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37.xml"/>
  <Override ContentType="application/vnd.ms-office.chartcolorstyle+xml" PartName="/ppt/charts/colors4.xml"/>
  <Override ContentType="application/vnd.ms-office.chartcolorstyle+xml" PartName="/ppt/charts/colors32.xml"/>
  <Override ContentType="application/vnd.ms-office.chartcolorstyle+xml" PartName="/ppt/charts/colors8.xml"/>
  <Override ContentType="application/vnd.ms-office.chartcolorstyle+xml" PartName="/ppt/charts/colors11.xml"/>
  <Override ContentType="application/vnd.ms-office.chartcolorstyle+xml" PartName="/ppt/charts/colors24.xml"/>
  <Override ContentType="application/vnd.ms-office.chartcolorstyle+xml" PartName="/ppt/charts/colors15.xml"/>
  <Override ContentType="application/vnd.ms-office.chartcolorstyle+xml" PartName="/ppt/charts/colors28.xml"/>
  <Override ContentType="application/vnd.ms-office.chartcolorstyle+xml" PartName="/ppt/charts/colors14.xml"/>
  <Override ContentType="application/vnd.ms-office.chartcolorstyle+xml" PartName="/ppt/charts/colors5.xml"/>
  <Override ContentType="application/vnd.ms-office.chartcolorstyle+xml" PartName="/ppt/charts/colors19.xml"/>
  <Override ContentType="application/vnd.ms-office.chartcolorstyle+xml" PartName="/ppt/charts/colors22.xml"/>
  <Override ContentType="application/vnd.ms-office.chartcolorstyle+xml" PartName="/ppt/charts/colors31.xml"/>
  <Override ContentType="application/vnd.ms-office.chartcolorstyle+xml" PartName="/ppt/charts/colors36.xml"/>
  <Override ContentType="application/vnd.ms-office.chartcolorstyle+xml" PartName="/ppt/charts/colors18.xml"/>
  <Override ContentType="application/vnd.ms-office.chartcolorstyle+xml" PartName="/ppt/charts/colors23.xml"/>
  <Override ContentType="application/vnd.ms-office.chartcolorstyle+xml" PartName="/ppt/charts/colors10.xml"/>
  <Override ContentType="application/vnd.ms-office.chartcolorstyle+xml" PartName="/ppt/charts/colors9.xml"/>
  <Override ContentType="application/vnd.ms-office.chartcolorstyle+xml" PartName="/ppt/charts/colors27.xml"/>
  <Override ContentType="application/vnd.ms-office.chartcolorstyle+xml" PartName="/ppt/charts/colors26.xml"/>
  <Override ContentType="application/vnd.ms-office.chartcolorstyle+xml" PartName="/ppt/charts/colors21.xml"/>
  <Override ContentType="application/vnd.ms-office.chartcolorstyle+xml" PartName="/ppt/charts/colors6.xml"/>
  <Override ContentType="application/vnd.ms-office.chartcolorstyle+xml" PartName="/ppt/charts/colors34.xml"/>
  <Override ContentType="application/vnd.ms-office.chartcolorstyle+xml" PartName="/ppt/charts/colors1.xml"/>
  <Override ContentType="application/vnd.ms-office.chartcolorstyle+xml" PartName="/ppt/charts/colors17.xml"/>
  <Override ContentType="application/vnd.ms-office.chartcolorstyle+xml" PartName="/ppt/charts/colors30.xml"/>
  <Override ContentType="application/vnd.ms-office.chartcolorstyle+xml" PartName="/ppt/charts/colors35.xml"/>
  <Override ContentType="application/vnd.ms-office.chartcolorstyle+xml" PartName="/ppt/charts/colors13.xml"/>
  <Override ContentType="application/vnd.ms-office.chartcolorstyle+xml" PartName="/ppt/charts/colors20.xml"/>
  <Override ContentType="application/vnd.ms-office.chartcolorstyle+xml" PartName="/ppt/charts/colors2.xml"/>
  <Override ContentType="application/vnd.ms-office.chartcolorstyle+xml" PartName="/ppt/charts/colors33.xml"/>
  <Override ContentType="application/vnd.ms-office.chartcolorstyle+xml" PartName="/ppt/charts/colors3.xml"/>
  <Override ContentType="application/vnd.ms-office.chartcolorstyle+xml" PartName="/ppt/charts/colors29.xml"/>
  <Override ContentType="application/vnd.ms-office.chartcolorstyle+xml" PartName="/ppt/charts/colors16.xml"/>
  <Override ContentType="application/vnd.ms-office.chartcolorstyle+xml" PartName="/ppt/charts/colors7.xml"/>
  <Override ContentType="application/vnd.ms-office.chartcolorstyle+xml" PartName="/ppt/charts/colors25.xml"/>
  <Override ContentType="application/vnd.ms-office.chartcolorstyle+xml" PartName="/ppt/charts/colors1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0.xml"/>
  <Override ContentType="application/vnd.openxmlformats-officedocument.drawingml.chart+xml" PartName="/ppt/charts/chart25.xml"/>
  <Override ContentType="application/vnd.openxmlformats-officedocument.drawingml.chart+xml" PartName="/ppt/charts/chart38.xml"/>
  <Override ContentType="application/vnd.openxmlformats-officedocument.drawingml.chart+xml" PartName="/ppt/charts/chart9.xml"/>
  <Override ContentType="application/vnd.openxmlformats-officedocument.drawingml.chart+xml" PartName="/ppt/charts/chart4.xml"/>
  <Override ContentType="application/vnd.openxmlformats-officedocument.drawingml.chart+xml" PartName="/ppt/charts/chart33.xml"/>
  <Override ContentType="application/vnd.openxmlformats-officedocument.drawingml.chart+xml" PartName="/ppt/charts/chart16.xml"/>
  <Override ContentType="application/vnd.openxmlformats-officedocument.drawingml.chart+xml" PartName="/ppt/charts/chart12.xml"/>
  <Override ContentType="application/vnd.openxmlformats-officedocument.drawingml.chart+xml" PartName="/ppt/charts/chart29.xml"/>
  <Override ContentType="application/vnd.openxmlformats-officedocument.drawingml.chart+xml" PartName="/ppt/charts/chart32.xml"/>
  <Override ContentType="application/vnd.openxmlformats-officedocument.drawingml.chart+xml" PartName="/ppt/charts/chart8.xml"/>
  <Override ContentType="application/vnd.openxmlformats-officedocument.drawingml.chart+xml" PartName="/ppt/charts/chart37.xml"/>
  <Override ContentType="application/vnd.openxmlformats-officedocument.drawingml.chart+xml" PartName="/ppt/charts/chart5.xml"/>
  <Override ContentType="application/vnd.openxmlformats-officedocument.drawingml.chart+xml" PartName="/ppt/charts/chart28.xml"/>
  <Override ContentType="application/vnd.openxmlformats-officedocument.drawingml.chart+xml" PartName="/ppt/charts/chart11.xml"/>
  <Override ContentType="application/vnd.openxmlformats-officedocument.drawingml.chart+xml" PartName="/ppt/charts/chart24.xml"/>
  <Override ContentType="application/vnd.openxmlformats-officedocument.drawingml.chart+xml" PartName="/ppt/charts/chart15.xml"/>
  <Override ContentType="application/vnd.openxmlformats-officedocument.drawingml.chart+xml" PartName="/ppt/charts/chart19.xml"/>
  <Override ContentType="application/vnd.openxmlformats-officedocument.drawingml.chart+xml" PartName="/ppt/charts/chart36.xml"/>
  <Override ContentType="application/vnd.openxmlformats-officedocument.drawingml.chart+xml" PartName="/ppt/charts/chart2.xml"/>
  <Override ContentType="application/vnd.openxmlformats-officedocument.drawingml.chart+xml" PartName="/ppt/charts/chart7.xml"/>
  <Override ContentType="application/vnd.openxmlformats-officedocument.drawingml.chart+xml" PartName="/ppt/charts/chart31.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drawingml.chart+xml" PartName="/ppt/charts/chart10.xml"/>
  <Override ContentType="application/vnd.openxmlformats-officedocument.drawingml.chart+xml" PartName="/ppt/charts/chart23.xml"/>
  <Override ContentType="application/vnd.openxmlformats-officedocument.drawingml.chart+xml" PartName="/ppt/charts/chart14.xml"/>
  <Override ContentType="application/vnd.openxmlformats-officedocument.drawingml.chart+xml" PartName="/ppt/charts/chart27.xml"/>
  <Override ContentType="application/vnd.openxmlformats-officedocument.drawingml.chart+xml" PartName="/ppt/charts/chart3.xml"/>
  <Override ContentType="application/vnd.openxmlformats-officedocument.drawingml.chart+xml" PartName="/ppt/charts/chart18.xml"/>
  <Override ContentType="application/vnd.openxmlformats-officedocument.drawingml.chart+xml" PartName="/ppt/charts/chart21.xml"/>
  <Override ContentType="application/vnd.openxmlformats-officedocument.drawingml.chart+xml" PartName="/ppt/charts/chart30.xml"/>
  <Override ContentType="application/vnd.openxmlformats-officedocument.drawingml.chart+xml" PartName="/ppt/charts/chart34.xml"/>
  <Override ContentType="application/vnd.openxmlformats-officedocument.drawingml.chart+xml" PartName="/ppt/charts/chart35.xml"/>
  <Override ContentType="application/vnd.openxmlformats-officedocument.drawingml.chart+xml" PartName="/ppt/charts/chart22.xml"/>
  <Override ContentType="application/vnd.openxmlformats-officedocument.drawingml.chart+xml" PartName="/ppt/charts/chart17.xml"/>
  <Override ContentType="application/vnd.openxmlformats-officedocument.drawingml.chart+xml" PartName="/ppt/charts/chart26.xml"/>
  <Override ContentType="application/vnd.openxmlformats-officedocument.drawingml.chart+xml" PartName="/ppt/charts/chart1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33.xml"/>
  <Override ContentType="application/vnd.ms-office.chartstyle+xml" PartName="/ppt/charts/style3.xml"/>
  <Override ContentType="application/vnd.ms-office.chartstyle+xml" PartName="/ppt/charts/style8.xml"/>
  <Override ContentType="application/vnd.ms-office.chartstyle+xml" PartName="/ppt/charts/style20.xml"/>
  <Override ContentType="application/vnd.ms-office.chartstyle+xml" PartName="/ppt/charts/style29.xml"/>
  <Override ContentType="application/vnd.ms-office.chartstyle+xml" PartName="/ppt/charts/style12.xml"/>
  <Override ContentType="application/vnd.ms-office.chartstyle+xml" PartName="/ppt/charts/style25.xml"/>
  <Override ContentType="application/vnd.ms-office.chartstyle+xml" PartName="/ppt/charts/style16.xml"/>
  <Override ContentType="application/vnd.ms-office.chartstyle+xml" PartName="/ppt/charts/style9.xml"/>
  <Override ContentType="application/vnd.ms-office.chartstyle+xml" PartName="/ppt/charts/style4.xml"/>
  <Override ContentType="application/vnd.ms-office.chartstyle+xml" PartName="/ppt/charts/style10.xml"/>
  <Override ContentType="application/vnd.ms-office.chartstyle+xml" PartName="/ppt/charts/style37.xml"/>
  <Override ContentType="application/vnd.ms-office.chartstyle+xml" PartName="/ppt/charts/style32.xml"/>
  <Override ContentType="application/vnd.ms-office.chartstyle+xml" PartName="/ppt/charts/style11.xml"/>
  <Override ContentType="application/vnd.ms-office.chartstyle+xml" PartName="/ppt/charts/style24.xml"/>
  <Override ContentType="application/vnd.ms-office.chartstyle+xml" PartName="/ppt/charts/style15.xml"/>
  <Override ContentType="application/vnd.ms-office.chartstyle+xml" PartName="/ppt/charts/style28.xml"/>
  <Override ContentType="application/vnd.ms-office.chartstyle+xml" PartName="/ppt/charts/style19.xml"/>
  <Override ContentType="application/vnd.ms-office.chartstyle+xml" PartName="/ppt/charts/style5.xml"/>
  <Override ContentType="application/vnd.ms-office.chartstyle+xml" PartName="/ppt/charts/style22.xml"/>
  <Override ContentType="application/vnd.ms-office.chartstyle+xml" PartName="/ppt/charts/style35.xml"/>
  <Override ContentType="application/vnd.ms-office.chartstyle+xml" PartName="/ppt/charts/style1.xml"/>
  <Override ContentType="application/vnd.ms-office.chartstyle+xml" PartName="/ppt/charts/style36.xml"/>
  <Override ContentType="application/vnd.ms-office.chartstyle+xml" PartName="/ppt/charts/style18.xml"/>
  <Override ContentType="application/vnd.ms-office.chartstyle+xml" PartName="/ppt/charts/style23.xml"/>
  <Override ContentType="application/vnd.ms-office.chartstyle+xml" PartName="/ppt/charts/style31.xml"/>
  <Override ContentType="application/vnd.ms-office.chartstyle+xml" PartName="/ppt/charts/style27.xml"/>
  <Override ContentType="application/vnd.ms-office.chartstyle+xml" PartName="/ppt/charts/style14.xml"/>
  <Override ContentType="application/vnd.ms-office.chartstyle+xml" PartName="/ppt/charts/style21.xml"/>
  <Override ContentType="application/vnd.ms-office.chartstyle+xml" PartName="/ppt/charts/style26.xml"/>
  <Override ContentType="application/vnd.ms-office.chartstyle+xml" PartName="/ppt/charts/style7.xml"/>
  <Override ContentType="application/vnd.ms-office.chartstyle+xml" PartName="/ppt/charts/style34.xml"/>
  <Override ContentType="application/vnd.ms-office.chartstyle+xml" PartName="/ppt/charts/style17.xml"/>
  <Override ContentType="application/vnd.ms-office.chartstyle+xml" PartName="/ppt/charts/style6.xml"/>
  <Override ContentType="application/vnd.ms-office.chartstyle+xml" PartName="/ppt/charts/style30.xml"/>
  <Override ContentType="application/vnd.ms-office.chartstyle+xml" PartName="/ppt/charts/style2.xml"/>
  <Override ContentType="application/vnd.ms-office.chartstyle+xml" PartName="/ppt/charts/style13.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Lst>
  <p:sldSz cy="6858000" cx="12192000"/>
  <p:notesSz cx="6858000" cy="9144000"/>
  <p:embeddedFontLst>
    <p:embeddedFont>
      <p:font typeface="Manrope"/>
      <p:regular r:id="rId104"/>
      <p:bold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6" roundtripDataSignature="AMtx7mjuaO21Wq7Grhj/xBq8MHu1hec1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6" Type="http://customschemas.google.com/relationships/presentationmetadata" Target="metadata"/><Relationship Id="rId105" Type="http://schemas.openxmlformats.org/officeDocument/2006/relationships/font" Target="fonts/Manrope-bold.fntdata"/><Relationship Id="rId104" Type="http://schemas.openxmlformats.org/officeDocument/2006/relationships/font" Target="fonts/Manrope-regular.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Muskan\Downloads\IMDB_Movies.xlsx" TargetMode="External"/></Relationships>
</file>

<file path=ppt/charts/_rels/chart10.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oleObject" Target="file:///C:\Users\Muskan\Downloads\IMDB_Movies.xlsx" TargetMode="External"/></Relationships>
</file>

<file path=ppt/charts/_rels/chart11.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oleObject" Target="file:///C:\Users\Muskan\Downloads\IMDB_Movies.xlsx" TargetMode="External"/></Relationships>
</file>

<file path=ppt/charts/_rels/chart12.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oleObject" Target="file:///C:\Users\Muskan\Downloads\IMDB_Movies.xlsx" TargetMode="External"/></Relationships>
</file>

<file path=ppt/charts/_rels/chart13.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oleObject" Target="file:///C:\Users\Muskan\Downloads\IMDB_Movies.xlsx" TargetMode="External"/></Relationships>
</file>

<file path=ppt/charts/_rels/chart14.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oleObject" Target="file:///C:\Users\Muskan\Downloads\IMDB_Movies.xlsx" TargetMode="External"/></Relationships>
</file>

<file path=ppt/charts/_rels/chart15.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oleObject" Target="file:///C:\Program%20Files%20(x86)\Kutools%20for%20Excel\Loading" TargetMode="External"/></Relationships>
</file>

<file path=ppt/charts/_rels/chart16.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oleObject" Target="file:///C:\Users\Muskan\Downloads\everything_about_car\car_project\Car_data.xlsx" TargetMode="External"/></Relationships>
</file>

<file path=ppt/charts/_rels/chart17.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oleObject" Target="file:///C:\Users\Muskan\Downloads\everything_about_car\car_project\Car_data.xlsx" TargetMode="External"/></Relationships>
</file>

<file path=ppt/charts/_rels/chart18.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oleObject" Target="file:///C:\Users\Muskan\Downloads\everything_about_car\car_project\Car_data.xlsx" TargetMode="External"/></Relationships>
</file>

<file path=ppt/charts/_rels/chart19.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oleObject" Target="file:///C:\Users\Muskan\Downloads\everything_about_car\car_project\Car_data.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C:\Users\Muskan\Downloads\IMDB_Movies.xlsx" TargetMode="External"/></Relationships>
</file>

<file path=ppt/charts/_rels/chart20.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oleObject" Target="file:///C:\Users\Muskan\Downloads\everything_about_car\car_project\Car_data.xlsx" TargetMode="External"/></Relationships>
</file>

<file path=ppt/charts/_rels/chart21.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oleObject" Target="file:///C:\Users\Muskan\Downloads\everything_about_car\car_project\Car_data.xlsx" TargetMode="External"/></Relationships>
</file>

<file path=ppt/charts/_rels/chart22.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oleObject" Target="file:///C:\Users\Muskan\Downloads\everything_about_car\car_project\Car_data.xlsx" TargetMode="External"/></Relationships>
</file>

<file path=ppt/charts/_rels/chart23.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oleObject" Target="file:///C:\Users\Muskan\Downloads\everything_about_car\car_project\Car_data.xlsx" TargetMode="External"/></Relationships>
</file>

<file path=ppt/charts/_rels/chart24.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oleObject" Target="file:///C:\Program%20Files%20(x86)\Kutools%20for%20Excel\Loading" TargetMode="External"/></Relationships>
</file>

<file path=ppt/charts/_rels/chart25.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oleObject" Target="file:///C:\Users\Muskan\Downloads\everything_about_car\car_project\Car_data.xlsx" TargetMode="External"/></Relationships>
</file>

<file path=ppt/charts/_rels/chart26.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oleObject" Target="file:///C:\Users\Muskan\Downloads\everything_about_car\car_project\Car_data.xlsx" TargetMode="External"/></Relationships>
</file>

<file path=ppt/charts/_rels/chart27.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oleObject" Target="file:///C:\Users\Muskan\Downloads\everything_about_car\car_project\Car_data.xlsx" TargetMode="External"/></Relationships>
</file>

<file path=ppt/charts/_rels/chart28.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oleObject" Target="file:///C:\Users\Muskan\Downloads\everything_about_car\car_project\Car_data.xlsx" TargetMode="External"/></Relationships>
</file>

<file path=ppt/charts/_rels/chart29.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oleObject" Target="file:///C:\Program%20Files%20(x86)\Kutools%20for%20Excel\Loading"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C:\Users\Muskan\Downloads\IMDB_Movies.xlsx" TargetMode="External"/></Relationships>
</file>

<file path=ppt/charts/_rels/chart30.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oleObject" Target="file:///C:\Users\Muskan\Downloads\everything_about_car\car_project\Car_data.xlsx" TargetMode="External"/></Relationships>
</file>

<file path=ppt/charts/_rels/chart31.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oleObject" Target="file:///C:\Users\Muskan\Downloads\everything_about_car\car_project\Car_data.xlsx" TargetMode="External"/></Relationships>
</file>

<file path=ppt/charts/_rels/chart32.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oleObject" Target="file:///C:\Users\Muskan\Downloads\everything_about_car\car_project\Car_data.xlsx" TargetMode="External"/></Relationships>
</file>

<file path=ppt/charts/_rels/chart33.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oleObject" Target="file:///C:\Users\Muskan\Downloads\everything_about_car\car_project\Car_data.xlsx" TargetMode="External"/></Relationships>
</file>

<file path=ppt/charts/_rels/chart34.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oleObject" Target="file:///C:\Users\Muskan\Downloads\everything_about_car\car_project\Car_data.xlsx" TargetMode="External"/></Relationships>
</file>

<file path=ppt/charts/_rels/chart35.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oleObject" Target="file:///C:\Users\Muskan\Downloads\everything_about_car\car_project\Car_data.xlsx" TargetMode="External"/></Relationships>
</file>

<file path=ppt/charts/_rels/chart36.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oleObject" Target="file:///C:\Program%20Files%20(x86)\Kutools%20for%20Excel\Loading" TargetMode="External"/></Relationships>
</file>

<file path=ppt/charts/_rels/chart37.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oleObject" Target="file:///C:\Users\Muskan\Downloads\everything_about_car\car_project\Car_data.xlsx" TargetMode="External"/></Relationships>
</file>

<file path=ppt/charts/_rels/chart38.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oleObject" Target="file:///C:\Users\Muskan\Downloads\everything_about_car\car_project\Car_data.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Muskan\Downloads\IMDB_Movies.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Muskan\Downloads\IMDB_Movies.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C:\Users\Muskan\Downloads\IMDB_Movies.xlsx" TargetMode="External"/></Relationships>
</file>

<file path=ppt/charts/_rels/chart7.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Muskan\Downloads\IMDB_Movies.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C:\Users\Muskan\Downloads\IMDB_Movies.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C:\Users\Muskan\Downloads\IMDB_Movi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[IMDB_Movies.xlsx]Question2!PivotTable6</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Gross_Profit</a:t>
            </a:r>
          </a:p>
        </c:rich>
      </c:tx>
      <c:layout>
        <c:manualLayout>
          <c:xMode val="edge"/>
          <c:yMode val="edge"/>
          <c:x val="0.45939078899843871"/>
          <c:y val="4.51225212338631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w="9525">
              <a:noFill/>
            </a:ln>
            <a:effectLst>
              <a:glow rad="63500">
                <a:schemeClr val="accent1">
                  <a:satMod val="175000"/>
                  <a:alpha val="25000"/>
                </a:schemeClr>
              </a:glo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3"/>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4"/>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6"/>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Question2!$L$1</c:f>
              <c:strCache>
                <c:ptCount val="1"/>
                <c:pt idx="0">
                  <c:v>Sum of Profit</c:v>
                </c:pt>
              </c:strCache>
            </c:strRef>
          </c:tx>
          <c:spPr>
            <a:solidFill>
              <a:schemeClr val="accent1"/>
            </a:solidFill>
            <a:ln>
              <a:noFill/>
            </a:ln>
            <a:effectLst/>
          </c:spPr>
          <c:invertIfNegative val="0"/>
          <c:cat>
            <c:strRef>
              <c:f>Question2!$K$2:$K$21</c:f>
              <c:strCache>
                <c:ptCount val="19"/>
                <c:pt idx="0">
                  <c:v>The Avengers</c:v>
                </c:pt>
                <c:pt idx="1">
                  <c:v>Avatar</c:v>
                </c:pt>
                <c:pt idx="2">
                  <c:v>Jurassic World</c:v>
                </c:pt>
                <c:pt idx="3">
                  <c:v>Titanic</c:v>
                </c:pt>
                <c:pt idx="4">
                  <c:v>Star Wars: Episode IV - A New Hope</c:v>
                </c:pt>
                <c:pt idx="5">
                  <c:v>E.T. the Extra-Terrestrial</c:v>
                </c:pt>
                <c:pt idx="6">
                  <c:v>The Lion King</c:v>
                </c:pt>
                <c:pt idx="7">
                  <c:v>Star Wars: Episode I - The Phantom Menace</c:v>
                </c:pt>
                <c:pt idx="8">
                  <c:v>The Dark Knight</c:v>
                </c:pt>
                <c:pt idx="9">
                  <c:v>The Hunger Games</c:v>
                </c:pt>
                <c:pt idx="10">
                  <c:v>Deadpool</c:v>
                </c:pt>
                <c:pt idx="11">
                  <c:v>The Hunger Games: Catching Fire</c:v>
                </c:pt>
                <c:pt idx="12">
                  <c:v>Jurassic Park</c:v>
                </c:pt>
                <c:pt idx="13">
                  <c:v>Despicable Me 2</c:v>
                </c:pt>
                <c:pt idx="14">
                  <c:v>American Sniper</c:v>
                </c:pt>
                <c:pt idx="15">
                  <c:v>Finding Nemo</c:v>
                </c:pt>
                <c:pt idx="16">
                  <c:v>The Lord of the Rings: The Return of the King</c:v>
                </c:pt>
                <c:pt idx="17">
                  <c:v>Star Wars: Episode VI - Return of the Jedi</c:v>
                </c:pt>
                <c:pt idx="18">
                  <c:v>Forrest Gump</c:v>
                </c:pt>
              </c:strCache>
            </c:strRef>
          </c:cat>
          <c:val>
            <c:numRef>
              <c:f>Question2!$L$2:$L$21</c:f>
              <c:numCache>
                <c:formatCode>General</c:formatCode>
                <c:ptCount val="19"/>
                <c:pt idx="0">
                  <c:v>806559094</c:v>
                </c:pt>
                <c:pt idx="1">
                  <c:v>523505847</c:v>
                </c:pt>
                <c:pt idx="2">
                  <c:v>502177271</c:v>
                </c:pt>
                <c:pt idx="3">
                  <c:v>458672302</c:v>
                </c:pt>
                <c:pt idx="4">
                  <c:v>449935665</c:v>
                </c:pt>
                <c:pt idx="5">
                  <c:v>424449459</c:v>
                </c:pt>
                <c:pt idx="6">
                  <c:v>377783777</c:v>
                </c:pt>
                <c:pt idx="7">
                  <c:v>359544677</c:v>
                </c:pt>
                <c:pt idx="8">
                  <c:v>348316061</c:v>
                </c:pt>
                <c:pt idx="9">
                  <c:v>329999255</c:v>
                </c:pt>
                <c:pt idx="10">
                  <c:v>305024263</c:v>
                </c:pt>
                <c:pt idx="11">
                  <c:v>294645577</c:v>
                </c:pt>
                <c:pt idx="12">
                  <c:v>293784000</c:v>
                </c:pt>
                <c:pt idx="13">
                  <c:v>292049635</c:v>
                </c:pt>
                <c:pt idx="14">
                  <c:v>291323553</c:v>
                </c:pt>
                <c:pt idx="15">
                  <c:v>286838870</c:v>
                </c:pt>
                <c:pt idx="16">
                  <c:v>283019252</c:v>
                </c:pt>
                <c:pt idx="17">
                  <c:v>276625409</c:v>
                </c:pt>
                <c:pt idx="18">
                  <c:v>274691196</c:v>
                </c:pt>
              </c:numCache>
            </c:numRef>
          </c:val>
          <c:extLst>
            <c:ext xmlns:c16="http://schemas.microsoft.com/office/drawing/2014/chart" uri="{C3380CC4-5D6E-409C-BE32-E72D297353CC}">
              <c16:uniqueId val="{00000000-9A06-4AD1-BC32-A1175BE9014D}"/>
            </c:ext>
          </c:extLst>
        </c:ser>
        <c:ser>
          <c:idx val="1"/>
          <c:order val="1"/>
          <c:tx>
            <c:strRef>
              <c:f>Question2!$M$1</c:f>
              <c:strCache>
                <c:ptCount val="1"/>
                <c:pt idx="0">
                  <c:v>Sum of gross</c:v>
                </c:pt>
              </c:strCache>
            </c:strRef>
          </c:tx>
          <c:spPr>
            <a:solidFill>
              <a:schemeClr val="accent2"/>
            </a:solidFill>
            <a:ln>
              <a:noFill/>
            </a:ln>
            <a:effectLst/>
          </c:spPr>
          <c:invertIfNegative val="0"/>
          <c:cat>
            <c:strRef>
              <c:f>Question2!$K$2:$K$21</c:f>
              <c:strCache>
                <c:ptCount val="19"/>
                <c:pt idx="0">
                  <c:v>The Avengers</c:v>
                </c:pt>
                <c:pt idx="1">
                  <c:v>Avatar</c:v>
                </c:pt>
                <c:pt idx="2">
                  <c:v>Jurassic World</c:v>
                </c:pt>
                <c:pt idx="3">
                  <c:v>Titanic</c:v>
                </c:pt>
                <c:pt idx="4">
                  <c:v>Star Wars: Episode IV - A New Hope</c:v>
                </c:pt>
                <c:pt idx="5">
                  <c:v>E.T. the Extra-Terrestrial</c:v>
                </c:pt>
                <c:pt idx="6">
                  <c:v>The Lion King</c:v>
                </c:pt>
                <c:pt idx="7">
                  <c:v>Star Wars: Episode I - The Phantom Menace</c:v>
                </c:pt>
                <c:pt idx="8">
                  <c:v>The Dark Knight</c:v>
                </c:pt>
                <c:pt idx="9">
                  <c:v>The Hunger Games</c:v>
                </c:pt>
                <c:pt idx="10">
                  <c:v>Deadpool</c:v>
                </c:pt>
                <c:pt idx="11">
                  <c:v>The Hunger Games: Catching Fire</c:v>
                </c:pt>
                <c:pt idx="12">
                  <c:v>Jurassic Park</c:v>
                </c:pt>
                <c:pt idx="13">
                  <c:v>Despicable Me 2</c:v>
                </c:pt>
                <c:pt idx="14">
                  <c:v>American Sniper</c:v>
                </c:pt>
                <c:pt idx="15">
                  <c:v>Finding Nemo</c:v>
                </c:pt>
                <c:pt idx="16">
                  <c:v>The Lord of the Rings: The Return of the King</c:v>
                </c:pt>
                <c:pt idx="17">
                  <c:v>Star Wars: Episode VI - Return of the Jedi</c:v>
                </c:pt>
                <c:pt idx="18">
                  <c:v>Forrest Gump</c:v>
                </c:pt>
              </c:strCache>
            </c:strRef>
          </c:cat>
          <c:val>
            <c:numRef>
              <c:f>Question2!$M$2:$M$21</c:f>
              <c:numCache>
                <c:formatCode>General</c:formatCode>
                <c:ptCount val="19"/>
                <c:pt idx="0">
                  <c:v>1246559094</c:v>
                </c:pt>
                <c:pt idx="1">
                  <c:v>760505847</c:v>
                </c:pt>
                <c:pt idx="2">
                  <c:v>652177271</c:v>
                </c:pt>
                <c:pt idx="3">
                  <c:v>658672302</c:v>
                </c:pt>
                <c:pt idx="4">
                  <c:v>460935665</c:v>
                </c:pt>
                <c:pt idx="5">
                  <c:v>434949459</c:v>
                </c:pt>
                <c:pt idx="6">
                  <c:v>422783777</c:v>
                </c:pt>
                <c:pt idx="7">
                  <c:v>474544677</c:v>
                </c:pt>
                <c:pt idx="8">
                  <c:v>533316061</c:v>
                </c:pt>
                <c:pt idx="9">
                  <c:v>407999255</c:v>
                </c:pt>
                <c:pt idx="10">
                  <c:v>363024263</c:v>
                </c:pt>
                <c:pt idx="11">
                  <c:v>424645577</c:v>
                </c:pt>
                <c:pt idx="12">
                  <c:v>356784000</c:v>
                </c:pt>
                <c:pt idx="13">
                  <c:v>368049635</c:v>
                </c:pt>
                <c:pt idx="14">
                  <c:v>350123553</c:v>
                </c:pt>
                <c:pt idx="15">
                  <c:v>380838870</c:v>
                </c:pt>
                <c:pt idx="16">
                  <c:v>377019252</c:v>
                </c:pt>
                <c:pt idx="17">
                  <c:v>309125409</c:v>
                </c:pt>
                <c:pt idx="18">
                  <c:v>329691196</c:v>
                </c:pt>
              </c:numCache>
            </c:numRef>
          </c:val>
          <c:extLst>
            <c:ext xmlns:c16="http://schemas.microsoft.com/office/drawing/2014/chart" uri="{C3380CC4-5D6E-409C-BE32-E72D297353CC}">
              <c16:uniqueId val="{00000001-9A06-4AD1-BC32-A1175BE9014D}"/>
            </c:ext>
          </c:extLst>
        </c:ser>
        <c:ser>
          <c:idx val="2"/>
          <c:order val="2"/>
          <c:tx>
            <c:strRef>
              <c:f>Question2!$N$1</c:f>
              <c:strCache>
                <c:ptCount val="1"/>
                <c:pt idx="0">
                  <c:v>Sum of budget</c:v>
                </c:pt>
              </c:strCache>
            </c:strRef>
          </c:tx>
          <c:spPr>
            <a:solidFill>
              <a:schemeClr val="accent3"/>
            </a:solidFill>
            <a:ln>
              <a:noFill/>
            </a:ln>
            <a:effectLst/>
          </c:spPr>
          <c:invertIfNegative val="0"/>
          <c:cat>
            <c:strRef>
              <c:f>Question2!$K$2:$K$21</c:f>
              <c:strCache>
                <c:ptCount val="19"/>
                <c:pt idx="0">
                  <c:v>The Avengers</c:v>
                </c:pt>
                <c:pt idx="1">
                  <c:v>Avatar</c:v>
                </c:pt>
                <c:pt idx="2">
                  <c:v>Jurassic World</c:v>
                </c:pt>
                <c:pt idx="3">
                  <c:v>Titanic</c:v>
                </c:pt>
                <c:pt idx="4">
                  <c:v>Star Wars: Episode IV - A New Hope</c:v>
                </c:pt>
                <c:pt idx="5">
                  <c:v>E.T. the Extra-Terrestrial</c:v>
                </c:pt>
                <c:pt idx="6">
                  <c:v>The Lion King</c:v>
                </c:pt>
                <c:pt idx="7">
                  <c:v>Star Wars: Episode I - The Phantom Menace</c:v>
                </c:pt>
                <c:pt idx="8">
                  <c:v>The Dark Knight</c:v>
                </c:pt>
                <c:pt idx="9">
                  <c:v>The Hunger Games</c:v>
                </c:pt>
                <c:pt idx="10">
                  <c:v>Deadpool</c:v>
                </c:pt>
                <c:pt idx="11">
                  <c:v>The Hunger Games: Catching Fire</c:v>
                </c:pt>
                <c:pt idx="12">
                  <c:v>Jurassic Park</c:v>
                </c:pt>
                <c:pt idx="13">
                  <c:v>Despicable Me 2</c:v>
                </c:pt>
                <c:pt idx="14">
                  <c:v>American Sniper</c:v>
                </c:pt>
                <c:pt idx="15">
                  <c:v>Finding Nemo</c:v>
                </c:pt>
                <c:pt idx="16">
                  <c:v>The Lord of the Rings: The Return of the King</c:v>
                </c:pt>
                <c:pt idx="17">
                  <c:v>Star Wars: Episode VI - Return of the Jedi</c:v>
                </c:pt>
                <c:pt idx="18">
                  <c:v>Forrest Gump</c:v>
                </c:pt>
              </c:strCache>
            </c:strRef>
          </c:cat>
          <c:val>
            <c:numRef>
              <c:f>Question2!$N$2:$N$21</c:f>
              <c:numCache>
                <c:formatCode>General</c:formatCode>
                <c:ptCount val="19"/>
                <c:pt idx="0">
                  <c:v>440000000</c:v>
                </c:pt>
                <c:pt idx="1">
                  <c:v>237000000</c:v>
                </c:pt>
                <c:pt idx="2">
                  <c:v>150000000</c:v>
                </c:pt>
                <c:pt idx="3">
                  <c:v>200000000</c:v>
                </c:pt>
                <c:pt idx="4">
                  <c:v>11000000</c:v>
                </c:pt>
                <c:pt idx="5">
                  <c:v>10500000</c:v>
                </c:pt>
                <c:pt idx="6">
                  <c:v>45000000</c:v>
                </c:pt>
                <c:pt idx="7">
                  <c:v>115000000</c:v>
                </c:pt>
                <c:pt idx="8">
                  <c:v>185000000</c:v>
                </c:pt>
                <c:pt idx="9">
                  <c:v>78000000</c:v>
                </c:pt>
                <c:pt idx="10">
                  <c:v>58000000</c:v>
                </c:pt>
                <c:pt idx="11">
                  <c:v>130000000</c:v>
                </c:pt>
                <c:pt idx="12">
                  <c:v>63000000</c:v>
                </c:pt>
                <c:pt idx="13">
                  <c:v>76000000</c:v>
                </c:pt>
                <c:pt idx="14">
                  <c:v>58800000</c:v>
                </c:pt>
                <c:pt idx="15">
                  <c:v>94000000</c:v>
                </c:pt>
                <c:pt idx="16">
                  <c:v>94000000</c:v>
                </c:pt>
                <c:pt idx="17">
                  <c:v>32500000</c:v>
                </c:pt>
                <c:pt idx="18">
                  <c:v>55000000</c:v>
                </c:pt>
              </c:numCache>
            </c:numRef>
          </c:val>
          <c:extLst>
            <c:ext xmlns:c16="http://schemas.microsoft.com/office/drawing/2014/chart" uri="{C3380CC4-5D6E-409C-BE32-E72D297353CC}">
              <c16:uniqueId val="{00000002-9A06-4AD1-BC32-A1175BE9014D}"/>
            </c:ext>
          </c:extLst>
        </c:ser>
        <c:dLbls>
          <c:showLegendKey val="0"/>
          <c:showVal val="0"/>
          <c:showCatName val="0"/>
          <c:showSerName val="0"/>
          <c:showPercent val="0"/>
          <c:showBubbleSize val="0"/>
        </c:dLbls>
        <c:gapWidth val="219"/>
        <c:overlap val="-27"/>
        <c:axId val="1198765327"/>
        <c:axId val="1198760047"/>
      </c:barChart>
      <c:catAx>
        <c:axId val="11987653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8760047"/>
        <c:crosses val="autoZero"/>
        <c:auto val="1"/>
        <c:lblAlgn val="ctr"/>
        <c:lblOffset val="100"/>
        <c:noMultiLvlLbl val="0"/>
      </c:catAx>
      <c:valAx>
        <c:axId val="119876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87653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5.8629199816120664E-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Question5!$I$37</c:f>
              <c:strCache>
                <c:ptCount val="1"/>
                <c:pt idx="0">
                  <c:v>Count of genres</c:v>
                </c:pt>
              </c:strCache>
            </c:strRef>
          </c:tx>
          <c:spPr>
            <a:solidFill>
              <a:schemeClr val="accent1"/>
            </a:solidFill>
            <a:ln>
              <a:noFill/>
            </a:ln>
            <a:effectLst/>
          </c:spPr>
          <c:invertIfNegative val="0"/>
          <c:cat>
            <c:strRef>
              <c:f>Question5!$H$38:$H$47</c:f>
              <c:strCache>
                <c:ptCount val="10"/>
                <c:pt idx="0">
                  <c:v>Drama</c:v>
                </c:pt>
                <c:pt idx="1">
                  <c:v>Drama|Romance</c:v>
                </c:pt>
                <c:pt idx="2">
                  <c:v>Comedy|Drama</c:v>
                </c:pt>
                <c:pt idx="3">
                  <c:v>Comedy|Drama|Romance</c:v>
                </c:pt>
                <c:pt idx="4">
                  <c:v>Action|Adventure|Sci-Fi</c:v>
                </c:pt>
                <c:pt idx="5">
                  <c:v>Crime|Drama|Thriller</c:v>
                </c:pt>
                <c:pt idx="6">
                  <c:v>Crime|Drama</c:v>
                </c:pt>
                <c:pt idx="7">
                  <c:v>Comedy|Romance</c:v>
                </c:pt>
                <c:pt idx="8">
                  <c:v>Crime|Drama|Mystery|Thriller</c:v>
                </c:pt>
                <c:pt idx="9">
                  <c:v>Action|Crime|Thriller</c:v>
                </c:pt>
              </c:strCache>
            </c:strRef>
          </c:cat>
          <c:val>
            <c:numRef>
              <c:f>Question5!$I$38:$I$47</c:f>
              <c:numCache>
                <c:formatCode>General</c:formatCode>
                <c:ptCount val="10"/>
                <c:pt idx="0">
                  <c:v>76</c:v>
                </c:pt>
                <c:pt idx="1">
                  <c:v>59</c:v>
                </c:pt>
                <c:pt idx="2">
                  <c:v>49</c:v>
                </c:pt>
                <c:pt idx="3">
                  <c:v>40</c:v>
                </c:pt>
                <c:pt idx="4">
                  <c:v>24</c:v>
                </c:pt>
                <c:pt idx="5">
                  <c:v>22</c:v>
                </c:pt>
                <c:pt idx="6">
                  <c:v>22</c:v>
                </c:pt>
                <c:pt idx="7">
                  <c:v>18</c:v>
                </c:pt>
                <c:pt idx="8">
                  <c:v>17</c:v>
                </c:pt>
                <c:pt idx="9">
                  <c:v>15</c:v>
                </c:pt>
              </c:numCache>
            </c:numRef>
          </c:val>
          <c:extLst>
            <c:ext xmlns:c16="http://schemas.microsoft.com/office/drawing/2014/chart" uri="{C3380CC4-5D6E-409C-BE32-E72D297353CC}">
              <c16:uniqueId val="{00000000-9D20-4118-949C-57CCEEDB6D50}"/>
            </c:ext>
          </c:extLst>
        </c:ser>
        <c:ser>
          <c:idx val="1"/>
          <c:order val="1"/>
          <c:tx>
            <c:strRef>
              <c:f>Question5!$J$37</c:f>
              <c:strCache>
                <c:ptCount val="1"/>
                <c:pt idx="0">
                  <c:v>Average of imdb_score</c:v>
                </c:pt>
              </c:strCache>
            </c:strRef>
          </c:tx>
          <c:spPr>
            <a:solidFill>
              <a:schemeClr val="accent2"/>
            </a:solidFill>
            <a:ln>
              <a:noFill/>
            </a:ln>
            <a:effectLst/>
          </c:spPr>
          <c:invertIfNegative val="0"/>
          <c:cat>
            <c:strRef>
              <c:f>Question5!$H$38:$H$47</c:f>
              <c:strCache>
                <c:ptCount val="10"/>
                <c:pt idx="0">
                  <c:v>Drama</c:v>
                </c:pt>
                <c:pt idx="1">
                  <c:v>Drama|Romance</c:v>
                </c:pt>
                <c:pt idx="2">
                  <c:v>Comedy|Drama</c:v>
                </c:pt>
                <c:pt idx="3">
                  <c:v>Comedy|Drama|Romance</c:v>
                </c:pt>
                <c:pt idx="4">
                  <c:v>Action|Adventure|Sci-Fi</c:v>
                </c:pt>
                <c:pt idx="5">
                  <c:v>Crime|Drama|Thriller</c:v>
                </c:pt>
                <c:pt idx="6">
                  <c:v>Crime|Drama</c:v>
                </c:pt>
                <c:pt idx="7">
                  <c:v>Comedy|Romance</c:v>
                </c:pt>
                <c:pt idx="8">
                  <c:v>Crime|Drama|Mystery|Thriller</c:v>
                </c:pt>
                <c:pt idx="9">
                  <c:v>Action|Crime|Thriller</c:v>
                </c:pt>
              </c:strCache>
            </c:strRef>
          </c:cat>
          <c:val>
            <c:numRef>
              <c:f>Question5!$J$38:$J$47</c:f>
              <c:numCache>
                <c:formatCode>General</c:formatCode>
                <c:ptCount val="10"/>
                <c:pt idx="0">
                  <c:v>7.3407894736842119</c:v>
                </c:pt>
                <c:pt idx="1">
                  <c:v>7.2627118644067794</c:v>
                </c:pt>
                <c:pt idx="2">
                  <c:v>7.0571428571428596</c:v>
                </c:pt>
                <c:pt idx="3">
                  <c:v>7.0949999999999989</c:v>
                </c:pt>
                <c:pt idx="4">
                  <c:v>7.4208333333333343</c:v>
                </c:pt>
                <c:pt idx="5">
                  <c:v>7.3636363636363633</c:v>
                </c:pt>
                <c:pt idx="6">
                  <c:v>7.8727272727272721</c:v>
                </c:pt>
                <c:pt idx="7">
                  <c:v>6.8388888888888877</c:v>
                </c:pt>
                <c:pt idx="8">
                  <c:v>7.5235294117647058</c:v>
                </c:pt>
                <c:pt idx="9">
                  <c:v>6.866666666666668</c:v>
                </c:pt>
              </c:numCache>
            </c:numRef>
          </c:val>
          <c:extLst>
            <c:ext xmlns:c16="http://schemas.microsoft.com/office/drawing/2014/chart" uri="{C3380CC4-5D6E-409C-BE32-E72D297353CC}">
              <c16:uniqueId val="{00000001-9D20-4118-949C-57CCEEDB6D50}"/>
            </c:ext>
          </c:extLst>
        </c:ser>
        <c:dLbls>
          <c:showLegendKey val="0"/>
          <c:showVal val="0"/>
          <c:showCatName val="0"/>
          <c:showSerName val="0"/>
          <c:showPercent val="0"/>
          <c:showBubbleSize val="0"/>
        </c:dLbls>
        <c:gapWidth val="219"/>
        <c:overlap val="-27"/>
        <c:axId val="773313247"/>
        <c:axId val="773324767"/>
      </c:barChart>
      <c:catAx>
        <c:axId val="773313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3324767"/>
        <c:crosses val="autoZero"/>
        <c:auto val="1"/>
        <c:lblAlgn val="ctr"/>
        <c:lblOffset val="100"/>
        <c:noMultiLvlLbl val="0"/>
      </c:catAx>
      <c:valAx>
        <c:axId val="7733247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3313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[IMDB_Movies.xlsx]Question6!PivotTable4</c:name>
    <c:fmtId val="-1"/>
  </c:pivotSource>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c:spPr>
      </c:pivotFmt>
      <c:pivotFmt>
        <c:idx val="2"/>
        <c:spPr>
          <a:solidFill>
            <a:schemeClr val="accent1"/>
          </a:solidFill>
          <a:ln>
            <a:noFill/>
          </a:ln>
          <a:effectLst>
            <a:outerShdw blurRad="254000" sx="102000" sy="102000" algn="ctr" rotWithShape="0">
              <a:prstClr val="black">
                <a:alpha val="20000"/>
              </a:prstClr>
            </a:outerShdw>
          </a:effectLst>
        </c:spPr>
      </c:pivotFmt>
      <c:pivotFmt>
        <c:idx val="3"/>
        <c:spPr>
          <a:solidFill>
            <a:schemeClr val="accent1"/>
          </a:solidFill>
          <a:ln>
            <a:noFill/>
          </a:ln>
          <a:effectLst>
            <a:outerShdw blurRad="254000" sx="102000" sy="102000" algn="ctr" rotWithShape="0">
              <a:prstClr val="black">
                <a:alpha val="20000"/>
              </a:prstClr>
            </a:outerShdw>
          </a:effectLst>
        </c:spPr>
      </c:pivotFmt>
      <c:pivotFmt>
        <c:idx val="4"/>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1"/>
          </a:solidFill>
          <a:ln>
            <a:noFill/>
          </a:ln>
          <a:effectLst>
            <a:outerShdw blurRad="254000" sx="102000" sy="102000" algn="ctr" rotWithShape="0">
              <a:prstClr val="black">
                <a:alpha val="20000"/>
              </a:prstClr>
            </a:outerShdw>
          </a:effectLst>
        </c:spPr>
      </c:pivotFmt>
      <c:pivotFmt>
        <c:idx val="6"/>
        <c:spPr>
          <a:solidFill>
            <a:schemeClr val="accent1"/>
          </a:solidFill>
          <a:ln>
            <a:noFill/>
          </a:ln>
          <a:effectLst>
            <a:outerShdw blurRad="254000" sx="102000" sy="102000" algn="ctr" rotWithShape="0">
              <a:prstClr val="black">
                <a:alpha val="20000"/>
              </a:prstClr>
            </a:outerShdw>
          </a:effectLst>
        </c:spPr>
      </c:pivotFmt>
      <c:pivotFmt>
        <c:idx val="7"/>
        <c:spPr>
          <a:solidFill>
            <a:schemeClr val="accent1"/>
          </a:solidFill>
          <a:ln>
            <a:noFill/>
          </a:ln>
          <a:effectLst>
            <a:outerShdw blurRad="254000" sx="102000" sy="102000" algn="ctr" rotWithShape="0">
              <a:prstClr val="black">
                <a:alpha val="20000"/>
              </a:prstClr>
            </a:outerShdw>
          </a:effectLst>
        </c:spPr>
      </c:pivotFmt>
      <c:pivotFmt>
        <c:idx val="8"/>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9"/>
        <c:spPr>
          <a:solidFill>
            <a:schemeClr val="accent1"/>
          </a:solidFill>
          <a:ln>
            <a:noFill/>
          </a:ln>
          <a:effectLst>
            <a:outerShdw blurRad="254000" sx="102000" sy="102000" algn="ctr" rotWithShape="0">
              <a:prstClr val="black">
                <a:alpha val="20000"/>
              </a:prstClr>
            </a:outerShdw>
          </a:effectLst>
        </c:spPr>
      </c:pivotFmt>
      <c:pivotFmt>
        <c:idx val="10"/>
        <c:spPr>
          <a:solidFill>
            <a:schemeClr val="accent1"/>
          </a:solidFill>
          <a:ln>
            <a:noFill/>
          </a:ln>
          <a:effectLst>
            <a:outerShdw blurRad="254000" sx="102000" sy="102000" algn="ctr" rotWithShape="0">
              <a:prstClr val="black">
                <a:alpha val="20000"/>
              </a:prstClr>
            </a:outerShdw>
          </a:effectLst>
        </c:spPr>
      </c:pivotFmt>
      <c:pivotFmt>
        <c:idx val="11"/>
        <c:spPr>
          <a:solidFill>
            <a:schemeClr val="accent1"/>
          </a:solidFill>
          <a:ln>
            <a:noFill/>
          </a:ln>
          <a:effectLst>
            <a:outerShdw blurRad="254000" sx="102000" sy="102000" algn="ctr" rotWithShape="0">
              <a:prstClr val="black">
                <a:alpha val="20000"/>
              </a:prstClr>
            </a:outerShdw>
          </a:effectLst>
        </c:spPr>
      </c:pivotFmt>
    </c:pivotFmts>
    <c:plotArea>
      <c:layout>
        <c:manualLayout>
          <c:layoutTarget val="inner"/>
          <c:xMode val="edge"/>
          <c:yMode val="edge"/>
          <c:x val="0.12089463352228866"/>
          <c:y val="0.23794655139362983"/>
          <c:w val="0.42961760445846292"/>
          <c:h val="0.68467253249318871"/>
        </c:manualLayout>
      </c:layout>
      <c:pieChart>
        <c:varyColors val="1"/>
        <c:ser>
          <c:idx val="0"/>
          <c:order val="0"/>
          <c:tx>
            <c:strRef>
              <c:f>Question6!$H$14</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9DD-4CB6-9865-A5EE4CEB7ED6}"/>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9DD-4CB6-9865-A5EE4CEB7ED6}"/>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9DD-4CB6-9865-A5EE4CEB7ED6}"/>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Question6!$G$15:$G$18</c:f>
              <c:strCache>
                <c:ptCount val="3"/>
                <c:pt idx="0">
                  <c:v>Brad Pitt</c:v>
                </c:pt>
                <c:pt idx="1">
                  <c:v>Leonardo DiCaprio</c:v>
                </c:pt>
                <c:pt idx="2">
                  <c:v>Meryl Streep</c:v>
                </c:pt>
              </c:strCache>
            </c:strRef>
          </c:cat>
          <c:val>
            <c:numRef>
              <c:f>Question6!$H$15:$H$18</c:f>
              <c:numCache>
                <c:formatCode>General</c:formatCode>
                <c:ptCount val="3"/>
                <c:pt idx="0">
                  <c:v>8</c:v>
                </c:pt>
                <c:pt idx="1">
                  <c:v>13</c:v>
                </c:pt>
                <c:pt idx="2">
                  <c:v>4</c:v>
                </c:pt>
              </c:numCache>
            </c:numRef>
          </c:val>
          <c:extLst>
            <c:ext xmlns:c16="http://schemas.microsoft.com/office/drawing/2014/chart" uri="{C3380CC4-5D6E-409C-BE32-E72D297353CC}">
              <c16:uniqueId val="{00000006-A9DD-4CB6-9865-A5EE4CEB7ED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[IMDB_Movies.xlsx]Q6!PivotTable5</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'Q6'!$K$25</c:f>
              <c:strCache>
                <c:ptCount val="1"/>
                <c:pt idx="0">
                  <c:v>Total</c:v>
                </c:pt>
              </c:strCache>
            </c:strRef>
          </c:tx>
          <c:spPr>
            <a:solidFill>
              <a:schemeClr val="accent1"/>
            </a:solidFill>
            <a:ln>
              <a:noFill/>
            </a:ln>
            <a:effectLst/>
          </c:spPr>
          <c:invertIfNegative val="0"/>
          <c:cat>
            <c:strRef>
              <c:f>'Q6'!$J$26:$J$39</c:f>
              <c:strCache>
                <c:ptCount val="13"/>
                <c:pt idx="0">
                  <c:v>Christian Bale</c:v>
                </c:pt>
                <c:pt idx="1">
                  <c:v>Natalie Portman</c:v>
                </c:pt>
                <c:pt idx="2">
                  <c:v>Christopher Lee</c:v>
                </c:pt>
                <c:pt idx="3">
                  <c:v>Morgan Freeman</c:v>
                </c:pt>
                <c:pt idx="4">
                  <c:v>Keanu Reeves</c:v>
                </c:pt>
                <c:pt idx="5">
                  <c:v>Orlando Bloom</c:v>
                </c:pt>
                <c:pt idx="6">
                  <c:v>CCH Pounder</c:v>
                </c:pt>
                <c:pt idx="7">
                  <c:v>Henry Cavill</c:v>
                </c:pt>
                <c:pt idx="8">
                  <c:v>Brad Pitt</c:v>
                </c:pt>
                <c:pt idx="9">
                  <c:v>Christo Jivkov</c:v>
                </c:pt>
                <c:pt idx="10">
                  <c:v>Leonardo DiCaprio</c:v>
                </c:pt>
                <c:pt idx="11">
                  <c:v>Kevin Spacey</c:v>
                </c:pt>
                <c:pt idx="12">
                  <c:v>Tom Hardy</c:v>
                </c:pt>
              </c:strCache>
            </c:strRef>
          </c:cat>
          <c:val>
            <c:numRef>
              <c:f>'Q6'!$K$26:$K$39</c:f>
              <c:numCache>
                <c:formatCode>General</c:formatCode>
                <c:ptCount val="13"/>
                <c:pt idx="0">
                  <c:v>7352</c:v>
                </c:pt>
                <c:pt idx="1">
                  <c:v>6883</c:v>
                </c:pt>
                <c:pt idx="2">
                  <c:v>5060</c:v>
                </c:pt>
                <c:pt idx="3">
                  <c:v>4144</c:v>
                </c:pt>
                <c:pt idx="4">
                  <c:v>3646</c:v>
                </c:pt>
                <c:pt idx="5">
                  <c:v>3189</c:v>
                </c:pt>
                <c:pt idx="6">
                  <c:v>3054</c:v>
                </c:pt>
                <c:pt idx="7">
                  <c:v>3018</c:v>
                </c:pt>
                <c:pt idx="8">
                  <c:v>2968</c:v>
                </c:pt>
                <c:pt idx="9">
                  <c:v>2814</c:v>
                </c:pt>
                <c:pt idx="10">
                  <c:v>2803</c:v>
                </c:pt>
                <c:pt idx="11">
                  <c:v>2715</c:v>
                </c:pt>
                <c:pt idx="12">
                  <c:v>2701</c:v>
                </c:pt>
              </c:numCache>
            </c:numRef>
          </c:val>
          <c:extLst>
            <c:ext xmlns:c16="http://schemas.microsoft.com/office/drawing/2014/chart" uri="{C3380CC4-5D6E-409C-BE32-E72D297353CC}">
              <c16:uniqueId val="{00000000-FF10-46E4-B40D-87A781DFBB53}"/>
            </c:ext>
          </c:extLst>
        </c:ser>
        <c:dLbls>
          <c:showLegendKey val="0"/>
          <c:showVal val="0"/>
          <c:showCatName val="0"/>
          <c:showSerName val="0"/>
          <c:showPercent val="0"/>
          <c:showBubbleSize val="0"/>
        </c:dLbls>
        <c:gapWidth val="219"/>
        <c:overlap val="-27"/>
        <c:axId val="867034591"/>
        <c:axId val="867017791"/>
      </c:barChart>
      <c:catAx>
        <c:axId val="8670345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Actor</a:t>
                </a:r>
                <a:r>
                  <a:rPr lang="en-IN" baseline="0"/>
                  <a:t> Names</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7017791"/>
        <c:crosses val="autoZero"/>
        <c:auto val="1"/>
        <c:lblAlgn val="ctr"/>
        <c:lblOffset val="100"/>
        <c:noMultiLvlLbl val="0"/>
      </c:catAx>
      <c:valAx>
        <c:axId val="8670177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Number of users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70345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[IMDB_Movies.xlsx]Q6!PivotTable6</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'Q6'!$O$25</c:f>
              <c:strCache>
                <c:ptCount val="1"/>
                <c:pt idx="0">
                  <c:v>Total</c:v>
                </c:pt>
              </c:strCache>
            </c:strRef>
          </c:tx>
          <c:spPr>
            <a:solidFill>
              <a:schemeClr val="accent1"/>
            </a:solidFill>
            <a:ln>
              <a:noFill/>
            </a:ln>
            <a:effectLst/>
          </c:spPr>
          <c:invertIfNegative val="0"/>
          <c:cat>
            <c:strRef>
              <c:f>'Q6'!$N$26:$N$39</c:f>
              <c:strCache>
                <c:ptCount val="13"/>
                <c:pt idx="0">
                  <c:v>Tom Hardy</c:v>
                </c:pt>
                <c:pt idx="1">
                  <c:v>Henry Cavill</c:v>
                </c:pt>
                <c:pt idx="2">
                  <c:v>Michael Fassbender</c:v>
                </c:pt>
                <c:pt idx="3">
                  <c:v>Leonardo DiCaprio</c:v>
                </c:pt>
                <c:pt idx="4">
                  <c:v>Albert Finney</c:v>
                </c:pt>
                <c:pt idx="5">
                  <c:v>Phaldut Sharma</c:v>
                </c:pt>
                <c:pt idx="6">
                  <c:v>CCH Pounder</c:v>
                </c:pt>
                <c:pt idx="7">
                  <c:v>Chris Hemsworth</c:v>
                </c:pt>
                <c:pt idx="8">
                  <c:v>ChloÃ« Grace Moretz</c:v>
                </c:pt>
                <c:pt idx="9">
                  <c:v>Ryan Gosling</c:v>
                </c:pt>
                <c:pt idx="10">
                  <c:v>Jennifer Lawrence</c:v>
                </c:pt>
                <c:pt idx="11">
                  <c:v>Natalie Portman</c:v>
                </c:pt>
                <c:pt idx="12">
                  <c:v>QuvenzhanÃ© Wallis</c:v>
                </c:pt>
              </c:strCache>
            </c:strRef>
          </c:cat>
          <c:val>
            <c:numRef>
              <c:f>'Q6'!$O$26:$O$39</c:f>
              <c:numCache>
                <c:formatCode>General</c:formatCode>
                <c:ptCount val="13"/>
                <c:pt idx="0">
                  <c:v>1552</c:v>
                </c:pt>
                <c:pt idx="1">
                  <c:v>1406</c:v>
                </c:pt>
                <c:pt idx="2">
                  <c:v>775</c:v>
                </c:pt>
                <c:pt idx="3">
                  <c:v>765</c:v>
                </c:pt>
                <c:pt idx="4">
                  <c:v>750</c:v>
                </c:pt>
                <c:pt idx="5">
                  <c:v>738</c:v>
                </c:pt>
                <c:pt idx="6">
                  <c:v>723</c:v>
                </c:pt>
                <c:pt idx="7">
                  <c:v>703</c:v>
                </c:pt>
                <c:pt idx="8">
                  <c:v>682</c:v>
                </c:pt>
                <c:pt idx="9">
                  <c:v>676</c:v>
                </c:pt>
                <c:pt idx="10">
                  <c:v>673</c:v>
                </c:pt>
                <c:pt idx="11">
                  <c:v>669</c:v>
                </c:pt>
                <c:pt idx="12">
                  <c:v>663</c:v>
                </c:pt>
              </c:numCache>
            </c:numRef>
          </c:val>
          <c:extLst>
            <c:ext xmlns:c16="http://schemas.microsoft.com/office/drawing/2014/chart" uri="{C3380CC4-5D6E-409C-BE32-E72D297353CC}">
              <c16:uniqueId val="{00000000-3D5F-439B-B695-E0300FE2CDDA}"/>
            </c:ext>
          </c:extLst>
        </c:ser>
        <c:dLbls>
          <c:showLegendKey val="0"/>
          <c:showVal val="0"/>
          <c:showCatName val="0"/>
          <c:showSerName val="0"/>
          <c:showPercent val="0"/>
          <c:showBubbleSize val="0"/>
        </c:dLbls>
        <c:gapWidth val="219"/>
        <c:overlap val="-27"/>
        <c:axId val="866197919"/>
        <c:axId val="866227199"/>
      </c:barChart>
      <c:catAx>
        <c:axId val="8661979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Actor Names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227199"/>
        <c:crosses val="autoZero"/>
        <c:auto val="1"/>
        <c:lblAlgn val="ctr"/>
        <c:lblOffset val="100"/>
        <c:noMultiLvlLbl val="0"/>
      </c:catAx>
      <c:valAx>
        <c:axId val="8662271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Number of critics for reviews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1979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[IMDB_Movies.xlsx]Q6.2!PivotTable7</c:name>
    <c:fmtId val="-1"/>
  </c:pivotSource>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'Q6.2'!$G$1</c:f>
              <c:strCache>
                <c:ptCount val="1"/>
                <c:pt idx="0">
                  <c:v>Total</c:v>
                </c:pt>
              </c:strCache>
            </c:strRef>
          </c:tx>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cat>
            <c:strRef>
              <c:f>'Q6.2'!$F$2:$F$12</c:f>
              <c:strCache>
                <c:ptCount val="10"/>
                <c:pt idx="0">
                  <c:v>1930</c:v>
                </c:pt>
                <c:pt idx="1">
                  <c:v>1940</c:v>
                </c:pt>
                <c:pt idx="2">
                  <c:v>1950</c:v>
                </c:pt>
                <c:pt idx="3">
                  <c:v>1960</c:v>
                </c:pt>
                <c:pt idx="4">
                  <c:v>1970</c:v>
                </c:pt>
                <c:pt idx="5">
                  <c:v>1980</c:v>
                </c:pt>
                <c:pt idx="6">
                  <c:v>1990</c:v>
                </c:pt>
                <c:pt idx="7">
                  <c:v>2000</c:v>
                </c:pt>
                <c:pt idx="8">
                  <c:v>2010</c:v>
                </c:pt>
                <c:pt idx="9">
                  <c:v>2020</c:v>
                </c:pt>
              </c:strCache>
            </c:strRef>
          </c:cat>
          <c:val>
            <c:numRef>
              <c:f>'Q6.2'!$G$2:$G$12</c:f>
              <c:numCache>
                <c:formatCode>General</c:formatCode>
                <c:ptCount val="10"/>
                <c:pt idx="0">
                  <c:v>116387</c:v>
                </c:pt>
                <c:pt idx="1">
                  <c:v>528405</c:v>
                </c:pt>
                <c:pt idx="2">
                  <c:v>12729</c:v>
                </c:pt>
                <c:pt idx="3">
                  <c:v>840908</c:v>
                </c:pt>
                <c:pt idx="4">
                  <c:v>1461987</c:v>
                </c:pt>
                <c:pt idx="5">
                  <c:v>7477595</c:v>
                </c:pt>
                <c:pt idx="6">
                  <c:v>12732461</c:v>
                </c:pt>
                <c:pt idx="7">
                  <c:v>42883683</c:v>
                </c:pt>
                <c:pt idx="8">
                  <c:v>88451484</c:v>
                </c:pt>
                <c:pt idx="9">
                  <c:v>90259423</c:v>
                </c:pt>
              </c:numCache>
            </c:numRef>
          </c:val>
          <c:extLst>
            <c:ext xmlns:c16="http://schemas.microsoft.com/office/drawing/2014/chart" uri="{C3380CC4-5D6E-409C-BE32-E72D297353CC}">
              <c16:uniqueId val="{00000000-EBA7-453C-9292-C1DE6B5B3E62}"/>
            </c:ext>
          </c:extLst>
        </c:ser>
        <c:dLbls>
          <c:showLegendKey val="0"/>
          <c:showVal val="0"/>
          <c:showCatName val="0"/>
          <c:showSerName val="0"/>
          <c:showPercent val="0"/>
          <c:showBubbleSize val="0"/>
        </c:dLbls>
        <c:gapWidth val="100"/>
        <c:overlap val="-24"/>
        <c:axId val="854619679"/>
        <c:axId val="854647039"/>
      </c:barChart>
      <c:catAx>
        <c:axId val="854619679"/>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Timeline</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4647039"/>
        <c:crosses val="autoZero"/>
        <c:auto val="1"/>
        <c:lblAlgn val="ctr"/>
        <c:lblOffset val="100"/>
        <c:noMultiLvlLbl val="0"/>
      </c:catAx>
      <c:valAx>
        <c:axId val="854647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Number of Voters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46196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[Car_data.xlsx]1.A!PivotTable2</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3319596406531615E-2"/>
          <c:y val="2.4190793591893283E-2"/>
          <c:w val="0.7826400023728477"/>
          <c:h val="0.48860964059739176"/>
        </c:manualLayout>
      </c:layout>
      <c:barChart>
        <c:barDir val="col"/>
        <c:grouping val="clustered"/>
        <c:varyColors val="0"/>
        <c:ser>
          <c:idx val="0"/>
          <c:order val="0"/>
          <c:tx>
            <c:strRef>
              <c:f>'1.A'!$H$5</c:f>
              <c:strCache>
                <c:ptCount val="1"/>
                <c:pt idx="0">
                  <c:v>Average of Popularity</c:v>
                </c:pt>
              </c:strCache>
            </c:strRef>
          </c:tx>
          <c:spPr>
            <a:solidFill>
              <a:schemeClr val="accent1"/>
            </a:solidFill>
            <a:ln>
              <a:noFill/>
            </a:ln>
            <a:effectLst/>
          </c:spPr>
          <c:invertIfNegative val="0"/>
          <c:cat>
            <c:strRef>
              <c:f>'1.A'!$G$6:$G$66</c:f>
              <c:strCache>
                <c:ptCount val="60"/>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Crossover,Hatchback</c:v>
                </c:pt>
                <c:pt idx="11">
                  <c:v>Crossover,Hatchback,Factory Tuner,Performance</c:v>
                </c:pt>
                <c:pt idx="12">
                  <c:v>Crossover,Hatchback,Luxury</c:v>
                </c:pt>
                <c:pt idx="13">
                  <c:v>Crossover,Hatchback,Performance</c:v>
                </c:pt>
                <c:pt idx="14">
                  <c:v>Crossover,Hybrid</c:v>
                </c:pt>
                <c:pt idx="15">
                  <c:v>Crossover,Luxury</c:v>
                </c:pt>
                <c:pt idx="16">
                  <c:v>Crossover,Luxury,Diesel</c:v>
                </c:pt>
                <c:pt idx="17">
                  <c:v>Crossover,Luxury,High-Performance</c:v>
                </c:pt>
                <c:pt idx="18">
                  <c:v>Crossover,Luxury,Hybrid</c:v>
                </c:pt>
                <c:pt idx="19">
                  <c:v>Crossover,Luxury,Performance</c:v>
                </c:pt>
                <c:pt idx="20">
                  <c:v>Crossover,Luxury,Performance,Hybrid</c:v>
                </c:pt>
                <c:pt idx="21">
                  <c:v>Crossover,Performance</c:v>
                </c:pt>
                <c:pt idx="22">
                  <c:v>Diesel</c:v>
                </c:pt>
                <c:pt idx="23">
                  <c:v>Diesel,Luxury</c:v>
                </c:pt>
                <c:pt idx="24">
                  <c:v>Exotic,Factory Tuner,High-Performance</c:v>
                </c:pt>
                <c:pt idx="25">
                  <c:v>Exotic,Factory Tuner,Luxury,High-Performance</c:v>
                </c:pt>
                <c:pt idx="26">
                  <c:v>Exotic,Factory Tuner,Luxury,Performance</c:v>
                </c:pt>
                <c:pt idx="27">
                  <c:v>Exotic,High-Performance</c:v>
                </c:pt>
                <c:pt idx="28">
                  <c:v>Exotic,Luxury</c:v>
                </c:pt>
                <c:pt idx="29">
                  <c:v>Exotic,Luxury,High-Performance</c:v>
                </c:pt>
                <c:pt idx="30">
                  <c:v>Exotic,Luxury,Performance</c:v>
                </c:pt>
                <c:pt idx="31">
                  <c:v>Factory Tuner,High-Performance</c:v>
                </c:pt>
                <c:pt idx="32">
                  <c:v>Factory Tuner,Luxury,High-Performance</c:v>
                </c:pt>
                <c:pt idx="33">
                  <c:v>Factory Tuner,Luxury,Performance</c:v>
                </c:pt>
                <c:pt idx="34">
                  <c:v>Factory Tuner,Performance</c:v>
                </c:pt>
                <c:pt idx="35">
                  <c:v>Flex Fuel</c:v>
                </c:pt>
                <c:pt idx="36">
                  <c:v>Flex Fuel,Hybrid</c:v>
                </c:pt>
                <c:pt idx="37">
                  <c:v>Flex Fuel,Luxury</c:v>
                </c:pt>
                <c:pt idx="38">
                  <c:v>Flex Fuel,Luxury,High-Performance</c:v>
                </c:pt>
                <c:pt idx="39">
                  <c:v>Flex Fuel,Luxury,Performance</c:v>
                </c:pt>
                <c:pt idx="40">
                  <c:v>Flex Fuel,Performance</c:v>
                </c:pt>
                <c:pt idx="41">
                  <c:v>Flex Fuel,Performance,Hybrid</c:v>
                </c:pt>
                <c:pt idx="42">
                  <c:v>Hatchback</c:v>
                </c:pt>
                <c:pt idx="43">
                  <c:v>Hatchback,Diesel</c:v>
                </c:pt>
                <c:pt idx="44">
                  <c:v>Hatchback,Factory Tuner,High-Performance</c:v>
                </c:pt>
                <c:pt idx="45">
                  <c:v>Hatchback,Factory Tuner,Luxury,Performance</c:v>
                </c:pt>
                <c:pt idx="46">
                  <c:v>Hatchback,Factory Tuner,Performance</c:v>
                </c:pt>
                <c:pt idx="47">
                  <c:v>Hatchback,Luxury</c:v>
                </c:pt>
                <c:pt idx="48">
                  <c:v>Hatchback,Luxury,Performance</c:v>
                </c:pt>
                <c:pt idx="49">
                  <c:v>Hatchback,Performance</c:v>
                </c:pt>
                <c:pt idx="50">
                  <c:v>High-Performance</c:v>
                </c:pt>
                <c:pt idx="51">
                  <c:v>Hybrid</c:v>
                </c:pt>
                <c:pt idx="52">
                  <c:v>Luxury</c:v>
                </c:pt>
                <c:pt idx="53">
                  <c:v>Luxury,High-Performance</c:v>
                </c:pt>
                <c:pt idx="54">
                  <c:v>Luxury,High-Performance,Hybrid</c:v>
                </c:pt>
                <c:pt idx="55">
                  <c:v>Luxury,Hybrid</c:v>
                </c:pt>
                <c:pt idx="56">
                  <c:v>Luxury,Performance</c:v>
                </c:pt>
                <c:pt idx="57">
                  <c:v>Luxury,Performance,Hybrid</c:v>
                </c:pt>
                <c:pt idx="58">
                  <c:v>Performance</c:v>
                </c:pt>
                <c:pt idx="59">
                  <c:v>Performance,Hybrid</c:v>
                </c:pt>
              </c:strCache>
            </c:strRef>
          </c:cat>
          <c:val>
            <c:numRef>
              <c:f>'1.A'!$H$6:$H$66</c:f>
              <c:numCache>
                <c:formatCode>General</c:formatCode>
                <c:ptCount val="60"/>
                <c:pt idx="0">
                  <c:v>1184.3575638506877</c:v>
                </c:pt>
                <c:pt idx="1">
                  <c:v>873</c:v>
                </c:pt>
                <c:pt idx="2">
                  <c:v>238</c:v>
                </c:pt>
                <c:pt idx="3">
                  <c:v>238</c:v>
                </c:pt>
                <c:pt idx="4">
                  <c:v>2270.4285714285716</c:v>
                </c:pt>
                <c:pt idx="5">
                  <c:v>2607.4</c:v>
                </c:pt>
                <c:pt idx="6">
                  <c:v>210</c:v>
                </c:pt>
                <c:pt idx="7">
                  <c:v>1246.8461538461538</c:v>
                </c:pt>
                <c:pt idx="8">
                  <c:v>1173.2</c:v>
                </c:pt>
                <c:pt idx="9">
                  <c:v>1624</c:v>
                </c:pt>
                <c:pt idx="10">
                  <c:v>1675.6944444444443</c:v>
                </c:pt>
                <c:pt idx="11">
                  <c:v>2009</c:v>
                </c:pt>
                <c:pt idx="12">
                  <c:v>204</c:v>
                </c:pt>
                <c:pt idx="13">
                  <c:v>2009</c:v>
                </c:pt>
                <c:pt idx="14">
                  <c:v>1299</c:v>
                </c:pt>
                <c:pt idx="15">
                  <c:v>884.54878048780483</c:v>
                </c:pt>
                <c:pt idx="16">
                  <c:v>2237.1875</c:v>
                </c:pt>
                <c:pt idx="17">
                  <c:v>843.57142857142856</c:v>
                </c:pt>
                <c:pt idx="18">
                  <c:v>737.06666666666672</c:v>
                </c:pt>
                <c:pt idx="19">
                  <c:v>1334.7545454545455</c:v>
                </c:pt>
                <c:pt idx="20">
                  <c:v>3916</c:v>
                </c:pt>
                <c:pt idx="21">
                  <c:v>1658.8490566037735</c:v>
                </c:pt>
                <c:pt idx="22">
                  <c:v>960.72413793103453</c:v>
                </c:pt>
                <c:pt idx="23">
                  <c:v>1915.6410256410256</c:v>
                </c:pt>
                <c:pt idx="24">
                  <c:v>2774</c:v>
                </c:pt>
                <c:pt idx="25">
                  <c:v>497.25</c:v>
                </c:pt>
                <c:pt idx="26">
                  <c:v>520</c:v>
                </c:pt>
                <c:pt idx="27">
                  <c:v>1109.5494505494505</c:v>
                </c:pt>
                <c:pt idx="28">
                  <c:v>303</c:v>
                </c:pt>
                <c:pt idx="29">
                  <c:v>487.41818181818184</c:v>
                </c:pt>
                <c:pt idx="30">
                  <c:v>520</c:v>
                </c:pt>
                <c:pt idx="31">
                  <c:v>1305.1311475409836</c:v>
                </c:pt>
                <c:pt idx="32">
                  <c:v>2242.6029411764707</c:v>
                </c:pt>
                <c:pt idx="33">
                  <c:v>1330</c:v>
                </c:pt>
                <c:pt idx="34">
                  <c:v>1179.7307692307693</c:v>
                </c:pt>
                <c:pt idx="35">
                  <c:v>1265.4685212298682</c:v>
                </c:pt>
                <c:pt idx="36">
                  <c:v>155</c:v>
                </c:pt>
                <c:pt idx="37">
                  <c:v>746.53846153846155</c:v>
                </c:pt>
                <c:pt idx="38">
                  <c:v>1624</c:v>
                </c:pt>
                <c:pt idx="39">
                  <c:v>1380.0714285714287</c:v>
                </c:pt>
                <c:pt idx="40">
                  <c:v>1014.5942028985507</c:v>
                </c:pt>
                <c:pt idx="41">
                  <c:v>155</c:v>
                </c:pt>
                <c:pt idx="42">
                  <c:v>1062.3320235756385</c:v>
                </c:pt>
                <c:pt idx="43">
                  <c:v>873</c:v>
                </c:pt>
                <c:pt idx="44">
                  <c:v>834.16666666666663</c:v>
                </c:pt>
                <c:pt idx="45">
                  <c:v>886.88888888888891</c:v>
                </c:pt>
                <c:pt idx="46">
                  <c:v>847.3125</c:v>
                </c:pt>
                <c:pt idx="47">
                  <c:v>1178</c:v>
                </c:pt>
                <c:pt idx="48">
                  <c:v>1566.1315789473683</c:v>
                </c:pt>
                <c:pt idx="49">
                  <c:v>974.15384615384619</c:v>
                </c:pt>
                <c:pt idx="50">
                  <c:v>1671.0483870967741</c:v>
                </c:pt>
                <c:pt idx="51">
                  <c:v>1059.875</c:v>
                </c:pt>
                <c:pt idx="52">
                  <c:v>1106.9327036599764</c:v>
                </c:pt>
                <c:pt idx="53">
                  <c:v>1662.1897810218977</c:v>
                </c:pt>
                <c:pt idx="54">
                  <c:v>568.83333333333337</c:v>
                </c:pt>
                <c:pt idx="55">
                  <c:v>937.0625</c:v>
                </c:pt>
                <c:pt idx="56">
                  <c:v>1285.5610859728506</c:v>
                </c:pt>
                <c:pt idx="57">
                  <c:v>2333.181818181818</c:v>
                </c:pt>
                <c:pt idx="58">
                  <c:v>1068.8457249070632</c:v>
                </c:pt>
                <c:pt idx="59">
                  <c:v>155</c:v>
                </c:pt>
              </c:numCache>
            </c:numRef>
          </c:val>
          <c:extLst>
            <c:ext xmlns:c16="http://schemas.microsoft.com/office/drawing/2014/chart" uri="{C3380CC4-5D6E-409C-BE32-E72D297353CC}">
              <c16:uniqueId val="{00000000-6D1D-4FA6-8AEF-2B3E1A15595E}"/>
            </c:ext>
          </c:extLst>
        </c:ser>
        <c:dLbls>
          <c:showLegendKey val="0"/>
          <c:showVal val="0"/>
          <c:showCatName val="0"/>
          <c:showSerName val="0"/>
          <c:showPercent val="0"/>
          <c:showBubbleSize val="0"/>
        </c:dLbls>
        <c:gapWidth val="219"/>
        <c:overlap val="-27"/>
        <c:axId val="983408255"/>
        <c:axId val="983403455"/>
      </c:barChart>
      <c:lineChart>
        <c:grouping val="standard"/>
        <c:varyColors val="0"/>
        <c:ser>
          <c:idx val="1"/>
          <c:order val="1"/>
          <c:tx>
            <c:strRef>
              <c:f>'1.A'!$I$5</c:f>
              <c:strCache>
                <c:ptCount val="1"/>
                <c:pt idx="0">
                  <c:v>Count of Model</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'1.A'!$G$6:$G$66</c:f>
              <c:strCache>
                <c:ptCount val="60"/>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Crossover,Hatchback</c:v>
                </c:pt>
                <c:pt idx="11">
                  <c:v>Crossover,Hatchback,Factory Tuner,Performance</c:v>
                </c:pt>
                <c:pt idx="12">
                  <c:v>Crossover,Hatchback,Luxury</c:v>
                </c:pt>
                <c:pt idx="13">
                  <c:v>Crossover,Hatchback,Performance</c:v>
                </c:pt>
                <c:pt idx="14">
                  <c:v>Crossover,Hybrid</c:v>
                </c:pt>
                <c:pt idx="15">
                  <c:v>Crossover,Luxury</c:v>
                </c:pt>
                <c:pt idx="16">
                  <c:v>Crossover,Luxury,Diesel</c:v>
                </c:pt>
                <c:pt idx="17">
                  <c:v>Crossover,Luxury,High-Performance</c:v>
                </c:pt>
                <c:pt idx="18">
                  <c:v>Crossover,Luxury,Hybrid</c:v>
                </c:pt>
                <c:pt idx="19">
                  <c:v>Crossover,Luxury,Performance</c:v>
                </c:pt>
                <c:pt idx="20">
                  <c:v>Crossover,Luxury,Performance,Hybrid</c:v>
                </c:pt>
                <c:pt idx="21">
                  <c:v>Crossover,Performance</c:v>
                </c:pt>
                <c:pt idx="22">
                  <c:v>Diesel</c:v>
                </c:pt>
                <c:pt idx="23">
                  <c:v>Diesel,Luxury</c:v>
                </c:pt>
                <c:pt idx="24">
                  <c:v>Exotic,Factory Tuner,High-Performance</c:v>
                </c:pt>
                <c:pt idx="25">
                  <c:v>Exotic,Factory Tuner,Luxury,High-Performance</c:v>
                </c:pt>
                <c:pt idx="26">
                  <c:v>Exotic,Factory Tuner,Luxury,Performance</c:v>
                </c:pt>
                <c:pt idx="27">
                  <c:v>Exotic,High-Performance</c:v>
                </c:pt>
                <c:pt idx="28">
                  <c:v>Exotic,Luxury</c:v>
                </c:pt>
                <c:pt idx="29">
                  <c:v>Exotic,Luxury,High-Performance</c:v>
                </c:pt>
                <c:pt idx="30">
                  <c:v>Exotic,Luxury,Performance</c:v>
                </c:pt>
                <c:pt idx="31">
                  <c:v>Factory Tuner,High-Performance</c:v>
                </c:pt>
                <c:pt idx="32">
                  <c:v>Factory Tuner,Luxury,High-Performance</c:v>
                </c:pt>
                <c:pt idx="33">
                  <c:v>Factory Tuner,Luxury,Performance</c:v>
                </c:pt>
                <c:pt idx="34">
                  <c:v>Factory Tuner,Performance</c:v>
                </c:pt>
                <c:pt idx="35">
                  <c:v>Flex Fuel</c:v>
                </c:pt>
                <c:pt idx="36">
                  <c:v>Flex Fuel,Hybrid</c:v>
                </c:pt>
                <c:pt idx="37">
                  <c:v>Flex Fuel,Luxury</c:v>
                </c:pt>
                <c:pt idx="38">
                  <c:v>Flex Fuel,Luxury,High-Performance</c:v>
                </c:pt>
                <c:pt idx="39">
                  <c:v>Flex Fuel,Luxury,Performance</c:v>
                </c:pt>
                <c:pt idx="40">
                  <c:v>Flex Fuel,Performance</c:v>
                </c:pt>
                <c:pt idx="41">
                  <c:v>Flex Fuel,Performance,Hybrid</c:v>
                </c:pt>
                <c:pt idx="42">
                  <c:v>Hatchback</c:v>
                </c:pt>
                <c:pt idx="43">
                  <c:v>Hatchback,Diesel</c:v>
                </c:pt>
                <c:pt idx="44">
                  <c:v>Hatchback,Factory Tuner,High-Performance</c:v>
                </c:pt>
                <c:pt idx="45">
                  <c:v>Hatchback,Factory Tuner,Luxury,Performance</c:v>
                </c:pt>
                <c:pt idx="46">
                  <c:v>Hatchback,Factory Tuner,Performance</c:v>
                </c:pt>
                <c:pt idx="47">
                  <c:v>Hatchback,Luxury</c:v>
                </c:pt>
                <c:pt idx="48">
                  <c:v>Hatchback,Luxury,Performance</c:v>
                </c:pt>
                <c:pt idx="49">
                  <c:v>Hatchback,Performance</c:v>
                </c:pt>
                <c:pt idx="50">
                  <c:v>High-Performance</c:v>
                </c:pt>
                <c:pt idx="51">
                  <c:v>Hybrid</c:v>
                </c:pt>
                <c:pt idx="52">
                  <c:v>Luxury</c:v>
                </c:pt>
                <c:pt idx="53">
                  <c:v>Luxury,High-Performance</c:v>
                </c:pt>
                <c:pt idx="54">
                  <c:v>Luxury,High-Performance,Hybrid</c:v>
                </c:pt>
                <c:pt idx="55">
                  <c:v>Luxury,Hybrid</c:v>
                </c:pt>
                <c:pt idx="56">
                  <c:v>Luxury,Performance</c:v>
                </c:pt>
                <c:pt idx="57">
                  <c:v>Luxury,Performance,Hybrid</c:v>
                </c:pt>
                <c:pt idx="58">
                  <c:v>Performance</c:v>
                </c:pt>
                <c:pt idx="59">
                  <c:v>Performance,Hybrid</c:v>
                </c:pt>
              </c:strCache>
            </c:strRef>
          </c:cat>
          <c:val>
            <c:numRef>
              <c:f>'1.A'!$I$6:$I$66</c:f>
              <c:numCache>
                <c:formatCode>General</c:formatCode>
                <c:ptCount val="60"/>
                <c:pt idx="0">
                  <c:v>1018</c:v>
                </c:pt>
                <c:pt idx="1">
                  <c:v>7</c:v>
                </c:pt>
                <c:pt idx="2">
                  <c:v>1</c:v>
                </c:pt>
                <c:pt idx="3">
                  <c:v>1</c:v>
                </c:pt>
                <c:pt idx="4">
                  <c:v>7</c:v>
                </c:pt>
                <c:pt idx="5">
                  <c:v>5</c:v>
                </c:pt>
                <c:pt idx="6">
                  <c:v>4</c:v>
                </c:pt>
                <c:pt idx="7">
                  <c:v>52</c:v>
                </c:pt>
                <c:pt idx="8">
                  <c:v>10</c:v>
                </c:pt>
                <c:pt idx="9">
                  <c:v>6</c:v>
                </c:pt>
                <c:pt idx="10">
                  <c:v>72</c:v>
                </c:pt>
                <c:pt idx="11">
                  <c:v>6</c:v>
                </c:pt>
                <c:pt idx="12">
                  <c:v>7</c:v>
                </c:pt>
                <c:pt idx="13">
                  <c:v>6</c:v>
                </c:pt>
                <c:pt idx="14">
                  <c:v>21</c:v>
                </c:pt>
                <c:pt idx="15">
                  <c:v>410</c:v>
                </c:pt>
                <c:pt idx="16">
                  <c:v>32</c:v>
                </c:pt>
                <c:pt idx="17">
                  <c:v>7</c:v>
                </c:pt>
                <c:pt idx="18">
                  <c:v>15</c:v>
                </c:pt>
                <c:pt idx="19">
                  <c:v>110</c:v>
                </c:pt>
                <c:pt idx="20">
                  <c:v>2</c:v>
                </c:pt>
                <c:pt idx="21">
                  <c:v>53</c:v>
                </c:pt>
                <c:pt idx="22">
                  <c:v>58</c:v>
                </c:pt>
                <c:pt idx="23">
                  <c:v>39</c:v>
                </c:pt>
                <c:pt idx="24">
                  <c:v>2</c:v>
                </c:pt>
                <c:pt idx="25">
                  <c:v>20</c:v>
                </c:pt>
                <c:pt idx="26">
                  <c:v>3</c:v>
                </c:pt>
                <c:pt idx="27">
                  <c:v>91</c:v>
                </c:pt>
                <c:pt idx="28">
                  <c:v>2</c:v>
                </c:pt>
                <c:pt idx="29">
                  <c:v>55</c:v>
                </c:pt>
                <c:pt idx="30">
                  <c:v>11</c:v>
                </c:pt>
                <c:pt idx="31">
                  <c:v>61</c:v>
                </c:pt>
                <c:pt idx="32">
                  <c:v>136</c:v>
                </c:pt>
                <c:pt idx="33">
                  <c:v>30</c:v>
                </c:pt>
                <c:pt idx="34">
                  <c:v>78</c:v>
                </c:pt>
                <c:pt idx="35">
                  <c:v>683</c:v>
                </c:pt>
                <c:pt idx="36">
                  <c:v>2</c:v>
                </c:pt>
                <c:pt idx="37">
                  <c:v>39</c:v>
                </c:pt>
                <c:pt idx="38">
                  <c:v>15</c:v>
                </c:pt>
                <c:pt idx="39">
                  <c:v>28</c:v>
                </c:pt>
                <c:pt idx="40">
                  <c:v>69</c:v>
                </c:pt>
                <c:pt idx="41">
                  <c:v>2</c:v>
                </c:pt>
                <c:pt idx="42">
                  <c:v>509</c:v>
                </c:pt>
                <c:pt idx="43">
                  <c:v>3</c:v>
                </c:pt>
                <c:pt idx="44">
                  <c:v>12</c:v>
                </c:pt>
                <c:pt idx="45">
                  <c:v>9</c:v>
                </c:pt>
                <c:pt idx="46">
                  <c:v>16</c:v>
                </c:pt>
                <c:pt idx="47">
                  <c:v>39</c:v>
                </c:pt>
                <c:pt idx="48">
                  <c:v>38</c:v>
                </c:pt>
                <c:pt idx="49">
                  <c:v>247</c:v>
                </c:pt>
                <c:pt idx="50">
                  <c:v>186</c:v>
                </c:pt>
                <c:pt idx="51">
                  <c:v>32</c:v>
                </c:pt>
                <c:pt idx="52">
                  <c:v>847</c:v>
                </c:pt>
                <c:pt idx="53">
                  <c:v>274</c:v>
                </c:pt>
                <c:pt idx="54">
                  <c:v>12</c:v>
                </c:pt>
                <c:pt idx="55">
                  <c:v>32</c:v>
                </c:pt>
                <c:pt idx="56">
                  <c:v>663</c:v>
                </c:pt>
                <c:pt idx="57">
                  <c:v>11</c:v>
                </c:pt>
                <c:pt idx="58">
                  <c:v>538</c:v>
                </c:pt>
                <c:pt idx="59">
                  <c:v>1</c:v>
                </c:pt>
              </c:numCache>
            </c:numRef>
          </c:val>
          <c:smooth val="0"/>
          <c:extLst>
            <c:ext xmlns:c16="http://schemas.microsoft.com/office/drawing/2014/chart" uri="{C3380CC4-5D6E-409C-BE32-E72D297353CC}">
              <c16:uniqueId val="{00000001-6D1D-4FA6-8AEF-2B3E1A15595E}"/>
            </c:ext>
          </c:extLst>
        </c:ser>
        <c:dLbls>
          <c:showLegendKey val="0"/>
          <c:showVal val="0"/>
          <c:showCatName val="0"/>
          <c:showSerName val="0"/>
          <c:showPercent val="0"/>
          <c:showBubbleSize val="0"/>
        </c:dLbls>
        <c:marker val="1"/>
        <c:smooth val="0"/>
        <c:axId val="983408255"/>
        <c:axId val="983403455"/>
      </c:lineChart>
      <c:catAx>
        <c:axId val="983408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3403455"/>
        <c:crosses val="autoZero"/>
        <c:auto val="1"/>
        <c:lblAlgn val="ctr"/>
        <c:lblOffset val="100"/>
        <c:noMultiLvlLbl val="0"/>
      </c:catAx>
      <c:valAx>
        <c:axId val="9834034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3408255"/>
        <c:crosses val="autoZero"/>
        <c:crossBetween val="between"/>
      </c:valAx>
      <c:spPr>
        <a:noFill/>
        <a:ln>
          <a:noFill/>
        </a:ln>
        <a:effectLst/>
      </c:spPr>
    </c:plotArea>
    <c:legend>
      <c:legendPos val="r"/>
      <c:layout>
        <c:manualLayout>
          <c:xMode val="edge"/>
          <c:yMode val="edge"/>
          <c:x val="0.84488049397104781"/>
          <c:y val="0.13939591508339591"/>
          <c:w val="0.14182458025895447"/>
          <c:h val="0.5009920115413893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[Car_data.xlsx]_AVERAGE_!PivotTable1</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9723721833918446E-2"/>
          <c:y val="5.1186598417868774E-2"/>
          <c:w val="0.66023836583093032"/>
          <c:h val="0.80710456795506424"/>
        </c:manualLayout>
      </c:layout>
      <c:lineChart>
        <c:grouping val="standard"/>
        <c:varyColors val="0"/>
        <c:ser>
          <c:idx val="0"/>
          <c:order val="0"/>
          <c:tx>
            <c:strRef>
              <c:f>_AVERAGE_!$L$6</c:f>
              <c:strCache>
                <c:ptCount val="1"/>
                <c:pt idx="0">
                  <c:v>Average of Engine HP</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_AVERAGE_!$K$7:$K$35</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_AVERAGE_!$L$7:$L$35</c:f>
              <c:numCache>
                <c:formatCode>General</c:formatCode>
                <c:ptCount val="28"/>
                <c:pt idx="0">
                  <c:v>141.4537037037037</c:v>
                </c:pt>
                <c:pt idx="1">
                  <c:v>149.47887323943661</c:v>
                </c:pt>
                <c:pt idx="2">
                  <c:v>152.07692307692307</c:v>
                </c:pt>
                <c:pt idx="3">
                  <c:v>153.405</c:v>
                </c:pt>
                <c:pt idx="4">
                  <c:v>157.16666666666666</c:v>
                </c:pt>
                <c:pt idx="5">
                  <c:v>174.80508474576271</c:v>
                </c:pt>
                <c:pt idx="6">
                  <c:v>176.62385321100916</c:v>
                </c:pt>
                <c:pt idx="7">
                  <c:v>180.85714285714286</c:v>
                </c:pt>
                <c:pt idx="8">
                  <c:v>185.38399999999999</c:v>
                </c:pt>
                <c:pt idx="9">
                  <c:v>184.91489361702128</c:v>
                </c:pt>
                <c:pt idx="10">
                  <c:v>187.35779816513761</c:v>
                </c:pt>
                <c:pt idx="11">
                  <c:v>184.37583892617451</c:v>
                </c:pt>
                <c:pt idx="12">
                  <c:v>189.62011173184356</c:v>
                </c:pt>
                <c:pt idx="13">
                  <c:v>194.41545893719805</c:v>
                </c:pt>
                <c:pt idx="14">
                  <c:v>207.50490196078431</c:v>
                </c:pt>
                <c:pt idx="15">
                  <c:v>206.46486486486486</c:v>
                </c:pt>
                <c:pt idx="16">
                  <c:v>226.6</c:v>
                </c:pt>
                <c:pt idx="17">
                  <c:v>252.45481927710844</c:v>
                </c:pt>
                <c:pt idx="18">
                  <c:v>244.8385093167702</c:v>
                </c:pt>
                <c:pt idx="19">
                  <c:v>245.28526645768025</c:v>
                </c:pt>
                <c:pt idx="20">
                  <c:v>233.11155378486055</c:v>
                </c:pt>
                <c:pt idx="21">
                  <c:v>243.27385892116183</c:v>
                </c:pt>
                <c:pt idx="22">
                  <c:v>234.00934579439252</c:v>
                </c:pt>
                <c:pt idx="23">
                  <c:v>242.64935064935065</c:v>
                </c:pt>
                <c:pt idx="24">
                  <c:v>256.09333333333331</c:v>
                </c:pt>
                <c:pt idx="25">
                  <c:v>259.33351955307262</c:v>
                </c:pt>
                <c:pt idx="26">
                  <c:v>262.28011204481794</c:v>
                </c:pt>
                <c:pt idx="27">
                  <c:v>268.5776306107432</c:v>
                </c:pt>
              </c:numCache>
            </c:numRef>
          </c:val>
          <c:smooth val="0"/>
          <c:extLst>
            <c:ext xmlns:c16="http://schemas.microsoft.com/office/drawing/2014/chart" uri="{C3380CC4-5D6E-409C-BE32-E72D297353CC}">
              <c16:uniqueId val="{00000000-076E-4EF1-9AA4-7E9319CD81EB}"/>
            </c:ext>
          </c:extLst>
        </c:ser>
        <c:dLbls>
          <c:showLegendKey val="0"/>
          <c:showVal val="0"/>
          <c:showCatName val="0"/>
          <c:showSerName val="0"/>
          <c:showPercent val="0"/>
          <c:showBubbleSize val="0"/>
        </c:dLbls>
        <c:marker val="1"/>
        <c:smooth val="0"/>
        <c:axId val="1691516415"/>
        <c:axId val="1691513055"/>
      </c:lineChart>
      <c:lineChart>
        <c:grouping val="standard"/>
        <c:varyColors val="0"/>
        <c:ser>
          <c:idx val="1"/>
          <c:order val="1"/>
          <c:tx>
            <c:strRef>
              <c:f>_AVERAGE_!$M$6</c:f>
              <c:strCache>
                <c:ptCount val="1"/>
                <c:pt idx="0">
                  <c:v>Average of MSRP</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_AVERAGE_!$K$7:$K$35</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_AVERAGE_!$M$7:$M$35</c:f>
              <c:numCache>
                <c:formatCode>General</c:formatCode>
                <c:ptCount val="28"/>
                <c:pt idx="0">
                  <c:v>2023.0092592592594</c:v>
                </c:pt>
                <c:pt idx="1">
                  <c:v>2086.3380281690143</c:v>
                </c:pt>
                <c:pt idx="2">
                  <c:v>2075.7396449704142</c:v>
                </c:pt>
                <c:pt idx="3">
                  <c:v>2143.4299999999998</c:v>
                </c:pt>
                <c:pt idx="4">
                  <c:v>2278.3653846153848</c:v>
                </c:pt>
                <c:pt idx="5">
                  <c:v>2510.6440677966102</c:v>
                </c:pt>
                <c:pt idx="6">
                  <c:v>2524.6146788990827</c:v>
                </c:pt>
                <c:pt idx="7">
                  <c:v>3200.2357142857145</c:v>
                </c:pt>
                <c:pt idx="8">
                  <c:v>2989.2240000000002</c:v>
                </c:pt>
                <c:pt idx="9">
                  <c:v>3042.127659574468</c:v>
                </c:pt>
                <c:pt idx="10">
                  <c:v>3218.2660550458718</c:v>
                </c:pt>
                <c:pt idx="11">
                  <c:v>33785.127516778521</c:v>
                </c:pt>
                <c:pt idx="12">
                  <c:v>28357.888268156425</c:v>
                </c:pt>
                <c:pt idx="13">
                  <c:v>32494.483091787439</c:v>
                </c:pt>
                <c:pt idx="14">
                  <c:v>32232.882352941175</c:v>
                </c:pt>
                <c:pt idx="15">
                  <c:v>29297</c:v>
                </c:pt>
                <c:pt idx="16">
                  <c:v>29983.383783783785</c:v>
                </c:pt>
                <c:pt idx="17">
                  <c:v>33944.313253012049</c:v>
                </c:pt>
                <c:pt idx="18">
                  <c:v>35135.65217391304</c:v>
                </c:pt>
                <c:pt idx="19">
                  <c:v>39353.366771159875</c:v>
                </c:pt>
                <c:pt idx="20">
                  <c:v>32899.294820717128</c:v>
                </c:pt>
                <c:pt idx="21">
                  <c:v>35746.037344398341</c:v>
                </c:pt>
                <c:pt idx="22">
                  <c:v>33530.32087227414</c:v>
                </c:pt>
                <c:pt idx="23">
                  <c:v>35990.334415584417</c:v>
                </c:pt>
                <c:pt idx="24">
                  <c:v>40849.797777777778</c:v>
                </c:pt>
                <c:pt idx="25">
                  <c:v>40173.251955307263</c:v>
                </c:pt>
                <c:pt idx="26">
                  <c:v>41098.196638655463</c:v>
                </c:pt>
                <c:pt idx="27">
                  <c:v>40455.868285504046</c:v>
                </c:pt>
              </c:numCache>
            </c:numRef>
          </c:val>
          <c:smooth val="0"/>
          <c:extLst>
            <c:ext xmlns:c16="http://schemas.microsoft.com/office/drawing/2014/chart" uri="{C3380CC4-5D6E-409C-BE32-E72D297353CC}">
              <c16:uniqueId val="{00000001-076E-4EF1-9AA4-7E9319CD81EB}"/>
            </c:ext>
          </c:extLst>
        </c:ser>
        <c:dLbls>
          <c:showLegendKey val="0"/>
          <c:showVal val="0"/>
          <c:showCatName val="0"/>
          <c:showSerName val="0"/>
          <c:showPercent val="0"/>
          <c:showBubbleSize val="0"/>
        </c:dLbls>
        <c:marker val="1"/>
        <c:smooth val="0"/>
        <c:axId val="1810721215"/>
        <c:axId val="1810720735"/>
      </c:lineChart>
      <c:catAx>
        <c:axId val="1691516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1513055"/>
        <c:crosses val="autoZero"/>
        <c:auto val="1"/>
        <c:lblAlgn val="ctr"/>
        <c:lblOffset val="100"/>
        <c:noMultiLvlLbl val="0"/>
      </c:catAx>
      <c:valAx>
        <c:axId val="1691513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1516415"/>
        <c:crosses val="autoZero"/>
        <c:crossBetween val="between"/>
      </c:valAx>
      <c:valAx>
        <c:axId val="1810720735"/>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0721215"/>
        <c:crosses val="max"/>
        <c:crossBetween val="between"/>
      </c:valAx>
      <c:catAx>
        <c:axId val="1810721215"/>
        <c:scaling>
          <c:orientation val="minMax"/>
        </c:scaling>
        <c:delete val="1"/>
        <c:axPos val="b"/>
        <c:numFmt formatCode="General" sourceLinked="1"/>
        <c:majorTickMark val="out"/>
        <c:minorTickMark val="none"/>
        <c:tickLblPos val="nextTo"/>
        <c:crossAx val="1810720735"/>
        <c:crosses val="autoZero"/>
        <c:auto val="1"/>
        <c:lblAlgn val="ctr"/>
        <c:lblOffset val="100"/>
        <c:noMultiLvlLbl val="0"/>
      </c:catAx>
      <c:spPr>
        <a:noFill/>
        <a:ln>
          <a:noFill/>
        </a:ln>
        <a:effectLst/>
      </c:spPr>
    </c:plotArea>
    <c:legend>
      <c:legendPos val="r"/>
      <c:layout>
        <c:manualLayout>
          <c:xMode val="edge"/>
          <c:yMode val="edge"/>
          <c:x val="0.82589537302820415"/>
          <c:y val="0.13086906651360547"/>
          <c:w val="0.16664691579104451"/>
          <c:h val="0.698011040094244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'2'!$B$1</c:f>
              <c:strCache>
                <c:ptCount val="1"/>
                <c:pt idx="0">
                  <c:v>MSRP</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tx1"/>
                </a:solidFill>
                <a:prstDash val="sysDot"/>
              </a:ln>
              <a:effectLst/>
            </c:spPr>
            <c:trendlineType val="linear"/>
            <c:dispRSqr val="0"/>
            <c:dispEq val="0"/>
          </c:trendline>
          <c:xVal>
            <c:numRef>
              <c:f>'2'!$A$2:$A$10058</c:f>
              <c:numCache>
                <c:formatCode>General</c:formatCode>
                <c:ptCount val="10057"/>
                <c:pt idx="0">
                  <c:v>335</c:v>
                </c:pt>
                <c:pt idx="1">
                  <c:v>300</c:v>
                </c:pt>
                <c:pt idx="2">
                  <c:v>300</c:v>
                </c:pt>
                <c:pt idx="3">
                  <c:v>230</c:v>
                </c:pt>
                <c:pt idx="4">
                  <c:v>230</c:v>
                </c:pt>
                <c:pt idx="5">
                  <c:v>230</c:v>
                </c:pt>
                <c:pt idx="6">
                  <c:v>300</c:v>
                </c:pt>
                <c:pt idx="7">
                  <c:v>300</c:v>
                </c:pt>
                <c:pt idx="8">
                  <c:v>230</c:v>
                </c:pt>
                <c:pt idx="9">
                  <c:v>230</c:v>
                </c:pt>
                <c:pt idx="10">
                  <c:v>300</c:v>
                </c:pt>
                <c:pt idx="11">
                  <c:v>230</c:v>
                </c:pt>
                <c:pt idx="12">
                  <c:v>300</c:v>
                </c:pt>
                <c:pt idx="13">
                  <c:v>230</c:v>
                </c:pt>
                <c:pt idx="14">
                  <c:v>230</c:v>
                </c:pt>
                <c:pt idx="15">
                  <c:v>320</c:v>
                </c:pt>
                <c:pt idx="16">
                  <c:v>320</c:v>
                </c:pt>
                <c:pt idx="17">
                  <c:v>172</c:v>
                </c:pt>
                <c:pt idx="18">
                  <c:v>172</c:v>
                </c:pt>
                <c:pt idx="19">
                  <c:v>172</c:v>
                </c:pt>
                <c:pt idx="20">
                  <c:v>172</c:v>
                </c:pt>
                <c:pt idx="21">
                  <c:v>172</c:v>
                </c:pt>
                <c:pt idx="22">
                  <c:v>172</c:v>
                </c:pt>
                <c:pt idx="23">
                  <c:v>172</c:v>
                </c:pt>
                <c:pt idx="24">
                  <c:v>172</c:v>
                </c:pt>
                <c:pt idx="25">
                  <c:v>172</c:v>
                </c:pt>
                <c:pt idx="26">
                  <c:v>172</c:v>
                </c:pt>
                <c:pt idx="27">
                  <c:v>172</c:v>
                </c:pt>
                <c:pt idx="28">
                  <c:v>172</c:v>
                </c:pt>
                <c:pt idx="29">
                  <c:v>172</c:v>
                </c:pt>
                <c:pt idx="30">
                  <c:v>172</c:v>
                </c:pt>
                <c:pt idx="31">
                  <c:v>172</c:v>
                </c:pt>
                <c:pt idx="32">
                  <c:v>160</c:v>
                </c:pt>
                <c:pt idx="33">
                  <c:v>160</c:v>
                </c:pt>
                <c:pt idx="34">
                  <c:v>160</c:v>
                </c:pt>
                <c:pt idx="35">
                  <c:v>130</c:v>
                </c:pt>
                <c:pt idx="36">
                  <c:v>158</c:v>
                </c:pt>
                <c:pt idx="37">
                  <c:v>158</c:v>
                </c:pt>
                <c:pt idx="38">
                  <c:v>130</c:v>
                </c:pt>
                <c:pt idx="39">
                  <c:v>130</c:v>
                </c:pt>
                <c:pt idx="40">
                  <c:v>158</c:v>
                </c:pt>
                <c:pt idx="41">
                  <c:v>240</c:v>
                </c:pt>
                <c:pt idx="42">
                  <c:v>240</c:v>
                </c:pt>
                <c:pt idx="43">
                  <c:v>320</c:v>
                </c:pt>
                <c:pt idx="44">
                  <c:v>240</c:v>
                </c:pt>
                <c:pt idx="45">
                  <c:v>240</c:v>
                </c:pt>
                <c:pt idx="46">
                  <c:v>320</c:v>
                </c:pt>
                <c:pt idx="47">
                  <c:v>240</c:v>
                </c:pt>
                <c:pt idx="48">
                  <c:v>320</c:v>
                </c:pt>
                <c:pt idx="49">
                  <c:v>320</c:v>
                </c:pt>
                <c:pt idx="50">
                  <c:v>335</c:v>
                </c:pt>
                <c:pt idx="51">
                  <c:v>335</c:v>
                </c:pt>
                <c:pt idx="52">
                  <c:v>335</c:v>
                </c:pt>
                <c:pt idx="53">
                  <c:v>335</c:v>
                </c:pt>
                <c:pt idx="54">
                  <c:v>248</c:v>
                </c:pt>
                <c:pt idx="55">
                  <c:v>248</c:v>
                </c:pt>
                <c:pt idx="56">
                  <c:v>248</c:v>
                </c:pt>
                <c:pt idx="57">
                  <c:v>248</c:v>
                </c:pt>
                <c:pt idx="58">
                  <c:v>162</c:v>
                </c:pt>
                <c:pt idx="59">
                  <c:v>162</c:v>
                </c:pt>
                <c:pt idx="60">
                  <c:v>162</c:v>
                </c:pt>
                <c:pt idx="61">
                  <c:v>217</c:v>
                </c:pt>
                <c:pt idx="62">
                  <c:v>217</c:v>
                </c:pt>
                <c:pt idx="63">
                  <c:v>162</c:v>
                </c:pt>
                <c:pt idx="64">
                  <c:v>184</c:v>
                </c:pt>
                <c:pt idx="65">
                  <c:v>184</c:v>
                </c:pt>
                <c:pt idx="66">
                  <c:v>295</c:v>
                </c:pt>
                <c:pt idx="67">
                  <c:v>184</c:v>
                </c:pt>
                <c:pt idx="68">
                  <c:v>184</c:v>
                </c:pt>
                <c:pt idx="69">
                  <c:v>295</c:v>
                </c:pt>
                <c:pt idx="70">
                  <c:v>184</c:v>
                </c:pt>
                <c:pt idx="71">
                  <c:v>184</c:v>
                </c:pt>
                <c:pt idx="72">
                  <c:v>295</c:v>
                </c:pt>
                <c:pt idx="73">
                  <c:v>295</c:v>
                </c:pt>
                <c:pt idx="74">
                  <c:v>184</c:v>
                </c:pt>
                <c:pt idx="75">
                  <c:v>184</c:v>
                </c:pt>
                <c:pt idx="76">
                  <c:v>184</c:v>
                </c:pt>
                <c:pt idx="77">
                  <c:v>184</c:v>
                </c:pt>
                <c:pt idx="78">
                  <c:v>295</c:v>
                </c:pt>
                <c:pt idx="79">
                  <c:v>295</c:v>
                </c:pt>
                <c:pt idx="80">
                  <c:v>184</c:v>
                </c:pt>
                <c:pt idx="81">
                  <c:v>184</c:v>
                </c:pt>
                <c:pt idx="82">
                  <c:v>184</c:v>
                </c:pt>
                <c:pt idx="83">
                  <c:v>295</c:v>
                </c:pt>
                <c:pt idx="84">
                  <c:v>184</c:v>
                </c:pt>
                <c:pt idx="85">
                  <c:v>184</c:v>
                </c:pt>
                <c:pt idx="86">
                  <c:v>184</c:v>
                </c:pt>
                <c:pt idx="87">
                  <c:v>115</c:v>
                </c:pt>
                <c:pt idx="88">
                  <c:v>115</c:v>
                </c:pt>
                <c:pt idx="89">
                  <c:v>140</c:v>
                </c:pt>
                <c:pt idx="90">
                  <c:v>140</c:v>
                </c:pt>
                <c:pt idx="91">
                  <c:v>115</c:v>
                </c:pt>
                <c:pt idx="92">
                  <c:v>115</c:v>
                </c:pt>
                <c:pt idx="93">
                  <c:v>115</c:v>
                </c:pt>
                <c:pt idx="94">
                  <c:v>115</c:v>
                </c:pt>
                <c:pt idx="95">
                  <c:v>140</c:v>
                </c:pt>
                <c:pt idx="96">
                  <c:v>155</c:v>
                </c:pt>
                <c:pt idx="97">
                  <c:v>155</c:v>
                </c:pt>
                <c:pt idx="98">
                  <c:v>155</c:v>
                </c:pt>
                <c:pt idx="99">
                  <c:v>155</c:v>
                </c:pt>
                <c:pt idx="100">
                  <c:v>155</c:v>
                </c:pt>
                <c:pt idx="101">
                  <c:v>155</c:v>
                </c:pt>
                <c:pt idx="102">
                  <c:v>155</c:v>
                </c:pt>
                <c:pt idx="103">
                  <c:v>155</c:v>
                </c:pt>
                <c:pt idx="104">
                  <c:v>114</c:v>
                </c:pt>
                <c:pt idx="105">
                  <c:v>114</c:v>
                </c:pt>
                <c:pt idx="106">
                  <c:v>114</c:v>
                </c:pt>
                <c:pt idx="107">
                  <c:v>114</c:v>
                </c:pt>
                <c:pt idx="108">
                  <c:v>114</c:v>
                </c:pt>
                <c:pt idx="109">
                  <c:v>114</c:v>
                </c:pt>
                <c:pt idx="110">
                  <c:v>114</c:v>
                </c:pt>
                <c:pt idx="111">
                  <c:v>114</c:v>
                </c:pt>
                <c:pt idx="112">
                  <c:v>100</c:v>
                </c:pt>
                <c:pt idx="113">
                  <c:v>100</c:v>
                </c:pt>
                <c:pt idx="114">
                  <c:v>100</c:v>
                </c:pt>
                <c:pt idx="115">
                  <c:v>100</c:v>
                </c:pt>
                <c:pt idx="116">
                  <c:v>100</c:v>
                </c:pt>
                <c:pt idx="117">
                  <c:v>100</c:v>
                </c:pt>
                <c:pt idx="118">
                  <c:v>100</c:v>
                </c:pt>
                <c:pt idx="119">
                  <c:v>100</c:v>
                </c:pt>
                <c:pt idx="120">
                  <c:v>100</c:v>
                </c:pt>
                <c:pt idx="121">
                  <c:v>100</c:v>
                </c:pt>
                <c:pt idx="122">
                  <c:v>100</c:v>
                </c:pt>
                <c:pt idx="123">
                  <c:v>100</c:v>
                </c:pt>
                <c:pt idx="124">
                  <c:v>300</c:v>
                </c:pt>
                <c:pt idx="125">
                  <c:v>240</c:v>
                </c:pt>
                <c:pt idx="126">
                  <c:v>240</c:v>
                </c:pt>
                <c:pt idx="127">
                  <c:v>240</c:v>
                </c:pt>
                <c:pt idx="128">
                  <c:v>300</c:v>
                </c:pt>
                <c:pt idx="129">
                  <c:v>320</c:v>
                </c:pt>
                <c:pt idx="130">
                  <c:v>248</c:v>
                </c:pt>
                <c:pt idx="131">
                  <c:v>241</c:v>
                </c:pt>
                <c:pt idx="132">
                  <c:v>335</c:v>
                </c:pt>
                <c:pt idx="133">
                  <c:v>240</c:v>
                </c:pt>
                <c:pt idx="134">
                  <c:v>300</c:v>
                </c:pt>
                <c:pt idx="135">
                  <c:v>240</c:v>
                </c:pt>
                <c:pt idx="136">
                  <c:v>240</c:v>
                </c:pt>
                <c:pt idx="137">
                  <c:v>180</c:v>
                </c:pt>
                <c:pt idx="138">
                  <c:v>300</c:v>
                </c:pt>
                <c:pt idx="139">
                  <c:v>240</c:v>
                </c:pt>
                <c:pt idx="140">
                  <c:v>180</c:v>
                </c:pt>
                <c:pt idx="141">
                  <c:v>180</c:v>
                </c:pt>
                <c:pt idx="142">
                  <c:v>320</c:v>
                </c:pt>
                <c:pt idx="143">
                  <c:v>240</c:v>
                </c:pt>
                <c:pt idx="144">
                  <c:v>240</c:v>
                </c:pt>
                <c:pt idx="145">
                  <c:v>240</c:v>
                </c:pt>
                <c:pt idx="146">
                  <c:v>240</c:v>
                </c:pt>
                <c:pt idx="147">
                  <c:v>180</c:v>
                </c:pt>
                <c:pt idx="148">
                  <c:v>180</c:v>
                </c:pt>
                <c:pt idx="149">
                  <c:v>180</c:v>
                </c:pt>
                <c:pt idx="150">
                  <c:v>320</c:v>
                </c:pt>
                <c:pt idx="151">
                  <c:v>248</c:v>
                </c:pt>
                <c:pt idx="152">
                  <c:v>180</c:v>
                </c:pt>
                <c:pt idx="153">
                  <c:v>180</c:v>
                </c:pt>
                <c:pt idx="154">
                  <c:v>248</c:v>
                </c:pt>
                <c:pt idx="155">
                  <c:v>180</c:v>
                </c:pt>
                <c:pt idx="156">
                  <c:v>248</c:v>
                </c:pt>
                <c:pt idx="157">
                  <c:v>320</c:v>
                </c:pt>
                <c:pt idx="158">
                  <c:v>320</c:v>
                </c:pt>
                <c:pt idx="159">
                  <c:v>180</c:v>
                </c:pt>
                <c:pt idx="160">
                  <c:v>177</c:v>
                </c:pt>
                <c:pt idx="161">
                  <c:v>177</c:v>
                </c:pt>
                <c:pt idx="162">
                  <c:v>158</c:v>
                </c:pt>
                <c:pt idx="163">
                  <c:v>177</c:v>
                </c:pt>
                <c:pt idx="164">
                  <c:v>177</c:v>
                </c:pt>
                <c:pt idx="165">
                  <c:v>177</c:v>
                </c:pt>
                <c:pt idx="166">
                  <c:v>177</c:v>
                </c:pt>
                <c:pt idx="167">
                  <c:v>228</c:v>
                </c:pt>
                <c:pt idx="168">
                  <c:v>217</c:v>
                </c:pt>
                <c:pt idx="169">
                  <c:v>121</c:v>
                </c:pt>
                <c:pt idx="170">
                  <c:v>121</c:v>
                </c:pt>
                <c:pt idx="171">
                  <c:v>228</c:v>
                </c:pt>
                <c:pt idx="172">
                  <c:v>228</c:v>
                </c:pt>
                <c:pt idx="173">
                  <c:v>177</c:v>
                </c:pt>
                <c:pt idx="174">
                  <c:v>177</c:v>
                </c:pt>
                <c:pt idx="175">
                  <c:v>217</c:v>
                </c:pt>
                <c:pt idx="176">
                  <c:v>177</c:v>
                </c:pt>
                <c:pt idx="177">
                  <c:v>148</c:v>
                </c:pt>
                <c:pt idx="178">
                  <c:v>177</c:v>
                </c:pt>
                <c:pt idx="179">
                  <c:v>158</c:v>
                </c:pt>
                <c:pt idx="180">
                  <c:v>177</c:v>
                </c:pt>
                <c:pt idx="181">
                  <c:v>217</c:v>
                </c:pt>
                <c:pt idx="182">
                  <c:v>121</c:v>
                </c:pt>
                <c:pt idx="183">
                  <c:v>228</c:v>
                </c:pt>
                <c:pt idx="184">
                  <c:v>217</c:v>
                </c:pt>
                <c:pt idx="185">
                  <c:v>148</c:v>
                </c:pt>
                <c:pt idx="186">
                  <c:v>177</c:v>
                </c:pt>
                <c:pt idx="187">
                  <c:v>194</c:v>
                </c:pt>
                <c:pt idx="188">
                  <c:v>228</c:v>
                </c:pt>
                <c:pt idx="189">
                  <c:v>218</c:v>
                </c:pt>
                <c:pt idx="190">
                  <c:v>161</c:v>
                </c:pt>
                <c:pt idx="191">
                  <c:v>320</c:v>
                </c:pt>
                <c:pt idx="192">
                  <c:v>320</c:v>
                </c:pt>
                <c:pt idx="193">
                  <c:v>161</c:v>
                </c:pt>
                <c:pt idx="194">
                  <c:v>218</c:v>
                </c:pt>
                <c:pt idx="195">
                  <c:v>218</c:v>
                </c:pt>
                <c:pt idx="196">
                  <c:v>320</c:v>
                </c:pt>
                <c:pt idx="197">
                  <c:v>161</c:v>
                </c:pt>
                <c:pt idx="198">
                  <c:v>300</c:v>
                </c:pt>
                <c:pt idx="199">
                  <c:v>292</c:v>
                </c:pt>
                <c:pt idx="200">
                  <c:v>292</c:v>
                </c:pt>
                <c:pt idx="201">
                  <c:v>292</c:v>
                </c:pt>
                <c:pt idx="202">
                  <c:v>300</c:v>
                </c:pt>
                <c:pt idx="203">
                  <c:v>292</c:v>
                </c:pt>
                <c:pt idx="204">
                  <c:v>292</c:v>
                </c:pt>
                <c:pt idx="205">
                  <c:v>292</c:v>
                </c:pt>
                <c:pt idx="206">
                  <c:v>300</c:v>
                </c:pt>
                <c:pt idx="207">
                  <c:v>300</c:v>
                </c:pt>
                <c:pt idx="208">
                  <c:v>292</c:v>
                </c:pt>
                <c:pt idx="209">
                  <c:v>292</c:v>
                </c:pt>
                <c:pt idx="210">
                  <c:v>292</c:v>
                </c:pt>
                <c:pt idx="211">
                  <c:v>292</c:v>
                </c:pt>
                <c:pt idx="212">
                  <c:v>300</c:v>
                </c:pt>
                <c:pt idx="213">
                  <c:v>292</c:v>
                </c:pt>
                <c:pt idx="214">
                  <c:v>292</c:v>
                </c:pt>
                <c:pt idx="215">
                  <c:v>292</c:v>
                </c:pt>
                <c:pt idx="216">
                  <c:v>300</c:v>
                </c:pt>
                <c:pt idx="217">
                  <c:v>292</c:v>
                </c:pt>
                <c:pt idx="218">
                  <c:v>292</c:v>
                </c:pt>
                <c:pt idx="219">
                  <c:v>292</c:v>
                </c:pt>
                <c:pt idx="220">
                  <c:v>300</c:v>
                </c:pt>
                <c:pt idx="221">
                  <c:v>292</c:v>
                </c:pt>
                <c:pt idx="222">
                  <c:v>300</c:v>
                </c:pt>
                <c:pt idx="223">
                  <c:v>300</c:v>
                </c:pt>
                <c:pt idx="224">
                  <c:v>292</c:v>
                </c:pt>
                <c:pt idx="225">
                  <c:v>292</c:v>
                </c:pt>
                <c:pt idx="226">
                  <c:v>292</c:v>
                </c:pt>
                <c:pt idx="227">
                  <c:v>300</c:v>
                </c:pt>
                <c:pt idx="228">
                  <c:v>250</c:v>
                </c:pt>
                <c:pt idx="229">
                  <c:v>250</c:v>
                </c:pt>
                <c:pt idx="230">
                  <c:v>255</c:v>
                </c:pt>
                <c:pt idx="231">
                  <c:v>250</c:v>
                </c:pt>
                <c:pt idx="232">
                  <c:v>250</c:v>
                </c:pt>
                <c:pt idx="233">
                  <c:v>255</c:v>
                </c:pt>
                <c:pt idx="234">
                  <c:v>222</c:v>
                </c:pt>
                <c:pt idx="235">
                  <c:v>222</c:v>
                </c:pt>
                <c:pt idx="236">
                  <c:v>300</c:v>
                </c:pt>
                <c:pt idx="237">
                  <c:v>222</c:v>
                </c:pt>
                <c:pt idx="238">
                  <c:v>300</c:v>
                </c:pt>
                <c:pt idx="239">
                  <c:v>222</c:v>
                </c:pt>
                <c:pt idx="240">
                  <c:v>222</c:v>
                </c:pt>
                <c:pt idx="241">
                  <c:v>222</c:v>
                </c:pt>
                <c:pt idx="242">
                  <c:v>300</c:v>
                </c:pt>
                <c:pt idx="243">
                  <c:v>222</c:v>
                </c:pt>
                <c:pt idx="244">
                  <c:v>222</c:v>
                </c:pt>
                <c:pt idx="245">
                  <c:v>222</c:v>
                </c:pt>
                <c:pt idx="246">
                  <c:v>82</c:v>
                </c:pt>
                <c:pt idx="247">
                  <c:v>82</c:v>
                </c:pt>
                <c:pt idx="248">
                  <c:v>82</c:v>
                </c:pt>
                <c:pt idx="249">
                  <c:v>82</c:v>
                </c:pt>
                <c:pt idx="250">
                  <c:v>82</c:v>
                </c:pt>
                <c:pt idx="251">
                  <c:v>134</c:v>
                </c:pt>
                <c:pt idx="252">
                  <c:v>134</c:v>
                </c:pt>
                <c:pt idx="253">
                  <c:v>134</c:v>
                </c:pt>
                <c:pt idx="254">
                  <c:v>134</c:v>
                </c:pt>
                <c:pt idx="255">
                  <c:v>306</c:v>
                </c:pt>
                <c:pt idx="256">
                  <c:v>306</c:v>
                </c:pt>
                <c:pt idx="257">
                  <c:v>306</c:v>
                </c:pt>
                <c:pt idx="258">
                  <c:v>306</c:v>
                </c:pt>
                <c:pt idx="259">
                  <c:v>306</c:v>
                </c:pt>
                <c:pt idx="260">
                  <c:v>306</c:v>
                </c:pt>
                <c:pt idx="261">
                  <c:v>306</c:v>
                </c:pt>
                <c:pt idx="262">
                  <c:v>306</c:v>
                </c:pt>
                <c:pt idx="263">
                  <c:v>306</c:v>
                </c:pt>
                <c:pt idx="264">
                  <c:v>306</c:v>
                </c:pt>
                <c:pt idx="265">
                  <c:v>306</c:v>
                </c:pt>
                <c:pt idx="266">
                  <c:v>306</c:v>
                </c:pt>
                <c:pt idx="267">
                  <c:v>306</c:v>
                </c:pt>
                <c:pt idx="268">
                  <c:v>306</c:v>
                </c:pt>
                <c:pt idx="269">
                  <c:v>306</c:v>
                </c:pt>
                <c:pt idx="270">
                  <c:v>306</c:v>
                </c:pt>
                <c:pt idx="271">
                  <c:v>306</c:v>
                </c:pt>
                <c:pt idx="272">
                  <c:v>306</c:v>
                </c:pt>
                <c:pt idx="273">
                  <c:v>306</c:v>
                </c:pt>
                <c:pt idx="274">
                  <c:v>306</c:v>
                </c:pt>
                <c:pt idx="275">
                  <c:v>306</c:v>
                </c:pt>
                <c:pt idx="276">
                  <c:v>306</c:v>
                </c:pt>
                <c:pt idx="277">
                  <c:v>306</c:v>
                </c:pt>
                <c:pt idx="278">
                  <c:v>306</c:v>
                </c:pt>
                <c:pt idx="279">
                  <c:v>306</c:v>
                </c:pt>
                <c:pt idx="280">
                  <c:v>306</c:v>
                </c:pt>
                <c:pt idx="281">
                  <c:v>306</c:v>
                </c:pt>
                <c:pt idx="282">
                  <c:v>306</c:v>
                </c:pt>
                <c:pt idx="283">
                  <c:v>306</c:v>
                </c:pt>
                <c:pt idx="284">
                  <c:v>306</c:v>
                </c:pt>
                <c:pt idx="285">
                  <c:v>306</c:v>
                </c:pt>
                <c:pt idx="286">
                  <c:v>306</c:v>
                </c:pt>
                <c:pt idx="287">
                  <c:v>306</c:v>
                </c:pt>
                <c:pt idx="288">
                  <c:v>306</c:v>
                </c:pt>
                <c:pt idx="289">
                  <c:v>400</c:v>
                </c:pt>
                <c:pt idx="290">
                  <c:v>400</c:v>
                </c:pt>
                <c:pt idx="291">
                  <c:v>400</c:v>
                </c:pt>
                <c:pt idx="292">
                  <c:v>400</c:v>
                </c:pt>
                <c:pt idx="293">
                  <c:v>400</c:v>
                </c:pt>
                <c:pt idx="294">
                  <c:v>400</c:v>
                </c:pt>
                <c:pt idx="295">
                  <c:v>400</c:v>
                </c:pt>
                <c:pt idx="296">
                  <c:v>400</c:v>
                </c:pt>
                <c:pt idx="297">
                  <c:v>400</c:v>
                </c:pt>
                <c:pt idx="298">
                  <c:v>425</c:v>
                </c:pt>
                <c:pt idx="299">
                  <c:v>400</c:v>
                </c:pt>
                <c:pt idx="300">
                  <c:v>400</c:v>
                </c:pt>
                <c:pt idx="301">
                  <c:v>400</c:v>
                </c:pt>
                <c:pt idx="302">
                  <c:v>350</c:v>
                </c:pt>
                <c:pt idx="303">
                  <c:v>332</c:v>
                </c:pt>
                <c:pt idx="304">
                  <c:v>332</c:v>
                </c:pt>
                <c:pt idx="305">
                  <c:v>332</c:v>
                </c:pt>
                <c:pt idx="306">
                  <c:v>332</c:v>
                </c:pt>
                <c:pt idx="307">
                  <c:v>332</c:v>
                </c:pt>
                <c:pt idx="308">
                  <c:v>332</c:v>
                </c:pt>
                <c:pt idx="309">
                  <c:v>332</c:v>
                </c:pt>
                <c:pt idx="310">
                  <c:v>332</c:v>
                </c:pt>
                <c:pt idx="311">
                  <c:v>332</c:v>
                </c:pt>
                <c:pt idx="312">
                  <c:v>332</c:v>
                </c:pt>
                <c:pt idx="313">
                  <c:v>332</c:v>
                </c:pt>
                <c:pt idx="314">
                  <c:v>332</c:v>
                </c:pt>
                <c:pt idx="315">
                  <c:v>350</c:v>
                </c:pt>
                <c:pt idx="316">
                  <c:v>350</c:v>
                </c:pt>
                <c:pt idx="317">
                  <c:v>332</c:v>
                </c:pt>
                <c:pt idx="318">
                  <c:v>350</c:v>
                </c:pt>
                <c:pt idx="319">
                  <c:v>332</c:v>
                </c:pt>
                <c:pt idx="320">
                  <c:v>332</c:v>
                </c:pt>
                <c:pt idx="321">
                  <c:v>350</c:v>
                </c:pt>
                <c:pt idx="322">
                  <c:v>332</c:v>
                </c:pt>
                <c:pt idx="323">
                  <c:v>332</c:v>
                </c:pt>
                <c:pt idx="324">
                  <c:v>350</c:v>
                </c:pt>
                <c:pt idx="325">
                  <c:v>332</c:v>
                </c:pt>
                <c:pt idx="326">
                  <c:v>332</c:v>
                </c:pt>
                <c:pt idx="327">
                  <c:v>350</c:v>
                </c:pt>
                <c:pt idx="328">
                  <c:v>332</c:v>
                </c:pt>
                <c:pt idx="329">
                  <c:v>332</c:v>
                </c:pt>
                <c:pt idx="330">
                  <c:v>350</c:v>
                </c:pt>
                <c:pt idx="331">
                  <c:v>332</c:v>
                </c:pt>
                <c:pt idx="332">
                  <c:v>332</c:v>
                </c:pt>
                <c:pt idx="333">
                  <c:v>332</c:v>
                </c:pt>
                <c:pt idx="334">
                  <c:v>332</c:v>
                </c:pt>
                <c:pt idx="335">
                  <c:v>332</c:v>
                </c:pt>
                <c:pt idx="336">
                  <c:v>332</c:v>
                </c:pt>
                <c:pt idx="337">
                  <c:v>332</c:v>
                </c:pt>
                <c:pt idx="338">
                  <c:v>332</c:v>
                </c:pt>
                <c:pt idx="339">
                  <c:v>332</c:v>
                </c:pt>
                <c:pt idx="340">
                  <c:v>350</c:v>
                </c:pt>
                <c:pt idx="341">
                  <c:v>350</c:v>
                </c:pt>
                <c:pt idx="342">
                  <c:v>332</c:v>
                </c:pt>
                <c:pt idx="343">
                  <c:v>332</c:v>
                </c:pt>
                <c:pt idx="344">
                  <c:v>332</c:v>
                </c:pt>
                <c:pt idx="345">
                  <c:v>332</c:v>
                </c:pt>
                <c:pt idx="346">
                  <c:v>332</c:v>
                </c:pt>
                <c:pt idx="347">
                  <c:v>332</c:v>
                </c:pt>
                <c:pt idx="348">
                  <c:v>332</c:v>
                </c:pt>
                <c:pt idx="349">
                  <c:v>332</c:v>
                </c:pt>
                <c:pt idx="350">
                  <c:v>350</c:v>
                </c:pt>
                <c:pt idx="351">
                  <c:v>350</c:v>
                </c:pt>
                <c:pt idx="352">
                  <c:v>332</c:v>
                </c:pt>
                <c:pt idx="353">
                  <c:v>184</c:v>
                </c:pt>
                <c:pt idx="354">
                  <c:v>184</c:v>
                </c:pt>
                <c:pt idx="355">
                  <c:v>155</c:v>
                </c:pt>
                <c:pt idx="356">
                  <c:v>155</c:v>
                </c:pt>
                <c:pt idx="357">
                  <c:v>155</c:v>
                </c:pt>
                <c:pt idx="358">
                  <c:v>184</c:v>
                </c:pt>
                <c:pt idx="359">
                  <c:v>184</c:v>
                </c:pt>
                <c:pt idx="360">
                  <c:v>184</c:v>
                </c:pt>
                <c:pt idx="361">
                  <c:v>184</c:v>
                </c:pt>
                <c:pt idx="362">
                  <c:v>155</c:v>
                </c:pt>
                <c:pt idx="363">
                  <c:v>155</c:v>
                </c:pt>
                <c:pt idx="364">
                  <c:v>155</c:v>
                </c:pt>
                <c:pt idx="365">
                  <c:v>155</c:v>
                </c:pt>
                <c:pt idx="366">
                  <c:v>155</c:v>
                </c:pt>
                <c:pt idx="367">
                  <c:v>155</c:v>
                </c:pt>
                <c:pt idx="368">
                  <c:v>155</c:v>
                </c:pt>
                <c:pt idx="369">
                  <c:v>184</c:v>
                </c:pt>
                <c:pt idx="370">
                  <c:v>155</c:v>
                </c:pt>
                <c:pt idx="371">
                  <c:v>155</c:v>
                </c:pt>
                <c:pt idx="372">
                  <c:v>184</c:v>
                </c:pt>
                <c:pt idx="373">
                  <c:v>155</c:v>
                </c:pt>
                <c:pt idx="374">
                  <c:v>155</c:v>
                </c:pt>
                <c:pt idx="375">
                  <c:v>155</c:v>
                </c:pt>
                <c:pt idx="376">
                  <c:v>155</c:v>
                </c:pt>
                <c:pt idx="377">
                  <c:v>184</c:v>
                </c:pt>
                <c:pt idx="378">
                  <c:v>155</c:v>
                </c:pt>
                <c:pt idx="379">
                  <c:v>155</c:v>
                </c:pt>
                <c:pt idx="380">
                  <c:v>155</c:v>
                </c:pt>
                <c:pt idx="381">
                  <c:v>155</c:v>
                </c:pt>
                <c:pt idx="382">
                  <c:v>155</c:v>
                </c:pt>
                <c:pt idx="383">
                  <c:v>184</c:v>
                </c:pt>
                <c:pt idx="384">
                  <c:v>184</c:v>
                </c:pt>
                <c:pt idx="385">
                  <c:v>155</c:v>
                </c:pt>
                <c:pt idx="386">
                  <c:v>155</c:v>
                </c:pt>
                <c:pt idx="387">
                  <c:v>155</c:v>
                </c:pt>
                <c:pt idx="388">
                  <c:v>155</c:v>
                </c:pt>
                <c:pt idx="389">
                  <c:v>184</c:v>
                </c:pt>
                <c:pt idx="390">
                  <c:v>155</c:v>
                </c:pt>
                <c:pt idx="391">
                  <c:v>184</c:v>
                </c:pt>
                <c:pt idx="392">
                  <c:v>184</c:v>
                </c:pt>
                <c:pt idx="393">
                  <c:v>155</c:v>
                </c:pt>
                <c:pt idx="394">
                  <c:v>155</c:v>
                </c:pt>
                <c:pt idx="395">
                  <c:v>184</c:v>
                </c:pt>
                <c:pt idx="396">
                  <c:v>184</c:v>
                </c:pt>
                <c:pt idx="397">
                  <c:v>155</c:v>
                </c:pt>
                <c:pt idx="398">
                  <c:v>184</c:v>
                </c:pt>
                <c:pt idx="399">
                  <c:v>184</c:v>
                </c:pt>
                <c:pt idx="400">
                  <c:v>155</c:v>
                </c:pt>
                <c:pt idx="401">
                  <c:v>184</c:v>
                </c:pt>
                <c:pt idx="402">
                  <c:v>155</c:v>
                </c:pt>
                <c:pt idx="403">
                  <c:v>155</c:v>
                </c:pt>
                <c:pt idx="404">
                  <c:v>184</c:v>
                </c:pt>
                <c:pt idx="405">
                  <c:v>155</c:v>
                </c:pt>
                <c:pt idx="406">
                  <c:v>240</c:v>
                </c:pt>
                <c:pt idx="407">
                  <c:v>240</c:v>
                </c:pt>
                <c:pt idx="408">
                  <c:v>240</c:v>
                </c:pt>
                <c:pt idx="409">
                  <c:v>240</c:v>
                </c:pt>
                <c:pt idx="410">
                  <c:v>300</c:v>
                </c:pt>
                <c:pt idx="411">
                  <c:v>300</c:v>
                </c:pt>
                <c:pt idx="412">
                  <c:v>240</c:v>
                </c:pt>
                <c:pt idx="413">
                  <c:v>300</c:v>
                </c:pt>
                <c:pt idx="414">
                  <c:v>300</c:v>
                </c:pt>
                <c:pt idx="415">
                  <c:v>240</c:v>
                </c:pt>
                <c:pt idx="416">
                  <c:v>320</c:v>
                </c:pt>
                <c:pt idx="417">
                  <c:v>320</c:v>
                </c:pt>
                <c:pt idx="418">
                  <c:v>248</c:v>
                </c:pt>
                <c:pt idx="419">
                  <c:v>248</c:v>
                </c:pt>
                <c:pt idx="420">
                  <c:v>300</c:v>
                </c:pt>
                <c:pt idx="421">
                  <c:v>300</c:v>
                </c:pt>
                <c:pt idx="422">
                  <c:v>240</c:v>
                </c:pt>
                <c:pt idx="423">
                  <c:v>240</c:v>
                </c:pt>
                <c:pt idx="424">
                  <c:v>240</c:v>
                </c:pt>
                <c:pt idx="425">
                  <c:v>300</c:v>
                </c:pt>
                <c:pt idx="426">
                  <c:v>240</c:v>
                </c:pt>
                <c:pt idx="427">
                  <c:v>240</c:v>
                </c:pt>
                <c:pt idx="428">
                  <c:v>240</c:v>
                </c:pt>
                <c:pt idx="429">
                  <c:v>300</c:v>
                </c:pt>
                <c:pt idx="430">
                  <c:v>240</c:v>
                </c:pt>
                <c:pt idx="431">
                  <c:v>240</c:v>
                </c:pt>
                <c:pt idx="432">
                  <c:v>240</c:v>
                </c:pt>
                <c:pt idx="433">
                  <c:v>240</c:v>
                </c:pt>
                <c:pt idx="434">
                  <c:v>240</c:v>
                </c:pt>
                <c:pt idx="435">
                  <c:v>300</c:v>
                </c:pt>
                <c:pt idx="436">
                  <c:v>240</c:v>
                </c:pt>
                <c:pt idx="437">
                  <c:v>300</c:v>
                </c:pt>
                <c:pt idx="438">
                  <c:v>240</c:v>
                </c:pt>
                <c:pt idx="439">
                  <c:v>300</c:v>
                </c:pt>
                <c:pt idx="440">
                  <c:v>300</c:v>
                </c:pt>
                <c:pt idx="441">
                  <c:v>248</c:v>
                </c:pt>
                <c:pt idx="442">
                  <c:v>248</c:v>
                </c:pt>
                <c:pt idx="443">
                  <c:v>320</c:v>
                </c:pt>
                <c:pt idx="444">
                  <c:v>248</c:v>
                </c:pt>
                <c:pt idx="445">
                  <c:v>248</c:v>
                </c:pt>
                <c:pt idx="446">
                  <c:v>320</c:v>
                </c:pt>
                <c:pt idx="447">
                  <c:v>320</c:v>
                </c:pt>
                <c:pt idx="448">
                  <c:v>320</c:v>
                </c:pt>
                <c:pt idx="449">
                  <c:v>268</c:v>
                </c:pt>
                <c:pt idx="450">
                  <c:v>282</c:v>
                </c:pt>
                <c:pt idx="451">
                  <c:v>275</c:v>
                </c:pt>
                <c:pt idx="452">
                  <c:v>275</c:v>
                </c:pt>
                <c:pt idx="453">
                  <c:v>201</c:v>
                </c:pt>
                <c:pt idx="454">
                  <c:v>201</c:v>
                </c:pt>
                <c:pt idx="455">
                  <c:v>237</c:v>
                </c:pt>
                <c:pt idx="456">
                  <c:v>237</c:v>
                </c:pt>
                <c:pt idx="457">
                  <c:v>237</c:v>
                </c:pt>
                <c:pt idx="458">
                  <c:v>237</c:v>
                </c:pt>
                <c:pt idx="459">
                  <c:v>237</c:v>
                </c:pt>
                <c:pt idx="460">
                  <c:v>270</c:v>
                </c:pt>
                <c:pt idx="461">
                  <c:v>270</c:v>
                </c:pt>
                <c:pt idx="462">
                  <c:v>270</c:v>
                </c:pt>
                <c:pt idx="463">
                  <c:v>270</c:v>
                </c:pt>
                <c:pt idx="464">
                  <c:v>270</c:v>
                </c:pt>
                <c:pt idx="465">
                  <c:v>270</c:v>
                </c:pt>
                <c:pt idx="466">
                  <c:v>270</c:v>
                </c:pt>
                <c:pt idx="467">
                  <c:v>270</c:v>
                </c:pt>
                <c:pt idx="468">
                  <c:v>270</c:v>
                </c:pt>
                <c:pt idx="469">
                  <c:v>270</c:v>
                </c:pt>
                <c:pt idx="470">
                  <c:v>270</c:v>
                </c:pt>
                <c:pt idx="471">
                  <c:v>270</c:v>
                </c:pt>
                <c:pt idx="472">
                  <c:v>270</c:v>
                </c:pt>
                <c:pt idx="473">
                  <c:v>270</c:v>
                </c:pt>
                <c:pt idx="474">
                  <c:v>270</c:v>
                </c:pt>
                <c:pt idx="475">
                  <c:v>270</c:v>
                </c:pt>
                <c:pt idx="476">
                  <c:v>270</c:v>
                </c:pt>
                <c:pt idx="477">
                  <c:v>270</c:v>
                </c:pt>
                <c:pt idx="478">
                  <c:v>270</c:v>
                </c:pt>
                <c:pt idx="479">
                  <c:v>270</c:v>
                </c:pt>
                <c:pt idx="480">
                  <c:v>270</c:v>
                </c:pt>
                <c:pt idx="481">
                  <c:v>270</c:v>
                </c:pt>
                <c:pt idx="482">
                  <c:v>270</c:v>
                </c:pt>
                <c:pt idx="483">
                  <c:v>270</c:v>
                </c:pt>
                <c:pt idx="484">
                  <c:v>270</c:v>
                </c:pt>
                <c:pt idx="485">
                  <c:v>270</c:v>
                </c:pt>
                <c:pt idx="486">
                  <c:v>300</c:v>
                </c:pt>
                <c:pt idx="487">
                  <c:v>445</c:v>
                </c:pt>
                <c:pt idx="488">
                  <c:v>300</c:v>
                </c:pt>
                <c:pt idx="489">
                  <c:v>445</c:v>
                </c:pt>
                <c:pt idx="490">
                  <c:v>300</c:v>
                </c:pt>
                <c:pt idx="491">
                  <c:v>445</c:v>
                </c:pt>
                <c:pt idx="492">
                  <c:v>300</c:v>
                </c:pt>
                <c:pt idx="493">
                  <c:v>300</c:v>
                </c:pt>
                <c:pt idx="494">
                  <c:v>300</c:v>
                </c:pt>
                <c:pt idx="495">
                  <c:v>445</c:v>
                </c:pt>
                <c:pt idx="496">
                  <c:v>443</c:v>
                </c:pt>
                <c:pt idx="497">
                  <c:v>302</c:v>
                </c:pt>
                <c:pt idx="498">
                  <c:v>255</c:v>
                </c:pt>
                <c:pt idx="499">
                  <c:v>241</c:v>
                </c:pt>
                <c:pt idx="500">
                  <c:v>255</c:v>
                </c:pt>
                <c:pt idx="501">
                  <c:v>443</c:v>
                </c:pt>
                <c:pt idx="502">
                  <c:v>241</c:v>
                </c:pt>
                <c:pt idx="503">
                  <c:v>302</c:v>
                </c:pt>
                <c:pt idx="504">
                  <c:v>255</c:v>
                </c:pt>
                <c:pt idx="505">
                  <c:v>302</c:v>
                </c:pt>
                <c:pt idx="506">
                  <c:v>302</c:v>
                </c:pt>
                <c:pt idx="507">
                  <c:v>240</c:v>
                </c:pt>
                <c:pt idx="508">
                  <c:v>240</c:v>
                </c:pt>
                <c:pt idx="509">
                  <c:v>443</c:v>
                </c:pt>
                <c:pt idx="510">
                  <c:v>443</c:v>
                </c:pt>
                <c:pt idx="511">
                  <c:v>255</c:v>
                </c:pt>
                <c:pt idx="512">
                  <c:v>322</c:v>
                </c:pt>
                <c:pt idx="513">
                  <c:v>322</c:v>
                </c:pt>
                <c:pt idx="514">
                  <c:v>322</c:v>
                </c:pt>
                <c:pt idx="515">
                  <c:v>322</c:v>
                </c:pt>
                <c:pt idx="516">
                  <c:v>315</c:v>
                </c:pt>
                <c:pt idx="517">
                  <c:v>315</c:v>
                </c:pt>
                <c:pt idx="518">
                  <c:v>315</c:v>
                </c:pt>
                <c:pt idx="519">
                  <c:v>315</c:v>
                </c:pt>
                <c:pt idx="520">
                  <c:v>160</c:v>
                </c:pt>
                <c:pt idx="521">
                  <c:v>135</c:v>
                </c:pt>
                <c:pt idx="522">
                  <c:v>101</c:v>
                </c:pt>
                <c:pt idx="523">
                  <c:v>101</c:v>
                </c:pt>
                <c:pt idx="524">
                  <c:v>160</c:v>
                </c:pt>
                <c:pt idx="525">
                  <c:v>101</c:v>
                </c:pt>
                <c:pt idx="526">
                  <c:v>160</c:v>
                </c:pt>
                <c:pt idx="527">
                  <c:v>160</c:v>
                </c:pt>
                <c:pt idx="528">
                  <c:v>135</c:v>
                </c:pt>
                <c:pt idx="529">
                  <c:v>160</c:v>
                </c:pt>
                <c:pt idx="530">
                  <c:v>101</c:v>
                </c:pt>
                <c:pt idx="531">
                  <c:v>101</c:v>
                </c:pt>
                <c:pt idx="532">
                  <c:v>101</c:v>
                </c:pt>
                <c:pt idx="533">
                  <c:v>160</c:v>
                </c:pt>
                <c:pt idx="534">
                  <c:v>101</c:v>
                </c:pt>
                <c:pt idx="535">
                  <c:v>160</c:v>
                </c:pt>
                <c:pt idx="536">
                  <c:v>160</c:v>
                </c:pt>
                <c:pt idx="537">
                  <c:v>160</c:v>
                </c:pt>
                <c:pt idx="538">
                  <c:v>160</c:v>
                </c:pt>
                <c:pt idx="539">
                  <c:v>160</c:v>
                </c:pt>
                <c:pt idx="540">
                  <c:v>160</c:v>
                </c:pt>
                <c:pt idx="541">
                  <c:v>160</c:v>
                </c:pt>
                <c:pt idx="542">
                  <c:v>160</c:v>
                </c:pt>
                <c:pt idx="543">
                  <c:v>160</c:v>
                </c:pt>
                <c:pt idx="544">
                  <c:v>160</c:v>
                </c:pt>
                <c:pt idx="545">
                  <c:v>160</c:v>
                </c:pt>
                <c:pt idx="546">
                  <c:v>160</c:v>
                </c:pt>
                <c:pt idx="547">
                  <c:v>160</c:v>
                </c:pt>
                <c:pt idx="548">
                  <c:v>180</c:v>
                </c:pt>
                <c:pt idx="549">
                  <c:v>180</c:v>
                </c:pt>
                <c:pt idx="550">
                  <c:v>180</c:v>
                </c:pt>
                <c:pt idx="551">
                  <c:v>180</c:v>
                </c:pt>
                <c:pt idx="552">
                  <c:v>180</c:v>
                </c:pt>
                <c:pt idx="553">
                  <c:v>180</c:v>
                </c:pt>
                <c:pt idx="554">
                  <c:v>160</c:v>
                </c:pt>
                <c:pt idx="555">
                  <c:v>180</c:v>
                </c:pt>
                <c:pt idx="556">
                  <c:v>180</c:v>
                </c:pt>
                <c:pt idx="557">
                  <c:v>180</c:v>
                </c:pt>
                <c:pt idx="558">
                  <c:v>180</c:v>
                </c:pt>
                <c:pt idx="559">
                  <c:v>180</c:v>
                </c:pt>
                <c:pt idx="560">
                  <c:v>180</c:v>
                </c:pt>
                <c:pt idx="561">
                  <c:v>180</c:v>
                </c:pt>
                <c:pt idx="562">
                  <c:v>160</c:v>
                </c:pt>
                <c:pt idx="563">
                  <c:v>238</c:v>
                </c:pt>
                <c:pt idx="564">
                  <c:v>238</c:v>
                </c:pt>
                <c:pt idx="565">
                  <c:v>238</c:v>
                </c:pt>
                <c:pt idx="566">
                  <c:v>238</c:v>
                </c:pt>
                <c:pt idx="567">
                  <c:v>157</c:v>
                </c:pt>
                <c:pt idx="568">
                  <c:v>157</c:v>
                </c:pt>
                <c:pt idx="569">
                  <c:v>157</c:v>
                </c:pt>
                <c:pt idx="570">
                  <c:v>157</c:v>
                </c:pt>
                <c:pt idx="571">
                  <c:v>157</c:v>
                </c:pt>
                <c:pt idx="572">
                  <c:v>157</c:v>
                </c:pt>
                <c:pt idx="573">
                  <c:v>157</c:v>
                </c:pt>
                <c:pt idx="574">
                  <c:v>157</c:v>
                </c:pt>
                <c:pt idx="575">
                  <c:v>157</c:v>
                </c:pt>
                <c:pt idx="576">
                  <c:v>157</c:v>
                </c:pt>
                <c:pt idx="577">
                  <c:v>157</c:v>
                </c:pt>
                <c:pt idx="578">
                  <c:v>445</c:v>
                </c:pt>
                <c:pt idx="579">
                  <c:v>315</c:v>
                </c:pt>
                <c:pt idx="580">
                  <c:v>315</c:v>
                </c:pt>
                <c:pt idx="581">
                  <c:v>445</c:v>
                </c:pt>
                <c:pt idx="582">
                  <c:v>445</c:v>
                </c:pt>
                <c:pt idx="583">
                  <c:v>315</c:v>
                </c:pt>
                <c:pt idx="584">
                  <c:v>445</c:v>
                </c:pt>
                <c:pt idx="585">
                  <c:v>315</c:v>
                </c:pt>
                <c:pt idx="586">
                  <c:v>445</c:v>
                </c:pt>
                <c:pt idx="587">
                  <c:v>315</c:v>
                </c:pt>
                <c:pt idx="588">
                  <c:v>445</c:v>
                </c:pt>
                <c:pt idx="589">
                  <c:v>315</c:v>
                </c:pt>
                <c:pt idx="590">
                  <c:v>445</c:v>
                </c:pt>
                <c:pt idx="591">
                  <c:v>315</c:v>
                </c:pt>
                <c:pt idx="592">
                  <c:v>315</c:v>
                </c:pt>
                <c:pt idx="593">
                  <c:v>315</c:v>
                </c:pt>
                <c:pt idx="594">
                  <c:v>445</c:v>
                </c:pt>
                <c:pt idx="595">
                  <c:v>315</c:v>
                </c:pt>
                <c:pt idx="596">
                  <c:v>445</c:v>
                </c:pt>
                <c:pt idx="597">
                  <c:v>445</c:v>
                </c:pt>
                <c:pt idx="598">
                  <c:v>315</c:v>
                </c:pt>
                <c:pt idx="599">
                  <c:v>315</c:v>
                </c:pt>
                <c:pt idx="600">
                  <c:v>445</c:v>
                </c:pt>
                <c:pt idx="601">
                  <c:v>445</c:v>
                </c:pt>
                <c:pt idx="602">
                  <c:v>315</c:v>
                </c:pt>
                <c:pt idx="603">
                  <c:v>315</c:v>
                </c:pt>
                <c:pt idx="604">
                  <c:v>445</c:v>
                </c:pt>
                <c:pt idx="605">
                  <c:v>445</c:v>
                </c:pt>
                <c:pt idx="606">
                  <c:v>445</c:v>
                </c:pt>
                <c:pt idx="607">
                  <c:v>315</c:v>
                </c:pt>
                <c:pt idx="608">
                  <c:v>445</c:v>
                </c:pt>
                <c:pt idx="609">
                  <c:v>315</c:v>
                </c:pt>
                <c:pt idx="610">
                  <c:v>315</c:v>
                </c:pt>
                <c:pt idx="611">
                  <c:v>315</c:v>
                </c:pt>
                <c:pt idx="612">
                  <c:v>445</c:v>
                </c:pt>
                <c:pt idx="613">
                  <c:v>445</c:v>
                </c:pt>
                <c:pt idx="614">
                  <c:v>140</c:v>
                </c:pt>
                <c:pt idx="615">
                  <c:v>110</c:v>
                </c:pt>
                <c:pt idx="616">
                  <c:v>140</c:v>
                </c:pt>
                <c:pt idx="617">
                  <c:v>140</c:v>
                </c:pt>
                <c:pt idx="618">
                  <c:v>140</c:v>
                </c:pt>
                <c:pt idx="619">
                  <c:v>140</c:v>
                </c:pt>
                <c:pt idx="620">
                  <c:v>140</c:v>
                </c:pt>
                <c:pt idx="621">
                  <c:v>110</c:v>
                </c:pt>
                <c:pt idx="622">
                  <c:v>170</c:v>
                </c:pt>
                <c:pt idx="623">
                  <c:v>170</c:v>
                </c:pt>
                <c:pt idx="624">
                  <c:v>130</c:v>
                </c:pt>
                <c:pt idx="625">
                  <c:v>130</c:v>
                </c:pt>
                <c:pt idx="626">
                  <c:v>165</c:v>
                </c:pt>
                <c:pt idx="627">
                  <c:v>165</c:v>
                </c:pt>
                <c:pt idx="628">
                  <c:v>125</c:v>
                </c:pt>
                <c:pt idx="629">
                  <c:v>125</c:v>
                </c:pt>
                <c:pt idx="630">
                  <c:v>165</c:v>
                </c:pt>
                <c:pt idx="631">
                  <c:v>125</c:v>
                </c:pt>
                <c:pt idx="632">
                  <c:v>165</c:v>
                </c:pt>
                <c:pt idx="633">
                  <c:v>184</c:v>
                </c:pt>
                <c:pt idx="634">
                  <c:v>184</c:v>
                </c:pt>
                <c:pt idx="635">
                  <c:v>184</c:v>
                </c:pt>
                <c:pt idx="636">
                  <c:v>184</c:v>
                </c:pt>
                <c:pt idx="637">
                  <c:v>184</c:v>
                </c:pt>
                <c:pt idx="638">
                  <c:v>184</c:v>
                </c:pt>
                <c:pt idx="639">
                  <c:v>184</c:v>
                </c:pt>
                <c:pt idx="640">
                  <c:v>184</c:v>
                </c:pt>
                <c:pt idx="641">
                  <c:v>184</c:v>
                </c:pt>
                <c:pt idx="642">
                  <c:v>184</c:v>
                </c:pt>
                <c:pt idx="643">
                  <c:v>184</c:v>
                </c:pt>
                <c:pt idx="644">
                  <c:v>184</c:v>
                </c:pt>
                <c:pt idx="645">
                  <c:v>184</c:v>
                </c:pt>
                <c:pt idx="646">
                  <c:v>184</c:v>
                </c:pt>
                <c:pt idx="647">
                  <c:v>184</c:v>
                </c:pt>
                <c:pt idx="648">
                  <c:v>315</c:v>
                </c:pt>
                <c:pt idx="649">
                  <c:v>445</c:v>
                </c:pt>
                <c:pt idx="650">
                  <c:v>445</c:v>
                </c:pt>
                <c:pt idx="651">
                  <c:v>315</c:v>
                </c:pt>
                <c:pt idx="652">
                  <c:v>315</c:v>
                </c:pt>
                <c:pt idx="653">
                  <c:v>445</c:v>
                </c:pt>
                <c:pt idx="654">
                  <c:v>445</c:v>
                </c:pt>
                <c:pt idx="655">
                  <c:v>255</c:v>
                </c:pt>
                <c:pt idx="656">
                  <c:v>445</c:v>
                </c:pt>
                <c:pt idx="657">
                  <c:v>320</c:v>
                </c:pt>
                <c:pt idx="658">
                  <c:v>445</c:v>
                </c:pt>
                <c:pt idx="659">
                  <c:v>445</c:v>
                </c:pt>
                <c:pt idx="660">
                  <c:v>445</c:v>
                </c:pt>
                <c:pt idx="661">
                  <c:v>320</c:v>
                </c:pt>
                <c:pt idx="662">
                  <c:v>320</c:v>
                </c:pt>
                <c:pt idx="663">
                  <c:v>300</c:v>
                </c:pt>
                <c:pt idx="664">
                  <c:v>350</c:v>
                </c:pt>
                <c:pt idx="665">
                  <c:v>114</c:v>
                </c:pt>
                <c:pt idx="666">
                  <c:v>153</c:v>
                </c:pt>
                <c:pt idx="667">
                  <c:v>114</c:v>
                </c:pt>
                <c:pt idx="668">
                  <c:v>114</c:v>
                </c:pt>
                <c:pt idx="669">
                  <c:v>114</c:v>
                </c:pt>
                <c:pt idx="670">
                  <c:v>153</c:v>
                </c:pt>
                <c:pt idx="671">
                  <c:v>162</c:v>
                </c:pt>
                <c:pt idx="672">
                  <c:v>162</c:v>
                </c:pt>
                <c:pt idx="673">
                  <c:v>114</c:v>
                </c:pt>
                <c:pt idx="674">
                  <c:v>162</c:v>
                </c:pt>
                <c:pt idx="675">
                  <c:v>162</c:v>
                </c:pt>
                <c:pt idx="676">
                  <c:v>114</c:v>
                </c:pt>
                <c:pt idx="677">
                  <c:v>162</c:v>
                </c:pt>
                <c:pt idx="678">
                  <c:v>114</c:v>
                </c:pt>
                <c:pt idx="679">
                  <c:v>114</c:v>
                </c:pt>
                <c:pt idx="680">
                  <c:v>114</c:v>
                </c:pt>
                <c:pt idx="681">
                  <c:v>144</c:v>
                </c:pt>
                <c:pt idx="682">
                  <c:v>162</c:v>
                </c:pt>
                <c:pt idx="683">
                  <c:v>162</c:v>
                </c:pt>
                <c:pt idx="684">
                  <c:v>188</c:v>
                </c:pt>
                <c:pt idx="685">
                  <c:v>144</c:v>
                </c:pt>
                <c:pt idx="686">
                  <c:v>282</c:v>
                </c:pt>
                <c:pt idx="687">
                  <c:v>282</c:v>
                </c:pt>
                <c:pt idx="688">
                  <c:v>282</c:v>
                </c:pt>
                <c:pt idx="689">
                  <c:v>108</c:v>
                </c:pt>
                <c:pt idx="690">
                  <c:v>130</c:v>
                </c:pt>
                <c:pt idx="691">
                  <c:v>130</c:v>
                </c:pt>
                <c:pt idx="692">
                  <c:v>130</c:v>
                </c:pt>
                <c:pt idx="693">
                  <c:v>130</c:v>
                </c:pt>
                <c:pt idx="694">
                  <c:v>130</c:v>
                </c:pt>
                <c:pt idx="695">
                  <c:v>222</c:v>
                </c:pt>
                <c:pt idx="696">
                  <c:v>168</c:v>
                </c:pt>
                <c:pt idx="697">
                  <c:v>240</c:v>
                </c:pt>
                <c:pt idx="698">
                  <c:v>168</c:v>
                </c:pt>
                <c:pt idx="699">
                  <c:v>168</c:v>
                </c:pt>
                <c:pt idx="700">
                  <c:v>222</c:v>
                </c:pt>
                <c:pt idx="701">
                  <c:v>168</c:v>
                </c:pt>
                <c:pt idx="702">
                  <c:v>240</c:v>
                </c:pt>
                <c:pt idx="703">
                  <c:v>222</c:v>
                </c:pt>
                <c:pt idx="704">
                  <c:v>222</c:v>
                </c:pt>
                <c:pt idx="705">
                  <c:v>168</c:v>
                </c:pt>
                <c:pt idx="706">
                  <c:v>222</c:v>
                </c:pt>
                <c:pt idx="707">
                  <c:v>240</c:v>
                </c:pt>
                <c:pt idx="708">
                  <c:v>168</c:v>
                </c:pt>
                <c:pt idx="709">
                  <c:v>240</c:v>
                </c:pt>
                <c:pt idx="710">
                  <c:v>222</c:v>
                </c:pt>
                <c:pt idx="711">
                  <c:v>168</c:v>
                </c:pt>
                <c:pt idx="712">
                  <c:v>168</c:v>
                </c:pt>
                <c:pt idx="713">
                  <c:v>168</c:v>
                </c:pt>
                <c:pt idx="714">
                  <c:v>168</c:v>
                </c:pt>
                <c:pt idx="715">
                  <c:v>240</c:v>
                </c:pt>
                <c:pt idx="716">
                  <c:v>222</c:v>
                </c:pt>
                <c:pt idx="717">
                  <c:v>240</c:v>
                </c:pt>
                <c:pt idx="718">
                  <c:v>190</c:v>
                </c:pt>
                <c:pt idx="719">
                  <c:v>190</c:v>
                </c:pt>
                <c:pt idx="720">
                  <c:v>222</c:v>
                </c:pt>
                <c:pt idx="721">
                  <c:v>205</c:v>
                </c:pt>
                <c:pt idx="722">
                  <c:v>200</c:v>
                </c:pt>
                <c:pt idx="723">
                  <c:v>227</c:v>
                </c:pt>
                <c:pt idx="724">
                  <c:v>165</c:v>
                </c:pt>
                <c:pt idx="725">
                  <c:v>230</c:v>
                </c:pt>
                <c:pt idx="726">
                  <c:v>173</c:v>
                </c:pt>
                <c:pt idx="727">
                  <c:v>220</c:v>
                </c:pt>
                <c:pt idx="728">
                  <c:v>220</c:v>
                </c:pt>
                <c:pt idx="729">
                  <c:v>220</c:v>
                </c:pt>
                <c:pt idx="730">
                  <c:v>220</c:v>
                </c:pt>
                <c:pt idx="731">
                  <c:v>220</c:v>
                </c:pt>
                <c:pt idx="732">
                  <c:v>220</c:v>
                </c:pt>
                <c:pt idx="733">
                  <c:v>220</c:v>
                </c:pt>
                <c:pt idx="734">
                  <c:v>220</c:v>
                </c:pt>
                <c:pt idx="735">
                  <c:v>220</c:v>
                </c:pt>
                <c:pt idx="736">
                  <c:v>220</c:v>
                </c:pt>
                <c:pt idx="737">
                  <c:v>220</c:v>
                </c:pt>
                <c:pt idx="738">
                  <c:v>220</c:v>
                </c:pt>
                <c:pt idx="739">
                  <c:v>220</c:v>
                </c:pt>
                <c:pt idx="740">
                  <c:v>220</c:v>
                </c:pt>
                <c:pt idx="741">
                  <c:v>220</c:v>
                </c:pt>
                <c:pt idx="742">
                  <c:v>220</c:v>
                </c:pt>
                <c:pt idx="743">
                  <c:v>220</c:v>
                </c:pt>
                <c:pt idx="744">
                  <c:v>220</c:v>
                </c:pt>
                <c:pt idx="745">
                  <c:v>210</c:v>
                </c:pt>
                <c:pt idx="746">
                  <c:v>280</c:v>
                </c:pt>
                <c:pt idx="747">
                  <c:v>210</c:v>
                </c:pt>
                <c:pt idx="748">
                  <c:v>280</c:v>
                </c:pt>
                <c:pt idx="749">
                  <c:v>210</c:v>
                </c:pt>
                <c:pt idx="750">
                  <c:v>210</c:v>
                </c:pt>
                <c:pt idx="751">
                  <c:v>280</c:v>
                </c:pt>
                <c:pt idx="752">
                  <c:v>210</c:v>
                </c:pt>
                <c:pt idx="753">
                  <c:v>210</c:v>
                </c:pt>
                <c:pt idx="754">
                  <c:v>210</c:v>
                </c:pt>
                <c:pt idx="755">
                  <c:v>210</c:v>
                </c:pt>
                <c:pt idx="756">
                  <c:v>210</c:v>
                </c:pt>
                <c:pt idx="757">
                  <c:v>210</c:v>
                </c:pt>
                <c:pt idx="758">
                  <c:v>210</c:v>
                </c:pt>
                <c:pt idx="759">
                  <c:v>207</c:v>
                </c:pt>
                <c:pt idx="760">
                  <c:v>207</c:v>
                </c:pt>
                <c:pt idx="761">
                  <c:v>207</c:v>
                </c:pt>
                <c:pt idx="762">
                  <c:v>207</c:v>
                </c:pt>
                <c:pt idx="763">
                  <c:v>207</c:v>
                </c:pt>
                <c:pt idx="764">
                  <c:v>207</c:v>
                </c:pt>
                <c:pt idx="765">
                  <c:v>207</c:v>
                </c:pt>
                <c:pt idx="766">
                  <c:v>207</c:v>
                </c:pt>
                <c:pt idx="767">
                  <c:v>207</c:v>
                </c:pt>
                <c:pt idx="768">
                  <c:v>210</c:v>
                </c:pt>
                <c:pt idx="769">
                  <c:v>210</c:v>
                </c:pt>
                <c:pt idx="770">
                  <c:v>210</c:v>
                </c:pt>
                <c:pt idx="771">
                  <c:v>210</c:v>
                </c:pt>
                <c:pt idx="772">
                  <c:v>210</c:v>
                </c:pt>
                <c:pt idx="773">
                  <c:v>210</c:v>
                </c:pt>
                <c:pt idx="774">
                  <c:v>210</c:v>
                </c:pt>
                <c:pt idx="775">
                  <c:v>210</c:v>
                </c:pt>
                <c:pt idx="776">
                  <c:v>210</c:v>
                </c:pt>
                <c:pt idx="777">
                  <c:v>265</c:v>
                </c:pt>
                <c:pt idx="778">
                  <c:v>265</c:v>
                </c:pt>
                <c:pt idx="779">
                  <c:v>265</c:v>
                </c:pt>
                <c:pt idx="780">
                  <c:v>265</c:v>
                </c:pt>
                <c:pt idx="781">
                  <c:v>300</c:v>
                </c:pt>
                <c:pt idx="782">
                  <c:v>260</c:v>
                </c:pt>
                <c:pt idx="783">
                  <c:v>260</c:v>
                </c:pt>
                <c:pt idx="784">
                  <c:v>260</c:v>
                </c:pt>
                <c:pt idx="785">
                  <c:v>260</c:v>
                </c:pt>
                <c:pt idx="786">
                  <c:v>260</c:v>
                </c:pt>
                <c:pt idx="787">
                  <c:v>260</c:v>
                </c:pt>
                <c:pt idx="788">
                  <c:v>300</c:v>
                </c:pt>
                <c:pt idx="789">
                  <c:v>220</c:v>
                </c:pt>
                <c:pt idx="790">
                  <c:v>300</c:v>
                </c:pt>
                <c:pt idx="791">
                  <c:v>220</c:v>
                </c:pt>
                <c:pt idx="792">
                  <c:v>300</c:v>
                </c:pt>
                <c:pt idx="793">
                  <c:v>290</c:v>
                </c:pt>
                <c:pt idx="794">
                  <c:v>300</c:v>
                </c:pt>
                <c:pt idx="795">
                  <c:v>300</c:v>
                </c:pt>
                <c:pt idx="796">
                  <c:v>285</c:v>
                </c:pt>
                <c:pt idx="797">
                  <c:v>390</c:v>
                </c:pt>
                <c:pt idx="798">
                  <c:v>390</c:v>
                </c:pt>
                <c:pt idx="799">
                  <c:v>285</c:v>
                </c:pt>
                <c:pt idx="800">
                  <c:v>300</c:v>
                </c:pt>
                <c:pt idx="801">
                  <c:v>225</c:v>
                </c:pt>
                <c:pt idx="802">
                  <c:v>210</c:v>
                </c:pt>
                <c:pt idx="803">
                  <c:v>170</c:v>
                </c:pt>
                <c:pt idx="804">
                  <c:v>200</c:v>
                </c:pt>
                <c:pt idx="805">
                  <c:v>210</c:v>
                </c:pt>
                <c:pt idx="806">
                  <c:v>170</c:v>
                </c:pt>
                <c:pt idx="807">
                  <c:v>225</c:v>
                </c:pt>
                <c:pt idx="808">
                  <c:v>200</c:v>
                </c:pt>
                <c:pt idx="809">
                  <c:v>200</c:v>
                </c:pt>
                <c:pt idx="810">
                  <c:v>225</c:v>
                </c:pt>
                <c:pt idx="811">
                  <c:v>185</c:v>
                </c:pt>
                <c:pt idx="812">
                  <c:v>185</c:v>
                </c:pt>
                <c:pt idx="813">
                  <c:v>150</c:v>
                </c:pt>
                <c:pt idx="814">
                  <c:v>170</c:v>
                </c:pt>
                <c:pt idx="815">
                  <c:v>185</c:v>
                </c:pt>
                <c:pt idx="816">
                  <c:v>170</c:v>
                </c:pt>
                <c:pt idx="817">
                  <c:v>150</c:v>
                </c:pt>
                <c:pt idx="818">
                  <c:v>150</c:v>
                </c:pt>
                <c:pt idx="819">
                  <c:v>185</c:v>
                </c:pt>
                <c:pt idx="820">
                  <c:v>170</c:v>
                </c:pt>
                <c:pt idx="821">
                  <c:v>150</c:v>
                </c:pt>
                <c:pt idx="822">
                  <c:v>150</c:v>
                </c:pt>
                <c:pt idx="823">
                  <c:v>185</c:v>
                </c:pt>
                <c:pt idx="824">
                  <c:v>185</c:v>
                </c:pt>
                <c:pt idx="825">
                  <c:v>185</c:v>
                </c:pt>
                <c:pt idx="826">
                  <c:v>185</c:v>
                </c:pt>
                <c:pt idx="827">
                  <c:v>170</c:v>
                </c:pt>
                <c:pt idx="828">
                  <c:v>150</c:v>
                </c:pt>
                <c:pt idx="829">
                  <c:v>185</c:v>
                </c:pt>
                <c:pt idx="830">
                  <c:v>185</c:v>
                </c:pt>
                <c:pt idx="831">
                  <c:v>185</c:v>
                </c:pt>
                <c:pt idx="832">
                  <c:v>185</c:v>
                </c:pt>
                <c:pt idx="833">
                  <c:v>185</c:v>
                </c:pt>
                <c:pt idx="834">
                  <c:v>172</c:v>
                </c:pt>
                <c:pt idx="835">
                  <c:v>172</c:v>
                </c:pt>
                <c:pt idx="836">
                  <c:v>172</c:v>
                </c:pt>
                <c:pt idx="837">
                  <c:v>172</c:v>
                </c:pt>
                <c:pt idx="838">
                  <c:v>172</c:v>
                </c:pt>
                <c:pt idx="839">
                  <c:v>172</c:v>
                </c:pt>
                <c:pt idx="840">
                  <c:v>172</c:v>
                </c:pt>
                <c:pt idx="841">
                  <c:v>172</c:v>
                </c:pt>
                <c:pt idx="842">
                  <c:v>172</c:v>
                </c:pt>
                <c:pt idx="843">
                  <c:v>350</c:v>
                </c:pt>
                <c:pt idx="844">
                  <c:v>430</c:v>
                </c:pt>
                <c:pt idx="845">
                  <c:v>430</c:v>
                </c:pt>
                <c:pt idx="846">
                  <c:v>400</c:v>
                </c:pt>
                <c:pt idx="847">
                  <c:v>400</c:v>
                </c:pt>
                <c:pt idx="848">
                  <c:v>350</c:v>
                </c:pt>
                <c:pt idx="849">
                  <c:v>350</c:v>
                </c:pt>
                <c:pt idx="850">
                  <c:v>350</c:v>
                </c:pt>
                <c:pt idx="851">
                  <c:v>430</c:v>
                </c:pt>
                <c:pt idx="852">
                  <c:v>475</c:v>
                </c:pt>
                <c:pt idx="853">
                  <c:v>400</c:v>
                </c:pt>
                <c:pt idx="854">
                  <c:v>400</c:v>
                </c:pt>
                <c:pt idx="855">
                  <c:v>430</c:v>
                </c:pt>
                <c:pt idx="856">
                  <c:v>350</c:v>
                </c:pt>
                <c:pt idx="857">
                  <c:v>400</c:v>
                </c:pt>
                <c:pt idx="858">
                  <c:v>350</c:v>
                </c:pt>
                <c:pt idx="859">
                  <c:v>430</c:v>
                </c:pt>
                <c:pt idx="860">
                  <c:v>400</c:v>
                </c:pt>
                <c:pt idx="861">
                  <c:v>430</c:v>
                </c:pt>
                <c:pt idx="862">
                  <c:v>350</c:v>
                </c:pt>
                <c:pt idx="863">
                  <c:v>400</c:v>
                </c:pt>
                <c:pt idx="864">
                  <c:v>430</c:v>
                </c:pt>
                <c:pt idx="865">
                  <c:v>350</c:v>
                </c:pt>
                <c:pt idx="866">
                  <c:v>350</c:v>
                </c:pt>
                <c:pt idx="867">
                  <c:v>350</c:v>
                </c:pt>
                <c:pt idx="868">
                  <c:v>430</c:v>
                </c:pt>
                <c:pt idx="869">
                  <c:v>430</c:v>
                </c:pt>
                <c:pt idx="870">
                  <c:v>350</c:v>
                </c:pt>
                <c:pt idx="871">
                  <c:v>350</c:v>
                </c:pt>
                <c:pt idx="872">
                  <c:v>400</c:v>
                </c:pt>
                <c:pt idx="873">
                  <c:v>350</c:v>
                </c:pt>
                <c:pt idx="874">
                  <c:v>400</c:v>
                </c:pt>
                <c:pt idx="875">
                  <c:v>400</c:v>
                </c:pt>
                <c:pt idx="876">
                  <c:v>350</c:v>
                </c:pt>
                <c:pt idx="877">
                  <c:v>475</c:v>
                </c:pt>
                <c:pt idx="878">
                  <c:v>500</c:v>
                </c:pt>
                <c:pt idx="879">
                  <c:v>370</c:v>
                </c:pt>
                <c:pt idx="880">
                  <c:v>420</c:v>
                </c:pt>
                <c:pt idx="881">
                  <c:v>420</c:v>
                </c:pt>
                <c:pt idx="882">
                  <c:v>420</c:v>
                </c:pt>
                <c:pt idx="883">
                  <c:v>420</c:v>
                </c:pt>
                <c:pt idx="884">
                  <c:v>370</c:v>
                </c:pt>
                <c:pt idx="885">
                  <c:v>370</c:v>
                </c:pt>
                <c:pt idx="886">
                  <c:v>370</c:v>
                </c:pt>
                <c:pt idx="887">
                  <c:v>420</c:v>
                </c:pt>
                <c:pt idx="888">
                  <c:v>370</c:v>
                </c:pt>
                <c:pt idx="889">
                  <c:v>345</c:v>
                </c:pt>
                <c:pt idx="890">
                  <c:v>345</c:v>
                </c:pt>
                <c:pt idx="891">
                  <c:v>345</c:v>
                </c:pt>
                <c:pt idx="892">
                  <c:v>195</c:v>
                </c:pt>
                <c:pt idx="893">
                  <c:v>193</c:v>
                </c:pt>
                <c:pt idx="894">
                  <c:v>193</c:v>
                </c:pt>
                <c:pt idx="895">
                  <c:v>114</c:v>
                </c:pt>
                <c:pt idx="896">
                  <c:v>114</c:v>
                </c:pt>
                <c:pt idx="897">
                  <c:v>162</c:v>
                </c:pt>
                <c:pt idx="898">
                  <c:v>114</c:v>
                </c:pt>
                <c:pt idx="899">
                  <c:v>114</c:v>
                </c:pt>
                <c:pt idx="900">
                  <c:v>162</c:v>
                </c:pt>
                <c:pt idx="901">
                  <c:v>114</c:v>
                </c:pt>
                <c:pt idx="902">
                  <c:v>114</c:v>
                </c:pt>
                <c:pt idx="903">
                  <c:v>162</c:v>
                </c:pt>
                <c:pt idx="904">
                  <c:v>162</c:v>
                </c:pt>
                <c:pt idx="905">
                  <c:v>162</c:v>
                </c:pt>
                <c:pt idx="906">
                  <c:v>162</c:v>
                </c:pt>
                <c:pt idx="907">
                  <c:v>162</c:v>
                </c:pt>
                <c:pt idx="908">
                  <c:v>114</c:v>
                </c:pt>
                <c:pt idx="909">
                  <c:v>208</c:v>
                </c:pt>
                <c:pt idx="910">
                  <c:v>208</c:v>
                </c:pt>
                <c:pt idx="911">
                  <c:v>208</c:v>
                </c:pt>
                <c:pt idx="912">
                  <c:v>208</c:v>
                </c:pt>
                <c:pt idx="913">
                  <c:v>181</c:v>
                </c:pt>
                <c:pt idx="914">
                  <c:v>181</c:v>
                </c:pt>
                <c:pt idx="915">
                  <c:v>181</c:v>
                </c:pt>
                <c:pt idx="916">
                  <c:v>181</c:v>
                </c:pt>
                <c:pt idx="917">
                  <c:v>181</c:v>
                </c:pt>
                <c:pt idx="918">
                  <c:v>181</c:v>
                </c:pt>
                <c:pt idx="919">
                  <c:v>236</c:v>
                </c:pt>
                <c:pt idx="920">
                  <c:v>236</c:v>
                </c:pt>
                <c:pt idx="921">
                  <c:v>236</c:v>
                </c:pt>
                <c:pt idx="922">
                  <c:v>236</c:v>
                </c:pt>
                <c:pt idx="923">
                  <c:v>236</c:v>
                </c:pt>
                <c:pt idx="924">
                  <c:v>236</c:v>
                </c:pt>
                <c:pt idx="925">
                  <c:v>220</c:v>
                </c:pt>
                <c:pt idx="926">
                  <c:v>170</c:v>
                </c:pt>
                <c:pt idx="927">
                  <c:v>170</c:v>
                </c:pt>
                <c:pt idx="928">
                  <c:v>220</c:v>
                </c:pt>
                <c:pt idx="929">
                  <c:v>170</c:v>
                </c:pt>
                <c:pt idx="930">
                  <c:v>220</c:v>
                </c:pt>
                <c:pt idx="931">
                  <c:v>220</c:v>
                </c:pt>
                <c:pt idx="932">
                  <c:v>170</c:v>
                </c:pt>
                <c:pt idx="933">
                  <c:v>170</c:v>
                </c:pt>
                <c:pt idx="934">
                  <c:v>220</c:v>
                </c:pt>
                <c:pt idx="935">
                  <c:v>220</c:v>
                </c:pt>
                <c:pt idx="936">
                  <c:v>170</c:v>
                </c:pt>
                <c:pt idx="937">
                  <c:v>220</c:v>
                </c:pt>
                <c:pt idx="938">
                  <c:v>220</c:v>
                </c:pt>
                <c:pt idx="939">
                  <c:v>220</c:v>
                </c:pt>
                <c:pt idx="940">
                  <c:v>220</c:v>
                </c:pt>
                <c:pt idx="941">
                  <c:v>170</c:v>
                </c:pt>
                <c:pt idx="942">
                  <c:v>170</c:v>
                </c:pt>
                <c:pt idx="943">
                  <c:v>170</c:v>
                </c:pt>
                <c:pt idx="944">
                  <c:v>170</c:v>
                </c:pt>
                <c:pt idx="945">
                  <c:v>220</c:v>
                </c:pt>
                <c:pt idx="946">
                  <c:v>170</c:v>
                </c:pt>
                <c:pt idx="947">
                  <c:v>220</c:v>
                </c:pt>
                <c:pt idx="948">
                  <c:v>220</c:v>
                </c:pt>
                <c:pt idx="949">
                  <c:v>170</c:v>
                </c:pt>
                <c:pt idx="950">
                  <c:v>170</c:v>
                </c:pt>
                <c:pt idx="951">
                  <c:v>170</c:v>
                </c:pt>
                <c:pt idx="952">
                  <c:v>220</c:v>
                </c:pt>
                <c:pt idx="953">
                  <c:v>220</c:v>
                </c:pt>
                <c:pt idx="954">
                  <c:v>186</c:v>
                </c:pt>
                <c:pt idx="955">
                  <c:v>220</c:v>
                </c:pt>
                <c:pt idx="956">
                  <c:v>186</c:v>
                </c:pt>
                <c:pt idx="957">
                  <c:v>186</c:v>
                </c:pt>
                <c:pt idx="958">
                  <c:v>220</c:v>
                </c:pt>
                <c:pt idx="959">
                  <c:v>220</c:v>
                </c:pt>
                <c:pt idx="960">
                  <c:v>220</c:v>
                </c:pt>
                <c:pt idx="961">
                  <c:v>186</c:v>
                </c:pt>
                <c:pt idx="962">
                  <c:v>186</c:v>
                </c:pt>
                <c:pt idx="963">
                  <c:v>186</c:v>
                </c:pt>
                <c:pt idx="964">
                  <c:v>220</c:v>
                </c:pt>
                <c:pt idx="965">
                  <c:v>252</c:v>
                </c:pt>
                <c:pt idx="966">
                  <c:v>252</c:v>
                </c:pt>
                <c:pt idx="967">
                  <c:v>252</c:v>
                </c:pt>
                <c:pt idx="968">
                  <c:v>220</c:v>
                </c:pt>
                <c:pt idx="969">
                  <c:v>220</c:v>
                </c:pt>
                <c:pt idx="970">
                  <c:v>220</c:v>
                </c:pt>
                <c:pt idx="971">
                  <c:v>220</c:v>
                </c:pt>
                <c:pt idx="972">
                  <c:v>220</c:v>
                </c:pt>
                <c:pt idx="973">
                  <c:v>220</c:v>
                </c:pt>
                <c:pt idx="974">
                  <c:v>220</c:v>
                </c:pt>
                <c:pt idx="975">
                  <c:v>220</c:v>
                </c:pt>
                <c:pt idx="976">
                  <c:v>220</c:v>
                </c:pt>
                <c:pt idx="977">
                  <c:v>220</c:v>
                </c:pt>
                <c:pt idx="978">
                  <c:v>220</c:v>
                </c:pt>
                <c:pt idx="979">
                  <c:v>220</c:v>
                </c:pt>
                <c:pt idx="980">
                  <c:v>220</c:v>
                </c:pt>
                <c:pt idx="981">
                  <c:v>220</c:v>
                </c:pt>
                <c:pt idx="982">
                  <c:v>220</c:v>
                </c:pt>
                <c:pt idx="983">
                  <c:v>252</c:v>
                </c:pt>
                <c:pt idx="984">
                  <c:v>190</c:v>
                </c:pt>
                <c:pt idx="985">
                  <c:v>252</c:v>
                </c:pt>
                <c:pt idx="986">
                  <c:v>252</c:v>
                </c:pt>
                <c:pt idx="987">
                  <c:v>252</c:v>
                </c:pt>
                <c:pt idx="988">
                  <c:v>252</c:v>
                </c:pt>
                <c:pt idx="989">
                  <c:v>252</c:v>
                </c:pt>
                <c:pt idx="990">
                  <c:v>190</c:v>
                </c:pt>
                <c:pt idx="991">
                  <c:v>190</c:v>
                </c:pt>
                <c:pt idx="992">
                  <c:v>252</c:v>
                </c:pt>
                <c:pt idx="993">
                  <c:v>220</c:v>
                </c:pt>
                <c:pt idx="994">
                  <c:v>220</c:v>
                </c:pt>
                <c:pt idx="995">
                  <c:v>220</c:v>
                </c:pt>
                <c:pt idx="996">
                  <c:v>220</c:v>
                </c:pt>
                <c:pt idx="997">
                  <c:v>220</c:v>
                </c:pt>
                <c:pt idx="998">
                  <c:v>220</c:v>
                </c:pt>
                <c:pt idx="999">
                  <c:v>220</c:v>
                </c:pt>
                <c:pt idx="1000">
                  <c:v>220</c:v>
                </c:pt>
                <c:pt idx="1001">
                  <c:v>220</c:v>
                </c:pt>
                <c:pt idx="1002">
                  <c:v>240</c:v>
                </c:pt>
                <c:pt idx="1003">
                  <c:v>220</c:v>
                </c:pt>
                <c:pt idx="1004">
                  <c:v>220</c:v>
                </c:pt>
                <c:pt idx="1005">
                  <c:v>310</c:v>
                </c:pt>
                <c:pt idx="1006">
                  <c:v>220</c:v>
                </c:pt>
                <c:pt idx="1007">
                  <c:v>310</c:v>
                </c:pt>
                <c:pt idx="1008">
                  <c:v>220</c:v>
                </c:pt>
                <c:pt idx="1009">
                  <c:v>240</c:v>
                </c:pt>
                <c:pt idx="1010">
                  <c:v>252</c:v>
                </c:pt>
                <c:pt idx="1011">
                  <c:v>252</c:v>
                </c:pt>
                <c:pt idx="1012">
                  <c:v>252</c:v>
                </c:pt>
                <c:pt idx="1013">
                  <c:v>240</c:v>
                </c:pt>
                <c:pt idx="1014">
                  <c:v>333</c:v>
                </c:pt>
                <c:pt idx="1015">
                  <c:v>333</c:v>
                </c:pt>
                <c:pt idx="1016">
                  <c:v>240</c:v>
                </c:pt>
                <c:pt idx="1017">
                  <c:v>252</c:v>
                </c:pt>
                <c:pt idx="1018">
                  <c:v>252</c:v>
                </c:pt>
                <c:pt idx="1019">
                  <c:v>333</c:v>
                </c:pt>
                <c:pt idx="1020">
                  <c:v>340</c:v>
                </c:pt>
                <c:pt idx="1021">
                  <c:v>333</c:v>
                </c:pt>
                <c:pt idx="1022">
                  <c:v>252</c:v>
                </c:pt>
                <c:pt idx="1023">
                  <c:v>252</c:v>
                </c:pt>
                <c:pt idx="1024">
                  <c:v>310</c:v>
                </c:pt>
                <c:pt idx="1025">
                  <c:v>310</c:v>
                </c:pt>
                <c:pt idx="1026">
                  <c:v>240</c:v>
                </c:pt>
                <c:pt idx="1027">
                  <c:v>240</c:v>
                </c:pt>
                <c:pt idx="1028">
                  <c:v>240</c:v>
                </c:pt>
                <c:pt idx="1029">
                  <c:v>333</c:v>
                </c:pt>
                <c:pt idx="1030">
                  <c:v>240</c:v>
                </c:pt>
                <c:pt idx="1031">
                  <c:v>333</c:v>
                </c:pt>
                <c:pt idx="1032">
                  <c:v>333</c:v>
                </c:pt>
                <c:pt idx="1033">
                  <c:v>333</c:v>
                </c:pt>
                <c:pt idx="1034">
                  <c:v>240</c:v>
                </c:pt>
                <c:pt idx="1035">
                  <c:v>450</c:v>
                </c:pt>
                <c:pt idx="1036">
                  <c:v>333</c:v>
                </c:pt>
                <c:pt idx="1037">
                  <c:v>450</c:v>
                </c:pt>
                <c:pt idx="1038">
                  <c:v>333</c:v>
                </c:pt>
                <c:pt idx="1039">
                  <c:v>281</c:v>
                </c:pt>
                <c:pt idx="1040">
                  <c:v>281</c:v>
                </c:pt>
                <c:pt idx="1041">
                  <c:v>281</c:v>
                </c:pt>
                <c:pt idx="1042">
                  <c:v>281</c:v>
                </c:pt>
                <c:pt idx="1043">
                  <c:v>281</c:v>
                </c:pt>
                <c:pt idx="1044">
                  <c:v>281</c:v>
                </c:pt>
                <c:pt idx="1045">
                  <c:v>281</c:v>
                </c:pt>
                <c:pt idx="1046">
                  <c:v>281</c:v>
                </c:pt>
                <c:pt idx="1047">
                  <c:v>288</c:v>
                </c:pt>
                <c:pt idx="1048">
                  <c:v>281</c:v>
                </c:pt>
                <c:pt idx="1049">
                  <c:v>288</c:v>
                </c:pt>
                <c:pt idx="1050">
                  <c:v>281</c:v>
                </c:pt>
                <c:pt idx="1051">
                  <c:v>281</c:v>
                </c:pt>
                <c:pt idx="1052">
                  <c:v>281</c:v>
                </c:pt>
                <c:pt idx="1053">
                  <c:v>281</c:v>
                </c:pt>
                <c:pt idx="1054">
                  <c:v>281</c:v>
                </c:pt>
                <c:pt idx="1055">
                  <c:v>281</c:v>
                </c:pt>
                <c:pt idx="1056">
                  <c:v>288</c:v>
                </c:pt>
                <c:pt idx="1057">
                  <c:v>281</c:v>
                </c:pt>
                <c:pt idx="1058">
                  <c:v>281</c:v>
                </c:pt>
                <c:pt idx="1059">
                  <c:v>288</c:v>
                </c:pt>
                <c:pt idx="1060">
                  <c:v>281</c:v>
                </c:pt>
                <c:pt idx="1061">
                  <c:v>281</c:v>
                </c:pt>
                <c:pt idx="1062">
                  <c:v>194</c:v>
                </c:pt>
                <c:pt idx="1063">
                  <c:v>310</c:v>
                </c:pt>
                <c:pt idx="1064">
                  <c:v>194</c:v>
                </c:pt>
                <c:pt idx="1065">
                  <c:v>194</c:v>
                </c:pt>
                <c:pt idx="1066">
                  <c:v>194</c:v>
                </c:pt>
                <c:pt idx="1067">
                  <c:v>310</c:v>
                </c:pt>
                <c:pt idx="1068">
                  <c:v>194</c:v>
                </c:pt>
                <c:pt idx="1069">
                  <c:v>194</c:v>
                </c:pt>
                <c:pt idx="1070">
                  <c:v>310</c:v>
                </c:pt>
                <c:pt idx="1071">
                  <c:v>310</c:v>
                </c:pt>
                <c:pt idx="1072">
                  <c:v>310</c:v>
                </c:pt>
                <c:pt idx="1073">
                  <c:v>138</c:v>
                </c:pt>
                <c:pt idx="1074">
                  <c:v>138</c:v>
                </c:pt>
                <c:pt idx="1075">
                  <c:v>138</c:v>
                </c:pt>
                <c:pt idx="1076">
                  <c:v>138</c:v>
                </c:pt>
                <c:pt idx="1077">
                  <c:v>138</c:v>
                </c:pt>
                <c:pt idx="1078">
                  <c:v>138</c:v>
                </c:pt>
                <c:pt idx="1079">
                  <c:v>137</c:v>
                </c:pt>
                <c:pt idx="1080">
                  <c:v>137</c:v>
                </c:pt>
                <c:pt idx="1081">
                  <c:v>137</c:v>
                </c:pt>
                <c:pt idx="1082">
                  <c:v>137</c:v>
                </c:pt>
                <c:pt idx="1083">
                  <c:v>137</c:v>
                </c:pt>
                <c:pt idx="1084">
                  <c:v>137</c:v>
                </c:pt>
                <c:pt idx="1085">
                  <c:v>137</c:v>
                </c:pt>
                <c:pt idx="1086">
                  <c:v>137</c:v>
                </c:pt>
                <c:pt idx="1087">
                  <c:v>137</c:v>
                </c:pt>
                <c:pt idx="1088">
                  <c:v>137</c:v>
                </c:pt>
                <c:pt idx="1089">
                  <c:v>137</c:v>
                </c:pt>
                <c:pt idx="1090">
                  <c:v>137</c:v>
                </c:pt>
                <c:pt idx="1091">
                  <c:v>100</c:v>
                </c:pt>
                <c:pt idx="1092">
                  <c:v>106</c:v>
                </c:pt>
                <c:pt idx="1093">
                  <c:v>100</c:v>
                </c:pt>
                <c:pt idx="1094">
                  <c:v>271</c:v>
                </c:pt>
                <c:pt idx="1095">
                  <c:v>271</c:v>
                </c:pt>
                <c:pt idx="1096">
                  <c:v>271</c:v>
                </c:pt>
                <c:pt idx="1097">
                  <c:v>271</c:v>
                </c:pt>
                <c:pt idx="1098">
                  <c:v>271</c:v>
                </c:pt>
                <c:pt idx="1099">
                  <c:v>271</c:v>
                </c:pt>
                <c:pt idx="1100">
                  <c:v>271</c:v>
                </c:pt>
                <c:pt idx="1101">
                  <c:v>271</c:v>
                </c:pt>
                <c:pt idx="1102">
                  <c:v>271</c:v>
                </c:pt>
                <c:pt idx="1103">
                  <c:v>271</c:v>
                </c:pt>
                <c:pt idx="1104">
                  <c:v>278</c:v>
                </c:pt>
                <c:pt idx="1105">
                  <c:v>278</c:v>
                </c:pt>
                <c:pt idx="1106">
                  <c:v>278</c:v>
                </c:pt>
                <c:pt idx="1107">
                  <c:v>185</c:v>
                </c:pt>
                <c:pt idx="1108">
                  <c:v>185</c:v>
                </c:pt>
                <c:pt idx="1109">
                  <c:v>185</c:v>
                </c:pt>
                <c:pt idx="1110">
                  <c:v>185</c:v>
                </c:pt>
                <c:pt idx="1111">
                  <c:v>278</c:v>
                </c:pt>
                <c:pt idx="1112">
                  <c:v>189</c:v>
                </c:pt>
                <c:pt idx="1113">
                  <c:v>185</c:v>
                </c:pt>
                <c:pt idx="1114">
                  <c:v>185</c:v>
                </c:pt>
                <c:pt idx="1115">
                  <c:v>185</c:v>
                </c:pt>
                <c:pt idx="1116">
                  <c:v>185</c:v>
                </c:pt>
                <c:pt idx="1117">
                  <c:v>278</c:v>
                </c:pt>
                <c:pt idx="1118">
                  <c:v>278</c:v>
                </c:pt>
                <c:pt idx="1119">
                  <c:v>185</c:v>
                </c:pt>
                <c:pt idx="1120">
                  <c:v>185</c:v>
                </c:pt>
                <c:pt idx="1121">
                  <c:v>278</c:v>
                </c:pt>
                <c:pt idx="1122">
                  <c:v>185</c:v>
                </c:pt>
                <c:pt idx="1123">
                  <c:v>189</c:v>
                </c:pt>
                <c:pt idx="1124">
                  <c:v>185</c:v>
                </c:pt>
                <c:pt idx="1125">
                  <c:v>278</c:v>
                </c:pt>
                <c:pt idx="1126">
                  <c:v>185</c:v>
                </c:pt>
                <c:pt idx="1127">
                  <c:v>185</c:v>
                </c:pt>
                <c:pt idx="1128">
                  <c:v>189</c:v>
                </c:pt>
                <c:pt idx="1129">
                  <c:v>278</c:v>
                </c:pt>
                <c:pt idx="1130">
                  <c:v>185</c:v>
                </c:pt>
                <c:pt idx="1131">
                  <c:v>278</c:v>
                </c:pt>
                <c:pt idx="1132">
                  <c:v>185</c:v>
                </c:pt>
                <c:pt idx="1133">
                  <c:v>185</c:v>
                </c:pt>
                <c:pt idx="1134">
                  <c:v>189</c:v>
                </c:pt>
                <c:pt idx="1135">
                  <c:v>185</c:v>
                </c:pt>
                <c:pt idx="1136">
                  <c:v>185</c:v>
                </c:pt>
                <c:pt idx="1137">
                  <c:v>185</c:v>
                </c:pt>
                <c:pt idx="1138">
                  <c:v>185</c:v>
                </c:pt>
                <c:pt idx="1139">
                  <c:v>185</c:v>
                </c:pt>
                <c:pt idx="1140">
                  <c:v>185</c:v>
                </c:pt>
                <c:pt idx="1141">
                  <c:v>189</c:v>
                </c:pt>
                <c:pt idx="1142">
                  <c:v>185</c:v>
                </c:pt>
                <c:pt idx="1143">
                  <c:v>185</c:v>
                </c:pt>
                <c:pt idx="1144">
                  <c:v>185</c:v>
                </c:pt>
                <c:pt idx="1145">
                  <c:v>278</c:v>
                </c:pt>
                <c:pt idx="1146">
                  <c:v>278</c:v>
                </c:pt>
                <c:pt idx="1147">
                  <c:v>278</c:v>
                </c:pt>
                <c:pt idx="1148">
                  <c:v>185</c:v>
                </c:pt>
                <c:pt idx="1149">
                  <c:v>278</c:v>
                </c:pt>
                <c:pt idx="1150">
                  <c:v>185</c:v>
                </c:pt>
                <c:pt idx="1151">
                  <c:v>189</c:v>
                </c:pt>
                <c:pt idx="1152">
                  <c:v>185</c:v>
                </c:pt>
                <c:pt idx="1153">
                  <c:v>185</c:v>
                </c:pt>
                <c:pt idx="1154">
                  <c:v>185</c:v>
                </c:pt>
                <c:pt idx="1155">
                  <c:v>278</c:v>
                </c:pt>
                <c:pt idx="1156">
                  <c:v>185</c:v>
                </c:pt>
                <c:pt idx="1157">
                  <c:v>278</c:v>
                </c:pt>
                <c:pt idx="1158">
                  <c:v>189</c:v>
                </c:pt>
                <c:pt idx="1159">
                  <c:v>185</c:v>
                </c:pt>
                <c:pt idx="1160">
                  <c:v>185</c:v>
                </c:pt>
                <c:pt idx="1161">
                  <c:v>185</c:v>
                </c:pt>
                <c:pt idx="1162">
                  <c:v>278</c:v>
                </c:pt>
                <c:pt idx="1163">
                  <c:v>278</c:v>
                </c:pt>
                <c:pt idx="1164">
                  <c:v>278</c:v>
                </c:pt>
                <c:pt idx="1165">
                  <c:v>278</c:v>
                </c:pt>
                <c:pt idx="1166">
                  <c:v>185</c:v>
                </c:pt>
                <c:pt idx="1167">
                  <c:v>185</c:v>
                </c:pt>
                <c:pt idx="1168">
                  <c:v>189</c:v>
                </c:pt>
                <c:pt idx="1169">
                  <c:v>185</c:v>
                </c:pt>
                <c:pt idx="1170">
                  <c:v>185</c:v>
                </c:pt>
                <c:pt idx="1171">
                  <c:v>278</c:v>
                </c:pt>
                <c:pt idx="1172">
                  <c:v>185</c:v>
                </c:pt>
                <c:pt idx="1173">
                  <c:v>185</c:v>
                </c:pt>
                <c:pt idx="1174">
                  <c:v>185</c:v>
                </c:pt>
                <c:pt idx="1175">
                  <c:v>189</c:v>
                </c:pt>
                <c:pt idx="1176">
                  <c:v>185</c:v>
                </c:pt>
                <c:pt idx="1177">
                  <c:v>189</c:v>
                </c:pt>
                <c:pt idx="1178">
                  <c:v>185</c:v>
                </c:pt>
                <c:pt idx="1179">
                  <c:v>150</c:v>
                </c:pt>
                <c:pt idx="1180">
                  <c:v>150</c:v>
                </c:pt>
                <c:pt idx="1181">
                  <c:v>150</c:v>
                </c:pt>
                <c:pt idx="1182">
                  <c:v>150</c:v>
                </c:pt>
                <c:pt idx="1183">
                  <c:v>150</c:v>
                </c:pt>
                <c:pt idx="1184">
                  <c:v>335</c:v>
                </c:pt>
                <c:pt idx="1185">
                  <c:v>335</c:v>
                </c:pt>
                <c:pt idx="1186">
                  <c:v>335</c:v>
                </c:pt>
                <c:pt idx="1187">
                  <c:v>350</c:v>
                </c:pt>
                <c:pt idx="1188">
                  <c:v>350</c:v>
                </c:pt>
                <c:pt idx="1189">
                  <c:v>335</c:v>
                </c:pt>
                <c:pt idx="1190">
                  <c:v>480</c:v>
                </c:pt>
                <c:pt idx="1191">
                  <c:v>480</c:v>
                </c:pt>
                <c:pt idx="1192">
                  <c:v>155</c:v>
                </c:pt>
                <c:pt idx="1193">
                  <c:v>155</c:v>
                </c:pt>
                <c:pt idx="1194">
                  <c:v>155</c:v>
                </c:pt>
                <c:pt idx="1195">
                  <c:v>155</c:v>
                </c:pt>
                <c:pt idx="1196">
                  <c:v>155</c:v>
                </c:pt>
                <c:pt idx="1197">
                  <c:v>155</c:v>
                </c:pt>
                <c:pt idx="1198">
                  <c:v>155</c:v>
                </c:pt>
                <c:pt idx="1199">
                  <c:v>155</c:v>
                </c:pt>
                <c:pt idx="1200">
                  <c:v>155</c:v>
                </c:pt>
                <c:pt idx="1201">
                  <c:v>155</c:v>
                </c:pt>
                <c:pt idx="1202">
                  <c:v>155</c:v>
                </c:pt>
                <c:pt idx="1203">
                  <c:v>155</c:v>
                </c:pt>
                <c:pt idx="1204">
                  <c:v>155</c:v>
                </c:pt>
                <c:pt idx="1205">
                  <c:v>155</c:v>
                </c:pt>
                <c:pt idx="1206">
                  <c:v>155</c:v>
                </c:pt>
                <c:pt idx="1207">
                  <c:v>155</c:v>
                </c:pt>
                <c:pt idx="1208">
                  <c:v>155</c:v>
                </c:pt>
                <c:pt idx="1209">
                  <c:v>155</c:v>
                </c:pt>
                <c:pt idx="1210">
                  <c:v>155</c:v>
                </c:pt>
                <c:pt idx="1211">
                  <c:v>155</c:v>
                </c:pt>
                <c:pt idx="1212">
                  <c:v>155</c:v>
                </c:pt>
                <c:pt idx="1213">
                  <c:v>155</c:v>
                </c:pt>
                <c:pt idx="1214">
                  <c:v>155</c:v>
                </c:pt>
                <c:pt idx="1215">
                  <c:v>155</c:v>
                </c:pt>
                <c:pt idx="1216">
                  <c:v>155</c:v>
                </c:pt>
                <c:pt idx="1217">
                  <c:v>155</c:v>
                </c:pt>
                <c:pt idx="1218">
                  <c:v>155</c:v>
                </c:pt>
                <c:pt idx="1219">
                  <c:v>155</c:v>
                </c:pt>
                <c:pt idx="1220">
                  <c:v>155</c:v>
                </c:pt>
                <c:pt idx="1221">
                  <c:v>155</c:v>
                </c:pt>
                <c:pt idx="1222">
                  <c:v>155</c:v>
                </c:pt>
                <c:pt idx="1223">
                  <c:v>170</c:v>
                </c:pt>
                <c:pt idx="1224">
                  <c:v>170</c:v>
                </c:pt>
                <c:pt idx="1225">
                  <c:v>140</c:v>
                </c:pt>
                <c:pt idx="1226">
                  <c:v>170</c:v>
                </c:pt>
                <c:pt idx="1227">
                  <c:v>140</c:v>
                </c:pt>
                <c:pt idx="1228">
                  <c:v>140</c:v>
                </c:pt>
                <c:pt idx="1229">
                  <c:v>140</c:v>
                </c:pt>
                <c:pt idx="1230">
                  <c:v>170</c:v>
                </c:pt>
                <c:pt idx="1231">
                  <c:v>170</c:v>
                </c:pt>
                <c:pt idx="1232">
                  <c:v>140</c:v>
                </c:pt>
                <c:pt idx="1233">
                  <c:v>170</c:v>
                </c:pt>
                <c:pt idx="1234">
                  <c:v>140</c:v>
                </c:pt>
                <c:pt idx="1235">
                  <c:v>170</c:v>
                </c:pt>
                <c:pt idx="1236">
                  <c:v>170</c:v>
                </c:pt>
                <c:pt idx="1237">
                  <c:v>140</c:v>
                </c:pt>
                <c:pt idx="1238">
                  <c:v>140</c:v>
                </c:pt>
                <c:pt idx="1239">
                  <c:v>170</c:v>
                </c:pt>
                <c:pt idx="1240">
                  <c:v>140</c:v>
                </c:pt>
                <c:pt idx="1241">
                  <c:v>170</c:v>
                </c:pt>
                <c:pt idx="1242">
                  <c:v>140</c:v>
                </c:pt>
                <c:pt idx="1243">
                  <c:v>140</c:v>
                </c:pt>
                <c:pt idx="1244">
                  <c:v>140</c:v>
                </c:pt>
                <c:pt idx="1245">
                  <c:v>170</c:v>
                </c:pt>
                <c:pt idx="1246">
                  <c:v>170</c:v>
                </c:pt>
                <c:pt idx="1247">
                  <c:v>200</c:v>
                </c:pt>
                <c:pt idx="1248">
                  <c:v>200</c:v>
                </c:pt>
                <c:pt idx="1249">
                  <c:v>295</c:v>
                </c:pt>
                <c:pt idx="1250">
                  <c:v>250</c:v>
                </c:pt>
                <c:pt idx="1251">
                  <c:v>250</c:v>
                </c:pt>
                <c:pt idx="1252">
                  <c:v>300</c:v>
                </c:pt>
                <c:pt idx="1253">
                  <c:v>250</c:v>
                </c:pt>
                <c:pt idx="1254">
                  <c:v>250</c:v>
                </c:pt>
                <c:pt idx="1255">
                  <c:v>250</c:v>
                </c:pt>
                <c:pt idx="1256">
                  <c:v>300</c:v>
                </c:pt>
                <c:pt idx="1257">
                  <c:v>250</c:v>
                </c:pt>
                <c:pt idx="1258">
                  <c:v>220</c:v>
                </c:pt>
                <c:pt idx="1259">
                  <c:v>220</c:v>
                </c:pt>
                <c:pt idx="1260">
                  <c:v>220</c:v>
                </c:pt>
                <c:pt idx="1261">
                  <c:v>220</c:v>
                </c:pt>
                <c:pt idx="1262">
                  <c:v>220</c:v>
                </c:pt>
                <c:pt idx="1263">
                  <c:v>220</c:v>
                </c:pt>
                <c:pt idx="1264">
                  <c:v>220</c:v>
                </c:pt>
                <c:pt idx="1265">
                  <c:v>220</c:v>
                </c:pt>
                <c:pt idx="1266">
                  <c:v>375</c:v>
                </c:pt>
                <c:pt idx="1267">
                  <c:v>182</c:v>
                </c:pt>
                <c:pt idx="1268">
                  <c:v>182</c:v>
                </c:pt>
                <c:pt idx="1269">
                  <c:v>270</c:v>
                </c:pt>
                <c:pt idx="1270">
                  <c:v>182</c:v>
                </c:pt>
                <c:pt idx="1271">
                  <c:v>270</c:v>
                </c:pt>
                <c:pt idx="1272">
                  <c:v>270</c:v>
                </c:pt>
                <c:pt idx="1273">
                  <c:v>270</c:v>
                </c:pt>
                <c:pt idx="1274">
                  <c:v>182</c:v>
                </c:pt>
                <c:pt idx="1275">
                  <c:v>270</c:v>
                </c:pt>
                <c:pt idx="1276">
                  <c:v>270</c:v>
                </c:pt>
                <c:pt idx="1277">
                  <c:v>182</c:v>
                </c:pt>
                <c:pt idx="1278">
                  <c:v>182</c:v>
                </c:pt>
                <c:pt idx="1279">
                  <c:v>182</c:v>
                </c:pt>
                <c:pt idx="1280">
                  <c:v>182</c:v>
                </c:pt>
                <c:pt idx="1281">
                  <c:v>182</c:v>
                </c:pt>
                <c:pt idx="1282">
                  <c:v>270</c:v>
                </c:pt>
                <c:pt idx="1283">
                  <c:v>270</c:v>
                </c:pt>
                <c:pt idx="1284">
                  <c:v>179</c:v>
                </c:pt>
                <c:pt idx="1285">
                  <c:v>179</c:v>
                </c:pt>
                <c:pt idx="1286">
                  <c:v>270</c:v>
                </c:pt>
                <c:pt idx="1287">
                  <c:v>179</c:v>
                </c:pt>
                <c:pt idx="1288">
                  <c:v>270</c:v>
                </c:pt>
                <c:pt idx="1289">
                  <c:v>179</c:v>
                </c:pt>
                <c:pt idx="1290">
                  <c:v>179</c:v>
                </c:pt>
                <c:pt idx="1291">
                  <c:v>264</c:v>
                </c:pt>
                <c:pt idx="1292">
                  <c:v>264</c:v>
                </c:pt>
                <c:pt idx="1293">
                  <c:v>264</c:v>
                </c:pt>
                <c:pt idx="1294">
                  <c:v>456</c:v>
                </c:pt>
                <c:pt idx="1295">
                  <c:v>317</c:v>
                </c:pt>
                <c:pt idx="1296">
                  <c:v>317</c:v>
                </c:pt>
                <c:pt idx="1297">
                  <c:v>317</c:v>
                </c:pt>
                <c:pt idx="1298">
                  <c:v>317</c:v>
                </c:pt>
                <c:pt idx="1299">
                  <c:v>317</c:v>
                </c:pt>
                <c:pt idx="1300">
                  <c:v>317</c:v>
                </c:pt>
                <c:pt idx="1301">
                  <c:v>317</c:v>
                </c:pt>
                <c:pt idx="1302">
                  <c:v>317</c:v>
                </c:pt>
                <c:pt idx="1303">
                  <c:v>317</c:v>
                </c:pt>
                <c:pt idx="1304">
                  <c:v>317</c:v>
                </c:pt>
                <c:pt idx="1305">
                  <c:v>317</c:v>
                </c:pt>
                <c:pt idx="1306">
                  <c:v>317</c:v>
                </c:pt>
                <c:pt idx="1307">
                  <c:v>317</c:v>
                </c:pt>
                <c:pt idx="1308">
                  <c:v>317</c:v>
                </c:pt>
                <c:pt idx="1309">
                  <c:v>390</c:v>
                </c:pt>
                <c:pt idx="1310">
                  <c:v>390</c:v>
                </c:pt>
                <c:pt idx="1311">
                  <c:v>390</c:v>
                </c:pt>
                <c:pt idx="1312">
                  <c:v>390</c:v>
                </c:pt>
                <c:pt idx="1313">
                  <c:v>390</c:v>
                </c:pt>
                <c:pt idx="1314">
                  <c:v>390</c:v>
                </c:pt>
                <c:pt idx="1315">
                  <c:v>450</c:v>
                </c:pt>
                <c:pt idx="1316">
                  <c:v>500</c:v>
                </c:pt>
                <c:pt idx="1317">
                  <c:v>450</c:v>
                </c:pt>
                <c:pt idx="1318">
                  <c:v>450</c:v>
                </c:pt>
                <c:pt idx="1319">
                  <c:v>500</c:v>
                </c:pt>
                <c:pt idx="1320">
                  <c:v>450</c:v>
                </c:pt>
                <c:pt idx="1321">
                  <c:v>500</c:v>
                </c:pt>
                <c:pt idx="1322">
                  <c:v>450</c:v>
                </c:pt>
                <c:pt idx="1323">
                  <c:v>500</c:v>
                </c:pt>
                <c:pt idx="1324">
                  <c:v>450</c:v>
                </c:pt>
                <c:pt idx="1325">
                  <c:v>235</c:v>
                </c:pt>
                <c:pt idx="1326">
                  <c:v>235</c:v>
                </c:pt>
                <c:pt idx="1327">
                  <c:v>302</c:v>
                </c:pt>
                <c:pt idx="1328">
                  <c:v>302</c:v>
                </c:pt>
                <c:pt idx="1329">
                  <c:v>385</c:v>
                </c:pt>
                <c:pt idx="1330">
                  <c:v>303</c:v>
                </c:pt>
                <c:pt idx="1331">
                  <c:v>303</c:v>
                </c:pt>
                <c:pt idx="1332">
                  <c:v>190</c:v>
                </c:pt>
                <c:pt idx="1333">
                  <c:v>190</c:v>
                </c:pt>
                <c:pt idx="1334">
                  <c:v>190</c:v>
                </c:pt>
                <c:pt idx="1335">
                  <c:v>190</c:v>
                </c:pt>
                <c:pt idx="1336">
                  <c:v>190</c:v>
                </c:pt>
                <c:pt idx="1337">
                  <c:v>190</c:v>
                </c:pt>
                <c:pt idx="1338">
                  <c:v>190</c:v>
                </c:pt>
                <c:pt idx="1339">
                  <c:v>190</c:v>
                </c:pt>
                <c:pt idx="1340">
                  <c:v>190</c:v>
                </c:pt>
                <c:pt idx="1341">
                  <c:v>190</c:v>
                </c:pt>
                <c:pt idx="1342">
                  <c:v>190</c:v>
                </c:pt>
                <c:pt idx="1343">
                  <c:v>190</c:v>
                </c:pt>
                <c:pt idx="1344">
                  <c:v>321</c:v>
                </c:pt>
                <c:pt idx="1345">
                  <c:v>321</c:v>
                </c:pt>
                <c:pt idx="1346">
                  <c:v>272</c:v>
                </c:pt>
                <c:pt idx="1347">
                  <c:v>272</c:v>
                </c:pt>
                <c:pt idx="1348">
                  <c:v>272</c:v>
                </c:pt>
                <c:pt idx="1349">
                  <c:v>321</c:v>
                </c:pt>
                <c:pt idx="1350">
                  <c:v>321</c:v>
                </c:pt>
                <c:pt idx="1351">
                  <c:v>272</c:v>
                </c:pt>
                <c:pt idx="1352">
                  <c:v>272</c:v>
                </c:pt>
                <c:pt idx="1353">
                  <c:v>321</c:v>
                </c:pt>
                <c:pt idx="1354">
                  <c:v>321</c:v>
                </c:pt>
                <c:pt idx="1355">
                  <c:v>272</c:v>
                </c:pt>
                <c:pt idx="1356">
                  <c:v>272</c:v>
                </c:pt>
                <c:pt idx="1357">
                  <c:v>272</c:v>
                </c:pt>
                <c:pt idx="1358">
                  <c:v>272</c:v>
                </c:pt>
                <c:pt idx="1359">
                  <c:v>272</c:v>
                </c:pt>
                <c:pt idx="1360">
                  <c:v>335</c:v>
                </c:pt>
                <c:pt idx="1361">
                  <c:v>272</c:v>
                </c:pt>
                <c:pt idx="1362">
                  <c:v>272</c:v>
                </c:pt>
                <c:pt idx="1363">
                  <c:v>335</c:v>
                </c:pt>
                <c:pt idx="1364">
                  <c:v>272</c:v>
                </c:pt>
                <c:pt idx="1365">
                  <c:v>335</c:v>
                </c:pt>
                <c:pt idx="1366">
                  <c:v>272</c:v>
                </c:pt>
                <c:pt idx="1367">
                  <c:v>335</c:v>
                </c:pt>
                <c:pt idx="1368">
                  <c:v>272</c:v>
                </c:pt>
                <c:pt idx="1369">
                  <c:v>335</c:v>
                </c:pt>
                <c:pt idx="1370">
                  <c:v>272</c:v>
                </c:pt>
                <c:pt idx="1371">
                  <c:v>335</c:v>
                </c:pt>
                <c:pt idx="1372">
                  <c:v>272</c:v>
                </c:pt>
                <c:pt idx="1373">
                  <c:v>272</c:v>
                </c:pt>
                <c:pt idx="1374">
                  <c:v>272</c:v>
                </c:pt>
                <c:pt idx="1375">
                  <c:v>335</c:v>
                </c:pt>
                <c:pt idx="1376">
                  <c:v>272</c:v>
                </c:pt>
                <c:pt idx="1377">
                  <c:v>335</c:v>
                </c:pt>
                <c:pt idx="1378">
                  <c:v>335</c:v>
                </c:pt>
                <c:pt idx="1379">
                  <c:v>464</c:v>
                </c:pt>
                <c:pt idx="1380">
                  <c:v>464</c:v>
                </c:pt>
                <c:pt idx="1381">
                  <c:v>464</c:v>
                </c:pt>
                <c:pt idx="1382">
                  <c:v>464</c:v>
                </c:pt>
                <c:pt idx="1383">
                  <c:v>272</c:v>
                </c:pt>
                <c:pt idx="1384">
                  <c:v>272</c:v>
                </c:pt>
                <c:pt idx="1385">
                  <c:v>202</c:v>
                </c:pt>
                <c:pt idx="1386">
                  <c:v>272</c:v>
                </c:pt>
                <c:pt idx="1387">
                  <c:v>321</c:v>
                </c:pt>
                <c:pt idx="1388">
                  <c:v>321</c:v>
                </c:pt>
                <c:pt idx="1389">
                  <c:v>272</c:v>
                </c:pt>
                <c:pt idx="1390">
                  <c:v>272</c:v>
                </c:pt>
                <c:pt idx="1391">
                  <c:v>321</c:v>
                </c:pt>
                <c:pt idx="1392">
                  <c:v>321</c:v>
                </c:pt>
                <c:pt idx="1393">
                  <c:v>321</c:v>
                </c:pt>
                <c:pt idx="1394">
                  <c:v>272</c:v>
                </c:pt>
                <c:pt idx="1395">
                  <c:v>272</c:v>
                </c:pt>
                <c:pt idx="1396">
                  <c:v>272</c:v>
                </c:pt>
                <c:pt idx="1397">
                  <c:v>202</c:v>
                </c:pt>
                <c:pt idx="1398">
                  <c:v>321</c:v>
                </c:pt>
                <c:pt idx="1399">
                  <c:v>335</c:v>
                </c:pt>
                <c:pt idx="1400">
                  <c:v>272</c:v>
                </c:pt>
                <c:pt idx="1401">
                  <c:v>335</c:v>
                </c:pt>
                <c:pt idx="1402">
                  <c:v>272</c:v>
                </c:pt>
                <c:pt idx="1403">
                  <c:v>335</c:v>
                </c:pt>
                <c:pt idx="1404">
                  <c:v>272</c:v>
                </c:pt>
                <c:pt idx="1405">
                  <c:v>272</c:v>
                </c:pt>
                <c:pt idx="1406">
                  <c:v>335</c:v>
                </c:pt>
                <c:pt idx="1407">
                  <c:v>202</c:v>
                </c:pt>
                <c:pt idx="1408">
                  <c:v>272</c:v>
                </c:pt>
                <c:pt idx="1409">
                  <c:v>335</c:v>
                </c:pt>
                <c:pt idx="1410">
                  <c:v>202</c:v>
                </c:pt>
                <c:pt idx="1411">
                  <c:v>272</c:v>
                </c:pt>
                <c:pt idx="1412">
                  <c:v>272</c:v>
                </c:pt>
                <c:pt idx="1413">
                  <c:v>272</c:v>
                </c:pt>
                <c:pt idx="1414">
                  <c:v>335</c:v>
                </c:pt>
                <c:pt idx="1415">
                  <c:v>335</c:v>
                </c:pt>
                <c:pt idx="1416">
                  <c:v>272</c:v>
                </c:pt>
                <c:pt idx="1417">
                  <c:v>335</c:v>
                </c:pt>
                <c:pt idx="1418">
                  <c:v>335</c:v>
                </c:pt>
                <c:pt idx="1419">
                  <c:v>272</c:v>
                </c:pt>
                <c:pt idx="1420">
                  <c:v>272</c:v>
                </c:pt>
                <c:pt idx="1421">
                  <c:v>272</c:v>
                </c:pt>
                <c:pt idx="1422">
                  <c:v>250</c:v>
                </c:pt>
                <c:pt idx="1423">
                  <c:v>215</c:v>
                </c:pt>
                <c:pt idx="1424">
                  <c:v>215</c:v>
                </c:pt>
                <c:pt idx="1425">
                  <c:v>250</c:v>
                </c:pt>
                <c:pt idx="1426">
                  <c:v>250</c:v>
                </c:pt>
                <c:pt idx="1427">
                  <c:v>320</c:v>
                </c:pt>
                <c:pt idx="1428">
                  <c:v>320</c:v>
                </c:pt>
                <c:pt idx="1429">
                  <c:v>320</c:v>
                </c:pt>
                <c:pt idx="1430">
                  <c:v>320</c:v>
                </c:pt>
                <c:pt idx="1431">
                  <c:v>320</c:v>
                </c:pt>
                <c:pt idx="1432">
                  <c:v>320</c:v>
                </c:pt>
                <c:pt idx="1433">
                  <c:v>320</c:v>
                </c:pt>
                <c:pt idx="1434">
                  <c:v>320</c:v>
                </c:pt>
                <c:pt idx="1435">
                  <c:v>320</c:v>
                </c:pt>
                <c:pt idx="1436">
                  <c:v>320</c:v>
                </c:pt>
                <c:pt idx="1437">
                  <c:v>320</c:v>
                </c:pt>
                <c:pt idx="1438">
                  <c:v>320</c:v>
                </c:pt>
                <c:pt idx="1439">
                  <c:v>320</c:v>
                </c:pt>
                <c:pt idx="1440">
                  <c:v>320</c:v>
                </c:pt>
                <c:pt idx="1441">
                  <c:v>320</c:v>
                </c:pt>
                <c:pt idx="1442">
                  <c:v>268</c:v>
                </c:pt>
                <c:pt idx="1443">
                  <c:v>268</c:v>
                </c:pt>
                <c:pt idx="1444">
                  <c:v>268</c:v>
                </c:pt>
                <c:pt idx="1445">
                  <c:v>268</c:v>
                </c:pt>
                <c:pt idx="1446">
                  <c:v>268</c:v>
                </c:pt>
                <c:pt idx="1447">
                  <c:v>268</c:v>
                </c:pt>
                <c:pt idx="1448">
                  <c:v>268</c:v>
                </c:pt>
                <c:pt idx="1449">
                  <c:v>268</c:v>
                </c:pt>
                <c:pt idx="1450">
                  <c:v>268</c:v>
                </c:pt>
                <c:pt idx="1451">
                  <c:v>268</c:v>
                </c:pt>
                <c:pt idx="1452">
                  <c:v>268</c:v>
                </c:pt>
                <c:pt idx="1453">
                  <c:v>268</c:v>
                </c:pt>
                <c:pt idx="1454">
                  <c:v>268</c:v>
                </c:pt>
                <c:pt idx="1455">
                  <c:v>268</c:v>
                </c:pt>
                <c:pt idx="1456">
                  <c:v>268</c:v>
                </c:pt>
                <c:pt idx="1457">
                  <c:v>283</c:v>
                </c:pt>
                <c:pt idx="1458">
                  <c:v>173</c:v>
                </c:pt>
                <c:pt idx="1459">
                  <c:v>283</c:v>
                </c:pt>
                <c:pt idx="1460">
                  <c:v>173</c:v>
                </c:pt>
                <c:pt idx="1461">
                  <c:v>283</c:v>
                </c:pt>
                <c:pt idx="1462">
                  <c:v>173</c:v>
                </c:pt>
                <c:pt idx="1463">
                  <c:v>173</c:v>
                </c:pt>
                <c:pt idx="1464">
                  <c:v>173</c:v>
                </c:pt>
                <c:pt idx="1465">
                  <c:v>283</c:v>
                </c:pt>
                <c:pt idx="1466">
                  <c:v>173</c:v>
                </c:pt>
                <c:pt idx="1467">
                  <c:v>107</c:v>
                </c:pt>
                <c:pt idx="1468">
                  <c:v>107</c:v>
                </c:pt>
                <c:pt idx="1469">
                  <c:v>107</c:v>
                </c:pt>
                <c:pt idx="1470">
                  <c:v>107</c:v>
                </c:pt>
                <c:pt idx="1471">
                  <c:v>107</c:v>
                </c:pt>
                <c:pt idx="1472">
                  <c:v>107</c:v>
                </c:pt>
                <c:pt idx="1473">
                  <c:v>108</c:v>
                </c:pt>
                <c:pt idx="1474">
                  <c:v>108</c:v>
                </c:pt>
                <c:pt idx="1475">
                  <c:v>108</c:v>
                </c:pt>
                <c:pt idx="1476">
                  <c:v>108</c:v>
                </c:pt>
                <c:pt idx="1477">
                  <c:v>108</c:v>
                </c:pt>
                <c:pt idx="1478">
                  <c:v>108</c:v>
                </c:pt>
                <c:pt idx="1479">
                  <c:v>108</c:v>
                </c:pt>
                <c:pt idx="1480">
                  <c:v>108</c:v>
                </c:pt>
                <c:pt idx="1481">
                  <c:v>108</c:v>
                </c:pt>
                <c:pt idx="1482">
                  <c:v>108</c:v>
                </c:pt>
                <c:pt idx="1483">
                  <c:v>108</c:v>
                </c:pt>
                <c:pt idx="1484">
                  <c:v>108</c:v>
                </c:pt>
                <c:pt idx="1485">
                  <c:v>302</c:v>
                </c:pt>
                <c:pt idx="1486">
                  <c:v>302</c:v>
                </c:pt>
                <c:pt idx="1487">
                  <c:v>302</c:v>
                </c:pt>
                <c:pt idx="1488">
                  <c:v>302</c:v>
                </c:pt>
                <c:pt idx="1489">
                  <c:v>302</c:v>
                </c:pt>
                <c:pt idx="1490">
                  <c:v>302</c:v>
                </c:pt>
                <c:pt idx="1491">
                  <c:v>302</c:v>
                </c:pt>
                <c:pt idx="1492">
                  <c:v>302</c:v>
                </c:pt>
                <c:pt idx="1493">
                  <c:v>302</c:v>
                </c:pt>
                <c:pt idx="1494">
                  <c:v>302</c:v>
                </c:pt>
                <c:pt idx="1495">
                  <c:v>138</c:v>
                </c:pt>
                <c:pt idx="1496">
                  <c:v>138</c:v>
                </c:pt>
                <c:pt idx="1497">
                  <c:v>138</c:v>
                </c:pt>
                <c:pt idx="1498">
                  <c:v>138</c:v>
                </c:pt>
                <c:pt idx="1499">
                  <c:v>293</c:v>
                </c:pt>
                <c:pt idx="1500">
                  <c:v>293</c:v>
                </c:pt>
                <c:pt idx="1501">
                  <c:v>293</c:v>
                </c:pt>
                <c:pt idx="1502">
                  <c:v>293</c:v>
                </c:pt>
                <c:pt idx="1503">
                  <c:v>293</c:v>
                </c:pt>
                <c:pt idx="1504">
                  <c:v>293</c:v>
                </c:pt>
                <c:pt idx="1505">
                  <c:v>185</c:v>
                </c:pt>
                <c:pt idx="1506">
                  <c:v>185</c:v>
                </c:pt>
                <c:pt idx="1507">
                  <c:v>185</c:v>
                </c:pt>
                <c:pt idx="1508">
                  <c:v>185</c:v>
                </c:pt>
                <c:pt idx="1509">
                  <c:v>185</c:v>
                </c:pt>
                <c:pt idx="1510">
                  <c:v>185</c:v>
                </c:pt>
                <c:pt idx="1511">
                  <c:v>500</c:v>
                </c:pt>
                <c:pt idx="1512">
                  <c:v>450</c:v>
                </c:pt>
                <c:pt idx="1513">
                  <c:v>450</c:v>
                </c:pt>
                <c:pt idx="1514">
                  <c:v>450</c:v>
                </c:pt>
                <c:pt idx="1515">
                  <c:v>119</c:v>
                </c:pt>
                <c:pt idx="1516">
                  <c:v>160</c:v>
                </c:pt>
                <c:pt idx="1517">
                  <c:v>160</c:v>
                </c:pt>
                <c:pt idx="1518">
                  <c:v>150</c:v>
                </c:pt>
                <c:pt idx="1519">
                  <c:v>119</c:v>
                </c:pt>
                <c:pt idx="1520">
                  <c:v>150</c:v>
                </c:pt>
                <c:pt idx="1521">
                  <c:v>119</c:v>
                </c:pt>
                <c:pt idx="1522">
                  <c:v>150</c:v>
                </c:pt>
                <c:pt idx="1523">
                  <c:v>150</c:v>
                </c:pt>
                <c:pt idx="1524">
                  <c:v>119</c:v>
                </c:pt>
                <c:pt idx="1525">
                  <c:v>160</c:v>
                </c:pt>
                <c:pt idx="1526">
                  <c:v>160</c:v>
                </c:pt>
                <c:pt idx="1527">
                  <c:v>119</c:v>
                </c:pt>
                <c:pt idx="1528">
                  <c:v>160</c:v>
                </c:pt>
                <c:pt idx="1529">
                  <c:v>160</c:v>
                </c:pt>
                <c:pt idx="1530">
                  <c:v>119</c:v>
                </c:pt>
                <c:pt idx="1531">
                  <c:v>150</c:v>
                </c:pt>
                <c:pt idx="1532">
                  <c:v>150</c:v>
                </c:pt>
                <c:pt idx="1533">
                  <c:v>150</c:v>
                </c:pt>
                <c:pt idx="1534">
                  <c:v>150</c:v>
                </c:pt>
                <c:pt idx="1535">
                  <c:v>160</c:v>
                </c:pt>
                <c:pt idx="1536">
                  <c:v>119</c:v>
                </c:pt>
                <c:pt idx="1537">
                  <c:v>150</c:v>
                </c:pt>
                <c:pt idx="1538">
                  <c:v>150</c:v>
                </c:pt>
                <c:pt idx="1539">
                  <c:v>119</c:v>
                </c:pt>
                <c:pt idx="1540">
                  <c:v>160</c:v>
                </c:pt>
                <c:pt idx="1541">
                  <c:v>119</c:v>
                </c:pt>
                <c:pt idx="1542">
                  <c:v>119</c:v>
                </c:pt>
                <c:pt idx="1543">
                  <c:v>119</c:v>
                </c:pt>
                <c:pt idx="1544">
                  <c:v>143</c:v>
                </c:pt>
                <c:pt idx="1545">
                  <c:v>143</c:v>
                </c:pt>
                <c:pt idx="1546">
                  <c:v>143</c:v>
                </c:pt>
                <c:pt idx="1547">
                  <c:v>160</c:v>
                </c:pt>
                <c:pt idx="1548">
                  <c:v>119</c:v>
                </c:pt>
                <c:pt idx="1549">
                  <c:v>143</c:v>
                </c:pt>
                <c:pt idx="1550">
                  <c:v>143</c:v>
                </c:pt>
                <c:pt idx="1551">
                  <c:v>160</c:v>
                </c:pt>
                <c:pt idx="1552">
                  <c:v>160</c:v>
                </c:pt>
                <c:pt idx="1553">
                  <c:v>143</c:v>
                </c:pt>
                <c:pt idx="1554">
                  <c:v>143</c:v>
                </c:pt>
                <c:pt idx="1555">
                  <c:v>207</c:v>
                </c:pt>
                <c:pt idx="1556">
                  <c:v>148</c:v>
                </c:pt>
                <c:pt idx="1557">
                  <c:v>143</c:v>
                </c:pt>
                <c:pt idx="1558">
                  <c:v>148</c:v>
                </c:pt>
                <c:pt idx="1559">
                  <c:v>148</c:v>
                </c:pt>
                <c:pt idx="1560">
                  <c:v>207</c:v>
                </c:pt>
                <c:pt idx="1561">
                  <c:v>207</c:v>
                </c:pt>
                <c:pt idx="1562">
                  <c:v>207</c:v>
                </c:pt>
                <c:pt idx="1563">
                  <c:v>143</c:v>
                </c:pt>
                <c:pt idx="1564">
                  <c:v>143</c:v>
                </c:pt>
                <c:pt idx="1565">
                  <c:v>207</c:v>
                </c:pt>
                <c:pt idx="1566">
                  <c:v>150</c:v>
                </c:pt>
                <c:pt idx="1567">
                  <c:v>150</c:v>
                </c:pt>
                <c:pt idx="1568">
                  <c:v>150</c:v>
                </c:pt>
                <c:pt idx="1569">
                  <c:v>150</c:v>
                </c:pt>
                <c:pt idx="1570">
                  <c:v>119</c:v>
                </c:pt>
                <c:pt idx="1571">
                  <c:v>119</c:v>
                </c:pt>
                <c:pt idx="1572">
                  <c:v>150</c:v>
                </c:pt>
                <c:pt idx="1573">
                  <c:v>207</c:v>
                </c:pt>
                <c:pt idx="1574">
                  <c:v>150</c:v>
                </c:pt>
                <c:pt idx="1575">
                  <c:v>140</c:v>
                </c:pt>
                <c:pt idx="1576">
                  <c:v>207</c:v>
                </c:pt>
                <c:pt idx="1577">
                  <c:v>140</c:v>
                </c:pt>
                <c:pt idx="1578">
                  <c:v>150</c:v>
                </c:pt>
                <c:pt idx="1579">
                  <c:v>250</c:v>
                </c:pt>
                <c:pt idx="1580">
                  <c:v>250</c:v>
                </c:pt>
                <c:pt idx="1581">
                  <c:v>250</c:v>
                </c:pt>
                <c:pt idx="1582">
                  <c:v>250</c:v>
                </c:pt>
                <c:pt idx="1583">
                  <c:v>250</c:v>
                </c:pt>
                <c:pt idx="1584">
                  <c:v>250</c:v>
                </c:pt>
                <c:pt idx="1585">
                  <c:v>250</c:v>
                </c:pt>
                <c:pt idx="1586">
                  <c:v>250</c:v>
                </c:pt>
                <c:pt idx="1587">
                  <c:v>250</c:v>
                </c:pt>
                <c:pt idx="1588">
                  <c:v>250</c:v>
                </c:pt>
                <c:pt idx="1589">
                  <c:v>250</c:v>
                </c:pt>
                <c:pt idx="1590">
                  <c:v>250</c:v>
                </c:pt>
                <c:pt idx="1591">
                  <c:v>250</c:v>
                </c:pt>
                <c:pt idx="1592">
                  <c:v>250</c:v>
                </c:pt>
                <c:pt idx="1593">
                  <c:v>250</c:v>
                </c:pt>
                <c:pt idx="1594">
                  <c:v>250</c:v>
                </c:pt>
                <c:pt idx="1595">
                  <c:v>250</c:v>
                </c:pt>
                <c:pt idx="1596">
                  <c:v>250</c:v>
                </c:pt>
                <c:pt idx="1597">
                  <c:v>245</c:v>
                </c:pt>
                <c:pt idx="1598">
                  <c:v>245</c:v>
                </c:pt>
                <c:pt idx="1599">
                  <c:v>245</c:v>
                </c:pt>
                <c:pt idx="1600">
                  <c:v>245</c:v>
                </c:pt>
                <c:pt idx="1601">
                  <c:v>245</c:v>
                </c:pt>
                <c:pt idx="1602">
                  <c:v>245</c:v>
                </c:pt>
                <c:pt idx="1603">
                  <c:v>245</c:v>
                </c:pt>
                <c:pt idx="1604">
                  <c:v>245</c:v>
                </c:pt>
                <c:pt idx="1605">
                  <c:v>245</c:v>
                </c:pt>
                <c:pt idx="1606">
                  <c:v>245</c:v>
                </c:pt>
                <c:pt idx="1607">
                  <c:v>245</c:v>
                </c:pt>
                <c:pt idx="1608">
                  <c:v>245</c:v>
                </c:pt>
                <c:pt idx="1609">
                  <c:v>165</c:v>
                </c:pt>
                <c:pt idx="1610">
                  <c:v>210</c:v>
                </c:pt>
                <c:pt idx="1611">
                  <c:v>210</c:v>
                </c:pt>
                <c:pt idx="1612">
                  <c:v>165</c:v>
                </c:pt>
                <c:pt idx="1613">
                  <c:v>210</c:v>
                </c:pt>
                <c:pt idx="1614">
                  <c:v>165</c:v>
                </c:pt>
                <c:pt idx="1615">
                  <c:v>210</c:v>
                </c:pt>
                <c:pt idx="1616">
                  <c:v>210</c:v>
                </c:pt>
                <c:pt idx="1617">
                  <c:v>210</c:v>
                </c:pt>
                <c:pt idx="1618">
                  <c:v>165</c:v>
                </c:pt>
                <c:pt idx="1619">
                  <c:v>210</c:v>
                </c:pt>
                <c:pt idx="1620">
                  <c:v>165</c:v>
                </c:pt>
                <c:pt idx="1621">
                  <c:v>210</c:v>
                </c:pt>
                <c:pt idx="1622">
                  <c:v>210</c:v>
                </c:pt>
                <c:pt idx="1623">
                  <c:v>165</c:v>
                </c:pt>
                <c:pt idx="1624">
                  <c:v>170</c:v>
                </c:pt>
                <c:pt idx="1625">
                  <c:v>210</c:v>
                </c:pt>
                <c:pt idx="1626">
                  <c:v>210</c:v>
                </c:pt>
                <c:pt idx="1627">
                  <c:v>170</c:v>
                </c:pt>
                <c:pt idx="1628">
                  <c:v>140</c:v>
                </c:pt>
                <c:pt idx="1629">
                  <c:v>210</c:v>
                </c:pt>
                <c:pt idx="1630">
                  <c:v>170</c:v>
                </c:pt>
                <c:pt idx="1631">
                  <c:v>170</c:v>
                </c:pt>
                <c:pt idx="1632">
                  <c:v>210</c:v>
                </c:pt>
                <c:pt idx="1633">
                  <c:v>210</c:v>
                </c:pt>
                <c:pt idx="1634">
                  <c:v>170</c:v>
                </c:pt>
                <c:pt idx="1635">
                  <c:v>140</c:v>
                </c:pt>
                <c:pt idx="1636">
                  <c:v>210</c:v>
                </c:pt>
                <c:pt idx="1637">
                  <c:v>170</c:v>
                </c:pt>
                <c:pt idx="1638">
                  <c:v>210</c:v>
                </c:pt>
                <c:pt idx="1639">
                  <c:v>170</c:v>
                </c:pt>
                <c:pt idx="1640">
                  <c:v>210</c:v>
                </c:pt>
                <c:pt idx="1641">
                  <c:v>140</c:v>
                </c:pt>
                <c:pt idx="1642">
                  <c:v>210</c:v>
                </c:pt>
                <c:pt idx="1643">
                  <c:v>170</c:v>
                </c:pt>
                <c:pt idx="1644">
                  <c:v>210</c:v>
                </c:pt>
                <c:pt idx="1645">
                  <c:v>210</c:v>
                </c:pt>
                <c:pt idx="1646">
                  <c:v>170</c:v>
                </c:pt>
                <c:pt idx="1647">
                  <c:v>140</c:v>
                </c:pt>
                <c:pt idx="1648">
                  <c:v>170</c:v>
                </c:pt>
                <c:pt idx="1649">
                  <c:v>170</c:v>
                </c:pt>
                <c:pt idx="1650">
                  <c:v>210</c:v>
                </c:pt>
                <c:pt idx="1651">
                  <c:v>170</c:v>
                </c:pt>
                <c:pt idx="1652">
                  <c:v>170</c:v>
                </c:pt>
                <c:pt idx="1653">
                  <c:v>140</c:v>
                </c:pt>
                <c:pt idx="1654">
                  <c:v>150</c:v>
                </c:pt>
                <c:pt idx="1655">
                  <c:v>210</c:v>
                </c:pt>
                <c:pt idx="1656">
                  <c:v>210</c:v>
                </c:pt>
                <c:pt idx="1657">
                  <c:v>150</c:v>
                </c:pt>
                <c:pt idx="1658">
                  <c:v>210</c:v>
                </c:pt>
                <c:pt idx="1659">
                  <c:v>170</c:v>
                </c:pt>
                <c:pt idx="1660">
                  <c:v>210</c:v>
                </c:pt>
                <c:pt idx="1661">
                  <c:v>170</c:v>
                </c:pt>
                <c:pt idx="1662">
                  <c:v>170</c:v>
                </c:pt>
                <c:pt idx="1663">
                  <c:v>170</c:v>
                </c:pt>
                <c:pt idx="1664">
                  <c:v>210</c:v>
                </c:pt>
                <c:pt idx="1665">
                  <c:v>150</c:v>
                </c:pt>
                <c:pt idx="1666">
                  <c:v>150</c:v>
                </c:pt>
                <c:pt idx="1667">
                  <c:v>210</c:v>
                </c:pt>
                <c:pt idx="1668">
                  <c:v>210</c:v>
                </c:pt>
                <c:pt idx="1669">
                  <c:v>210</c:v>
                </c:pt>
                <c:pt idx="1670">
                  <c:v>210</c:v>
                </c:pt>
                <c:pt idx="1671">
                  <c:v>150</c:v>
                </c:pt>
                <c:pt idx="1672">
                  <c:v>150</c:v>
                </c:pt>
                <c:pt idx="1673">
                  <c:v>210</c:v>
                </c:pt>
                <c:pt idx="1674">
                  <c:v>170</c:v>
                </c:pt>
                <c:pt idx="1675">
                  <c:v>170</c:v>
                </c:pt>
                <c:pt idx="1676">
                  <c:v>170</c:v>
                </c:pt>
                <c:pt idx="1677">
                  <c:v>170</c:v>
                </c:pt>
                <c:pt idx="1678">
                  <c:v>170</c:v>
                </c:pt>
                <c:pt idx="1679">
                  <c:v>210</c:v>
                </c:pt>
                <c:pt idx="1680">
                  <c:v>210</c:v>
                </c:pt>
                <c:pt idx="1681">
                  <c:v>210</c:v>
                </c:pt>
                <c:pt idx="1682">
                  <c:v>150</c:v>
                </c:pt>
                <c:pt idx="1683">
                  <c:v>210</c:v>
                </c:pt>
                <c:pt idx="1684">
                  <c:v>150</c:v>
                </c:pt>
                <c:pt idx="1685">
                  <c:v>210</c:v>
                </c:pt>
                <c:pt idx="1686">
                  <c:v>210</c:v>
                </c:pt>
                <c:pt idx="1687">
                  <c:v>170</c:v>
                </c:pt>
                <c:pt idx="1688">
                  <c:v>210</c:v>
                </c:pt>
                <c:pt idx="1689">
                  <c:v>210</c:v>
                </c:pt>
                <c:pt idx="1690">
                  <c:v>210</c:v>
                </c:pt>
                <c:pt idx="1691">
                  <c:v>170</c:v>
                </c:pt>
                <c:pt idx="1692">
                  <c:v>210</c:v>
                </c:pt>
                <c:pt idx="1693">
                  <c:v>210</c:v>
                </c:pt>
                <c:pt idx="1694">
                  <c:v>170</c:v>
                </c:pt>
                <c:pt idx="1695">
                  <c:v>210</c:v>
                </c:pt>
                <c:pt idx="1696">
                  <c:v>210</c:v>
                </c:pt>
                <c:pt idx="1697">
                  <c:v>170</c:v>
                </c:pt>
                <c:pt idx="1698">
                  <c:v>210</c:v>
                </c:pt>
                <c:pt idx="1699">
                  <c:v>170</c:v>
                </c:pt>
                <c:pt idx="1700">
                  <c:v>170</c:v>
                </c:pt>
                <c:pt idx="1701">
                  <c:v>210</c:v>
                </c:pt>
                <c:pt idx="1702">
                  <c:v>210</c:v>
                </c:pt>
                <c:pt idx="1703">
                  <c:v>210</c:v>
                </c:pt>
                <c:pt idx="1704">
                  <c:v>210</c:v>
                </c:pt>
                <c:pt idx="1705">
                  <c:v>170</c:v>
                </c:pt>
                <c:pt idx="1706">
                  <c:v>210</c:v>
                </c:pt>
                <c:pt idx="1707">
                  <c:v>210</c:v>
                </c:pt>
                <c:pt idx="1708">
                  <c:v>210</c:v>
                </c:pt>
                <c:pt idx="1709">
                  <c:v>170</c:v>
                </c:pt>
                <c:pt idx="1710">
                  <c:v>210</c:v>
                </c:pt>
                <c:pt idx="1711">
                  <c:v>170</c:v>
                </c:pt>
                <c:pt idx="1712">
                  <c:v>170</c:v>
                </c:pt>
                <c:pt idx="1713">
                  <c:v>210</c:v>
                </c:pt>
                <c:pt idx="1714">
                  <c:v>170</c:v>
                </c:pt>
                <c:pt idx="1715">
                  <c:v>170</c:v>
                </c:pt>
                <c:pt idx="1716">
                  <c:v>170</c:v>
                </c:pt>
                <c:pt idx="1717">
                  <c:v>210</c:v>
                </c:pt>
                <c:pt idx="1718">
                  <c:v>170</c:v>
                </c:pt>
                <c:pt idx="1719">
                  <c:v>210</c:v>
                </c:pt>
                <c:pt idx="1720">
                  <c:v>210</c:v>
                </c:pt>
                <c:pt idx="1721">
                  <c:v>170</c:v>
                </c:pt>
                <c:pt idx="1722">
                  <c:v>170</c:v>
                </c:pt>
                <c:pt idx="1723">
                  <c:v>170</c:v>
                </c:pt>
                <c:pt idx="1724">
                  <c:v>210</c:v>
                </c:pt>
                <c:pt idx="1725">
                  <c:v>210</c:v>
                </c:pt>
                <c:pt idx="1726">
                  <c:v>210</c:v>
                </c:pt>
                <c:pt idx="1727">
                  <c:v>170</c:v>
                </c:pt>
                <c:pt idx="1728">
                  <c:v>210</c:v>
                </c:pt>
                <c:pt idx="1729">
                  <c:v>210</c:v>
                </c:pt>
                <c:pt idx="1730">
                  <c:v>210</c:v>
                </c:pt>
                <c:pt idx="1731">
                  <c:v>170</c:v>
                </c:pt>
                <c:pt idx="1732">
                  <c:v>210</c:v>
                </c:pt>
                <c:pt idx="1733">
                  <c:v>170</c:v>
                </c:pt>
                <c:pt idx="1734">
                  <c:v>170</c:v>
                </c:pt>
                <c:pt idx="1735">
                  <c:v>210</c:v>
                </c:pt>
                <c:pt idx="1736">
                  <c:v>170</c:v>
                </c:pt>
                <c:pt idx="1737">
                  <c:v>170</c:v>
                </c:pt>
                <c:pt idx="1738">
                  <c:v>170</c:v>
                </c:pt>
                <c:pt idx="1739">
                  <c:v>170</c:v>
                </c:pt>
                <c:pt idx="1740">
                  <c:v>210</c:v>
                </c:pt>
                <c:pt idx="1741">
                  <c:v>170</c:v>
                </c:pt>
                <c:pt idx="1742">
                  <c:v>210</c:v>
                </c:pt>
                <c:pt idx="1743">
                  <c:v>210</c:v>
                </c:pt>
                <c:pt idx="1744">
                  <c:v>210</c:v>
                </c:pt>
                <c:pt idx="1745">
                  <c:v>210</c:v>
                </c:pt>
                <c:pt idx="1746">
                  <c:v>210</c:v>
                </c:pt>
                <c:pt idx="1747">
                  <c:v>170</c:v>
                </c:pt>
                <c:pt idx="1748">
                  <c:v>210</c:v>
                </c:pt>
                <c:pt idx="1749">
                  <c:v>210</c:v>
                </c:pt>
                <c:pt idx="1750">
                  <c:v>170</c:v>
                </c:pt>
                <c:pt idx="1751">
                  <c:v>170</c:v>
                </c:pt>
                <c:pt idx="1752">
                  <c:v>170</c:v>
                </c:pt>
                <c:pt idx="1753">
                  <c:v>170</c:v>
                </c:pt>
                <c:pt idx="1754">
                  <c:v>210</c:v>
                </c:pt>
                <c:pt idx="1755">
                  <c:v>210</c:v>
                </c:pt>
                <c:pt idx="1756">
                  <c:v>170</c:v>
                </c:pt>
                <c:pt idx="1757">
                  <c:v>170</c:v>
                </c:pt>
                <c:pt idx="1758">
                  <c:v>170</c:v>
                </c:pt>
                <c:pt idx="1759">
                  <c:v>170</c:v>
                </c:pt>
                <c:pt idx="1760">
                  <c:v>210</c:v>
                </c:pt>
                <c:pt idx="1761">
                  <c:v>170</c:v>
                </c:pt>
                <c:pt idx="1762">
                  <c:v>210</c:v>
                </c:pt>
                <c:pt idx="1763">
                  <c:v>210</c:v>
                </c:pt>
                <c:pt idx="1764">
                  <c:v>170</c:v>
                </c:pt>
                <c:pt idx="1765">
                  <c:v>210</c:v>
                </c:pt>
                <c:pt idx="1766">
                  <c:v>170</c:v>
                </c:pt>
                <c:pt idx="1767">
                  <c:v>170</c:v>
                </c:pt>
                <c:pt idx="1768">
                  <c:v>210</c:v>
                </c:pt>
                <c:pt idx="1769">
                  <c:v>170</c:v>
                </c:pt>
                <c:pt idx="1770">
                  <c:v>170</c:v>
                </c:pt>
                <c:pt idx="1771">
                  <c:v>210</c:v>
                </c:pt>
                <c:pt idx="1772">
                  <c:v>170</c:v>
                </c:pt>
                <c:pt idx="1773">
                  <c:v>170</c:v>
                </c:pt>
                <c:pt idx="1774">
                  <c:v>170</c:v>
                </c:pt>
                <c:pt idx="1775">
                  <c:v>170</c:v>
                </c:pt>
                <c:pt idx="1776">
                  <c:v>170</c:v>
                </c:pt>
                <c:pt idx="1777">
                  <c:v>210</c:v>
                </c:pt>
                <c:pt idx="1778">
                  <c:v>170</c:v>
                </c:pt>
                <c:pt idx="1779">
                  <c:v>170</c:v>
                </c:pt>
                <c:pt idx="1780">
                  <c:v>170</c:v>
                </c:pt>
                <c:pt idx="1781">
                  <c:v>120</c:v>
                </c:pt>
                <c:pt idx="1782">
                  <c:v>120</c:v>
                </c:pt>
                <c:pt idx="1783">
                  <c:v>160</c:v>
                </c:pt>
                <c:pt idx="1784">
                  <c:v>120</c:v>
                </c:pt>
                <c:pt idx="1785">
                  <c:v>155</c:v>
                </c:pt>
                <c:pt idx="1786">
                  <c:v>320</c:v>
                </c:pt>
                <c:pt idx="1787">
                  <c:v>320</c:v>
                </c:pt>
                <c:pt idx="1788">
                  <c:v>320</c:v>
                </c:pt>
                <c:pt idx="1789">
                  <c:v>320</c:v>
                </c:pt>
                <c:pt idx="1790">
                  <c:v>320</c:v>
                </c:pt>
                <c:pt idx="1791">
                  <c:v>320</c:v>
                </c:pt>
                <c:pt idx="1792">
                  <c:v>300</c:v>
                </c:pt>
                <c:pt idx="1793">
                  <c:v>190</c:v>
                </c:pt>
                <c:pt idx="1794">
                  <c:v>190</c:v>
                </c:pt>
                <c:pt idx="1795">
                  <c:v>190</c:v>
                </c:pt>
                <c:pt idx="1796">
                  <c:v>190</c:v>
                </c:pt>
                <c:pt idx="1797">
                  <c:v>190</c:v>
                </c:pt>
                <c:pt idx="1798">
                  <c:v>190</c:v>
                </c:pt>
                <c:pt idx="1799">
                  <c:v>190</c:v>
                </c:pt>
                <c:pt idx="1800">
                  <c:v>190</c:v>
                </c:pt>
                <c:pt idx="1801">
                  <c:v>190</c:v>
                </c:pt>
                <c:pt idx="1802">
                  <c:v>190</c:v>
                </c:pt>
                <c:pt idx="1803">
                  <c:v>190</c:v>
                </c:pt>
                <c:pt idx="1804">
                  <c:v>190</c:v>
                </c:pt>
                <c:pt idx="1805">
                  <c:v>190</c:v>
                </c:pt>
                <c:pt idx="1806">
                  <c:v>190</c:v>
                </c:pt>
                <c:pt idx="1807">
                  <c:v>205</c:v>
                </c:pt>
                <c:pt idx="1808">
                  <c:v>205</c:v>
                </c:pt>
                <c:pt idx="1809">
                  <c:v>240</c:v>
                </c:pt>
                <c:pt idx="1810">
                  <c:v>205</c:v>
                </c:pt>
                <c:pt idx="1811">
                  <c:v>275</c:v>
                </c:pt>
                <c:pt idx="1812">
                  <c:v>205</c:v>
                </c:pt>
                <c:pt idx="1813">
                  <c:v>275</c:v>
                </c:pt>
                <c:pt idx="1814">
                  <c:v>205</c:v>
                </c:pt>
                <c:pt idx="1815">
                  <c:v>205</c:v>
                </c:pt>
                <c:pt idx="1816">
                  <c:v>337</c:v>
                </c:pt>
                <c:pt idx="1817">
                  <c:v>276</c:v>
                </c:pt>
                <c:pt idx="1818">
                  <c:v>276</c:v>
                </c:pt>
                <c:pt idx="1819">
                  <c:v>276</c:v>
                </c:pt>
                <c:pt idx="1820">
                  <c:v>337</c:v>
                </c:pt>
                <c:pt idx="1821">
                  <c:v>337</c:v>
                </c:pt>
                <c:pt idx="1822">
                  <c:v>337</c:v>
                </c:pt>
                <c:pt idx="1823">
                  <c:v>337</c:v>
                </c:pt>
                <c:pt idx="1824">
                  <c:v>276</c:v>
                </c:pt>
                <c:pt idx="1825">
                  <c:v>315</c:v>
                </c:pt>
                <c:pt idx="1826">
                  <c:v>265</c:v>
                </c:pt>
                <c:pt idx="1827">
                  <c:v>330</c:v>
                </c:pt>
                <c:pt idx="1828">
                  <c:v>315</c:v>
                </c:pt>
                <c:pt idx="1829">
                  <c:v>265</c:v>
                </c:pt>
                <c:pt idx="1830">
                  <c:v>330</c:v>
                </c:pt>
                <c:pt idx="1831">
                  <c:v>315</c:v>
                </c:pt>
                <c:pt idx="1832">
                  <c:v>265</c:v>
                </c:pt>
                <c:pt idx="1833">
                  <c:v>270</c:v>
                </c:pt>
                <c:pt idx="1834">
                  <c:v>270</c:v>
                </c:pt>
                <c:pt idx="1835">
                  <c:v>270</c:v>
                </c:pt>
                <c:pt idx="1836">
                  <c:v>275</c:v>
                </c:pt>
                <c:pt idx="1837">
                  <c:v>275</c:v>
                </c:pt>
                <c:pt idx="1838">
                  <c:v>275</c:v>
                </c:pt>
                <c:pt idx="1839">
                  <c:v>275</c:v>
                </c:pt>
                <c:pt idx="1840">
                  <c:v>132</c:v>
                </c:pt>
                <c:pt idx="1841">
                  <c:v>132</c:v>
                </c:pt>
                <c:pt idx="1842">
                  <c:v>132</c:v>
                </c:pt>
                <c:pt idx="1843">
                  <c:v>132</c:v>
                </c:pt>
                <c:pt idx="1844">
                  <c:v>132</c:v>
                </c:pt>
                <c:pt idx="1845">
                  <c:v>140</c:v>
                </c:pt>
                <c:pt idx="1846">
                  <c:v>140</c:v>
                </c:pt>
                <c:pt idx="1847">
                  <c:v>170</c:v>
                </c:pt>
                <c:pt idx="1848">
                  <c:v>170</c:v>
                </c:pt>
                <c:pt idx="1849">
                  <c:v>200</c:v>
                </c:pt>
                <c:pt idx="1850">
                  <c:v>200</c:v>
                </c:pt>
                <c:pt idx="1851">
                  <c:v>200</c:v>
                </c:pt>
                <c:pt idx="1852">
                  <c:v>200</c:v>
                </c:pt>
                <c:pt idx="1853">
                  <c:v>200</c:v>
                </c:pt>
                <c:pt idx="1854">
                  <c:v>200</c:v>
                </c:pt>
                <c:pt idx="1855">
                  <c:v>200</c:v>
                </c:pt>
                <c:pt idx="1856">
                  <c:v>200</c:v>
                </c:pt>
                <c:pt idx="1857">
                  <c:v>200</c:v>
                </c:pt>
                <c:pt idx="1858">
                  <c:v>205</c:v>
                </c:pt>
                <c:pt idx="1859">
                  <c:v>205</c:v>
                </c:pt>
                <c:pt idx="1860">
                  <c:v>205</c:v>
                </c:pt>
                <c:pt idx="1861">
                  <c:v>241</c:v>
                </c:pt>
                <c:pt idx="1862">
                  <c:v>302</c:v>
                </c:pt>
                <c:pt idx="1863">
                  <c:v>241</c:v>
                </c:pt>
                <c:pt idx="1864">
                  <c:v>451</c:v>
                </c:pt>
                <c:pt idx="1865">
                  <c:v>241</c:v>
                </c:pt>
                <c:pt idx="1866">
                  <c:v>302</c:v>
                </c:pt>
                <c:pt idx="1867">
                  <c:v>241</c:v>
                </c:pt>
                <c:pt idx="1868">
                  <c:v>329</c:v>
                </c:pt>
                <c:pt idx="1869">
                  <c:v>241</c:v>
                </c:pt>
                <c:pt idx="1870">
                  <c:v>241</c:v>
                </c:pt>
                <c:pt idx="1871">
                  <c:v>469</c:v>
                </c:pt>
                <c:pt idx="1872">
                  <c:v>201</c:v>
                </c:pt>
                <c:pt idx="1873">
                  <c:v>241</c:v>
                </c:pt>
                <c:pt idx="1874">
                  <c:v>362</c:v>
                </c:pt>
                <c:pt idx="1875">
                  <c:v>241</c:v>
                </c:pt>
                <c:pt idx="1876">
                  <c:v>241</c:v>
                </c:pt>
                <c:pt idx="1877">
                  <c:v>469</c:v>
                </c:pt>
                <c:pt idx="1878">
                  <c:v>241</c:v>
                </c:pt>
                <c:pt idx="1879">
                  <c:v>241</c:v>
                </c:pt>
                <c:pt idx="1880">
                  <c:v>241</c:v>
                </c:pt>
                <c:pt idx="1881">
                  <c:v>241</c:v>
                </c:pt>
                <c:pt idx="1882">
                  <c:v>241</c:v>
                </c:pt>
                <c:pt idx="1883">
                  <c:v>362</c:v>
                </c:pt>
                <c:pt idx="1884">
                  <c:v>469</c:v>
                </c:pt>
                <c:pt idx="1885">
                  <c:v>241</c:v>
                </c:pt>
                <c:pt idx="1886">
                  <c:v>241</c:v>
                </c:pt>
                <c:pt idx="1887">
                  <c:v>241</c:v>
                </c:pt>
                <c:pt idx="1888">
                  <c:v>241</c:v>
                </c:pt>
                <c:pt idx="1889">
                  <c:v>469</c:v>
                </c:pt>
                <c:pt idx="1890">
                  <c:v>241</c:v>
                </c:pt>
                <c:pt idx="1891">
                  <c:v>241</c:v>
                </c:pt>
                <c:pt idx="1892">
                  <c:v>241</c:v>
                </c:pt>
                <c:pt idx="1893">
                  <c:v>241</c:v>
                </c:pt>
                <c:pt idx="1894">
                  <c:v>227</c:v>
                </c:pt>
                <c:pt idx="1895">
                  <c:v>227</c:v>
                </c:pt>
                <c:pt idx="1896">
                  <c:v>227</c:v>
                </c:pt>
                <c:pt idx="1897">
                  <c:v>227</c:v>
                </c:pt>
                <c:pt idx="1898">
                  <c:v>227</c:v>
                </c:pt>
                <c:pt idx="1899">
                  <c:v>227</c:v>
                </c:pt>
                <c:pt idx="1900">
                  <c:v>268</c:v>
                </c:pt>
                <c:pt idx="1901">
                  <c:v>276</c:v>
                </c:pt>
                <c:pt idx="1902">
                  <c:v>276</c:v>
                </c:pt>
                <c:pt idx="1903">
                  <c:v>302</c:v>
                </c:pt>
                <c:pt idx="1904">
                  <c:v>302</c:v>
                </c:pt>
                <c:pt idx="1905">
                  <c:v>302</c:v>
                </c:pt>
                <c:pt idx="1906">
                  <c:v>227</c:v>
                </c:pt>
                <c:pt idx="1907">
                  <c:v>227</c:v>
                </c:pt>
                <c:pt idx="1908">
                  <c:v>227</c:v>
                </c:pt>
                <c:pt idx="1909">
                  <c:v>400</c:v>
                </c:pt>
                <c:pt idx="1910">
                  <c:v>400</c:v>
                </c:pt>
                <c:pt idx="1911">
                  <c:v>400</c:v>
                </c:pt>
                <c:pt idx="1912">
                  <c:v>172</c:v>
                </c:pt>
                <c:pt idx="1913">
                  <c:v>172</c:v>
                </c:pt>
                <c:pt idx="1914">
                  <c:v>172</c:v>
                </c:pt>
                <c:pt idx="1915">
                  <c:v>94</c:v>
                </c:pt>
                <c:pt idx="1916">
                  <c:v>94</c:v>
                </c:pt>
                <c:pt idx="1917">
                  <c:v>94</c:v>
                </c:pt>
                <c:pt idx="1918">
                  <c:v>94</c:v>
                </c:pt>
                <c:pt idx="1919">
                  <c:v>94</c:v>
                </c:pt>
                <c:pt idx="1920">
                  <c:v>94</c:v>
                </c:pt>
                <c:pt idx="1921">
                  <c:v>115</c:v>
                </c:pt>
                <c:pt idx="1922">
                  <c:v>115</c:v>
                </c:pt>
                <c:pt idx="1923">
                  <c:v>115</c:v>
                </c:pt>
                <c:pt idx="1924">
                  <c:v>115</c:v>
                </c:pt>
                <c:pt idx="1925">
                  <c:v>115</c:v>
                </c:pt>
                <c:pt idx="1926">
                  <c:v>115</c:v>
                </c:pt>
                <c:pt idx="1927">
                  <c:v>115</c:v>
                </c:pt>
                <c:pt idx="1928">
                  <c:v>115</c:v>
                </c:pt>
                <c:pt idx="1929">
                  <c:v>115</c:v>
                </c:pt>
                <c:pt idx="1930">
                  <c:v>115</c:v>
                </c:pt>
                <c:pt idx="1931">
                  <c:v>115</c:v>
                </c:pt>
                <c:pt idx="1932">
                  <c:v>115</c:v>
                </c:pt>
                <c:pt idx="1933">
                  <c:v>115</c:v>
                </c:pt>
                <c:pt idx="1934">
                  <c:v>115</c:v>
                </c:pt>
                <c:pt idx="1935">
                  <c:v>293</c:v>
                </c:pt>
                <c:pt idx="1936">
                  <c:v>293</c:v>
                </c:pt>
                <c:pt idx="1937">
                  <c:v>293</c:v>
                </c:pt>
                <c:pt idx="1938">
                  <c:v>293</c:v>
                </c:pt>
                <c:pt idx="1939">
                  <c:v>293</c:v>
                </c:pt>
                <c:pt idx="1940">
                  <c:v>290</c:v>
                </c:pt>
                <c:pt idx="1941">
                  <c:v>290</c:v>
                </c:pt>
                <c:pt idx="1942">
                  <c:v>290</c:v>
                </c:pt>
                <c:pt idx="1943">
                  <c:v>158</c:v>
                </c:pt>
                <c:pt idx="1944">
                  <c:v>172</c:v>
                </c:pt>
                <c:pt idx="1945">
                  <c:v>158</c:v>
                </c:pt>
                <c:pt idx="1946">
                  <c:v>158</c:v>
                </c:pt>
                <c:pt idx="1947">
                  <c:v>158</c:v>
                </c:pt>
                <c:pt idx="1948">
                  <c:v>158</c:v>
                </c:pt>
                <c:pt idx="1949">
                  <c:v>158</c:v>
                </c:pt>
                <c:pt idx="1950">
                  <c:v>172</c:v>
                </c:pt>
                <c:pt idx="1951">
                  <c:v>158</c:v>
                </c:pt>
                <c:pt idx="1952">
                  <c:v>158</c:v>
                </c:pt>
                <c:pt idx="1953">
                  <c:v>158</c:v>
                </c:pt>
                <c:pt idx="1954">
                  <c:v>172</c:v>
                </c:pt>
                <c:pt idx="1955">
                  <c:v>158</c:v>
                </c:pt>
                <c:pt idx="1956">
                  <c:v>158</c:v>
                </c:pt>
                <c:pt idx="1957">
                  <c:v>158</c:v>
                </c:pt>
                <c:pt idx="1958">
                  <c:v>158</c:v>
                </c:pt>
                <c:pt idx="1959">
                  <c:v>453</c:v>
                </c:pt>
                <c:pt idx="1960">
                  <c:v>483</c:v>
                </c:pt>
                <c:pt idx="1961">
                  <c:v>483</c:v>
                </c:pt>
                <c:pt idx="1962">
                  <c:v>323</c:v>
                </c:pt>
                <c:pt idx="1963">
                  <c:v>323</c:v>
                </c:pt>
                <c:pt idx="1964">
                  <c:v>426</c:v>
                </c:pt>
                <c:pt idx="1965">
                  <c:v>426</c:v>
                </c:pt>
                <c:pt idx="1966">
                  <c:v>426</c:v>
                </c:pt>
                <c:pt idx="1967">
                  <c:v>426</c:v>
                </c:pt>
                <c:pt idx="1968">
                  <c:v>323</c:v>
                </c:pt>
                <c:pt idx="1969">
                  <c:v>323</c:v>
                </c:pt>
                <c:pt idx="1970">
                  <c:v>323</c:v>
                </c:pt>
                <c:pt idx="1971">
                  <c:v>323</c:v>
                </c:pt>
                <c:pt idx="1972">
                  <c:v>455</c:v>
                </c:pt>
                <c:pt idx="1973">
                  <c:v>275</c:v>
                </c:pt>
                <c:pt idx="1974">
                  <c:v>455</c:v>
                </c:pt>
                <c:pt idx="1975">
                  <c:v>275</c:v>
                </c:pt>
                <c:pt idx="1976">
                  <c:v>275</c:v>
                </c:pt>
                <c:pt idx="1977">
                  <c:v>275</c:v>
                </c:pt>
                <c:pt idx="1978">
                  <c:v>455</c:v>
                </c:pt>
                <c:pt idx="1979">
                  <c:v>455</c:v>
                </c:pt>
                <c:pt idx="1980">
                  <c:v>455</c:v>
                </c:pt>
                <c:pt idx="1981">
                  <c:v>455</c:v>
                </c:pt>
                <c:pt idx="1982">
                  <c:v>275</c:v>
                </c:pt>
                <c:pt idx="1983">
                  <c:v>275</c:v>
                </c:pt>
                <c:pt idx="1984">
                  <c:v>455</c:v>
                </c:pt>
                <c:pt idx="1985">
                  <c:v>455</c:v>
                </c:pt>
                <c:pt idx="1986">
                  <c:v>275</c:v>
                </c:pt>
                <c:pt idx="1987">
                  <c:v>275</c:v>
                </c:pt>
                <c:pt idx="1988">
                  <c:v>275</c:v>
                </c:pt>
                <c:pt idx="1989">
                  <c:v>275</c:v>
                </c:pt>
                <c:pt idx="1990">
                  <c:v>157</c:v>
                </c:pt>
                <c:pt idx="1991">
                  <c:v>225</c:v>
                </c:pt>
                <c:pt idx="1992">
                  <c:v>225</c:v>
                </c:pt>
                <c:pt idx="1993">
                  <c:v>225</c:v>
                </c:pt>
                <c:pt idx="1994">
                  <c:v>157</c:v>
                </c:pt>
                <c:pt idx="1995">
                  <c:v>225</c:v>
                </c:pt>
                <c:pt idx="1996">
                  <c:v>157</c:v>
                </c:pt>
                <c:pt idx="1997">
                  <c:v>157</c:v>
                </c:pt>
                <c:pt idx="1998">
                  <c:v>225</c:v>
                </c:pt>
                <c:pt idx="1999">
                  <c:v>157</c:v>
                </c:pt>
                <c:pt idx="2000">
                  <c:v>155</c:v>
                </c:pt>
                <c:pt idx="2001">
                  <c:v>210</c:v>
                </c:pt>
                <c:pt idx="2002">
                  <c:v>210</c:v>
                </c:pt>
                <c:pt idx="2003">
                  <c:v>155</c:v>
                </c:pt>
                <c:pt idx="2004">
                  <c:v>155</c:v>
                </c:pt>
                <c:pt idx="2005">
                  <c:v>210</c:v>
                </c:pt>
                <c:pt idx="2006">
                  <c:v>155</c:v>
                </c:pt>
                <c:pt idx="2007">
                  <c:v>210</c:v>
                </c:pt>
                <c:pt idx="2008">
                  <c:v>210</c:v>
                </c:pt>
                <c:pt idx="2009">
                  <c:v>210</c:v>
                </c:pt>
                <c:pt idx="2010">
                  <c:v>155</c:v>
                </c:pt>
                <c:pt idx="2011">
                  <c:v>210</c:v>
                </c:pt>
                <c:pt idx="2012">
                  <c:v>155</c:v>
                </c:pt>
                <c:pt idx="2013">
                  <c:v>155</c:v>
                </c:pt>
                <c:pt idx="2014">
                  <c:v>210</c:v>
                </c:pt>
                <c:pt idx="2015">
                  <c:v>210</c:v>
                </c:pt>
                <c:pt idx="2016">
                  <c:v>210</c:v>
                </c:pt>
                <c:pt idx="2017">
                  <c:v>155</c:v>
                </c:pt>
                <c:pt idx="2018">
                  <c:v>210</c:v>
                </c:pt>
                <c:pt idx="2019">
                  <c:v>155</c:v>
                </c:pt>
                <c:pt idx="2020">
                  <c:v>210</c:v>
                </c:pt>
                <c:pt idx="2021">
                  <c:v>155</c:v>
                </c:pt>
                <c:pt idx="2022">
                  <c:v>178</c:v>
                </c:pt>
                <c:pt idx="2023">
                  <c:v>178</c:v>
                </c:pt>
                <c:pt idx="2024">
                  <c:v>268</c:v>
                </c:pt>
                <c:pt idx="2025">
                  <c:v>268</c:v>
                </c:pt>
                <c:pt idx="2026">
                  <c:v>178</c:v>
                </c:pt>
                <c:pt idx="2027">
                  <c:v>178</c:v>
                </c:pt>
                <c:pt idx="2028">
                  <c:v>178</c:v>
                </c:pt>
                <c:pt idx="2029">
                  <c:v>178</c:v>
                </c:pt>
                <c:pt idx="2030">
                  <c:v>178</c:v>
                </c:pt>
                <c:pt idx="2031">
                  <c:v>178</c:v>
                </c:pt>
                <c:pt idx="2032">
                  <c:v>178</c:v>
                </c:pt>
                <c:pt idx="2033">
                  <c:v>268</c:v>
                </c:pt>
                <c:pt idx="2034">
                  <c:v>268</c:v>
                </c:pt>
                <c:pt idx="2035">
                  <c:v>178</c:v>
                </c:pt>
                <c:pt idx="2036">
                  <c:v>178</c:v>
                </c:pt>
                <c:pt idx="2037">
                  <c:v>178</c:v>
                </c:pt>
                <c:pt idx="2038">
                  <c:v>268</c:v>
                </c:pt>
                <c:pt idx="2039">
                  <c:v>268</c:v>
                </c:pt>
                <c:pt idx="2040">
                  <c:v>178</c:v>
                </c:pt>
                <c:pt idx="2041">
                  <c:v>185</c:v>
                </c:pt>
                <c:pt idx="2042">
                  <c:v>185</c:v>
                </c:pt>
                <c:pt idx="2043">
                  <c:v>185</c:v>
                </c:pt>
                <c:pt idx="2044">
                  <c:v>242</c:v>
                </c:pt>
                <c:pt idx="2045">
                  <c:v>242</c:v>
                </c:pt>
                <c:pt idx="2046">
                  <c:v>185</c:v>
                </c:pt>
                <c:pt idx="2047">
                  <c:v>185</c:v>
                </c:pt>
                <c:pt idx="2048">
                  <c:v>242</c:v>
                </c:pt>
                <c:pt idx="2049">
                  <c:v>242</c:v>
                </c:pt>
                <c:pt idx="2050">
                  <c:v>185</c:v>
                </c:pt>
                <c:pt idx="2051">
                  <c:v>185</c:v>
                </c:pt>
                <c:pt idx="2052">
                  <c:v>242</c:v>
                </c:pt>
                <c:pt idx="2053">
                  <c:v>185</c:v>
                </c:pt>
                <c:pt idx="2054">
                  <c:v>242</c:v>
                </c:pt>
                <c:pt idx="2055">
                  <c:v>200</c:v>
                </c:pt>
                <c:pt idx="2056">
                  <c:v>200</c:v>
                </c:pt>
                <c:pt idx="2057">
                  <c:v>305</c:v>
                </c:pt>
                <c:pt idx="2058">
                  <c:v>200</c:v>
                </c:pt>
                <c:pt idx="2059">
                  <c:v>200</c:v>
                </c:pt>
                <c:pt idx="2060">
                  <c:v>200</c:v>
                </c:pt>
                <c:pt idx="2061">
                  <c:v>305</c:v>
                </c:pt>
                <c:pt idx="2062">
                  <c:v>200</c:v>
                </c:pt>
                <c:pt idx="2063">
                  <c:v>200</c:v>
                </c:pt>
                <c:pt idx="2064">
                  <c:v>200</c:v>
                </c:pt>
                <c:pt idx="2065">
                  <c:v>305</c:v>
                </c:pt>
                <c:pt idx="2066">
                  <c:v>200</c:v>
                </c:pt>
                <c:pt idx="2067">
                  <c:v>305</c:v>
                </c:pt>
                <c:pt idx="2068">
                  <c:v>305</c:v>
                </c:pt>
                <c:pt idx="2069">
                  <c:v>200</c:v>
                </c:pt>
                <c:pt idx="2070">
                  <c:v>305</c:v>
                </c:pt>
                <c:pt idx="2071">
                  <c:v>305</c:v>
                </c:pt>
                <c:pt idx="2072">
                  <c:v>305</c:v>
                </c:pt>
                <c:pt idx="2073">
                  <c:v>305</c:v>
                </c:pt>
                <c:pt idx="2074">
                  <c:v>305</c:v>
                </c:pt>
                <c:pt idx="2075">
                  <c:v>305</c:v>
                </c:pt>
                <c:pt idx="2076">
                  <c:v>305</c:v>
                </c:pt>
                <c:pt idx="2077">
                  <c:v>305</c:v>
                </c:pt>
                <c:pt idx="2078">
                  <c:v>200</c:v>
                </c:pt>
                <c:pt idx="2079">
                  <c:v>200</c:v>
                </c:pt>
                <c:pt idx="2080">
                  <c:v>305</c:v>
                </c:pt>
                <c:pt idx="2081">
                  <c:v>200</c:v>
                </c:pt>
                <c:pt idx="2082">
                  <c:v>200</c:v>
                </c:pt>
                <c:pt idx="2083">
                  <c:v>200</c:v>
                </c:pt>
                <c:pt idx="2084">
                  <c:v>305</c:v>
                </c:pt>
                <c:pt idx="2085">
                  <c:v>200</c:v>
                </c:pt>
                <c:pt idx="2086">
                  <c:v>305</c:v>
                </c:pt>
                <c:pt idx="2087">
                  <c:v>305</c:v>
                </c:pt>
                <c:pt idx="2088">
                  <c:v>200</c:v>
                </c:pt>
                <c:pt idx="2089">
                  <c:v>260</c:v>
                </c:pt>
                <c:pt idx="2090">
                  <c:v>200</c:v>
                </c:pt>
                <c:pt idx="2091">
                  <c:v>200</c:v>
                </c:pt>
                <c:pt idx="2092">
                  <c:v>200</c:v>
                </c:pt>
                <c:pt idx="2093">
                  <c:v>260</c:v>
                </c:pt>
                <c:pt idx="2094">
                  <c:v>260</c:v>
                </c:pt>
                <c:pt idx="2095">
                  <c:v>200</c:v>
                </c:pt>
                <c:pt idx="2096">
                  <c:v>180</c:v>
                </c:pt>
                <c:pt idx="2097">
                  <c:v>180</c:v>
                </c:pt>
                <c:pt idx="2098">
                  <c:v>180</c:v>
                </c:pt>
                <c:pt idx="2099">
                  <c:v>180</c:v>
                </c:pt>
                <c:pt idx="2100">
                  <c:v>180</c:v>
                </c:pt>
                <c:pt idx="2101">
                  <c:v>180</c:v>
                </c:pt>
                <c:pt idx="2102">
                  <c:v>180</c:v>
                </c:pt>
                <c:pt idx="2103">
                  <c:v>180</c:v>
                </c:pt>
                <c:pt idx="2104">
                  <c:v>180</c:v>
                </c:pt>
                <c:pt idx="2105">
                  <c:v>180</c:v>
                </c:pt>
                <c:pt idx="2106">
                  <c:v>180</c:v>
                </c:pt>
                <c:pt idx="2107">
                  <c:v>180</c:v>
                </c:pt>
                <c:pt idx="2108">
                  <c:v>150</c:v>
                </c:pt>
                <c:pt idx="2109">
                  <c:v>180</c:v>
                </c:pt>
                <c:pt idx="2110">
                  <c:v>180</c:v>
                </c:pt>
                <c:pt idx="2111">
                  <c:v>180</c:v>
                </c:pt>
                <c:pt idx="2112">
                  <c:v>150</c:v>
                </c:pt>
                <c:pt idx="2113">
                  <c:v>180</c:v>
                </c:pt>
                <c:pt idx="2114">
                  <c:v>170</c:v>
                </c:pt>
                <c:pt idx="2115">
                  <c:v>170</c:v>
                </c:pt>
                <c:pt idx="2116">
                  <c:v>150</c:v>
                </c:pt>
                <c:pt idx="2117">
                  <c:v>200</c:v>
                </c:pt>
                <c:pt idx="2118">
                  <c:v>200</c:v>
                </c:pt>
                <c:pt idx="2119">
                  <c:v>200</c:v>
                </c:pt>
                <c:pt idx="2120">
                  <c:v>200</c:v>
                </c:pt>
                <c:pt idx="2121">
                  <c:v>200</c:v>
                </c:pt>
                <c:pt idx="2122">
                  <c:v>200</c:v>
                </c:pt>
                <c:pt idx="2123">
                  <c:v>200</c:v>
                </c:pt>
                <c:pt idx="2124">
                  <c:v>200</c:v>
                </c:pt>
                <c:pt idx="2125">
                  <c:v>200</c:v>
                </c:pt>
                <c:pt idx="2126">
                  <c:v>140</c:v>
                </c:pt>
                <c:pt idx="2127">
                  <c:v>140</c:v>
                </c:pt>
                <c:pt idx="2128">
                  <c:v>140</c:v>
                </c:pt>
                <c:pt idx="2129">
                  <c:v>140</c:v>
                </c:pt>
                <c:pt idx="2130">
                  <c:v>140</c:v>
                </c:pt>
                <c:pt idx="2131">
                  <c:v>140</c:v>
                </c:pt>
                <c:pt idx="2132">
                  <c:v>140</c:v>
                </c:pt>
                <c:pt idx="2133">
                  <c:v>140</c:v>
                </c:pt>
                <c:pt idx="2134">
                  <c:v>140</c:v>
                </c:pt>
                <c:pt idx="2135">
                  <c:v>140</c:v>
                </c:pt>
                <c:pt idx="2136">
                  <c:v>140</c:v>
                </c:pt>
                <c:pt idx="2137">
                  <c:v>140</c:v>
                </c:pt>
                <c:pt idx="2138">
                  <c:v>140</c:v>
                </c:pt>
                <c:pt idx="2139">
                  <c:v>140</c:v>
                </c:pt>
                <c:pt idx="2140">
                  <c:v>140</c:v>
                </c:pt>
                <c:pt idx="2141">
                  <c:v>140</c:v>
                </c:pt>
                <c:pt idx="2142">
                  <c:v>140</c:v>
                </c:pt>
                <c:pt idx="2143">
                  <c:v>140</c:v>
                </c:pt>
                <c:pt idx="2144">
                  <c:v>140</c:v>
                </c:pt>
                <c:pt idx="2145">
                  <c:v>140</c:v>
                </c:pt>
                <c:pt idx="2146">
                  <c:v>420</c:v>
                </c:pt>
                <c:pt idx="2147">
                  <c:v>240</c:v>
                </c:pt>
                <c:pt idx="2148">
                  <c:v>440</c:v>
                </c:pt>
                <c:pt idx="2149">
                  <c:v>420</c:v>
                </c:pt>
                <c:pt idx="2150">
                  <c:v>300</c:v>
                </c:pt>
                <c:pt idx="2151">
                  <c:v>240</c:v>
                </c:pt>
                <c:pt idx="2152">
                  <c:v>300</c:v>
                </c:pt>
                <c:pt idx="2153">
                  <c:v>440</c:v>
                </c:pt>
                <c:pt idx="2154">
                  <c:v>420</c:v>
                </c:pt>
                <c:pt idx="2155">
                  <c:v>295</c:v>
                </c:pt>
                <c:pt idx="2156">
                  <c:v>275</c:v>
                </c:pt>
                <c:pt idx="2157">
                  <c:v>325</c:v>
                </c:pt>
                <c:pt idx="2158">
                  <c:v>325</c:v>
                </c:pt>
                <c:pt idx="2159">
                  <c:v>340</c:v>
                </c:pt>
                <c:pt idx="2160">
                  <c:v>275</c:v>
                </c:pt>
                <c:pt idx="2161">
                  <c:v>325</c:v>
                </c:pt>
                <c:pt idx="2162">
                  <c:v>340</c:v>
                </c:pt>
                <c:pt idx="2163">
                  <c:v>275</c:v>
                </c:pt>
                <c:pt idx="2164">
                  <c:v>200</c:v>
                </c:pt>
                <c:pt idx="2165">
                  <c:v>200</c:v>
                </c:pt>
                <c:pt idx="2166">
                  <c:v>200</c:v>
                </c:pt>
                <c:pt idx="2167">
                  <c:v>280</c:v>
                </c:pt>
                <c:pt idx="2168">
                  <c:v>200</c:v>
                </c:pt>
                <c:pt idx="2169">
                  <c:v>200</c:v>
                </c:pt>
                <c:pt idx="2170">
                  <c:v>200</c:v>
                </c:pt>
                <c:pt idx="2171">
                  <c:v>200</c:v>
                </c:pt>
                <c:pt idx="2172">
                  <c:v>200</c:v>
                </c:pt>
                <c:pt idx="2173">
                  <c:v>200</c:v>
                </c:pt>
                <c:pt idx="2174">
                  <c:v>200</c:v>
                </c:pt>
                <c:pt idx="2175">
                  <c:v>200</c:v>
                </c:pt>
                <c:pt idx="2176">
                  <c:v>200</c:v>
                </c:pt>
                <c:pt idx="2177">
                  <c:v>200</c:v>
                </c:pt>
                <c:pt idx="2178">
                  <c:v>200</c:v>
                </c:pt>
                <c:pt idx="2179">
                  <c:v>280</c:v>
                </c:pt>
                <c:pt idx="2180">
                  <c:v>200</c:v>
                </c:pt>
                <c:pt idx="2181">
                  <c:v>200</c:v>
                </c:pt>
                <c:pt idx="2182">
                  <c:v>200</c:v>
                </c:pt>
                <c:pt idx="2183">
                  <c:v>200</c:v>
                </c:pt>
                <c:pt idx="2184">
                  <c:v>200</c:v>
                </c:pt>
                <c:pt idx="2185">
                  <c:v>200</c:v>
                </c:pt>
                <c:pt idx="2186">
                  <c:v>200</c:v>
                </c:pt>
                <c:pt idx="2187">
                  <c:v>200</c:v>
                </c:pt>
                <c:pt idx="2188">
                  <c:v>200</c:v>
                </c:pt>
                <c:pt idx="2189">
                  <c:v>200</c:v>
                </c:pt>
                <c:pt idx="2190">
                  <c:v>200</c:v>
                </c:pt>
                <c:pt idx="2191">
                  <c:v>200</c:v>
                </c:pt>
                <c:pt idx="2192">
                  <c:v>200</c:v>
                </c:pt>
                <c:pt idx="2193">
                  <c:v>200</c:v>
                </c:pt>
                <c:pt idx="2194">
                  <c:v>200</c:v>
                </c:pt>
                <c:pt idx="2195">
                  <c:v>200</c:v>
                </c:pt>
                <c:pt idx="2196">
                  <c:v>135</c:v>
                </c:pt>
                <c:pt idx="2197">
                  <c:v>110</c:v>
                </c:pt>
                <c:pt idx="2198">
                  <c:v>140</c:v>
                </c:pt>
                <c:pt idx="2199">
                  <c:v>180</c:v>
                </c:pt>
                <c:pt idx="2200">
                  <c:v>180</c:v>
                </c:pt>
                <c:pt idx="2201">
                  <c:v>140</c:v>
                </c:pt>
                <c:pt idx="2202">
                  <c:v>140</c:v>
                </c:pt>
                <c:pt idx="2203">
                  <c:v>180</c:v>
                </c:pt>
                <c:pt idx="2204">
                  <c:v>180</c:v>
                </c:pt>
                <c:pt idx="2205">
                  <c:v>180</c:v>
                </c:pt>
                <c:pt idx="2206">
                  <c:v>140</c:v>
                </c:pt>
                <c:pt idx="2207">
                  <c:v>140</c:v>
                </c:pt>
                <c:pt idx="2208">
                  <c:v>140</c:v>
                </c:pt>
                <c:pt idx="2209">
                  <c:v>180</c:v>
                </c:pt>
                <c:pt idx="2210">
                  <c:v>140</c:v>
                </c:pt>
                <c:pt idx="2211">
                  <c:v>180</c:v>
                </c:pt>
                <c:pt idx="2212">
                  <c:v>180</c:v>
                </c:pt>
                <c:pt idx="2213">
                  <c:v>140</c:v>
                </c:pt>
                <c:pt idx="2214">
                  <c:v>175</c:v>
                </c:pt>
                <c:pt idx="2215">
                  <c:v>175</c:v>
                </c:pt>
                <c:pt idx="2216">
                  <c:v>175</c:v>
                </c:pt>
                <c:pt idx="2217">
                  <c:v>375</c:v>
                </c:pt>
                <c:pt idx="2218">
                  <c:v>485</c:v>
                </c:pt>
                <c:pt idx="2219">
                  <c:v>375</c:v>
                </c:pt>
                <c:pt idx="2220">
                  <c:v>485</c:v>
                </c:pt>
                <c:pt idx="2221">
                  <c:v>305</c:v>
                </c:pt>
                <c:pt idx="2222">
                  <c:v>375</c:v>
                </c:pt>
                <c:pt idx="2223">
                  <c:v>485</c:v>
                </c:pt>
                <c:pt idx="2224">
                  <c:v>375</c:v>
                </c:pt>
                <c:pt idx="2225">
                  <c:v>305</c:v>
                </c:pt>
                <c:pt idx="2226">
                  <c:v>375</c:v>
                </c:pt>
                <c:pt idx="2227">
                  <c:v>485</c:v>
                </c:pt>
                <c:pt idx="2228">
                  <c:v>305</c:v>
                </c:pt>
                <c:pt idx="2229">
                  <c:v>485</c:v>
                </c:pt>
                <c:pt idx="2230">
                  <c:v>375</c:v>
                </c:pt>
                <c:pt idx="2231">
                  <c:v>375</c:v>
                </c:pt>
                <c:pt idx="2232">
                  <c:v>305</c:v>
                </c:pt>
                <c:pt idx="2233">
                  <c:v>485</c:v>
                </c:pt>
                <c:pt idx="2234">
                  <c:v>375</c:v>
                </c:pt>
                <c:pt idx="2235">
                  <c:v>375</c:v>
                </c:pt>
                <c:pt idx="2236">
                  <c:v>485</c:v>
                </c:pt>
                <c:pt idx="2237">
                  <c:v>485</c:v>
                </c:pt>
                <c:pt idx="2238">
                  <c:v>375</c:v>
                </c:pt>
                <c:pt idx="2239">
                  <c:v>375</c:v>
                </c:pt>
                <c:pt idx="2240">
                  <c:v>305</c:v>
                </c:pt>
                <c:pt idx="2241">
                  <c:v>375</c:v>
                </c:pt>
                <c:pt idx="2242">
                  <c:v>485</c:v>
                </c:pt>
                <c:pt idx="2243">
                  <c:v>305</c:v>
                </c:pt>
                <c:pt idx="2244">
                  <c:v>485</c:v>
                </c:pt>
                <c:pt idx="2245">
                  <c:v>375</c:v>
                </c:pt>
                <c:pt idx="2246">
                  <c:v>375</c:v>
                </c:pt>
                <c:pt idx="2247">
                  <c:v>485</c:v>
                </c:pt>
                <c:pt idx="2248">
                  <c:v>485</c:v>
                </c:pt>
                <c:pt idx="2249">
                  <c:v>370</c:v>
                </c:pt>
                <c:pt idx="2250">
                  <c:v>292</c:v>
                </c:pt>
                <c:pt idx="2251">
                  <c:v>370</c:v>
                </c:pt>
                <c:pt idx="2252">
                  <c:v>292</c:v>
                </c:pt>
                <c:pt idx="2253">
                  <c:v>292</c:v>
                </c:pt>
                <c:pt idx="2254">
                  <c:v>292</c:v>
                </c:pt>
                <c:pt idx="2255">
                  <c:v>292</c:v>
                </c:pt>
                <c:pt idx="2256">
                  <c:v>292</c:v>
                </c:pt>
                <c:pt idx="2257">
                  <c:v>485</c:v>
                </c:pt>
                <c:pt idx="2258">
                  <c:v>485</c:v>
                </c:pt>
                <c:pt idx="2259">
                  <c:v>370</c:v>
                </c:pt>
                <c:pt idx="2260">
                  <c:v>292</c:v>
                </c:pt>
                <c:pt idx="2261">
                  <c:v>370</c:v>
                </c:pt>
                <c:pt idx="2262">
                  <c:v>292</c:v>
                </c:pt>
                <c:pt idx="2263">
                  <c:v>292</c:v>
                </c:pt>
                <c:pt idx="2264">
                  <c:v>370</c:v>
                </c:pt>
                <c:pt idx="2265">
                  <c:v>485</c:v>
                </c:pt>
                <c:pt idx="2266">
                  <c:v>292</c:v>
                </c:pt>
                <c:pt idx="2267">
                  <c:v>292</c:v>
                </c:pt>
                <c:pt idx="2268">
                  <c:v>370</c:v>
                </c:pt>
                <c:pt idx="2269">
                  <c:v>485</c:v>
                </c:pt>
                <c:pt idx="2270">
                  <c:v>292</c:v>
                </c:pt>
                <c:pt idx="2271">
                  <c:v>485</c:v>
                </c:pt>
                <c:pt idx="2272">
                  <c:v>195</c:v>
                </c:pt>
                <c:pt idx="2273">
                  <c:v>195</c:v>
                </c:pt>
                <c:pt idx="2274">
                  <c:v>195</c:v>
                </c:pt>
                <c:pt idx="2275">
                  <c:v>200</c:v>
                </c:pt>
                <c:pt idx="2276">
                  <c:v>200</c:v>
                </c:pt>
                <c:pt idx="2277">
                  <c:v>200</c:v>
                </c:pt>
                <c:pt idx="2278">
                  <c:v>200</c:v>
                </c:pt>
                <c:pt idx="2279">
                  <c:v>200</c:v>
                </c:pt>
                <c:pt idx="2280">
                  <c:v>200</c:v>
                </c:pt>
                <c:pt idx="2281">
                  <c:v>160</c:v>
                </c:pt>
                <c:pt idx="2282">
                  <c:v>120</c:v>
                </c:pt>
                <c:pt idx="2283">
                  <c:v>160</c:v>
                </c:pt>
                <c:pt idx="2284">
                  <c:v>168</c:v>
                </c:pt>
                <c:pt idx="2285">
                  <c:v>168</c:v>
                </c:pt>
                <c:pt idx="2286">
                  <c:v>168</c:v>
                </c:pt>
                <c:pt idx="2287">
                  <c:v>131</c:v>
                </c:pt>
                <c:pt idx="2288">
                  <c:v>131</c:v>
                </c:pt>
                <c:pt idx="2289">
                  <c:v>131</c:v>
                </c:pt>
                <c:pt idx="2290">
                  <c:v>131</c:v>
                </c:pt>
                <c:pt idx="2291">
                  <c:v>131</c:v>
                </c:pt>
                <c:pt idx="2292">
                  <c:v>131</c:v>
                </c:pt>
                <c:pt idx="2293">
                  <c:v>108</c:v>
                </c:pt>
                <c:pt idx="2294">
                  <c:v>92</c:v>
                </c:pt>
                <c:pt idx="2295">
                  <c:v>108</c:v>
                </c:pt>
                <c:pt idx="2296">
                  <c:v>92</c:v>
                </c:pt>
                <c:pt idx="2297">
                  <c:v>102</c:v>
                </c:pt>
                <c:pt idx="2298">
                  <c:v>125</c:v>
                </c:pt>
                <c:pt idx="2299">
                  <c:v>160</c:v>
                </c:pt>
                <c:pt idx="2300">
                  <c:v>106</c:v>
                </c:pt>
                <c:pt idx="2301">
                  <c:v>160</c:v>
                </c:pt>
                <c:pt idx="2302">
                  <c:v>125</c:v>
                </c:pt>
                <c:pt idx="2303">
                  <c:v>160</c:v>
                </c:pt>
                <c:pt idx="2304">
                  <c:v>106</c:v>
                </c:pt>
                <c:pt idx="2305">
                  <c:v>127</c:v>
                </c:pt>
                <c:pt idx="2306">
                  <c:v>143</c:v>
                </c:pt>
                <c:pt idx="2307">
                  <c:v>143</c:v>
                </c:pt>
                <c:pt idx="2308">
                  <c:v>205</c:v>
                </c:pt>
                <c:pt idx="2309">
                  <c:v>205</c:v>
                </c:pt>
                <c:pt idx="2310">
                  <c:v>143</c:v>
                </c:pt>
                <c:pt idx="2311">
                  <c:v>205</c:v>
                </c:pt>
                <c:pt idx="2312">
                  <c:v>143</c:v>
                </c:pt>
                <c:pt idx="2313">
                  <c:v>205</c:v>
                </c:pt>
                <c:pt idx="2314">
                  <c:v>143</c:v>
                </c:pt>
                <c:pt idx="2315">
                  <c:v>205</c:v>
                </c:pt>
                <c:pt idx="2316">
                  <c:v>110</c:v>
                </c:pt>
                <c:pt idx="2317">
                  <c:v>143</c:v>
                </c:pt>
                <c:pt idx="2318">
                  <c:v>143</c:v>
                </c:pt>
                <c:pt idx="2319">
                  <c:v>143</c:v>
                </c:pt>
                <c:pt idx="2320">
                  <c:v>143</c:v>
                </c:pt>
                <c:pt idx="2321">
                  <c:v>143</c:v>
                </c:pt>
                <c:pt idx="2322">
                  <c:v>205</c:v>
                </c:pt>
                <c:pt idx="2323">
                  <c:v>110</c:v>
                </c:pt>
                <c:pt idx="2324">
                  <c:v>143</c:v>
                </c:pt>
                <c:pt idx="2325">
                  <c:v>205</c:v>
                </c:pt>
                <c:pt idx="2326">
                  <c:v>143</c:v>
                </c:pt>
                <c:pt idx="2327">
                  <c:v>158</c:v>
                </c:pt>
                <c:pt idx="2328">
                  <c:v>158</c:v>
                </c:pt>
                <c:pt idx="2329">
                  <c:v>158</c:v>
                </c:pt>
                <c:pt idx="2330">
                  <c:v>158</c:v>
                </c:pt>
                <c:pt idx="2331">
                  <c:v>174</c:v>
                </c:pt>
                <c:pt idx="2332">
                  <c:v>180</c:v>
                </c:pt>
                <c:pt idx="2333">
                  <c:v>180</c:v>
                </c:pt>
                <c:pt idx="2334">
                  <c:v>158</c:v>
                </c:pt>
                <c:pt idx="2335">
                  <c:v>158</c:v>
                </c:pt>
                <c:pt idx="2336">
                  <c:v>158</c:v>
                </c:pt>
                <c:pt idx="2337">
                  <c:v>158</c:v>
                </c:pt>
                <c:pt idx="2338">
                  <c:v>174</c:v>
                </c:pt>
                <c:pt idx="2339">
                  <c:v>200</c:v>
                </c:pt>
                <c:pt idx="2340">
                  <c:v>200</c:v>
                </c:pt>
                <c:pt idx="2341">
                  <c:v>200</c:v>
                </c:pt>
                <c:pt idx="2342">
                  <c:v>200</c:v>
                </c:pt>
                <c:pt idx="2343">
                  <c:v>230</c:v>
                </c:pt>
                <c:pt idx="2344">
                  <c:v>200</c:v>
                </c:pt>
                <c:pt idx="2345">
                  <c:v>200</c:v>
                </c:pt>
                <c:pt idx="2346">
                  <c:v>200</c:v>
                </c:pt>
                <c:pt idx="2347">
                  <c:v>230</c:v>
                </c:pt>
                <c:pt idx="2348">
                  <c:v>200</c:v>
                </c:pt>
                <c:pt idx="2349">
                  <c:v>200</c:v>
                </c:pt>
                <c:pt idx="2350">
                  <c:v>200</c:v>
                </c:pt>
                <c:pt idx="2351">
                  <c:v>230</c:v>
                </c:pt>
                <c:pt idx="2352">
                  <c:v>200</c:v>
                </c:pt>
                <c:pt idx="2353">
                  <c:v>230</c:v>
                </c:pt>
                <c:pt idx="2354">
                  <c:v>200</c:v>
                </c:pt>
                <c:pt idx="2355">
                  <c:v>200</c:v>
                </c:pt>
                <c:pt idx="2356">
                  <c:v>200</c:v>
                </c:pt>
                <c:pt idx="2357">
                  <c:v>200</c:v>
                </c:pt>
                <c:pt idx="2358">
                  <c:v>200</c:v>
                </c:pt>
                <c:pt idx="2359">
                  <c:v>200</c:v>
                </c:pt>
                <c:pt idx="2360">
                  <c:v>200</c:v>
                </c:pt>
                <c:pt idx="2361">
                  <c:v>200</c:v>
                </c:pt>
                <c:pt idx="2362">
                  <c:v>200</c:v>
                </c:pt>
                <c:pt idx="2363">
                  <c:v>200</c:v>
                </c:pt>
                <c:pt idx="2364">
                  <c:v>200</c:v>
                </c:pt>
                <c:pt idx="2365">
                  <c:v>200</c:v>
                </c:pt>
                <c:pt idx="2366">
                  <c:v>200</c:v>
                </c:pt>
                <c:pt idx="2367">
                  <c:v>200</c:v>
                </c:pt>
                <c:pt idx="2368">
                  <c:v>230</c:v>
                </c:pt>
                <c:pt idx="2369">
                  <c:v>200</c:v>
                </c:pt>
                <c:pt idx="2370">
                  <c:v>230</c:v>
                </c:pt>
                <c:pt idx="2371">
                  <c:v>200</c:v>
                </c:pt>
                <c:pt idx="2372">
                  <c:v>200</c:v>
                </c:pt>
                <c:pt idx="2373">
                  <c:v>200</c:v>
                </c:pt>
                <c:pt idx="2374">
                  <c:v>230</c:v>
                </c:pt>
                <c:pt idx="2375">
                  <c:v>200</c:v>
                </c:pt>
                <c:pt idx="2376">
                  <c:v>200</c:v>
                </c:pt>
                <c:pt idx="2377">
                  <c:v>200</c:v>
                </c:pt>
                <c:pt idx="2378">
                  <c:v>200</c:v>
                </c:pt>
                <c:pt idx="2379">
                  <c:v>230</c:v>
                </c:pt>
                <c:pt idx="2380">
                  <c:v>200</c:v>
                </c:pt>
                <c:pt idx="2381">
                  <c:v>200</c:v>
                </c:pt>
                <c:pt idx="2382">
                  <c:v>200</c:v>
                </c:pt>
                <c:pt idx="2383">
                  <c:v>230</c:v>
                </c:pt>
                <c:pt idx="2384">
                  <c:v>200</c:v>
                </c:pt>
                <c:pt idx="2385">
                  <c:v>200</c:v>
                </c:pt>
                <c:pt idx="2386">
                  <c:v>200</c:v>
                </c:pt>
                <c:pt idx="2387">
                  <c:v>200</c:v>
                </c:pt>
                <c:pt idx="2388">
                  <c:v>200</c:v>
                </c:pt>
                <c:pt idx="2389">
                  <c:v>200</c:v>
                </c:pt>
                <c:pt idx="2390">
                  <c:v>200</c:v>
                </c:pt>
                <c:pt idx="2391">
                  <c:v>200</c:v>
                </c:pt>
                <c:pt idx="2392">
                  <c:v>200</c:v>
                </c:pt>
                <c:pt idx="2393">
                  <c:v>230</c:v>
                </c:pt>
                <c:pt idx="2394">
                  <c:v>230</c:v>
                </c:pt>
                <c:pt idx="2395">
                  <c:v>230</c:v>
                </c:pt>
                <c:pt idx="2396">
                  <c:v>230</c:v>
                </c:pt>
                <c:pt idx="2397">
                  <c:v>230</c:v>
                </c:pt>
                <c:pt idx="2398">
                  <c:v>230</c:v>
                </c:pt>
                <c:pt idx="2399">
                  <c:v>255</c:v>
                </c:pt>
                <c:pt idx="2400">
                  <c:v>255</c:v>
                </c:pt>
                <c:pt idx="2401">
                  <c:v>255</c:v>
                </c:pt>
                <c:pt idx="2402">
                  <c:v>255</c:v>
                </c:pt>
                <c:pt idx="2403">
                  <c:v>429</c:v>
                </c:pt>
                <c:pt idx="2404">
                  <c:v>429</c:v>
                </c:pt>
                <c:pt idx="2405">
                  <c:v>429</c:v>
                </c:pt>
                <c:pt idx="2406">
                  <c:v>208</c:v>
                </c:pt>
                <c:pt idx="2407">
                  <c:v>208</c:v>
                </c:pt>
                <c:pt idx="2408">
                  <c:v>355</c:v>
                </c:pt>
                <c:pt idx="2409">
                  <c:v>208</c:v>
                </c:pt>
                <c:pt idx="2410">
                  <c:v>375</c:v>
                </c:pt>
                <c:pt idx="2411">
                  <c:v>208</c:v>
                </c:pt>
                <c:pt idx="2412">
                  <c:v>208</c:v>
                </c:pt>
                <c:pt idx="2413">
                  <c:v>208</c:v>
                </c:pt>
                <c:pt idx="2414">
                  <c:v>375</c:v>
                </c:pt>
                <c:pt idx="2415">
                  <c:v>225</c:v>
                </c:pt>
                <c:pt idx="2416">
                  <c:v>225</c:v>
                </c:pt>
                <c:pt idx="2417">
                  <c:v>225</c:v>
                </c:pt>
                <c:pt idx="2418">
                  <c:v>225</c:v>
                </c:pt>
                <c:pt idx="2419">
                  <c:v>260</c:v>
                </c:pt>
                <c:pt idx="2420">
                  <c:v>260</c:v>
                </c:pt>
                <c:pt idx="2421">
                  <c:v>225</c:v>
                </c:pt>
                <c:pt idx="2422">
                  <c:v>225</c:v>
                </c:pt>
                <c:pt idx="2423">
                  <c:v>260</c:v>
                </c:pt>
                <c:pt idx="2424">
                  <c:v>140</c:v>
                </c:pt>
                <c:pt idx="2425">
                  <c:v>140</c:v>
                </c:pt>
                <c:pt idx="2426">
                  <c:v>268</c:v>
                </c:pt>
                <c:pt idx="2427">
                  <c:v>475</c:v>
                </c:pt>
                <c:pt idx="2428">
                  <c:v>268</c:v>
                </c:pt>
                <c:pt idx="2429">
                  <c:v>382</c:v>
                </c:pt>
                <c:pt idx="2430">
                  <c:v>382</c:v>
                </c:pt>
                <c:pt idx="2431">
                  <c:v>268</c:v>
                </c:pt>
                <c:pt idx="2432">
                  <c:v>382</c:v>
                </c:pt>
                <c:pt idx="2433">
                  <c:v>500</c:v>
                </c:pt>
                <c:pt idx="2434">
                  <c:v>382</c:v>
                </c:pt>
                <c:pt idx="2435">
                  <c:v>475</c:v>
                </c:pt>
                <c:pt idx="2436">
                  <c:v>268</c:v>
                </c:pt>
                <c:pt idx="2437">
                  <c:v>268</c:v>
                </c:pt>
                <c:pt idx="2438">
                  <c:v>382</c:v>
                </c:pt>
                <c:pt idx="2439">
                  <c:v>382</c:v>
                </c:pt>
                <c:pt idx="2440">
                  <c:v>268</c:v>
                </c:pt>
                <c:pt idx="2441">
                  <c:v>402</c:v>
                </c:pt>
                <c:pt idx="2442">
                  <c:v>329</c:v>
                </c:pt>
                <c:pt idx="2443">
                  <c:v>329</c:v>
                </c:pt>
                <c:pt idx="2444">
                  <c:v>402</c:v>
                </c:pt>
                <c:pt idx="2445">
                  <c:v>329</c:v>
                </c:pt>
                <c:pt idx="2446">
                  <c:v>329</c:v>
                </c:pt>
                <c:pt idx="2447">
                  <c:v>402</c:v>
                </c:pt>
                <c:pt idx="2448">
                  <c:v>402</c:v>
                </c:pt>
                <c:pt idx="2449">
                  <c:v>402</c:v>
                </c:pt>
                <c:pt idx="2450">
                  <c:v>402</c:v>
                </c:pt>
                <c:pt idx="2451">
                  <c:v>148</c:v>
                </c:pt>
                <c:pt idx="2452">
                  <c:v>148</c:v>
                </c:pt>
                <c:pt idx="2453">
                  <c:v>260</c:v>
                </c:pt>
                <c:pt idx="2454">
                  <c:v>148</c:v>
                </c:pt>
                <c:pt idx="2455">
                  <c:v>173</c:v>
                </c:pt>
                <c:pt idx="2456">
                  <c:v>148</c:v>
                </c:pt>
                <c:pt idx="2457">
                  <c:v>173</c:v>
                </c:pt>
                <c:pt idx="2458">
                  <c:v>155</c:v>
                </c:pt>
                <c:pt idx="2459">
                  <c:v>155</c:v>
                </c:pt>
                <c:pt idx="2460">
                  <c:v>260</c:v>
                </c:pt>
                <c:pt idx="2461">
                  <c:v>155</c:v>
                </c:pt>
                <c:pt idx="2462">
                  <c:v>260</c:v>
                </c:pt>
                <c:pt idx="2463">
                  <c:v>155</c:v>
                </c:pt>
                <c:pt idx="2464">
                  <c:v>155</c:v>
                </c:pt>
                <c:pt idx="2465">
                  <c:v>155</c:v>
                </c:pt>
                <c:pt idx="2466">
                  <c:v>155</c:v>
                </c:pt>
                <c:pt idx="2467">
                  <c:v>260</c:v>
                </c:pt>
                <c:pt idx="2468">
                  <c:v>155</c:v>
                </c:pt>
                <c:pt idx="2469">
                  <c:v>155</c:v>
                </c:pt>
                <c:pt idx="2470">
                  <c:v>155</c:v>
                </c:pt>
                <c:pt idx="2471">
                  <c:v>155</c:v>
                </c:pt>
                <c:pt idx="2472">
                  <c:v>155</c:v>
                </c:pt>
                <c:pt idx="2473">
                  <c:v>300</c:v>
                </c:pt>
                <c:pt idx="2474">
                  <c:v>242</c:v>
                </c:pt>
                <c:pt idx="2475">
                  <c:v>185</c:v>
                </c:pt>
                <c:pt idx="2476">
                  <c:v>185</c:v>
                </c:pt>
                <c:pt idx="2477">
                  <c:v>242</c:v>
                </c:pt>
                <c:pt idx="2478">
                  <c:v>242</c:v>
                </c:pt>
                <c:pt idx="2479">
                  <c:v>242</c:v>
                </c:pt>
                <c:pt idx="2480">
                  <c:v>185</c:v>
                </c:pt>
                <c:pt idx="2481">
                  <c:v>185</c:v>
                </c:pt>
                <c:pt idx="2482">
                  <c:v>185</c:v>
                </c:pt>
                <c:pt idx="2483">
                  <c:v>185</c:v>
                </c:pt>
                <c:pt idx="2484">
                  <c:v>185</c:v>
                </c:pt>
                <c:pt idx="2485">
                  <c:v>185</c:v>
                </c:pt>
                <c:pt idx="2486">
                  <c:v>185</c:v>
                </c:pt>
                <c:pt idx="2487">
                  <c:v>300</c:v>
                </c:pt>
                <c:pt idx="2488">
                  <c:v>242</c:v>
                </c:pt>
                <c:pt idx="2489">
                  <c:v>200</c:v>
                </c:pt>
                <c:pt idx="2490">
                  <c:v>200</c:v>
                </c:pt>
                <c:pt idx="2491">
                  <c:v>305</c:v>
                </c:pt>
                <c:pt idx="2492">
                  <c:v>305</c:v>
                </c:pt>
                <c:pt idx="2493">
                  <c:v>200</c:v>
                </c:pt>
                <c:pt idx="2494">
                  <c:v>200</c:v>
                </c:pt>
                <c:pt idx="2495">
                  <c:v>200</c:v>
                </c:pt>
                <c:pt idx="2496">
                  <c:v>305</c:v>
                </c:pt>
                <c:pt idx="2497">
                  <c:v>305</c:v>
                </c:pt>
                <c:pt idx="2498">
                  <c:v>200</c:v>
                </c:pt>
                <c:pt idx="2499">
                  <c:v>305</c:v>
                </c:pt>
                <c:pt idx="2500">
                  <c:v>305</c:v>
                </c:pt>
                <c:pt idx="2501">
                  <c:v>305</c:v>
                </c:pt>
                <c:pt idx="2502">
                  <c:v>305</c:v>
                </c:pt>
                <c:pt idx="2503">
                  <c:v>200</c:v>
                </c:pt>
                <c:pt idx="2504">
                  <c:v>200</c:v>
                </c:pt>
                <c:pt idx="2505">
                  <c:v>200</c:v>
                </c:pt>
                <c:pt idx="2506">
                  <c:v>305</c:v>
                </c:pt>
                <c:pt idx="2507">
                  <c:v>200</c:v>
                </c:pt>
                <c:pt idx="2508">
                  <c:v>305</c:v>
                </c:pt>
                <c:pt idx="2509">
                  <c:v>305</c:v>
                </c:pt>
                <c:pt idx="2510">
                  <c:v>305</c:v>
                </c:pt>
                <c:pt idx="2511">
                  <c:v>305</c:v>
                </c:pt>
                <c:pt idx="2512">
                  <c:v>200</c:v>
                </c:pt>
                <c:pt idx="2513">
                  <c:v>305</c:v>
                </c:pt>
                <c:pt idx="2514">
                  <c:v>200</c:v>
                </c:pt>
                <c:pt idx="2515">
                  <c:v>200</c:v>
                </c:pt>
                <c:pt idx="2516">
                  <c:v>200</c:v>
                </c:pt>
                <c:pt idx="2517">
                  <c:v>305</c:v>
                </c:pt>
                <c:pt idx="2518">
                  <c:v>305</c:v>
                </c:pt>
                <c:pt idx="2519">
                  <c:v>200</c:v>
                </c:pt>
                <c:pt idx="2520">
                  <c:v>200</c:v>
                </c:pt>
                <c:pt idx="2521">
                  <c:v>200</c:v>
                </c:pt>
                <c:pt idx="2522">
                  <c:v>305</c:v>
                </c:pt>
                <c:pt idx="2523">
                  <c:v>200</c:v>
                </c:pt>
                <c:pt idx="2524">
                  <c:v>200</c:v>
                </c:pt>
                <c:pt idx="2525">
                  <c:v>200</c:v>
                </c:pt>
                <c:pt idx="2526">
                  <c:v>305</c:v>
                </c:pt>
                <c:pt idx="2527">
                  <c:v>92</c:v>
                </c:pt>
                <c:pt idx="2528">
                  <c:v>92</c:v>
                </c:pt>
                <c:pt idx="2529">
                  <c:v>92</c:v>
                </c:pt>
                <c:pt idx="2530">
                  <c:v>113</c:v>
                </c:pt>
                <c:pt idx="2531">
                  <c:v>92</c:v>
                </c:pt>
                <c:pt idx="2532">
                  <c:v>92</c:v>
                </c:pt>
                <c:pt idx="2533">
                  <c:v>113</c:v>
                </c:pt>
                <c:pt idx="2534">
                  <c:v>92</c:v>
                </c:pt>
                <c:pt idx="2535">
                  <c:v>113</c:v>
                </c:pt>
                <c:pt idx="2536">
                  <c:v>92</c:v>
                </c:pt>
                <c:pt idx="2537">
                  <c:v>113</c:v>
                </c:pt>
                <c:pt idx="2538">
                  <c:v>92</c:v>
                </c:pt>
                <c:pt idx="2539">
                  <c:v>92</c:v>
                </c:pt>
                <c:pt idx="2540">
                  <c:v>113</c:v>
                </c:pt>
                <c:pt idx="2541">
                  <c:v>113</c:v>
                </c:pt>
                <c:pt idx="2542">
                  <c:v>92</c:v>
                </c:pt>
                <c:pt idx="2543">
                  <c:v>92</c:v>
                </c:pt>
                <c:pt idx="2544">
                  <c:v>113</c:v>
                </c:pt>
                <c:pt idx="2545">
                  <c:v>113</c:v>
                </c:pt>
                <c:pt idx="2546">
                  <c:v>92</c:v>
                </c:pt>
                <c:pt idx="2547">
                  <c:v>136</c:v>
                </c:pt>
                <c:pt idx="2548">
                  <c:v>113</c:v>
                </c:pt>
                <c:pt idx="2549">
                  <c:v>113</c:v>
                </c:pt>
                <c:pt idx="2550">
                  <c:v>136</c:v>
                </c:pt>
                <c:pt idx="2551">
                  <c:v>136</c:v>
                </c:pt>
                <c:pt idx="2552">
                  <c:v>92</c:v>
                </c:pt>
                <c:pt idx="2553">
                  <c:v>92</c:v>
                </c:pt>
                <c:pt idx="2554">
                  <c:v>113</c:v>
                </c:pt>
                <c:pt idx="2555">
                  <c:v>113</c:v>
                </c:pt>
                <c:pt idx="2556">
                  <c:v>234</c:v>
                </c:pt>
                <c:pt idx="2557">
                  <c:v>200</c:v>
                </c:pt>
                <c:pt idx="2558">
                  <c:v>250</c:v>
                </c:pt>
                <c:pt idx="2559">
                  <c:v>200</c:v>
                </c:pt>
                <c:pt idx="2560">
                  <c:v>234</c:v>
                </c:pt>
                <c:pt idx="2561">
                  <c:v>250</c:v>
                </c:pt>
                <c:pt idx="2562">
                  <c:v>200</c:v>
                </c:pt>
                <c:pt idx="2563">
                  <c:v>234</c:v>
                </c:pt>
                <c:pt idx="2564">
                  <c:v>250</c:v>
                </c:pt>
                <c:pt idx="2565">
                  <c:v>500</c:v>
                </c:pt>
                <c:pt idx="2566">
                  <c:v>500</c:v>
                </c:pt>
                <c:pt idx="2567">
                  <c:v>500</c:v>
                </c:pt>
                <c:pt idx="2568">
                  <c:v>500</c:v>
                </c:pt>
                <c:pt idx="2569">
                  <c:v>500</c:v>
                </c:pt>
                <c:pt idx="2570">
                  <c:v>500</c:v>
                </c:pt>
                <c:pt idx="2571">
                  <c:v>500</c:v>
                </c:pt>
                <c:pt idx="2572">
                  <c:v>420</c:v>
                </c:pt>
                <c:pt idx="2573">
                  <c:v>400</c:v>
                </c:pt>
                <c:pt idx="2574">
                  <c:v>420</c:v>
                </c:pt>
                <c:pt idx="2575">
                  <c:v>420</c:v>
                </c:pt>
                <c:pt idx="2576">
                  <c:v>420</c:v>
                </c:pt>
                <c:pt idx="2577">
                  <c:v>420</c:v>
                </c:pt>
                <c:pt idx="2578">
                  <c:v>275</c:v>
                </c:pt>
                <c:pt idx="2579">
                  <c:v>275</c:v>
                </c:pt>
                <c:pt idx="2580">
                  <c:v>275</c:v>
                </c:pt>
                <c:pt idx="2581">
                  <c:v>275</c:v>
                </c:pt>
                <c:pt idx="2582">
                  <c:v>275</c:v>
                </c:pt>
                <c:pt idx="2583">
                  <c:v>305</c:v>
                </c:pt>
                <c:pt idx="2584">
                  <c:v>305</c:v>
                </c:pt>
                <c:pt idx="2585">
                  <c:v>305</c:v>
                </c:pt>
                <c:pt idx="2586">
                  <c:v>305</c:v>
                </c:pt>
                <c:pt idx="2587">
                  <c:v>325</c:v>
                </c:pt>
                <c:pt idx="2588">
                  <c:v>137</c:v>
                </c:pt>
                <c:pt idx="2589">
                  <c:v>137</c:v>
                </c:pt>
                <c:pt idx="2590">
                  <c:v>140</c:v>
                </c:pt>
                <c:pt idx="2591">
                  <c:v>132</c:v>
                </c:pt>
                <c:pt idx="2592">
                  <c:v>140</c:v>
                </c:pt>
                <c:pt idx="2593">
                  <c:v>132</c:v>
                </c:pt>
                <c:pt idx="2594">
                  <c:v>132</c:v>
                </c:pt>
                <c:pt idx="2595">
                  <c:v>132</c:v>
                </c:pt>
                <c:pt idx="2596">
                  <c:v>132</c:v>
                </c:pt>
                <c:pt idx="2597">
                  <c:v>132</c:v>
                </c:pt>
                <c:pt idx="2598">
                  <c:v>132</c:v>
                </c:pt>
                <c:pt idx="2599">
                  <c:v>132</c:v>
                </c:pt>
                <c:pt idx="2600">
                  <c:v>140</c:v>
                </c:pt>
                <c:pt idx="2601">
                  <c:v>132</c:v>
                </c:pt>
                <c:pt idx="2602">
                  <c:v>140</c:v>
                </c:pt>
                <c:pt idx="2603">
                  <c:v>132</c:v>
                </c:pt>
                <c:pt idx="2604">
                  <c:v>132</c:v>
                </c:pt>
                <c:pt idx="2605">
                  <c:v>132</c:v>
                </c:pt>
                <c:pt idx="2606">
                  <c:v>132</c:v>
                </c:pt>
                <c:pt idx="2607">
                  <c:v>132</c:v>
                </c:pt>
                <c:pt idx="2608">
                  <c:v>132</c:v>
                </c:pt>
                <c:pt idx="2609">
                  <c:v>140</c:v>
                </c:pt>
                <c:pt idx="2610">
                  <c:v>132</c:v>
                </c:pt>
                <c:pt idx="2611">
                  <c:v>140</c:v>
                </c:pt>
                <c:pt idx="2612">
                  <c:v>132</c:v>
                </c:pt>
                <c:pt idx="2613">
                  <c:v>132</c:v>
                </c:pt>
                <c:pt idx="2614">
                  <c:v>132</c:v>
                </c:pt>
                <c:pt idx="2615">
                  <c:v>132</c:v>
                </c:pt>
                <c:pt idx="2616">
                  <c:v>140</c:v>
                </c:pt>
                <c:pt idx="2617">
                  <c:v>132</c:v>
                </c:pt>
                <c:pt idx="2618">
                  <c:v>132</c:v>
                </c:pt>
                <c:pt idx="2619">
                  <c:v>140</c:v>
                </c:pt>
                <c:pt idx="2620">
                  <c:v>132</c:v>
                </c:pt>
                <c:pt idx="2621">
                  <c:v>132</c:v>
                </c:pt>
                <c:pt idx="2622">
                  <c:v>132</c:v>
                </c:pt>
                <c:pt idx="2623">
                  <c:v>132</c:v>
                </c:pt>
                <c:pt idx="2624">
                  <c:v>158</c:v>
                </c:pt>
                <c:pt idx="2625">
                  <c:v>178</c:v>
                </c:pt>
                <c:pt idx="2626">
                  <c:v>178</c:v>
                </c:pt>
                <c:pt idx="2627">
                  <c:v>178</c:v>
                </c:pt>
                <c:pt idx="2628">
                  <c:v>120</c:v>
                </c:pt>
                <c:pt idx="2629">
                  <c:v>120</c:v>
                </c:pt>
                <c:pt idx="2630">
                  <c:v>455</c:v>
                </c:pt>
                <c:pt idx="2631">
                  <c:v>455</c:v>
                </c:pt>
                <c:pt idx="2632">
                  <c:v>455</c:v>
                </c:pt>
                <c:pt idx="2633">
                  <c:v>455</c:v>
                </c:pt>
                <c:pt idx="2634">
                  <c:v>460</c:v>
                </c:pt>
                <c:pt idx="2635">
                  <c:v>460</c:v>
                </c:pt>
                <c:pt idx="2636">
                  <c:v>455</c:v>
                </c:pt>
                <c:pt idx="2637">
                  <c:v>460</c:v>
                </c:pt>
                <c:pt idx="2638">
                  <c:v>455</c:v>
                </c:pt>
                <c:pt idx="2639">
                  <c:v>460</c:v>
                </c:pt>
                <c:pt idx="2640">
                  <c:v>455</c:v>
                </c:pt>
                <c:pt idx="2641">
                  <c:v>460</c:v>
                </c:pt>
                <c:pt idx="2642">
                  <c:v>460</c:v>
                </c:pt>
                <c:pt idx="2643">
                  <c:v>455</c:v>
                </c:pt>
                <c:pt idx="2644">
                  <c:v>455</c:v>
                </c:pt>
                <c:pt idx="2645">
                  <c:v>455</c:v>
                </c:pt>
                <c:pt idx="2646">
                  <c:v>460</c:v>
                </c:pt>
                <c:pt idx="2647">
                  <c:v>455</c:v>
                </c:pt>
                <c:pt idx="2648">
                  <c:v>460</c:v>
                </c:pt>
                <c:pt idx="2649">
                  <c:v>455</c:v>
                </c:pt>
                <c:pt idx="2650">
                  <c:v>460</c:v>
                </c:pt>
                <c:pt idx="2651">
                  <c:v>460</c:v>
                </c:pt>
                <c:pt idx="2652">
                  <c:v>455</c:v>
                </c:pt>
                <c:pt idx="2653">
                  <c:v>455</c:v>
                </c:pt>
                <c:pt idx="2654">
                  <c:v>460</c:v>
                </c:pt>
                <c:pt idx="2655">
                  <c:v>460</c:v>
                </c:pt>
                <c:pt idx="2656">
                  <c:v>455</c:v>
                </c:pt>
                <c:pt idx="2657">
                  <c:v>455</c:v>
                </c:pt>
                <c:pt idx="2658">
                  <c:v>455</c:v>
                </c:pt>
                <c:pt idx="2659">
                  <c:v>460</c:v>
                </c:pt>
                <c:pt idx="2660">
                  <c:v>455</c:v>
                </c:pt>
                <c:pt idx="2661">
                  <c:v>455</c:v>
                </c:pt>
                <c:pt idx="2662">
                  <c:v>455</c:v>
                </c:pt>
                <c:pt idx="2663">
                  <c:v>460</c:v>
                </c:pt>
                <c:pt idx="2664">
                  <c:v>460</c:v>
                </c:pt>
                <c:pt idx="2665">
                  <c:v>460</c:v>
                </c:pt>
                <c:pt idx="2666">
                  <c:v>460</c:v>
                </c:pt>
                <c:pt idx="2667">
                  <c:v>455</c:v>
                </c:pt>
                <c:pt idx="2668">
                  <c:v>455</c:v>
                </c:pt>
                <c:pt idx="2669">
                  <c:v>460</c:v>
                </c:pt>
                <c:pt idx="2670">
                  <c:v>460</c:v>
                </c:pt>
                <c:pt idx="2671">
                  <c:v>460</c:v>
                </c:pt>
                <c:pt idx="2672">
                  <c:v>460</c:v>
                </c:pt>
                <c:pt idx="2673">
                  <c:v>460</c:v>
                </c:pt>
                <c:pt idx="2674">
                  <c:v>460</c:v>
                </c:pt>
                <c:pt idx="2675">
                  <c:v>460</c:v>
                </c:pt>
                <c:pt idx="2676">
                  <c:v>164</c:v>
                </c:pt>
                <c:pt idx="2677">
                  <c:v>164</c:v>
                </c:pt>
                <c:pt idx="2678">
                  <c:v>390</c:v>
                </c:pt>
                <c:pt idx="2679">
                  <c:v>390</c:v>
                </c:pt>
                <c:pt idx="2680">
                  <c:v>385</c:v>
                </c:pt>
                <c:pt idx="2681">
                  <c:v>385</c:v>
                </c:pt>
                <c:pt idx="2682">
                  <c:v>390</c:v>
                </c:pt>
                <c:pt idx="2683">
                  <c:v>390</c:v>
                </c:pt>
                <c:pt idx="2684">
                  <c:v>188</c:v>
                </c:pt>
                <c:pt idx="2685">
                  <c:v>185</c:v>
                </c:pt>
                <c:pt idx="2686">
                  <c:v>185</c:v>
                </c:pt>
                <c:pt idx="2687">
                  <c:v>185</c:v>
                </c:pt>
                <c:pt idx="2688">
                  <c:v>185</c:v>
                </c:pt>
                <c:pt idx="2689">
                  <c:v>185</c:v>
                </c:pt>
                <c:pt idx="2690">
                  <c:v>185</c:v>
                </c:pt>
                <c:pt idx="2691">
                  <c:v>185</c:v>
                </c:pt>
                <c:pt idx="2692">
                  <c:v>185</c:v>
                </c:pt>
                <c:pt idx="2693">
                  <c:v>185</c:v>
                </c:pt>
                <c:pt idx="2694">
                  <c:v>185</c:v>
                </c:pt>
                <c:pt idx="2695">
                  <c:v>185</c:v>
                </c:pt>
                <c:pt idx="2696">
                  <c:v>185</c:v>
                </c:pt>
                <c:pt idx="2697">
                  <c:v>185</c:v>
                </c:pt>
                <c:pt idx="2698">
                  <c:v>185</c:v>
                </c:pt>
                <c:pt idx="2699">
                  <c:v>185</c:v>
                </c:pt>
                <c:pt idx="2700">
                  <c:v>185</c:v>
                </c:pt>
                <c:pt idx="2701">
                  <c:v>185</c:v>
                </c:pt>
                <c:pt idx="2702">
                  <c:v>185</c:v>
                </c:pt>
                <c:pt idx="2703">
                  <c:v>185</c:v>
                </c:pt>
                <c:pt idx="2704">
                  <c:v>185</c:v>
                </c:pt>
                <c:pt idx="2705">
                  <c:v>185</c:v>
                </c:pt>
                <c:pt idx="2706">
                  <c:v>185</c:v>
                </c:pt>
                <c:pt idx="2707">
                  <c:v>185</c:v>
                </c:pt>
                <c:pt idx="2708">
                  <c:v>185</c:v>
                </c:pt>
                <c:pt idx="2709">
                  <c:v>185</c:v>
                </c:pt>
                <c:pt idx="2710">
                  <c:v>185</c:v>
                </c:pt>
                <c:pt idx="2711">
                  <c:v>185</c:v>
                </c:pt>
                <c:pt idx="2712">
                  <c:v>185</c:v>
                </c:pt>
                <c:pt idx="2713">
                  <c:v>185</c:v>
                </c:pt>
                <c:pt idx="2714">
                  <c:v>185</c:v>
                </c:pt>
                <c:pt idx="2715">
                  <c:v>185</c:v>
                </c:pt>
                <c:pt idx="2716">
                  <c:v>185</c:v>
                </c:pt>
                <c:pt idx="2717">
                  <c:v>190</c:v>
                </c:pt>
                <c:pt idx="2718">
                  <c:v>190</c:v>
                </c:pt>
                <c:pt idx="2719">
                  <c:v>190</c:v>
                </c:pt>
                <c:pt idx="2720">
                  <c:v>215</c:v>
                </c:pt>
                <c:pt idx="2721">
                  <c:v>215</c:v>
                </c:pt>
                <c:pt idx="2722">
                  <c:v>330</c:v>
                </c:pt>
                <c:pt idx="2723">
                  <c:v>215</c:v>
                </c:pt>
                <c:pt idx="2724">
                  <c:v>330</c:v>
                </c:pt>
                <c:pt idx="2725">
                  <c:v>215</c:v>
                </c:pt>
                <c:pt idx="2726">
                  <c:v>215</c:v>
                </c:pt>
                <c:pt idx="2727">
                  <c:v>215</c:v>
                </c:pt>
                <c:pt idx="2728">
                  <c:v>215</c:v>
                </c:pt>
                <c:pt idx="2729">
                  <c:v>215</c:v>
                </c:pt>
                <c:pt idx="2730">
                  <c:v>215</c:v>
                </c:pt>
                <c:pt idx="2731">
                  <c:v>215</c:v>
                </c:pt>
                <c:pt idx="2732">
                  <c:v>278</c:v>
                </c:pt>
                <c:pt idx="2733">
                  <c:v>278</c:v>
                </c:pt>
                <c:pt idx="2734">
                  <c:v>278</c:v>
                </c:pt>
                <c:pt idx="2735">
                  <c:v>192</c:v>
                </c:pt>
                <c:pt idx="2736">
                  <c:v>278</c:v>
                </c:pt>
                <c:pt idx="2737">
                  <c:v>192</c:v>
                </c:pt>
                <c:pt idx="2738">
                  <c:v>278</c:v>
                </c:pt>
                <c:pt idx="2739">
                  <c:v>192</c:v>
                </c:pt>
                <c:pt idx="2740">
                  <c:v>278</c:v>
                </c:pt>
                <c:pt idx="2741">
                  <c:v>192</c:v>
                </c:pt>
                <c:pt idx="2742">
                  <c:v>192</c:v>
                </c:pt>
                <c:pt idx="2743">
                  <c:v>192</c:v>
                </c:pt>
                <c:pt idx="2744">
                  <c:v>278</c:v>
                </c:pt>
                <c:pt idx="2745">
                  <c:v>278</c:v>
                </c:pt>
                <c:pt idx="2746">
                  <c:v>278</c:v>
                </c:pt>
                <c:pt idx="2747">
                  <c:v>278</c:v>
                </c:pt>
                <c:pt idx="2748">
                  <c:v>192</c:v>
                </c:pt>
                <c:pt idx="2749">
                  <c:v>278</c:v>
                </c:pt>
                <c:pt idx="2750">
                  <c:v>278</c:v>
                </c:pt>
                <c:pt idx="2751">
                  <c:v>278</c:v>
                </c:pt>
                <c:pt idx="2752">
                  <c:v>192</c:v>
                </c:pt>
                <c:pt idx="2753">
                  <c:v>278</c:v>
                </c:pt>
                <c:pt idx="2754">
                  <c:v>192</c:v>
                </c:pt>
                <c:pt idx="2755">
                  <c:v>278</c:v>
                </c:pt>
                <c:pt idx="2756">
                  <c:v>160</c:v>
                </c:pt>
                <c:pt idx="2757">
                  <c:v>148</c:v>
                </c:pt>
                <c:pt idx="2758">
                  <c:v>148</c:v>
                </c:pt>
                <c:pt idx="2759">
                  <c:v>148</c:v>
                </c:pt>
                <c:pt idx="2760">
                  <c:v>148</c:v>
                </c:pt>
                <c:pt idx="2761">
                  <c:v>160</c:v>
                </c:pt>
                <c:pt idx="2762">
                  <c:v>148</c:v>
                </c:pt>
                <c:pt idx="2763">
                  <c:v>148</c:v>
                </c:pt>
                <c:pt idx="2764">
                  <c:v>148</c:v>
                </c:pt>
                <c:pt idx="2765">
                  <c:v>148</c:v>
                </c:pt>
                <c:pt idx="2766">
                  <c:v>138</c:v>
                </c:pt>
                <c:pt idx="2767">
                  <c:v>138</c:v>
                </c:pt>
                <c:pt idx="2768">
                  <c:v>138</c:v>
                </c:pt>
                <c:pt idx="2769">
                  <c:v>138</c:v>
                </c:pt>
                <c:pt idx="2770">
                  <c:v>138</c:v>
                </c:pt>
                <c:pt idx="2771">
                  <c:v>138</c:v>
                </c:pt>
                <c:pt idx="2772">
                  <c:v>138</c:v>
                </c:pt>
                <c:pt idx="2773">
                  <c:v>138</c:v>
                </c:pt>
                <c:pt idx="2774">
                  <c:v>138</c:v>
                </c:pt>
                <c:pt idx="2775">
                  <c:v>138</c:v>
                </c:pt>
                <c:pt idx="2776">
                  <c:v>138</c:v>
                </c:pt>
                <c:pt idx="2777">
                  <c:v>138</c:v>
                </c:pt>
                <c:pt idx="2778">
                  <c:v>138</c:v>
                </c:pt>
                <c:pt idx="2779">
                  <c:v>138</c:v>
                </c:pt>
                <c:pt idx="2780">
                  <c:v>138</c:v>
                </c:pt>
                <c:pt idx="2781">
                  <c:v>138</c:v>
                </c:pt>
                <c:pt idx="2782">
                  <c:v>138</c:v>
                </c:pt>
                <c:pt idx="2783">
                  <c:v>138</c:v>
                </c:pt>
                <c:pt idx="2784">
                  <c:v>148</c:v>
                </c:pt>
                <c:pt idx="2785">
                  <c:v>153</c:v>
                </c:pt>
                <c:pt idx="2786">
                  <c:v>153</c:v>
                </c:pt>
                <c:pt idx="2787">
                  <c:v>153</c:v>
                </c:pt>
                <c:pt idx="2788">
                  <c:v>153</c:v>
                </c:pt>
                <c:pt idx="2789">
                  <c:v>153</c:v>
                </c:pt>
                <c:pt idx="2790">
                  <c:v>153</c:v>
                </c:pt>
                <c:pt idx="2791">
                  <c:v>153</c:v>
                </c:pt>
                <c:pt idx="2792">
                  <c:v>153</c:v>
                </c:pt>
                <c:pt idx="2793">
                  <c:v>153</c:v>
                </c:pt>
                <c:pt idx="2794">
                  <c:v>153</c:v>
                </c:pt>
                <c:pt idx="2795">
                  <c:v>153</c:v>
                </c:pt>
                <c:pt idx="2796">
                  <c:v>153</c:v>
                </c:pt>
                <c:pt idx="2797">
                  <c:v>153</c:v>
                </c:pt>
                <c:pt idx="2798">
                  <c:v>153</c:v>
                </c:pt>
                <c:pt idx="2799">
                  <c:v>153</c:v>
                </c:pt>
                <c:pt idx="2800">
                  <c:v>265</c:v>
                </c:pt>
                <c:pt idx="2801">
                  <c:v>404</c:v>
                </c:pt>
                <c:pt idx="2802">
                  <c:v>335</c:v>
                </c:pt>
                <c:pt idx="2803">
                  <c:v>335</c:v>
                </c:pt>
                <c:pt idx="2804">
                  <c:v>335</c:v>
                </c:pt>
                <c:pt idx="2805">
                  <c:v>265</c:v>
                </c:pt>
                <c:pt idx="2806">
                  <c:v>404</c:v>
                </c:pt>
                <c:pt idx="2807">
                  <c:v>335</c:v>
                </c:pt>
                <c:pt idx="2808">
                  <c:v>404</c:v>
                </c:pt>
                <c:pt idx="2809">
                  <c:v>404</c:v>
                </c:pt>
                <c:pt idx="2810">
                  <c:v>335</c:v>
                </c:pt>
                <c:pt idx="2811">
                  <c:v>404</c:v>
                </c:pt>
                <c:pt idx="2812">
                  <c:v>265</c:v>
                </c:pt>
                <c:pt idx="2813">
                  <c:v>335</c:v>
                </c:pt>
                <c:pt idx="2814">
                  <c:v>265</c:v>
                </c:pt>
                <c:pt idx="2815">
                  <c:v>404</c:v>
                </c:pt>
                <c:pt idx="2816">
                  <c:v>335</c:v>
                </c:pt>
                <c:pt idx="2817">
                  <c:v>335</c:v>
                </c:pt>
                <c:pt idx="2818">
                  <c:v>318</c:v>
                </c:pt>
                <c:pt idx="2819">
                  <c:v>318</c:v>
                </c:pt>
                <c:pt idx="2820">
                  <c:v>318</c:v>
                </c:pt>
                <c:pt idx="2821">
                  <c:v>318</c:v>
                </c:pt>
                <c:pt idx="2822">
                  <c:v>318</c:v>
                </c:pt>
                <c:pt idx="2823">
                  <c:v>318</c:v>
                </c:pt>
                <c:pt idx="2824">
                  <c:v>318</c:v>
                </c:pt>
                <c:pt idx="2825">
                  <c:v>318</c:v>
                </c:pt>
                <c:pt idx="2826">
                  <c:v>318</c:v>
                </c:pt>
                <c:pt idx="2827">
                  <c:v>318</c:v>
                </c:pt>
                <c:pt idx="2828">
                  <c:v>318</c:v>
                </c:pt>
                <c:pt idx="2829">
                  <c:v>318</c:v>
                </c:pt>
                <c:pt idx="2830">
                  <c:v>318</c:v>
                </c:pt>
                <c:pt idx="2831">
                  <c:v>318</c:v>
                </c:pt>
                <c:pt idx="2832">
                  <c:v>318</c:v>
                </c:pt>
                <c:pt idx="2833">
                  <c:v>318</c:v>
                </c:pt>
                <c:pt idx="2834">
                  <c:v>318</c:v>
                </c:pt>
                <c:pt idx="2835">
                  <c:v>318</c:v>
                </c:pt>
                <c:pt idx="2836">
                  <c:v>270</c:v>
                </c:pt>
                <c:pt idx="2837">
                  <c:v>318</c:v>
                </c:pt>
                <c:pt idx="2838">
                  <c:v>270</c:v>
                </c:pt>
                <c:pt idx="2839">
                  <c:v>270</c:v>
                </c:pt>
                <c:pt idx="2840">
                  <c:v>318</c:v>
                </c:pt>
                <c:pt idx="2841">
                  <c:v>270</c:v>
                </c:pt>
                <c:pt idx="2842">
                  <c:v>318</c:v>
                </c:pt>
                <c:pt idx="2843">
                  <c:v>318</c:v>
                </c:pt>
                <c:pt idx="2844">
                  <c:v>318</c:v>
                </c:pt>
                <c:pt idx="2845">
                  <c:v>270</c:v>
                </c:pt>
                <c:pt idx="2846">
                  <c:v>270</c:v>
                </c:pt>
                <c:pt idx="2847">
                  <c:v>318</c:v>
                </c:pt>
                <c:pt idx="2848">
                  <c:v>318</c:v>
                </c:pt>
                <c:pt idx="2849">
                  <c:v>270</c:v>
                </c:pt>
                <c:pt idx="2850">
                  <c:v>318</c:v>
                </c:pt>
                <c:pt idx="2851">
                  <c:v>270</c:v>
                </c:pt>
                <c:pt idx="2852">
                  <c:v>318</c:v>
                </c:pt>
                <c:pt idx="2853">
                  <c:v>270</c:v>
                </c:pt>
                <c:pt idx="2854">
                  <c:v>270</c:v>
                </c:pt>
                <c:pt idx="2855">
                  <c:v>318</c:v>
                </c:pt>
                <c:pt idx="2856">
                  <c:v>318</c:v>
                </c:pt>
                <c:pt idx="2857">
                  <c:v>318</c:v>
                </c:pt>
                <c:pt idx="2858">
                  <c:v>321</c:v>
                </c:pt>
                <c:pt idx="2859">
                  <c:v>272</c:v>
                </c:pt>
                <c:pt idx="2860">
                  <c:v>272</c:v>
                </c:pt>
                <c:pt idx="2861">
                  <c:v>272</c:v>
                </c:pt>
                <c:pt idx="2862">
                  <c:v>321</c:v>
                </c:pt>
                <c:pt idx="2863">
                  <c:v>321</c:v>
                </c:pt>
                <c:pt idx="2864">
                  <c:v>420</c:v>
                </c:pt>
                <c:pt idx="2865">
                  <c:v>272</c:v>
                </c:pt>
                <c:pt idx="2866">
                  <c:v>321</c:v>
                </c:pt>
                <c:pt idx="2867">
                  <c:v>272</c:v>
                </c:pt>
                <c:pt idx="2868">
                  <c:v>272</c:v>
                </c:pt>
                <c:pt idx="2869">
                  <c:v>272</c:v>
                </c:pt>
                <c:pt idx="2870">
                  <c:v>272</c:v>
                </c:pt>
                <c:pt idx="2871">
                  <c:v>321</c:v>
                </c:pt>
                <c:pt idx="2872">
                  <c:v>321</c:v>
                </c:pt>
                <c:pt idx="2873">
                  <c:v>420</c:v>
                </c:pt>
                <c:pt idx="2874">
                  <c:v>335</c:v>
                </c:pt>
                <c:pt idx="2875">
                  <c:v>268</c:v>
                </c:pt>
                <c:pt idx="2876">
                  <c:v>268</c:v>
                </c:pt>
                <c:pt idx="2877">
                  <c:v>420</c:v>
                </c:pt>
                <c:pt idx="2878">
                  <c:v>268</c:v>
                </c:pt>
                <c:pt idx="2879">
                  <c:v>420</c:v>
                </c:pt>
                <c:pt idx="2880">
                  <c:v>268</c:v>
                </c:pt>
                <c:pt idx="2881">
                  <c:v>335</c:v>
                </c:pt>
                <c:pt idx="2882">
                  <c:v>335</c:v>
                </c:pt>
                <c:pt idx="2883">
                  <c:v>335</c:v>
                </c:pt>
                <c:pt idx="2884">
                  <c:v>268</c:v>
                </c:pt>
                <c:pt idx="2885">
                  <c:v>335</c:v>
                </c:pt>
                <c:pt idx="2886">
                  <c:v>268</c:v>
                </c:pt>
                <c:pt idx="2887">
                  <c:v>268</c:v>
                </c:pt>
                <c:pt idx="2888">
                  <c:v>335</c:v>
                </c:pt>
                <c:pt idx="2889">
                  <c:v>268</c:v>
                </c:pt>
                <c:pt idx="2890">
                  <c:v>335</c:v>
                </c:pt>
                <c:pt idx="2891">
                  <c:v>268</c:v>
                </c:pt>
                <c:pt idx="2892">
                  <c:v>420</c:v>
                </c:pt>
                <c:pt idx="2893">
                  <c:v>268</c:v>
                </c:pt>
                <c:pt idx="2894">
                  <c:v>335</c:v>
                </c:pt>
                <c:pt idx="2895">
                  <c:v>335</c:v>
                </c:pt>
                <c:pt idx="2896">
                  <c:v>335</c:v>
                </c:pt>
                <c:pt idx="2897">
                  <c:v>268</c:v>
                </c:pt>
                <c:pt idx="2898">
                  <c:v>420</c:v>
                </c:pt>
                <c:pt idx="2899">
                  <c:v>268</c:v>
                </c:pt>
                <c:pt idx="2900">
                  <c:v>122</c:v>
                </c:pt>
                <c:pt idx="2901">
                  <c:v>122</c:v>
                </c:pt>
                <c:pt idx="2902">
                  <c:v>122</c:v>
                </c:pt>
                <c:pt idx="2903">
                  <c:v>122</c:v>
                </c:pt>
                <c:pt idx="2904">
                  <c:v>122</c:v>
                </c:pt>
                <c:pt idx="2905">
                  <c:v>122</c:v>
                </c:pt>
                <c:pt idx="2906">
                  <c:v>122</c:v>
                </c:pt>
                <c:pt idx="2907">
                  <c:v>122</c:v>
                </c:pt>
                <c:pt idx="2908">
                  <c:v>122</c:v>
                </c:pt>
                <c:pt idx="2909">
                  <c:v>122</c:v>
                </c:pt>
                <c:pt idx="2910">
                  <c:v>140</c:v>
                </c:pt>
                <c:pt idx="2911">
                  <c:v>170</c:v>
                </c:pt>
                <c:pt idx="2912">
                  <c:v>170</c:v>
                </c:pt>
                <c:pt idx="2913">
                  <c:v>110</c:v>
                </c:pt>
                <c:pt idx="2914">
                  <c:v>160</c:v>
                </c:pt>
                <c:pt idx="2915">
                  <c:v>180</c:v>
                </c:pt>
                <c:pt idx="2916">
                  <c:v>110</c:v>
                </c:pt>
                <c:pt idx="2917">
                  <c:v>180</c:v>
                </c:pt>
                <c:pt idx="2918">
                  <c:v>160</c:v>
                </c:pt>
                <c:pt idx="2919">
                  <c:v>110</c:v>
                </c:pt>
                <c:pt idx="2920">
                  <c:v>110</c:v>
                </c:pt>
                <c:pt idx="2921">
                  <c:v>110</c:v>
                </c:pt>
                <c:pt idx="2922">
                  <c:v>110</c:v>
                </c:pt>
                <c:pt idx="2923">
                  <c:v>160</c:v>
                </c:pt>
                <c:pt idx="2924">
                  <c:v>160</c:v>
                </c:pt>
                <c:pt idx="2925">
                  <c:v>110</c:v>
                </c:pt>
                <c:pt idx="2926">
                  <c:v>180</c:v>
                </c:pt>
                <c:pt idx="2927">
                  <c:v>180</c:v>
                </c:pt>
                <c:pt idx="2928">
                  <c:v>110</c:v>
                </c:pt>
                <c:pt idx="2929">
                  <c:v>160</c:v>
                </c:pt>
                <c:pt idx="2930">
                  <c:v>160</c:v>
                </c:pt>
                <c:pt idx="2931">
                  <c:v>110</c:v>
                </c:pt>
                <c:pt idx="2932">
                  <c:v>110</c:v>
                </c:pt>
                <c:pt idx="2933">
                  <c:v>160</c:v>
                </c:pt>
                <c:pt idx="2934">
                  <c:v>160</c:v>
                </c:pt>
                <c:pt idx="2935">
                  <c:v>160</c:v>
                </c:pt>
                <c:pt idx="2936">
                  <c:v>160</c:v>
                </c:pt>
                <c:pt idx="2937">
                  <c:v>120</c:v>
                </c:pt>
                <c:pt idx="2938">
                  <c:v>120</c:v>
                </c:pt>
                <c:pt idx="2939">
                  <c:v>160</c:v>
                </c:pt>
                <c:pt idx="2940">
                  <c:v>160</c:v>
                </c:pt>
                <c:pt idx="2941">
                  <c:v>160</c:v>
                </c:pt>
                <c:pt idx="2942">
                  <c:v>160</c:v>
                </c:pt>
                <c:pt idx="2943">
                  <c:v>160</c:v>
                </c:pt>
                <c:pt idx="2944">
                  <c:v>160</c:v>
                </c:pt>
                <c:pt idx="2945">
                  <c:v>160</c:v>
                </c:pt>
                <c:pt idx="2946">
                  <c:v>160</c:v>
                </c:pt>
                <c:pt idx="2947">
                  <c:v>160</c:v>
                </c:pt>
                <c:pt idx="2948">
                  <c:v>155</c:v>
                </c:pt>
                <c:pt idx="2949">
                  <c:v>155</c:v>
                </c:pt>
                <c:pt idx="2950">
                  <c:v>155</c:v>
                </c:pt>
                <c:pt idx="2951">
                  <c:v>155</c:v>
                </c:pt>
                <c:pt idx="2952">
                  <c:v>150</c:v>
                </c:pt>
                <c:pt idx="2953">
                  <c:v>150</c:v>
                </c:pt>
                <c:pt idx="2954">
                  <c:v>146</c:v>
                </c:pt>
                <c:pt idx="2955">
                  <c:v>146</c:v>
                </c:pt>
                <c:pt idx="2956">
                  <c:v>146</c:v>
                </c:pt>
                <c:pt idx="2957">
                  <c:v>146</c:v>
                </c:pt>
                <c:pt idx="2958">
                  <c:v>146</c:v>
                </c:pt>
                <c:pt idx="2959">
                  <c:v>146</c:v>
                </c:pt>
                <c:pt idx="2960">
                  <c:v>146</c:v>
                </c:pt>
                <c:pt idx="2961">
                  <c:v>146</c:v>
                </c:pt>
                <c:pt idx="2962">
                  <c:v>146</c:v>
                </c:pt>
                <c:pt idx="2963">
                  <c:v>146</c:v>
                </c:pt>
                <c:pt idx="2964">
                  <c:v>146</c:v>
                </c:pt>
                <c:pt idx="2965">
                  <c:v>146</c:v>
                </c:pt>
                <c:pt idx="2966">
                  <c:v>155</c:v>
                </c:pt>
                <c:pt idx="2967">
                  <c:v>155</c:v>
                </c:pt>
                <c:pt idx="2968">
                  <c:v>184</c:v>
                </c:pt>
                <c:pt idx="2969">
                  <c:v>184</c:v>
                </c:pt>
                <c:pt idx="2970">
                  <c:v>184</c:v>
                </c:pt>
                <c:pt idx="2971">
                  <c:v>155</c:v>
                </c:pt>
                <c:pt idx="2972">
                  <c:v>184</c:v>
                </c:pt>
                <c:pt idx="2973">
                  <c:v>184</c:v>
                </c:pt>
                <c:pt idx="2974">
                  <c:v>184</c:v>
                </c:pt>
                <c:pt idx="2975">
                  <c:v>184</c:v>
                </c:pt>
                <c:pt idx="2976">
                  <c:v>155</c:v>
                </c:pt>
                <c:pt idx="2977">
                  <c:v>184</c:v>
                </c:pt>
                <c:pt idx="2978">
                  <c:v>155</c:v>
                </c:pt>
                <c:pt idx="2979">
                  <c:v>155</c:v>
                </c:pt>
                <c:pt idx="2980">
                  <c:v>184</c:v>
                </c:pt>
                <c:pt idx="2981">
                  <c:v>155</c:v>
                </c:pt>
                <c:pt idx="2982">
                  <c:v>184</c:v>
                </c:pt>
                <c:pt idx="2983">
                  <c:v>184</c:v>
                </c:pt>
                <c:pt idx="2984">
                  <c:v>155</c:v>
                </c:pt>
                <c:pt idx="2985">
                  <c:v>184</c:v>
                </c:pt>
                <c:pt idx="2986">
                  <c:v>184</c:v>
                </c:pt>
                <c:pt idx="2987">
                  <c:v>184</c:v>
                </c:pt>
                <c:pt idx="2988">
                  <c:v>184</c:v>
                </c:pt>
                <c:pt idx="2989">
                  <c:v>184</c:v>
                </c:pt>
                <c:pt idx="2990">
                  <c:v>184</c:v>
                </c:pt>
                <c:pt idx="2991">
                  <c:v>184</c:v>
                </c:pt>
                <c:pt idx="2992">
                  <c:v>184</c:v>
                </c:pt>
                <c:pt idx="2993">
                  <c:v>184</c:v>
                </c:pt>
                <c:pt idx="2994">
                  <c:v>184</c:v>
                </c:pt>
                <c:pt idx="2995">
                  <c:v>244</c:v>
                </c:pt>
                <c:pt idx="2996">
                  <c:v>244</c:v>
                </c:pt>
                <c:pt idx="2997">
                  <c:v>244</c:v>
                </c:pt>
                <c:pt idx="2998">
                  <c:v>244</c:v>
                </c:pt>
                <c:pt idx="2999">
                  <c:v>161</c:v>
                </c:pt>
                <c:pt idx="3000">
                  <c:v>161</c:v>
                </c:pt>
                <c:pt idx="3001">
                  <c:v>244</c:v>
                </c:pt>
                <c:pt idx="3002">
                  <c:v>244</c:v>
                </c:pt>
                <c:pt idx="3003">
                  <c:v>161</c:v>
                </c:pt>
                <c:pt idx="3004">
                  <c:v>244</c:v>
                </c:pt>
                <c:pt idx="3005">
                  <c:v>161</c:v>
                </c:pt>
                <c:pt idx="3006">
                  <c:v>161</c:v>
                </c:pt>
                <c:pt idx="3007">
                  <c:v>244</c:v>
                </c:pt>
                <c:pt idx="3008">
                  <c:v>244</c:v>
                </c:pt>
                <c:pt idx="3009">
                  <c:v>244</c:v>
                </c:pt>
                <c:pt idx="3010">
                  <c:v>161</c:v>
                </c:pt>
                <c:pt idx="3011">
                  <c:v>161</c:v>
                </c:pt>
                <c:pt idx="3012">
                  <c:v>244</c:v>
                </c:pt>
                <c:pt idx="3013">
                  <c:v>244</c:v>
                </c:pt>
                <c:pt idx="3014">
                  <c:v>161</c:v>
                </c:pt>
                <c:pt idx="3015">
                  <c:v>273</c:v>
                </c:pt>
                <c:pt idx="3016">
                  <c:v>273</c:v>
                </c:pt>
                <c:pt idx="3017">
                  <c:v>273</c:v>
                </c:pt>
                <c:pt idx="3018">
                  <c:v>273</c:v>
                </c:pt>
                <c:pt idx="3019">
                  <c:v>273</c:v>
                </c:pt>
                <c:pt idx="3020">
                  <c:v>273</c:v>
                </c:pt>
                <c:pt idx="3021">
                  <c:v>273</c:v>
                </c:pt>
                <c:pt idx="3022">
                  <c:v>273</c:v>
                </c:pt>
                <c:pt idx="3023">
                  <c:v>273</c:v>
                </c:pt>
                <c:pt idx="3024">
                  <c:v>273</c:v>
                </c:pt>
                <c:pt idx="3025">
                  <c:v>273</c:v>
                </c:pt>
                <c:pt idx="3026">
                  <c:v>273</c:v>
                </c:pt>
                <c:pt idx="3027">
                  <c:v>227</c:v>
                </c:pt>
                <c:pt idx="3028">
                  <c:v>227</c:v>
                </c:pt>
                <c:pt idx="3029">
                  <c:v>227</c:v>
                </c:pt>
                <c:pt idx="3030">
                  <c:v>227</c:v>
                </c:pt>
                <c:pt idx="3031">
                  <c:v>227</c:v>
                </c:pt>
                <c:pt idx="3032">
                  <c:v>227</c:v>
                </c:pt>
                <c:pt idx="3033">
                  <c:v>227</c:v>
                </c:pt>
                <c:pt idx="3034">
                  <c:v>210</c:v>
                </c:pt>
                <c:pt idx="3035">
                  <c:v>302</c:v>
                </c:pt>
                <c:pt idx="3036">
                  <c:v>210</c:v>
                </c:pt>
                <c:pt idx="3037">
                  <c:v>210</c:v>
                </c:pt>
                <c:pt idx="3038">
                  <c:v>210</c:v>
                </c:pt>
                <c:pt idx="3039">
                  <c:v>210</c:v>
                </c:pt>
                <c:pt idx="3040">
                  <c:v>210</c:v>
                </c:pt>
                <c:pt idx="3041">
                  <c:v>210</c:v>
                </c:pt>
                <c:pt idx="3042">
                  <c:v>210</c:v>
                </c:pt>
                <c:pt idx="3043">
                  <c:v>210</c:v>
                </c:pt>
                <c:pt idx="3044">
                  <c:v>210</c:v>
                </c:pt>
                <c:pt idx="3045">
                  <c:v>210</c:v>
                </c:pt>
                <c:pt idx="3046">
                  <c:v>210</c:v>
                </c:pt>
                <c:pt idx="3047">
                  <c:v>210</c:v>
                </c:pt>
                <c:pt idx="3048">
                  <c:v>210</c:v>
                </c:pt>
                <c:pt idx="3049">
                  <c:v>210</c:v>
                </c:pt>
                <c:pt idx="3050">
                  <c:v>210</c:v>
                </c:pt>
                <c:pt idx="3051">
                  <c:v>210</c:v>
                </c:pt>
                <c:pt idx="3052">
                  <c:v>210</c:v>
                </c:pt>
                <c:pt idx="3053">
                  <c:v>210</c:v>
                </c:pt>
                <c:pt idx="3054">
                  <c:v>302</c:v>
                </c:pt>
                <c:pt idx="3055">
                  <c:v>210</c:v>
                </c:pt>
                <c:pt idx="3056">
                  <c:v>210</c:v>
                </c:pt>
                <c:pt idx="3057">
                  <c:v>210</c:v>
                </c:pt>
                <c:pt idx="3058">
                  <c:v>210</c:v>
                </c:pt>
                <c:pt idx="3059">
                  <c:v>210</c:v>
                </c:pt>
                <c:pt idx="3060">
                  <c:v>210</c:v>
                </c:pt>
                <c:pt idx="3061">
                  <c:v>302</c:v>
                </c:pt>
                <c:pt idx="3062">
                  <c:v>302</c:v>
                </c:pt>
                <c:pt idx="3063">
                  <c:v>210</c:v>
                </c:pt>
                <c:pt idx="3064">
                  <c:v>210</c:v>
                </c:pt>
                <c:pt idx="3065">
                  <c:v>210</c:v>
                </c:pt>
                <c:pt idx="3066">
                  <c:v>210</c:v>
                </c:pt>
                <c:pt idx="3067">
                  <c:v>210</c:v>
                </c:pt>
                <c:pt idx="3068">
                  <c:v>210</c:v>
                </c:pt>
                <c:pt idx="3069">
                  <c:v>210</c:v>
                </c:pt>
                <c:pt idx="3070">
                  <c:v>210</c:v>
                </c:pt>
                <c:pt idx="3071">
                  <c:v>210</c:v>
                </c:pt>
                <c:pt idx="3072">
                  <c:v>210</c:v>
                </c:pt>
                <c:pt idx="3073">
                  <c:v>210</c:v>
                </c:pt>
                <c:pt idx="3074">
                  <c:v>210</c:v>
                </c:pt>
                <c:pt idx="3075">
                  <c:v>210</c:v>
                </c:pt>
                <c:pt idx="3076">
                  <c:v>210</c:v>
                </c:pt>
                <c:pt idx="3077">
                  <c:v>210</c:v>
                </c:pt>
                <c:pt idx="3078">
                  <c:v>210</c:v>
                </c:pt>
                <c:pt idx="3079">
                  <c:v>210</c:v>
                </c:pt>
                <c:pt idx="3080">
                  <c:v>210</c:v>
                </c:pt>
                <c:pt idx="3081">
                  <c:v>210</c:v>
                </c:pt>
                <c:pt idx="3082">
                  <c:v>210</c:v>
                </c:pt>
                <c:pt idx="3083">
                  <c:v>210</c:v>
                </c:pt>
                <c:pt idx="3084">
                  <c:v>210</c:v>
                </c:pt>
                <c:pt idx="3085">
                  <c:v>210</c:v>
                </c:pt>
                <c:pt idx="3086">
                  <c:v>210</c:v>
                </c:pt>
                <c:pt idx="3087">
                  <c:v>210</c:v>
                </c:pt>
                <c:pt idx="3088">
                  <c:v>210</c:v>
                </c:pt>
                <c:pt idx="3089">
                  <c:v>210</c:v>
                </c:pt>
                <c:pt idx="3090">
                  <c:v>210</c:v>
                </c:pt>
                <c:pt idx="3091">
                  <c:v>210</c:v>
                </c:pt>
                <c:pt idx="3092">
                  <c:v>210</c:v>
                </c:pt>
                <c:pt idx="3093">
                  <c:v>210</c:v>
                </c:pt>
                <c:pt idx="3094">
                  <c:v>210</c:v>
                </c:pt>
                <c:pt idx="3095">
                  <c:v>210</c:v>
                </c:pt>
                <c:pt idx="3096">
                  <c:v>302</c:v>
                </c:pt>
                <c:pt idx="3097">
                  <c:v>210</c:v>
                </c:pt>
                <c:pt idx="3098">
                  <c:v>210</c:v>
                </c:pt>
                <c:pt idx="3099">
                  <c:v>160</c:v>
                </c:pt>
                <c:pt idx="3100">
                  <c:v>184</c:v>
                </c:pt>
                <c:pt idx="3101">
                  <c:v>184</c:v>
                </c:pt>
                <c:pt idx="3102">
                  <c:v>160</c:v>
                </c:pt>
                <c:pt idx="3103">
                  <c:v>184</c:v>
                </c:pt>
                <c:pt idx="3104">
                  <c:v>184</c:v>
                </c:pt>
                <c:pt idx="3105">
                  <c:v>184</c:v>
                </c:pt>
                <c:pt idx="3106">
                  <c:v>160</c:v>
                </c:pt>
                <c:pt idx="3107">
                  <c:v>184</c:v>
                </c:pt>
                <c:pt idx="3108">
                  <c:v>160</c:v>
                </c:pt>
                <c:pt idx="3109">
                  <c:v>160</c:v>
                </c:pt>
                <c:pt idx="3110">
                  <c:v>160</c:v>
                </c:pt>
                <c:pt idx="3111">
                  <c:v>184</c:v>
                </c:pt>
                <c:pt idx="3112">
                  <c:v>160</c:v>
                </c:pt>
                <c:pt idx="3113">
                  <c:v>184</c:v>
                </c:pt>
                <c:pt idx="3114">
                  <c:v>160</c:v>
                </c:pt>
                <c:pt idx="3115">
                  <c:v>160</c:v>
                </c:pt>
                <c:pt idx="3116">
                  <c:v>160</c:v>
                </c:pt>
                <c:pt idx="3117">
                  <c:v>184</c:v>
                </c:pt>
                <c:pt idx="3118">
                  <c:v>184</c:v>
                </c:pt>
                <c:pt idx="3119">
                  <c:v>184</c:v>
                </c:pt>
                <c:pt idx="3120">
                  <c:v>152</c:v>
                </c:pt>
                <c:pt idx="3121">
                  <c:v>152</c:v>
                </c:pt>
                <c:pt idx="3122">
                  <c:v>152</c:v>
                </c:pt>
                <c:pt idx="3123">
                  <c:v>100</c:v>
                </c:pt>
                <c:pt idx="3124">
                  <c:v>141</c:v>
                </c:pt>
                <c:pt idx="3125">
                  <c:v>100</c:v>
                </c:pt>
                <c:pt idx="3126">
                  <c:v>224</c:v>
                </c:pt>
                <c:pt idx="3127">
                  <c:v>141</c:v>
                </c:pt>
                <c:pt idx="3128">
                  <c:v>100</c:v>
                </c:pt>
                <c:pt idx="3129">
                  <c:v>100</c:v>
                </c:pt>
                <c:pt idx="3130">
                  <c:v>100</c:v>
                </c:pt>
                <c:pt idx="3131">
                  <c:v>100</c:v>
                </c:pt>
                <c:pt idx="3132">
                  <c:v>141</c:v>
                </c:pt>
                <c:pt idx="3133">
                  <c:v>224</c:v>
                </c:pt>
                <c:pt idx="3134">
                  <c:v>182</c:v>
                </c:pt>
                <c:pt idx="3135">
                  <c:v>182</c:v>
                </c:pt>
                <c:pt idx="3136">
                  <c:v>182</c:v>
                </c:pt>
                <c:pt idx="3137">
                  <c:v>182</c:v>
                </c:pt>
                <c:pt idx="3138">
                  <c:v>275</c:v>
                </c:pt>
                <c:pt idx="3139">
                  <c:v>300</c:v>
                </c:pt>
                <c:pt idx="3140">
                  <c:v>275</c:v>
                </c:pt>
                <c:pt idx="3141">
                  <c:v>300</c:v>
                </c:pt>
                <c:pt idx="3142">
                  <c:v>275</c:v>
                </c:pt>
                <c:pt idx="3143">
                  <c:v>275</c:v>
                </c:pt>
                <c:pt idx="3144">
                  <c:v>275</c:v>
                </c:pt>
                <c:pt idx="3145">
                  <c:v>275</c:v>
                </c:pt>
                <c:pt idx="3146">
                  <c:v>275</c:v>
                </c:pt>
                <c:pt idx="3147">
                  <c:v>290</c:v>
                </c:pt>
                <c:pt idx="3148">
                  <c:v>205</c:v>
                </c:pt>
                <c:pt idx="3149">
                  <c:v>210</c:v>
                </c:pt>
                <c:pt idx="3150">
                  <c:v>205</c:v>
                </c:pt>
                <c:pt idx="3151">
                  <c:v>205</c:v>
                </c:pt>
                <c:pt idx="3152">
                  <c:v>205</c:v>
                </c:pt>
                <c:pt idx="3153">
                  <c:v>210</c:v>
                </c:pt>
                <c:pt idx="3154">
                  <c:v>205</c:v>
                </c:pt>
                <c:pt idx="3155">
                  <c:v>210</c:v>
                </c:pt>
                <c:pt idx="3156">
                  <c:v>205</c:v>
                </c:pt>
                <c:pt idx="3157">
                  <c:v>188</c:v>
                </c:pt>
                <c:pt idx="3158">
                  <c:v>188</c:v>
                </c:pt>
                <c:pt idx="3159">
                  <c:v>188</c:v>
                </c:pt>
                <c:pt idx="3160">
                  <c:v>188</c:v>
                </c:pt>
                <c:pt idx="3161">
                  <c:v>188</c:v>
                </c:pt>
                <c:pt idx="3162">
                  <c:v>188</c:v>
                </c:pt>
                <c:pt idx="3163">
                  <c:v>240</c:v>
                </c:pt>
                <c:pt idx="3164">
                  <c:v>240</c:v>
                </c:pt>
                <c:pt idx="3165">
                  <c:v>240</c:v>
                </c:pt>
                <c:pt idx="3166">
                  <c:v>240</c:v>
                </c:pt>
                <c:pt idx="3167">
                  <c:v>240</c:v>
                </c:pt>
                <c:pt idx="3168">
                  <c:v>240</c:v>
                </c:pt>
                <c:pt idx="3169">
                  <c:v>240</c:v>
                </c:pt>
                <c:pt idx="3170">
                  <c:v>240</c:v>
                </c:pt>
                <c:pt idx="3171">
                  <c:v>240</c:v>
                </c:pt>
                <c:pt idx="3172">
                  <c:v>217</c:v>
                </c:pt>
                <c:pt idx="3173">
                  <c:v>217</c:v>
                </c:pt>
                <c:pt idx="3174">
                  <c:v>217</c:v>
                </c:pt>
                <c:pt idx="3175">
                  <c:v>217</c:v>
                </c:pt>
                <c:pt idx="3176">
                  <c:v>217</c:v>
                </c:pt>
                <c:pt idx="3177">
                  <c:v>217</c:v>
                </c:pt>
                <c:pt idx="3178">
                  <c:v>275</c:v>
                </c:pt>
                <c:pt idx="3179">
                  <c:v>275</c:v>
                </c:pt>
                <c:pt idx="3180">
                  <c:v>275</c:v>
                </c:pt>
                <c:pt idx="3181">
                  <c:v>292</c:v>
                </c:pt>
                <c:pt idx="3182">
                  <c:v>275</c:v>
                </c:pt>
                <c:pt idx="3183">
                  <c:v>275</c:v>
                </c:pt>
                <c:pt idx="3184">
                  <c:v>275</c:v>
                </c:pt>
                <c:pt idx="3185">
                  <c:v>275</c:v>
                </c:pt>
                <c:pt idx="3186">
                  <c:v>275</c:v>
                </c:pt>
                <c:pt idx="3187">
                  <c:v>292</c:v>
                </c:pt>
                <c:pt idx="3188">
                  <c:v>292</c:v>
                </c:pt>
                <c:pt idx="3189">
                  <c:v>275</c:v>
                </c:pt>
                <c:pt idx="3190">
                  <c:v>275</c:v>
                </c:pt>
                <c:pt idx="3191">
                  <c:v>275</c:v>
                </c:pt>
                <c:pt idx="3192">
                  <c:v>290</c:v>
                </c:pt>
                <c:pt idx="3193">
                  <c:v>360</c:v>
                </c:pt>
                <c:pt idx="3194">
                  <c:v>290</c:v>
                </c:pt>
                <c:pt idx="3195">
                  <c:v>290</c:v>
                </c:pt>
                <c:pt idx="3196">
                  <c:v>290</c:v>
                </c:pt>
                <c:pt idx="3197">
                  <c:v>290</c:v>
                </c:pt>
                <c:pt idx="3198">
                  <c:v>360</c:v>
                </c:pt>
                <c:pt idx="3199">
                  <c:v>290</c:v>
                </c:pt>
                <c:pt idx="3200">
                  <c:v>360</c:v>
                </c:pt>
                <c:pt idx="3201">
                  <c:v>293</c:v>
                </c:pt>
                <c:pt idx="3202">
                  <c:v>293</c:v>
                </c:pt>
                <c:pt idx="3203">
                  <c:v>295</c:v>
                </c:pt>
                <c:pt idx="3204">
                  <c:v>293</c:v>
                </c:pt>
                <c:pt idx="3205">
                  <c:v>360</c:v>
                </c:pt>
                <c:pt idx="3206">
                  <c:v>295</c:v>
                </c:pt>
                <c:pt idx="3207">
                  <c:v>293</c:v>
                </c:pt>
                <c:pt idx="3208">
                  <c:v>295</c:v>
                </c:pt>
                <c:pt idx="3209">
                  <c:v>295</c:v>
                </c:pt>
                <c:pt idx="3210">
                  <c:v>295</c:v>
                </c:pt>
                <c:pt idx="3211">
                  <c:v>295</c:v>
                </c:pt>
                <c:pt idx="3212">
                  <c:v>295</c:v>
                </c:pt>
                <c:pt idx="3213">
                  <c:v>360</c:v>
                </c:pt>
                <c:pt idx="3214">
                  <c:v>295</c:v>
                </c:pt>
                <c:pt idx="3215">
                  <c:v>360</c:v>
                </c:pt>
                <c:pt idx="3216">
                  <c:v>295</c:v>
                </c:pt>
                <c:pt idx="3217">
                  <c:v>295</c:v>
                </c:pt>
                <c:pt idx="3218">
                  <c:v>295</c:v>
                </c:pt>
                <c:pt idx="3219">
                  <c:v>295</c:v>
                </c:pt>
                <c:pt idx="3220">
                  <c:v>100</c:v>
                </c:pt>
                <c:pt idx="3221">
                  <c:v>141</c:v>
                </c:pt>
                <c:pt idx="3222">
                  <c:v>100</c:v>
                </c:pt>
                <c:pt idx="3223">
                  <c:v>141</c:v>
                </c:pt>
                <c:pt idx="3224">
                  <c:v>141</c:v>
                </c:pt>
                <c:pt idx="3225">
                  <c:v>100</c:v>
                </c:pt>
                <c:pt idx="3226">
                  <c:v>329</c:v>
                </c:pt>
                <c:pt idx="3227">
                  <c:v>329</c:v>
                </c:pt>
                <c:pt idx="3228">
                  <c:v>302</c:v>
                </c:pt>
                <c:pt idx="3229">
                  <c:v>302</c:v>
                </c:pt>
                <c:pt idx="3230">
                  <c:v>302</c:v>
                </c:pt>
                <c:pt idx="3231">
                  <c:v>195</c:v>
                </c:pt>
                <c:pt idx="3232">
                  <c:v>402</c:v>
                </c:pt>
                <c:pt idx="3233">
                  <c:v>302</c:v>
                </c:pt>
                <c:pt idx="3234">
                  <c:v>302</c:v>
                </c:pt>
                <c:pt idx="3235">
                  <c:v>329</c:v>
                </c:pt>
                <c:pt idx="3236">
                  <c:v>195</c:v>
                </c:pt>
                <c:pt idx="3237">
                  <c:v>402</c:v>
                </c:pt>
                <c:pt idx="3238">
                  <c:v>329</c:v>
                </c:pt>
                <c:pt idx="3239">
                  <c:v>195</c:v>
                </c:pt>
                <c:pt idx="3240">
                  <c:v>302</c:v>
                </c:pt>
                <c:pt idx="3241">
                  <c:v>302</c:v>
                </c:pt>
                <c:pt idx="3242">
                  <c:v>195</c:v>
                </c:pt>
                <c:pt idx="3243">
                  <c:v>329</c:v>
                </c:pt>
                <c:pt idx="3244">
                  <c:v>329</c:v>
                </c:pt>
                <c:pt idx="3245">
                  <c:v>302</c:v>
                </c:pt>
                <c:pt idx="3246">
                  <c:v>302</c:v>
                </c:pt>
                <c:pt idx="3247">
                  <c:v>195</c:v>
                </c:pt>
                <c:pt idx="3248">
                  <c:v>302</c:v>
                </c:pt>
                <c:pt idx="3249">
                  <c:v>329</c:v>
                </c:pt>
                <c:pt idx="3250">
                  <c:v>302</c:v>
                </c:pt>
                <c:pt idx="3251">
                  <c:v>302</c:v>
                </c:pt>
                <c:pt idx="3252">
                  <c:v>329</c:v>
                </c:pt>
                <c:pt idx="3253">
                  <c:v>402</c:v>
                </c:pt>
                <c:pt idx="3254">
                  <c:v>329</c:v>
                </c:pt>
                <c:pt idx="3255">
                  <c:v>195</c:v>
                </c:pt>
                <c:pt idx="3256">
                  <c:v>302</c:v>
                </c:pt>
                <c:pt idx="3257">
                  <c:v>402</c:v>
                </c:pt>
                <c:pt idx="3258">
                  <c:v>195</c:v>
                </c:pt>
                <c:pt idx="3259">
                  <c:v>195</c:v>
                </c:pt>
                <c:pt idx="3260">
                  <c:v>329</c:v>
                </c:pt>
                <c:pt idx="3261">
                  <c:v>329</c:v>
                </c:pt>
                <c:pt idx="3262">
                  <c:v>241</c:v>
                </c:pt>
                <c:pt idx="3263">
                  <c:v>241</c:v>
                </c:pt>
                <c:pt idx="3264">
                  <c:v>329</c:v>
                </c:pt>
                <c:pt idx="3265">
                  <c:v>241</c:v>
                </c:pt>
                <c:pt idx="3266">
                  <c:v>241</c:v>
                </c:pt>
                <c:pt idx="3267">
                  <c:v>329</c:v>
                </c:pt>
                <c:pt idx="3268">
                  <c:v>402</c:v>
                </c:pt>
                <c:pt idx="3269">
                  <c:v>402</c:v>
                </c:pt>
                <c:pt idx="3270">
                  <c:v>349</c:v>
                </c:pt>
                <c:pt idx="3271">
                  <c:v>349</c:v>
                </c:pt>
                <c:pt idx="3272">
                  <c:v>108</c:v>
                </c:pt>
                <c:pt idx="3273">
                  <c:v>108</c:v>
                </c:pt>
                <c:pt idx="3274">
                  <c:v>108</c:v>
                </c:pt>
                <c:pt idx="3275">
                  <c:v>108</c:v>
                </c:pt>
                <c:pt idx="3276">
                  <c:v>108</c:v>
                </c:pt>
                <c:pt idx="3277">
                  <c:v>108</c:v>
                </c:pt>
                <c:pt idx="3278">
                  <c:v>108</c:v>
                </c:pt>
                <c:pt idx="3279">
                  <c:v>108</c:v>
                </c:pt>
                <c:pt idx="3280">
                  <c:v>108</c:v>
                </c:pt>
                <c:pt idx="3281">
                  <c:v>108</c:v>
                </c:pt>
                <c:pt idx="3282">
                  <c:v>108</c:v>
                </c:pt>
                <c:pt idx="3283">
                  <c:v>108</c:v>
                </c:pt>
                <c:pt idx="3284">
                  <c:v>162</c:v>
                </c:pt>
                <c:pt idx="3285">
                  <c:v>265</c:v>
                </c:pt>
                <c:pt idx="3286">
                  <c:v>265</c:v>
                </c:pt>
                <c:pt idx="3287">
                  <c:v>162</c:v>
                </c:pt>
                <c:pt idx="3288">
                  <c:v>162</c:v>
                </c:pt>
                <c:pt idx="3289">
                  <c:v>265</c:v>
                </c:pt>
                <c:pt idx="3290">
                  <c:v>162</c:v>
                </c:pt>
                <c:pt idx="3291">
                  <c:v>162</c:v>
                </c:pt>
                <c:pt idx="3292">
                  <c:v>162</c:v>
                </c:pt>
                <c:pt idx="3293">
                  <c:v>265</c:v>
                </c:pt>
                <c:pt idx="3294">
                  <c:v>162</c:v>
                </c:pt>
                <c:pt idx="3295">
                  <c:v>265</c:v>
                </c:pt>
                <c:pt idx="3296">
                  <c:v>162</c:v>
                </c:pt>
                <c:pt idx="3297">
                  <c:v>162</c:v>
                </c:pt>
                <c:pt idx="3298">
                  <c:v>162</c:v>
                </c:pt>
                <c:pt idx="3299">
                  <c:v>265</c:v>
                </c:pt>
                <c:pt idx="3300">
                  <c:v>162</c:v>
                </c:pt>
                <c:pt idx="3301">
                  <c:v>162</c:v>
                </c:pt>
                <c:pt idx="3302">
                  <c:v>162</c:v>
                </c:pt>
                <c:pt idx="3303">
                  <c:v>265</c:v>
                </c:pt>
                <c:pt idx="3304">
                  <c:v>162</c:v>
                </c:pt>
                <c:pt idx="3305">
                  <c:v>170</c:v>
                </c:pt>
                <c:pt idx="3306">
                  <c:v>170</c:v>
                </c:pt>
                <c:pt idx="3307">
                  <c:v>170</c:v>
                </c:pt>
                <c:pt idx="3308">
                  <c:v>170</c:v>
                </c:pt>
                <c:pt idx="3309">
                  <c:v>170</c:v>
                </c:pt>
                <c:pt idx="3310">
                  <c:v>170</c:v>
                </c:pt>
                <c:pt idx="3311">
                  <c:v>205</c:v>
                </c:pt>
                <c:pt idx="3312">
                  <c:v>205</c:v>
                </c:pt>
                <c:pt idx="3313">
                  <c:v>205</c:v>
                </c:pt>
                <c:pt idx="3314">
                  <c:v>225</c:v>
                </c:pt>
                <c:pt idx="3315">
                  <c:v>205</c:v>
                </c:pt>
                <c:pt idx="3316">
                  <c:v>205</c:v>
                </c:pt>
                <c:pt idx="3317">
                  <c:v>205</c:v>
                </c:pt>
                <c:pt idx="3318">
                  <c:v>205</c:v>
                </c:pt>
                <c:pt idx="3319">
                  <c:v>205</c:v>
                </c:pt>
                <c:pt idx="3320">
                  <c:v>205</c:v>
                </c:pt>
                <c:pt idx="3321">
                  <c:v>205</c:v>
                </c:pt>
                <c:pt idx="3322">
                  <c:v>145</c:v>
                </c:pt>
                <c:pt idx="3323">
                  <c:v>148</c:v>
                </c:pt>
                <c:pt idx="3324">
                  <c:v>148</c:v>
                </c:pt>
                <c:pt idx="3325">
                  <c:v>145</c:v>
                </c:pt>
                <c:pt idx="3326">
                  <c:v>148</c:v>
                </c:pt>
                <c:pt idx="3327">
                  <c:v>148</c:v>
                </c:pt>
                <c:pt idx="3328">
                  <c:v>166</c:v>
                </c:pt>
                <c:pt idx="3329">
                  <c:v>173</c:v>
                </c:pt>
                <c:pt idx="3330">
                  <c:v>173</c:v>
                </c:pt>
                <c:pt idx="3331">
                  <c:v>173</c:v>
                </c:pt>
                <c:pt idx="3332">
                  <c:v>173</c:v>
                </c:pt>
                <c:pt idx="3333">
                  <c:v>173</c:v>
                </c:pt>
                <c:pt idx="3334">
                  <c:v>173</c:v>
                </c:pt>
                <c:pt idx="3335">
                  <c:v>173</c:v>
                </c:pt>
                <c:pt idx="3336">
                  <c:v>138</c:v>
                </c:pt>
                <c:pt idx="3337">
                  <c:v>138</c:v>
                </c:pt>
                <c:pt idx="3338">
                  <c:v>138</c:v>
                </c:pt>
                <c:pt idx="3339">
                  <c:v>138</c:v>
                </c:pt>
                <c:pt idx="3340">
                  <c:v>138</c:v>
                </c:pt>
                <c:pt idx="3341">
                  <c:v>138</c:v>
                </c:pt>
                <c:pt idx="3342">
                  <c:v>138</c:v>
                </c:pt>
                <c:pt idx="3343">
                  <c:v>138</c:v>
                </c:pt>
                <c:pt idx="3344">
                  <c:v>138</c:v>
                </c:pt>
                <c:pt idx="3345">
                  <c:v>138</c:v>
                </c:pt>
                <c:pt idx="3346">
                  <c:v>138</c:v>
                </c:pt>
                <c:pt idx="3347">
                  <c:v>138</c:v>
                </c:pt>
                <c:pt idx="3348">
                  <c:v>173</c:v>
                </c:pt>
                <c:pt idx="3349">
                  <c:v>145</c:v>
                </c:pt>
                <c:pt idx="3350">
                  <c:v>145</c:v>
                </c:pt>
                <c:pt idx="3351">
                  <c:v>145</c:v>
                </c:pt>
                <c:pt idx="3352">
                  <c:v>166</c:v>
                </c:pt>
                <c:pt idx="3353">
                  <c:v>173</c:v>
                </c:pt>
                <c:pt idx="3354">
                  <c:v>145</c:v>
                </c:pt>
                <c:pt idx="3355">
                  <c:v>173</c:v>
                </c:pt>
                <c:pt idx="3356">
                  <c:v>145</c:v>
                </c:pt>
                <c:pt idx="3357">
                  <c:v>166</c:v>
                </c:pt>
                <c:pt idx="3358">
                  <c:v>145</c:v>
                </c:pt>
                <c:pt idx="3359">
                  <c:v>173</c:v>
                </c:pt>
                <c:pt idx="3360">
                  <c:v>145</c:v>
                </c:pt>
                <c:pt idx="3361">
                  <c:v>145</c:v>
                </c:pt>
                <c:pt idx="3362">
                  <c:v>145</c:v>
                </c:pt>
                <c:pt idx="3363">
                  <c:v>147</c:v>
                </c:pt>
                <c:pt idx="3364">
                  <c:v>147</c:v>
                </c:pt>
                <c:pt idx="3365">
                  <c:v>147</c:v>
                </c:pt>
                <c:pt idx="3366">
                  <c:v>147</c:v>
                </c:pt>
                <c:pt idx="3367">
                  <c:v>147</c:v>
                </c:pt>
                <c:pt idx="3368">
                  <c:v>201</c:v>
                </c:pt>
                <c:pt idx="3369">
                  <c:v>201</c:v>
                </c:pt>
                <c:pt idx="3370">
                  <c:v>147</c:v>
                </c:pt>
                <c:pt idx="3371">
                  <c:v>275</c:v>
                </c:pt>
                <c:pt idx="3372">
                  <c:v>300</c:v>
                </c:pt>
                <c:pt idx="3373">
                  <c:v>300</c:v>
                </c:pt>
                <c:pt idx="3374">
                  <c:v>275</c:v>
                </c:pt>
                <c:pt idx="3375">
                  <c:v>300</c:v>
                </c:pt>
                <c:pt idx="3376">
                  <c:v>300</c:v>
                </c:pt>
                <c:pt idx="3377">
                  <c:v>275</c:v>
                </c:pt>
                <c:pt idx="3378">
                  <c:v>165</c:v>
                </c:pt>
                <c:pt idx="3379">
                  <c:v>165</c:v>
                </c:pt>
                <c:pt idx="3380">
                  <c:v>165</c:v>
                </c:pt>
                <c:pt idx="3381">
                  <c:v>165</c:v>
                </c:pt>
                <c:pt idx="3382">
                  <c:v>166</c:v>
                </c:pt>
                <c:pt idx="3383">
                  <c:v>166</c:v>
                </c:pt>
                <c:pt idx="3384">
                  <c:v>166</c:v>
                </c:pt>
                <c:pt idx="3385">
                  <c:v>166</c:v>
                </c:pt>
                <c:pt idx="3386">
                  <c:v>166</c:v>
                </c:pt>
                <c:pt idx="3387">
                  <c:v>166</c:v>
                </c:pt>
                <c:pt idx="3388">
                  <c:v>166</c:v>
                </c:pt>
                <c:pt idx="3389">
                  <c:v>166</c:v>
                </c:pt>
                <c:pt idx="3390">
                  <c:v>166</c:v>
                </c:pt>
                <c:pt idx="3391">
                  <c:v>166</c:v>
                </c:pt>
                <c:pt idx="3392">
                  <c:v>166</c:v>
                </c:pt>
                <c:pt idx="3393">
                  <c:v>166</c:v>
                </c:pt>
                <c:pt idx="3394">
                  <c:v>166</c:v>
                </c:pt>
                <c:pt idx="3395">
                  <c:v>166</c:v>
                </c:pt>
                <c:pt idx="3396">
                  <c:v>166</c:v>
                </c:pt>
                <c:pt idx="3397">
                  <c:v>166</c:v>
                </c:pt>
                <c:pt idx="3398">
                  <c:v>166</c:v>
                </c:pt>
                <c:pt idx="3399">
                  <c:v>166</c:v>
                </c:pt>
                <c:pt idx="3400">
                  <c:v>166</c:v>
                </c:pt>
                <c:pt idx="3401">
                  <c:v>166</c:v>
                </c:pt>
                <c:pt idx="3402">
                  <c:v>166</c:v>
                </c:pt>
                <c:pt idx="3403">
                  <c:v>189</c:v>
                </c:pt>
                <c:pt idx="3404">
                  <c:v>218</c:v>
                </c:pt>
                <c:pt idx="3405">
                  <c:v>189</c:v>
                </c:pt>
                <c:pt idx="3406">
                  <c:v>189</c:v>
                </c:pt>
                <c:pt idx="3407">
                  <c:v>218</c:v>
                </c:pt>
                <c:pt idx="3408">
                  <c:v>189</c:v>
                </c:pt>
                <c:pt idx="3409">
                  <c:v>217</c:v>
                </c:pt>
                <c:pt idx="3410">
                  <c:v>217</c:v>
                </c:pt>
                <c:pt idx="3411">
                  <c:v>288</c:v>
                </c:pt>
                <c:pt idx="3412">
                  <c:v>288</c:v>
                </c:pt>
                <c:pt idx="3413">
                  <c:v>288</c:v>
                </c:pt>
                <c:pt idx="3414">
                  <c:v>288</c:v>
                </c:pt>
                <c:pt idx="3415">
                  <c:v>288</c:v>
                </c:pt>
                <c:pt idx="3416">
                  <c:v>288</c:v>
                </c:pt>
                <c:pt idx="3417">
                  <c:v>288</c:v>
                </c:pt>
                <c:pt idx="3418">
                  <c:v>288</c:v>
                </c:pt>
                <c:pt idx="3419">
                  <c:v>288</c:v>
                </c:pt>
                <c:pt idx="3420">
                  <c:v>288</c:v>
                </c:pt>
                <c:pt idx="3421">
                  <c:v>288</c:v>
                </c:pt>
                <c:pt idx="3422">
                  <c:v>288</c:v>
                </c:pt>
                <c:pt idx="3423">
                  <c:v>288</c:v>
                </c:pt>
                <c:pt idx="3424">
                  <c:v>288</c:v>
                </c:pt>
                <c:pt idx="3425">
                  <c:v>288</c:v>
                </c:pt>
                <c:pt idx="3426">
                  <c:v>138</c:v>
                </c:pt>
                <c:pt idx="3427">
                  <c:v>138</c:v>
                </c:pt>
                <c:pt idx="3428">
                  <c:v>138</c:v>
                </c:pt>
                <c:pt idx="3429">
                  <c:v>138</c:v>
                </c:pt>
                <c:pt idx="3430">
                  <c:v>138</c:v>
                </c:pt>
                <c:pt idx="3431">
                  <c:v>138</c:v>
                </c:pt>
                <c:pt idx="3432">
                  <c:v>138</c:v>
                </c:pt>
                <c:pt idx="3433">
                  <c:v>138</c:v>
                </c:pt>
                <c:pt idx="3434">
                  <c:v>138</c:v>
                </c:pt>
                <c:pt idx="3435">
                  <c:v>138</c:v>
                </c:pt>
                <c:pt idx="3436">
                  <c:v>138</c:v>
                </c:pt>
                <c:pt idx="3437">
                  <c:v>138</c:v>
                </c:pt>
                <c:pt idx="3438">
                  <c:v>153</c:v>
                </c:pt>
                <c:pt idx="3439">
                  <c:v>138</c:v>
                </c:pt>
                <c:pt idx="3440">
                  <c:v>153</c:v>
                </c:pt>
                <c:pt idx="3441">
                  <c:v>138</c:v>
                </c:pt>
                <c:pt idx="3442">
                  <c:v>138</c:v>
                </c:pt>
                <c:pt idx="3443">
                  <c:v>138</c:v>
                </c:pt>
                <c:pt idx="3444">
                  <c:v>138</c:v>
                </c:pt>
                <c:pt idx="3445">
                  <c:v>138</c:v>
                </c:pt>
                <c:pt idx="3446">
                  <c:v>138</c:v>
                </c:pt>
                <c:pt idx="3447">
                  <c:v>138</c:v>
                </c:pt>
                <c:pt idx="3448">
                  <c:v>138</c:v>
                </c:pt>
                <c:pt idx="3449">
                  <c:v>138</c:v>
                </c:pt>
                <c:pt idx="3450">
                  <c:v>138</c:v>
                </c:pt>
                <c:pt idx="3451">
                  <c:v>138</c:v>
                </c:pt>
                <c:pt idx="3452">
                  <c:v>138</c:v>
                </c:pt>
                <c:pt idx="3453">
                  <c:v>138</c:v>
                </c:pt>
                <c:pt idx="3454">
                  <c:v>225</c:v>
                </c:pt>
                <c:pt idx="3455">
                  <c:v>225</c:v>
                </c:pt>
                <c:pt idx="3456">
                  <c:v>225</c:v>
                </c:pt>
                <c:pt idx="3457">
                  <c:v>225</c:v>
                </c:pt>
                <c:pt idx="3458">
                  <c:v>225</c:v>
                </c:pt>
                <c:pt idx="3459">
                  <c:v>225</c:v>
                </c:pt>
                <c:pt idx="3460">
                  <c:v>225</c:v>
                </c:pt>
                <c:pt idx="3461">
                  <c:v>225</c:v>
                </c:pt>
                <c:pt idx="3462">
                  <c:v>225</c:v>
                </c:pt>
                <c:pt idx="3463">
                  <c:v>225</c:v>
                </c:pt>
                <c:pt idx="3464">
                  <c:v>242</c:v>
                </c:pt>
                <c:pt idx="3465">
                  <c:v>242</c:v>
                </c:pt>
                <c:pt idx="3466">
                  <c:v>242</c:v>
                </c:pt>
                <c:pt idx="3467">
                  <c:v>250</c:v>
                </c:pt>
                <c:pt idx="3468">
                  <c:v>250</c:v>
                </c:pt>
                <c:pt idx="3469">
                  <c:v>252</c:v>
                </c:pt>
                <c:pt idx="3470">
                  <c:v>252</c:v>
                </c:pt>
                <c:pt idx="3471">
                  <c:v>197</c:v>
                </c:pt>
                <c:pt idx="3472">
                  <c:v>252</c:v>
                </c:pt>
                <c:pt idx="3473">
                  <c:v>197</c:v>
                </c:pt>
                <c:pt idx="3474">
                  <c:v>252</c:v>
                </c:pt>
                <c:pt idx="3475">
                  <c:v>197</c:v>
                </c:pt>
                <c:pt idx="3476">
                  <c:v>197</c:v>
                </c:pt>
                <c:pt idx="3477">
                  <c:v>275</c:v>
                </c:pt>
                <c:pt idx="3478">
                  <c:v>275</c:v>
                </c:pt>
                <c:pt idx="3479">
                  <c:v>275</c:v>
                </c:pt>
                <c:pt idx="3480">
                  <c:v>275</c:v>
                </c:pt>
                <c:pt idx="3481">
                  <c:v>275</c:v>
                </c:pt>
                <c:pt idx="3482">
                  <c:v>275</c:v>
                </c:pt>
                <c:pt idx="3483">
                  <c:v>300</c:v>
                </c:pt>
                <c:pt idx="3484">
                  <c:v>275</c:v>
                </c:pt>
                <c:pt idx="3485">
                  <c:v>300</c:v>
                </c:pt>
                <c:pt idx="3486">
                  <c:v>275</c:v>
                </c:pt>
                <c:pt idx="3487">
                  <c:v>291</c:v>
                </c:pt>
                <c:pt idx="3488">
                  <c:v>300</c:v>
                </c:pt>
                <c:pt idx="3489">
                  <c:v>291</c:v>
                </c:pt>
                <c:pt idx="3490">
                  <c:v>291</c:v>
                </c:pt>
                <c:pt idx="3491">
                  <c:v>300</c:v>
                </c:pt>
                <c:pt idx="3492">
                  <c:v>291</c:v>
                </c:pt>
                <c:pt idx="3493">
                  <c:v>275</c:v>
                </c:pt>
                <c:pt idx="3494">
                  <c:v>275</c:v>
                </c:pt>
                <c:pt idx="3495">
                  <c:v>275</c:v>
                </c:pt>
                <c:pt idx="3496">
                  <c:v>275</c:v>
                </c:pt>
                <c:pt idx="3497">
                  <c:v>291</c:v>
                </c:pt>
                <c:pt idx="3498">
                  <c:v>291</c:v>
                </c:pt>
                <c:pt idx="3499">
                  <c:v>291</c:v>
                </c:pt>
                <c:pt idx="3500">
                  <c:v>302</c:v>
                </c:pt>
                <c:pt idx="3501">
                  <c:v>291</c:v>
                </c:pt>
                <c:pt idx="3502">
                  <c:v>302</c:v>
                </c:pt>
                <c:pt idx="3503">
                  <c:v>285</c:v>
                </c:pt>
                <c:pt idx="3504">
                  <c:v>285</c:v>
                </c:pt>
                <c:pt idx="3505">
                  <c:v>300</c:v>
                </c:pt>
                <c:pt idx="3506">
                  <c:v>300</c:v>
                </c:pt>
                <c:pt idx="3507">
                  <c:v>285</c:v>
                </c:pt>
                <c:pt idx="3508">
                  <c:v>285</c:v>
                </c:pt>
                <c:pt idx="3509">
                  <c:v>285</c:v>
                </c:pt>
                <c:pt idx="3510">
                  <c:v>300</c:v>
                </c:pt>
                <c:pt idx="3511">
                  <c:v>285</c:v>
                </c:pt>
                <c:pt idx="3512">
                  <c:v>285</c:v>
                </c:pt>
                <c:pt idx="3513">
                  <c:v>300</c:v>
                </c:pt>
                <c:pt idx="3514">
                  <c:v>285</c:v>
                </c:pt>
                <c:pt idx="3515">
                  <c:v>200</c:v>
                </c:pt>
                <c:pt idx="3516">
                  <c:v>200</c:v>
                </c:pt>
                <c:pt idx="3517">
                  <c:v>200</c:v>
                </c:pt>
                <c:pt idx="3518">
                  <c:v>200</c:v>
                </c:pt>
                <c:pt idx="3519">
                  <c:v>200</c:v>
                </c:pt>
                <c:pt idx="3520">
                  <c:v>200</c:v>
                </c:pt>
                <c:pt idx="3521">
                  <c:v>200</c:v>
                </c:pt>
                <c:pt idx="3522">
                  <c:v>152</c:v>
                </c:pt>
                <c:pt idx="3523">
                  <c:v>261</c:v>
                </c:pt>
                <c:pt idx="3524">
                  <c:v>261</c:v>
                </c:pt>
                <c:pt idx="3525">
                  <c:v>261</c:v>
                </c:pt>
                <c:pt idx="3526">
                  <c:v>261</c:v>
                </c:pt>
                <c:pt idx="3527">
                  <c:v>152</c:v>
                </c:pt>
                <c:pt idx="3528">
                  <c:v>261</c:v>
                </c:pt>
                <c:pt idx="3529">
                  <c:v>261</c:v>
                </c:pt>
                <c:pt idx="3530">
                  <c:v>261</c:v>
                </c:pt>
                <c:pt idx="3531">
                  <c:v>152</c:v>
                </c:pt>
                <c:pt idx="3532">
                  <c:v>261</c:v>
                </c:pt>
                <c:pt idx="3533">
                  <c:v>261</c:v>
                </c:pt>
                <c:pt idx="3534">
                  <c:v>261</c:v>
                </c:pt>
                <c:pt idx="3535">
                  <c:v>152</c:v>
                </c:pt>
                <c:pt idx="3536">
                  <c:v>261</c:v>
                </c:pt>
                <c:pt idx="3537">
                  <c:v>152</c:v>
                </c:pt>
                <c:pt idx="3538">
                  <c:v>152</c:v>
                </c:pt>
                <c:pt idx="3539">
                  <c:v>152</c:v>
                </c:pt>
                <c:pt idx="3540">
                  <c:v>261</c:v>
                </c:pt>
                <c:pt idx="3541">
                  <c:v>261</c:v>
                </c:pt>
                <c:pt idx="3542">
                  <c:v>152</c:v>
                </c:pt>
                <c:pt idx="3543">
                  <c:v>261</c:v>
                </c:pt>
                <c:pt idx="3544">
                  <c:v>261</c:v>
                </c:pt>
                <c:pt idx="3545">
                  <c:v>182</c:v>
                </c:pt>
                <c:pt idx="3546">
                  <c:v>182</c:v>
                </c:pt>
                <c:pt idx="3547">
                  <c:v>182</c:v>
                </c:pt>
                <c:pt idx="3548">
                  <c:v>182</c:v>
                </c:pt>
                <c:pt idx="3549">
                  <c:v>182</c:v>
                </c:pt>
                <c:pt idx="3550">
                  <c:v>182</c:v>
                </c:pt>
                <c:pt idx="3551">
                  <c:v>182</c:v>
                </c:pt>
                <c:pt idx="3552">
                  <c:v>182</c:v>
                </c:pt>
                <c:pt idx="3553">
                  <c:v>182</c:v>
                </c:pt>
                <c:pt idx="3554">
                  <c:v>182</c:v>
                </c:pt>
                <c:pt idx="3555">
                  <c:v>182</c:v>
                </c:pt>
                <c:pt idx="3556">
                  <c:v>182</c:v>
                </c:pt>
                <c:pt idx="3557">
                  <c:v>182</c:v>
                </c:pt>
                <c:pt idx="3558">
                  <c:v>182</c:v>
                </c:pt>
                <c:pt idx="3559">
                  <c:v>182</c:v>
                </c:pt>
                <c:pt idx="3560">
                  <c:v>182</c:v>
                </c:pt>
                <c:pt idx="3561">
                  <c:v>182</c:v>
                </c:pt>
                <c:pt idx="3562">
                  <c:v>182</c:v>
                </c:pt>
                <c:pt idx="3563">
                  <c:v>182</c:v>
                </c:pt>
                <c:pt idx="3564">
                  <c:v>182</c:v>
                </c:pt>
                <c:pt idx="3565">
                  <c:v>182</c:v>
                </c:pt>
                <c:pt idx="3566">
                  <c:v>182</c:v>
                </c:pt>
                <c:pt idx="3567">
                  <c:v>182</c:v>
                </c:pt>
                <c:pt idx="3568">
                  <c:v>429</c:v>
                </c:pt>
                <c:pt idx="3569">
                  <c:v>429</c:v>
                </c:pt>
                <c:pt idx="3570">
                  <c:v>429</c:v>
                </c:pt>
                <c:pt idx="3571">
                  <c:v>429</c:v>
                </c:pt>
                <c:pt idx="3572">
                  <c:v>429</c:v>
                </c:pt>
                <c:pt idx="3573">
                  <c:v>429</c:v>
                </c:pt>
                <c:pt idx="3574">
                  <c:v>156</c:v>
                </c:pt>
                <c:pt idx="3575">
                  <c:v>156</c:v>
                </c:pt>
                <c:pt idx="3576">
                  <c:v>210</c:v>
                </c:pt>
                <c:pt idx="3577">
                  <c:v>210</c:v>
                </c:pt>
                <c:pt idx="3578">
                  <c:v>210</c:v>
                </c:pt>
                <c:pt idx="3579">
                  <c:v>225</c:v>
                </c:pt>
                <c:pt idx="3580">
                  <c:v>225</c:v>
                </c:pt>
                <c:pt idx="3581">
                  <c:v>218</c:v>
                </c:pt>
                <c:pt idx="3582">
                  <c:v>268</c:v>
                </c:pt>
                <c:pt idx="3583">
                  <c:v>268</c:v>
                </c:pt>
                <c:pt idx="3584">
                  <c:v>268</c:v>
                </c:pt>
                <c:pt idx="3585">
                  <c:v>268</c:v>
                </c:pt>
                <c:pt idx="3586">
                  <c:v>420</c:v>
                </c:pt>
                <c:pt idx="3587">
                  <c:v>420</c:v>
                </c:pt>
                <c:pt idx="3588">
                  <c:v>420</c:v>
                </c:pt>
                <c:pt idx="3589">
                  <c:v>420</c:v>
                </c:pt>
                <c:pt idx="3590">
                  <c:v>420</c:v>
                </c:pt>
                <c:pt idx="3591">
                  <c:v>420</c:v>
                </c:pt>
                <c:pt idx="3592">
                  <c:v>420</c:v>
                </c:pt>
                <c:pt idx="3593">
                  <c:v>420</c:v>
                </c:pt>
                <c:pt idx="3594">
                  <c:v>420</c:v>
                </c:pt>
                <c:pt idx="3595">
                  <c:v>420</c:v>
                </c:pt>
                <c:pt idx="3596">
                  <c:v>420</c:v>
                </c:pt>
                <c:pt idx="3597">
                  <c:v>420</c:v>
                </c:pt>
                <c:pt idx="3598">
                  <c:v>420</c:v>
                </c:pt>
                <c:pt idx="3599">
                  <c:v>420</c:v>
                </c:pt>
                <c:pt idx="3600">
                  <c:v>420</c:v>
                </c:pt>
                <c:pt idx="3601">
                  <c:v>420</c:v>
                </c:pt>
                <c:pt idx="3602">
                  <c:v>420</c:v>
                </c:pt>
                <c:pt idx="3603">
                  <c:v>420</c:v>
                </c:pt>
                <c:pt idx="3604">
                  <c:v>420</c:v>
                </c:pt>
                <c:pt idx="3605">
                  <c:v>420</c:v>
                </c:pt>
                <c:pt idx="3606">
                  <c:v>420</c:v>
                </c:pt>
                <c:pt idx="3607">
                  <c:v>420</c:v>
                </c:pt>
                <c:pt idx="3608">
                  <c:v>420</c:v>
                </c:pt>
                <c:pt idx="3609">
                  <c:v>420</c:v>
                </c:pt>
                <c:pt idx="3610">
                  <c:v>420</c:v>
                </c:pt>
                <c:pt idx="3611">
                  <c:v>420</c:v>
                </c:pt>
                <c:pt idx="3612">
                  <c:v>420</c:v>
                </c:pt>
                <c:pt idx="3613">
                  <c:v>420</c:v>
                </c:pt>
                <c:pt idx="3614">
                  <c:v>420</c:v>
                </c:pt>
                <c:pt idx="3615">
                  <c:v>420</c:v>
                </c:pt>
                <c:pt idx="3616">
                  <c:v>403</c:v>
                </c:pt>
                <c:pt idx="3617">
                  <c:v>403</c:v>
                </c:pt>
                <c:pt idx="3618">
                  <c:v>403</c:v>
                </c:pt>
                <c:pt idx="3619">
                  <c:v>403</c:v>
                </c:pt>
                <c:pt idx="3620">
                  <c:v>403</c:v>
                </c:pt>
                <c:pt idx="3621">
                  <c:v>403</c:v>
                </c:pt>
                <c:pt idx="3622">
                  <c:v>403</c:v>
                </c:pt>
                <c:pt idx="3623">
                  <c:v>403</c:v>
                </c:pt>
                <c:pt idx="3624">
                  <c:v>403</c:v>
                </c:pt>
                <c:pt idx="3625">
                  <c:v>332</c:v>
                </c:pt>
                <c:pt idx="3626">
                  <c:v>332</c:v>
                </c:pt>
                <c:pt idx="3627">
                  <c:v>332</c:v>
                </c:pt>
                <c:pt idx="3628">
                  <c:v>332</c:v>
                </c:pt>
                <c:pt idx="3629">
                  <c:v>332</c:v>
                </c:pt>
                <c:pt idx="3630">
                  <c:v>332</c:v>
                </c:pt>
                <c:pt idx="3631">
                  <c:v>332</c:v>
                </c:pt>
                <c:pt idx="3632">
                  <c:v>332</c:v>
                </c:pt>
                <c:pt idx="3633">
                  <c:v>332</c:v>
                </c:pt>
                <c:pt idx="3634">
                  <c:v>332</c:v>
                </c:pt>
                <c:pt idx="3635">
                  <c:v>332</c:v>
                </c:pt>
                <c:pt idx="3636">
                  <c:v>332</c:v>
                </c:pt>
                <c:pt idx="3637">
                  <c:v>420</c:v>
                </c:pt>
                <c:pt idx="3638">
                  <c:v>420</c:v>
                </c:pt>
                <c:pt idx="3639">
                  <c:v>420</c:v>
                </c:pt>
                <c:pt idx="3640">
                  <c:v>420</c:v>
                </c:pt>
                <c:pt idx="3641">
                  <c:v>420</c:v>
                </c:pt>
                <c:pt idx="3642">
                  <c:v>420</c:v>
                </c:pt>
                <c:pt idx="3643">
                  <c:v>420</c:v>
                </c:pt>
                <c:pt idx="3644">
                  <c:v>420</c:v>
                </c:pt>
                <c:pt idx="3645">
                  <c:v>420</c:v>
                </c:pt>
                <c:pt idx="3646">
                  <c:v>420</c:v>
                </c:pt>
                <c:pt idx="3647">
                  <c:v>420</c:v>
                </c:pt>
                <c:pt idx="3648">
                  <c:v>420</c:v>
                </c:pt>
                <c:pt idx="3649">
                  <c:v>420</c:v>
                </c:pt>
                <c:pt idx="3650">
                  <c:v>420</c:v>
                </c:pt>
                <c:pt idx="3651">
                  <c:v>420</c:v>
                </c:pt>
                <c:pt idx="3652">
                  <c:v>420</c:v>
                </c:pt>
                <c:pt idx="3653">
                  <c:v>420</c:v>
                </c:pt>
                <c:pt idx="3654">
                  <c:v>420</c:v>
                </c:pt>
                <c:pt idx="3655">
                  <c:v>420</c:v>
                </c:pt>
                <c:pt idx="3656">
                  <c:v>420</c:v>
                </c:pt>
                <c:pt idx="3657">
                  <c:v>420</c:v>
                </c:pt>
                <c:pt idx="3658">
                  <c:v>420</c:v>
                </c:pt>
                <c:pt idx="3659">
                  <c:v>420</c:v>
                </c:pt>
                <c:pt idx="3660">
                  <c:v>420</c:v>
                </c:pt>
                <c:pt idx="3661">
                  <c:v>420</c:v>
                </c:pt>
                <c:pt idx="3662">
                  <c:v>420</c:v>
                </c:pt>
                <c:pt idx="3663">
                  <c:v>420</c:v>
                </c:pt>
                <c:pt idx="3664">
                  <c:v>420</c:v>
                </c:pt>
                <c:pt idx="3665">
                  <c:v>420</c:v>
                </c:pt>
                <c:pt idx="3666">
                  <c:v>420</c:v>
                </c:pt>
                <c:pt idx="3667">
                  <c:v>350</c:v>
                </c:pt>
                <c:pt idx="3668">
                  <c:v>350</c:v>
                </c:pt>
                <c:pt idx="3669">
                  <c:v>350</c:v>
                </c:pt>
                <c:pt idx="3670">
                  <c:v>140</c:v>
                </c:pt>
                <c:pt idx="3671">
                  <c:v>122</c:v>
                </c:pt>
                <c:pt idx="3672">
                  <c:v>95</c:v>
                </c:pt>
                <c:pt idx="3673">
                  <c:v>122</c:v>
                </c:pt>
                <c:pt idx="3674">
                  <c:v>122</c:v>
                </c:pt>
                <c:pt idx="3675">
                  <c:v>122</c:v>
                </c:pt>
                <c:pt idx="3676">
                  <c:v>122</c:v>
                </c:pt>
                <c:pt idx="3677">
                  <c:v>122</c:v>
                </c:pt>
                <c:pt idx="3678">
                  <c:v>122</c:v>
                </c:pt>
                <c:pt idx="3679">
                  <c:v>122</c:v>
                </c:pt>
                <c:pt idx="3680">
                  <c:v>122</c:v>
                </c:pt>
                <c:pt idx="3681">
                  <c:v>122</c:v>
                </c:pt>
                <c:pt idx="3682">
                  <c:v>122</c:v>
                </c:pt>
                <c:pt idx="3683">
                  <c:v>122</c:v>
                </c:pt>
                <c:pt idx="3684">
                  <c:v>122</c:v>
                </c:pt>
                <c:pt idx="3685">
                  <c:v>122</c:v>
                </c:pt>
                <c:pt idx="3686">
                  <c:v>122</c:v>
                </c:pt>
                <c:pt idx="3687">
                  <c:v>122</c:v>
                </c:pt>
                <c:pt idx="3688">
                  <c:v>122</c:v>
                </c:pt>
                <c:pt idx="3689">
                  <c:v>122</c:v>
                </c:pt>
                <c:pt idx="3690">
                  <c:v>122</c:v>
                </c:pt>
                <c:pt idx="3691">
                  <c:v>122</c:v>
                </c:pt>
                <c:pt idx="3692">
                  <c:v>122</c:v>
                </c:pt>
                <c:pt idx="3693">
                  <c:v>122</c:v>
                </c:pt>
                <c:pt idx="3694">
                  <c:v>122</c:v>
                </c:pt>
                <c:pt idx="3695">
                  <c:v>122</c:v>
                </c:pt>
                <c:pt idx="3696">
                  <c:v>122</c:v>
                </c:pt>
                <c:pt idx="3697">
                  <c:v>122</c:v>
                </c:pt>
                <c:pt idx="3698">
                  <c:v>122</c:v>
                </c:pt>
                <c:pt idx="3699">
                  <c:v>122</c:v>
                </c:pt>
                <c:pt idx="3700">
                  <c:v>122</c:v>
                </c:pt>
                <c:pt idx="3701">
                  <c:v>122</c:v>
                </c:pt>
                <c:pt idx="3702">
                  <c:v>201</c:v>
                </c:pt>
                <c:pt idx="3703">
                  <c:v>201</c:v>
                </c:pt>
                <c:pt idx="3704">
                  <c:v>201</c:v>
                </c:pt>
                <c:pt idx="3705">
                  <c:v>201</c:v>
                </c:pt>
                <c:pt idx="3706">
                  <c:v>201</c:v>
                </c:pt>
                <c:pt idx="3707">
                  <c:v>201</c:v>
                </c:pt>
                <c:pt idx="3708">
                  <c:v>400</c:v>
                </c:pt>
                <c:pt idx="3709">
                  <c:v>400</c:v>
                </c:pt>
                <c:pt idx="3710">
                  <c:v>276</c:v>
                </c:pt>
                <c:pt idx="3711">
                  <c:v>276</c:v>
                </c:pt>
                <c:pt idx="3712">
                  <c:v>276</c:v>
                </c:pt>
                <c:pt idx="3713">
                  <c:v>345</c:v>
                </c:pt>
                <c:pt idx="3714">
                  <c:v>345</c:v>
                </c:pt>
                <c:pt idx="3715">
                  <c:v>276</c:v>
                </c:pt>
                <c:pt idx="3716">
                  <c:v>345</c:v>
                </c:pt>
                <c:pt idx="3717">
                  <c:v>276</c:v>
                </c:pt>
                <c:pt idx="3718">
                  <c:v>345</c:v>
                </c:pt>
                <c:pt idx="3719">
                  <c:v>276</c:v>
                </c:pt>
                <c:pt idx="3720">
                  <c:v>297</c:v>
                </c:pt>
                <c:pt idx="3721">
                  <c:v>297</c:v>
                </c:pt>
                <c:pt idx="3722">
                  <c:v>297</c:v>
                </c:pt>
                <c:pt idx="3723">
                  <c:v>297</c:v>
                </c:pt>
                <c:pt idx="3724">
                  <c:v>297</c:v>
                </c:pt>
                <c:pt idx="3725">
                  <c:v>297</c:v>
                </c:pt>
                <c:pt idx="3726">
                  <c:v>297</c:v>
                </c:pt>
                <c:pt idx="3727">
                  <c:v>297</c:v>
                </c:pt>
                <c:pt idx="3728">
                  <c:v>297</c:v>
                </c:pt>
                <c:pt idx="3729">
                  <c:v>297</c:v>
                </c:pt>
                <c:pt idx="3730">
                  <c:v>297</c:v>
                </c:pt>
                <c:pt idx="3731">
                  <c:v>297</c:v>
                </c:pt>
                <c:pt idx="3732">
                  <c:v>81</c:v>
                </c:pt>
                <c:pt idx="3733">
                  <c:v>81</c:v>
                </c:pt>
                <c:pt idx="3734">
                  <c:v>81</c:v>
                </c:pt>
                <c:pt idx="3735">
                  <c:v>81</c:v>
                </c:pt>
                <c:pt idx="3736">
                  <c:v>81</c:v>
                </c:pt>
                <c:pt idx="3737">
                  <c:v>81</c:v>
                </c:pt>
                <c:pt idx="3738">
                  <c:v>81</c:v>
                </c:pt>
                <c:pt idx="3739">
                  <c:v>81</c:v>
                </c:pt>
                <c:pt idx="3740">
                  <c:v>81</c:v>
                </c:pt>
                <c:pt idx="3741">
                  <c:v>81</c:v>
                </c:pt>
                <c:pt idx="3742">
                  <c:v>81</c:v>
                </c:pt>
                <c:pt idx="3743">
                  <c:v>257</c:v>
                </c:pt>
                <c:pt idx="3744">
                  <c:v>240</c:v>
                </c:pt>
                <c:pt idx="3745">
                  <c:v>240</c:v>
                </c:pt>
                <c:pt idx="3746">
                  <c:v>240</c:v>
                </c:pt>
                <c:pt idx="3747">
                  <c:v>257</c:v>
                </c:pt>
                <c:pt idx="3748">
                  <c:v>257</c:v>
                </c:pt>
                <c:pt idx="3749">
                  <c:v>297</c:v>
                </c:pt>
                <c:pt idx="3750">
                  <c:v>297</c:v>
                </c:pt>
                <c:pt idx="3751">
                  <c:v>297</c:v>
                </c:pt>
                <c:pt idx="3752">
                  <c:v>297</c:v>
                </c:pt>
                <c:pt idx="3753">
                  <c:v>297</c:v>
                </c:pt>
                <c:pt idx="3754">
                  <c:v>297</c:v>
                </c:pt>
                <c:pt idx="3755">
                  <c:v>297</c:v>
                </c:pt>
                <c:pt idx="3756">
                  <c:v>297</c:v>
                </c:pt>
                <c:pt idx="3757">
                  <c:v>325</c:v>
                </c:pt>
                <c:pt idx="3758">
                  <c:v>325</c:v>
                </c:pt>
                <c:pt idx="3759">
                  <c:v>325</c:v>
                </c:pt>
                <c:pt idx="3760">
                  <c:v>325</c:v>
                </c:pt>
                <c:pt idx="3761">
                  <c:v>136</c:v>
                </c:pt>
                <c:pt idx="3762">
                  <c:v>136</c:v>
                </c:pt>
                <c:pt idx="3763">
                  <c:v>113</c:v>
                </c:pt>
                <c:pt idx="3764">
                  <c:v>136</c:v>
                </c:pt>
                <c:pt idx="3765">
                  <c:v>136</c:v>
                </c:pt>
                <c:pt idx="3766">
                  <c:v>136</c:v>
                </c:pt>
                <c:pt idx="3767">
                  <c:v>136</c:v>
                </c:pt>
                <c:pt idx="3768">
                  <c:v>136</c:v>
                </c:pt>
                <c:pt idx="3769">
                  <c:v>136</c:v>
                </c:pt>
                <c:pt idx="3770">
                  <c:v>113</c:v>
                </c:pt>
                <c:pt idx="3771">
                  <c:v>136</c:v>
                </c:pt>
                <c:pt idx="3772">
                  <c:v>136</c:v>
                </c:pt>
                <c:pt idx="3773">
                  <c:v>136</c:v>
                </c:pt>
                <c:pt idx="3774">
                  <c:v>136</c:v>
                </c:pt>
                <c:pt idx="3775">
                  <c:v>310</c:v>
                </c:pt>
                <c:pt idx="3776">
                  <c:v>195</c:v>
                </c:pt>
                <c:pt idx="3777">
                  <c:v>310</c:v>
                </c:pt>
                <c:pt idx="3778">
                  <c:v>285</c:v>
                </c:pt>
                <c:pt idx="3779">
                  <c:v>310</c:v>
                </c:pt>
                <c:pt idx="3780">
                  <c:v>285</c:v>
                </c:pt>
                <c:pt idx="3781">
                  <c:v>285</c:v>
                </c:pt>
                <c:pt idx="3782">
                  <c:v>285</c:v>
                </c:pt>
                <c:pt idx="3783">
                  <c:v>285</c:v>
                </c:pt>
                <c:pt idx="3784">
                  <c:v>285</c:v>
                </c:pt>
                <c:pt idx="3785">
                  <c:v>285</c:v>
                </c:pt>
                <c:pt idx="3786">
                  <c:v>285</c:v>
                </c:pt>
                <c:pt idx="3787">
                  <c:v>285</c:v>
                </c:pt>
                <c:pt idx="3788">
                  <c:v>285</c:v>
                </c:pt>
                <c:pt idx="3789">
                  <c:v>285</c:v>
                </c:pt>
                <c:pt idx="3790">
                  <c:v>285</c:v>
                </c:pt>
                <c:pt idx="3791">
                  <c:v>285</c:v>
                </c:pt>
                <c:pt idx="3792">
                  <c:v>285</c:v>
                </c:pt>
                <c:pt idx="3793">
                  <c:v>285</c:v>
                </c:pt>
                <c:pt idx="3794">
                  <c:v>483</c:v>
                </c:pt>
                <c:pt idx="3795">
                  <c:v>483</c:v>
                </c:pt>
                <c:pt idx="3796">
                  <c:v>483</c:v>
                </c:pt>
                <c:pt idx="3797">
                  <c:v>483</c:v>
                </c:pt>
                <c:pt idx="3798">
                  <c:v>483</c:v>
                </c:pt>
                <c:pt idx="3799">
                  <c:v>483</c:v>
                </c:pt>
                <c:pt idx="3800">
                  <c:v>483</c:v>
                </c:pt>
                <c:pt idx="3801">
                  <c:v>483</c:v>
                </c:pt>
                <c:pt idx="3802">
                  <c:v>483</c:v>
                </c:pt>
                <c:pt idx="3803">
                  <c:v>483</c:v>
                </c:pt>
                <c:pt idx="3804">
                  <c:v>483</c:v>
                </c:pt>
                <c:pt idx="3805">
                  <c:v>483</c:v>
                </c:pt>
                <c:pt idx="3806">
                  <c:v>483</c:v>
                </c:pt>
                <c:pt idx="3807">
                  <c:v>200</c:v>
                </c:pt>
                <c:pt idx="3808">
                  <c:v>305</c:v>
                </c:pt>
                <c:pt idx="3809">
                  <c:v>305</c:v>
                </c:pt>
                <c:pt idx="3810">
                  <c:v>305</c:v>
                </c:pt>
                <c:pt idx="3811">
                  <c:v>200</c:v>
                </c:pt>
                <c:pt idx="3812">
                  <c:v>310</c:v>
                </c:pt>
                <c:pt idx="3813">
                  <c:v>200</c:v>
                </c:pt>
                <c:pt idx="3814">
                  <c:v>310</c:v>
                </c:pt>
                <c:pt idx="3815">
                  <c:v>200</c:v>
                </c:pt>
                <c:pt idx="3816">
                  <c:v>310</c:v>
                </c:pt>
                <c:pt idx="3817">
                  <c:v>310</c:v>
                </c:pt>
                <c:pt idx="3818">
                  <c:v>310</c:v>
                </c:pt>
                <c:pt idx="3819">
                  <c:v>310</c:v>
                </c:pt>
                <c:pt idx="3820">
                  <c:v>200</c:v>
                </c:pt>
                <c:pt idx="3821">
                  <c:v>200</c:v>
                </c:pt>
                <c:pt idx="3822">
                  <c:v>130</c:v>
                </c:pt>
                <c:pt idx="3823">
                  <c:v>130</c:v>
                </c:pt>
                <c:pt idx="3824">
                  <c:v>130</c:v>
                </c:pt>
                <c:pt idx="3825">
                  <c:v>130</c:v>
                </c:pt>
                <c:pt idx="3826">
                  <c:v>130</c:v>
                </c:pt>
                <c:pt idx="3827">
                  <c:v>130</c:v>
                </c:pt>
                <c:pt idx="3828">
                  <c:v>260</c:v>
                </c:pt>
                <c:pt idx="3829">
                  <c:v>260</c:v>
                </c:pt>
                <c:pt idx="3830">
                  <c:v>260</c:v>
                </c:pt>
                <c:pt idx="3831">
                  <c:v>260</c:v>
                </c:pt>
                <c:pt idx="3832">
                  <c:v>260</c:v>
                </c:pt>
                <c:pt idx="3833">
                  <c:v>260</c:v>
                </c:pt>
                <c:pt idx="3834">
                  <c:v>260</c:v>
                </c:pt>
                <c:pt idx="3835">
                  <c:v>260</c:v>
                </c:pt>
                <c:pt idx="3836">
                  <c:v>260</c:v>
                </c:pt>
                <c:pt idx="3837">
                  <c:v>260</c:v>
                </c:pt>
                <c:pt idx="3838">
                  <c:v>260</c:v>
                </c:pt>
                <c:pt idx="3839">
                  <c:v>260</c:v>
                </c:pt>
                <c:pt idx="3840">
                  <c:v>500</c:v>
                </c:pt>
                <c:pt idx="3841">
                  <c:v>500</c:v>
                </c:pt>
                <c:pt idx="3842">
                  <c:v>126</c:v>
                </c:pt>
                <c:pt idx="3843">
                  <c:v>126</c:v>
                </c:pt>
                <c:pt idx="3844">
                  <c:v>126</c:v>
                </c:pt>
                <c:pt idx="3845">
                  <c:v>126</c:v>
                </c:pt>
                <c:pt idx="3846">
                  <c:v>126</c:v>
                </c:pt>
                <c:pt idx="3847">
                  <c:v>126</c:v>
                </c:pt>
                <c:pt idx="3848">
                  <c:v>126</c:v>
                </c:pt>
                <c:pt idx="3849">
                  <c:v>126</c:v>
                </c:pt>
                <c:pt idx="3850">
                  <c:v>127</c:v>
                </c:pt>
                <c:pt idx="3851">
                  <c:v>127</c:v>
                </c:pt>
                <c:pt idx="3852">
                  <c:v>127</c:v>
                </c:pt>
                <c:pt idx="3853">
                  <c:v>127</c:v>
                </c:pt>
                <c:pt idx="3854">
                  <c:v>127</c:v>
                </c:pt>
                <c:pt idx="3855">
                  <c:v>127</c:v>
                </c:pt>
                <c:pt idx="3856">
                  <c:v>127</c:v>
                </c:pt>
                <c:pt idx="3857">
                  <c:v>127</c:v>
                </c:pt>
                <c:pt idx="3858">
                  <c:v>127</c:v>
                </c:pt>
                <c:pt idx="3859">
                  <c:v>127</c:v>
                </c:pt>
                <c:pt idx="3860">
                  <c:v>127</c:v>
                </c:pt>
                <c:pt idx="3861">
                  <c:v>127</c:v>
                </c:pt>
                <c:pt idx="3862">
                  <c:v>127</c:v>
                </c:pt>
                <c:pt idx="3863">
                  <c:v>127</c:v>
                </c:pt>
                <c:pt idx="3864">
                  <c:v>127</c:v>
                </c:pt>
                <c:pt idx="3865">
                  <c:v>127</c:v>
                </c:pt>
                <c:pt idx="3866">
                  <c:v>127</c:v>
                </c:pt>
                <c:pt idx="3867">
                  <c:v>127</c:v>
                </c:pt>
                <c:pt idx="3868">
                  <c:v>127</c:v>
                </c:pt>
                <c:pt idx="3869">
                  <c:v>127</c:v>
                </c:pt>
                <c:pt idx="3870">
                  <c:v>127</c:v>
                </c:pt>
                <c:pt idx="3871">
                  <c:v>127</c:v>
                </c:pt>
                <c:pt idx="3872">
                  <c:v>127</c:v>
                </c:pt>
                <c:pt idx="3873">
                  <c:v>127</c:v>
                </c:pt>
                <c:pt idx="3874">
                  <c:v>127</c:v>
                </c:pt>
                <c:pt idx="3875">
                  <c:v>127</c:v>
                </c:pt>
                <c:pt idx="3876">
                  <c:v>250</c:v>
                </c:pt>
                <c:pt idx="3877">
                  <c:v>170</c:v>
                </c:pt>
                <c:pt idx="3878">
                  <c:v>170</c:v>
                </c:pt>
                <c:pt idx="3879">
                  <c:v>170</c:v>
                </c:pt>
                <c:pt idx="3880">
                  <c:v>170</c:v>
                </c:pt>
                <c:pt idx="3881">
                  <c:v>170</c:v>
                </c:pt>
                <c:pt idx="3882">
                  <c:v>250</c:v>
                </c:pt>
                <c:pt idx="3883">
                  <c:v>170</c:v>
                </c:pt>
                <c:pt idx="3884">
                  <c:v>170</c:v>
                </c:pt>
                <c:pt idx="3885">
                  <c:v>170</c:v>
                </c:pt>
                <c:pt idx="3886">
                  <c:v>170</c:v>
                </c:pt>
                <c:pt idx="3887">
                  <c:v>250</c:v>
                </c:pt>
                <c:pt idx="3888">
                  <c:v>170</c:v>
                </c:pt>
                <c:pt idx="3889">
                  <c:v>250</c:v>
                </c:pt>
                <c:pt idx="3890">
                  <c:v>170</c:v>
                </c:pt>
                <c:pt idx="3891">
                  <c:v>170</c:v>
                </c:pt>
                <c:pt idx="3892">
                  <c:v>250</c:v>
                </c:pt>
                <c:pt idx="3893">
                  <c:v>170</c:v>
                </c:pt>
                <c:pt idx="3894">
                  <c:v>250</c:v>
                </c:pt>
                <c:pt idx="3895">
                  <c:v>170</c:v>
                </c:pt>
                <c:pt idx="3896">
                  <c:v>170</c:v>
                </c:pt>
                <c:pt idx="3897">
                  <c:v>170</c:v>
                </c:pt>
                <c:pt idx="3898">
                  <c:v>170</c:v>
                </c:pt>
                <c:pt idx="3899">
                  <c:v>170</c:v>
                </c:pt>
                <c:pt idx="3900">
                  <c:v>173</c:v>
                </c:pt>
                <c:pt idx="3901">
                  <c:v>173</c:v>
                </c:pt>
                <c:pt idx="3902">
                  <c:v>173</c:v>
                </c:pt>
                <c:pt idx="3903">
                  <c:v>201</c:v>
                </c:pt>
                <c:pt idx="3904">
                  <c:v>201</c:v>
                </c:pt>
                <c:pt idx="3905">
                  <c:v>145</c:v>
                </c:pt>
                <c:pt idx="3906">
                  <c:v>145</c:v>
                </c:pt>
                <c:pt idx="3907">
                  <c:v>173</c:v>
                </c:pt>
                <c:pt idx="3908">
                  <c:v>201</c:v>
                </c:pt>
                <c:pt idx="3909">
                  <c:v>201</c:v>
                </c:pt>
                <c:pt idx="3910">
                  <c:v>201</c:v>
                </c:pt>
                <c:pt idx="3911">
                  <c:v>145</c:v>
                </c:pt>
                <c:pt idx="3912">
                  <c:v>201</c:v>
                </c:pt>
                <c:pt idx="3913">
                  <c:v>201</c:v>
                </c:pt>
                <c:pt idx="3914">
                  <c:v>173</c:v>
                </c:pt>
                <c:pt idx="3915">
                  <c:v>173</c:v>
                </c:pt>
                <c:pt idx="3916">
                  <c:v>173</c:v>
                </c:pt>
                <c:pt idx="3917">
                  <c:v>145</c:v>
                </c:pt>
                <c:pt idx="3918">
                  <c:v>201</c:v>
                </c:pt>
                <c:pt idx="3919">
                  <c:v>173</c:v>
                </c:pt>
                <c:pt idx="3920">
                  <c:v>147</c:v>
                </c:pt>
                <c:pt idx="3921">
                  <c:v>147</c:v>
                </c:pt>
                <c:pt idx="3922">
                  <c:v>164</c:v>
                </c:pt>
                <c:pt idx="3923">
                  <c:v>147</c:v>
                </c:pt>
                <c:pt idx="3924">
                  <c:v>164</c:v>
                </c:pt>
                <c:pt idx="3925">
                  <c:v>201</c:v>
                </c:pt>
                <c:pt idx="3926">
                  <c:v>201</c:v>
                </c:pt>
                <c:pt idx="3927">
                  <c:v>164</c:v>
                </c:pt>
                <c:pt idx="3928">
                  <c:v>81</c:v>
                </c:pt>
                <c:pt idx="3929">
                  <c:v>81</c:v>
                </c:pt>
                <c:pt idx="3930">
                  <c:v>81</c:v>
                </c:pt>
                <c:pt idx="3931">
                  <c:v>81</c:v>
                </c:pt>
                <c:pt idx="3932">
                  <c:v>81</c:v>
                </c:pt>
                <c:pt idx="3933">
                  <c:v>81</c:v>
                </c:pt>
                <c:pt idx="3934">
                  <c:v>81</c:v>
                </c:pt>
                <c:pt idx="3935">
                  <c:v>200</c:v>
                </c:pt>
                <c:pt idx="3936">
                  <c:v>200</c:v>
                </c:pt>
                <c:pt idx="3937">
                  <c:v>200</c:v>
                </c:pt>
                <c:pt idx="3938">
                  <c:v>200</c:v>
                </c:pt>
                <c:pt idx="3939">
                  <c:v>200</c:v>
                </c:pt>
                <c:pt idx="3940">
                  <c:v>200</c:v>
                </c:pt>
                <c:pt idx="3941">
                  <c:v>200</c:v>
                </c:pt>
                <c:pt idx="3942">
                  <c:v>200</c:v>
                </c:pt>
                <c:pt idx="3943">
                  <c:v>200</c:v>
                </c:pt>
                <c:pt idx="3944">
                  <c:v>200</c:v>
                </c:pt>
                <c:pt idx="3945">
                  <c:v>200</c:v>
                </c:pt>
                <c:pt idx="3946">
                  <c:v>200</c:v>
                </c:pt>
                <c:pt idx="3947">
                  <c:v>174</c:v>
                </c:pt>
                <c:pt idx="3948">
                  <c:v>174</c:v>
                </c:pt>
                <c:pt idx="3949">
                  <c:v>174</c:v>
                </c:pt>
                <c:pt idx="3950">
                  <c:v>174</c:v>
                </c:pt>
                <c:pt idx="3951">
                  <c:v>174</c:v>
                </c:pt>
                <c:pt idx="3952">
                  <c:v>174</c:v>
                </c:pt>
                <c:pt idx="3953">
                  <c:v>174</c:v>
                </c:pt>
                <c:pt idx="3954">
                  <c:v>174</c:v>
                </c:pt>
                <c:pt idx="3955">
                  <c:v>174</c:v>
                </c:pt>
                <c:pt idx="3956">
                  <c:v>261</c:v>
                </c:pt>
                <c:pt idx="3957">
                  <c:v>152</c:v>
                </c:pt>
                <c:pt idx="3958">
                  <c:v>261</c:v>
                </c:pt>
                <c:pt idx="3959">
                  <c:v>261</c:v>
                </c:pt>
                <c:pt idx="3960">
                  <c:v>261</c:v>
                </c:pt>
                <c:pt idx="3961">
                  <c:v>261</c:v>
                </c:pt>
                <c:pt idx="3962">
                  <c:v>261</c:v>
                </c:pt>
                <c:pt idx="3963">
                  <c:v>261</c:v>
                </c:pt>
                <c:pt idx="3964">
                  <c:v>152</c:v>
                </c:pt>
                <c:pt idx="3965">
                  <c:v>261</c:v>
                </c:pt>
                <c:pt idx="3966">
                  <c:v>152</c:v>
                </c:pt>
                <c:pt idx="3967">
                  <c:v>261</c:v>
                </c:pt>
                <c:pt idx="3968">
                  <c:v>261</c:v>
                </c:pt>
                <c:pt idx="3969">
                  <c:v>261</c:v>
                </c:pt>
                <c:pt idx="3970">
                  <c:v>261</c:v>
                </c:pt>
                <c:pt idx="3971">
                  <c:v>152</c:v>
                </c:pt>
                <c:pt idx="3972">
                  <c:v>261</c:v>
                </c:pt>
                <c:pt idx="3973">
                  <c:v>261</c:v>
                </c:pt>
                <c:pt idx="3974">
                  <c:v>261</c:v>
                </c:pt>
                <c:pt idx="3975">
                  <c:v>261</c:v>
                </c:pt>
                <c:pt idx="3976">
                  <c:v>261</c:v>
                </c:pt>
                <c:pt idx="3977">
                  <c:v>261</c:v>
                </c:pt>
                <c:pt idx="3978">
                  <c:v>261</c:v>
                </c:pt>
                <c:pt idx="3979">
                  <c:v>261</c:v>
                </c:pt>
                <c:pt idx="3980">
                  <c:v>261</c:v>
                </c:pt>
                <c:pt idx="3981">
                  <c:v>261</c:v>
                </c:pt>
                <c:pt idx="3982">
                  <c:v>261</c:v>
                </c:pt>
                <c:pt idx="3983">
                  <c:v>261</c:v>
                </c:pt>
                <c:pt idx="3984">
                  <c:v>261</c:v>
                </c:pt>
                <c:pt idx="3985">
                  <c:v>261</c:v>
                </c:pt>
                <c:pt idx="3986">
                  <c:v>261</c:v>
                </c:pt>
                <c:pt idx="3987">
                  <c:v>261</c:v>
                </c:pt>
                <c:pt idx="3988">
                  <c:v>261</c:v>
                </c:pt>
                <c:pt idx="3989">
                  <c:v>261</c:v>
                </c:pt>
                <c:pt idx="3990">
                  <c:v>261</c:v>
                </c:pt>
                <c:pt idx="3991">
                  <c:v>261</c:v>
                </c:pt>
                <c:pt idx="3992">
                  <c:v>261</c:v>
                </c:pt>
                <c:pt idx="3993">
                  <c:v>261</c:v>
                </c:pt>
                <c:pt idx="3994">
                  <c:v>261</c:v>
                </c:pt>
                <c:pt idx="3995">
                  <c:v>261</c:v>
                </c:pt>
                <c:pt idx="3996">
                  <c:v>261</c:v>
                </c:pt>
                <c:pt idx="3997">
                  <c:v>261</c:v>
                </c:pt>
                <c:pt idx="3998">
                  <c:v>261</c:v>
                </c:pt>
                <c:pt idx="3999">
                  <c:v>261</c:v>
                </c:pt>
                <c:pt idx="4000">
                  <c:v>261</c:v>
                </c:pt>
                <c:pt idx="4001">
                  <c:v>261</c:v>
                </c:pt>
                <c:pt idx="4002">
                  <c:v>152</c:v>
                </c:pt>
                <c:pt idx="4003">
                  <c:v>152</c:v>
                </c:pt>
                <c:pt idx="4004">
                  <c:v>261</c:v>
                </c:pt>
                <c:pt idx="4005">
                  <c:v>261</c:v>
                </c:pt>
                <c:pt idx="4006">
                  <c:v>261</c:v>
                </c:pt>
                <c:pt idx="4007">
                  <c:v>261</c:v>
                </c:pt>
                <c:pt idx="4008">
                  <c:v>152</c:v>
                </c:pt>
                <c:pt idx="4009">
                  <c:v>152</c:v>
                </c:pt>
                <c:pt idx="4010">
                  <c:v>261</c:v>
                </c:pt>
                <c:pt idx="4011">
                  <c:v>261</c:v>
                </c:pt>
                <c:pt idx="4012">
                  <c:v>261</c:v>
                </c:pt>
                <c:pt idx="4013">
                  <c:v>261</c:v>
                </c:pt>
                <c:pt idx="4014">
                  <c:v>261</c:v>
                </c:pt>
                <c:pt idx="4015">
                  <c:v>261</c:v>
                </c:pt>
                <c:pt idx="4016">
                  <c:v>152</c:v>
                </c:pt>
                <c:pt idx="4017">
                  <c:v>152</c:v>
                </c:pt>
                <c:pt idx="4018">
                  <c:v>261</c:v>
                </c:pt>
                <c:pt idx="4019">
                  <c:v>261</c:v>
                </c:pt>
                <c:pt idx="4020">
                  <c:v>261</c:v>
                </c:pt>
                <c:pt idx="4021">
                  <c:v>261</c:v>
                </c:pt>
                <c:pt idx="4022">
                  <c:v>261</c:v>
                </c:pt>
                <c:pt idx="4023">
                  <c:v>152</c:v>
                </c:pt>
                <c:pt idx="4024">
                  <c:v>261</c:v>
                </c:pt>
                <c:pt idx="4025">
                  <c:v>261</c:v>
                </c:pt>
                <c:pt idx="4026">
                  <c:v>261</c:v>
                </c:pt>
                <c:pt idx="4027">
                  <c:v>261</c:v>
                </c:pt>
                <c:pt idx="4028">
                  <c:v>261</c:v>
                </c:pt>
                <c:pt idx="4029">
                  <c:v>261</c:v>
                </c:pt>
                <c:pt idx="4030">
                  <c:v>261</c:v>
                </c:pt>
                <c:pt idx="4031">
                  <c:v>152</c:v>
                </c:pt>
                <c:pt idx="4032">
                  <c:v>275</c:v>
                </c:pt>
                <c:pt idx="4033">
                  <c:v>275</c:v>
                </c:pt>
                <c:pt idx="4034">
                  <c:v>303</c:v>
                </c:pt>
                <c:pt idx="4035">
                  <c:v>303</c:v>
                </c:pt>
                <c:pt idx="4036">
                  <c:v>303</c:v>
                </c:pt>
                <c:pt idx="4037">
                  <c:v>303</c:v>
                </c:pt>
                <c:pt idx="4038">
                  <c:v>320</c:v>
                </c:pt>
                <c:pt idx="4039">
                  <c:v>320</c:v>
                </c:pt>
                <c:pt idx="4040">
                  <c:v>320</c:v>
                </c:pt>
                <c:pt idx="4041">
                  <c:v>390</c:v>
                </c:pt>
                <c:pt idx="4042">
                  <c:v>390</c:v>
                </c:pt>
                <c:pt idx="4043">
                  <c:v>303</c:v>
                </c:pt>
                <c:pt idx="4044">
                  <c:v>303</c:v>
                </c:pt>
                <c:pt idx="4045">
                  <c:v>390</c:v>
                </c:pt>
                <c:pt idx="4046">
                  <c:v>303</c:v>
                </c:pt>
                <c:pt idx="4047">
                  <c:v>390</c:v>
                </c:pt>
                <c:pt idx="4048">
                  <c:v>303</c:v>
                </c:pt>
                <c:pt idx="4049">
                  <c:v>303</c:v>
                </c:pt>
                <c:pt idx="4050">
                  <c:v>325</c:v>
                </c:pt>
                <c:pt idx="4051">
                  <c:v>325</c:v>
                </c:pt>
                <c:pt idx="4052">
                  <c:v>390</c:v>
                </c:pt>
                <c:pt idx="4053">
                  <c:v>325</c:v>
                </c:pt>
                <c:pt idx="4054">
                  <c:v>382</c:v>
                </c:pt>
                <c:pt idx="4055">
                  <c:v>416</c:v>
                </c:pt>
                <c:pt idx="4056">
                  <c:v>325</c:v>
                </c:pt>
                <c:pt idx="4057">
                  <c:v>325</c:v>
                </c:pt>
                <c:pt idx="4058">
                  <c:v>325</c:v>
                </c:pt>
                <c:pt idx="4059">
                  <c:v>325</c:v>
                </c:pt>
                <c:pt idx="4060">
                  <c:v>325</c:v>
                </c:pt>
                <c:pt idx="4061">
                  <c:v>343</c:v>
                </c:pt>
                <c:pt idx="4062">
                  <c:v>325</c:v>
                </c:pt>
                <c:pt idx="4063">
                  <c:v>325</c:v>
                </c:pt>
                <c:pt idx="4064">
                  <c:v>330</c:v>
                </c:pt>
                <c:pt idx="4065">
                  <c:v>330</c:v>
                </c:pt>
                <c:pt idx="4066">
                  <c:v>348</c:v>
                </c:pt>
                <c:pt idx="4067">
                  <c:v>330</c:v>
                </c:pt>
                <c:pt idx="4068">
                  <c:v>348</c:v>
                </c:pt>
                <c:pt idx="4069">
                  <c:v>330</c:v>
                </c:pt>
                <c:pt idx="4070">
                  <c:v>348</c:v>
                </c:pt>
                <c:pt idx="4071">
                  <c:v>330</c:v>
                </c:pt>
                <c:pt idx="4072">
                  <c:v>348</c:v>
                </c:pt>
                <c:pt idx="4073">
                  <c:v>330</c:v>
                </c:pt>
                <c:pt idx="4074">
                  <c:v>330</c:v>
                </c:pt>
                <c:pt idx="4075">
                  <c:v>330</c:v>
                </c:pt>
                <c:pt idx="4076">
                  <c:v>330</c:v>
                </c:pt>
                <c:pt idx="4077">
                  <c:v>330</c:v>
                </c:pt>
                <c:pt idx="4078">
                  <c:v>330</c:v>
                </c:pt>
                <c:pt idx="4079">
                  <c:v>348</c:v>
                </c:pt>
                <c:pt idx="4080">
                  <c:v>348</c:v>
                </c:pt>
                <c:pt idx="4081">
                  <c:v>328</c:v>
                </c:pt>
                <c:pt idx="4082">
                  <c:v>328</c:v>
                </c:pt>
                <c:pt idx="4083">
                  <c:v>328</c:v>
                </c:pt>
                <c:pt idx="4084">
                  <c:v>328</c:v>
                </c:pt>
                <c:pt idx="4085">
                  <c:v>328</c:v>
                </c:pt>
                <c:pt idx="4086">
                  <c:v>218</c:v>
                </c:pt>
                <c:pt idx="4087">
                  <c:v>328</c:v>
                </c:pt>
                <c:pt idx="4088">
                  <c:v>218</c:v>
                </c:pt>
                <c:pt idx="4089">
                  <c:v>218</c:v>
                </c:pt>
                <c:pt idx="4090">
                  <c:v>328</c:v>
                </c:pt>
                <c:pt idx="4091">
                  <c:v>328</c:v>
                </c:pt>
                <c:pt idx="4092">
                  <c:v>328</c:v>
                </c:pt>
                <c:pt idx="4093">
                  <c:v>218</c:v>
                </c:pt>
                <c:pt idx="4094">
                  <c:v>328</c:v>
                </c:pt>
                <c:pt idx="4095">
                  <c:v>328</c:v>
                </c:pt>
                <c:pt idx="4096">
                  <c:v>328</c:v>
                </c:pt>
                <c:pt idx="4097">
                  <c:v>328</c:v>
                </c:pt>
                <c:pt idx="4098">
                  <c:v>218</c:v>
                </c:pt>
                <c:pt idx="4099">
                  <c:v>328</c:v>
                </c:pt>
                <c:pt idx="4100">
                  <c:v>218</c:v>
                </c:pt>
                <c:pt idx="4101">
                  <c:v>328</c:v>
                </c:pt>
                <c:pt idx="4102">
                  <c:v>328</c:v>
                </c:pt>
                <c:pt idx="4103">
                  <c:v>328</c:v>
                </c:pt>
                <c:pt idx="4104">
                  <c:v>145</c:v>
                </c:pt>
                <c:pt idx="4105">
                  <c:v>145</c:v>
                </c:pt>
                <c:pt idx="4106">
                  <c:v>145</c:v>
                </c:pt>
                <c:pt idx="4107">
                  <c:v>145</c:v>
                </c:pt>
                <c:pt idx="4108">
                  <c:v>145</c:v>
                </c:pt>
                <c:pt idx="4109">
                  <c:v>145</c:v>
                </c:pt>
                <c:pt idx="4110">
                  <c:v>145</c:v>
                </c:pt>
                <c:pt idx="4111">
                  <c:v>145</c:v>
                </c:pt>
                <c:pt idx="4112">
                  <c:v>280</c:v>
                </c:pt>
                <c:pt idx="4113">
                  <c:v>298</c:v>
                </c:pt>
                <c:pt idx="4114">
                  <c:v>280</c:v>
                </c:pt>
                <c:pt idx="4115">
                  <c:v>280</c:v>
                </c:pt>
                <c:pt idx="4116">
                  <c:v>298</c:v>
                </c:pt>
                <c:pt idx="4117">
                  <c:v>275</c:v>
                </c:pt>
                <c:pt idx="4118">
                  <c:v>306</c:v>
                </c:pt>
                <c:pt idx="4119">
                  <c:v>306</c:v>
                </c:pt>
                <c:pt idx="4120">
                  <c:v>293</c:v>
                </c:pt>
                <c:pt idx="4121">
                  <c:v>306</c:v>
                </c:pt>
                <c:pt idx="4122">
                  <c:v>306</c:v>
                </c:pt>
                <c:pt idx="4123">
                  <c:v>306</c:v>
                </c:pt>
                <c:pt idx="4124">
                  <c:v>306</c:v>
                </c:pt>
                <c:pt idx="4125">
                  <c:v>306</c:v>
                </c:pt>
                <c:pt idx="4126">
                  <c:v>306</c:v>
                </c:pt>
                <c:pt idx="4127">
                  <c:v>306</c:v>
                </c:pt>
                <c:pt idx="4128">
                  <c:v>325</c:v>
                </c:pt>
                <c:pt idx="4129">
                  <c:v>325</c:v>
                </c:pt>
                <c:pt idx="4130">
                  <c:v>325</c:v>
                </c:pt>
                <c:pt idx="4131">
                  <c:v>330</c:v>
                </c:pt>
                <c:pt idx="4132">
                  <c:v>330</c:v>
                </c:pt>
                <c:pt idx="4133">
                  <c:v>330</c:v>
                </c:pt>
                <c:pt idx="4134">
                  <c:v>330</c:v>
                </c:pt>
                <c:pt idx="4135">
                  <c:v>330</c:v>
                </c:pt>
                <c:pt idx="4136">
                  <c:v>328</c:v>
                </c:pt>
                <c:pt idx="4137">
                  <c:v>328</c:v>
                </c:pt>
                <c:pt idx="4138">
                  <c:v>328</c:v>
                </c:pt>
                <c:pt idx="4139">
                  <c:v>328</c:v>
                </c:pt>
                <c:pt idx="4140">
                  <c:v>328</c:v>
                </c:pt>
                <c:pt idx="4141">
                  <c:v>328</c:v>
                </c:pt>
                <c:pt idx="4142">
                  <c:v>330</c:v>
                </c:pt>
                <c:pt idx="4143">
                  <c:v>330</c:v>
                </c:pt>
                <c:pt idx="4144">
                  <c:v>330</c:v>
                </c:pt>
                <c:pt idx="4145">
                  <c:v>328</c:v>
                </c:pt>
                <c:pt idx="4146">
                  <c:v>328</c:v>
                </c:pt>
                <c:pt idx="4147">
                  <c:v>328</c:v>
                </c:pt>
                <c:pt idx="4148">
                  <c:v>325</c:v>
                </c:pt>
                <c:pt idx="4149">
                  <c:v>328</c:v>
                </c:pt>
                <c:pt idx="4150">
                  <c:v>330</c:v>
                </c:pt>
                <c:pt idx="4151">
                  <c:v>330</c:v>
                </c:pt>
                <c:pt idx="4152">
                  <c:v>330</c:v>
                </c:pt>
                <c:pt idx="4153">
                  <c:v>325</c:v>
                </c:pt>
                <c:pt idx="4154">
                  <c:v>330</c:v>
                </c:pt>
                <c:pt idx="4155">
                  <c:v>106</c:v>
                </c:pt>
                <c:pt idx="4156">
                  <c:v>148</c:v>
                </c:pt>
                <c:pt idx="4157">
                  <c:v>173</c:v>
                </c:pt>
                <c:pt idx="4158">
                  <c:v>171</c:v>
                </c:pt>
                <c:pt idx="4159">
                  <c:v>148</c:v>
                </c:pt>
                <c:pt idx="4160">
                  <c:v>155</c:v>
                </c:pt>
                <c:pt idx="4161">
                  <c:v>155</c:v>
                </c:pt>
                <c:pt idx="4162">
                  <c:v>217</c:v>
                </c:pt>
                <c:pt idx="4163">
                  <c:v>252</c:v>
                </c:pt>
                <c:pt idx="4164">
                  <c:v>219</c:v>
                </c:pt>
                <c:pt idx="4165">
                  <c:v>252</c:v>
                </c:pt>
                <c:pt idx="4166">
                  <c:v>164</c:v>
                </c:pt>
                <c:pt idx="4167">
                  <c:v>164</c:v>
                </c:pt>
                <c:pt idx="4168">
                  <c:v>219</c:v>
                </c:pt>
                <c:pt idx="4169">
                  <c:v>252</c:v>
                </c:pt>
                <c:pt idx="4170">
                  <c:v>164</c:v>
                </c:pt>
                <c:pt idx="4171">
                  <c:v>221</c:v>
                </c:pt>
                <c:pt idx="4172">
                  <c:v>252</c:v>
                </c:pt>
                <c:pt idx="4173">
                  <c:v>219</c:v>
                </c:pt>
                <c:pt idx="4174">
                  <c:v>164</c:v>
                </c:pt>
                <c:pt idx="4175">
                  <c:v>217</c:v>
                </c:pt>
                <c:pt idx="4176">
                  <c:v>164</c:v>
                </c:pt>
                <c:pt idx="4177">
                  <c:v>164</c:v>
                </c:pt>
                <c:pt idx="4178">
                  <c:v>252</c:v>
                </c:pt>
                <c:pt idx="4179">
                  <c:v>221</c:v>
                </c:pt>
                <c:pt idx="4180">
                  <c:v>252</c:v>
                </c:pt>
                <c:pt idx="4181">
                  <c:v>219</c:v>
                </c:pt>
                <c:pt idx="4182">
                  <c:v>221</c:v>
                </c:pt>
                <c:pt idx="4183">
                  <c:v>164</c:v>
                </c:pt>
                <c:pt idx="4184">
                  <c:v>311</c:v>
                </c:pt>
                <c:pt idx="4185">
                  <c:v>420</c:v>
                </c:pt>
                <c:pt idx="4186">
                  <c:v>311</c:v>
                </c:pt>
                <c:pt idx="4187">
                  <c:v>361</c:v>
                </c:pt>
                <c:pt idx="4188">
                  <c:v>256</c:v>
                </c:pt>
                <c:pt idx="4189">
                  <c:v>355</c:v>
                </c:pt>
                <c:pt idx="4190">
                  <c:v>256</c:v>
                </c:pt>
                <c:pt idx="4191">
                  <c:v>415</c:v>
                </c:pt>
                <c:pt idx="4192">
                  <c:v>160</c:v>
                </c:pt>
                <c:pt idx="4193">
                  <c:v>160</c:v>
                </c:pt>
                <c:pt idx="4194">
                  <c:v>160</c:v>
                </c:pt>
                <c:pt idx="4195">
                  <c:v>160</c:v>
                </c:pt>
                <c:pt idx="4196">
                  <c:v>160</c:v>
                </c:pt>
                <c:pt idx="4197">
                  <c:v>160</c:v>
                </c:pt>
                <c:pt idx="4198">
                  <c:v>348</c:v>
                </c:pt>
                <c:pt idx="4199">
                  <c:v>348</c:v>
                </c:pt>
                <c:pt idx="4200">
                  <c:v>274</c:v>
                </c:pt>
                <c:pt idx="4201">
                  <c:v>348</c:v>
                </c:pt>
                <c:pt idx="4202">
                  <c:v>348</c:v>
                </c:pt>
                <c:pt idx="4203">
                  <c:v>274</c:v>
                </c:pt>
                <c:pt idx="4204">
                  <c:v>348</c:v>
                </c:pt>
                <c:pt idx="4205">
                  <c:v>274</c:v>
                </c:pt>
                <c:pt idx="4206">
                  <c:v>348</c:v>
                </c:pt>
                <c:pt idx="4207">
                  <c:v>348</c:v>
                </c:pt>
                <c:pt idx="4208">
                  <c:v>348</c:v>
                </c:pt>
                <c:pt idx="4209">
                  <c:v>348</c:v>
                </c:pt>
                <c:pt idx="4210">
                  <c:v>348</c:v>
                </c:pt>
                <c:pt idx="4211">
                  <c:v>348</c:v>
                </c:pt>
                <c:pt idx="4212">
                  <c:v>348</c:v>
                </c:pt>
                <c:pt idx="4213">
                  <c:v>348</c:v>
                </c:pt>
                <c:pt idx="4214">
                  <c:v>348</c:v>
                </c:pt>
                <c:pt idx="4215">
                  <c:v>348</c:v>
                </c:pt>
                <c:pt idx="4216">
                  <c:v>333</c:v>
                </c:pt>
                <c:pt idx="4217">
                  <c:v>429</c:v>
                </c:pt>
                <c:pt idx="4218">
                  <c:v>420</c:v>
                </c:pt>
                <c:pt idx="4219">
                  <c:v>311</c:v>
                </c:pt>
                <c:pt idx="4220">
                  <c:v>311</c:v>
                </c:pt>
                <c:pt idx="4221">
                  <c:v>311</c:v>
                </c:pt>
                <c:pt idx="4222">
                  <c:v>311</c:v>
                </c:pt>
                <c:pt idx="4223">
                  <c:v>420</c:v>
                </c:pt>
                <c:pt idx="4224">
                  <c:v>404</c:v>
                </c:pt>
                <c:pt idx="4225">
                  <c:v>345</c:v>
                </c:pt>
                <c:pt idx="4226">
                  <c:v>404</c:v>
                </c:pt>
                <c:pt idx="4227">
                  <c:v>345</c:v>
                </c:pt>
                <c:pt idx="4228">
                  <c:v>404</c:v>
                </c:pt>
                <c:pt idx="4229">
                  <c:v>404</c:v>
                </c:pt>
                <c:pt idx="4230">
                  <c:v>404</c:v>
                </c:pt>
                <c:pt idx="4231">
                  <c:v>345</c:v>
                </c:pt>
                <c:pt idx="4232">
                  <c:v>240</c:v>
                </c:pt>
                <c:pt idx="4233">
                  <c:v>362</c:v>
                </c:pt>
                <c:pt idx="4234">
                  <c:v>429</c:v>
                </c:pt>
                <c:pt idx="4235">
                  <c:v>429</c:v>
                </c:pt>
                <c:pt idx="4236">
                  <c:v>362</c:v>
                </c:pt>
                <c:pt idx="4237">
                  <c:v>240</c:v>
                </c:pt>
                <c:pt idx="4238">
                  <c:v>429</c:v>
                </c:pt>
                <c:pt idx="4239">
                  <c:v>240</c:v>
                </c:pt>
                <c:pt idx="4240">
                  <c:v>362</c:v>
                </c:pt>
                <c:pt idx="4241">
                  <c:v>208</c:v>
                </c:pt>
                <c:pt idx="4242">
                  <c:v>208</c:v>
                </c:pt>
                <c:pt idx="4243">
                  <c:v>355</c:v>
                </c:pt>
                <c:pt idx="4244">
                  <c:v>375</c:v>
                </c:pt>
                <c:pt idx="4245">
                  <c:v>208</c:v>
                </c:pt>
                <c:pt idx="4246">
                  <c:v>208</c:v>
                </c:pt>
                <c:pt idx="4247">
                  <c:v>375</c:v>
                </c:pt>
                <c:pt idx="4248">
                  <c:v>208</c:v>
                </c:pt>
                <c:pt idx="4249">
                  <c:v>208</c:v>
                </c:pt>
                <c:pt idx="4250">
                  <c:v>241</c:v>
                </c:pt>
                <c:pt idx="4251">
                  <c:v>241</c:v>
                </c:pt>
                <c:pt idx="4252">
                  <c:v>241</c:v>
                </c:pt>
                <c:pt idx="4253">
                  <c:v>241</c:v>
                </c:pt>
                <c:pt idx="4254">
                  <c:v>362</c:v>
                </c:pt>
                <c:pt idx="4255">
                  <c:v>362</c:v>
                </c:pt>
                <c:pt idx="4256">
                  <c:v>329</c:v>
                </c:pt>
                <c:pt idx="4257">
                  <c:v>302</c:v>
                </c:pt>
                <c:pt idx="4258">
                  <c:v>201</c:v>
                </c:pt>
                <c:pt idx="4259">
                  <c:v>302</c:v>
                </c:pt>
                <c:pt idx="4260">
                  <c:v>329</c:v>
                </c:pt>
                <c:pt idx="4261">
                  <c:v>302</c:v>
                </c:pt>
                <c:pt idx="4262">
                  <c:v>302</c:v>
                </c:pt>
                <c:pt idx="4263">
                  <c:v>200</c:v>
                </c:pt>
                <c:pt idx="4264">
                  <c:v>200</c:v>
                </c:pt>
                <c:pt idx="4265">
                  <c:v>200</c:v>
                </c:pt>
                <c:pt idx="4266">
                  <c:v>200</c:v>
                </c:pt>
                <c:pt idx="4267">
                  <c:v>200</c:v>
                </c:pt>
                <c:pt idx="4268">
                  <c:v>200</c:v>
                </c:pt>
                <c:pt idx="4269">
                  <c:v>200</c:v>
                </c:pt>
                <c:pt idx="4270">
                  <c:v>200</c:v>
                </c:pt>
                <c:pt idx="4271">
                  <c:v>200</c:v>
                </c:pt>
                <c:pt idx="4272">
                  <c:v>200</c:v>
                </c:pt>
                <c:pt idx="4273">
                  <c:v>200</c:v>
                </c:pt>
                <c:pt idx="4274">
                  <c:v>200</c:v>
                </c:pt>
                <c:pt idx="4275">
                  <c:v>200</c:v>
                </c:pt>
                <c:pt idx="4276">
                  <c:v>200</c:v>
                </c:pt>
                <c:pt idx="4277">
                  <c:v>200</c:v>
                </c:pt>
                <c:pt idx="4278">
                  <c:v>200</c:v>
                </c:pt>
                <c:pt idx="4279">
                  <c:v>200</c:v>
                </c:pt>
                <c:pt idx="4280">
                  <c:v>200</c:v>
                </c:pt>
                <c:pt idx="4281">
                  <c:v>200</c:v>
                </c:pt>
                <c:pt idx="4282">
                  <c:v>200</c:v>
                </c:pt>
                <c:pt idx="4283">
                  <c:v>200</c:v>
                </c:pt>
                <c:pt idx="4284">
                  <c:v>200</c:v>
                </c:pt>
                <c:pt idx="4285">
                  <c:v>302</c:v>
                </c:pt>
                <c:pt idx="4286">
                  <c:v>302</c:v>
                </c:pt>
                <c:pt idx="4287">
                  <c:v>200</c:v>
                </c:pt>
                <c:pt idx="4288">
                  <c:v>200</c:v>
                </c:pt>
                <c:pt idx="4289">
                  <c:v>302</c:v>
                </c:pt>
                <c:pt idx="4290">
                  <c:v>302</c:v>
                </c:pt>
                <c:pt idx="4291">
                  <c:v>302</c:v>
                </c:pt>
                <c:pt idx="4292">
                  <c:v>302</c:v>
                </c:pt>
                <c:pt idx="4293">
                  <c:v>200</c:v>
                </c:pt>
                <c:pt idx="4294">
                  <c:v>449</c:v>
                </c:pt>
                <c:pt idx="4295">
                  <c:v>362</c:v>
                </c:pt>
                <c:pt idx="4296">
                  <c:v>170</c:v>
                </c:pt>
                <c:pt idx="4297">
                  <c:v>170</c:v>
                </c:pt>
                <c:pt idx="4298">
                  <c:v>170</c:v>
                </c:pt>
                <c:pt idx="4299">
                  <c:v>170</c:v>
                </c:pt>
                <c:pt idx="4300">
                  <c:v>170</c:v>
                </c:pt>
                <c:pt idx="4301">
                  <c:v>220</c:v>
                </c:pt>
                <c:pt idx="4302">
                  <c:v>220</c:v>
                </c:pt>
                <c:pt idx="4303">
                  <c:v>210</c:v>
                </c:pt>
                <c:pt idx="4304">
                  <c:v>210</c:v>
                </c:pt>
                <c:pt idx="4305">
                  <c:v>220</c:v>
                </c:pt>
                <c:pt idx="4306">
                  <c:v>210</c:v>
                </c:pt>
                <c:pt idx="4307">
                  <c:v>220</c:v>
                </c:pt>
                <c:pt idx="4308">
                  <c:v>220</c:v>
                </c:pt>
                <c:pt idx="4309">
                  <c:v>220</c:v>
                </c:pt>
                <c:pt idx="4310">
                  <c:v>220</c:v>
                </c:pt>
                <c:pt idx="4311">
                  <c:v>220</c:v>
                </c:pt>
                <c:pt idx="4312">
                  <c:v>210</c:v>
                </c:pt>
                <c:pt idx="4313">
                  <c:v>220</c:v>
                </c:pt>
                <c:pt idx="4314">
                  <c:v>210</c:v>
                </c:pt>
                <c:pt idx="4315">
                  <c:v>210</c:v>
                </c:pt>
                <c:pt idx="4316">
                  <c:v>220</c:v>
                </c:pt>
                <c:pt idx="4317">
                  <c:v>210</c:v>
                </c:pt>
                <c:pt idx="4318">
                  <c:v>210</c:v>
                </c:pt>
                <c:pt idx="4319">
                  <c:v>210</c:v>
                </c:pt>
                <c:pt idx="4320">
                  <c:v>210</c:v>
                </c:pt>
                <c:pt idx="4321">
                  <c:v>220</c:v>
                </c:pt>
                <c:pt idx="4322">
                  <c:v>210</c:v>
                </c:pt>
                <c:pt idx="4323">
                  <c:v>210</c:v>
                </c:pt>
                <c:pt idx="4324">
                  <c:v>210</c:v>
                </c:pt>
                <c:pt idx="4325">
                  <c:v>220</c:v>
                </c:pt>
                <c:pt idx="4326">
                  <c:v>220</c:v>
                </c:pt>
                <c:pt idx="4327">
                  <c:v>220</c:v>
                </c:pt>
                <c:pt idx="4328">
                  <c:v>220</c:v>
                </c:pt>
                <c:pt idx="4329">
                  <c:v>210</c:v>
                </c:pt>
                <c:pt idx="4330">
                  <c:v>210</c:v>
                </c:pt>
                <c:pt idx="4331">
                  <c:v>210</c:v>
                </c:pt>
                <c:pt idx="4332">
                  <c:v>220</c:v>
                </c:pt>
                <c:pt idx="4333">
                  <c:v>210</c:v>
                </c:pt>
                <c:pt idx="4334">
                  <c:v>210</c:v>
                </c:pt>
                <c:pt idx="4335">
                  <c:v>220</c:v>
                </c:pt>
                <c:pt idx="4336">
                  <c:v>220</c:v>
                </c:pt>
                <c:pt idx="4337">
                  <c:v>210</c:v>
                </c:pt>
                <c:pt idx="4338">
                  <c:v>210</c:v>
                </c:pt>
                <c:pt idx="4339">
                  <c:v>220</c:v>
                </c:pt>
                <c:pt idx="4340">
                  <c:v>220</c:v>
                </c:pt>
                <c:pt idx="4341">
                  <c:v>220</c:v>
                </c:pt>
                <c:pt idx="4342">
                  <c:v>210</c:v>
                </c:pt>
                <c:pt idx="4343">
                  <c:v>220</c:v>
                </c:pt>
                <c:pt idx="4344">
                  <c:v>220</c:v>
                </c:pt>
                <c:pt idx="4345">
                  <c:v>210</c:v>
                </c:pt>
                <c:pt idx="4346">
                  <c:v>210</c:v>
                </c:pt>
                <c:pt idx="4347">
                  <c:v>220</c:v>
                </c:pt>
                <c:pt idx="4348">
                  <c:v>220</c:v>
                </c:pt>
                <c:pt idx="4349">
                  <c:v>210</c:v>
                </c:pt>
                <c:pt idx="4350">
                  <c:v>220</c:v>
                </c:pt>
                <c:pt idx="4351">
                  <c:v>292</c:v>
                </c:pt>
                <c:pt idx="4352">
                  <c:v>292</c:v>
                </c:pt>
                <c:pt idx="4353">
                  <c:v>292</c:v>
                </c:pt>
                <c:pt idx="4354">
                  <c:v>292</c:v>
                </c:pt>
                <c:pt idx="4355">
                  <c:v>292</c:v>
                </c:pt>
                <c:pt idx="4356">
                  <c:v>292</c:v>
                </c:pt>
                <c:pt idx="4357">
                  <c:v>292</c:v>
                </c:pt>
                <c:pt idx="4358">
                  <c:v>292</c:v>
                </c:pt>
                <c:pt idx="4359">
                  <c:v>292</c:v>
                </c:pt>
                <c:pt idx="4360">
                  <c:v>292</c:v>
                </c:pt>
                <c:pt idx="4361">
                  <c:v>170</c:v>
                </c:pt>
                <c:pt idx="4362">
                  <c:v>170</c:v>
                </c:pt>
                <c:pt idx="4363">
                  <c:v>170</c:v>
                </c:pt>
                <c:pt idx="4364">
                  <c:v>170</c:v>
                </c:pt>
                <c:pt idx="4365">
                  <c:v>170</c:v>
                </c:pt>
                <c:pt idx="4366">
                  <c:v>170</c:v>
                </c:pt>
                <c:pt idx="4367">
                  <c:v>170</c:v>
                </c:pt>
                <c:pt idx="4368">
                  <c:v>170</c:v>
                </c:pt>
                <c:pt idx="4369">
                  <c:v>170</c:v>
                </c:pt>
                <c:pt idx="4370">
                  <c:v>170</c:v>
                </c:pt>
                <c:pt idx="4371">
                  <c:v>170</c:v>
                </c:pt>
                <c:pt idx="4372">
                  <c:v>170</c:v>
                </c:pt>
                <c:pt idx="4373">
                  <c:v>170</c:v>
                </c:pt>
                <c:pt idx="4374">
                  <c:v>170</c:v>
                </c:pt>
                <c:pt idx="4375">
                  <c:v>170</c:v>
                </c:pt>
                <c:pt idx="4376">
                  <c:v>170</c:v>
                </c:pt>
                <c:pt idx="4377">
                  <c:v>150</c:v>
                </c:pt>
                <c:pt idx="4378">
                  <c:v>170</c:v>
                </c:pt>
                <c:pt idx="4379">
                  <c:v>170</c:v>
                </c:pt>
                <c:pt idx="4380">
                  <c:v>170</c:v>
                </c:pt>
                <c:pt idx="4381">
                  <c:v>150</c:v>
                </c:pt>
                <c:pt idx="4382">
                  <c:v>150</c:v>
                </c:pt>
                <c:pt idx="4383">
                  <c:v>170</c:v>
                </c:pt>
                <c:pt idx="4384">
                  <c:v>170</c:v>
                </c:pt>
                <c:pt idx="4385">
                  <c:v>170</c:v>
                </c:pt>
                <c:pt idx="4386">
                  <c:v>170</c:v>
                </c:pt>
                <c:pt idx="4387">
                  <c:v>170</c:v>
                </c:pt>
                <c:pt idx="4388">
                  <c:v>170</c:v>
                </c:pt>
                <c:pt idx="4389">
                  <c:v>170</c:v>
                </c:pt>
                <c:pt idx="4390">
                  <c:v>170</c:v>
                </c:pt>
                <c:pt idx="4391">
                  <c:v>170</c:v>
                </c:pt>
                <c:pt idx="4392">
                  <c:v>170</c:v>
                </c:pt>
                <c:pt idx="4393">
                  <c:v>170</c:v>
                </c:pt>
                <c:pt idx="4394">
                  <c:v>170</c:v>
                </c:pt>
                <c:pt idx="4395">
                  <c:v>170</c:v>
                </c:pt>
                <c:pt idx="4396">
                  <c:v>170</c:v>
                </c:pt>
                <c:pt idx="4397">
                  <c:v>170</c:v>
                </c:pt>
                <c:pt idx="4398">
                  <c:v>175</c:v>
                </c:pt>
                <c:pt idx="4399">
                  <c:v>175</c:v>
                </c:pt>
                <c:pt idx="4400">
                  <c:v>140</c:v>
                </c:pt>
                <c:pt idx="4401">
                  <c:v>170</c:v>
                </c:pt>
                <c:pt idx="4402">
                  <c:v>175</c:v>
                </c:pt>
                <c:pt idx="4403">
                  <c:v>175</c:v>
                </c:pt>
                <c:pt idx="4404">
                  <c:v>140</c:v>
                </c:pt>
                <c:pt idx="4405">
                  <c:v>140</c:v>
                </c:pt>
                <c:pt idx="4406">
                  <c:v>175</c:v>
                </c:pt>
                <c:pt idx="4407">
                  <c:v>175</c:v>
                </c:pt>
                <c:pt idx="4408">
                  <c:v>175</c:v>
                </c:pt>
                <c:pt idx="4409">
                  <c:v>170</c:v>
                </c:pt>
                <c:pt idx="4410">
                  <c:v>140</c:v>
                </c:pt>
                <c:pt idx="4411">
                  <c:v>175</c:v>
                </c:pt>
                <c:pt idx="4412">
                  <c:v>175</c:v>
                </c:pt>
                <c:pt idx="4413">
                  <c:v>175</c:v>
                </c:pt>
                <c:pt idx="4414">
                  <c:v>140</c:v>
                </c:pt>
                <c:pt idx="4415">
                  <c:v>283</c:v>
                </c:pt>
                <c:pt idx="4416">
                  <c:v>283</c:v>
                </c:pt>
                <c:pt idx="4417">
                  <c:v>283</c:v>
                </c:pt>
                <c:pt idx="4418">
                  <c:v>283</c:v>
                </c:pt>
                <c:pt idx="4419">
                  <c:v>283</c:v>
                </c:pt>
                <c:pt idx="4420">
                  <c:v>283</c:v>
                </c:pt>
                <c:pt idx="4421">
                  <c:v>283</c:v>
                </c:pt>
                <c:pt idx="4422">
                  <c:v>283</c:v>
                </c:pt>
                <c:pt idx="4423">
                  <c:v>283</c:v>
                </c:pt>
                <c:pt idx="4424">
                  <c:v>283</c:v>
                </c:pt>
                <c:pt idx="4425">
                  <c:v>283</c:v>
                </c:pt>
                <c:pt idx="4426">
                  <c:v>283</c:v>
                </c:pt>
                <c:pt idx="4427">
                  <c:v>283</c:v>
                </c:pt>
                <c:pt idx="4428">
                  <c:v>283</c:v>
                </c:pt>
                <c:pt idx="4429">
                  <c:v>283</c:v>
                </c:pt>
                <c:pt idx="4430">
                  <c:v>283</c:v>
                </c:pt>
                <c:pt idx="4431">
                  <c:v>260</c:v>
                </c:pt>
                <c:pt idx="4432">
                  <c:v>303</c:v>
                </c:pt>
                <c:pt idx="4433">
                  <c:v>200</c:v>
                </c:pt>
                <c:pt idx="4434">
                  <c:v>303</c:v>
                </c:pt>
                <c:pt idx="4435">
                  <c:v>260</c:v>
                </c:pt>
                <c:pt idx="4436">
                  <c:v>200</c:v>
                </c:pt>
                <c:pt idx="4437">
                  <c:v>200</c:v>
                </c:pt>
                <c:pt idx="4438">
                  <c:v>303</c:v>
                </c:pt>
                <c:pt idx="4439">
                  <c:v>166</c:v>
                </c:pt>
                <c:pt idx="4440">
                  <c:v>166</c:v>
                </c:pt>
                <c:pt idx="4441">
                  <c:v>166</c:v>
                </c:pt>
                <c:pt idx="4442">
                  <c:v>166</c:v>
                </c:pt>
                <c:pt idx="4443">
                  <c:v>166</c:v>
                </c:pt>
                <c:pt idx="4444">
                  <c:v>166</c:v>
                </c:pt>
                <c:pt idx="4445">
                  <c:v>166</c:v>
                </c:pt>
                <c:pt idx="4446">
                  <c:v>166</c:v>
                </c:pt>
                <c:pt idx="4447">
                  <c:v>166</c:v>
                </c:pt>
                <c:pt idx="4448">
                  <c:v>166</c:v>
                </c:pt>
                <c:pt idx="4449">
                  <c:v>166</c:v>
                </c:pt>
                <c:pt idx="4450">
                  <c:v>166</c:v>
                </c:pt>
                <c:pt idx="4451">
                  <c:v>166</c:v>
                </c:pt>
                <c:pt idx="4452">
                  <c:v>166</c:v>
                </c:pt>
                <c:pt idx="4453">
                  <c:v>166</c:v>
                </c:pt>
                <c:pt idx="4454">
                  <c:v>166</c:v>
                </c:pt>
                <c:pt idx="4455">
                  <c:v>166</c:v>
                </c:pt>
                <c:pt idx="4456">
                  <c:v>166</c:v>
                </c:pt>
                <c:pt idx="4457">
                  <c:v>158</c:v>
                </c:pt>
                <c:pt idx="4458">
                  <c:v>158</c:v>
                </c:pt>
                <c:pt idx="4459">
                  <c:v>150</c:v>
                </c:pt>
                <c:pt idx="4460">
                  <c:v>150</c:v>
                </c:pt>
                <c:pt idx="4461">
                  <c:v>150</c:v>
                </c:pt>
                <c:pt idx="4462">
                  <c:v>158</c:v>
                </c:pt>
                <c:pt idx="4463">
                  <c:v>158</c:v>
                </c:pt>
                <c:pt idx="4464">
                  <c:v>158</c:v>
                </c:pt>
                <c:pt idx="4465">
                  <c:v>158</c:v>
                </c:pt>
                <c:pt idx="4466">
                  <c:v>158</c:v>
                </c:pt>
                <c:pt idx="4467">
                  <c:v>395</c:v>
                </c:pt>
                <c:pt idx="4468">
                  <c:v>401</c:v>
                </c:pt>
                <c:pt idx="4469">
                  <c:v>401</c:v>
                </c:pt>
                <c:pt idx="4470">
                  <c:v>401</c:v>
                </c:pt>
                <c:pt idx="4471">
                  <c:v>454</c:v>
                </c:pt>
                <c:pt idx="4472">
                  <c:v>454</c:v>
                </c:pt>
                <c:pt idx="4473">
                  <c:v>444</c:v>
                </c:pt>
                <c:pt idx="4474">
                  <c:v>454</c:v>
                </c:pt>
                <c:pt idx="4475">
                  <c:v>454</c:v>
                </c:pt>
                <c:pt idx="4476">
                  <c:v>454</c:v>
                </c:pt>
                <c:pt idx="4477">
                  <c:v>444</c:v>
                </c:pt>
                <c:pt idx="4478">
                  <c:v>454</c:v>
                </c:pt>
                <c:pt idx="4479">
                  <c:v>454</c:v>
                </c:pt>
                <c:pt idx="4480">
                  <c:v>444</c:v>
                </c:pt>
                <c:pt idx="4481">
                  <c:v>454</c:v>
                </c:pt>
                <c:pt idx="4482">
                  <c:v>454</c:v>
                </c:pt>
                <c:pt idx="4483">
                  <c:v>454</c:v>
                </c:pt>
                <c:pt idx="4484">
                  <c:v>454</c:v>
                </c:pt>
                <c:pt idx="4485">
                  <c:v>454</c:v>
                </c:pt>
                <c:pt idx="4486">
                  <c:v>454</c:v>
                </c:pt>
                <c:pt idx="4487">
                  <c:v>454</c:v>
                </c:pt>
                <c:pt idx="4488">
                  <c:v>454</c:v>
                </c:pt>
                <c:pt idx="4489">
                  <c:v>454</c:v>
                </c:pt>
                <c:pt idx="4490">
                  <c:v>241</c:v>
                </c:pt>
                <c:pt idx="4491">
                  <c:v>241</c:v>
                </c:pt>
                <c:pt idx="4492">
                  <c:v>241</c:v>
                </c:pt>
                <c:pt idx="4493">
                  <c:v>241</c:v>
                </c:pt>
                <c:pt idx="4494">
                  <c:v>220</c:v>
                </c:pt>
                <c:pt idx="4495">
                  <c:v>220</c:v>
                </c:pt>
                <c:pt idx="4496">
                  <c:v>245</c:v>
                </c:pt>
                <c:pt idx="4497">
                  <c:v>245</c:v>
                </c:pt>
                <c:pt idx="4498">
                  <c:v>306</c:v>
                </c:pt>
                <c:pt idx="4499">
                  <c:v>306</c:v>
                </c:pt>
                <c:pt idx="4500">
                  <c:v>306</c:v>
                </c:pt>
                <c:pt idx="4501">
                  <c:v>306</c:v>
                </c:pt>
                <c:pt idx="4502">
                  <c:v>311</c:v>
                </c:pt>
                <c:pt idx="4503">
                  <c:v>311</c:v>
                </c:pt>
                <c:pt idx="4504">
                  <c:v>311</c:v>
                </c:pt>
                <c:pt idx="4505">
                  <c:v>311</c:v>
                </c:pt>
                <c:pt idx="4506">
                  <c:v>311</c:v>
                </c:pt>
                <c:pt idx="4507">
                  <c:v>311</c:v>
                </c:pt>
                <c:pt idx="4508">
                  <c:v>311</c:v>
                </c:pt>
                <c:pt idx="4509">
                  <c:v>300</c:v>
                </c:pt>
                <c:pt idx="4510">
                  <c:v>300</c:v>
                </c:pt>
                <c:pt idx="4511">
                  <c:v>300</c:v>
                </c:pt>
                <c:pt idx="4512">
                  <c:v>300</c:v>
                </c:pt>
                <c:pt idx="4513">
                  <c:v>300</c:v>
                </c:pt>
                <c:pt idx="4514">
                  <c:v>290</c:v>
                </c:pt>
                <c:pt idx="4515">
                  <c:v>338</c:v>
                </c:pt>
                <c:pt idx="4516">
                  <c:v>338</c:v>
                </c:pt>
                <c:pt idx="4517">
                  <c:v>338</c:v>
                </c:pt>
                <c:pt idx="4518">
                  <c:v>342</c:v>
                </c:pt>
                <c:pt idx="4519">
                  <c:v>342</c:v>
                </c:pt>
                <c:pt idx="4520">
                  <c:v>342</c:v>
                </c:pt>
                <c:pt idx="4521">
                  <c:v>467</c:v>
                </c:pt>
                <c:pt idx="4522">
                  <c:v>200</c:v>
                </c:pt>
                <c:pt idx="4523">
                  <c:v>200</c:v>
                </c:pt>
                <c:pt idx="4524">
                  <c:v>200</c:v>
                </c:pt>
                <c:pt idx="4525">
                  <c:v>200</c:v>
                </c:pt>
                <c:pt idx="4526">
                  <c:v>200</c:v>
                </c:pt>
                <c:pt idx="4527">
                  <c:v>200</c:v>
                </c:pt>
                <c:pt idx="4528">
                  <c:v>200</c:v>
                </c:pt>
                <c:pt idx="4529">
                  <c:v>200</c:v>
                </c:pt>
                <c:pt idx="4530">
                  <c:v>200</c:v>
                </c:pt>
                <c:pt idx="4531">
                  <c:v>200</c:v>
                </c:pt>
                <c:pt idx="4532">
                  <c:v>200</c:v>
                </c:pt>
                <c:pt idx="4533">
                  <c:v>200</c:v>
                </c:pt>
                <c:pt idx="4534">
                  <c:v>200</c:v>
                </c:pt>
                <c:pt idx="4535">
                  <c:v>200</c:v>
                </c:pt>
                <c:pt idx="4536">
                  <c:v>200</c:v>
                </c:pt>
                <c:pt idx="4537">
                  <c:v>200</c:v>
                </c:pt>
                <c:pt idx="4538">
                  <c:v>200</c:v>
                </c:pt>
                <c:pt idx="4539">
                  <c:v>200</c:v>
                </c:pt>
                <c:pt idx="4540">
                  <c:v>200</c:v>
                </c:pt>
                <c:pt idx="4541">
                  <c:v>200</c:v>
                </c:pt>
                <c:pt idx="4542">
                  <c:v>200</c:v>
                </c:pt>
                <c:pt idx="4543">
                  <c:v>200</c:v>
                </c:pt>
                <c:pt idx="4544">
                  <c:v>200</c:v>
                </c:pt>
                <c:pt idx="4545">
                  <c:v>200</c:v>
                </c:pt>
                <c:pt idx="4546">
                  <c:v>200</c:v>
                </c:pt>
                <c:pt idx="4547">
                  <c:v>200</c:v>
                </c:pt>
                <c:pt idx="4548">
                  <c:v>200</c:v>
                </c:pt>
                <c:pt idx="4549">
                  <c:v>200</c:v>
                </c:pt>
                <c:pt idx="4550">
                  <c:v>200</c:v>
                </c:pt>
                <c:pt idx="4551">
                  <c:v>200</c:v>
                </c:pt>
                <c:pt idx="4552">
                  <c:v>200</c:v>
                </c:pt>
                <c:pt idx="4553">
                  <c:v>200</c:v>
                </c:pt>
                <c:pt idx="4554">
                  <c:v>200</c:v>
                </c:pt>
                <c:pt idx="4555">
                  <c:v>200</c:v>
                </c:pt>
                <c:pt idx="4556">
                  <c:v>200</c:v>
                </c:pt>
                <c:pt idx="4557">
                  <c:v>200</c:v>
                </c:pt>
                <c:pt idx="4558">
                  <c:v>200</c:v>
                </c:pt>
                <c:pt idx="4559">
                  <c:v>200</c:v>
                </c:pt>
                <c:pt idx="4560">
                  <c:v>200</c:v>
                </c:pt>
                <c:pt idx="4561">
                  <c:v>200</c:v>
                </c:pt>
                <c:pt idx="4562">
                  <c:v>200</c:v>
                </c:pt>
                <c:pt idx="4563">
                  <c:v>200</c:v>
                </c:pt>
                <c:pt idx="4564">
                  <c:v>200</c:v>
                </c:pt>
                <c:pt idx="4565">
                  <c:v>200</c:v>
                </c:pt>
                <c:pt idx="4566">
                  <c:v>200</c:v>
                </c:pt>
                <c:pt idx="4567">
                  <c:v>200</c:v>
                </c:pt>
                <c:pt idx="4568">
                  <c:v>200</c:v>
                </c:pt>
                <c:pt idx="4569">
                  <c:v>200</c:v>
                </c:pt>
                <c:pt idx="4570">
                  <c:v>200</c:v>
                </c:pt>
                <c:pt idx="4571">
                  <c:v>200</c:v>
                </c:pt>
                <c:pt idx="4572">
                  <c:v>200</c:v>
                </c:pt>
                <c:pt idx="4573">
                  <c:v>200</c:v>
                </c:pt>
                <c:pt idx="4574">
                  <c:v>200</c:v>
                </c:pt>
                <c:pt idx="4575">
                  <c:v>200</c:v>
                </c:pt>
                <c:pt idx="4576">
                  <c:v>200</c:v>
                </c:pt>
                <c:pt idx="4577">
                  <c:v>200</c:v>
                </c:pt>
                <c:pt idx="4578">
                  <c:v>200</c:v>
                </c:pt>
                <c:pt idx="4579">
                  <c:v>200</c:v>
                </c:pt>
                <c:pt idx="4580">
                  <c:v>200</c:v>
                </c:pt>
                <c:pt idx="4581">
                  <c:v>200</c:v>
                </c:pt>
                <c:pt idx="4582">
                  <c:v>200</c:v>
                </c:pt>
                <c:pt idx="4583">
                  <c:v>200</c:v>
                </c:pt>
                <c:pt idx="4584">
                  <c:v>200</c:v>
                </c:pt>
                <c:pt idx="4585">
                  <c:v>200</c:v>
                </c:pt>
                <c:pt idx="4586">
                  <c:v>200</c:v>
                </c:pt>
                <c:pt idx="4587">
                  <c:v>200</c:v>
                </c:pt>
                <c:pt idx="4588">
                  <c:v>200</c:v>
                </c:pt>
                <c:pt idx="4589">
                  <c:v>200</c:v>
                </c:pt>
                <c:pt idx="4590">
                  <c:v>200</c:v>
                </c:pt>
                <c:pt idx="4591">
                  <c:v>200</c:v>
                </c:pt>
                <c:pt idx="4592">
                  <c:v>200</c:v>
                </c:pt>
                <c:pt idx="4593">
                  <c:v>200</c:v>
                </c:pt>
                <c:pt idx="4594">
                  <c:v>200</c:v>
                </c:pt>
                <c:pt idx="4595">
                  <c:v>200</c:v>
                </c:pt>
                <c:pt idx="4596">
                  <c:v>200</c:v>
                </c:pt>
                <c:pt idx="4597">
                  <c:v>200</c:v>
                </c:pt>
                <c:pt idx="4598">
                  <c:v>350</c:v>
                </c:pt>
                <c:pt idx="4599">
                  <c:v>400</c:v>
                </c:pt>
                <c:pt idx="4600">
                  <c:v>400</c:v>
                </c:pt>
                <c:pt idx="4601">
                  <c:v>301</c:v>
                </c:pt>
                <c:pt idx="4602">
                  <c:v>301</c:v>
                </c:pt>
                <c:pt idx="4603">
                  <c:v>301</c:v>
                </c:pt>
                <c:pt idx="4604">
                  <c:v>301</c:v>
                </c:pt>
                <c:pt idx="4605">
                  <c:v>301</c:v>
                </c:pt>
                <c:pt idx="4606">
                  <c:v>301</c:v>
                </c:pt>
                <c:pt idx="4607">
                  <c:v>263</c:v>
                </c:pt>
                <c:pt idx="4608">
                  <c:v>263</c:v>
                </c:pt>
                <c:pt idx="4609">
                  <c:v>263</c:v>
                </c:pt>
                <c:pt idx="4610">
                  <c:v>242</c:v>
                </c:pt>
                <c:pt idx="4611">
                  <c:v>242</c:v>
                </c:pt>
                <c:pt idx="4612">
                  <c:v>300</c:v>
                </c:pt>
                <c:pt idx="4613">
                  <c:v>242</c:v>
                </c:pt>
                <c:pt idx="4614">
                  <c:v>242</c:v>
                </c:pt>
                <c:pt idx="4615">
                  <c:v>300</c:v>
                </c:pt>
                <c:pt idx="4616">
                  <c:v>300</c:v>
                </c:pt>
                <c:pt idx="4617">
                  <c:v>239</c:v>
                </c:pt>
                <c:pt idx="4618">
                  <c:v>239</c:v>
                </c:pt>
                <c:pt idx="4619">
                  <c:v>239</c:v>
                </c:pt>
                <c:pt idx="4620">
                  <c:v>239</c:v>
                </c:pt>
                <c:pt idx="4621">
                  <c:v>300</c:v>
                </c:pt>
                <c:pt idx="4622">
                  <c:v>300</c:v>
                </c:pt>
                <c:pt idx="4623">
                  <c:v>239</c:v>
                </c:pt>
                <c:pt idx="4624">
                  <c:v>239</c:v>
                </c:pt>
                <c:pt idx="4625">
                  <c:v>300</c:v>
                </c:pt>
                <c:pt idx="4626">
                  <c:v>239</c:v>
                </c:pt>
                <c:pt idx="4627">
                  <c:v>155</c:v>
                </c:pt>
                <c:pt idx="4628">
                  <c:v>260</c:v>
                </c:pt>
                <c:pt idx="4629">
                  <c:v>155</c:v>
                </c:pt>
                <c:pt idx="4630">
                  <c:v>260</c:v>
                </c:pt>
                <c:pt idx="4631">
                  <c:v>155</c:v>
                </c:pt>
                <c:pt idx="4632">
                  <c:v>155</c:v>
                </c:pt>
                <c:pt idx="4633">
                  <c:v>155</c:v>
                </c:pt>
                <c:pt idx="4634">
                  <c:v>155</c:v>
                </c:pt>
                <c:pt idx="4635">
                  <c:v>260</c:v>
                </c:pt>
                <c:pt idx="4636">
                  <c:v>155</c:v>
                </c:pt>
                <c:pt idx="4637">
                  <c:v>155</c:v>
                </c:pt>
                <c:pt idx="4638">
                  <c:v>155</c:v>
                </c:pt>
                <c:pt idx="4639">
                  <c:v>155</c:v>
                </c:pt>
                <c:pt idx="4640">
                  <c:v>155</c:v>
                </c:pt>
                <c:pt idx="4641">
                  <c:v>280</c:v>
                </c:pt>
                <c:pt idx="4642">
                  <c:v>280</c:v>
                </c:pt>
                <c:pt idx="4643">
                  <c:v>280</c:v>
                </c:pt>
                <c:pt idx="4644">
                  <c:v>280</c:v>
                </c:pt>
                <c:pt idx="4645">
                  <c:v>280</c:v>
                </c:pt>
                <c:pt idx="4646">
                  <c:v>280</c:v>
                </c:pt>
                <c:pt idx="4647">
                  <c:v>270</c:v>
                </c:pt>
                <c:pt idx="4648">
                  <c:v>270</c:v>
                </c:pt>
                <c:pt idx="4649">
                  <c:v>270</c:v>
                </c:pt>
                <c:pt idx="4650">
                  <c:v>270</c:v>
                </c:pt>
                <c:pt idx="4651">
                  <c:v>270</c:v>
                </c:pt>
                <c:pt idx="4652">
                  <c:v>270</c:v>
                </c:pt>
                <c:pt idx="4653">
                  <c:v>270</c:v>
                </c:pt>
                <c:pt idx="4654">
                  <c:v>185</c:v>
                </c:pt>
                <c:pt idx="4655">
                  <c:v>270</c:v>
                </c:pt>
                <c:pt idx="4656">
                  <c:v>270</c:v>
                </c:pt>
                <c:pt idx="4657">
                  <c:v>270</c:v>
                </c:pt>
                <c:pt idx="4658">
                  <c:v>270</c:v>
                </c:pt>
                <c:pt idx="4659">
                  <c:v>270</c:v>
                </c:pt>
                <c:pt idx="4660">
                  <c:v>185</c:v>
                </c:pt>
                <c:pt idx="4661">
                  <c:v>270</c:v>
                </c:pt>
                <c:pt idx="4662">
                  <c:v>270</c:v>
                </c:pt>
                <c:pt idx="4663">
                  <c:v>270</c:v>
                </c:pt>
                <c:pt idx="4664">
                  <c:v>270</c:v>
                </c:pt>
                <c:pt idx="4665">
                  <c:v>270</c:v>
                </c:pt>
                <c:pt idx="4666">
                  <c:v>270</c:v>
                </c:pt>
                <c:pt idx="4667">
                  <c:v>270</c:v>
                </c:pt>
                <c:pt idx="4668">
                  <c:v>270</c:v>
                </c:pt>
                <c:pt idx="4669">
                  <c:v>93</c:v>
                </c:pt>
                <c:pt idx="4670">
                  <c:v>141</c:v>
                </c:pt>
                <c:pt idx="4671">
                  <c:v>141</c:v>
                </c:pt>
                <c:pt idx="4672">
                  <c:v>141</c:v>
                </c:pt>
                <c:pt idx="4673">
                  <c:v>141</c:v>
                </c:pt>
                <c:pt idx="4674">
                  <c:v>141</c:v>
                </c:pt>
                <c:pt idx="4675">
                  <c:v>141</c:v>
                </c:pt>
                <c:pt idx="4676">
                  <c:v>141</c:v>
                </c:pt>
                <c:pt idx="4677">
                  <c:v>141</c:v>
                </c:pt>
                <c:pt idx="4678">
                  <c:v>141</c:v>
                </c:pt>
                <c:pt idx="4679">
                  <c:v>141</c:v>
                </c:pt>
                <c:pt idx="4680">
                  <c:v>141</c:v>
                </c:pt>
                <c:pt idx="4681">
                  <c:v>141</c:v>
                </c:pt>
                <c:pt idx="4682">
                  <c:v>141</c:v>
                </c:pt>
                <c:pt idx="4683">
                  <c:v>141</c:v>
                </c:pt>
                <c:pt idx="4684">
                  <c:v>141</c:v>
                </c:pt>
                <c:pt idx="4685">
                  <c:v>141</c:v>
                </c:pt>
                <c:pt idx="4686">
                  <c:v>190</c:v>
                </c:pt>
                <c:pt idx="4687">
                  <c:v>190</c:v>
                </c:pt>
                <c:pt idx="4688">
                  <c:v>227</c:v>
                </c:pt>
                <c:pt idx="4689">
                  <c:v>227</c:v>
                </c:pt>
                <c:pt idx="4690">
                  <c:v>227</c:v>
                </c:pt>
                <c:pt idx="4691">
                  <c:v>227</c:v>
                </c:pt>
                <c:pt idx="4692">
                  <c:v>255</c:v>
                </c:pt>
                <c:pt idx="4693">
                  <c:v>255</c:v>
                </c:pt>
                <c:pt idx="4694">
                  <c:v>255</c:v>
                </c:pt>
                <c:pt idx="4695">
                  <c:v>201</c:v>
                </c:pt>
                <c:pt idx="4696">
                  <c:v>150</c:v>
                </c:pt>
                <c:pt idx="4697">
                  <c:v>150</c:v>
                </c:pt>
                <c:pt idx="4698">
                  <c:v>150</c:v>
                </c:pt>
                <c:pt idx="4699">
                  <c:v>201</c:v>
                </c:pt>
                <c:pt idx="4700">
                  <c:v>201</c:v>
                </c:pt>
                <c:pt idx="4701">
                  <c:v>201</c:v>
                </c:pt>
                <c:pt idx="4702">
                  <c:v>201</c:v>
                </c:pt>
                <c:pt idx="4703">
                  <c:v>201</c:v>
                </c:pt>
                <c:pt idx="4704">
                  <c:v>201</c:v>
                </c:pt>
                <c:pt idx="4705">
                  <c:v>201</c:v>
                </c:pt>
                <c:pt idx="4706">
                  <c:v>201</c:v>
                </c:pt>
                <c:pt idx="4707">
                  <c:v>201</c:v>
                </c:pt>
                <c:pt idx="4708">
                  <c:v>201</c:v>
                </c:pt>
                <c:pt idx="4709">
                  <c:v>201</c:v>
                </c:pt>
                <c:pt idx="4710">
                  <c:v>201</c:v>
                </c:pt>
                <c:pt idx="4711">
                  <c:v>300</c:v>
                </c:pt>
                <c:pt idx="4712">
                  <c:v>300</c:v>
                </c:pt>
                <c:pt idx="4713">
                  <c:v>300</c:v>
                </c:pt>
                <c:pt idx="4714">
                  <c:v>300</c:v>
                </c:pt>
                <c:pt idx="4715">
                  <c:v>300</c:v>
                </c:pt>
                <c:pt idx="4716">
                  <c:v>300</c:v>
                </c:pt>
                <c:pt idx="4717">
                  <c:v>300</c:v>
                </c:pt>
                <c:pt idx="4718">
                  <c:v>300</c:v>
                </c:pt>
                <c:pt idx="4719">
                  <c:v>300</c:v>
                </c:pt>
                <c:pt idx="4720">
                  <c:v>195</c:v>
                </c:pt>
                <c:pt idx="4721">
                  <c:v>195</c:v>
                </c:pt>
                <c:pt idx="4722">
                  <c:v>305</c:v>
                </c:pt>
                <c:pt idx="4723">
                  <c:v>305</c:v>
                </c:pt>
                <c:pt idx="4724">
                  <c:v>195</c:v>
                </c:pt>
                <c:pt idx="4725">
                  <c:v>195</c:v>
                </c:pt>
                <c:pt idx="4726">
                  <c:v>305</c:v>
                </c:pt>
                <c:pt idx="4727">
                  <c:v>305</c:v>
                </c:pt>
                <c:pt idx="4728">
                  <c:v>195</c:v>
                </c:pt>
                <c:pt idx="4729">
                  <c:v>195</c:v>
                </c:pt>
                <c:pt idx="4730">
                  <c:v>195</c:v>
                </c:pt>
                <c:pt idx="4731">
                  <c:v>305</c:v>
                </c:pt>
                <c:pt idx="4732">
                  <c:v>150</c:v>
                </c:pt>
                <c:pt idx="4733">
                  <c:v>150</c:v>
                </c:pt>
                <c:pt idx="4734">
                  <c:v>150</c:v>
                </c:pt>
                <c:pt idx="4735">
                  <c:v>265</c:v>
                </c:pt>
                <c:pt idx="4736">
                  <c:v>265</c:v>
                </c:pt>
                <c:pt idx="4737">
                  <c:v>305</c:v>
                </c:pt>
                <c:pt idx="4738">
                  <c:v>305</c:v>
                </c:pt>
                <c:pt idx="4739">
                  <c:v>305</c:v>
                </c:pt>
                <c:pt idx="4740">
                  <c:v>265</c:v>
                </c:pt>
                <c:pt idx="4741">
                  <c:v>265</c:v>
                </c:pt>
                <c:pt idx="4742">
                  <c:v>265</c:v>
                </c:pt>
                <c:pt idx="4743">
                  <c:v>265</c:v>
                </c:pt>
                <c:pt idx="4744">
                  <c:v>265</c:v>
                </c:pt>
                <c:pt idx="4745">
                  <c:v>265</c:v>
                </c:pt>
                <c:pt idx="4746">
                  <c:v>305</c:v>
                </c:pt>
                <c:pt idx="4747">
                  <c:v>265</c:v>
                </c:pt>
                <c:pt idx="4748">
                  <c:v>305</c:v>
                </c:pt>
                <c:pt idx="4749">
                  <c:v>265</c:v>
                </c:pt>
                <c:pt idx="4750">
                  <c:v>305</c:v>
                </c:pt>
                <c:pt idx="4751">
                  <c:v>265</c:v>
                </c:pt>
                <c:pt idx="4752">
                  <c:v>265</c:v>
                </c:pt>
                <c:pt idx="4753">
                  <c:v>148</c:v>
                </c:pt>
                <c:pt idx="4754">
                  <c:v>148</c:v>
                </c:pt>
                <c:pt idx="4755">
                  <c:v>148</c:v>
                </c:pt>
                <c:pt idx="4756">
                  <c:v>148</c:v>
                </c:pt>
                <c:pt idx="4757">
                  <c:v>148</c:v>
                </c:pt>
                <c:pt idx="4758">
                  <c:v>148</c:v>
                </c:pt>
                <c:pt idx="4759">
                  <c:v>148</c:v>
                </c:pt>
                <c:pt idx="4760">
                  <c:v>148</c:v>
                </c:pt>
                <c:pt idx="4761">
                  <c:v>148</c:v>
                </c:pt>
                <c:pt idx="4762">
                  <c:v>148</c:v>
                </c:pt>
                <c:pt idx="4763">
                  <c:v>148</c:v>
                </c:pt>
                <c:pt idx="4764">
                  <c:v>148</c:v>
                </c:pt>
                <c:pt idx="4765">
                  <c:v>148</c:v>
                </c:pt>
                <c:pt idx="4766">
                  <c:v>148</c:v>
                </c:pt>
                <c:pt idx="4767">
                  <c:v>148</c:v>
                </c:pt>
                <c:pt idx="4768">
                  <c:v>148</c:v>
                </c:pt>
                <c:pt idx="4769">
                  <c:v>148</c:v>
                </c:pt>
                <c:pt idx="4770">
                  <c:v>148</c:v>
                </c:pt>
                <c:pt idx="4771">
                  <c:v>148</c:v>
                </c:pt>
                <c:pt idx="4772">
                  <c:v>148</c:v>
                </c:pt>
                <c:pt idx="4773">
                  <c:v>148</c:v>
                </c:pt>
                <c:pt idx="4774">
                  <c:v>148</c:v>
                </c:pt>
                <c:pt idx="4775">
                  <c:v>152</c:v>
                </c:pt>
                <c:pt idx="4776">
                  <c:v>152</c:v>
                </c:pt>
                <c:pt idx="4777">
                  <c:v>152</c:v>
                </c:pt>
                <c:pt idx="4778">
                  <c:v>152</c:v>
                </c:pt>
                <c:pt idx="4779">
                  <c:v>152</c:v>
                </c:pt>
                <c:pt idx="4780">
                  <c:v>152</c:v>
                </c:pt>
                <c:pt idx="4781">
                  <c:v>152</c:v>
                </c:pt>
                <c:pt idx="4782">
                  <c:v>152</c:v>
                </c:pt>
                <c:pt idx="4783">
                  <c:v>152</c:v>
                </c:pt>
                <c:pt idx="4784">
                  <c:v>152</c:v>
                </c:pt>
                <c:pt idx="4785">
                  <c:v>152</c:v>
                </c:pt>
                <c:pt idx="4786">
                  <c:v>152</c:v>
                </c:pt>
                <c:pt idx="4787">
                  <c:v>137</c:v>
                </c:pt>
                <c:pt idx="4788">
                  <c:v>137</c:v>
                </c:pt>
                <c:pt idx="4789">
                  <c:v>140</c:v>
                </c:pt>
                <c:pt idx="4790">
                  <c:v>140</c:v>
                </c:pt>
                <c:pt idx="4791">
                  <c:v>140</c:v>
                </c:pt>
                <c:pt idx="4792">
                  <c:v>170</c:v>
                </c:pt>
                <c:pt idx="4793">
                  <c:v>170</c:v>
                </c:pt>
                <c:pt idx="4794">
                  <c:v>140</c:v>
                </c:pt>
                <c:pt idx="4795">
                  <c:v>140</c:v>
                </c:pt>
                <c:pt idx="4796">
                  <c:v>140</c:v>
                </c:pt>
                <c:pt idx="4797">
                  <c:v>170</c:v>
                </c:pt>
                <c:pt idx="4798">
                  <c:v>170</c:v>
                </c:pt>
                <c:pt idx="4799">
                  <c:v>140</c:v>
                </c:pt>
                <c:pt idx="4800">
                  <c:v>195</c:v>
                </c:pt>
                <c:pt idx="4801">
                  <c:v>140</c:v>
                </c:pt>
                <c:pt idx="4802">
                  <c:v>170</c:v>
                </c:pt>
                <c:pt idx="4803">
                  <c:v>140</c:v>
                </c:pt>
                <c:pt idx="4804">
                  <c:v>140</c:v>
                </c:pt>
                <c:pt idx="4805">
                  <c:v>140</c:v>
                </c:pt>
                <c:pt idx="4806">
                  <c:v>140</c:v>
                </c:pt>
                <c:pt idx="4807">
                  <c:v>140</c:v>
                </c:pt>
                <c:pt idx="4808">
                  <c:v>140</c:v>
                </c:pt>
                <c:pt idx="4809">
                  <c:v>140</c:v>
                </c:pt>
                <c:pt idx="4810">
                  <c:v>195</c:v>
                </c:pt>
                <c:pt idx="4811">
                  <c:v>140</c:v>
                </c:pt>
                <c:pt idx="4812">
                  <c:v>170</c:v>
                </c:pt>
                <c:pt idx="4813">
                  <c:v>244</c:v>
                </c:pt>
                <c:pt idx="4814">
                  <c:v>200</c:v>
                </c:pt>
                <c:pt idx="4815">
                  <c:v>234</c:v>
                </c:pt>
                <c:pt idx="4816">
                  <c:v>244</c:v>
                </c:pt>
                <c:pt idx="4817">
                  <c:v>200</c:v>
                </c:pt>
                <c:pt idx="4818">
                  <c:v>234</c:v>
                </c:pt>
                <c:pt idx="4819">
                  <c:v>244</c:v>
                </c:pt>
                <c:pt idx="4820">
                  <c:v>200</c:v>
                </c:pt>
                <c:pt idx="4821">
                  <c:v>215</c:v>
                </c:pt>
                <c:pt idx="4822">
                  <c:v>215</c:v>
                </c:pt>
                <c:pt idx="4823">
                  <c:v>215</c:v>
                </c:pt>
                <c:pt idx="4824">
                  <c:v>215</c:v>
                </c:pt>
                <c:pt idx="4825">
                  <c:v>215</c:v>
                </c:pt>
                <c:pt idx="4826">
                  <c:v>215</c:v>
                </c:pt>
                <c:pt idx="4827">
                  <c:v>215</c:v>
                </c:pt>
                <c:pt idx="4828">
                  <c:v>215</c:v>
                </c:pt>
                <c:pt idx="4829">
                  <c:v>215</c:v>
                </c:pt>
                <c:pt idx="4830">
                  <c:v>241</c:v>
                </c:pt>
                <c:pt idx="4831">
                  <c:v>241</c:v>
                </c:pt>
                <c:pt idx="4832">
                  <c:v>204</c:v>
                </c:pt>
                <c:pt idx="4833">
                  <c:v>204</c:v>
                </c:pt>
                <c:pt idx="4834">
                  <c:v>204</c:v>
                </c:pt>
                <c:pt idx="4835">
                  <c:v>204</c:v>
                </c:pt>
                <c:pt idx="4836">
                  <c:v>204</c:v>
                </c:pt>
                <c:pt idx="4837">
                  <c:v>204</c:v>
                </c:pt>
                <c:pt idx="4838">
                  <c:v>204</c:v>
                </c:pt>
                <c:pt idx="4839">
                  <c:v>204</c:v>
                </c:pt>
                <c:pt idx="4840">
                  <c:v>204</c:v>
                </c:pt>
                <c:pt idx="4841">
                  <c:v>204</c:v>
                </c:pt>
                <c:pt idx="4842">
                  <c:v>204</c:v>
                </c:pt>
                <c:pt idx="4843">
                  <c:v>215</c:v>
                </c:pt>
                <c:pt idx="4844">
                  <c:v>215</c:v>
                </c:pt>
                <c:pt idx="4845">
                  <c:v>215</c:v>
                </c:pt>
                <c:pt idx="4846">
                  <c:v>255</c:v>
                </c:pt>
                <c:pt idx="4847">
                  <c:v>255</c:v>
                </c:pt>
                <c:pt idx="4848">
                  <c:v>306</c:v>
                </c:pt>
                <c:pt idx="4849">
                  <c:v>306</c:v>
                </c:pt>
                <c:pt idx="4850">
                  <c:v>306</c:v>
                </c:pt>
                <c:pt idx="4851">
                  <c:v>306</c:v>
                </c:pt>
                <c:pt idx="4852">
                  <c:v>306</c:v>
                </c:pt>
                <c:pt idx="4853">
                  <c:v>306</c:v>
                </c:pt>
                <c:pt idx="4854">
                  <c:v>306</c:v>
                </c:pt>
                <c:pt idx="4855">
                  <c:v>306</c:v>
                </c:pt>
                <c:pt idx="4856">
                  <c:v>306</c:v>
                </c:pt>
                <c:pt idx="4857">
                  <c:v>416</c:v>
                </c:pt>
                <c:pt idx="4858">
                  <c:v>416</c:v>
                </c:pt>
                <c:pt idx="4859">
                  <c:v>416</c:v>
                </c:pt>
                <c:pt idx="4860">
                  <c:v>210</c:v>
                </c:pt>
                <c:pt idx="4861">
                  <c:v>210</c:v>
                </c:pt>
                <c:pt idx="4862">
                  <c:v>210</c:v>
                </c:pt>
                <c:pt idx="4863">
                  <c:v>210</c:v>
                </c:pt>
                <c:pt idx="4864">
                  <c:v>210</c:v>
                </c:pt>
                <c:pt idx="4865">
                  <c:v>210</c:v>
                </c:pt>
                <c:pt idx="4866">
                  <c:v>210</c:v>
                </c:pt>
                <c:pt idx="4867">
                  <c:v>210</c:v>
                </c:pt>
                <c:pt idx="4868">
                  <c:v>200</c:v>
                </c:pt>
                <c:pt idx="4869">
                  <c:v>210</c:v>
                </c:pt>
                <c:pt idx="4870">
                  <c:v>210</c:v>
                </c:pt>
                <c:pt idx="4871">
                  <c:v>200</c:v>
                </c:pt>
                <c:pt idx="4872">
                  <c:v>200</c:v>
                </c:pt>
                <c:pt idx="4873">
                  <c:v>200</c:v>
                </c:pt>
                <c:pt idx="4874">
                  <c:v>210</c:v>
                </c:pt>
                <c:pt idx="4875">
                  <c:v>210</c:v>
                </c:pt>
                <c:pt idx="4876">
                  <c:v>210</c:v>
                </c:pt>
                <c:pt idx="4877">
                  <c:v>200</c:v>
                </c:pt>
                <c:pt idx="4878">
                  <c:v>200</c:v>
                </c:pt>
                <c:pt idx="4879">
                  <c:v>200</c:v>
                </c:pt>
                <c:pt idx="4880">
                  <c:v>200</c:v>
                </c:pt>
                <c:pt idx="4881">
                  <c:v>210</c:v>
                </c:pt>
                <c:pt idx="4882">
                  <c:v>200</c:v>
                </c:pt>
                <c:pt idx="4883">
                  <c:v>200</c:v>
                </c:pt>
                <c:pt idx="4884">
                  <c:v>210</c:v>
                </c:pt>
                <c:pt idx="4885">
                  <c:v>210</c:v>
                </c:pt>
                <c:pt idx="4886">
                  <c:v>200</c:v>
                </c:pt>
                <c:pt idx="4887">
                  <c:v>200</c:v>
                </c:pt>
                <c:pt idx="4888">
                  <c:v>210</c:v>
                </c:pt>
                <c:pt idx="4889">
                  <c:v>210</c:v>
                </c:pt>
                <c:pt idx="4890">
                  <c:v>210</c:v>
                </c:pt>
                <c:pt idx="4891">
                  <c:v>210</c:v>
                </c:pt>
                <c:pt idx="4892">
                  <c:v>210</c:v>
                </c:pt>
                <c:pt idx="4893">
                  <c:v>210</c:v>
                </c:pt>
                <c:pt idx="4894">
                  <c:v>210</c:v>
                </c:pt>
                <c:pt idx="4895">
                  <c:v>210</c:v>
                </c:pt>
                <c:pt idx="4896">
                  <c:v>210</c:v>
                </c:pt>
                <c:pt idx="4897">
                  <c:v>210</c:v>
                </c:pt>
                <c:pt idx="4898">
                  <c:v>210</c:v>
                </c:pt>
                <c:pt idx="4899">
                  <c:v>210</c:v>
                </c:pt>
                <c:pt idx="4900">
                  <c:v>210</c:v>
                </c:pt>
                <c:pt idx="4901">
                  <c:v>210</c:v>
                </c:pt>
                <c:pt idx="4902">
                  <c:v>210</c:v>
                </c:pt>
                <c:pt idx="4903">
                  <c:v>210</c:v>
                </c:pt>
                <c:pt idx="4904">
                  <c:v>210</c:v>
                </c:pt>
                <c:pt idx="4905">
                  <c:v>210</c:v>
                </c:pt>
                <c:pt idx="4906">
                  <c:v>210</c:v>
                </c:pt>
                <c:pt idx="4907">
                  <c:v>210</c:v>
                </c:pt>
                <c:pt idx="4908">
                  <c:v>210</c:v>
                </c:pt>
                <c:pt idx="4909">
                  <c:v>210</c:v>
                </c:pt>
                <c:pt idx="4910">
                  <c:v>210</c:v>
                </c:pt>
                <c:pt idx="4911">
                  <c:v>170</c:v>
                </c:pt>
                <c:pt idx="4912">
                  <c:v>170</c:v>
                </c:pt>
                <c:pt idx="4913">
                  <c:v>140</c:v>
                </c:pt>
                <c:pt idx="4914">
                  <c:v>170</c:v>
                </c:pt>
                <c:pt idx="4915">
                  <c:v>170</c:v>
                </c:pt>
                <c:pt idx="4916">
                  <c:v>170</c:v>
                </c:pt>
                <c:pt idx="4917">
                  <c:v>170</c:v>
                </c:pt>
                <c:pt idx="4918">
                  <c:v>140</c:v>
                </c:pt>
                <c:pt idx="4919">
                  <c:v>140</c:v>
                </c:pt>
                <c:pt idx="4920">
                  <c:v>170</c:v>
                </c:pt>
                <c:pt idx="4921">
                  <c:v>140</c:v>
                </c:pt>
                <c:pt idx="4922">
                  <c:v>170</c:v>
                </c:pt>
                <c:pt idx="4923">
                  <c:v>140</c:v>
                </c:pt>
                <c:pt idx="4924">
                  <c:v>140</c:v>
                </c:pt>
                <c:pt idx="4925">
                  <c:v>170</c:v>
                </c:pt>
                <c:pt idx="4926">
                  <c:v>170</c:v>
                </c:pt>
                <c:pt idx="4927">
                  <c:v>140</c:v>
                </c:pt>
                <c:pt idx="4928">
                  <c:v>170</c:v>
                </c:pt>
                <c:pt idx="4929">
                  <c:v>140</c:v>
                </c:pt>
                <c:pt idx="4930">
                  <c:v>140</c:v>
                </c:pt>
                <c:pt idx="4931">
                  <c:v>170</c:v>
                </c:pt>
                <c:pt idx="4932">
                  <c:v>140</c:v>
                </c:pt>
                <c:pt idx="4933">
                  <c:v>170</c:v>
                </c:pt>
                <c:pt idx="4934">
                  <c:v>170</c:v>
                </c:pt>
                <c:pt idx="4935">
                  <c:v>170</c:v>
                </c:pt>
                <c:pt idx="4936">
                  <c:v>170</c:v>
                </c:pt>
                <c:pt idx="4937">
                  <c:v>140</c:v>
                </c:pt>
                <c:pt idx="4938">
                  <c:v>140</c:v>
                </c:pt>
                <c:pt idx="4939">
                  <c:v>170</c:v>
                </c:pt>
                <c:pt idx="4940">
                  <c:v>140</c:v>
                </c:pt>
                <c:pt idx="4941">
                  <c:v>140</c:v>
                </c:pt>
                <c:pt idx="4942">
                  <c:v>140</c:v>
                </c:pt>
                <c:pt idx="4943">
                  <c:v>170</c:v>
                </c:pt>
                <c:pt idx="4944">
                  <c:v>170</c:v>
                </c:pt>
                <c:pt idx="4945">
                  <c:v>170</c:v>
                </c:pt>
                <c:pt idx="4946">
                  <c:v>170</c:v>
                </c:pt>
                <c:pt idx="4947">
                  <c:v>170</c:v>
                </c:pt>
                <c:pt idx="4948">
                  <c:v>140</c:v>
                </c:pt>
                <c:pt idx="4949">
                  <c:v>170</c:v>
                </c:pt>
                <c:pt idx="4950">
                  <c:v>170</c:v>
                </c:pt>
                <c:pt idx="4951">
                  <c:v>140</c:v>
                </c:pt>
                <c:pt idx="4952">
                  <c:v>140</c:v>
                </c:pt>
                <c:pt idx="4953">
                  <c:v>170</c:v>
                </c:pt>
                <c:pt idx="4954">
                  <c:v>210</c:v>
                </c:pt>
                <c:pt idx="4955">
                  <c:v>170</c:v>
                </c:pt>
                <c:pt idx="4956">
                  <c:v>170</c:v>
                </c:pt>
                <c:pt idx="4957">
                  <c:v>210</c:v>
                </c:pt>
                <c:pt idx="4958">
                  <c:v>170</c:v>
                </c:pt>
                <c:pt idx="4959">
                  <c:v>210</c:v>
                </c:pt>
                <c:pt idx="4960">
                  <c:v>210</c:v>
                </c:pt>
                <c:pt idx="4961">
                  <c:v>210</c:v>
                </c:pt>
                <c:pt idx="4962">
                  <c:v>210</c:v>
                </c:pt>
                <c:pt idx="4963">
                  <c:v>210</c:v>
                </c:pt>
                <c:pt idx="4964">
                  <c:v>115</c:v>
                </c:pt>
                <c:pt idx="4965">
                  <c:v>210</c:v>
                </c:pt>
                <c:pt idx="4966">
                  <c:v>115</c:v>
                </c:pt>
                <c:pt idx="4967">
                  <c:v>170</c:v>
                </c:pt>
                <c:pt idx="4968">
                  <c:v>170</c:v>
                </c:pt>
                <c:pt idx="4969">
                  <c:v>170</c:v>
                </c:pt>
                <c:pt idx="4970">
                  <c:v>170</c:v>
                </c:pt>
                <c:pt idx="4971">
                  <c:v>170</c:v>
                </c:pt>
                <c:pt idx="4972">
                  <c:v>170</c:v>
                </c:pt>
                <c:pt idx="4973">
                  <c:v>115</c:v>
                </c:pt>
                <c:pt idx="4974">
                  <c:v>115</c:v>
                </c:pt>
                <c:pt idx="4975">
                  <c:v>115</c:v>
                </c:pt>
                <c:pt idx="4976">
                  <c:v>170</c:v>
                </c:pt>
                <c:pt idx="4977">
                  <c:v>170</c:v>
                </c:pt>
                <c:pt idx="4978">
                  <c:v>150</c:v>
                </c:pt>
                <c:pt idx="4979">
                  <c:v>170</c:v>
                </c:pt>
                <c:pt idx="4980">
                  <c:v>210</c:v>
                </c:pt>
                <c:pt idx="4981">
                  <c:v>150</c:v>
                </c:pt>
                <c:pt idx="4982">
                  <c:v>170</c:v>
                </c:pt>
                <c:pt idx="4983">
                  <c:v>210</c:v>
                </c:pt>
                <c:pt idx="4984">
                  <c:v>210</c:v>
                </c:pt>
                <c:pt idx="4985">
                  <c:v>150</c:v>
                </c:pt>
                <c:pt idx="4986">
                  <c:v>210</c:v>
                </c:pt>
                <c:pt idx="4987">
                  <c:v>170</c:v>
                </c:pt>
                <c:pt idx="4988">
                  <c:v>170</c:v>
                </c:pt>
                <c:pt idx="4989">
                  <c:v>150</c:v>
                </c:pt>
                <c:pt idx="4990">
                  <c:v>150</c:v>
                </c:pt>
                <c:pt idx="4991">
                  <c:v>170</c:v>
                </c:pt>
                <c:pt idx="4992">
                  <c:v>150</c:v>
                </c:pt>
                <c:pt idx="4993">
                  <c:v>210</c:v>
                </c:pt>
                <c:pt idx="4994">
                  <c:v>150</c:v>
                </c:pt>
                <c:pt idx="4995">
                  <c:v>210</c:v>
                </c:pt>
                <c:pt idx="4996">
                  <c:v>210</c:v>
                </c:pt>
                <c:pt idx="4997">
                  <c:v>210</c:v>
                </c:pt>
                <c:pt idx="4998">
                  <c:v>170</c:v>
                </c:pt>
                <c:pt idx="4999">
                  <c:v>210</c:v>
                </c:pt>
                <c:pt idx="5000">
                  <c:v>150</c:v>
                </c:pt>
                <c:pt idx="5001">
                  <c:v>150</c:v>
                </c:pt>
                <c:pt idx="5002">
                  <c:v>150</c:v>
                </c:pt>
                <c:pt idx="5003">
                  <c:v>150</c:v>
                </c:pt>
                <c:pt idx="5004">
                  <c:v>170</c:v>
                </c:pt>
                <c:pt idx="5005">
                  <c:v>210</c:v>
                </c:pt>
                <c:pt idx="5006">
                  <c:v>190</c:v>
                </c:pt>
                <c:pt idx="5007">
                  <c:v>190</c:v>
                </c:pt>
                <c:pt idx="5008">
                  <c:v>190</c:v>
                </c:pt>
                <c:pt idx="5009">
                  <c:v>190</c:v>
                </c:pt>
                <c:pt idx="5010">
                  <c:v>190</c:v>
                </c:pt>
                <c:pt idx="5011">
                  <c:v>190</c:v>
                </c:pt>
                <c:pt idx="5012">
                  <c:v>190</c:v>
                </c:pt>
                <c:pt idx="5013">
                  <c:v>190</c:v>
                </c:pt>
                <c:pt idx="5014">
                  <c:v>190</c:v>
                </c:pt>
                <c:pt idx="5015">
                  <c:v>190</c:v>
                </c:pt>
                <c:pt idx="5016">
                  <c:v>190</c:v>
                </c:pt>
                <c:pt idx="5017">
                  <c:v>190</c:v>
                </c:pt>
                <c:pt idx="5018">
                  <c:v>190</c:v>
                </c:pt>
                <c:pt idx="5019">
                  <c:v>190</c:v>
                </c:pt>
                <c:pt idx="5020">
                  <c:v>190</c:v>
                </c:pt>
                <c:pt idx="5021">
                  <c:v>190</c:v>
                </c:pt>
                <c:pt idx="5022">
                  <c:v>190</c:v>
                </c:pt>
                <c:pt idx="5023">
                  <c:v>190</c:v>
                </c:pt>
                <c:pt idx="5024">
                  <c:v>190</c:v>
                </c:pt>
                <c:pt idx="5025">
                  <c:v>190</c:v>
                </c:pt>
                <c:pt idx="5026">
                  <c:v>190</c:v>
                </c:pt>
                <c:pt idx="5027">
                  <c:v>190</c:v>
                </c:pt>
                <c:pt idx="5028">
                  <c:v>190</c:v>
                </c:pt>
                <c:pt idx="5029">
                  <c:v>190</c:v>
                </c:pt>
                <c:pt idx="5030">
                  <c:v>190</c:v>
                </c:pt>
                <c:pt idx="5031">
                  <c:v>190</c:v>
                </c:pt>
                <c:pt idx="5032">
                  <c:v>190</c:v>
                </c:pt>
                <c:pt idx="5033">
                  <c:v>190</c:v>
                </c:pt>
                <c:pt idx="5034">
                  <c:v>190</c:v>
                </c:pt>
                <c:pt idx="5035">
                  <c:v>190</c:v>
                </c:pt>
                <c:pt idx="5036">
                  <c:v>190</c:v>
                </c:pt>
                <c:pt idx="5037">
                  <c:v>283</c:v>
                </c:pt>
                <c:pt idx="5038">
                  <c:v>283</c:v>
                </c:pt>
                <c:pt idx="5039">
                  <c:v>283</c:v>
                </c:pt>
                <c:pt idx="5040">
                  <c:v>283</c:v>
                </c:pt>
                <c:pt idx="5041">
                  <c:v>173</c:v>
                </c:pt>
                <c:pt idx="5042">
                  <c:v>173</c:v>
                </c:pt>
                <c:pt idx="5043">
                  <c:v>283</c:v>
                </c:pt>
                <c:pt idx="5044">
                  <c:v>173</c:v>
                </c:pt>
                <c:pt idx="5045">
                  <c:v>173</c:v>
                </c:pt>
                <c:pt idx="5046">
                  <c:v>283</c:v>
                </c:pt>
                <c:pt idx="5047">
                  <c:v>283</c:v>
                </c:pt>
                <c:pt idx="5048">
                  <c:v>173</c:v>
                </c:pt>
                <c:pt idx="5049">
                  <c:v>173</c:v>
                </c:pt>
                <c:pt idx="5050">
                  <c:v>283</c:v>
                </c:pt>
                <c:pt idx="5051">
                  <c:v>283</c:v>
                </c:pt>
                <c:pt idx="5052">
                  <c:v>283</c:v>
                </c:pt>
                <c:pt idx="5053">
                  <c:v>283</c:v>
                </c:pt>
                <c:pt idx="5054">
                  <c:v>283</c:v>
                </c:pt>
                <c:pt idx="5055">
                  <c:v>173</c:v>
                </c:pt>
                <c:pt idx="5056">
                  <c:v>173</c:v>
                </c:pt>
                <c:pt idx="5057">
                  <c:v>283</c:v>
                </c:pt>
                <c:pt idx="5058">
                  <c:v>173</c:v>
                </c:pt>
                <c:pt idx="5059">
                  <c:v>283</c:v>
                </c:pt>
                <c:pt idx="5060">
                  <c:v>173</c:v>
                </c:pt>
                <c:pt idx="5061">
                  <c:v>283</c:v>
                </c:pt>
                <c:pt idx="5062">
                  <c:v>283</c:v>
                </c:pt>
                <c:pt idx="5063">
                  <c:v>283</c:v>
                </c:pt>
                <c:pt idx="5064">
                  <c:v>283</c:v>
                </c:pt>
                <c:pt idx="5065">
                  <c:v>173</c:v>
                </c:pt>
                <c:pt idx="5066">
                  <c:v>283</c:v>
                </c:pt>
                <c:pt idx="5067">
                  <c:v>173</c:v>
                </c:pt>
                <c:pt idx="5068">
                  <c:v>188</c:v>
                </c:pt>
                <c:pt idx="5069">
                  <c:v>215</c:v>
                </c:pt>
                <c:pt idx="5070">
                  <c:v>211</c:v>
                </c:pt>
                <c:pt idx="5071">
                  <c:v>188</c:v>
                </c:pt>
                <c:pt idx="5072">
                  <c:v>188</c:v>
                </c:pt>
                <c:pt idx="5073">
                  <c:v>188</c:v>
                </c:pt>
                <c:pt idx="5074">
                  <c:v>188</c:v>
                </c:pt>
                <c:pt idx="5075">
                  <c:v>188</c:v>
                </c:pt>
                <c:pt idx="5076">
                  <c:v>188</c:v>
                </c:pt>
                <c:pt idx="5077">
                  <c:v>188</c:v>
                </c:pt>
                <c:pt idx="5078">
                  <c:v>188</c:v>
                </c:pt>
                <c:pt idx="5079">
                  <c:v>188</c:v>
                </c:pt>
                <c:pt idx="5080">
                  <c:v>211</c:v>
                </c:pt>
                <c:pt idx="5081">
                  <c:v>188</c:v>
                </c:pt>
                <c:pt idx="5082">
                  <c:v>188</c:v>
                </c:pt>
                <c:pt idx="5083">
                  <c:v>188</c:v>
                </c:pt>
                <c:pt idx="5084">
                  <c:v>215</c:v>
                </c:pt>
                <c:pt idx="5085">
                  <c:v>188</c:v>
                </c:pt>
                <c:pt idx="5086">
                  <c:v>188</c:v>
                </c:pt>
                <c:pt idx="5087">
                  <c:v>188</c:v>
                </c:pt>
                <c:pt idx="5088">
                  <c:v>215</c:v>
                </c:pt>
                <c:pt idx="5089">
                  <c:v>188</c:v>
                </c:pt>
                <c:pt idx="5090">
                  <c:v>211</c:v>
                </c:pt>
                <c:pt idx="5091">
                  <c:v>188</c:v>
                </c:pt>
                <c:pt idx="5092">
                  <c:v>188</c:v>
                </c:pt>
                <c:pt idx="5093">
                  <c:v>188</c:v>
                </c:pt>
                <c:pt idx="5094">
                  <c:v>188</c:v>
                </c:pt>
                <c:pt idx="5095">
                  <c:v>188</c:v>
                </c:pt>
                <c:pt idx="5096">
                  <c:v>188</c:v>
                </c:pt>
                <c:pt idx="5097">
                  <c:v>188</c:v>
                </c:pt>
                <c:pt idx="5098">
                  <c:v>73</c:v>
                </c:pt>
                <c:pt idx="5099">
                  <c:v>73</c:v>
                </c:pt>
                <c:pt idx="5100">
                  <c:v>66</c:v>
                </c:pt>
                <c:pt idx="5101">
                  <c:v>73</c:v>
                </c:pt>
                <c:pt idx="5102">
                  <c:v>73</c:v>
                </c:pt>
                <c:pt idx="5103">
                  <c:v>73</c:v>
                </c:pt>
                <c:pt idx="5104">
                  <c:v>73</c:v>
                </c:pt>
                <c:pt idx="5105">
                  <c:v>73</c:v>
                </c:pt>
                <c:pt idx="5106">
                  <c:v>73</c:v>
                </c:pt>
                <c:pt idx="5107">
                  <c:v>73</c:v>
                </c:pt>
                <c:pt idx="5108">
                  <c:v>265</c:v>
                </c:pt>
                <c:pt idx="5109">
                  <c:v>265</c:v>
                </c:pt>
                <c:pt idx="5110">
                  <c:v>420</c:v>
                </c:pt>
                <c:pt idx="5111">
                  <c:v>420</c:v>
                </c:pt>
                <c:pt idx="5112">
                  <c:v>311</c:v>
                </c:pt>
                <c:pt idx="5113">
                  <c:v>420</c:v>
                </c:pt>
                <c:pt idx="5114">
                  <c:v>311</c:v>
                </c:pt>
                <c:pt idx="5115">
                  <c:v>180</c:v>
                </c:pt>
                <c:pt idx="5116">
                  <c:v>180</c:v>
                </c:pt>
                <c:pt idx="5117">
                  <c:v>180</c:v>
                </c:pt>
                <c:pt idx="5118">
                  <c:v>180</c:v>
                </c:pt>
                <c:pt idx="5119">
                  <c:v>180</c:v>
                </c:pt>
                <c:pt idx="5120">
                  <c:v>185</c:v>
                </c:pt>
                <c:pt idx="5121">
                  <c:v>185</c:v>
                </c:pt>
                <c:pt idx="5122">
                  <c:v>180</c:v>
                </c:pt>
                <c:pt idx="5123">
                  <c:v>180</c:v>
                </c:pt>
                <c:pt idx="5124">
                  <c:v>180</c:v>
                </c:pt>
                <c:pt idx="5125">
                  <c:v>185</c:v>
                </c:pt>
                <c:pt idx="5126">
                  <c:v>180</c:v>
                </c:pt>
                <c:pt idx="5127">
                  <c:v>180</c:v>
                </c:pt>
                <c:pt idx="5128">
                  <c:v>180</c:v>
                </c:pt>
                <c:pt idx="5129">
                  <c:v>180</c:v>
                </c:pt>
                <c:pt idx="5130">
                  <c:v>180</c:v>
                </c:pt>
                <c:pt idx="5131">
                  <c:v>180</c:v>
                </c:pt>
                <c:pt idx="5132">
                  <c:v>180</c:v>
                </c:pt>
                <c:pt idx="5133">
                  <c:v>185</c:v>
                </c:pt>
                <c:pt idx="5134">
                  <c:v>180</c:v>
                </c:pt>
                <c:pt idx="5135">
                  <c:v>185</c:v>
                </c:pt>
                <c:pt idx="5136">
                  <c:v>180</c:v>
                </c:pt>
                <c:pt idx="5137">
                  <c:v>185</c:v>
                </c:pt>
                <c:pt idx="5138">
                  <c:v>180</c:v>
                </c:pt>
                <c:pt idx="5139">
                  <c:v>180</c:v>
                </c:pt>
                <c:pt idx="5140">
                  <c:v>180</c:v>
                </c:pt>
                <c:pt idx="5141">
                  <c:v>180</c:v>
                </c:pt>
                <c:pt idx="5142">
                  <c:v>180</c:v>
                </c:pt>
                <c:pt idx="5143">
                  <c:v>180</c:v>
                </c:pt>
                <c:pt idx="5144">
                  <c:v>180</c:v>
                </c:pt>
                <c:pt idx="5145">
                  <c:v>185</c:v>
                </c:pt>
                <c:pt idx="5146">
                  <c:v>180</c:v>
                </c:pt>
                <c:pt idx="5147">
                  <c:v>182</c:v>
                </c:pt>
                <c:pt idx="5148">
                  <c:v>304</c:v>
                </c:pt>
                <c:pt idx="5149">
                  <c:v>304</c:v>
                </c:pt>
                <c:pt idx="5150">
                  <c:v>304</c:v>
                </c:pt>
                <c:pt idx="5151">
                  <c:v>182</c:v>
                </c:pt>
                <c:pt idx="5152">
                  <c:v>304</c:v>
                </c:pt>
                <c:pt idx="5153">
                  <c:v>304</c:v>
                </c:pt>
                <c:pt idx="5154">
                  <c:v>304</c:v>
                </c:pt>
                <c:pt idx="5155">
                  <c:v>304</c:v>
                </c:pt>
                <c:pt idx="5156">
                  <c:v>304</c:v>
                </c:pt>
                <c:pt idx="5157">
                  <c:v>304</c:v>
                </c:pt>
                <c:pt idx="5158">
                  <c:v>304</c:v>
                </c:pt>
                <c:pt idx="5159">
                  <c:v>304</c:v>
                </c:pt>
                <c:pt idx="5160">
                  <c:v>304</c:v>
                </c:pt>
                <c:pt idx="5161">
                  <c:v>304</c:v>
                </c:pt>
                <c:pt idx="5162">
                  <c:v>310</c:v>
                </c:pt>
                <c:pt idx="5163">
                  <c:v>310</c:v>
                </c:pt>
                <c:pt idx="5164">
                  <c:v>310</c:v>
                </c:pt>
                <c:pt idx="5165">
                  <c:v>310</c:v>
                </c:pt>
                <c:pt idx="5166">
                  <c:v>310</c:v>
                </c:pt>
                <c:pt idx="5167">
                  <c:v>291</c:v>
                </c:pt>
                <c:pt idx="5168">
                  <c:v>291</c:v>
                </c:pt>
                <c:pt idx="5169">
                  <c:v>291</c:v>
                </c:pt>
                <c:pt idx="5170">
                  <c:v>291</c:v>
                </c:pt>
                <c:pt idx="5171">
                  <c:v>303</c:v>
                </c:pt>
                <c:pt idx="5172">
                  <c:v>291</c:v>
                </c:pt>
                <c:pt idx="5173">
                  <c:v>291</c:v>
                </c:pt>
                <c:pt idx="5174">
                  <c:v>168</c:v>
                </c:pt>
                <c:pt idx="5175">
                  <c:v>148</c:v>
                </c:pt>
                <c:pt idx="5176">
                  <c:v>148</c:v>
                </c:pt>
                <c:pt idx="5177">
                  <c:v>168</c:v>
                </c:pt>
                <c:pt idx="5178">
                  <c:v>168</c:v>
                </c:pt>
                <c:pt idx="5179">
                  <c:v>148</c:v>
                </c:pt>
                <c:pt idx="5180">
                  <c:v>148</c:v>
                </c:pt>
                <c:pt idx="5181">
                  <c:v>237</c:v>
                </c:pt>
                <c:pt idx="5182">
                  <c:v>168</c:v>
                </c:pt>
                <c:pt idx="5183">
                  <c:v>168</c:v>
                </c:pt>
                <c:pt idx="5184">
                  <c:v>168</c:v>
                </c:pt>
                <c:pt idx="5185">
                  <c:v>148</c:v>
                </c:pt>
                <c:pt idx="5186">
                  <c:v>148</c:v>
                </c:pt>
                <c:pt idx="5187">
                  <c:v>168</c:v>
                </c:pt>
                <c:pt idx="5188">
                  <c:v>148</c:v>
                </c:pt>
                <c:pt idx="5189">
                  <c:v>168</c:v>
                </c:pt>
                <c:pt idx="5190">
                  <c:v>168</c:v>
                </c:pt>
                <c:pt idx="5191">
                  <c:v>168</c:v>
                </c:pt>
                <c:pt idx="5192">
                  <c:v>168</c:v>
                </c:pt>
                <c:pt idx="5193">
                  <c:v>168</c:v>
                </c:pt>
                <c:pt idx="5194">
                  <c:v>168</c:v>
                </c:pt>
                <c:pt idx="5195">
                  <c:v>148</c:v>
                </c:pt>
                <c:pt idx="5196">
                  <c:v>148</c:v>
                </c:pt>
                <c:pt idx="5197">
                  <c:v>168</c:v>
                </c:pt>
                <c:pt idx="5198">
                  <c:v>381</c:v>
                </c:pt>
                <c:pt idx="5199">
                  <c:v>381</c:v>
                </c:pt>
                <c:pt idx="5200">
                  <c:v>381</c:v>
                </c:pt>
                <c:pt idx="5201">
                  <c:v>92</c:v>
                </c:pt>
                <c:pt idx="5202">
                  <c:v>135</c:v>
                </c:pt>
                <c:pt idx="5203">
                  <c:v>195</c:v>
                </c:pt>
                <c:pt idx="5204">
                  <c:v>195</c:v>
                </c:pt>
                <c:pt idx="5205">
                  <c:v>195</c:v>
                </c:pt>
                <c:pt idx="5206">
                  <c:v>195</c:v>
                </c:pt>
                <c:pt idx="5207">
                  <c:v>92</c:v>
                </c:pt>
                <c:pt idx="5208">
                  <c:v>135</c:v>
                </c:pt>
                <c:pt idx="5209">
                  <c:v>195</c:v>
                </c:pt>
                <c:pt idx="5210">
                  <c:v>92</c:v>
                </c:pt>
                <c:pt idx="5211">
                  <c:v>195</c:v>
                </c:pt>
                <c:pt idx="5212">
                  <c:v>135</c:v>
                </c:pt>
                <c:pt idx="5213">
                  <c:v>141</c:v>
                </c:pt>
                <c:pt idx="5214">
                  <c:v>141</c:v>
                </c:pt>
                <c:pt idx="5215">
                  <c:v>100</c:v>
                </c:pt>
                <c:pt idx="5216">
                  <c:v>141</c:v>
                </c:pt>
                <c:pt idx="5217">
                  <c:v>100</c:v>
                </c:pt>
                <c:pt idx="5218">
                  <c:v>141</c:v>
                </c:pt>
                <c:pt idx="5219">
                  <c:v>100</c:v>
                </c:pt>
                <c:pt idx="5220">
                  <c:v>141</c:v>
                </c:pt>
                <c:pt idx="5221">
                  <c:v>141</c:v>
                </c:pt>
                <c:pt idx="5222">
                  <c:v>142</c:v>
                </c:pt>
                <c:pt idx="5223">
                  <c:v>142</c:v>
                </c:pt>
                <c:pt idx="5224">
                  <c:v>141</c:v>
                </c:pt>
                <c:pt idx="5225">
                  <c:v>74</c:v>
                </c:pt>
                <c:pt idx="5226">
                  <c:v>74</c:v>
                </c:pt>
                <c:pt idx="5227">
                  <c:v>74</c:v>
                </c:pt>
                <c:pt idx="5228">
                  <c:v>74</c:v>
                </c:pt>
                <c:pt idx="5229">
                  <c:v>74</c:v>
                </c:pt>
                <c:pt idx="5230">
                  <c:v>74</c:v>
                </c:pt>
                <c:pt idx="5231">
                  <c:v>74</c:v>
                </c:pt>
                <c:pt idx="5232">
                  <c:v>74</c:v>
                </c:pt>
                <c:pt idx="5233">
                  <c:v>74</c:v>
                </c:pt>
                <c:pt idx="5234">
                  <c:v>175</c:v>
                </c:pt>
                <c:pt idx="5235">
                  <c:v>256</c:v>
                </c:pt>
                <c:pt idx="5236">
                  <c:v>175</c:v>
                </c:pt>
                <c:pt idx="5237">
                  <c:v>175</c:v>
                </c:pt>
                <c:pt idx="5238">
                  <c:v>175</c:v>
                </c:pt>
                <c:pt idx="5239">
                  <c:v>175</c:v>
                </c:pt>
                <c:pt idx="5240">
                  <c:v>175</c:v>
                </c:pt>
                <c:pt idx="5241">
                  <c:v>175</c:v>
                </c:pt>
                <c:pt idx="5242">
                  <c:v>175</c:v>
                </c:pt>
                <c:pt idx="5243">
                  <c:v>256</c:v>
                </c:pt>
                <c:pt idx="5244">
                  <c:v>175</c:v>
                </c:pt>
                <c:pt idx="5245">
                  <c:v>175</c:v>
                </c:pt>
                <c:pt idx="5246">
                  <c:v>175</c:v>
                </c:pt>
                <c:pt idx="5247">
                  <c:v>175</c:v>
                </c:pt>
                <c:pt idx="5248">
                  <c:v>256</c:v>
                </c:pt>
                <c:pt idx="5249">
                  <c:v>175</c:v>
                </c:pt>
                <c:pt idx="5250">
                  <c:v>175</c:v>
                </c:pt>
                <c:pt idx="5251">
                  <c:v>175</c:v>
                </c:pt>
                <c:pt idx="5252">
                  <c:v>175</c:v>
                </c:pt>
                <c:pt idx="5253">
                  <c:v>200</c:v>
                </c:pt>
                <c:pt idx="5254">
                  <c:v>200</c:v>
                </c:pt>
                <c:pt idx="5255">
                  <c:v>230</c:v>
                </c:pt>
                <c:pt idx="5256">
                  <c:v>200</c:v>
                </c:pt>
                <c:pt idx="5257">
                  <c:v>230</c:v>
                </c:pt>
                <c:pt idx="5258">
                  <c:v>230</c:v>
                </c:pt>
                <c:pt idx="5259">
                  <c:v>200</c:v>
                </c:pt>
                <c:pt idx="5260">
                  <c:v>200</c:v>
                </c:pt>
                <c:pt idx="5261">
                  <c:v>230</c:v>
                </c:pt>
                <c:pt idx="5262">
                  <c:v>230</c:v>
                </c:pt>
                <c:pt idx="5263">
                  <c:v>200</c:v>
                </c:pt>
                <c:pt idx="5264">
                  <c:v>230</c:v>
                </c:pt>
                <c:pt idx="5265">
                  <c:v>230</c:v>
                </c:pt>
                <c:pt idx="5266">
                  <c:v>200</c:v>
                </c:pt>
                <c:pt idx="5267">
                  <c:v>200</c:v>
                </c:pt>
                <c:pt idx="5268">
                  <c:v>230</c:v>
                </c:pt>
                <c:pt idx="5269">
                  <c:v>205</c:v>
                </c:pt>
                <c:pt idx="5270">
                  <c:v>205</c:v>
                </c:pt>
                <c:pt idx="5271">
                  <c:v>205</c:v>
                </c:pt>
                <c:pt idx="5272">
                  <c:v>205</c:v>
                </c:pt>
                <c:pt idx="5273">
                  <c:v>205</c:v>
                </c:pt>
                <c:pt idx="5274">
                  <c:v>205</c:v>
                </c:pt>
                <c:pt idx="5275">
                  <c:v>424</c:v>
                </c:pt>
                <c:pt idx="5276">
                  <c:v>345</c:v>
                </c:pt>
                <c:pt idx="5277">
                  <c:v>253</c:v>
                </c:pt>
                <c:pt idx="5278">
                  <c:v>253</c:v>
                </c:pt>
                <c:pt idx="5279">
                  <c:v>253</c:v>
                </c:pt>
                <c:pt idx="5280">
                  <c:v>90</c:v>
                </c:pt>
                <c:pt idx="5281">
                  <c:v>90</c:v>
                </c:pt>
                <c:pt idx="5282">
                  <c:v>90</c:v>
                </c:pt>
                <c:pt idx="5283">
                  <c:v>90</c:v>
                </c:pt>
                <c:pt idx="5284">
                  <c:v>90</c:v>
                </c:pt>
                <c:pt idx="5285">
                  <c:v>90</c:v>
                </c:pt>
                <c:pt idx="5286">
                  <c:v>90</c:v>
                </c:pt>
                <c:pt idx="5287">
                  <c:v>90</c:v>
                </c:pt>
                <c:pt idx="5288">
                  <c:v>90</c:v>
                </c:pt>
                <c:pt idx="5289">
                  <c:v>240</c:v>
                </c:pt>
                <c:pt idx="5290">
                  <c:v>240</c:v>
                </c:pt>
                <c:pt idx="5291">
                  <c:v>240</c:v>
                </c:pt>
                <c:pt idx="5292">
                  <c:v>240</c:v>
                </c:pt>
                <c:pt idx="5293">
                  <c:v>240</c:v>
                </c:pt>
                <c:pt idx="5294">
                  <c:v>240</c:v>
                </c:pt>
                <c:pt idx="5295">
                  <c:v>240</c:v>
                </c:pt>
                <c:pt idx="5296">
                  <c:v>240</c:v>
                </c:pt>
                <c:pt idx="5297">
                  <c:v>240</c:v>
                </c:pt>
                <c:pt idx="5298">
                  <c:v>300</c:v>
                </c:pt>
                <c:pt idx="5299">
                  <c:v>300</c:v>
                </c:pt>
                <c:pt idx="5300">
                  <c:v>300</c:v>
                </c:pt>
                <c:pt idx="5301">
                  <c:v>340</c:v>
                </c:pt>
                <c:pt idx="5302">
                  <c:v>340</c:v>
                </c:pt>
                <c:pt idx="5303">
                  <c:v>340</c:v>
                </c:pt>
                <c:pt idx="5304">
                  <c:v>340</c:v>
                </c:pt>
                <c:pt idx="5305">
                  <c:v>340</c:v>
                </c:pt>
                <c:pt idx="5306">
                  <c:v>340</c:v>
                </c:pt>
                <c:pt idx="5307">
                  <c:v>340</c:v>
                </c:pt>
                <c:pt idx="5308">
                  <c:v>340</c:v>
                </c:pt>
                <c:pt idx="5309">
                  <c:v>340</c:v>
                </c:pt>
                <c:pt idx="5310">
                  <c:v>340</c:v>
                </c:pt>
                <c:pt idx="5311">
                  <c:v>290</c:v>
                </c:pt>
                <c:pt idx="5312">
                  <c:v>290</c:v>
                </c:pt>
                <c:pt idx="5313">
                  <c:v>290</c:v>
                </c:pt>
                <c:pt idx="5314">
                  <c:v>290</c:v>
                </c:pt>
                <c:pt idx="5315">
                  <c:v>290</c:v>
                </c:pt>
                <c:pt idx="5316">
                  <c:v>278</c:v>
                </c:pt>
                <c:pt idx="5317">
                  <c:v>360</c:v>
                </c:pt>
                <c:pt idx="5318">
                  <c:v>386</c:v>
                </c:pt>
                <c:pt idx="5319">
                  <c:v>386</c:v>
                </c:pt>
                <c:pt idx="5320">
                  <c:v>386</c:v>
                </c:pt>
                <c:pt idx="5321">
                  <c:v>360</c:v>
                </c:pt>
                <c:pt idx="5322">
                  <c:v>360</c:v>
                </c:pt>
                <c:pt idx="5323">
                  <c:v>360</c:v>
                </c:pt>
                <c:pt idx="5324">
                  <c:v>386</c:v>
                </c:pt>
                <c:pt idx="5325">
                  <c:v>386</c:v>
                </c:pt>
                <c:pt idx="5326">
                  <c:v>360</c:v>
                </c:pt>
                <c:pt idx="5327">
                  <c:v>359</c:v>
                </c:pt>
                <c:pt idx="5328">
                  <c:v>386</c:v>
                </c:pt>
                <c:pt idx="5329">
                  <c:v>386</c:v>
                </c:pt>
                <c:pt idx="5330">
                  <c:v>359</c:v>
                </c:pt>
                <c:pt idx="5331">
                  <c:v>438</c:v>
                </c:pt>
                <c:pt idx="5332">
                  <c:v>438</c:v>
                </c:pt>
                <c:pt idx="5333">
                  <c:v>438</c:v>
                </c:pt>
                <c:pt idx="5334">
                  <c:v>232</c:v>
                </c:pt>
                <c:pt idx="5335">
                  <c:v>280</c:v>
                </c:pt>
                <c:pt idx="5336">
                  <c:v>232</c:v>
                </c:pt>
                <c:pt idx="5337">
                  <c:v>280</c:v>
                </c:pt>
                <c:pt idx="5338">
                  <c:v>232</c:v>
                </c:pt>
                <c:pt idx="5339">
                  <c:v>280</c:v>
                </c:pt>
                <c:pt idx="5340">
                  <c:v>232</c:v>
                </c:pt>
                <c:pt idx="5341">
                  <c:v>232</c:v>
                </c:pt>
                <c:pt idx="5342">
                  <c:v>232</c:v>
                </c:pt>
                <c:pt idx="5343">
                  <c:v>280</c:v>
                </c:pt>
                <c:pt idx="5344">
                  <c:v>280</c:v>
                </c:pt>
                <c:pt idx="5345">
                  <c:v>240</c:v>
                </c:pt>
                <c:pt idx="5346">
                  <c:v>205</c:v>
                </c:pt>
                <c:pt idx="5347">
                  <c:v>195</c:v>
                </c:pt>
                <c:pt idx="5348">
                  <c:v>240</c:v>
                </c:pt>
                <c:pt idx="5349">
                  <c:v>240</c:v>
                </c:pt>
                <c:pt idx="5350">
                  <c:v>205</c:v>
                </c:pt>
                <c:pt idx="5351">
                  <c:v>292</c:v>
                </c:pt>
                <c:pt idx="5352">
                  <c:v>227</c:v>
                </c:pt>
                <c:pt idx="5353">
                  <c:v>227</c:v>
                </c:pt>
                <c:pt idx="5354">
                  <c:v>227</c:v>
                </c:pt>
                <c:pt idx="5355">
                  <c:v>227</c:v>
                </c:pt>
                <c:pt idx="5356">
                  <c:v>227</c:v>
                </c:pt>
                <c:pt idx="5357">
                  <c:v>227</c:v>
                </c:pt>
                <c:pt idx="5358">
                  <c:v>227</c:v>
                </c:pt>
                <c:pt idx="5359">
                  <c:v>227</c:v>
                </c:pt>
                <c:pt idx="5360">
                  <c:v>227</c:v>
                </c:pt>
                <c:pt idx="5361">
                  <c:v>227</c:v>
                </c:pt>
                <c:pt idx="5362">
                  <c:v>227</c:v>
                </c:pt>
                <c:pt idx="5363">
                  <c:v>227</c:v>
                </c:pt>
                <c:pt idx="5364">
                  <c:v>292</c:v>
                </c:pt>
                <c:pt idx="5365">
                  <c:v>227</c:v>
                </c:pt>
                <c:pt idx="5366">
                  <c:v>227</c:v>
                </c:pt>
                <c:pt idx="5367">
                  <c:v>227</c:v>
                </c:pt>
                <c:pt idx="5368">
                  <c:v>227</c:v>
                </c:pt>
                <c:pt idx="5369">
                  <c:v>227</c:v>
                </c:pt>
                <c:pt idx="5370">
                  <c:v>227</c:v>
                </c:pt>
                <c:pt idx="5371">
                  <c:v>292</c:v>
                </c:pt>
                <c:pt idx="5372">
                  <c:v>120</c:v>
                </c:pt>
                <c:pt idx="5373">
                  <c:v>120</c:v>
                </c:pt>
                <c:pt idx="5374">
                  <c:v>120</c:v>
                </c:pt>
                <c:pt idx="5375">
                  <c:v>120</c:v>
                </c:pt>
                <c:pt idx="5376">
                  <c:v>180</c:v>
                </c:pt>
                <c:pt idx="5377">
                  <c:v>180</c:v>
                </c:pt>
                <c:pt idx="5378">
                  <c:v>160</c:v>
                </c:pt>
                <c:pt idx="5379">
                  <c:v>160</c:v>
                </c:pt>
                <c:pt idx="5380">
                  <c:v>200</c:v>
                </c:pt>
                <c:pt idx="5381">
                  <c:v>175</c:v>
                </c:pt>
                <c:pt idx="5382">
                  <c:v>175</c:v>
                </c:pt>
                <c:pt idx="5383">
                  <c:v>212</c:v>
                </c:pt>
                <c:pt idx="5384">
                  <c:v>212</c:v>
                </c:pt>
                <c:pt idx="5385">
                  <c:v>235</c:v>
                </c:pt>
                <c:pt idx="5386">
                  <c:v>275</c:v>
                </c:pt>
                <c:pt idx="5387">
                  <c:v>268</c:v>
                </c:pt>
                <c:pt idx="5388">
                  <c:v>383</c:v>
                </c:pt>
                <c:pt idx="5389">
                  <c:v>383</c:v>
                </c:pt>
                <c:pt idx="5390">
                  <c:v>383</c:v>
                </c:pt>
                <c:pt idx="5391">
                  <c:v>240</c:v>
                </c:pt>
                <c:pt idx="5392">
                  <c:v>402</c:v>
                </c:pt>
                <c:pt idx="5393">
                  <c:v>302</c:v>
                </c:pt>
                <c:pt idx="5394">
                  <c:v>302</c:v>
                </c:pt>
                <c:pt idx="5395">
                  <c:v>240</c:v>
                </c:pt>
                <c:pt idx="5396">
                  <c:v>302</c:v>
                </c:pt>
                <c:pt idx="5397">
                  <c:v>402</c:v>
                </c:pt>
                <c:pt idx="5398">
                  <c:v>302</c:v>
                </c:pt>
                <c:pt idx="5399">
                  <c:v>329</c:v>
                </c:pt>
                <c:pt idx="5400">
                  <c:v>302</c:v>
                </c:pt>
                <c:pt idx="5401">
                  <c:v>302</c:v>
                </c:pt>
                <c:pt idx="5402">
                  <c:v>365</c:v>
                </c:pt>
                <c:pt idx="5403">
                  <c:v>365</c:v>
                </c:pt>
                <c:pt idx="5404">
                  <c:v>162</c:v>
                </c:pt>
                <c:pt idx="5405">
                  <c:v>162</c:v>
                </c:pt>
                <c:pt idx="5406">
                  <c:v>162</c:v>
                </c:pt>
                <c:pt idx="5407">
                  <c:v>162</c:v>
                </c:pt>
                <c:pt idx="5408">
                  <c:v>162</c:v>
                </c:pt>
                <c:pt idx="5409">
                  <c:v>275</c:v>
                </c:pt>
                <c:pt idx="5410">
                  <c:v>275</c:v>
                </c:pt>
                <c:pt idx="5411">
                  <c:v>303</c:v>
                </c:pt>
                <c:pt idx="5412">
                  <c:v>275</c:v>
                </c:pt>
                <c:pt idx="5413">
                  <c:v>303</c:v>
                </c:pt>
                <c:pt idx="5414">
                  <c:v>303</c:v>
                </c:pt>
                <c:pt idx="5415">
                  <c:v>330</c:v>
                </c:pt>
                <c:pt idx="5416">
                  <c:v>330</c:v>
                </c:pt>
                <c:pt idx="5417">
                  <c:v>425</c:v>
                </c:pt>
                <c:pt idx="5418">
                  <c:v>425</c:v>
                </c:pt>
                <c:pt idx="5419">
                  <c:v>425</c:v>
                </c:pt>
                <c:pt idx="5420">
                  <c:v>493</c:v>
                </c:pt>
                <c:pt idx="5421">
                  <c:v>325</c:v>
                </c:pt>
                <c:pt idx="5422">
                  <c:v>325</c:v>
                </c:pt>
                <c:pt idx="5423">
                  <c:v>325</c:v>
                </c:pt>
                <c:pt idx="5424">
                  <c:v>325</c:v>
                </c:pt>
                <c:pt idx="5425">
                  <c:v>325</c:v>
                </c:pt>
                <c:pt idx="5426">
                  <c:v>325</c:v>
                </c:pt>
                <c:pt idx="5427">
                  <c:v>425</c:v>
                </c:pt>
                <c:pt idx="5428">
                  <c:v>425</c:v>
                </c:pt>
                <c:pt idx="5429">
                  <c:v>425</c:v>
                </c:pt>
                <c:pt idx="5430">
                  <c:v>425</c:v>
                </c:pt>
                <c:pt idx="5431">
                  <c:v>425</c:v>
                </c:pt>
                <c:pt idx="5432">
                  <c:v>425</c:v>
                </c:pt>
                <c:pt idx="5433">
                  <c:v>420</c:v>
                </c:pt>
                <c:pt idx="5434">
                  <c:v>420</c:v>
                </c:pt>
                <c:pt idx="5435">
                  <c:v>400</c:v>
                </c:pt>
                <c:pt idx="5436">
                  <c:v>340</c:v>
                </c:pt>
                <c:pt idx="5437">
                  <c:v>340</c:v>
                </c:pt>
                <c:pt idx="5438">
                  <c:v>400</c:v>
                </c:pt>
                <c:pt idx="5439">
                  <c:v>360</c:v>
                </c:pt>
                <c:pt idx="5440">
                  <c:v>340</c:v>
                </c:pt>
                <c:pt idx="5441">
                  <c:v>400</c:v>
                </c:pt>
                <c:pt idx="5442">
                  <c:v>252</c:v>
                </c:pt>
                <c:pt idx="5443">
                  <c:v>340</c:v>
                </c:pt>
                <c:pt idx="5444">
                  <c:v>340</c:v>
                </c:pt>
                <c:pt idx="5445">
                  <c:v>190</c:v>
                </c:pt>
                <c:pt idx="5446">
                  <c:v>250</c:v>
                </c:pt>
                <c:pt idx="5447">
                  <c:v>425</c:v>
                </c:pt>
                <c:pt idx="5448">
                  <c:v>250</c:v>
                </c:pt>
                <c:pt idx="5449">
                  <c:v>190</c:v>
                </c:pt>
                <c:pt idx="5450">
                  <c:v>340</c:v>
                </c:pt>
                <c:pt idx="5451">
                  <c:v>340</c:v>
                </c:pt>
                <c:pt idx="5452">
                  <c:v>425</c:v>
                </c:pt>
                <c:pt idx="5453">
                  <c:v>425</c:v>
                </c:pt>
                <c:pt idx="5454">
                  <c:v>340</c:v>
                </c:pt>
                <c:pt idx="5455">
                  <c:v>250</c:v>
                </c:pt>
                <c:pt idx="5456">
                  <c:v>250</c:v>
                </c:pt>
                <c:pt idx="5457">
                  <c:v>340</c:v>
                </c:pt>
                <c:pt idx="5458">
                  <c:v>178</c:v>
                </c:pt>
                <c:pt idx="5459">
                  <c:v>219</c:v>
                </c:pt>
                <c:pt idx="5460">
                  <c:v>145</c:v>
                </c:pt>
                <c:pt idx="5461">
                  <c:v>219</c:v>
                </c:pt>
                <c:pt idx="5462">
                  <c:v>164</c:v>
                </c:pt>
                <c:pt idx="5463">
                  <c:v>164</c:v>
                </c:pt>
                <c:pt idx="5464">
                  <c:v>164</c:v>
                </c:pt>
                <c:pt idx="5465">
                  <c:v>197</c:v>
                </c:pt>
                <c:pt idx="5466">
                  <c:v>197</c:v>
                </c:pt>
                <c:pt idx="5467">
                  <c:v>197</c:v>
                </c:pt>
                <c:pt idx="5468">
                  <c:v>197</c:v>
                </c:pt>
                <c:pt idx="5469">
                  <c:v>200</c:v>
                </c:pt>
                <c:pt idx="5470">
                  <c:v>200</c:v>
                </c:pt>
                <c:pt idx="5471">
                  <c:v>200</c:v>
                </c:pt>
                <c:pt idx="5472">
                  <c:v>201</c:v>
                </c:pt>
                <c:pt idx="5473">
                  <c:v>201</c:v>
                </c:pt>
                <c:pt idx="5474">
                  <c:v>240</c:v>
                </c:pt>
                <c:pt idx="5475">
                  <c:v>201</c:v>
                </c:pt>
                <c:pt idx="5476">
                  <c:v>217</c:v>
                </c:pt>
                <c:pt idx="5477">
                  <c:v>217</c:v>
                </c:pt>
                <c:pt idx="5478">
                  <c:v>240</c:v>
                </c:pt>
                <c:pt idx="5479">
                  <c:v>217</c:v>
                </c:pt>
                <c:pt idx="5480">
                  <c:v>196</c:v>
                </c:pt>
                <c:pt idx="5481">
                  <c:v>196</c:v>
                </c:pt>
                <c:pt idx="5482">
                  <c:v>259</c:v>
                </c:pt>
                <c:pt idx="5483">
                  <c:v>196</c:v>
                </c:pt>
                <c:pt idx="5484">
                  <c:v>259</c:v>
                </c:pt>
                <c:pt idx="5485">
                  <c:v>196</c:v>
                </c:pt>
                <c:pt idx="5486">
                  <c:v>196</c:v>
                </c:pt>
                <c:pt idx="5487">
                  <c:v>160</c:v>
                </c:pt>
                <c:pt idx="5488">
                  <c:v>250</c:v>
                </c:pt>
                <c:pt idx="5489">
                  <c:v>250</c:v>
                </c:pt>
                <c:pt idx="5490">
                  <c:v>160</c:v>
                </c:pt>
                <c:pt idx="5491">
                  <c:v>160</c:v>
                </c:pt>
                <c:pt idx="5492">
                  <c:v>160</c:v>
                </c:pt>
                <c:pt idx="5493">
                  <c:v>160</c:v>
                </c:pt>
                <c:pt idx="5494">
                  <c:v>160</c:v>
                </c:pt>
                <c:pt idx="5495">
                  <c:v>250</c:v>
                </c:pt>
                <c:pt idx="5496">
                  <c:v>160</c:v>
                </c:pt>
                <c:pt idx="5497">
                  <c:v>300</c:v>
                </c:pt>
                <c:pt idx="5498">
                  <c:v>300</c:v>
                </c:pt>
                <c:pt idx="5499">
                  <c:v>300</c:v>
                </c:pt>
                <c:pt idx="5500">
                  <c:v>300</c:v>
                </c:pt>
                <c:pt idx="5501">
                  <c:v>300</c:v>
                </c:pt>
                <c:pt idx="5502">
                  <c:v>300</c:v>
                </c:pt>
                <c:pt idx="5503">
                  <c:v>300</c:v>
                </c:pt>
                <c:pt idx="5504">
                  <c:v>300</c:v>
                </c:pt>
                <c:pt idx="5505">
                  <c:v>300</c:v>
                </c:pt>
                <c:pt idx="5506">
                  <c:v>300</c:v>
                </c:pt>
                <c:pt idx="5507">
                  <c:v>280</c:v>
                </c:pt>
                <c:pt idx="5508">
                  <c:v>280</c:v>
                </c:pt>
                <c:pt idx="5509">
                  <c:v>280</c:v>
                </c:pt>
                <c:pt idx="5510">
                  <c:v>280</c:v>
                </c:pt>
                <c:pt idx="5511">
                  <c:v>280</c:v>
                </c:pt>
                <c:pt idx="5512">
                  <c:v>290</c:v>
                </c:pt>
                <c:pt idx="5513">
                  <c:v>225</c:v>
                </c:pt>
                <c:pt idx="5514">
                  <c:v>225</c:v>
                </c:pt>
                <c:pt idx="5515">
                  <c:v>225</c:v>
                </c:pt>
                <c:pt idx="5516">
                  <c:v>225</c:v>
                </c:pt>
                <c:pt idx="5517">
                  <c:v>225</c:v>
                </c:pt>
                <c:pt idx="5518">
                  <c:v>225</c:v>
                </c:pt>
                <c:pt idx="5519">
                  <c:v>132</c:v>
                </c:pt>
                <c:pt idx="5520">
                  <c:v>158</c:v>
                </c:pt>
                <c:pt idx="5521">
                  <c:v>158</c:v>
                </c:pt>
                <c:pt idx="5522">
                  <c:v>158</c:v>
                </c:pt>
                <c:pt idx="5523">
                  <c:v>132</c:v>
                </c:pt>
                <c:pt idx="5524">
                  <c:v>158</c:v>
                </c:pt>
                <c:pt idx="5525">
                  <c:v>132</c:v>
                </c:pt>
                <c:pt idx="5526">
                  <c:v>158</c:v>
                </c:pt>
                <c:pt idx="5527">
                  <c:v>132</c:v>
                </c:pt>
                <c:pt idx="5528">
                  <c:v>158</c:v>
                </c:pt>
                <c:pt idx="5529">
                  <c:v>132</c:v>
                </c:pt>
                <c:pt idx="5530">
                  <c:v>158</c:v>
                </c:pt>
                <c:pt idx="5531">
                  <c:v>158</c:v>
                </c:pt>
                <c:pt idx="5532">
                  <c:v>158</c:v>
                </c:pt>
                <c:pt idx="5533">
                  <c:v>132</c:v>
                </c:pt>
                <c:pt idx="5534">
                  <c:v>290</c:v>
                </c:pt>
                <c:pt idx="5535">
                  <c:v>290</c:v>
                </c:pt>
                <c:pt idx="5536">
                  <c:v>300</c:v>
                </c:pt>
                <c:pt idx="5537">
                  <c:v>300</c:v>
                </c:pt>
                <c:pt idx="5538">
                  <c:v>300</c:v>
                </c:pt>
                <c:pt idx="5539">
                  <c:v>300</c:v>
                </c:pt>
                <c:pt idx="5540">
                  <c:v>300</c:v>
                </c:pt>
                <c:pt idx="5541">
                  <c:v>300</c:v>
                </c:pt>
                <c:pt idx="5542">
                  <c:v>300</c:v>
                </c:pt>
                <c:pt idx="5543">
                  <c:v>300</c:v>
                </c:pt>
                <c:pt idx="5544">
                  <c:v>300</c:v>
                </c:pt>
                <c:pt idx="5545">
                  <c:v>300</c:v>
                </c:pt>
                <c:pt idx="5546">
                  <c:v>263</c:v>
                </c:pt>
                <c:pt idx="5547">
                  <c:v>263</c:v>
                </c:pt>
                <c:pt idx="5548">
                  <c:v>263</c:v>
                </c:pt>
                <c:pt idx="5549">
                  <c:v>274</c:v>
                </c:pt>
                <c:pt idx="5550">
                  <c:v>274</c:v>
                </c:pt>
                <c:pt idx="5551">
                  <c:v>274</c:v>
                </c:pt>
                <c:pt idx="5552">
                  <c:v>274</c:v>
                </c:pt>
                <c:pt idx="5553">
                  <c:v>178</c:v>
                </c:pt>
                <c:pt idx="5554">
                  <c:v>178</c:v>
                </c:pt>
                <c:pt idx="5555">
                  <c:v>178</c:v>
                </c:pt>
                <c:pt idx="5556">
                  <c:v>170</c:v>
                </c:pt>
                <c:pt idx="5557">
                  <c:v>170</c:v>
                </c:pt>
                <c:pt idx="5558">
                  <c:v>315</c:v>
                </c:pt>
                <c:pt idx="5559">
                  <c:v>315</c:v>
                </c:pt>
                <c:pt idx="5560">
                  <c:v>315</c:v>
                </c:pt>
                <c:pt idx="5561">
                  <c:v>330</c:v>
                </c:pt>
                <c:pt idx="5562">
                  <c:v>330</c:v>
                </c:pt>
                <c:pt idx="5563">
                  <c:v>290</c:v>
                </c:pt>
                <c:pt idx="5564">
                  <c:v>290</c:v>
                </c:pt>
                <c:pt idx="5565">
                  <c:v>290</c:v>
                </c:pt>
                <c:pt idx="5566">
                  <c:v>290</c:v>
                </c:pt>
                <c:pt idx="5567">
                  <c:v>290</c:v>
                </c:pt>
                <c:pt idx="5568">
                  <c:v>290</c:v>
                </c:pt>
                <c:pt idx="5569">
                  <c:v>290</c:v>
                </c:pt>
                <c:pt idx="5570">
                  <c:v>290</c:v>
                </c:pt>
                <c:pt idx="5571">
                  <c:v>290</c:v>
                </c:pt>
                <c:pt idx="5572">
                  <c:v>290</c:v>
                </c:pt>
                <c:pt idx="5573">
                  <c:v>290</c:v>
                </c:pt>
                <c:pt idx="5574">
                  <c:v>290</c:v>
                </c:pt>
                <c:pt idx="5575">
                  <c:v>290</c:v>
                </c:pt>
                <c:pt idx="5576">
                  <c:v>290</c:v>
                </c:pt>
                <c:pt idx="5577">
                  <c:v>290</c:v>
                </c:pt>
                <c:pt idx="5578">
                  <c:v>290</c:v>
                </c:pt>
                <c:pt idx="5579">
                  <c:v>290</c:v>
                </c:pt>
                <c:pt idx="5580">
                  <c:v>290</c:v>
                </c:pt>
                <c:pt idx="5581">
                  <c:v>290</c:v>
                </c:pt>
                <c:pt idx="5582">
                  <c:v>290</c:v>
                </c:pt>
                <c:pt idx="5583">
                  <c:v>290</c:v>
                </c:pt>
                <c:pt idx="5584">
                  <c:v>290</c:v>
                </c:pt>
                <c:pt idx="5585">
                  <c:v>290</c:v>
                </c:pt>
                <c:pt idx="5586">
                  <c:v>290</c:v>
                </c:pt>
                <c:pt idx="5587">
                  <c:v>290</c:v>
                </c:pt>
                <c:pt idx="5588">
                  <c:v>290</c:v>
                </c:pt>
                <c:pt idx="5589">
                  <c:v>290</c:v>
                </c:pt>
                <c:pt idx="5590">
                  <c:v>290</c:v>
                </c:pt>
                <c:pt idx="5591">
                  <c:v>290</c:v>
                </c:pt>
                <c:pt idx="5592">
                  <c:v>290</c:v>
                </c:pt>
                <c:pt idx="5593">
                  <c:v>290</c:v>
                </c:pt>
                <c:pt idx="5594">
                  <c:v>290</c:v>
                </c:pt>
                <c:pt idx="5595">
                  <c:v>290</c:v>
                </c:pt>
                <c:pt idx="5596">
                  <c:v>290</c:v>
                </c:pt>
                <c:pt idx="5597">
                  <c:v>208</c:v>
                </c:pt>
                <c:pt idx="5598">
                  <c:v>208</c:v>
                </c:pt>
                <c:pt idx="5599">
                  <c:v>79</c:v>
                </c:pt>
                <c:pt idx="5600">
                  <c:v>116</c:v>
                </c:pt>
                <c:pt idx="5601">
                  <c:v>116</c:v>
                </c:pt>
                <c:pt idx="5602">
                  <c:v>151</c:v>
                </c:pt>
                <c:pt idx="5603">
                  <c:v>116</c:v>
                </c:pt>
                <c:pt idx="5604">
                  <c:v>116</c:v>
                </c:pt>
                <c:pt idx="5605">
                  <c:v>210</c:v>
                </c:pt>
                <c:pt idx="5606">
                  <c:v>210</c:v>
                </c:pt>
                <c:pt idx="5607">
                  <c:v>170</c:v>
                </c:pt>
                <c:pt idx="5608">
                  <c:v>210</c:v>
                </c:pt>
                <c:pt idx="5609">
                  <c:v>170</c:v>
                </c:pt>
                <c:pt idx="5610">
                  <c:v>170</c:v>
                </c:pt>
                <c:pt idx="5611">
                  <c:v>210</c:v>
                </c:pt>
                <c:pt idx="5612">
                  <c:v>210</c:v>
                </c:pt>
                <c:pt idx="5613">
                  <c:v>170</c:v>
                </c:pt>
                <c:pt idx="5614">
                  <c:v>330</c:v>
                </c:pt>
                <c:pt idx="5615">
                  <c:v>330</c:v>
                </c:pt>
                <c:pt idx="5616">
                  <c:v>360</c:v>
                </c:pt>
                <c:pt idx="5617">
                  <c:v>420</c:v>
                </c:pt>
                <c:pt idx="5618">
                  <c:v>420</c:v>
                </c:pt>
                <c:pt idx="5619">
                  <c:v>420</c:v>
                </c:pt>
                <c:pt idx="5620">
                  <c:v>360</c:v>
                </c:pt>
                <c:pt idx="5621">
                  <c:v>330</c:v>
                </c:pt>
                <c:pt idx="5622">
                  <c:v>420</c:v>
                </c:pt>
                <c:pt idx="5623">
                  <c:v>330</c:v>
                </c:pt>
                <c:pt idx="5624">
                  <c:v>240</c:v>
                </c:pt>
                <c:pt idx="5625">
                  <c:v>240</c:v>
                </c:pt>
                <c:pt idx="5626">
                  <c:v>240</c:v>
                </c:pt>
                <c:pt idx="5627">
                  <c:v>240</c:v>
                </c:pt>
                <c:pt idx="5628">
                  <c:v>240</c:v>
                </c:pt>
                <c:pt idx="5629">
                  <c:v>240</c:v>
                </c:pt>
                <c:pt idx="5630">
                  <c:v>240</c:v>
                </c:pt>
                <c:pt idx="5631">
                  <c:v>240</c:v>
                </c:pt>
                <c:pt idx="5632">
                  <c:v>240</c:v>
                </c:pt>
                <c:pt idx="5633">
                  <c:v>240</c:v>
                </c:pt>
                <c:pt idx="5634">
                  <c:v>240</c:v>
                </c:pt>
                <c:pt idx="5635">
                  <c:v>240</c:v>
                </c:pt>
                <c:pt idx="5636">
                  <c:v>240</c:v>
                </c:pt>
                <c:pt idx="5637">
                  <c:v>240</c:v>
                </c:pt>
                <c:pt idx="5638">
                  <c:v>240</c:v>
                </c:pt>
                <c:pt idx="5639">
                  <c:v>240</c:v>
                </c:pt>
                <c:pt idx="5640">
                  <c:v>240</c:v>
                </c:pt>
                <c:pt idx="5641">
                  <c:v>240</c:v>
                </c:pt>
                <c:pt idx="5642">
                  <c:v>240</c:v>
                </c:pt>
                <c:pt idx="5643">
                  <c:v>240</c:v>
                </c:pt>
                <c:pt idx="5644">
                  <c:v>304</c:v>
                </c:pt>
                <c:pt idx="5645">
                  <c:v>304</c:v>
                </c:pt>
                <c:pt idx="5646">
                  <c:v>365</c:v>
                </c:pt>
                <c:pt idx="5647">
                  <c:v>365</c:v>
                </c:pt>
                <c:pt idx="5648">
                  <c:v>305</c:v>
                </c:pt>
                <c:pt idx="5649">
                  <c:v>305</c:v>
                </c:pt>
                <c:pt idx="5650">
                  <c:v>350</c:v>
                </c:pt>
                <c:pt idx="5651">
                  <c:v>350</c:v>
                </c:pt>
                <c:pt idx="5652">
                  <c:v>365</c:v>
                </c:pt>
                <c:pt idx="5653">
                  <c:v>365</c:v>
                </c:pt>
                <c:pt idx="5654">
                  <c:v>303</c:v>
                </c:pt>
                <c:pt idx="5655">
                  <c:v>303</c:v>
                </c:pt>
                <c:pt idx="5656">
                  <c:v>365</c:v>
                </c:pt>
                <c:pt idx="5657">
                  <c:v>303</c:v>
                </c:pt>
                <c:pt idx="5658">
                  <c:v>365</c:v>
                </c:pt>
                <c:pt idx="5659">
                  <c:v>305</c:v>
                </c:pt>
                <c:pt idx="5660">
                  <c:v>305</c:v>
                </c:pt>
                <c:pt idx="5661">
                  <c:v>303</c:v>
                </c:pt>
                <c:pt idx="5662">
                  <c:v>303</c:v>
                </c:pt>
                <c:pt idx="5663">
                  <c:v>303</c:v>
                </c:pt>
                <c:pt idx="5664">
                  <c:v>303</c:v>
                </c:pt>
                <c:pt idx="5665">
                  <c:v>303</c:v>
                </c:pt>
                <c:pt idx="5666">
                  <c:v>303</c:v>
                </c:pt>
                <c:pt idx="5667">
                  <c:v>303</c:v>
                </c:pt>
                <c:pt idx="5668">
                  <c:v>303</c:v>
                </c:pt>
                <c:pt idx="5669">
                  <c:v>303</c:v>
                </c:pt>
                <c:pt idx="5670">
                  <c:v>303</c:v>
                </c:pt>
                <c:pt idx="5671">
                  <c:v>303</c:v>
                </c:pt>
                <c:pt idx="5672">
                  <c:v>303</c:v>
                </c:pt>
                <c:pt idx="5673">
                  <c:v>303</c:v>
                </c:pt>
                <c:pt idx="5674">
                  <c:v>303</c:v>
                </c:pt>
                <c:pt idx="5675">
                  <c:v>303</c:v>
                </c:pt>
                <c:pt idx="5676">
                  <c:v>303</c:v>
                </c:pt>
                <c:pt idx="5677">
                  <c:v>231</c:v>
                </c:pt>
                <c:pt idx="5678">
                  <c:v>231</c:v>
                </c:pt>
                <c:pt idx="5679">
                  <c:v>231</c:v>
                </c:pt>
                <c:pt idx="5680">
                  <c:v>231</c:v>
                </c:pt>
                <c:pt idx="5681">
                  <c:v>231</c:v>
                </c:pt>
                <c:pt idx="5682">
                  <c:v>231</c:v>
                </c:pt>
                <c:pt idx="5683">
                  <c:v>231</c:v>
                </c:pt>
                <c:pt idx="5684">
                  <c:v>231</c:v>
                </c:pt>
                <c:pt idx="5685">
                  <c:v>245</c:v>
                </c:pt>
                <c:pt idx="5686">
                  <c:v>245</c:v>
                </c:pt>
                <c:pt idx="5687">
                  <c:v>245</c:v>
                </c:pt>
                <c:pt idx="5688">
                  <c:v>245</c:v>
                </c:pt>
                <c:pt idx="5689">
                  <c:v>245</c:v>
                </c:pt>
                <c:pt idx="5690">
                  <c:v>245</c:v>
                </c:pt>
                <c:pt idx="5691">
                  <c:v>245</c:v>
                </c:pt>
                <c:pt idx="5692">
                  <c:v>245</c:v>
                </c:pt>
                <c:pt idx="5693">
                  <c:v>342</c:v>
                </c:pt>
                <c:pt idx="5694">
                  <c:v>150</c:v>
                </c:pt>
                <c:pt idx="5695">
                  <c:v>150</c:v>
                </c:pt>
                <c:pt idx="5696">
                  <c:v>150</c:v>
                </c:pt>
                <c:pt idx="5697">
                  <c:v>150</c:v>
                </c:pt>
                <c:pt idx="5698">
                  <c:v>150</c:v>
                </c:pt>
                <c:pt idx="5699">
                  <c:v>150</c:v>
                </c:pt>
                <c:pt idx="5700">
                  <c:v>201</c:v>
                </c:pt>
                <c:pt idx="5701">
                  <c:v>196</c:v>
                </c:pt>
                <c:pt idx="5702">
                  <c:v>185</c:v>
                </c:pt>
                <c:pt idx="5703">
                  <c:v>185</c:v>
                </c:pt>
                <c:pt idx="5704">
                  <c:v>185</c:v>
                </c:pt>
                <c:pt idx="5705">
                  <c:v>185</c:v>
                </c:pt>
                <c:pt idx="5706">
                  <c:v>185</c:v>
                </c:pt>
                <c:pt idx="5707">
                  <c:v>185</c:v>
                </c:pt>
                <c:pt idx="5708">
                  <c:v>185</c:v>
                </c:pt>
                <c:pt idx="5709">
                  <c:v>185</c:v>
                </c:pt>
                <c:pt idx="5710">
                  <c:v>185</c:v>
                </c:pt>
                <c:pt idx="5711">
                  <c:v>185</c:v>
                </c:pt>
                <c:pt idx="5712">
                  <c:v>185</c:v>
                </c:pt>
                <c:pt idx="5713">
                  <c:v>200</c:v>
                </c:pt>
                <c:pt idx="5714">
                  <c:v>185</c:v>
                </c:pt>
                <c:pt idx="5715">
                  <c:v>200</c:v>
                </c:pt>
                <c:pt idx="5716">
                  <c:v>200</c:v>
                </c:pt>
                <c:pt idx="5717">
                  <c:v>185</c:v>
                </c:pt>
                <c:pt idx="5718">
                  <c:v>200</c:v>
                </c:pt>
                <c:pt idx="5719">
                  <c:v>180</c:v>
                </c:pt>
                <c:pt idx="5720">
                  <c:v>200</c:v>
                </c:pt>
                <c:pt idx="5721">
                  <c:v>240</c:v>
                </c:pt>
                <c:pt idx="5722">
                  <c:v>242</c:v>
                </c:pt>
                <c:pt idx="5723">
                  <c:v>211</c:v>
                </c:pt>
                <c:pt idx="5724">
                  <c:v>303</c:v>
                </c:pt>
                <c:pt idx="5725">
                  <c:v>211</c:v>
                </c:pt>
                <c:pt idx="5726">
                  <c:v>242</c:v>
                </c:pt>
                <c:pt idx="5727">
                  <c:v>303</c:v>
                </c:pt>
                <c:pt idx="5728">
                  <c:v>211</c:v>
                </c:pt>
                <c:pt idx="5729">
                  <c:v>211</c:v>
                </c:pt>
                <c:pt idx="5730">
                  <c:v>197</c:v>
                </c:pt>
                <c:pt idx="5731">
                  <c:v>165</c:v>
                </c:pt>
                <c:pt idx="5732">
                  <c:v>197</c:v>
                </c:pt>
                <c:pt idx="5733">
                  <c:v>165</c:v>
                </c:pt>
                <c:pt idx="5734">
                  <c:v>197</c:v>
                </c:pt>
                <c:pt idx="5735">
                  <c:v>197</c:v>
                </c:pt>
                <c:pt idx="5736">
                  <c:v>165</c:v>
                </c:pt>
                <c:pt idx="5737">
                  <c:v>165</c:v>
                </c:pt>
                <c:pt idx="5738">
                  <c:v>165</c:v>
                </c:pt>
                <c:pt idx="5739">
                  <c:v>165</c:v>
                </c:pt>
                <c:pt idx="5740">
                  <c:v>197</c:v>
                </c:pt>
                <c:pt idx="5741">
                  <c:v>165</c:v>
                </c:pt>
                <c:pt idx="5742">
                  <c:v>197</c:v>
                </c:pt>
                <c:pt idx="5743">
                  <c:v>197</c:v>
                </c:pt>
                <c:pt idx="5744">
                  <c:v>165</c:v>
                </c:pt>
                <c:pt idx="5745">
                  <c:v>197</c:v>
                </c:pt>
                <c:pt idx="5746">
                  <c:v>197</c:v>
                </c:pt>
                <c:pt idx="5747">
                  <c:v>197</c:v>
                </c:pt>
                <c:pt idx="5748">
                  <c:v>197</c:v>
                </c:pt>
                <c:pt idx="5749">
                  <c:v>197</c:v>
                </c:pt>
                <c:pt idx="5750">
                  <c:v>215</c:v>
                </c:pt>
                <c:pt idx="5751">
                  <c:v>215</c:v>
                </c:pt>
                <c:pt idx="5752">
                  <c:v>215</c:v>
                </c:pt>
                <c:pt idx="5753">
                  <c:v>200</c:v>
                </c:pt>
                <c:pt idx="5754">
                  <c:v>200</c:v>
                </c:pt>
                <c:pt idx="5755">
                  <c:v>200</c:v>
                </c:pt>
                <c:pt idx="5756">
                  <c:v>200</c:v>
                </c:pt>
                <c:pt idx="5757">
                  <c:v>200</c:v>
                </c:pt>
                <c:pt idx="5758">
                  <c:v>200</c:v>
                </c:pt>
                <c:pt idx="5759">
                  <c:v>200</c:v>
                </c:pt>
                <c:pt idx="5760">
                  <c:v>200</c:v>
                </c:pt>
                <c:pt idx="5761">
                  <c:v>138</c:v>
                </c:pt>
                <c:pt idx="5762">
                  <c:v>138</c:v>
                </c:pt>
                <c:pt idx="5763">
                  <c:v>138</c:v>
                </c:pt>
                <c:pt idx="5764">
                  <c:v>138</c:v>
                </c:pt>
                <c:pt idx="5765">
                  <c:v>138</c:v>
                </c:pt>
                <c:pt idx="5766">
                  <c:v>138</c:v>
                </c:pt>
                <c:pt idx="5767">
                  <c:v>135</c:v>
                </c:pt>
                <c:pt idx="5768">
                  <c:v>200</c:v>
                </c:pt>
                <c:pt idx="5769">
                  <c:v>200</c:v>
                </c:pt>
                <c:pt idx="5770">
                  <c:v>135</c:v>
                </c:pt>
                <c:pt idx="5771">
                  <c:v>135</c:v>
                </c:pt>
                <c:pt idx="5772">
                  <c:v>200</c:v>
                </c:pt>
                <c:pt idx="5773">
                  <c:v>265</c:v>
                </c:pt>
                <c:pt idx="5774">
                  <c:v>265</c:v>
                </c:pt>
                <c:pt idx="5775">
                  <c:v>265</c:v>
                </c:pt>
                <c:pt idx="5776">
                  <c:v>260</c:v>
                </c:pt>
                <c:pt idx="5777">
                  <c:v>260</c:v>
                </c:pt>
                <c:pt idx="5778">
                  <c:v>260</c:v>
                </c:pt>
                <c:pt idx="5779">
                  <c:v>260</c:v>
                </c:pt>
                <c:pt idx="5780">
                  <c:v>260</c:v>
                </c:pt>
                <c:pt idx="5781">
                  <c:v>260</c:v>
                </c:pt>
                <c:pt idx="5782">
                  <c:v>260</c:v>
                </c:pt>
                <c:pt idx="5783">
                  <c:v>260</c:v>
                </c:pt>
                <c:pt idx="5784">
                  <c:v>260</c:v>
                </c:pt>
                <c:pt idx="5785">
                  <c:v>260</c:v>
                </c:pt>
                <c:pt idx="5786">
                  <c:v>250</c:v>
                </c:pt>
                <c:pt idx="5787">
                  <c:v>260</c:v>
                </c:pt>
                <c:pt idx="5788">
                  <c:v>260</c:v>
                </c:pt>
                <c:pt idx="5789">
                  <c:v>260</c:v>
                </c:pt>
                <c:pt idx="5790">
                  <c:v>260</c:v>
                </c:pt>
                <c:pt idx="5791">
                  <c:v>260</c:v>
                </c:pt>
                <c:pt idx="5792">
                  <c:v>250</c:v>
                </c:pt>
                <c:pt idx="5793">
                  <c:v>260</c:v>
                </c:pt>
                <c:pt idx="5794">
                  <c:v>250</c:v>
                </c:pt>
                <c:pt idx="5795">
                  <c:v>250</c:v>
                </c:pt>
                <c:pt idx="5796">
                  <c:v>260</c:v>
                </c:pt>
                <c:pt idx="5797">
                  <c:v>260</c:v>
                </c:pt>
                <c:pt idx="5798">
                  <c:v>260</c:v>
                </c:pt>
                <c:pt idx="5799">
                  <c:v>260</c:v>
                </c:pt>
                <c:pt idx="5800">
                  <c:v>260</c:v>
                </c:pt>
                <c:pt idx="5801">
                  <c:v>260</c:v>
                </c:pt>
                <c:pt idx="5802">
                  <c:v>260</c:v>
                </c:pt>
                <c:pt idx="5803">
                  <c:v>260</c:v>
                </c:pt>
                <c:pt idx="5804">
                  <c:v>130</c:v>
                </c:pt>
                <c:pt idx="5805">
                  <c:v>88</c:v>
                </c:pt>
                <c:pt idx="5806">
                  <c:v>130</c:v>
                </c:pt>
                <c:pt idx="5807">
                  <c:v>130</c:v>
                </c:pt>
                <c:pt idx="5808">
                  <c:v>88</c:v>
                </c:pt>
                <c:pt idx="5809">
                  <c:v>88</c:v>
                </c:pt>
                <c:pt idx="5810">
                  <c:v>158</c:v>
                </c:pt>
                <c:pt idx="5811">
                  <c:v>158</c:v>
                </c:pt>
                <c:pt idx="5812">
                  <c:v>158</c:v>
                </c:pt>
                <c:pt idx="5813">
                  <c:v>167</c:v>
                </c:pt>
                <c:pt idx="5814">
                  <c:v>167</c:v>
                </c:pt>
                <c:pt idx="5815">
                  <c:v>158</c:v>
                </c:pt>
                <c:pt idx="5816">
                  <c:v>167</c:v>
                </c:pt>
                <c:pt idx="5817">
                  <c:v>167</c:v>
                </c:pt>
                <c:pt idx="5818">
                  <c:v>158</c:v>
                </c:pt>
                <c:pt idx="5819">
                  <c:v>167</c:v>
                </c:pt>
                <c:pt idx="5820">
                  <c:v>158</c:v>
                </c:pt>
                <c:pt idx="5821">
                  <c:v>167</c:v>
                </c:pt>
                <c:pt idx="5822">
                  <c:v>158</c:v>
                </c:pt>
                <c:pt idx="5823">
                  <c:v>167</c:v>
                </c:pt>
                <c:pt idx="5824">
                  <c:v>167</c:v>
                </c:pt>
                <c:pt idx="5825">
                  <c:v>158</c:v>
                </c:pt>
                <c:pt idx="5826">
                  <c:v>158</c:v>
                </c:pt>
                <c:pt idx="5827">
                  <c:v>167</c:v>
                </c:pt>
                <c:pt idx="5828">
                  <c:v>158</c:v>
                </c:pt>
                <c:pt idx="5829">
                  <c:v>167</c:v>
                </c:pt>
                <c:pt idx="5830">
                  <c:v>158</c:v>
                </c:pt>
                <c:pt idx="5831">
                  <c:v>167</c:v>
                </c:pt>
                <c:pt idx="5832">
                  <c:v>155</c:v>
                </c:pt>
                <c:pt idx="5833">
                  <c:v>155</c:v>
                </c:pt>
                <c:pt idx="5834">
                  <c:v>155</c:v>
                </c:pt>
                <c:pt idx="5835">
                  <c:v>155</c:v>
                </c:pt>
                <c:pt idx="5836">
                  <c:v>155</c:v>
                </c:pt>
                <c:pt idx="5837">
                  <c:v>155</c:v>
                </c:pt>
                <c:pt idx="5838">
                  <c:v>164</c:v>
                </c:pt>
                <c:pt idx="5839">
                  <c:v>118</c:v>
                </c:pt>
                <c:pt idx="5840">
                  <c:v>164</c:v>
                </c:pt>
                <c:pt idx="5841">
                  <c:v>118</c:v>
                </c:pt>
                <c:pt idx="5842">
                  <c:v>164</c:v>
                </c:pt>
                <c:pt idx="5843">
                  <c:v>164</c:v>
                </c:pt>
                <c:pt idx="5844">
                  <c:v>114</c:v>
                </c:pt>
                <c:pt idx="5845">
                  <c:v>155</c:v>
                </c:pt>
                <c:pt idx="5846">
                  <c:v>155</c:v>
                </c:pt>
                <c:pt idx="5847">
                  <c:v>155</c:v>
                </c:pt>
                <c:pt idx="5848">
                  <c:v>155</c:v>
                </c:pt>
                <c:pt idx="5849">
                  <c:v>160</c:v>
                </c:pt>
                <c:pt idx="5850">
                  <c:v>160</c:v>
                </c:pt>
                <c:pt idx="5851">
                  <c:v>160</c:v>
                </c:pt>
                <c:pt idx="5852">
                  <c:v>160</c:v>
                </c:pt>
                <c:pt idx="5853">
                  <c:v>160</c:v>
                </c:pt>
                <c:pt idx="5854">
                  <c:v>160</c:v>
                </c:pt>
                <c:pt idx="5855">
                  <c:v>160</c:v>
                </c:pt>
                <c:pt idx="5856">
                  <c:v>160</c:v>
                </c:pt>
                <c:pt idx="5857">
                  <c:v>365</c:v>
                </c:pt>
                <c:pt idx="5858">
                  <c:v>365</c:v>
                </c:pt>
                <c:pt idx="5859">
                  <c:v>365</c:v>
                </c:pt>
                <c:pt idx="5860">
                  <c:v>365</c:v>
                </c:pt>
                <c:pt idx="5861">
                  <c:v>380</c:v>
                </c:pt>
                <c:pt idx="5862">
                  <c:v>380</c:v>
                </c:pt>
                <c:pt idx="5863">
                  <c:v>380</c:v>
                </c:pt>
                <c:pt idx="5864">
                  <c:v>380</c:v>
                </c:pt>
                <c:pt idx="5865">
                  <c:v>380</c:v>
                </c:pt>
                <c:pt idx="5866">
                  <c:v>380</c:v>
                </c:pt>
                <c:pt idx="5867">
                  <c:v>380</c:v>
                </c:pt>
                <c:pt idx="5868">
                  <c:v>380</c:v>
                </c:pt>
                <c:pt idx="5869">
                  <c:v>380</c:v>
                </c:pt>
                <c:pt idx="5870">
                  <c:v>380</c:v>
                </c:pt>
                <c:pt idx="5871">
                  <c:v>380</c:v>
                </c:pt>
                <c:pt idx="5872">
                  <c:v>380</c:v>
                </c:pt>
                <c:pt idx="5873">
                  <c:v>380</c:v>
                </c:pt>
                <c:pt idx="5874">
                  <c:v>380</c:v>
                </c:pt>
                <c:pt idx="5875">
                  <c:v>380</c:v>
                </c:pt>
                <c:pt idx="5876">
                  <c:v>380</c:v>
                </c:pt>
                <c:pt idx="5877">
                  <c:v>215</c:v>
                </c:pt>
                <c:pt idx="5878">
                  <c:v>132</c:v>
                </c:pt>
                <c:pt idx="5879">
                  <c:v>150</c:v>
                </c:pt>
                <c:pt idx="5880">
                  <c:v>132</c:v>
                </c:pt>
                <c:pt idx="5881">
                  <c:v>132</c:v>
                </c:pt>
                <c:pt idx="5882">
                  <c:v>150</c:v>
                </c:pt>
                <c:pt idx="5883">
                  <c:v>132</c:v>
                </c:pt>
                <c:pt idx="5884">
                  <c:v>225</c:v>
                </c:pt>
                <c:pt idx="5885">
                  <c:v>132</c:v>
                </c:pt>
                <c:pt idx="5886">
                  <c:v>132</c:v>
                </c:pt>
                <c:pt idx="5887">
                  <c:v>132</c:v>
                </c:pt>
                <c:pt idx="5888">
                  <c:v>132</c:v>
                </c:pt>
                <c:pt idx="5889">
                  <c:v>220</c:v>
                </c:pt>
                <c:pt idx="5890">
                  <c:v>132</c:v>
                </c:pt>
                <c:pt idx="5891">
                  <c:v>150</c:v>
                </c:pt>
                <c:pt idx="5892">
                  <c:v>132</c:v>
                </c:pt>
                <c:pt idx="5893">
                  <c:v>150</c:v>
                </c:pt>
                <c:pt idx="5894">
                  <c:v>132</c:v>
                </c:pt>
                <c:pt idx="5895">
                  <c:v>150</c:v>
                </c:pt>
                <c:pt idx="5896">
                  <c:v>132</c:v>
                </c:pt>
                <c:pt idx="5897">
                  <c:v>132</c:v>
                </c:pt>
                <c:pt idx="5898">
                  <c:v>132</c:v>
                </c:pt>
                <c:pt idx="5899">
                  <c:v>150</c:v>
                </c:pt>
                <c:pt idx="5900">
                  <c:v>150</c:v>
                </c:pt>
                <c:pt idx="5901">
                  <c:v>150</c:v>
                </c:pt>
                <c:pt idx="5902">
                  <c:v>150</c:v>
                </c:pt>
                <c:pt idx="5903">
                  <c:v>150</c:v>
                </c:pt>
                <c:pt idx="5904">
                  <c:v>150</c:v>
                </c:pt>
                <c:pt idx="5905">
                  <c:v>150</c:v>
                </c:pt>
                <c:pt idx="5906">
                  <c:v>150</c:v>
                </c:pt>
                <c:pt idx="5907">
                  <c:v>150</c:v>
                </c:pt>
                <c:pt idx="5908">
                  <c:v>150</c:v>
                </c:pt>
                <c:pt idx="5909">
                  <c:v>150</c:v>
                </c:pt>
                <c:pt idx="5910">
                  <c:v>150</c:v>
                </c:pt>
                <c:pt idx="5911">
                  <c:v>150</c:v>
                </c:pt>
                <c:pt idx="5912">
                  <c:v>150</c:v>
                </c:pt>
                <c:pt idx="5913">
                  <c:v>150</c:v>
                </c:pt>
                <c:pt idx="5914">
                  <c:v>150</c:v>
                </c:pt>
                <c:pt idx="5915">
                  <c:v>150</c:v>
                </c:pt>
                <c:pt idx="5916">
                  <c:v>150</c:v>
                </c:pt>
                <c:pt idx="5917">
                  <c:v>150</c:v>
                </c:pt>
                <c:pt idx="5918">
                  <c:v>150</c:v>
                </c:pt>
                <c:pt idx="5919">
                  <c:v>150</c:v>
                </c:pt>
                <c:pt idx="5920">
                  <c:v>150</c:v>
                </c:pt>
                <c:pt idx="5921">
                  <c:v>150</c:v>
                </c:pt>
                <c:pt idx="5922">
                  <c:v>150</c:v>
                </c:pt>
                <c:pt idx="5923">
                  <c:v>150</c:v>
                </c:pt>
                <c:pt idx="5924">
                  <c:v>150</c:v>
                </c:pt>
                <c:pt idx="5925">
                  <c:v>150</c:v>
                </c:pt>
                <c:pt idx="5926">
                  <c:v>150</c:v>
                </c:pt>
                <c:pt idx="5927">
                  <c:v>150</c:v>
                </c:pt>
                <c:pt idx="5928">
                  <c:v>150</c:v>
                </c:pt>
                <c:pt idx="5929">
                  <c:v>150</c:v>
                </c:pt>
                <c:pt idx="5930">
                  <c:v>150</c:v>
                </c:pt>
                <c:pt idx="5931">
                  <c:v>150</c:v>
                </c:pt>
                <c:pt idx="5932">
                  <c:v>150</c:v>
                </c:pt>
                <c:pt idx="5933">
                  <c:v>150</c:v>
                </c:pt>
                <c:pt idx="5934">
                  <c:v>150</c:v>
                </c:pt>
                <c:pt idx="5935">
                  <c:v>214</c:v>
                </c:pt>
                <c:pt idx="5936">
                  <c:v>214</c:v>
                </c:pt>
                <c:pt idx="5937">
                  <c:v>214</c:v>
                </c:pt>
                <c:pt idx="5938">
                  <c:v>170</c:v>
                </c:pt>
                <c:pt idx="5939">
                  <c:v>170</c:v>
                </c:pt>
                <c:pt idx="5940">
                  <c:v>225</c:v>
                </c:pt>
                <c:pt idx="5941">
                  <c:v>170</c:v>
                </c:pt>
                <c:pt idx="5942">
                  <c:v>205</c:v>
                </c:pt>
                <c:pt idx="5943">
                  <c:v>225</c:v>
                </c:pt>
                <c:pt idx="5944">
                  <c:v>205</c:v>
                </c:pt>
                <c:pt idx="5945">
                  <c:v>210</c:v>
                </c:pt>
                <c:pt idx="5946">
                  <c:v>210</c:v>
                </c:pt>
                <c:pt idx="5947">
                  <c:v>210</c:v>
                </c:pt>
                <c:pt idx="5948">
                  <c:v>210</c:v>
                </c:pt>
                <c:pt idx="5949">
                  <c:v>210</c:v>
                </c:pt>
                <c:pt idx="5950">
                  <c:v>260</c:v>
                </c:pt>
                <c:pt idx="5951">
                  <c:v>210</c:v>
                </c:pt>
                <c:pt idx="5952">
                  <c:v>260</c:v>
                </c:pt>
                <c:pt idx="5953">
                  <c:v>210</c:v>
                </c:pt>
                <c:pt idx="5954">
                  <c:v>260</c:v>
                </c:pt>
                <c:pt idx="5955">
                  <c:v>260</c:v>
                </c:pt>
                <c:pt idx="5956">
                  <c:v>210</c:v>
                </c:pt>
                <c:pt idx="5957">
                  <c:v>210</c:v>
                </c:pt>
                <c:pt idx="5958">
                  <c:v>210</c:v>
                </c:pt>
                <c:pt idx="5959">
                  <c:v>260</c:v>
                </c:pt>
                <c:pt idx="5960">
                  <c:v>260</c:v>
                </c:pt>
                <c:pt idx="5961">
                  <c:v>260</c:v>
                </c:pt>
                <c:pt idx="5962">
                  <c:v>210</c:v>
                </c:pt>
                <c:pt idx="5963">
                  <c:v>210</c:v>
                </c:pt>
                <c:pt idx="5964">
                  <c:v>260</c:v>
                </c:pt>
                <c:pt idx="5965">
                  <c:v>210</c:v>
                </c:pt>
                <c:pt idx="5966">
                  <c:v>210</c:v>
                </c:pt>
                <c:pt idx="5967">
                  <c:v>210</c:v>
                </c:pt>
                <c:pt idx="5968">
                  <c:v>210</c:v>
                </c:pt>
                <c:pt idx="5969">
                  <c:v>290</c:v>
                </c:pt>
                <c:pt idx="5970">
                  <c:v>252</c:v>
                </c:pt>
                <c:pt idx="5971">
                  <c:v>290</c:v>
                </c:pt>
                <c:pt idx="5972">
                  <c:v>252</c:v>
                </c:pt>
                <c:pt idx="5973">
                  <c:v>131</c:v>
                </c:pt>
                <c:pt idx="5974">
                  <c:v>131</c:v>
                </c:pt>
                <c:pt idx="5975">
                  <c:v>131</c:v>
                </c:pt>
                <c:pt idx="5976">
                  <c:v>131</c:v>
                </c:pt>
                <c:pt idx="5977">
                  <c:v>131</c:v>
                </c:pt>
                <c:pt idx="5978">
                  <c:v>131</c:v>
                </c:pt>
                <c:pt idx="5979">
                  <c:v>235</c:v>
                </c:pt>
                <c:pt idx="5980">
                  <c:v>235</c:v>
                </c:pt>
                <c:pt idx="5981">
                  <c:v>235</c:v>
                </c:pt>
                <c:pt idx="5982">
                  <c:v>235</c:v>
                </c:pt>
                <c:pt idx="5983">
                  <c:v>235</c:v>
                </c:pt>
                <c:pt idx="5984">
                  <c:v>235</c:v>
                </c:pt>
                <c:pt idx="5985">
                  <c:v>235</c:v>
                </c:pt>
                <c:pt idx="5986">
                  <c:v>235</c:v>
                </c:pt>
                <c:pt idx="5987">
                  <c:v>235</c:v>
                </c:pt>
                <c:pt idx="5988">
                  <c:v>235</c:v>
                </c:pt>
                <c:pt idx="5989">
                  <c:v>235</c:v>
                </c:pt>
                <c:pt idx="5990">
                  <c:v>235</c:v>
                </c:pt>
                <c:pt idx="5991">
                  <c:v>140</c:v>
                </c:pt>
                <c:pt idx="5992">
                  <c:v>110</c:v>
                </c:pt>
                <c:pt idx="5993">
                  <c:v>110</c:v>
                </c:pt>
                <c:pt idx="5994">
                  <c:v>140</c:v>
                </c:pt>
                <c:pt idx="5995">
                  <c:v>140</c:v>
                </c:pt>
                <c:pt idx="5996">
                  <c:v>110</c:v>
                </c:pt>
                <c:pt idx="5997">
                  <c:v>248</c:v>
                </c:pt>
                <c:pt idx="5998">
                  <c:v>248</c:v>
                </c:pt>
                <c:pt idx="5999">
                  <c:v>248</c:v>
                </c:pt>
                <c:pt idx="6000">
                  <c:v>248</c:v>
                </c:pt>
                <c:pt idx="6001">
                  <c:v>248</c:v>
                </c:pt>
                <c:pt idx="6002">
                  <c:v>248</c:v>
                </c:pt>
                <c:pt idx="6003">
                  <c:v>248</c:v>
                </c:pt>
                <c:pt idx="6004">
                  <c:v>248</c:v>
                </c:pt>
                <c:pt idx="6005">
                  <c:v>248</c:v>
                </c:pt>
                <c:pt idx="6006">
                  <c:v>248</c:v>
                </c:pt>
                <c:pt idx="6007">
                  <c:v>248</c:v>
                </c:pt>
                <c:pt idx="6008">
                  <c:v>248</c:v>
                </c:pt>
                <c:pt idx="6009">
                  <c:v>248</c:v>
                </c:pt>
                <c:pt idx="6010">
                  <c:v>248</c:v>
                </c:pt>
                <c:pt idx="6011">
                  <c:v>248</c:v>
                </c:pt>
                <c:pt idx="6012">
                  <c:v>93</c:v>
                </c:pt>
                <c:pt idx="6013">
                  <c:v>274</c:v>
                </c:pt>
                <c:pt idx="6014">
                  <c:v>192</c:v>
                </c:pt>
                <c:pt idx="6015">
                  <c:v>192</c:v>
                </c:pt>
                <c:pt idx="6016">
                  <c:v>274</c:v>
                </c:pt>
                <c:pt idx="6017">
                  <c:v>192</c:v>
                </c:pt>
                <c:pt idx="6018">
                  <c:v>192</c:v>
                </c:pt>
                <c:pt idx="6019">
                  <c:v>192</c:v>
                </c:pt>
                <c:pt idx="6020">
                  <c:v>274</c:v>
                </c:pt>
                <c:pt idx="6021">
                  <c:v>274</c:v>
                </c:pt>
                <c:pt idx="6022">
                  <c:v>192</c:v>
                </c:pt>
                <c:pt idx="6023">
                  <c:v>245</c:v>
                </c:pt>
                <c:pt idx="6024">
                  <c:v>178</c:v>
                </c:pt>
                <c:pt idx="6025">
                  <c:v>185</c:v>
                </c:pt>
                <c:pt idx="6026">
                  <c:v>185</c:v>
                </c:pt>
                <c:pt idx="6027">
                  <c:v>245</c:v>
                </c:pt>
                <c:pt idx="6028">
                  <c:v>175</c:v>
                </c:pt>
                <c:pt idx="6029">
                  <c:v>175</c:v>
                </c:pt>
                <c:pt idx="6030">
                  <c:v>175</c:v>
                </c:pt>
                <c:pt idx="6031">
                  <c:v>175</c:v>
                </c:pt>
                <c:pt idx="6032">
                  <c:v>256</c:v>
                </c:pt>
                <c:pt idx="6033">
                  <c:v>175</c:v>
                </c:pt>
                <c:pt idx="6034">
                  <c:v>175</c:v>
                </c:pt>
                <c:pt idx="6035">
                  <c:v>175</c:v>
                </c:pt>
                <c:pt idx="6036">
                  <c:v>256</c:v>
                </c:pt>
                <c:pt idx="6037">
                  <c:v>175</c:v>
                </c:pt>
                <c:pt idx="6038">
                  <c:v>175</c:v>
                </c:pt>
                <c:pt idx="6039">
                  <c:v>175</c:v>
                </c:pt>
                <c:pt idx="6040">
                  <c:v>175</c:v>
                </c:pt>
                <c:pt idx="6041">
                  <c:v>175</c:v>
                </c:pt>
                <c:pt idx="6042">
                  <c:v>175</c:v>
                </c:pt>
                <c:pt idx="6043">
                  <c:v>175</c:v>
                </c:pt>
                <c:pt idx="6044">
                  <c:v>256</c:v>
                </c:pt>
                <c:pt idx="6045">
                  <c:v>175</c:v>
                </c:pt>
                <c:pt idx="6046">
                  <c:v>256</c:v>
                </c:pt>
                <c:pt idx="6047">
                  <c:v>175</c:v>
                </c:pt>
                <c:pt idx="6048">
                  <c:v>148</c:v>
                </c:pt>
                <c:pt idx="6049">
                  <c:v>168</c:v>
                </c:pt>
                <c:pt idx="6050">
                  <c:v>168</c:v>
                </c:pt>
                <c:pt idx="6051">
                  <c:v>168</c:v>
                </c:pt>
                <c:pt idx="6052">
                  <c:v>148</c:v>
                </c:pt>
                <c:pt idx="6053">
                  <c:v>148</c:v>
                </c:pt>
                <c:pt idx="6054">
                  <c:v>148</c:v>
                </c:pt>
                <c:pt idx="6055">
                  <c:v>148</c:v>
                </c:pt>
                <c:pt idx="6056">
                  <c:v>168</c:v>
                </c:pt>
                <c:pt idx="6057">
                  <c:v>168</c:v>
                </c:pt>
                <c:pt idx="6058">
                  <c:v>148</c:v>
                </c:pt>
                <c:pt idx="6059">
                  <c:v>168</c:v>
                </c:pt>
                <c:pt idx="6060">
                  <c:v>168</c:v>
                </c:pt>
                <c:pt idx="6061">
                  <c:v>168</c:v>
                </c:pt>
                <c:pt idx="6062">
                  <c:v>168</c:v>
                </c:pt>
                <c:pt idx="6063">
                  <c:v>168</c:v>
                </c:pt>
                <c:pt idx="6064">
                  <c:v>148</c:v>
                </c:pt>
                <c:pt idx="6065">
                  <c:v>148</c:v>
                </c:pt>
                <c:pt idx="6066">
                  <c:v>168</c:v>
                </c:pt>
                <c:pt idx="6067">
                  <c:v>168</c:v>
                </c:pt>
                <c:pt idx="6068">
                  <c:v>168</c:v>
                </c:pt>
                <c:pt idx="6069">
                  <c:v>148</c:v>
                </c:pt>
                <c:pt idx="6070">
                  <c:v>168</c:v>
                </c:pt>
                <c:pt idx="6071">
                  <c:v>148</c:v>
                </c:pt>
                <c:pt idx="6072">
                  <c:v>168</c:v>
                </c:pt>
                <c:pt idx="6073">
                  <c:v>168</c:v>
                </c:pt>
                <c:pt idx="6074">
                  <c:v>168</c:v>
                </c:pt>
                <c:pt idx="6075">
                  <c:v>148</c:v>
                </c:pt>
                <c:pt idx="6076">
                  <c:v>166</c:v>
                </c:pt>
                <c:pt idx="6077">
                  <c:v>166</c:v>
                </c:pt>
                <c:pt idx="6078">
                  <c:v>224</c:v>
                </c:pt>
                <c:pt idx="6079">
                  <c:v>166</c:v>
                </c:pt>
                <c:pt idx="6080">
                  <c:v>224</c:v>
                </c:pt>
                <c:pt idx="6081">
                  <c:v>166</c:v>
                </c:pt>
                <c:pt idx="6082">
                  <c:v>166</c:v>
                </c:pt>
                <c:pt idx="6083">
                  <c:v>166</c:v>
                </c:pt>
                <c:pt idx="6084">
                  <c:v>166</c:v>
                </c:pt>
                <c:pt idx="6085">
                  <c:v>166</c:v>
                </c:pt>
                <c:pt idx="6086">
                  <c:v>166</c:v>
                </c:pt>
                <c:pt idx="6087">
                  <c:v>224</c:v>
                </c:pt>
                <c:pt idx="6088">
                  <c:v>166</c:v>
                </c:pt>
                <c:pt idx="6089">
                  <c:v>166</c:v>
                </c:pt>
                <c:pt idx="6090">
                  <c:v>166</c:v>
                </c:pt>
                <c:pt idx="6091">
                  <c:v>166</c:v>
                </c:pt>
                <c:pt idx="6092">
                  <c:v>166</c:v>
                </c:pt>
                <c:pt idx="6093">
                  <c:v>166</c:v>
                </c:pt>
                <c:pt idx="6094">
                  <c:v>200</c:v>
                </c:pt>
                <c:pt idx="6095">
                  <c:v>255</c:v>
                </c:pt>
                <c:pt idx="6096">
                  <c:v>255</c:v>
                </c:pt>
                <c:pt idx="6097">
                  <c:v>255</c:v>
                </c:pt>
                <c:pt idx="6098">
                  <c:v>255</c:v>
                </c:pt>
                <c:pt idx="6099">
                  <c:v>255</c:v>
                </c:pt>
                <c:pt idx="6100">
                  <c:v>253</c:v>
                </c:pt>
                <c:pt idx="6101">
                  <c:v>253</c:v>
                </c:pt>
                <c:pt idx="6102">
                  <c:v>253</c:v>
                </c:pt>
                <c:pt idx="6103">
                  <c:v>253</c:v>
                </c:pt>
                <c:pt idx="6104">
                  <c:v>253</c:v>
                </c:pt>
                <c:pt idx="6105">
                  <c:v>200</c:v>
                </c:pt>
                <c:pt idx="6106">
                  <c:v>287</c:v>
                </c:pt>
                <c:pt idx="6107">
                  <c:v>287</c:v>
                </c:pt>
                <c:pt idx="6108">
                  <c:v>287</c:v>
                </c:pt>
                <c:pt idx="6109">
                  <c:v>287</c:v>
                </c:pt>
                <c:pt idx="6110">
                  <c:v>287</c:v>
                </c:pt>
                <c:pt idx="6111">
                  <c:v>310</c:v>
                </c:pt>
                <c:pt idx="6112">
                  <c:v>420</c:v>
                </c:pt>
                <c:pt idx="6113">
                  <c:v>420</c:v>
                </c:pt>
                <c:pt idx="6114">
                  <c:v>420</c:v>
                </c:pt>
                <c:pt idx="6115">
                  <c:v>440</c:v>
                </c:pt>
                <c:pt idx="6116">
                  <c:v>310</c:v>
                </c:pt>
                <c:pt idx="6117">
                  <c:v>310</c:v>
                </c:pt>
                <c:pt idx="6118">
                  <c:v>310</c:v>
                </c:pt>
                <c:pt idx="6119">
                  <c:v>310</c:v>
                </c:pt>
                <c:pt idx="6120">
                  <c:v>440</c:v>
                </c:pt>
                <c:pt idx="6121">
                  <c:v>310</c:v>
                </c:pt>
                <c:pt idx="6122">
                  <c:v>420</c:v>
                </c:pt>
                <c:pt idx="6123">
                  <c:v>420</c:v>
                </c:pt>
                <c:pt idx="6124">
                  <c:v>420</c:v>
                </c:pt>
                <c:pt idx="6125">
                  <c:v>240</c:v>
                </c:pt>
                <c:pt idx="6126">
                  <c:v>205</c:v>
                </c:pt>
                <c:pt idx="6127">
                  <c:v>240</c:v>
                </c:pt>
                <c:pt idx="6128">
                  <c:v>205</c:v>
                </c:pt>
                <c:pt idx="6129">
                  <c:v>240</c:v>
                </c:pt>
                <c:pt idx="6130">
                  <c:v>205</c:v>
                </c:pt>
                <c:pt idx="6131">
                  <c:v>100</c:v>
                </c:pt>
                <c:pt idx="6132">
                  <c:v>93</c:v>
                </c:pt>
                <c:pt idx="6133">
                  <c:v>93</c:v>
                </c:pt>
                <c:pt idx="6134">
                  <c:v>93</c:v>
                </c:pt>
                <c:pt idx="6135">
                  <c:v>170</c:v>
                </c:pt>
                <c:pt idx="6136">
                  <c:v>150</c:v>
                </c:pt>
                <c:pt idx="6137">
                  <c:v>170</c:v>
                </c:pt>
                <c:pt idx="6138">
                  <c:v>170</c:v>
                </c:pt>
                <c:pt idx="6139">
                  <c:v>170</c:v>
                </c:pt>
                <c:pt idx="6140">
                  <c:v>150</c:v>
                </c:pt>
                <c:pt idx="6141">
                  <c:v>170</c:v>
                </c:pt>
                <c:pt idx="6142">
                  <c:v>170</c:v>
                </c:pt>
                <c:pt idx="6143">
                  <c:v>170</c:v>
                </c:pt>
                <c:pt idx="6144">
                  <c:v>170</c:v>
                </c:pt>
                <c:pt idx="6145">
                  <c:v>170</c:v>
                </c:pt>
                <c:pt idx="6146">
                  <c:v>150</c:v>
                </c:pt>
                <c:pt idx="6147">
                  <c:v>170</c:v>
                </c:pt>
                <c:pt idx="6148">
                  <c:v>170</c:v>
                </c:pt>
                <c:pt idx="6149">
                  <c:v>170</c:v>
                </c:pt>
                <c:pt idx="6150">
                  <c:v>150</c:v>
                </c:pt>
                <c:pt idx="6151">
                  <c:v>170</c:v>
                </c:pt>
                <c:pt idx="6152">
                  <c:v>170</c:v>
                </c:pt>
                <c:pt idx="6153">
                  <c:v>280</c:v>
                </c:pt>
                <c:pt idx="6154">
                  <c:v>170</c:v>
                </c:pt>
                <c:pt idx="6155">
                  <c:v>170</c:v>
                </c:pt>
                <c:pt idx="6156">
                  <c:v>170</c:v>
                </c:pt>
                <c:pt idx="6157">
                  <c:v>170</c:v>
                </c:pt>
                <c:pt idx="6158">
                  <c:v>170</c:v>
                </c:pt>
                <c:pt idx="6159">
                  <c:v>170</c:v>
                </c:pt>
                <c:pt idx="6160">
                  <c:v>170</c:v>
                </c:pt>
                <c:pt idx="6161">
                  <c:v>170</c:v>
                </c:pt>
                <c:pt idx="6162">
                  <c:v>170</c:v>
                </c:pt>
                <c:pt idx="6163">
                  <c:v>170</c:v>
                </c:pt>
                <c:pt idx="6164">
                  <c:v>170</c:v>
                </c:pt>
                <c:pt idx="6165">
                  <c:v>280</c:v>
                </c:pt>
                <c:pt idx="6166">
                  <c:v>170</c:v>
                </c:pt>
                <c:pt idx="6167">
                  <c:v>170</c:v>
                </c:pt>
                <c:pt idx="6168">
                  <c:v>170</c:v>
                </c:pt>
                <c:pt idx="6169">
                  <c:v>170</c:v>
                </c:pt>
                <c:pt idx="6170">
                  <c:v>170</c:v>
                </c:pt>
                <c:pt idx="6171">
                  <c:v>170</c:v>
                </c:pt>
                <c:pt idx="6172">
                  <c:v>170</c:v>
                </c:pt>
                <c:pt idx="6173">
                  <c:v>280</c:v>
                </c:pt>
                <c:pt idx="6174">
                  <c:v>170</c:v>
                </c:pt>
                <c:pt idx="6175">
                  <c:v>170</c:v>
                </c:pt>
                <c:pt idx="6176">
                  <c:v>170</c:v>
                </c:pt>
                <c:pt idx="6177">
                  <c:v>170</c:v>
                </c:pt>
                <c:pt idx="6178">
                  <c:v>170</c:v>
                </c:pt>
                <c:pt idx="6179">
                  <c:v>280</c:v>
                </c:pt>
                <c:pt idx="6180">
                  <c:v>205</c:v>
                </c:pt>
                <c:pt idx="6181">
                  <c:v>205</c:v>
                </c:pt>
                <c:pt idx="6182">
                  <c:v>205</c:v>
                </c:pt>
                <c:pt idx="6183">
                  <c:v>205</c:v>
                </c:pt>
                <c:pt idx="6184">
                  <c:v>205</c:v>
                </c:pt>
                <c:pt idx="6185">
                  <c:v>205</c:v>
                </c:pt>
                <c:pt idx="6186">
                  <c:v>205</c:v>
                </c:pt>
                <c:pt idx="6187">
                  <c:v>205</c:v>
                </c:pt>
                <c:pt idx="6188">
                  <c:v>205</c:v>
                </c:pt>
                <c:pt idx="6189">
                  <c:v>205</c:v>
                </c:pt>
                <c:pt idx="6190">
                  <c:v>205</c:v>
                </c:pt>
                <c:pt idx="6191">
                  <c:v>205</c:v>
                </c:pt>
                <c:pt idx="6192">
                  <c:v>205</c:v>
                </c:pt>
                <c:pt idx="6193">
                  <c:v>205</c:v>
                </c:pt>
                <c:pt idx="6194">
                  <c:v>205</c:v>
                </c:pt>
                <c:pt idx="6195">
                  <c:v>205</c:v>
                </c:pt>
                <c:pt idx="6196">
                  <c:v>205</c:v>
                </c:pt>
                <c:pt idx="6197">
                  <c:v>205</c:v>
                </c:pt>
                <c:pt idx="6198">
                  <c:v>205</c:v>
                </c:pt>
                <c:pt idx="6199">
                  <c:v>205</c:v>
                </c:pt>
                <c:pt idx="6200">
                  <c:v>260</c:v>
                </c:pt>
                <c:pt idx="6201">
                  <c:v>260</c:v>
                </c:pt>
                <c:pt idx="6202">
                  <c:v>260</c:v>
                </c:pt>
                <c:pt idx="6203">
                  <c:v>260</c:v>
                </c:pt>
                <c:pt idx="6204">
                  <c:v>260</c:v>
                </c:pt>
                <c:pt idx="6205">
                  <c:v>260</c:v>
                </c:pt>
                <c:pt idx="6206">
                  <c:v>260</c:v>
                </c:pt>
                <c:pt idx="6207">
                  <c:v>260</c:v>
                </c:pt>
                <c:pt idx="6208">
                  <c:v>260</c:v>
                </c:pt>
                <c:pt idx="6209">
                  <c:v>260</c:v>
                </c:pt>
                <c:pt idx="6210">
                  <c:v>260</c:v>
                </c:pt>
                <c:pt idx="6211">
                  <c:v>260</c:v>
                </c:pt>
                <c:pt idx="6212">
                  <c:v>260</c:v>
                </c:pt>
                <c:pt idx="6213">
                  <c:v>260</c:v>
                </c:pt>
                <c:pt idx="6214">
                  <c:v>260</c:v>
                </c:pt>
                <c:pt idx="6215">
                  <c:v>260</c:v>
                </c:pt>
                <c:pt idx="6216">
                  <c:v>260</c:v>
                </c:pt>
                <c:pt idx="6217">
                  <c:v>260</c:v>
                </c:pt>
                <c:pt idx="6218">
                  <c:v>260</c:v>
                </c:pt>
                <c:pt idx="6219">
                  <c:v>260</c:v>
                </c:pt>
                <c:pt idx="6220">
                  <c:v>284</c:v>
                </c:pt>
                <c:pt idx="6221">
                  <c:v>284</c:v>
                </c:pt>
                <c:pt idx="6222">
                  <c:v>284</c:v>
                </c:pt>
                <c:pt idx="6223">
                  <c:v>284</c:v>
                </c:pt>
                <c:pt idx="6224">
                  <c:v>284</c:v>
                </c:pt>
                <c:pt idx="6225">
                  <c:v>284</c:v>
                </c:pt>
                <c:pt idx="6226">
                  <c:v>284</c:v>
                </c:pt>
                <c:pt idx="6227">
                  <c:v>284</c:v>
                </c:pt>
                <c:pt idx="6228">
                  <c:v>335</c:v>
                </c:pt>
                <c:pt idx="6229">
                  <c:v>335</c:v>
                </c:pt>
                <c:pt idx="6230">
                  <c:v>335</c:v>
                </c:pt>
                <c:pt idx="6231">
                  <c:v>335</c:v>
                </c:pt>
                <c:pt idx="6232">
                  <c:v>335</c:v>
                </c:pt>
                <c:pt idx="6233">
                  <c:v>150</c:v>
                </c:pt>
                <c:pt idx="6234">
                  <c:v>150</c:v>
                </c:pt>
                <c:pt idx="6235">
                  <c:v>150</c:v>
                </c:pt>
                <c:pt idx="6236">
                  <c:v>150</c:v>
                </c:pt>
                <c:pt idx="6237">
                  <c:v>116</c:v>
                </c:pt>
                <c:pt idx="6238">
                  <c:v>116</c:v>
                </c:pt>
                <c:pt idx="6239">
                  <c:v>116</c:v>
                </c:pt>
                <c:pt idx="6240">
                  <c:v>150</c:v>
                </c:pt>
                <c:pt idx="6241">
                  <c:v>116</c:v>
                </c:pt>
                <c:pt idx="6242">
                  <c:v>116</c:v>
                </c:pt>
                <c:pt idx="6243">
                  <c:v>116</c:v>
                </c:pt>
                <c:pt idx="6244">
                  <c:v>116</c:v>
                </c:pt>
                <c:pt idx="6245">
                  <c:v>150</c:v>
                </c:pt>
                <c:pt idx="6246">
                  <c:v>150</c:v>
                </c:pt>
                <c:pt idx="6247">
                  <c:v>150</c:v>
                </c:pt>
                <c:pt idx="6248">
                  <c:v>150</c:v>
                </c:pt>
                <c:pt idx="6249">
                  <c:v>150</c:v>
                </c:pt>
                <c:pt idx="6250">
                  <c:v>150</c:v>
                </c:pt>
                <c:pt idx="6251">
                  <c:v>116</c:v>
                </c:pt>
                <c:pt idx="6252">
                  <c:v>116</c:v>
                </c:pt>
                <c:pt idx="6253">
                  <c:v>116</c:v>
                </c:pt>
                <c:pt idx="6254">
                  <c:v>150</c:v>
                </c:pt>
                <c:pt idx="6255">
                  <c:v>116</c:v>
                </c:pt>
                <c:pt idx="6256">
                  <c:v>150</c:v>
                </c:pt>
                <c:pt idx="6257">
                  <c:v>150</c:v>
                </c:pt>
                <c:pt idx="6258">
                  <c:v>116</c:v>
                </c:pt>
                <c:pt idx="6259">
                  <c:v>250</c:v>
                </c:pt>
                <c:pt idx="6260">
                  <c:v>250</c:v>
                </c:pt>
                <c:pt idx="6261">
                  <c:v>250</c:v>
                </c:pt>
                <c:pt idx="6262">
                  <c:v>250</c:v>
                </c:pt>
                <c:pt idx="6263">
                  <c:v>250</c:v>
                </c:pt>
                <c:pt idx="6264">
                  <c:v>250</c:v>
                </c:pt>
                <c:pt idx="6265">
                  <c:v>250</c:v>
                </c:pt>
                <c:pt idx="6266">
                  <c:v>250</c:v>
                </c:pt>
                <c:pt idx="6267">
                  <c:v>250</c:v>
                </c:pt>
                <c:pt idx="6268">
                  <c:v>250</c:v>
                </c:pt>
                <c:pt idx="6269">
                  <c:v>250</c:v>
                </c:pt>
                <c:pt idx="6270">
                  <c:v>250</c:v>
                </c:pt>
                <c:pt idx="6271">
                  <c:v>250</c:v>
                </c:pt>
                <c:pt idx="6272">
                  <c:v>250</c:v>
                </c:pt>
                <c:pt idx="6273">
                  <c:v>280</c:v>
                </c:pt>
                <c:pt idx="6274">
                  <c:v>280</c:v>
                </c:pt>
                <c:pt idx="6275">
                  <c:v>280</c:v>
                </c:pt>
                <c:pt idx="6276">
                  <c:v>280</c:v>
                </c:pt>
                <c:pt idx="6277">
                  <c:v>280</c:v>
                </c:pt>
                <c:pt idx="6278">
                  <c:v>280</c:v>
                </c:pt>
                <c:pt idx="6279">
                  <c:v>280</c:v>
                </c:pt>
                <c:pt idx="6280">
                  <c:v>280</c:v>
                </c:pt>
                <c:pt idx="6281">
                  <c:v>280</c:v>
                </c:pt>
                <c:pt idx="6282">
                  <c:v>280</c:v>
                </c:pt>
                <c:pt idx="6283">
                  <c:v>280</c:v>
                </c:pt>
                <c:pt idx="6284">
                  <c:v>280</c:v>
                </c:pt>
                <c:pt idx="6285">
                  <c:v>280</c:v>
                </c:pt>
                <c:pt idx="6286">
                  <c:v>280</c:v>
                </c:pt>
                <c:pt idx="6287">
                  <c:v>280</c:v>
                </c:pt>
                <c:pt idx="6288">
                  <c:v>280</c:v>
                </c:pt>
                <c:pt idx="6289">
                  <c:v>280</c:v>
                </c:pt>
                <c:pt idx="6290">
                  <c:v>280</c:v>
                </c:pt>
                <c:pt idx="6291">
                  <c:v>280</c:v>
                </c:pt>
                <c:pt idx="6292">
                  <c:v>280</c:v>
                </c:pt>
                <c:pt idx="6293">
                  <c:v>280</c:v>
                </c:pt>
                <c:pt idx="6294">
                  <c:v>280</c:v>
                </c:pt>
                <c:pt idx="6295">
                  <c:v>280</c:v>
                </c:pt>
                <c:pt idx="6296">
                  <c:v>280</c:v>
                </c:pt>
                <c:pt idx="6297">
                  <c:v>280</c:v>
                </c:pt>
                <c:pt idx="6298">
                  <c:v>280</c:v>
                </c:pt>
                <c:pt idx="6299">
                  <c:v>280</c:v>
                </c:pt>
                <c:pt idx="6300">
                  <c:v>280</c:v>
                </c:pt>
                <c:pt idx="6301">
                  <c:v>280</c:v>
                </c:pt>
                <c:pt idx="6302">
                  <c:v>280</c:v>
                </c:pt>
                <c:pt idx="6303">
                  <c:v>280</c:v>
                </c:pt>
                <c:pt idx="6304">
                  <c:v>280</c:v>
                </c:pt>
                <c:pt idx="6305">
                  <c:v>280</c:v>
                </c:pt>
                <c:pt idx="6306">
                  <c:v>280</c:v>
                </c:pt>
                <c:pt idx="6307">
                  <c:v>81</c:v>
                </c:pt>
                <c:pt idx="6308">
                  <c:v>200</c:v>
                </c:pt>
                <c:pt idx="6309">
                  <c:v>200</c:v>
                </c:pt>
                <c:pt idx="6310">
                  <c:v>200</c:v>
                </c:pt>
                <c:pt idx="6311">
                  <c:v>200</c:v>
                </c:pt>
                <c:pt idx="6312">
                  <c:v>200</c:v>
                </c:pt>
                <c:pt idx="6313">
                  <c:v>200</c:v>
                </c:pt>
                <c:pt idx="6314">
                  <c:v>195</c:v>
                </c:pt>
                <c:pt idx="6315">
                  <c:v>138</c:v>
                </c:pt>
                <c:pt idx="6316">
                  <c:v>161</c:v>
                </c:pt>
                <c:pt idx="6317">
                  <c:v>138</c:v>
                </c:pt>
                <c:pt idx="6318">
                  <c:v>161</c:v>
                </c:pt>
                <c:pt idx="6319">
                  <c:v>161</c:v>
                </c:pt>
                <c:pt idx="6320">
                  <c:v>138</c:v>
                </c:pt>
                <c:pt idx="6321">
                  <c:v>138</c:v>
                </c:pt>
                <c:pt idx="6322">
                  <c:v>161</c:v>
                </c:pt>
                <c:pt idx="6323">
                  <c:v>161</c:v>
                </c:pt>
                <c:pt idx="6324">
                  <c:v>161</c:v>
                </c:pt>
                <c:pt idx="6325">
                  <c:v>161</c:v>
                </c:pt>
                <c:pt idx="6326">
                  <c:v>161</c:v>
                </c:pt>
                <c:pt idx="6327">
                  <c:v>161</c:v>
                </c:pt>
                <c:pt idx="6328">
                  <c:v>161</c:v>
                </c:pt>
                <c:pt idx="6329">
                  <c:v>161</c:v>
                </c:pt>
                <c:pt idx="6330">
                  <c:v>161</c:v>
                </c:pt>
                <c:pt idx="6331">
                  <c:v>125</c:v>
                </c:pt>
                <c:pt idx="6332">
                  <c:v>125</c:v>
                </c:pt>
                <c:pt idx="6333">
                  <c:v>125</c:v>
                </c:pt>
                <c:pt idx="6334">
                  <c:v>125</c:v>
                </c:pt>
                <c:pt idx="6335">
                  <c:v>125</c:v>
                </c:pt>
                <c:pt idx="6336">
                  <c:v>125</c:v>
                </c:pt>
                <c:pt idx="6337">
                  <c:v>130</c:v>
                </c:pt>
                <c:pt idx="6338">
                  <c:v>130</c:v>
                </c:pt>
                <c:pt idx="6339">
                  <c:v>130</c:v>
                </c:pt>
                <c:pt idx="6340">
                  <c:v>103</c:v>
                </c:pt>
                <c:pt idx="6341">
                  <c:v>103</c:v>
                </c:pt>
                <c:pt idx="6342">
                  <c:v>140</c:v>
                </c:pt>
                <c:pt idx="6343">
                  <c:v>130</c:v>
                </c:pt>
                <c:pt idx="6344">
                  <c:v>130</c:v>
                </c:pt>
                <c:pt idx="6345">
                  <c:v>130</c:v>
                </c:pt>
                <c:pt idx="6346">
                  <c:v>130</c:v>
                </c:pt>
                <c:pt idx="6347">
                  <c:v>130</c:v>
                </c:pt>
                <c:pt idx="6348">
                  <c:v>130</c:v>
                </c:pt>
                <c:pt idx="6349">
                  <c:v>130</c:v>
                </c:pt>
                <c:pt idx="6350">
                  <c:v>253</c:v>
                </c:pt>
                <c:pt idx="6351">
                  <c:v>253</c:v>
                </c:pt>
                <c:pt idx="6352">
                  <c:v>253</c:v>
                </c:pt>
                <c:pt idx="6353">
                  <c:v>253</c:v>
                </c:pt>
                <c:pt idx="6354">
                  <c:v>253</c:v>
                </c:pt>
                <c:pt idx="6355">
                  <c:v>150</c:v>
                </c:pt>
                <c:pt idx="6356">
                  <c:v>180</c:v>
                </c:pt>
                <c:pt idx="6357">
                  <c:v>150</c:v>
                </c:pt>
                <c:pt idx="6358">
                  <c:v>150</c:v>
                </c:pt>
                <c:pt idx="6359">
                  <c:v>150</c:v>
                </c:pt>
                <c:pt idx="6360">
                  <c:v>150</c:v>
                </c:pt>
                <c:pt idx="6361">
                  <c:v>180</c:v>
                </c:pt>
                <c:pt idx="6362">
                  <c:v>150</c:v>
                </c:pt>
                <c:pt idx="6363">
                  <c:v>90</c:v>
                </c:pt>
                <c:pt idx="6364">
                  <c:v>200</c:v>
                </c:pt>
                <c:pt idx="6365">
                  <c:v>200</c:v>
                </c:pt>
                <c:pt idx="6366">
                  <c:v>200</c:v>
                </c:pt>
                <c:pt idx="6367">
                  <c:v>200</c:v>
                </c:pt>
                <c:pt idx="6368">
                  <c:v>200</c:v>
                </c:pt>
                <c:pt idx="6369">
                  <c:v>200</c:v>
                </c:pt>
                <c:pt idx="6370">
                  <c:v>200</c:v>
                </c:pt>
                <c:pt idx="6371">
                  <c:v>200</c:v>
                </c:pt>
                <c:pt idx="6372">
                  <c:v>200</c:v>
                </c:pt>
                <c:pt idx="6373">
                  <c:v>200</c:v>
                </c:pt>
                <c:pt idx="6374">
                  <c:v>200</c:v>
                </c:pt>
                <c:pt idx="6375">
                  <c:v>200</c:v>
                </c:pt>
                <c:pt idx="6376">
                  <c:v>200</c:v>
                </c:pt>
                <c:pt idx="6377">
                  <c:v>200</c:v>
                </c:pt>
                <c:pt idx="6378">
                  <c:v>328</c:v>
                </c:pt>
                <c:pt idx="6379">
                  <c:v>328</c:v>
                </c:pt>
                <c:pt idx="6380">
                  <c:v>340</c:v>
                </c:pt>
                <c:pt idx="6381">
                  <c:v>340</c:v>
                </c:pt>
                <c:pt idx="6382">
                  <c:v>340</c:v>
                </c:pt>
                <c:pt idx="6383">
                  <c:v>340</c:v>
                </c:pt>
                <c:pt idx="6384">
                  <c:v>328</c:v>
                </c:pt>
                <c:pt idx="6385">
                  <c:v>360</c:v>
                </c:pt>
                <c:pt idx="6386">
                  <c:v>328</c:v>
                </c:pt>
                <c:pt idx="6387">
                  <c:v>328</c:v>
                </c:pt>
                <c:pt idx="6388">
                  <c:v>328</c:v>
                </c:pt>
                <c:pt idx="6389">
                  <c:v>328</c:v>
                </c:pt>
                <c:pt idx="6390">
                  <c:v>360</c:v>
                </c:pt>
                <c:pt idx="6391">
                  <c:v>360</c:v>
                </c:pt>
                <c:pt idx="6392">
                  <c:v>360</c:v>
                </c:pt>
                <c:pt idx="6393">
                  <c:v>328</c:v>
                </c:pt>
                <c:pt idx="6394">
                  <c:v>208</c:v>
                </c:pt>
                <c:pt idx="6395">
                  <c:v>400</c:v>
                </c:pt>
                <c:pt idx="6396">
                  <c:v>400</c:v>
                </c:pt>
                <c:pt idx="6397">
                  <c:v>300</c:v>
                </c:pt>
                <c:pt idx="6398">
                  <c:v>300</c:v>
                </c:pt>
                <c:pt idx="6399">
                  <c:v>360</c:v>
                </c:pt>
                <c:pt idx="6400">
                  <c:v>300</c:v>
                </c:pt>
                <c:pt idx="6401">
                  <c:v>208</c:v>
                </c:pt>
                <c:pt idx="6402">
                  <c:v>360</c:v>
                </c:pt>
                <c:pt idx="6403">
                  <c:v>300</c:v>
                </c:pt>
                <c:pt idx="6404">
                  <c:v>208</c:v>
                </c:pt>
                <c:pt idx="6405">
                  <c:v>208</c:v>
                </c:pt>
                <c:pt idx="6406">
                  <c:v>208</c:v>
                </c:pt>
                <c:pt idx="6407">
                  <c:v>300</c:v>
                </c:pt>
                <c:pt idx="6408">
                  <c:v>400</c:v>
                </c:pt>
                <c:pt idx="6409">
                  <c:v>208</c:v>
                </c:pt>
                <c:pt idx="6410">
                  <c:v>400</c:v>
                </c:pt>
                <c:pt idx="6411">
                  <c:v>360</c:v>
                </c:pt>
                <c:pt idx="6412">
                  <c:v>208</c:v>
                </c:pt>
                <c:pt idx="6413">
                  <c:v>300</c:v>
                </c:pt>
                <c:pt idx="6414">
                  <c:v>300</c:v>
                </c:pt>
                <c:pt idx="6415">
                  <c:v>208</c:v>
                </c:pt>
                <c:pt idx="6416">
                  <c:v>208</c:v>
                </c:pt>
                <c:pt idx="6417">
                  <c:v>208</c:v>
                </c:pt>
                <c:pt idx="6418">
                  <c:v>300</c:v>
                </c:pt>
                <c:pt idx="6419">
                  <c:v>360</c:v>
                </c:pt>
                <c:pt idx="6420">
                  <c:v>272</c:v>
                </c:pt>
                <c:pt idx="6421">
                  <c:v>240</c:v>
                </c:pt>
                <c:pt idx="6422">
                  <c:v>245</c:v>
                </c:pt>
                <c:pt idx="6423">
                  <c:v>220</c:v>
                </c:pt>
                <c:pt idx="6424">
                  <c:v>220</c:v>
                </c:pt>
                <c:pt idx="6425">
                  <c:v>240</c:v>
                </c:pt>
                <c:pt idx="6426">
                  <c:v>272</c:v>
                </c:pt>
                <c:pt idx="6427">
                  <c:v>272</c:v>
                </c:pt>
                <c:pt idx="6428">
                  <c:v>220</c:v>
                </c:pt>
                <c:pt idx="6429">
                  <c:v>220</c:v>
                </c:pt>
                <c:pt idx="6430">
                  <c:v>245</c:v>
                </c:pt>
                <c:pt idx="6431">
                  <c:v>272</c:v>
                </c:pt>
                <c:pt idx="6432">
                  <c:v>240</c:v>
                </c:pt>
                <c:pt idx="6433">
                  <c:v>240</c:v>
                </c:pt>
                <c:pt idx="6434">
                  <c:v>240</c:v>
                </c:pt>
                <c:pt idx="6435">
                  <c:v>240</c:v>
                </c:pt>
                <c:pt idx="6436">
                  <c:v>272</c:v>
                </c:pt>
                <c:pt idx="6437">
                  <c:v>220</c:v>
                </c:pt>
                <c:pt idx="6438">
                  <c:v>272</c:v>
                </c:pt>
                <c:pt idx="6439">
                  <c:v>220</c:v>
                </c:pt>
                <c:pt idx="6440">
                  <c:v>325</c:v>
                </c:pt>
                <c:pt idx="6441">
                  <c:v>325</c:v>
                </c:pt>
                <c:pt idx="6442">
                  <c:v>343</c:v>
                </c:pt>
                <c:pt idx="6443">
                  <c:v>343</c:v>
                </c:pt>
                <c:pt idx="6444">
                  <c:v>325</c:v>
                </c:pt>
                <c:pt idx="6445">
                  <c:v>325</c:v>
                </c:pt>
                <c:pt idx="6446">
                  <c:v>348</c:v>
                </c:pt>
                <c:pt idx="6447">
                  <c:v>330</c:v>
                </c:pt>
                <c:pt idx="6448">
                  <c:v>330</c:v>
                </c:pt>
                <c:pt idx="6449">
                  <c:v>330</c:v>
                </c:pt>
                <c:pt idx="6450">
                  <c:v>348</c:v>
                </c:pt>
                <c:pt idx="6451">
                  <c:v>330</c:v>
                </c:pt>
                <c:pt idx="6452">
                  <c:v>330</c:v>
                </c:pt>
                <c:pt idx="6453">
                  <c:v>330</c:v>
                </c:pt>
                <c:pt idx="6454">
                  <c:v>330</c:v>
                </c:pt>
                <c:pt idx="6455">
                  <c:v>330</c:v>
                </c:pt>
                <c:pt idx="6456">
                  <c:v>400</c:v>
                </c:pt>
                <c:pt idx="6457">
                  <c:v>300</c:v>
                </c:pt>
                <c:pt idx="6458">
                  <c:v>300</c:v>
                </c:pt>
                <c:pt idx="6459">
                  <c:v>208</c:v>
                </c:pt>
                <c:pt idx="6460">
                  <c:v>400</c:v>
                </c:pt>
                <c:pt idx="6461">
                  <c:v>208</c:v>
                </c:pt>
                <c:pt idx="6462">
                  <c:v>208</c:v>
                </c:pt>
                <c:pt idx="6463">
                  <c:v>208</c:v>
                </c:pt>
                <c:pt idx="6464">
                  <c:v>330</c:v>
                </c:pt>
                <c:pt idx="6465">
                  <c:v>330</c:v>
                </c:pt>
                <c:pt idx="6466">
                  <c:v>360</c:v>
                </c:pt>
                <c:pt idx="6467">
                  <c:v>420</c:v>
                </c:pt>
                <c:pt idx="6468">
                  <c:v>420</c:v>
                </c:pt>
                <c:pt idx="6469">
                  <c:v>330</c:v>
                </c:pt>
                <c:pt idx="6470">
                  <c:v>330</c:v>
                </c:pt>
                <c:pt idx="6471">
                  <c:v>330</c:v>
                </c:pt>
                <c:pt idx="6472">
                  <c:v>416</c:v>
                </c:pt>
                <c:pt idx="6473">
                  <c:v>420</c:v>
                </c:pt>
                <c:pt idx="6474">
                  <c:v>420</c:v>
                </c:pt>
                <c:pt idx="6475">
                  <c:v>360</c:v>
                </c:pt>
                <c:pt idx="6476">
                  <c:v>416</c:v>
                </c:pt>
                <c:pt idx="6477">
                  <c:v>330</c:v>
                </c:pt>
                <c:pt idx="6478">
                  <c:v>420</c:v>
                </c:pt>
                <c:pt idx="6479">
                  <c:v>330</c:v>
                </c:pt>
                <c:pt idx="6480">
                  <c:v>420</c:v>
                </c:pt>
                <c:pt idx="6481">
                  <c:v>360</c:v>
                </c:pt>
                <c:pt idx="6482">
                  <c:v>420</c:v>
                </c:pt>
                <c:pt idx="6483">
                  <c:v>420</c:v>
                </c:pt>
                <c:pt idx="6484">
                  <c:v>330</c:v>
                </c:pt>
                <c:pt idx="6485">
                  <c:v>330</c:v>
                </c:pt>
                <c:pt idx="6486">
                  <c:v>330</c:v>
                </c:pt>
                <c:pt idx="6487">
                  <c:v>240</c:v>
                </c:pt>
                <c:pt idx="6488">
                  <c:v>240</c:v>
                </c:pt>
                <c:pt idx="6489">
                  <c:v>333</c:v>
                </c:pt>
                <c:pt idx="6490">
                  <c:v>280</c:v>
                </c:pt>
                <c:pt idx="6491">
                  <c:v>280</c:v>
                </c:pt>
                <c:pt idx="6492">
                  <c:v>240</c:v>
                </c:pt>
                <c:pt idx="6493">
                  <c:v>333</c:v>
                </c:pt>
                <c:pt idx="6494">
                  <c:v>240</c:v>
                </c:pt>
                <c:pt idx="6495">
                  <c:v>240</c:v>
                </c:pt>
                <c:pt idx="6496">
                  <c:v>280</c:v>
                </c:pt>
                <c:pt idx="6497">
                  <c:v>280</c:v>
                </c:pt>
                <c:pt idx="6498">
                  <c:v>240</c:v>
                </c:pt>
                <c:pt idx="6499">
                  <c:v>333</c:v>
                </c:pt>
                <c:pt idx="6500">
                  <c:v>333</c:v>
                </c:pt>
                <c:pt idx="6501">
                  <c:v>333</c:v>
                </c:pt>
                <c:pt idx="6502">
                  <c:v>404</c:v>
                </c:pt>
                <c:pt idx="6503">
                  <c:v>404</c:v>
                </c:pt>
                <c:pt idx="6504">
                  <c:v>404</c:v>
                </c:pt>
                <c:pt idx="6505">
                  <c:v>404</c:v>
                </c:pt>
                <c:pt idx="6506">
                  <c:v>404</c:v>
                </c:pt>
                <c:pt idx="6507">
                  <c:v>404</c:v>
                </c:pt>
                <c:pt idx="6508">
                  <c:v>404</c:v>
                </c:pt>
                <c:pt idx="6509">
                  <c:v>404</c:v>
                </c:pt>
                <c:pt idx="6510">
                  <c:v>404</c:v>
                </c:pt>
                <c:pt idx="6511">
                  <c:v>260</c:v>
                </c:pt>
                <c:pt idx="6512">
                  <c:v>260</c:v>
                </c:pt>
                <c:pt idx="6513">
                  <c:v>260</c:v>
                </c:pt>
                <c:pt idx="6514">
                  <c:v>260</c:v>
                </c:pt>
                <c:pt idx="6515">
                  <c:v>260</c:v>
                </c:pt>
                <c:pt idx="6516">
                  <c:v>260</c:v>
                </c:pt>
                <c:pt idx="6517">
                  <c:v>260</c:v>
                </c:pt>
                <c:pt idx="6518">
                  <c:v>260</c:v>
                </c:pt>
                <c:pt idx="6519">
                  <c:v>260</c:v>
                </c:pt>
                <c:pt idx="6520">
                  <c:v>260</c:v>
                </c:pt>
                <c:pt idx="6521">
                  <c:v>260</c:v>
                </c:pt>
                <c:pt idx="6522">
                  <c:v>260</c:v>
                </c:pt>
                <c:pt idx="6523">
                  <c:v>240</c:v>
                </c:pt>
                <c:pt idx="6524">
                  <c:v>240</c:v>
                </c:pt>
                <c:pt idx="6525">
                  <c:v>240</c:v>
                </c:pt>
                <c:pt idx="6526">
                  <c:v>240</c:v>
                </c:pt>
                <c:pt idx="6527">
                  <c:v>240</c:v>
                </c:pt>
                <c:pt idx="6528">
                  <c:v>240</c:v>
                </c:pt>
                <c:pt idx="6529">
                  <c:v>325</c:v>
                </c:pt>
                <c:pt idx="6530">
                  <c:v>325</c:v>
                </c:pt>
                <c:pt idx="6531">
                  <c:v>325</c:v>
                </c:pt>
                <c:pt idx="6532">
                  <c:v>325</c:v>
                </c:pt>
                <c:pt idx="6533">
                  <c:v>325</c:v>
                </c:pt>
                <c:pt idx="6534">
                  <c:v>325</c:v>
                </c:pt>
                <c:pt idx="6535">
                  <c:v>325</c:v>
                </c:pt>
                <c:pt idx="6536">
                  <c:v>325</c:v>
                </c:pt>
                <c:pt idx="6537">
                  <c:v>320</c:v>
                </c:pt>
                <c:pt idx="6538">
                  <c:v>320</c:v>
                </c:pt>
                <c:pt idx="6539">
                  <c:v>320</c:v>
                </c:pt>
                <c:pt idx="6540">
                  <c:v>320</c:v>
                </c:pt>
                <c:pt idx="6541">
                  <c:v>400</c:v>
                </c:pt>
                <c:pt idx="6542">
                  <c:v>400</c:v>
                </c:pt>
                <c:pt idx="6543">
                  <c:v>230</c:v>
                </c:pt>
                <c:pt idx="6544">
                  <c:v>265</c:v>
                </c:pt>
                <c:pt idx="6545">
                  <c:v>230</c:v>
                </c:pt>
                <c:pt idx="6546">
                  <c:v>265</c:v>
                </c:pt>
                <c:pt idx="6547">
                  <c:v>265</c:v>
                </c:pt>
                <c:pt idx="6548">
                  <c:v>250</c:v>
                </c:pt>
                <c:pt idx="6549">
                  <c:v>250</c:v>
                </c:pt>
                <c:pt idx="6550">
                  <c:v>265</c:v>
                </c:pt>
                <c:pt idx="6551">
                  <c:v>295</c:v>
                </c:pt>
                <c:pt idx="6552">
                  <c:v>295</c:v>
                </c:pt>
                <c:pt idx="6553">
                  <c:v>325</c:v>
                </c:pt>
                <c:pt idx="6554">
                  <c:v>325</c:v>
                </c:pt>
                <c:pt idx="6555">
                  <c:v>325</c:v>
                </c:pt>
                <c:pt idx="6556">
                  <c:v>325</c:v>
                </c:pt>
                <c:pt idx="6557">
                  <c:v>325</c:v>
                </c:pt>
                <c:pt idx="6558">
                  <c:v>325</c:v>
                </c:pt>
                <c:pt idx="6559">
                  <c:v>400</c:v>
                </c:pt>
                <c:pt idx="6560">
                  <c:v>400</c:v>
                </c:pt>
                <c:pt idx="6561">
                  <c:v>400</c:v>
                </c:pt>
                <c:pt idx="6562">
                  <c:v>400</c:v>
                </c:pt>
                <c:pt idx="6563">
                  <c:v>400</c:v>
                </c:pt>
                <c:pt idx="6564">
                  <c:v>400</c:v>
                </c:pt>
                <c:pt idx="6565">
                  <c:v>400</c:v>
                </c:pt>
                <c:pt idx="6566">
                  <c:v>400</c:v>
                </c:pt>
                <c:pt idx="6567">
                  <c:v>400</c:v>
                </c:pt>
                <c:pt idx="6568">
                  <c:v>400</c:v>
                </c:pt>
                <c:pt idx="6569">
                  <c:v>400</c:v>
                </c:pt>
                <c:pt idx="6570">
                  <c:v>268</c:v>
                </c:pt>
                <c:pt idx="6571">
                  <c:v>210</c:v>
                </c:pt>
                <c:pt idx="6572">
                  <c:v>268</c:v>
                </c:pt>
                <c:pt idx="6573">
                  <c:v>210</c:v>
                </c:pt>
                <c:pt idx="6574">
                  <c:v>302</c:v>
                </c:pt>
                <c:pt idx="6575">
                  <c:v>210</c:v>
                </c:pt>
                <c:pt idx="6576">
                  <c:v>240</c:v>
                </c:pt>
                <c:pt idx="6577">
                  <c:v>250</c:v>
                </c:pt>
                <c:pt idx="6578">
                  <c:v>430</c:v>
                </c:pt>
                <c:pt idx="6579">
                  <c:v>430</c:v>
                </c:pt>
                <c:pt idx="6580">
                  <c:v>430</c:v>
                </c:pt>
                <c:pt idx="6581">
                  <c:v>430</c:v>
                </c:pt>
                <c:pt idx="6582">
                  <c:v>430</c:v>
                </c:pt>
                <c:pt idx="6583">
                  <c:v>430</c:v>
                </c:pt>
                <c:pt idx="6584">
                  <c:v>430</c:v>
                </c:pt>
                <c:pt idx="6585">
                  <c:v>430</c:v>
                </c:pt>
                <c:pt idx="6586">
                  <c:v>150</c:v>
                </c:pt>
                <c:pt idx="6587">
                  <c:v>150</c:v>
                </c:pt>
                <c:pt idx="6588">
                  <c:v>150</c:v>
                </c:pt>
                <c:pt idx="6589">
                  <c:v>150</c:v>
                </c:pt>
                <c:pt idx="6590">
                  <c:v>150</c:v>
                </c:pt>
                <c:pt idx="6591">
                  <c:v>150</c:v>
                </c:pt>
                <c:pt idx="6592">
                  <c:v>150</c:v>
                </c:pt>
                <c:pt idx="6593">
                  <c:v>150</c:v>
                </c:pt>
                <c:pt idx="6594">
                  <c:v>170</c:v>
                </c:pt>
                <c:pt idx="6595">
                  <c:v>170</c:v>
                </c:pt>
                <c:pt idx="6596">
                  <c:v>170</c:v>
                </c:pt>
                <c:pt idx="6597">
                  <c:v>170</c:v>
                </c:pt>
                <c:pt idx="6598">
                  <c:v>170</c:v>
                </c:pt>
                <c:pt idx="6599">
                  <c:v>170</c:v>
                </c:pt>
                <c:pt idx="6600">
                  <c:v>170</c:v>
                </c:pt>
                <c:pt idx="6601">
                  <c:v>170</c:v>
                </c:pt>
                <c:pt idx="6602">
                  <c:v>170</c:v>
                </c:pt>
                <c:pt idx="6603">
                  <c:v>170</c:v>
                </c:pt>
                <c:pt idx="6604">
                  <c:v>170</c:v>
                </c:pt>
                <c:pt idx="6605">
                  <c:v>170</c:v>
                </c:pt>
                <c:pt idx="6606">
                  <c:v>170</c:v>
                </c:pt>
                <c:pt idx="6607">
                  <c:v>170</c:v>
                </c:pt>
                <c:pt idx="6608">
                  <c:v>210</c:v>
                </c:pt>
                <c:pt idx="6609">
                  <c:v>235</c:v>
                </c:pt>
                <c:pt idx="6610">
                  <c:v>210</c:v>
                </c:pt>
                <c:pt idx="6611">
                  <c:v>210</c:v>
                </c:pt>
                <c:pt idx="6612">
                  <c:v>210</c:v>
                </c:pt>
                <c:pt idx="6613">
                  <c:v>210</c:v>
                </c:pt>
                <c:pt idx="6614">
                  <c:v>235</c:v>
                </c:pt>
                <c:pt idx="6615">
                  <c:v>210</c:v>
                </c:pt>
                <c:pt idx="6616">
                  <c:v>210</c:v>
                </c:pt>
                <c:pt idx="6617">
                  <c:v>210</c:v>
                </c:pt>
                <c:pt idx="6618">
                  <c:v>210</c:v>
                </c:pt>
                <c:pt idx="6619">
                  <c:v>210</c:v>
                </c:pt>
                <c:pt idx="6620">
                  <c:v>210</c:v>
                </c:pt>
                <c:pt idx="6621">
                  <c:v>210</c:v>
                </c:pt>
                <c:pt idx="6622">
                  <c:v>210</c:v>
                </c:pt>
                <c:pt idx="6623">
                  <c:v>275</c:v>
                </c:pt>
                <c:pt idx="6624">
                  <c:v>275</c:v>
                </c:pt>
                <c:pt idx="6625">
                  <c:v>291</c:v>
                </c:pt>
                <c:pt idx="6626">
                  <c:v>291</c:v>
                </c:pt>
                <c:pt idx="6627">
                  <c:v>291</c:v>
                </c:pt>
                <c:pt idx="6628">
                  <c:v>291</c:v>
                </c:pt>
                <c:pt idx="6629">
                  <c:v>195</c:v>
                </c:pt>
                <c:pt idx="6630">
                  <c:v>155</c:v>
                </c:pt>
                <c:pt idx="6631">
                  <c:v>195</c:v>
                </c:pt>
                <c:pt idx="6632">
                  <c:v>155</c:v>
                </c:pt>
                <c:pt idx="6633">
                  <c:v>165</c:v>
                </c:pt>
                <c:pt idx="6634">
                  <c:v>165</c:v>
                </c:pt>
                <c:pt idx="6635">
                  <c:v>125</c:v>
                </c:pt>
                <c:pt idx="6636">
                  <c:v>125</c:v>
                </c:pt>
                <c:pt idx="6637">
                  <c:v>170</c:v>
                </c:pt>
                <c:pt idx="6638">
                  <c:v>170</c:v>
                </c:pt>
                <c:pt idx="6639">
                  <c:v>125</c:v>
                </c:pt>
                <c:pt idx="6640">
                  <c:v>125</c:v>
                </c:pt>
                <c:pt idx="6641">
                  <c:v>125</c:v>
                </c:pt>
                <c:pt idx="6642">
                  <c:v>125</c:v>
                </c:pt>
                <c:pt idx="6643">
                  <c:v>170</c:v>
                </c:pt>
                <c:pt idx="6644">
                  <c:v>125</c:v>
                </c:pt>
                <c:pt idx="6645">
                  <c:v>170</c:v>
                </c:pt>
                <c:pt idx="6646">
                  <c:v>125</c:v>
                </c:pt>
                <c:pt idx="6647">
                  <c:v>180</c:v>
                </c:pt>
                <c:pt idx="6648">
                  <c:v>230</c:v>
                </c:pt>
                <c:pt idx="6649">
                  <c:v>180</c:v>
                </c:pt>
                <c:pt idx="6650">
                  <c:v>180</c:v>
                </c:pt>
                <c:pt idx="6651">
                  <c:v>230</c:v>
                </c:pt>
                <c:pt idx="6652">
                  <c:v>180</c:v>
                </c:pt>
                <c:pt idx="6653">
                  <c:v>180</c:v>
                </c:pt>
                <c:pt idx="6654">
                  <c:v>180</c:v>
                </c:pt>
                <c:pt idx="6655">
                  <c:v>180</c:v>
                </c:pt>
                <c:pt idx="6656">
                  <c:v>230</c:v>
                </c:pt>
                <c:pt idx="6657">
                  <c:v>230</c:v>
                </c:pt>
                <c:pt idx="6658">
                  <c:v>230</c:v>
                </c:pt>
                <c:pt idx="6659">
                  <c:v>180</c:v>
                </c:pt>
                <c:pt idx="6660">
                  <c:v>230</c:v>
                </c:pt>
                <c:pt idx="6661">
                  <c:v>180</c:v>
                </c:pt>
                <c:pt idx="6662">
                  <c:v>180</c:v>
                </c:pt>
                <c:pt idx="6663">
                  <c:v>180</c:v>
                </c:pt>
                <c:pt idx="6664">
                  <c:v>230</c:v>
                </c:pt>
                <c:pt idx="6665">
                  <c:v>180</c:v>
                </c:pt>
                <c:pt idx="6666">
                  <c:v>180</c:v>
                </c:pt>
                <c:pt idx="6667">
                  <c:v>230</c:v>
                </c:pt>
                <c:pt idx="6668">
                  <c:v>180</c:v>
                </c:pt>
                <c:pt idx="6669">
                  <c:v>230</c:v>
                </c:pt>
                <c:pt idx="6670">
                  <c:v>230</c:v>
                </c:pt>
                <c:pt idx="6671">
                  <c:v>230</c:v>
                </c:pt>
                <c:pt idx="6672">
                  <c:v>180</c:v>
                </c:pt>
                <c:pt idx="6673">
                  <c:v>230</c:v>
                </c:pt>
                <c:pt idx="6674">
                  <c:v>180</c:v>
                </c:pt>
                <c:pt idx="6675">
                  <c:v>170</c:v>
                </c:pt>
                <c:pt idx="6676">
                  <c:v>170</c:v>
                </c:pt>
                <c:pt idx="6677">
                  <c:v>170</c:v>
                </c:pt>
                <c:pt idx="6678">
                  <c:v>170</c:v>
                </c:pt>
                <c:pt idx="6679">
                  <c:v>170</c:v>
                </c:pt>
                <c:pt idx="6680">
                  <c:v>170</c:v>
                </c:pt>
                <c:pt idx="6681">
                  <c:v>125</c:v>
                </c:pt>
                <c:pt idx="6682">
                  <c:v>170</c:v>
                </c:pt>
                <c:pt idx="6683">
                  <c:v>125</c:v>
                </c:pt>
                <c:pt idx="6684">
                  <c:v>125</c:v>
                </c:pt>
                <c:pt idx="6685">
                  <c:v>230</c:v>
                </c:pt>
                <c:pt idx="6686">
                  <c:v>230</c:v>
                </c:pt>
                <c:pt idx="6687">
                  <c:v>230</c:v>
                </c:pt>
                <c:pt idx="6688">
                  <c:v>230</c:v>
                </c:pt>
                <c:pt idx="6689">
                  <c:v>230</c:v>
                </c:pt>
                <c:pt idx="6690">
                  <c:v>180</c:v>
                </c:pt>
                <c:pt idx="6691">
                  <c:v>180</c:v>
                </c:pt>
                <c:pt idx="6692">
                  <c:v>230</c:v>
                </c:pt>
                <c:pt idx="6693">
                  <c:v>230</c:v>
                </c:pt>
                <c:pt idx="6694">
                  <c:v>230</c:v>
                </c:pt>
                <c:pt idx="6695">
                  <c:v>180</c:v>
                </c:pt>
                <c:pt idx="6696">
                  <c:v>230</c:v>
                </c:pt>
                <c:pt idx="6697">
                  <c:v>230</c:v>
                </c:pt>
                <c:pt idx="6698">
                  <c:v>230</c:v>
                </c:pt>
                <c:pt idx="6699">
                  <c:v>180</c:v>
                </c:pt>
                <c:pt idx="6700">
                  <c:v>116</c:v>
                </c:pt>
                <c:pt idx="6701">
                  <c:v>143</c:v>
                </c:pt>
                <c:pt idx="6702">
                  <c:v>143</c:v>
                </c:pt>
                <c:pt idx="6703">
                  <c:v>116</c:v>
                </c:pt>
                <c:pt idx="6704">
                  <c:v>116</c:v>
                </c:pt>
                <c:pt idx="6705">
                  <c:v>143</c:v>
                </c:pt>
                <c:pt idx="6706">
                  <c:v>116</c:v>
                </c:pt>
                <c:pt idx="6707">
                  <c:v>116</c:v>
                </c:pt>
                <c:pt idx="6708">
                  <c:v>116</c:v>
                </c:pt>
                <c:pt idx="6709">
                  <c:v>143</c:v>
                </c:pt>
                <c:pt idx="6710">
                  <c:v>116</c:v>
                </c:pt>
                <c:pt idx="6711">
                  <c:v>116</c:v>
                </c:pt>
                <c:pt idx="6712">
                  <c:v>116</c:v>
                </c:pt>
                <c:pt idx="6713">
                  <c:v>116</c:v>
                </c:pt>
                <c:pt idx="6714">
                  <c:v>115</c:v>
                </c:pt>
                <c:pt idx="6715">
                  <c:v>116</c:v>
                </c:pt>
                <c:pt idx="6716">
                  <c:v>116</c:v>
                </c:pt>
                <c:pt idx="6717">
                  <c:v>116</c:v>
                </c:pt>
                <c:pt idx="6718">
                  <c:v>116</c:v>
                </c:pt>
                <c:pt idx="6719">
                  <c:v>225</c:v>
                </c:pt>
                <c:pt idx="6720">
                  <c:v>175</c:v>
                </c:pt>
                <c:pt idx="6721">
                  <c:v>175</c:v>
                </c:pt>
                <c:pt idx="6722">
                  <c:v>225</c:v>
                </c:pt>
                <c:pt idx="6723">
                  <c:v>175</c:v>
                </c:pt>
                <c:pt idx="6724">
                  <c:v>225</c:v>
                </c:pt>
                <c:pt idx="6725">
                  <c:v>175</c:v>
                </c:pt>
                <c:pt idx="6726">
                  <c:v>175</c:v>
                </c:pt>
                <c:pt idx="6727">
                  <c:v>225</c:v>
                </c:pt>
                <c:pt idx="6728">
                  <c:v>175</c:v>
                </c:pt>
                <c:pt idx="6729">
                  <c:v>175</c:v>
                </c:pt>
                <c:pt idx="6730">
                  <c:v>175</c:v>
                </c:pt>
                <c:pt idx="6731">
                  <c:v>175</c:v>
                </c:pt>
                <c:pt idx="6732">
                  <c:v>225</c:v>
                </c:pt>
                <c:pt idx="6733">
                  <c:v>225</c:v>
                </c:pt>
                <c:pt idx="6734">
                  <c:v>215</c:v>
                </c:pt>
                <c:pt idx="6735">
                  <c:v>345</c:v>
                </c:pt>
                <c:pt idx="6736">
                  <c:v>310</c:v>
                </c:pt>
                <c:pt idx="6737">
                  <c:v>310</c:v>
                </c:pt>
                <c:pt idx="6738">
                  <c:v>345</c:v>
                </c:pt>
                <c:pt idx="6739">
                  <c:v>310</c:v>
                </c:pt>
                <c:pt idx="6740">
                  <c:v>310</c:v>
                </c:pt>
                <c:pt idx="6741">
                  <c:v>310</c:v>
                </c:pt>
                <c:pt idx="6742">
                  <c:v>310</c:v>
                </c:pt>
                <c:pt idx="6743">
                  <c:v>310</c:v>
                </c:pt>
                <c:pt idx="6744">
                  <c:v>215</c:v>
                </c:pt>
                <c:pt idx="6745">
                  <c:v>345</c:v>
                </c:pt>
                <c:pt idx="6746">
                  <c:v>310</c:v>
                </c:pt>
                <c:pt idx="6747">
                  <c:v>310</c:v>
                </c:pt>
                <c:pt idx="6748">
                  <c:v>345</c:v>
                </c:pt>
                <c:pt idx="6749">
                  <c:v>310</c:v>
                </c:pt>
                <c:pt idx="6750">
                  <c:v>345</c:v>
                </c:pt>
                <c:pt idx="6751">
                  <c:v>345</c:v>
                </c:pt>
                <c:pt idx="6752">
                  <c:v>215</c:v>
                </c:pt>
                <c:pt idx="6753">
                  <c:v>310</c:v>
                </c:pt>
                <c:pt idx="6754">
                  <c:v>310</c:v>
                </c:pt>
                <c:pt idx="6755">
                  <c:v>310</c:v>
                </c:pt>
                <c:pt idx="6756">
                  <c:v>390</c:v>
                </c:pt>
                <c:pt idx="6757">
                  <c:v>310</c:v>
                </c:pt>
                <c:pt idx="6758">
                  <c:v>390</c:v>
                </c:pt>
                <c:pt idx="6759">
                  <c:v>310</c:v>
                </c:pt>
                <c:pt idx="6760">
                  <c:v>310</c:v>
                </c:pt>
                <c:pt idx="6761">
                  <c:v>310</c:v>
                </c:pt>
                <c:pt idx="6762">
                  <c:v>210</c:v>
                </c:pt>
                <c:pt idx="6763">
                  <c:v>310</c:v>
                </c:pt>
                <c:pt idx="6764">
                  <c:v>310</c:v>
                </c:pt>
                <c:pt idx="6765">
                  <c:v>310</c:v>
                </c:pt>
                <c:pt idx="6766">
                  <c:v>310</c:v>
                </c:pt>
                <c:pt idx="6767">
                  <c:v>310</c:v>
                </c:pt>
                <c:pt idx="6768">
                  <c:v>310</c:v>
                </c:pt>
                <c:pt idx="6769">
                  <c:v>390</c:v>
                </c:pt>
                <c:pt idx="6770">
                  <c:v>210</c:v>
                </c:pt>
                <c:pt idx="6771">
                  <c:v>210</c:v>
                </c:pt>
                <c:pt idx="6772">
                  <c:v>310</c:v>
                </c:pt>
                <c:pt idx="6773">
                  <c:v>310</c:v>
                </c:pt>
                <c:pt idx="6774">
                  <c:v>310</c:v>
                </c:pt>
                <c:pt idx="6775">
                  <c:v>390</c:v>
                </c:pt>
                <c:pt idx="6776">
                  <c:v>310</c:v>
                </c:pt>
                <c:pt idx="6777">
                  <c:v>310</c:v>
                </c:pt>
                <c:pt idx="6778">
                  <c:v>310</c:v>
                </c:pt>
                <c:pt idx="6779">
                  <c:v>215</c:v>
                </c:pt>
                <c:pt idx="6780">
                  <c:v>310</c:v>
                </c:pt>
                <c:pt idx="6781">
                  <c:v>310</c:v>
                </c:pt>
                <c:pt idx="6782">
                  <c:v>310</c:v>
                </c:pt>
                <c:pt idx="6783">
                  <c:v>215</c:v>
                </c:pt>
                <c:pt idx="6784">
                  <c:v>310</c:v>
                </c:pt>
                <c:pt idx="6785">
                  <c:v>310</c:v>
                </c:pt>
                <c:pt idx="6786">
                  <c:v>390</c:v>
                </c:pt>
                <c:pt idx="6787">
                  <c:v>215</c:v>
                </c:pt>
                <c:pt idx="6788">
                  <c:v>390</c:v>
                </c:pt>
                <c:pt idx="6789">
                  <c:v>310</c:v>
                </c:pt>
                <c:pt idx="6790">
                  <c:v>390</c:v>
                </c:pt>
                <c:pt idx="6791">
                  <c:v>310</c:v>
                </c:pt>
                <c:pt idx="6792">
                  <c:v>310</c:v>
                </c:pt>
                <c:pt idx="6793">
                  <c:v>310</c:v>
                </c:pt>
                <c:pt idx="6794">
                  <c:v>390</c:v>
                </c:pt>
                <c:pt idx="6795">
                  <c:v>310</c:v>
                </c:pt>
                <c:pt idx="6796">
                  <c:v>230</c:v>
                </c:pt>
                <c:pt idx="6797">
                  <c:v>175</c:v>
                </c:pt>
                <c:pt idx="6798">
                  <c:v>230</c:v>
                </c:pt>
                <c:pt idx="6799">
                  <c:v>175</c:v>
                </c:pt>
                <c:pt idx="6800">
                  <c:v>230</c:v>
                </c:pt>
                <c:pt idx="6801">
                  <c:v>175</c:v>
                </c:pt>
                <c:pt idx="6802">
                  <c:v>175</c:v>
                </c:pt>
                <c:pt idx="6803">
                  <c:v>175</c:v>
                </c:pt>
                <c:pt idx="6804">
                  <c:v>175</c:v>
                </c:pt>
                <c:pt idx="6805">
                  <c:v>225</c:v>
                </c:pt>
                <c:pt idx="6806">
                  <c:v>225</c:v>
                </c:pt>
                <c:pt idx="6807">
                  <c:v>175</c:v>
                </c:pt>
                <c:pt idx="6808">
                  <c:v>175</c:v>
                </c:pt>
                <c:pt idx="6809">
                  <c:v>225</c:v>
                </c:pt>
                <c:pt idx="6810">
                  <c:v>225</c:v>
                </c:pt>
                <c:pt idx="6811">
                  <c:v>175</c:v>
                </c:pt>
                <c:pt idx="6812">
                  <c:v>175</c:v>
                </c:pt>
                <c:pt idx="6813">
                  <c:v>170</c:v>
                </c:pt>
                <c:pt idx="6814">
                  <c:v>170</c:v>
                </c:pt>
                <c:pt idx="6815">
                  <c:v>170</c:v>
                </c:pt>
                <c:pt idx="6816">
                  <c:v>170</c:v>
                </c:pt>
                <c:pt idx="6817">
                  <c:v>170</c:v>
                </c:pt>
                <c:pt idx="6818">
                  <c:v>170</c:v>
                </c:pt>
                <c:pt idx="6819">
                  <c:v>230</c:v>
                </c:pt>
                <c:pt idx="6820">
                  <c:v>230</c:v>
                </c:pt>
                <c:pt idx="6821">
                  <c:v>230</c:v>
                </c:pt>
                <c:pt idx="6822">
                  <c:v>230</c:v>
                </c:pt>
                <c:pt idx="6823">
                  <c:v>230</c:v>
                </c:pt>
                <c:pt idx="6824">
                  <c:v>230</c:v>
                </c:pt>
                <c:pt idx="6825">
                  <c:v>230</c:v>
                </c:pt>
                <c:pt idx="6826">
                  <c:v>230</c:v>
                </c:pt>
                <c:pt idx="6827">
                  <c:v>230</c:v>
                </c:pt>
                <c:pt idx="6828">
                  <c:v>230</c:v>
                </c:pt>
                <c:pt idx="6829">
                  <c:v>230</c:v>
                </c:pt>
                <c:pt idx="6830">
                  <c:v>230</c:v>
                </c:pt>
                <c:pt idx="6831">
                  <c:v>230</c:v>
                </c:pt>
                <c:pt idx="6832">
                  <c:v>230</c:v>
                </c:pt>
                <c:pt idx="6833">
                  <c:v>230</c:v>
                </c:pt>
                <c:pt idx="6834">
                  <c:v>230</c:v>
                </c:pt>
                <c:pt idx="6835">
                  <c:v>240</c:v>
                </c:pt>
                <c:pt idx="6836">
                  <c:v>240</c:v>
                </c:pt>
                <c:pt idx="6837">
                  <c:v>240</c:v>
                </c:pt>
                <c:pt idx="6838">
                  <c:v>240</c:v>
                </c:pt>
                <c:pt idx="6839">
                  <c:v>240</c:v>
                </c:pt>
                <c:pt idx="6840">
                  <c:v>240</c:v>
                </c:pt>
                <c:pt idx="6841">
                  <c:v>240</c:v>
                </c:pt>
                <c:pt idx="6842">
                  <c:v>240</c:v>
                </c:pt>
                <c:pt idx="6843">
                  <c:v>240</c:v>
                </c:pt>
                <c:pt idx="6844">
                  <c:v>240</c:v>
                </c:pt>
                <c:pt idx="6845">
                  <c:v>240</c:v>
                </c:pt>
                <c:pt idx="6846">
                  <c:v>240</c:v>
                </c:pt>
                <c:pt idx="6847">
                  <c:v>240</c:v>
                </c:pt>
                <c:pt idx="6848">
                  <c:v>240</c:v>
                </c:pt>
                <c:pt idx="6849">
                  <c:v>240</c:v>
                </c:pt>
                <c:pt idx="6850">
                  <c:v>240</c:v>
                </c:pt>
                <c:pt idx="6851">
                  <c:v>240</c:v>
                </c:pt>
                <c:pt idx="6852">
                  <c:v>240</c:v>
                </c:pt>
                <c:pt idx="6853">
                  <c:v>240</c:v>
                </c:pt>
                <c:pt idx="6854">
                  <c:v>240</c:v>
                </c:pt>
                <c:pt idx="6855">
                  <c:v>240</c:v>
                </c:pt>
                <c:pt idx="6856">
                  <c:v>240</c:v>
                </c:pt>
                <c:pt idx="6857">
                  <c:v>240</c:v>
                </c:pt>
                <c:pt idx="6858">
                  <c:v>240</c:v>
                </c:pt>
                <c:pt idx="6859">
                  <c:v>240</c:v>
                </c:pt>
                <c:pt idx="6860">
                  <c:v>240</c:v>
                </c:pt>
                <c:pt idx="6861">
                  <c:v>240</c:v>
                </c:pt>
                <c:pt idx="6862">
                  <c:v>240</c:v>
                </c:pt>
                <c:pt idx="6863">
                  <c:v>340</c:v>
                </c:pt>
                <c:pt idx="6864">
                  <c:v>340</c:v>
                </c:pt>
                <c:pt idx="6865">
                  <c:v>340</c:v>
                </c:pt>
                <c:pt idx="6866">
                  <c:v>340</c:v>
                </c:pt>
                <c:pt idx="6867">
                  <c:v>340</c:v>
                </c:pt>
                <c:pt idx="6868">
                  <c:v>340</c:v>
                </c:pt>
                <c:pt idx="6869">
                  <c:v>340</c:v>
                </c:pt>
                <c:pt idx="6870">
                  <c:v>340</c:v>
                </c:pt>
                <c:pt idx="6871">
                  <c:v>254</c:v>
                </c:pt>
                <c:pt idx="6872">
                  <c:v>340</c:v>
                </c:pt>
                <c:pt idx="6873">
                  <c:v>254</c:v>
                </c:pt>
                <c:pt idx="6874">
                  <c:v>340</c:v>
                </c:pt>
                <c:pt idx="6875">
                  <c:v>340</c:v>
                </c:pt>
                <c:pt idx="6876">
                  <c:v>340</c:v>
                </c:pt>
                <c:pt idx="6877">
                  <c:v>340</c:v>
                </c:pt>
                <c:pt idx="6878">
                  <c:v>340</c:v>
                </c:pt>
                <c:pt idx="6879">
                  <c:v>340</c:v>
                </c:pt>
                <c:pt idx="6880">
                  <c:v>340</c:v>
                </c:pt>
                <c:pt idx="6881">
                  <c:v>340</c:v>
                </c:pt>
                <c:pt idx="6882">
                  <c:v>254</c:v>
                </c:pt>
                <c:pt idx="6883">
                  <c:v>340</c:v>
                </c:pt>
                <c:pt idx="6884">
                  <c:v>380</c:v>
                </c:pt>
                <c:pt idx="6885">
                  <c:v>254</c:v>
                </c:pt>
                <c:pt idx="6886">
                  <c:v>176</c:v>
                </c:pt>
                <c:pt idx="6887">
                  <c:v>176</c:v>
                </c:pt>
                <c:pt idx="6888">
                  <c:v>176</c:v>
                </c:pt>
                <c:pt idx="6889">
                  <c:v>176</c:v>
                </c:pt>
                <c:pt idx="6890">
                  <c:v>176</c:v>
                </c:pt>
                <c:pt idx="6891">
                  <c:v>176</c:v>
                </c:pt>
                <c:pt idx="6892">
                  <c:v>176</c:v>
                </c:pt>
                <c:pt idx="6893">
                  <c:v>176</c:v>
                </c:pt>
                <c:pt idx="6894">
                  <c:v>176</c:v>
                </c:pt>
                <c:pt idx="6895">
                  <c:v>176</c:v>
                </c:pt>
                <c:pt idx="6896">
                  <c:v>176</c:v>
                </c:pt>
                <c:pt idx="6897">
                  <c:v>176</c:v>
                </c:pt>
                <c:pt idx="6898">
                  <c:v>176</c:v>
                </c:pt>
                <c:pt idx="6899">
                  <c:v>176</c:v>
                </c:pt>
                <c:pt idx="6900">
                  <c:v>176</c:v>
                </c:pt>
                <c:pt idx="6901">
                  <c:v>176</c:v>
                </c:pt>
                <c:pt idx="6902">
                  <c:v>176</c:v>
                </c:pt>
                <c:pt idx="6903">
                  <c:v>176</c:v>
                </c:pt>
                <c:pt idx="6904">
                  <c:v>176</c:v>
                </c:pt>
                <c:pt idx="6905">
                  <c:v>176</c:v>
                </c:pt>
                <c:pt idx="6906">
                  <c:v>176</c:v>
                </c:pt>
                <c:pt idx="6907">
                  <c:v>176</c:v>
                </c:pt>
                <c:pt idx="6908">
                  <c:v>176</c:v>
                </c:pt>
                <c:pt idx="6909">
                  <c:v>176</c:v>
                </c:pt>
                <c:pt idx="6910">
                  <c:v>241</c:v>
                </c:pt>
                <c:pt idx="6911">
                  <c:v>241</c:v>
                </c:pt>
                <c:pt idx="6912">
                  <c:v>255</c:v>
                </c:pt>
                <c:pt idx="6913">
                  <c:v>255</c:v>
                </c:pt>
                <c:pt idx="6914">
                  <c:v>306</c:v>
                </c:pt>
                <c:pt idx="6915">
                  <c:v>306</c:v>
                </c:pt>
                <c:pt idx="6916">
                  <c:v>306</c:v>
                </c:pt>
                <c:pt idx="6917">
                  <c:v>306</c:v>
                </c:pt>
                <c:pt idx="6918">
                  <c:v>306</c:v>
                </c:pt>
                <c:pt idx="6919">
                  <c:v>306</c:v>
                </c:pt>
                <c:pt idx="6920">
                  <c:v>467</c:v>
                </c:pt>
                <c:pt idx="6921">
                  <c:v>467</c:v>
                </c:pt>
                <c:pt idx="6922">
                  <c:v>467</c:v>
                </c:pt>
                <c:pt idx="6923">
                  <c:v>273</c:v>
                </c:pt>
                <c:pt idx="6924">
                  <c:v>273</c:v>
                </c:pt>
                <c:pt idx="6925">
                  <c:v>273</c:v>
                </c:pt>
                <c:pt idx="6926">
                  <c:v>273</c:v>
                </c:pt>
                <c:pt idx="6927">
                  <c:v>279</c:v>
                </c:pt>
                <c:pt idx="6928">
                  <c:v>279</c:v>
                </c:pt>
                <c:pt idx="6929">
                  <c:v>279</c:v>
                </c:pt>
                <c:pt idx="6930">
                  <c:v>279</c:v>
                </c:pt>
                <c:pt idx="6931">
                  <c:v>279</c:v>
                </c:pt>
                <c:pt idx="6932">
                  <c:v>279</c:v>
                </c:pt>
                <c:pt idx="6933">
                  <c:v>279</c:v>
                </c:pt>
                <c:pt idx="6934">
                  <c:v>279</c:v>
                </c:pt>
                <c:pt idx="6935">
                  <c:v>279</c:v>
                </c:pt>
                <c:pt idx="6936">
                  <c:v>279</c:v>
                </c:pt>
                <c:pt idx="6937">
                  <c:v>279</c:v>
                </c:pt>
                <c:pt idx="6938">
                  <c:v>279</c:v>
                </c:pt>
                <c:pt idx="6939">
                  <c:v>279</c:v>
                </c:pt>
                <c:pt idx="6940">
                  <c:v>279</c:v>
                </c:pt>
                <c:pt idx="6941">
                  <c:v>279</c:v>
                </c:pt>
                <c:pt idx="6942">
                  <c:v>279</c:v>
                </c:pt>
                <c:pt idx="6943">
                  <c:v>279</c:v>
                </c:pt>
                <c:pt idx="6944">
                  <c:v>279</c:v>
                </c:pt>
                <c:pt idx="6945">
                  <c:v>279</c:v>
                </c:pt>
                <c:pt idx="6946">
                  <c:v>279</c:v>
                </c:pt>
                <c:pt idx="6947">
                  <c:v>165</c:v>
                </c:pt>
                <c:pt idx="6948">
                  <c:v>165</c:v>
                </c:pt>
                <c:pt idx="6949">
                  <c:v>170</c:v>
                </c:pt>
                <c:pt idx="6950">
                  <c:v>170</c:v>
                </c:pt>
                <c:pt idx="6951">
                  <c:v>259</c:v>
                </c:pt>
                <c:pt idx="6952">
                  <c:v>259</c:v>
                </c:pt>
                <c:pt idx="6953">
                  <c:v>259</c:v>
                </c:pt>
                <c:pt idx="6954">
                  <c:v>259</c:v>
                </c:pt>
                <c:pt idx="6955">
                  <c:v>259</c:v>
                </c:pt>
                <c:pt idx="6956">
                  <c:v>259</c:v>
                </c:pt>
                <c:pt idx="6957">
                  <c:v>259</c:v>
                </c:pt>
                <c:pt idx="6958">
                  <c:v>182</c:v>
                </c:pt>
                <c:pt idx="6959">
                  <c:v>259</c:v>
                </c:pt>
                <c:pt idx="6960">
                  <c:v>259</c:v>
                </c:pt>
                <c:pt idx="6961">
                  <c:v>259</c:v>
                </c:pt>
                <c:pt idx="6962">
                  <c:v>259</c:v>
                </c:pt>
                <c:pt idx="6963">
                  <c:v>259</c:v>
                </c:pt>
                <c:pt idx="6964">
                  <c:v>259</c:v>
                </c:pt>
                <c:pt idx="6965">
                  <c:v>259</c:v>
                </c:pt>
                <c:pt idx="6966">
                  <c:v>182</c:v>
                </c:pt>
                <c:pt idx="6967">
                  <c:v>259</c:v>
                </c:pt>
                <c:pt idx="6968">
                  <c:v>205</c:v>
                </c:pt>
                <c:pt idx="6969">
                  <c:v>205</c:v>
                </c:pt>
                <c:pt idx="6970">
                  <c:v>185</c:v>
                </c:pt>
                <c:pt idx="6971">
                  <c:v>185</c:v>
                </c:pt>
                <c:pt idx="6972">
                  <c:v>195</c:v>
                </c:pt>
                <c:pt idx="6973">
                  <c:v>195</c:v>
                </c:pt>
                <c:pt idx="6974">
                  <c:v>196</c:v>
                </c:pt>
                <c:pt idx="6975">
                  <c:v>196</c:v>
                </c:pt>
                <c:pt idx="6976">
                  <c:v>126</c:v>
                </c:pt>
                <c:pt idx="6977">
                  <c:v>126</c:v>
                </c:pt>
                <c:pt idx="6978">
                  <c:v>126</c:v>
                </c:pt>
                <c:pt idx="6979">
                  <c:v>126</c:v>
                </c:pt>
                <c:pt idx="6980">
                  <c:v>126</c:v>
                </c:pt>
                <c:pt idx="6981">
                  <c:v>126</c:v>
                </c:pt>
                <c:pt idx="6982">
                  <c:v>127</c:v>
                </c:pt>
                <c:pt idx="6983">
                  <c:v>127</c:v>
                </c:pt>
                <c:pt idx="6984">
                  <c:v>127</c:v>
                </c:pt>
                <c:pt idx="6985">
                  <c:v>127</c:v>
                </c:pt>
                <c:pt idx="6986">
                  <c:v>127</c:v>
                </c:pt>
                <c:pt idx="6987">
                  <c:v>127</c:v>
                </c:pt>
                <c:pt idx="6988">
                  <c:v>127</c:v>
                </c:pt>
                <c:pt idx="6989">
                  <c:v>127</c:v>
                </c:pt>
                <c:pt idx="6990">
                  <c:v>127</c:v>
                </c:pt>
                <c:pt idx="6991">
                  <c:v>250</c:v>
                </c:pt>
                <c:pt idx="6992">
                  <c:v>250</c:v>
                </c:pt>
                <c:pt idx="6993">
                  <c:v>250</c:v>
                </c:pt>
                <c:pt idx="6994">
                  <c:v>250</c:v>
                </c:pt>
                <c:pt idx="6995">
                  <c:v>250</c:v>
                </c:pt>
                <c:pt idx="6996">
                  <c:v>250</c:v>
                </c:pt>
                <c:pt idx="6997">
                  <c:v>250</c:v>
                </c:pt>
                <c:pt idx="6998">
                  <c:v>250</c:v>
                </c:pt>
                <c:pt idx="6999">
                  <c:v>250</c:v>
                </c:pt>
                <c:pt idx="7000">
                  <c:v>250</c:v>
                </c:pt>
                <c:pt idx="7001">
                  <c:v>250</c:v>
                </c:pt>
                <c:pt idx="7002">
                  <c:v>280</c:v>
                </c:pt>
                <c:pt idx="7003">
                  <c:v>280</c:v>
                </c:pt>
                <c:pt idx="7004">
                  <c:v>280</c:v>
                </c:pt>
                <c:pt idx="7005">
                  <c:v>280</c:v>
                </c:pt>
                <c:pt idx="7006">
                  <c:v>280</c:v>
                </c:pt>
                <c:pt idx="7007">
                  <c:v>280</c:v>
                </c:pt>
                <c:pt idx="7008">
                  <c:v>280</c:v>
                </c:pt>
                <c:pt idx="7009">
                  <c:v>280</c:v>
                </c:pt>
                <c:pt idx="7010">
                  <c:v>280</c:v>
                </c:pt>
                <c:pt idx="7011">
                  <c:v>280</c:v>
                </c:pt>
                <c:pt idx="7012">
                  <c:v>280</c:v>
                </c:pt>
                <c:pt idx="7013">
                  <c:v>280</c:v>
                </c:pt>
                <c:pt idx="7014">
                  <c:v>138</c:v>
                </c:pt>
                <c:pt idx="7015">
                  <c:v>138</c:v>
                </c:pt>
                <c:pt idx="7016">
                  <c:v>138</c:v>
                </c:pt>
                <c:pt idx="7017">
                  <c:v>138</c:v>
                </c:pt>
                <c:pt idx="7018">
                  <c:v>138</c:v>
                </c:pt>
                <c:pt idx="7019">
                  <c:v>138</c:v>
                </c:pt>
                <c:pt idx="7020">
                  <c:v>138</c:v>
                </c:pt>
                <c:pt idx="7021">
                  <c:v>138</c:v>
                </c:pt>
                <c:pt idx="7022">
                  <c:v>138</c:v>
                </c:pt>
                <c:pt idx="7023">
                  <c:v>138</c:v>
                </c:pt>
                <c:pt idx="7024">
                  <c:v>138</c:v>
                </c:pt>
                <c:pt idx="7025">
                  <c:v>138</c:v>
                </c:pt>
                <c:pt idx="7026">
                  <c:v>138</c:v>
                </c:pt>
                <c:pt idx="7027">
                  <c:v>138</c:v>
                </c:pt>
                <c:pt idx="7028">
                  <c:v>138</c:v>
                </c:pt>
                <c:pt idx="7029">
                  <c:v>138</c:v>
                </c:pt>
                <c:pt idx="7030">
                  <c:v>138</c:v>
                </c:pt>
                <c:pt idx="7031">
                  <c:v>138</c:v>
                </c:pt>
                <c:pt idx="7032">
                  <c:v>138</c:v>
                </c:pt>
                <c:pt idx="7033">
                  <c:v>138</c:v>
                </c:pt>
                <c:pt idx="7034">
                  <c:v>138</c:v>
                </c:pt>
                <c:pt idx="7035">
                  <c:v>205</c:v>
                </c:pt>
                <c:pt idx="7036">
                  <c:v>240</c:v>
                </c:pt>
                <c:pt idx="7037">
                  <c:v>240</c:v>
                </c:pt>
                <c:pt idx="7038">
                  <c:v>240</c:v>
                </c:pt>
                <c:pt idx="7039">
                  <c:v>300</c:v>
                </c:pt>
                <c:pt idx="7040">
                  <c:v>300</c:v>
                </c:pt>
                <c:pt idx="7041">
                  <c:v>300</c:v>
                </c:pt>
                <c:pt idx="7042">
                  <c:v>300</c:v>
                </c:pt>
                <c:pt idx="7043">
                  <c:v>300</c:v>
                </c:pt>
                <c:pt idx="7044">
                  <c:v>300</c:v>
                </c:pt>
                <c:pt idx="7045">
                  <c:v>300</c:v>
                </c:pt>
                <c:pt idx="7046">
                  <c:v>300</c:v>
                </c:pt>
                <c:pt idx="7047">
                  <c:v>300</c:v>
                </c:pt>
                <c:pt idx="7048">
                  <c:v>300</c:v>
                </c:pt>
                <c:pt idx="7049">
                  <c:v>300</c:v>
                </c:pt>
                <c:pt idx="7050">
                  <c:v>300</c:v>
                </c:pt>
                <c:pt idx="7051">
                  <c:v>310</c:v>
                </c:pt>
                <c:pt idx="7052">
                  <c:v>310</c:v>
                </c:pt>
                <c:pt idx="7053">
                  <c:v>310</c:v>
                </c:pt>
                <c:pt idx="7054">
                  <c:v>310</c:v>
                </c:pt>
                <c:pt idx="7055">
                  <c:v>310</c:v>
                </c:pt>
                <c:pt idx="7056">
                  <c:v>310</c:v>
                </c:pt>
                <c:pt idx="7057">
                  <c:v>377</c:v>
                </c:pt>
                <c:pt idx="7058">
                  <c:v>310</c:v>
                </c:pt>
                <c:pt idx="7059">
                  <c:v>377</c:v>
                </c:pt>
                <c:pt idx="7060">
                  <c:v>310</c:v>
                </c:pt>
                <c:pt idx="7061">
                  <c:v>310</c:v>
                </c:pt>
                <c:pt idx="7062">
                  <c:v>310</c:v>
                </c:pt>
                <c:pt idx="7063">
                  <c:v>260</c:v>
                </c:pt>
                <c:pt idx="7064">
                  <c:v>260</c:v>
                </c:pt>
                <c:pt idx="7065">
                  <c:v>260</c:v>
                </c:pt>
                <c:pt idx="7066">
                  <c:v>260</c:v>
                </c:pt>
                <c:pt idx="7067">
                  <c:v>260</c:v>
                </c:pt>
                <c:pt idx="7068">
                  <c:v>260</c:v>
                </c:pt>
                <c:pt idx="7069">
                  <c:v>260</c:v>
                </c:pt>
                <c:pt idx="7070">
                  <c:v>260</c:v>
                </c:pt>
                <c:pt idx="7071">
                  <c:v>260</c:v>
                </c:pt>
                <c:pt idx="7072">
                  <c:v>170</c:v>
                </c:pt>
                <c:pt idx="7073">
                  <c:v>170</c:v>
                </c:pt>
                <c:pt idx="7074">
                  <c:v>170</c:v>
                </c:pt>
                <c:pt idx="7075">
                  <c:v>170</c:v>
                </c:pt>
                <c:pt idx="7076">
                  <c:v>170</c:v>
                </c:pt>
                <c:pt idx="7077">
                  <c:v>170</c:v>
                </c:pt>
                <c:pt idx="7078">
                  <c:v>170</c:v>
                </c:pt>
                <c:pt idx="7079">
                  <c:v>170</c:v>
                </c:pt>
                <c:pt idx="7080">
                  <c:v>170</c:v>
                </c:pt>
                <c:pt idx="7081">
                  <c:v>170</c:v>
                </c:pt>
                <c:pt idx="7082">
                  <c:v>170</c:v>
                </c:pt>
                <c:pt idx="7083">
                  <c:v>170</c:v>
                </c:pt>
                <c:pt idx="7084">
                  <c:v>170</c:v>
                </c:pt>
                <c:pt idx="7085">
                  <c:v>170</c:v>
                </c:pt>
                <c:pt idx="7086">
                  <c:v>170</c:v>
                </c:pt>
                <c:pt idx="7087">
                  <c:v>170</c:v>
                </c:pt>
                <c:pt idx="7088">
                  <c:v>170</c:v>
                </c:pt>
                <c:pt idx="7089">
                  <c:v>170</c:v>
                </c:pt>
                <c:pt idx="7090">
                  <c:v>170</c:v>
                </c:pt>
                <c:pt idx="7091">
                  <c:v>170</c:v>
                </c:pt>
                <c:pt idx="7092">
                  <c:v>170</c:v>
                </c:pt>
                <c:pt idx="7093">
                  <c:v>170</c:v>
                </c:pt>
                <c:pt idx="7094">
                  <c:v>170</c:v>
                </c:pt>
                <c:pt idx="7095">
                  <c:v>170</c:v>
                </c:pt>
                <c:pt idx="7096">
                  <c:v>162</c:v>
                </c:pt>
                <c:pt idx="7097">
                  <c:v>182</c:v>
                </c:pt>
                <c:pt idx="7098">
                  <c:v>162</c:v>
                </c:pt>
                <c:pt idx="7099">
                  <c:v>182</c:v>
                </c:pt>
                <c:pt idx="7100">
                  <c:v>162</c:v>
                </c:pt>
                <c:pt idx="7101">
                  <c:v>162</c:v>
                </c:pt>
                <c:pt idx="7102">
                  <c:v>182</c:v>
                </c:pt>
                <c:pt idx="7103">
                  <c:v>162</c:v>
                </c:pt>
                <c:pt idx="7104">
                  <c:v>182</c:v>
                </c:pt>
                <c:pt idx="7105">
                  <c:v>162</c:v>
                </c:pt>
                <c:pt idx="7106">
                  <c:v>192</c:v>
                </c:pt>
                <c:pt idx="7107">
                  <c:v>175</c:v>
                </c:pt>
                <c:pt idx="7108">
                  <c:v>192</c:v>
                </c:pt>
                <c:pt idx="7109">
                  <c:v>175</c:v>
                </c:pt>
                <c:pt idx="7110">
                  <c:v>175</c:v>
                </c:pt>
                <c:pt idx="7111">
                  <c:v>197</c:v>
                </c:pt>
                <c:pt idx="7112">
                  <c:v>251</c:v>
                </c:pt>
                <c:pt idx="7113">
                  <c:v>251</c:v>
                </c:pt>
                <c:pt idx="7114">
                  <c:v>197</c:v>
                </c:pt>
                <c:pt idx="7115">
                  <c:v>197</c:v>
                </c:pt>
                <c:pt idx="7116">
                  <c:v>197</c:v>
                </c:pt>
                <c:pt idx="7117">
                  <c:v>251</c:v>
                </c:pt>
                <c:pt idx="7118">
                  <c:v>251</c:v>
                </c:pt>
                <c:pt idx="7119">
                  <c:v>251</c:v>
                </c:pt>
                <c:pt idx="7120">
                  <c:v>251</c:v>
                </c:pt>
                <c:pt idx="7121">
                  <c:v>283</c:v>
                </c:pt>
                <c:pt idx="7122">
                  <c:v>283</c:v>
                </c:pt>
                <c:pt idx="7123">
                  <c:v>283</c:v>
                </c:pt>
                <c:pt idx="7124">
                  <c:v>283</c:v>
                </c:pt>
                <c:pt idx="7125">
                  <c:v>283</c:v>
                </c:pt>
                <c:pt idx="7126">
                  <c:v>283</c:v>
                </c:pt>
                <c:pt idx="7127">
                  <c:v>283</c:v>
                </c:pt>
                <c:pt idx="7128">
                  <c:v>283</c:v>
                </c:pt>
                <c:pt idx="7129">
                  <c:v>283</c:v>
                </c:pt>
                <c:pt idx="7130">
                  <c:v>283</c:v>
                </c:pt>
                <c:pt idx="7131">
                  <c:v>283</c:v>
                </c:pt>
                <c:pt idx="7132">
                  <c:v>283</c:v>
                </c:pt>
                <c:pt idx="7133">
                  <c:v>283</c:v>
                </c:pt>
                <c:pt idx="7134">
                  <c:v>283</c:v>
                </c:pt>
                <c:pt idx="7135">
                  <c:v>420</c:v>
                </c:pt>
                <c:pt idx="7136">
                  <c:v>420</c:v>
                </c:pt>
                <c:pt idx="7137">
                  <c:v>420</c:v>
                </c:pt>
                <c:pt idx="7138">
                  <c:v>450</c:v>
                </c:pt>
                <c:pt idx="7139">
                  <c:v>450</c:v>
                </c:pt>
                <c:pt idx="7140">
                  <c:v>450</c:v>
                </c:pt>
                <c:pt idx="7141">
                  <c:v>450</c:v>
                </c:pt>
                <c:pt idx="7142">
                  <c:v>450</c:v>
                </c:pt>
                <c:pt idx="7143">
                  <c:v>450</c:v>
                </c:pt>
                <c:pt idx="7144">
                  <c:v>450</c:v>
                </c:pt>
                <c:pt idx="7145">
                  <c:v>160</c:v>
                </c:pt>
                <c:pt idx="7146">
                  <c:v>160</c:v>
                </c:pt>
                <c:pt idx="7147">
                  <c:v>160</c:v>
                </c:pt>
                <c:pt idx="7148">
                  <c:v>160</c:v>
                </c:pt>
                <c:pt idx="7149">
                  <c:v>200</c:v>
                </c:pt>
                <c:pt idx="7150">
                  <c:v>160</c:v>
                </c:pt>
                <c:pt idx="7151">
                  <c:v>160</c:v>
                </c:pt>
                <c:pt idx="7152">
                  <c:v>160</c:v>
                </c:pt>
                <c:pt idx="7153">
                  <c:v>160</c:v>
                </c:pt>
                <c:pt idx="7154">
                  <c:v>210</c:v>
                </c:pt>
                <c:pt idx="7155">
                  <c:v>155</c:v>
                </c:pt>
                <c:pt idx="7156">
                  <c:v>155</c:v>
                </c:pt>
                <c:pt idx="7157">
                  <c:v>201</c:v>
                </c:pt>
                <c:pt idx="7158">
                  <c:v>155</c:v>
                </c:pt>
                <c:pt idx="7159">
                  <c:v>155</c:v>
                </c:pt>
                <c:pt idx="7160">
                  <c:v>220</c:v>
                </c:pt>
                <c:pt idx="7161">
                  <c:v>220</c:v>
                </c:pt>
                <c:pt idx="7162">
                  <c:v>220</c:v>
                </c:pt>
                <c:pt idx="7163">
                  <c:v>220</c:v>
                </c:pt>
                <c:pt idx="7164">
                  <c:v>220</c:v>
                </c:pt>
                <c:pt idx="7165">
                  <c:v>220</c:v>
                </c:pt>
                <c:pt idx="7166">
                  <c:v>230</c:v>
                </c:pt>
                <c:pt idx="7167">
                  <c:v>230</c:v>
                </c:pt>
                <c:pt idx="7168">
                  <c:v>230</c:v>
                </c:pt>
                <c:pt idx="7169">
                  <c:v>230</c:v>
                </c:pt>
                <c:pt idx="7170">
                  <c:v>223</c:v>
                </c:pt>
                <c:pt idx="7171">
                  <c:v>223</c:v>
                </c:pt>
                <c:pt idx="7172">
                  <c:v>270</c:v>
                </c:pt>
                <c:pt idx="7173">
                  <c:v>270</c:v>
                </c:pt>
                <c:pt idx="7174">
                  <c:v>270</c:v>
                </c:pt>
                <c:pt idx="7175">
                  <c:v>270</c:v>
                </c:pt>
                <c:pt idx="7176">
                  <c:v>295</c:v>
                </c:pt>
                <c:pt idx="7177">
                  <c:v>295</c:v>
                </c:pt>
                <c:pt idx="7178">
                  <c:v>295</c:v>
                </c:pt>
                <c:pt idx="7179">
                  <c:v>295</c:v>
                </c:pt>
                <c:pt idx="7180">
                  <c:v>295</c:v>
                </c:pt>
                <c:pt idx="7181">
                  <c:v>295</c:v>
                </c:pt>
                <c:pt idx="7182">
                  <c:v>295</c:v>
                </c:pt>
                <c:pt idx="7183">
                  <c:v>268</c:v>
                </c:pt>
                <c:pt idx="7184">
                  <c:v>268</c:v>
                </c:pt>
                <c:pt idx="7185">
                  <c:v>268</c:v>
                </c:pt>
                <c:pt idx="7186">
                  <c:v>268</c:v>
                </c:pt>
                <c:pt idx="7187">
                  <c:v>268</c:v>
                </c:pt>
                <c:pt idx="7188">
                  <c:v>268</c:v>
                </c:pt>
                <c:pt idx="7189">
                  <c:v>295</c:v>
                </c:pt>
                <c:pt idx="7190">
                  <c:v>308</c:v>
                </c:pt>
                <c:pt idx="7191">
                  <c:v>308</c:v>
                </c:pt>
                <c:pt idx="7192">
                  <c:v>160</c:v>
                </c:pt>
                <c:pt idx="7193">
                  <c:v>160</c:v>
                </c:pt>
                <c:pt idx="7194">
                  <c:v>160</c:v>
                </c:pt>
                <c:pt idx="7195">
                  <c:v>160</c:v>
                </c:pt>
                <c:pt idx="7196">
                  <c:v>160</c:v>
                </c:pt>
                <c:pt idx="7197">
                  <c:v>160</c:v>
                </c:pt>
                <c:pt idx="7198">
                  <c:v>160</c:v>
                </c:pt>
                <c:pt idx="7199">
                  <c:v>165</c:v>
                </c:pt>
                <c:pt idx="7200">
                  <c:v>165</c:v>
                </c:pt>
                <c:pt idx="7201">
                  <c:v>165</c:v>
                </c:pt>
                <c:pt idx="7202">
                  <c:v>165</c:v>
                </c:pt>
                <c:pt idx="7203">
                  <c:v>165</c:v>
                </c:pt>
                <c:pt idx="7204">
                  <c:v>165</c:v>
                </c:pt>
                <c:pt idx="7205">
                  <c:v>165</c:v>
                </c:pt>
                <c:pt idx="7206">
                  <c:v>165</c:v>
                </c:pt>
                <c:pt idx="7207">
                  <c:v>165</c:v>
                </c:pt>
                <c:pt idx="7208">
                  <c:v>165</c:v>
                </c:pt>
                <c:pt idx="7209">
                  <c:v>165</c:v>
                </c:pt>
                <c:pt idx="7210">
                  <c:v>165</c:v>
                </c:pt>
                <c:pt idx="7211">
                  <c:v>165</c:v>
                </c:pt>
                <c:pt idx="7212">
                  <c:v>165</c:v>
                </c:pt>
                <c:pt idx="7213">
                  <c:v>165</c:v>
                </c:pt>
                <c:pt idx="7214">
                  <c:v>165</c:v>
                </c:pt>
                <c:pt idx="7215">
                  <c:v>165</c:v>
                </c:pt>
                <c:pt idx="7216">
                  <c:v>165</c:v>
                </c:pt>
                <c:pt idx="7217">
                  <c:v>165</c:v>
                </c:pt>
                <c:pt idx="7218">
                  <c:v>165</c:v>
                </c:pt>
                <c:pt idx="7219">
                  <c:v>165</c:v>
                </c:pt>
                <c:pt idx="7220">
                  <c:v>165</c:v>
                </c:pt>
                <c:pt idx="7221">
                  <c:v>165</c:v>
                </c:pt>
                <c:pt idx="7222">
                  <c:v>165</c:v>
                </c:pt>
                <c:pt idx="7223">
                  <c:v>190</c:v>
                </c:pt>
                <c:pt idx="7224">
                  <c:v>120</c:v>
                </c:pt>
                <c:pt idx="7225">
                  <c:v>120</c:v>
                </c:pt>
                <c:pt idx="7226">
                  <c:v>190</c:v>
                </c:pt>
                <c:pt idx="7227">
                  <c:v>190</c:v>
                </c:pt>
                <c:pt idx="7228">
                  <c:v>120</c:v>
                </c:pt>
                <c:pt idx="7229">
                  <c:v>190</c:v>
                </c:pt>
                <c:pt idx="7230">
                  <c:v>190</c:v>
                </c:pt>
                <c:pt idx="7231">
                  <c:v>120</c:v>
                </c:pt>
                <c:pt idx="7232">
                  <c:v>120</c:v>
                </c:pt>
                <c:pt idx="7233">
                  <c:v>190</c:v>
                </c:pt>
                <c:pt idx="7234">
                  <c:v>190</c:v>
                </c:pt>
                <c:pt idx="7235">
                  <c:v>190</c:v>
                </c:pt>
                <c:pt idx="7236">
                  <c:v>190</c:v>
                </c:pt>
                <c:pt idx="7237">
                  <c:v>120</c:v>
                </c:pt>
                <c:pt idx="7238">
                  <c:v>190</c:v>
                </c:pt>
                <c:pt idx="7239">
                  <c:v>120</c:v>
                </c:pt>
                <c:pt idx="7240">
                  <c:v>190</c:v>
                </c:pt>
                <c:pt idx="7241">
                  <c:v>190</c:v>
                </c:pt>
                <c:pt idx="7242">
                  <c:v>190</c:v>
                </c:pt>
                <c:pt idx="7243">
                  <c:v>120</c:v>
                </c:pt>
                <c:pt idx="7244">
                  <c:v>190</c:v>
                </c:pt>
                <c:pt idx="7245">
                  <c:v>120</c:v>
                </c:pt>
                <c:pt idx="7246">
                  <c:v>120</c:v>
                </c:pt>
                <c:pt idx="7247">
                  <c:v>190</c:v>
                </c:pt>
                <c:pt idx="7248">
                  <c:v>120</c:v>
                </c:pt>
                <c:pt idx="7249">
                  <c:v>120</c:v>
                </c:pt>
                <c:pt idx="7250">
                  <c:v>190</c:v>
                </c:pt>
                <c:pt idx="7251">
                  <c:v>120</c:v>
                </c:pt>
                <c:pt idx="7252">
                  <c:v>120</c:v>
                </c:pt>
                <c:pt idx="7253">
                  <c:v>120</c:v>
                </c:pt>
                <c:pt idx="7254">
                  <c:v>190</c:v>
                </c:pt>
                <c:pt idx="7255">
                  <c:v>120</c:v>
                </c:pt>
                <c:pt idx="7256">
                  <c:v>120</c:v>
                </c:pt>
                <c:pt idx="7257">
                  <c:v>190</c:v>
                </c:pt>
                <c:pt idx="7258">
                  <c:v>160</c:v>
                </c:pt>
                <c:pt idx="7259">
                  <c:v>160</c:v>
                </c:pt>
                <c:pt idx="7260">
                  <c:v>160</c:v>
                </c:pt>
                <c:pt idx="7261">
                  <c:v>160</c:v>
                </c:pt>
                <c:pt idx="7262">
                  <c:v>160</c:v>
                </c:pt>
                <c:pt idx="7263">
                  <c:v>160</c:v>
                </c:pt>
                <c:pt idx="7264">
                  <c:v>150</c:v>
                </c:pt>
                <c:pt idx="7265">
                  <c:v>150</c:v>
                </c:pt>
                <c:pt idx="7266">
                  <c:v>150</c:v>
                </c:pt>
                <c:pt idx="7267">
                  <c:v>150</c:v>
                </c:pt>
                <c:pt idx="7268">
                  <c:v>150</c:v>
                </c:pt>
                <c:pt idx="7269">
                  <c:v>150</c:v>
                </c:pt>
                <c:pt idx="7270">
                  <c:v>150</c:v>
                </c:pt>
                <c:pt idx="7271">
                  <c:v>150</c:v>
                </c:pt>
                <c:pt idx="7272">
                  <c:v>150</c:v>
                </c:pt>
                <c:pt idx="7273">
                  <c:v>150</c:v>
                </c:pt>
                <c:pt idx="7274">
                  <c:v>150</c:v>
                </c:pt>
                <c:pt idx="7275">
                  <c:v>150</c:v>
                </c:pt>
                <c:pt idx="7276">
                  <c:v>105</c:v>
                </c:pt>
                <c:pt idx="7277">
                  <c:v>105</c:v>
                </c:pt>
                <c:pt idx="7278">
                  <c:v>160</c:v>
                </c:pt>
                <c:pt idx="7279">
                  <c:v>105</c:v>
                </c:pt>
                <c:pt idx="7280">
                  <c:v>105</c:v>
                </c:pt>
                <c:pt idx="7281">
                  <c:v>105</c:v>
                </c:pt>
                <c:pt idx="7282">
                  <c:v>105</c:v>
                </c:pt>
                <c:pt idx="7283">
                  <c:v>105</c:v>
                </c:pt>
                <c:pt idx="7284">
                  <c:v>160</c:v>
                </c:pt>
                <c:pt idx="7285">
                  <c:v>160</c:v>
                </c:pt>
                <c:pt idx="7286">
                  <c:v>160</c:v>
                </c:pt>
                <c:pt idx="7287">
                  <c:v>105</c:v>
                </c:pt>
                <c:pt idx="7288">
                  <c:v>160</c:v>
                </c:pt>
                <c:pt idx="7289">
                  <c:v>105</c:v>
                </c:pt>
                <c:pt idx="7290">
                  <c:v>105</c:v>
                </c:pt>
                <c:pt idx="7291">
                  <c:v>160</c:v>
                </c:pt>
                <c:pt idx="7292">
                  <c:v>160</c:v>
                </c:pt>
                <c:pt idx="7293">
                  <c:v>160</c:v>
                </c:pt>
                <c:pt idx="7294">
                  <c:v>160</c:v>
                </c:pt>
                <c:pt idx="7295">
                  <c:v>449</c:v>
                </c:pt>
                <c:pt idx="7296">
                  <c:v>449</c:v>
                </c:pt>
                <c:pt idx="7297">
                  <c:v>449</c:v>
                </c:pt>
                <c:pt idx="7298">
                  <c:v>449</c:v>
                </c:pt>
                <c:pt idx="7299">
                  <c:v>449</c:v>
                </c:pt>
                <c:pt idx="7300">
                  <c:v>449</c:v>
                </c:pt>
                <c:pt idx="7301">
                  <c:v>449</c:v>
                </c:pt>
                <c:pt idx="7302">
                  <c:v>449</c:v>
                </c:pt>
                <c:pt idx="7303">
                  <c:v>449</c:v>
                </c:pt>
                <c:pt idx="7304">
                  <c:v>237</c:v>
                </c:pt>
                <c:pt idx="7305">
                  <c:v>237</c:v>
                </c:pt>
                <c:pt idx="7306">
                  <c:v>237</c:v>
                </c:pt>
                <c:pt idx="7307">
                  <c:v>237</c:v>
                </c:pt>
                <c:pt idx="7308">
                  <c:v>237</c:v>
                </c:pt>
                <c:pt idx="7309">
                  <c:v>237</c:v>
                </c:pt>
                <c:pt idx="7310">
                  <c:v>237</c:v>
                </c:pt>
                <c:pt idx="7311">
                  <c:v>292</c:v>
                </c:pt>
                <c:pt idx="7312">
                  <c:v>292</c:v>
                </c:pt>
                <c:pt idx="7313">
                  <c:v>292</c:v>
                </c:pt>
                <c:pt idx="7314">
                  <c:v>292</c:v>
                </c:pt>
                <c:pt idx="7315">
                  <c:v>292</c:v>
                </c:pt>
                <c:pt idx="7316">
                  <c:v>292</c:v>
                </c:pt>
                <c:pt idx="7317">
                  <c:v>227</c:v>
                </c:pt>
                <c:pt idx="7318">
                  <c:v>227</c:v>
                </c:pt>
                <c:pt idx="7319">
                  <c:v>168</c:v>
                </c:pt>
                <c:pt idx="7320">
                  <c:v>227</c:v>
                </c:pt>
                <c:pt idx="7321">
                  <c:v>168</c:v>
                </c:pt>
                <c:pt idx="7322">
                  <c:v>227</c:v>
                </c:pt>
                <c:pt idx="7323">
                  <c:v>227</c:v>
                </c:pt>
                <c:pt idx="7324">
                  <c:v>227</c:v>
                </c:pt>
                <c:pt idx="7325">
                  <c:v>333</c:v>
                </c:pt>
                <c:pt idx="7326">
                  <c:v>333</c:v>
                </c:pt>
                <c:pt idx="7327">
                  <c:v>333</c:v>
                </c:pt>
                <c:pt idx="7328">
                  <c:v>333</c:v>
                </c:pt>
                <c:pt idx="7329">
                  <c:v>333</c:v>
                </c:pt>
                <c:pt idx="7330">
                  <c:v>333</c:v>
                </c:pt>
                <c:pt idx="7331">
                  <c:v>333</c:v>
                </c:pt>
                <c:pt idx="7332">
                  <c:v>333</c:v>
                </c:pt>
                <c:pt idx="7333">
                  <c:v>333</c:v>
                </c:pt>
                <c:pt idx="7334">
                  <c:v>333</c:v>
                </c:pt>
                <c:pt idx="7335">
                  <c:v>333</c:v>
                </c:pt>
                <c:pt idx="7336">
                  <c:v>333</c:v>
                </c:pt>
                <c:pt idx="7337">
                  <c:v>333</c:v>
                </c:pt>
                <c:pt idx="7338">
                  <c:v>333</c:v>
                </c:pt>
                <c:pt idx="7339">
                  <c:v>333</c:v>
                </c:pt>
                <c:pt idx="7340">
                  <c:v>333</c:v>
                </c:pt>
                <c:pt idx="7341">
                  <c:v>333</c:v>
                </c:pt>
                <c:pt idx="7342">
                  <c:v>333</c:v>
                </c:pt>
                <c:pt idx="7343">
                  <c:v>333</c:v>
                </c:pt>
                <c:pt idx="7344">
                  <c:v>333</c:v>
                </c:pt>
                <c:pt idx="7345">
                  <c:v>333</c:v>
                </c:pt>
                <c:pt idx="7346">
                  <c:v>240</c:v>
                </c:pt>
                <c:pt idx="7347">
                  <c:v>250</c:v>
                </c:pt>
                <c:pt idx="7348">
                  <c:v>302</c:v>
                </c:pt>
                <c:pt idx="7349">
                  <c:v>250</c:v>
                </c:pt>
                <c:pt idx="7350">
                  <c:v>325</c:v>
                </c:pt>
                <c:pt idx="7351">
                  <c:v>325</c:v>
                </c:pt>
                <c:pt idx="7352">
                  <c:v>240</c:v>
                </c:pt>
                <c:pt idx="7353">
                  <c:v>240</c:v>
                </c:pt>
                <c:pt idx="7354">
                  <c:v>302</c:v>
                </c:pt>
                <c:pt idx="7355">
                  <c:v>240</c:v>
                </c:pt>
                <c:pt idx="7356">
                  <c:v>302</c:v>
                </c:pt>
                <c:pt idx="7357">
                  <c:v>345</c:v>
                </c:pt>
                <c:pt idx="7358">
                  <c:v>302</c:v>
                </c:pt>
                <c:pt idx="7359">
                  <c:v>250</c:v>
                </c:pt>
                <c:pt idx="7360">
                  <c:v>250</c:v>
                </c:pt>
                <c:pt idx="7361">
                  <c:v>302</c:v>
                </c:pt>
                <c:pt idx="7362">
                  <c:v>240</c:v>
                </c:pt>
                <c:pt idx="7363">
                  <c:v>250</c:v>
                </c:pt>
                <c:pt idx="7364">
                  <c:v>240</c:v>
                </c:pt>
                <c:pt idx="7365">
                  <c:v>250</c:v>
                </c:pt>
                <c:pt idx="7366">
                  <c:v>302</c:v>
                </c:pt>
                <c:pt idx="7367">
                  <c:v>250</c:v>
                </c:pt>
                <c:pt idx="7368">
                  <c:v>240</c:v>
                </c:pt>
                <c:pt idx="7369">
                  <c:v>325</c:v>
                </c:pt>
                <c:pt idx="7370">
                  <c:v>325</c:v>
                </c:pt>
                <c:pt idx="7371">
                  <c:v>240</c:v>
                </c:pt>
                <c:pt idx="7372">
                  <c:v>240</c:v>
                </c:pt>
                <c:pt idx="7373">
                  <c:v>240</c:v>
                </c:pt>
                <c:pt idx="7374">
                  <c:v>302</c:v>
                </c:pt>
                <c:pt idx="7375">
                  <c:v>420</c:v>
                </c:pt>
                <c:pt idx="7376">
                  <c:v>450</c:v>
                </c:pt>
                <c:pt idx="7377">
                  <c:v>450</c:v>
                </c:pt>
                <c:pt idx="7378">
                  <c:v>450</c:v>
                </c:pt>
                <c:pt idx="7379">
                  <c:v>450</c:v>
                </c:pt>
                <c:pt idx="7380">
                  <c:v>168</c:v>
                </c:pt>
                <c:pt idx="7381">
                  <c:v>168</c:v>
                </c:pt>
                <c:pt idx="7382">
                  <c:v>190</c:v>
                </c:pt>
                <c:pt idx="7383">
                  <c:v>236</c:v>
                </c:pt>
                <c:pt idx="7384">
                  <c:v>162</c:v>
                </c:pt>
                <c:pt idx="7385">
                  <c:v>190</c:v>
                </c:pt>
                <c:pt idx="7386">
                  <c:v>236</c:v>
                </c:pt>
                <c:pt idx="7387">
                  <c:v>190</c:v>
                </c:pt>
                <c:pt idx="7388">
                  <c:v>190</c:v>
                </c:pt>
                <c:pt idx="7389">
                  <c:v>190</c:v>
                </c:pt>
                <c:pt idx="7390">
                  <c:v>168</c:v>
                </c:pt>
                <c:pt idx="7391">
                  <c:v>190</c:v>
                </c:pt>
                <c:pt idx="7392">
                  <c:v>168</c:v>
                </c:pt>
                <c:pt idx="7393">
                  <c:v>236</c:v>
                </c:pt>
                <c:pt idx="7394">
                  <c:v>420</c:v>
                </c:pt>
                <c:pt idx="7395">
                  <c:v>450</c:v>
                </c:pt>
                <c:pt idx="7396">
                  <c:v>450</c:v>
                </c:pt>
                <c:pt idx="7397">
                  <c:v>450</c:v>
                </c:pt>
                <c:pt idx="7398">
                  <c:v>240</c:v>
                </c:pt>
                <c:pt idx="7399">
                  <c:v>300</c:v>
                </c:pt>
                <c:pt idx="7400">
                  <c:v>300</c:v>
                </c:pt>
                <c:pt idx="7401">
                  <c:v>300</c:v>
                </c:pt>
                <c:pt idx="7402">
                  <c:v>240</c:v>
                </c:pt>
                <c:pt idx="7403">
                  <c:v>240</c:v>
                </c:pt>
                <c:pt idx="7404">
                  <c:v>240</c:v>
                </c:pt>
                <c:pt idx="7405">
                  <c:v>240</c:v>
                </c:pt>
                <c:pt idx="7406">
                  <c:v>181</c:v>
                </c:pt>
                <c:pt idx="7407">
                  <c:v>250</c:v>
                </c:pt>
                <c:pt idx="7408">
                  <c:v>316</c:v>
                </c:pt>
                <c:pt idx="7409">
                  <c:v>250</c:v>
                </c:pt>
                <c:pt idx="7410">
                  <c:v>316</c:v>
                </c:pt>
                <c:pt idx="7411">
                  <c:v>190</c:v>
                </c:pt>
                <c:pt idx="7412">
                  <c:v>190</c:v>
                </c:pt>
                <c:pt idx="7413">
                  <c:v>190</c:v>
                </c:pt>
                <c:pt idx="7414">
                  <c:v>190</c:v>
                </c:pt>
                <c:pt idx="7415">
                  <c:v>190</c:v>
                </c:pt>
                <c:pt idx="7416">
                  <c:v>190</c:v>
                </c:pt>
                <c:pt idx="7417">
                  <c:v>190</c:v>
                </c:pt>
                <c:pt idx="7418">
                  <c:v>190</c:v>
                </c:pt>
                <c:pt idx="7419">
                  <c:v>190</c:v>
                </c:pt>
                <c:pt idx="7420">
                  <c:v>190</c:v>
                </c:pt>
                <c:pt idx="7421">
                  <c:v>190</c:v>
                </c:pt>
                <c:pt idx="7422">
                  <c:v>190</c:v>
                </c:pt>
                <c:pt idx="7423">
                  <c:v>66</c:v>
                </c:pt>
                <c:pt idx="7424">
                  <c:v>66</c:v>
                </c:pt>
                <c:pt idx="7425">
                  <c:v>66</c:v>
                </c:pt>
                <c:pt idx="7426">
                  <c:v>66</c:v>
                </c:pt>
                <c:pt idx="7427">
                  <c:v>264</c:v>
                </c:pt>
                <c:pt idx="7428">
                  <c:v>264</c:v>
                </c:pt>
                <c:pt idx="7429">
                  <c:v>190</c:v>
                </c:pt>
                <c:pt idx="7430">
                  <c:v>190</c:v>
                </c:pt>
                <c:pt idx="7431">
                  <c:v>264</c:v>
                </c:pt>
                <c:pt idx="7432">
                  <c:v>264</c:v>
                </c:pt>
                <c:pt idx="7433">
                  <c:v>265</c:v>
                </c:pt>
                <c:pt idx="7434">
                  <c:v>190</c:v>
                </c:pt>
                <c:pt idx="7435">
                  <c:v>190</c:v>
                </c:pt>
                <c:pt idx="7436">
                  <c:v>265</c:v>
                </c:pt>
                <c:pt idx="7437">
                  <c:v>265</c:v>
                </c:pt>
                <c:pt idx="7438">
                  <c:v>265</c:v>
                </c:pt>
                <c:pt idx="7439">
                  <c:v>265</c:v>
                </c:pt>
                <c:pt idx="7440">
                  <c:v>190</c:v>
                </c:pt>
                <c:pt idx="7441">
                  <c:v>190</c:v>
                </c:pt>
                <c:pt idx="7442">
                  <c:v>265</c:v>
                </c:pt>
                <c:pt idx="7443">
                  <c:v>290</c:v>
                </c:pt>
                <c:pt idx="7444">
                  <c:v>290</c:v>
                </c:pt>
                <c:pt idx="7445">
                  <c:v>290</c:v>
                </c:pt>
                <c:pt idx="7446">
                  <c:v>290</c:v>
                </c:pt>
                <c:pt idx="7447">
                  <c:v>290</c:v>
                </c:pt>
                <c:pt idx="7448">
                  <c:v>290</c:v>
                </c:pt>
                <c:pt idx="7449">
                  <c:v>290</c:v>
                </c:pt>
                <c:pt idx="7450">
                  <c:v>290</c:v>
                </c:pt>
                <c:pt idx="7451">
                  <c:v>290</c:v>
                </c:pt>
                <c:pt idx="7452">
                  <c:v>290</c:v>
                </c:pt>
                <c:pt idx="7453">
                  <c:v>290</c:v>
                </c:pt>
                <c:pt idx="7454">
                  <c:v>290</c:v>
                </c:pt>
                <c:pt idx="7455">
                  <c:v>290</c:v>
                </c:pt>
                <c:pt idx="7456">
                  <c:v>290</c:v>
                </c:pt>
                <c:pt idx="7457">
                  <c:v>290</c:v>
                </c:pt>
                <c:pt idx="7458">
                  <c:v>290</c:v>
                </c:pt>
                <c:pt idx="7459">
                  <c:v>290</c:v>
                </c:pt>
                <c:pt idx="7460">
                  <c:v>290</c:v>
                </c:pt>
                <c:pt idx="7461">
                  <c:v>285</c:v>
                </c:pt>
                <c:pt idx="7462">
                  <c:v>310</c:v>
                </c:pt>
                <c:pt idx="7463">
                  <c:v>285</c:v>
                </c:pt>
                <c:pt idx="7464">
                  <c:v>195</c:v>
                </c:pt>
                <c:pt idx="7465">
                  <c:v>285</c:v>
                </c:pt>
                <c:pt idx="7466">
                  <c:v>285</c:v>
                </c:pt>
                <c:pt idx="7467">
                  <c:v>285</c:v>
                </c:pt>
                <c:pt idx="7468">
                  <c:v>285</c:v>
                </c:pt>
                <c:pt idx="7469">
                  <c:v>285</c:v>
                </c:pt>
                <c:pt idx="7470">
                  <c:v>285</c:v>
                </c:pt>
                <c:pt idx="7471">
                  <c:v>285</c:v>
                </c:pt>
                <c:pt idx="7472">
                  <c:v>285</c:v>
                </c:pt>
                <c:pt idx="7473">
                  <c:v>285</c:v>
                </c:pt>
                <c:pt idx="7474">
                  <c:v>285</c:v>
                </c:pt>
                <c:pt idx="7475">
                  <c:v>310</c:v>
                </c:pt>
                <c:pt idx="7476">
                  <c:v>280</c:v>
                </c:pt>
                <c:pt idx="7477">
                  <c:v>280</c:v>
                </c:pt>
                <c:pt idx="7478">
                  <c:v>310</c:v>
                </c:pt>
                <c:pt idx="7479">
                  <c:v>280</c:v>
                </c:pt>
                <c:pt idx="7480">
                  <c:v>285</c:v>
                </c:pt>
                <c:pt idx="7481">
                  <c:v>285</c:v>
                </c:pt>
                <c:pt idx="7482">
                  <c:v>285</c:v>
                </c:pt>
                <c:pt idx="7483">
                  <c:v>285</c:v>
                </c:pt>
                <c:pt idx="7484">
                  <c:v>285</c:v>
                </c:pt>
                <c:pt idx="7485">
                  <c:v>285</c:v>
                </c:pt>
                <c:pt idx="7486">
                  <c:v>285</c:v>
                </c:pt>
                <c:pt idx="7487">
                  <c:v>285</c:v>
                </c:pt>
                <c:pt idx="7488">
                  <c:v>285</c:v>
                </c:pt>
                <c:pt idx="7489">
                  <c:v>285</c:v>
                </c:pt>
                <c:pt idx="7490">
                  <c:v>285</c:v>
                </c:pt>
                <c:pt idx="7491">
                  <c:v>285</c:v>
                </c:pt>
                <c:pt idx="7492">
                  <c:v>225</c:v>
                </c:pt>
                <c:pt idx="7493">
                  <c:v>225</c:v>
                </c:pt>
                <c:pt idx="7494">
                  <c:v>225</c:v>
                </c:pt>
                <c:pt idx="7495">
                  <c:v>290</c:v>
                </c:pt>
                <c:pt idx="7496">
                  <c:v>290</c:v>
                </c:pt>
                <c:pt idx="7497">
                  <c:v>290</c:v>
                </c:pt>
                <c:pt idx="7498">
                  <c:v>288</c:v>
                </c:pt>
                <c:pt idx="7499">
                  <c:v>288</c:v>
                </c:pt>
                <c:pt idx="7500">
                  <c:v>288</c:v>
                </c:pt>
                <c:pt idx="7501">
                  <c:v>92</c:v>
                </c:pt>
                <c:pt idx="7502">
                  <c:v>115</c:v>
                </c:pt>
                <c:pt idx="7503">
                  <c:v>92</c:v>
                </c:pt>
                <c:pt idx="7504">
                  <c:v>92</c:v>
                </c:pt>
                <c:pt idx="7505">
                  <c:v>115</c:v>
                </c:pt>
                <c:pt idx="7506">
                  <c:v>92</c:v>
                </c:pt>
                <c:pt idx="7507">
                  <c:v>115</c:v>
                </c:pt>
                <c:pt idx="7508">
                  <c:v>92</c:v>
                </c:pt>
                <c:pt idx="7509">
                  <c:v>92</c:v>
                </c:pt>
                <c:pt idx="7510">
                  <c:v>235</c:v>
                </c:pt>
                <c:pt idx="7511">
                  <c:v>173</c:v>
                </c:pt>
                <c:pt idx="7512">
                  <c:v>173</c:v>
                </c:pt>
                <c:pt idx="7513">
                  <c:v>173</c:v>
                </c:pt>
                <c:pt idx="7514">
                  <c:v>173</c:v>
                </c:pt>
                <c:pt idx="7515">
                  <c:v>235</c:v>
                </c:pt>
                <c:pt idx="7516">
                  <c:v>186</c:v>
                </c:pt>
                <c:pt idx="7517">
                  <c:v>173</c:v>
                </c:pt>
                <c:pt idx="7518">
                  <c:v>173</c:v>
                </c:pt>
                <c:pt idx="7519">
                  <c:v>186</c:v>
                </c:pt>
                <c:pt idx="7520">
                  <c:v>235</c:v>
                </c:pt>
                <c:pt idx="7521">
                  <c:v>173</c:v>
                </c:pt>
                <c:pt idx="7522">
                  <c:v>173</c:v>
                </c:pt>
                <c:pt idx="7523">
                  <c:v>173</c:v>
                </c:pt>
                <c:pt idx="7524">
                  <c:v>173</c:v>
                </c:pt>
                <c:pt idx="7525">
                  <c:v>235</c:v>
                </c:pt>
                <c:pt idx="7526">
                  <c:v>173</c:v>
                </c:pt>
                <c:pt idx="7527">
                  <c:v>186</c:v>
                </c:pt>
                <c:pt idx="7528">
                  <c:v>173</c:v>
                </c:pt>
                <c:pt idx="7529">
                  <c:v>173</c:v>
                </c:pt>
                <c:pt idx="7530">
                  <c:v>276</c:v>
                </c:pt>
                <c:pt idx="7531">
                  <c:v>276</c:v>
                </c:pt>
                <c:pt idx="7532">
                  <c:v>276</c:v>
                </c:pt>
                <c:pt idx="7533">
                  <c:v>276</c:v>
                </c:pt>
                <c:pt idx="7534">
                  <c:v>276</c:v>
                </c:pt>
                <c:pt idx="7535">
                  <c:v>276</c:v>
                </c:pt>
                <c:pt idx="7536">
                  <c:v>276</c:v>
                </c:pt>
                <c:pt idx="7537">
                  <c:v>276</c:v>
                </c:pt>
                <c:pt idx="7538">
                  <c:v>276</c:v>
                </c:pt>
                <c:pt idx="7539">
                  <c:v>276</c:v>
                </c:pt>
                <c:pt idx="7540">
                  <c:v>276</c:v>
                </c:pt>
                <c:pt idx="7541">
                  <c:v>276</c:v>
                </c:pt>
                <c:pt idx="7542">
                  <c:v>276</c:v>
                </c:pt>
                <c:pt idx="7543">
                  <c:v>276</c:v>
                </c:pt>
                <c:pt idx="7544">
                  <c:v>276</c:v>
                </c:pt>
                <c:pt idx="7545">
                  <c:v>130</c:v>
                </c:pt>
                <c:pt idx="7546">
                  <c:v>130</c:v>
                </c:pt>
                <c:pt idx="7547">
                  <c:v>130</c:v>
                </c:pt>
                <c:pt idx="7548">
                  <c:v>130</c:v>
                </c:pt>
                <c:pt idx="7549">
                  <c:v>130</c:v>
                </c:pt>
                <c:pt idx="7550">
                  <c:v>130</c:v>
                </c:pt>
                <c:pt idx="7551">
                  <c:v>130</c:v>
                </c:pt>
                <c:pt idx="7552">
                  <c:v>130</c:v>
                </c:pt>
                <c:pt idx="7553">
                  <c:v>130</c:v>
                </c:pt>
                <c:pt idx="7554">
                  <c:v>130</c:v>
                </c:pt>
                <c:pt idx="7555">
                  <c:v>130</c:v>
                </c:pt>
                <c:pt idx="7556">
                  <c:v>130</c:v>
                </c:pt>
                <c:pt idx="7557">
                  <c:v>124</c:v>
                </c:pt>
                <c:pt idx="7558">
                  <c:v>188</c:v>
                </c:pt>
                <c:pt idx="7559">
                  <c:v>124</c:v>
                </c:pt>
                <c:pt idx="7560">
                  <c:v>130</c:v>
                </c:pt>
                <c:pt idx="7561">
                  <c:v>124</c:v>
                </c:pt>
                <c:pt idx="7562">
                  <c:v>124</c:v>
                </c:pt>
                <c:pt idx="7563">
                  <c:v>188</c:v>
                </c:pt>
                <c:pt idx="7564">
                  <c:v>125</c:v>
                </c:pt>
                <c:pt idx="7565">
                  <c:v>125</c:v>
                </c:pt>
                <c:pt idx="7566">
                  <c:v>125</c:v>
                </c:pt>
                <c:pt idx="7567">
                  <c:v>125</c:v>
                </c:pt>
                <c:pt idx="7568">
                  <c:v>125</c:v>
                </c:pt>
                <c:pt idx="7569">
                  <c:v>125</c:v>
                </c:pt>
                <c:pt idx="7570">
                  <c:v>125</c:v>
                </c:pt>
                <c:pt idx="7571">
                  <c:v>125</c:v>
                </c:pt>
                <c:pt idx="7572">
                  <c:v>381</c:v>
                </c:pt>
                <c:pt idx="7573">
                  <c:v>381</c:v>
                </c:pt>
                <c:pt idx="7574">
                  <c:v>381</c:v>
                </c:pt>
                <c:pt idx="7575">
                  <c:v>381</c:v>
                </c:pt>
                <c:pt idx="7576">
                  <c:v>381</c:v>
                </c:pt>
                <c:pt idx="7577">
                  <c:v>381</c:v>
                </c:pt>
                <c:pt idx="7578">
                  <c:v>381</c:v>
                </c:pt>
                <c:pt idx="7579">
                  <c:v>381</c:v>
                </c:pt>
                <c:pt idx="7580">
                  <c:v>381</c:v>
                </c:pt>
                <c:pt idx="7581">
                  <c:v>381</c:v>
                </c:pt>
                <c:pt idx="7582">
                  <c:v>381</c:v>
                </c:pt>
                <c:pt idx="7583">
                  <c:v>381</c:v>
                </c:pt>
                <c:pt idx="7584">
                  <c:v>381</c:v>
                </c:pt>
                <c:pt idx="7585">
                  <c:v>381</c:v>
                </c:pt>
                <c:pt idx="7586">
                  <c:v>381</c:v>
                </c:pt>
                <c:pt idx="7587">
                  <c:v>381</c:v>
                </c:pt>
                <c:pt idx="7588">
                  <c:v>381</c:v>
                </c:pt>
                <c:pt idx="7589">
                  <c:v>381</c:v>
                </c:pt>
                <c:pt idx="7590">
                  <c:v>381</c:v>
                </c:pt>
                <c:pt idx="7591">
                  <c:v>381</c:v>
                </c:pt>
                <c:pt idx="7592">
                  <c:v>381</c:v>
                </c:pt>
                <c:pt idx="7593">
                  <c:v>381</c:v>
                </c:pt>
                <c:pt idx="7594">
                  <c:v>381</c:v>
                </c:pt>
                <c:pt idx="7595">
                  <c:v>381</c:v>
                </c:pt>
                <c:pt idx="7596">
                  <c:v>381</c:v>
                </c:pt>
                <c:pt idx="7597">
                  <c:v>381</c:v>
                </c:pt>
                <c:pt idx="7598">
                  <c:v>381</c:v>
                </c:pt>
                <c:pt idx="7599">
                  <c:v>275</c:v>
                </c:pt>
                <c:pt idx="7600">
                  <c:v>300</c:v>
                </c:pt>
                <c:pt idx="7601">
                  <c:v>300</c:v>
                </c:pt>
                <c:pt idx="7602">
                  <c:v>275</c:v>
                </c:pt>
                <c:pt idx="7603">
                  <c:v>275</c:v>
                </c:pt>
                <c:pt idx="7604">
                  <c:v>93</c:v>
                </c:pt>
                <c:pt idx="7605">
                  <c:v>100</c:v>
                </c:pt>
                <c:pt idx="7606">
                  <c:v>152</c:v>
                </c:pt>
                <c:pt idx="7607">
                  <c:v>93</c:v>
                </c:pt>
                <c:pt idx="7608">
                  <c:v>93</c:v>
                </c:pt>
                <c:pt idx="7609">
                  <c:v>152</c:v>
                </c:pt>
                <c:pt idx="7610">
                  <c:v>93</c:v>
                </c:pt>
                <c:pt idx="7611">
                  <c:v>100</c:v>
                </c:pt>
                <c:pt idx="7612">
                  <c:v>152</c:v>
                </c:pt>
                <c:pt idx="7613">
                  <c:v>152</c:v>
                </c:pt>
                <c:pt idx="7614">
                  <c:v>100</c:v>
                </c:pt>
                <c:pt idx="7615">
                  <c:v>100</c:v>
                </c:pt>
                <c:pt idx="7616">
                  <c:v>93</c:v>
                </c:pt>
                <c:pt idx="7617">
                  <c:v>93</c:v>
                </c:pt>
                <c:pt idx="7618">
                  <c:v>100</c:v>
                </c:pt>
                <c:pt idx="7619">
                  <c:v>100</c:v>
                </c:pt>
                <c:pt idx="7620">
                  <c:v>100</c:v>
                </c:pt>
                <c:pt idx="7621">
                  <c:v>100</c:v>
                </c:pt>
                <c:pt idx="7622">
                  <c:v>100</c:v>
                </c:pt>
                <c:pt idx="7623">
                  <c:v>93</c:v>
                </c:pt>
                <c:pt idx="7624">
                  <c:v>93</c:v>
                </c:pt>
                <c:pt idx="7625">
                  <c:v>100</c:v>
                </c:pt>
                <c:pt idx="7626">
                  <c:v>120</c:v>
                </c:pt>
                <c:pt idx="7627">
                  <c:v>95</c:v>
                </c:pt>
                <c:pt idx="7628">
                  <c:v>95</c:v>
                </c:pt>
                <c:pt idx="7629">
                  <c:v>95</c:v>
                </c:pt>
                <c:pt idx="7630">
                  <c:v>95</c:v>
                </c:pt>
                <c:pt idx="7631">
                  <c:v>120</c:v>
                </c:pt>
                <c:pt idx="7632">
                  <c:v>95</c:v>
                </c:pt>
                <c:pt idx="7633">
                  <c:v>120</c:v>
                </c:pt>
                <c:pt idx="7634">
                  <c:v>95</c:v>
                </c:pt>
                <c:pt idx="7635">
                  <c:v>120</c:v>
                </c:pt>
                <c:pt idx="7636">
                  <c:v>95</c:v>
                </c:pt>
                <c:pt idx="7637">
                  <c:v>120</c:v>
                </c:pt>
                <c:pt idx="7638">
                  <c:v>95</c:v>
                </c:pt>
                <c:pt idx="7639">
                  <c:v>95</c:v>
                </c:pt>
                <c:pt idx="7640">
                  <c:v>95</c:v>
                </c:pt>
                <c:pt idx="7641">
                  <c:v>95</c:v>
                </c:pt>
                <c:pt idx="7642">
                  <c:v>120</c:v>
                </c:pt>
                <c:pt idx="7643">
                  <c:v>120</c:v>
                </c:pt>
                <c:pt idx="7644">
                  <c:v>95</c:v>
                </c:pt>
                <c:pt idx="7645">
                  <c:v>95</c:v>
                </c:pt>
                <c:pt idx="7646">
                  <c:v>95</c:v>
                </c:pt>
                <c:pt idx="7647">
                  <c:v>120</c:v>
                </c:pt>
                <c:pt idx="7648">
                  <c:v>120</c:v>
                </c:pt>
                <c:pt idx="7649">
                  <c:v>266</c:v>
                </c:pt>
                <c:pt idx="7650">
                  <c:v>266</c:v>
                </c:pt>
                <c:pt idx="7651">
                  <c:v>266</c:v>
                </c:pt>
                <c:pt idx="7652">
                  <c:v>266</c:v>
                </c:pt>
                <c:pt idx="7653">
                  <c:v>266</c:v>
                </c:pt>
                <c:pt idx="7654">
                  <c:v>266</c:v>
                </c:pt>
                <c:pt idx="7655">
                  <c:v>266</c:v>
                </c:pt>
                <c:pt idx="7656">
                  <c:v>266</c:v>
                </c:pt>
                <c:pt idx="7657">
                  <c:v>266</c:v>
                </c:pt>
                <c:pt idx="7658">
                  <c:v>266</c:v>
                </c:pt>
                <c:pt idx="7659">
                  <c:v>266</c:v>
                </c:pt>
                <c:pt idx="7660">
                  <c:v>266</c:v>
                </c:pt>
                <c:pt idx="7661">
                  <c:v>266</c:v>
                </c:pt>
                <c:pt idx="7662">
                  <c:v>266</c:v>
                </c:pt>
                <c:pt idx="7663">
                  <c:v>266</c:v>
                </c:pt>
                <c:pt idx="7664">
                  <c:v>266</c:v>
                </c:pt>
                <c:pt idx="7665">
                  <c:v>266</c:v>
                </c:pt>
                <c:pt idx="7666">
                  <c:v>266</c:v>
                </c:pt>
                <c:pt idx="7667">
                  <c:v>266</c:v>
                </c:pt>
                <c:pt idx="7668">
                  <c:v>266</c:v>
                </c:pt>
                <c:pt idx="7669">
                  <c:v>266</c:v>
                </c:pt>
                <c:pt idx="7670">
                  <c:v>266</c:v>
                </c:pt>
                <c:pt idx="7671">
                  <c:v>266</c:v>
                </c:pt>
                <c:pt idx="7672">
                  <c:v>266</c:v>
                </c:pt>
                <c:pt idx="7673">
                  <c:v>266</c:v>
                </c:pt>
                <c:pt idx="7674">
                  <c:v>266</c:v>
                </c:pt>
                <c:pt idx="7675">
                  <c:v>266</c:v>
                </c:pt>
                <c:pt idx="7676">
                  <c:v>266</c:v>
                </c:pt>
                <c:pt idx="7677">
                  <c:v>266</c:v>
                </c:pt>
                <c:pt idx="7678">
                  <c:v>266</c:v>
                </c:pt>
                <c:pt idx="7679">
                  <c:v>266</c:v>
                </c:pt>
                <c:pt idx="7680">
                  <c:v>266</c:v>
                </c:pt>
                <c:pt idx="7681">
                  <c:v>266</c:v>
                </c:pt>
                <c:pt idx="7682">
                  <c:v>266</c:v>
                </c:pt>
                <c:pt idx="7683">
                  <c:v>296</c:v>
                </c:pt>
                <c:pt idx="7684">
                  <c:v>296</c:v>
                </c:pt>
                <c:pt idx="7685">
                  <c:v>296</c:v>
                </c:pt>
                <c:pt idx="7686">
                  <c:v>296</c:v>
                </c:pt>
                <c:pt idx="7687">
                  <c:v>296</c:v>
                </c:pt>
                <c:pt idx="7688">
                  <c:v>296</c:v>
                </c:pt>
                <c:pt idx="7689">
                  <c:v>296</c:v>
                </c:pt>
                <c:pt idx="7690">
                  <c:v>296</c:v>
                </c:pt>
                <c:pt idx="7691">
                  <c:v>296</c:v>
                </c:pt>
                <c:pt idx="7692">
                  <c:v>296</c:v>
                </c:pt>
                <c:pt idx="7693">
                  <c:v>296</c:v>
                </c:pt>
                <c:pt idx="7694">
                  <c:v>296</c:v>
                </c:pt>
                <c:pt idx="7695">
                  <c:v>296</c:v>
                </c:pt>
                <c:pt idx="7696">
                  <c:v>296</c:v>
                </c:pt>
                <c:pt idx="7697">
                  <c:v>296</c:v>
                </c:pt>
                <c:pt idx="7698">
                  <c:v>296</c:v>
                </c:pt>
                <c:pt idx="7699">
                  <c:v>296</c:v>
                </c:pt>
                <c:pt idx="7700">
                  <c:v>295</c:v>
                </c:pt>
                <c:pt idx="7701">
                  <c:v>295</c:v>
                </c:pt>
                <c:pt idx="7702">
                  <c:v>295</c:v>
                </c:pt>
                <c:pt idx="7703">
                  <c:v>295</c:v>
                </c:pt>
                <c:pt idx="7704">
                  <c:v>310</c:v>
                </c:pt>
                <c:pt idx="7705">
                  <c:v>295</c:v>
                </c:pt>
                <c:pt idx="7706">
                  <c:v>195</c:v>
                </c:pt>
                <c:pt idx="7707">
                  <c:v>285</c:v>
                </c:pt>
                <c:pt idx="7708">
                  <c:v>295</c:v>
                </c:pt>
                <c:pt idx="7709">
                  <c:v>195</c:v>
                </c:pt>
                <c:pt idx="7710">
                  <c:v>295</c:v>
                </c:pt>
                <c:pt idx="7711">
                  <c:v>295</c:v>
                </c:pt>
                <c:pt idx="7712">
                  <c:v>285</c:v>
                </c:pt>
                <c:pt idx="7713">
                  <c:v>195</c:v>
                </c:pt>
                <c:pt idx="7714">
                  <c:v>295</c:v>
                </c:pt>
                <c:pt idx="7715">
                  <c:v>295</c:v>
                </c:pt>
                <c:pt idx="7716">
                  <c:v>285</c:v>
                </c:pt>
                <c:pt idx="7717">
                  <c:v>285</c:v>
                </c:pt>
                <c:pt idx="7718">
                  <c:v>295</c:v>
                </c:pt>
                <c:pt idx="7719">
                  <c:v>195</c:v>
                </c:pt>
                <c:pt idx="7720">
                  <c:v>295</c:v>
                </c:pt>
                <c:pt idx="7721">
                  <c:v>285</c:v>
                </c:pt>
                <c:pt idx="7722">
                  <c:v>295</c:v>
                </c:pt>
                <c:pt idx="7723">
                  <c:v>295</c:v>
                </c:pt>
                <c:pt idx="7724">
                  <c:v>195</c:v>
                </c:pt>
                <c:pt idx="7725">
                  <c:v>285</c:v>
                </c:pt>
                <c:pt idx="7726">
                  <c:v>295</c:v>
                </c:pt>
                <c:pt idx="7727">
                  <c:v>295</c:v>
                </c:pt>
                <c:pt idx="7728">
                  <c:v>285</c:v>
                </c:pt>
                <c:pt idx="7729">
                  <c:v>285</c:v>
                </c:pt>
                <c:pt idx="7730">
                  <c:v>295</c:v>
                </c:pt>
                <c:pt idx="7731">
                  <c:v>295</c:v>
                </c:pt>
                <c:pt idx="7732">
                  <c:v>295</c:v>
                </c:pt>
                <c:pt idx="7733">
                  <c:v>195</c:v>
                </c:pt>
                <c:pt idx="7734">
                  <c:v>295</c:v>
                </c:pt>
                <c:pt idx="7735">
                  <c:v>285</c:v>
                </c:pt>
                <c:pt idx="7736">
                  <c:v>195</c:v>
                </c:pt>
                <c:pt idx="7737">
                  <c:v>285</c:v>
                </c:pt>
                <c:pt idx="7738">
                  <c:v>285</c:v>
                </c:pt>
                <c:pt idx="7739">
                  <c:v>295</c:v>
                </c:pt>
                <c:pt idx="7740">
                  <c:v>295</c:v>
                </c:pt>
                <c:pt idx="7741">
                  <c:v>310</c:v>
                </c:pt>
                <c:pt idx="7742">
                  <c:v>295</c:v>
                </c:pt>
                <c:pt idx="7743">
                  <c:v>285</c:v>
                </c:pt>
                <c:pt idx="7744">
                  <c:v>285</c:v>
                </c:pt>
                <c:pt idx="7745">
                  <c:v>285</c:v>
                </c:pt>
                <c:pt idx="7746">
                  <c:v>285</c:v>
                </c:pt>
                <c:pt idx="7747">
                  <c:v>345</c:v>
                </c:pt>
                <c:pt idx="7748">
                  <c:v>295</c:v>
                </c:pt>
                <c:pt idx="7749">
                  <c:v>332</c:v>
                </c:pt>
                <c:pt idx="7750">
                  <c:v>332</c:v>
                </c:pt>
                <c:pt idx="7751">
                  <c:v>332</c:v>
                </c:pt>
                <c:pt idx="7752">
                  <c:v>332</c:v>
                </c:pt>
                <c:pt idx="7753">
                  <c:v>332</c:v>
                </c:pt>
                <c:pt idx="7754">
                  <c:v>332</c:v>
                </c:pt>
                <c:pt idx="7755">
                  <c:v>332</c:v>
                </c:pt>
                <c:pt idx="7756">
                  <c:v>332</c:v>
                </c:pt>
                <c:pt idx="7757">
                  <c:v>332</c:v>
                </c:pt>
                <c:pt idx="7758">
                  <c:v>332</c:v>
                </c:pt>
                <c:pt idx="7759">
                  <c:v>332</c:v>
                </c:pt>
                <c:pt idx="7760">
                  <c:v>332</c:v>
                </c:pt>
                <c:pt idx="7761">
                  <c:v>355</c:v>
                </c:pt>
                <c:pt idx="7762">
                  <c:v>285</c:v>
                </c:pt>
                <c:pt idx="7763">
                  <c:v>355</c:v>
                </c:pt>
                <c:pt idx="7764">
                  <c:v>285</c:v>
                </c:pt>
                <c:pt idx="7765">
                  <c:v>285</c:v>
                </c:pt>
                <c:pt idx="7766">
                  <c:v>285</c:v>
                </c:pt>
                <c:pt idx="7767">
                  <c:v>355</c:v>
                </c:pt>
                <c:pt idx="7768">
                  <c:v>285</c:v>
                </c:pt>
                <c:pt idx="7769">
                  <c:v>285</c:v>
                </c:pt>
                <c:pt idx="7770">
                  <c:v>355</c:v>
                </c:pt>
                <c:pt idx="7771">
                  <c:v>355</c:v>
                </c:pt>
                <c:pt idx="7772">
                  <c:v>285</c:v>
                </c:pt>
                <c:pt idx="7773">
                  <c:v>285</c:v>
                </c:pt>
                <c:pt idx="7774">
                  <c:v>285</c:v>
                </c:pt>
                <c:pt idx="7775">
                  <c:v>285</c:v>
                </c:pt>
                <c:pt idx="7776">
                  <c:v>285</c:v>
                </c:pt>
                <c:pt idx="7777">
                  <c:v>285</c:v>
                </c:pt>
                <c:pt idx="7778">
                  <c:v>285</c:v>
                </c:pt>
                <c:pt idx="7779">
                  <c:v>285</c:v>
                </c:pt>
                <c:pt idx="7780">
                  <c:v>285</c:v>
                </c:pt>
                <c:pt idx="7781">
                  <c:v>285</c:v>
                </c:pt>
                <c:pt idx="7782">
                  <c:v>355</c:v>
                </c:pt>
                <c:pt idx="7783">
                  <c:v>355</c:v>
                </c:pt>
                <c:pt idx="7784">
                  <c:v>285</c:v>
                </c:pt>
                <c:pt idx="7785">
                  <c:v>355</c:v>
                </c:pt>
                <c:pt idx="7786">
                  <c:v>285</c:v>
                </c:pt>
                <c:pt idx="7787">
                  <c:v>285</c:v>
                </c:pt>
                <c:pt idx="7788">
                  <c:v>355</c:v>
                </c:pt>
                <c:pt idx="7789">
                  <c:v>355</c:v>
                </c:pt>
                <c:pt idx="7790">
                  <c:v>285</c:v>
                </c:pt>
                <c:pt idx="7791">
                  <c:v>355</c:v>
                </c:pt>
                <c:pt idx="7792">
                  <c:v>285</c:v>
                </c:pt>
                <c:pt idx="7793">
                  <c:v>355</c:v>
                </c:pt>
                <c:pt idx="7794">
                  <c:v>285</c:v>
                </c:pt>
                <c:pt idx="7795">
                  <c:v>355</c:v>
                </c:pt>
                <c:pt idx="7796">
                  <c:v>355</c:v>
                </c:pt>
                <c:pt idx="7797">
                  <c:v>285</c:v>
                </c:pt>
                <c:pt idx="7798">
                  <c:v>285</c:v>
                </c:pt>
                <c:pt idx="7799">
                  <c:v>285</c:v>
                </c:pt>
                <c:pt idx="7800">
                  <c:v>355</c:v>
                </c:pt>
                <c:pt idx="7801">
                  <c:v>355</c:v>
                </c:pt>
                <c:pt idx="7802">
                  <c:v>285</c:v>
                </c:pt>
                <c:pt idx="7803">
                  <c:v>285</c:v>
                </c:pt>
                <c:pt idx="7804">
                  <c:v>355</c:v>
                </c:pt>
                <c:pt idx="7805">
                  <c:v>285</c:v>
                </c:pt>
                <c:pt idx="7806">
                  <c:v>285</c:v>
                </c:pt>
                <c:pt idx="7807">
                  <c:v>285</c:v>
                </c:pt>
                <c:pt idx="7808">
                  <c:v>355</c:v>
                </c:pt>
                <c:pt idx="7809">
                  <c:v>355</c:v>
                </c:pt>
                <c:pt idx="7810">
                  <c:v>355</c:v>
                </c:pt>
                <c:pt idx="7811">
                  <c:v>285</c:v>
                </c:pt>
                <c:pt idx="7812">
                  <c:v>285</c:v>
                </c:pt>
                <c:pt idx="7813">
                  <c:v>355</c:v>
                </c:pt>
                <c:pt idx="7814">
                  <c:v>285</c:v>
                </c:pt>
                <c:pt idx="7815">
                  <c:v>355</c:v>
                </c:pt>
                <c:pt idx="7816">
                  <c:v>285</c:v>
                </c:pt>
                <c:pt idx="7817">
                  <c:v>285</c:v>
                </c:pt>
                <c:pt idx="7818">
                  <c:v>285</c:v>
                </c:pt>
                <c:pt idx="7819">
                  <c:v>355</c:v>
                </c:pt>
                <c:pt idx="7820">
                  <c:v>355</c:v>
                </c:pt>
                <c:pt idx="7821">
                  <c:v>355</c:v>
                </c:pt>
                <c:pt idx="7822">
                  <c:v>355</c:v>
                </c:pt>
                <c:pt idx="7823">
                  <c:v>355</c:v>
                </c:pt>
                <c:pt idx="7824">
                  <c:v>285</c:v>
                </c:pt>
                <c:pt idx="7825">
                  <c:v>285</c:v>
                </c:pt>
                <c:pt idx="7826">
                  <c:v>355</c:v>
                </c:pt>
                <c:pt idx="7827">
                  <c:v>285</c:v>
                </c:pt>
                <c:pt idx="7828">
                  <c:v>355</c:v>
                </c:pt>
                <c:pt idx="7829">
                  <c:v>285</c:v>
                </c:pt>
                <c:pt idx="7830">
                  <c:v>355</c:v>
                </c:pt>
                <c:pt idx="7831">
                  <c:v>355</c:v>
                </c:pt>
                <c:pt idx="7832">
                  <c:v>285</c:v>
                </c:pt>
                <c:pt idx="7833">
                  <c:v>285</c:v>
                </c:pt>
                <c:pt idx="7834">
                  <c:v>355</c:v>
                </c:pt>
                <c:pt idx="7835">
                  <c:v>285</c:v>
                </c:pt>
                <c:pt idx="7836">
                  <c:v>355</c:v>
                </c:pt>
                <c:pt idx="7837">
                  <c:v>285</c:v>
                </c:pt>
                <c:pt idx="7838">
                  <c:v>355</c:v>
                </c:pt>
                <c:pt idx="7839">
                  <c:v>285</c:v>
                </c:pt>
                <c:pt idx="7840">
                  <c:v>285</c:v>
                </c:pt>
                <c:pt idx="7841">
                  <c:v>285</c:v>
                </c:pt>
                <c:pt idx="7842">
                  <c:v>285</c:v>
                </c:pt>
                <c:pt idx="7843">
                  <c:v>285</c:v>
                </c:pt>
                <c:pt idx="7844">
                  <c:v>355</c:v>
                </c:pt>
                <c:pt idx="7845">
                  <c:v>355</c:v>
                </c:pt>
                <c:pt idx="7846">
                  <c:v>355</c:v>
                </c:pt>
                <c:pt idx="7847">
                  <c:v>285</c:v>
                </c:pt>
                <c:pt idx="7848">
                  <c:v>355</c:v>
                </c:pt>
                <c:pt idx="7849">
                  <c:v>285</c:v>
                </c:pt>
                <c:pt idx="7850">
                  <c:v>285</c:v>
                </c:pt>
                <c:pt idx="7851">
                  <c:v>300</c:v>
                </c:pt>
                <c:pt idx="7852">
                  <c:v>300</c:v>
                </c:pt>
                <c:pt idx="7853">
                  <c:v>300</c:v>
                </c:pt>
                <c:pt idx="7854">
                  <c:v>300</c:v>
                </c:pt>
                <c:pt idx="7855">
                  <c:v>300</c:v>
                </c:pt>
                <c:pt idx="7856">
                  <c:v>300</c:v>
                </c:pt>
                <c:pt idx="7857">
                  <c:v>325</c:v>
                </c:pt>
                <c:pt idx="7858">
                  <c:v>200</c:v>
                </c:pt>
                <c:pt idx="7859">
                  <c:v>200</c:v>
                </c:pt>
                <c:pt idx="7860">
                  <c:v>200</c:v>
                </c:pt>
                <c:pt idx="7861">
                  <c:v>200</c:v>
                </c:pt>
                <c:pt idx="7862">
                  <c:v>142</c:v>
                </c:pt>
                <c:pt idx="7863">
                  <c:v>185</c:v>
                </c:pt>
                <c:pt idx="7864">
                  <c:v>185</c:v>
                </c:pt>
                <c:pt idx="7865">
                  <c:v>185</c:v>
                </c:pt>
                <c:pt idx="7866">
                  <c:v>185</c:v>
                </c:pt>
                <c:pt idx="7867">
                  <c:v>185</c:v>
                </c:pt>
                <c:pt idx="7868">
                  <c:v>185</c:v>
                </c:pt>
                <c:pt idx="7869">
                  <c:v>185</c:v>
                </c:pt>
                <c:pt idx="7870">
                  <c:v>185</c:v>
                </c:pt>
                <c:pt idx="7871">
                  <c:v>185</c:v>
                </c:pt>
                <c:pt idx="7872">
                  <c:v>185</c:v>
                </c:pt>
                <c:pt idx="7873">
                  <c:v>185</c:v>
                </c:pt>
                <c:pt idx="7874">
                  <c:v>185</c:v>
                </c:pt>
                <c:pt idx="7875">
                  <c:v>185</c:v>
                </c:pt>
                <c:pt idx="7876">
                  <c:v>185</c:v>
                </c:pt>
                <c:pt idx="7877">
                  <c:v>185</c:v>
                </c:pt>
                <c:pt idx="7878">
                  <c:v>285</c:v>
                </c:pt>
                <c:pt idx="7879">
                  <c:v>285</c:v>
                </c:pt>
                <c:pt idx="7880">
                  <c:v>295</c:v>
                </c:pt>
                <c:pt idx="7881">
                  <c:v>295</c:v>
                </c:pt>
                <c:pt idx="7882">
                  <c:v>285</c:v>
                </c:pt>
                <c:pt idx="7883">
                  <c:v>295</c:v>
                </c:pt>
                <c:pt idx="7884">
                  <c:v>195</c:v>
                </c:pt>
                <c:pt idx="7885">
                  <c:v>295</c:v>
                </c:pt>
                <c:pt idx="7886">
                  <c:v>295</c:v>
                </c:pt>
                <c:pt idx="7887">
                  <c:v>295</c:v>
                </c:pt>
                <c:pt idx="7888">
                  <c:v>295</c:v>
                </c:pt>
                <c:pt idx="7889">
                  <c:v>195</c:v>
                </c:pt>
                <c:pt idx="7890">
                  <c:v>195</c:v>
                </c:pt>
                <c:pt idx="7891">
                  <c:v>295</c:v>
                </c:pt>
                <c:pt idx="7892">
                  <c:v>285</c:v>
                </c:pt>
                <c:pt idx="7893">
                  <c:v>195</c:v>
                </c:pt>
                <c:pt idx="7894">
                  <c:v>285</c:v>
                </c:pt>
                <c:pt idx="7895">
                  <c:v>295</c:v>
                </c:pt>
                <c:pt idx="7896">
                  <c:v>285</c:v>
                </c:pt>
                <c:pt idx="7897">
                  <c:v>195</c:v>
                </c:pt>
                <c:pt idx="7898">
                  <c:v>295</c:v>
                </c:pt>
                <c:pt idx="7899">
                  <c:v>285</c:v>
                </c:pt>
                <c:pt idx="7900">
                  <c:v>295</c:v>
                </c:pt>
                <c:pt idx="7901">
                  <c:v>295</c:v>
                </c:pt>
                <c:pt idx="7902">
                  <c:v>195</c:v>
                </c:pt>
                <c:pt idx="7903">
                  <c:v>310</c:v>
                </c:pt>
                <c:pt idx="7904">
                  <c:v>295</c:v>
                </c:pt>
                <c:pt idx="7905">
                  <c:v>195</c:v>
                </c:pt>
                <c:pt idx="7906">
                  <c:v>295</c:v>
                </c:pt>
                <c:pt idx="7907">
                  <c:v>285</c:v>
                </c:pt>
                <c:pt idx="7908">
                  <c:v>295</c:v>
                </c:pt>
                <c:pt idx="7909">
                  <c:v>285</c:v>
                </c:pt>
                <c:pt idx="7910">
                  <c:v>195</c:v>
                </c:pt>
                <c:pt idx="7911">
                  <c:v>295</c:v>
                </c:pt>
                <c:pt idx="7912">
                  <c:v>295</c:v>
                </c:pt>
                <c:pt idx="7913">
                  <c:v>295</c:v>
                </c:pt>
                <c:pt idx="7914">
                  <c:v>295</c:v>
                </c:pt>
                <c:pt idx="7915">
                  <c:v>295</c:v>
                </c:pt>
                <c:pt idx="7916">
                  <c:v>295</c:v>
                </c:pt>
                <c:pt idx="7917">
                  <c:v>345</c:v>
                </c:pt>
                <c:pt idx="7918">
                  <c:v>195</c:v>
                </c:pt>
                <c:pt idx="7919">
                  <c:v>310</c:v>
                </c:pt>
                <c:pt idx="7920">
                  <c:v>285</c:v>
                </c:pt>
                <c:pt idx="7921">
                  <c:v>195</c:v>
                </c:pt>
                <c:pt idx="7922">
                  <c:v>295</c:v>
                </c:pt>
                <c:pt idx="7923">
                  <c:v>285</c:v>
                </c:pt>
                <c:pt idx="7924">
                  <c:v>285</c:v>
                </c:pt>
                <c:pt idx="7925">
                  <c:v>295</c:v>
                </c:pt>
                <c:pt idx="7926">
                  <c:v>295</c:v>
                </c:pt>
                <c:pt idx="7927">
                  <c:v>332</c:v>
                </c:pt>
                <c:pt idx="7928">
                  <c:v>332</c:v>
                </c:pt>
                <c:pt idx="7929">
                  <c:v>332</c:v>
                </c:pt>
                <c:pt idx="7930">
                  <c:v>332</c:v>
                </c:pt>
                <c:pt idx="7931">
                  <c:v>332</c:v>
                </c:pt>
                <c:pt idx="7932">
                  <c:v>332</c:v>
                </c:pt>
                <c:pt idx="7933">
                  <c:v>332</c:v>
                </c:pt>
                <c:pt idx="7934">
                  <c:v>332</c:v>
                </c:pt>
                <c:pt idx="7935">
                  <c:v>332</c:v>
                </c:pt>
                <c:pt idx="7936">
                  <c:v>332</c:v>
                </c:pt>
                <c:pt idx="7937">
                  <c:v>332</c:v>
                </c:pt>
                <c:pt idx="7938">
                  <c:v>332</c:v>
                </c:pt>
                <c:pt idx="7939">
                  <c:v>355</c:v>
                </c:pt>
                <c:pt idx="7940">
                  <c:v>285</c:v>
                </c:pt>
                <c:pt idx="7941">
                  <c:v>285</c:v>
                </c:pt>
                <c:pt idx="7942">
                  <c:v>355</c:v>
                </c:pt>
                <c:pt idx="7943">
                  <c:v>285</c:v>
                </c:pt>
                <c:pt idx="7944">
                  <c:v>285</c:v>
                </c:pt>
                <c:pt idx="7945">
                  <c:v>285</c:v>
                </c:pt>
                <c:pt idx="7946">
                  <c:v>285</c:v>
                </c:pt>
                <c:pt idx="7947">
                  <c:v>285</c:v>
                </c:pt>
                <c:pt idx="7948">
                  <c:v>355</c:v>
                </c:pt>
                <c:pt idx="7949">
                  <c:v>355</c:v>
                </c:pt>
                <c:pt idx="7950">
                  <c:v>355</c:v>
                </c:pt>
                <c:pt idx="7951">
                  <c:v>285</c:v>
                </c:pt>
                <c:pt idx="7952">
                  <c:v>285</c:v>
                </c:pt>
                <c:pt idx="7953">
                  <c:v>285</c:v>
                </c:pt>
                <c:pt idx="7954">
                  <c:v>285</c:v>
                </c:pt>
                <c:pt idx="7955">
                  <c:v>285</c:v>
                </c:pt>
                <c:pt idx="7956">
                  <c:v>355</c:v>
                </c:pt>
                <c:pt idx="7957">
                  <c:v>285</c:v>
                </c:pt>
                <c:pt idx="7958">
                  <c:v>355</c:v>
                </c:pt>
                <c:pt idx="7959">
                  <c:v>355</c:v>
                </c:pt>
                <c:pt idx="7960">
                  <c:v>285</c:v>
                </c:pt>
                <c:pt idx="7961">
                  <c:v>285</c:v>
                </c:pt>
                <c:pt idx="7962">
                  <c:v>285</c:v>
                </c:pt>
                <c:pt idx="7963">
                  <c:v>285</c:v>
                </c:pt>
                <c:pt idx="7964">
                  <c:v>285</c:v>
                </c:pt>
                <c:pt idx="7965">
                  <c:v>285</c:v>
                </c:pt>
                <c:pt idx="7966">
                  <c:v>285</c:v>
                </c:pt>
                <c:pt idx="7967">
                  <c:v>285</c:v>
                </c:pt>
                <c:pt idx="7968">
                  <c:v>355</c:v>
                </c:pt>
                <c:pt idx="7969">
                  <c:v>285</c:v>
                </c:pt>
                <c:pt idx="7970">
                  <c:v>355</c:v>
                </c:pt>
                <c:pt idx="7971">
                  <c:v>285</c:v>
                </c:pt>
                <c:pt idx="7972">
                  <c:v>285</c:v>
                </c:pt>
                <c:pt idx="7973">
                  <c:v>355</c:v>
                </c:pt>
                <c:pt idx="7974">
                  <c:v>355</c:v>
                </c:pt>
                <c:pt idx="7975">
                  <c:v>355</c:v>
                </c:pt>
                <c:pt idx="7976">
                  <c:v>355</c:v>
                </c:pt>
                <c:pt idx="7977">
                  <c:v>355</c:v>
                </c:pt>
                <c:pt idx="7978">
                  <c:v>285</c:v>
                </c:pt>
                <c:pt idx="7979">
                  <c:v>285</c:v>
                </c:pt>
                <c:pt idx="7980">
                  <c:v>285</c:v>
                </c:pt>
                <c:pt idx="7981">
                  <c:v>285</c:v>
                </c:pt>
                <c:pt idx="7982">
                  <c:v>285</c:v>
                </c:pt>
                <c:pt idx="7983">
                  <c:v>285</c:v>
                </c:pt>
                <c:pt idx="7984">
                  <c:v>285</c:v>
                </c:pt>
                <c:pt idx="7985">
                  <c:v>285</c:v>
                </c:pt>
                <c:pt idx="7986">
                  <c:v>355</c:v>
                </c:pt>
                <c:pt idx="7987">
                  <c:v>285</c:v>
                </c:pt>
                <c:pt idx="7988">
                  <c:v>285</c:v>
                </c:pt>
                <c:pt idx="7989">
                  <c:v>285</c:v>
                </c:pt>
                <c:pt idx="7990">
                  <c:v>285</c:v>
                </c:pt>
                <c:pt idx="7991">
                  <c:v>285</c:v>
                </c:pt>
                <c:pt idx="7992">
                  <c:v>285</c:v>
                </c:pt>
                <c:pt idx="7993">
                  <c:v>285</c:v>
                </c:pt>
                <c:pt idx="7994">
                  <c:v>285</c:v>
                </c:pt>
                <c:pt idx="7995">
                  <c:v>285</c:v>
                </c:pt>
                <c:pt idx="7996">
                  <c:v>355</c:v>
                </c:pt>
                <c:pt idx="7997">
                  <c:v>285</c:v>
                </c:pt>
                <c:pt idx="7998">
                  <c:v>285</c:v>
                </c:pt>
                <c:pt idx="7999">
                  <c:v>285</c:v>
                </c:pt>
                <c:pt idx="8000">
                  <c:v>285</c:v>
                </c:pt>
                <c:pt idx="8001">
                  <c:v>285</c:v>
                </c:pt>
                <c:pt idx="8002">
                  <c:v>285</c:v>
                </c:pt>
                <c:pt idx="8003">
                  <c:v>355</c:v>
                </c:pt>
                <c:pt idx="8004">
                  <c:v>285</c:v>
                </c:pt>
                <c:pt idx="8005">
                  <c:v>355</c:v>
                </c:pt>
                <c:pt idx="8006">
                  <c:v>355</c:v>
                </c:pt>
                <c:pt idx="8007">
                  <c:v>355</c:v>
                </c:pt>
                <c:pt idx="8008">
                  <c:v>285</c:v>
                </c:pt>
                <c:pt idx="8009">
                  <c:v>355</c:v>
                </c:pt>
                <c:pt idx="8010">
                  <c:v>285</c:v>
                </c:pt>
                <c:pt idx="8011">
                  <c:v>355</c:v>
                </c:pt>
                <c:pt idx="8012">
                  <c:v>285</c:v>
                </c:pt>
                <c:pt idx="8013">
                  <c:v>285</c:v>
                </c:pt>
                <c:pt idx="8014">
                  <c:v>285</c:v>
                </c:pt>
                <c:pt idx="8015">
                  <c:v>355</c:v>
                </c:pt>
                <c:pt idx="8016">
                  <c:v>285</c:v>
                </c:pt>
                <c:pt idx="8017">
                  <c:v>355</c:v>
                </c:pt>
                <c:pt idx="8018">
                  <c:v>285</c:v>
                </c:pt>
                <c:pt idx="8019">
                  <c:v>285</c:v>
                </c:pt>
                <c:pt idx="8020">
                  <c:v>355</c:v>
                </c:pt>
                <c:pt idx="8021">
                  <c:v>285</c:v>
                </c:pt>
                <c:pt idx="8022">
                  <c:v>355</c:v>
                </c:pt>
                <c:pt idx="8023">
                  <c:v>355</c:v>
                </c:pt>
                <c:pt idx="8024">
                  <c:v>285</c:v>
                </c:pt>
                <c:pt idx="8025">
                  <c:v>285</c:v>
                </c:pt>
                <c:pt idx="8026">
                  <c:v>355</c:v>
                </c:pt>
                <c:pt idx="8027">
                  <c:v>355</c:v>
                </c:pt>
                <c:pt idx="8028">
                  <c:v>285</c:v>
                </c:pt>
                <c:pt idx="8029">
                  <c:v>285</c:v>
                </c:pt>
                <c:pt idx="8030">
                  <c:v>355</c:v>
                </c:pt>
                <c:pt idx="8031">
                  <c:v>285</c:v>
                </c:pt>
                <c:pt idx="8032">
                  <c:v>285</c:v>
                </c:pt>
                <c:pt idx="8033">
                  <c:v>355</c:v>
                </c:pt>
                <c:pt idx="8034">
                  <c:v>355</c:v>
                </c:pt>
                <c:pt idx="8035">
                  <c:v>355</c:v>
                </c:pt>
                <c:pt idx="8036">
                  <c:v>285</c:v>
                </c:pt>
                <c:pt idx="8037">
                  <c:v>355</c:v>
                </c:pt>
                <c:pt idx="8038">
                  <c:v>285</c:v>
                </c:pt>
                <c:pt idx="8039">
                  <c:v>355</c:v>
                </c:pt>
                <c:pt idx="8040">
                  <c:v>285</c:v>
                </c:pt>
                <c:pt idx="8041">
                  <c:v>285</c:v>
                </c:pt>
                <c:pt idx="8042">
                  <c:v>285</c:v>
                </c:pt>
                <c:pt idx="8043">
                  <c:v>285</c:v>
                </c:pt>
                <c:pt idx="8044">
                  <c:v>285</c:v>
                </c:pt>
                <c:pt idx="8045">
                  <c:v>285</c:v>
                </c:pt>
                <c:pt idx="8046">
                  <c:v>285</c:v>
                </c:pt>
                <c:pt idx="8047">
                  <c:v>355</c:v>
                </c:pt>
                <c:pt idx="8048">
                  <c:v>285</c:v>
                </c:pt>
                <c:pt idx="8049">
                  <c:v>285</c:v>
                </c:pt>
                <c:pt idx="8050">
                  <c:v>355</c:v>
                </c:pt>
                <c:pt idx="8051">
                  <c:v>285</c:v>
                </c:pt>
                <c:pt idx="8052">
                  <c:v>285</c:v>
                </c:pt>
                <c:pt idx="8053">
                  <c:v>355</c:v>
                </c:pt>
                <c:pt idx="8054">
                  <c:v>355</c:v>
                </c:pt>
                <c:pt idx="8055">
                  <c:v>285</c:v>
                </c:pt>
                <c:pt idx="8056">
                  <c:v>285</c:v>
                </c:pt>
                <c:pt idx="8057">
                  <c:v>355</c:v>
                </c:pt>
                <c:pt idx="8058">
                  <c:v>355</c:v>
                </c:pt>
                <c:pt idx="8059">
                  <c:v>285</c:v>
                </c:pt>
                <c:pt idx="8060">
                  <c:v>285</c:v>
                </c:pt>
                <c:pt idx="8061">
                  <c:v>285</c:v>
                </c:pt>
                <c:pt idx="8062">
                  <c:v>285</c:v>
                </c:pt>
                <c:pt idx="8063">
                  <c:v>355</c:v>
                </c:pt>
                <c:pt idx="8064">
                  <c:v>355</c:v>
                </c:pt>
                <c:pt idx="8065">
                  <c:v>285</c:v>
                </c:pt>
                <c:pt idx="8066">
                  <c:v>355</c:v>
                </c:pt>
                <c:pt idx="8067">
                  <c:v>285</c:v>
                </c:pt>
                <c:pt idx="8068">
                  <c:v>285</c:v>
                </c:pt>
                <c:pt idx="8069">
                  <c:v>285</c:v>
                </c:pt>
                <c:pt idx="8070">
                  <c:v>355</c:v>
                </c:pt>
                <c:pt idx="8071">
                  <c:v>355</c:v>
                </c:pt>
                <c:pt idx="8072">
                  <c:v>355</c:v>
                </c:pt>
                <c:pt idx="8073">
                  <c:v>355</c:v>
                </c:pt>
                <c:pt idx="8074">
                  <c:v>355</c:v>
                </c:pt>
                <c:pt idx="8075">
                  <c:v>285</c:v>
                </c:pt>
                <c:pt idx="8076">
                  <c:v>355</c:v>
                </c:pt>
                <c:pt idx="8077">
                  <c:v>285</c:v>
                </c:pt>
                <c:pt idx="8078">
                  <c:v>355</c:v>
                </c:pt>
                <c:pt idx="8079">
                  <c:v>285</c:v>
                </c:pt>
                <c:pt idx="8080">
                  <c:v>285</c:v>
                </c:pt>
                <c:pt idx="8081">
                  <c:v>285</c:v>
                </c:pt>
                <c:pt idx="8082">
                  <c:v>355</c:v>
                </c:pt>
                <c:pt idx="8083">
                  <c:v>285</c:v>
                </c:pt>
                <c:pt idx="8084">
                  <c:v>285</c:v>
                </c:pt>
                <c:pt idx="8085">
                  <c:v>355</c:v>
                </c:pt>
                <c:pt idx="8086">
                  <c:v>355</c:v>
                </c:pt>
                <c:pt idx="8087">
                  <c:v>285</c:v>
                </c:pt>
                <c:pt idx="8088">
                  <c:v>285</c:v>
                </c:pt>
                <c:pt idx="8089">
                  <c:v>285</c:v>
                </c:pt>
                <c:pt idx="8090">
                  <c:v>355</c:v>
                </c:pt>
                <c:pt idx="8091">
                  <c:v>285</c:v>
                </c:pt>
                <c:pt idx="8092">
                  <c:v>285</c:v>
                </c:pt>
                <c:pt idx="8093">
                  <c:v>285</c:v>
                </c:pt>
                <c:pt idx="8094">
                  <c:v>285</c:v>
                </c:pt>
                <c:pt idx="8095">
                  <c:v>200</c:v>
                </c:pt>
                <c:pt idx="8096">
                  <c:v>150</c:v>
                </c:pt>
                <c:pt idx="8097">
                  <c:v>155</c:v>
                </c:pt>
                <c:pt idx="8098">
                  <c:v>155</c:v>
                </c:pt>
                <c:pt idx="8099">
                  <c:v>155</c:v>
                </c:pt>
                <c:pt idx="8100">
                  <c:v>155</c:v>
                </c:pt>
                <c:pt idx="8101">
                  <c:v>150</c:v>
                </c:pt>
                <c:pt idx="8102">
                  <c:v>150</c:v>
                </c:pt>
                <c:pt idx="8103">
                  <c:v>150</c:v>
                </c:pt>
                <c:pt idx="8104">
                  <c:v>329</c:v>
                </c:pt>
                <c:pt idx="8105">
                  <c:v>429</c:v>
                </c:pt>
                <c:pt idx="8106">
                  <c:v>449</c:v>
                </c:pt>
                <c:pt idx="8107">
                  <c:v>329</c:v>
                </c:pt>
                <c:pt idx="8108">
                  <c:v>449</c:v>
                </c:pt>
                <c:pt idx="8109">
                  <c:v>362</c:v>
                </c:pt>
                <c:pt idx="8110">
                  <c:v>362</c:v>
                </c:pt>
                <c:pt idx="8111">
                  <c:v>241</c:v>
                </c:pt>
                <c:pt idx="8112">
                  <c:v>302</c:v>
                </c:pt>
                <c:pt idx="8113">
                  <c:v>415</c:v>
                </c:pt>
                <c:pt idx="8114">
                  <c:v>201</c:v>
                </c:pt>
                <c:pt idx="8115">
                  <c:v>201</c:v>
                </c:pt>
                <c:pt idx="8116">
                  <c:v>302</c:v>
                </c:pt>
                <c:pt idx="8117">
                  <c:v>415</c:v>
                </c:pt>
                <c:pt idx="8118">
                  <c:v>302</c:v>
                </c:pt>
                <c:pt idx="8119">
                  <c:v>241</c:v>
                </c:pt>
                <c:pt idx="8120">
                  <c:v>416</c:v>
                </c:pt>
                <c:pt idx="8121">
                  <c:v>190</c:v>
                </c:pt>
                <c:pt idx="8122">
                  <c:v>190</c:v>
                </c:pt>
                <c:pt idx="8123">
                  <c:v>215</c:v>
                </c:pt>
                <c:pt idx="8124">
                  <c:v>215</c:v>
                </c:pt>
                <c:pt idx="8125">
                  <c:v>177</c:v>
                </c:pt>
                <c:pt idx="8126">
                  <c:v>260</c:v>
                </c:pt>
                <c:pt idx="8127">
                  <c:v>173</c:v>
                </c:pt>
                <c:pt idx="8128">
                  <c:v>260</c:v>
                </c:pt>
                <c:pt idx="8129">
                  <c:v>260</c:v>
                </c:pt>
                <c:pt idx="8130">
                  <c:v>173</c:v>
                </c:pt>
                <c:pt idx="8131">
                  <c:v>173</c:v>
                </c:pt>
                <c:pt idx="8132">
                  <c:v>260</c:v>
                </c:pt>
                <c:pt idx="8133">
                  <c:v>173</c:v>
                </c:pt>
                <c:pt idx="8134">
                  <c:v>173</c:v>
                </c:pt>
                <c:pt idx="8135">
                  <c:v>260</c:v>
                </c:pt>
                <c:pt idx="8136">
                  <c:v>185</c:v>
                </c:pt>
                <c:pt idx="8137">
                  <c:v>185</c:v>
                </c:pt>
                <c:pt idx="8138">
                  <c:v>245</c:v>
                </c:pt>
                <c:pt idx="8139">
                  <c:v>185</c:v>
                </c:pt>
                <c:pt idx="8140">
                  <c:v>185</c:v>
                </c:pt>
                <c:pt idx="8141">
                  <c:v>185</c:v>
                </c:pt>
                <c:pt idx="8142">
                  <c:v>245</c:v>
                </c:pt>
                <c:pt idx="8143">
                  <c:v>185</c:v>
                </c:pt>
                <c:pt idx="8144">
                  <c:v>245</c:v>
                </c:pt>
                <c:pt idx="8145">
                  <c:v>245</c:v>
                </c:pt>
                <c:pt idx="8146">
                  <c:v>185</c:v>
                </c:pt>
                <c:pt idx="8147">
                  <c:v>185</c:v>
                </c:pt>
                <c:pt idx="8148">
                  <c:v>177</c:v>
                </c:pt>
                <c:pt idx="8149">
                  <c:v>245</c:v>
                </c:pt>
                <c:pt idx="8150">
                  <c:v>185</c:v>
                </c:pt>
                <c:pt idx="8151">
                  <c:v>185</c:v>
                </c:pt>
                <c:pt idx="8152">
                  <c:v>185</c:v>
                </c:pt>
                <c:pt idx="8153">
                  <c:v>185</c:v>
                </c:pt>
                <c:pt idx="8154">
                  <c:v>245</c:v>
                </c:pt>
                <c:pt idx="8155">
                  <c:v>245</c:v>
                </c:pt>
                <c:pt idx="8156">
                  <c:v>178</c:v>
                </c:pt>
                <c:pt idx="8157">
                  <c:v>185</c:v>
                </c:pt>
                <c:pt idx="8158">
                  <c:v>185</c:v>
                </c:pt>
                <c:pt idx="8159">
                  <c:v>178</c:v>
                </c:pt>
                <c:pt idx="8160">
                  <c:v>185</c:v>
                </c:pt>
                <c:pt idx="8161">
                  <c:v>185</c:v>
                </c:pt>
                <c:pt idx="8162">
                  <c:v>185</c:v>
                </c:pt>
                <c:pt idx="8163">
                  <c:v>245</c:v>
                </c:pt>
                <c:pt idx="8164">
                  <c:v>185</c:v>
                </c:pt>
                <c:pt idx="8165">
                  <c:v>178</c:v>
                </c:pt>
                <c:pt idx="8166">
                  <c:v>185</c:v>
                </c:pt>
                <c:pt idx="8167">
                  <c:v>185</c:v>
                </c:pt>
                <c:pt idx="8168">
                  <c:v>245</c:v>
                </c:pt>
                <c:pt idx="8169">
                  <c:v>245</c:v>
                </c:pt>
                <c:pt idx="8170">
                  <c:v>185</c:v>
                </c:pt>
                <c:pt idx="8171">
                  <c:v>185</c:v>
                </c:pt>
                <c:pt idx="8172">
                  <c:v>138</c:v>
                </c:pt>
                <c:pt idx="8173">
                  <c:v>138</c:v>
                </c:pt>
                <c:pt idx="8174">
                  <c:v>138</c:v>
                </c:pt>
                <c:pt idx="8175">
                  <c:v>138</c:v>
                </c:pt>
                <c:pt idx="8176">
                  <c:v>138</c:v>
                </c:pt>
                <c:pt idx="8177">
                  <c:v>138</c:v>
                </c:pt>
                <c:pt idx="8178">
                  <c:v>138</c:v>
                </c:pt>
                <c:pt idx="8179">
                  <c:v>138</c:v>
                </c:pt>
                <c:pt idx="8180">
                  <c:v>138</c:v>
                </c:pt>
                <c:pt idx="8181">
                  <c:v>138</c:v>
                </c:pt>
                <c:pt idx="8182">
                  <c:v>138</c:v>
                </c:pt>
                <c:pt idx="8183">
                  <c:v>138</c:v>
                </c:pt>
                <c:pt idx="8184">
                  <c:v>138</c:v>
                </c:pt>
                <c:pt idx="8185">
                  <c:v>138</c:v>
                </c:pt>
                <c:pt idx="8186">
                  <c:v>138</c:v>
                </c:pt>
                <c:pt idx="8187">
                  <c:v>138</c:v>
                </c:pt>
                <c:pt idx="8188">
                  <c:v>138</c:v>
                </c:pt>
                <c:pt idx="8189">
                  <c:v>138</c:v>
                </c:pt>
                <c:pt idx="8190">
                  <c:v>138</c:v>
                </c:pt>
                <c:pt idx="8191">
                  <c:v>138</c:v>
                </c:pt>
                <c:pt idx="8192">
                  <c:v>138</c:v>
                </c:pt>
                <c:pt idx="8193">
                  <c:v>138</c:v>
                </c:pt>
                <c:pt idx="8194">
                  <c:v>138</c:v>
                </c:pt>
                <c:pt idx="8195">
                  <c:v>138</c:v>
                </c:pt>
                <c:pt idx="8196">
                  <c:v>138</c:v>
                </c:pt>
                <c:pt idx="8197">
                  <c:v>138</c:v>
                </c:pt>
                <c:pt idx="8198">
                  <c:v>138</c:v>
                </c:pt>
                <c:pt idx="8199">
                  <c:v>138</c:v>
                </c:pt>
                <c:pt idx="8200">
                  <c:v>138</c:v>
                </c:pt>
                <c:pt idx="8201">
                  <c:v>138</c:v>
                </c:pt>
                <c:pt idx="8202">
                  <c:v>138</c:v>
                </c:pt>
                <c:pt idx="8203">
                  <c:v>138</c:v>
                </c:pt>
                <c:pt idx="8204">
                  <c:v>138</c:v>
                </c:pt>
                <c:pt idx="8205">
                  <c:v>138</c:v>
                </c:pt>
                <c:pt idx="8206">
                  <c:v>138</c:v>
                </c:pt>
                <c:pt idx="8207">
                  <c:v>138</c:v>
                </c:pt>
                <c:pt idx="8208">
                  <c:v>138</c:v>
                </c:pt>
                <c:pt idx="8209">
                  <c:v>138</c:v>
                </c:pt>
                <c:pt idx="8210">
                  <c:v>138</c:v>
                </c:pt>
                <c:pt idx="8211">
                  <c:v>138</c:v>
                </c:pt>
                <c:pt idx="8212">
                  <c:v>190</c:v>
                </c:pt>
                <c:pt idx="8213">
                  <c:v>120</c:v>
                </c:pt>
                <c:pt idx="8214">
                  <c:v>190</c:v>
                </c:pt>
                <c:pt idx="8215">
                  <c:v>120</c:v>
                </c:pt>
                <c:pt idx="8216">
                  <c:v>120</c:v>
                </c:pt>
                <c:pt idx="8217">
                  <c:v>190</c:v>
                </c:pt>
                <c:pt idx="8218">
                  <c:v>120</c:v>
                </c:pt>
                <c:pt idx="8219">
                  <c:v>120</c:v>
                </c:pt>
                <c:pt idx="8220">
                  <c:v>190</c:v>
                </c:pt>
                <c:pt idx="8221">
                  <c:v>120</c:v>
                </c:pt>
                <c:pt idx="8222">
                  <c:v>120</c:v>
                </c:pt>
                <c:pt idx="8223">
                  <c:v>190</c:v>
                </c:pt>
                <c:pt idx="8224">
                  <c:v>190</c:v>
                </c:pt>
                <c:pt idx="8225">
                  <c:v>120</c:v>
                </c:pt>
                <c:pt idx="8226">
                  <c:v>120</c:v>
                </c:pt>
                <c:pt idx="8227">
                  <c:v>190</c:v>
                </c:pt>
                <c:pt idx="8228">
                  <c:v>120</c:v>
                </c:pt>
                <c:pt idx="8229">
                  <c:v>120</c:v>
                </c:pt>
                <c:pt idx="8230">
                  <c:v>290</c:v>
                </c:pt>
                <c:pt idx="8231">
                  <c:v>191</c:v>
                </c:pt>
                <c:pt idx="8232">
                  <c:v>290</c:v>
                </c:pt>
                <c:pt idx="8233">
                  <c:v>290</c:v>
                </c:pt>
                <c:pt idx="8234">
                  <c:v>290</c:v>
                </c:pt>
                <c:pt idx="8235">
                  <c:v>290</c:v>
                </c:pt>
                <c:pt idx="8236">
                  <c:v>290</c:v>
                </c:pt>
                <c:pt idx="8237">
                  <c:v>191</c:v>
                </c:pt>
                <c:pt idx="8238">
                  <c:v>290</c:v>
                </c:pt>
                <c:pt idx="8239">
                  <c:v>290</c:v>
                </c:pt>
                <c:pt idx="8240">
                  <c:v>290</c:v>
                </c:pt>
                <c:pt idx="8241">
                  <c:v>185</c:v>
                </c:pt>
                <c:pt idx="8242">
                  <c:v>290</c:v>
                </c:pt>
                <c:pt idx="8243">
                  <c:v>290</c:v>
                </c:pt>
                <c:pt idx="8244">
                  <c:v>290</c:v>
                </c:pt>
                <c:pt idx="8245">
                  <c:v>240</c:v>
                </c:pt>
                <c:pt idx="8246">
                  <c:v>185</c:v>
                </c:pt>
                <c:pt idx="8247">
                  <c:v>290</c:v>
                </c:pt>
                <c:pt idx="8248">
                  <c:v>290</c:v>
                </c:pt>
                <c:pt idx="8249">
                  <c:v>185</c:v>
                </c:pt>
                <c:pt idx="8250">
                  <c:v>290</c:v>
                </c:pt>
                <c:pt idx="8251">
                  <c:v>240</c:v>
                </c:pt>
                <c:pt idx="8252">
                  <c:v>290</c:v>
                </c:pt>
                <c:pt idx="8253">
                  <c:v>240</c:v>
                </c:pt>
                <c:pt idx="8254">
                  <c:v>240</c:v>
                </c:pt>
                <c:pt idx="8255">
                  <c:v>185</c:v>
                </c:pt>
                <c:pt idx="8256">
                  <c:v>290</c:v>
                </c:pt>
                <c:pt idx="8257">
                  <c:v>290</c:v>
                </c:pt>
                <c:pt idx="8258">
                  <c:v>290</c:v>
                </c:pt>
                <c:pt idx="8259">
                  <c:v>240</c:v>
                </c:pt>
                <c:pt idx="8260">
                  <c:v>290</c:v>
                </c:pt>
                <c:pt idx="8261">
                  <c:v>290</c:v>
                </c:pt>
                <c:pt idx="8262">
                  <c:v>290</c:v>
                </c:pt>
                <c:pt idx="8263">
                  <c:v>290</c:v>
                </c:pt>
                <c:pt idx="8264">
                  <c:v>185</c:v>
                </c:pt>
                <c:pt idx="8265">
                  <c:v>290</c:v>
                </c:pt>
                <c:pt idx="8266">
                  <c:v>185</c:v>
                </c:pt>
                <c:pt idx="8267">
                  <c:v>240</c:v>
                </c:pt>
                <c:pt idx="8268">
                  <c:v>130</c:v>
                </c:pt>
                <c:pt idx="8269">
                  <c:v>164</c:v>
                </c:pt>
                <c:pt idx="8270">
                  <c:v>164</c:v>
                </c:pt>
                <c:pt idx="8271">
                  <c:v>130</c:v>
                </c:pt>
                <c:pt idx="8272">
                  <c:v>130</c:v>
                </c:pt>
                <c:pt idx="8273">
                  <c:v>130</c:v>
                </c:pt>
                <c:pt idx="8274">
                  <c:v>164</c:v>
                </c:pt>
                <c:pt idx="8275">
                  <c:v>164</c:v>
                </c:pt>
                <c:pt idx="8276">
                  <c:v>130</c:v>
                </c:pt>
                <c:pt idx="8277">
                  <c:v>130</c:v>
                </c:pt>
                <c:pt idx="8278">
                  <c:v>164</c:v>
                </c:pt>
                <c:pt idx="8279">
                  <c:v>164</c:v>
                </c:pt>
                <c:pt idx="8280">
                  <c:v>84</c:v>
                </c:pt>
                <c:pt idx="8281">
                  <c:v>84</c:v>
                </c:pt>
                <c:pt idx="8282">
                  <c:v>84</c:v>
                </c:pt>
                <c:pt idx="8283">
                  <c:v>98</c:v>
                </c:pt>
                <c:pt idx="8284">
                  <c:v>98</c:v>
                </c:pt>
                <c:pt idx="8285">
                  <c:v>98</c:v>
                </c:pt>
                <c:pt idx="8286">
                  <c:v>98</c:v>
                </c:pt>
                <c:pt idx="8287">
                  <c:v>98</c:v>
                </c:pt>
                <c:pt idx="8288">
                  <c:v>98</c:v>
                </c:pt>
                <c:pt idx="8289">
                  <c:v>98</c:v>
                </c:pt>
                <c:pt idx="8290">
                  <c:v>98</c:v>
                </c:pt>
                <c:pt idx="8291">
                  <c:v>98</c:v>
                </c:pt>
                <c:pt idx="8292">
                  <c:v>138</c:v>
                </c:pt>
                <c:pt idx="8293">
                  <c:v>138</c:v>
                </c:pt>
                <c:pt idx="8294">
                  <c:v>138</c:v>
                </c:pt>
                <c:pt idx="8295">
                  <c:v>138</c:v>
                </c:pt>
                <c:pt idx="8296">
                  <c:v>138</c:v>
                </c:pt>
                <c:pt idx="8297">
                  <c:v>138</c:v>
                </c:pt>
                <c:pt idx="8298">
                  <c:v>138</c:v>
                </c:pt>
                <c:pt idx="8299">
                  <c:v>138</c:v>
                </c:pt>
                <c:pt idx="8300">
                  <c:v>138</c:v>
                </c:pt>
                <c:pt idx="8301">
                  <c:v>138</c:v>
                </c:pt>
                <c:pt idx="8302">
                  <c:v>138</c:v>
                </c:pt>
                <c:pt idx="8303">
                  <c:v>138</c:v>
                </c:pt>
                <c:pt idx="8304">
                  <c:v>138</c:v>
                </c:pt>
                <c:pt idx="8305">
                  <c:v>138</c:v>
                </c:pt>
                <c:pt idx="8306">
                  <c:v>138</c:v>
                </c:pt>
                <c:pt idx="8307">
                  <c:v>138</c:v>
                </c:pt>
                <c:pt idx="8308">
                  <c:v>138</c:v>
                </c:pt>
                <c:pt idx="8309">
                  <c:v>138</c:v>
                </c:pt>
                <c:pt idx="8310">
                  <c:v>138</c:v>
                </c:pt>
                <c:pt idx="8311">
                  <c:v>138</c:v>
                </c:pt>
                <c:pt idx="8312">
                  <c:v>138</c:v>
                </c:pt>
                <c:pt idx="8313">
                  <c:v>138</c:v>
                </c:pt>
                <c:pt idx="8314">
                  <c:v>138</c:v>
                </c:pt>
                <c:pt idx="8315">
                  <c:v>101</c:v>
                </c:pt>
                <c:pt idx="8316">
                  <c:v>101</c:v>
                </c:pt>
                <c:pt idx="8317">
                  <c:v>100</c:v>
                </c:pt>
                <c:pt idx="8318">
                  <c:v>100</c:v>
                </c:pt>
                <c:pt idx="8319">
                  <c:v>182</c:v>
                </c:pt>
                <c:pt idx="8320">
                  <c:v>260</c:v>
                </c:pt>
                <c:pt idx="8321">
                  <c:v>182</c:v>
                </c:pt>
                <c:pt idx="8322">
                  <c:v>182</c:v>
                </c:pt>
                <c:pt idx="8323">
                  <c:v>260</c:v>
                </c:pt>
                <c:pt idx="8324">
                  <c:v>182</c:v>
                </c:pt>
                <c:pt idx="8325">
                  <c:v>182</c:v>
                </c:pt>
                <c:pt idx="8326">
                  <c:v>182</c:v>
                </c:pt>
                <c:pt idx="8327">
                  <c:v>260</c:v>
                </c:pt>
                <c:pt idx="8328">
                  <c:v>182</c:v>
                </c:pt>
                <c:pt idx="8329">
                  <c:v>260</c:v>
                </c:pt>
                <c:pt idx="8330">
                  <c:v>182</c:v>
                </c:pt>
                <c:pt idx="8331">
                  <c:v>181</c:v>
                </c:pt>
                <c:pt idx="8332">
                  <c:v>240</c:v>
                </c:pt>
                <c:pt idx="8333">
                  <c:v>181</c:v>
                </c:pt>
                <c:pt idx="8334">
                  <c:v>237</c:v>
                </c:pt>
                <c:pt idx="8335">
                  <c:v>181</c:v>
                </c:pt>
                <c:pt idx="8336">
                  <c:v>181</c:v>
                </c:pt>
                <c:pt idx="8337">
                  <c:v>200</c:v>
                </c:pt>
                <c:pt idx="8338">
                  <c:v>200</c:v>
                </c:pt>
                <c:pt idx="8339">
                  <c:v>200</c:v>
                </c:pt>
                <c:pt idx="8340">
                  <c:v>200</c:v>
                </c:pt>
                <c:pt idx="8341">
                  <c:v>155</c:v>
                </c:pt>
                <c:pt idx="8342">
                  <c:v>155</c:v>
                </c:pt>
                <c:pt idx="8343">
                  <c:v>163</c:v>
                </c:pt>
                <c:pt idx="8344">
                  <c:v>163</c:v>
                </c:pt>
                <c:pt idx="8345">
                  <c:v>390</c:v>
                </c:pt>
                <c:pt idx="8346">
                  <c:v>390</c:v>
                </c:pt>
                <c:pt idx="8347">
                  <c:v>390</c:v>
                </c:pt>
                <c:pt idx="8348">
                  <c:v>390</c:v>
                </c:pt>
                <c:pt idx="8349">
                  <c:v>385</c:v>
                </c:pt>
                <c:pt idx="8350">
                  <c:v>385</c:v>
                </c:pt>
                <c:pt idx="8351">
                  <c:v>354</c:v>
                </c:pt>
                <c:pt idx="8352">
                  <c:v>354</c:v>
                </c:pt>
                <c:pt idx="8353">
                  <c:v>354</c:v>
                </c:pt>
                <c:pt idx="8354">
                  <c:v>354</c:v>
                </c:pt>
                <c:pt idx="8355">
                  <c:v>354</c:v>
                </c:pt>
                <c:pt idx="8356">
                  <c:v>354</c:v>
                </c:pt>
                <c:pt idx="8357">
                  <c:v>308</c:v>
                </c:pt>
                <c:pt idx="8358">
                  <c:v>308</c:v>
                </c:pt>
                <c:pt idx="8359">
                  <c:v>308</c:v>
                </c:pt>
                <c:pt idx="8360">
                  <c:v>308</c:v>
                </c:pt>
                <c:pt idx="8361">
                  <c:v>308</c:v>
                </c:pt>
                <c:pt idx="8362">
                  <c:v>308</c:v>
                </c:pt>
                <c:pt idx="8363">
                  <c:v>308</c:v>
                </c:pt>
                <c:pt idx="8364">
                  <c:v>308</c:v>
                </c:pt>
                <c:pt idx="8365">
                  <c:v>308</c:v>
                </c:pt>
                <c:pt idx="8366">
                  <c:v>308</c:v>
                </c:pt>
                <c:pt idx="8367">
                  <c:v>308</c:v>
                </c:pt>
                <c:pt idx="8368">
                  <c:v>308</c:v>
                </c:pt>
                <c:pt idx="8369">
                  <c:v>308</c:v>
                </c:pt>
                <c:pt idx="8370">
                  <c:v>308</c:v>
                </c:pt>
                <c:pt idx="8371">
                  <c:v>308</c:v>
                </c:pt>
                <c:pt idx="8372">
                  <c:v>308</c:v>
                </c:pt>
                <c:pt idx="8373">
                  <c:v>308</c:v>
                </c:pt>
                <c:pt idx="8374">
                  <c:v>308</c:v>
                </c:pt>
                <c:pt idx="8375">
                  <c:v>308</c:v>
                </c:pt>
                <c:pt idx="8376">
                  <c:v>308</c:v>
                </c:pt>
                <c:pt idx="8377">
                  <c:v>308</c:v>
                </c:pt>
                <c:pt idx="8378">
                  <c:v>415</c:v>
                </c:pt>
                <c:pt idx="8379">
                  <c:v>415</c:v>
                </c:pt>
                <c:pt idx="8380">
                  <c:v>415</c:v>
                </c:pt>
                <c:pt idx="8381">
                  <c:v>300</c:v>
                </c:pt>
                <c:pt idx="8382">
                  <c:v>395</c:v>
                </c:pt>
                <c:pt idx="8383">
                  <c:v>395</c:v>
                </c:pt>
                <c:pt idx="8384">
                  <c:v>138</c:v>
                </c:pt>
                <c:pt idx="8385">
                  <c:v>138</c:v>
                </c:pt>
                <c:pt idx="8386">
                  <c:v>138</c:v>
                </c:pt>
                <c:pt idx="8387">
                  <c:v>138</c:v>
                </c:pt>
                <c:pt idx="8388">
                  <c:v>138</c:v>
                </c:pt>
                <c:pt idx="8389">
                  <c:v>138</c:v>
                </c:pt>
                <c:pt idx="8390">
                  <c:v>138</c:v>
                </c:pt>
                <c:pt idx="8391">
                  <c:v>320</c:v>
                </c:pt>
                <c:pt idx="8392">
                  <c:v>222</c:v>
                </c:pt>
                <c:pt idx="8393">
                  <c:v>222</c:v>
                </c:pt>
                <c:pt idx="8394">
                  <c:v>164</c:v>
                </c:pt>
                <c:pt idx="8395">
                  <c:v>222</c:v>
                </c:pt>
                <c:pt idx="8396">
                  <c:v>320</c:v>
                </c:pt>
                <c:pt idx="8397">
                  <c:v>164</c:v>
                </c:pt>
                <c:pt idx="8398">
                  <c:v>222</c:v>
                </c:pt>
                <c:pt idx="8399">
                  <c:v>164</c:v>
                </c:pt>
                <c:pt idx="8400">
                  <c:v>320</c:v>
                </c:pt>
                <c:pt idx="8401">
                  <c:v>200</c:v>
                </c:pt>
                <c:pt idx="8402">
                  <c:v>200</c:v>
                </c:pt>
                <c:pt idx="8403">
                  <c:v>200</c:v>
                </c:pt>
                <c:pt idx="8404">
                  <c:v>200</c:v>
                </c:pt>
                <c:pt idx="8405">
                  <c:v>200</c:v>
                </c:pt>
                <c:pt idx="8406">
                  <c:v>150</c:v>
                </c:pt>
                <c:pt idx="8407">
                  <c:v>200</c:v>
                </c:pt>
                <c:pt idx="8408">
                  <c:v>200</c:v>
                </c:pt>
                <c:pt idx="8409">
                  <c:v>147</c:v>
                </c:pt>
                <c:pt idx="8410">
                  <c:v>142</c:v>
                </c:pt>
                <c:pt idx="8411">
                  <c:v>200</c:v>
                </c:pt>
                <c:pt idx="8412">
                  <c:v>200</c:v>
                </c:pt>
                <c:pt idx="8413">
                  <c:v>200</c:v>
                </c:pt>
                <c:pt idx="8414">
                  <c:v>150</c:v>
                </c:pt>
                <c:pt idx="8415">
                  <c:v>147</c:v>
                </c:pt>
                <c:pt idx="8416">
                  <c:v>200</c:v>
                </c:pt>
                <c:pt idx="8417">
                  <c:v>150</c:v>
                </c:pt>
                <c:pt idx="8418">
                  <c:v>469</c:v>
                </c:pt>
                <c:pt idx="8419">
                  <c:v>469</c:v>
                </c:pt>
                <c:pt idx="8420">
                  <c:v>469</c:v>
                </c:pt>
                <c:pt idx="8421">
                  <c:v>320</c:v>
                </c:pt>
                <c:pt idx="8422">
                  <c:v>302</c:v>
                </c:pt>
                <c:pt idx="8423">
                  <c:v>302</c:v>
                </c:pt>
                <c:pt idx="8424">
                  <c:v>320</c:v>
                </c:pt>
                <c:pt idx="8425">
                  <c:v>302</c:v>
                </c:pt>
                <c:pt idx="8426">
                  <c:v>302</c:v>
                </c:pt>
                <c:pt idx="8427">
                  <c:v>320</c:v>
                </c:pt>
                <c:pt idx="8428">
                  <c:v>302</c:v>
                </c:pt>
                <c:pt idx="8429">
                  <c:v>302</c:v>
                </c:pt>
                <c:pt idx="8430">
                  <c:v>302</c:v>
                </c:pt>
                <c:pt idx="8431">
                  <c:v>355</c:v>
                </c:pt>
                <c:pt idx="8432">
                  <c:v>355</c:v>
                </c:pt>
                <c:pt idx="8433">
                  <c:v>355</c:v>
                </c:pt>
                <c:pt idx="8434">
                  <c:v>355</c:v>
                </c:pt>
                <c:pt idx="8435">
                  <c:v>355</c:v>
                </c:pt>
                <c:pt idx="8436">
                  <c:v>355</c:v>
                </c:pt>
                <c:pt idx="8437">
                  <c:v>355</c:v>
                </c:pt>
                <c:pt idx="8438">
                  <c:v>355</c:v>
                </c:pt>
                <c:pt idx="8439">
                  <c:v>355</c:v>
                </c:pt>
                <c:pt idx="8440">
                  <c:v>355</c:v>
                </c:pt>
                <c:pt idx="8441">
                  <c:v>355</c:v>
                </c:pt>
                <c:pt idx="8442">
                  <c:v>355</c:v>
                </c:pt>
                <c:pt idx="8443">
                  <c:v>355</c:v>
                </c:pt>
                <c:pt idx="8444">
                  <c:v>355</c:v>
                </c:pt>
                <c:pt idx="8445">
                  <c:v>355</c:v>
                </c:pt>
                <c:pt idx="8446">
                  <c:v>355</c:v>
                </c:pt>
                <c:pt idx="8447">
                  <c:v>355</c:v>
                </c:pt>
                <c:pt idx="8448">
                  <c:v>355</c:v>
                </c:pt>
                <c:pt idx="8449">
                  <c:v>255</c:v>
                </c:pt>
                <c:pt idx="8450">
                  <c:v>255</c:v>
                </c:pt>
                <c:pt idx="8451">
                  <c:v>255</c:v>
                </c:pt>
                <c:pt idx="8452">
                  <c:v>255</c:v>
                </c:pt>
                <c:pt idx="8453">
                  <c:v>255</c:v>
                </c:pt>
                <c:pt idx="8454">
                  <c:v>255</c:v>
                </c:pt>
                <c:pt idx="8455">
                  <c:v>111</c:v>
                </c:pt>
                <c:pt idx="8456">
                  <c:v>140</c:v>
                </c:pt>
                <c:pt idx="8457">
                  <c:v>111</c:v>
                </c:pt>
                <c:pt idx="8458">
                  <c:v>111</c:v>
                </c:pt>
                <c:pt idx="8459">
                  <c:v>111</c:v>
                </c:pt>
                <c:pt idx="8460">
                  <c:v>111</c:v>
                </c:pt>
                <c:pt idx="8461">
                  <c:v>110</c:v>
                </c:pt>
                <c:pt idx="8462">
                  <c:v>110</c:v>
                </c:pt>
                <c:pt idx="8463">
                  <c:v>110</c:v>
                </c:pt>
                <c:pt idx="8464">
                  <c:v>110</c:v>
                </c:pt>
                <c:pt idx="8465">
                  <c:v>110</c:v>
                </c:pt>
                <c:pt idx="8466">
                  <c:v>140</c:v>
                </c:pt>
                <c:pt idx="8467">
                  <c:v>110</c:v>
                </c:pt>
                <c:pt idx="8468">
                  <c:v>110</c:v>
                </c:pt>
                <c:pt idx="8469">
                  <c:v>110</c:v>
                </c:pt>
                <c:pt idx="8470">
                  <c:v>140</c:v>
                </c:pt>
                <c:pt idx="8471">
                  <c:v>100</c:v>
                </c:pt>
                <c:pt idx="8472">
                  <c:v>93</c:v>
                </c:pt>
                <c:pt idx="8473">
                  <c:v>93</c:v>
                </c:pt>
                <c:pt idx="8474">
                  <c:v>100</c:v>
                </c:pt>
                <c:pt idx="8475">
                  <c:v>93</c:v>
                </c:pt>
                <c:pt idx="8476">
                  <c:v>93</c:v>
                </c:pt>
                <c:pt idx="8477">
                  <c:v>100</c:v>
                </c:pt>
                <c:pt idx="8478">
                  <c:v>93</c:v>
                </c:pt>
                <c:pt idx="8479">
                  <c:v>100</c:v>
                </c:pt>
                <c:pt idx="8480">
                  <c:v>93</c:v>
                </c:pt>
                <c:pt idx="8481">
                  <c:v>100</c:v>
                </c:pt>
                <c:pt idx="8482">
                  <c:v>100</c:v>
                </c:pt>
                <c:pt idx="8483">
                  <c:v>93</c:v>
                </c:pt>
                <c:pt idx="8484">
                  <c:v>93</c:v>
                </c:pt>
                <c:pt idx="8485">
                  <c:v>140</c:v>
                </c:pt>
                <c:pt idx="8486">
                  <c:v>140</c:v>
                </c:pt>
                <c:pt idx="8487">
                  <c:v>140</c:v>
                </c:pt>
                <c:pt idx="8488">
                  <c:v>140</c:v>
                </c:pt>
                <c:pt idx="8489">
                  <c:v>140</c:v>
                </c:pt>
                <c:pt idx="8490">
                  <c:v>320</c:v>
                </c:pt>
                <c:pt idx="8491">
                  <c:v>220</c:v>
                </c:pt>
                <c:pt idx="8492">
                  <c:v>320</c:v>
                </c:pt>
                <c:pt idx="8493">
                  <c:v>220</c:v>
                </c:pt>
                <c:pt idx="8494">
                  <c:v>225</c:v>
                </c:pt>
                <c:pt idx="8495">
                  <c:v>320</c:v>
                </c:pt>
                <c:pt idx="8496">
                  <c:v>230</c:v>
                </c:pt>
                <c:pt idx="8497">
                  <c:v>230</c:v>
                </c:pt>
                <c:pt idx="8498">
                  <c:v>230</c:v>
                </c:pt>
                <c:pt idx="8499">
                  <c:v>230</c:v>
                </c:pt>
                <c:pt idx="8500">
                  <c:v>230</c:v>
                </c:pt>
                <c:pt idx="8501">
                  <c:v>230</c:v>
                </c:pt>
                <c:pt idx="8502">
                  <c:v>230</c:v>
                </c:pt>
                <c:pt idx="8503">
                  <c:v>230</c:v>
                </c:pt>
                <c:pt idx="8504">
                  <c:v>79</c:v>
                </c:pt>
                <c:pt idx="8505">
                  <c:v>79</c:v>
                </c:pt>
                <c:pt idx="8506">
                  <c:v>150</c:v>
                </c:pt>
                <c:pt idx="8507">
                  <c:v>148</c:v>
                </c:pt>
                <c:pt idx="8508">
                  <c:v>148</c:v>
                </c:pt>
                <c:pt idx="8509">
                  <c:v>150</c:v>
                </c:pt>
                <c:pt idx="8510">
                  <c:v>148</c:v>
                </c:pt>
                <c:pt idx="8511">
                  <c:v>150</c:v>
                </c:pt>
                <c:pt idx="8512">
                  <c:v>148</c:v>
                </c:pt>
                <c:pt idx="8513">
                  <c:v>150</c:v>
                </c:pt>
                <c:pt idx="8514">
                  <c:v>150</c:v>
                </c:pt>
                <c:pt idx="8515">
                  <c:v>148</c:v>
                </c:pt>
                <c:pt idx="8516">
                  <c:v>150</c:v>
                </c:pt>
                <c:pt idx="8517">
                  <c:v>148</c:v>
                </c:pt>
                <c:pt idx="8518">
                  <c:v>150</c:v>
                </c:pt>
                <c:pt idx="8519">
                  <c:v>148</c:v>
                </c:pt>
                <c:pt idx="8520">
                  <c:v>150</c:v>
                </c:pt>
                <c:pt idx="8521">
                  <c:v>148</c:v>
                </c:pt>
                <c:pt idx="8522">
                  <c:v>148</c:v>
                </c:pt>
                <c:pt idx="8523">
                  <c:v>148</c:v>
                </c:pt>
                <c:pt idx="8524">
                  <c:v>148</c:v>
                </c:pt>
                <c:pt idx="8525">
                  <c:v>148</c:v>
                </c:pt>
                <c:pt idx="8526">
                  <c:v>150</c:v>
                </c:pt>
                <c:pt idx="8527">
                  <c:v>148</c:v>
                </c:pt>
                <c:pt idx="8528">
                  <c:v>150</c:v>
                </c:pt>
                <c:pt idx="8529">
                  <c:v>150</c:v>
                </c:pt>
                <c:pt idx="8530">
                  <c:v>150</c:v>
                </c:pt>
                <c:pt idx="8531">
                  <c:v>150</c:v>
                </c:pt>
                <c:pt idx="8532">
                  <c:v>150</c:v>
                </c:pt>
                <c:pt idx="8533">
                  <c:v>148</c:v>
                </c:pt>
                <c:pt idx="8534">
                  <c:v>148</c:v>
                </c:pt>
                <c:pt idx="8535">
                  <c:v>148</c:v>
                </c:pt>
                <c:pt idx="8536">
                  <c:v>148</c:v>
                </c:pt>
                <c:pt idx="8537">
                  <c:v>148</c:v>
                </c:pt>
                <c:pt idx="8538">
                  <c:v>150</c:v>
                </c:pt>
                <c:pt idx="8539">
                  <c:v>280</c:v>
                </c:pt>
                <c:pt idx="8540">
                  <c:v>190</c:v>
                </c:pt>
                <c:pt idx="8541">
                  <c:v>190</c:v>
                </c:pt>
                <c:pt idx="8542">
                  <c:v>190</c:v>
                </c:pt>
                <c:pt idx="8543">
                  <c:v>150</c:v>
                </c:pt>
                <c:pt idx="8544">
                  <c:v>190</c:v>
                </c:pt>
                <c:pt idx="8545">
                  <c:v>190</c:v>
                </c:pt>
                <c:pt idx="8546">
                  <c:v>190</c:v>
                </c:pt>
                <c:pt idx="8547">
                  <c:v>150</c:v>
                </c:pt>
                <c:pt idx="8548">
                  <c:v>190</c:v>
                </c:pt>
                <c:pt idx="8549">
                  <c:v>190</c:v>
                </c:pt>
                <c:pt idx="8550">
                  <c:v>150</c:v>
                </c:pt>
                <c:pt idx="8551">
                  <c:v>190</c:v>
                </c:pt>
                <c:pt idx="8552">
                  <c:v>190</c:v>
                </c:pt>
                <c:pt idx="8553">
                  <c:v>190</c:v>
                </c:pt>
                <c:pt idx="8554">
                  <c:v>190</c:v>
                </c:pt>
                <c:pt idx="8555">
                  <c:v>236</c:v>
                </c:pt>
                <c:pt idx="8556">
                  <c:v>159</c:v>
                </c:pt>
                <c:pt idx="8557">
                  <c:v>236</c:v>
                </c:pt>
                <c:pt idx="8558">
                  <c:v>159</c:v>
                </c:pt>
                <c:pt idx="8559">
                  <c:v>159</c:v>
                </c:pt>
                <c:pt idx="8560">
                  <c:v>236</c:v>
                </c:pt>
                <c:pt idx="8561">
                  <c:v>159</c:v>
                </c:pt>
                <c:pt idx="8562">
                  <c:v>159</c:v>
                </c:pt>
                <c:pt idx="8563">
                  <c:v>236</c:v>
                </c:pt>
                <c:pt idx="8564">
                  <c:v>236</c:v>
                </c:pt>
                <c:pt idx="8565">
                  <c:v>236</c:v>
                </c:pt>
                <c:pt idx="8566">
                  <c:v>236</c:v>
                </c:pt>
                <c:pt idx="8567">
                  <c:v>236</c:v>
                </c:pt>
                <c:pt idx="8568">
                  <c:v>236</c:v>
                </c:pt>
                <c:pt idx="8569">
                  <c:v>236</c:v>
                </c:pt>
                <c:pt idx="8570">
                  <c:v>236</c:v>
                </c:pt>
                <c:pt idx="8571">
                  <c:v>159</c:v>
                </c:pt>
                <c:pt idx="8572">
                  <c:v>236</c:v>
                </c:pt>
                <c:pt idx="8573">
                  <c:v>159</c:v>
                </c:pt>
                <c:pt idx="8574">
                  <c:v>159</c:v>
                </c:pt>
                <c:pt idx="8575">
                  <c:v>278</c:v>
                </c:pt>
                <c:pt idx="8576">
                  <c:v>159</c:v>
                </c:pt>
                <c:pt idx="8577">
                  <c:v>278</c:v>
                </c:pt>
                <c:pt idx="8578">
                  <c:v>278</c:v>
                </c:pt>
                <c:pt idx="8579">
                  <c:v>278</c:v>
                </c:pt>
                <c:pt idx="8580">
                  <c:v>278</c:v>
                </c:pt>
                <c:pt idx="8581">
                  <c:v>278</c:v>
                </c:pt>
                <c:pt idx="8582">
                  <c:v>159</c:v>
                </c:pt>
                <c:pt idx="8583">
                  <c:v>278</c:v>
                </c:pt>
                <c:pt idx="8584">
                  <c:v>278</c:v>
                </c:pt>
                <c:pt idx="8585">
                  <c:v>278</c:v>
                </c:pt>
                <c:pt idx="8586">
                  <c:v>278</c:v>
                </c:pt>
                <c:pt idx="8587">
                  <c:v>278</c:v>
                </c:pt>
                <c:pt idx="8588">
                  <c:v>278</c:v>
                </c:pt>
                <c:pt idx="8589">
                  <c:v>278</c:v>
                </c:pt>
                <c:pt idx="8590">
                  <c:v>278</c:v>
                </c:pt>
                <c:pt idx="8591">
                  <c:v>278</c:v>
                </c:pt>
                <c:pt idx="8592">
                  <c:v>278</c:v>
                </c:pt>
                <c:pt idx="8593">
                  <c:v>159</c:v>
                </c:pt>
                <c:pt idx="8594">
                  <c:v>278</c:v>
                </c:pt>
                <c:pt idx="8595">
                  <c:v>159</c:v>
                </c:pt>
                <c:pt idx="8596">
                  <c:v>278</c:v>
                </c:pt>
                <c:pt idx="8597">
                  <c:v>278</c:v>
                </c:pt>
                <c:pt idx="8598">
                  <c:v>278</c:v>
                </c:pt>
                <c:pt idx="8599">
                  <c:v>278</c:v>
                </c:pt>
                <c:pt idx="8600">
                  <c:v>159</c:v>
                </c:pt>
                <c:pt idx="8601">
                  <c:v>159</c:v>
                </c:pt>
                <c:pt idx="8602">
                  <c:v>278</c:v>
                </c:pt>
                <c:pt idx="8603">
                  <c:v>278</c:v>
                </c:pt>
                <c:pt idx="8604">
                  <c:v>278</c:v>
                </c:pt>
                <c:pt idx="8605">
                  <c:v>278</c:v>
                </c:pt>
                <c:pt idx="8606">
                  <c:v>159</c:v>
                </c:pt>
                <c:pt idx="8607">
                  <c:v>278</c:v>
                </c:pt>
                <c:pt idx="8608">
                  <c:v>278</c:v>
                </c:pt>
                <c:pt idx="8609">
                  <c:v>278</c:v>
                </c:pt>
                <c:pt idx="8610">
                  <c:v>278</c:v>
                </c:pt>
                <c:pt idx="8611">
                  <c:v>159</c:v>
                </c:pt>
                <c:pt idx="8612">
                  <c:v>278</c:v>
                </c:pt>
                <c:pt idx="8613">
                  <c:v>278</c:v>
                </c:pt>
                <c:pt idx="8614">
                  <c:v>278</c:v>
                </c:pt>
                <c:pt idx="8615">
                  <c:v>159</c:v>
                </c:pt>
                <c:pt idx="8616">
                  <c:v>278</c:v>
                </c:pt>
                <c:pt idx="8617">
                  <c:v>278</c:v>
                </c:pt>
                <c:pt idx="8618">
                  <c:v>278</c:v>
                </c:pt>
                <c:pt idx="8619">
                  <c:v>159</c:v>
                </c:pt>
                <c:pt idx="8620">
                  <c:v>278</c:v>
                </c:pt>
                <c:pt idx="8621">
                  <c:v>278</c:v>
                </c:pt>
                <c:pt idx="8622">
                  <c:v>159</c:v>
                </c:pt>
                <c:pt idx="8623">
                  <c:v>278</c:v>
                </c:pt>
                <c:pt idx="8624">
                  <c:v>278</c:v>
                </c:pt>
                <c:pt idx="8625">
                  <c:v>278</c:v>
                </c:pt>
                <c:pt idx="8626">
                  <c:v>159</c:v>
                </c:pt>
                <c:pt idx="8627">
                  <c:v>278</c:v>
                </c:pt>
                <c:pt idx="8628">
                  <c:v>159</c:v>
                </c:pt>
                <c:pt idx="8629">
                  <c:v>278</c:v>
                </c:pt>
                <c:pt idx="8630">
                  <c:v>278</c:v>
                </c:pt>
                <c:pt idx="8631">
                  <c:v>278</c:v>
                </c:pt>
                <c:pt idx="8632">
                  <c:v>278</c:v>
                </c:pt>
                <c:pt idx="8633">
                  <c:v>278</c:v>
                </c:pt>
                <c:pt idx="8634">
                  <c:v>278</c:v>
                </c:pt>
                <c:pt idx="8635">
                  <c:v>332</c:v>
                </c:pt>
                <c:pt idx="8636">
                  <c:v>332</c:v>
                </c:pt>
                <c:pt idx="8637">
                  <c:v>332</c:v>
                </c:pt>
                <c:pt idx="8638">
                  <c:v>332</c:v>
                </c:pt>
                <c:pt idx="8639">
                  <c:v>332</c:v>
                </c:pt>
                <c:pt idx="8640">
                  <c:v>332</c:v>
                </c:pt>
                <c:pt idx="8641">
                  <c:v>255</c:v>
                </c:pt>
                <c:pt idx="8642">
                  <c:v>255</c:v>
                </c:pt>
                <c:pt idx="8643">
                  <c:v>355</c:v>
                </c:pt>
                <c:pt idx="8644">
                  <c:v>355</c:v>
                </c:pt>
                <c:pt idx="8645">
                  <c:v>355</c:v>
                </c:pt>
                <c:pt idx="8646">
                  <c:v>355</c:v>
                </c:pt>
                <c:pt idx="8647">
                  <c:v>355</c:v>
                </c:pt>
                <c:pt idx="8648">
                  <c:v>355</c:v>
                </c:pt>
                <c:pt idx="8649">
                  <c:v>355</c:v>
                </c:pt>
                <c:pt idx="8650">
                  <c:v>355</c:v>
                </c:pt>
                <c:pt idx="8651">
                  <c:v>355</c:v>
                </c:pt>
                <c:pt idx="8652">
                  <c:v>355</c:v>
                </c:pt>
                <c:pt idx="8653">
                  <c:v>355</c:v>
                </c:pt>
                <c:pt idx="8654">
                  <c:v>355</c:v>
                </c:pt>
                <c:pt idx="8655">
                  <c:v>355</c:v>
                </c:pt>
                <c:pt idx="8656">
                  <c:v>355</c:v>
                </c:pt>
                <c:pt idx="8657">
                  <c:v>355</c:v>
                </c:pt>
                <c:pt idx="8658">
                  <c:v>355</c:v>
                </c:pt>
                <c:pt idx="8659">
                  <c:v>355</c:v>
                </c:pt>
                <c:pt idx="8660">
                  <c:v>355</c:v>
                </c:pt>
                <c:pt idx="8661">
                  <c:v>141</c:v>
                </c:pt>
                <c:pt idx="8662">
                  <c:v>200</c:v>
                </c:pt>
                <c:pt idx="8663">
                  <c:v>141</c:v>
                </c:pt>
                <c:pt idx="8664">
                  <c:v>179</c:v>
                </c:pt>
                <c:pt idx="8665">
                  <c:v>179</c:v>
                </c:pt>
                <c:pt idx="8666">
                  <c:v>179</c:v>
                </c:pt>
                <c:pt idx="8667">
                  <c:v>179</c:v>
                </c:pt>
                <c:pt idx="8668">
                  <c:v>179</c:v>
                </c:pt>
                <c:pt idx="8669">
                  <c:v>179</c:v>
                </c:pt>
                <c:pt idx="8670">
                  <c:v>179</c:v>
                </c:pt>
                <c:pt idx="8671">
                  <c:v>179</c:v>
                </c:pt>
                <c:pt idx="8672">
                  <c:v>179</c:v>
                </c:pt>
                <c:pt idx="8673">
                  <c:v>179</c:v>
                </c:pt>
                <c:pt idx="8674">
                  <c:v>179</c:v>
                </c:pt>
                <c:pt idx="8675">
                  <c:v>179</c:v>
                </c:pt>
                <c:pt idx="8676">
                  <c:v>179</c:v>
                </c:pt>
                <c:pt idx="8677">
                  <c:v>179</c:v>
                </c:pt>
                <c:pt idx="8678">
                  <c:v>93</c:v>
                </c:pt>
                <c:pt idx="8679">
                  <c:v>93</c:v>
                </c:pt>
                <c:pt idx="8680">
                  <c:v>93</c:v>
                </c:pt>
                <c:pt idx="8681">
                  <c:v>93</c:v>
                </c:pt>
                <c:pt idx="8682">
                  <c:v>93</c:v>
                </c:pt>
                <c:pt idx="8683">
                  <c:v>93</c:v>
                </c:pt>
                <c:pt idx="8684">
                  <c:v>93</c:v>
                </c:pt>
                <c:pt idx="8685">
                  <c:v>182</c:v>
                </c:pt>
                <c:pt idx="8686">
                  <c:v>182</c:v>
                </c:pt>
                <c:pt idx="8687">
                  <c:v>182</c:v>
                </c:pt>
                <c:pt idx="8688">
                  <c:v>182</c:v>
                </c:pt>
                <c:pt idx="8689">
                  <c:v>182</c:v>
                </c:pt>
                <c:pt idx="8690">
                  <c:v>182</c:v>
                </c:pt>
                <c:pt idx="8691">
                  <c:v>182</c:v>
                </c:pt>
                <c:pt idx="8692">
                  <c:v>182</c:v>
                </c:pt>
                <c:pt idx="8693">
                  <c:v>182</c:v>
                </c:pt>
                <c:pt idx="8694">
                  <c:v>182</c:v>
                </c:pt>
                <c:pt idx="8695">
                  <c:v>182</c:v>
                </c:pt>
                <c:pt idx="8696">
                  <c:v>182</c:v>
                </c:pt>
                <c:pt idx="8697">
                  <c:v>182</c:v>
                </c:pt>
                <c:pt idx="8698">
                  <c:v>182</c:v>
                </c:pt>
                <c:pt idx="8699">
                  <c:v>182</c:v>
                </c:pt>
                <c:pt idx="8700">
                  <c:v>182</c:v>
                </c:pt>
                <c:pt idx="8701">
                  <c:v>182</c:v>
                </c:pt>
                <c:pt idx="8702">
                  <c:v>182</c:v>
                </c:pt>
                <c:pt idx="8703">
                  <c:v>182</c:v>
                </c:pt>
                <c:pt idx="8704">
                  <c:v>182</c:v>
                </c:pt>
                <c:pt idx="8705">
                  <c:v>182</c:v>
                </c:pt>
                <c:pt idx="8706">
                  <c:v>182</c:v>
                </c:pt>
                <c:pt idx="8707">
                  <c:v>182</c:v>
                </c:pt>
                <c:pt idx="8708">
                  <c:v>182</c:v>
                </c:pt>
                <c:pt idx="8709">
                  <c:v>182</c:v>
                </c:pt>
                <c:pt idx="8710">
                  <c:v>182</c:v>
                </c:pt>
                <c:pt idx="8711">
                  <c:v>182</c:v>
                </c:pt>
                <c:pt idx="8712">
                  <c:v>182</c:v>
                </c:pt>
                <c:pt idx="8713">
                  <c:v>182</c:v>
                </c:pt>
                <c:pt idx="8714">
                  <c:v>200</c:v>
                </c:pt>
                <c:pt idx="8715">
                  <c:v>200</c:v>
                </c:pt>
                <c:pt idx="8716">
                  <c:v>200</c:v>
                </c:pt>
                <c:pt idx="8717">
                  <c:v>200</c:v>
                </c:pt>
                <c:pt idx="8718">
                  <c:v>196</c:v>
                </c:pt>
                <c:pt idx="8719">
                  <c:v>201</c:v>
                </c:pt>
                <c:pt idx="8720">
                  <c:v>201</c:v>
                </c:pt>
                <c:pt idx="8721">
                  <c:v>196</c:v>
                </c:pt>
                <c:pt idx="8722">
                  <c:v>240</c:v>
                </c:pt>
                <c:pt idx="8723">
                  <c:v>240</c:v>
                </c:pt>
                <c:pt idx="8724">
                  <c:v>240</c:v>
                </c:pt>
                <c:pt idx="8725">
                  <c:v>138</c:v>
                </c:pt>
                <c:pt idx="8726">
                  <c:v>172</c:v>
                </c:pt>
                <c:pt idx="8727">
                  <c:v>172</c:v>
                </c:pt>
                <c:pt idx="8728">
                  <c:v>138</c:v>
                </c:pt>
                <c:pt idx="8729">
                  <c:v>172</c:v>
                </c:pt>
                <c:pt idx="8730">
                  <c:v>172</c:v>
                </c:pt>
                <c:pt idx="8731">
                  <c:v>172</c:v>
                </c:pt>
                <c:pt idx="8732">
                  <c:v>172</c:v>
                </c:pt>
                <c:pt idx="8733">
                  <c:v>172</c:v>
                </c:pt>
                <c:pt idx="8734">
                  <c:v>138</c:v>
                </c:pt>
                <c:pt idx="8735">
                  <c:v>172</c:v>
                </c:pt>
                <c:pt idx="8736">
                  <c:v>172</c:v>
                </c:pt>
                <c:pt idx="8737">
                  <c:v>138</c:v>
                </c:pt>
                <c:pt idx="8738">
                  <c:v>172</c:v>
                </c:pt>
                <c:pt idx="8739">
                  <c:v>138</c:v>
                </c:pt>
                <c:pt idx="8740">
                  <c:v>172</c:v>
                </c:pt>
                <c:pt idx="8741">
                  <c:v>172</c:v>
                </c:pt>
                <c:pt idx="8742">
                  <c:v>172</c:v>
                </c:pt>
                <c:pt idx="8743">
                  <c:v>138</c:v>
                </c:pt>
                <c:pt idx="8744">
                  <c:v>172</c:v>
                </c:pt>
                <c:pt idx="8745">
                  <c:v>200</c:v>
                </c:pt>
                <c:pt idx="8746">
                  <c:v>200</c:v>
                </c:pt>
                <c:pt idx="8747">
                  <c:v>200</c:v>
                </c:pt>
                <c:pt idx="8748">
                  <c:v>200</c:v>
                </c:pt>
                <c:pt idx="8749">
                  <c:v>200</c:v>
                </c:pt>
                <c:pt idx="8750">
                  <c:v>200</c:v>
                </c:pt>
                <c:pt idx="8751">
                  <c:v>200</c:v>
                </c:pt>
                <c:pt idx="8752">
                  <c:v>200</c:v>
                </c:pt>
                <c:pt idx="8753">
                  <c:v>200</c:v>
                </c:pt>
                <c:pt idx="8754">
                  <c:v>200</c:v>
                </c:pt>
                <c:pt idx="8755">
                  <c:v>200</c:v>
                </c:pt>
                <c:pt idx="8756">
                  <c:v>200</c:v>
                </c:pt>
                <c:pt idx="8757">
                  <c:v>200</c:v>
                </c:pt>
                <c:pt idx="8758">
                  <c:v>200</c:v>
                </c:pt>
                <c:pt idx="8759">
                  <c:v>200</c:v>
                </c:pt>
                <c:pt idx="8760">
                  <c:v>200</c:v>
                </c:pt>
                <c:pt idx="8761">
                  <c:v>200</c:v>
                </c:pt>
                <c:pt idx="8762">
                  <c:v>200</c:v>
                </c:pt>
                <c:pt idx="8763">
                  <c:v>200</c:v>
                </c:pt>
                <c:pt idx="8764">
                  <c:v>200</c:v>
                </c:pt>
                <c:pt idx="8765">
                  <c:v>200</c:v>
                </c:pt>
                <c:pt idx="8766">
                  <c:v>200</c:v>
                </c:pt>
                <c:pt idx="8767">
                  <c:v>200</c:v>
                </c:pt>
                <c:pt idx="8768">
                  <c:v>200</c:v>
                </c:pt>
                <c:pt idx="8769">
                  <c:v>200</c:v>
                </c:pt>
                <c:pt idx="8770">
                  <c:v>200</c:v>
                </c:pt>
                <c:pt idx="8771">
                  <c:v>317</c:v>
                </c:pt>
                <c:pt idx="8772">
                  <c:v>317</c:v>
                </c:pt>
                <c:pt idx="8773">
                  <c:v>317</c:v>
                </c:pt>
                <c:pt idx="8774">
                  <c:v>317</c:v>
                </c:pt>
                <c:pt idx="8775">
                  <c:v>317</c:v>
                </c:pt>
                <c:pt idx="8776">
                  <c:v>317</c:v>
                </c:pt>
                <c:pt idx="8777">
                  <c:v>317</c:v>
                </c:pt>
                <c:pt idx="8778">
                  <c:v>317</c:v>
                </c:pt>
                <c:pt idx="8779">
                  <c:v>317</c:v>
                </c:pt>
                <c:pt idx="8780">
                  <c:v>317</c:v>
                </c:pt>
                <c:pt idx="8781">
                  <c:v>317</c:v>
                </c:pt>
                <c:pt idx="8782">
                  <c:v>317</c:v>
                </c:pt>
                <c:pt idx="8783">
                  <c:v>317</c:v>
                </c:pt>
                <c:pt idx="8784">
                  <c:v>317</c:v>
                </c:pt>
                <c:pt idx="8785">
                  <c:v>317</c:v>
                </c:pt>
                <c:pt idx="8786">
                  <c:v>317</c:v>
                </c:pt>
                <c:pt idx="8787">
                  <c:v>317</c:v>
                </c:pt>
                <c:pt idx="8788">
                  <c:v>317</c:v>
                </c:pt>
                <c:pt idx="8789">
                  <c:v>317</c:v>
                </c:pt>
                <c:pt idx="8790">
                  <c:v>317</c:v>
                </c:pt>
                <c:pt idx="8791">
                  <c:v>317</c:v>
                </c:pt>
                <c:pt idx="8792">
                  <c:v>317</c:v>
                </c:pt>
                <c:pt idx="8793">
                  <c:v>317</c:v>
                </c:pt>
                <c:pt idx="8794">
                  <c:v>317</c:v>
                </c:pt>
                <c:pt idx="8795">
                  <c:v>317</c:v>
                </c:pt>
                <c:pt idx="8796">
                  <c:v>317</c:v>
                </c:pt>
                <c:pt idx="8797">
                  <c:v>390</c:v>
                </c:pt>
                <c:pt idx="8798">
                  <c:v>390</c:v>
                </c:pt>
                <c:pt idx="8799">
                  <c:v>390</c:v>
                </c:pt>
                <c:pt idx="8800">
                  <c:v>390</c:v>
                </c:pt>
                <c:pt idx="8801">
                  <c:v>390</c:v>
                </c:pt>
                <c:pt idx="8802">
                  <c:v>390</c:v>
                </c:pt>
                <c:pt idx="8803">
                  <c:v>390</c:v>
                </c:pt>
                <c:pt idx="8804">
                  <c:v>390</c:v>
                </c:pt>
                <c:pt idx="8805">
                  <c:v>390</c:v>
                </c:pt>
                <c:pt idx="8806">
                  <c:v>305</c:v>
                </c:pt>
                <c:pt idx="8807">
                  <c:v>280</c:v>
                </c:pt>
                <c:pt idx="8808">
                  <c:v>305</c:v>
                </c:pt>
                <c:pt idx="8809">
                  <c:v>305</c:v>
                </c:pt>
                <c:pt idx="8810">
                  <c:v>280</c:v>
                </c:pt>
                <c:pt idx="8811">
                  <c:v>305</c:v>
                </c:pt>
                <c:pt idx="8812">
                  <c:v>280</c:v>
                </c:pt>
                <c:pt idx="8813">
                  <c:v>280</c:v>
                </c:pt>
                <c:pt idx="8814">
                  <c:v>305</c:v>
                </c:pt>
                <c:pt idx="8815">
                  <c:v>305</c:v>
                </c:pt>
                <c:pt idx="8816">
                  <c:v>305</c:v>
                </c:pt>
                <c:pt idx="8817">
                  <c:v>280</c:v>
                </c:pt>
                <c:pt idx="8818">
                  <c:v>305</c:v>
                </c:pt>
                <c:pt idx="8819">
                  <c:v>280</c:v>
                </c:pt>
                <c:pt idx="8820">
                  <c:v>280</c:v>
                </c:pt>
                <c:pt idx="8821">
                  <c:v>280</c:v>
                </c:pt>
                <c:pt idx="8822">
                  <c:v>280</c:v>
                </c:pt>
                <c:pt idx="8823">
                  <c:v>305</c:v>
                </c:pt>
                <c:pt idx="8824">
                  <c:v>305</c:v>
                </c:pt>
                <c:pt idx="8825">
                  <c:v>280</c:v>
                </c:pt>
                <c:pt idx="8826">
                  <c:v>305</c:v>
                </c:pt>
                <c:pt idx="8827">
                  <c:v>305</c:v>
                </c:pt>
                <c:pt idx="8828">
                  <c:v>280</c:v>
                </c:pt>
                <c:pt idx="8829">
                  <c:v>290</c:v>
                </c:pt>
                <c:pt idx="8830">
                  <c:v>206</c:v>
                </c:pt>
                <c:pt idx="8831">
                  <c:v>290</c:v>
                </c:pt>
                <c:pt idx="8832">
                  <c:v>290</c:v>
                </c:pt>
                <c:pt idx="8833">
                  <c:v>290</c:v>
                </c:pt>
                <c:pt idx="8834">
                  <c:v>206</c:v>
                </c:pt>
                <c:pt idx="8835">
                  <c:v>290</c:v>
                </c:pt>
                <c:pt idx="8836">
                  <c:v>290</c:v>
                </c:pt>
                <c:pt idx="8837">
                  <c:v>290</c:v>
                </c:pt>
                <c:pt idx="8838">
                  <c:v>290</c:v>
                </c:pt>
                <c:pt idx="8839">
                  <c:v>206</c:v>
                </c:pt>
                <c:pt idx="8840">
                  <c:v>290</c:v>
                </c:pt>
                <c:pt idx="8841">
                  <c:v>290</c:v>
                </c:pt>
                <c:pt idx="8842">
                  <c:v>206</c:v>
                </c:pt>
                <c:pt idx="8843">
                  <c:v>290</c:v>
                </c:pt>
                <c:pt idx="8844">
                  <c:v>206</c:v>
                </c:pt>
                <c:pt idx="8845">
                  <c:v>290</c:v>
                </c:pt>
                <c:pt idx="8846">
                  <c:v>206</c:v>
                </c:pt>
                <c:pt idx="8847">
                  <c:v>290</c:v>
                </c:pt>
                <c:pt idx="8848">
                  <c:v>290</c:v>
                </c:pt>
                <c:pt idx="8849">
                  <c:v>290</c:v>
                </c:pt>
                <c:pt idx="8850">
                  <c:v>165</c:v>
                </c:pt>
                <c:pt idx="8851">
                  <c:v>165</c:v>
                </c:pt>
                <c:pt idx="8852">
                  <c:v>170</c:v>
                </c:pt>
                <c:pt idx="8853">
                  <c:v>170</c:v>
                </c:pt>
                <c:pt idx="8854">
                  <c:v>170</c:v>
                </c:pt>
                <c:pt idx="8855">
                  <c:v>170</c:v>
                </c:pt>
                <c:pt idx="8856">
                  <c:v>185</c:v>
                </c:pt>
                <c:pt idx="8857">
                  <c:v>185</c:v>
                </c:pt>
                <c:pt idx="8858">
                  <c:v>264</c:v>
                </c:pt>
                <c:pt idx="8859">
                  <c:v>185</c:v>
                </c:pt>
                <c:pt idx="8860">
                  <c:v>185</c:v>
                </c:pt>
                <c:pt idx="8861">
                  <c:v>264</c:v>
                </c:pt>
                <c:pt idx="8862">
                  <c:v>185</c:v>
                </c:pt>
                <c:pt idx="8863">
                  <c:v>185</c:v>
                </c:pt>
                <c:pt idx="8864">
                  <c:v>264</c:v>
                </c:pt>
                <c:pt idx="8865">
                  <c:v>264</c:v>
                </c:pt>
                <c:pt idx="8866">
                  <c:v>350</c:v>
                </c:pt>
                <c:pt idx="8867">
                  <c:v>280</c:v>
                </c:pt>
                <c:pt idx="8868">
                  <c:v>221</c:v>
                </c:pt>
                <c:pt idx="8869">
                  <c:v>280</c:v>
                </c:pt>
                <c:pt idx="8870">
                  <c:v>350</c:v>
                </c:pt>
                <c:pt idx="8871">
                  <c:v>240</c:v>
                </c:pt>
                <c:pt idx="8872">
                  <c:v>240</c:v>
                </c:pt>
                <c:pt idx="8873">
                  <c:v>280</c:v>
                </c:pt>
                <c:pt idx="8874">
                  <c:v>280</c:v>
                </c:pt>
                <c:pt idx="8875">
                  <c:v>280</c:v>
                </c:pt>
                <c:pt idx="8876">
                  <c:v>280</c:v>
                </c:pt>
                <c:pt idx="8877">
                  <c:v>380</c:v>
                </c:pt>
                <c:pt idx="8878">
                  <c:v>240</c:v>
                </c:pt>
                <c:pt idx="8879">
                  <c:v>280</c:v>
                </c:pt>
                <c:pt idx="8880">
                  <c:v>280</c:v>
                </c:pt>
                <c:pt idx="8881">
                  <c:v>240</c:v>
                </c:pt>
                <c:pt idx="8882">
                  <c:v>280</c:v>
                </c:pt>
                <c:pt idx="8883">
                  <c:v>240</c:v>
                </c:pt>
                <c:pt idx="8884">
                  <c:v>280</c:v>
                </c:pt>
                <c:pt idx="8885">
                  <c:v>240</c:v>
                </c:pt>
                <c:pt idx="8886">
                  <c:v>280</c:v>
                </c:pt>
                <c:pt idx="8887">
                  <c:v>280</c:v>
                </c:pt>
                <c:pt idx="8888">
                  <c:v>280</c:v>
                </c:pt>
                <c:pt idx="8889">
                  <c:v>283</c:v>
                </c:pt>
                <c:pt idx="8890">
                  <c:v>283</c:v>
                </c:pt>
                <c:pt idx="8891">
                  <c:v>283</c:v>
                </c:pt>
                <c:pt idx="8892">
                  <c:v>283</c:v>
                </c:pt>
                <c:pt idx="8893">
                  <c:v>283</c:v>
                </c:pt>
                <c:pt idx="8894">
                  <c:v>283</c:v>
                </c:pt>
                <c:pt idx="8895">
                  <c:v>283</c:v>
                </c:pt>
                <c:pt idx="8896">
                  <c:v>283</c:v>
                </c:pt>
                <c:pt idx="8897">
                  <c:v>283</c:v>
                </c:pt>
                <c:pt idx="8898">
                  <c:v>283</c:v>
                </c:pt>
                <c:pt idx="8899">
                  <c:v>283</c:v>
                </c:pt>
                <c:pt idx="8900">
                  <c:v>283</c:v>
                </c:pt>
                <c:pt idx="8901">
                  <c:v>283</c:v>
                </c:pt>
                <c:pt idx="8902">
                  <c:v>283</c:v>
                </c:pt>
                <c:pt idx="8903">
                  <c:v>283</c:v>
                </c:pt>
                <c:pt idx="8904">
                  <c:v>283</c:v>
                </c:pt>
                <c:pt idx="8905">
                  <c:v>283</c:v>
                </c:pt>
                <c:pt idx="8906">
                  <c:v>239</c:v>
                </c:pt>
                <c:pt idx="8907">
                  <c:v>239</c:v>
                </c:pt>
                <c:pt idx="8908">
                  <c:v>239</c:v>
                </c:pt>
                <c:pt idx="8909">
                  <c:v>239</c:v>
                </c:pt>
                <c:pt idx="8910">
                  <c:v>239</c:v>
                </c:pt>
                <c:pt idx="8911">
                  <c:v>239</c:v>
                </c:pt>
                <c:pt idx="8912">
                  <c:v>239</c:v>
                </c:pt>
                <c:pt idx="8913">
                  <c:v>239</c:v>
                </c:pt>
                <c:pt idx="8914">
                  <c:v>127</c:v>
                </c:pt>
                <c:pt idx="8915">
                  <c:v>127</c:v>
                </c:pt>
                <c:pt idx="8916">
                  <c:v>127</c:v>
                </c:pt>
                <c:pt idx="8917">
                  <c:v>155</c:v>
                </c:pt>
                <c:pt idx="8918">
                  <c:v>127</c:v>
                </c:pt>
                <c:pt idx="8919">
                  <c:v>155</c:v>
                </c:pt>
                <c:pt idx="8920">
                  <c:v>127</c:v>
                </c:pt>
                <c:pt idx="8921">
                  <c:v>155</c:v>
                </c:pt>
                <c:pt idx="8922">
                  <c:v>165</c:v>
                </c:pt>
                <c:pt idx="8923">
                  <c:v>165</c:v>
                </c:pt>
                <c:pt idx="8924">
                  <c:v>127</c:v>
                </c:pt>
                <c:pt idx="8925">
                  <c:v>127</c:v>
                </c:pt>
                <c:pt idx="8926">
                  <c:v>127</c:v>
                </c:pt>
                <c:pt idx="8927">
                  <c:v>127</c:v>
                </c:pt>
                <c:pt idx="8928">
                  <c:v>165</c:v>
                </c:pt>
                <c:pt idx="8929">
                  <c:v>127</c:v>
                </c:pt>
                <c:pt idx="8930">
                  <c:v>165</c:v>
                </c:pt>
                <c:pt idx="8931">
                  <c:v>165</c:v>
                </c:pt>
                <c:pt idx="8932">
                  <c:v>165</c:v>
                </c:pt>
                <c:pt idx="8933">
                  <c:v>165</c:v>
                </c:pt>
                <c:pt idx="8934">
                  <c:v>165</c:v>
                </c:pt>
                <c:pt idx="8935">
                  <c:v>275</c:v>
                </c:pt>
                <c:pt idx="8936">
                  <c:v>275</c:v>
                </c:pt>
                <c:pt idx="8937">
                  <c:v>275</c:v>
                </c:pt>
                <c:pt idx="8938">
                  <c:v>275</c:v>
                </c:pt>
                <c:pt idx="8939">
                  <c:v>275</c:v>
                </c:pt>
                <c:pt idx="8940">
                  <c:v>275</c:v>
                </c:pt>
                <c:pt idx="8941">
                  <c:v>275</c:v>
                </c:pt>
                <c:pt idx="8942">
                  <c:v>275</c:v>
                </c:pt>
                <c:pt idx="8943">
                  <c:v>291</c:v>
                </c:pt>
                <c:pt idx="8944">
                  <c:v>291</c:v>
                </c:pt>
                <c:pt idx="8945">
                  <c:v>291</c:v>
                </c:pt>
                <c:pt idx="8946">
                  <c:v>291</c:v>
                </c:pt>
                <c:pt idx="8947">
                  <c:v>291</c:v>
                </c:pt>
                <c:pt idx="8948">
                  <c:v>395</c:v>
                </c:pt>
                <c:pt idx="8949">
                  <c:v>395</c:v>
                </c:pt>
                <c:pt idx="8950">
                  <c:v>291</c:v>
                </c:pt>
                <c:pt idx="8951">
                  <c:v>395</c:v>
                </c:pt>
                <c:pt idx="8952">
                  <c:v>395</c:v>
                </c:pt>
                <c:pt idx="8953">
                  <c:v>291</c:v>
                </c:pt>
                <c:pt idx="8954">
                  <c:v>291</c:v>
                </c:pt>
                <c:pt idx="8955">
                  <c:v>285</c:v>
                </c:pt>
                <c:pt idx="8956">
                  <c:v>285</c:v>
                </c:pt>
                <c:pt idx="8957">
                  <c:v>285</c:v>
                </c:pt>
                <c:pt idx="8958">
                  <c:v>285</c:v>
                </c:pt>
                <c:pt idx="8959">
                  <c:v>285</c:v>
                </c:pt>
                <c:pt idx="8960">
                  <c:v>285</c:v>
                </c:pt>
                <c:pt idx="8961">
                  <c:v>390</c:v>
                </c:pt>
                <c:pt idx="8962">
                  <c:v>285</c:v>
                </c:pt>
                <c:pt idx="8963">
                  <c:v>390</c:v>
                </c:pt>
                <c:pt idx="8964">
                  <c:v>390</c:v>
                </c:pt>
                <c:pt idx="8965">
                  <c:v>285</c:v>
                </c:pt>
                <c:pt idx="8966">
                  <c:v>390</c:v>
                </c:pt>
                <c:pt idx="8967">
                  <c:v>285</c:v>
                </c:pt>
                <c:pt idx="8968">
                  <c:v>285</c:v>
                </c:pt>
                <c:pt idx="8969">
                  <c:v>285</c:v>
                </c:pt>
                <c:pt idx="8970">
                  <c:v>285</c:v>
                </c:pt>
                <c:pt idx="8971">
                  <c:v>390</c:v>
                </c:pt>
                <c:pt idx="8972">
                  <c:v>285</c:v>
                </c:pt>
                <c:pt idx="8973">
                  <c:v>285</c:v>
                </c:pt>
                <c:pt idx="8974">
                  <c:v>390</c:v>
                </c:pt>
                <c:pt idx="8975">
                  <c:v>285</c:v>
                </c:pt>
                <c:pt idx="8976">
                  <c:v>285</c:v>
                </c:pt>
                <c:pt idx="8977">
                  <c:v>180</c:v>
                </c:pt>
                <c:pt idx="8978">
                  <c:v>180</c:v>
                </c:pt>
                <c:pt idx="8979">
                  <c:v>180</c:v>
                </c:pt>
                <c:pt idx="8980">
                  <c:v>180</c:v>
                </c:pt>
                <c:pt idx="8981">
                  <c:v>180</c:v>
                </c:pt>
                <c:pt idx="8982">
                  <c:v>180</c:v>
                </c:pt>
                <c:pt idx="8983">
                  <c:v>180</c:v>
                </c:pt>
                <c:pt idx="8984">
                  <c:v>288</c:v>
                </c:pt>
                <c:pt idx="8985">
                  <c:v>281</c:v>
                </c:pt>
                <c:pt idx="8986">
                  <c:v>281</c:v>
                </c:pt>
                <c:pt idx="8987">
                  <c:v>281</c:v>
                </c:pt>
                <c:pt idx="8988">
                  <c:v>281</c:v>
                </c:pt>
                <c:pt idx="8989">
                  <c:v>281</c:v>
                </c:pt>
                <c:pt idx="8990">
                  <c:v>281</c:v>
                </c:pt>
                <c:pt idx="8991">
                  <c:v>288</c:v>
                </c:pt>
                <c:pt idx="8992">
                  <c:v>288</c:v>
                </c:pt>
                <c:pt idx="8993">
                  <c:v>281</c:v>
                </c:pt>
                <c:pt idx="8994">
                  <c:v>288</c:v>
                </c:pt>
                <c:pt idx="8995">
                  <c:v>281</c:v>
                </c:pt>
                <c:pt idx="8996">
                  <c:v>281</c:v>
                </c:pt>
                <c:pt idx="8997">
                  <c:v>281</c:v>
                </c:pt>
                <c:pt idx="8998">
                  <c:v>281</c:v>
                </c:pt>
                <c:pt idx="8999">
                  <c:v>281</c:v>
                </c:pt>
                <c:pt idx="9000">
                  <c:v>281</c:v>
                </c:pt>
                <c:pt idx="9001">
                  <c:v>281</c:v>
                </c:pt>
                <c:pt idx="9002">
                  <c:v>281</c:v>
                </c:pt>
                <c:pt idx="9003">
                  <c:v>281</c:v>
                </c:pt>
                <c:pt idx="9004">
                  <c:v>281</c:v>
                </c:pt>
                <c:pt idx="9005">
                  <c:v>288</c:v>
                </c:pt>
                <c:pt idx="9006">
                  <c:v>281</c:v>
                </c:pt>
                <c:pt idx="9007">
                  <c:v>281</c:v>
                </c:pt>
                <c:pt idx="9008">
                  <c:v>281</c:v>
                </c:pt>
                <c:pt idx="9009">
                  <c:v>288</c:v>
                </c:pt>
                <c:pt idx="9010">
                  <c:v>138</c:v>
                </c:pt>
                <c:pt idx="9011">
                  <c:v>138</c:v>
                </c:pt>
                <c:pt idx="9012">
                  <c:v>138</c:v>
                </c:pt>
                <c:pt idx="9013">
                  <c:v>138</c:v>
                </c:pt>
                <c:pt idx="9014">
                  <c:v>138</c:v>
                </c:pt>
                <c:pt idx="9015">
                  <c:v>138</c:v>
                </c:pt>
                <c:pt idx="9016">
                  <c:v>138</c:v>
                </c:pt>
                <c:pt idx="9017">
                  <c:v>138</c:v>
                </c:pt>
                <c:pt idx="9018">
                  <c:v>138</c:v>
                </c:pt>
                <c:pt idx="9019">
                  <c:v>138</c:v>
                </c:pt>
                <c:pt idx="9020">
                  <c:v>138</c:v>
                </c:pt>
                <c:pt idx="9021">
                  <c:v>138</c:v>
                </c:pt>
                <c:pt idx="9022">
                  <c:v>138</c:v>
                </c:pt>
                <c:pt idx="9023">
                  <c:v>138</c:v>
                </c:pt>
                <c:pt idx="9024">
                  <c:v>138</c:v>
                </c:pt>
                <c:pt idx="9025">
                  <c:v>138</c:v>
                </c:pt>
                <c:pt idx="9026">
                  <c:v>138</c:v>
                </c:pt>
                <c:pt idx="9027">
                  <c:v>138</c:v>
                </c:pt>
                <c:pt idx="9028">
                  <c:v>138</c:v>
                </c:pt>
                <c:pt idx="9029">
                  <c:v>138</c:v>
                </c:pt>
                <c:pt idx="9030">
                  <c:v>138</c:v>
                </c:pt>
                <c:pt idx="9031">
                  <c:v>138</c:v>
                </c:pt>
                <c:pt idx="9032">
                  <c:v>256</c:v>
                </c:pt>
                <c:pt idx="9033">
                  <c:v>256</c:v>
                </c:pt>
                <c:pt idx="9034">
                  <c:v>256</c:v>
                </c:pt>
                <c:pt idx="9035">
                  <c:v>256</c:v>
                </c:pt>
                <c:pt idx="9036">
                  <c:v>256</c:v>
                </c:pt>
                <c:pt idx="9037">
                  <c:v>133</c:v>
                </c:pt>
                <c:pt idx="9038">
                  <c:v>133</c:v>
                </c:pt>
                <c:pt idx="9039">
                  <c:v>177</c:v>
                </c:pt>
                <c:pt idx="9040">
                  <c:v>177</c:v>
                </c:pt>
                <c:pt idx="9041">
                  <c:v>171</c:v>
                </c:pt>
                <c:pt idx="9042">
                  <c:v>171</c:v>
                </c:pt>
                <c:pt idx="9043">
                  <c:v>240</c:v>
                </c:pt>
                <c:pt idx="9044">
                  <c:v>171</c:v>
                </c:pt>
                <c:pt idx="9045">
                  <c:v>240</c:v>
                </c:pt>
                <c:pt idx="9046">
                  <c:v>171</c:v>
                </c:pt>
                <c:pt idx="9047">
                  <c:v>171</c:v>
                </c:pt>
                <c:pt idx="9048">
                  <c:v>240</c:v>
                </c:pt>
                <c:pt idx="9049">
                  <c:v>171</c:v>
                </c:pt>
                <c:pt idx="9050">
                  <c:v>171</c:v>
                </c:pt>
                <c:pt idx="9051">
                  <c:v>240</c:v>
                </c:pt>
                <c:pt idx="9052">
                  <c:v>240</c:v>
                </c:pt>
                <c:pt idx="9053">
                  <c:v>240</c:v>
                </c:pt>
                <c:pt idx="9054">
                  <c:v>171</c:v>
                </c:pt>
                <c:pt idx="9055">
                  <c:v>171</c:v>
                </c:pt>
                <c:pt idx="9056">
                  <c:v>171</c:v>
                </c:pt>
                <c:pt idx="9057">
                  <c:v>171</c:v>
                </c:pt>
                <c:pt idx="9058">
                  <c:v>171</c:v>
                </c:pt>
                <c:pt idx="9059">
                  <c:v>171</c:v>
                </c:pt>
                <c:pt idx="9060">
                  <c:v>240</c:v>
                </c:pt>
                <c:pt idx="9061">
                  <c:v>240</c:v>
                </c:pt>
                <c:pt idx="9062">
                  <c:v>171</c:v>
                </c:pt>
                <c:pt idx="9063">
                  <c:v>171</c:v>
                </c:pt>
                <c:pt idx="9064">
                  <c:v>171</c:v>
                </c:pt>
                <c:pt idx="9065">
                  <c:v>171</c:v>
                </c:pt>
                <c:pt idx="9066">
                  <c:v>240</c:v>
                </c:pt>
                <c:pt idx="9067">
                  <c:v>171</c:v>
                </c:pt>
                <c:pt idx="9068">
                  <c:v>171</c:v>
                </c:pt>
                <c:pt idx="9069">
                  <c:v>171</c:v>
                </c:pt>
                <c:pt idx="9070">
                  <c:v>171</c:v>
                </c:pt>
                <c:pt idx="9071">
                  <c:v>240</c:v>
                </c:pt>
                <c:pt idx="9072">
                  <c:v>135</c:v>
                </c:pt>
                <c:pt idx="9073">
                  <c:v>207</c:v>
                </c:pt>
                <c:pt idx="9074">
                  <c:v>147</c:v>
                </c:pt>
                <c:pt idx="9075">
                  <c:v>207</c:v>
                </c:pt>
                <c:pt idx="9076">
                  <c:v>147</c:v>
                </c:pt>
                <c:pt idx="9077">
                  <c:v>147</c:v>
                </c:pt>
                <c:pt idx="9078">
                  <c:v>207</c:v>
                </c:pt>
                <c:pt idx="9079">
                  <c:v>207</c:v>
                </c:pt>
                <c:pt idx="9080">
                  <c:v>147</c:v>
                </c:pt>
                <c:pt idx="9081">
                  <c:v>147</c:v>
                </c:pt>
                <c:pt idx="9082">
                  <c:v>135</c:v>
                </c:pt>
                <c:pt idx="9083">
                  <c:v>207</c:v>
                </c:pt>
                <c:pt idx="9084">
                  <c:v>147</c:v>
                </c:pt>
                <c:pt idx="9085">
                  <c:v>135</c:v>
                </c:pt>
                <c:pt idx="9086">
                  <c:v>207</c:v>
                </c:pt>
                <c:pt idx="9087">
                  <c:v>134</c:v>
                </c:pt>
                <c:pt idx="9088">
                  <c:v>153</c:v>
                </c:pt>
                <c:pt idx="9089">
                  <c:v>134</c:v>
                </c:pt>
                <c:pt idx="9090">
                  <c:v>134</c:v>
                </c:pt>
                <c:pt idx="9091">
                  <c:v>153</c:v>
                </c:pt>
                <c:pt idx="9092">
                  <c:v>134</c:v>
                </c:pt>
                <c:pt idx="9093">
                  <c:v>153</c:v>
                </c:pt>
                <c:pt idx="9094">
                  <c:v>153</c:v>
                </c:pt>
                <c:pt idx="9095">
                  <c:v>134</c:v>
                </c:pt>
                <c:pt idx="9096">
                  <c:v>134</c:v>
                </c:pt>
                <c:pt idx="9097">
                  <c:v>134</c:v>
                </c:pt>
                <c:pt idx="9098">
                  <c:v>134</c:v>
                </c:pt>
                <c:pt idx="9099">
                  <c:v>134</c:v>
                </c:pt>
                <c:pt idx="9100">
                  <c:v>134</c:v>
                </c:pt>
                <c:pt idx="9101">
                  <c:v>134</c:v>
                </c:pt>
                <c:pt idx="9102">
                  <c:v>134</c:v>
                </c:pt>
                <c:pt idx="9103">
                  <c:v>134</c:v>
                </c:pt>
                <c:pt idx="9104">
                  <c:v>134</c:v>
                </c:pt>
                <c:pt idx="9105">
                  <c:v>134</c:v>
                </c:pt>
                <c:pt idx="9106">
                  <c:v>134</c:v>
                </c:pt>
                <c:pt idx="9107">
                  <c:v>134</c:v>
                </c:pt>
                <c:pt idx="9108">
                  <c:v>134</c:v>
                </c:pt>
                <c:pt idx="9109">
                  <c:v>134</c:v>
                </c:pt>
                <c:pt idx="9110">
                  <c:v>201</c:v>
                </c:pt>
                <c:pt idx="9111">
                  <c:v>201</c:v>
                </c:pt>
                <c:pt idx="9112">
                  <c:v>201</c:v>
                </c:pt>
                <c:pt idx="9113">
                  <c:v>201</c:v>
                </c:pt>
                <c:pt idx="9114">
                  <c:v>201</c:v>
                </c:pt>
                <c:pt idx="9115">
                  <c:v>201</c:v>
                </c:pt>
                <c:pt idx="9116">
                  <c:v>201</c:v>
                </c:pt>
                <c:pt idx="9117">
                  <c:v>280</c:v>
                </c:pt>
                <c:pt idx="9118">
                  <c:v>280</c:v>
                </c:pt>
                <c:pt idx="9119">
                  <c:v>201</c:v>
                </c:pt>
                <c:pt idx="9120">
                  <c:v>201</c:v>
                </c:pt>
                <c:pt idx="9121">
                  <c:v>201</c:v>
                </c:pt>
                <c:pt idx="9122">
                  <c:v>201</c:v>
                </c:pt>
                <c:pt idx="9123">
                  <c:v>201</c:v>
                </c:pt>
                <c:pt idx="9124">
                  <c:v>201</c:v>
                </c:pt>
                <c:pt idx="9125">
                  <c:v>201</c:v>
                </c:pt>
                <c:pt idx="9126">
                  <c:v>280</c:v>
                </c:pt>
                <c:pt idx="9127">
                  <c:v>201</c:v>
                </c:pt>
                <c:pt idx="9128">
                  <c:v>201</c:v>
                </c:pt>
                <c:pt idx="9129">
                  <c:v>280</c:v>
                </c:pt>
                <c:pt idx="9130">
                  <c:v>201</c:v>
                </c:pt>
                <c:pt idx="9131">
                  <c:v>201</c:v>
                </c:pt>
                <c:pt idx="9132">
                  <c:v>360</c:v>
                </c:pt>
                <c:pt idx="9133">
                  <c:v>360</c:v>
                </c:pt>
                <c:pt idx="9134">
                  <c:v>211</c:v>
                </c:pt>
                <c:pt idx="9135">
                  <c:v>211</c:v>
                </c:pt>
                <c:pt idx="9136">
                  <c:v>220</c:v>
                </c:pt>
                <c:pt idx="9137">
                  <c:v>220</c:v>
                </c:pt>
                <c:pt idx="9138">
                  <c:v>220</c:v>
                </c:pt>
                <c:pt idx="9139">
                  <c:v>220</c:v>
                </c:pt>
                <c:pt idx="9140">
                  <c:v>265</c:v>
                </c:pt>
                <c:pt idx="9141">
                  <c:v>265</c:v>
                </c:pt>
                <c:pt idx="9142">
                  <c:v>292</c:v>
                </c:pt>
                <c:pt idx="9143">
                  <c:v>292</c:v>
                </c:pt>
                <c:pt idx="9144">
                  <c:v>182</c:v>
                </c:pt>
                <c:pt idx="9145">
                  <c:v>164</c:v>
                </c:pt>
                <c:pt idx="9146">
                  <c:v>182</c:v>
                </c:pt>
                <c:pt idx="9147">
                  <c:v>182</c:v>
                </c:pt>
                <c:pt idx="9148">
                  <c:v>180</c:v>
                </c:pt>
                <c:pt idx="9149">
                  <c:v>164</c:v>
                </c:pt>
                <c:pt idx="9150">
                  <c:v>182</c:v>
                </c:pt>
                <c:pt idx="9151">
                  <c:v>180</c:v>
                </c:pt>
                <c:pt idx="9152">
                  <c:v>175</c:v>
                </c:pt>
                <c:pt idx="9153">
                  <c:v>175</c:v>
                </c:pt>
                <c:pt idx="9154">
                  <c:v>175</c:v>
                </c:pt>
                <c:pt idx="9155">
                  <c:v>164</c:v>
                </c:pt>
                <c:pt idx="9156">
                  <c:v>175</c:v>
                </c:pt>
                <c:pt idx="9157">
                  <c:v>175</c:v>
                </c:pt>
                <c:pt idx="9158">
                  <c:v>175</c:v>
                </c:pt>
                <c:pt idx="9159">
                  <c:v>164</c:v>
                </c:pt>
                <c:pt idx="9160">
                  <c:v>164</c:v>
                </c:pt>
                <c:pt idx="9161">
                  <c:v>164</c:v>
                </c:pt>
                <c:pt idx="9162">
                  <c:v>175</c:v>
                </c:pt>
                <c:pt idx="9163">
                  <c:v>175</c:v>
                </c:pt>
                <c:pt idx="9164">
                  <c:v>175</c:v>
                </c:pt>
                <c:pt idx="9165">
                  <c:v>175</c:v>
                </c:pt>
                <c:pt idx="9166">
                  <c:v>175</c:v>
                </c:pt>
                <c:pt idx="9167">
                  <c:v>175</c:v>
                </c:pt>
                <c:pt idx="9168">
                  <c:v>310</c:v>
                </c:pt>
                <c:pt idx="9169">
                  <c:v>381</c:v>
                </c:pt>
                <c:pt idx="9170">
                  <c:v>381</c:v>
                </c:pt>
                <c:pt idx="9171">
                  <c:v>381</c:v>
                </c:pt>
                <c:pt idx="9172">
                  <c:v>381</c:v>
                </c:pt>
                <c:pt idx="9173">
                  <c:v>381</c:v>
                </c:pt>
                <c:pt idx="9174">
                  <c:v>381</c:v>
                </c:pt>
                <c:pt idx="9175">
                  <c:v>381</c:v>
                </c:pt>
                <c:pt idx="9176">
                  <c:v>381</c:v>
                </c:pt>
                <c:pt idx="9177">
                  <c:v>381</c:v>
                </c:pt>
                <c:pt idx="9178">
                  <c:v>310</c:v>
                </c:pt>
                <c:pt idx="9179">
                  <c:v>381</c:v>
                </c:pt>
                <c:pt idx="9180">
                  <c:v>381</c:v>
                </c:pt>
                <c:pt idx="9181">
                  <c:v>310</c:v>
                </c:pt>
                <c:pt idx="9182">
                  <c:v>381</c:v>
                </c:pt>
                <c:pt idx="9183">
                  <c:v>381</c:v>
                </c:pt>
                <c:pt idx="9184">
                  <c:v>381</c:v>
                </c:pt>
                <c:pt idx="9185">
                  <c:v>381</c:v>
                </c:pt>
                <c:pt idx="9186">
                  <c:v>381</c:v>
                </c:pt>
                <c:pt idx="9187">
                  <c:v>310</c:v>
                </c:pt>
                <c:pt idx="9188">
                  <c:v>381</c:v>
                </c:pt>
                <c:pt idx="9189">
                  <c:v>381</c:v>
                </c:pt>
                <c:pt idx="9190">
                  <c:v>381</c:v>
                </c:pt>
                <c:pt idx="9191">
                  <c:v>381</c:v>
                </c:pt>
                <c:pt idx="9192">
                  <c:v>381</c:v>
                </c:pt>
                <c:pt idx="9193">
                  <c:v>381</c:v>
                </c:pt>
                <c:pt idx="9194">
                  <c:v>381</c:v>
                </c:pt>
                <c:pt idx="9195">
                  <c:v>381</c:v>
                </c:pt>
                <c:pt idx="9196">
                  <c:v>381</c:v>
                </c:pt>
                <c:pt idx="9197">
                  <c:v>310</c:v>
                </c:pt>
                <c:pt idx="9198">
                  <c:v>381</c:v>
                </c:pt>
                <c:pt idx="9199">
                  <c:v>310</c:v>
                </c:pt>
                <c:pt idx="9200">
                  <c:v>381</c:v>
                </c:pt>
                <c:pt idx="9201">
                  <c:v>381</c:v>
                </c:pt>
                <c:pt idx="9202">
                  <c:v>381</c:v>
                </c:pt>
                <c:pt idx="9203">
                  <c:v>381</c:v>
                </c:pt>
                <c:pt idx="9204">
                  <c:v>381</c:v>
                </c:pt>
                <c:pt idx="9205">
                  <c:v>381</c:v>
                </c:pt>
                <c:pt idx="9206">
                  <c:v>381</c:v>
                </c:pt>
                <c:pt idx="9207">
                  <c:v>381</c:v>
                </c:pt>
                <c:pt idx="9208">
                  <c:v>381</c:v>
                </c:pt>
                <c:pt idx="9209">
                  <c:v>381</c:v>
                </c:pt>
                <c:pt idx="9210">
                  <c:v>310</c:v>
                </c:pt>
                <c:pt idx="9211">
                  <c:v>381</c:v>
                </c:pt>
                <c:pt idx="9212">
                  <c:v>381</c:v>
                </c:pt>
                <c:pt idx="9213">
                  <c:v>381</c:v>
                </c:pt>
                <c:pt idx="9214">
                  <c:v>310</c:v>
                </c:pt>
                <c:pt idx="9215">
                  <c:v>381</c:v>
                </c:pt>
                <c:pt idx="9216">
                  <c:v>381</c:v>
                </c:pt>
                <c:pt idx="9217">
                  <c:v>381</c:v>
                </c:pt>
                <c:pt idx="9218">
                  <c:v>381</c:v>
                </c:pt>
                <c:pt idx="9219">
                  <c:v>381</c:v>
                </c:pt>
                <c:pt idx="9220">
                  <c:v>381</c:v>
                </c:pt>
                <c:pt idx="9221">
                  <c:v>381</c:v>
                </c:pt>
                <c:pt idx="9222">
                  <c:v>381</c:v>
                </c:pt>
                <c:pt idx="9223">
                  <c:v>381</c:v>
                </c:pt>
                <c:pt idx="9224">
                  <c:v>381</c:v>
                </c:pt>
                <c:pt idx="9225">
                  <c:v>381</c:v>
                </c:pt>
                <c:pt idx="9226">
                  <c:v>381</c:v>
                </c:pt>
                <c:pt idx="9227">
                  <c:v>381</c:v>
                </c:pt>
                <c:pt idx="9228">
                  <c:v>310</c:v>
                </c:pt>
                <c:pt idx="9229">
                  <c:v>381</c:v>
                </c:pt>
                <c:pt idx="9230">
                  <c:v>310</c:v>
                </c:pt>
                <c:pt idx="9231">
                  <c:v>381</c:v>
                </c:pt>
                <c:pt idx="9232">
                  <c:v>381</c:v>
                </c:pt>
                <c:pt idx="9233">
                  <c:v>381</c:v>
                </c:pt>
                <c:pt idx="9234">
                  <c:v>310</c:v>
                </c:pt>
                <c:pt idx="9235">
                  <c:v>381</c:v>
                </c:pt>
                <c:pt idx="9236">
                  <c:v>381</c:v>
                </c:pt>
                <c:pt idx="9237">
                  <c:v>381</c:v>
                </c:pt>
                <c:pt idx="9238">
                  <c:v>381</c:v>
                </c:pt>
                <c:pt idx="9239">
                  <c:v>381</c:v>
                </c:pt>
                <c:pt idx="9240">
                  <c:v>381</c:v>
                </c:pt>
                <c:pt idx="9241">
                  <c:v>381</c:v>
                </c:pt>
                <c:pt idx="9242">
                  <c:v>381</c:v>
                </c:pt>
                <c:pt idx="9243">
                  <c:v>381</c:v>
                </c:pt>
                <c:pt idx="9244">
                  <c:v>381</c:v>
                </c:pt>
                <c:pt idx="9245">
                  <c:v>381</c:v>
                </c:pt>
                <c:pt idx="9246">
                  <c:v>310</c:v>
                </c:pt>
                <c:pt idx="9247">
                  <c:v>381</c:v>
                </c:pt>
                <c:pt idx="9248">
                  <c:v>381</c:v>
                </c:pt>
                <c:pt idx="9249">
                  <c:v>381</c:v>
                </c:pt>
                <c:pt idx="9250">
                  <c:v>381</c:v>
                </c:pt>
                <c:pt idx="9251">
                  <c:v>381</c:v>
                </c:pt>
                <c:pt idx="9252">
                  <c:v>381</c:v>
                </c:pt>
                <c:pt idx="9253">
                  <c:v>381</c:v>
                </c:pt>
                <c:pt idx="9254">
                  <c:v>381</c:v>
                </c:pt>
                <c:pt idx="9255">
                  <c:v>381</c:v>
                </c:pt>
                <c:pt idx="9256">
                  <c:v>381</c:v>
                </c:pt>
                <c:pt idx="9257">
                  <c:v>381</c:v>
                </c:pt>
                <c:pt idx="9258">
                  <c:v>381</c:v>
                </c:pt>
                <c:pt idx="9259">
                  <c:v>381</c:v>
                </c:pt>
                <c:pt idx="9260">
                  <c:v>381</c:v>
                </c:pt>
                <c:pt idx="9261">
                  <c:v>381</c:v>
                </c:pt>
                <c:pt idx="9262">
                  <c:v>310</c:v>
                </c:pt>
                <c:pt idx="9263">
                  <c:v>381</c:v>
                </c:pt>
                <c:pt idx="9264">
                  <c:v>381</c:v>
                </c:pt>
                <c:pt idx="9265">
                  <c:v>381</c:v>
                </c:pt>
                <c:pt idx="9266">
                  <c:v>381</c:v>
                </c:pt>
                <c:pt idx="9267">
                  <c:v>381</c:v>
                </c:pt>
                <c:pt idx="9268">
                  <c:v>310</c:v>
                </c:pt>
                <c:pt idx="9269">
                  <c:v>381</c:v>
                </c:pt>
                <c:pt idx="9270">
                  <c:v>381</c:v>
                </c:pt>
                <c:pt idx="9271">
                  <c:v>381</c:v>
                </c:pt>
                <c:pt idx="9272">
                  <c:v>381</c:v>
                </c:pt>
                <c:pt idx="9273">
                  <c:v>381</c:v>
                </c:pt>
                <c:pt idx="9274">
                  <c:v>381</c:v>
                </c:pt>
                <c:pt idx="9275">
                  <c:v>381</c:v>
                </c:pt>
                <c:pt idx="9276">
                  <c:v>310</c:v>
                </c:pt>
                <c:pt idx="9277">
                  <c:v>381</c:v>
                </c:pt>
                <c:pt idx="9278">
                  <c:v>381</c:v>
                </c:pt>
                <c:pt idx="9279">
                  <c:v>381</c:v>
                </c:pt>
                <c:pt idx="9280">
                  <c:v>381</c:v>
                </c:pt>
                <c:pt idx="9281">
                  <c:v>381</c:v>
                </c:pt>
                <c:pt idx="9282">
                  <c:v>381</c:v>
                </c:pt>
                <c:pt idx="9283">
                  <c:v>381</c:v>
                </c:pt>
                <c:pt idx="9284">
                  <c:v>381</c:v>
                </c:pt>
                <c:pt idx="9285">
                  <c:v>381</c:v>
                </c:pt>
                <c:pt idx="9286">
                  <c:v>381</c:v>
                </c:pt>
                <c:pt idx="9287">
                  <c:v>310</c:v>
                </c:pt>
                <c:pt idx="9288">
                  <c:v>381</c:v>
                </c:pt>
                <c:pt idx="9289">
                  <c:v>381</c:v>
                </c:pt>
                <c:pt idx="9290">
                  <c:v>381</c:v>
                </c:pt>
                <c:pt idx="9291">
                  <c:v>381</c:v>
                </c:pt>
                <c:pt idx="9292">
                  <c:v>381</c:v>
                </c:pt>
                <c:pt idx="9293">
                  <c:v>381</c:v>
                </c:pt>
                <c:pt idx="9294">
                  <c:v>381</c:v>
                </c:pt>
                <c:pt idx="9295">
                  <c:v>381</c:v>
                </c:pt>
                <c:pt idx="9296">
                  <c:v>310</c:v>
                </c:pt>
                <c:pt idx="9297">
                  <c:v>310</c:v>
                </c:pt>
                <c:pt idx="9298">
                  <c:v>381</c:v>
                </c:pt>
                <c:pt idx="9299">
                  <c:v>381</c:v>
                </c:pt>
                <c:pt idx="9300">
                  <c:v>381</c:v>
                </c:pt>
                <c:pt idx="9301">
                  <c:v>381</c:v>
                </c:pt>
                <c:pt idx="9302">
                  <c:v>381</c:v>
                </c:pt>
                <c:pt idx="9303">
                  <c:v>381</c:v>
                </c:pt>
                <c:pt idx="9304">
                  <c:v>381</c:v>
                </c:pt>
                <c:pt idx="9305">
                  <c:v>381</c:v>
                </c:pt>
                <c:pt idx="9306">
                  <c:v>381</c:v>
                </c:pt>
                <c:pt idx="9307">
                  <c:v>381</c:v>
                </c:pt>
                <c:pt idx="9308">
                  <c:v>285</c:v>
                </c:pt>
                <c:pt idx="9309">
                  <c:v>285</c:v>
                </c:pt>
                <c:pt idx="9310">
                  <c:v>201</c:v>
                </c:pt>
                <c:pt idx="9311">
                  <c:v>201</c:v>
                </c:pt>
                <c:pt idx="9312">
                  <c:v>201</c:v>
                </c:pt>
                <c:pt idx="9313">
                  <c:v>201</c:v>
                </c:pt>
                <c:pt idx="9314">
                  <c:v>201</c:v>
                </c:pt>
                <c:pt idx="9315">
                  <c:v>201</c:v>
                </c:pt>
                <c:pt idx="9316">
                  <c:v>201</c:v>
                </c:pt>
                <c:pt idx="9317">
                  <c:v>201</c:v>
                </c:pt>
                <c:pt idx="9318">
                  <c:v>196</c:v>
                </c:pt>
                <c:pt idx="9319">
                  <c:v>240</c:v>
                </c:pt>
                <c:pt idx="9320">
                  <c:v>240</c:v>
                </c:pt>
                <c:pt idx="9321">
                  <c:v>240</c:v>
                </c:pt>
                <c:pt idx="9322">
                  <c:v>240</c:v>
                </c:pt>
                <c:pt idx="9323">
                  <c:v>240</c:v>
                </c:pt>
                <c:pt idx="9324">
                  <c:v>240</c:v>
                </c:pt>
                <c:pt idx="9325">
                  <c:v>240</c:v>
                </c:pt>
                <c:pt idx="9326">
                  <c:v>240</c:v>
                </c:pt>
                <c:pt idx="9327">
                  <c:v>240</c:v>
                </c:pt>
                <c:pt idx="9328">
                  <c:v>240</c:v>
                </c:pt>
                <c:pt idx="9329">
                  <c:v>240</c:v>
                </c:pt>
                <c:pt idx="9330">
                  <c:v>240</c:v>
                </c:pt>
                <c:pt idx="9331">
                  <c:v>240</c:v>
                </c:pt>
                <c:pt idx="9332">
                  <c:v>240</c:v>
                </c:pt>
                <c:pt idx="9333">
                  <c:v>160</c:v>
                </c:pt>
                <c:pt idx="9334">
                  <c:v>170</c:v>
                </c:pt>
                <c:pt idx="9335">
                  <c:v>170</c:v>
                </c:pt>
                <c:pt idx="9336">
                  <c:v>170</c:v>
                </c:pt>
                <c:pt idx="9337">
                  <c:v>168</c:v>
                </c:pt>
                <c:pt idx="9338">
                  <c:v>227</c:v>
                </c:pt>
                <c:pt idx="9339">
                  <c:v>227</c:v>
                </c:pt>
                <c:pt idx="9340">
                  <c:v>168</c:v>
                </c:pt>
                <c:pt idx="9341">
                  <c:v>227</c:v>
                </c:pt>
                <c:pt idx="9342">
                  <c:v>227</c:v>
                </c:pt>
                <c:pt idx="9343">
                  <c:v>250</c:v>
                </c:pt>
                <c:pt idx="9344">
                  <c:v>250</c:v>
                </c:pt>
                <c:pt idx="9345">
                  <c:v>250</c:v>
                </c:pt>
                <c:pt idx="9346">
                  <c:v>250</c:v>
                </c:pt>
                <c:pt idx="9347">
                  <c:v>240</c:v>
                </c:pt>
                <c:pt idx="9348">
                  <c:v>240</c:v>
                </c:pt>
                <c:pt idx="9349">
                  <c:v>325</c:v>
                </c:pt>
                <c:pt idx="9350">
                  <c:v>250</c:v>
                </c:pt>
                <c:pt idx="9351">
                  <c:v>240</c:v>
                </c:pt>
                <c:pt idx="9352">
                  <c:v>325</c:v>
                </c:pt>
                <c:pt idx="9353">
                  <c:v>250</c:v>
                </c:pt>
                <c:pt idx="9354">
                  <c:v>240</c:v>
                </c:pt>
                <c:pt idx="9355">
                  <c:v>302</c:v>
                </c:pt>
                <c:pt idx="9356">
                  <c:v>250</c:v>
                </c:pt>
                <c:pt idx="9357">
                  <c:v>345</c:v>
                </c:pt>
                <c:pt idx="9358">
                  <c:v>250</c:v>
                </c:pt>
                <c:pt idx="9359">
                  <c:v>302</c:v>
                </c:pt>
                <c:pt idx="9360">
                  <c:v>240</c:v>
                </c:pt>
                <c:pt idx="9361">
                  <c:v>240</c:v>
                </c:pt>
                <c:pt idx="9362">
                  <c:v>325</c:v>
                </c:pt>
                <c:pt idx="9363">
                  <c:v>325</c:v>
                </c:pt>
                <c:pt idx="9364">
                  <c:v>240</c:v>
                </c:pt>
                <c:pt idx="9365">
                  <c:v>250</c:v>
                </c:pt>
                <c:pt idx="9366">
                  <c:v>302</c:v>
                </c:pt>
                <c:pt idx="9367">
                  <c:v>240</c:v>
                </c:pt>
                <c:pt idx="9368">
                  <c:v>240</c:v>
                </c:pt>
                <c:pt idx="9369">
                  <c:v>240</c:v>
                </c:pt>
                <c:pt idx="9370">
                  <c:v>235</c:v>
                </c:pt>
                <c:pt idx="9371">
                  <c:v>235</c:v>
                </c:pt>
                <c:pt idx="9372">
                  <c:v>235</c:v>
                </c:pt>
                <c:pt idx="9373">
                  <c:v>235</c:v>
                </c:pt>
                <c:pt idx="9374">
                  <c:v>430</c:v>
                </c:pt>
                <c:pt idx="9375">
                  <c:v>420</c:v>
                </c:pt>
                <c:pt idx="9376">
                  <c:v>430</c:v>
                </c:pt>
                <c:pt idx="9377">
                  <c:v>420</c:v>
                </c:pt>
                <c:pt idx="9378">
                  <c:v>420</c:v>
                </c:pt>
                <c:pt idx="9379">
                  <c:v>420</c:v>
                </c:pt>
                <c:pt idx="9380">
                  <c:v>430</c:v>
                </c:pt>
                <c:pt idx="9381">
                  <c:v>430</c:v>
                </c:pt>
                <c:pt idx="9382">
                  <c:v>430</c:v>
                </c:pt>
                <c:pt idx="9383">
                  <c:v>430</c:v>
                </c:pt>
                <c:pt idx="9384">
                  <c:v>430</c:v>
                </c:pt>
                <c:pt idx="9385">
                  <c:v>430</c:v>
                </c:pt>
                <c:pt idx="9386">
                  <c:v>430</c:v>
                </c:pt>
                <c:pt idx="9387">
                  <c:v>430</c:v>
                </c:pt>
                <c:pt idx="9388">
                  <c:v>430</c:v>
                </c:pt>
                <c:pt idx="9389">
                  <c:v>430</c:v>
                </c:pt>
                <c:pt idx="9390">
                  <c:v>430</c:v>
                </c:pt>
                <c:pt idx="9391">
                  <c:v>430</c:v>
                </c:pt>
                <c:pt idx="9392">
                  <c:v>430</c:v>
                </c:pt>
                <c:pt idx="9393">
                  <c:v>430</c:v>
                </c:pt>
                <c:pt idx="9394">
                  <c:v>430</c:v>
                </c:pt>
                <c:pt idx="9395">
                  <c:v>430</c:v>
                </c:pt>
                <c:pt idx="9396">
                  <c:v>430</c:v>
                </c:pt>
                <c:pt idx="9397">
                  <c:v>430</c:v>
                </c:pt>
                <c:pt idx="9398">
                  <c:v>430</c:v>
                </c:pt>
                <c:pt idx="9399">
                  <c:v>430</c:v>
                </c:pt>
                <c:pt idx="9400">
                  <c:v>430</c:v>
                </c:pt>
                <c:pt idx="9401">
                  <c:v>430</c:v>
                </c:pt>
                <c:pt idx="9402">
                  <c:v>430</c:v>
                </c:pt>
                <c:pt idx="9403">
                  <c:v>430</c:v>
                </c:pt>
                <c:pt idx="9404">
                  <c:v>430</c:v>
                </c:pt>
                <c:pt idx="9405">
                  <c:v>430</c:v>
                </c:pt>
                <c:pt idx="9406">
                  <c:v>276</c:v>
                </c:pt>
                <c:pt idx="9407">
                  <c:v>276</c:v>
                </c:pt>
                <c:pt idx="9408">
                  <c:v>276</c:v>
                </c:pt>
                <c:pt idx="9409">
                  <c:v>181</c:v>
                </c:pt>
                <c:pt idx="9410">
                  <c:v>90</c:v>
                </c:pt>
                <c:pt idx="9411">
                  <c:v>90</c:v>
                </c:pt>
                <c:pt idx="9412">
                  <c:v>90</c:v>
                </c:pt>
                <c:pt idx="9413">
                  <c:v>90</c:v>
                </c:pt>
                <c:pt idx="9414">
                  <c:v>90</c:v>
                </c:pt>
                <c:pt idx="9415">
                  <c:v>90</c:v>
                </c:pt>
                <c:pt idx="9416">
                  <c:v>90</c:v>
                </c:pt>
                <c:pt idx="9417">
                  <c:v>90</c:v>
                </c:pt>
                <c:pt idx="9418">
                  <c:v>90</c:v>
                </c:pt>
                <c:pt idx="9419">
                  <c:v>90</c:v>
                </c:pt>
                <c:pt idx="9420">
                  <c:v>90</c:v>
                </c:pt>
                <c:pt idx="9421">
                  <c:v>200</c:v>
                </c:pt>
                <c:pt idx="9422">
                  <c:v>165</c:v>
                </c:pt>
                <c:pt idx="9423">
                  <c:v>165</c:v>
                </c:pt>
                <c:pt idx="9424">
                  <c:v>200</c:v>
                </c:pt>
                <c:pt idx="9425">
                  <c:v>200</c:v>
                </c:pt>
                <c:pt idx="9426">
                  <c:v>165</c:v>
                </c:pt>
                <c:pt idx="9427">
                  <c:v>165</c:v>
                </c:pt>
                <c:pt idx="9428">
                  <c:v>165</c:v>
                </c:pt>
                <c:pt idx="9429">
                  <c:v>165</c:v>
                </c:pt>
                <c:pt idx="9430">
                  <c:v>165</c:v>
                </c:pt>
                <c:pt idx="9431">
                  <c:v>165</c:v>
                </c:pt>
                <c:pt idx="9432">
                  <c:v>106</c:v>
                </c:pt>
                <c:pt idx="9433">
                  <c:v>106</c:v>
                </c:pt>
                <c:pt idx="9434">
                  <c:v>107</c:v>
                </c:pt>
                <c:pt idx="9435">
                  <c:v>107</c:v>
                </c:pt>
                <c:pt idx="9436">
                  <c:v>201</c:v>
                </c:pt>
                <c:pt idx="9437">
                  <c:v>132</c:v>
                </c:pt>
                <c:pt idx="9438">
                  <c:v>132</c:v>
                </c:pt>
                <c:pt idx="9439">
                  <c:v>132</c:v>
                </c:pt>
                <c:pt idx="9440">
                  <c:v>201</c:v>
                </c:pt>
                <c:pt idx="9441">
                  <c:v>201</c:v>
                </c:pt>
                <c:pt idx="9442">
                  <c:v>138</c:v>
                </c:pt>
                <c:pt idx="9443">
                  <c:v>138</c:v>
                </c:pt>
                <c:pt idx="9444">
                  <c:v>132</c:v>
                </c:pt>
                <c:pt idx="9445">
                  <c:v>138</c:v>
                </c:pt>
                <c:pt idx="9446">
                  <c:v>201</c:v>
                </c:pt>
                <c:pt idx="9447">
                  <c:v>201</c:v>
                </c:pt>
                <c:pt idx="9448">
                  <c:v>132</c:v>
                </c:pt>
                <c:pt idx="9449">
                  <c:v>132</c:v>
                </c:pt>
                <c:pt idx="9450">
                  <c:v>201</c:v>
                </c:pt>
                <c:pt idx="9451">
                  <c:v>132</c:v>
                </c:pt>
                <c:pt idx="9452">
                  <c:v>132</c:v>
                </c:pt>
                <c:pt idx="9453">
                  <c:v>138</c:v>
                </c:pt>
                <c:pt idx="9454">
                  <c:v>201</c:v>
                </c:pt>
                <c:pt idx="9455">
                  <c:v>201</c:v>
                </c:pt>
                <c:pt idx="9456">
                  <c:v>132</c:v>
                </c:pt>
                <c:pt idx="9457">
                  <c:v>132</c:v>
                </c:pt>
                <c:pt idx="9458">
                  <c:v>201</c:v>
                </c:pt>
                <c:pt idx="9459">
                  <c:v>201</c:v>
                </c:pt>
                <c:pt idx="9460">
                  <c:v>132</c:v>
                </c:pt>
                <c:pt idx="9461">
                  <c:v>132</c:v>
                </c:pt>
                <c:pt idx="9462">
                  <c:v>201</c:v>
                </c:pt>
                <c:pt idx="9463">
                  <c:v>201</c:v>
                </c:pt>
                <c:pt idx="9464">
                  <c:v>201</c:v>
                </c:pt>
                <c:pt idx="9465">
                  <c:v>201</c:v>
                </c:pt>
                <c:pt idx="9466">
                  <c:v>185</c:v>
                </c:pt>
                <c:pt idx="9467">
                  <c:v>185</c:v>
                </c:pt>
                <c:pt idx="9468">
                  <c:v>185</c:v>
                </c:pt>
                <c:pt idx="9469">
                  <c:v>185</c:v>
                </c:pt>
                <c:pt idx="9470">
                  <c:v>185</c:v>
                </c:pt>
                <c:pt idx="9471">
                  <c:v>185</c:v>
                </c:pt>
                <c:pt idx="9472">
                  <c:v>185</c:v>
                </c:pt>
                <c:pt idx="9473">
                  <c:v>185</c:v>
                </c:pt>
                <c:pt idx="9474">
                  <c:v>185</c:v>
                </c:pt>
                <c:pt idx="9475">
                  <c:v>185</c:v>
                </c:pt>
                <c:pt idx="9476">
                  <c:v>185</c:v>
                </c:pt>
                <c:pt idx="9477">
                  <c:v>185</c:v>
                </c:pt>
                <c:pt idx="9478">
                  <c:v>185</c:v>
                </c:pt>
                <c:pt idx="9479">
                  <c:v>185</c:v>
                </c:pt>
                <c:pt idx="9480">
                  <c:v>185</c:v>
                </c:pt>
                <c:pt idx="9481">
                  <c:v>185</c:v>
                </c:pt>
                <c:pt idx="9482">
                  <c:v>185</c:v>
                </c:pt>
                <c:pt idx="9483">
                  <c:v>185</c:v>
                </c:pt>
                <c:pt idx="9484">
                  <c:v>185</c:v>
                </c:pt>
                <c:pt idx="9485">
                  <c:v>185</c:v>
                </c:pt>
                <c:pt idx="9486">
                  <c:v>185</c:v>
                </c:pt>
                <c:pt idx="9487">
                  <c:v>185</c:v>
                </c:pt>
                <c:pt idx="9488">
                  <c:v>181</c:v>
                </c:pt>
                <c:pt idx="9489">
                  <c:v>268</c:v>
                </c:pt>
                <c:pt idx="9490">
                  <c:v>268</c:v>
                </c:pt>
                <c:pt idx="9491">
                  <c:v>268</c:v>
                </c:pt>
                <c:pt idx="9492">
                  <c:v>268</c:v>
                </c:pt>
                <c:pt idx="9493">
                  <c:v>268</c:v>
                </c:pt>
                <c:pt idx="9494">
                  <c:v>181</c:v>
                </c:pt>
                <c:pt idx="9495">
                  <c:v>181</c:v>
                </c:pt>
                <c:pt idx="9496">
                  <c:v>268</c:v>
                </c:pt>
                <c:pt idx="9497">
                  <c:v>181</c:v>
                </c:pt>
                <c:pt idx="9498">
                  <c:v>268</c:v>
                </c:pt>
                <c:pt idx="9499">
                  <c:v>268</c:v>
                </c:pt>
                <c:pt idx="9500">
                  <c:v>181</c:v>
                </c:pt>
                <c:pt idx="9501">
                  <c:v>268</c:v>
                </c:pt>
                <c:pt idx="9502">
                  <c:v>268</c:v>
                </c:pt>
                <c:pt idx="9503">
                  <c:v>268</c:v>
                </c:pt>
                <c:pt idx="9504">
                  <c:v>181</c:v>
                </c:pt>
                <c:pt idx="9505">
                  <c:v>268</c:v>
                </c:pt>
                <c:pt idx="9506">
                  <c:v>181</c:v>
                </c:pt>
                <c:pt idx="9507">
                  <c:v>181</c:v>
                </c:pt>
                <c:pt idx="9508">
                  <c:v>268</c:v>
                </c:pt>
                <c:pt idx="9509">
                  <c:v>181</c:v>
                </c:pt>
                <c:pt idx="9510">
                  <c:v>268</c:v>
                </c:pt>
                <c:pt idx="9511">
                  <c:v>181</c:v>
                </c:pt>
                <c:pt idx="9512">
                  <c:v>181</c:v>
                </c:pt>
                <c:pt idx="9513">
                  <c:v>268</c:v>
                </c:pt>
                <c:pt idx="9514">
                  <c:v>181</c:v>
                </c:pt>
                <c:pt idx="9515">
                  <c:v>260</c:v>
                </c:pt>
                <c:pt idx="9516">
                  <c:v>260</c:v>
                </c:pt>
                <c:pt idx="9517">
                  <c:v>260</c:v>
                </c:pt>
                <c:pt idx="9518">
                  <c:v>260</c:v>
                </c:pt>
                <c:pt idx="9519">
                  <c:v>260</c:v>
                </c:pt>
                <c:pt idx="9520">
                  <c:v>260</c:v>
                </c:pt>
                <c:pt idx="9521">
                  <c:v>260</c:v>
                </c:pt>
                <c:pt idx="9522">
                  <c:v>260</c:v>
                </c:pt>
                <c:pt idx="9523">
                  <c:v>260</c:v>
                </c:pt>
                <c:pt idx="9524">
                  <c:v>260</c:v>
                </c:pt>
                <c:pt idx="9525">
                  <c:v>260</c:v>
                </c:pt>
                <c:pt idx="9526">
                  <c:v>260</c:v>
                </c:pt>
                <c:pt idx="9527">
                  <c:v>180</c:v>
                </c:pt>
                <c:pt idx="9528">
                  <c:v>250</c:v>
                </c:pt>
                <c:pt idx="9529">
                  <c:v>180</c:v>
                </c:pt>
                <c:pt idx="9530">
                  <c:v>180</c:v>
                </c:pt>
                <c:pt idx="9531">
                  <c:v>180</c:v>
                </c:pt>
                <c:pt idx="9532">
                  <c:v>180</c:v>
                </c:pt>
                <c:pt idx="9533">
                  <c:v>180</c:v>
                </c:pt>
                <c:pt idx="9534">
                  <c:v>180</c:v>
                </c:pt>
                <c:pt idx="9535">
                  <c:v>180</c:v>
                </c:pt>
                <c:pt idx="9536">
                  <c:v>180</c:v>
                </c:pt>
                <c:pt idx="9537">
                  <c:v>250</c:v>
                </c:pt>
                <c:pt idx="9538">
                  <c:v>180</c:v>
                </c:pt>
                <c:pt idx="9539">
                  <c:v>180</c:v>
                </c:pt>
                <c:pt idx="9540">
                  <c:v>180</c:v>
                </c:pt>
                <c:pt idx="9541">
                  <c:v>155</c:v>
                </c:pt>
                <c:pt idx="9542">
                  <c:v>155</c:v>
                </c:pt>
                <c:pt idx="9543">
                  <c:v>155</c:v>
                </c:pt>
                <c:pt idx="9544">
                  <c:v>155</c:v>
                </c:pt>
                <c:pt idx="9545">
                  <c:v>155</c:v>
                </c:pt>
                <c:pt idx="9546">
                  <c:v>155</c:v>
                </c:pt>
                <c:pt idx="9547">
                  <c:v>109</c:v>
                </c:pt>
                <c:pt idx="9548">
                  <c:v>109</c:v>
                </c:pt>
                <c:pt idx="9549">
                  <c:v>109</c:v>
                </c:pt>
                <c:pt idx="9550">
                  <c:v>109</c:v>
                </c:pt>
                <c:pt idx="9551">
                  <c:v>109</c:v>
                </c:pt>
                <c:pt idx="9552">
                  <c:v>109</c:v>
                </c:pt>
                <c:pt idx="9553">
                  <c:v>109</c:v>
                </c:pt>
                <c:pt idx="9554">
                  <c:v>109</c:v>
                </c:pt>
                <c:pt idx="9555">
                  <c:v>126</c:v>
                </c:pt>
                <c:pt idx="9556">
                  <c:v>132</c:v>
                </c:pt>
                <c:pt idx="9557">
                  <c:v>158</c:v>
                </c:pt>
                <c:pt idx="9558">
                  <c:v>158</c:v>
                </c:pt>
                <c:pt idx="9559">
                  <c:v>158</c:v>
                </c:pt>
                <c:pt idx="9560">
                  <c:v>158</c:v>
                </c:pt>
                <c:pt idx="9561">
                  <c:v>132</c:v>
                </c:pt>
                <c:pt idx="9562">
                  <c:v>158</c:v>
                </c:pt>
                <c:pt idx="9563">
                  <c:v>158</c:v>
                </c:pt>
                <c:pt idx="9564">
                  <c:v>176</c:v>
                </c:pt>
                <c:pt idx="9565">
                  <c:v>176</c:v>
                </c:pt>
                <c:pt idx="9566">
                  <c:v>176</c:v>
                </c:pt>
                <c:pt idx="9567">
                  <c:v>176</c:v>
                </c:pt>
                <c:pt idx="9568">
                  <c:v>176</c:v>
                </c:pt>
                <c:pt idx="9569">
                  <c:v>176</c:v>
                </c:pt>
                <c:pt idx="9570">
                  <c:v>127</c:v>
                </c:pt>
                <c:pt idx="9571">
                  <c:v>127</c:v>
                </c:pt>
                <c:pt idx="9572">
                  <c:v>127</c:v>
                </c:pt>
                <c:pt idx="9573">
                  <c:v>127</c:v>
                </c:pt>
                <c:pt idx="9574">
                  <c:v>127</c:v>
                </c:pt>
                <c:pt idx="9575">
                  <c:v>127</c:v>
                </c:pt>
                <c:pt idx="9576">
                  <c:v>127</c:v>
                </c:pt>
                <c:pt idx="9577">
                  <c:v>127</c:v>
                </c:pt>
                <c:pt idx="9578">
                  <c:v>127</c:v>
                </c:pt>
                <c:pt idx="9579">
                  <c:v>127</c:v>
                </c:pt>
                <c:pt idx="9580">
                  <c:v>127</c:v>
                </c:pt>
                <c:pt idx="9581">
                  <c:v>127</c:v>
                </c:pt>
                <c:pt idx="9582">
                  <c:v>165</c:v>
                </c:pt>
                <c:pt idx="9583">
                  <c:v>165</c:v>
                </c:pt>
                <c:pt idx="9584">
                  <c:v>165</c:v>
                </c:pt>
                <c:pt idx="9585">
                  <c:v>165</c:v>
                </c:pt>
                <c:pt idx="9586">
                  <c:v>180</c:v>
                </c:pt>
                <c:pt idx="9587">
                  <c:v>150</c:v>
                </c:pt>
                <c:pt idx="9588">
                  <c:v>180</c:v>
                </c:pt>
                <c:pt idx="9589">
                  <c:v>150</c:v>
                </c:pt>
                <c:pt idx="9590">
                  <c:v>150</c:v>
                </c:pt>
                <c:pt idx="9591">
                  <c:v>150</c:v>
                </c:pt>
                <c:pt idx="9592">
                  <c:v>180</c:v>
                </c:pt>
                <c:pt idx="9593">
                  <c:v>150</c:v>
                </c:pt>
                <c:pt idx="9594">
                  <c:v>150</c:v>
                </c:pt>
                <c:pt idx="9595">
                  <c:v>150</c:v>
                </c:pt>
                <c:pt idx="9596">
                  <c:v>158</c:v>
                </c:pt>
                <c:pt idx="9597">
                  <c:v>158</c:v>
                </c:pt>
                <c:pt idx="9598">
                  <c:v>150</c:v>
                </c:pt>
                <c:pt idx="9599">
                  <c:v>158</c:v>
                </c:pt>
                <c:pt idx="9600">
                  <c:v>150</c:v>
                </c:pt>
                <c:pt idx="9601">
                  <c:v>305</c:v>
                </c:pt>
                <c:pt idx="9602">
                  <c:v>268</c:v>
                </c:pt>
                <c:pt idx="9603">
                  <c:v>305</c:v>
                </c:pt>
                <c:pt idx="9604">
                  <c:v>305</c:v>
                </c:pt>
                <c:pt idx="9605">
                  <c:v>268</c:v>
                </c:pt>
                <c:pt idx="9606">
                  <c:v>268</c:v>
                </c:pt>
                <c:pt idx="9607">
                  <c:v>268</c:v>
                </c:pt>
                <c:pt idx="9608">
                  <c:v>268</c:v>
                </c:pt>
                <c:pt idx="9609">
                  <c:v>305</c:v>
                </c:pt>
                <c:pt idx="9610">
                  <c:v>305</c:v>
                </c:pt>
                <c:pt idx="9611">
                  <c:v>268</c:v>
                </c:pt>
                <c:pt idx="9612">
                  <c:v>305</c:v>
                </c:pt>
                <c:pt idx="9613">
                  <c:v>268</c:v>
                </c:pt>
                <c:pt idx="9614">
                  <c:v>305</c:v>
                </c:pt>
                <c:pt idx="9615">
                  <c:v>268</c:v>
                </c:pt>
                <c:pt idx="9616">
                  <c:v>268</c:v>
                </c:pt>
                <c:pt idx="9617">
                  <c:v>268</c:v>
                </c:pt>
                <c:pt idx="9618">
                  <c:v>305</c:v>
                </c:pt>
                <c:pt idx="9619">
                  <c:v>268</c:v>
                </c:pt>
                <c:pt idx="9620">
                  <c:v>268</c:v>
                </c:pt>
                <c:pt idx="9621">
                  <c:v>305</c:v>
                </c:pt>
                <c:pt idx="9622">
                  <c:v>268</c:v>
                </c:pt>
                <c:pt idx="9623">
                  <c:v>268</c:v>
                </c:pt>
                <c:pt idx="9624">
                  <c:v>268</c:v>
                </c:pt>
                <c:pt idx="9625">
                  <c:v>305</c:v>
                </c:pt>
                <c:pt idx="9626">
                  <c:v>95</c:v>
                </c:pt>
                <c:pt idx="9627">
                  <c:v>95</c:v>
                </c:pt>
                <c:pt idx="9628">
                  <c:v>95</c:v>
                </c:pt>
                <c:pt idx="9629">
                  <c:v>95</c:v>
                </c:pt>
                <c:pt idx="9630">
                  <c:v>95</c:v>
                </c:pt>
                <c:pt idx="9631">
                  <c:v>95</c:v>
                </c:pt>
                <c:pt idx="9632">
                  <c:v>95</c:v>
                </c:pt>
                <c:pt idx="9633">
                  <c:v>240</c:v>
                </c:pt>
                <c:pt idx="9634">
                  <c:v>240</c:v>
                </c:pt>
                <c:pt idx="9635">
                  <c:v>300</c:v>
                </c:pt>
                <c:pt idx="9636">
                  <c:v>228</c:v>
                </c:pt>
                <c:pt idx="9637">
                  <c:v>228</c:v>
                </c:pt>
                <c:pt idx="9638">
                  <c:v>228</c:v>
                </c:pt>
                <c:pt idx="9639">
                  <c:v>300</c:v>
                </c:pt>
                <c:pt idx="9640">
                  <c:v>240</c:v>
                </c:pt>
                <c:pt idx="9641">
                  <c:v>180</c:v>
                </c:pt>
                <c:pt idx="9642">
                  <c:v>240</c:v>
                </c:pt>
                <c:pt idx="9643">
                  <c:v>240</c:v>
                </c:pt>
                <c:pt idx="9644">
                  <c:v>300</c:v>
                </c:pt>
                <c:pt idx="9645">
                  <c:v>240</c:v>
                </c:pt>
                <c:pt idx="9646">
                  <c:v>180</c:v>
                </c:pt>
                <c:pt idx="9647">
                  <c:v>180</c:v>
                </c:pt>
                <c:pt idx="9648">
                  <c:v>300</c:v>
                </c:pt>
                <c:pt idx="9649">
                  <c:v>240</c:v>
                </c:pt>
                <c:pt idx="9650">
                  <c:v>240</c:v>
                </c:pt>
                <c:pt idx="9651">
                  <c:v>240</c:v>
                </c:pt>
                <c:pt idx="9652">
                  <c:v>300</c:v>
                </c:pt>
                <c:pt idx="9653">
                  <c:v>360</c:v>
                </c:pt>
                <c:pt idx="9654">
                  <c:v>240</c:v>
                </c:pt>
                <c:pt idx="9655">
                  <c:v>300</c:v>
                </c:pt>
                <c:pt idx="9656">
                  <c:v>355</c:v>
                </c:pt>
                <c:pt idx="9657">
                  <c:v>240</c:v>
                </c:pt>
                <c:pt idx="9658">
                  <c:v>255</c:v>
                </c:pt>
                <c:pt idx="9659">
                  <c:v>300</c:v>
                </c:pt>
                <c:pt idx="9660">
                  <c:v>300</c:v>
                </c:pt>
                <c:pt idx="9661">
                  <c:v>445</c:v>
                </c:pt>
                <c:pt idx="9662">
                  <c:v>300</c:v>
                </c:pt>
                <c:pt idx="9663">
                  <c:v>445</c:v>
                </c:pt>
                <c:pt idx="9664">
                  <c:v>255</c:v>
                </c:pt>
                <c:pt idx="9665">
                  <c:v>300</c:v>
                </c:pt>
                <c:pt idx="9666">
                  <c:v>300</c:v>
                </c:pt>
                <c:pt idx="9667">
                  <c:v>300</c:v>
                </c:pt>
                <c:pt idx="9668">
                  <c:v>255</c:v>
                </c:pt>
                <c:pt idx="9669">
                  <c:v>445</c:v>
                </c:pt>
                <c:pt idx="9670">
                  <c:v>300</c:v>
                </c:pt>
                <c:pt idx="9671">
                  <c:v>445</c:v>
                </c:pt>
                <c:pt idx="9672">
                  <c:v>300</c:v>
                </c:pt>
                <c:pt idx="9673">
                  <c:v>300</c:v>
                </c:pt>
                <c:pt idx="9674">
                  <c:v>300</c:v>
                </c:pt>
                <c:pt idx="9675">
                  <c:v>445</c:v>
                </c:pt>
                <c:pt idx="9676">
                  <c:v>300</c:v>
                </c:pt>
                <c:pt idx="9677">
                  <c:v>445</c:v>
                </c:pt>
                <c:pt idx="9678">
                  <c:v>300</c:v>
                </c:pt>
                <c:pt idx="9679">
                  <c:v>108</c:v>
                </c:pt>
                <c:pt idx="9680">
                  <c:v>108</c:v>
                </c:pt>
                <c:pt idx="9681">
                  <c:v>108</c:v>
                </c:pt>
                <c:pt idx="9682">
                  <c:v>108</c:v>
                </c:pt>
                <c:pt idx="9683">
                  <c:v>103</c:v>
                </c:pt>
                <c:pt idx="9684">
                  <c:v>103</c:v>
                </c:pt>
                <c:pt idx="9685">
                  <c:v>158</c:v>
                </c:pt>
                <c:pt idx="9686">
                  <c:v>158</c:v>
                </c:pt>
                <c:pt idx="9687">
                  <c:v>158</c:v>
                </c:pt>
                <c:pt idx="9688">
                  <c:v>158</c:v>
                </c:pt>
                <c:pt idx="9689">
                  <c:v>158</c:v>
                </c:pt>
                <c:pt idx="9690">
                  <c:v>158</c:v>
                </c:pt>
                <c:pt idx="9691">
                  <c:v>158</c:v>
                </c:pt>
                <c:pt idx="9692">
                  <c:v>158</c:v>
                </c:pt>
                <c:pt idx="9693">
                  <c:v>158</c:v>
                </c:pt>
                <c:pt idx="9694">
                  <c:v>158</c:v>
                </c:pt>
                <c:pt idx="9695">
                  <c:v>325</c:v>
                </c:pt>
                <c:pt idx="9696">
                  <c:v>300</c:v>
                </c:pt>
                <c:pt idx="9697">
                  <c:v>302</c:v>
                </c:pt>
                <c:pt idx="9698">
                  <c:v>300</c:v>
                </c:pt>
                <c:pt idx="9699">
                  <c:v>300</c:v>
                </c:pt>
                <c:pt idx="9700">
                  <c:v>300</c:v>
                </c:pt>
                <c:pt idx="9701">
                  <c:v>240</c:v>
                </c:pt>
                <c:pt idx="9702">
                  <c:v>240</c:v>
                </c:pt>
                <c:pt idx="9703">
                  <c:v>300</c:v>
                </c:pt>
                <c:pt idx="9704">
                  <c:v>300</c:v>
                </c:pt>
                <c:pt idx="9705">
                  <c:v>240</c:v>
                </c:pt>
                <c:pt idx="9706">
                  <c:v>240</c:v>
                </c:pt>
                <c:pt idx="9707">
                  <c:v>302</c:v>
                </c:pt>
                <c:pt idx="9708">
                  <c:v>302</c:v>
                </c:pt>
                <c:pt idx="9709">
                  <c:v>240</c:v>
                </c:pt>
                <c:pt idx="9710">
                  <c:v>325</c:v>
                </c:pt>
                <c:pt idx="9711">
                  <c:v>240</c:v>
                </c:pt>
                <c:pt idx="9712">
                  <c:v>240</c:v>
                </c:pt>
                <c:pt idx="9713">
                  <c:v>325</c:v>
                </c:pt>
                <c:pt idx="9714">
                  <c:v>240</c:v>
                </c:pt>
                <c:pt idx="9715">
                  <c:v>240</c:v>
                </c:pt>
                <c:pt idx="9716">
                  <c:v>302</c:v>
                </c:pt>
                <c:pt idx="9717">
                  <c:v>240</c:v>
                </c:pt>
                <c:pt idx="9718">
                  <c:v>325</c:v>
                </c:pt>
                <c:pt idx="9719">
                  <c:v>300</c:v>
                </c:pt>
                <c:pt idx="9720">
                  <c:v>250</c:v>
                </c:pt>
                <c:pt idx="9721">
                  <c:v>302</c:v>
                </c:pt>
                <c:pt idx="9722">
                  <c:v>250</c:v>
                </c:pt>
                <c:pt idx="9723">
                  <c:v>302</c:v>
                </c:pt>
                <c:pt idx="9724">
                  <c:v>250</c:v>
                </c:pt>
                <c:pt idx="9725">
                  <c:v>325</c:v>
                </c:pt>
                <c:pt idx="9726">
                  <c:v>302</c:v>
                </c:pt>
                <c:pt idx="9727">
                  <c:v>240</c:v>
                </c:pt>
                <c:pt idx="9728">
                  <c:v>302</c:v>
                </c:pt>
                <c:pt idx="9729">
                  <c:v>250</c:v>
                </c:pt>
                <c:pt idx="9730">
                  <c:v>250</c:v>
                </c:pt>
                <c:pt idx="9731">
                  <c:v>325</c:v>
                </c:pt>
                <c:pt idx="9732">
                  <c:v>300</c:v>
                </c:pt>
                <c:pt idx="9733">
                  <c:v>302</c:v>
                </c:pt>
                <c:pt idx="9734">
                  <c:v>300</c:v>
                </c:pt>
                <c:pt idx="9735">
                  <c:v>240</c:v>
                </c:pt>
                <c:pt idx="9736">
                  <c:v>240</c:v>
                </c:pt>
                <c:pt idx="9737">
                  <c:v>302</c:v>
                </c:pt>
                <c:pt idx="9738">
                  <c:v>325</c:v>
                </c:pt>
                <c:pt idx="9739">
                  <c:v>250</c:v>
                </c:pt>
                <c:pt idx="9740">
                  <c:v>302</c:v>
                </c:pt>
                <c:pt idx="9741">
                  <c:v>302</c:v>
                </c:pt>
                <c:pt idx="9742">
                  <c:v>302</c:v>
                </c:pt>
                <c:pt idx="9743">
                  <c:v>240</c:v>
                </c:pt>
                <c:pt idx="9744">
                  <c:v>240</c:v>
                </c:pt>
                <c:pt idx="9745">
                  <c:v>302</c:v>
                </c:pt>
                <c:pt idx="9746">
                  <c:v>302</c:v>
                </c:pt>
                <c:pt idx="9747">
                  <c:v>302</c:v>
                </c:pt>
                <c:pt idx="9748">
                  <c:v>240</c:v>
                </c:pt>
                <c:pt idx="9749">
                  <c:v>240</c:v>
                </c:pt>
                <c:pt idx="9750">
                  <c:v>300</c:v>
                </c:pt>
                <c:pt idx="9751">
                  <c:v>300</c:v>
                </c:pt>
                <c:pt idx="9752">
                  <c:v>240</c:v>
                </c:pt>
                <c:pt idx="9753">
                  <c:v>240</c:v>
                </c:pt>
                <c:pt idx="9754">
                  <c:v>300</c:v>
                </c:pt>
                <c:pt idx="9755">
                  <c:v>240</c:v>
                </c:pt>
                <c:pt idx="9756">
                  <c:v>240</c:v>
                </c:pt>
                <c:pt idx="9757">
                  <c:v>240</c:v>
                </c:pt>
                <c:pt idx="9758">
                  <c:v>250</c:v>
                </c:pt>
                <c:pt idx="9759">
                  <c:v>250</c:v>
                </c:pt>
                <c:pt idx="9760">
                  <c:v>240</c:v>
                </c:pt>
                <c:pt idx="9761">
                  <c:v>250</c:v>
                </c:pt>
                <c:pt idx="9762">
                  <c:v>250</c:v>
                </c:pt>
                <c:pt idx="9763">
                  <c:v>240</c:v>
                </c:pt>
                <c:pt idx="9764">
                  <c:v>240</c:v>
                </c:pt>
                <c:pt idx="9765">
                  <c:v>250</c:v>
                </c:pt>
                <c:pt idx="9766">
                  <c:v>240</c:v>
                </c:pt>
                <c:pt idx="9767">
                  <c:v>240</c:v>
                </c:pt>
                <c:pt idx="9768">
                  <c:v>240</c:v>
                </c:pt>
                <c:pt idx="9769">
                  <c:v>250</c:v>
                </c:pt>
                <c:pt idx="9770">
                  <c:v>316</c:v>
                </c:pt>
                <c:pt idx="9771">
                  <c:v>250</c:v>
                </c:pt>
                <c:pt idx="9772">
                  <c:v>316</c:v>
                </c:pt>
                <c:pt idx="9773">
                  <c:v>316</c:v>
                </c:pt>
                <c:pt idx="9774">
                  <c:v>250</c:v>
                </c:pt>
                <c:pt idx="9775">
                  <c:v>316</c:v>
                </c:pt>
                <c:pt idx="9776">
                  <c:v>250</c:v>
                </c:pt>
                <c:pt idx="9777">
                  <c:v>250</c:v>
                </c:pt>
                <c:pt idx="9778">
                  <c:v>250</c:v>
                </c:pt>
                <c:pt idx="9779">
                  <c:v>250</c:v>
                </c:pt>
                <c:pt idx="9780">
                  <c:v>316</c:v>
                </c:pt>
                <c:pt idx="9781">
                  <c:v>316</c:v>
                </c:pt>
                <c:pt idx="9782">
                  <c:v>250</c:v>
                </c:pt>
                <c:pt idx="9783">
                  <c:v>316</c:v>
                </c:pt>
                <c:pt idx="9784">
                  <c:v>197</c:v>
                </c:pt>
                <c:pt idx="9785">
                  <c:v>128</c:v>
                </c:pt>
                <c:pt idx="9786">
                  <c:v>128</c:v>
                </c:pt>
                <c:pt idx="9787">
                  <c:v>128</c:v>
                </c:pt>
                <c:pt idx="9788">
                  <c:v>128</c:v>
                </c:pt>
                <c:pt idx="9789">
                  <c:v>128</c:v>
                </c:pt>
                <c:pt idx="9790">
                  <c:v>128</c:v>
                </c:pt>
                <c:pt idx="9791">
                  <c:v>128</c:v>
                </c:pt>
                <c:pt idx="9792">
                  <c:v>128</c:v>
                </c:pt>
                <c:pt idx="9793">
                  <c:v>128</c:v>
                </c:pt>
                <c:pt idx="9794">
                  <c:v>128</c:v>
                </c:pt>
                <c:pt idx="9795">
                  <c:v>192</c:v>
                </c:pt>
                <c:pt idx="9796">
                  <c:v>192</c:v>
                </c:pt>
                <c:pt idx="9797">
                  <c:v>194</c:v>
                </c:pt>
                <c:pt idx="9798">
                  <c:v>194</c:v>
                </c:pt>
                <c:pt idx="9799">
                  <c:v>194</c:v>
                </c:pt>
                <c:pt idx="9800">
                  <c:v>194</c:v>
                </c:pt>
                <c:pt idx="9801">
                  <c:v>194</c:v>
                </c:pt>
                <c:pt idx="9802">
                  <c:v>194</c:v>
                </c:pt>
                <c:pt idx="9803">
                  <c:v>185</c:v>
                </c:pt>
                <c:pt idx="9804">
                  <c:v>185</c:v>
                </c:pt>
                <c:pt idx="9805">
                  <c:v>185</c:v>
                </c:pt>
                <c:pt idx="9806">
                  <c:v>185</c:v>
                </c:pt>
                <c:pt idx="9807">
                  <c:v>185</c:v>
                </c:pt>
                <c:pt idx="9808">
                  <c:v>185</c:v>
                </c:pt>
                <c:pt idx="9809">
                  <c:v>185</c:v>
                </c:pt>
                <c:pt idx="9810">
                  <c:v>185</c:v>
                </c:pt>
                <c:pt idx="9811">
                  <c:v>185</c:v>
                </c:pt>
                <c:pt idx="9812">
                  <c:v>185</c:v>
                </c:pt>
                <c:pt idx="9813">
                  <c:v>185</c:v>
                </c:pt>
                <c:pt idx="9814">
                  <c:v>185</c:v>
                </c:pt>
                <c:pt idx="9815">
                  <c:v>185</c:v>
                </c:pt>
                <c:pt idx="9816">
                  <c:v>185</c:v>
                </c:pt>
                <c:pt idx="9817">
                  <c:v>185</c:v>
                </c:pt>
                <c:pt idx="9818">
                  <c:v>185</c:v>
                </c:pt>
                <c:pt idx="9819">
                  <c:v>185</c:v>
                </c:pt>
                <c:pt idx="9820">
                  <c:v>185</c:v>
                </c:pt>
                <c:pt idx="9821">
                  <c:v>185</c:v>
                </c:pt>
                <c:pt idx="9822">
                  <c:v>185</c:v>
                </c:pt>
                <c:pt idx="9823">
                  <c:v>185</c:v>
                </c:pt>
                <c:pt idx="9824">
                  <c:v>185</c:v>
                </c:pt>
                <c:pt idx="9825">
                  <c:v>185</c:v>
                </c:pt>
                <c:pt idx="9826">
                  <c:v>185</c:v>
                </c:pt>
                <c:pt idx="9827">
                  <c:v>185</c:v>
                </c:pt>
                <c:pt idx="9828">
                  <c:v>185</c:v>
                </c:pt>
                <c:pt idx="9829">
                  <c:v>185</c:v>
                </c:pt>
                <c:pt idx="9830">
                  <c:v>185</c:v>
                </c:pt>
                <c:pt idx="9831">
                  <c:v>185</c:v>
                </c:pt>
                <c:pt idx="9832">
                  <c:v>252</c:v>
                </c:pt>
                <c:pt idx="9833">
                  <c:v>252</c:v>
                </c:pt>
                <c:pt idx="9834">
                  <c:v>252</c:v>
                </c:pt>
                <c:pt idx="9835">
                  <c:v>252</c:v>
                </c:pt>
                <c:pt idx="9836">
                  <c:v>252</c:v>
                </c:pt>
                <c:pt idx="9837">
                  <c:v>252</c:v>
                </c:pt>
                <c:pt idx="9838">
                  <c:v>252</c:v>
                </c:pt>
                <c:pt idx="9839">
                  <c:v>252</c:v>
                </c:pt>
                <c:pt idx="9840">
                  <c:v>252</c:v>
                </c:pt>
                <c:pt idx="9841">
                  <c:v>252</c:v>
                </c:pt>
                <c:pt idx="9842">
                  <c:v>252</c:v>
                </c:pt>
                <c:pt idx="9843">
                  <c:v>252</c:v>
                </c:pt>
                <c:pt idx="9844">
                  <c:v>252</c:v>
                </c:pt>
                <c:pt idx="9845">
                  <c:v>252</c:v>
                </c:pt>
                <c:pt idx="9846">
                  <c:v>252</c:v>
                </c:pt>
                <c:pt idx="9847">
                  <c:v>252</c:v>
                </c:pt>
                <c:pt idx="9848">
                  <c:v>252</c:v>
                </c:pt>
                <c:pt idx="9849">
                  <c:v>252</c:v>
                </c:pt>
                <c:pt idx="9850">
                  <c:v>252</c:v>
                </c:pt>
                <c:pt idx="9851">
                  <c:v>252</c:v>
                </c:pt>
                <c:pt idx="9852">
                  <c:v>252</c:v>
                </c:pt>
                <c:pt idx="9853">
                  <c:v>252</c:v>
                </c:pt>
                <c:pt idx="9854">
                  <c:v>252</c:v>
                </c:pt>
                <c:pt idx="9855">
                  <c:v>252</c:v>
                </c:pt>
                <c:pt idx="9856">
                  <c:v>252</c:v>
                </c:pt>
                <c:pt idx="9857">
                  <c:v>252</c:v>
                </c:pt>
                <c:pt idx="9858">
                  <c:v>252</c:v>
                </c:pt>
                <c:pt idx="9859">
                  <c:v>252</c:v>
                </c:pt>
                <c:pt idx="9860">
                  <c:v>252</c:v>
                </c:pt>
                <c:pt idx="9861">
                  <c:v>252</c:v>
                </c:pt>
                <c:pt idx="9862">
                  <c:v>252</c:v>
                </c:pt>
                <c:pt idx="9863">
                  <c:v>252</c:v>
                </c:pt>
                <c:pt idx="9864">
                  <c:v>252</c:v>
                </c:pt>
                <c:pt idx="9865">
                  <c:v>252</c:v>
                </c:pt>
                <c:pt idx="9866">
                  <c:v>252</c:v>
                </c:pt>
                <c:pt idx="9867">
                  <c:v>252</c:v>
                </c:pt>
                <c:pt idx="9868">
                  <c:v>252</c:v>
                </c:pt>
                <c:pt idx="9869">
                  <c:v>252</c:v>
                </c:pt>
                <c:pt idx="9870">
                  <c:v>252</c:v>
                </c:pt>
                <c:pt idx="9871">
                  <c:v>443</c:v>
                </c:pt>
                <c:pt idx="9872">
                  <c:v>443</c:v>
                </c:pt>
                <c:pt idx="9873">
                  <c:v>443</c:v>
                </c:pt>
                <c:pt idx="9874">
                  <c:v>443</c:v>
                </c:pt>
                <c:pt idx="9875">
                  <c:v>320</c:v>
                </c:pt>
                <c:pt idx="9876">
                  <c:v>320</c:v>
                </c:pt>
                <c:pt idx="9877">
                  <c:v>320</c:v>
                </c:pt>
                <c:pt idx="9878">
                  <c:v>320</c:v>
                </c:pt>
                <c:pt idx="9879">
                  <c:v>320</c:v>
                </c:pt>
                <c:pt idx="9880">
                  <c:v>320</c:v>
                </c:pt>
                <c:pt idx="9881">
                  <c:v>320</c:v>
                </c:pt>
                <c:pt idx="9882">
                  <c:v>310</c:v>
                </c:pt>
                <c:pt idx="9883">
                  <c:v>310</c:v>
                </c:pt>
                <c:pt idx="9884">
                  <c:v>310</c:v>
                </c:pt>
                <c:pt idx="9885">
                  <c:v>310</c:v>
                </c:pt>
                <c:pt idx="9886">
                  <c:v>310</c:v>
                </c:pt>
                <c:pt idx="9887">
                  <c:v>310</c:v>
                </c:pt>
                <c:pt idx="9888">
                  <c:v>261</c:v>
                </c:pt>
                <c:pt idx="9889">
                  <c:v>261</c:v>
                </c:pt>
                <c:pt idx="9890">
                  <c:v>261</c:v>
                </c:pt>
                <c:pt idx="9891">
                  <c:v>261</c:v>
                </c:pt>
                <c:pt idx="9892">
                  <c:v>261</c:v>
                </c:pt>
                <c:pt idx="9893">
                  <c:v>261</c:v>
                </c:pt>
                <c:pt idx="9894">
                  <c:v>261</c:v>
                </c:pt>
                <c:pt idx="9895">
                  <c:v>261</c:v>
                </c:pt>
                <c:pt idx="9896">
                  <c:v>261</c:v>
                </c:pt>
                <c:pt idx="9897">
                  <c:v>261</c:v>
                </c:pt>
                <c:pt idx="9898">
                  <c:v>261</c:v>
                </c:pt>
                <c:pt idx="9899">
                  <c:v>261</c:v>
                </c:pt>
                <c:pt idx="9900">
                  <c:v>261</c:v>
                </c:pt>
                <c:pt idx="9901">
                  <c:v>261</c:v>
                </c:pt>
                <c:pt idx="9902">
                  <c:v>261</c:v>
                </c:pt>
                <c:pt idx="9903">
                  <c:v>261</c:v>
                </c:pt>
                <c:pt idx="9904">
                  <c:v>261</c:v>
                </c:pt>
                <c:pt idx="9905">
                  <c:v>261</c:v>
                </c:pt>
                <c:pt idx="9906">
                  <c:v>261</c:v>
                </c:pt>
                <c:pt idx="9907">
                  <c:v>261</c:v>
                </c:pt>
                <c:pt idx="9908">
                  <c:v>261</c:v>
                </c:pt>
                <c:pt idx="9909">
                  <c:v>304</c:v>
                </c:pt>
                <c:pt idx="9910">
                  <c:v>304</c:v>
                </c:pt>
                <c:pt idx="9911">
                  <c:v>304</c:v>
                </c:pt>
                <c:pt idx="9912">
                  <c:v>410</c:v>
                </c:pt>
                <c:pt idx="9913">
                  <c:v>304</c:v>
                </c:pt>
                <c:pt idx="9914">
                  <c:v>304</c:v>
                </c:pt>
                <c:pt idx="9915">
                  <c:v>304</c:v>
                </c:pt>
                <c:pt idx="9916">
                  <c:v>410</c:v>
                </c:pt>
                <c:pt idx="9917">
                  <c:v>304</c:v>
                </c:pt>
                <c:pt idx="9918">
                  <c:v>304</c:v>
                </c:pt>
                <c:pt idx="9919">
                  <c:v>304</c:v>
                </c:pt>
                <c:pt idx="9920">
                  <c:v>304</c:v>
                </c:pt>
                <c:pt idx="9921">
                  <c:v>304</c:v>
                </c:pt>
                <c:pt idx="9922">
                  <c:v>410</c:v>
                </c:pt>
                <c:pt idx="9923">
                  <c:v>304</c:v>
                </c:pt>
                <c:pt idx="9924">
                  <c:v>410</c:v>
                </c:pt>
                <c:pt idx="9925">
                  <c:v>304</c:v>
                </c:pt>
                <c:pt idx="9926">
                  <c:v>304</c:v>
                </c:pt>
                <c:pt idx="9927">
                  <c:v>304</c:v>
                </c:pt>
                <c:pt idx="9928">
                  <c:v>304</c:v>
                </c:pt>
                <c:pt idx="9929">
                  <c:v>304</c:v>
                </c:pt>
                <c:pt idx="9930">
                  <c:v>304</c:v>
                </c:pt>
                <c:pt idx="9931">
                  <c:v>304</c:v>
                </c:pt>
                <c:pt idx="9932">
                  <c:v>410</c:v>
                </c:pt>
                <c:pt idx="9933">
                  <c:v>410</c:v>
                </c:pt>
                <c:pt idx="9934">
                  <c:v>304</c:v>
                </c:pt>
                <c:pt idx="9935">
                  <c:v>304</c:v>
                </c:pt>
                <c:pt idx="9936">
                  <c:v>97</c:v>
                </c:pt>
                <c:pt idx="9937">
                  <c:v>145</c:v>
                </c:pt>
                <c:pt idx="9938">
                  <c:v>145</c:v>
                </c:pt>
                <c:pt idx="9939">
                  <c:v>148</c:v>
                </c:pt>
                <c:pt idx="9940">
                  <c:v>148</c:v>
                </c:pt>
                <c:pt idx="9941">
                  <c:v>148</c:v>
                </c:pt>
                <c:pt idx="9942">
                  <c:v>160</c:v>
                </c:pt>
                <c:pt idx="9943">
                  <c:v>160</c:v>
                </c:pt>
                <c:pt idx="9944">
                  <c:v>148</c:v>
                </c:pt>
                <c:pt idx="9945">
                  <c:v>148</c:v>
                </c:pt>
                <c:pt idx="9946">
                  <c:v>148</c:v>
                </c:pt>
                <c:pt idx="9947">
                  <c:v>148</c:v>
                </c:pt>
                <c:pt idx="9948">
                  <c:v>160</c:v>
                </c:pt>
                <c:pt idx="9949">
                  <c:v>160</c:v>
                </c:pt>
                <c:pt idx="9950">
                  <c:v>148</c:v>
                </c:pt>
                <c:pt idx="9951">
                  <c:v>148</c:v>
                </c:pt>
                <c:pt idx="9952">
                  <c:v>148</c:v>
                </c:pt>
                <c:pt idx="9953">
                  <c:v>106</c:v>
                </c:pt>
                <c:pt idx="9954">
                  <c:v>106</c:v>
                </c:pt>
                <c:pt idx="9955">
                  <c:v>106</c:v>
                </c:pt>
                <c:pt idx="9956">
                  <c:v>106</c:v>
                </c:pt>
                <c:pt idx="9957">
                  <c:v>106</c:v>
                </c:pt>
                <c:pt idx="9958">
                  <c:v>106</c:v>
                </c:pt>
                <c:pt idx="9959">
                  <c:v>106</c:v>
                </c:pt>
                <c:pt idx="9960">
                  <c:v>106</c:v>
                </c:pt>
                <c:pt idx="9961">
                  <c:v>106</c:v>
                </c:pt>
                <c:pt idx="9962">
                  <c:v>106</c:v>
                </c:pt>
                <c:pt idx="9963">
                  <c:v>106</c:v>
                </c:pt>
                <c:pt idx="9964">
                  <c:v>106</c:v>
                </c:pt>
                <c:pt idx="9965">
                  <c:v>106</c:v>
                </c:pt>
                <c:pt idx="9966">
                  <c:v>106</c:v>
                </c:pt>
                <c:pt idx="9967">
                  <c:v>106</c:v>
                </c:pt>
                <c:pt idx="9968">
                  <c:v>106</c:v>
                </c:pt>
                <c:pt idx="9969">
                  <c:v>106</c:v>
                </c:pt>
                <c:pt idx="9970">
                  <c:v>106</c:v>
                </c:pt>
                <c:pt idx="9971">
                  <c:v>106</c:v>
                </c:pt>
                <c:pt idx="9972">
                  <c:v>106</c:v>
                </c:pt>
                <c:pt idx="9973">
                  <c:v>106</c:v>
                </c:pt>
                <c:pt idx="9974">
                  <c:v>106</c:v>
                </c:pt>
                <c:pt idx="9975">
                  <c:v>255</c:v>
                </c:pt>
                <c:pt idx="9976">
                  <c:v>332</c:v>
                </c:pt>
                <c:pt idx="9977">
                  <c:v>332</c:v>
                </c:pt>
                <c:pt idx="9978">
                  <c:v>332</c:v>
                </c:pt>
                <c:pt idx="9979">
                  <c:v>332</c:v>
                </c:pt>
                <c:pt idx="9980">
                  <c:v>332</c:v>
                </c:pt>
                <c:pt idx="9981">
                  <c:v>332</c:v>
                </c:pt>
                <c:pt idx="9982">
                  <c:v>332</c:v>
                </c:pt>
                <c:pt idx="9983">
                  <c:v>332</c:v>
                </c:pt>
                <c:pt idx="9984">
                  <c:v>332</c:v>
                </c:pt>
                <c:pt idx="9985">
                  <c:v>332</c:v>
                </c:pt>
                <c:pt idx="9986">
                  <c:v>332</c:v>
                </c:pt>
                <c:pt idx="9987">
                  <c:v>332</c:v>
                </c:pt>
                <c:pt idx="9988">
                  <c:v>355</c:v>
                </c:pt>
                <c:pt idx="9989">
                  <c:v>355</c:v>
                </c:pt>
                <c:pt idx="9990">
                  <c:v>355</c:v>
                </c:pt>
                <c:pt idx="9991">
                  <c:v>420</c:v>
                </c:pt>
                <c:pt idx="9992">
                  <c:v>420</c:v>
                </c:pt>
                <c:pt idx="9993">
                  <c:v>355</c:v>
                </c:pt>
                <c:pt idx="9994">
                  <c:v>355</c:v>
                </c:pt>
                <c:pt idx="9995">
                  <c:v>355</c:v>
                </c:pt>
                <c:pt idx="9996">
                  <c:v>355</c:v>
                </c:pt>
                <c:pt idx="9997">
                  <c:v>420</c:v>
                </c:pt>
                <c:pt idx="9998">
                  <c:v>355</c:v>
                </c:pt>
                <c:pt idx="9999">
                  <c:v>420</c:v>
                </c:pt>
                <c:pt idx="10000">
                  <c:v>355</c:v>
                </c:pt>
                <c:pt idx="10001">
                  <c:v>420</c:v>
                </c:pt>
                <c:pt idx="10002">
                  <c:v>420</c:v>
                </c:pt>
                <c:pt idx="10003">
                  <c:v>355</c:v>
                </c:pt>
                <c:pt idx="10004">
                  <c:v>355</c:v>
                </c:pt>
                <c:pt idx="10005">
                  <c:v>355</c:v>
                </c:pt>
                <c:pt idx="10006">
                  <c:v>355</c:v>
                </c:pt>
                <c:pt idx="10007">
                  <c:v>355</c:v>
                </c:pt>
                <c:pt idx="10008">
                  <c:v>355</c:v>
                </c:pt>
                <c:pt idx="10009">
                  <c:v>355</c:v>
                </c:pt>
                <c:pt idx="10010">
                  <c:v>420</c:v>
                </c:pt>
                <c:pt idx="10011">
                  <c:v>420</c:v>
                </c:pt>
                <c:pt idx="10012">
                  <c:v>420</c:v>
                </c:pt>
                <c:pt idx="10013">
                  <c:v>355</c:v>
                </c:pt>
                <c:pt idx="10014">
                  <c:v>420</c:v>
                </c:pt>
                <c:pt idx="10015">
                  <c:v>355</c:v>
                </c:pt>
                <c:pt idx="10016">
                  <c:v>355</c:v>
                </c:pt>
                <c:pt idx="10017">
                  <c:v>355</c:v>
                </c:pt>
                <c:pt idx="10018">
                  <c:v>420</c:v>
                </c:pt>
                <c:pt idx="10019">
                  <c:v>355</c:v>
                </c:pt>
                <c:pt idx="10020">
                  <c:v>355</c:v>
                </c:pt>
                <c:pt idx="10021">
                  <c:v>420</c:v>
                </c:pt>
                <c:pt idx="10022">
                  <c:v>355</c:v>
                </c:pt>
                <c:pt idx="10023">
                  <c:v>355</c:v>
                </c:pt>
                <c:pt idx="10024">
                  <c:v>193</c:v>
                </c:pt>
                <c:pt idx="10025">
                  <c:v>193</c:v>
                </c:pt>
                <c:pt idx="10026">
                  <c:v>170</c:v>
                </c:pt>
                <c:pt idx="10027">
                  <c:v>225</c:v>
                </c:pt>
                <c:pt idx="10028">
                  <c:v>184</c:v>
                </c:pt>
                <c:pt idx="10029">
                  <c:v>225</c:v>
                </c:pt>
                <c:pt idx="10030">
                  <c:v>225</c:v>
                </c:pt>
                <c:pt idx="10031">
                  <c:v>184</c:v>
                </c:pt>
                <c:pt idx="10032">
                  <c:v>225</c:v>
                </c:pt>
                <c:pt idx="10033">
                  <c:v>330</c:v>
                </c:pt>
                <c:pt idx="10034">
                  <c:v>330</c:v>
                </c:pt>
                <c:pt idx="10035">
                  <c:v>330</c:v>
                </c:pt>
                <c:pt idx="10036">
                  <c:v>330</c:v>
                </c:pt>
                <c:pt idx="10037">
                  <c:v>240</c:v>
                </c:pt>
                <c:pt idx="10038">
                  <c:v>300</c:v>
                </c:pt>
                <c:pt idx="10039">
                  <c:v>335</c:v>
                </c:pt>
                <c:pt idx="10040">
                  <c:v>240</c:v>
                </c:pt>
                <c:pt idx="10041">
                  <c:v>300</c:v>
                </c:pt>
                <c:pt idx="10042">
                  <c:v>335</c:v>
                </c:pt>
                <c:pt idx="10043">
                  <c:v>300</c:v>
                </c:pt>
                <c:pt idx="10044">
                  <c:v>240</c:v>
                </c:pt>
                <c:pt idx="10045">
                  <c:v>335</c:v>
                </c:pt>
                <c:pt idx="10046">
                  <c:v>394</c:v>
                </c:pt>
                <c:pt idx="10047">
                  <c:v>394</c:v>
                </c:pt>
                <c:pt idx="10048">
                  <c:v>394</c:v>
                </c:pt>
                <c:pt idx="10049">
                  <c:v>300</c:v>
                </c:pt>
                <c:pt idx="10050">
                  <c:v>300</c:v>
                </c:pt>
                <c:pt idx="10051">
                  <c:v>300</c:v>
                </c:pt>
                <c:pt idx="10052">
                  <c:v>300</c:v>
                </c:pt>
                <c:pt idx="10053">
                  <c:v>300</c:v>
                </c:pt>
                <c:pt idx="10054">
                  <c:v>300</c:v>
                </c:pt>
                <c:pt idx="10055">
                  <c:v>300</c:v>
                </c:pt>
                <c:pt idx="10056">
                  <c:v>221</c:v>
                </c:pt>
              </c:numCache>
            </c:numRef>
          </c:xVal>
          <c:yVal>
            <c:numRef>
              <c:f>'2'!$B$2:$B$10058</c:f>
              <c:numCache>
                <c:formatCode>General</c:formatCode>
                <c:ptCount val="10057"/>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31500</c:v>
                </c:pt>
                <c:pt idx="15">
                  <c:v>48250</c:v>
                </c:pt>
                <c:pt idx="16">
                  <c:v>43550</c:v>
                </c:pt>
                <c:pt idx="17">
                  <c:v>2000</c:v>
                </c:pt>
                <c:pt idx="18">
                  <c:v>2000</c:v>
                </c:pt>
                <c:pt idx="19">
                  <c:v>2000</c:v>
                </c:pt>
                <c:pt idx="20">
                  <c:v>2000</c:v>
                </c:pt>
                <c:pt idx="21">
                  <c:v>2000</c:v>
                </c:pt>
                <c:pt idx="22">
                  <c:v>2000</c:v>
                </c:pt>
                <c:pt idx="23">
                  <c:v>2000</c:v>
                </c:pt>
                <c:pt idx="24">
                  <c:v>2000</c:v>
                </c:pt>
                <c:pt idx="25">
                  <c:v>2000</c:v>
                </c:pt>
                <c:pt idx="26">
                  <c:v>2000</c:v>
                </c:pt>
                <c:pt idx="27">
                  <c:v>2000</c:v>
                </c:pt>
                <c:pt idx="28">
                  <c:v>2000</c:v>
                </c:pt>
                <c:pt idx="29">
                  <c:v>2000</c:v>
                </c:pt>
                <c:pt idx="30">
                  <c:v>2000</c:v>
                </c:pt>
                <c:pt idx="31">
                  <c:v>2000</c:v>
                </c:pt>
                <c:pt idx="32">
                  <c:v>27495</c:v>
                </c:pt>
                <c:pt idx="33">
                  <c:v>24995</c:v>
                </c:pt>
                <c:pt idx="34">
                  <c:v>28195</c:v>
                </c:pt>
                <c:pt idx="35">
                  <c:v>2000</c:v>
                </c:pt>
                <c:pt idx="36">
                  <c:v>2000</c:v>
                </c:pt>
                <c:pt idx="37">
                  <c:v>2000</c:v>
                </c:pt>
                <c:pt idx="38">
                  <c:v>2000</c:v>
                </c:pt>
                <c:pt idx="39">
                  <c:v>2000</c:v>
                </c:pt>
                <c:pt idx="40">
                  <c:v>2000</c:v>
                </c:pt>
                <c:pt idx="41">
                  <c:v>32850</c:v>
                </c:pt>
                <c:pt idx="42">
                  <c:v>38650</c:v>
                </c:pt>
                <c:pt idx="43">
                  <c:v>48750</c:v>
                </c:pt>
                <c:pt idx="44">
                  <c:v>34850</c:v>
                </c:pt>
                <c:pt idx="45">
                  <c:v>40650</c:v>
                </c:pt>
                <c:pt idx="46">
                  <c:v>44150</c:v>
                </c:pt>
                <c:pt idx="47">
                  <c:v>32850</c:v>
                </c:pt>
                <c:pt idx="48">
                  <c:v>46150</c:v>
                </c:pt>
                <c:pt idx="49">
                  <c:v>50750</c:v>
                </c:pt>
                <c:pt idx="50">
                  <c:v>46450</c:v>
                </c:pt>
                <c:pt idx="51">
                  <c:v>49050</c:v>
                </c:pt>
                <c:pt idx="52">
                  <c:v>51050</c:v>
                </c:pt>
                <c:pt idx="53">
                  <c:v>44450</c:v>
                </c:pt>
                <c:pt idx="54">
                  <c:v>38950</c:v>
                </c:pt>
                <c:pt idx="55">
                  <c:v>33150</c:v>
                </c:pt>
                <c:pt idx="56">
                  <c:v>35150</c:v>
                </c:pt>
                <c:pt idx="57">
                  <c:v>40950</c:v>
                </c:pt>
                <c:pt idx="58">
                  <c:v>2000</c:v>
                </c:pt>
                <c:pt idx="59">
                  <c:v>2000</c:v>
                </c:pt>
                <c:pt idx="60">
                  <c:v>2000</c:v>
                </c:pt>
                <c:pt idx="61">
                  <c:v>2000</c:v>
                </c:pt>
                <c:pt idx="62">
                  <c:v>2000</c:v>
                </c:pt>
                <c:pt idx="63">
                  <c:v>2000</c:v>
                </c:pt>
                <c:pt idx="64">
                  <c:v>25170</c:v>
                </c:pt>
                <c:pt idx="65">
                  <c:v>23950</c:v>
                </c:pt>
                <c:pt idx="66">
                  <c:v>29370</c:v>
                </c:pt>
                <c:pt idx="67">
                  <c:v>21995</c:v>
                </c:pt>
                <c:pt idx="68">
                  <c:v>26625</c:v>
                </c:pt>
                <c:pt idx="69">
                  <c:v>30825</c:v>
                </c:pt>
                <c:pt idx="70">
                  <c:v>21995</c:v>
                </c:pt>
                <c:pt idx="71">
                  <c:v>27795</c:v>
                </c:pt>
                <c:pt idx="72">
                  <c:v>31785</c:v>
                </c:pt>
                <c:pt idx="73">
                  <c:v>29905</c:v>
                </c:pt>
                <c:pt idx="74">
                  <c:v>22490</c:v>
                </c:pt>
                <c:pt idx="75">
                  <c:v>27570</c:v>
                </c:pt>
                <c:pt idx="76">
                  <c:v>25690</c:v>
                </c:pt>
                <c:pt idx="77">
                  <c:v>24490</c:v>
                </c:pt>
                <c:pt idx="78">
                  <c:v>29905</c:v>
                </c:pt>
                <c:pt idx="79">
                  <c:v>31785</c:v>
                </c:pt>
                <c:pt idx="80">
                  <c:v>26685</c:v>
                </c:pt>
                <c:pt idx="81">
                  <c:v>22490</c:v>
                </c:pt>
                <c:pt idx="82">
                  <c:v>25690</c:v>
                </c:pt>
                <c:pt idx="83">
                  <c:v>30900</c:v>
                </c:pt>
                <c:pt idx="84">
                  <c:v>27795</c:v>
                </c:pt>
                <c:pt idx="85">
                  <c:v>21995</c:v>
                </c:pt>
                <c:pt idx="86">
                  <c:v>24490</c:v>
                </c:pt>
                <c:pt idx="87">
                  <c:v>2000</c:v>
                </c:pt>
                <c:pt idx="88">
                  <c:v>2000</c:v>
                </c:pt>
                <c:pt idx="89">
                  <c:v>2000</c:v>
                </c:pt>
                <c:pt idx="90">
                  <c:v>2000</c:v>
                </c:pt>
                <c:pt idx="91">
                  <c:v>2000</c:v>
                </c:pt>
                <c:pt idx="92">
                  <c:v>2000</c:v>
                </c:pt>
                <c:pt idx="93">
                  <c:v>2000</c:v>
                </c:pt>
                <c:pt idx="94">
                  <c:v>2000</c:v>
                </c:pt>
                <c:pt idx="95">
                  <c:v>2073</c:v>
                </c:pt>
                <c:pt idx="96">
                  <c:v>3713</c:v>
                </c:pt>
                <c:pt idx="97">
                  <c:v>3520</c:v>
                </c:pt>
                <c:pt idx="98">
                  <c:v>3910</c:v>
                </c:pt>
                <c:pt idx="99">
                  <c:v>4182</c:v>
                </c:pt>
                <c:pt idx="100">
                  <c:v>4107</c:v>
                </c:pt>
                <c:pt idx="101">
                  <c:v>4299</c:v>
                </c:pt>
                <c:pt idx="102">
                  <c:v>4693</c:v>
                </c:pt>
                <c:pt idx="103">
                  <c:v>4107</c:v>
                </c:pt>
                <c:pt idx="104">
                  <c:v>2000</c:v>
                </c:pt>
                <c:pt idx="105">
                  <c:v>2000</c:v>
                </c:pt>
                <c:pt idx="106">
                  <c:v>2000</c:v>
                </c:pt>
                <c:pt idx="107">
                  <c:v>2000</c:v>
                </c:pt>
                <c:pt idx="108">
                  <c:v>2000</c:v>
                </c:pt>
                <c:pt idx="109">
                  <c:v>2000</c:v>
                </c:pt>
                <c:pt idx="110">
                  <c:v>2000</c:v>
                </c:pt>
                <c:pt idx="111">
                  <c:v>2000</c:v>
                </c:pt>
                <c:pt idx="112">
                  <c:v>16020</c:v>
                </c:pt>
                <c:pt idx="113">
                  <c:v>14530</c:v>
                </c:pt>
                <c:pt idx="114">
                  <c:v>16860</c:v>
                </c:pt>
                <c:pt idx="115">
                  <c:v>15370</c:v>
                </c:pt>
                <c:pt idx="116">
                  <c:v>17050</c:v>
                </c:pt>
                <c:pt idx="117">
                  <c:v>15560</c:v>
                </c:pt>
                <c:pt idx="118">
                  <c:v>16210</c:v>
                </c:pt>
                <c:pt idx="119">
                  <c:v>14720</c:v>
                </c:pt>
                <c:pt idx="120">
                  <c:v>17050</c:v>
                </c:pt>
                <c:pt idx="121">
                  <c:v>15560</c:v>
                </c:pt>
                <c:pt idx="122">
                  <c:v>16210</c:v>
                </c:pt>
                <c:pt idx="123">
                  <c:v>14720</c:v>
                </c:pt>
                <c:pt idx="124">
                  <c:v>47250</c:v>
                </c:pt>
                <c:pt idx="125">
                  <c:v>41850</c:v>
                </c:pt>
                <c:pt idx="126">
                  <c:v>41850</c:v>
                </c:pt>
                <c:pt idx="127">
                  <c:v>43000</c:v>
                </c:pt>
                <c:pt idx="128">
                  <c:v>49200</c:v>
                </c:pt>
                <c:pt idx="129">
                  <c:v>49650</c:v>
                </c:pt>
                <c:pt idx="130">
                  <c:v>43950</c:v>
                </c:pt>
                <c:pt idx="131">
                  <c:v>41950</c:v>
                </c:pt>
                <c:pt idx="132">
                  <c:v>50150</c:v>
                </c:pt>
                <c:pt idx="133">
                  <c:v>37500</c:v>
                </c:pt>
                <c:pt idx="134">
                  <c:v>43750</c:v>
                </c:pt>
                <c:pt idx="135">
                  <c:v>39500</c:v>
                </c:pt>
                <c:pt idx="136">
                  <c:v>39500</c:v>
                </c:pt>
                <c:pt idx="137">
                  <c:v>34950</c:v>
                </c:pt>
                <c:pt idx="138">
                  <c:v>45750</c:v>
                </c:pt>
                <c:pt idx="139">
                  <c:v>37500</c:v>
                </c:pt>
                <c:pt idx="140">
                  <c:v>32950</c:v>
                </c:pt>
                <c:pt idx="141">
                  <c:v>41850</c:v>
                </c:pt>
                <c:pt idx="142">
                  <c:v>47800</c:v>
                </c:pt>
                <c:pt idx="143">
                  <c:v>38350</c:v>
                </c:pt>
                <c:pt idx="144">
                  <c:v>40350</c:v>
                </c:pt>
                <c:pt idx="145">
                  <c:v>38350</c:v>
                </c:pt>
                <c:pt idx="146">
                  <c:v>42650</c:v>
                </c:pt>
                <c:pt idx="147">
                  <c:v>33150</c:v>
                </c:pt>
                <c:pt idx="148">
                  <c:v>35150</c:v>
                </c:pt>
                <c:pt idx="149">
                  <c:v>44150</c:v>
                </c:pt>
                <c:pt idx="150">
                  <c:v>45800</c:v>
                </c:pt>
                <c:pt idx="151">
                  <c:v>38750</c:v>
                </c:pt>
                <c:pt idx="152">
                  <c:v>35450</c:v>
                </c:pt>
                <c:pt idx="153">
                  <c:v>33450</c:v>
                </c:pt>
                <c:pt idx="154">
                  <c:v>40750</c:v>
                </c:pt>
                <c:pt idx="155">
                  <c:v>42250</c:v>
                </c:pt>
                <c:pt idx="156">
                  <c:v>42950</c:v>
                </c:pt>
                <c:pt idx="157">
                  <c:v>49900</c:v>
                </c:pt>
                <c:pt idx="158">
                  <c:v>47900</c:v>
                </c:pt>
                <c:pt idx="159">
                  <c:v>44450</c:v>
                </c:pt>
                <c:pt idx="160">
                  <c:v>2232</c:v>
                </c:pt>
                <c:pt idx="161">
                  <c:v>2000</c:v>
                </c:pt>
                <c:pt idx="162">
                  <c:v>2000</c:v>
                </c:pt>
                <c:pt idx="163">
                  <c:v>2105</c:v>
                </c:pt>
                <c:pt idx="164">
                  <c:v>2199</c:v>
                </c:pt>
                <c:pt idx="165">
                  <c:v>2000</c:v>
                </c:pt>
                <c:pt idx="166">
                  <c:v>2124</c:v>
                </c:pt>
                <c:pt idx="167">
                  <c:v>3552</c:v>
                </c:pt>
                <c:pt idx="168">
                  <c:v>2179</c:v>
                </c:pt>
                <c:pt idx="169">
                  <c:v>2000</c:v>
                </c:pt>
                <c:pt idx="170">
                  <c:v>2000</c:v>
                </c:pt>
                <c:pt idx="171">
                  <c:v>2377</c:v>
                </c:pt>
                <c:pt idx="172">
                  <c:v>3814</c:v>
                </c:pt>
                <c:pt idx="173">
                  <c:v>2207</c:v>
                </c:pt>
                <c:pt idx="174">
                  <c:v>2000</c:v>
                </c:pt>
                <c:pt idx="175">
                  <c:v>2248</c:v>
                </c:pt>
                <c:pt idx="176">
                  <c:v>2065</c:v>
                </c:pt>
                <c:pt idx="177">
                  <c:v>2547</c:v>
                </c:pt>
                <c:pt idx="178">
                  <c:v>2282</c:v>
                </c:pt>
                <c:pt idx="179">
                  <c:v>2000</c:v>
                </c:pt>
                <c:pt idx="180">
                  <c:v>2544</c:v>
                </c:pt>
                <c:pt idx="181">
                  <c:v>2397</c:v>
                </c:pt>
                <c:pt idx="182">
                  <c:v>2000</c:v>
                </c:pt>
                <c:pt idx="183">
                  <c:v>4174</c:v>
                </c:pt>
                <c:pt idx="184">
                  <c:v>2187</c:v>
                </c:pt>
                <c:pt idx="185">
                  <c:v>2729</c:v>
                </c:pt>
                <c:pt idx="186">
                  <c:v>2433</c:v>
                </c:pt>
                <c:pt idx="187">
                  <c:v>2247</c:v>
                </c:pt>
                <c:pt idx="188">
                  <c:v>2540</c:v>
                </c:pt>
                <c:pt idx="189">
                  <c:v>3941</c:v>
                </c:pt>
                <c:pt idx="190">
                  <c:v>3295</c:v>
                </c:pt>
                <c:pt idx="191">
                  <c:v>6008</c:v>
                </c:pt>
                <c:pt idx="192">
                  <c:v>6710</c:v>
                </c:pt>
                <c:pt idx="193">
                  <c:v>3701</c:v>
                </c:pt>
                <c:pt idx="194">
                  <c:v>4671</c:v>
                </c:pt>
                <c:pt idx="195">
                  <c:v>5306</c:v>
                </c:pt>
                <c:pt idx="196">
                  <c:v>7600</c:v>
                </c:pt>
                <c:pt idx="197">
                  <c:v>4090</c:v>
                </c:pt>
                <c:pt idx="198">
                  <c:v>37570</c:v>
                </c:pt>
                <c:pt idx="199">
                  <c:v>31695</c:v>
                </c:pt>
                <c:pt idx="200">
                  <c:v>38070</c:v>
                </c:pt>
                <c:pt idx="201">
                  <c:v>44895</c:v>
                </c:pt>
                <c:pt idx="202">
                  <c:v>35070</c:v>
                </c:pt>
                <c:pt idx="203">
                  <c:v>42395</c:v>
                </c:pt>
                <c:pt idx="204">
                  <c:v>34195</c:v>
                </c:pt>
                <c:pt idx="205">
                  <c:v>40570</c:v>
                </c:pt>
                <c:pt idx="206">
                  <c:v>38095</c:v>
                </c:pt>
                <c:pt idx="207">
                  <c:v>35595</c:v>
                </c:pt>
                <c:pt idx="208">
                  <c:v>45190</c:v>
                </c:pt>
                <c:pt idx="209">
                  <c:v>32260</c:v>
                </c:pt>
                <c:pt idx="210">
                  <c:v>37755</c:v>
                </c:pt>
                <c:pt idx="211">
                  <c:v>41055</c:v>
                </c:pt>
                <c:pt idx="212">
                  <c:v>36090</c:v>
                </c:pt>
                <c:pt idx="213">
                  <c:v>42690</c:v>
                </c:pt>
                <c:pt idx="214">
                  <c:v>38555</c:v>
                </c:pt>
                <c:pt idx="215">
                  <c:v>35255</c:v>
                </c:pt>
                <c:pt idx="216">
                  <c:v>38590</c:v>
                </c:pt>
                <c:pt idx="217">
                  <c:v>34760</c:v>
                </c:pt>
                <c:pt idx="218">
                  <c:v>41135</c:v>
                </c:pt>
                <c:pt idx="219">
                  <c:v>45270</c:v>
                </c:pt>
                <c:pt idx="220">
                  <c:v>38670</c:v>
                </c:pt>
                <c:pt idx="221">
                  <c:v>38635</c:v>
                </c:pt>
                <c:pt idx="222">
                  <c:v>36170</c:v>
                </c:pt>
                <c:pt idx="223">
                  <c:v>38175</c:v>
                </c:pt>
                <c:pt idx="224">
                  <c:v>32340</c:v>
                </c:pt>
                <c:pt idx="225">
                  <c:v>42770</c:v>
                </c:pt>
                <c:pt idx="226">
                  <c:v>34840</c:v>
                </c:pt>
                <c:pt idx="227">
                  <c:v>35675</c:v>
                </c:pt>
                <c:pt idx="228">
                  <c:v>32065</c:v>
                </c:pt>
                <c:pt idx="229">
                  <c:v>28540</c:v>
                </c:pt>
                <c:pt idx="230">
                  <c:v>32315</c:v>
                </c:pt>
                <c:pt idx="231">
                  <c:v>28885</c:v>
                </c:pt>
                <c:pt idx="232">
                  <c:v>29185</c:v>
                </c:pt>
                <c:pt idx="233">
                  <c:v>32615</c:v>
                </c:pt>
                <c:pt idx="234">
                  <c:v>2847</c:v>
                </c:pt>
                <c:pt idx="235">
                  <c:v>2488</c:v>
                </c:pt>
                <c:pt idx="236">
                  <c:v>2683</c:v>
                </c:pt>
                <c:pt idx="237">
                  <c:v>2553</c:v>
                </c:pt>
                <c:pt idx="238">
                  <c:v>3049</c:v>
                </c:pt>
                <c:pt idx="239">
                  <c:v>2774</c:v>
                </c:pt>
                <c:pt idx="240">
                  <c:v>2702</c:v>
                </c:pt>
                <c:pt idx="241">
                  <c:v>3101</c:v>
                </c:pt>
                <c:pt idx="242">
                  <c:v>3510</c:v>
                </c:pt>
                <c:pt idx="243">
                  <c:v>3107</c:v>
                </c:pt>
                <c:pt idx="244">
                  <c:v>3624</c:v>
                </c:pt>
                <c:pt idx="245">
                  <c:v>3185</c:v>
                </c:pt>
                <c:pt idx="246">
                  <c:v>2000</c:v>
                </c:pt>
                <c:pt idx="247">
                  <c:v>2000</c:v>
                </c:pt>
                <c:pt idx="248">
                  <c:v>2000</c:v>
                </c:pt>
                <c:pt idx="249">
                  <c:v>2000</c:v>
                </c:pt>
                <c:pt idx="250">
                  <c:v>2000</c:v>
                </c:pt>
                <c:pt idx="251">
                  <c:v>2144</c:v>
                </c:pt>
                <c:pt idx="252">
                  <c:v>2098</c:v>
                </c:pt>
                <c:pt idx="253">
                  <c:v>2178</c:v>
                </c:pt>
                <c:pt idx="254">
                  <c:v>2311</c:v>
                </c:pt>
                <c:pt idx="255">
                  <c:v>36550</c:v>
                </c:pt>
                <c:pt idx="256">
                  <c:v>41250</c:v>
                </c:pt>
                <c:pt idx="257">
                  <c:v>30600</c:v>
                </c:pt>
                <c:pt idx="258">
                  <c:v>37100</c:v>
                </c:pt>
                <c:pt idx="259">
                  <c:v>27900</c:v>
                </c:pt>
                <c:pt idx="260">
                  <c:v>32700</c:v>
                </c:pt>
                <c:pt idx="261">
                  <c:v>40250</c:v>
                </c:pt>
                <c:pt idx="262">
                  <c:v>35550</c:v>
                </c:pt>
                <c:pt idx="263">
                  <c:v>36100</c:v>
                </c:pt>
                <c:pt idx="264">
                  <c:v>33200</c:v>
                </c:pt>
                <c:pt idx="265">
                  <c:v>37900</c:v>
                </c:pt>
                <c:pt idx="266">
                  <c:v>29600</c:v>
                </c:pt>
                <c:pt idx="267">
                  <c:v>38070</c:v>
                </c:pt>
                <c:pt idx="268">
                  <c:v>38900</c:v>
                </c:pt>
                <c:pt idx="269">
                  <c:v>33840</c:v>
                </c:pt>
                <c:pt idx="270">
                  <c:v>38630</c:v>
                </c:pt>
                <c:pt idx="271">
                  <c:v>39630</c:v>
                </c:pt>
                <c:pt idx="272">
                  <c:v>37740</c:v>
                </c:pt>
                <c:pt idx="273">
                  <c:v>41980</c:v>
                </c:pt>
                <c:pt idx="274">
                  <c:v>36280</c:v>
                </c:pt>
                <c:pt idx="275">
                  <c:v>36740</c:v>
                </c:pt>
                <c:pt idx="276">
                  <c:v>40980</c:v>
                </c:pt>
                <c:pt idx="277">
                  <c:v>38680</c:v>
                </c:pt>
                <c:pt idx="278">
                  <c:v>28510</c:v>
                </c:pt>
                <c:pt idx="279">
                  <c:v>30210</c:v>
                </c:pt>
                <c:pt idx="280">
                  <c:v>31210</c:v>
                </c:pt>
                <c:pt idx="281">
                  <c:v>33340</c:v>
                </c:pt>
                <c:pt idx="282">
                  <c:v>37280</c:v>
                </c:pt>
                <c:pt idx="283">
                  <c:v>41570</c:v>
                </c:pt>
                <c:pt idx="284">
                  <c:v>36870</c:v>
                </c:pt>
                <c:pt idx="285">
                  <c:v>42570</c:v>
                </c:pt>
                <c:pt idx="286">
                  <c:v>37870</c:v>
                </c:pt>
                <c:pt idx="287">
                  <c:v>39220</c:v>
                </c:pt>
                <c:pt idx="288">
                  <c:v>40220</c:v>
                </c:pt>
                <c:pt idx="289">
                  <c:v>160829</c:v>
                </c:pt>
                <c:pt idx="290">
                  <c:v>140615</c:v>
                </c:pt>
                <c:pt idx="291">
                  <c:v>150694</c:v>
                </c:pt>
                <c:pt idx="292">
                  <c:v>170829</c:v>
                </c:pt>
                <c:pt idx="293">
                  <c:v>165986</c:v>
                </c:pt>
                <c:pt idx="294">
                  <c:v>154090</c:v>
                </c:pt>
                <c:pt idx="295">
                  <c:v>143860</c:v>
                </c:pt>
                <c:pt idx="296">
                  <c:v>176287</c:v>
                </c:pt>
                <c:pt idx="297">
                  <c:v>157767</c:v>
                </c:pt>
                <c:pt idx="298">
                  <c:v>187124</c:v>
                </c:pt>
                <c:pt idx="299">
                  <c:v>147332</c:v>
                </c:pt>
                <c:pt idx="300">
                  <c:v>169900</c:v>
                </c:pt>
                <c:pt idx="301">
                  <c:v>180408</c:v>
                </c:pt>
                <c:pt idx="302">
                  <c:v>46790</c:v>
                </c:pt>
                <c:pt idx="303">
                  <c:v>48100</c:v>
                </c:pt>
                <c:pt idx="304">
                  <c:v>29990</c:v>
                </c:pt>
                <c:pt idx="305">
                  <c:v>41820</c:v>
                </c:pt>
                <c:pt idx="306">
                  <c:v>31290</c:v>
                </c:pt>
                <c:pt idx="307">
                  <c:v>34870</c:v>
                </c:pt>
                <c:pt idx="308">
                  <c:v>33570</c:v>
                </c:pt>
                <c:pt idx="309">
                  <c:v>46570</c:v>
                </c:pt>
                <c:pt idx="310">
                  <c:v>37970</c:v>
                </c:pt>
                <c:pt idx="311">
                  <c:v>37070</c:v>
                </c:pt>
                <c:pt idx="312">
                  <c:v>49400</c:v>
                </c:pt>
                <c:pt idx="313">
                  <c:v>45270</c:v>
                </c:pt>
                <c:pt idx="314">
                  <c:v>39270</c:v>
                </c:pt>
                <c:pt idx="315">
                  <c:v>45490</c:v>
                </c:pt>
                <c:pt idx="316">
                  <c:v>41990</c:v>
                </c:pt>
                <c:pt idx="317">
                  <c:v>38370</c:v>
                </c:pt>
                <c:pt idx="318">
                  <c:v>43290</c:v>
                </c:pt>
                <c:pt idx="319">
                  <c:v>41820</c:v>
                </c:pt>
                <c:pt idx="320">
                  <c:v>48100</c:v>
                </c:pt>
                <c:pt idx="321">
                  <c:v>43290</c:v>
                </c:pt>
                <c:pt idx="322">
                  <c:v>39270</c:v>
                </c:pt>
                <c:pt idx="323">
                  <c:v>34870</c:v>
                </c:pt>
                <c:pt idx="324">
                  <c:v>41990</c:v>
                </c:pt>
                <c:pt idx="325">
                  <c:v>38370</c:v>
                </c:pt>
                <c:pt idx="326">
                  <c:v>45270</c:v>
                </c:pt>
                <c:pt idx="327">
                  <c:v>45490</c:v>
                </c:pt>
                <c:pt idx="328">
                  <c:v>29990</c:v>
                </c:pt>
                <c:pt idx="329">
                  <c:v>46570</c:v>
                </c:pt>
                <c:pt idx="330">
                  <c:v>46790</c:v>
                </c:pt>
                <c:pt idx="331">
                  <c:v>49400</c:v>
                </c:pt>
                <c:pt idx="332">
                  <c:v>37070</c:v>
                </c:pt>
                <c:pt idx="333">
                  <c:v>31290</c:v>
                </c:pt>
                <c:pt idx="334">
                  <c:v>37970</c:v>
                </c:pt>
                <c:pt idx="335">
                  <c:v>33570</c:v>
                </c:pt>
                <c:pt idx="336">
                  <c:v>37970</c:v>
                </c:pt>
                <c:pt idx="337">
                  <c:v>38370</c:v>
                </c:pt>
                <c:pt idx="338">
                  <c:v>34870</c:v>
                </c:pt>
                <c:pt idx="339">
                  <c:v>29990</c:v>
                </c:pt>
                <c:pt idx="340">
                  <c:v>45490</c:v>
                </c:pt>
                <c:pt idx="341">
                  <c:v>41990</c:v>
                </c:pt>
                <c:pt idx="342">
                  <c:v>45270</c:v>
                </c:pt>
                <c:pt idx="343">
                  <c:v>33570</c:v>
                </c:pt>
                <c:pt idx="344">
                  <c:v>48100</c:v>
                </c:pt>
                <c:pt idx="345">
                  <c:v>39270</c:v>
                </c:pt>
                <c:pt idx="346">
                  <c:v>46570</c:v>
                </c:pt>
                <c:pt idx="347">
                  <c:v>49400</c:v>
                </c:pt>
                <c:pt idx="348">
                  <c:v>37070</c:v>
                </c:pt>
                <c:pt idx="349">
                  <c:v>41820</c:v>
                </c:pt>
                <c:pt idx="350">
                  <c:v>46790</c:v>
                </c:pt>
                <c:pt idx="351">
                  <c:v>43290</c:v>
                </c:pt>
                <c:pt idx="352">
                  <c:v>31290</c:v>
                </c:pt>
                <c:pt idx="353">
                  <c:v>25045</c:v>
                </c:pt>
                <c:pt idx="354">
                  <c:v>26095</c:v>
                </c:pt>
                <c:pt idx="355">
                  <c:v>23795</c:v>
                </c:pt>
                <c:pt idx="356">
                  <c:v>19595</c:v>
                </c:pt>
                <c:pt idx="357">
                  <c:v>18445</c:v>
                </c:pt>
                <c:pt idx="358">
                  <c:v>23845</c:v>
                </c:pt>
                <c:pt idx="359">
                  <c:v>25395</c:v>
                </c:pt>
                <c:pt idx="360">
                  <c:v>24895</c:v>
                </c:pt>
                <c:pt idx="361">
                  <c:v>25545</c:v>
                </c:pt>
                <c:pt idx="362">
                  <c:v>24295</c:v>
                </c:pt>
                <c:pt idx="363">
                  <c:v>19495</c:v>
                </c:pt>
                <c:pt idx="364">
                  <c:v>20095</c:v>
                </c:pt>
                <c:pt idx="365">
                  <c:v>19995</c:v>
                </c:pt>
                <c:pt idx="366">
                  <c:v>21145</c:v>
                </c:pt>
                <c:pt idx="367">
                  <c:v>23245</c:v>
                </c:pt>
                <c:pt idx="368">
                  <c:v>16945</c:v>
                </c:pt>
                <c:pt idx="369">
                  <c:v>24345</c:v>
                </c:pt>
                <c:pt idx="370">
                  <c:v>20645</c:v>
                </c:pt>
                <c:pt idx="371">
                  <c:v>18945</c:v>
                </c:pt>
                <c:pt idx="372">
                  <c:v>26595</c:v>
                </c:pt>
                <c:pt idx="373">
                  <c:v>22745</c:v>
                </c:pt>
                <c:pt idx="374">
                  <c:v>17995</c:v>
                </c:pt>
                <c:pt idx="375">
                  <c:v>22545</c:v>
                </c:pt>
                <c:pt idx="376">
                  <c:v>21095</c:v>
                </c:pt>
                <c:pt idx="377">
                  <c:v>25495</c:v>
                </c:pt>
                <c:pt idx="378">
                  <c:v>20745</c:v>
                </c:pt>
                <c:pt idx="379">
                  <c:v>24295</c:v>
                </c:pt>
                <c:pt idx="380">
                  <c:v>23595</c:v>
                </c:pt>
                <c:pt idx="381">
                  <c:v>21795</c:v>
                </c:pt>
                <c:pt idx="382">
                  <c:v>17845</c:v>
                </c:pt>
                <c:pt idx="383">
                  <c:v>26495</c:v>
                </c:pt>
                <c:pt idx="384">
                  <c:v>24745</c:v>
                </c:pt>
                <c:pt idx="385">
                  <c:v>18895</c:v>
                </c:pt>
                <c:pt idx="386">
                  <c:v>19595</c:v>
                </c:pt>
                <c:pt idx="387">
                  <c:v>23245</c:v>
                </c:pt>
                <c:pt idx="388">
                  <c:v>18545</c:v>
                </c:pt>
                <c:pt idx="389">
                  <c:v>25795</c:v>
                </c:pt>
                <c:pt idx="390">
                  <c:v>20045</c:v>
                </c:pt>
                <c:pt idx="391">
                  <c:v>25445</c:v>
                </c:pt>
                <c:pt idx="392">
                  <c:v>24795</c:v>
                </c:pt>
                <c:pt idx="393">
                  <c:v>21495</c:v>
                </c:pt>
                <c:pt idx="394">
                  <c:v>17845</c:v>
                </c:pt>
                <c:pt idx="395">
                  <c:v>23145</c:v>
                </c:pt>
                <c:pt idx="396">
                  <c:v>24195</c:v>
                </c:pt>
                <c:pt idx="397">
                  <c:v>20145</c:v>
                </c:pt>
                <c:pt idx="398">
                  <c:v>24945</c:v>
                </c:pt>
                <c:pt idx="399">
                  <c:v>23895</c:v>
                </c:pt>
                <c:pt idx="400">
                  <c:v>19095</c:v>
                </c:pt>
                <c:pt idx="401">
                  <c:v>23445</c:v>
                </c:pt>
                <c:pt idx="402">
                  <c:v>18895</c:v>
                </c:pt>
                <c:pt idx="403">
                  <c:v>22245</c:v>
                </c:pt>
                <c:pt idx="404">
                  <c:v>22395</c:v>
                </c:pt>
                <c:pt idx="405">
                  <c:v>20445</c:v>
                </c:pt>
                <c:pt idx="406">
                  <c:v>42300</c:v>
                </c:pt>
                <c:pt idx="407">
                  <c:v>40300</c:v>
                </c:pt>
                <c:pt idx="408">
                  <c:v>40300</c:v>
                </c:pt>
                <c:pt idx="409">
                  <c:v>42300</c:v>
                </c:pt>
                <c:pt idx="410">
                  <c:v>45800</c:v>
                </c:pt>
                <c:pt idx="411">
                  <c:v>47800</c:v>
                </c:pt>
                <c:pt idx="412">
                  <c:v>43650</c:v>
                </c:pt>
                <c:pt idx="413">
                  <c:v>49950</c:v>
                </c:pt>
                <c:pt idx="414">
                  <c:v>47950</c:v>
                </c:pt>
                <c:pt idx="415">
                  <c:v>41650</c:v>
                </c:pt>
                <c:pt idx="416">
                  <c:v>48300</c:v>
                </c:pt>
                <c:pt idx="417">
                  <c:v>50300</c:v>
                </c:pt>
                <c:pt idx="418">
                  <c:v>43950</c:v>
                </c:pt>
                <c:pt idx="419">
                  <c:v>41950</c:v>
                </c:pt>
                <c:pt idx="420">
                  <c:v>56900</c:v>
                </c:pt>
                <c:pt idx="421">
                  <c:v>46250</c:v>
                </c:pt>
                <c:pt idx="422">
                  <c:v>50750</c:v>
                </c:pt>
                <c:pt idx="423">
                  <c:v>42750</c:v>
                </c:pt>
                <c:pt idx="424">
                  <c:v>48750</c:v>
                </c:pt>
                <c:pt idx="425">
                  <c:v>48250</c:v>
                </c:pt>
                <c:pt idx="426">
                  <c:v>42750</c:v>
                </c:pt>
                <c:pt idx="427">
                  <c:v>50750</c:v>
                </c:pt>
                <c:pt idx="428">
                  <c:v>40750</c:v>
                </c:pt>
                <c:pt idx="429">
                  <c:v>54900</c:v>
                </c:pt>
                <c:pt idx="430">
                  <c:v>48750</c:v>
                </c:pt>
                <c:pt idx="431">
                  <c:v>40750</c:v>
                </c:pt>
                <c:pt idx="432">
                  <c:v>52000</c:v>
                </c:pt>
                <c:pt idx="433">
                  <c:v>50000</c:v>
                </c:pt>
                <c:pt idx="434">
                  <c:v>41850</c:v>
                </c:pt>
                <c:pt idx="435">
                  <c:v>50150</c:v>
                </c:pt>
                <c:pt idx="436">
                  <c:v>41850</c:v>
                </c:pt>
                <c:pt idx="437">
                  <c:v>58950</c:v>
                </c:pt>
                <c:pt idx="438">
                  <c:v>43850</c:v>
                </c:pt>
                <c:pt idx="439">
                  <c:v>48150</c:v>
                </c:pt>
                <c:pt idx="440">
                  <c:v>56950</c:v>
                </c:pt>
                <c:pt idx="441">
                  <c:v>50300</c:v>
                </c:pt>
                <c:pt idx="442">
                  <c:v>52300</c:v>
                </c:pt>
                <c:pt idx="443">
                  <c:v>50500</c:v>
                </c:pt>
                <c:pt idx="444">
                  <c:v>44150</c:v>
                </c:pt>
                <c:pt idx="445">
                  <c:v>42150</c:v>
                </c:pt>
                <c:pt idx="446">
                  <c:v>59300</c:v>
                </c:pt>
                <c:pt idx="447">
                  <c:v>57300</c:v>
                </c:pt>
                <c:pt idx="448">
                  <c:v>48500</c:v>
                </c:pt>
                <c:pt idx="449">
                  <c:v>2168</c:v>
                </c:pt>
                <c:pt idx="450">
                  <c:v>2497</c:v>
                </c:pt>
                <c:pt idx="451">
                  <c:v>2278</c:v>
                </c:pt>
                <c:pt idx="452">
                  <c:v>2650</c:v>
                </c:pt>
                <c:pt idx="453">
                  <c:v>2000</c:v>
                </c:pt>
                <c:pt idx="454">
                  <c:v>2186</c:v>
                </c:pt>
                <c:pt idx="455">
                  <c:v>63900</c:v>
                </c:pt>
                <c:pt idx="456">
                  <c:v>68400</c:v>
                </c:pt>
                <c:pt idx="457">
                  <c:v>53900</c:v>
                </c:pt>
                <c:pt idx="458">
                  <c:v>55900</c:v>
                </c:pt>
                <c:pt idx="459">
                  <c:v>65900</c:v>
                </c:pt>
                <c:pt idx="460">
                  <c:v>41365</c:v>
                </c:pt>
                <c:pt idx="461">
                  <c:v>35740</c:v>
                </c:pt>
                <c:pt idx="462">
                  <c:v>37615</c:v>
                </c:pt>
                <c:pt idx="463">
                  <c:v>34695</c:v>
                </c:pt>
                <c:pt idx="464">
                  <c:v>35725</c:v>
                </c:pt>
                <c:pt idx="465">
                  <c:v>43400</c:v>
                </c:pt>
                <c:pt idx="466">
                  <c:v>32820</c:v>
                </c:pt>
                <c:pt idx="467">
                  <c:v>38645</c:v>
                </c:pt>
                <c:pt idx="468">
                  <c:v>37825</c:v>
                </c:pt>
                <c:pt idx="469">
                  <c:v>43620</c:v>
                </c:pt>
                <c:pt idx="470">
                  <c:v>36115</c:v>
                </c:pt>
                <c:pt idx="471">
                  <c:v>35950</c:v>
                </c:pt>
                <c:pt idx="472">
                  <c:v>33210</c:v>
                </c:pt>
                <c:pt idx="473">
                  <c:v>38855</c:v>
                </c:pt>
                <c:pt idx="474">
                  <c:v>41585</c:v>
                </c:pt>
                <c:pt idx="475">
                  <c:v>35085</c:v>
                </c:pt>
                <c:pt idx="476">
                  <c:v>41310</c:v>
                </c:pt>
                <c:pt idx="477">
                  <c:v>36690</c:v>
                </c:pt>
                <c:pt idx="478">
                  <c:v>44360</c:v>
                </c:pt>
                <c:pt idx="479">
                  <c:v>39595</c:v>
                </c:pt>
                <c:pt idx="480">
                  <c:v>41850</c:v>
                </c:pt>
                <c:pt idx="481">
                  <c:v>42325</c:v>
                </c:pt>
                <c:pt idx="482">
                  <c:v>35885</c:v>
                </c:pt>
                <c:pt idx="483">
                  <c:v>38565</c:v>
                </c:pt>
                <c:pt idx="484">
                  <c:v>36915</c:v>
                </c:pt>
                <c:pt idx="485">
                  <c:v>34010</c:v>
                </c:pt>
                <c:pt idx="486">
                  <c:v>60700</c:v>
                </c:pt>
                <c:pt idx="487">
                  <c:v>71400</c:v>
                </c:pt>
                <c:pt idx="488">
                  <c:v>63000</c:v>
                </c:pt>
                <c:pt idx="489">
                  <c:v>69100</c:v>
                </c:pt>
                <c:pt idx="490">
                  <c:v>63200</c:v>
                </c:pt>
                <c:pt idx="491">
                  <c:v>72500</c:v>
                </c:pt>
                <c:pt idx="492">
                  <c:v>60900</c:v>
                </c:pt>
                <c:pt idx="493">
                  <c:v>63200</c:v>
                </c:pt>
                <c:pt idx="494">
                  <c:v>60900</c:v>
                </c:pt>
                <c:pt idx="495">
                  <c:v>72500</c:v>
                </c:pt>
                <c:pt idx="496">
                  <c:v>67200</c:v>
                </c:pt>
                <c:pt idx="497">
                  <c:v>57900</c:v>
                </c:pt>
                <c:pt idx="498">
                  <c:v>57100</c:v>
                </c:pt>
                <c:pt idx="499">
                  <c:v>52250</c:v>
                </c:pt>
                <c:pt idx="500">
                  <c:v>59400</c:v>
                </c:pt>
                <c:pt idx="501">
                  <c:v>64900</c:v>
                </c:pt>
                <c:pt idx="502">
                  <c:v>49950</c:v>
                </c:pt>
                <c:pt idx="503">
                  <c:v>55600</c:v>
                </c:pt>
                <c:pt idx="504">
                  <c:v>57350</c:v>
                </c:pt>
                <c:pt idx="505">
                  <c:v>58150</c:v>
                </c:pt>
                <c:pt idx="506">
                  <c:v>55850</c:v>
                </c:pt>
                <c:pt idx="507">
                  <c:v>52500</c:v>
                </c:pt>
                <c:pt idx="508">
                  <c:v>50200</c:v>
                </c:pt>
                <c:pt idx="509">
                  <c:v>68600</c:v>
                </c:pt>
                <c:pt idx="510">
                  <c:v>66300</c:v>
                </c:pt>
                <c:pt idx="511">
                  <c:v>59650</c:v>
                </c:pt>
                <c:pt idx="512">
                  <c:v>4155</c:v>
                </c:pt>
                <c:pt idx="513">
                  <c:v>2427</c:v>
                </c:pt>
                <c:pt idx="514">
                  <c:v>3245</c:v>
                </c:pt>
                <c:pt idx="515">
                  <c:v>4701</c:v>
                </c:pt>
                <c:pt idx="516">
                  <c:v>3176</c:v>
                </c:pt>
                <c:pt idx="517">
                  <c:v>3613</c:v>
                </c:pt>
                <c:pt idx="518">
                  <c:v>5140</c:v>
                </c:pt>
                <c:pt idx="519">
                  <c:v>2692</c:v>
                </c:pt>
                <c:pt idx="520">
                  <c:v>26595</c:v>
                </c:pt>
                <c:pt idx="521">
                  <c:v>19700</c:v>
                </c:pt>
                <c:pt idx="522">
                  <c:v>22800</c:v>
                </c:pt>
                <c:pt idx="523">
                  <c:v>24700</c:v>
                </c:pt>
                <c:pt idx="524">
                  <c:v>22495</c:v>
                </c:pt>
                <c:pt idx="525">
                  <c:v>20345</c:v>
                </c:pt>
                <c:pt idx="526">
                  <c:v>26695</c:v>
                </c:pt>
                <c:pt idx="527">
                  <c:v>22575</c:v>
                </c:pt>
                <c:pt idx="528">
                  <c:v>19700</c:v>
                </c:pt>
                <c:pt idx="529">
                  <c:v>19995</c:v>
                </c:pt>
                <c:pt idx="530">
                  <c:v>19390</c:v>
                </c:pt>
                <c:pt idx="531">
                  <c:v>17485</c:v>
                </c:pt>
                <c:pt idx="532">
                  <c:v>20885</c:v>
                </c:pt>
                <c:pt idx="533">
                  <c:v>21490</c:v>
                </c:pt>
                <c:pt idx="534">
                  <c:v>15990</c:v>
                </c:pt>
                <c:pt idx="535">
                  <c:v>19345</c:v>
                </c:pt>
                <c:pt idx="536">
                  <c:v>23095</c:v>
                </c:pt>
                <c:pt idx="537">
                  <c:v>24695</c:v>
                </c:pt>
                <c:pt idx="538">
                  <c:v>21695</c:v>
                </c:pt>
                <c:pt idx="539">
                  <c:v>20695</c:v>
                </c:pt>
                <c:pt idx="540">
                  <c:v>21880</c:v>
                </c:pt>
                <c:pt idx="541">
                  <c:v>23395</c:v>
                </c:pt>
                <c:pt idx="542">
                  <c:v>24795</c:v>
                </c:pt>
                <c:pt idx="543">
                  <c:v>20795</c:v>
                </c:pt>
                <c:pt idx="544">
                  <c:v>19495</c:v>
                </c:pt>
                <c:pt idx="545">
                  <c:v>23695</c:v>
                </c:pt>
                <c:pt idx="546">
                  <c:v>20995</c:v>
                </c:pt>
                <c:pt idx="547">
                  <c:v>22995</c:v>
                </c:pt>
                <c:pt idx="548">
                  <c:v>24635</c:v>
                </c:pt>
                <c:pt idx="549">
                  <c:v>25135</c:v>
                </c:pt>
                <c:pt idx="550">
                  <c:v>29235</c:v>
                </c:pt>
                <c:pt idx="551">
                  <c:v>23335</c:v>
                </c:pt>
                <c:pt idx="552">
                  <c:v>22735</c:v>
                </c:pt>
                <c:pt idx="553">
                  <c:v>27035</c:v>
                </c:pt>
                <c:pt idx="554">
                  <c:v>20000</c:v>
                </c:pt>
                <c:pt idx="555">
                  <c:v>27335</c:v>
                </c:pt>
                <c:pt idx="556">
                  <c:v>25235</c:v>
                </c:pt>
                <c:pt idx="557">
                  <c:v>27035</c:v>
                </c:pt>
                <c:pt idx="558">
                  <c:v>25135</c:v>
                </c:pt>
                <c:pt idx="559">
                  <c:v>25235</c:v>
                </c:pt>
                <c:pt idx="560">
                  <c:v>23890</c:v>
                </c:pt>
                <c:pt idx="561">
                  <c:v>23335</c:v>
                </c:pt>
                <c:pt idx="562">
                  <c:v>19995</c:v>
                </c:pt>
                <c:pt idx="563">
                  <c:v>2323</c:v>
                </c:pt>
                <c:pt idx="564">
                  <c:v>2170</c:v>
                </c:pt>
                <c:pt idx="565">
                  <c:v>2443</c:v>
                </c:pt>
                <c:pt idx="566">
                  <c:v>2304</c:v>
                </c:pt>
                <c:pt idx="567">
                  <c:v>24470</c:v>
                </c:pt>
                <c:pt idx="568">
                  <c:v>20940</c:v>
                </c:pt>
                <c:pt idx="569">
                  <c:v>19940</c:v>
                </c:pt>
                <c:pt idx="570">
                  <c:v>22070</c:v>
                </c:pt>
                <c:pt idx="571">
                  <c:v>20140</c:v>
                </c:pt>
                <c:pt idx="572">
                  <c:v>24670</c:v>
                </c:pt>
                <c:pt idx="573">
                  <c:v>21140</c:v>
                </c:pt>
                <c:pt idx="574">
                  <c:v>22270</c:v>
                </c:pt>
                <c:pt idx="575">
                  <c:v>24770</c:v>
                </c:pt>
                <c:pt idx="576">
                  <c:v>22370</c:v>
                </c:pt>
                <c:pt idx="577">
                  <c:v>21240</c:v>
                </c:pt>
                <c:pt idx="578">
                  <c:v>92600</c:v>
                </c:pt>
                <c:pt idx="579">
                  <c:v>81300</c:v>
                </c:pt>
                <c:pt idx="580">
                  <c:v>78300</c:v>
                </c:pt>
                <c:pt idx="581">
                  <c:v>89600</c:v>
                </c:pt>
                <c:pt idx="582">
                  <c:v>93900</c:v>
                </c:pt>
                <c:pt idx="583">
                  <c:v>82500</c:v>
                </c:pt>
                <c:pt idx="584">
                  <c:v>90900</c:v>
                </c:pt>
                <c:pt idx="585">
                  <c:v>79500</c:v>
                </c:pt>
                <c:pt idx="586">
                  <c:v>91200</c:v>
                </c:pt>
                <c:pt idx="587">
                  <c:v>82800</c:v>
                </c:pt>
                <c:pt idx="588">
                  <c:v>94200</c:v>
                </c:pt>
                <c:pt idx="589">
                  <c:v>79800</c:v>
                </c:pt>
                <c:pt idx="590">
                  <c:v>94900</c:v>
                </c:pt>
                <c:pt idx="591">
                  <c:v>86600</c:v>
                </c:pt>
                <c:pt idx="592">
                  <c:v>79100</c:v>
                </c:pt>
                <c:pt idx="593">
                  <c:v>76100</c:v>
                </c:pt>
                <c:pt idx="594">
                  <c:v>90400</c:v>
                </c:pt>
                <c:pt idx="595">
                  <c:v>83600</c:v>
                </c:pt>
                <c:pt idx="596">
                  <c:v>87400</c:v>
                </c:pt>
                <c:pt idx="597">
                  <c:v>97900</c:v>
                </c:pt>
                <c:pt idx="598">
                  <c:v>87800</c:v>
                </c:pt>
                <c:pt idx="599">
                  <c:v>77300</c:v>
                </c:pt>
                <c:pt idx="600">
                  <c:v>99200</c:v>
                </c:pt>
                <c:pt idx="601">
                  <c:v>96200</c:v>
                </c:pt>
                <c:pt idx="602">
                  <c:v>80300</c:v>
                </c:pt>
                <c:pt idx="603">
                  <c:v>84800</c:v>
                </c:pt>
                <c:pt idx="604">
                  <c:v>91700</c:v>
                </c:pt>
                <c:pt idx="605">
                  <c:v>88700</c:v>
                </c:pt>
                <c:pt idx="606">
                  <c:v>92000</c:v>
                </c:pt>
                <c:pt idx="607">
                  <c:v>77600</c:v>
                </c:pt>
                <c:pt idx="608">
                  <c:v>89000</c:v>
                </c:pt>
                <c:pt idx="609">
                  <c:v>80600</c:v>
                </c:pt>
                <c:pt idx="610">
                  <c:v>85100</c:v>
                </c:pt>
                <c:pt idx="611">
                  <c:v>88100</c:v>
                </c:pt>
                <c:pt idx="612">
                  <c:v>96500</c:v>
                </c:pt>
                <c:pt idx="613">
                  <c:v>99500</c:v>
                </c:pt>
                <c:pt idx="614">
                  <c:v>2000</c:v>
                </c:pt>
                <c:pt idx="615">
                  <c:v>2000</c:v>
                </c:pt>
                <c:pt idx="616">
                  <c:v>2000</c:v>
                </c:pt>
                <c:pt idx="617">
                  <c:v>2000</c:v>
                </c:pt>
                <c:pt idx="618">
                  <c:v>2000</c:v>
                </c:pt>
                <c:pt idx="619">
                  <c:v>2000</c:v>
                </c:pt>
                <c:pt idx="620">
                  <c:v>2000</c:v>
                </c:pt>
                <c:pt idx="621">
                  <c:v>2000</c:v>
                </c:pt>
                <c:pt idx="622">
                  <c:v>2080</c:v>
                </c:pt>
                <c:pt idx="623">
                  <c:v>2234</c:v>
                </c:pt>
                <c:pt idx="624">
                  <c:v>2000</c:v>
                </c:pt>
                <c:pt idx="625">
                  <c:v>2146</c:v>
                </c:pt>
                <c:pt idx="626">
                  <c:v>22935</c:v>
                </c:pt>
                <c:pt idx="627">
                  <c:v>19935</c:v>
                </c:pt>
                <c:pt idx="628">
                  <c:v>20935</c:v>
                </c:pt>
                <c:pt idx="629">
                  <c:v>18735</c:v>
                </c:pt>
                <c:pt idx="630">
                  <c:v>19985</c:v>
                </c:pt>
                <c:pt idx="631">
                  <c:v>18785</c:v>
                </c:pt>
                <c:pt idx="632">
                  <c:v>21885</c:v>
                </c:pt>
                <c:pt idx="633">
                  <c:v>24895</c:v>
                </c:pt>
                <c:pt idx="634">
                  <c:v>22895</c:v>
                </c:pt>
                <c:pt idx="635">
                  <c:v>23845</c:v>
                </c:pt>
                <c:pt idx="636">
                  <c:v>21190</c:v>
                </c:pt>
                <c:pt idx="637">
                  <c:v>29895</c:v>
                </c:pt>
                <c:pt idx="638">
                  <c:v>22995</c:v>
                </c:pt>
                <c:pt idx="639">
                  <c:v>24995</c:v>
                </c:pt>
                <c:pt idx="640">
                  <c:v>21495</c:v>
                </c:pt>
                <c:pt idx="641">
                  <c:v>30195</c:v>
                </c:pt>
                <c:pt idx="642">
                  <c:v>23945</c:v>
                </c:pt>
                <c:pt idx="643">
                  <c:v>30695</c:v>
                </c:pt>
                <c:pt idx="644">
                  <c:v>21945</c:v>
                </c:pt>
                <c:pt idx="645">
                  <c:v>24195</c:v>
                </c:pt>
                <c:pt idx="646">
                  <c:v>22995</c:v>
                </c:pt>
                <c:pt idx="647">
                  <c:v>25245</c:v>
                </c:pt>
                <c:pt idx="648">
                  <c:v>78000</c:v>
                </c:pt>
                <c:pt idx="649">
                  <c:v>91000</c:v>
                </c:pt>
                <c:pt idx="650">
                  <c:v>94000</c:v>
                </c:pt>
                <c:pt idx="651">
                  <c:v>81000</c:v>
                </c:pt>
                <c:pt idx="652">
                  <c:v>74000</c:v>
                </c:pt>
                <c:pt idx="653">
                  <c:v>87300</c:v>
                </c:pt>
                <c:pt idx="654">
                  <c:v>90300</c:v>
                </c:pt>
                <c:pt idx="655">
                  <c:v>82500</c:v>
                </c:pt>
                <c:pt idx="656">
                  <c:v>94400</c:v>
                </c:pt>
                <c:pt idx="657">
                  <c:v>81300</c:v>
                </c:pt>
                <c:pt idx="658">
                  <c:v>97400</c:v>
                </c:pt>
                <c:pt idx="659">
                  <c:v>94600</c:v>
                </c:pt>
                <c:pt idx="660">
                  <c:v>97600</c:v>
                </c:pt>
                <c:pt idx="661">
                  <c:v>84500</c:v>
                </c:pt>
                <c:pt idx="662">
                  <c:v>81500</c:v>
                </c:pt>
                <c:pt idx="663">
                  <c:v>53900</c:v>
                </c:pt>
                <c:pt idx="664">
                  <c:v>66300</c:v>
                </c:pt>
                <c:pt idx="665">
                  <c:v>2000</c:v>
                </c:pt>
                <c:pt idx="666">
                  <c:v>2000</c:v>
                </c:pt>
                <c:pt idx="667">
                  <c:v>2000</c:v>
                </c:pt>
                <c:pt idx="668">
                  <c:v>2000</c:v>
                </c:pt>
                <c:pt idx="669">
                  <c:v>2000</c:v>
                </c:pt>
                <c:pt idx="670">
                  <c:v>2000</c:v>
                </c:pt>
                <c:pt idx="671">
                  <c:v>2000</c:v>
                </c:pt>
                <c:pt idx="672">
                  <c:v>2000</c:v>
                </c:pt>
                <c:pt idx="673">
                  <c:v>2000</c:v>
                </c:pt>
                <c:pt idx="674">
                  <c:v>2000</c:v>
                </c:pt>
                <c:pt idx="675">
                  <c:v>2000</c:v>
                </c:pt>
                <c:pt idx="676">
                  <c:v>2000</c:v>
                </c:pt>
                <c:pt idx="677">
                  <c:v>2000</c:v>
                </c:pt>
                <c:pt idx="678">
                  <c:v>2000</c:v>
                </c:pt>
                <c:pt idx="679">
                  <c:v>2000</c:v>
                </c:pt>
                <c:pt idx="680">
                  <c:v>2000</c:v>
                </c:pt>
                <c:pt idx="681">
                  <c:v>2000</c:v>
                </c:pt>
                <c:pt idx="682">
                  <c:v>2000</c:v>
                </c:pt>
                <c:pt idx="683">
                  <c:v>2000</c:v>
                </c:pt>
                <c:pt idx="684">
                  <c:v>2000</c:v>
                </c:pt>
                <c:pt idx="685">
                  <c:v>2000</c:v>
                </c:pt>
                <c:pt idx="686">
                  <c:v>4784</c:v>
                </c:pt>
                <c:pt idx="687">
                  <c:v>5680</c:v>
                </c:pt>
                <c:pt idx="688">
                  <c:v>6693</c:v>
                </c:pt>
                <c:pt idx="689">
                  <c:v>2000</c:v>
                </c:pt>
                <c:pt idx="690">
                  <c:v>2000</c:v>
                </c:pt>
                <c:pt idx="691">
                  <c:v>2000</c:v>
                </c:pt>
                <c:pt idx="692">
                  <c:v>2000</c:v>
                </c:pt>
                <c:pt idx="693">
                  <c:v>2000</c:v>
                </c:pt>
                <c:pt idx="694">
                  <c:v>2000</c:v>
                </c:pt>
                <c:pt idx="695">
                  <c:v>2000</c:v>
                </c:pt>
                <c:pt idx="696">
                  <c:v>2000</c:v>
                </c:pt>
                <c:pt idx="697">
                  <c:v>2000</c:v>
                </c:pt>
                <c:pt idx="698">
                  <c:v>2000</c:v>
                </c:pt>
                <c:pt idx="699">
                  <c:v>2000</c:v>
                </c:pt>
                <c:pt idx="700">
                  <c:v>2000</c:v>
                </c:pt>
                <c:pt idx="701">
                  <c:v>2000</c:v>
                </c:pt>
                <c:pt idx="702">
                  <c:v>2000</c:v>
                </c:pt>
                <c:pt idx="703">
                  <c:v>2000</c:v>
                </c:pt>
                <c:pt idx="704">
                  <c:v>2000</c:v>
                </c:pt>
                <c:pt idx="705">
                  <c:v>2000</c:v>
                </c:pt>
                <c:pt idx="706">
                  <c:v>2000</c:v>
                </c:pt>
                <c:pt idx="707">
                  <c:v>2000</c:v>
                </c:pt>
                <c:pt idx="708">
                  <c:v>2000</c:v>
                </c:pt>
                <c:pt idx="709">
                  <c:v>2000</c:v>
                </c:pt>
                <c:pt idx="710">
                  <c:v>2000</c:v>
                </c:pt>
                <c:pt idx="711">
                  <c:v>2000</c:v>
                </c:pt>
                <c:pt idx="712">
                  <c:v>2000</c:v>
                </c:pt>
                <c:pt idx="713">
                  <c:v>2000</c:v>
                </c:pt>
                <c:pt idx="714">
                  <c:v>2000</c:v>
                </c:pt>
                <c:pt idx="715">
                  <c:v>2000</c:v>
                </c:pt>
                <c:pt idx="716">
                  <c:v>2000</c:v>
                </c:pt>
                <c:pt idx="717">
                  <c:v>2091</c:v>
                </c:pt>
                <c:pt idx="718">
                  <c:v>2000</c:v>
                </c:pt>
                <c:pt idx="719">
                  <c:v>2000</c:v>
                </c:pt>
                <c:pt idx="720">
                  <c:v>2000</c:v>
                </c:pt>
                <c:pt idx="721">
                  <c:v>26255</c:v>
                </c:pt>
                <c:pt idx="722">
                  <c:v>26975</c:v>
                </c:pt>
                <c:pt idx="723">
                  <c:v>26950</c:v>
                </c:pt>
                <c:pt idx="724">
                  <c:v>22990</c:v>
                </c:pt>
                <c:pt idx="725">
                  <c:v>26950</c:v>
                </c:pt>
                <c:pt idx="726">
                  <c:v>22990</c:v>
                </c:pt>
                <c:pt idx="727">
                  <c:v>28900</c:v>
                </c:pt>
                <c:pt idx="728">
                  <c:v>44080</c:v>
                </c:pt>
                <c:pt idx="729">
                  <c:v>46080</c:v>
                </c:pt>
                <c:pt idx="730">
                  <c:v>37115</c:v>
                </c:pt>
                <c:pt idx="731">
                  <c:v>39490</c:v>
                </c:pt>
                <c:pt idx="732">
                  <c:v>34340</c:v>
                </c:pt>
                <c:pt idx="733">
                  <c:v>44080</c:v>
                </c:pt>
                <c:pt idx="734">
                  <c:v>40840</c:v>
                </c:pt>
                <c:pt idx="735">
                  <c:v>31180</c:v>
                </c:pt>
                <c:pt idx="736">
                  <c:v>32395</c:v>
                </c:pt>
                <c:pt idx="737">
                  <c:v>34340</c:v>
                </c:pt>
                <c:pt idx="738">
                  <c:v>34975</c:v>
                </c:pt>
                <c:pt idx="739">
                  <c:v>37115</c:v>
                </c:pt>
                <c:pt idx="740">
                  <c:v>34975</c:v>
                </c:pt>
                <c:pt idx="741">
                  <c:v>30250</c:v>
                </c:pt>
                <c:pt idx="742">
                  <c:v>32395</c:v>
                </c:pt>
                <c:pt idx="743">
                  <c:v>29830</c:v>
                </c:pt>
                <c:pt idx="744">
                  <c:v>46080</c:v>
                </c:pt>
                <c:pt idx="745">
                  <c:v>37810</c:v>
                </c:pt>
                <c:pt idx="746">
                  <c:v>51330</c:v>
                </c:pt>
                <c:pt idx="747">
                  <c:v>38305</c:v>
                </c:pt>
                <c:pt idx="748">
                  <c:v>44885</c:v>
                </c:pt>
                <c:pt idx="749">
                  <c:v>30360</c:v>
                </c:pt>
                <c:pt idx="750">
                  <c:v>42130</c:v>
                </c:pt>
                <c:pt idx="751">
                  <c:v>43605</c:v>
                </c:pt>
                <c:pt idx="752">
                  <c:v>31790</c:v>
                </c:pt>
                <c:pt idx="753">
                  <c:v>35315</c:v>
                </c:pt>
                <c:pt idx="754">
                  <c:v>37140</c:v>
                </c:pt>
                <c:pt idx="755">
                  <c:v>34150</c:v>
                </c:pt>
                <c:pt idx="756">
                  <c:v>44455</c:v>
                </c:pt>
                <c:pt idx="757">
                  <c:v>36395</c:v>
                </c:pt>
                <c:pt idx="758">
                  <c:v>47345</c:v>
                </c:pt>
                <c:pt idx="759">
                  <c:v>32395</c:v>
                </c:pt>
                <c:pt idx="760">
                  <c:v>28900</c:v>
                </c:pt>
                <c:pt idx="761">
                  <c:v>30330</c:v>
                </c:pt>
                <c:pt idx="762">
                  <c:v>39990</c:v>
                </c:pt>
                <c:pt idx="763">
                  <c:v>38115</c:v>
                </c:pt>
                <c:pt idx="764">
                  <c:v>45080</c:v>
                </c:pt>
                <c:pt idx="765">
                  <c:v>35340</c:v>
                </c:pt>
                <c:pt idx="766">
                  <c:v>36975</c:v>
                </c:pt>
                <c:pt idx="767">
                  <c:v>37020</c:v>
                </c:pt>
                <c:pt idx="768">
                  <c:v>28900</c:v>
                </c:pt>
                <c:pt idx="769">
                  <c:v>38115</c:v>
                </c:pt>
                <c:pt idx="770">
                  <c:v>32395</c:v>
                </c:pt>
                <c:pt idx="771">
                  <c:v>39990</c:v>
                </c:pt>
                <c:pt idx="772">
                  <c:v>30330</c:v>
                </c:pt>
                <c:pt idx="773">
                  <c:v>37020</c:v>
                </c:pt>
                <c:pt idx="774">
                  <c:v>35340</c:v>
                </c:pt>
                <c:pt idx="775">
                  <c:v>36975</c:v>
                </c:pt>
                <c:pt idx="776">
                  <c:v>45080</c:v>
                </c:pt>
                <c:pt idx="777">
                  <c:v>37250</c:v>
                </c:pt>
                <c:pt idx="778">
                  <c:v>35875</c:v>
                </c:pt>
                <c:pt idx="779">
                  <c:v>33380</c:v>
                </c:pt>
                <c:pt idx="780">
                  <c:v>40245</c:v>
                </c:pt>
                <c:pt idx="781">
                  <c:v>48010</c:v>
                </c:pt>
                <c:pt idx="782">
                  <c:v>39400</c:v>
                </c:pt>
                <c:pt idx="783">
                  <c:v>43270</c:v>
                </c:pt>
                <c:pt idx="784">
                  <c:v>39650</c:v>
                </c:pt>
                <c:pt idx="785">
                  <c:v>38380</c:v>
                </c:pt>
                <c:pt idx="786">
                  <c:v>40765</c:v>
                </c:pt>
                <c:pt idx="787">
                  <c:v>42000</c:v>
                </c:pt>
                <c:pt idx="788">
                  <c:v>49165</c:v>
                </c:pt>
                <c:pt idx="789">
                  <c:v>38525</c:v>
                </c:pt>
                <c:pt idx="790">
                  <c:v>49565</c:v>
                </c:pt>
                <c:pt idx="791">
                  <c:v>43435</c:v>
                </c:pt>
                <c:pt idx="792">
                  <c:v>48030</c:v>
                </c:pt>
                <c:pt idx="793">
                  <c:v>39190</c:v>
                </c:pt>
                <c:pt idx="794">
                  <c:v>41190</c:v>
                </c:pt>
                <c:pt idx="795">
                  <c:v>42770</c:v>
                </c:pt>
                <c:pt idx="796">
                  <c:v>40400</c:v>
                </c:pt>
                <c:pt idx="797">
                  <c:v>46530</c:v>
                </c:pt>
                <c:pt idx="798">
                  <c:v>49105</c:v>
                </c:pt>
                <c:pt idx="799">
                  <c:v>42615</c:v>
                </c:pt>
                <c:pt idx="800">
                  <c:v>45345</c:v>
                </c:pt>
                <c:pt idx="801">
                  <c:v>2000</c:v>
                </c:pt>
                <c:pt idx="802">
                  <c:v>2000</c:v>
                </c:pt>
                <c:pt idx="803">
                  <c:v>2000</c:v>
                </c:pt>
                <c:pt idx="804">
                  <c:v>2000</c:v>
                </c:pt>
                <c:pt idx="805">
                  <c:v>2122</c:v>
                </c:pt>
                <c:pt idx="806">
                  <c:v>2000</c:v>
                </c:pt>
                <c:pt idx="807">
                  <c:v>2145</c:v>
                </c:pt>
                <c:pt idx="808">
                  <c:v>2084</c:v>
                </c:pt>
                <c:pt idx="809">
                  <c:v>2063</c:v>
                </c:pt>
                <c:pt idx="810">
                  <c:v>2172</c:v>
                </c:pt>
                <c:pt idx="811">
                  <c:v>2000</c:v>
                </c:pt>
                <c:pt idx="812">
                  <c:v>2000</c:v>
                </c:pt>
                <c:pt idx="813">
                  <c:v>2000</c:v>
                </c:pt>
                <c:pt idx="814">
                  <c:v>2000</c:v>
                </c:pt>
                <c:pt idx="815">
                  <c:v>2000</c:v>
                </c:pt>
                <c:pt idx="816">
                  <c:v>2000</c:v>
                </c:pt>
                <c:pt idx="817">
                  <c:v>2000</c:v>
                </c:pt>
                <c:pt idx="818">
                  <c:v>2000</c:v>
                </c:pt>
                <c:pt idx="819">
                  <c:v>2000</c:v>
                </c:pt>
                <c:pt idx="820">
                  <c:v>2000</c:v>
                </c:pt>
                <c:pt idx="821">
                  <c:v>2000</c:v>
                </c:pt>
                <c:pt idx="822">
                  <c:v>2000</c:v>
                </c:pt>
                <c:pt idx="823">
                  <c:v>2078</c:v>
                </c:pt>
                <c:pt idx="824">
                  <c:v>2000</c:v>
                </c:pt>
                <c:pt idx="825">
                  <c:v>2000</c:v>
                </c:pt>
                <c:pt idx="826">
                  <c:v>2000</c:v>
                </c:pt>
                <c:pt idx="827">
                  <c:v>2117</c:v>
                </c:pt>
                <c:pt idx="828">
                  <c:v>2000</c:v>
                </c:pt>
                <c:pt idx="829">
                  <c:v>2115</c:v>
                </c:pt>
                <c:pt idx="830">
                  <c:v>2000</c:v>
                </c:pt>
                <c:pt idx="831">
                  <c:v>2000</c:v>
                </c:pt>
                <c:pt idx="832">
                  <c:v>2268</c:v>
                </c:pt>
                <c:pt idx="833">
                  <c:v>2000</c:v>
                </c:pt>
                <c:pt idx="834">
                  <c:v>2000</c:v>
                </c:pt>
                <c:pt idx="835">
                  <c:v>2000</c:v>
                </c:pt>
                <c:pt idx="836">
                  <c:v>2000</c:v>
                </c:pt>
                <c:pt idx="837">
                  <c:v>2000</c:v>
                </c:pt>
                <c:pt idx="838">
                  <c:v>2000</c:v>
                </c:pt>
                <c:pt idx="839">
                  <c:v>2000</c:v>
                </c:pt>
                <c:pt idx="840">
                  <c:v>2000</c:v>
                </c:pt>
                <c:pt idx="841">
                  <c:v>2000</c:v>
                </c:pt>
                <c:pt idx="842">
                  <c:v>2000</c:v>
                </c:pt>
                <c:pt idx="843">
                  <c:v>96200</c:v>
                </c:pt>
                <c:pt idx="844">
                  <c:v>132800</c:v>
                </c:pt>
                <c:pt idx="845">
                  <c:v>120900</c:v>
                </c:pt>
                <c:pt idx="846">
                  <c:v>105630</c:v>
                </c:pt>
                <c:pt idx="847">
                  <c:v>98900</c:v>
                </c:pt>
                <c:pt idx="848">
                  <c:v>102930</c:v>
                </c:pt>
                <c:pt idx="849">
                  <c:v>91030</c:v>
                </c:pt>
                <c:pt idx="850">
                  <c:v>84300</c:v>
                </c:pt>
                <c:pt idx="851">
                  <c:v>114200</c:v>
                </c:pt>
                <c:pt idx="852">
                  <c:v>130400</c:v>
                </c:pt>
                <c:pt idx="853">
                  <c:v>110800</c:v>
                </c:pt>
                <c:pt idx="854">
                  <c:v>117530</c:v>
                </c:pt>
                <c:pt idx="855">
                  <c:v>126100</c:v>
                </c:pt>
                <c:pt idx="856">
                  <c:v>101600</c:v>
                </c:pt>
                <c:pt idx="857">
                  <c:v>116200</c:v>
                </c:pt>
                <c:pt idx="858">
                  <c:v>102930</c:v>
                </c:pt>
                <c:pt idx="859">
                  <c:v>120900</c:v>
                </c:pt>
                <c:pt idx="860">
                  <c:v>105630</c:v>
                </c:pt>
                <c:pt idx="861">
                  <c:v>126100</c:v>
                </c:pt>
                <c:pt idx="862">
                  <c:v>91030</c:v>
                </c:pt>
                <c:pt idx="863">
                  <c:v>98900</c:v>
                </c:pt>
                <c:pt idx="864">
                  <c:v>132800</c:v>
                </c:pt>
                <c:pt idx="865">
                  <c:v>84300</c:v>
                </c:pt>
                <c:pt idx="866">
                  <c:v>104600</c:v>
                </c:pt>
                <c:pt idx="867">
                  <c:v>102930</c:v>
                </c:pt>
                <c:pt idx="868">
                  <c:v>132800</c:v>
                </c:pt>
                <c:pt idx="869">
                  <c:v>114200</c:v>
                </c:pt>
                <c:pt idx="870">
                  <c:v>88800</c:v>
                </c:pt>
                <c:pt idx="871">
                  <c:v>96200</c:v>
                </c:pt>
                <c:pt idx="872">
                  <c:v>117530</c:v>
                </c:pt>
                <c:pt idx="873">
                  <c:v>94800</c:v>
                </c:pt>
                <c:pt idx="874">
                  <c:v>110800</c:v>
                </c:pt>
                <c:pt idx="875">
                  <c:v>117530</c:v>
                </c:pt>
                <c:pt idx="876">
                  <c:v>98500</c:v>
                </c:pt>
                <c:pt idx="877">
                  <c:v>130400</c:v>
                </c:pt>
                <c:pt idx="878">
                  <c:v>175900</c:v>
                </c:pt>
                <c:pt idx="879">
                  <c:v>108600</c:v>
                </c:pt>
                <c:pt idx="880">
                  <c:v>115700</c:v>
                </c:pt>
                <c:pt idx="881">
                  <c:v>110300</c:v>
                </c:pt>
                <c:pt idx="882">
                  <c:v>122600</c:v>
                </c:pt>
                <c:pt idx="883">
                  <c:v>103400</c:v>
                </c:pt>
                <c:pt idx="884">
                  <c:v>96300</c:v>
                </c:pt>
                <c:pt idx="885">
                  <c:v>101700</c:v>
                </c:pt>
                <c:pt idx="886">
                  <c:v>108600</c:v>
                </c:pt>
                <c:pt idx="887">
                  <c:v>122600</c:v>
                </c:pt>
                <c:pt idx="888">
                  <c:v>89400</c:v>
                </c:pt>
                <c:pt idx="889">
                  <c:v>6294</c:v>
                </c:pt>
                <c:pt idx="890">
                  <c:v>7419</c:v>
                </c:pt>
                <c:pt idx="891">
                  <c:v>9400</c:v>
                </c:pt>
                <c:pt idx="892">
                  <c:v>2000</c:v>
                </c:pt>
                <c:pt idx="893">
                  <c:v>2000</c:v>
                </c:pt>
                <c:pt idx="894">
                  <c:v>2000</c:v>
                </c:pt>
                <c:pt idx="895">
                  <c:v>2000</c:v>
                </c:pt>
                <c:pt idx="896">
                  <c:v>2000</c:v>
                </c:pt>
                <c:pt idx="897">
                  <c:v>2000</c:v>
                </c:pt>
                <c:pt idx="898">
                  <c:v>2000</c:v>
                </c:pt>
                <c:pt idx="899">
                  <c:v>2000</c:v>
                </c:pt>
                <c:pt idx="900">
                  <c:v>2000</c:v>
                </c:pt>
                <c:pt idx="901">
                  <c:v>2000</c:v>
                </c:pt>
                <c:pt idx="902">
                  <c:v>2000</c:v>
                </c:pt>
                <c:pt idx="903">
                  <c:v>2000</c:v>
                </c:pt>
                <c:pt idx="904">
                  <c:v>2000</c:v>
                </c:pt>
                <c:pt idx="905">
                  <c:v>2000</c:v>
                </c:pt>
                <c:pt idx="906">
                  <c:v>2000</c:v>
                </c:pt>
                <c:pt idx="907">
                  <c:v>2000</c:v>
                </c:pt>
                <c:pt idx="908">
                  <c:v>2000</c:v>
                </c:pt>
                <c:pt idx="909">
                  <c:v>2667</c:v>
                </c:pt>
                <c:pt idx="910">
                  <c:v>3083</c:v>
                </c:pt>
                <c:pt idx="911">
                  <c:v>3578</c:v>
                </c:pt>
                <c:pt idx="912">
                  <c:v>3047</c:v>
                </c:pt>
                <c:pt idx="913">
                  <c:v>2000</c:v>
                </c:pt>
                <c:pt idx="914">
                  <c:v>2000</c:v>
                </c:pt>
                <c:pt idx="915">
                  <c:v>2000</c:v>
                </c:pt>
                <c:pt idx="916">
                  <c:v>2000</c:v>
                </c:pt>
                <c:pt idx="917">
                  <c:v>2000</c:v>
                </c:pt>
                <c:pt idx="918">
                  <c:v>2000</c:v>
                </c:pt>
                <c:pt idx="919">
                  <c:v>4651</c:v>
                </c:pt>
                <c:pt idx="920">
                  <c:v>3839</c:v>
                </c:pt>
                <c:pt idx="921">
                  <c:v>4191</c:v>
                </c:pt>
                <c:pt idx="922">
                  <c:v>4878</c:v>
                </c:pt>
                <c:pt idx="923">
                  <c:v>4723</c:v>
                </c:pt>
                <c:pt idx="924">
                  <c:v>5576</c:v>
                </c:pt>
                <c:pt idx="925">
                  <c:v>33200</c:v>
                </c:pt>
                <c:pt idx="926">
                  <c:v>44050</c:v>
                </c:pt>
                <c:pt idx="927">
                  <c:v>29900</c:v>
                </c:pt>
                <c:pt idx="928">
                  <c:v>41650</c:v>
                </c:pt>
                <c:pt idx="929">
                  <c:v>38150</c:v>
                </c:pt>
                <c:pt idx="930">
                  <c:v>35750</c:v>
                </c:pt>
                <c:pt idx="931">
                  <c:v>47050</c:v>
                </c:pt>
                <c:pt idx="932">
                  <c:v>38350</c:v>
                </c:pt>
                <c:pt idx="933">
                  <c:v>35600</c:v>
                </c:pt>
                <c:pt idx="934">
                  <c:v>38600</c:v>
                </c:pt>
                <c:pt idx="935">
                  <c:v>41150</c:v>
                </c:pt>
                <c:pt idx="936">
                  <c:v>32450</c:v>
                </c:pt>
                <c:pt idx="937">
                  <c:v>34200</c:v>
                </c:pt>
                <c:pt idx="938">
                  <c:v>39600</c:v>
                </c:pt>
                <c:pt idx="939">
                  <c:v>37700</c:v>
                </c:pt>
                <c:pt idx="940">
                  <c:v>43050</c:v>
                </c:pt>
                <c:pt idx="941">
                  <c:v>39300</c:v>
                </c:pt>
                <c:pt idx="942">
                  <c:v>36600</c:v>
                </c:pt>
                <c:pt idx="943">
                  <c:v>39750</c:v>
                </c:pt>
                <c:pt idx="944">
                  <c:v>45450</c:v>
                </c:pt>
                <c:pt idx="945">
                  <c:v>48450</c:v>
                </c:pt>
                <c:pt idx="946">
                  <c:v>34400</c:v>
                </c:pt>
                <c:pt idx="947">
                  <c:v>43100</c:v>
                </c:pt>
                <c:pt idx="948">
                  <c:v>36900</c:v>
                </c:pt>
                <c:pt idx="949">
                  <c:v>33600</c:v>
                </c:pt>
                <c:pt idx="950">
                  <c:v>30900</c:v>
                </c:pt>
                <c:pt idx="951">
                  <c:v>40100</c:v>
                </c:pt>
                <c:pt idx="952">
                  <c:v>42300</c:v>
                </c:pt>
                <c:pt idx="953">
                  <c:v>43150</c:v>
                </c:pt>
                <c:pt idx="954">
                  <c:v>40150</c:v>
                </c:pt>
                <c:pt idx="955">
                  <c:v>37450</c:v>
                </c:pt>
                <c:pt idx="956">
                  <c:v>37600</c:v>
                </c:pt>
                <c:pt idx="957">
                  <c:v>34450</c:v>
                </c:pt>
                <c:pt idx="958">
                  <c:v>40300</c:v>
                </c:pt>
                <c:pt idx="959">
                  <c:v>49250</c:v>
                </c:pt>
                <c:pt idx="960">
                  <c:v>43550</c:v>
                </c:pt>
                <c:pt idx="961">
                  <c:v>31200</c:v>
                </c:pt>
                <c:pt idx="962">
                  <c:v>40850</c:v>
                </c:pt>
                <c:pt idx="963">
                  <c:v>46550</c:v>
                </c:pt>
                <c:pt idx="964">
                  <c:v>34200</c:v>
                </c:pt>
                <c:pt idx="965">
                  <c:v>51400</c:v>
                </c:pt>
                <c:pt idx="966">
                  <c:v>44000</c:v>
                </c:pt>
                <c:pt idx="967">
                  <c:v>47000</c:v>
                </c:pt>
                <c:pt idx="968">
                  <c:v>45000</c:v>
                </c:pt>
                <c:pt idx="969">
                  <c:v>39700</c:v>
                </c:pt>
                <c:pt idx="970">
                  <c:v>43800</c:v>
                </c:pt>
                <c:pt idx="971">
                  <c:v>35500</c:v>
                </c:pt>
                <c:pt idx="972">
                  <c:v>38500</c:v>
                </c:pt>
                <c:pt idx="973">
                  <c:v>37600</c:v>
                </c:pt>
                <c:pt idx="974">
                  <c:v>36400</c:v>
                </c:pt>
                <c:pt idx="975">
                  <c:v>42900</c:v>
                </c:pt>
                <c:pt idx="976">
                  <c:v>37600</c:v>
                </c:pt>
                <c:pt idx="977">
                  <c:v>37000</c:v>
                </c:pt>
                <c:pt idx="978">
                  <c:v>38000</c:v>
                </c:pt>
                <c:pt idx="979">
                  <c:v>38000</c:v>
                </c:pt>
                <c:pt idx="980">
                  <c:v>35900</c:v>
                </c:pt>
                <c:pt idx="981">
                  <c:v>40100</c:v>
                </c:pt>
                <c:pt idx="982">
                  <c:v>39100</c:v>
                </c:pt>
                <c:pt idx="983">
                  <c:v>37300</c:v>
                </c:pt>
                <c:pt idx="984">
                  <c:v>34900</c:v>
                </c:pt>
                <c:pt idx="985">
                  <c:v>48000</c:v>
                </c:pt>
                <c:pt idx="986">
                  <c:v>43200</c:v>
                </c:pt>
                <c:pt idx="987">
                  <c:v>41100</c:v>
                </c:pt>
                <c:pt idx="988">
                  <c:v>45900</c:v>
                </c:pt>
                <c:pt idx="989">
                  <c:v>39400</c:v>
                </c:pt>
                <c:pt idx="990">
                  <c:v>38700</c:v>
                </c:pt>
                <c:pt idx="991">
                  <c:v>37850</c:v>
                </c:pt>
                <c:pt idx="992">
                  <c:v>42350</c:v>
                </c:pt>
                <c:pt idx="993">
                  <c:v>43800</c:v>
                </c:pt>
                <c:pt idx="994">
                  <c:v>41500</c:v>
                </c:pt>
                <c:pt idx="995">
                  <c:v>47900</c:v>
                </c:pt>
                <c:pt idx="996">
                  <c:v>50200</c:v>
                </c:pt>
                <c:pt idx="997">
                  <c:v>40500</c:v>
                </c:pt>
                <c:pt idx="998">
                  <c:v>42800</c:v>
                </c:pt>
                <c:pt idx="999">
                  <c:v>41200</c:v>
                </c:pt>
                <c:pt idx="1000">
                  <c:v>48600</c:v>
                </c:pt>
                <c:pt idx="1001">
                  <c:v>42200</c:v>
                </c:pt>
                <c:pt idx="1002">
                  <c:v>58700</c:v>
                </c:pt>
                <c:pt idx="1003">
                  <c:v>50450</c:v>
                </c:pt>
                <c:pt idx="1004">
                  <c:v>44800</c:v>
                </c:pt>
                <c:pt idx="1005">
                  <c:v>60100</c:v>
                </c:pt>
                <c:pt idx="1006">
                  <c:v>48350</c:v>
                </c:pt>
                <c:pt idx="1007">
                  <c:v>56300</c:v>
                </c:pt>
                <c:pt idx="1008">
                  <c:v>46900</c:v>
                </c:pt>
                <c:pt idx="1009">
                  <c:v>62500</c:v>
                </c:pt>
                <c:pt idx="1010">
                  <c:v>52100</c:v>
                </c:pt>
                <c:pt idx="1011">
                  <c:v>49900</c:v>
                </c:pt>
                <c:pt idx="1012">
                  <c:v>46200</c:v>
                </c:pt>
                <c:pt idx="1013">
                  <c:v>59500</c:v>
                </c:pt>
                <c:pt idx="1014">
                  <c:v>61600</c:v>
                </c:pt>
                <c:pt idx="1015">
                  <c:v>57400</c:v>
                </c:pt>
                <c:pt idx="1016">
                  <c:v>63700</c:v>
                </c:pt>
                <c:pt idx="1017">
                  <c:v>48400</c:v>
                </c:pt>
                <c:pt idx="1018">
                  <c:v>53800</c:v>
                </c:pt>
                <c:pt idx="1019">
                  <c:v>61600</c:v>
                </c:pt>
                <c:pt idx="1020">
                  <c:v>67600</c:v>
                </c:pt>
                <c:pt idx="1021">
                  <c:v>58600</c:v>
                </c:pt>
                <c:pt idx="1022">
                  <c:v>49800</c:v>
                </c:pt>
                <c:pt idx="1023">
                  <c:v>47600</c:v>
                </c:pt>
                <c:pt idx="1024">
                  <c:v>65900</c:v>
                </c:pt>
                <c:pt idx="1025">
                  <c:v>69750</c:v>
                </c:pt>
                <c:pt idx="1026">
                  <c:v>68300</c:v>
                </c:pt>
                <c:pt idx="1027">
                  <c:v>72150</c:v>
                </c:pt>
                <c:pt idx="1028">
                  <c:v>70400</c:v>
                </c:pt>
                <c:pt idx="1029">
                  <c:v>68300</c:v>
                </c:pt>
                <c:pt idx="1030">
                  <c:v>73050</c:v>
                </c:pt>
                <c:pt idx="1031">
                  <c:v>70950</c:v>
                </c:pt>
                <c:pt idx="1032">
                  <c:v>68800</c:v>
                </c:pt>
                <c:pt idx="1033">
                  <c:v>71350</c:v>
                </c:pt>
                <c:pt idx="1034">
                  <c:v>85200</c:v>
                </c:pt>
                <c:pt idx="1035">
                  <c:v>90500</c:v>
                </c:pt>
                <c:pt idx="1036">
                  <c:v>81500</c:v>
                </c:pt>
                <c:pt idx="1037">
                  <c:v>91500</c:v>
                </c:pt>
                <c:pt idx="1038">
                  <c:v>82500</c:v>
                </c:pt>
                <c:pt idx="1039">
                  <c:v>43850</c:v>
                </c:pt>
                <c:pt idx="1040">
                  <c:v>45850</c:v>
                </c:pt>
                <c:pt idx="1041">
                  <c:v>33975</c:v>
                </c:pt>
                <c:pt idx="1042">
                  <c:v>40820</c:v>
                </c:pt>
                <c:pt idx="1043">
                  <c:v>42820</c:v>
                </c:pt>
                <c:pt idx="1044">
                  <c:v>42095</c:v>
                </c:pt>
                <c:pt idx="1045">
                  <c:v>44095</c:v>
                </c:pt>
                <c:pt idx="1046">
                  <c:v>38555</c:v>
                </c:pt>
                <c:pt idx="1047">
                  <c:v>47690</c:v>
                </c:pt>
                <c:pt idx="1048">
                  <c:v>35975</c:v>
                </c:pt>
                <c:pt idx="1049">
                  <c:v>49690</c:v>
                </c:pt>
                <c:pt idx="1050">
                  <c:v>36555</c:v>
                </c:pt>
                <c:pt idx="1051">
                  <c:v>36755</c:v>
                </c:pt>
                <c:pt idx="1052">
                  <c:v>44295</c:v>
                </c:pt>
                <c:pt idx="1053">
                  <c:v>42295</c:v>
                </c:pt>
                <c:pt idx="1054">
                  <c:v>30975</c:v>
                </c:pt>
                <c:pt idx="1055">
                  <c:v>36175</c:v>
                </c:pt>
                <c:pt idx="1056">
                  <c:v>49890</c:v>
                </c:pt>
                <c:pt idx="1057">
                  <c:v>41020</c:v>
                </c:pt>
                <c:pt idx="1058">
                  <c:v>34175</c:v>
                </c:pt>
                <c:pt idx="1059">
                  <c:v>47890</c:v>
                </c:pt>
                <c:pt idx="1060">
                  <c:v>38755</c:v>
                </c:pt>
                <c:pt idx="1061">
                  <c:v>43020</c:v>
                </c:pt>
                <c:pt idx="1062">
                  <c:v>38350</c:v>
                </c:pt>
                <c:pt idx="1063">
                  <c:v>43750</c:v>
                </c:pt>
                <c:pt idx="1064">
                  <c:v>35070</c:v>
                </c:pt>
                <c:pt idx="1065">
                  <c:v>32450</c:v>
                </c:pt>
                <c:pt idx="1066">
                  <c:v>37070</c:v>
                </c:pt>
                <c:pt idx="1067">
                  <c:v>41450</c:v>
                </c:pt>
                <c:pt idx="1068">
                  <c:v>34450</c:v>
                </c:pt>
                <c:pt idx="1069">
                  <c:v>29070</c:v>
                </c:pt>
                <c:pt idx="1070">
                  <c:v>44920</c:v>
                </c:pt>
                <c:pt idx="1071">
                  <c:v>46920</c:v>
                </c:pt>
                <c:pt idx="1072">
                  <c:v>41750</c:v>
                </c:pt>
                <c:pt idx="1073">
                  <c:v>17395</c:v>
                </c:pt>
                <c:pt idx="1074">
                  <c:v>14895</c:v>
                </c:pt>
                <c:pt idx="1075">
                  <c:v>15645</c:v>
                </c:pt>
                <c:pt idx="1076">
                  <c:v>16095</c:v>
                </c:pt>
                <c:pt idx="1077">
                  <c:v>14645</c:v>
                </c:pt>
                <c:pt idx="1078">
                  <c:v>16395</c:v>
                </c:pt>
                <c:pt idx="1079">
                  <c:v>14745</c:v>
                </c:pt>
                <c:pt idx="1080">
                  <c:v>14995</c:v>
                </c:pt>
                <c:pt idx="1081">
                  <c:v>15745</c:v>
                </c:pt>
                <c:pt idx="1082">
                  <c:v>17495</c:v>
                </c:pt>
                <c:pt idx="1083">
                  <c:v>16495</c:v>
                </c:pt>
                <c:pt idx="1084">
                  <c:v>16195</c:v>
                </c:pt>
                <c:pt idx="1085">
                  <c:v>15745</c:v>
                </c:pt>
                <c:pt idx="1086">
                  <c:v>17495</c:v>
                </c:pt>
                <c:pt idx="1087">
                  <c:v>16195</c:v>
                </c:pt>
                <c:pt idx="1088">
                  <c:v>16495</c:v>
                </c:pt>
                <c:pt idx="1089">
                  <c:v>14745</c:v>
                </c:pt>
                <c:pt idx="1090">
                  <c:v>14995</c:v>
                </c:pt>
                <c:pt idx="1091">
                  <c:v>2000</c:v>
                </c:pt>
                <c:pt idx="1092">
                  <c:v>2000</c:v>
                </c:pt>
                <c:pt idx="1093">
                  <c:v>2000</c:v>
                </c:pt>
                <c:pt idx="1094">
                  <c:v>34020</c:v>
                </c:pt>
                <c:pt idx="1095">
                  <c:v>36220</c:v>
                </c:pt>
                <c:pt idx="1096">
                  <c:v>29670</c:v>
                </c:pt>
                <c:pt idx="1097">
                  <c:v>34770</c:v>
                </c:pt>
                <c:pt idx="1098">
                  <c:v>32570</c:v>
                </c:pt>
                <c:pt idx="1099">
                  <c:v>29990</c:v>
                </c:pt>
                <c:pt idx="1100">
                  <c:v>32890</c:v>
                </c:pt>
                <c:pt idx="1101">
                  <c:v>36540</c:v>
                </c:pt>
                <c:pt idx="1102">
                  <c:v>34340</c:v>
                </c:pt>
                <c:pt idx="1103">
                  <c:v>35090</c:v>
                </c:pt>
                <c:pt idx="1104">
                  <c:v>30775</c:v>
                </c:pt>
                <c:pt idx="1105">
                  <c:v>32270</c:v>
                </c:pt>
                <c:pt idx="1106">
                  <c:v>32550</c:v>
                </c:pt>
                <c:pt idx="1107">
                  <c:v>23775</c:v>
                </c:pt>
                <c:pt idx="1108">
                  <c:v>26300</c:v>
                </c:pt>
                <c:pt idx="1109">
                  <c:v>30195</c:v>
                </c:pt>
                <c:pt idx="1110">
                  <c:v>25450</c:v>
                </c:pt>
                <c:pt idx="1111">
                  <c:v>32550</c:v>
                </c:pt>
                <c:pt idx="1112">
                  <c:v>24665</c:v>
                </c:pt>
                <c:pt idx="1113">
                  <c:v>25030</c:v>
                </c:pt>
                <c:pt idx="1114">
                  <c:v>30270</c:v>
                </c:pt>
                <c:pt idx="1115">
                  <c:v>25830</c:v>
                </c:pt>
                <c:pt idx="1116">
                  <c:v>28495</c:v>
                </c:pt>
                <c:pt idx="1117">
                  <c:v>30495</c:v>
                </c:pt>
                <c:pt idx="1118">
                  <c:v>30775</c:v>
                </c:pt>
                <c:pt idx="1119">
                  <c:v>22105</c:v>
                </c:pt>
                <c:pt idx="1120">
                  <c:v>28420</c:v>
                </c:pt>
                <c:pt idx="1121">
                  <c:v>33630</c:v>
                </c:pt>
                <c:pt idx="1122">
                  <c:v>24625</c:v>
                </c:pt>
                <c:pt idx="1123">
                  <c:v>23865</c:v>
                </c:pt>
                <c:pt idx="1124">
                  <c:v>22905</c:v>
                </c:pt>
                <c:pt idx="1125">
                  <c:v>32745</c:v>
                </c:pt>
                <c:pt idx="1126">
                  <c:v>28670</c:v>
                </c:pt>
                <c:pt idx="1127">
                  <c:v>26850</c:v>
                </c:pt>
                <c:pt idx="1128">
                  <c:v>25065</c:v>
                </c:pt>
                <c:pt idx="1129">
                  <c:v>30745</c:v>
                </c:pt>
                <c:pt idx="1130">
                  <c:v>27380</c:v>
                </c:pt>
                <c:pt idx="1131">
                  <c:v>34680</c:v>
                </c:pt>
                <c:pt idx="1132">
                  <c:v>27850</c:v>
                </c:pt>
                <c:pt idx="1133">
                  <c:v>24725</c:v>
                </c:pt>
                <c:pt idx="1134">
                  <c:v>24265</c:v>
                </c:pt>
                <c:pt idx="1135">
                  <c:v>26380</c:v>
                </c:pt>
                <c:pt idx="1136">
                  <c:v>30845</c:v>
                </c:pt>
                <c:pt idx="1137">
                  <c:v>25580</c:v>
                </c:pt>
                <c:pt idx="1138">
                  <c:v>23005</c:v>
                </c:pt>
                <c:pt idx="1139">
                  <c:v>23875</c:v>
                </c:pt>
                <c:pt idx="1140">
                  <c:v>28845</c:v>
                </c:pt>
                <c:pt idx="1141">
                  <c:v>26065</c:v>
                </c:pt>
                <c:pt idx="1142">
                  <c:v>26000</c:v>
                </c:pt>
                <c:pt idx="1143">
                  <c:v>25725</c:v>
                </c:pt>
                <c:pt idx="1144">
                  <c:v>24005</c:v>
                </c:pt>
                <c:pt idx="1145">
                  <c:v>31025</c:v>
                </c:pt>
                <c:pt idx="1146">
                  <c:v>34225</c:v>
                </c:pt>
                <c:pt idx="1147">
                  <c:v>33025</c:v>
                </c:pt>
                <c:pt idx="1148">
                  <c:v>22205</c:v>
                </c:pt>
                <c:pt idx="1149">
                  <c:v>31025</c:v>
                </c:pt>
                <c:pt idx="1150">
                  <c:v>30670</c:v>
                </c:pt>
                <c:pt idx="1151">
                  <c:v>26215</c:v>
                </c:pt>
                <c:pt idx="1152">
                  <c:v>24025</c:v>
                </c:pt>
                <c:pt idx="1153">
                  <c:v>30995</c:v>
                </c:pt>
                <c:pt idx="1154">
                  <c:v>22355</c:v>
                </c:pt>
                <c:pt idx="1155">
                  <c:v>34830</c:v>
                </c:pt>
                <c:pt idx="1156">
                  <c:v>26150</c:v>
                </c:pt>
                <c:pt idx="1157">
                  <c:v>32895</c:v>
                </c:pt>
                <c:pt idx="1158">
                  <c:v>25215</c:v>
                </c:pt>
                <c:pt idx="1159">
                  <c:v>27530</c:v>
                </c:pt>
                <c:pt idx="1160">
                  <c:v>28820</c:v>
                </c:pt>
                <c:pt idx="1161">
                  <c:v>24155</c:v>
                </c:pt>
                <c:pt idx="1162">
                  <c:v>34375</c:v>
                </c:pt>
                <c:pt idx="1163">
                  <c:v>30895</c:v>
                </c:pt>
                <c:pt idx="1164">
                  <c:v>33175</c:v>
                </c:pt>
                <c:pt idx="1165">
                  <c:v>31175</c:v>
                </c:pt>
                <c:pt idx="1166">
                  <c:v>27000</c:v>
                </c:pt>
                <c:pt idx="1167">
                  <c:v>28000</c:v>
                </c:pt>
                <c:pt idx="1168">
                  <c:v>24415</c:v>
                </c:pt>
                <c:pt idx="1169">
                  <c:v>28995</c:v>
                </c:pt>
                <c:pt idx="1170">
                  <c:v>30820</c:v>
                </c:pt>
                <c:pt idx="1171">
                  <c:v>31175</c:v>
                </c:pt>
                <c:pt idx="1172">
                  <c:v>25875</c:v>
                </c:pt>
                <c:pt idx="1173">
                  <c:v>26530</c:v>
                </c:pt>
                <c:pt idx="1174">
                  <c:v>23155</c:v>
                </c:pt>
                <c:pt idx="1175">
                  <c:v>26215</c:v>
                </c:pt>
                <c:pt idx="1176">
                  <c:v>25730</c:v>
                </c:pt>
                <c:pt idx="1177">
                  <c:v>25415</c:v>
                </c:pt>
                <c:pt idx="1178">
                  <c:v>24875</c:v>
                </c:pt>
                <c:pt idx="1179">
                  <c:v>2000</c:v>
                </c:pt>
                <c:pt idx="1180">
                  <c:v>2000</c:v>
                </c:pt>
                <c:pt idx="1181">
                  <c:v>2000</c:v>
                </c:pt>
                <c:pt idx="1182">
                  <c:v>2000</c:v>
                </c:pt>
                <c:pt idx="1183">
                  <c:v>2000</c:v>
                </c:pt>
                <c:pt idx="1184">
                  <c:v>61400</c:v>
                </c:pt>
                <c:pt idx="1185">
                  <c:v>61900</c:v>
                </c:pt>
                <c:pt idx="1186">
                  <c:v>62100</c:v>
                </c:pt>
                <c:pt idx="1187">
                  <c:v>84300</c:v>
                </c:pt>
                <c:pt idx="1188">
                  <c:v>84300</c:v>
                </c:pt>
                <c:pt idx="1189">
                  <c:v>84300</c:v>
                </c:pt>
                <c:pt idx="1190">
                  <c:v>88900</c:v>
                </c:pt>
                <c:pt idx="1191">
                  <c:v>88900</c:v>
                </c:pt>
                <c:pt idx="1192">
                  <c:v>17049</c:v>
                </c:pt>
                <c:pt idx="1193">
                  <c:v>16349</c:v>
                </c:pt>
                <c:pt idx="1194">
                  <c:v>15949</c:v>
                </c:pt>
                <c:pt idx="1195">
                  <c:v>13449</c:v>
                </c:pt>
                <c:pt idx="1196">
                  <c:v>15449</c:v>
                </c:pt>
                <c:pt idx="1197">
                  <c:v>17349</c:v>
                </c:pt>
                <c:pt idx="1198">
                  <c:v>15649</c:v>
                </c:pt>
                <c:pt idx="1199">
                  <c:v>16849</c:v>
                </c:pt>
                <c:pt idx="1200">
                  <c:v>15149</c:v>
                </c:pt>
                <c:pt idx="1201">
                  <c:v>16049</c:v>
                </c:pt>
                <c:pt idx="1202">
                  <c:v>16549</c:v>
                </c:pt>
                <c:pt idx="1203">
                  <c:v>17849</c:v>
                </c:pt>
                <c:pt idx="1204">
                  <c:v>14349</c:v>
                </c:pt>
                <c:pt idx="1205">
                  <c:v>17549</c:v>
                </c:pt>
                <c:pt idx="1206">
                  <c:v>16599</c:v>
                </c:pt>
                <c:pt idx="1207">
                  <c:v>15499</c:v>
                </c:pt>
                <c:pt idx="1208">
                  <c:v>15999</c:v>
                </c:pt>
                <c:pt idx="1209">
                  <c:v>14099</c:v>
                </c:pt>
                <c:pt idx="1210">
                  <c:v>16099</c:v>
                </c:pt>
                <c:pt idx="1211">
                  <c:v>15299</c:v>
                </c:pt>
                <c:pt idx="1212">
                  <c:v>14599</c:v>
                </c:pt>
                <c:pt idx="1213">
                  <c:v>16999</c:v>
                </c:pt>
                <c:pt idx="1214">
                  <c:v>17099</c:v>
                </c:pt>
                <c:pt idx="1215">
                  <c:v>14999</c:v>
                </c:pt>
                <c:pt idx="1216">
                  <c:v>16199</c:v>
                </c:pt>
                <c:pt idx="1217">
                  <c:v>15099</c:v>
                </c:pt>
                <c:pt idx="1218">
                  <c:v>14299</c:v>
                </c:pt>
                <c:pt idx="1219">
                  <c:v>16299</c:v>
                </c:pt>
                <c:pt idx="1220">
                  <c:v>17199</c:v>
                </c:pt>
                <c:pt idx="1221">
                  <c:v>15299</c:v>
                </c:pt>
                <c:pt idx="1222">
                  <c:v>16199</c:v>
                </c:pt>
                <c:pt idx="1223">
                  <c:v>22395</c:v>
                </c:pt>
                <c:pt idx="1224">
                  <c:v>21080</c:v>
                </c:pt>
                <c:pt idx="1225">
                  <c:v>19605</c:v>
                </c:pt>
                <c:pt idx="1226">
                  <c:v>21080</c:v>
                </c:pt>
                <c:pt idx="1227">
                  <c:v>17805</c:v>
                </c:pt>
                <c:pt idx="1228">
                  <c:v>17805</c:v>
                </c:pt>
                <c:pt idx="1229">
                  <c:v>19855</c:v>
                </c:pt>
                <c:pt idx="1230">
                  <c:v>22145</c:v>
                </c:pt>
                <c:pt idx="1231">
                  <c:v>21585</c:v>
                </c:pt>
                <c:pt idx="1232">
                  <c:v>18085</c:v>
                </c:pt>
                <c:pt idx="1233">
                  <c:v>21585</c:v>
                </c:pt>
                <c:pt idx="1234">
                  <c:v>20035</c:v>
                </c:pt>
                <c:pt idx="1235">
                  <c:v>22935</c:v>
                </c:pt>
                <c:pt idx="1236">
                  <c:v>22685</c:v>
                </c:pt>
                <c:pt idx="1237">
                  <c:v>18085</c:v>
                </c:pt>
                <c:pt idx="1238">
                  <c:v>20035</c:v>
                </c:pt>
                <c:pt idx="1239">
                  <c:v>23335</c:v>
                </c:pt>
                <c:pt idx="1240">
                  <c:v>18485</c:v>
                </c:pt>
                <c:pt idx="1241">
                  <c:v>21985</c:v>
                </c:pt>
                <c:pt idx="1242">
                  <c:v>20435</c:v>
                </c:pt>
                <c:pt idx="1243">
                  <c:v>18485</c:v>
                </c:pt>
                <c:pt idx="1244">
                  <c:v>20435</c:v>
                </c:pt>
                <c:pt idx="1245">
                  <c:v>23085</c:v>
                </c:pt>
                <c:pt idx="1246">
                  <c:v>21985</c:v>
                </c:pt>
                <c:pt idx="1247">
                  <c:v>2000</c:v>
                </c:pt>
                <c:pt idx="1248">
                  <c:v>2234</c:v>
                </c:pt>
                <c:pt idx="1249">
                  <c:v>2358</c:v>
                </c:pt>
                <c:pt idx="1250">
                  <c:v>39950</c:v>
                </c:pt>
                <c:pt idx="1251">
                  <c:v>41000</c:v>
                </c:pt>
                <c:pt idx="1252">
                  <c:v>46950</c:v>
                </c:pt>
                <c:pt idx="1253">
                  <c:v>39950</c:v>
                </c:pt>
                <c:pt idx="1254">
                  <c:v>39950</c:v>
                </c:pt>
                <c:pt idx="1255">
                  <c:v>40250</c:v>
                </c:pt>
                <c:pt idx="1256">
                  <c:v>47250</c:v>
                </c:pt>
                <c:pt idx="1257">
                  <c:v>40250</c:v>
                </c:pt>
                <c:pt idx="1258">
                  <c:v>40700</c:v>
                </c:pt>
                <c:pt idx="1259">
                  <c:v>43300</c:v>
                </c:pt>
                <c:pt idx="1260">
                  <c:v>49200</c:v>
                </c:pt>
                <c:pt idx="1261">
                  <c:v>44500</c:v>
                </c:pt>
                <c:pt idx="1262">
                  <c:v>42400</c:v>
                </c:pt>
                <c:pt idx="1263">
                  <c:v>49800</c:v>
                </c:pt>
                <c:pt idx="1264">
                  <c:v>42700</c:v>
                </c:pt>
                <c:pt idx="1265">
                  <c:v>44800</c:v>
                </c:pt>
                <c:pt idx="1266">
                  <c:v>136900</c:v>
                </c:pt>
                <c:pt idx="1267">
                  <c:v>22560</c:v>
                </c:pt>
                <c:pt idx="1268">
                  <c:v>28150</c:v>
                </c:pt>
                <c:pt idx="1269">
                  <c:v>31950</c:v>
                </c:pt>
                <c:pt idx="1270">
                  <c:v>22300</c:v>
                </c:pt>
                <c:pt idx="1271">
                  <c:v>29830</c:v>
                </c:pt>
                <c:pt idx="1272">
                  <c:v>32350</c:v>
                </c:pt>
                <c:pt idx="1273">
                  <c:v>26450</c:v>
                </c:pt>
                <c:pt idx="1274">
                  <c:v>24720</c:v>
                </c:pt>
                <c:pt idx="1275">
                  <c:v>32090</c:v>
                </c:pt>
                <c:pt idx="1276">
                  <c:v>27390</c:v>
                </c:pt>
                <c:pt idx="1277">
                  <c:v>22500</c:v>
                </c:pt>
                <c:pt idx="1278">
                  <c:v>22900</c:v>
                </c:pt>
                <c:pt idx="1279">
                  <c:v>24470</c:v>
                </c:pt>
                <c:pt idx="1280">
                  <c:v>25460</c:v>
                </c:pt>
                <c:pt idx="1281">
                  <c:v>28570</c:v>
                </c:pt>
                <c:pt idx="1282">
                  <c:v>27990</c:v>
                </c:pt>
                <c:pt idx="1283">
                  <c:v>32690</c:v>
                </c:pt>
                <c:pt idx="1284">
                  <c:v>25460</c:v>
                </c:pt>
                <c:pt idx="1285">
                  <c:v>22500</c:v>
                </c:pt>
                <c:pt idx="1286">
                  <c:v>32690</c:v>
                </c:pt>
                <c:pt idx="1287">
                  <c:v>22900</c:v>
                </c:pt>
                <c:pt idx="1288">
                  <c:v>27990</c:v>
                </c:pt>
                <c:pt idx="1289">
                  <c:v>24470</c:v>
                </c:pt>
                <c:pt idx="1290">
                  <c:v>28570</c:v>
                </c:pt>
                <c:pt idx="1291">
                  <c:v>25495</c:v>
                </c:pt>
                <c:pt idx="1292">
                  <c:v>25495</c:v>
                </c:pt>
                <c:pt idx="1293">
                  <c:v>26045</c:v>
                </c:pt>
                <c:pt idx="1294">
                  <c:v>111200</c:v>
                </c:pt>
                <c:pt idx="1295">
                  <c:v>37590</c:v>
                </c:pt>
                <c:pt idx="1296">
                  <c:v>52860</c:v>
                </c:pt>
                <c:pt idx="1297">
                  <c:v>42680</c:v>
                </c:pt>
                <c:pt idx="1298">
                  <c:v>45580</c:v>
                </c:pt>
                <c:pt idx="1299">
                  <c:v>42890</c:v>
                </c:pt>
                <c:pt idx="1300">
                  <c:v>49960</c:v>
                </c:pt>
                <c:pt idx="1301">
                  <c:v>50780</c:v>
                </c:pt>
                <c:pt idx="1302">
                  <c:v>53680</c:v>
                </c:pt>
                <c:pt idx="1303">
                  <c:v>43810</c:v>
                </c:pt>
                <c:pt idx="1304">
                  <c:v>46500</c:v>
                </c:pt>
                <c:pt idx="1305">
                  <c:v>49880</c:v>
                </c:pt>
                <c:pt idx="1306">
                  <c:v>43600</c:v>
                </c:pt>
                <c:pt idx="1307">
                  <c:v>38510</c:v>
                </c:pt>
                <c:pt idx="1308">
                  <c:v>52780</c:v>
                </c:pt>
                <c:pt idx="1309">
                  <c:v>49650</c:v>
                </c:pt>
                <c:pt idx="1310">
                  <c:v>57590</c:v>
                </c:pt>
                <c:pt idx="1311">
                  <c:v>60490</c:v>
                </c:pt>
                <c:pt idx="1312">
                  <c:v>52550</c:v>
                </c:pt>
                <c:pt idx="1313">
                  <c:v>44900</c:v>
                </c:pt>
                <c:pt idx="1314">
                  <c:v>47800</c:v>
                </c:pt>
                <c:pt idx="1315">
                  <c:v>221990</c:v>
                </c:pt>
                <c:pt idx="1316">
                  <c:v>242990</c:v>
                </c:pt>
                <c:pt idx="1317">
                  <c:v>263990</c:v>
                </c:pt>
                <c:pt idx="1318">
                  <c:v>263990</c:v>
                </c:pt>
                <c:pt idx="1319">
                  <c:v>242990</c:v>
                </c:pt>
                <c:pt idx="1320">
                  <c:v>221990</c:v>
                </c:pt>
                <c:pt idx="1321">
                  <c:v>270990</c:v>
                </c:pt>
                <c:pt idx="1322">
                  <c:v>224990</c:v>
                </c:pt>
                <c:pt idx="1323">
                  <c:v>246990</c:v>
                </c:pt>
                <c:pt idx="1324">
                  <c:v>267990</c:v>
                </c:pt>
                <c:pt idx="1325">
                  <c:v>30935</c:v>
                </c:pt>
                <c:pt idx="1326">
                  <c:v>33810</c:v>
                </c:pt>
                <c:pt idx="1327">
                  <c:v>32905</c:v>
                </c:pt>
                <c:pt idx="1328">
                  <c:v>35780</c:v>
                </c:pt>
                <c:pt idx="1329">
                  <c:v>45270</c:v>
                </c:pt>
                <c:pt idx="1330">
                  <c:v>37115</c:v>
                </c:pt>
                <c:pt idx="1331">
                  <c:v>34730</c:v>
                </c:pt>
                <c:pt idx="1332">
                  <c:v>22050</c:v>
                </c:pt>
                <c:pt idx="1333">
                  <c:v>24450</c:v>
                </c:pt>
                <c:pt idx="1334">
                  <c:v>25195</c:v>
                </c:pt>
                <c:pt idx="1335">
                  <c:v>22695</c:v>
                </c:pt>
                <c:pt idx="1336">
                  <c:v>22930</c:v>
                </c:pt>
                <c:pt idx="1337">
                  <c:v>25430</c:v>
                </c:pt>
                <c:pt idx="1338">
                  <c:v>25690</c:v>
                </c:pt>
                <c:pt idx="1339">
                  <c:v>23690</c:v>
                </c:pt>
                <c:pt idx="1340">
                  <c:v>26195</c:v>
                </c:pt>
                <c:pt idx="1341">
                  <c:v>24195</c:v>
                </c:pt>
                <c:pt idx="1342">
                  <c:v>24430</c:v>
                </c:pt>
                <c:pt idx="1343">
                  <c:v>26430</c:v>
                </c:pt>
                <c:pt idx="1344">
                  <c:v>48165</c:v>
                </c:pt>
                <c:pt idx="1345">
                  <c:v>50165</c:v>
                </c:pt>
                <c:pt idx="1346">
                  <c:v>37995</c:v>
                </c:pt>
                <c:pt idx="1347">
                  <c:v>40445</c:v>
                </c:pt>
                <c:pt idx="1348">
                  <c:v>46935</c:v>
                </c:pt>
                <c:pt idx="1349">
                  <c:v>51435</c:v>
                </c:pt>
                <c:pt idx="1350">
                  <c:v>45150</c:v>
                </c:pt>
                <c:pt idx="1351">
                  <c:v>47095</c:v>
                </c:pt>
                <c:pt idx="1352">
                  <c:v>48205</c:v>
                </c:pt>
                <c:pt idx="1353">
                  <c:v>47750</c:v>
                </c:pt>
                <c:pt idx="1354">
                  <c:v>50325</c:v>
                </c:pt>
                <c:pt idx="1355">
                  <c:v>41920</c:v>
                </c:pt>
                <c:pt idx="1356">
                  <c:v>44935</c:v>
                </c:pt>
                <c:pt idx="1357">
                  <c:v>44520</c:v>
                </c:pt>
                <c:pt idx="1358">
                  <c:v>47605</c:v>
                </c:pt>
                <c:pt idx="1359">
                  <c:v>41920</c:v>
                </c:pt>
                <c:pt idx="1360">
                  <c:v>48675</c:v>
                </c:pt>
                <c:pt idx="1361">
                  <c:v>48715</c:v>
                </c:pt>
                <c:pt idx="1362">
                  <c:v>45445</c:v>
                </c:pt>
                <c:pt idx="1363">
                  <c:v>45150</c:v>
                </c:pt>
                <c:pt idx="1364">
                  <c:v>40445</c:v>
                </c:pt>
                <c:pt idx="1365">
                  <c:v>47750</c:v>
                </c:pt>
                <c:pt idx="1366">
                  <c:v>47445</c:v>
                </c:pt>
                <c:pt idx="1367">
                  <c:v>50675</c:v>
                </c:pt>
                <c:pt idx="1368">
                  <c:v>37995</c:v>
                </c:pt>
                <c:pt idx="1369">
                  <c:v>51945</c:v>
                </c:pt>
                <c:pt idx="1370">
                  <c:v>44520</c:v>
                </c:pt>
                <c:pt idx="1371">
                  <c:v>50835</c:v>
                </c:pt>
                <c:pt idx="1372">
                  <c:v>43395</c:v>
                </c:pt>
                <c:pt idx="1373">
                  <c:v>37595</c:v>
                </c:pt>
                <c:pt idx="1374">
                  <c:v>39995</c:v>
                </c:pt>
                <c:pt idx="1375">
                  <c:v>49495</c:v>
                </c:pt>
                <c:pt idx="1376">
                  <c:v>41395</c:v>
                </c:pt>
                <c:pt idx="1377">
                  <c:v>46995</c:v>
                </c:pt>
                <c:pt idx="1378">
                  <c:v>48995</c:v>
                </c:pt>
                <c:pt idx="1379">
                  <c:v>62665</c:v>
                </c:pt>
                <c:pt idx="1380">
                  <c:v>60465</c:v>
                </c:pt>
                <c:pt idx="1381">
                  <c:v>62895</c:v>
                </c:pt>
                <c:pt idx="1382">
                  <c:v>60695</c:v>
                </c:pt>
                <c:pt idx="1383">
                  <c:v>41340</c:v>
                </c:pt>
                <c:pt idx="1384">
                  <c:v>39340</c:v>
                </c:pt>
                <c:pt idx="1385">
                  <c:v>33215</c:v>
                </c:pt>
                <c:pt idx="1386">
                  <c:v>45615</c:v>
                </c:pt>
                <c:pt idx="1387">
                  <c:v>47615</c:v>
                </c:pt>
                <c:pt idx="1388">
                  <c:v>44660</c:v>
                </c:pt>
                <c:pt idx="1389">
                  <c:v>46715</c:v>
                </c:pt>
                <c:pt idx="1390">
                  <c:v>37245</c:v>
                </c:pt>
                <c:pt idx="1391">
                  <c:v>41340</c:v>
                </c:pt>
                <c:pt idx="1392">
                  <c:v>46660</c:v>
                </c:pt>
                <c:pt idx="1393">
                  <c:v>48715</c:v>
                </c:pt>
                <c:pt idx="1394">
                  <c:v>44660</c:v>
                </c:pt>
                <c:pt idx="1395">
                  <c:v>35245</c:v>
                </c:pt>
                <c:pt idx="1396">
                  <c:v>42660</c:v>
                </c:pt>
                <c:pt idx="1397">
                  <c:v>37340</c:v>
                </c:pt>
                <c:pt idx="1398">
                  <c:v>43340</c:v>
                </c:pt>
                <c:pt idx="1399">
                  <c:v>41340</c:v>
                </c:pt>
                <c:pt idx="1400">
                  <c:v>46110</c:v>
                </c:pt>
                <c:pt idx="1401">
                  <c:v>45155</c:v>
                </c:pt>
                <c:pt idx="1402">
                  <c:v>39340</c:v>
                </c:pt>
                <c:pt idx="1403">
                  <c:v>47155</c:v>
                </c:pt>
                <c:pt idx="1404">
                  <c:v>43155</c:v>
                </c:pt>
                <c:pt idx="1405">
                  <c:v>37245</c:v>
                </c:pt>
                <c:pt idx="1406">
                  <c:v>48110</c:v>
                </c:pt>
                <c:pt idx="1407">
                  <c:v>37340</c:v>
                </c:pt>
                <c:pt idx="1408">
                  <c:v>35245</c:v>
                </c:pt>
                <c:pt idx="1409">
                  <c:v>43340</c:v>
                </c:pt>
                <c:pt idx="1410">
                  <c:v>33215</c:v>
                </c:pt>
                <c:pt idx="1411">
                  <c:v>47210</c:v>
                </c:pt>
                <c:pt idx="1412">
                  <c:v>41340</c:v>
                </c:pt>
                <c:pt idx="1413">
                  <c:v>45155</c:v>
                </c:pt>
                <c:pt idx="1414">
                  <c:v>49210</c:v>
                </c:pt>
                <c:pt idx="1415">
                  <c:v>46995</c:v>
                </c:pt>
                <c:pt idx="1416">
                  <c:v>40395</c:v>
                </c:pt>
                <c:pt idx="1417">
                  <c:v>43995</c:v>
                </c:pt>
                <c:pt idx="1418">
                  <c:v>45995</c:v>
                </c:pt>
                <c:pt idx="1419">
                  <c:v>34595</c:v>
                </c:pt>
                <c:pt idx="1420">
                  <c:v>36595</c:v>
                </c:pt>
                <c:pt idx="1421">
                  <c:v>38395</c:v>
                </c:pt>
                <c:pt idx="1422">
                  <c:v>34794</c:v>
                </c:pt>
                <c:pt idx="1423">
                  <c:v>30619</c:v>
                </c:pt>
                <c:pt idx="1424">
                  <c:v>31615</c:v>
                </c:pt>
                <c:pt idx="1425">
                  <c:v>35085</c:v>
                </c:pt>
                <c:pt idx="1426">
                  <c:v>34725</c:v>
                </c:pt>
                <c:pt idx="1427">
                  <c:v>45815</c:v>
                </c:pt>
                <c:pt idx="1428">
                  <c:v>35725</c:v>
                </c:pt>
                <c:pt idx="1429">
                  <c:v>38830</c:v>
                </c:pt>
                <c:pt idx="1430">
                  <c:v>39405</c:v>
                </c:pt>
                <c:pt idx="1431">
                  <c:v>46195</c:v>
                </c:pt>
                <c:pt idx="1432">
                  <c:v>39350</c:v>
                </c:pt>
                <c:pt idx="1433">
                  <c:v>49500</c:v>
                </c:pt>
                <c:pt idx="1434">
                  <c:v>42455</c:v>
                </c:pt>
                <c:pt idx="1435">
                  <c:v>36300</c:v>
                </c:pt>
                <c:pt idx="1436">
                  <c:v>40195</c:v>
                </c:pt>
                <c:pt idx="1437">
                  <c:v>43245</c:v>
                </c:pt>
                <c:pt idx="1438">
                  <c:v>47000</c:v>
                </c:pt>
                <c:pt idx="1439">
                  <c:v>39850</c:v>
                </c:pt>
                <c:pt idx="1440">
                  <c:v>36800</c:v>
                </c:pt>
                <c:pt idx="1441">
                  <c:v>50305</c:v>
                </c:pt>
                <c:pt idx="1442">
                  <c:v>37170</c:v>
                </c:pt>
                <c:pt idx="1443">
                  <c:v>32285</c:v>
                </c:pt>
                <c:pt idx="1444">
                  <c:v>39980</c:v>
                </c:pt>
                <c:pt idx="1445">
                  <c:v>36080</c:v>
                </c:pt>
                <c:pt idx="1446">
                  <c:v>34140</c:v>
                </c:pt>
                <c:pt idx="1447">
                  <c:v>37050</c:v>
                </c:pt>
                <c:pt idx="1448">
                  <c:v>35850</c:v>
                </c:pt>
                <c:pt idx="1449">
                  <c:v>40450</c:v>
                </c:pt>
                <c:pt idx="1450">
                  <c:v>32650</c:v>
                </c:pt>
                <c:pt idx="1451">
                  <c:v>34400</c:v>
                </c:pt>
                <c:pt idx="1452">
                  <c:v>41050</c:v>
                </c:pt>
                <c:pt idx="1453">
                  <c:v>37650</c:v>
                </c:pt>
                <c:pt idx="1454">
                  <c:v>33250</c:v>
                </c:pt>
                <c:pt idx="1455">
                  <c:v>36450</c:v>
                </c:pt>
                <c:pt idx="1456">
                  <c:v>35000</c:v>
                </c:pt>
                <c:pt idx="1457">
                  <c:v>25995</c:v>
                </c:pt>
                <c:pt idx="1458">
                  <c:v>21495</c:v>
                </c:pt>
                <c:pt idx="1459">
                  <c:v>23995</c:v>
                </c:pt>
                <c:pt idx="1460">
                  <c:v>18995</c:v>
                </c:pt>
                <c:pt idx="1461">
                  <c:v>25695</c:v>
                </c:pt>
                <c:pt idx="1462">
                  <c:v>19795</c:v>
                </c:pt>
                <c:pt idx="1463">
                  <c:v>22595</c:v>
                </c:pt>
                <c:pt idx="1464">
                  <c:v>20595</c:v>
                </c:pt>
                <c:pt idx="1465">
                  <c:v>25795</c:v>
                </c:pt>
                <c:pt idx="1466">
                  <c:v>23295</c:v>
                </c:pt>
                <c:pt idx="1467">
                  <c:v>11965</c:v>
                </c:pt>
                <c:pt idx="1468">
                  <c:v>15365</c:v>
                </c:pt>
                <c:pt idx="1469">
                  <c:v>14100</c:v>
                </c:pt>
                <c:pt idx="1470">
                  <c:v>11965</c:v>
                </c:pt>
                <c:pt idx="1471">
                  <c:v>14100</c:v>
                </c:pt>
                <c:pt idx="1472">
                  <c:v>15365</c:v>
                </c:pt>
                <c:pt idx="1473">
                  <c:v>15365</c:v>
                </c:pt>
                <c:pt idx="1474">
                  <c:v>11965</c:v>
                </c:pt>
                <c:pt idx="1475">
                  <c:v>14100</c:v>
                </c:pt>
                <c:pt idx="1476">
                  <c:v>12115</c:v>
                </c:pt>
                <c:pt idx="1477">
                  <c:v>15365</c:v>
                </c:pt>
                <c:pt idx="1478">
                  <c:v>14250</c:v>
                </c:pt>
                <c:pt idx="1479">
                  <c:v>15365</c:v>
                </c:pt>
                <c:pt idx="1480">
                  <c:v>12115</c:v>
                </c:pt>
                <c:pt idx="1481">
                  <c:v>11965</c:v>
                </c:pt>
                <c:pt idx="1482">
                  <c:v>14250</c:v>
                </c:pt>
                <c:pt idx="1483">
                  <c:v>15365</c:v>
                </c:pt>
                <c:pt idx="1484">
                  <c:v>14100</c:v>
                </c:pt>
                <c:pt idx="1485">
                  <c:v>45125</c:v>
                </c:pt>
                <c:pt idx="1486">
                  <c:v>42175</c:v>
                </c:pt>
                <c:pt idx="1487">
                  <c:v>39485</c:v>
                </c:pt>
                <c:pt idx="1488">
                  <c:v>42435</c:v>
                </c:pt>
                <c:pt idx="1489">
                  <c:v>45705</c:v>
                </c:pt>
                <c:pt idx="1490">
                  <c:v>42755</c:v>
                </c:pt>
                <c:pt idx="1491">
                  <c:v>40290</c:v>
                </c:pt>
                <c:pt idx="1492">
                  <c:v>43240</c:v>
                </c:pt>
                <c:pt idx="1493">
                  <c:v>40635</c:v>
                </c:pt>
                <c:pt idx="1494">
                  <c:v>43585</c:v>
                </c:pt>
                <c:pt idx="1495">
                  <c:v>2000</c:v>
                </c:pt>
                <c:pt idx="1496">
                  <c:v>2000</c:v>
                </c:pt>
                <c:pt idx="1497">
                  <c:v>2000</c:v>
                </c:pt>
                <c:pt idx="1498">
                  <c:v>2000</c:v>
                </c:pt>
                <c:pt idx="1499">
                  <c:v>38200</c:v>
                </c:pt>
                <c:pt idx="1500">
                  <c:v>34000</c:v>
                </c:pt>
                <c:pt idx="1501">
                  <c:v>34100</c:v>
                </c:pt>
                <c:pt idx="1502">
                  <c:v>39300</c:v>
                </c:pt>
                <c:pt idx="1503">
                  <c:v>34100</c:v>
                </c:pt>
                <c:pt idx="1504">
                  <c:v>39300</c:v>
                </c:pt>
                <c:pt idx="1505">
                  <c:v>23820</c:v>
                </c:pt>
                <c:pt idx="1506">
                  <c:v>20870</c:v>
                </c:pt>
                <c:pt idx="1507">
                  <c:v>24190</c:v>
                </c:pt>
                <c:pt idx="1508">
                  <c:v>21275</c:v>
                </c:pt>
                <c:pt idx="1509">
                  <c:v>24445</c:v>
                </c:pt>
                <c:pt idx="1510">
                  <c:v>21530</c:v>
                </c:pt>
                <c:pt idx="1511">
                  <c:v>363000</c:v>
                </c:pt>
                <c:pt idx="1512">
                  <c:v>329990</c:v>
                </c:pt>
                <c:pt idx="1513">
                  <c:v>329990</c:v>
                </c:pt>
                <c:pt idx="1514">
                  <c:v>334990</c:v>
                </c:pt>
                <c:pt idx="1515">
                  <c:v>2179</c:v>
                </c:pt>
                <c:pt idx="1516">
                  <c:v>3323</c:v>
                </c:pt>
                <c:pt idx="1517">
                  <c:v>2915</c:v>
                </c:pt>
                <c:pt idx="1518">
                  <c:v>2756</c:v>
                </c:pt>
                <c:pt idx="1519">
                  <c:v>2692</c:v>
                </c:pt>
                <c:pt idx="1520">
                  <c:v>2930</c:v>
                </c:pt>
                <c:pt idx="1521">
                  <c:v>2717</c:v>
                </c:pt>
                <c:pt idx="1522">
                  <c:v>3033</c:v>
                </c:pt>
                <c:pt idx="1523">
                  <c:v>2713</c:v>
                </c:pt>
                <c:pt idx="1524">
                  <c:v>2432</c:v>
                </c:pt>
                <c:pt idx="1525">
                  <c:v>3514</c:v>
                </c:pt>
                <c:pt idx="1526">
                  <c:v>3696</c:v>
                </c:pt>
                <c:pt idx="1527">
                  <c:v>2593</c:v>
                </c:pt>
                <c:pt idx="1528">
                  <c:v>3538</c:v>
                </c:pt>
                <c:pt idx="1529">
                  <c:v>2870</c:v>
                </c:pt>
                <c:pt idx="1530">
                  <c:v>2211</c:v>
                </c:pt>
                <c:pt idx="1531">
                  <c:v>3206</c:v>
                </c:pt>
                <c:pt idx="1532">
                  <c:v>3119</c:v>
                </c:pt>
                <c:pt idx="1533">
                  <c:v>3214</c:v>
                </c:pt>
                <c:pt idx="1534">
                  <c:v>2853</c:v>
                </c:pt>
                <c:pt idx="1535">
                  <c:v>3221</c:v>
                </c:pt>
                <c:pt idx="1536">
                  <c:v>2493</c:v>
                </c:pt>
                <c:pt idx="1537">
                  <c:v>2946</c:v>
                </c:pt>
                <c:pt idx="1538">
                  <c:v>3011</c:v>
                </c:pt>
                <c:pt idx="1539">
                  <c:v>2857</c:v>
                </c:pt>
                <c:pt idx="1540">
                  <c:v>3229</c:v>
                </c:pt>
                <c:pt idx="1541">
                  <c:v>2801</c:v>
                </c:pt>
                <c:pt idx="1542">
                  <c:v>2637</c:v>
                </c:pt>
                <c:pt idx="1543">
                  <c:v>2961</c:v>
                </c:pt>
                <c:pt idx="1544">
                  <c:v>3107</c:v>
                </c:pt>
                <c:pt idx="1545">
                  <c:v>3394</c:v>
                </c:pt>
                <c:pt idx="1546">
                  <c:v>2689</c:v>
                </c:pt>
                <c:pt idx="1547">
                  <c:v>3768</c:v>
                </c:pt>
                <c:pt idx="1548">
                  <c:v>2350</c:v>
                </c:pt>
                <c:pt idx="1549">
                  <c:v>3289</c:v>
                </c:pt>
                <c:pt idx="1550">
                  <c:v>2413</c:v>
                </c:pt>
                <c:pt idx="1551">
                  <c:v>3928</c:v>
                </c:pt>
                <c:pt idx="1552">
                  <c:v>3579</c:v>
                </c:pt>
                <c:pt idx="1553">
                  <c:v>3032</c:v>
                </c:pt>
                <c:pt idx="1554">
                  <c:v>3190</c:v>
                </c:pt>
                <c:pt idx="1555">
                  <c:v>26590</c:v>
                </c:pt>
                <c:pt idx="1556">
                  <c:v>19675</c:v>
                </c:pt>
                <c:pt idx="1557">
                  <c:v>15535</c:v>
                </c:pt>
                <c:pt idx="1558">
                  <c:v>19040</c:v>
                </c:pt>
                <c:pt idx="1559">
                  <c:v>21430</c:v>
                </c:pt>
                <c:pt idx="1560">
                  <c:v>22045</c:v>
                </c:pt>
                <c:pt idx="1561">
                  <c:v>26590</c:v>
                </c:pt>
                <c:pt idx="1562">
                  <c:v>22045</c:v>
                </c:pt>
                <c:pt idx="1563">
                  <c:v>15535</c:v>
                </c:pt>
                <c:pt idx="1564">
                  <c:v>16060</c:v>
                </c:pt>
                <c:pt idx="1565">
                  <c:v>22150</c:v>
                </c:pt>
                <c:pt idx="1566">
                  <c:v>20030</c:v>
                </c:pt>
                <c:pt idx="1567">
                  <c:v>14990</c:v>
                </c:pt>
                <c:pt idx="1568">
                  <c:v>17225</c:v>
                </c:pt>
                <c:pt idx="1569">
                  <c:v>18485</c:v>
                </c:pt>
                <c:pt idx="1570">
                  <c:v>14545</c:v>
                </c:pt>
                <c:pt idx="1571">
                  <c:v>12345</c:v>
                </c:pt>
                <c:pt idx="1572">
                  <c:v>18360</c:v>
                </c:pt>
                <c:pt idx="1573">
                  <c:v>19340</c:v>
                </c:pt>
                <c:pt idx="1574">
                  <c:v>17545</c:v>
                </c:pt>
                <c:pt idx="1575">
                  <c:v>12495</c:v>
                </c:pt>
                <c:pt idx="1576">
                  <c:v>22085</c:v>
                </c:pt>
                <c:pt idx="1577">
                  <c:v>14695</c:v>
                </c:pt>
                <c:pt idx="1578">
                  <c:v>15125</c:v>
                </c:pt>
                <c:pt idx="1579">
                  <c:v>30695</c:v>
                </c:pt>
                <c:pt idx="1580">
                  <c:v>32395</c:v>
                </c:pt>
                <c:pt idx="1581">
                  <c:v>34195</c:v>
                </c:pt>
                <c:pt idx="1582">
                  <c:v>34295</c:v>
                </c:pt>
                <c:pt idx="1583">
                  <c:v>37695</c:v>
                </c:pt>
                <c:pt idx="1584">
                  <c:v>35895</c:v>
                </c:pt>
                <c:pt idx="1585">
                  <c:v>33895</c:v>
                </c:pt>
                <c:pt idx="1586">
                  <c:v>32295</c:v>
                </c:pt>
                <c:pt idx="1587">
                  <c:v>35895</c:v>
                </c:pt>
                <c:pt idx="1588">
                  <c:v>32295</c:v>
                </c:pt>
                <c:pt idx="1589">
                  <c:v>34195</c:v>
                </c:pt>
                <c:pt idx="1590">
                  <c:v>32395</c:v>
                </c:pt>
                <c:pt idx="1591">
                  <c:v>33895</c:v>
                </c:pt>
                <c:pt idx="1592">
                  <c:v>35695</c:v>
                </c:pt>
                <c:pt idx="1593">
                  <c:v>34295</c:v>
                </c:pt>
                <c:pt idx="1594">
                  <c:v>35695</c:v>
                </c:pt>
                <c:pt idx="1595">
                  <c:v>37695</c:v>
                </c:pt>
                <c:pt idx="1596">
                  <c:v>30695</c:v>
                </c:pt>
                <c:pt idx="1597">
                  <c:v>29995</c:v>
                </c:pt>
                <c:pt idx="1598">
                  <c:v>37295</c:v>
                </c:pt>
                <c:pt idx="1599">
                  <c:v>35495</c:v>
                </c:pt>
                <c:pt idx="1600">
                  <c:v>37295</c:v>
                </c:pt>
                <c:pt idx="1601">
                  <c:v>33495</c:v>
                </c:pt>
                <c:pt idx="1602">
                  <c:v>33495</c:v>
                </c:pt>
                <c:pt idx="1603">
                  <c:v>31995</c:v>
                </c:pt>
                <c:pt idx="1604">
                  <c:v>34495</c:v>
                </c:pt>
                <c:pt idx="1605">
                  <c:v>35495</c:v>
                </c:pt>
                <c:pt idx="1606">
                  <c:v>32495</c:v>
                </c:pt>
                <c:pt idx="1607">
                  <c:v>32495</c:v>
                </c:pt>
                <c:pt idx="1608">
                  <c:v>34495</c:v>
                </c:pt>
                <c:pt idx="1609">
                  <c:v>22795</c:v>
                </c:pt>
                <c:pt idx="1610">
                  <c:v>23995</c:v>
                </c:pt>
                <c:pt idx="1611">
                  <c:v>24995</c:v>
                </c:pt>
                <c:pt idx="1612">
                  <c:v>21995</c:v>
                </c:pt>
                <c:pt idx="1613">
                  <c:v>26295</c:v>
                </c:pt>
                <c:pt idx="1614">
                  <c:v>22345</c:v>
                </c:pt>
                <c:pt idx="1615">
                  <c:v>24345</c:v>
                </c:pt>
                <c:pt idx="1616">
                  <c:v>25345</c:v>
                </c:pt>
                <c:pt idx="1617">
                  <c:v>27245</c:v>
                </c:pt>
                <c:pt idx="1618">
                  <c:v>23145</c:v>
                </c:pt>
                <c:pt idx="1619">
                  <c:v>24595</c:v>
                </c:pt>
                <c:pt idx="1620">
                  <c:v>22495</c:v>
                </c:pt>
                <c:pt idx="1621">
                  <c:v>25595</c:v>
                </c:pt>
                <c:pt idx="1622">
                  <c:v>27495</c:v>
                </c:pt>
                <c:pt idx="1623">
                  <c:v>23295</c:v>
                </c:pt>
                <c:pt idx="1624">
                  <c:v>27295</c:v>
                </c:pt>
                <c:pt idx="1625">
                  <c:v>31795</c:v>
                </c:pt>
                <c:pt idx="1626">
                  <c:v>34895</c:v>
                </c:pt>
                <c:pt idx="1627">
                  <c:v>27295</c:v>
                </c:pt>
                <c:pt idx="1628">
                  <c:v>32755</c:v>
                </c:pt>
                <c:pt idx="1629">
                  <c:v>29395</c:v>
                </c:pt>
                <c:pt idx="1630">
                  <c:v>29395</c:v>
                </c:pt>
                <c:pt idx="1631">
                  <c:v>25170</c:v>
                </c:pt>
                <c:pt idx="1632">
                  <c:v>30495</c:v>
                </c:pt>
                <c:pt idx="1633">
                  <c:v>30695</c:v>
                </c:pt>
                <c:pt idx="1634">
                  <c:v>29395</c:v>
                </c:pt>
                <c:pt idx="1635">
                  <c:v>31195</c:v>
                </c:pt>
                <c:pt idx="1636">
                  <c:v>30695</c:v>
                </c:pt>
                <c:pt idx="1637">
                  <c:v>30755</c:v>
                </c:pt>
                <c:pt idx="1638">
                  <c:v>34895</c:v>
                </c:pt>
                <c:pt idx="1639">
                  <c:v>27295</c:v>
                </c:pt>
                <c:pt idx="1640">
                  <c:v>33795</c:v>
                </c:pt>
                <c:pt idx="1641">
                  <c:v>30095</c:v>
                </c:pt>
                <c:pt idx="1642">
                  <c:v>30495</c:v>
                </c:pt>
                <c:pt idx="1643">
                  <c:v>27295</c:v>
                </c:pt>
                <c:pt idx="1644">
                  <c:v>29395</c:v>
                </c:pt>
                <c:pt idx="1645">
                  <c:v>33795</c:v>
                </c:pt>
                <c:pt idx="1646">
                  <c:v>29395</c:v>
                </c:pt>
                <c:pt idx="1647">
                  <c:v>29995</c:v>
                </c:pt>
                <c:pt idx="1648">
                  <c:v>25170</c:v>
                </c:pt>
                <c:pt idx="1649">
                  <c:v>25170</c:v>
                </c:pt>
                <c:pt idx="1650">
                  <c:v>31795</c:v>
                </c:pt>
                <c:pt idx="1651">
                  <c:v>25170</c:v>
                </c:pt>
                <c:pt idx="1652">
                  <c:v>29395</c:v>
                </c:pt>
                <c:pt idx="1653">
                  <c:v>28895</c:v>
                </c:pt>
                <c:pt idx="1654">
                  <c:v>30295</c:v>
                </c:pt>
                <c:pt idx="1655">
                  <c:v>31995</c:v>
                </c:pt>
                <c:pt idx="1656">
                  <c:v>33995</c:v>
                </c:pt>
                <c:pt idx="1657">
                  <c:v>30195</c:v>
                </c:pt>
                <c:pt idx="1658">
                  <c:v>32595</c:v>
                </c:pt>
                <c:pt idx="1659">
                  <c:v>29595</c:v>
                </c:pt>
                <c:pt idx="1660">
                  <c:v>35095</c:v>
                </c:pt>
                <c:pt idx="1661">
                  <c:v>30425</c:v>
                </c:pt>
                <c:pt idx="1662">
                  <c:v>29595</c:v>
                </c:pt>
                <c:pt idx="1663">
                  <c:v>27475</c:v>
                </c:pt>
                <c:pt idx="1664">
                  <c:v>30895</c:v>
                </c:pt>
                <c:pt idx="1665">
                  <c:v>31125</c:v>
                </c:pt>
                <c:pt idx="1666">
                  <c:v>29675</c:v>
                </c:pt>
                <c:pt idx="1667">
                  <c:v>30995</c:v>
                </c:pt>
                <c:pt idx="1668">
                  <c:v>34875</c:v>
                </c:pt>
                <c:pt idx="1669">
                  <c:v>32595</c:v>
                </c:pt>
                <c:pt idx="1670">
                  <c:v>29895</c:v>
                </c:pt>
                <c:pt idx="1671">
                  <c:v>29095</c:v>
                </c:pt>
                <c:pt idx="1672">
                  <c:v>31395</c:v>
                </c:pt>
                <c:pt idx="1673">
                  <c:v>29895</c:v>
                </c:pt>
                <c:pt idx="1674">
                  <c:v>27475</c:v>
                </c:pt>
                <c:pt idx="1675">
                  <c:v>25595</c:v>
                </c:pt>
                <c:pt idx="1676">
                  <c:v>30425</c:v>
                </c:pt>
                <c:pt idx="1677">
                  <c:v>25595</c:v>
                </c:pt>
                <c:pt idx="1678">
                  <c:v>25995</c:v>
                </c:pt>
                <c:pt idx="1679">
                  <c:v>30995</c:v>
                </c:pt>
                <c:pt idx="1680">
                  <c:v>30895</c:v>
                </c:pt>
                <c:pt idx="1681">
                  <c:v>35975</c:v>
                </c:pt>
                <c:pt idx="1682">
                  <c:v>30775</c:v>
                </c:pt>
                <c:pt idx="1683">
                  <c:v>33995</c:v>
                </c:pt>
                <c:pt idx="1684">
                  <c:v>32225</c:v>
                </c:pt>
                <c:pt idx="1685">
                  <c:v>35975</c:v>
                </c:pt>
                <c:pt idx="1686">
                  <c:v>31495</c:v>
                </c:pt>
                <c:pt idx="1687">
                  <c:v>27995</c:v>
                </c:pt>
                <c:pt idx="1688">
                  <c:v>35095</c:v>
                </c:pt>
                <c:pt idx="1689">
                  <c:v>31995</c:v>
                </c:pt>
                <c:pt idx="1690">
                  <c:v>31495</c:v>
                </c:pt>
                <c:pt idx="1691">
                  <c:v>27995</c:v>
                </c:pt>
                <c:pt idx="1692">
                  <c:v>34875</c:v>
                </c:pt>
                <c:pt idx="1693">
                  <c:v>29790</c:v>
                </c:pt>
                <c:pt idx="1694">
                  <c:v>28070</c:v>
                </c:pt>
                <c:pt idx="1695">
                  <c:v>34950</c:v>
                </c:pt>
                <c:pt idx="1696">
                  <c:v>32670</c:v>
                </c:pt>
                <c:pt idx="1697">
                  <c:v>28070</c:v>
                </c:pt>
                <c:pt idx="1698">
                  <c:v>31570</c:v>
                </c:pt>
                <c:pt idx="1699">
                  <c:v>30500</c:v>
                </c:pt>
                <c:pt idx="1700">
                  <c:v>25995</c:v>
                </c:pt>
                <c:pt idx="1701">
                  <c:v>36050</c:v>
                </c:pt>
                <c:pt idx="1702">
                  <c:v>30890</c:v>
                </c:pt>
                <c:pt idx="1703">
                  <c:v>36050</c:v>
                </c:pt>
                <c:pt idx="1704">
                  <c:v>32670</c:v>
                </c:pt>
                <c:pt idx="1705">
                  <c:v>25490</c:v>
                </c:pt>
                <c:pt idx="1706">
                  <c:v>34950</c:v>
                </c:pt>
                <c:pt idx="1707">
                  <c:v>29790</c:v>
                </c:pt>
                <c:pt idx="1708">
                  <c:v>30890</c:v>
                </c:pt>
                <c:pt idx="1709">
                  <c:v>30500</c:v>
                </c:pt>
                <c:pt idx="1710">
                  <c:v>31570</c:v>
                </c:pt>
                <c:pt idx="1711">
                  <c:v>25490</c:v>
                </c:pt>
                <c:pt idx="1712">
                  <c:v>25995</c:v>
                </c:pt>
                <c:pt idx="1713">
                  <c:v>31625</c:v>
                </c:pt>
                <c:pt idx="1714">
                  <c:v>20195</c:v>
                </c:pt>
                <c:pt idx="1715">
                  <c:v>24185</c:v>
                </c:pt>
                <c:pt idx="1716">
                  <c:v>26985</c:v>
                </c:pt>
                <c:pt idx="1717">
                  <c:v>30525</c:v>
                </c:pt>
                <c:pt idx="1718">
                  <c:v>26195</c:v>
                </c:pt>
                <c:pt idx="1719">
                  <c:v>30525</c:v>
                </c:pt>
                <c:pt idx="1720">
                  <c:v>31625</c:v>
                </c:pt>
                <c:pt idx="1721">
                  <c:v>26195</c:v>
                </c:pt>
                <c:pt idx="1722">
                  <c:v>23085</c:v>
                </c:pt>
                <c:pt idx="1723">
                  <c:v>21795</c:v>
                </c:pt>
                <c:pt idx="1724">
                  <c:v>28115</c:v>
                </c:pt>
                <c:pt idx="1725">
                  <c:v>32475</c:v>
                </c:pt>
                <c:pt idx="1726">
                  <c:v>28675</c:v>
                </c:pt>
                <c:pt idx="1727">
                  <c:v>20695</c:v>
                </c:pt>
                <c:pt idx="1728">
                  <c:v>25450</c:v>
                </c:pt>
                <c:pt idx="1729">
                  <c:v>25450</c:v>
                </c:pt>
                <c:pt idx="1730">
                  <c:v>26550</c:v>
                </c:pt>
                <c:pt idx="1731">
                  <c:v>25885</c:v>
                </c:pt>
                <c:pt idx="1732">
                  <c:v>29215</c:v>
                </c:pt>
                <c:pt idx="1733">
                  <c:v>25095</c:v>
                </c:pt>
                <c:pt idx="1734">
                  <c:v>25885</c:v>
                </c:pt>
                <c:pt idx="1735">
                  <c:v>31375</c:v>
                </c:pt>
                <c:pt idx="1736">
                  <c:v>25095</c:v>
                </c:pt>
                <c:pt idx="1737">
                  <c:v>20695</c:v>
                </c:pt>
                <c:pt idx="1738">
                  <c:v>23085</c:v>
                </c:pt>
                <c:pt idx="1739">
                  <c:v>24705</c:v>
                </c:pt>
                <c:pt idx="1740">
                  <c:v>29215</c:v>
                </c:pt>
                <c:pt idx="1741">
                  <c:v>21795</c:v>
                </c:pt>
                <c:pt idx="1742">
                  <c:v>32475</c:v>
                </c:pt>
                <c:pt idx="1743">
                  <c:v>28115</c:v>
                </c:pt>
                <c:pt idx="1744">
                  <c:v>28675</c:v>
                </c:pt>
                <c:pt idx="1745">
                  <c:v>31375</c:v>
                </c:pt>
                <c:pt idx="1746">
                  <c:v>26550</c:v>
                </c:pt>
                <c:pt idx="1747">
                  <c:v>23605</c:v>
                </c:pt>
                <c:pt idx="1748">
                  <c:v>29775</c:v>
                </c:pt>
                <c:pt idx="1749">
                  <c:v>29775</c:v>
                </c:pt>
                <c:pt idx="1750">
                  <c:v>24705</c:v>
                </c:pt>
                <c:pt idx="1751">
                  <c:v>24185</c:v>
                </c:pt>
                <c:pt idx="1752">
                  <c:v>23605</c:v>
                </c:pt>
                <c:pt idx="1753">
                  <c:v>26985</c:v>
                </c:pt>
                <c:pt idx="1754">
                  <c:v>25995</c:v>
                </c:pt>
                <c:pt idx="1755">
                  <c:v>27095</c:v>
                </c:pt>
                <c:pt idx="1756">
                  <c:v>22450</c:v>
                </c:pt>
                <c:pt idx="1757">
                  <c:v>19795</c:v>
                </c:pt>
                <c:pt idx="1758">
                  <c:v>25975</c:v>
                </c:pt>
                <c:pt idx="1759">
                  <c:v>21350</c:v>
                </c:pt>
                <c:pt idx="1760">
                  <c:v>27095</c:v>
                </c:pt>
                <c:pt idx="1761">
                  <c:v>19595</c:v>
                </c:pt>
                <c:pt idx="1762">
                  <c:v>31450</c:v>
                </c:pt>
                <c:pt idx="1763">
                  <c:v>31450</c:v>
                </c:pt>
                <c:pt idx="1764">
                  <c:v>22450</c:v>
                </c:pt>
                <c:pt idx="1765">
                  <c:v>32550</c:v>
                </c:pt>
                <c:pt idx="1766">
                  <c:v>25975</c:v>
                </c:pt>
                <c:pt idx="1767">
                  <c:v>23995</c:v>
                </c:pt>
                <c:pt idx="1768">
                  <c:v>32550</c:v>
                </c:pt>
                <c:pt idx="1769">
                  <c:v>21350</c:v>
                </c:pt>
                <c:pt idx="1770">
                  <c:v>19795</c:v>
                </c:pt>
                <c:pt idx="1771">
                  <c:v>25995</c:v>
                </c:pt>
                <c:pt idx="1772">
                  <c:v>23995</c:v>
                </c:pt>
                <c:pt idx="1773">
                  <c:v>20475</c:v>
                </c:pt>
                <c:pt idx="1774">
                  <c:v>19995</c:v>
                </c:pt>
                <c:pt idx="1775">
                  <c:v>23995</c:v>
                </c:pt>
                <c:pt idx="1776">
                  <c:v>21890</c:v>
                </c:pt>
                <c:pt idx="1777">
                  <c:v>32550</c:v>
                </c:pt>
                <c:pt idx="1778">
                  <c:v>25975</c:v>
                </c:pt>
                <c:pt idx="1779">
                  <c:v>22450</c:v>
                </c:pt>
                <c:pt idx="1780">
                  <c:v>2000</c:v>
                </c:pt>
                <c:pt idx="1781">
                  <c:v>2000</c:v>
                </c:pt>
                <c:pt idx="1782">
                  <c:v>2000</c:v>
                </c:pt>
                <c:pt idx="1783">
                  <c:v>2000</c:v>
                </c:pt>
                <c:pt idx="1784">
                  <c:v>2000</c:v>
                </c:pt>
                <c:pt idx="1785">
                  <c:v>2000</c:v>
                </c:pt>
                <c:pt idx="1786">
                  <c:v>39030</c:v>
                </c:pt>
                <c:pt idx="1787">
                  <c:v>41675</c:v>
                </c:pt>
                <c:pt idx="1788">
                  <c:v>44580</c:v>
                </c:pt>
                <c:pt idx="1789">
                  <c:v>38625</c:v>
                </c:pt>
                <c:pt idx="1790">
                  <c:v>47885</c:v>
                </c:pt>
                <c:pt idx="1791">
                  <c:v>35980</c:v>
                </c:pt>
                <c:pt idx="1792">
                  <c:v>51785</c:v>
                </c:pt>
                <c:pt idx="1793">
                  <c:v>20745</c:v>
                </c:pt>
                <c:pt idx="1794">
                  <c:v>23745</c:v>
                </c:pt>
                <c:pt idx="1795">
                  <c:v>24695</c:v>
                </c:pt>
                <c:pt idx="1796">
                  <c:v>26695</c:v>
                </c:pt>
                <c:pt idx="1797">
                  <c:v>22845</c:v>
                </c:pt>
                <c:pt idx="1798">
                  <c:v>25230</c:v>
                </c:pt>
                <c:pt idx="1799">
                  <c:v>27230</c:v>
                </c:pt>
                <c:pt idx="1800">
                  <c:v>24055</c:v>
                </c:pt>
                <c:pt idx="1801">
                  <c:v>23255</c:v>
                </c:pt>
                <c:pt idx="1802">
                  <c:v>21055</c:v>
                </c:pt>
                <c:pt idx="1803">
                  <c:v>24305</c:v>
                </c:pt>
                <c:pt idx="1804">
                  <c:v>21305</c:v>
                </c:pt>
                <c:pt idx="1805">
                  <c:v>25480</c:v>
                </c:pt>
                <c:pt idx="1806">
                  <c:v>27480</c:v>
                </c:pt>
                <c:pt idx="1807">
                  <c:v>26695</c:v>
                </c:pt>
                <c:pt idx="1808">
                  <c:v>29670</c:v>
                </c:pt>
                <c:pt idx="1809">
                  <c:v>34020</c:v>
                </c:pt>
                <c:pt idx="1810">
                  <c:v>27185</c:v>
                </c:pt>
                <c:pt idx="1811">
                  <c:v>35270</c:v>
                </c:pt>
                <c:pt idx="1812">
                  <c:v>30035</c:v>
                </c:pt>
                <c:pt idx="1813">
                  <c:v>35585</c:v>
                </c:pt>
                <c:pt idx="1814">
                  <c:v>30350</c:v>
                </c:pt>
                <c:pt idx="1815">
                  <c:v>27965</c:v>
                </c:pt>
                <c:pt idx="1816">
                  <c:v>30995</c:v>
                </c:pt>
                <c:pt idx="1817">
                  <c:v>27995</c:v>
                </c:pt>
                <c:pt idx="1818">
                  <c:v>29995</c:v>
                </c:pt>
                <c:pt idx="1819">
                  <c:v>26245</c:v>
                </c:pt>
                <c:pt idx="1820">
                  <c:v>39995</c:v>
                </c:pt>
                <c:pt idx="1821">
                  <c:v>37995</c:v>
                </c:pt>
                <c:pt idx="1822">
                  <c:v>32995</c:v>
                </c:pt>
                <c:pt idx="1823">
                  <c:v>30995</c:v>
                </c:pt>
                <c:pt idx="1824">
                  <c:v>28295</c:v>
                </c:pt>
                <c:pt idx="1825">
                  <c:v>62100</c:v>
                </c:pt>
                <c:pt idx="1826">
                  <c:v>50400</c:v>
                </c:pt>
                <c:pt idx="1827">
                  <c:v>73500</c:v>
                </c:pt>
                <c:pt idx="1828">
                  <c:v>63300</c:v>
                </c:pt>
                <c:pt idx="1829">
                  <c:v>51400</c:v>
                </c:pt>
                <c:pt idx="1830">
                  <c:v>74600</c:v>
                </c:pt>
                <c:pt idx="1831">
                  <c:v>63900</c:v>
                </c:pt>
                <c:pt idx="1832">
                  <c:v>52100</c:v>
                </c:pt>
                <c:pt idx="1833">
                  <c:v>34745</c:v>
                </c:pt>
                <c:pt idx="1834">
                  <c:v>32215</c:v>
                </c:pt>
                <c:pt idx="1835">
                  <c:v>32660</c:v>
                </c:pt>
                <c:pt idx="1836">
                  <c:v>33395</c:v>
                </c:pt>
                <c:pt idx="1837">
                  <c:v>35345</c:v>
                </c:pt>
                <c:pt idx="1838">
                  <c:v>33920</c:v>
                </c:pt>
                <c:pt idx="1839">
                  <c:v>35870</c:v>
                </c:pt>
                <c:pt idx="1840">
                  <c:v>2000</c:v>
                </c:pt>
                <c:pt idx="1841">
                  <c:v>2000</c:v>
                </c:pt>
                <c:pt idx="1842">
                  <c:v>2000</c:v>
                </c:pt>
                <c:pt idx="1843">
                  <c:v>2000</c:v>
                </c:pt>
                <c:pt idx="1844">
                  <c:v>2000</c:v>
                </c:pt>
                <c:pt idx="1845">
                  <c:v>2000</c:v>
                </c:pt>
                <c:pt idx="1846">
                  <c:v>2000</c:v>
                </c:pt>
                <c:pt idx="1847">
                  <c:v>2000</c:v>
                </c:pt>
                <c:pt idx="1848">
                  <c:v>2000</c:v>
                </c:pt>
                <c:pt idx="1849">
                  <c:v>29490</c:v>
                </c:pt>
                <c:pt idx="1850">
                  <c:v>28795</c:v>
                </c:pt>
                <c:pt idx="1851">
                  <c:v>25695</c:v>
                </c:pt>
                <c:pt idx="1852">
                  <c:v>27695</c:v>
                </c:pt>
                <c:pt idx="1853">
                  <c:v>27395</c:v>
                </c:pt>
                <c:pt idx="1854">
                  <c:v>27690</c:v>
                </c:pt>
                <c:pt idx="1855">
                  <c:v>28495</c:v>
                </c:pt>
                <c:pt idx="1856">
                  <c:v>25395</c:v>
                </c:pt>
                <c:pt idx="1857">
                  <c:v>28745</c:v>
                </c:pt>
                <c:pt idx="1858">
                  <c:v>29695</c:v>
                </c:pt>
                <c:pt idx="1859">
                  <c:v>25495</c:v>
                </c:pt>
                <c:pt idx="1860">
                  <c:v>27645</c:v>
                </c:pt>
                <c:pt idx="1861">
                  <c:v>40400</c:v>
                </c:pt>
                <c:pt idx="1862">
                  <c:v>46050</c:v>
                </c:pt>
                <c:pt idx="1863">
                  <c:v>42575</c:v>
                </c:pt>
                <c:pt idx="1864">
                  <c:v>62950</c:v>
                </c:pt>
                <c:pt idx="1865">
                  <c:v>38400</c:v>
                </c:pt>
                <c:pt idx="1866">
                  <c:v>44050</c:v>
                </c:pt>
                <c:pt idx="1867">
                  <c:v>41050</c:v>
                </c:pt>
                <c:pt idx="1868">
                  <c:v>48590</c:v>
                </c:pt>
                <c:pt idx="1869">
                  <c:v>39050</c:v>
                </c:pt>
                <c:pt idx="1870">
                  <c:v>40575</c:v>
                </c:pt>
                <c:pt idx="1871">
                  <c:v>63900</c:v>
                </c:pt>
                <c:pt idx="1872">
                  <c:v>39400</c:v>
                </c:pt>
                <c:pt idx="1873">
                  <c:v>43125</c:v>
                </c:pt>
                <c:pt idx="1874">
                  <c:v>50800</c:v>
                </c:pt>
                <c:pt idx="1875">
                  <c:v>41125</c:v>
                </c:pt>
                <c:pt idx="1876">
                  <c:v>41275</c:v>
                </c:pt>
                <c:pt idx="1877">
                  <c:v>65250</c:v>
                </c:pt>
                <c:pt idx="1878">
                  <c:v>38950</c:v>
                </c:pt>
                <c:pt idx="1879">
                  <c:v>39275</c:v>
                </c:pt>
                <c:pt idx="1880">
                  <c:v>40950</c:v>
                </c:pt>
                <c:pt idx="1881">
                  <c:v>39850</c:v>
                </c:pt>
                <c:pt idx="1882">
                  <c:v>39500</c:v>
                </c:pt>
                <c:pt idx="1883">
                  <c:v>52000</c:v>
                </c:pt>
                <c:pt idx="1884">
                  <c:v>67000</c:v>
                </c:pt>
                <c:pt idx="1885">
                  <c:v>41675</c:v>
                </c:pt>
                <c:pt idx="1886">
                  <c:v>44650</c:v>
                </c:pt>
                <c:pt idx="1887">
                  <c:v>42650</c:v>
                </c:pt>
                <c:pt idx="1888">
                  <c:v>43675</c:v>
                </c:pt>
                <c:pt idx="1889">
                  <c:v>65200</c:v>
                </c:pt>
                <c:pt idx="1890">
                  <c:v>41500</c:v>
                </c:pt>
                <c:pt idx="1891">
                  <c:v>41850</c:v>
                </c:pt>
                <c:pt idx="1892">
                  <c:v>52900</c:v>
                </c:pt>
                <c:pt idx="1893">
                  <c:v>50900</c:v>
                </c:pt>
                <c:pt idx="1894">
                  <c:v>24700</c:v>
                </c:pt>
                <c:pt idx="1895">
                  <c:v>27100</c:v>
                </c:pt>
                <c:pt idx="1896">
                  <c:v>27450</c:v>
                </c:pt>
                <c:pt idx="1897">
                  <c:v>24950</c:v>
                </c:pt>
                <c:pt idx="1898">
                  <c:v>25500</c:v>
                </c:pt>
                <c:pt idx="1899">
                  <c:v>27850</c:v>
                </c:pt>
                <c:pt idx="1900">
                  <c:v>3555</c:v>
                </c:pt>
                <c:pt idx="1901">
                  <c:v>3996</c:v>
                </c:pt>
                <c:pt idx="1902">
                  <c:v>4330</c:v>
                </c:pt>
                <c:pt idx="1903">
                  <c:v>4472</c:v>
                </c:pt>
                <c:pt idx="1904">
                  <c:v>4661</c:v>
                </c:pt>
                <c:pt idx="1905">
                  <c:v>5739</c:v>
                </c:pt>
                <c:pt idx="1906">
                  <c:v>39950</c:v>
                </c:pt>
                <c:pt idx="1907">
                  <c:v>40450</c:v>
                </c:pt>
                <c:pt idx="1908">
                  <c:v>41200</c:v>
                </c:pt>
                <c:pt idx="1909">
                  <c:v>209990</c:v>
                </c:pt>
                <c:pt idx="1910">
                  <c:v>219990</c:v>
                </c:pt>
                <c:pt idx="1911">
                  <c:v>209990</c:v>
                </c:pt>
                <c:pt idx="1912">
                  <c:v>2631</c:v>
                </c:pt>
                <c:pt idx="1913">
                  <c:v>2837</c:v>
                </c:pt>
                <c:pt idx="1914">
                  <c:v>3137</c:v>
                </c:pt>
                <c:pt idx="1915">
                  <c:v>2000</c:v>
                </c:pt>
                <c:pt idx="1916">
                  <c:v>2000</c:v>
                </c:pt>
                <c:pt idx="1917">
                  <c:v>2000</c:v>
                </c:pt>
                <c:pt idx="1918">
                  <c:v>2000</c:v>
                </c:pt>
                <c:pt idx="1919">
                  <c:v>2000</c:v>
                </c:pt>
                <c:pt idx="1920">
                  <c:v>2000</c:v>
                </c:pt>
                <c:pt idx="1921">
                  <c:v>2473</c:v>
                </c:pt>
                <c:pt idx="1922">
                  <c:v>2568</c:v>
                </c:pt>
                <c:pt idx="1923">
                  <c:v>19600</c:v>
                </c:pt>
                <c:pt idx="1924">
                  <c:v>23175</c:v>
                </c:pt>
                <c:pt idx="1925">
                  <c:v>22300</c:v>
                </c:pt>
                <c:pt idx="1926">
                  <c:v>20475</c:v>
                </c:pt>
                <c:pt idx="1927">
                  <c:v>21475</c:v>
                </c:pt>
                <c:pt idx="1928">
                  <c:v>20600</c:v>
                </c:pt>
                <c:pt idx="1929">
                  <c:v>21475</c:v>
                </c:pt>
                <c:pt idx="1930">
                  <c:v>23175</c:v>
                </c:pt>
                <c:pt idx="1931">
                  <c:v>22300</c:v>
                </c:pt>
                <c:pt idx="1932">
                  <c:v>20600</c:v>
                </c:pt>
                <c:pt idx="1933">
                  <c:v>19600</c:v>
                </c:pt>
                <c:pt idx="1934">
                  <c:v>20475</c:v>
                </c:pt>
                <c:pt idx="1935">
                  <c:v>34900</c:v>
                </c:pt>
                <c:pt idx="1936">
                  <c:v>43800</c:v>
                </c:pt>
                <c:pt idx="1937">
                  <c:v>44090</c:v>
                </c:pt>
                <c:pt idx="1938">
                  <c:v>35990</c:v>
                </c:pt>
                <c:pt idx="1939">
                  <c:v>32990</c:v>
                </c:pt>
                <c:pt idx="1940">
                  <c:v>38990</c:v>
                </c:pt>
                <c:pt idx="1941">
                  <c:v>31990</c:v>
                </c:pt>
                <c:pt idx="1942">
                  <c:v>44390</c:v>
                </c:pt>
                <c:pt idx="1943">
                  <c:v>18740</c:v>
                </c:pt>
                <c:pt idx="1944">
                  <c:v>20555</c:v>
                </c:pt>
                <c:pt idx="1945">
                  <c:v>16880</c:v>
                </c:pt>
                <c:pt idx="1946">
                  <c:v>19995</c:v>
                </c:pt>
                <c:pt idx="1947">
                  <c:v>18060</c:v>
                </c:pt>
                <c:pt idx="1948">
                  <c:v>16975</c:v>
                </c:pt>
                <c:pt idx="1949">
                  <c:v>17995</c:v>
                </c:pt>
                <c:pt idx="1950">
                  <c:v>19995</c:v>
                </c:pt>
                <c:pt idx="1951">
                  <c:v>18620</c:v>
                </c:pt>
                <c:pt idx="1952">
                  <c:v>20585</c:v>
                </c:pt>
                <c:pt idx="1953">
                  <c:v>17380</c:v>
                </c:pt>
                <c:pt idx="1954">
                  <c:v>20585</c:v>
                </c:pt>
                <c:pt idx="1955">
                  <c:v>18585</c:v>
                </c:pt>
                <c:pt idx="1956">
                  <c:v>18730</c:v>
                </c:pt>
                <c:pt idx="1957">
                  <c:v>17380</c:v>
                </c:pt>
                <c:pt idx="1958">
                  <c:v>18765</c:v>
                </c:pt>
                <c:pt idx="1959">
                  <c:v>195840</c:v>
                </c:pt>
                <c:pt idx="1960">
                  <c:v>198190</c:v>
                </c:pt>
                <c:pt idx="1961">
                  <c:v>198190</c:v>
                </c:pt>
                <c:pt idx="1962">
                  <c:v>29205</c:v>
                </c:pt>
                <c:pt idx="1963">
                  <c:v>31205</c:v>
                </c:pt>
                <c:pt idx="1964">
                  <c:v>42405</c:v>
                </c:pt>
                <c:pt idx="1965">
                  <c:v>39505</c:v>
                </c:pt>
                <c:pt idx="1966">
                  <c:v>33505</c:v>
                </c:pt>
                <c:pt idx="1967">
                  <c:v>37305</c:v>
                </c:pt>
                <c:pt idx="1968">
                  <c:v>26005</c:v>
                </c:pt>
                <c:pt idx="1969">
                  <c:v>35105</c:v>
                </c:pt>
                <c:pt idx="1970">
                  <c:v>23705</c:v>
                </c:pt>
                <c:pt idx="1971">
                  <c:v>25145</c:v>
                </c:pt>
                <c:pt idx="1972">
                  <c:v>48300</c:v>
                </c:pt>
                <c:pt idx="1973">
                  <c:v>36800</c:v>
                </c:pt>
                <c:pt idx="1974">
                  <c:v>41300</c:v>
                </c:pt>
                <c:pt idx="1975">
                  <c:v>32700</c:v>
                </c:pt>
                <c:pt idx="1976">
                  <c:v>25700</c:v>
                </c:pt>
                <c:pt idx="1977">
                  <c:v>29800</c:v>
                </c:pt>
                <c:pt idx="1978">
                  <c:v>43300</c:v>
                </c:pt>
                <c:pt idx="1979">
                  <c:v>36300</c:v>
                </c:pt>
                <c:pt idx="1980">
                  <c:v>42905</c:v>
                </c:pt>
                <c:pt idx="1981">
                  <c:v>47905</c:v>
                </c:pt>
                <c:pt idx="1982">
                  <c:v>35605</c:v>
                </c:pt>
                <c:pt idx="1983">
                  <c:v>32600</c:v>
                </c:pt>
                <c:pt idx="1984">
                  <c:v>41905</c:v>
                </c:pt>
                <c:pt idx="1985">
                  <c:v>36905</c:v>
                </c:pt>
                <c:pt idx="1986">
                  <c:v>30405</c:v>
                </c:pt>
                <c:pt idx="1987">
                  <c:v>26600</c:v>
                </c:pt>
                <c:pt idx="1988">
                  <c:v>25905</c:v>
                </c:pt>
                <c:pt idx="1989">
                  <c:v>31905</c:v>
                </c:pt>
                <c:pt idx="1990">
                  <c:v>21855</c:v>
                </c:pt>
                <c:pt idx="1991">
                  <c:v>26940</c:v>
                </c:pt>
                <c:pt idx="1992">
                  <c:v>23355</c:v>
                </c:pt>
                <c:pt idx="1993">
                  <c:v>30210</c:v>
                </c:pt>
                <c:pt idx="1994">
                  <c:v>21025</c:v>
                </c:pt>
                <c:pt idx="1995">
                  <c:v>21860</c:v>
                </c:pt>
                <c:pt idx="1996">
                  <c:v>20360</c:v>
                </c:pt>
                <c:pt idx="1997">
                  <c:v>19530</c:v>
                </c:pt>
                <c:pt idx="1998">
                  <c:v>26405</c:v>
                </c:pt>
                <c:pt idx="1999">
                  <c:v>23405</c:v>
                </c:pt>
                <c:pt idx="2000">
                  <c:v>19930</c:v>
                </c:pt>
                <c:pt idx="2001">
                  <c:v>29460</c:v>
                </c:pt>
                <c:pt idx="2002">
                  <c:v>27190</c:v>
                </c:pt>
                <c:pt idx="2003">
                  <c:v>20760</c:v>
                </c:pt>
                <c:pt idx="2004">
                  <c:v>23030</c:v>
                </c:pt>
                <c:pt idx="2005">
                  <c:v>24530</c:v>
                </c:pt>
                <c:pt idx="2006">
                  <c:v>23905</c:v>
                </c:pt>
                <c:pt idx="2007">
                  <c:v>26905</c:v>
                </c:pt>
                <c:pt idx="2008">
                  <c:v>30460</c:v>
                </c:pt>
                <c:pt idx="2009">
                  <c:v>22260</c:v>
                </c:pt>
                <c:pt idx="2010">
                  <c:v>22200</c:v>
                </c:pt>
                <c:pt idx="2011">
                  <c:v>27440</c:v>
                </c:pt>
                <c:pt idx="2012">
                  <c:v>24155</c:v>
                </c:pt>
                <c:pt idx="2013">
                  <c:v>22450</c:v>
                </c:pt>
                <c:pt idx="2014">
                  <c:v>27155</c:v>
                </c:pt>
                <c:pt idx="2015">
                  <c:v>22510</c:v>
                </c:pt>
                <c:pt idx="2016">
                  <c:v>30710</c:v>
                </c:pt>
                <c:pt idx="2017">
                  <c:v>21010</c:v>
                </c:pt>
                <c:pt idx="2018">
                  <c:v>24780</c:v>
                </c:pt>
                <c:pt idx="2019">
                  <c:v>23280</c:v>
                </c:pt>
                <c:pt idx="2020">
                  <c:v>29710</c:v>
                </c:pt>
                <c:pt idx="2021">
                  <c:v>20180</c:v>
                </c:pt>
                <c:pt idx="2022">
                  <c:v>26150</c:v>
                </c:pt>
                <c:pt idx="2023">
                  <c:v>26150</c:v>
                </c:pt>
                <c:pt idx="2024">
                  <c:v>31370</c:v>
                </c:pt>
                <c:pt idx="2025">
                  <c:v>31370</c:v>
                </c:pt>
                <c:pt idx="2026">
                  <c:v>22970</c:v>
                </c:pt>
                <c:pt idx="2027">
                  <c:v>23840</c:v>
                </c:pt>
                <c:pt idx="2028">
                  <c:v>26310</c:v>
                </c:pt>
                <c:pt idx="2029">
                  <c:v>23840</c:v>
                </c:pt>
                <c:pt idx="2030">
                  <c:v>26310</c:v>
                </c:pt>
                <c:pt idx="2031">
                  <c:v>25715</c:v>
                </c:pt>
                <c:pt idx="2032">
                  <c:v>23070</c:v>
                </c:pt>
                <c:pt idx="2033">
                  <c:v>31370</c:v>
                </c:pt>
                <c:pt idx="2034">
                  <c:v>31370</c:v>
                </c:pt>
                <c:pt idx="2035">
                  <c:v>23070</c:v>
                </c:pt>
                <c:pt idx="2036">
                  <c:v>23840</c:v>
                </c:pt>
                <c:pt idx="2037">
                  <c:v>26310</c:v>
                </c:pt>
                <c:pt idx="2038">
                  <c:v>31370</c:v>
                </c:pt>
                <c:pt idx="2039">
                  <c:v>31370</c:v>
                </c:pt>
                <c:pt idx="2040">
                  <c:v>26310</c:v>
                </c:pt>
                <c:pt idx="2041">
                  <c:v>24685</c:v>
                </c:pt>
                <c:pt idx="2042">
                  <c:v>22385</c:v>
                </c:pt>
                <c:pt idx="2043">
                  <c:v>23040</c:v>
                </c:pt>
                <c:pt idx="2044">
                  <c:v>31790</c:v>
                </c:pt>
                <c:pt idx="2045">
                  <c:v>28610</c:v>
                </c:pt>
                <c:pt idx="2046">
                  <c:v>20840</c:v>
                </c:pt>
                <c:pt idx="2047">
                  <c:v>17490</c:v>
                </c:pt>
                <c:pt idx="2048">
                  <c:v>29145</c:v>
                </c:pt>
                <c:pt idx="2049">
                  <c:v>29125</c:v>
                </c:pt>
                <c:pt idx="2050">
                  <c:v>20455</c:v>
                </c:pt>
                <c:pt idx="2051">
                  <c:v>24435</c:v>
                </c:pt>
                <c:pt idx="2052">
                  <c:v>25305</c:v>
                </c:pt>
                <c:pt idx="2053">
                  <c:v>26485</c:v>
                </c:pt>
                <c:pt idx="2054">
                  <c:v>26470</c:v>
                </c:pt>
                <c:pt idx="2055">
                  <c:v>29730</c:v>
                </c:pt>
                <c:pt idx="2056">
                  <c:v>27935</c:v>
                </c:pt>
                <c:pt idx="2057">
                  <c:v>37250</c:v>
                </c:pt>
                <c:pt idx="2058">
                  <c:v>22650</c:v>
                </c:pt>
                <c:pt idx="2059">
                  <c:v>26595</c:v>
                </c:pt>
                <c:pt idx="2060">
                  <c:v>20995</c:v>
                </c:pt>
                <c:pt idx="2061">
                  <c:v>26725</c:v>
                </c:pt>
                <c:pt idx="2062">
                  <c:v>25205</c:v>
                </c:pt>
                <c:pt idx="2063">
                  <c:v>31650</c:v>
                </c:pt>
                <c:pt idx="2064">
                  <c:v>33855</c:v>
                </c:pt>
                <c:pt idx="2065">
                  <c:v>36950</c:v>
                </c:pt>
                <c:pt idx="2066">
                  <c:v>28535</c:v>
                </c:pt>
                <c:pt idx="2067">
                  <c:v>34310</c:v>
                </c:pt>
                <c:pt idx="2068">
                  <c:v>33420</c:v>
                </c:pt>
                <c:pt idx="2069">
                  <c:v>31145</c:v>
                </c:pt>
                <c:pt idx="2070">
                  <c:v>30055</c:v>
                </c:pt>
                <c:pt idx="2071">
                  <c:v>34010</c:v>
                </c:pt>
                <c:pt idx="2072">
                  <c:v>34280</c:v>
                </c:pt>
                <c:pt idx="2073">
                  <c:v>35020</c:v>
                </c:pt>
                <c:pt idx="2074">
                  <c:v>38110</c:v>
                </c:pt>
                <c:pt idx="2075">
                  <c:v>37810</c:v>
                </c:pt>
                <c:pt idx="2076">
                  <c:v>35665</c:v>
                </c:pt>
                <c:pt idx="2077">
                  <c:v>31540</c:v>
                </c:pt>
                <c:pt idx="2078">
                  <c:v>20955</c:v>
                </c:pt>
                <c:pt idx="2079">
                  <c:v>28595</c:v>
                </c:pt>
                <c:pt idx="2080">
                  <c:v>27385</c:v>
                </c:pt>
                <c:pt idx="2081">
                  <c:v>29245</c:v>
                </c:pt>
                <c:pt idx="2082">
                  <c:v>25865</c:v>
                </c:pt>
                <c:pt idx="2083">
                  <c:v>23310</c:v>
                </c:pt>
                <c:pt idx="2084">
                  <c:v>30765</c:v>
                </c:pt>
                <c:pt idx="2085">
                  <c:v>31855</c:v>
                </c:pt>
                <c:pt idx="2086">
                  <c:v>33460</c:v>
                </c:pt>
                <c:pt idx="2087">
                  <c:v>34720</c:v>
                </c:pt>
                <c:pt idx="2088">
                  <c:v>27305</c:v>
                </c:pt>
                <c:pt idx="2089">
                  <c:v>2000</c:v>
                </c:pt>
                <c:pt idx="2090">
                  <c:v>2000</c:v>
                </c:pt>
                <c:pt idx="2091">
                  <c:v>2000</c:v>
                </c:pt>
                <c:pt idx="2092">
                  <c:v>2000</c:v>
                </c:pt>
                <c:pt idx="2093">
                  <c:v>2000</c:v>
                </c:pt>
                <c:pt idx="2094">
                  <c:v>2000</c:v>
                </c:pt>
                <c:pt idx="2095">
                  <c:v>2000</c:v>
                </c:pt>
                <c:pt idx="2096">
                  <c:v>24155</c:v>
                </c:pt>
                <c:pt idx="2097">
                  <c:v>29615</c:v>
                </c:pt>
                <c:pt idx="2098">
                  <c:v>25770</c:v>
                </c:pt>
                <c:pt idx="2099">
                  <c:v>24940</c:v>
                </c:pt>
                <c:pt idx="2100">
                  <c:v>25145</c:v>
                </c:pt>
                <c:pt idx="2101">
                  <c:v>24360</c:v>
                </c:pt>
                <c:pt idx="2102">
                  <c:v>25975</c:v>
                </c:pt>
                <c:pt idx="2103">
                  <c:v>29495</c:v>
                </c:pt>
                <c:pt idx="2104">
                  <c:v>25985</c:v>
                </c:pt>
                <c:pt idx="2105">
                  <c:v>29505</c:v>
                </c:pt>
                <c:pt idx="2106">
                  <c:v>25155</c:v>
                </c:pt>
                <c:pt idx="2107">
                  <c:v>24370</c:v>
                </c:pt>
                <c:pt idx="2108">
                  <c:v>18380</c:v>
                </c:pt>
                <c:pt idx="2109">
                  <c:v>19835</c:v>
                </c:pt>
                <c:pt idx="2110">
                  <c:v>22225</c:v>
                </c:pt>
                <c:pt idx="2111">
                  <c:v>20130</c:v>
                </c:pt>
                <c:pt idx="2112">
                  <c:v>18630</c:v>
                </c:pt>
                <c:pt idx="2113">
                  <c:v>22520</c:v>
                </c:pt>
                <c:pt idx="2114">
                  <c:v>22995</c:v>
                </c:pt>
                <c:pt idx="2115">
                  <c:v>20555</c:v>
                </c:pt>
                <c:pt idx="2116">
                  <c:v>19055</c:v>
                </c:pt>
                <c:pt idx="2117">
                  <c:v>33065</c:v>
                </c:pt>
                <c:pt idx="2118">
                  <c:v>36065</c:v>
                </c:pt>
                <c:pt idx="2119">
                  <c:v>36065</c:v>
                </c:pt>
                <c:pt idx="2120">
                  <c:v>33065</c:v>
                </c:pt>
                <c:pt idx="2121">
                  <c:v>37065</c:v>
                </c:pt>
                <c:pt idx="2122">
                  <c:v>2066</c:v>
                </c:pt>
                <c:pt idx="2123">
                  <c:v>2103</c:v>
                </c:pt>
                <c:pt idx="2124">
                  <c:v>2241</c:v>
                </c:pt>
                <c:pt idx="2125">
                  <c:v>31305</c:v>
                </c:pt>
                <c:pt idx="2126">
                  <c:v>14230</c:v>
                </c:pt>
                <c:pt idx="2127">
                  <c:v>14030</c:v>
                </c:pt>
                <c:pt idx="2128">
                  <c:v>15730</c:v>
                </c:pt>
                <c:pt idx="2129">
                  <c:v>17030</c:v>
                </c:pt>
                <c:pt idx="2130">
                  <c:v>16830</c:v>
                </c:pt>
                <c:pt idx="2131">
                  <c:v>15530</c:v>
                </c:pt>
                <c:pt idx="2132">
                  <c:v>17410</c:v>
                </c:pt>
                <c:pt idx="2133">
                  <c:v>16105</c:v>
                </c:pt>
                <c:pt idx="2134">
                  <c:v>14435</c:v>
                </c:pt>
                <c:pt idx="2135">
                  <c:v>15905</c:v>
                </c:pt>
                <c:pt idx="2136">
                  <c:v>14235</c:v>
                </c:pt>
                <c:pt idx="2137">
                  <c:v>17610</c:v>
                </c:pt>
                <c:pt idx="2138">
                  <c:v>10135</c:v>
                </c:pt>
                <c:pt idx="2139">
                  <c:v>16290</c:v>
                </c:pt>
                <c:pt idx="2140">
                  <c:v>14610</c:v>
                </c:pt>
                <c:pt idx="2141">
                  <c:v>16090</c:v>
                </c:pt>
                <c:pt idx="2142">
                  <c:v>17510</c:v>
                </c:pt>
                <c:pt idx="2143">
                  <c:v>17710</c:v>
                </c:pt>
                <c:pt idx="2144">
                  <c:v>14410</c:v>
                </c:pt>
                <c:pt idx="2145">
                  <c:v>10325</c:v>
                </c:pt>
                <c:pt idx="2146">
                  <c:v>74100</c:v>
                </c:pt>
                <c:pt idx="2147">
                  <c:v>61700</c:v>
                </c:pt>
                <c:pt idx="2148">
                  <c:v>95500</c:v>
                </c:pt>
                <c:pt idx="2149">
                  <c:v>74800</c:v>
                </c:pt>
                <c:pt idx="2150">
                  <c:v>58300</c:v>
                </c:pt>
                <c:pt idx="2151">
                  <c:v>62300</c:v>
                </c:pt>
                <c:pt idx="2152">
                  <c:v>59600</c:v>
                </c:pt>
                <c:pt idx="2153">
                  <c:v>97200</c:v>
                </c:pt>
                <c:pt idx="2154">
                  <c:v>76200</c:v>
                </c:pt>
                <c:pt idx="2155">
                  <c:v>58900</c:v>
                </c:pt>
                <c:pt idx="2156">
                  <c:v>52600</c:v>
                </c:pt>
                <c:pt idx="2157">
                  <c:v>63800</c:v>
                </c:pt>
                <c:pt idx="2158">
                  <c:v>63800</c:v>
                </c:pt>
                <c:pt idx="2159">
                  <c:v>75200</c:v>
                </c:pt>
                <c:pt idx="2160">
                  <c:v>52600</c:v>
                </c:pt>
                <c:pt idx="2161">
                  <c:v>64100</c:v>
                </c:pt>
                <c:pt idx="2162">
                  <c:v>75200</c:v>
                </c:pt>
                <c:pt idx="2163">
                  <c:v>52600</c:v>
                </c:pt>
                <c:pt idx="2164">
                  <c:v>34275</c:v>
                </c:pt>
                <c:pt idx="2165">
                  <c:v>34095</c:v>
                </c:pt>
                <c:pt idx="2166">
                  <c:v>32995</c:v>
                </c:pt>
                <c:pt idx="2167">
                  <c:v>43575</c:v>
                </c:pt>
                <c:pt idx="2168">
                  <c:v>32995</c:v>
                </c:pt>
                <c:pt idx="2169">
                  <c:v>38085</c:v>
                </c:pt>
                <c:pt idx="2170">
                  <c:v>35375</c:v>
                </c:pt>
                <c:pt idx="2171">
                  <c:v>35375</c:v>
                </c:pt>
                <c:pt idx="2172">
                  <c:v>38085</c:v>
                </c:pt>
                <c:pt idx="2173">
                  <c:v>34095</c:v>
                </c:pt>
                <c:pt idx="2174">
                  <c:v>34275</c:v>
                </c:pt>
                <c:pt idx="2175">
                  <c:v>32670</c:v>
                </c:pt>
                <c:pt idx="2176">
                  <c:v>34655</c:v>
                </c:pt>
                <c:pt idx="2177">
                  <c:v>35755</c:v>
                </c:pt>
                <c:pt idx="2178">
                  <c:v>37820</c:v>
                </c:pt>
                <c:pt idx="2179">
                  <c:v>44355</c:v>
                </c:pt>
                <c:pt idx="2180">
                  <c:v>37820</c:v>
                </c:pt>
                <c:pt idx="2181">
                  <c:v>37820</c:v>
                </c:pt>
                <c:pt idx="2182">
                  <c:v>34475</c:v>
                </c:pt>
                <c:pt idx="2183">
                  <c:v>34475</c:v>
                </c:pt>
                <c:pt idx="2184">
                  <c:v>37820</c:v>
                </c:pt>
                <c:pt idx="2185">
                  <c:v>31570</c:v>
                </c:pt>
                <c:pt idx="2186">
                  <c:v>32670</c:v>
                </c:pt>
                <c:pt idx="2187">
                  <c:v>34655</c:v>
                </c:pt>
                <c:pt idx="2188">
                  <c:v>31570</c:v>
                </c:pt>
                <c:pt idx="2189">
                  <c:v>35755</c:v>
                </c:pt>
                <c:pt idx="2190">
                  <c:v>37820</c:v>
                </c:pt>
                <c:pt idx="2191">
                  <c:v>37820</c:v>
                </c:pt>
                <c:pt idx="2192">
                  <c:v>34475</c:v>
                </c:pt>
                <c:pt idx="2193">
                  <c:v>37820</c:v>
                </c:pt>
                <c:pt idx="2194">
                  <c:v>37820</c:v>
                </c:pt>
                <c:pt idx="2195">
                  <c:v>34475</c:v>
                </c:pt>
                <c:pt idx="2196">
                  <c:v>2000</c:v>
                </c:pt>
                <c:pt idx="2197">
                  <c:v>2000</c:v>
                </c:pt>
                <c:pt idx="2198">
                  <c:v>18140</c:v>
                </c:pt>
                <c:pt idx="2199">
                  <c:v>22005</c:v>
                </c:pt>
                <c:pt idx="2200">
                  <c:v>22705</c:v>
                </c:pt>
                <c:pt idx="2201">
                  <c:v>17340</c:v>
                </c:pt>
                <c:pt idx="2202">
                  <c:v>19535</c:v>
                </c:pt>
                <c:pt idx="2203">
                  <c:v>22935</c:v>
                </c:pt>
                <c:pt idx="2204">
                  <c:v>24810</c:v>
                </c:pt>
                <c:pt idx="2205">
                  <c:v>22235</c:v>
                </c:pt>
                <c:pt idx="2206">
                  <c:v>18370</c:v>
                </c:pt>
                <c:pt idx="2207">
                  <c:v>17570</c:v>
                </c:pt>
                <c:pt idx="2208">
                  <c:v>20335</c:v>
                </c:pt>
                <c:pt idx="2209">
                  <c:v>24110</c:v>
                </c:pt>
                <c:pt idx="2210">
                  <c:v>17670</c:v>
                </c:pt>
                <c:pt idx="2211">
                  <c:v>22335</c:v>
                </c:pt>
                <c:pt idx="2212">
                  <c:v>23035</c:v>
                </c:pt>
                <c:pt idx="2213">
                  <c:v>18470</c:v>
                </c:pt>
                <c:pt idx="2214">
                  <c:v>21235</c:v>
                </c:pt>
                <c:pt idx="2215">
                  <c:v>21815</c:v>
                </c:pt>
                <c:pt idx="2216">
                  <c:v>22040</c:v>
                </c:pt>
                <c:pt idx="2217">
                  <c:v>31995</c:v>
                </c:pt>
                <c:pt idx="2218">
                  <c:v>42595</c:v>
                </c:pt>
                <c:pt idx="2219">
                  <c:v>35795</c:v>
                </c:pt>
                <c:pt idx="2220">
                  <c:v>37995</c:v>
                </c:pt>
                <c:pt idx="2221">
                  <c:v>29995</c:v>
                </c:pt>
                <c:pt idx="2222">
                  <c:v>38795</c:v>
                </c:pt>
                <c:pt idx="2223">
                  <c:v>45695</c:v>
                </c:pt>
                <c:pt idx="2224">
                  <c:v>34995</c:v>
                </c:pt>
                <c:pt idx="2225">
                  <c:v>26995</c:v>
                </c:pt>
                <c:pt idx="2226">
                  <c:v>31995</c:v>
                </c:pt>
                <c:pt idx="2227">
                  <c:v>49195</c:v>
                </c:pt>
                <c:pt idx="2228">
                  <c:v>29995</c:v>
                </c:pt>
                <c:pt idx="2229">
                  <c:v>37995</c:v>
                </c:pt>
                <c:pt idx="2230">
                  <c:v>34995</c:v>
                </c:pt>
                <c:pt idx="2231">
                  <c:v>38995</c:v>
                </c:pt>
                <c:pt idx="2232">
                  <c:v>26995</c:v>
                </c:pt>
                <c:pt idx="2233">
                  <c:v>42795</c:v>
                </c:pt>
                <c:pt idx="2234">
                  <c:v>35995</c:v>
                </c:pt>
                <c:pt idx="2235">
                  <c:v>35890</c:v>
                </c:pt>
                <c:pt idx="2236">
                  <c:v>37995</c:v>
                </c:pt>
                <c:pt idx="2237">
                  <c:v>49195</c:v>
                </c:pt>
                <c:pt idx="2238">
                  <c:v>36890</c:v>
                </c:pt>
                <c:pt idx="2239">
                  <c:v>32890</c:v>
                </c:pt>
                <c:pt idx="2240">
                  <c:v>26995</c:v>
                </c:pt>
                <c:pt idx="2241">
                  <c:v>39890</c:v>
                </c:pt>
                <c:pt idx="2242">
                  <c:v>42795</c:v>
                </c:pt>
                <c:pt idx="2243">
                  <c:v>29995</c:v>
                </c:pt>
                <c:pt idx="2244">
                  <c:v>43995</c:v>
                </c:pt>
                <c:pt idx="2245">
                  <c:v>37390</c:v>
                </c:pt>
                <c:pt idx="2246">
                  <c:v>40140</c:v>
                </c:pt>
                <c:pt idx="2247">
                  <c:v>47995</c:v>
                </c:pt>
                <c:pt idx="2248">
                  <c:v>39995</c:v>
                </c:pt>
                <c:pt idx="2249">
                  <c:v>33595</c:v>
                </c:pt>
                <c:pt idx="2250">
                  <c:v>27995</c:v>
                </c:pt>
                <c:pt idx="2251">
                  <c:v>36595</c:v>
                </c:pt>
                <c:pt idx="2252">
                  <c:v>32995</c:v>
                </c:pt>
                <c:pt idx="2253">
                  <c:v>30995</c:v>
                </c:pt>
                <c:pt idx="2254">
                  <c:v>29995</c:v>
                </c:pt>
                <c:pt idx="2255">
                  <c:v>27995</c:v>
                </c:pt>
                <c:pt idx="2256">
                  <c:v>29995</c:v>
                </c:pt>
                <c:pt idx="2257">
                  <c:v>39995</c:v>
                </c:pt>
                <c:pt idx="2258">
                  <c:v>50995</c:v>
                </c:pt>
                <c:pt idx="2259">
                  <c:v>36895</c:v>
                </c:pt>
                <c:pt idx="2260">
                  <c:v>31995</c:v>
                </c:pt>
                <c:pt idx="2261">
                  <c:v>33895</c:v>
                </c:pt>
                <c:pt idx="2262">
                  <c:v>30245</c:v>
                </c:pt>
                <c:pt idx="2263">
                  <c:v>27995</c:v>
                </c:pt>
                <c:pt idx="2264">
                  <c:v>34790</c:v>
                </c:pt>
                <c:pt idx="2265">
                  <c:v>51145</c:v>
                </c:pt>
                <c:pt idx="2266">
                  <c:v>30245</c:v>
                </c:pt>
                <c:pt idx="2267">
                  <c:v>29995</c:v>
                </c:pt>
                <c:pt idx="2268">
                  <c:v>39890</c:v>
                </c:pt>
                <c:pt idx="2269">
                  <c:v>44995</c:v>
                </c:pt>
                <c:pt idx="2270">
                  <c:v>31995</c:v>
                </c:pt>
                <c:pt idx="2271">
                  <c:v>39995</c:v>
                </c:pt>
                <c:pt idx="2272">
                  <c:v>2000</c:v>
                </c:pt>
                <c:pt idx="2273">
                  <c:v>2000</c:v>
                </c:pt>
                <c:pt idx="2274">
                  <c:v>2000</c:v>
                </c:pt>
                <c:pt idx="2275">
                  <c:v>2000</c:v>
                </c:pt>
                <c:pt idx="2276">
                  <c:v>2000</c:v>
                </c:pt>
                <c:pt idx="2277">
                  <c:v>2000</c:v>
                </c:pt>
                <c:pt idx="2278">
                  <c:v>2050</c:v>
                </c:pt>
                <c:pt idx="2279">
                  <c:v>2052</c:v>
                </c:pt>
                <c:pt idx="2280">
                  <c:v>2116</c:v>
                </c:pt>
                <c:pt idx="2281">
                  <c:v>2000</c:v>
                </c:pt>
                <c:pt idx="2282">
                  <c:v>2000</c:v>
                </c:pt>
                <c:pt idx="2283">
                  <c:v>2000</c:v>
                </c:pt>
                <c:pt idx="2284">
                  <c:v>2107</c:v>
                </c:pt>
                <c:pt idx="2285">
                  <c:v>2202</c:v>
                </c:pt>
                <c:pt idx="2286">
                  <c:v>2373</c:v>
                </c:pt>
                <c:pt idx="2287">
                  <c:v>23515</c:v>
                </c:pt>
                <c:pt idx="2288">
                  <c:v>21955</c:v>
                </c:pt>
                <c:pt idx="2289">
                  <c:v>23515</c:v>
                </c:pt>
                <c:pt idx="2290">
                  <c:v>21955</c:v>
                </c:pt>
                <c:pt idx="2291">
                  <c:v>22405</c:v>
                </c:pt>
                <c:pt idx="2292">
                  <c:v>23515</c:v>
                </c:pt>
                <c:pt idx="2293">
                  <c:v>2000</c:v>
                </c:pt>
                <c:pt idx="2294">
                  <c:v>2000</c:v>
                </c:pt>
                <c:pt idx="2295">
                  <c:v>2000</c:v>
                </c:pt>
                <c:pt idx="2296">
                  <c:v>2000</c:v>
                </c:pt>
                <c:pt idx="2297">
                  <c:v>2000</c:v>
                </c:pt>
                <c:pt idx="2298">
                  <c:v>2000</c:v>
                </c:pt>
                <c:pt idx="2299">
                  <c:v>2033</c:v>
                </c:pt>
                <c:pt idx="2300">
                  <c:v>2000</c:v>
                </c:pt>
                <c:pt idx="2301">
                  <c:v>2213</c:v>
                </c:pt>
                <c:pt idx="2302">
                  <c:v>2108</c:v>
                </c:pt>
                <c:pt idx="2303">
                  <c:v>2410</c:v>
                </c:pt>
                <c:pt idx="2304">
                  <c:v>2142</c:v>
                </c:pt>
                <c:pt idx="2305">
                  <c:v>2322</c:v>
                </c:pt>
                <c:pt idx="2306">
                  <c:v>24340</c:v>
                </c:pt>
                <c:pt idx="2307">
                  <c:v>19990</c:v>
                </c:pt>
                <c:pt idx="2308">
                  <c:v>24590</c:v>
                </c:pt>
                <c:pt idx="2309">
                  <c:v>23090</c:v>
                </c:pt>
                <c:pt idx="2310">
                  <c:v>20390</c:v>
                </c:pt>
                <c:pt idx="2311">
                  <c:v>22890</c:v>
                </c:pt>
                <c:pt idx="2312">
                  <c:v>21190</c:v>
                </c:pt>
                <c:pt idx="2313">
                  <c:v>24390</c:v>
                </c:pt>
                <c:pt idx="2314">
                  <c:v>22840</c:v>
                </c:pt>
                <c:pt idx="2315">
                  <c:v>23290</c:v>
                </c:pt>
                <c:pt idx="2316">
                  <c:v>26740</c:v>
                </c:pt>
                <c:pt idx="2317">
                  <c:v>19290</c:v>
                </c:pt>
                <c:pt idx="2318">
                  <c:v>21190</c:v>
                </c:pt>
                <c:pt idx="2319">
                  <c:v>24140</c:v>
                </c:pt>
                <c:pt idx="2320">
                  <c:v>18290</c:v>
                </c:pt>
                <c:pt idx="2321">
                  <c:v>18490</c:v>
                </c:pt>
                <c:pt idx="2322">
                  <c:v>24590</c:v>
                </c:pt>
                <c:pt idx="2323">
                  <c:v>29390</c:v>
                </c:pt>
                <c:pt idx="2324">
                  <c:v>22640</c:v>
                </c:pt>
                <c:pt idx="2325">
                  <c:v>23090</c:v>
                </c:pt>
                <c:pt idx="2326">
                  <c:v>19090</c:v>
                </c:pt>
                <c:pt idx="2327">
                  <c:v>18640</c:v>
                </c:pt>
                <c:pt idx="2328">
                  <c:v>20850</c:v>
                </c:pt>
                <c:pt idx="2329">
                  <c:v>19050</c:v>
                </c:pt>
                <c:pt idx="2330">
                  <c:v>19850</c:v>
                </c:pt>
                <c:pt idx="2331">
                  <c:v>19700</c:v>
                </c:pt>
                <c:pt idx="2332">
                  <c:v>21300</c:v>
                </c:pt>
                <c:pt idx="2333">
                  <c:v>22100</c:v>
                </c:pt>
                <c:pt idx="2334">
                  <c:v>18740</c:v>
                </c:pt>
                <c:pt idx="2335">
                  <c:v>20950</c:v>
                </c:pt>
                <c:pt idx="2336">
                  <c:v>19150</c:v>
                </c:pt>
                <c:pt idx="2337">
                  <c:v>19950</c:v>
                </c:pt>
                <c:pt idx="2338">
                  <c:v>21600</c:v>
                </c:pt>
                <c:pt idx="2339">
                  <c:v>2949</c:v>
                </c:pt>
                <c:pt idx="2340">
                  <c:v>2992</c:v>
                </c:pt>
                <c:pt idx="2341">
                  <c:v>2529</c:v>
                </c:pt>
                <c:pt idx="2342">
                  <c:v>2580</c:v>
                </c:pt>
                <c:pt idx="2343">
                  <c:v>2668</c:v>
                </c:pt>
                <c:pt idx="2344">
                  <c:v>2583</c:v>
                </c:pt>
                <c:pt idx="2345">
                  <c:v>2637</c:v>
                </c:pt>
                <c:pt idx="2346">
                  <c:v>2517</c:v>
                </c:pt>
                <c:pt idx="2347">
                  <c:v>3046</c:v>
                </c:pt>
                <c:pt idx="2348">
                  <c:v>2265</c:v>
                </c:pt>
                <c:pt idx="2349">
                  <c:v>3046</c:v>
                </c:pt>
                <c:pt idx="2350">
                  <c:v>2896</c:v>
                </c:pt>
                <c:pt idx="2351">
                  <c:v>2891</c:v>
                </c:pt>
                <c:pt idx="2352">
                  <c:v>2713</c:v>
                </c:pt>
                <c:pt idx="2353">
                  <c:v>3120</c:v>
                </c:pt>
                <c:pt idx="2354">
                  <c:v>2653</c:v>
                </c:pt>
                <c:pt idx="2355">
                  <c:v>2541</c:v>
                </c:pt>
                <c:pt idx="2356">
                  <c:v>2486</c:v>
                </c:pt>
                <c:pt idx="2357">
                  <c:v>2268</c:v>
                </c:pt>
                <c:pt idx="2358">
                  <c:v>2207</c:v>
                </c:pt>
                <c:pt idx="2359">
                  <c:v>2925</c:v>
                </c:pt>
                <c:pt idx="2360">
                  <c:v>2242</c:v>
                </c:pt>
                <c:pt idx="2361">
                  <c:v>2554</c:v>
                </c:pt>
                <c:pt idx="2362">
                  <c:v>3088</c:v>
                </c:pt>
                <c:pt idx="2363">
                  <c:v>2749</c:v>
                </c:pt>
                <c:pt idx="2364">
                  <c:v>3220</c:v>
                </c:pt>
                <c:pt idx="2365">
                  <c:v>2996</c:v>
                </c:pt>
                <c:pt idx="2366">
                  <c:v>2366</c:v>
                </c:pt>
                <c:pt idx="2367">
                  <c:v>3265</c:v>
                </c:pt>
                <c:pt idx="2368">
                  <c:v>3676</c:v>
                </c:pt>
                <c:pt idx="2369">
                  <c:v>3427</c:v>
                </c:pt>
                <c:pt idx="2370">
                  <c:v>3470</c:v>
                </c:pt>
                <c:pt idx="2371">
                  <c:v>2898</c:v>
                </c:pt>
                <c:pt idx="2372">
                  <c:v>2920</c:v>
                </c:pt>
                <c:pt idx="2373">
                  <c:v>2580</c:v>
                </c:pt>
                <c:pt idx="2374">
                  <c:v>3357</c:v>
                </c:pt>
                <c:pt idx="2375">
                  <c:v>2996</c:v>
                </c:pt>
                <c:pt idx="2376">
                  <c:v>2883</c:v>
                </c:pt>
                <c:pt idx="2377">
                  <c:v>3094</c:v>
                </c:pt>
                <c:pt idx="2378">
                  <c:v>2885</c:v>
                </c:pt>
                <c:pt idx="2379">
                  <c:v>3419</c:v>
                </c:pt>
                <c:pt idx="2380">
                  <c:v>2668</c:v>
                </c:pt>
                <c:pt idx="2381">
                  <c:v>2789</c:v>
                </c:pt>
                <c:pt idx="2382">
                  <c:v>3321</c:v>
                </c:pt>
                <c:pt idx="2383">
                  <c:v>3342</c:v>
                </c:pt>
                <c:pt idx="2384">
                  <c:v>3025</c:v>
                </c:pt>
                <c:pt idx="2385">
                  <c:v>2653</c:v>
                </c:pt>
                <c:pt idx="2386">
                  <c:v>2740</c:v>
                </c:pt>
                <c:pt idx="2387">
                  <c:v>2639</c:v>
                </c:pt>
                <c:pt idx="2388">
                  <c:v>3067</c:v>
                </c:pt>
                <c:pt idx="2389">
                  <c:v>2817</c:v>
                </c:pt>
                <c:pt idx="2390">
                  <c:v>3350</c:v>
                </c:pt>
                <c:pt idx="2391">
                  <c:v>3282</c:v>
                </c:pt>
                <c:pt idx="2392">
                  <c:v>2430</c:v>
                </c:pt>
                <c:pt idx="2393">
                  <c:v>3696</c:v>
                </c:pt>
                <c:pt idx="2394">
                  <c:v>4098</c:v>
                </c:pt>
                <c:pt idx="2395">
                  <c:v>2949</c:v>
                </c:pt>
                <c:pt idx="2396">
                  <c:v>3345</c:v>
                </c:pt>
                <c:pt idx="2397">
                  <c:v>3034</c:v>
                </c:pt>
                <c:pt idx="2398">
                  <c:v>2697</c:v>
                </c:pt>
                <c:pt idx="2399">
                  <c:v>3360</c:v>
                </c:pt>
                <c:pt idx="2400">
                  <c:v>3068</c:v>
                </c:pt>
                <c:pt idx="2401">
                  <c:v>3090</c:v>
                </c:pt>
                <c:pt idx="2402">
                  <c:v>2847</c:v>
                </c:pt>
                <c:pt idx="2403">
                  <c:v>114100</c:v>
                </c:pt>
                <c:pt idx="2404">
                  <c:v>115300</c:v>
                </c:pt>
                <c:pt idx="2405">
                  <c:v>116600</c:v>
                </c:pt>
                <c:pt idx="2406">
                  <c:v>31500</c:v>
                </c:pt>
                <c:pt idx="2407">
                  <c:v>33500</c:v>
                </c:pt>
                <c:pt idx="2408">
                  <c:v>48500</c:v>
                </c:pt>
                <c:pt idx="2409">
                  <c:v>32050</c:v>
                </c:pt>
                <c:pt idx="2410">
                  <c:v>49500</c:v>
                </c:pt>
                <c:pt idx="2411">
                  <c:v>34050</c:v>
                </c:pt>
                <c:pt idx="2412">
                  <c:v>32400</c:v>
                </c:pt>
                <c:pt idx="2413">
                  <c:v>34400</c:v>
                </c:pt>
                <c:pt idx="2414">
                  <c:v>49950</c:v>
                </c:pt>
                <c:pt idx="2415">
                  <c:v>29980</c:v>
                </c:pt>
                <c:pt idx="2416">
                  <c:v>27980</c:v>
                </c:pt>
                <c:pt idx="2417">
                  <c:v>28030</c:v>
                </c:pt>
                <c:pt idx="2418">
                  <c:v>30030</c:v>
                </c:pt>
                <c:pt idx="2419">
                  <c:v>32700</c:v>
                </c:pt>
                <c:pt idx="2420">
                  <c:v>30550</c:v>
                </c:pt>
                <c:pt idx="2421">
                  <c:v>30350</c:v>
                </c:pt>
                <c:pt idx="2422">
                  <c:v>28200</c:v>
                </c:pt>
                <c:pt idx="2423">
                  <c:v>30550</c:v>
                </c:pt>
                <c:pt idx="2424">
                  <c:v>19505</c:v>
                </c:pt>
                <c:pt idx="2425">
                  <c:v>19690</c:v>
                </c:pt>
                <c:pt idx="2426">
                  <c:v>54200</c:v>
                </c:pt>
                <c:pt idx="2427">
                  <c:v>89200</c:v>
                </c:pt>
                <c:pt idx="2428">
                  <c:v>46200</c:v>
                </c:pt>
                <c:pt idx="2429">
                  <c:v>62900</c:v>
                </c:pt>
                <c:pt idx="2430">
                  <c:v>54900</c:v>
                </c:pt>
                <c:pt idx="2431">
                  <c:v>46450</c:v>
                </c:pt>
                <c:pt idx="2432">
                  <c:v>55150</c:v>
                </c:pt>
                <c:pt idx="2433">
                  <c:v>135000</c:v>
                </c:pt>
                <c:pt idx="2434">
                  <c:v>63200</c:v>
                </c:pt>
                <c:pt idx="2435">
                  <c:v>89500</c:v>
                </c:pt>
                <c:pt idx="2436">
                  <c:v>54500</c:v>
                </c:pt>
                <c:pt idx="2437">
                  <c:v>56100</c:v>
                </c:pt>
                <c:pt idx="2438">
                  <c:v>64800</c:v>
                </c:pt>
                <c:pt idx="2439">
                  <c:v>56800</c:v>
                </c:pt>
                <c:pt idx="2440">
                  <c:v>48100</c:v>
                </c:pt>
                <c:pt idx="2441">
                  <c:v>73200</c:v>
                </c:pt>
                <c:pt idx="2442">
                  <c:v>65990</c:v>
                </c:pt>
                <c:pt idx="2443">
                  <c:v>68490</c:v>
                </c:pt>
                <c:pt idx="2444">
                  <c:v>75700</c:v>
                </c:pt>
                <c:pt idx="2445">
                  <c:v>66900</c:v>
                </c:pt>
                <c:pt idx="2446">
                  <c:v>69400</c:v>
                </c:pt>
                <c:pt idx="2447">
                  <c:v>76600</c:v>
                </c:pt>
                <c:pt idx="2448">
                  <c:v>74100</c:v>
                </c:pt>
                <c:pt idx="2449">
                  <c:v>74850</c:v>
                </c:pt>
                <c:pt idx="2450">
                  <c:v>77350</c:v>
                </c:pt>
                <c:pt idx="2451">
                  <c:v>14410</c:v>
                </c:pt>
                <c:pt idx="2452">
                  <c:v>15120</c:v>
                </c:pt>
                <c:pt idx="2453">
                  <c:v>22335</c:v>
                </c:pt>
                <c:pt idx="2454">
                  <c:v>14410</c:v>
                </c:pt>
                <c:pt idx="2455">
                  <c:v>19695</c:v>
                </c:pt>
                <c:pt idx="2456">
                  <c:v>15120</c:v>
                </c:pt>
                <c:pt idx="2457">
                  <c:v>19695</c:v>
                </c:pt>
                <c:pt idx="2458">
                  <c:v>16460</c:v>
                </c:pt>
                <c:pt idx="2459">
                  <c:v>15660</c:v>
                </c:pt>
                <c:pt idx="2460">
                  <c:v>23425</c:v>
                </c:pt>
                <c:pt idx="2461">
                  <c:v>15660</c:v>
                </c:pt>
                <c:pt idx="2462">
                  <c:v>23425</c:v>
                </c:pt>
                <c:pt idx="2463">
                  <c:v>14990</c:v>
                </c:pt>
                <c:pt idx="2464">
                  <c:v>14990</c:v>
                </c:pt>
                <c:pt idx="2465">
                  <c:v>16460</c:v>
                </c:pt>
                <c:pt idx="2466">
                  <c:v>15670</c:v>
                </c:pt>
                <c:pt idx="2467">
                  <c:v>24535</c:v>
                </c:pt>
                <c:pt idx="2468">
                  <c:v>14990</c:v>
                </c:pt>
                <c:pt idx="2469">
                  <c:v>16470</c:v>
                </c:pt>
                <c:pt idx="2470">
                  <c:v>14990</c:v>
                </c:pt>
                <c:pt idx="2471">
                  <c:v>16470</c:v>
                </c:pt>
                <c:pt idx="2472">
                  <c:v>15670</c:v>
                </c:pt>
                <c:pt idx="2473">
                  <c:v>28340</c:v>
                </c:pt>
                <c:pt idx="2474">
                  <c:v>29480</c:v>
                </c:pt>
                <c:pt idx="2475">
                  <c:v>23030</c:v>
                </c:pt>
                <c:pt idx="2476">
                  <c:v>20980</c:v>
                </c:pt>
                <c:pt idx="2477">
                  <c:v>30320</c:v>
                </c:pt>
                <c:pt idx="2478">
                  <c:v>26160</c:v>
                </c:pt>
                <c:pt idx="2479">
                  <c:v>27490</c:v>
                </c:pt>
                <c:pt idx="2480">
                  <c:v>22955</c:v>
                </c:pt>
                <c:pt idx="2481">
                  <c:v>19730</c:v>
                </c:pt>
                <c:pt idx="2482">
                  <c:v>24440</c:v>
                </c:pt>
                <c:pt idx="2483">
                  <c:v>17475</c:v>
                </c:pt>
                <c:pt idx="2484">
                  <c:v>24285</c:v>
                </c:pt>
                <c:pt idx="2485">
                  <c:v>26620</c:v>
                </c:pt>
                <c:pt idx="2486">
                  <c:v>20370</c:v>
                </c:pt>
                <c:pt idx="2487">
                  <c:v>27010</c:v>
                </c:pt>
                <c:pt idx="2488">
                  <c:v>28460</c:v>
                </c:pt>
                <c:pt idx="2489">
                  <c:v>29220</c:v>
                </c:pt>
                <c:pt idx="2490">
                  <c:v>29550</c:v>
                </c:pt>
                <c:pt idx="2491">
                  <c:v>25850</c:v>
                </c:pt>
                <c:pt idx="2492">
                  <c:v>28630</c:v>
                </c:pt>
                <c:pt idx="2493">
                  <c:v>27110</c:v>
                </c:pt>
                <c:pt idx="2494">
                  <c:v>24330</c:v>
                </c:pt>
                <c:pt idx="2495">
                  <c:v>26885</c:v>
                </c:pt>
                <c:pt idx="2496">
                  <c:v>30005</c:v>
                </c:pt>
                <c:pt idx="2497">
                  <c:v>34415</c:v>
                </c:pt>
                <c:pt idx="2498">
                  <c:v>21775</c:v>
                </c:pt>
                <c:pt idx="2499">
                  <c:v>32085</c:v>
                </c:pt>
                <c:pt idx="2500">
                  <c:v>30785</c:v>
                </c:pt>
                <c:pt idx="2501">
                  <c:v>32385</c:v>
                </c:pt>
                <c:pt idx="2502">
                  <c:v>34115</c:v>
                </c:pt>
                <c:pt idx="2503">
                  <c:v>25170</c:v>
                </c:pt>
                <c:pt idx="2504">
                  <c:v>20120</c:v>
                </c:pt>
                <c:pt idx="2505">
                  <c:v>27630</c:v>
                </c:pt>
                <c:pt idx="2506">
                  <c:v>29705</c:v>
                </c:pt>
                <c:pt idx="2507">
                  <c:v>31555</c:v>
                </c:pt>
                <c:pt idx="2508">
                  <c:v>30665</c:v>
                </c:pt>
                <c:pt idx="2509">
                  <c:v>32895</c:v>
                </c:pt>
                <c:pt idx="2510">
                  <c:v>35000</c:v>
                </c:pt>
                <c:pt idx="2511">
                  <c:v>30365</c:v>
                </c:pt>
                <c:pt idx="2512">
                  <c:v>28515</c:v>
                </c:pt>
                <c:pt idx="2513">
                  <c:v>33195</c:v>
                </c:pt>
                <c:pt idx="2514">
                  <c:v>30030</c:v>
                </c:pt>
                <c:pt idx="2515">
                  <c:v>20100</c:v>
                </c:pt>
                <c:pt idx="2516">
                  <c:v>32440</c:v>
                </c:pt>
                <c:pt idx="2517">
                  <c:v>31670</c:v>
                </c:pt>
                <c:pt idx="2518">
                  <c:v>26510</c:v>
                </c:pt>
                <c:pt idx="2519">
                  <c:v>30435</c:v>
                </c:pt>
                <c:pt idx="2520">
                  <c:v>27545</c:v>
                </c:pt>
                <c:pt idx="2521">
                  <c:v>24990</c:v>
                </c:pt>
                <c:pt idx="2522">
                  <c:v>35300</c:v>
                </c:pt>
                <c:pt idx="2523">
                  <c:v>27920</c:v>
                </c:pt>
                <c:pt idx="2524">
                  <c:v>22435</c:v>
                </c:pt>
                <c:pt idx="2525">
                  <c:v>25980</c:v>
                </c:pt>
                <c:pt idx="2526">
                  <c:v>29440</c:v>
                </c:pt>
                <c:pt idx="2527">
                  <c:v>2000</c:v>
                </c:pt>
                <c:pt idx="2528">
                  <c:v>2000</c:v>
                </c:pt>
                <c:pt idx="2529">
                  <c:v>2000</c:v>
                </c:pt>
                <c:pt idx="2530">
                  <c:v>2000</c:v>
                </c:pt>
                <c:pt idx="2531">
                  <c:v>2000</c:v>
                </c:pt>
                <c:pt idx="2532">
                  <c:v>2000</c:v>
                </c:pt>
                <c:pt idx="2533">
                  <c:v>2000</c:v>
                </c:pt>
                <c:pt idx="2534">
                  <c:v>2000</c:v>
                </c:pt>
                <c:pt idx="2535">
                  <c:v>2000</c:v>
                </c:pt>
                <c:pt idx="2536">
                  <c:v>2000</c:v>
                </c:pt>
                <c:pt idx="2537">
                  <c:v>2000</c:v>
                </c:pt>
                <c:pt idx="2538">
                  <c:v>2000</c:v>
                </c:pt>
                <c:pt idx="2539">
                  <c:v>2000</c:v>
                </c:pt>
                <c:pt idx="2540">
                  <c:v>2000</c:v>
                </c:pt>
                <c:pt idx="2541">
                  <c:v>2000</c:v>
                </c:pt>
                <c:pt idx="2542">
                  <c:v>2000</c:v>
                </c:pt>
                <c:pt idx="2543">
                  <c:v>2000</c:v>
                </c:pt>
                <c:pt idx="2544">
                  <c:v>2000</c:v>
                </c:pt>
                <c:pt idx="2545">
                  <c:v>2000</c:v>
                </c:pt>
                <c:pt idx="2546">
                  <c:v>2000</c:v>
                </c:pt>
                <c:pt idx="2547">
                  <c:v>2000</c:v>
                </c:pt>
                <c:pt idx="2548">
                  <c:v>2000</c:v>
                </c:pt>
                <c:pt idx="2549">
                  <c:v>2000</c:v>
                </c:pt>
                <c:pt idx="2550">
                  <c:v>2000</c:v>
                </c:pt>
                <c:pt idx="2551">
                  <c:v>2000</c:v>
                </c:pt>
                <c:pt idx="2552">
                  <c:v>2000</c:v>
                </c:pt>
                <c:pt idx="2553">
                  <c:v>2000</c:v>
                </c:pt>
                <c:pt idx="2554">
                  <c:v>2000</c:v>
                </c:pt>
                <c:pt idx="2555">
                  <c:v>2000</c:v>
                </c:pt>
                <c:pt idx="2556">
                  <c:v>25520</c:v>
                </c:pt>
                <c:pt idx="2557">
                  <c:v>22790</c:v>
                </c:pt>
                <c:pt idx="2558">
                  <c:v>28415</c:v>
                </c:pt>
                <c:pt idx="2559">
                  <c:v>23180</c:v>
                </c:pt>
                <c:pt idx="2560">
                  <c:v>25910</c:v>
                </c:pt>
                <c:pt idx="2561">
                  <c:v>28805</c:v>
                </c:pt>
                <c:pt idx="2562">
                  <c:v>23480</c:v>
                </c:pt>
                <c:pt idx="2563">
                  <c:v>26210</c:v>
                </c:pt>
                <c:pt idx="2564">
                  <c:v>29105</c:v>
                </c:pt>
                <c:pt idx="2565">
                  <c:v>177500</c:v>
                </c:pt>
                <c:pt idx="2566">
                  <c:v>206300</c:v>
                </c:pt>
                <c:pt idx="2567">
                  <c:v>187900</c:v>
                </c:pt>
                <c:pt idx="2568">
                  <c:v>198500</c:v>
                </c:pt>
                <c:pt idx="2569">
                  <c:v>218400</c:v>
                </c:pt>
                <c:pt idx="2570">
                  <c:v>191400</c:v>
                </c:pt>
                <c:pt idx="2571">
                  <c:v>195200</c:v>
                </c:pt>
                <c:pt idx="2572">
                  <c:v>299900</c:v>
                </c:pt>
                <c:pt idx="2573">
                  <c:v>279900</c:v>
                </c:pt>
                <c:pt idx="2574">
                  <c:v>309900</c:v>
                </c:pt>
                <c:pt idx="2575">
                  <c:v>319900</c:v>
                </c:pt>
                <c:pt idx="2576">
                  <c:v>328990</c:v>
                </c:pt>
                <c:pt idx="2577">
                  <c:v>318990</c:v>
                </c:pt>
                <c:pt idx="2578">
                  <c:v>39660</c:v>
                </c:pt>
                <c:pt idx="2579">
                  <c:v>39895</c:v>
                </c:pt>
                <c:pt idx="2580">
                  <c:v>38185</c:v>
                </c:pt>
                <c:pt idx="2581">
                  <c:v>38790</c:v>
                </c:pt>
                <c:pt idx="2582">
                  <c:v>39775</c:v>
                </c:pt>
                <c:pt idx="2583">
                  <c:v>44560</c:v>
                </c:pt>
                <c:pt idx="2584">
                  <c:v>46560</c:v>
                </c:pt>
                <c:pt idx="2585">
                  <c:v>49515</c:v>
                </c:pt>
                <c:pt idx="2586">
                  <c:v>47515</c:v>
                </c:pt>
                <c:pt idx="2587">
                  <c:v>359990</c:v>
                </c:pt>
                <c:pt idx="2588">
                  <c:v>18750</c:v>
                </c:pt>
                <c:pt idx="2589">
                  <c:v>19490</c:v>
                </c:pt>
                <c:pt idx="2590">
                  <c:v>18965</c:v>
                </c:pt>
                <c:pt idx="2591">
                  <c:v>18965</c:v>
                </c:pt>
                <c:pt idx="2592">
                  <c:v>19665</c:v>
                </c:pt>
                <c:pt idx="2593">
                  <c:v>19895</c:v>
                </c:pt>
                <c:pt idx="2594">
                  <c:v>17550</c:v>
                </c:pt>
                <c:pt idx="2595">
                  <c:v>16950</c:v>
                </c:pt>
                <c:pt idx="2596">
                  <c:v>21495</c:v>
                </c:pt>
                <c:pt idx="2597">
                  <c:v>22025</c:v>
                </c:pt>
                <c:pt idx="2598">
                  <c:v>22955</c:v>
                </c:pt>
                <c:pt idx="2599">
                  <c:v>19195</c:v>
                </c:pt>
                <c:pt idx="2600">
                  <c:v>22725</c:v>
                </c:pt>
                <c:pt idx="2601">
                  <c:v>18565</c:v>
                </c:pt>
                <c:pt idx="2602">
                  <c:v>19135</c:v>
                </c:pt>
                <c:pt idx="2603">
                  <c:v>19135</c:v>
                </c:pt>
                <c:pt idx="2604">
                  <c:v>20065</c:v>
                </c:pt>
                <c:pt idx="2605">
                  <c:v>17300</c:v>
                </c:pt>
                <c:pt idx="2606">
                  <c:v>23125</c:v>
                </c:pt>
                <c:pt idx="2607">
                  <c:v>21665</c:v>
                </c:pt>
                <c:pt idx="2608">
                  <c:v>22195</c:v>
                </c:pt>
                <c:pt idx="2609">
                  <c:v>19835</c:v>
                </c:pt>
                <c:pt idx="2610">
                  <c:v>20635</c:v>
                </c:pt>
                <c:pt idx="2611">
                  <c:v>22895</c:v>
                </c:pt>
                <c:pt idx="2612">
                  <c:v>17900</c:v>
                </c:pt>
                <c:pt idx="2613">
                  <c:v>18735</c:v>
                </c:pt>
                <c:pt idx="2614">
                  <c:v>19365</c:v>
                </c:pt>
                <c:pt idx="2615">
                  <c:v>22680</c:v>
                </c:pt>
                <c:pt idx="2616">
                  <c:v>21300</c:v>
                </c:pt>
                <c:pt idx="2617">
                  <c:v>18500</c:v>
                </c:pt>
                <c:pt idx="2618">
                  <c:v>21665</c:v>
                </c:pt>
                <c:pt idx="2619">
                  <c:v>19335</c:v>
                </c:pt>
                <c:pt idx="2620">
                  <c:v>21900</c:v>
                </c:pt>
                <c:pt idx="2621">
                  <c:v>21825</c:v>
                </c:pt>
                <c:pt idx="2622">
                  <c:v>18935</c:v>
                </c:pt>
                <c:pt idx="2623">
                  <c:v>20445</c:v>
                </c:pt>
                <c:pt idx="2624">
                  <c:v>2000</c:v>
                </c:pt>
                <c:pt idx="2625">
                  <c:v>2000</c:v>
                </c:pt>
                <c:pt idx="2626">
                  <c:v>2000</c:v>
                </c:pt>
                <c:pt idx="2627">
                  <c:v>2000</c:v>
                </c:pt>
                <c:pt idx="2628">
                  <c:v>2000</c:v>
                </c:pt>
                <c:pt idx="2629">
                  <c:v>2000</c:v>
                </c:pt>
                <c:pt idx="2630">
                  <c:v>53000</c:v>
                </c:pt>
                <c:pt idx="2631">
                  <c:v>57000</c:v>
                </c:pt>
                <c:pt idx="2632">
                  <c:v>62000</c:v>
                </c:pt>
                <c:pt idx="2633">
                  <c:v>58000</c:v>
                </c:pt>
                <c:pt idx="2634">
                  <c:v>68160</c:v>
                </c:pt>
                <c:pt idx="2635">
                  <c:v>64160</c:v>
                </c:pt>
                <c:pt idx="2636">
                  <c:v>63160</c:v>
                </c:pt>
                <c:pt idx="2637">
                  <c:v>64000</c:v>
                </c:pt>
                <c:pt idx="2638">
                  <c:v>55000</c:v>
                </c:pt>
                <c:pt idx="2639">
                  <c:v>73450</c:v>
                </c:pt>
                <c:pt idx="2640">
                  <c:v>64450</c:v>
                </c:pt>
                <c:pt idx="2641">
                  <c:v>69450</c:v>
                </c:pt>
                <c:pt idx="2642">
                  <c:v>60000</c:v>
                </c:pt>
                <c:pt idx="2643">
                  <c:v>59000</c:v>
                </c:pt>
                <c:pt idx="2644">
                  <c:v>68450</c:v>
                </c:pt>
                <c:pt idx="2645">
                  <c:v>59160</c:v>
                </c:pt>
                <c:pt idx="2646">
                  <c:v>70145</c:v>
                </c:pt>
                <c:pt idx="2647">
                  <c:v>65145</c:v>
                </c:pt>
                <c:pt idx="2648">
                  <c:v>68855</c:v>
                </c:pt>
                <c:pt idx="2649">
                  <c:v>59855</c:v>
                </c:pt>
                <c:pt idx="2650">
                  <c:v>64400</c:v>
                </c:pt>
                <c:pt idx="2651">
                  <c:v>74145</c:v>
                </c:pt>
                <c:pt idx="2652">
                  <c:v>63855</c:v>
                </c:pt>
                <c:pt idx="2653">
                  <c:v>59400</c:v>
                </c:pt>
                <c:pt idx="2654">
                  <c:v>60400</c:v>
                </c:pt>
                <c:pt idx="2655">
                  <c:v>64855</c:v>
                </c:pt>
                <c:pt idx="2656">
                  <c:v>69145</c:v>
                </c:pt>
                <c:pt idx="2657">
                  <c:v>55400</c:v>
                </c:pt>
                <c:pt idx="2658">
                  <c:v>59905</c:v>
                </c:pt>
                <c:pt idx="2659">
                  <c:v>74195</c:v>
                </c:pt>
                <c:pt idx="2660">
                  <c:v>65195</c:v>
                </c:pt>
                <c:pt idx="2661">
                  <c:v>59450</c:v>
                </c:pt>
                <c:pt idx="2662">
                  <c:v>55450</c:v>
                </c:pt>
                <c:pt idx="2663">
                  <c:v>70195</c:v>
                </c:pt>
                <c:pt idx="2664">
                  <c:v>68905</c:v>
                </c:pt>
                <c:pt idx="2665">
                  <c:v>65450</c:v>
                </c:pt>
                <c:pt idx="2666">
                  <c:v>69905</c:v>
                </c:pt>
                <c:pt idx="2667">
                  <c:v>69195</c:v>
                </c:pt>
                <c:pt idx="2668">
                  <c:v>63905</c:v>
                </c:pt>
                <c:pt idx="2669">
                  <c:v>69450</c:v>
                </c:pt>
                <c:pt idx="2670">
                  <c:v>60450</c:v>
                </c:pt>
                <c:pt idx="2671">
                  <c:v>79195</c:v>
                </c:pt>
                <c:pt idx="2672">
                  <c:v>73905</c:v>
                </c:pt>
                <c:pt idx="2673">
                  <c:v>64450</c:v>
                </c:pt>
                <c:pt idx="2674">
                  <c:v>64905</c:v>
                </c:pt>
                <c:pt idx="2675">
                  <c:v>75195</c:v>
                </c:pt>
                <c:pt idx="2676">
                  <c:v>2000</c:v>
                </c:pt>
                <c:pt idx="2677">
                  <c:v>2000</c:v>
                </c:pt>
                <c:pt idx="2678">
                  <c:v>81013</c:v>
                </c:pt>
                <c:pt idx="2679">
                  <c:v>85174</c:v>
                </c:pt>
                <c:pt idx="2680">
                  <c:v>86877</c:v>
                </c:pt>
                <c:pt idx="2681">
                  <c:v>82633</c:v>
                </c:pt>
                <c:pt idx="2682">
                  <c:v>87577</c:v>
                </c:pt>
                <c:pt idx="2683">
                  <c:v>79900</c:v>
                </c:pt>
                <c:pt idx="2684">
                  <c:v>2000</c:v>
                </c:pt>
                <c:pt idx="2685">
                  <c:v>26470</c:v>
                </c:pt>
                <c:pt idx="2686">
                  <c:v>23120</c:v>
                </c:pt>
                <c:pt idx="2687">
                  <c:v>30620</c:v>
                </c:pt>
                <c:pt idx="2688">
                  <c:v>29370</c:v>
                </c:pt>
                <c:pt idx="2689">
                  <c:v>24370</c:v>
                </c:pt>
                <c:pt idx="2690">
                  <c:v>29120</c:v>
                </c:pt>
                <c:pt idx="2691">
                  <c:v>29820</c:v>
                </c:pt>
                <c:pt idx="2692">
                  <c:v>28570</c:v>
                </c:pt>
                <c:pt idx="2693">
                  <c:v>25220</c:v>
                </c:pt>
                <c:pt idx="2694">
                  <c:v>27870</c:v>
                </c:pt>
                <c:pt idx="2695">
                  <c:v>32895</c:v>
                </c:pt>
                <c:pt idx="2696">
                  <c:v>23445</c:v>
                </c:pt>
                <c:pt idx="2697">
                  <c:v>30895</c:v>
                </c:pt>
                <c:pt idx="2698">
                  <c:v>25545</c:v>
                </c:pt>
                <c:pt idx="2699">
                  <c:v>29395</c:v>
                </c:pt>
                <c:pt idx="2700">
                  <c:v>24695</c:v>
                </c:pt>
                <c:pt idx="2701">
                  <c:v>26795</c:v>
                </c:pt>
                <c:pt idx="2702">
                  <c:v>28145</c:v>
                </c:pt>
                <c:pt idx="2703">
                  <c:v>31645</c:v>
                </c:pt>
                <c:pt idx="2704">
                  <c:v>29645</c:v>
                </c:pt>
                <c:pt idx="2705">
                  <c:v>27295</c:v>
                </c:pt>
                <c:pt idx="2706">
                  <c:v>31245</c:v>
                </c:pt>
                <c:pt idx="2707">
                  <c:v>32095</c:v>
                </c:pt>
                <c:pt idx="2708">
                  <c:v>25845</c:v>
                </c:pt>
                <c:pt idx="2709">
                  <c:v>28445</c:v>
                </c:pt>
                <c:pt idx="2710">
                  <c:v>29945</c:v>
                </c:pt>
                <c:pt idx="2711">
                  <c:v>25045</c:v>
                </c:pt>
                <c:pt idx="2712">
                  <c:v>24545</c:v>
                </c:pt>
                <c:pt idx="2713">
                  <c:v>25995</c:v>
                </c:pt>
                <c:pt idx="2714">
                  <c:v>33395</c:v>
                </c:pt>
                <c:pt idx="2715">
                  <c:v>23745</c:v>
                </c:pt>
                <c:pt idx="2716">
                  <c:v>29745</c:v>
                </c:pt>
                <c:pt idx="2717">
                  <c:v>2000</c:v>
                </c:pt>
                <c:pt idx="2718">
                  <c:v>2000</c:v>
                </c:pt>
                <c:pt idx="2719">
                  <c:v>2000</c:v>
                </c:pt>
                <c:pt idx="2720">
                  <c:v>29145</c:v>
                </c:pt>
                <c:pt idx="2721">
                  <c:v>38545</c:v>
                </c:pt>
                <c:pt idx="2722">
                  <c:v>49470</c:v>
                </c:pt>
                <c:pt idx="2723">
                  <c:v>34195</c:v>
                </c:pt>
                <c:pt idx="2724">
                  <c:v>45170</c:v>
                </c:pt>
                <c:pt idx="2725">
                  <c:v>34185</c:v>
                </c:pt>
                <c:pt idx="2726">
                  <c:v>38955</c:v>
                </c:pt>
                <c:pt idx="2727">
                  <c:v>34595</c:v>
                </c:pt>
                <c:pt idx="2728">
                  <c:v>29510</c:v>
                </c:pt>
                <c:pt idx="2729">
                  <c:v>34560</c:v>
                </c:pt>
                <c:pt idx="2730">
                  <c:v>39130</c:v>
                </c:pt>
                <c:pt idx="2731">
                  <c:v>34735</c:v>
                </c:pt>
                <c:pt idx="2732">
                  <c:v>33540</c:v>
                </c:pt>
                <c:pt idx="2733">
                  <c:v>37090</c:v>
                </c:pt>
                <c:pt idx="2734">
                  <c:v>30890</c:v>
                </c:pt>
                <c:pt idx="2735">
                  <c:v>33015</c:v>
                </c:pt>
                <c:pt idx="2736">
                  <c:v>35640</c:v>
                </c:pt>
                <c:pt idx="2737">
                  <c:v>27230</c:v>
                </c:pt>
                <c:pt idx="2738">
                  <c:v>34990</c:v>
                </c:pt>
                <c:pt idx="2739">
                  <c:v>30915</c:v>
                </c:pt>
                <c:pt idx="2740">
                  <c:v>33690</c:v>
                </c:pt>
                <c:pt idx="2741">
                  <c:v>33165</c:v>
                </c:pt>
                <c:pt idx="2742">
                  <c:v>31065</c:v>
                </c:pt>
                <c:pt idx="2743">
                  <c:v>27380</c:v>
                </c:pt>
                <c:pt idx="2744">
                  <c:v>35790</c:v>
                </c:pt>
                <c:pt idx="2745">
                  <c:v>35140</c:v>
                </c:pt>
                <c:pt idx="2746">
                  <c:v>37240</c:v>
                </c:pt>
                <c:pt idx="2747">
                  <c:v>31040</c:v>
                </c:pt>
                <c:pt idx="2748">
                  <c:v>33315</c:v>
                </c:pt>
                <c:pt idx="2749">
                  <c:v>37390</c:v>
                </c:pt>
                <c:pt idx="2750">
                  <c:v>35940</c:v>
                </c:pt>
                <c:pt idx="2751">
                  <c:v>31190</c:v>
                </c:pt>
                <c:pt idx="2752">
                  <c:v>31215</c:v>
                </c:pt>
                <c:pt idx="2753">
                  <c:v>35290</c:v>
                </c:pt>
                <c:pt idx="2754">
                  <c:v>27530</c:v>
                </c:pt>
                <c:pt idx="2755">
                  <c:v>33840</c:v>
                </c:pt>
                <c:pt idx="2756">
                  <c:v>26395</c:v>
                </c:pt>
                <c:pt idx="2757">
                  <c:v>22395</c:v>
                </c:pt>
                <c:pt idx="2758">
                  <c:v>25095</c:v>
                </c:pt>
                <c:pt idx="2759">
                  <c:v>23395</c:v>
                </c:pt>
                <c:pt idx="2760">
                  <c:v>21595</c:v>
                </c:pt>
                <c:pt idx="2761">
                  <c:v>29995</c:v>
                </c:pt>
                <c:pt idx="2762">
                  <c:v>22495</c:v>
                </c:pt>
                <c:pt idx="2763">
                  <c:v>23495</c:v>
                </c:pt>
                <c:pt idx="2764">
                  <c:v>25195</c:v>
                </c:pt>
                <c:pt idx="2765">
                  <c:v>21695</c:v>
                </c:pt>
                <c:pt idx="2766">
                  <c:v>20195</c:v>
                </c:pt>
                <c:pt idx="2767">
                  <c:v>17845</c:v>
                </c:pt>
                <c:pt idx="2768">
                  <c:v>24370</c:v>
                </c:pt>
                <c:pt idx="2769">
                  <c:v>23370</c:v>
                </c:pt>
                <c:pt idx="2770">
                  <c:v>19165</c:v>
                </c:pt>
                <c:pt idx="2771">
                  <c:v>21470</c:v>
                </c:pt>
                <c:pt idx="2772">
                  <c:v>16120</c:v>
                </c:pt>
                <c:pt idx="2773">
                  <c:v>20195</c:v>
                </c:pt>
                <c:pt idx="2774">
                  <c:v>18970</c:v>
                </c:pt>
                <c:pt idx="2775">
                  <c:v>16170</c:v>
                </c:pt>
                <c:pt idx="2776">
                  <c:v>23270</c:v>
                </c:pt>
                <c:pt idx="2777">
                  <c:v>20095</c:v>
                </c:pt>
                <c:pt idx="2778">
                  <c:v>17745</c:v>
                </c:pt>
                <c:pt idx="2779">
                  <c:v>20095</c:v>
                </c:pt>
                <c:pt idx="2780">
                  <c:v>24270</c:v>
                </c:pt>
                <c:pt idx="2781">
                  <c:v>18870</c:v>
                </c:pt>
                <c:pt idx="2782">
                  <c:v>19065</c:v>
                </c:pt>
                <c:pt idx="2783">
                  <c:v>21370</c:v>
                </c:pt>
                <c:pt idx="2784">
                  <c:v>25660</c:v>
                </c:pt>
                <c:pt idx="2785">
                  <c:v>19120</c:v>
                </c:pt>
                <c:pt idx="2786">
                  <c:v>18120</c:v>
                </c:pt>
                <c:pt idx="2787">
                  <c:v>16620</c:v>
                </c:pt>
                <c:pt idx="2788">
                  <c:v>21120</c:v>
                </c:pt>
                <c:pt idx="2789">
                  <c:v>19820</c:v>
                </c:pt>
                <c:pt idx="2790">
                  <c:v>23120</c:v>
                </c:pt>
                <c:pt idx="2791">
                  <c:v>21920</c:v>
                </c:pt>
                <c:pt idx="2792">
                  <c:v>21240</c:v>
                </c:pt>
                <c:pt idx="2793">
                  <c:v>21450</c:v>
                </c:pt>
                <c:pt idx="2794">
                  <c:v>16975</c:v>
                </c:pt>
                <c:pt idx="2795">
                  <c:v>18525</c:v>
                </c:pt>
                <c:pt idx="2796">
                  <c:v>23475</c:v>
                </c:pt>
                <c:pt idx="2797">
                  <c:v>20150</c:v>
                </c:pt>
                <c:pt idx="2798">
                  <c:v>19525</c:v>
                </c:pt>
                <c:pt idx="2799">
                  <c:v>23945</c:v>
                </c:pt>
                <c:pt idx="2800">
                  <c:v>58395</c:v>
                </c:pt>
                <c:pt idx="2801">
                  <c:v>67570</c:v>
                </c:pt>
                <c:pt idx="2802">
                  <c:v>60395</c:v>
                </c:pt>
                <c:pt idx="2803">
                  <c:v>55495</c:v>
                </c:pt>
                <c:pt idx="2804">
                  <c:v>63570</c:v>
                </c:pt>
                <c:pt idx="2805">
                  <c:v>53495</c:v>
                </c:pt>
                <c:pt idx="2806">
                  <c:v>87465</c:v>
                </c:pt>
                <c:pt idx="2807">
                  <c:v>83465</c:v>
                </c:pt>
                <c:pt idx="2808">
                  <c:v>64395</c:v>
                </c:pt>
                <c:pt idx="2809">
                  <c:v>64395</c:v>
                </c:pt>
                <c:pt idx="2810">
                  <c:v>63595</c:v>
                </c:pt>
                <c:pt idx="2811">
                  <c:v>87495</c:v>
                </c:pt>
                <c:pt idx="2812">
                  <c:v>53495</c:v>
                </c:pt>
                <c:pt idx="2813">
                  <c:v>60395</c:v>
                </c:pt>
                <c:pt idx="2814">
                  <c:v>58395</c:v>
                </c:pt>
                <c:pt idx="2815">
                  <c:v>67595</c:v>
                </c:pt>
                <c:pt idx="2816">
                  <c:v>83495</c:v>
                </c:pt>
                <c:pt idx="2817">
                  <c:v>55495</c:v>
                </c:pt>
                <c:pt idx="2818">
                  <c:v>40615</c:v>
                </c:pt>
                <c:pt idx="2819">
                  <c:v>48150</c:v>
                </c:pt>
                <c:pt idx="2820">
                  <c:v>38715</c:v>
                </c:pt>
                <c:pt idx="2821">
                  <c:v>43950</c:v>
                </c:pt>
                <c:pt idx="2822">
                  <c:v>45850</c:v>
                </c:pt>
                <c:pt idx="2823">
                  <c:v>50050</c:v>
                </c:pt>
                <c:pt idx="2824">
                  <c:v>40805</c:v>
                </c:pt>
                <c:pt idx="2825">
                  <c:v>43950</c:v>
                </c:pt>
                <c:pt idx="2826">
                  <c:v>50050</c:v>
                </c:pt>
                <c:pt idx="2827">
                  <c:v>45850</c:v>
                </c:pt>
                <c:pt idx="2828">
                  <c:v>38905</c:v>
                </c:pt>
                <c:pt idx="2829">
                  <c:v>48150</c:v>
                </c:pt>
                <c:pt idx="2830">
                  <c:v>39495</c:v>
                </c:pt>
                <c:pt idx="2831">
                  <c:v>49995</c:v>
                </c:pt>
                <c:pt idx="2832">
                  <c:v>47995</c:v>
                </c:pt>
                <c:pt idx="2833">
                  <c:v>45795</c:v>
                </c:pt>
                <c:pt idx="2834">
                  <c:v>41495</c:v>
                </c:pt>
                <c:pt idx="2835">
                  <c:v>43795</c:v>
                </c:pt>
                <c:pt idx="2836">
                  <c:v>39015</c:v>
                </c:pt>
                <c:pt idx="2837">
                  <c:v>44190</c:v>
                </c:pt>
                <c:pt idx="2838">
                  <c:v>40915</c:v>
                </c:pt>
                <c:pt idx="2839">
                  <c:v>44050</c:v>
                </c:pt>
                <c:pt idx="2840">
                  <c:v>51650</c:v>
                </c:pt>
                <c:pt idx="2841">
                  <c:v>42150</c:v>
                </c:pt>
                <c:pt idx="2842">
                  <c:v>49750</c:v>
                </c:pt>
                <c:pt idx="2843">
                  <c:v>46090</c:v>
                </c:pt>
                <c:pt idx="2844">
                  <c:v>44190</c:v>
                </c:pt>
                <c:pt idx="2845">
                  <c:v>42150</c:v>
                </c:pt>
                <c:pt idx="2846">
                  <c:v>41105</c:v>
                </c:pt>
                <c:pt idx="2847">
                  <c:v>49750</c:v>
                </c:pt>
                <c:pt idx="2848">
                  <c:v>46090</c:v>
                </c:pt>
                <c:pt idx="2849">
                  <c:v>39205</c:v>
                </c:pt>
                <c:pt idx="2850">
                  <c:v>51650</c:v>
                </c:pt>
                <c:pt idx="2851">
                  <c:v>44050</c:v>
                </c:pt>
                <c:pt idx="2852">
                  <c:v>49795</c:v>
                </c:pt>
                <c:pt idx="2853">
                  <c:v>44095</c:v>
                </c:pt>
                <c:pt idx="2854">
                  <c:v>42195</c:v>
                </c:pt>
                <c:pt idx="2855">
                  <c:v>46095</c:v>
                </c:pt>
                <c:pt idx="2856">
                  <c:v>44195</c:v>
                </c:pt>
                <c:pt idx="2857">
                  <c:v>51695</c:v>
                </c:pt>
                <c:pt idx="2858">
                  <c:v>54970</c:v>
                </c:pt>
                <c:pt idx="2859">
                  <c:v>51270</c:v>
                </c:pt>
                <c:pt idx="2860">
                  <c:v>53270</c:v>
                </c:pt>
                <c:pt idx="2861">
                  <c:v>62070</c:v>
                </c:pt>
                <c:pt idx="2862">
                  <c:v>63770</c:v>
                </c:pt>
                <c:pt idx="2863">
                  <c:v>61770</c:v>
                </c:pt>
                <c:pt idx="2864">
                  <c:v>69340</c:v>
                </c:pt>
                <c:pt idx="2865">
                  <c:v>47345</c:v>
                </c:pt>
                <c:pt idx="2866">
                  <c:v>59370</c:v>
                </c:pt>
                <c:pt idx="2867">
                  <c:v>45345</c:v>
                </c:pt>
                <c:pt idx="2868">
                  <c:v>55670</c:v>
                </c:pt>
                <c:pt idx="2869">
                  <c:v>57670</c:v>
                </c:pt>
                <c:pt idx="2870">
                  <c:v>60070</c:v>
                </c:pt>
                <c:pt idx="2871">
                  <c:v>52970</c:v>
                </c:pt>
                <c:pt idx="2872">
                  <c:v>57370</c:v>
                </c:pt>
                <c:pt idx="2873">
                  <c:v>59340</c:v>
                </c:pt>
                <c:pt idx="2874">
                  <c:v>58285</c:v>
                </c:pt>
                <c:pt idx="2875">
                  <c:v>45560</c:v>
                </c:pt>
                <c:pt idx="2876">
                  <c:v>60685</c:v>
                </c:pt>
                <c:pt idx="2877">
                  <c:v>59955</c:v>
                </c:pt>
                <c:pt idx="2878">
                  <c:v>51285</c:v>
                </c:pt>
                <c:pt idx="2879">
                  <c:v>69955</c:v>
                </c:pt>
                <c:pt idx="2880">
                  <c:v>53285</c:v>
                </c:pt>
                <c:pt idx="2881">
                  <c:v>60285</c:v>
                </c:pt>
                <c:pt idx="2882">
                  <c:v>53285</c:v>
                </c:pt>
                <c:pt idx="2883">
                  <c:v>62685</c:v>
                </c:pt>
                <c:pt idx="2884">
                  <c:v>58285</c:v>
                </c:pt>
                <c:pt idx="2885">
                  <c:v>64685</c:v>
                </c:pt>
                <c:pt idx="2886">
                  <c:v>62685</c:v>
                </c:pt>
                <c:pt idx="2887">
                  <c:v>56285</c:v>
                </c:pt>
                <c:pt idx="2888">
                  <c:v>55285</c:v>
                </c:pt>
                <c:pt idx="2889">
                  <c:v>47560</c:v>
                </c:pt>
                <c:pt idx="2890">
                  <c:v>61195</c:v>
                </c:pt>
                <c:pt idx="2891">
                  <c:v>51695</c:v>
                </c:pt>
                <c:pt idx="2892">
                  <c:v>70795</c:v>
                </c:pt>
                <c:pt idx="2893">
                  <c:v>47995</c:v>
                </c:pt>
                <c:pt idx="2894">
                  <c:v>55695</c:v>
                </c:pt>
                <c:pt idx="2895">
                  <c:v>59195</c:v>
                </c:pt>
                <c:pt idx="2896">
                  <c:v>53695</c:v>
                </c:pt>
                <c:pt idx="2897">
                  <c:v>53695</c:v>
                </c:pt>
                <c:pt idx="2898">
                  <c:v>60695</c:v>
                </c:pt>
                <c:pt idx="2899">
                  <c:v>45995</c:v>
                </c:pt>
                <c:pt idx="2900">
                  <c:v>14980</c:v>
                </c:pt>
                <c:pt idx="2901">
                  <c:v>18680</c:v>
                </c:pt>
                <c:pt idx="2902">
                  <c:v>16580</c:v>
                </c:pt>
                <c:pt idx="2903">
                  <c:v>17580</c:v>
                </c:pt>
                <c:pt idx="2904">
                  <c:v>16760</c:v>
                </c:pt>
                <c:pt idx="2905">
                  <c:v>18860</c:v>
                </c:pt>
                <c:pt idx="2906">
                  <c:v>17760</c:v>
                </c:pt>
                <c:pt idx="2907">
                  <c:v>19000</c:v>
                </c:pt>
                <c:pt idx="2908">
                  <c:v>16900</c:v>
                </c:pt>
                <c:pt idx="2909">
                  <c:v>17900</c:v>
                </c:pt>
                <c:pt idx="2910">
                  <c:v>2000</c:v>
                </c:pt>
                <c:pt idx="2911">
                  <c:v>2000</c:v>
                </c:pt>
                <c:pt idx="2912">
                  <c:v>2000</c:v>
                </c:pt>
                <c:pt idx="2913">
                  <c:v>2000</c:v>
                </c:pt>
                <c:pt idx="2914">
                  <c:v>2000</c:v>
                </c:pt>
                <c:pt idx="2915">
                  <c:v>2000</c:v>
                </c:pt>
                <c:pt idx="2916">
                  <c:v>2000</c:v>
                </c:pt>
                <c:pt idx="2917">
                  <c:v>2000</c:v>
                </c:pt>
                <c:pt idx="2918">
                  <c:v>2000</c:v>
                </c:pt>
                <c:pt idx="2919">
                  <c:v>2000</c:v>
                </c:pt>
                <c:pt idx="2920">
                  <c:v>2000</c:v>
                </c:pt>
                <c:pt idx="2921">
                  <c:v>2000</c:v>
                </c:pt>
                <c:pt idx="2922">
                  <c:v>2000</c:v>
                </c:pt>
                <c:pt idx="2923">
                  <c:v>2000</c:v>
                </c:pt>
                <c:pt idx="2924">
                  <c:v>2000</c:v>
                </c:pt>
                <c:pt idx="2925">
                  <c:v>2000</c:v>
                </c:pt>
                <c:pt idx="2926">
                  <c:v>2000</c:v>
                </c:pt>
                <c:pt idx="2927">
                  <c:v>2000</c:v>
                </c:pt>
                <c:pt idx="2928">
                  <c:v>2000</c:v>
                </c:pt>
                <c:pt idx="2929">
                  <c:v>2000</c:v>
                </c:pt>
                <c:pt idx="2930">
                  <c:v>2000</c:v>
                </c:pt>
                <c:pt idx="2931">
                  <c:v>2000</c:v>
                </c:pt>
                <c:pt idx="2932">
                  <c:v>2000</c:v>
                </c:pt>
                <c:pt idx="2933">
                  <c:v>2000</c:v>
                </c:pt>
                <c:pt idx="2934">
                  <c:v>2000</c:v>
                </c:pt>
                <c:pt idx="2935">
                  <c:v>2000</c:v>
                </c:pt>
                <c:pt idx="2936">
                  <c:v>2000</c:v>
                </c:pt>
                <c:pt idx="2937">
                  <c:v>2000</c:v>
                </c:pt>
                <c:pt idx="2938">
                  <c:v>2000</c:v>
                </c:pt>
                <c:pt idx="2939">
                  <c:v>2000</c:v>
                </c:pt>
                <c:pt idx="2940">
                  <c:v>2000</c:v>
                </c:pt>
                <c:pt idx="2941">
                  <c:v>2000</c:v>
                </c:pt>
                <c:pt idx="2942">
                  <c:v>2000</c:v>
                </c:pt>
                <c:pt idx="2943">
                  <c:v>2000</c:v>
                </c:pt>
                <c:pt idx="2944">
                  <c:v>2000</c:v>
                </c:pt>
                <c:pt idx="2945">
                  <c:v>2000</c:v>
                </c:pt>
                <c:pt idx="2946">
                  <c:v>2000</c:v>
                </c:pt>
                <c:pt idx="2947">
                  <c:v>2000</c:v>
                </c:pt>
                <c:pt idx="2948">
                  <c:v>2000</c:v>
                </c:pt>
                <c:pt idx="2949">
                  <c:v>2000</c:v>
                </c:pt>
                <c:pt idx="2950">
                  <c:v>2000</c:v>
                </c:pt>
                <c:pt idx="2951">
                  <c:v>2079</c:v>
                </c:pt>
                <c:pt idx="2952">
                  <c:v>2045</c:v>
                </c:pt>
                <c:pt idx="2953">
                  <c:v>2148</c:v>
                </c:pt>
                <c:pt idx="2954">
                  <c:v>19960</c:v>
                </c:pt>
                <c:pt idx="2955">
                  <c:v>21960</c:v>
                </c:pt>
                <c:pt idx="2956">
                  <c:v>26240</c:v>
                </c:pt>
                <c:pt idx="2957">
                  <c:v>23210</c:v>
                </c:pt>
                <c:pt idx="2958">
                  <c:v>21210</c:v>
                </c:pt>
                <c:pt idx="2959">
                  <c:v>24990</c:v>
                </c:pt>
                <c:pt idx="2960">
                  <c:v>24990</c:v>
                </c:pt>
                <c:pt idx="2961">
                  <c:v>19960</c:v>
                </c:pt>
                <c:pt idx="2962">
                  <c:v>21960</c:v>
                </c:pt>
                <c:pt idx="2963">
                  <c:v>23210</c:v>
                </c:pt>
                <c:pt idx="2964">
                  <c:v>26240</c:v>
                </c:pt>
                <c:pt idx="2965">
                  <c:v>21210</c:v>
                </c:pt>
                <c:pt idx="2966">
                  <c:v>22795</c:v>
                </c:pt>
                <c:pt idx="2967">
                  <c:v>24045</c:v>
                </c:pt>
                <c:pt idx="2968">
                  <c:v>24815</c:v>
                </c:pt>
                <c:pt idx="2969">
                  <c:v>26065</c:v>
                </c:pt>
                <c:pt idx="2970">
                  <c:v>29070</c:v>
                </c:pt>
                <c:pt idx="2971">
                  <c:v>21395</c:v>
                </c:pt>
                <c:pt idx="2972">
                  <c:v>27820</c:v>
                </c:pt>
                <c:pt idx="2973">
                  <c:v>27970</c:v>
                </c:pt>
                <c:pt idx="2974">
                  <c:v>29220</c:v>
                </c:pt>
                <c:pt idx="2975">
                  <c:v>26215</c:v>
                </c:pt>
                <c:pt idx="2976">
                  <c:v>21545</c:v>
                </c:pt>
                <c:pt idx="2977">
                  <c:v>24965</c:v>
                </c:pt>
                <c:pt idx="2978">
                  <c:v>22945</c:v>
                </c:pt>
                <c:pt idx="2979">
                  <c:v>24195</c:v>
                </c:pt>
                <c:pt idx="2980">
                  <c:v>24395</c:v>
                </c:pt>
                <c:pt idx="2981">
                  <c:v>21795</c:v>
                </c:pt>
                <c:pt idx="2982">
                  <c:v>26465</c:v>
                </c:pt>
                <c:pt idx="2983">
                  <c:v>24445</c:v>
                </c:pt>
                <c:pt idx="2984">
                  <c:v>21795</c:v>
                </c:pt>
                <c:pt idx="2985">
                  <c:v>23195</c:v>
                </c:pt>
                <c:pt idx="2986">
                  <c:v>24895</c:v>
                </c:pt>
                <c:pt idx="2987">
                  <c:v>29870</c:v>
                </c:pt>
                <c:pt idx="2988">
                  <c:v>28570</c:v>
                </c:pt>
                <c:pt idx="2989">
                  <c:v>29470</c:v>
                </c:pt>
                <c:pt idx="2990">
                  <c:v>25215</c:v>
                </c:pt>
                <c:pt idx="2991">
                  <c:v>25215</c:v>
                </c:pt>
                <c:pt idx="2992">
                  <c:v>23595</c:v>
                </c:pt>
                <c:pt idx="2993">
                  <c:v>28220</c:v>
                </c:pt>
                <c:pt idx="2994">
                  <c:v>26515</c:v>
                </c:pt>
                <c:pt idx="2995">
                  <c:v>25950</c:v>
                </c:pt>
                <c:pt idx="2996">
                  <c:v>27650</c:v>
                </c:pt>
                <c:pt idx="2997">
                  <c:v>31335</c:v>
                </c:pt>
                <c:pt idx="2998">
                  <c:v>33035</c:v>
                </c:pt>
                <c:pt idx="2999">
                  <c:v>21700</c:v>
                </c:pt>
                <c:pt idx="3000">
                  <c:v>22490</c:v>
                </c:pt>
                <c:pt idx="3001">
                  <c:v>33340</c:v>
                </c:pt>
                <c:pt idx="3002">
                  <c:v>31640</c:v>
                </c:pt>
                <c:pt idx="3003">
                  <c:v>21990</c:v>
                </c:pt>
                <c:pt idx="3004">
                  <c:v>27955</c:v>
                </c:pt>
                <c:pt idx="3005">
                  <c:v>22795</c:v>
                </c:pt>
                <c:pt idx="3006">
                  <c:v>26390</c:v>
                </c:pt>
                <c:pt idx="3007">
                  <c:v>26255</c:v>
                </c:pt>
                <c:pt idx="3008">
                  <c:v>26455</c:v>
                </c:pt>
                <c:pt idx="3009">
                  <c:v>31840</c:v>
                </c:pt>
                <c:pt idx="3010">
                  <c:v>26590</c:v>
                </c:pt>
                <c:pt idx="3011">
                  <c:v>22995</c:v>
                </c:pt>
                <c:pt idx="3012">
                  <c:v>28155</c:v>
                </c:pt>
                <c:pt idx="3013">
                  <c:v>33540</c:v>
                </c:pt>
                <c:pt idx="3014">
                  <c:v>22190</c:v>
                </c:pt>
                <c:pt idx="3015">
                  <c:v>31575</c:v>
                </c:pt>
                <c:pt idx="3016">
                  <c:v>29985</c:v>
                </c:pt>
                <c:pt idx="3017">
                  <c:v>32480</c:v>
                </c:pt>
                <c:pt idx="3018">
                  <c:v>36625</c:v>
                </c:pt>
                <c:pt idx="3019">
                  <c:v>35035</c:v>
                </c:pt>
                <c:pt idx="3020">
                  <c:v>34070</c:v>
                </c:pt>
                <c:pt idx="3021">
                  <c:v>35035</c:v>
                </c:pt>
                <c:pt idx="3022">
                  <c:v>36625</c:v>
                </c:pt>
                <c:pt idx="3023">
                  <c:v>31575</c:v>
                </c:pt>
                <c:pt idx="3024">
                  <c:v>34070</c:v>
                </c:pt>
                <c:pt idx="3025">
                  <c:v>32480</c:v>
                </c:pt>
                <c:pt idx="3026">
                  <c:v>29985</c:v>
                </c:pt>
                <c:pt idx="3027">
                  <c:v>35970</c:v>
                </c:pt>
                <c:pt idx="3028">
                  <c:v>33320</c:v>
                </c:pt>
                <c:pt idx="3029">
                  <c:v>41970</c:v>
                </c:pt>
                <c:pt idx="3030">
                  <c:v>40170</c:v>
                </c:pt>
                <c:pt idx="3031">
                  <c:v>31520</c:v>
                </c:pt>
                <c:pt idx="3032">
                  <c:v>44015</c:v>
                </c:pt>
                <c:pt idx="3033">
                  <c:v>37770</c:v>
                </c:pt>
                <c:pt idx="3034">
                  <c:v>26170</c:v>
                </c:pt>
                <c:pt idx="3035">
                  <c:v>27780</c:v>
                </c:pt>
                <c:pt idx="3036">
                  <c:v>22030</c:v>
                </c:pt>
                <c:pt idx="3037">
                  <c:v>27625</c:v>
                </c:pt>
                <c:pt idx="3038">
                  <c:v>25245</c:v>
                </c:pt>
                <c:pt idx="3039">
                  <c:v>26280</c:v>
                </c:pt>
                <c:pt idx="3040">
                  <c:v>27625</c:v>
                </c:pt>
                <c:pt idx="3041">
                  <c:v>24720</c:v>
                </c:pt>
                <c:pt idx="3042">
                  <c:v>30155</c:v>
                </c:pt>
                <c:pt idx="3043">
                  <c:v>30780</c:v>
                </c:pt>
                <c:pt idx="3044">
                  <c:v>23640</c:v>
                </c:pt>
                <c:pt idx="3045">
                  <c:v>25395</c:v>
                </c:pt>
                <c:pt idx="3046">
                  <c:v>28580</c:v>
                </c:pt>
                <c:pt idx="3047">
                  <c:v>26590</c:v>
                </c:pt>
                <c:pt idx="3048">
                  <c:v>24010</c:v>
                </c:pt>
                <c:pt idx="3049">
                  <c:v>30510</c:v>
                </c:pt>
                <c:pt idx="3050">
                  <c:v>26120</c:v>
                </c:pt>
                <c:pt idx="3051">
                  <c:v>22030</c:v>
                </c:pt>
                <c:pt idx="3052">
                  <c:v>26920</c:v>
                </c:pt>
                <c:pt idx="3053">
                  <c:v>26540</c:v>
                </c:pt>
                <c:pt idx="3054">
                  <c:v>32135</c:v>
                </c:pt>
                <c:pt idx="3055">
                  <c:v>24010</c:v>
                </c:pt>
                <c:pt idx="3056">
                  <c:v>27935</c:v>
                </c:pt>
                <c:pt idx="3057">
                  <c:v>22505</c:v>
                </c:pt>
                <c:pt idx="3058">
                  <c:v>26280</c:v>
                </c:pt>
                <c:pt idx="3059">
                  <c:v>24985</c:v>
                </c:pt>
                <c:pt idx="3060">
                  <c:v>26935</c:v>
                </c:pt>
                <c:pt idx="3061">
                  <c:v>30760</c:v>
                </c:pt>
                <c:pt idx="3062">
                  <c:v>28520</c:v>
                </c:pt>
                <c:pt idx="3063">
                  <c:v>29095</c:v>
                </c:pt>
                <c:pt idx="3064">
                  <c:v>20470</c:v>
                </c:pt>
                <c:pt idx="3065">
                  <c:v>20995</c:v>
                </c:pt>
                <c:pt idx="3066">
                  <c:v>28630</c:v>
                </c:pt>
                <c:pt idx="3067">
                  <c:v>31630</c:v>
                </c:pt>
                <c:pt idx="3068">
                  <c:v>23710</c:v>
                </c:pt>
                <c:pt idx="3069">
                  <c:v>25260</c:v>
                </c:pt>
                <c:pt idx="3070">
                  <c:v>29355</c:v>
                </c:pt>
                <c:pt idx="3071">
                  <c:v>31045</c:v>
                </c:pt>
                <c:pt idx="3072">
                  <c:v>23710</c:v>
                </c:pt>
                <c:pt idx="3073">
                  <c:v>29355</c:v>
                </c:pt>
                <c:pt idx="3074">
                  <c:v>27960</c:v>
                </c:pt>
                <c:pt idx="3075">
                  <c:v>30155</c:v>
                </c:pt>
                <c:pt idx="3076">
                  <c:v>28210</c:v>
                </c:pt>
                <c:pt idx="3077">
                  <c:v>27960</c:v>
                </c:pt>
                <c:pt idx="3078">
                  <c:v>26405</c:v>
                </c:pt>
                <c:pt idx="3079">
                  <c:v>29985</c:v>
                </c:pt>
                <c:pt idx="3080">
                  <c:v>26810</c:v>
                </c:pt>
                <c:pt idx="3081">
                  <c:v>27315</c:v>
                </c:pt>
                <c:pt idx="3082">
                  <c:v>26405</c:v>
                </c:pt>
                <c:pt idx="3083">
                  <c:v>22560</c:v>
                </c:pt>
                <c:pt idx="3084">
                  <c:v>26325</c:v>
                </c:pt>
                <c:pt idx="3085">
                  <c:v>27880</c:v>
                </c:pt>
                <c:pt idx="3086">
                  <c:v>25305</c:v>
                </c:pt>
                <c:pt idx="3087">
                  <c:v>28255</c:v>
                </c:pt>
                <c:pt idx="3088">
                  <c:v>23630</c:v>
                </c:pt>
                <c:pt idx="3089">
                  <c:v>27005</c:v>
                </c:pt>
                <c:pt idx="3090">
                  <c:v>23630</c:v>
                </c:pt>
                <c:pt idx="3091">
                  <c:v>29275</c:v>
                </c:pt>
                <c:pt idx="3092">
                  <c:v>22755</c:v>
                </c:pt>
                <c:pt idx="3093">
                  <c:v>33180</c:v>
                </c:pt>
                <c:pt idx="3094">
                  <c:v>27880</c:v>
                </c:pt>
                <c:pt idx="3095">
                  <c:v>29275</c:v>
                </c:pt>
                <c:pt idx="3096">
                  <c:v>31365</c:v>
                </c:pt>
                <c:pt idx="3097">
                  <c:v>26325</c:v>
                </c:pt>
                <c:pt idx="3098">
                  <c:v>30180</c:v>
                </c:pt>
                <c:pt idx="3099">
                  <c:v>16495</c:v>
                </c:pt>
                <c:pt idx="3100">
                  <c:v>18595</c:v>
                </c:pt>
                <c:pt idx="3101">
                  <c:v>22995</c:v>
                </c:pt>
                <c:pt idx="3102">
                  <c:v>19995</c:v>
                </c:pt>
                <c:pt idx="3103">
                  <c:v>20995</c:v>
                </c:pt>
                <c:pt idx="3104">
                  <c:v>21645</c:v>
                </c:pt>
                <c:pt idx="3105">
                  <c:v>19000</c:v>
                </c:pt>
                <c:pt idx="3106">
                  <c:v>20495</c:v>
                </c:pt>
                <c:pt idx="3107">
                  <c:v>23795</c:v>
                </c:pt>
                <c:pt idx="3108">
                  <c:v>16495</c:v>
                </c:pt>
                <c:pt idx="3109">
                  <c:v>19495</c:v>
                </c:pt>
                <c:pt idx="3110">
                  <c:v>18995</c:v>
                </c:pt>
                <c:pt idx="3111">
                  <c:v>19395</c:v>
                </c:pt>
                <c:pt idx="3112">
                  <c:v>17995</c:v>
                </c:pt>
                <c:pt idx="3113">
                  <c:v>24395</c:v>
                </c:pt>
                <c:pt idx="3114">
                  <c:v>19595</c:v>
                </c:pt>
                <c:pt idx="3115">
                  <c:v>16995</c:v>
                </c:pt>
                <c:pt idx="3116">
                  <c:v>21095</c:v>
                </c:pt>
                <c:pt idx="3117">
                  <c:v>22095</c:v>
                </c:pt>
                <c:pt idx="3118">
                  <c:v>20995</c:v>
                </c:pt>
                <c:pt idx="3119">
                  <c:v>21595</c:v>
                </c:pt>
                <c:pt idx="3120">
                  <c:v>2000</c:v>
                </c:pt>
                <c:pt idx="3121">
                  <c:v>2000</c:v>
                </c:pt>
                <c:pt idx="3122">
                  <c:v>2000</c:v>
                </c:pt>
                <c:pt idx="3123">
                  <c:v>2000</c:v>
                </c:pt>
                <c:pt idx="3124">
                  <c:v>2000</c:v>
                </c:pt>
                <c:pt idx="3125">
                  <c:v>2000</c:v>
                </c:pt>
                <c:pt idx="3126">
                  <c:v>2000</c:v>
                </c:pt>
                <c:pt idx="3127">
                  <c:v>2000</c:v>
                </c:pt>
                <c:pt idx="3128">
                  <c:v>2000</c:v>
                </c:pt>
                <c:pt idx="3129">
                  <c:v>2000</c:v>
                </c:pt>
                <c:pt idx="3130">
                  <c:v>2000</c:v>
                </c:pt>
                <c:pt idx="3131">
                  <c:v>2000</c:v>
                </c:pt>
                <c:pt idx="3132">
                  <c:v>2000</c:v>
                </c:pt>
                <c:pt idx="3133">
                  <c:v>2000</c:v>
                </c:pt>
                <c:pt idx="3134">
                  <c:v>27736</c:v>
                </c:pt>
                <c:pt idx="3135">
                  <c:v>30709</c:v>
                </c:pt>
                <c:pt idx="3136">
                  <c:v>36931</c:v>
                </c:pt>
                <c:pt idx="3137">
                  <c:v>39669</c:v>
                </c:pt>
                <c:pt idx="3138">
                  <c:v>49150</c:v>
                </c:pt>
                <c:pt idx="3139">
                  <c:v>49150</c:v>
                </c:pt>
                <c:pt idx="3140">
                  <c:v>44400</c:v>
                </c:pt>
                <c:pt idx="3141">
                  <c:v>50750</c:v>
                </c:pt>
                <c:pt idx="3142">
                  <c:v>50750</c:v>
                </c:pt>
                <c:pt idx="3143">
                  <c:v>45600</c:v>
                </c:pt>
                <c:pt idx="3144">
                  <c:v>51600</c:v>
                </c:pt>
                <c:pt idx="3145">
                  <c:v>46430</c:v>
                </c:pt>
                <c:pt idx="3146">
                  <c:v>46045</c:v>
                </c:pt>
                <c:pt idx="3147">
                  <c:v>51600</c:v>
                </c:pt>
                <c:pt idx="3148">
                  <c:v>28447</c:v>
                </c:pt>
                <c:pt idx="3149">
                  <c:v>26997</c:v>
                </c:pt>
                <c:pt idx="3150">
                  <c:v>25687</c:v>
                </c:pt>
                <c:pt idx="3151">
                  <c:v>25997</c:v>
                </c:pt>
                <c:pt idx="3152">
                  <c:v>28447</c:v>
                </c:pt>
                <c:pt idx="3153">
                  <c:v>27097</c:v>
                </c:pt>
                <c:pt idx="3154">
                  <c:v>24999</c:v>
                </c:pt>
                <c:pt idx="3155">
                  <c:v>26819</c:v>
                </c:pt>
                <c:pt idx="3156">
                  <c:v>27619</c:v>
                </c:pt>
                <c:pt idx="3157">
                  <c:v>2561</c:v>
                </c:pt>
                <c:pt idx="3158">
                  <c:v>36350</c:v>
                </c:pt>
                <c:pt idx="3159">
                  <c:v>33350</c:v>
                </c:pt>
                <c:pt idx="3160">
                  <c:v>34350</c:v>
                </c:pt>
                <c:pt idx="3161">
                  <c:v>33350</c:v>
                </c:pt>
                <c:pt idx="3162">
                  <c:v>37150</c:v>
                </c:pt>
                <c:pt idx="3163">
                  <c:v>37070</c:v>
                </c:pt>
                <c:pt idx="3164">
                  <c:v>45570</c:v>
                </c:pt>
                <c:pt idx="3165">
                  <c:v>41570</c:v>
                </c:pt>
                <c:pt idx="3166">
                  <c:v>41955</c:v>
                </c:pt>
                <c:pt idx="3167">
                  <c:v>45955</c:v>
                </c:pt>
                <c:pt idx="3168">
                  <c:v>37455</c:v>
                </c:pt>
                <c:pt idx="3169">
                  <c:v>46595</c:v>
                </c:pt>
                <c:pt idx="3170">
                  <c:v>42195</c:v>
                </c:pt>
                <c:pt idx="3171">
                  <c:v>37695</c:v>
                </c:pt>
                <c:pt idx="3172">
                  <c:v>34350</c:v>
                </c:pt>
                <c:pt idx="3173">
                  <c:v>40350</c:v>
                </c:pt>
                <c:pt idx="3174">
                  <c:v>38350</c:v>
                </c:pt>
                <c:pt idx="3175">
                  <c:v>38685</c:v>
                </c:pt>
                <c:pt idx="3176">
                  <c:v>40685</c:v>
                </c:pt>
                <c:pt idx="3177">
                  <c:v>34330</c:v>
                </c:pt>
                <c:pt idx="3178">
                  <c:v>51460</c:v>
                </c:pt>
                <c:pt idx="3179">
                  <c:v>46280</c:v>
                </c:pt>
                <c:pt idx="3180">
                  <c:v>49730</c:v>
                </c:pt>
                <c:pt idx="3181">
                  <c:v>54230</c:v>
                </c:pt>
                <c:pt idx="3182">
                  <c:v>49230</c:v>
                </c:pt>
                <c:pt idx="3183">
                  <c:v>47625</c:v>
                </c:pt>
                <c:pt idx="3184">
                  <c:v>46280</c:v>
                </c:pt>
                <c:pt idx="3185">
                  <c:v>51525</c:v>
                </c:pt>
                <c:pt idx="3186">
                  <c:v>54425</c:v>
                </c:pt>
                <c:pt idx="3187">
                  <c:v>59475</c:v>
                </c:pt>
                <c:pt idx="3188">
                  <c:v>59875</c:v>
                </c:pt>
                <c:pt idx="3189">
                  <c:v>51925</c:v>
                </c:pt>
                <c:pt idx="3190">
                  <c:v>54825</c:v>
                </c:pt>
                <c:pt idx="3191">
                  <c:v>46680</c:v>
                </c:pt>
                <c:pt idx="3192">
                  <c:v>36895</c:v>
                </c:pt>
                <c:pt idx="3193">
                  <c:v>42495</c:v>
                </c:pt>
                <c:pt idx="3194">
                  <c:v>39495</c:v>
                </c:pt>
                <c:pt idx="3195">
                  <c:v>40995</c:v>
                </c:pt>
                <c:pt idx="3196">
                  <c:v>33095</c:v>
                </c:pt>
                <c:pt idx="3197">
                  <c:v>43595</c:v>
                </c:pt>
                <c:pt idx="3198">
                  <c:v>39995</c:v>
                </c:pt>
                <c:pt idx="3199">
                  <c:v>30495</c:v>
                </c:pt>
                <c:pt idx="3200">
                  <c:v>41995</c:v>
                </c:pt>
                <c:pt idx="3201">
                  <c:v>39595</c:v>
                </c:pt>
                <c:pt idx="3202">
                  <c:v>30495</c:v>
                </c:pt>
                <c:pt idx="3203">
                  <c:v>43895</c:v>
                </c:pt>
                <c:pt idx="3204">
                  <c:v>33095</c:v>
                </c:pt>
                <c:pt idx="3205">
                  <c:v>44595</c:v>
                </c:pt>
                <c:pt idx="3206">
                  <c:v>42390</c:v>
                </c:pt>
                <c:pt idx="3207">
                  <c:v>36995</c:v>
                </c:pt>
                <c:pt idx="3208">
                  <c:v>41295</c:v>
                </c:pt>
                <c:pt idx="3209">
                  <c:v>44990</c:v>
                </c:pt>
                <c:pt idx="3210">
                  <c:v>37495</c:v>
                </c:pt>
                <c:pt idx="3211">
                  <c:v>42490</c:v>
                </c:pt>
                <c:pt idx="3212">
                  <c:v>40095</c:v>
                </c:pt>
                <c:pt idx="3213">
                  <c:v>42095</c:v>
                </c:pt>
                <c:pt idx="3214">
                  <c:v>29995</c:v>
                </c:pt>
                <c:pt idx="3215">
                  <c:v>44695</c:v>
                </c:pt>
                <c:pt idx="3216">
                  <c:v>41395</c:v>
                </c:pt>
                <c:pt idx="3217">
                  <c:v>43995</c:v>
                </c:pt>
                <c:pt idx="3218">
                  <c:v>45090</c:v>
                </c:pt>
                <c:pt idx="3219">
                  <c:v>32595</c:v>
                </c:pt>
                <c:pt idx="3220">
                  <c:v>2000</c:v>
                </c:pt>
                <c:pt idx="3221">
                  <c:v>2000</c:v>
                </c:pt>
                <c:pt idx="3222">
                  <c:v>2000</c:v>
                </c:pt>
                <c:pt idx="3223">
                  <c:v>2000</c:v>
                </c:pt>
                <c:pt idx="3224">
                  <c:v>2000</c:v>
                </c:pt>
                <c:pt idx="3225">
                  <c:v>2000</c:v>
                </c:pt>
                <c:pt idx="3226">
                  <c:v>55850</c:v>
                </c:pt>
                <c:pt idx="3227">
                  <c:v>53350</c:v>
                </c:pt>
                <c:pt idx="3228">
                  <c:v>57100</c:v>
                </c:pt>
                <c:pt idx="3229">
                  <c:v>54800</c:v>
                </c:pt>
                <c:pt idx="3230">
                  <c:v>59000</c:v>
                </c:pt>
                <c:pt idx="3231">
                  <c:v>54300</c:v>
                </c:pt>
                <c:pt idx="3232">
                  <c:v>67750</c:v>
                </c:pt>
                <c:pt idx="3233">
                  <c:v>52300</c:v>
                </c:pt>
                <c:pt idx="3234">
                  <c:v>52300</c:v>
                </c:pt>
                <c:pt idx="3235">
                  <c:v>64850</c:v>
                </c:pt>
                <c:pt idx="3236">
                  <c:v>54300</c:v>
                </c:pt>
                <c:pt idx="3237">
                  <c:v>59400</c:v>
                </c:pt>
                <c:pt idx="3238">
                  <c:v>61350</c:v>
                </c:pt>
                <c:pt idx="3239">
                  <c:v>51800</c:v>
                </c:pt>
                <c:pt idx="3240">
                  <c:v>59000</c:v>
                </c:pt>
                <c:pt idx="3241">
                  <c:v>54800</c:v>
                </c:pt>
                <c:pt idx="3242">
                  <c:v>51800</c:v>
                </c:pt>
                <c:pt idx="3243">
                  <c:v>62350</c:v>
                </c:pt>
                <c:pt idx="3244">
                  <c:v>63100</c:v>
                </c:pt>
                <c:pt idx="3245">
                  <c:v>59900</c:v>
                </c:pt>
                <c:pt idx="3246">
                  <c:v>59900</c:v>
                </c:pt>
                <c:pt idx="3247">
                  <c:v>55150</c:v>
                </c:pt>
                <c:pt idx="3248">
                  <c:v>53100</c:v>
                </c:pt>
                <c:pt idx="3249">
                  <c:v>65600</c:v>
                </c:pt>
                <c:pt idx="3250">
                  <c:v>53100</c:v>
                </c:pt>
                <c:pt idx="3251">
                  <c:v>55600</c:v>
                </c:pt>
                <c:pt idx="3252">
                  <c:v>54200</c:v>
                </c:pt>
                <c:pt idx="3253">
                  <c:v>60300</c:v>
                </c:pt>
                <c:pt idx="3254">
                  <c:v>62250</c:v>
                </c:pt>
                <c:pt idx="3255">
                  <c:v>55150</c:v>
                </c:pt>
                <c:pt idx="3256">
                  <c:v>55600</c:v>
                </c:pt>
                <c:pt idx="3257">
                  <c:v>68700</c:v>
                </c:pt>
                <c:pt idx="3258">
                  <c:v>52650</c:v>
                </c:pt>
                <c:pt idx="3259">
                  <c:v>52650</c:v>
                </c:pt>
                <c:pt idx="3260">
                  <c:v>56700</c:v>
                </c:pt>
                <c:pt idx="3261">
                  <c:v>62600</c:v>
                </c:pt>
                <c:pt idx="3262">
                  <c:v>54650</c:v>
                </c:pt>
                <c:pt idx="3263">
                  <c:v>54650</c:v>
                </c:pt>
                <c:pt idx="3264">
                  <c:v>57050</c:v>
                </c:pt>
                <c:pt idx="3265">
                  <c:v>52150</c:v>
                </c:pt>
                <c:pt idx="3266">
                  <c:v>52150</c:v>
                </c:pt>
                <c:pt idx="3267">
                  <c:v>54550</c:v>
                </c:pt>
                <c:pt idx="3268">
                  <c:v>60650</c:v>
                </c:pt>
                <c:pt idx="3269">
                  <c:v>69100</c:v>
                </c:pt>
                <c:pt idx="3270">
                  <c:v>5878</c:v>
                </c:pt>
                <c:pt idx="3271">
                  <c:v>6120</c:v>
                </c:pt>
                <c:pt idx="3272">
                  <c:v>10775</c:v>
                </c:pt>
                <c:pt idx="3273">
                  <c:v>11575</c:v>
                </c:pt>
                <c:pt idx="3274">
                  <c:v>10245</c:v>
                </c:pt>
                <c:pt idx="3275">
                  <c:v>11045</c:v>
                </c:pt>
                <c:pt idx="3276">
                  <c:v>10885</c:v>
                </c:pt>
                <c:pt idx="3277">
                  <c:v>11685</c:v>
                </c:pt>
                <c:pt idx="3278">
                  <c:v>11155</c:v>
                </c:pt>
                <c:pt idx="3279">
                  <c:v>10355</c:v>
                </c:pt>
                <c:pt idx="3280">
                  <c:v>10985</c:v>
                </c:pt>
                <c:pt idx="3281">
                  <c:v>11255</c:v>
                </c:pt>
                <c:pt idx="3282">
                  <c:v>11785</c:v>
                </c:pt>
                <c:pt idx="3283">
                  <c:v>10455</c:v>
                </c:pt>
                <c:pt idx="3284">
                  <c:v>27799</c:v>
                </c:pt>
                <c:pt idx="3285">
                  <c:v>32599</c:v>
                </c:pt>
                <c:pt idx="3286">
                  <c:v>32599</c:v>
                </c:pt>
                <c:pt idx="3287">
                  <c:v>27999</c:v>
                </c:pt>
                <c:pt idx="3288">
                  <c:v>28299</c:v>
                </c:pt>
                <c:pt idx="3289">
                  <c:v>32599</c:v>
                </c:pt>
                <c:pt idx="3290">
                  <c:v>27999</c:v>
                </c:pt>
                <c:pt idx="3291">
                  <c:v>24699</c:v>
                </c:pt>
                <c:pt idx="3292">
                  <c:v>20699</c:v>
                </c:pt>
                <c:pt idx="3293">
                  <c:v>29089</c:v>
                </c:pt>
                <c:pt idx="3294">
                  <c:v>21699</c:v>
                </c:pt>
                <c:pt idx="3295">
                  <c:v>28089</c:v>
                </c:pt>
                <c:pt idx="3296">
                  <c:v>24699</c:v>
                </c:pt>
                <c:pt idx="3297">
                  <c:v>19999</c:v>
                </c:pt>
                <c:pt idx="3298">
                  <c:v>18999</c:v>
                </c:pt>
                <c:pt idx="3299">
                  <c:v>29089</c:v>
                </c:pt>
                <c:pt idx="3300">
                  <c:v>19499</c:v>
                </c:pt>
                <c:pt idx="3301">
                  <c:v>20499</c:v>
                </c:pt>
                <c:pt idx="3302">
                  <c:v>24699</c:v>
                </c:pt>
                <c:pt idx="3303">
                  <c:v>29089</c:v>
                </c:pt>
                <c:pt idx="3304">
                  <c:v>24699</c:v>
                </c:pt>
                <c:pt idx="3305">
                  <c:v>2000</c:v>
                </c:pt>
                <c:pt idx="3306">
                  <c:v>2000</c:v>
                </c:pt>
                <c:pt idx="3307">
                  <c:v>2000</c:v>
                </c:pt>
                <c:pt idx="3308">
                  <c:v>2000</c:v>
                </c:pt>
                <c:pt idx="3309">
                  <c:v>2000</c:v>
                </c:pt>
                <c:pt idx="3310">
                  <c:v>2000</c:v>
                </c:pt>
                <c:pt idx="3311">
                  <c:v>2000</c:v>
                </c:pt>
                <c:pt idx="3312">
                  <c:v>2000</c:v>
                </c:pt>
                <c:pt idx="3313">
                  <c:v>2000</c:v>
                </c:pt>
                <c:pt idx="3314">
                  <c:v>2000</c:v>
                </c:pt>
                <c:pt idx="3315">
                  <c:v>2000</c:v>
                </c:pt>
                <c:pt idx="3316">
                  <c:v>2000</c:v>
                </c:pt>
                <c:pt idx="3317">
                  <c:v>2000</c:v>
                </c:pt>
                <c:pt idx="3318">
                  <c:v>2098</c:v>
                </c:pt>
                <c:pt idx="3319">
                  <c:v>2210</c:v>
                </c:pt>
                <c:pt idx="3320">
                  <c:v>2107</c:v>
                </c:pt>
                <c:pt idx="3321">
                  <c:v>2320</c:v>
                </c:pt>
                <c:pt idx="3322">
                  <c:v>18595</c:v>
                </c:pt>
                <c:pt idx="3323">
                  <c:v>18595</c:v>
                </c:pt>
                <c:pt idx="3324">
                  <c:v>19895</c:v>
                </c:pt>
                <c:pt idx="3325">
                  <c:v>20895</c:v>
                </c:pt>
                <c:pt idx="3326">
                  <c:v>20895</c:v>
                </c:pt>
                <c:pt idx="3327">
                  <c:v>17595</c:v>
                </c:pt>
                <c:pt idx="3328">
                  <c:v>19600</c:v>
                </c:pt>
                <c:pt idx="3329">
                  <c:v>19600</c:v>
                </c:pt>
                <c:pt idx="3330">
                  <c:v>19800</c:v>
                </c:pt>
                <c:pt idx="3331">
                  <c:v>18800</c:v>
                </c:pt>
                <c:pt idx="3332">
                  <c:v>18800</c:v>
                </c:pt>
                <c:pt idx="3333">
                  <c:v>19800</c:v>
                </c:pt>
                <c:pt idx="3334">
                  <c:v>18800</c:v>
                </c:pt>
                <c:pt idx="3335">
                  <c:v>19800</c:v>
                </c:pt>
                <c:pt idx="3336">
                  <c:v>17195</c:v>
                </c:pt>
                <c:pt idx="3337">
                  <c:v>19795</c:v>
                </c:pt>
                <c:pt idx="3338">
                  <c:v>15995</c:v>
                </c:pt>
                <c:pt idx="3339">
                  <c:v>18995</c:v>
                </c:pt>
                <c:pt idx="3340">
                  <c:v>15995</c:v>
                </c:pt>
                <c:pt idx="3341">
                  <c:v>19495</c:v>
                </c:pt>
                <c:pt idx="3342">
                  <c:v>17195</c:v>
                </c:pt>
                <c:pt idx="3343">
                  <c:v>20295</c:v>
                </c:pt>
                <c:pt idx="3344">
                  <c:v>17195</c:v>
                </c:pt>
                <c:pt idx="3345">
                  <c:v>15995</c:v>
                </c:pt>
                <c:pt idx="3346">
                  <c:v>19495</c:v>
                </c:pt>
                <c:pt idx="3347">
                  <c:v>20295</c:v>
                </c:pt>
                <c:pt idx="3348">
                  <c:v>22600</c:v>
                </c:pt>
                <c:pt idx="3349">
                  <c:v>21700</c:v>
                </c:pt>
                <c:pt idx="3350">
                  <c:v>18250</c:v>
                </c:pt>
                <c:pt idx="3351">
                  <c:v>17250</c:v>
                </c:pt>
                <c:pt idx="3352">
                  <c:v>22600</c:v>
                </c:pt>
                <c:pt idx="3353">
                  <c:v>21600</c:v>
                </c:pt>
                <c:pt idx="3354">
                  <c:v>21700</c:v>
                </c:pt>
                <c:pt idx="3355">
                  <c:v>21250</c:v>
                </c:pt>
                <c:pt idx="3356">
                  <c:v>18250</c:v>
                </c:pt>
                <c:pt idx="3357">
                  <c:v>21250</c:v>
                </c:pt>
                <c:pt idx="3358">
                  <c:v>21700</c:v>
                </c:pt>
                <c:pt idx="3359">
                  <c:v>20250</c:v>
                </c:pt>
                <c:pt idx="3360">
                  <c:v>17250</c:v>
                </c:pt>
                <c:pt idx="3361">
                  <c:v>21700</c:v>
                </c:pt>
                <c:pt idx="3362">
                  <c:v>19700</c:v>
                </c:pt>
                <c:pt idx="3363">
                  <c:v>18150</c:v>
                </c:pt>
                <c:pt idx="3364">
                  <c:v>22350</c:v>
                </c:pt>
                <c:pt idx="3365">
                  <c:v>18150</c:v>
                </c:pt>
                <c:pt idx="3366">
                  <c:v>17150</c:v>
                </c:pt>
                <c:pt idx="3367">
                  <c:v>22350</c:v>
                </c:pt>
                <c:pt idx="3368">
                  <c:v>22750</c:v>
                </c:pt>
                <c:pt idx="3369">
                  <c:v>21650</c:v>
                </c:pt>
                <c:pt idx="3370">
                  <c:v>20250</c:v>
                </c:pt>
                <c:pt idx="3371">
                  <c:v>2905</c:v>
                </c:pt>
                <c:pt idx="3372">
                  <c:v>3257</c:v>
                </c:pt>
                <c:pt idx="3373">
                  <c:v>44011</c:v>
                </c:pt>
                <c:pt idx="3374">
                  <c:v>40436</c:v>
                </c:pt>
                <c:pt idx="3375">
                  <c:v>47660</c:v>
                </c:pt>
                <c:pt idx="3376">
                  <c:v>45265</c:v>
                </c:pt>
                <c:pt idx="3377">
                  <c:v>42130</c:v>
                </c:pt>
                <c:pt idx="3378">
                  <c:v>2000</c:v>
                </c:pt>
                <c:pt idx="3379">
                  <c:v>2000</c:v>
                </c:pt>
                <c:pt idx="3380">
                  <c:v>2000</c:v>
                </c:pt>
                <c:pt idx="3381">
                  <c:v>2000</c:v>
                </c:pt>
                <c:pt idx="3382">
                  <c:v>22785</c:v>
                </c:pt>
                <c:pt idx="3383">
                  <c:v>25770</c:v>
                </c:pt>
                <c:pt idx="3384">
                  <c:v>23270</c:v>
                </c:pt>
                <c:pt idx="3385">
                  <c:v>23585</c:v>
                </c:pt>
                <c:pt idx="3386">
                  <c:v>20275</c:v>
                </c:pt>
                <c:pt idx="3387">
                  <c:v>24085</c:v>
                </c:pt>
                <c:pt idx="3388">
                  <c:v>25285</c:v>
                </c:pt>
                <c:pt idx="3389">
                  <c:v>21475</c:v>
                </c:pt>
                <c:pt idx="3390">
                  <c:v>24070</c:v>
                </c:pt>
                <c:pt idx="3391">
                  <c:v>22385</c:v>
                </c:pt>
                <c:pt idx="3392">
                  <c:v>23885</c:v>
                </c:pt>
                <c:pt idx="3393">
                  <c:v>22635</c:v>
                </c:pt>
                <c:pt idx="3394">
                  <c:v>24335</c:v>
                </c:pt>
                <c:pt idx="3395">
                  <c:v>25585</c:v>
                </c:pt>
                <c:pt idx="3396">
                  <c:v>20525</c:v>
                </c:pt>
                <c:pt idx="3397">
                  <c:v>21775</c:v>
                </c:pt>
                <c:pt idx="3398">
                  <c:v>24320</c:v>
                </c:pt>
                <c:pt idx="3399">
                  <c:v>24185</c:v>
                </c:pt>
                <c:pt idx="3400">
                  <c:v>22075</c:v>
                </c:pt>
                <c:pt idx="3401">
                  <c:v>20825</c:v>
                </c:pt>
                <c:pt idx="3402">
                  <c:v>22935</c:v>
                </c:pt>
                <c:pt idx="3403">
                  <c:v>43995</c:v>
                </c:pt>
                <c:pt idx="3404">
                  <c:v>54990</c:v>
                </c:pt>
                <c:pt idx="3405">
                  <c:v>47250</c:v>
                </c:pt>
                <c:pt idx="3406">
                  <c:v>47250</c:v>
                </c:pt>
                <c:pt idx="3407">
                  <c:v>54990</c:v>
                </c:pt>
                <c:pt idx="3408">
                  <c:v>51845</c:v>
                </c:pt>
                <c:pt idx="3409">
                  <c:v>54990</c:v>
                </c:pt>
                <c:pt idx="3410">
                  <c:v>57950</c:v>
                </c:pt>
                <c:pt idx="3411">
                  <c:v>49305</c:v>
                </c:pt>
                <c:pt idx="3412">
                  <c:v>39050</c:v>
                </c:pt>
                <c:pt idx="3413">
                  <c:v>43450</c:v>
                </c:pt>
                <c:pt idx="3414">
                  <c:v>45450</c:v>
                </c:pt>
                <c:pt idx="3415">
                  <c:v>47305</c:v>
                </c:pt>
                <c:pt idx="3416">
                  <c:v>43660</c:v>
                </c:pt>
                <c:pt idx="3417">
                  <c:v>49515</c:v>
                </c:pt>
                <c:pt idx="3418">
                  <c:v>39065</c:v>
                </c:pt>
                <c:pt idx="3419">
                  <c:v>47515</c:v>
                </c:pt>
                <c:pt idx="3420">
                  <c:v>45660</c:v>
                </c:pt>
                <c:pt idx="3421">
                  <c:v>39065</c:v>
                </c:pt>
                <c:pt idx="3422">
                  <c:v>45765</c:v>
                </c:pt>
                <c:pt idx="3423">
                  <c:v>47625</c:v>
                </c:pt>
                <c:pt idx="3424">
                  <c:v>43765</c:v>
                </c:pt>
                <c:pt idx="3425">
                  <c:v>49625</c:v>
                </c:pt>
                <c:pt idx="3426">
                  <c:v>29450</c:v>
                </c:pt>
                <c:pt idx="3427">
                  <c:v>27655</c:v>
                </c:pt>
                <c:pt idx="3428">
                  <c:v>25565</c:v>
                </c:pt>
                <c:pt idx="3429">
                  <c:v>29435</c:v>
                </c:pt>
                <c:pt idx="3430">
                  <c:v>27950</c:v>
                </c:pt>
                <c:pt idx="3431">
                  <c:v>24065</c:v>
                </c:pt>
                <c:pt idx="3432">
                  <c:v>26155</c:v>
                </c:pt>
                <c:pt idx="3433">
                  <c:v>30935</c:v>
                </c:pt>
                <c:pt idx="3434">
                  <c:v>31285</c:v>
                </c:pt>
                <c:pt idx="3435">
                  <c:v>25565</c:v>
                </c:pt>
                <c:pt idx="3436">
                  <c:v>28300</c:v>
                </c:pt>
                <c:pt idx="3437">
                  <c:v>29785</c:v>
                </c:pt>
                <c:pt idx="3438">
                  <c:v>28850</c:v>
                </c:pt>
                <c:pt idx="3439">
                  <c:v>24065</c:v>
                </c:pt>
                <c:pt idx="3440">
                  <c:v>27350</c:v>
                </c:pt>
                <c:pt idx="3441">
                  <c:v>29800</c:v>
                </c:pt>
                <c:pt idx="3442">
                  <c:v>26355</c:v>
                </c:pt>
                <c:pt idx="3443">
                  <c:v>27855</c:v>
                </c:pt>
                <c:pt idx="3444">
                  <c:v>31965</c:v>
                </c:pt>
                <c:pt idx="3445">
                  <c:v>26865</c:v>
                </c:pt>
                <c:pt idx="3446">
                  <c:v>30565</c:v>
                </c:pt>
                <c:pt idx="3447">
                  <c:v>25565</c:v>
                </c:pt>
                <c:pt idx="3448">
                  <c:v>27065</c:v>
                </c:pt>
                <c:pt idx="3449">
                  <c:v>28365</c:v>
                </c:pt>
                <c:pt idx="3450">
                  <c:v>30465</c:v>
                </c:pt>
                <c:pt idx="3451">
                  <c:v>24365</c:v>
                </c:pt>
                <c:pt idx="3452">
                  <c:v>25865</c:v>
                </c:pt>
                <c:pt idx="3453">
                  <c:v>29065</c:v>
                </c:pt>
                <c:pt idx="3454">
                  <c:v>29099</c:v>
                </c:pt>
                <c:pt idx="3455">
                  <c:v>29099</c:v>
                </c:pt>
                <c:pt idx="3456">
                  <c:v>27599</c:v>
                </c:pt>
                <c:pt idx="3457">
                  <c:v>27599</c:v>
                </c:pt>
                <c:pt idx="3458">
                  <c:v>29999</c:v>
                </c:pt>
                <c:pt idx="3459">
                  <c:v>31499</c:v>
                </c:pt>
                <c:pt idx="3460">
                  <c:v>27999</c:v>
                </c:pt>
                <c:pt idx="3461">
                  <c:v>28299</c:v>
                </c:pt>
                <c:pt idx="3462">
                  <c:v>32099</c:v>
                </c:pt>
                <c:pt idx="3463">
                  <c:v>33599</c:v>
                </c:pt>
                <c:pt idx="3464">
                  <c:v>26395</c:v>
                </c:pt>
                <c:pt idx="3465">
                  <c:v>28895</c:v>
                </c:pt>
                <c:pt idx="3466">
                  <c:v>23895</c:v>
                </c:pt>
                <c:pt idx="3467">
                  <c:v>29895</c:v>
                </c:pt>
                <c:pt idx="3468">
                  <c:v>23995</c:v>
                </c:pt>
                <c:pt idx="3469">
                  <c:v>42070</c:v>
                </c:pt>
                <c:pt idx="3470">
                  <c:v>44710</c:v>
                </c:pt>
                <c:pt idx="3471">
                  <c:v>39570</c:v>
                </c:pt>
                <c:pt idx="3472">
                  <c:v>44960</c:v>
                </c:pt>
                <c:pt idx="3473">
                  <c:v>35870</c:v>
                </c:pt>
                <c:pt idx="3474">
                  <c:v>42320</c:v>
                </c:pt>
                <c:pt idx="3475">
                  <c:v>37720</c:v>
                </c:pt>
                <c:pt idx="3476">
                  <c:v>37720</c:v>
                </c:pt>
                <c:pt idx="3477">
                  <c:v>33570</c:v>
                </c:pt>
                <c:pt idx="3478">
                  <c:v>38120</c:v>
                </c:pt>
                <c:pt idx="3479">
                  <c:v>31320</c:v>
                </c:pt>
                <c:pt idx="3480">
                  <c:v>35870</c:v>
                </c:pt>
                <c:pt idx="3481">
                  <c:v>33810</c:v>
                </c:pt>
                <c:pt idx="3482">
                  <c:v>36060</c:v>
                </c:pt>
                <c:pt idx="3483">
                  <c:v>38160</c:v>
                </c:pt>
                <c:pt idx="3484">
                  <c:v>31945</c:v>
                </c:pt>
                <c:pt idx="3485">
                  <c:v>40235</c:v>
                </c:pt>
                <c:pt idx="3486">
                  <c:v>29695</c:v>
                </c:pt>
                <c:pt idx="3487">
                  <c:v>33160</c:v>
                </c:pt>
                <c:pt idx="3488">
                  <c:v>37600</c:v>
                </c:pt>
                <c:pt idx="3489">
                  <c:v>29630</c:v>
                </c:pt>
                <c:pt idx="3490">
                  <c:v>30910</c:v>
                </c:pt>
                <c:pt idx="3491">
                  <c:v>35350</c:v>
                </c:pt>
                <c:pt idx="3492">
                  <c:v>27380</c:v>
                </c:pt>
                <c:pt idx="3493">
                  <c:v>36115</c:v>
                </c:pt>
                <c:pt idx="3494">
                  <c:v>29780</c:v>
                </c:pt>
                <c:pt idx="3495">
                  <c:v>33865</c:v>
                </c:pt>
                <c:pt idx="3496">
                  <c:v>32030</c:v>
                </c:pt>
                <c:pt idx="3497">
                  <c:v>32960</c:v>
                </c:pt>
                <c:pt idx="3498">
                  <c:v>26760</c:v>
                </c:pt>
                <c:pt idx="3499">
                  <c:v>30770</c:v>
                </c:pt>
                <c:pt idx="3500">
                  <c:v>34990</c:v>
                </c:pt>
                <c:pt idx="3501">
                  <c:v>28950</c:v>
                </c:pt>
                <c:pt idx="3502">
                  <c:v>37190</c:v>
                </c:pt>
                <c:pt idx="3503">
                  <c:v>34020</c:v>
                </c:pt>
                <c:pt idx="3504">
                  <c:v>27980</c:v>
                </c:pt>
                <c:pt idx="3505">
                  <c:v>37105</c:v>
                </c:pt>
                <c:pt idx="3506">
                  <c:v>34970</c:v>
                </c:pt>
                <c:pt idx="3507">
                  <c:v>30115</c:v>
                </c:pt>
                <c:pt idx="3508">
                  <c:v>31885</c:v>
                </c:pt>
                <c:pt idx="3509">
                  <c:v>35615</c:v>
                </c:pt>
                <c:pt idx="3510">
                  <c:v>36535</c:v>
                </c:pt>
                <c:pt idx="3511">
                  <c:v>30625</c:v>
                </c:pt>
                <c:pt idx="3512">
                  <c:v>32760</c:v>
                </c:pt>
                <c:pt idx="3513">
                  <c:v>38670</c:v>
                </c:pt>
                <c:pt idx="3514">
                  <c:v>33480</c:v>
                </c:pt>
                <c:pt idx="3515">
                  <c:v>38325</c:v>
                </c:pt>
                <c:pt idx="3516">
                  <c:v>42095</c:v>
                </c:pt>
                <c:pt idx="3517">
                  <c:v>35595</c:v>
                </c:pt>
                <c:pt idx="3518">
                  <c:v>39545</c:v>
                </c:pt>
                <c:pt idx="3519">
                  <c:v>42745</c:v>
                </c:pt>
                <c:pt idx="3520">
                  <c:v>36145</c:v>
                </c:pt>
                <c:pt idx="3521">
                  <c:v>31995</c:v>
                </c:pt>
                <c:pt idx="3522">
                  <c:v>22075</c:v>
                </c:pt>
                <c:pt idx="3523">
                  <c:v>25645</c:v>
                </c:pt>
                <c:pt idx="3524">
                  <c:v>24775</c:v>
                </c:pt>
                <c:pt idx="3525">
                  <c:v>28850</c:v>
                </c:pt>
                <c:pt idx="3526">
                  <c:v>30900</c:v>
                </c:pt>
                <c:pt idx="3527">
                  <c:v>17520</c:v>
                </c:pt>
                <c:pt idx="3528">
                  <c:v>25125</c:v>
                </c:pt>
                <c:pt idx="3529">
                  <c:v>23245</c:v>
                </c:pt>
                <c:pt idx="3530">
                  <c:v>27825</c:v>
                </c:pt>
                <c:pt idx="3531">
                  <c:v>18825</c:v>
                </c:pt>
                <c:pt idx="3532">
                  <c:v>25979</c:v>
                </c:pt>
                <c:pt idx="3533">
                  <c:v>25279</c:v>
                </c:pt>
                <c:pt idx="3534">
                  <c:v>28279</c:v>
                </c:pt>
                <c:pt idx="3535">
                  <c:v>17595</c:v>
                </c:pt>
                <c:pt idx="3536">
                  <c:v>29150</c:v>
                </c:pt>
                <c:pt idx="3537">
                  <c:v>22479</c:v>
                </c:pt>
                <c:pt idx="3538">
                  <c:v>19299</c:v>
                </c:pt>
                <c:pt idx="3539">
                  <c:v>17899</c:v>
                </c:pt>
                <c:pt idx="3540">
                  <c:v>28699</c:v>
                </c:pt>
                <c:pt idx="3541">
                  <c:v>25699</c:v>
                </c:pt>
                <c:pt idx="3542">
                  <c:v>22799</c:v>
                </c:pt>
                <c:pt idx="3543">
                  <c:v>29550</c:v>
                </c:pt>
                <c:pt idx="3544">
                  <c:v>26299</c:v>
                </c:pt>
                <c:pt idx="3545">
                  <c:v>26270</c:v>
                </c:pt>
                <c:pt idx="3546">
                  <c:v>26170</c:v>
                </c:pt>
                <c:pt idx="3547">
                  <c:v>27920</c:v>
                </c:pt>
                <c:pt idx="3548">
                  <c:v>28170</c:v>
                </c:pt>
                <c:pt idx="3549">
                  <c:v>31920</c:v>
                </c:pt>
                <c:pt idx="3550">
                  <c:v>33670</c:v>
                </c:pt>
                <c:pt idx="3551">
                  <c:v>24520</c:v>
                </c:pt>
                <c:pt idx="3552">
                  <c:v>22120</c:v>
                </c:pt>
                <c:pt idx="3553">
                  <c:v>29920</c:v>
                </c:pt>
                <c:pt idx="3554">
                  <c:v>22600</c:v>
                </c:pt>
                <c:pt idx="3555">
                  <c:v>31490</c:v>
                </c:pt>
                <c:pt idx="3556">
                  <c:v>29740</c:v>
                </c:pt>
                <c:pt idx="3557">
                  <c:v>26960</c:v>
                </c:pt>
                <c:pt idx="3558">
                  <c:v>28200</c:v>
                </c:pt>
                <c:pt idx="3559">
                  <c:v>25210</c:v>
                </c:pt>
                <c:pt idx="3560">
                  <c:v>26450</c:v>
                </c:pt>
                <c:pt idx="3561">
                  <c:v>25510</c:v>
                </c:pt>
                <c:pt idx="3562">
                  <c:v>27260</c:v>
                </c:pt>
                <c:pt idx="3563">
                  <c:v>26750</c:v>
                </c:pt>
                <c:pt idx="3564">
                  <c:v>23100</c:v>
                </c:pt>
                <c:pt idx="3565">
                  <c:v>31790</c:v>
                </c:pt>
                <c:pt idx="3566">
                  <c:v>30040</c:v>
                </c:pt>
                <c:pt idx="3567">
                  <c:v>28500</c:v>
                </c:pt>
                <c:pt idx="3568">
                  <c:v>61250</c:v>
                </c:pt>
                <c:pt idx="3569">
                  <c:v>68500</c:v>
                </c:pt>
                <c:pt idx="3570">
                  <c:v>61500</c:v>
                </c:pt>
                <c:pt idx="3571">
                  <c:v>68750</c:v>
                </c:pt>
                <c:pt idx="3572">
                  <c:v>68750</c:v>
                </c:pt>
                <c:pt idx="3573">
                  <c:v>61500</c:v>
                </c:pt>
                <c:pt idx="3574">
                  <c:v>2000</c:v>
                </c:pt>
                <c:pt idx="3575">
                  <c:v>2000</c:v>
                </c:pt>
                <c:pt idx="3576">
                  <c:v>31505</c:v>
                </c:pt>
                <c:pt idx="3577">
                  <c:v>31505</c:v>
                </c:pt>
                <c:pt idx="3578">
                  <c:v>31725</c:v>
                </c:pt>
                <c:pt idx="3579">
                  <c:v>31725</c:v>
                </c:pt>
                <c:pt idx="3580">
                  <c:v>32175</c:v>
                </c:pt>
                <c:pt idx="3581">
                  <c:v>32300</c:v>
                </c:pt>
                <c:pt idx="3582">
                  <c:v>37700</c:v>
                </c:pt>
                <c:pt idx="3583">
                  <c:v>40440</c:v>
                </c:pt>
                <c:pt idx="3584">
                  <c:v>38100</c:v>
                </c:pt>
                <c:pt idx="3585">
                  <c:v>38900</c:v>
                </c:pt>
                <c:pt idx="3586">
                  <c:v>85795</c:v>
                </c:pt>
                <c:pt idx="3587">
                  <c:v>83195</c:v>
                </c:pt>
                <c:pt idx="3588">
                  <c:v>78695</c:v>
                </c:pt>
                <c:pt idx="3589">
                  <c:v>87070</c:v>
                </c:pt>
                <c:pt idx="3590">
                  <c:v>77295</c:v>
                </c:pt>
                <c:pt idx="3591">
                  <c:v>74695</c:v>
                </c:pt>
                <c:pt idx="3592">
                  <c:v>82570</c:v>
                </c:pt>
                <c:pt idx="3593">
                  <c:v>92275</c:v>
                </c:pt>
                <c:pt idx="3594">
                  <c:v>75970</c:v>
                </c:pt>
                <c:pt idx="3595">
                  <c:v>81295</c:v>
                </c:pt>
                <c:pt idx="3596">
                  <c:v>84470</c:v>
                </c:pt>
                <c:pt idx="3597">
                  <c:v>78570</c:v>
                </c:pt>
                <c:pt idx="3598">
                  <c:v>94875</c:v>
                </c:pt>
                <c:pt idx="3599">
                  <c:v>79970</c:v>
                </c:pt>
                <c:pt idx="3600">
                  <c:v>80045</c:v>
                </c:pt>
                <c:pt idx="3601">
                  <c:v>82645</c:v>
                </c:pt>
                <c:pt idx="3602">
                  <c:v>87145</c:v>
                </c:pt>
                <c:pt idx="3603">
                  <c:v>75970</c:v>
                </c:pt>
                <c:pt idx="3604">
                  <c:v>78570</c:v>
                </c:pt>
                <c:pt idx="3605">
                  <c:v>84545</c:v>
                </c:pt>
                <c:pt idx="3606">
                  <c:v>92350</c:v>
                </c:pt>
                <c:pt idx="3607">
                  <c:v>94950</c:v>
                </c:pt>
                <c:pt idx="3608">
                  <c:v>83995</c:v>
                </c:pt>
                <c:pt idx="3609">
                  <c:v>95195</c:v>
                </c:pt>
                <c:pt idx="3610">
                  <c:v>81395</c:v>
                </c:pt>
                <c:pt idx="3611">
                  <c:v>88495</c:v>
                </c:pt>
                <c:pt idx="3612">
                  <c:v>78995</c:v>
                </c:pt>
                <c:pt idx="3613">
                  <c:v>76395</c:v>
                </c:pt>
                <c:pt idx="3614">
                  <c:v>97795</c:v>
                </c:pt>
                <c:pt idx="3615">
                  <c:v>85895</c:v>
                </c:pt>
                <c:pt idx="3616">
                  <c:v>67350</c:v>
                </c:pt>
                <c:pt idx="3617">
                  <c:v>69740</c:v>
                </c:pt>
                <c:pt idx="3618">
                  <c:v>62160</c:v>
                </c:pt>
                <c:pt idx="3619">
                  <c:v>69640</c:v>
                </c:pt>
                <c:pt idx="3620">
                  <c:v>63060</c:v>
                </c:pt>
                <c:pt idx="3621">
                  <c:v>67250</c:v>
                </c:pt>
                <c:pt idx="3622">
                  <c:v>69640</c:v>
                </c:pt>
                <c:pt idx="3623">
                  <c:v>63060</c:v>
                </c:pt>
                <c:pt idx="3624">
                  <c:v>67250</c:v>
                </c:pt>
                <c:pt idx="3625">
                  <c:v>88435</c:v>
                </c:pt>
                <c:pt idx="3626">
                  <c:v>76685</c:v>
                </c:pt>
                <c:pt idx="3627">
                  <c:v>85935</c:v>
                </c:pt>
                <c:pt idx="3628">
                  <c:v>74135</c:v>
                </c:pt>
                <c:pt idx="3629">
                  <c:v>76400</c:v>
                </c:pt>
                <c:pt idx="3630">
                  <c:v>83295</c:v>
                </c:pt>
                <c:pt idx="3631">
                  <c:v>85845</c:v>
                </c:pt>
                <c:pt idx="3632">
                  <c:v>73850</c:v>
                </c:pt>
                <c:pt idx="3633">
                  <c:v>74425</c:v>
                </c:pt>
                <c:pt idx="3634">
                  <c:v>83870</c:v>
                </c:pt>
                <c:pt idx="3635">
                  <c:v>76975</c:v>
                </c:pt>
                <c:pt idx="3636">
                  <c:v>86420</c:v>
                </c:pt>
                <c:pt idx="3637">
                  <c:v>80195</c:v>
                </c:pt>
                <c:pt idx="3638">
                  <c:v>84070</c:v>
                </c:pt>
                <c:pt idx="3639">
                  <c:v>91875</c:v>
                </c:pt>
                <c:pt idx="3640">
                  <c:v>76970</c:v>
                </c:pt>
                <c:pt idx="3641">
                  <c:v>71695</c:v>
                </c:pt>
                <c:pt idx="3642">
                  <c:v>72970</c:v>
                </c:pt>
                <c:pt idx="3643">
                  <c:v>75570</c:v>
                </c:pt>
                <c:pt idx="3644">
                  <c:v>81470</c:v>
                </c:pt>
                <c:pt idx="3645">
                  <c:v>82795</c:v>
                </c:pt>
                <c:pt idx="3646">
                  <c:v>78295</c:v>
                </c:pt>
                <c:pt idx="3647">
                  <c:v>75695</c:v>
                </c:pt>
                <c:pt idx="3648">
                  <c:v>79570</c:v>
                </c:pt>
                <c:pt idx="3649">
                  <c:v>74295</c:v>
                </c:pt>
                <c:pt idx="3650">
                  <c:v>89275</c:v>
                </c:pt>
                <c:pt idx="3651">
                  <c:v>81545</c:v>
                </c:pt>
                <c:pt idx="3652">
                  <c:v>89350</c:v>
                </c:pt>
                <c:pt idx="3653">
                  <c:v>79645</c:v>
                </c:pt>
                <c:pt idx="3654">
                  <c:v>84145</c:v>
                </c:pt>
                <c:pt idx="3655">
                  <c:v>91950</c:v>
                </c:pt>
                <c:pt idx="3656">
                  <c:v>77045</c:v>
                </c:pt>
                <c:pt idx="3657">
                  <c:v>75570</c:v>
                </c:pt>
                <c:pt idx="3658">
                  <c:v>72970</c:v>
                </c:pt>
                <c:pt idx="3659">
                  <c:v>92195</c:v>
                </c:pt>
                <c:pt idx="3660">
                  <c:v>80995</c:v>
                </c:pt>
                <c:pt idx="3661">
                  <c:v>82895</c:v>
                </c:pt>
                <c:pt idx="3662">
                  <c:v>85495</c:v>
                </c:pt>
                <c:pt idx="3663">
                  <c:v>94795</c:v>
                </c:pt>
                <c:pt idx="3664">
                  <c:v>75995</c:v>
                </c:pt>
                <c:pt idx="3665">
                  <c:v>73395</c:v>
                </c:pt>
                <c:pt idx="3666">
                  <c:v>78395</c:v>
                </c:pt>
                <c:pt idx="3667">
                  <c:v>89825</c:v>
                </c:pt>
                <c:pt idx="3668">
                  <c:v>90825</c:v>
                </c:pt>
                <c:pt idx="3669">
                  <c:v>93225</c:v>
                </c:pt>
                <c:pt idx="3670">
                  <c:v>2000</c:v>
                </c:pt>
                <c:pt idx="3671">
                  <c:v>2000</c:v>
                </c:pt>
                <c:pt idx="3672">
                  <c:v>2000</c:v>
                </c:pt>
                <c:pt idx="3673">
                  <c:v>2000</c:v>
                </c:pt>
                <c:pt idx="3674">
                  <c:v>2000</c:v>
                </c:pt>
                <c:pt idx="3675">
                  <c:v>14199</c:v>
                </c:pt>
                <c:pt idx="3676">
                  <c:v>16499</c:v>
                </c:pt>
                <c:pt idx="3677">
                  <c:v>15499</c:v>
                </c:pt>
                <c:pt idx="3678">
                  <c:v>14999</c:v>
                </c:pt>
                <c:pt idx="3679">
                  <c:v>16699</c:v>
                </c:pt>
                <c:pt idx="3680">
                  <c:v>15699</c:v>
                </c:pt>
                <c:pt idx="3681">
                  <c:v>13699</c:v>
                </c:pt>
                <c:pt idx="3682">
                  <c:v>15799</c:v>
                </c:pt>
                <c:pt idx="3683">
                  <c:v>13199</c:v>
                </c:pt>
                <c:pt idx="3684">
                  <c:v>14699</c:v>
                </c:pt>
                <c:pt idx="3685">
                  <c:v>15899</c:v>
                </c:pt>
                <c:pt idx="3686">
                  <c:v>14199</c:v>
                </c:pt>
                <c:pt idx="3687">
                  <c:v>14899</c:v>
                </c:pt>
                <c:pt idx="3688">
                  <c:v>14699</c:v>
                </c:pt>
                <c:pt idx="3689">
                  <c:v>13999</c:v>
                </c:pt>
                <c:pt idx="3690">
                  <c:v>14499</c:v>
                </c:pt>
                <c:pt idx="3691">
                  <c:v>15199</c:v>
                </c:pt>
                <c:pt idx="3692">
                  <c:v>13299</c:v>
                </c:pt>
                <c:pt idx="3693">
                  <c:v>16799</c:v>
                </c:pt>
                <c:pt idx="3694">
                  <c:v>14799</c:v>
                </c:pt>
                <c:pt idx="3695">
                  <c:v>14299</c:v>
                </c:pt>
                <c:pt idx="3696">
                  <c:v>13799</c:v>
                </c:pt>
                <c:pt idx="3697">
                  <c:v>14799</c:v>
                </c:pt>
                <c:pt idx="3698">
                  <c:v>16599</c:v>
                </c:pt>
                <c:pt idx="3699">
                  <c:v>15299</c:v>
                </c:pt>
                <c:pt idx="3700">
                  <c:v>14299</c:v>
                </c:pt>
                <c:pt idx="3701">
                  <c:v>15799</c:v>
                </c:pt>
                <c:pt idx="3702">
                  <c:v>27700</c:v>
                </c:pt>
                <c:pt idx="3703">
                  <c:v>26200</c:v>
                </c:pt>
                <c:pt idx="3704">
                  <c:v>26200</c:v>
                </c:pt>
                <c:pt idx="3705">
                  <c:v>27700</c:v>
                </c:pt>
                <c:pt idx="3706">
                  <c:v>26200</c:v>
                </c:pt>
                <c:pt idx="3707">
                  <c:v>27700</c:v>
                </c:pt>
                <c:pt idx="3708">
                  <c:v>91900</c:v>
                </c:pt>
                <c:pt idx="3709">
                  <c:v>91900</c:v>
                </c:pt>
                <c:pt idx="3710">
                  <c:v>64000</c:v>
                </c:pt>
                <c:pt idx="3711">
                  <c:v>65500</c:v>
                </c:pt>
                <c:pt idx="3712">
                  <c:v>66800</c:v>
                </c:pt>
                <c:pt idx="3713">
                  <c:v>77100</c:v>
                </c:pt>
                <c:pt idx="3714">
                  <c:v>78600</c:v>
                </c:pt>
                <c:pt idx="3715">
                  <c:v>68300</c:v>
                </c:pt>
                <c:pt idx="3716">
                  <c:v>78750</c:v>
                </c:pt>
                <c:pt idx="3717">
                  <c:v>68750</c:v>
                </c:pt>
                <c:pt idx="3718">
                  <c:v>79980</c:v>
                </c:pt>
                <c:pt idx="3719">
                  <c:v>69980</c:v>
                </c:pt>
                <c:pt idx="3720">
                  <c:v>31900</c:v>
                </c:pt>
                <c:pt idx="3721">
                  <c:v>36850</c:v>
                </c:pt>
                <c:pt idx="3722">
                  <c:v>33300</c:v>
                </c:pt>
                <c:pt idx="3723">
                  <c:v>35450</c:v>
                </c:pt>
                <c:pt idx="3724">
                  <c:v>35200</c:v>
                </c:pt>
                <c:pt idx="3725">
                  <c:v>37400</c:v>
                </c:pt>
                <c:pt idx="3726">
                  <c:v>36000</c:v>
                </c:pt>
                <c:pt idx="3727">
                  <c:v>33800</c:v>
                </c:pt>
                <c:pt idx="3728">
                  <c:v>33800</c:v>
                </c:pt>
                <c:pt idx="3729">
                  <c:v>37400</c:v>
                </c:pt>
                <c:pt idx="3730">
                  <c:v>35200</c:v>
                </c:pt>
                <c:pt idx="3731">
                  <c:v>36000</c:v>
                </c:pt>
                <c:pt idx="3732">
                  <c:v>2000</c:v>
                </c:pt>
                <c:pt idx="3733">
                  <c:v>2000</c:v>
                </c:pt>
                <c:pt idx="3734">
                  <c:v>2000</c:v>
                </c:pt>
                <c:pt idx="3735">
                  <c:v>2000</c:v>
                </c:pt>
                <c:pt idx="3736">
                  <c:v>2000</c:v>
                </c:pt>
                <c:pt idx="3737">
                  <c:v>2000</c:v>
                </c:pt>
                <c:pt idx="3738">
                  <c:v>2000</c:v>
                </c:pt>
                <c:pt idx="3739">
                  <c:v>2000</c:v>
                </c:pt>
                <c:pt idx="3740">
                  <c:v>2000</c:v>
                </c:pt>
                <c:pt idx="3741">
                  <c:v>2000</c:v>
                </c:pt>
                <c:pt idx="3742">
                  <c:v>2000</c:v>
                </c:pt>
                <c:pt idx="3743">
                  <c:v>74995</c:v>
                </c:pt>
                <c:pt idx="3744">
                  <c:v>65690</c:v>
                </c:pt>
                <c:pt idx="3745">
                  <c:v>65690</c:v>
                </c:pt>
                <c:pt idx="3746">
                  <c:v>65690</c:v>
                </c:pt>
                <c:pt idx="3747">
                  <c:v>70750</c:v>
                </c:pt>
                <c:pt idx="3748">
                  <c:v>74950</c:v>
                </c:pt>
                <c:pt idx="3749">
                  <c:v>35200</c:v>
                </c:pt>
                <c:pt idx="3750">
                  <c:v>36600</c:v>
                </c:pt>
                <c:pt idx="3751">
                  <c:v>37400</c:v>
                </c:pt>
                <c:pt idx="3752">
                  <c:v>38800</c:v>
                </c:pt>
                <c:pt idx="3753">
                  <c:v>38100</c:v>
                </c:pt>
                <c:pt idx="3754">
                  <c:v>37200</c:v>
                </c:pt>
                <c:pt idx="3755">
                  <c:v>35800</c:v>
                </c:pt>
                <c:pt idx="3756">
                  <c:v>39500</c:v>
                </c:pt>
                <c:pt idx="3757">
                  <c:v>36900</c:v>
                </c:pt>
                <c:pt idx="3758">
                  <c:v>38300</c:v>
                </c:pt>
                <c:pt idx="3759">
                  <c:v>39250</c:v>
                </c:pt>
                <c:pt idx="3760">
                  <c:v>40650</c:v>
                </c:pt>
                <c:pt idx="3761">
                  <c:v>2000</c:v>
                </c:pt>
                <c:pt idx="3762">
                  <c:v>2000</c:v>
                </c:pt>
                <c:pt idx="3763">
                  <c:v>2000</c:v>
                </c:pt>
                <c:pt idx="3764">
                  <c:v>2000</c:v>
                </c:pt>
                <c:pt idx="3765">
                  <c:v>2000</c:v>
                </c:pt>
                <c:pt idx="3766">
                  <c:v>2000</c:v>
                </c:pt>
                <c:pt idx="3767">
                  <c:v>2000</c:v>
                </c:pt>
                <c:pt idx="3768">
                  <c:v>2000</c:v>
                </c:pt>
                <c:pt idx="3769">
                  <c:v>2000</c:v>
                </c:pt>
                <c:pt idx="3770">
                  <c:v>2000</c:v>
                </c:pt>
                <c:pt idx="3771">
                  <c:v>2000</c:v>
                </c:pt>
                <c:pt idx="3772">
                  <c:v>2000</c:v>
                </c:pt>
                <c:pt idx="3773">
                  <c:v>2000</c:v>
                </c:pt>
                <c:pt idx="3774">
                  <c:v>2000</c:v>
                </c:pt>
                <c:pt idx="3775">
                  <c:v>32760</c:v>
                </c:pt>
                <c:pt idx="3776">
                  <c:v>27710</c:v>
                </c:pt>
                <c:pt idx="3777">
                  <c:v>34525</c:v>
                </c:pt>
                <c:pt idx="3778">
                  <c:v>34160</c:v>
                </c:pt>
                <c:pt idx="3779">
                  <c:v>30970</c:v>
                </c:pt>
                <c:pt idx="3780">
                  <c:v>36030</c:v>
                </c:pt>
                <c:pt idx="3781">
                  <c:v>31865</c:v>
                </c:pt>
                <c:pt idx="3782">
                  <c:v>32190</c:v>
                </c:pt>
                <c:pt idx="3783">
                  <c:v>34485</c:v>
                </c:pt>
                <c:pt idx="3784">
                  <c:v>35915</c:v>
                </c:pt>
                <c:pt idx="3785">
                  <c:v>36700</c:v>
                </c:pt>
                <c:pt idx="3786">
                  <c:v>36355</c:v>
                </c:pt>
                <c:pt idx="3787">
                  <c:v>34015</c:v>
                </c:pt>
                <c:pt idx="3788">
                  <c:v>37500</c:v>
                </c:pt>
                <c:pt idx="3789">
                  <c:v>32990</c:v>
                </c:pt>
                <c:pt idx="3790">
                  <c:v>35285</c:v>
                </c:pt>
                <c:pt idx="3791">
                  <c:v>36715</c:v>
                </c:pt>
                <c:pt idx="3792">
                  <c:v>34815</c:v>
                </c:pt>
                <c:pt idx="3793">
                  <c:v>37155</c:v>
                </c:pt>
                <c:pt idx="3794">
                  <c:v>173079</c:v>
                </c:pt>
                <c:pt idx="3795">
                  <c:v>211525</c:v>
                </c:pt>
                <c:pt idx="3796">
                  <c:v>234945</c:v>
                </c:pt>
                <c:pt idx="3797">
                  <c:v>184309</c:v>
                </c:pt>
                <c:pt idx="3798">
                  <c:v>201213</c:v>
                </c:pt>
                <c:pt idx="3799">
                  <c:v>199054</c:v>
                </c:pt>
                <c:pt idx="3800">
                  <c:v>217310</c:v>
                </c:pt>
                <c:pt idx="3801">
                  <c:v>228447</c:v>
                </c:pt>
                <c:pt idx="3802">
                  <c:v>186925</c:v>
                </c:pt>
                <c:pt idx="3803">
                  <c:v>200054</c:v>
                </c:pt>
                <c:pt idx="3804">
                  <c:v>218310</c:v>
                </c:pt>
                <c:pt idx="3805">
                  <c:v>187925</c:v>
                </c:pt>
                <c:pt idx="3806">
                  <c:v>229447</c:v>
                </c:pt>
                <c:pt idx="3807">
                  <c:v>4677</c:v>
                </c:pt>
                <c:pt idx="3808">
                  <c:v>6175</c:v>
                </c:pt>
                <c:pt idx="3809">
                  <c:v>8548</c:v>
                </c:pt>
                <c:pt idx="3810">
                  <c:v>9567</c:v>
                </c:pt>
                <c:pt idx="3811">
                  <c:v>5844</c:v>
                </c:pt>
                <c:pt idx="3812">
                  <c:v>24035</c:v>
                </c:pt>
                <c:pt idx="3813">
                  <c:v>25475</c:v>
                </c:pt>
                <c:pt idx="3814">
                  <c:v>31215</c:v>
                </c:pt>
                <c:pt idx="3815">
                  <c:v>18855</c:v>
                </c:pt>
                <c:pt idx="3816">
                  <c:v>27145</c:v>
                </c:pt>
                <c:pt idx="3817">
                  <c:v>32095</c:v>
                </c:pt>
                <c:pt idx="3818">
                  <c:v>25995</c:v>
                </c:pt>
                <c:pt idx="3819">
                  <c:v>28025</c:v>
                </c:pt>
                <c:pt idx="3820">
                  <c:v>20050</c:v>
                </c:pt>
                <c:pt idx="3821">
                  <c:v>26965</c:v>
                </c:pt>
                <c:pt idx="3822">
                  <c:v>15650</c:v>
                </c:pt>
                <c:pt idx="3823">
                  <c:v>17560</c:v>
                </c:pt>
                <c:pt idx="3824">
                  <c:v>17800</c:v>
                </c:pt>
                <c:pt idx="3825">
                  <c:v>15890</c:v>
                </c:pt>
                <c:pt idx="3826">
                  <c:v>17900</c:v>
                </c:pt>
                <c:pt idx="3827">
                  <c:v>15990</c:v>
                </c:pt>
                <c:pt idx="3828">
                  <c:v>27705</c:v>
                </c:pt>
                <c:pt idx="3829">
                  <c:v>27295</c:v>
                </c:pt>
                <c:pt idx="3830">
                  <c:v>26115</c:v>
                </c:pt>
                <c:pt idx="3831">
                  <c:v>27030</c:v>
                </c:pt>
                <c:pt idx="3832">
                  <c:v>28620</c:v>
                </c:pt>
                <c:pt idx="3833">
                  <c:v>28210</c:v>
                </c:pt>
                <c:pt idx="3834">
                  <c:v>29270</c:v>
                </c:pt>
                <c:pt idx="3835">
                  <c:v>27680</c:v>
                </c:pt>
                <c:pt idx="3836">
                  <c:v>28860</c:v>
                </c:pt>
                <c:pt idx="3837">
                  <c:v>2000</c:v>
                </c:pt>
                <c:pt idx="3838">
                  <c:v>2000</c:v>
                </c:pt>
                <c:pt idx="3839">
                  <c:v>2158</c:v>
                </c:pt>
                <c:pt idx="3840">
                  <c:v>195100</c:v>
                </c:pt>
                <c:pt idx="3841">
                  <c:v>201000</c:v>
                </c:pt>
                <c:pt idx="3842">
                  <c:v>16699</c:v>
                </c:pt>
                <c:pt idx="3843">
                  <c:v>13799</c:v>
                </c:pt>
                <c:pt idx="3844">
                  <c:v>14499</c:v>
                </c:pt>
                <c:pt idx="3845">
                  <c:v>15099</c:v>
                </c:pt>
                <c:pt idx="3846">
                  <c:v>15999</c:v>
                </c:pt>
                <c:pt idx="3847">
                  <c:v>15399</c:v>
                </c:pt>
                <c:pt idx="3848">
                  <c:v>14699</c:v>
                </c:pt>
                <c:pt idx="3849">
                  <c:v>15799</c:v>
                </c:pt>
                <c:pt idx="3850">
                  <c:v>16349</c:v>
                </c:pt>
                <c:pt idx="3851">
                  <c:v>14899</c:v>
                </c:pt>
                <c:pt idx="3852">
                  <c:v>15399</c:v>
                </c:pt>
                <c:pt idx="3853">
                  <c:v>15099</c:v>
                </c:pt>
                <c:pt idx="3854">
                  <c:v>16499</c:v>
                </c:pt>
                <c:pt idx="3855">
                  <c:v>15449</c:v>
                </c:pt>
                <c:pt idx="3856">
                  <c:v>13999</c:v>
                </c:pt>
                <c:pt idx="3857">
                  <c:v>14349</c:v>
                </c:pt>
                <c:pt idx="3858">
                  <c:v>16049</c:v>
                </c:pt>
                <c:pt idx="3859">
                  <c:v>14499</c:v>
                </c:pt>
                <c:pt idx="3860">
                  <c:v>14949</c:v>
                </c:pt>
                <c:pt idx="3861">
                  <c:v>15999</c:v>
                </c:pt>
                <c:pt idx="3862">
                  <c:v>16949</c:v>
                </c:pt>
                <c:pt idx="3863">
                  <c:v>15249</c:v>
                </c:pt>
                <c:pt idx="3864">
                  <c:v>15849</c:v>
                </c:pt>
                <c:pt idx="3865">
                  <c:v>15599</c:v>
                </c:pt>
                <c:pt idx="3866">
                  <c:v>15589</c:v>
                </c:pt>
                <c:pt idx="3867">
                  <c:v>16489</c:v>
                </c:pt>
                <c:pt idx="3868">
                  <c:v>17689</c:v>
                </c:pt>
                <c:pt idx="3869">
                  <c:v>16989</c:v>
                </c:pt>
                <c:pt idx="3870">
                  <c:v>16089</c:v>
                </c:pt>
                <c:pt idx="3871">
                  <c:v>16789</c:v>
                </c:pt>
                <c:pt idx="3872">
                  <c:v>14489</c:v>
                </c:pt>
                <c:pt idx="3873">
                  <c:v>15889</c:v>
                </c:pt>
                <c:pt idx="3874">
                  <c:v>14989</c:v>
                </c:pt>
                <c:pt idx="3875">
                  <c:v>15389</c:v>
                </c:pt>
                <c:pt idx="3876">
                  <c:v>33095</c:v>
                </c:pt>
                <c:pt idx="3877">
                  <c:v>25095</c:v>
                </c:pt>
                <c:pt idx="3878">
                  <c:v>24595</c:v>
                </c:pt>
                <c:pt idx="3879">
                  <c:v>28095</c:v>
                </c:pt>
                <c:pt idx="3880">
                  <c:v>30095</c:v>
                </c:pt>
                <c:pt idx="3881">
                  <c:v>22195</c:v>
                </c:pt>
                <c:pt idx="3882">
                  <c:v>28495</c:v>
                </c:pt>
                <c:pt idx="3883">
                  <c:v>23195</c:v>
                </c:pt>
                <c:pt idx="3884">
                  <c:v>28795</c:v>
                </c:pt>
                <c:pt idx="3885">
                  <c:v>25295</c:v>
                </c:pt>
                <c:pt idx="3886">
                  <c:v>23395</c:v>
                </c:pt>
                <c:pt idx="3887">
                  <c:v>29195</c:v>
                </c:pt>
                <c:pt idx="3888">
                  <c:v>22395</c:v>
                </c:pt>
                <c:pt idx="3889">
                  <c:v>33795</c:v>
                </c:pt>
                <c:pt idx="3890">
                  <c:v>25795</c:v>
                </c:pt>
                <c:pt idx="3891">
                  <c:v>30795</c:v>
                </c:pt>
                <c:pt idx="3892">
                  <c:v>34295</c:v>
                </c:pt>
                <c:pt idx="3893">
                  <c:v>25995</c:v>
                </c:pt>
                <c:pt idx="3894">
                  <c:v>29295</c:v>
                </c:pt>
                <c:pt idx="3895">
                  <c:v>25495</c:v>
                </c:pt>
                <c:pt idx="3896">
                  <c:v>29195</c:v>
                </c:pt>
                <c:pt idx="3897">
                  <c:v>31295</c:v>
                </c:pt>
                <c:pt idx="3898">
                  <c:v>23595</c:v>
                </c:pt>
                <c:pt idx="3899">
                  <c:v>22595</c:v>
                </c:pt>
                <c:pt idx="3900">
                  <c:v>19590</c:v>
                </c:pt>
                <c:pt idx="3901">
                  <c:v>19390</c:v>
                </c:pt>
                <c:pt idx="3902">
                  <c:v>18590</c:v>
                </c:pt>
                <c:pt idx="3903">
                  <c:v>20890</c:v>
                </c:pt>
                <c:pt idx="3904">
                  <c:v>21890</c:v>
                </c:pt>
                <c:pt idx="3905">
                  <c:v>17490</c:v>
                </c:pt>
                <c:pt idx="3906">
                  <c:v>15890</c:v>
                </c:pt>
                <c:pt idx="3907">
                  <c:v>19690</c:v>
                </c:pt>
                <c:pt idx="3908">
                  <c:v>20590</c:v>
                </c:pt>
                <c:pt idx="3909">
                  <c:v>21590</c:v>
                </c:pt>
                <c:pt idx="3910">
                  <c:v>20690</c:v>
                </c:pt>
                <c:pt idx="3911">
                  <c:v>15990</c:v>
                </c:pt>
                <c:pt idx="3912">
                  <c:v>21990</c:v>
                </c:pt>
                <c:pt idx="3913">
                  <c:v>21690</c:v>
                </c:pt>
                <c:pt idx="3914">
                  <c:v>18090</c:v>
                </c:pt>
                <c:pt idx="3915">
                  <c:v>20390</c:v>
                </c:pt>
                <c:pt idx="3916">
                  <c:v>19890</c:v>
                </c:pt>
                <c:pt idx="3917">
                  <c:v>17700</c:v>
                </c:pt>
                <c:pt idx="3918">
                  <c:v>20990</c:v>
                </c:pt>
                <c:pt idx="3919">
                  <c:v>19990</c:v>
                </c:pt>
                <c:pt idx="3920">
                  <c:v>17500</c:v>
                </c:pt>
                <c:pt idx="3921">
                  <c:v>19200</c:v>
                </c:pt>
                <c:pt idx="3922">
                  <c:v>21200</c:v>
                </c:pt>
                <c:pt idx="3923">
                  <c:v>16490</c:v>
                </c:pt>
                <c:pt idx="3924">
                  <c:v>18090</c:v>
                </c:pt>
                <c:pt idx="3925">
                  <c:v>25890</c:v>
                </c:pt>
                <c:pt idx="3926">
                  <c:v>23690</c:v>
                </c:pt>
                <c:pt idx="3927">
                  <c:v>21990</c:v>
                </c:pt>
                <c:pt idx="3928">
                  <c:v>2000</c:v>
                </c:pt>
                <c:pt idx="3929">
                  <c:v>2000</c:v>
                </c:pt>
                <c:pt idx="3930">
                  <c:v>2000</c:v>
                </c:pt>
                <c:pt idx="3931">
                  <c:v>2000</c:v>
                </c:pt>
                <c:pt idx="3932">
                  <c:v>2000</c:v>
                </c:pt>
                <c:pt idx="3933">
                  <c:v>2000</c:v>
                </c:pt>
                <c:pt idx="3934">
                  <c:v>2000</c:v>
                </c:pt>
                <c:pt idx="3935">
                  <c:v>24700</c:v>
                </c:pt>
                <c:pt idx="3936">
                  <c:v>28500</c:v>
                </c:pt>
                <c:pt idx="3937">
                  <c:v>27400</c:v>
                </c:pt>
                <c:pt idx="3938">
                  <c:v>25800</c:v>
                </c:pt>
                <c:pt idx="3939">
                  <c:v>31090</c:v>
                </c:pt>
                <c:pt idx="3940">
                  <c:v>26000</c:v>
                </c:pt>
                <c:pt idx="3941">
                  <c:v>24900</c:v>
                </c:pt>
                <c:pt idx="3942">
                  <c:v>29990</c:v>
                </c:pt>
                <c:pt idx="3943">
                  <c:v>25305</c:v>
                </c:pt>
                <c:pt idx="3944">
                  <c:v>30610</c:v>
                </c:pt>
                <c:pt idx="3945">
                  <c:v>29510</c:v>
                </c:pt>
                <c:pt idx="3946">
                  <c:v>26405</c:v>
                </c:pt>
                <c:pt idx="3947">
                  <c:v>24975</c:v>
                </c:pt>
                <c:pt idx="3948">
                  <c:v>26370</c:v>
                </c:pt>
                <c:pt idx="3949">
                  <c:v>31575</c:v>
                </c:pt>
                <c:pt idx="3950">
                  <c:v>27775</c:v>
                </c:pt>
                <c:pt idx="3951">
                  <c:v>26330</c:v>
                </c:pt>
                <c:pt idx="3952">
                  <c:v>28330</c:v>
                </c:pt>
                <c:pt idx="3953">
                  <c:v>25330</c:v>
                </c:pt>
                <c:pt idx="3954">
                  <c:v>26830</c:v>
                </c:pt>
                <c:pt idx="3955">
                  <c:v>26830</c:v>
                </c:pt>
                <c:pt idx="3956">
                  <c:v>32560</c:v>
                </c:pt>
                <c:pt idx="3957">
                  <c:v>20660</c:v>
                </c:pt>
                <c:pt idx="3958">
                  <c:v>25510</c:v>
                </c:pt>
                <c:pt idx="3959">
                  <c:v>34010</c:v>
                </c:pt>
                <c:pt idx="3960">
                  <c:v>31510</c:v>
                </c:pt>
                <c:pt idx="3961">
                  <c:v>32560</c:v>
                </c:pt>
                <c:pt idx="3962">
                  <c:v>25860</c:v>
                </c:pt>
                <c:pt idx="3963">
                  <c:v>26450</c:v>
                </c:pt>
                <c:pt idx="3964">
                  <c:v>23020</c:v>
                </c:pt>
                <c:pt idx="3965">
                  <c:v>27240</c:v>
                </c:pt>
                <c:pt idx="3966">
                  <c:v>17990</c:v>
                </c:pt>
                <c:pt idx="3967">
                  <c:v>30550</c:v>
                </c:pt>
                <c:pt idx="3968">
                  <c:v>24190</c:v>
                </c:pt>
                <c:pt idx="3969">
                  <c:v>23750</c:v>
                </c:pt>
                <c:pt idx="3970">
                  <c:v>28050</c:v>
                </c:pt>
                <c:pt idx="3971">
                  <c:v>21970</c:v>
                </c:pt>
                <c:pt idx="3972">
                  <c:v>31360</c:v>
                </c:pt>
                <c:pt idx="3973">
                  <c:v>24540</c:v>
                </c:pt>
                <c:pt idx="3974">
                  <c:v>25400</c:v>
                </c:pt>
                <c:pt idx="3975">
                  <c:v>25350</c:v>
                </c:pt>
                <c:pt idx="3976">
                  <c:v>23610</c:v>
                </c:pt>
                <c:pt idx="3977">
                  <c:v>28560</c:v>
                </c:pt>
                <c:pt idx="3978">
                  <c:v>26310</c:v>
                </c:pt>
                <c:pt idx="3979">
                  <c:v>22700</c:v>
                </c:pt>
                <c:pt idx="3980">
                  <c:v>35260</c:v>
                </c:pt>
                <c:pt idx="3981">
                  <c:v>24630</c:v>
                </c:pt>
                <c:pt idx="3982">
                  <c:v>27630</c:v>
                </c:pt>
                <c:pt idx="3983">
                  <c:v>31750</c:v>
                </c:pt>
                <c:pt idx="3984">
                  <c:v>26750</c:v>
                </c:pt>
                <c:pt idx="3985">
                  <c:v>25840</c:v>
                </c:pt>
                <c:pt idx="3986">
                  <c:v>32890</c:v>
                </c:pt>
                <c:pt idx="3987">
                  <c:v>24050</c:v>
                </c:pt>
                <c:pt idx="3988">
                  <c:v>31840</c:v>
                </c:pt>
                <c:pt idx="3989">
                  <c:v>24960</c:v>
                </c:pt>
                <c:pt idx="3990">
                  <c:v>26640</c:v>
                </c:pt>
                <c:pt idx="3991">
                  <c:v>35590</c:v>
                </c:pt>
                <c:pt idx="3992">
                  <c:v>23000</c:v>
                </c:pt>
                <c:pt idx="3993">
                  <c:v>32080</c:v>
                </c:pt>
                <c:pt idx="3994">
                  <c:v>34360</c:v>
                </c:pt>
                <c:pt idx="3995">
                  <c:v>28380</c:v>
                </c:pt>
                <c:pt idx="3996">
                  <c:v>25680</c:v>
                </c:pt>
                <c:pt idx="3997">
                  <c:v>23940</c:v>
                </c:pt>
                <c:pt idx="3998">
                  <c:v>24520</c:v>
                </c:pt>
                <c:pt idx="3999">
                  <c:v>31690</c:v>
                </c:pt>
                <c:pt idx="4000">
                  <c:v>28910</c:v>
                </c:pt>
                <c:pt idx="4001">
                  <c:v>35610</c:v>
                </c:pt>
                <c:pt idx="4002">
                  <c:v>18290</c:v>
                </c:pt>
                <c:pt idx="4003">
                  <c:v>23230</c:v>
                </c:pt>
                <c:pt idx="4004">
                  <c:v>34340</c:v>
                </c:pt>
                <c:pt idx="4005">
                  <c:v>28890</c:v>
                </c:pt>
                <c:pt idx="4006">
                  <c:v>31710</c:v>
                </c:pt>
                <c:pt idx="4007">
                  <c:v>27960</c:v>
                </c:pt>
                <c:pt idx="4008">
                  <c:v>20960</c:v>
                </c:pt>
                <c:pt idx="4009">
                  <c:v>22180</c:v>
                </c:pt>
                <c:pt idx="4010">
                  <c:v>25750</c:v>
                </c:pt>
                <c:pt idx="4011">
                  <c:v>32340</c:v>
                </c:pt>
                <c:pt idx="4012">
                  <c:v>27320</c:v>
                </c:pt>
                <c:pt idx="4013">
                  <c:v>26470</c:v>
                </c:pt>
                <c:pt idx="4014">
                  <c:v>27650</c:v>
                </c:pt>
                <c:pt idx="4015">
                  <c:v>29170</c:v>
                </c:pt>
                <c:pt idx="4016">
                  <c:v>18390</c:v>
                </c:pt>
                <c:pt idx="4017">
                  <c:v>22160</c:v>
                </c:pt>
                <c:pt idx="4018">
                  <c:v>24950</c:v>
                </c:pt>
                <c:pt idx="4019">
                  <c:v>26630</c:v>
                </c:pt>
                <c:pt idx="4020">
                  <c:v>33390</c:v>
                </c:pt>
                <c:pt idx="4021">
                  <c:v>35160</c:v>
                </c:pt>
                <c:pt idx="4022">
                  <c:v>28750</c:v>
                </c:pt>
                <c:pt idx="4023">
                  <c:v>23910</c:v>
                </c:pt>
                <c:pt idx="4024">
                  <c:v>32580</c:v>
                </c:pt>
                <c:pt idx="4025">
                  <c:v>29700</c:v>
                </c:pt>
                <c:pt idx="4026">
                  <c:v>36410</c:v>
                </c:pt>
                <c:pt idx="4027">
                  <c:v>25200</c:v>
                </c:pt>
                <c:pt idx="4028">
                  <c:v>23900</c:v>
                </c:pt>
                <c:pt idx="4029">
                  <c:v>24620</c:v>
                </c:pt>
                <c:pt idx="4030">
                  <c:v>32510</c:v>
                </c:pt>
                <c:pt idx="4031">
                  <c:v>22860</c:v>
                </c:pt>
                <c:pt idx="4032">
                  <c:v>39550</c:v>
                </c:pt>
                <c:pt idx="4033">
                  <c:v>38050</c:v>
                </c:pt>
                <c:pt idx="4034">
                  <c:v>42150</c:v>
                </c:pt>
                <c:pt idx="4035">
                  <c:v>43600</c:v>
                </c:pt>
                <c:pt idx="4036">
                  <c:v>42850</c:v>
                </c:pt>
                <c:pt idx="4037">
                  <c:v>44300</c:v>
                </c:pt>
                <c:pt idx="4038">
                  <c:v>49750</c:v>
                </c:pt>
                <c:pt idx="4039">
                  <c:v>49850</c:v>
                </c:pt>
                <c:pt idx="4040">
                  <c:v>50100</c:v>
                </c:pt>
                <c:pt idx="4041">
                  <c:v>58400</c:v>
                </c:pt>
                <c:pt idx="4042">
                  <c:v>59000</c:v>
                </c:pt>
                <c:pt idx="4043">
                  <c:v>44050</c:v>
                </c:pt>
                <c:pt idx="4044">
                  <c:v>42600</c:v>
                </c:pt>
                <c:pt idx="4045">
                  <c:v>57600</c:v>
                </c:pt>
                <c:pt idx="4046">
                  <c:v>43700</c:v>
                </c:pt>
                <c:pt idx="4047">
                  <c:v>59800</c:v>
                </c:pt>
                <c:pt idx="4048">
                  <c:v>52000</c:v>
                </c:pt>
                <c:pt idx="4049">
                  <c:v>45150</c:v>
                </c:pt>
                <c:pt idx="4050">
                  <c:v>53400</c:v>
                </c:pt>
                <c:pt idx="4051">
                  <c:v>44950</c:v>
                </c:pt>
                <c:pt idx="4052">
                  <c:v>61500</c:v>
                </c:pt>
                <c:pt idx="4053">
                  <c:v>46400</c:v>
                </c:pt>
                <c:pt idx="4054">
                  <c:v>115400</c:v>
                </c:pt>
                <c:pt idx="4055">
                  <c:v>119900</c:v>
                </c:pt>
                <c:pt idx="4056">
                  <c:v>50200</c:v>
                </c:pt>
                <c:pt idx="4057">
                  <c:v>45750</c:v>
                </c:pt>
                <c:pt idx="4058">
                  <c:v>58000</c:v>
                </c:pt>
                <c:pt idx="4059">
                  <c:v>51300</c:v>
                </c:pt>
                <c:pt idx="4060">
                  <c:v>46650</c:v>
                </c:pt>
                <c:pt idx="4061">
                  <c:v>61450</c:v>
                </c:pt>
                <c:pt idx="4062">
                  <c:v>47900</c:v>
                </c:pt>
                <c:pt idx="4063">
                  <c:v>52750</c:v>
                </c:pt>
                <c:pt idx="4064">
                  <c:v>38600</c:v>
                </c:pt>
                <c:pt idx="4065">
                  <c:v>43350</c:v>
                </c:pt>
                <c:pt idx="4066">
                  <c:v>48900</c:v>
                </c:pt>
                <c:pt idx="4067">
                  <c:v>40250</c:v>
                </c:pt>
                <c:pt idx="4068">
                  <c:v>50800</c:v>
                </c:pt>
                <c:pt idx="4069">
                  <c:v>37150</c:v>
                </c:pt>
                <c:pt idx="4070">
                  <c:v>51700</c:v>
                </c:pt>
                <c:pt idx="4071">
                  <c:v>37800</c:v>
                </c:pt>
                <c:pt idx="4072">
                  <c:v>49800</c:v>
                </c:pt>
                <c:pt idx="4073">
                  <c:v>40900</c:v>
                </c:pt>
                <c:pt idx="4074">
                  <c:v>39250</c:v>
                </c:pt>
                <c:pt idx="4075">
                  <c:v>44200</c:v>
                </c:pt>
                <c:pt idx="4076">
                  <c:v>45500</c:v>
                </c:pt>
                <c:pt idx="4077">
                  <c:v>42050</c:v>
                </c:pt>
                <c:pt idx="4078">
                  <c:v>40400</c:v>
                </c:pt>
                <c:pt idx="4079">
                  <c:v>53100</c:v>
                </c:pt>
                <c:pt idx="4080">
                  <c:v>51200</c:v>
                </c:pt>
                <c:pt idx="4081">
                  <c:v>41550</c:v>
                </c:pt>
                <c:pt idx="4082">
                  <c:v>44150</c:v>
                </c:pt>
                <c:pt idx="4083">
                  <c:v>39950</c:v>
                </c:pt>
                <c:pt idx="4084">
                  <c:v>35800</c:v>
                </c:pt>
                <c:pt idx="4085">
                  <c:v>37400</c:v>
                </c:pt>
                <c:pt idx="4086">
                  <c:v>32000</c:v>
                </c:pt>
                <c:pt idx="4087">
                  <c:v>40200</c:v>
                </c:pt>
                <c:pt idx="4088">
                  <c:v>35000</c:v>
                </c:pt>
                <c:pt idx="4089">
                  <c:v>33400</c:v>
                </c:pt>
                <c:pt idx="4090">
                  <c:v>44750</c:v>
                </c:pt>
                <c:pt idx="4091">
                  <c:v>41500</c:v>
                </c:pt>
                <c:pt idx="4092">
                  <c:v>36900</c:v>
                </c:pt>
                <c:pt idx="4093">
                  <c:v>33100</c:v>
                </c:pt>
                <c:pt idx="4094">
                  <c:v>38500</c:v>
                </c:pt>
                <c:pt idx="4095">
                  <c:v>41850</c:v>
                </c:pt>
                <c:pt idx="4096">
                  <c:v>46050</c:v>
                </c:pt>
                <c:pt idx="4097">
                  <c:v>45450</c:v>
                </c:pt>
                <c:pt idx="4098">
                  <c:v>36100</c:v>
                </c:pt>
                <c:pt idx="4099">
                  <c:v>40250</c:v>
                </c:pt>
                <c:pt idx="4100">
                  <c:v>34500</c:v>
                </c:pt>
                <c:pt idx="4101">
                  <c:v>37150</c:v>
                </c:pt>
                <c:pt idx="4102">
                  <c:v>34550</c:v>
                </c:pt>
                <c:pt idx="4103">
                  <c:v>32950</c:v>
                </c:pt>
                <c:pt idx="4104">
                  <c:v>2251</c:v>
                </c:pt>
                <c:pt idx="4105">
                  <c:v>2449</c:v>
                </c:pt>
                <c:pt idx="4106">
                  <c:v>22195</c:v>
                </c:pt>
                <c:pt idx="4107">
                  <c:v>21395</c:v>
                </c:pt>
                <c:pt idx="4108">
                  <c:v>24895</c:v>
                </c:pt>
                <c:pt idx="4109">
                  <c:v>24095</c:v>
                </c:pt>
                <c:pt idx="4110">
                  <c:v>22195</c:v>
                </c:pt>
                <c:pt idx="4111">
                  <c:v>21395</c:v>
                </c:pt>
                <c:pt idx="4112">
                  <c:v>33250</c:v>
                </c:pt>
                <c:pt idx="4113">
                  <c:v>33800</c:v>
                </c:pt>
                <c:pt idx="4114">
                  <c:v>33200</c:v>
                </c:pt>
                <c:pt idx="4115">
                  <c:v>31450</c:v>
                </c:pt>
                <c:pt idx="4116">
                  <c:v>31200</c:v>
                </c:pt>
                <c:pt idx="4117">
                  <c:v>33450</c:v>
                </c:pt>
                <c:pt idx="4118">
                  <c:v>33450</c:v>
                </c:pt>
                <c:pt idx="4119">
                  <c:v>33950</c:v>
                </c:pt>
                <c:pt idx="4120">
                  <c:v>34050</c:v>
                </c:pt>
                <c:pt idx="4121">
                  <c:v>31900</c:v>
                </c:pt>
                <c:pt idx="4122">
                  <c:v>31450</c:v>
                </c:pt>
                <c:pt idx="4123">
                  <c:v>32250</c:v>
                </c:pt>
                <c:pt idx="4124">
                  <c:v>32250</c:v>
                </c:pt>
                <c:pt idx="4125">
                  <c:v>34750</c:v>
                </c:pt>
                <c:pt idx="4126">
                  <c:v>32700</c:v>
                </c:pt>
                <c:pt idx="4127">
                  <c:v>33050</c:v>
                </c:pt>
                <c:pt idx="4128">
                  <c:v>46950</c:v>
                </c:pt>
                <c:pt idx="4129">
                  <c:v>54900</c:v>
                </c:pt>
                <c:pt idx="4130">
                  <c:v>44350</c:v>
                </c:pt>
                <c:pt idx="4131">
                  <c:v>37500</c:v>
                </c:pt>
                <c:pt idx="4132">
                  <c:v>36050</c:v>
                </c:pt>
                <c:pt idx="4133">
                  <c:v>39150</c:v>
                </c:pt>
                <c:pt idx="4134">
                  <c:v>50550</c:v>
                </c:pt>
                <c:pt idx="4135">
                  <c:v>40400</c:v>
                </c:pt>
                <c:pt idx="4136">
                  <c:v>43350</c:v>
                </c:pt>
                <c:pt idx="4137">
                  <c:v>33250</c:v>
                </c:pt>
                <c:pt idx="4138">
                  <c:v>36050</c:v>
                </c:pt>
                <c:pt idx="4139">
                  <c:v>43550</c:v>
                </c:pt>
                <c:pt idx="4140">
                  <c:v>37000</c:v>
                </c:pt>
                <c:pt idx="4141">
                  <c:v>34450</c:v>
                </c:pt>
                <c:pt idx="4142">
                  <c:v>35650</c:v>
                </c:pt>
                <c:pt idx="4143">
                  <c:v>36200</c:v>
                </c:pt>
                <c:pt idx="4144">
                  <c:v>34900</c:v>
                </c:pt>
                <c:pt idx="4145">
                  <c:v>33700</c:v>
                </c:pt>
                <c:pt idx="4146">
                  <c:v>33250</c:v>
                </c:pt>
                <c:pt idx="4147">
                  <c:v>34250</c:v>
                </c:pt>
                <c:pt idx="4148">
                  <c:v>43850</c:v>
                </c:pt>
                <c:pt idx="4149">
                  <c:v>35750</c:v>
                </c:pt>
                <c:pt idx="4150">
                  <c:v>38700</c:v>
                </c:pt>
                <c:pt idx="4151">
                  <c:v>37000</c:v>
                </c:pt>
                <c:pt idx="4152">
                  <c:v>35900</c:v>
                </c:pt>
                <c:pt idx="4153">
                  <c:v>43900</c:v>
                </c:pt>
                <c:pt idx="4154">
                  <c:v>36650</c:v>
                </c:pt>
                <c:pt idx="4155">
                  <c:v>14335</c:v>
                </c:pt>
                <c:pt idx="4156">
                  <c:v>14775</c:v>
                </c:pt>
                <c:pt idx="4157">
                  <c:v>18425</c:v>
                </c:pt>
                <c:pt idx="4158">
                  <c:v>19850</c:v>
                </c:pt>
                <c:pt idx="4159">
                  <c:v>15675</c:v>
                </c:pt>
                <c:pt idx="4160">
                  <c:v>16980</c:v>
                </c:pt>
                <c:pt idx="4161">
                  <c:v>20280</c:v>
                </c:pt>
                <c:pt idx="4162">
                  <c:v>30210</c:v>
                </c:pt>
                <c:pt idx="4163">
                  <c:v>26755</c:v>
                </c:pt>
                <c:pt idx="4164">
                  <c:v>23100</c:v>
                </c:pt>
                <c:pt idx="4165">
                  <c:v>26960</c:v>
                </c:pt>
                <c:pt idx="4166">
                  <c:v>18765</c:v>
                </c:pt>
                <c:pt idx="4167">
                  <c:v>20290</c:v>
                </c:pt>
                <c:pt idx="4168">
                  <c:v>23100</c:v>
                </c:pt>
                <c:pt idx="4169">
                  <c:v>28580</c:v>
                </c:pt>
                <c:pt idx="4170">
                  <c:v>19275</c:v>
                </c:pt>
                <c:pt idx="4171">
                  <c:v>24180</c:v>
                </c:pt>
                <c:pt idx="4172">
                  <c:v>28960</c:v>
                </c:pt>
                <c:pt idx="4173">
                  <c:v>24710</c:v>
                </c:pt>
                <c:pt idx="4174">
                  <c:v>22220</c:v>
                </c:pt>
                <c:pt idx="4175">
                  <c:v>32300</c:v>
                </c:pt>
                <c:pt idx="4176">
                  <c:v>20490</c:v>
                </c:pt>
                <c:pt idx="4177">
                  <c:v>21165</c:v>
                </c:pt>
                <c:pt idx="4178">
                  <c:v>29060</c:v>
                </c:pt>
                <c:pt idx="4179">
                  <c:v>24080</c:v>
                </c:pt>
                <c:pt idx="4180">
                  <c:v>28480</c:v>
                </c:pt>
                <c:pt idx="4181">
                  <c:v>24610</c:v>
                </c:pt>
                <c:pt idx="4182">
                  <c:v>31870</c:v>
                </c:pt>
                <c:pt idx="4183">
                  <c:v>21275</c:v>
                </c:pt>
                <c:pt idx="4184">
                  <c:v>41400</c:v>
                </c:pt>
                <c:pt idx="4185">
                  <c:v>54550</c:v>
                </c:pt>
                <c:pt idx="4186">
                  <c:v>43900</c:v>
                </c:pt>
                <c:pt idx="4187">
                  <c:v>29310</c:v>
                </c:pt>
                <c:pt idx="4188">
                  <c:v>26910</c:v>
                </c:pt>
                <c:pt idx="4189">
                  <c:v>31755</c:v>
                </c:pt>
                <c:pt idx="4190">
                  <c:v>28250</c:v>
                </c:pt>
                <c:pt idx="4191">
                  <c:v>37610</c:v>
                </c:pt>
                <c:pt idx="4192">
                  <c:v>21599</c:v>
                </c:pt>
                <c:pt idx="4193">
                  <c:v>23999</c:v>
                </c:pt>
                <c:pt idx="4194">
                  <c:v>21599</c:v>
                </c:pt>
                <c:pt idx="4195">
                  <c:v>23999</c:v>
                </c:pt>
                <c:pt idx="4196">
                  <c:v>21899</c:v>
                </c:pt>
                <c:pt idx="4197">
                  <c:v>24299</c:v>
                </c:pt>
                <c:pt idx="4198">
                  <c:v>29350</c:v>
                </c:pt>
                <c:pt idx="4199">
                  <c:v>32150</c:v>
                </c:pt>
                <c:pt idx="4200">
                  <c:v>26350</c:v>
                </c:pt>
                <c:pt idx="4201">
                  <c:v>32150</c:v>
                </c:pt>
                <c:pt idx="4202">
                  <c:v>34600</c:v>
                </c:pt>
                <c:pt idx="4203">
                  <c:v>29300</c:v>
                </c:pt>
                <c:pt idx="4204">
                  <c:v>33400</c:v>
                </c:pt>
                <c:pt idx="4205">
                  <c:v>27200</c:v>
                </c:pt>
                <c:pt idx="4206">
                  <c:v>27950</c:v>
                </c:pt>
                <c:pt idx="4207">
                  <c:v>26750</c:v>
                </c:pt>
                <c:pt idx="4208">
                  <c:v>34600</c:v>
                </c:pt>
                <c:pt idx="4209">
                  <c:v>33400</c:v>
                </c:pt>
                <c:pt idx="4210">
                  <c:v>29500</c:v>
                </c:pt>
                <c:pt idx="4211">
                  <c:v>26950</c:v>
                </c:pt>
                <c:pt idx="4212">
                  <c:v>34950</c:v>
                </c:pt>
                <c:pt idx="4213">
                  <c:v>28150</c:v>
                </c:pt>
                <c:pt idx="4214">
                  <c:v>29900</c:v>
                </c:pt>
                <c:pt idx="4215">
                  <c:v>33750</c:v>
                </c:pt>
                <c:pt idx="4216">
                  <c:v>35200</c:v>
                </c:pt>
                <c:pt idx="4217">
                  <c:v>47400</c:v>
                </c:pt>
                <c:pt idx="4218">
                  <c:v>51500</c:v>
                </c:pt>
                <c:pt idx="4219">
                  <c:v>38000</c:v>
                </c:pt>
                <c:pt idx="4220">
                  <c:v>40500</c:v>
                </c:pt>
                <c:pt idx="4221">
                  <c:v>41250</c:v>
                </c:pt>
                <c:pt idx="4222">
                  <c:v>38750</c:v>
                </c:pt>
                <c:pt idx="4223">
                  <c:v>53850</c:v>
                </c:pt>
                <c:pt idx="4224">
                  <c:v>77900</c:v>
                </c:pt>
                <c:pt idx="4225">
                  <c:v>69800</c:v>
                </c:pt>
                <c:pt idx="4226">
                  <c:v>76050</c:v>
                </c:pt>
                <c:pt idx="4227">
                  <c:v>70600</c:v>
                </c:pt>
                <c:pt idx="4228">
                  <c:v>78550</c:v>
                </c:pt>
                <c:pt idx="4229">
                  <c:v>77200</c:v>
                </c:pt>
                <c:pt idx="4230">
                  <c:v>79700</c:v>
                </c:pt>
                <c:pt idx="4231">
                  <c:v>71600</c:v>
                </c:pt>
                <c:pt idx="4232">
                  <c:v>63000</c:v>
                </c:pt>
                <c:pt idx="4233">
                  <c:v>64550</c:v>
                </c:pt>
                <c:pt idx="4234">
                  <c:v>88600</c:v>
                </c:pt>
                <c:pt idx="4235">
                  <c:v>89950</c:v>
                </c:pt>
                <c:pt idx="4236">
                  <c:v>65200</c:v>
                </c:pt>
                <c:pt idx="4237">
                  <c:v>63600</c:v>
                </c:pt>
                <c:pt idx="4238">
                  <c:v>89950</c:v>
                </c:pt>
                <c:pt idx="4239">
                  <c:v>63600</c:v>
                </c:pt>
                <c:pt idx="4240">
                  <c:v>65200</c:v>
                </c:pt>
                <c:pt idx="4241">
                  <c:v>31300</c:v>
                </c:pt>
                <c:pt idx="4242">
                  <c:v>33300</c:v>
                </c:pt>
                <c:pt idx="4243">
                  <c:v>48300</c:v>
                </c:pt>
                <c:pt idx="4244">
                  <c:v>49580</c:v>
                </c:pt>
                <c:pt idx="4245">
                  <c:v>32500</c:v>
                </c:pt>
                <c:pt idx="4246">
                  <c:v>34500</c:v>
                </c:pt>
                <c:pt idx="4247">
                  <c:v>49900</c:v>
                </c:pt>
                <c:pt idx="4248">
                  <c:v>32850</c:v>
                </c:pt>
                <c:pt idx="4249">
                  <c:v>34850</c:v>
                </c:pt>
                <c:pt idx="4250">
                  <c:v>38950</c:v>
                </c:pt>
                <c:pt idx="4251">
                  <c:v>40950</c:v>
                </c:pt>
                <c:pt idx="4252">
                  <c:v>39150</c:v>
                </c:pt>
                <c:pt idx="4253">
                  <c:v>41150</c:v>
                </c:pt>
                <c:pt idx="4254">
                  <c:v>65100</c:v>
                </c:pt>
                <c:pt idx="4255">
                  <c:v>69650</c:v>
                </c:pt>
                <c:pt idx="4256">
                  <c:v>64600</c:v>
                </c:pt>
                <c:pt idx="4257">
                  <c:v>51100</c:v>
                </c:pt>
                <c:pt idx="4258">
                  <c:v>52500</c:v>
                </c:pt>
                <c:pt idx="4259">
                  <c:v>53600</c:v>
                </c:pt>
                <c:pt idx="4260">
                  <c:v>65650</c:v>
                </c:pt>
                <c:pt idx="4261">
                  <c:v>52000</c:v>
                </c:pt>
                <c:pt idx="4262">
                  <c:v>54500</c:v>
                </c:pt>
                <c:pt idx="4263">
                  <c:v>25375</c:v>
                </c:pt>
                <c:pt idx="4264">
                  <c:v>25375</c:v>
                </c:pt>
                <c:pt idx="4265">
                  <c:v>24300</c:v>
                </c:pt>
                <c:pt idx="4266">
                  <c:v>24300</c:v>
                </c:pt>
                <c:pt idx="4267">
                  <c:v>24300</c:v>
                </c:pt>
                <c:pt idx="4268">
                  <c:v>25375</c:v>
                </c:pt>
                <c:pt idx="4269">
                  <c:v>24770</c:v>
                </c:pt>
                <c:pt idx="4270">
                  <c:v>24770</c:v>
                </c:pt>
                <c:pt idx="4271">
                  <c:v>25870</c:v>
                </c:pt>
                <c:pt idx="4272">
                  <c:v>25870</c:v>
                </c:pt>
                <c:pt idx="4273">
                  <c:v>26895</c:v>
                </c:pt>
                <c:pt idx="4274">
                  <c:v>25795</c:v>
                </c:pt>
                <c:pt idx="4275">
                  <c:v>26695</c:v>
                </c:pt>
                <c:pt idx="4276">
                  <c:v>24845</c:v>
                </c:pt>
                <c:pt idx="4277">
                  <c:v>26895</c:v>
                </c:pt>
                <c:pt idx="4278">
                  <c:v>25795</c:v>
                </c:pt>
                <c:pt idx="4279">
                  <c:v>27795</c:v>
                </c:pt>
                <c:pt idx="4280">
                  <c:v>24845</c:v>
                </c:pt>
                <c:pt idx="4281">
                  <c:v>27795</c:v>
                </c:pt>
                <c:pt idx="4282">
                  <c:v>26695</c:v>
                </c:pt>
                <c:pt idx="4283">
                  <c:v>23745</c:v>
                </c:pt>
                <c:pt idx="4284">
                  <c:v>23745</c:v>
                </c:pt>
                <c:pt idx="4285">
                  <c:v>37090</c:v>
                </c:pt>
                <c:pt idx="4286">
                  <c:v>39090</c:v>
                </c:pt>
                <c:pt idx="4287">
                  <c:v>38590</c:v>
                </c:pt>
                <c:pt idx="4288">
                  <c:v>38980</c:v>
                </c:pt>
                <c:pt idx="4289">
                  <c:v>39480</c:v>
                </c:pt>
                <c:pt idx="4290">
                  <c:v>37480</c:v>
                </c:pt>
                <c:pt idx="4291">
                  <c:v>37900</c:v>
                </c:pt>
                <c:pt idx="4292">
                  <c:v>39900</c:v>
                </c:pt>
                <c:pt idx="4293">
                  <c:v>39400</c:v>
                </c:pt>
                <c:pt idx="4294">
                  <c:v>93850</c:v>
                </c:pt>
                <c:pt idx="4295">
                  <c:v>68700</c:v>
                </c:pt>
                <c:pt idx="4296">
                  <c:v>26950</c:v>
                </c:pt>
                <c:pt idx="4297">
                  <c:v>32890</c:v>
                </c:pt>
                <c:pt idx="4298">
                  <c:v>30530</c:v>
                </c:pt>
                <c:pt idx="4299">
                  <c:v>25850</c:v>
                </c:pt>
                <c:pt idx="4300">
                  <c:v>29430</c:v>
                </c:pt>
                <c:pt idx="4301">
                  <c:v>29280</c:v>
                </c:pt>
                <c:pt idx="4302">
                  <c:v>32640</c:v>
                </c:pt>
                <c:pt idx="4303">
                  <c:v>24785</c:v>
                </c:pt>
                <c:pt idx="4304">
                  <c:v>28885</c:v>
                </c:pt>
                <c:pt idx="4305">
                  <c:v>26280</c:v>
                </c:pt>
                <c:pt idx="4306">
                  <c:v>25885</c:v>
                </c:pt>
                <c:pt idx="4307">
                  <c:v>30380</c:v>
                </c:pt>
                <c:pt idx="4308">
                  <c:v>29880</c:v>
                </c:pt>
                <c:pt idx="4309">
                  <c:v>27380</c:v>
                </c:pt>
                <c:pt idx="4310">
                  <c:v>30980</c:v>
                </c:pt>
                <c:pt idx="4311">
                  <c:v>27980</c:v>
                </c:pt>
                <c:pt idx="4312">
                  <c:v>29485</c:v>
                </c:pt>
                <c:pt idx="4313">
                  <c:v>31540</c:v>
                </c:pt>
                <c:pt idx="4314">
                  <c:v>25385</c:v>
                </c:pt>
                <c:pt idx="4315">
                  <c:v>30045</c:v>
                </c:pt>
                <c:pt idx="4316">
                  <c:v>26880</c:v>
                </c:pt>
                <c:pt idx="4317">
                  <c:v>31145</c:v>
                </c:pt>
                <c:pt idx="4318">
                  <c:v>27785</c:v>
                </c:pt>
                <c:pt idx="4319">
                  <c:v>26485</c:v>
                </c:pt>
                <c:pt idx="4320">
                  <c:v>28385</c:v>
                </c:pt>
                <c:pt idx="4321">
                  <c:v>30620</c:v>
                </c:pt>
                <c:pt idx="4322">
                  <c:v>26095</c:v>
                </c:pt>
                <c:pt idx="4323">
                  <c:v>25595</c:v>
                </c:pt>
                <c:pt idx="4324">
                  <c:v>29125</c:v>
                </c:pt>
                <c:pt idx="4325">
                  <c:v>31220</c:v>
                </c:pt>
                <c:pt idx="4326">
                  <c:v>27090</c:v>
                </c:pt>
                <c:pt idx="4327">
                  <c:v>27590</c:v>
                </c:pt>
                <c:pt idx="4328">
                  <c:v>31630</c:v>
                </c:pt>
                <c:pt idx="4329">
                  <c:v>24995</c:v>
                </c:pt>
                <c:pt idx="4330">
                  <c:v>30135</c:v>
                </c:pt>
                <c:pt idx="4331">
                  <c:v>31235</c:v>
                </c:pt>
                <c:pt idx="4332">
                  <c:v>32730</c:v>
                </c:pt>
                <c:pt idx="4333">
                  <c:v>29725</c:v>
                </c:pt>
                <c:pt idx="4334">
                  <c:v>28025</c:v>
                </c:pt>
                <c:pt idx="4335">
                  <c:v>26490</c:v>
                </c:pt>
                <c:pt idx="4336">
                  <c:v>30120</c:v>
                </c:pt>
                <c:pt idx="4337">
                  <c:v>28625</c:v>
                </c:pt>
                <c:pt idx="4338">
                  <c:v>26695</c:v>
                </c:pt>
                <c:pt idx="4339">
                  <c:v>29520</c:v>
                </c:pt>
                <c:pt idx="4340">
                  <c:v>28190</c:v>
                </c:pt>
                <c:pt idx="4341">
                  <c:v>35195</c:v>
                </c:pt>
                <c:pt idx="4342">
                  <c:v>25595</c:v>
                </c:pt>
                <c:pt idx="4343">
                  <c:v>27995</c:v>
                </c:pt>
                <c:pt idx="4344">
                  <c:v>34095</c:v>
                </c:pt>
                <c:pt idx="4345">
                  <c:v>26095</c:v>
                </c:pt>
                <c:pt idx="4346">
                  <c:v>26695</c:v>
                </c:pt>
                <c:pt idx="4347">
                  <c:v>31990</c:v>
                </c:pt>
                <c:pt idx="4348">
                  <c:v>30890</c:v>
                </c:pt>
                <c:pt idx="4349">
                  <c:v>24995</c:v>
                </c:pt>
                <c:pt idx="4350">
                  <c:v>29095</c:v>
                </c:pt>
                <c:pt idx="4351">
                  <c:v>39090</c:v>
                </c:pt>
                <c:pt idx="4352">
                  <c:v>36595</c:v>
                </c:pt>
                <c:pt idx="4353">
                  <c:v>36750</c:v>
                </c:pt>
                <c:pt idx="4354">
                  <c:v>38995</c:v>
                </c:pt>
                <c:pt idx="4355">
                  <c:v>35650</c:v>
                </c:pt>
                <c:pt idx="4356">
                  <c:v>37895</c:v>
                </c:pt>
                <c:pt idx="4357">
                  <c:v>36755</c:v>
                </c:pt>
                <c:pt idx="4358">
                  <c:v>35655</c:v>
                </c:pt>
                <c:pt idx="4359">
                  <c:v>39375</c:v>
                </c:pt>
                <c:pt idx="4360">
                  <c:v>40475</c:v>
                </c:pt>
                <c:pt idx="4361">
                  <c:v>22495</c:v>
                </c:pt>
                <c:pt idx="4362">
                  <c:v>21395</c:v>
                </c:pt>
                <c:pt idx="4363">
                  <c:v>29345</c:v>
                </c:pt>
                <c:pt idx="4364">
                  <c:v>26995</c:v>
                </c:pt>
                <c:pt idx="4365">
                  <c:v>24995</c:v>
                </c:pt>
                <c:pt idx="4366">
                  <c:v>27025</c:v>
                </c:pt>
                <c:pt idx="4367">
                  <c:v>29385</c:v>
                </c:pt>
                <c:pt idx="4368">
                  <c:v>22725</c:v>
                </c:pt>
                <c:pt idx="4369">
                  <c:v>21625</c:v>
                </c:pt>
                <c:pt idx="4370">
                  <c:v>22680</c:v>
                </c:pt>
                <c:pt idx="4371">
                  <c:v>27030</c:v>
                </c:pt>
                <c:pt idx="4372">
                  <c:v>21580</c:v>
                </c:pt>
                <c:pt idx="4373">
                  <c:v>29970</c:v>
                </c:pt>
                <c:pt idx="4374">
                  <c:v>19295</c:v>
                </c:pt>
                <c:pt idx="4375">
                  <c:v>21295</c:v>
                </c:pt>
                <c:pt idx="4376">
                  <c:v>17995</c:v>
                </c:pt>
                <c:pt idx="4377">
                  <c:v>28395</c:v>
                </c:pt>
                <c:pt idx="4378">
                  <c:v>24895</c:v>
                </c:pt>
                <c:pt idx="4379">
                  <c:v>20995</c:v>
                </c:pt>
                <c:pt idx="4380">
                  <c:v>27395</c:v>
                </c:pt>
                <c:pt idx="4381">
                  <c:v>22345</c:v>
                </c:pt>
                <c:pt idx="4382">
                  <c:v>25895</c:v>
                </c:pt>
                <c:pt idx="4383">
                  <c:v>22395</c:v>
                </c:pt>
                <c:pt idx="4384">
                  <c:v>20395</c:v>
                </c:pt>
                <c:pt idx="4385">
                  <c:v>20675</c:v>
                </c:pt>
                <c:pt idx="4386">
                  <c:v>27425</c:v>
                </c:pt>
                <c:pt idx="4387">
                  <c:v>19595</c:v>
                </c:pt>
                <c:pt idx="4388">
                  <c:v>22625</c:v>
                </c:pt>
                <c:pt idx="4389">
                  <c:v>18495</c:v>
                </c:pt>
                <c:pt idx="4390">
                  <c:v>25225</c:v>
                </c:pt>
                <c:pt idx="4391">
                  <c:v>20175</c:v>
                </c:pt>
                <c:pt idx="4392">
                  <c:v>19575</c:v>
                </c:pt>
                <c:pt idx="4393">
                  <c:v>21275</c:v>
                </c:pt>
                <c:pt idx="4394">
                  <c:v>20995</c:v>
                </c:pt>
                <c:pt idx="4395">
                  <c:v>22695</c:v>
                </c:pt>
                <c:pt idx="4396">
                  <c:v>21595</c:v>
                </c:pt>
                <c:pt idx="4397">
                  <c:v>19895</c:v>
                </c:pt>
                <c:pt idx="4398">
                  <c:v>22940</c:v>
                </c:pt>
                <c:pt idx="4399">
                  <c:v>21690</c:v>
                </c:pt>
                <c:pt idx="4400">
                  <c:v>17070</c:v>
                </c:pt>
                <c:pt idx="4401">
                  <c:v>21240</c:v>
                </c:pt>
                <c:pt idx="4402">
                  <c:v>22940</c:v>
                </c:pt>
                <c:pt idx="4403">
                  <c:v>21690</c:v>
                </c:pt>
                <c:pt idx="4404">
                  <c:v>18890</c:v>
                </c:pt>
                <c:pt idx="4405">
                  <c:v>17070</c:v>
                </c:pt>
                <c:pt idx="4406">
                  <c:v>23530</c:v>
                </c:pt>
                <c:pt idx="4407">
                  <c:v>22280</c:v>
                </c:pt>
                <c:pt idx="4408">
                  <c:v>23530</c:v>
                </c:pt>
                <c:pt idx="4409">
                  <c:v>21830</c:v>
                </c:pt>
                <c:pt idx="4410">
                  <c:v>19555</c:v>
                </c:pt>
                <c:pt idx="4411">
                  <c:v>22280</c:v>
                </c:pt>
                <c:pt idx="4412">
                  <c:v>23750</c:v>
                </c:pt>
                <c:pt idx="4413">
                  <c:v>22500</c:v>
                </c:pt>
                <c:pt idx="4414">
                  <c:v>20090</c:v>
                </c:pt>
                <c:pt idx="4415">
                  <c:v>30995</c:v>
                </c:pt>
                <c:pt idx="4416">
                  <c:v>27395</c:v>
                </c:pt>
                <c:pt idx="4417">
                  <c:v>21795</c:v>
                </c:pt>
                <c:pt idx="4418">
                  <c:v>24245</c:v>
                </c:pt>
                <c:pt idx="4419">
                  <c:v>28395</c:v>
                </c:pt>
                <c:pt idx="4420">
                  <c:v>25245</c:v>
                </c:pt>
                <c:pt idx="4421">
                  <c:v>25095</c:v>
                </c:pt>
                <c:pt idx="4422">
                  <c:v>22595</c:v>
                </c:pt>
                <c:pt idx="4423">
                  <c:v>28295</c:v>
                </c:pt>
                <c:pt idx="4424">
                  <c:v>31495</c:v>
                </c:pt>
                <c:pt idx="4425">
                  <c:v>26195</c:v>
                </c:pt>
                <c:pt idx="4426">
                  <c:v>29395</c:v>
                </c:pt>
                <c:pt idx="4427">
                  <c:v>29395</c:v>
                </c:pt>
                <c:pt idx="4428">
                  <c:v>26695</c:v>
                </c:pt>
                <c:pt idx="4429">
                  <c:v>32395</c:v>
                </c:pt>
                <c:pt idx="4430">
                  <c:v>23995</c:v>
                </c:pt>
                <c:pt idx="4431">
                  <c:v>24330</c:v>
                </c:pt>
                <c:pt idx="4432">
                  <c:v>27330</c:v>
                </c:pt>
                <c:pt idx="4433">
                  <c:v>21330</c:v>
                </c:pt>
                <c:pt idx="4434">
                  <c:v>28815</c:v>
                </c:pt>
                <c:pt idx="4435">
                  <c:v>24735</c:v>
                </c:pt>
                <c:pt idx="4436">
                  <c:v>21815</c:v>
                </c:pt>
                <c:pt idx="4437">
                  <c:v>22210</c:v>
                </c:pt>
                <c:pt idx="4438">
                  <c:v>29325</c:v>
                </c:pt>
                <c:pt idx="4439">
                  <c:v>23449</c:v>
                </c:pt>
                <c:pt idx="4440">
                  <c:v>24949</c:v>
                </c:pt>
                <c:pt idx="4441">
                  <c:v>19299</c:v>
                </c:pt>
                <c:pt idx="4442">
                  <c:v>22549</c:v>
                </c:pt>
                <c:pt idx="4443">
                  <c:v>22899</c:v>
                </c:pt>
                <c:pt idx="4444">
                  <c:v>21099</c:v>
                </c:pt>
                <c:pt idx="4445">
                  <c:v>23949</c:v>
                </c:pt>
                <c:pt idx="4446">
                  <c:v>21399</c:v>
                </c:pt>
                <c:pt idx="4447">
                  <c:v>25249</c:v>
                </c:pt>
                <c:pt idx="4448">
                  <c:v>22299</c:v>
                </c:pt>
                <c:pt idx="4449">
                  <c:v>19499</c:v>
                </c:pt>
                <c:pt idx="4450">
                  <c:v>22849</c:v>
                </c:pt>
                <c:pt idx="4451">
                  <c:v>23749</c:v>
                </c:pt>
                <c:pt idx="4452">
                  <c:v>23799</c:v>
                </c:pt>
                <c:pt idx="4453">
                  <c:v>25949</c:v>
                </c:pt>
                <c:pt idx="4454">
                  <c:v>22349</c:v>
                </c:pt>
                <c:pt idx="4455">
                  <c:v>19949</c:v>
                </c:pt>
                <c:pt idx="4456">
                  <c:v>24449</c:v>
                </c:pt>
                <c:pt idx="4457">
                  <c:v>2169</c:v>
                </c:pt>
                <c:pt idx="4458">
                  <c:v>2266</c:v>
                </c:pt>
                <c:pt idx="4459">
                  <c:v>2000</c:v>
                </c:pt>
                <c:pt idx="4460">
                  <c:v>2048</c:v>
                </c:pt>
                <c:pt idx="4461">
                  <c:v>2000</c:v>
                </c:pt>
                <c:pt idx="4462">
                  <c:v>2055</c:v>
                </c:pt>
                <c:pt idx="4463">
                  <c:v>2152</c:v>
                </c:pt>
                <c:pt idx="4464">
                  <c:v>2234</c:v>
                </c:pt>
                <c:pt idx="4465">
                  <c:v>2331</c:v>
                </c:pt>
                <c:pt idx="4466">
                  <c:v>2267</c:v>
                </c:pt>
                <c:pt idx="4467">
                  <c:v>98172</c:v>
                </c:pt>
                <c:pt idx="4468">
                  <c:v>98872</c:v>
                </c:pt>
                <c:pt idx="4469">
                  <c:v>104122</c:v>
                </c:pt>
                <c:pt idx="4470">
                  <c:v>99900</c:v>
                </c:pt>
                <c:pt idx="4471">
                  <c:v>143300</c:v>
                </c:pt>
                <c:pt idx="4472">
                  <c:v>153400</c:v>
                </c:pt>
                <c:pt idx="4473">
                  <c:v>138800</c:v>
                </c:pt>
                <c:pt idx="4474">
                  <c:v>161070</c:v>
                </c:pt>
                <c:pt idx="4475">
                  <c:v>182009</c:v>
                </c:pt>
                <c:pt idx="4476">
                  <c:v>150465</c:v>
                </c:pt>
                <c:pt idx="4477">
                  <c:v>145740</c:v>
                </c:pt>
                <c:pt idx="4478">
                  <c:v>161070</c:v>
                </c:pt>
                <c:pt idx="4479">
                  <c:v>150465</c:v>
                </c:pt>
                <c:pt idx="4480">
                  <c:v>145740</c:v>
                </c:pt>
                <c:pt idx="4481">
                  <c:v>182009</c:v>
                </c:pt>
                <c:pt idx="4482">
                  <c:v>143400</c:v>
                </c:pt>
                <c:pt idx="4483">
                  <c:v>126500</c:v>
                </c:pt>
                <c:pt idx="4484">
                  <c:v>132825</c:v>
                </c:pt>
                <c:pt idx="4485">
                  <c:v>165627</c:v>
                </c:pt>
                <c:pt idx="4486">
                  <c:v>150570</c:v>
                </c:pt>
                <c:pt idx="4487">
                  <c:v>150570</c:v>
                </c:pt>
                <c:pt idx="4488">
                  <c:v>132825</c:v>
                </c:pt>
                <c:pt idx="4489">
                  <c:v>165627</c:v>
                </c:pt>
                <c:pt idx="4490">
                  <c:v>53285</c:v>
                </c:pt>
                <c:pt idx="4491">
                  <c:v>45615</c:v>
                </c:pt>
                <c:pt idx="4492">
                  <c:v>46310</c:v>
                </c:pt>
                <c:pt idx="4493">
                  <c:v>53980</c:v>
                </c:pt>
                <c:pt idx="4494">
                  <c:v>38875</c:v>
                </c:pt>
                <c:pt idx="4495">
                  <c:v>38875</c:v>
                </c:pt>
                <c:pt idx="4496">
                  <c:v>43150</c:v>
                </c:pt>
                <c:pt idx="4497">
                  <c:v>45100</c:v>
                </c:pt>
                <c:pt idx="4498">
                  <c:v>55070</c:v>
                </c:pt>
                <c:pt idx="4499">
                  <c:v>48600</c:v>
                </c:pt>
                <c:pt idx="4500">
                  <c:v>57330</c:v>
                </c:pt>
                <c:pt idx="4501">
                  <c:v>50850</c:v>
                </c:pt>
                <c:pt idx="4502">
                  <c:v>50000</c:v>
                </c:pt>
                <c:pt idx="4503">
                  <c:v>54115</c:v>
                </c:pt>
                <c:pt idx="4504">
                  <c:v>50470</c:v>
                </c:pt>
                <c:pt idx="4505">
                  <c:v>50695</c:v>
                </c:pt>
                <c:pt idx="4506">
                  <c:v>54810</c:v>
                </c:pt>
                <c:pt idx="4507">
                  <c:v>50365</c:v>
                </c:pt>
                <c:pt idx="4508">
                  <c:v>56555</c:v>
                </c:pt>
                <c:pt idx="4509">
                  <c:v>3542</c:v>
                </c:pt>
                <c:pt idx="4510">
                  <c:v>3741</c:v>
                </c:pt>
                <c:pt idx="4511">
                  <c:v>3965</c:v>
                </c:pt>
                <c:pt idx="4512">
                  <c:v>47975</c:v>
                </c:pt>
                <c:pt idx="4513">
                  <c:v>51375</c:v>
                </c:pt>
                <c:pt idx="4514">
                  <c:v>52375</c:v>
                </c:pt>
                <c:pt idx="4515">
                  <c:v>60430</c:v>
                </c:pt>
                <c:pt idx="4516">
                  <c:v>61330</c:v>
                </c:pt>
                <c:pt idx="4517">
                  <c:v>63080</c:v>
                </c:pt>
                <c:pt idx="4518">
                  <c:v>53470</c:v>
                </c:pt>
                <c:pt idx="4519">
                  <c:v>54070</c:v>
                </c:pt>
                <c:pt idx="4520">
                  <c:v>55370</c:v>
                </c:pt>
                <c:pt idx="4521">
                  <c:v>84440</c:v>
                </c:pt>
                <c:pt idx="4522">
                  <c:v>26275</c:v>
                </c:pt>
                <c:pt idx="4523">
                  <c:v>31695</c:v>
                </c:pt>
                <c:pt idx="4524">
                  <c:v>24595</c:v>
                </c:pt>
                <c:pt idx="4525">
                  <c:v>25095</c:v>
                </c:pt>
                <c:pt idx="4526">
                  <c:v>27375</c:v>
                </c:pt>
                <c:pt idx="4527">
                  <c:v>31695</c:v>
                </c:pt>
                <c:pt idx="4528">
                  <c:v>29995</c:v>
                </c:pt>
                <c:pt idx="4529">
                  <c:v>29545</c:v>
                </c:pt>
                <c:pt idx="4530">
                  <c:v>27845</c:v>
                </c:pt>
                <c:pt idx="4531">
                  <c:v>31095</c:v>
                </c:pt>
                <c:pt idx="4532">
                  <c:v>28445</c:v>
                </c:pt>
                <c:pt idx="4533">
                  <c:v>27845</c:v>
                </c:pt>
                <c:pt idx="4534">
                  <c:v>25095</c:v>
                </c:pt>
                <c:pt idx="4535">
                  <c:v>24595</c:v>
                </c:pt>
                <c:pt idx="4536">
                  <c:v>28945</c:v>
                </c:pt>
                <c:pt idx="4537">
                  <c:v>23995</c:v>
                </c:pt>
                <c:pt idx="4538">
                  <c:v>27375</c:v>
                </c:pt>
                <c:pt idx="4539">
                  <c:v>29545</c:v>
                </c:pt>
                <c:pt idx="4540">
                  <c:v>29995</c:v>
                </c:pt>
                <c:pt idx="4541">
                  <c:v>23995</c:v>
                </c:pt>
                <c:pt idx="4542">
                  <c:v>25695</c:v>
                </c:pt>
                <c:pt idx="4543">
                  <c:v>26875</c:v>
                </c:pt>
                <c:pt idx="4544">
                  <c:v>30595</c:v>
                </c:pt>
                <c:pt idx="4545">
                  <c:v>30595</c:v>
                </c:pt>
                <c:pt idx="4546">
                  <c:v>27975</c:v>
                </c:pt>
                <c:pt idx="4547">
                  <c:v>26875</c:v>
                </c:pt>
                <c:pt idx="4548">
                  <c:v>28445</c:v>
                </c:pt>
                <c:pt idx="4549">
                  <c:v>25695</c:v>
                </c:pt>
                <c:pt idx="4550">
                  <c:v>26275</c:v>
                </c:pt>
                <c:pt idx="4551">
                  <c:v>28945</c:v>
                </c:pt>
                <c:pt idx="4552">
                  <c:v>31095</c:v>
                </c:pt>
                <c:pt idx="4553">
                  <c:v>27975</c:v>
                </c:pt>
                <c:pt idx="4554">
                  <c:v>29895</c:v>
                </c:pt>
                <c:pt idx="4555">
                  <c:v>29695</c:v>
                </c:pt>
                <c:pt idx="4556">
                  <c:v>30795</c:v>
                </c:pt>
                <c:pt idx="4557">
                  <c:v>25300</c:v>
                </c:pt>
                <c:pt idx="4558">
                  <c:v>24200</c:v>
                </c:pt>
                <c:pt idx="4559">
                  <c:v>25895</c:v>
                </c:pt>
                <c:pt idx="4560">
                  <c:v>30995</c:v>
                </c:pt>
                <c:pt idx="4561">
                  <c:v>30395</c:v>
                </c:pt>
                <c:pt idx="4562">
                  <c:v>24200</c:v>
                </c:pt>
                <c:pt idx="4563">
                  <c:v>28795</c:v>
                </c:pt>
                <c:pt idx="4564">
                  <c:v>25095</c:v>
                </c:pt>
                <c:pt idx="4565">
                  <c:v>28395</c:v>
                </c:pt>
                <c:pt idx="4566">
                  <c:v>27295</c:v>
                </c:pt>
                <c:pt idx="4567">
                  <c:v>28195</c:v>
                </c:pt>
                <c:pt idx="4568">
                  <c:v>31495</c:v>
                </c:pt>
                <c:pt idx="4569">
                  <c:v>28195</c:v>
                </c:pt>
                <c:pt idx="4570">
                  <c:v>24795</c:v>
                </c:pt>
                <c:pt idx="4571">
                  <c:v>26195</c:v>
                </c:pt>
                <c:pt idx="4572">
                  <c:v>31495</c:v>
                </c:pt>
                <c:pt idx="4573">
                  <c:v>24795</c:v>
                </c:pt>
                <c:pt idx="4574">
                  <c:v>32095</c:v>
                </c:pt>
                <c:pt idx="4575">
                  <c:v>25300</c:v>
                </c:pt>
                <c:pt idx="4576">
                  <c:v>27895</c:v>
                </c:pt>
                <c:pt idx="4577">
                  <c:v>30995</c:v>
                </c:pt>
                <c:pt idx="4578">
                  <c:v>29295</c:v>
                </c:pt>
                <c:pt idx="4579">
                  <c:v>29695</c:v>
                </c:pt>
                <c:pt idx="4580">
                  <c:v>26195</c:v>
                </c:pt>
                <c:pt idx="4581">
                  <c:v>32095</c:v>
                </c:pt>
                <c:pt idx="4582">
                  <c:v>26795</c:v>
                </c:pt>
                <c:pt idx="4583">
                  <c:v>25895</c:v>
                </c:pt>
                <c:pt idx="4584">
                  <c:v>25095</c:v>
                </c:pt>
                <c:pt idx="4585">
                  <c:v>26795</c:v>
                </c:pt>
                <c:pt idx="4586">
                  <c:v>28395</c:v>
                </c:pt>
                <c:pt idx="4587">
                  <c:v>27895</c:v>
                </c:pt>
                <c:pt idx="4588">
                  <c:v>29295</c:v>
                </c:pt>
                <c:pt idx="4589">
                  <c:v>27295</c:v>
                </c:pt>
                <c:pt idx="4590">
                  <c:v>30795</c:v>
                </c:pt>
                <c:pt idx="4591">
                  <c:v>30395</c:v>
                </c:pt>
                <c:pt idx="4592">
                  <c:v>29895</c:v>
                </c:pt>
                <c:pt idx="4593">
                  <c:v>28795</c:v>
                </c:pt>
                <c:pt idx="4594">
                  <c:v>26195</c:v>
                </c:pt>
                <c:pt idx="4595">
                  <c:v>29695</c:v>
                </c:pt>
                <c:pt idx="4596">
                  <c:v>25095</c:v>
                </c:pt>
                <c:pt idx="4597">
                  <c:v>30795</c:v>
                </c:pt>
                <c:pt idx="4598">
                  <c:v>31795</c:v>
                </c:pt>
                <c:pt idx="4599">
                  <c:v>32295</c:v>
                </c:pt>
                <c:pt idx="4600">
                  <c:v>31290</c:v>
                </c:pt>
                <c:pt idx="4601">
                  <c:v>49485</c:v>
                </c:pt>
                <c:pt idx="4602">
                  <c:v>61115</c:v>
                </c:pt>
                <c:pt idx="4603">
                  <c:v>50780</c:v>
                </c:pt>
                <c:pt idx="4604">
                  <c:v>62155</c:v>
                </c:pt>
                <c:pt idx="4605">
                  <c:v>51280</c:v>
                </c:pt>
                <c:pt idx="4606">
                  <c:v>62980</c:v>
                </c:pt>
                <c:pt idx="4607">
                  <c:v>46635</c:v>
                </c:pt>
                <c:pt idx="4608">
                  <c:v>47315</c:v>
                </c:pt>
                <c:pt idx="4609">
                  <c:v>47615</c:v>
                </c:pt>
                <c:pt idx="4610">
                  <c:v>39290</c:v>
                </c:pt>
                <c:pt idx="4611">
                  <c:v>30995</c:v>
                </c:pt>
                <c:pt idx="4612">
                  <c:v>39560</c:v>
                </c:pt>
                <c:pt idx="4613">
                  <c:v>33390</c:v>
                </c:pt>
                <c:pt idx="4614">
                  <c:v>43130</c:v>
                </c:pt>
                <c:pt idx="4615">
                  <c:v>41705</c:v>
                </c:pt>
                <c:pt idx="4616">
                  <c:v>41705</c:v>
                </c:pt>
                <c:pt idx="4617">
                  <c:v>33390</c:v>
                </c:pt>
                <c:pt idx="4618">
                  <c:v>38365</c:v>
                </c:pt>
                <c:pt idx="4619">
                  <c:v>35960</c:v>
                </c:pt>
                <c:pt idx="4620">
                  <c:v>30750</c:v>
                </c:pt>
                <c:pt idx="4621">
                  <c:v>36015</c:v>
                </c:pt>
                <c:pt idx="4622">
                  <c:v>39205</c:v>
                </c:pt>
                <c:pt idx="4623">
                  <c:v>30915</c:v>
                </c:pt>
                <c:pt idx="4624">
                  <c:v>36355</c:v>
                </c:pt>
                <c:pt idx="4625">
                  <c:v>35680</c:v>
                </c:pt>
                <c:pt idx="4626">
                  <c:v>33485</c:v>
                </c:pt>
                <c:pt idx="4627">
                  <c:v>20720</c:v>
                </c:pt>
                <c:pt idx="4628">
                  <c:v>25135</c:v>
                </c:pt>
                <c:pt idx="4629">
                  <c:v>18720</c:v>
                </c:pt>
                <c:pt idx="4630">
                  <c:v>24815</c:v>
                </c:pt>
                <c:pt idx="4631">
                  <c:v>19030</c:v>
                </c:pt>
                <c:pt idx="4632">
                  <c:v>21030</c:v>
                </c:pt>
                <c:pt idx="4633">
                  <c:v>20030</c:v>
                </c:pt>
                <c:pt idx="4634">
                  <c:v>18720</c:v>
                </c:pt>
                <c:pt idx="4635">
                  <c:v>26255</c:v>
                </c:pt>
                <c:pt idx="4636">
                  <c:v>19720</c:v>
                </c:pt>
                <c:pt idx="4637">
                  <c:v>19030</c:v>
                </c:pt>
                <c:pt idx="4638">
                  <c:v>18720</c:v>
                </c:pt>
                <c:pt idx="4639">
                  <c:v>19030</c:v>
                </c:pt>
                <c:pt idx="4640">
                  <c:v>19720</c:v>
                </c:pt>
                <c:pt idx="4641">
                  <c:v>47300</c:v>
                </c:pt>
                <c:pt idx="4642">
                  <c:v>49790</c:v>
                </c:pt>
                <c:pt idx="4643">
                  <c:v>47850</c:v>
                </c:pt>
                <c:pt idx="4644">
                  <c:v>50340</c:v>
                </c:pt>
                <c:pt idx="4645">
                  <c:v>50485</c:v>
                </c:pt>
                <c:pt idx="4646">
                  <c:v>47870</c:v>
                </c:pt>
                <c:pt idx="4647">
                  <c:v>34750</c:v>
                </c:pt>
                <c:pt idx="4648">
                  <c:v>31070</c:v>
                </c:pt>
                <c:pt idx="4649">
                  <c:v>44140</c:v>
                </c:pt>
                <c:pt idx="4650">
                  <c:v>38050</c:v>
                </c:pt>
                <c:pt idx="4651">
                  <c:v>41650</c:v>
                </c:pt>
                <c:pt idx="4652">
                  <c:v>42680</c:v>
                </c:pt>
                <c:pt idx="4653">
                  <c:v>32530</c:v>
                </c:pt>
                <c:pt idx="4654">
                  <c:v>29765</c:v>
                </c:pt>
                <c:pt idx="4655">
                  <c:v>33290</c:v>
                </c:pt>
                <c:pt idx="4656">
                  <c:v>36590</c:v>
                </c:pt>
                <c:pt idx="4657">
                  <c:v>40190</c:v>
                </c:pt>
                <c:pt idx="4658">
                  <c:v>34395</c:v>
                </c:pt>
                <c:pt idx="4659">
                  <c:v>38775</c:v>
                </c:pt>
                <c:pt idx="4660">
                  <c:v>30490</c:v>
                </c:pt>
                <c:pt idx="4661">
                  <c:v>42375</c:v>
                </c:pt>
                <c:pt idx="4662">
                  <c:v>44990</c:v>
                </c:pt>
                <c:pt idx="4663">
                  <c:v>33475</c:v>
                </c:pt>
                <c:pt idx="4664">
                  <c:v>43530</c:v>
                </c:pt>
                <c:pt idx="4665">
                  <c:v>32015</c:v>
                </c:pt>
                <c:pt idx="4666">
                  <c:v>40915</c:v>
                </c:pt>
                <c:pt idx="4667">
                  <c:v>35855</c:v>
                </c:pt>
                <c:pt idx="4668">
                  <c:v>37315</c:v>
                </c:pt>
                <c:pt idx="4669">
                  <c:v>2000</c:v>
                </c:pt>
                <c:pt idx="4670">
                  <c:v>22065</c:v>
                </c:pt>
                <c:pt idx="4671">
                  <c:v>23365</c:v>
                </c:pt>
                <c:pt idx="4672">
                  <c:v>20015</c:v>
                </c:pt>
                <c:pt idx="4673">
                  <c:v>25990</c:v>
                </c:pt>
                <c:pt idx="4674">
                  <c:v>21315</c:v>
                </c:pt>
                <c:pt idx="4675">
                  <c:v>24690</c:v>
                </c:pt>
                <c:pt idx="4676">
                  <c:v>19215</c:v>
                </c:pt>
                <c:pt idx="4677">
                  <c:v>21265</c:v>
                </c:pt>
                <c:pt idx="4678">
                  <c:v>22215</c:v>
                </c:pt>
                <c:pt idx="4679">
                  <c:v>23515</c:v>
                </c:pt>
                <c:pt idx="4680">
                  <c:v>20165</c:v>
                </c:pt>
                <c:pt idx="4681">
                  <c:v>26140</c:v>
                </c:pt>
                <c:pt idx="4682">
                  <c:v>24840</c:v>
                </c:pt>
                <c:pt idx="4683">
                  <c:v>19365</c:v>
                </c:pt>
                <c:pt idx="4684">
                  <c:v>21465</c:v>
                </c:pt>
                <c:pt idx="4685">
                  <c:v>21415</c:v>
                </c:pt>
                <c:pt idx="4686">
                  <c:v>2288</c:v>
                </c:pt>
                <c:pt idx="4687">
                  <c:v>2433</c:v>
                </c:pt>
                <c:pt idx="4688">
                  <c:v>2648</c:v>
                </c:pt>
                <c:pt idx="4689">
                  <c:v>2552</c:v>
                </c:pt>
                <c:pt idx="4690">
                  <c:v>31790</c:v>
                </c:pt>
                <c:pt idx="4691">
                  <c:v>29715</c:v>
                </c:pt>
                <c:pt idx="4692">
                  <c:v>28750</c:v>
                </c:pt>
                <c:pt idx="4693">
                  <c:v>29100</c:v>
                </c:pt>
                <c:pt idx="4694">
                  <c:v>30600</c:v>
                </c:pt>
                <c:pt idx="4695">
                  <c:v>29350</c:v>
                </c:pt>
                <c:pt idx="4696">
                  <c:v>31750</c:v>
                </c:pt>
                <c:pt idx="4697">
                  <c:v>29350</c:v>
                </c:pt>
                <c:pt idx="4698">
                  <c:v>27050</c:v>
                </c:pt>
                <c:pt idx="4699">
                  <c:v>34890</c:v>
                </c:pt>
                <c:pt idx="4700">
                  <c:v>29900</c:v>
                </c:pt>
                <c:pt idx="4701">
                  <c:v>29200</c:v>
                </c:pt>
                <c:pt idx="4702">
                  <c:v>31890</c:v>
                </c:pt>
                <c:pt idx="4703">
                  <c:v>32900</c:v>
                </c:pt>
                <c:pt idx="4704">
                  <c:v>27900</c:v>
                </c:pt>
                <c:pt idx="4705">
                  <c:v>32990</c:v>
                </c:pt>
                <c:pt idx="4706">
                  <c:v>29290</c:v>
                </c:pt>
                <c:pt idx="4707">
                  <c:v>31980</c:v>
                </c:pt>
                <c:pt idx="4708">
                  <c:v>34980</c:v>
                </c:pt>
                <c:pt idx="4709">
                  <c:v>27990</c:v>
                </c:pt>
                <c:pt idx="4710">
                  <c:v>29990</c:v>
                </c:pt>
                <c:pt idx="4711">
                  <c:v>26840</c:v>
                </c:pt>
                <c:pt idx="4712">
                  <c:v>25830</c:v>
                </c:pt>
                <c:pt idx="4713">
                  <c:v>30535</c:v>
                </c:pt>
                <c:pt idx="4714">
                  <c:v>26840</c:v>
                </c:pt>
                <c:pt idx="4715">
                  <c:v>25830</c:v>
                </c:pt>
                <c:pt idx="4716">
                  <c:v>30535</c:v>
                </c:pt>
                <c:pt idx="4717">
                  <c:v>26840</c:v>
                </c:pt>
                <c:pt idx="4718">
                  <c:v>30535</c:v>
                </c:pt>
                <c:pt idx="4719">
                  <c:v>25830</c:v>
                </c:pt>
                <c:pt idx="4720">
                  <c:v>34465</c:v>
                </c:pt>
                <c:pt idx="4721">
                  <c:v>27060</c:v>
                </c:pt>
                <c:pt idx="4722">
                  <c:v>35440</c:v>
                </c:pt>
                <c:pt idx="4723">
                  <c:v>30285</c:v>
                </c:pt>
                <c:pt idx="4724">
                  <c:v>29310</c:v>
                </c:pt>
                <c:pt idx="4725">
                  <c:v>27060</c:v>
                </c:pt>
                <c:pt idx="4726">
                  <c:v>35540</c:v>
                </c:pt>
                <c:pt idx="4727">
                  <c:v>30435</c:v>
                </c:pt>
                <c:pt idx="4728">
                  <c:v>27095</c:v>
                </c:pt>
                <c:pt idx="4729">
                  <c:v>29460</c:v>
                </c:pt>
                <c:pt idx="4730">
                  <c:v>27095</c:v>
                </c:pt>
                <c:pt idx="4731">
                  <c:v>35645</c:v>
                </c:pt>
                <c:pt idx="4732">
                  <c:v>2000</c:v>
                </c:pt>
                <c:pt idx="4733">
                  <c:v>2000</c:v>
                </c:pt>
                <c:pt idx="4734">
                  <c:v>2000</c:v>
                </c:pt>
                <c:pt idx="4735">
                  <c:v>28295</c:v>
                </c:pt>
                <c:pt idx="4736">
                  <c:v>29295</c:v>
                </c:pt>
                <c:pt idx="4737">
                  <c:v>36295</c:v>
                </c:pt>
                <c:pt idx="4738">
                  <c:v>37645</c:v>
                </c:pt>
                <c:pt idx="4739">
                  <c:v>34295</c:v>
                </c:pt>
                <c:pt idx="4740">
                  <c:v>25795</c:v>
                </c:pt>
                <c:pt idx="4741">
                  <c:v>29295</c:v>
                </c:pt>
                <c:pt idx="4742">
                  <c:v>28295</c:v>
                </c:pt>
                <c:pt idx="4743">
                  <c:v>25795</c:v>
                </c:pt>
                <c:pt idx="4744">
                  <c:v>28495</c:v>
                </c:pt>
                <c:pt idx="4745">
                  <c:v>29495</c:v>
                </c:pt>
                <c:pt idx="4746">
                  <c:v>34495</c:v>
                </c:pt>
                <c:pt idx="4747">
                  <c:v>25995</c:v>
                </c:pt>
                <c:pt idx="4748">
                  <c:v>36495</c:v>
                </c:pt>
                <c:pt idx="4749">
                  <c:v>25995</c:v>
                </c:pt>
                <c:pt idx="4750">
                  <c:v>37845</c:v>
                </c:pt>
                <c:pt idx="4751">
                  <c:v>28495</c:v>
                </c:pt>
                <c:pt idx="4752">
                  <c:v>29495</c:v>
                </c:pt>
                <c:pt idx="4753">
                  <c:v>21495</c:v>
                </c:pt>
                <c:pt idx="4754">
                  <c:v>23295</c:v>
                </c:pt>
                <c:pt idx="4755">
                  <c:v>20995</c:v>
                </c:pt>
                <c:pt idx="4756">
                  <c:v>20995</c:v>
                </c:pt>
                <c:pt idx="4757">
                  <c:v>22795</c:v>
                </c:pt>
                <c:pt idx="4758">
                  <c:v>19695</c:v>
                </c:pt>
                <c:pt idx="4759">
                  <c:v>18695</c:v>
                </c:pt>
                <c:pt idx="4760">
                  <c:v>18195</c:v>
                </c:pt>
                <c:pt idx="4761">
                  <c:v>22295</c:v>
                </c:pt>
                <c:pt idx="4762">
                  <c:v>21995</c:v>
                </c:pt>
                <c:pt idx="4763">
                  <c:v>19195</c:v>
                </c:pt>
                <c:pt idx="4764">
                  <c:v>18295</c:v>
                </c:pt>
                <c:pt idx="4765">
                  <c:v>21095</c:v>
                </c:pt>
                <c:pt idx="4766">
                  <c:v>22095</c:v>
                </c:pt>
                <c:pt idx="4767">
                  <c:v>21095</c:v>
                </c:pt>
                <c:pt idx="4768">
                  <c:v>21595</c:v>
                </c:pt>
                <c:pt idx="4769">
                  <c:v>19795</c:v>
                </c:pt>
                <c:pt idx="4770">
                  <c:v>23595</c:v>
                </c:pt>
                <c:pt idx="4771">
                  <c:v>19295</c:v>
                </c:pt>
                <c:pt idx="4772">
                  <c:v>18795</c:v>
                </c:pt>
                <c:pt idx="4773">
                  <c:v>22595</c:v>
                </c:pt>
                <c:pt idx="4774">
                  <c:v>23095</c:v>
                </c:pt>
                <c:pt idx="4775">
                  <c:v>18395</c:v>
                </c:pt>
                <c:pt idx="4776">
                  <c:v>18895</c:v>
                </c:pt>
                <c:pt idx="4777">
                  <c:v>21695</c:v>
                </c:pt>
                <c:pt idx="4778">
                  <c:v>21195</c:v>
                </c:pt>
                <c:pt idx="4779">
                  <c:v>24595</c:v>
                </c:pt>
                <c:pt idx="4780">
                  <c:v>24095</c:v>
                </c:pt>
                <c:pt idx="4781">
                  <c:v>22795</c:v>
                </c:pt>
                <c:pt idx="4782">
                  <c:v>21995</c:v>
                </c:pt>
                <c:pt idx="4783">
                  <c:v>19895</c:v>
                </c:pt>
                <c:pt idx="4784">
                  <c:v>23295</c:v>
                </c:pt>
                <c:pt idx="4785">
                  <c:v>19395</c:v>
                </c:pt>
                <c:pt idx="4786">
                  <c:v>22495</c:v>
                </c:pt>
                <c:pt idx="4787">
                  <c:v>18460</c:v>
                </c:pt>
                <c:pt idx="4788">
                  <c:v>19200</c:v>
                </c:pt>
                <c:pt idx="4789">
                  <c:v>2827</c:v>
                </c:pt>
                <c:pt idx="4790">
                  <c:v>3000</c:v>
                </c:pt>
                <c:pt idx="4791">
                  <c:v>2912</c:v>
                </c:pt>
                <c:pt idx="4792">
                  <c:v>3381</c:v>
                </c:pt>
                <c:pt idx="4793">
                  <c:v>3355</c:v>
                </c:pt>
                <c:pt idx="4794">
                  <c:v>2799</c:v>
                </c:pt>
                <c:pt idx="4795">
                  <c:v>3130</c:v>
                </c:pt>
                <c:pt idx="4796">
                  <c:v>3012</c:v>
                </c:pt>
                <c:pt idx="4797">
                  <c:v>3622</c:v>
                </c:pt>
                <c:pt idx="4798">
                  <c:v>3652</c:v>
                </c:pt>
                <c:pt idx="4799">
                  <c:v>3222</c:v>
                </c:pt>
                <c:pt idx="4800">
                  <c:v>7398</c:v>
                </c:pt>
                <c:pt idx="4801">
                  <c:v>3086</c:v>
                </c:pt>
                <c:pt idx="4802">
                  <c:v>22600</c:v>
                </c:pt>
                <c:pt idx="4803">
                  <c:v>21050</c:v>
                </c:pt>
                <c:pt idx="4804">
                  <c:v>19400</c:v>
                </c:pt>
                <c:pt idx="4805">
                  <c:v>20200</c:v>
                </c:pt>
                <c:pt idx="4806">
                  <c:v>21600</c:v>
                </c:pt>
                <c:pt idx="4807">
                  <c:v>21850</c:v>
                </c:pt>
                <c:pt idx="4808">
                  <c:v>21000</c:v>
                </c:pt>
                <c:pt idx="4809">
                  <c:v>22400</c:v>
                </c:pt>
                <c:pt idx="4810">
                  <c:v>24450</c:v>
                </c:pt>
                <c:pt idx="4811">
                  <c:v>20200</c:v>
                </c:pt>
                <c:pt idx="4812">
                  <c:v>22300</c:v>
                </c:pt>
                <c:pt idx="4813">
                  <c:v>27055</c:v>
                </c:pt>
                <c:pt idx="4814">
                  <c:v>20810</c:v>
                </c:pt>
                <c:pt idx="4815">
                  <c:v>22970</c:v>
                </c:pt>
                <c:pt idx="4816">
                  <c:v>24875</c:v>
                </c:pt>
                <c:pt idx="4817">
                  <c:v>21155</c:v>
                </c:pt>
                <c:pt idx="4818">
                  <c:v>25415</c:v>
                </c:pt>
                <c:pt idx="4819">
                  <c:v>25105</c:v>
                </c:pt>
                <c:pt idx="4820">
                  <c:v>21385</c:v>
                </c:pt>
                <c:pt idx="4821">
                  <c:v>2233</c:v>
                </c:pt>
                <c:pt idx="4822">
                  <c:v>2484</c:v>
                </c:pt>
                <c:pt idx="4823">
                  <c:v>2290</c:v>
                </c:pt>
                <c:pt idx="4824">
                  <c:v>22515</c:v>
                </c:pt>
                <c:pt idx="4825">
                  <c:v>26635</c:v>
                </c:pt>
                <c:pt idx="4826">
                  <c:v>24270</c:v>
                </c:pt>
                <c:pt idx="4827">
                  <c:v>28070</c:v>
                </c:pt>
                <c:pt idx="4828">
                  <c:v>24580</c:v>
                </c:pt>
                <c:pt idx="4829">
                  <c:v>23160</c:v>
                </c:pt>
                <c:pt idx="4830">
                  <c:v>37325</c:v>
                </c:pt>
                <c:pt idx="4831">
                  <c:v>37825</c:v>
                </c:pt>
                <c:pt idx="4832">
                  <c:v>42610</c:v>
                </c:pt>
                <c:pt idx="4833">
                  <c:v>42860</c:v>
                </c:pt>
                <c:pt idx="4834">
                  <c:v>43360</c:v>
                </c:pt>
                <c:pt idx="4835">
                  <c:v>35065</c:v>
                </c:pt>
                <c:pt idx="4836">
                  <c:v>37525</c:v>
                </c:pt>
                <c:pt idx="4837">
                  <c:v>36100</c:v>
                </c:pt>
                <c:pt idx="4838">
                  <c:v>38635</c:v>
                </c:pt>
                <c:pt idx="4839">
                  <c:v>36550</c:v>
                </c:pt>
                <c:pt idx="4840">
                  <c:v>41440</c:v>
                </c:pt>
                <c:pt idx="4841">
                  <c:v>39085</c:v>
                </c:pt>
                <c:pt idx="4842">
                  <c:v>43690</c:v>
                </c:pt>
                <c:pt idx="4843">
                  <c:v>31105</c:v>
                </c:pt>
                <c:pt idx="4844">
                  <c:v>31105</c:v>
                </c:pt>
                <c:pt idx="4845">
                  <c:v>29735</c:v>
                </c:pt>
                <c:pt idx="4846">
                  <c:v>39700</c:v>
                </c:pt>
                <c:pt idx="4847">
                  <c:v>40200</c:v>
                </c:pt>
                <c:pt idx="4848">
                  <c:v>46890</c:v>
                </c:pt>
                <c:pt idx="4849">
                  <c:v>47140</c:v>
                </c:pt>
                <c:pt idx="4850">
                  <c:v>47640</c:v>
                </c:pt>
                <c:pt idx="4851">
                  <c:v>39615</c:v>
                </c:pt>
                <c:pt idx="4852">
                  <c:v>41850</c:v>
                </c:pt>
                <c:pt idx="4853">
                  <c:v>40065</c:v>
                </c:pt>
                <c:pt idx="4854">
                  <c:v>42300</c:v>
                </c:pt>
                <c:pt idx="4855">
                  <c:v>43035</c:v>
                </c:pt>
                <c:pt idx="4856">
                  <c:v>40870</c:v>
                </c:pt>
                <c:pt idx="4857">
                  <c:v>61300</c:v>
                </c:pt>
                <c:pt idx="4858">
                  <c:v>61750</c:v>
                </c:pt>
                <c:pt idx="4859">
                  <c:v>63600</c:v>
                </c:pt>
                <c:pt idx="4860">
                  <c:v>2000</c:v>
                </c:pt>
                <c:pt idx="4861">
                  <c:v>2000</c:v>
                </c:pt>
                <c:pt idx="4862">
                  <c:v>2000</c:v>
                </c:pt>
                <c:pt idx="4863">
                  <c:v>2081</c:v>
                </c:pt>
                <c:pt idx="4864">
                  <c:v>2032</c:v>
                </c:pt>
                <c:pt idx="4865">
                  <c:v>2081</c:v>
                </c:pt>
                <c:pt idx="4866">
                  <c:v>2000</c:v>
                </c:pt>
                <c:pt idx="4867">
                  <c:v>25270</c:v>
                </c:pt>
                <c:pt idx="4868">
                  <c:v>26195</c:v>
                </c:pt>
                <c:pt idx="4869">
                  <c:v>24170</c:v>
                </c:pt>
                <c:pt idx="4870">
                  <c:v>29525</c:v>
                </c:pt>
                <c:pt idx="4871">
                  <c:v>27295</c:v>
                </c:pt>
                <c:pt idx="4872">
                  <c:v>27295</c:v>
                </c:pt>
                <c:pt idx="4873">
                  <c:v>28200</c:v>
                </c:pt>
                <c:pt idx="4874">
                  <c:v>24170</c:v>
                </c:pt>
                <c:pt idx="4875">
                  <c:v>26420</c:v>
                </c:pt>
                <c:pt idx="4876">
                  <c:v>27520</c:v>
                </c:pt>
                <c:pt idx="4877">
                  <c:v>29300</c:v>
                </c:pt>
                <c:pt idx="4878">
                  <c:v>25045</c:v>
                </c:pt>
                <c:pt idx="4879">
                  <c:v>29300</c:v>
                </c:pt>
                <c:pt idx="4880">
                  <c:v>26195</c:v>
                </c:pt>
                <c:pt idx="4881">
                  <c:v>28425</c:v>
                </c:pt>
                <c:pt idx="4882">
                  <c:v>28200</c:v>
                </c:pt>
                <c:pt idx="4883">
                  <c:v>23945</c:v>
                </c:pt>
                <c:pt idx="4884">
                  <c:v>27520</c:v>
                </c:pt>
                <c:pt idx="4885">
                  <c:v>28425</c:v>
                </c:pt>
                <c:pt idx="4886">
                  <c:v>25045</c:v>
                </c:pt>
                <c:pt idx="4887">
                  <c:v>23945</c:v>
                </c:pt>
                <c:pt idx="4888">
                  <c:v>25270</c:v>
                </c:pt>
                <c:pt idx="4889">
                  <c:v>29525</c:v>
                </c:pt>
                <c:pt idx="4890">
                  <c:v>26420</c:v>
                </c:pt>
                <c:pt idx="4891">
                  <c:v>24535</c:v>
                </c:pt>
                <c:pt idx="4892">
                  <c:v>30875</c:v>
                </c:pt>
                <c:pt idx="4893">
                  <c:v>28555</c:v>
                </c:pt>
                <c:pt idx="4894">
                  <c:v>29775</c:v>
                </c:pt>
                <c:pt idx="4895">
                  <c:v>28855</c:v>
                </c:pt>
                <c:pt idx="4896">
                  <c:v>27925</c:v>
                </c:pt>
                <c:pt idx="4897">
                  <c:v>27455</c:v>
                </c:pt>
                <c:pt idx="4898">
                  <c:v>30875</c:v>
                </c:pt>
                <c:pt idx="4899">
                  <c:v>25635</c:v>
                </c:pt>
                <c:pt idx="4900">
                  <c:v>29775</c:v>
                </c:pt>
                <c:pt idx="4901">
                  <c:v>27455</c:v>
                </c:pt>
                <c:pt idx="4902">
                  <c:v>28855</c:v>
                </c:pt>
                <c:pt idx="4903">
                  <c:v>25635</c:v>
                </c:pt>
                <c:pt idx="4904">
                  <c:v>24535</c:v>
                </c:pt>
                <c:pt idx="4905">
                  <c:v>26825</c:v>
                </c:pt>
                <c:pt idx="4906">
                  <c:v>28555</c:v>
                </c:pt>
                <c:pt idx="4907">
                  <c:v>27925</c:v>
                </c:pt>
                <c:pt idx="4908">
                  <c:v>29955</c:v>
                </c:pt>
                <c:pt idx="4909">
                  <c:v>29955</c:v>
                </c:pt>
                <c:pt idx="4910">
                  <c:v>26825</c:v>
                </c:pt>
                <c:pt idx="4911">
                  <c:v>24210</c:v>
                </c:pt>
                <c:pt idx="4912">
                  <c:v>21295</c:v>
                </c:pt>
                <c:pt idx="4913">
                  <c:v>28120</c:v>
                </c:pt>
                <c:pt idx="4914">
                  <c:v>24210</c:v>
                </c:pt>
                <c:pt idx="4915">
                  <c:v>21295</c:v>
                </c:pt>
                <c:pt idx="4916">
                  <c:v>20195</c:v>
                </c:pt>
                <c:pt idx="4917">
                  <c:v>20195</c:v>
                </c:pt>
                <c:pt idx="4918">
                  <c:v>28390</c:v>
                </c:pt>
                <c:pt idx="4919">
                  <c:v>29220</c:v>
                </c:pt>
                <c:pt idx="4920">
                  <c:v>25960</c:v>
                </c:pt>
                <c:pt idx="4921">
                  <c:v>26640</c:v>
                </c:pt>
                <c:pt idx="4922">
                  <c:v>25960</c:v>
                </c:pt>
                <c:pt idx="4923">
                  <c:v>25540</c:v>
                </c:pt>
                <c:pt idx="4924">
                  <c:v>27290</c:v>
                </c:pt>
                <c:pt idx="4925">
                  <c:v>21695</c:v>
                </c:pt>
                <c:pt idx="4926">
                  <c:v>21695</c:v>
                </c:pt>
                <c:pt idx="4927">
                  <c:v>29495</c:v>
                </c:pt>
                <c:pt idx="4928">
                  <c:v>20595</c:v>
                </c:pt>
                <c:pt idx="4929">
                  <c:v>28395</c:v>
                </c:pt>
                <c:pt idx="4930">
                  <c:v>26895</c:v>
                </c:pt>
                <c:pt idx="4931">
                  <c:v>20595</c:v>
                </c:pt>
                <c:pt idx="4932">
                  <c:v>28695</c:v>
                </c:pt>
                <c:pt idx="4933">
                  <c:v>24395</c:v>
                </c:pt>
                <c:pt idx="4934">
                  <c:v>26195</c:v>
                </c:pt>
                <c:pt idx="4935">
                  <c:v>26195</c:v>
                </c:pt>
                <c:pt idx="4936">
                  <c:v>24395</c:v>
                </c:pt>
                <c:pt idx="4937">
                  <c:v>27595</c:v>
                </c:pt>
                <c:pt idx="4938">
                  <c:v>25795</c:v>
                </c:pt>
                <c:pt idx="4939">
                  <c:v>20995</c:v>
                </c:pt>
                <c:pt idx="4940">
                  <c:v>27665</c:v>
                </c:pt>
                <c:pt idx="4941">
                  <c:v>30265</c:v>
                </c:pt>
                <c:pt idx="4942">
                  <c:v>29165</c:v>
                </c:pt>
                <c:pt idx="4943">
                  <c:v>26685</c:v>
                </c:pt>
                <c:pt idx="4944">
                  <c:v>24885</c:v>
                </c:pt>
                <c:pt idx="4945">
                  <c:v>22095</c:v>
                </c:pt>
                <c:pt idx="4946">
                  <c:v>26685</c:v>
                </c:pt>
                <c:pt idx="4947">
                  <c:v>20995</c:v>
                </c:pt>
                <c:pt idx="4948">
                  <c:v>26565</c:v>
                </c:pt>
                <c:pt idx="4949">
                  <c:v>24885</c:v>
                </c:pt>
                <c:pt idx="4950">
                  <c:v>22095</c:v>
                </c:pt>
                <c:pt idx="4951">
                  <c:v>29465</c:v>
                </c:pt>
                <c:pt idx="4952">
                  <c:v>28365</c:v>
                </c:pt>
                <c:pt idx="4953">
                  <c:v>22325</c:v>
                </c:pt>
                <c:pt idx="4954">
                  <c:v>29280</c:v>
                </c:pt>
                <c:pt idx="4955">
                  <c:v>23650</c:v>
                </c:pt>
                <c:pt idx="4956">
                  <c:v>25380</c:v>
                </c:pt>
                <c:pt idx="4957">
                  <c:v>26920</c:v>
                </c:pt>
                <c:pt idx="4958">
                  <c:v>20895</c:v>
                </c:pt>
                <c:pt idx="4959">
                  <c:v>26920</c:v>
                </c:pt>
                <c:pt idx="4960">
                  <c:v>28020</c:v>
                </c:pt>
                <c:pt idx="4961">
                  <c:v>30380</c:v>
                </c:pt>
                <c:pt idx="4962">
                  <c:v>29280</c:v>
                </c:pt>
                <c:pt idx="4963">
                  <c:v>30380</c:v>
                </c:pt>
                <c:pt idx="4964">
                  <c:v>16215</c:v>
                </c:pt>
                <c:pt idx="4965">
                  <c:v>28020</c:v>
                </c:pt>
                <c:pt idx="4966">
                  <c:v>17325</c:v>
                </c:pt>
                <c:pt idx="4967">
                  <c:v>20095</c:v>
                </c:pt>
                <c:pt idx="4968">
                  <c:v>23650</c:v>
                </c:pt>
                <c:pt idx="4969">
                  <c:v>18995</c:v>
                </c:pt>
                <c:pt idx="4970">
                  <c:v>22325</c:v>
                </c:pt>
                <c:pt idx="4971">
                  <c:v>20095</c:v>
                </c:pt>
                <c:pt idx="4972">
                  <c:v>25380</c:v>
                </c:pt>
                <c:pt idx="4973">
                  <c:v>18425</c:v>
                </c:pt>
                <c:pt idx="4974">
                  <c:v>19420</c:v>
                </c:pt>
                <c:pt idx="4975">
                  <c:v>18320</c:v>
                </c:pt>
                <c:pt idx="4976">
                  <c:v>18995</c:v>
                </c:pt>
                <c:pt idx="4977">
                  <c:v>21995</c:v>
                </c:pt>
                <c:pt idx="4978">
                  <c:v>22325</c:v>
                </c:pt>
                <c:pt idx="4979">
                  <c:v>23650</c:v>
                </c:pt>
                <c:pt idx="4980">
                  <c:v>29280</c:v>
                </c:pt>
                <c:pt idx="4981">
                  <c:v>19775</c:v>
                </c:pt>
                <c:pt idx="4982">
                  <c:v>25380</c:v>
                </c:pt>
                <c:pt idx="4983">
                  <c:v>28020</c:v>
                </c:pt>
                <c:pt idx="4984">
                  <c:v>26920</c:v>
                </c:pt>
                <c:pt idx="4985">
                  <c:v>18675</c:v>
                </c:pt>
                <c:pt idx="4986">
                  <c:v>26920</c:v>
                </c:pt>
                <c:pt idx="4987">
                  <c:v>23650</c:v>
                </c:pt>
                <c:pt idx="4988">
                  <c:v>21995</c:v>
                </c:pt>
                <c:pt idx="4989">
                  <c:v>18995</c:v>
                </c:pt>
                <c:pt idx="4990">
                  <c:v>20095</c:v>
                </c:pt>
                <c:pt idx="4991">
                  <c:v>20895</c:v>
                </c:pt>
                <c:pt idx="4992">
                  <c:v>17680</c:v>
                </c:pt>
                <c:pt idx="4993">
                  <c:v>28020</c:v>
                </c:pt>
                <c:pt idx="4994">
                  <c:v>18780</c:v>
                </c:pt>
                <c:pt idx="4995">
                  <c:v>30380</c:v>
                </c:pt>
                <c:pt idx="4996">
                  <c:v>30380</c:v>
                </c:pt>
                <c:pt idx="4997">
                  <c:v>29280</c:v>
                </c:pt>
                <c:pt idx="4998">
                  <c:v>25380</c:v>
                </c:pt>
                <c:pt idx="4999">
                  <c:v>28995</c:v>
                </c:pt>
                <c:pt idx="5000">
                  <c:v>21995</c:v>
                </c:pt>
                <c:pt idx="5001">
                  <c:v>20895</c:v>
                </c:pt>
                <c:pt idx="5002">
                  <c:v>18995</c:v>
                </c:pt>
                <c:pt idx="5003">
                  <c:v>17895</c:v>
                </c:pt>
                <c:pt idx="5004">
                  <c:v>24995</c:v>
                </c:pt>
                <c:pt idx="5005">
                  <c:v>27895</c:v>
                </c:pt>
                <c:pt idx="5006">
                  <c:v>2347</c:v>
                </c:pt>
                <c:pt idx="5007">
                  <c:v>2554</c:v>
                </c:pt>
                <c:pt idx="5008">
                  <c:v>2590</c:v>
                </c:pt>
                <c:pt idx="5009">
                  <c:v>2182</c:v>
                </c:pt>
                <c:pt idx="5010">
                  <c:v>2691</c:v>
                </c:pt>
                <c:pt idx="5011">
                  <c:v>2317</c:v>
                </c:pt>
                <c:pt idx="5012">
                  <c:v>2368</c:v>
                </c:pt>
                <c:pt idx="5013">
                  <c:v>2377</c:v>
                </c:pt>
                <c:pt idx="5014">
                  <c:v>2251</c:v>
                </c:pt>
                <c:pt idx="5015">
                  <c:v>2038</c:v>
                </c:pt>
                <c:pt idx="5016">
                  <c:v>2407</c:v>
                </c:pt>
                <c:pt idx="5017">
                  <c:v>2463</c:v>
                </c:pt>
                <c:pt idx="5018">
                  <c:v>2773</c:v>
                </c:pt>
                <c:pt idx="5019">
                  <c:v>2756</c:v>
                </c:pt>
                <c:pt idx="5020">
                  <c:v>2590</c:v>
                </c:pt>
                <c:pt idx="5021">
                  <c:v>2916</c:v>
                </c:pt>
                <c:pt idx="5022">
                  <c:v>2322</c:v>
                </c:pt>
                <c:pt idx="5023">
                  <c:v>2623</c:v>
                </c:pt>
                <c:pt idx="5024">
                  <c:v>2655</c:v>
                </c:pt>
                <c:pt idx="5025">
                  <c:v>2578</c:v>
                </c:pt>
                <c:pt idx="5026">
                  <c:v>26770</c:v>
                </c:pt>
                <c:pt idx="5027">
                  <c:v>22270</c:v>
                </c:pt>
                <c:pt idx="5028">
                  <c:v>25170</c:v>
                </c:pt>
                <c:pt idx="5029">
                  <c:v>31925</c:v>
                </c:pt>
                <c:pt idx="5030">
                  <c:v>19270</c:v>
                </c:pt>
                <c:pt idx="5031">
                  <c:v>22170</c:v>
                </c:pt>
                <c:pt idx="5032">
                  <c:v>30225</c:v>
                </c:pt>
                <c:pt idx="5033">
                  <c:v>28225</c:v>
                </c:pt>
                <c:pt idx="5034">
                  <c:v>33920</c:v>
                </c:pt>
                <c:pt idx="5035">
                  <c:v>28770</c:v>
                </c:pt>
                <c:pt idx="5036">
                  <c:v>29925</c:v>
                </c:pt>
                <c:pt idx="5037">
                  <c:v>33295</c:v>
                </c:pt>
                <c:pt idx="5038">
                  <c:v>33295</c:v>
                </c:pt>
                <c:pt idx="5039">
                  <c:v>27395</c:v>
                </c:pt>
                <c:pt idx="5040">
                  <c:v>28695</c:v>
                </c:pt>
                <c:pt idx="5041">
                  <c:v>26595</c:v>
                </c:pt>
                <c:pt idx="5042">
                  <c:v>23495</c:v>
                </c:pt>
                <c:pt idx="5043">
                  <c:v>29995</c:v>
                </c:pt>
                <c:pt idx="5044">
                  <c:v>25195</c:v>
                </c:pt>
                <c:pt idx="5045">
                  <c:v>20695</c:v>
                </c:pt>
                <c:pt idx="5046">
                  <c:v>31395</c:v>
                </c:pt>
                <c:pt idx="5047">
                  <c:v>31395</c:v>
                </c:pt>
                <c:pt idx="5048">
                  <c:v>27395</c:v>
                </c:pt>
                <c:pt idx="5049">
                  <c:v>26295</c:v>
                </c:pt>
                <c:pt idx="5050">
                  <c:v>26595</c:v>
                </c:pt>
                <c:pt idx="5051">
                  <c:v>33695</c:v>
                </c:pt>
                <c:pt idx="5052">
                  <c:v>28395</c:v>
                </c:pt>
                <c:pt idx="5053">
                  <c:v>31795</c:v>
                </c:pt>
                <c:pt idx="5054">
                  <c:v>30895</c:v>
                </c:pt>
                <c:pt idx="5055">
                  <c:v>20995</c:v>
                </c:pt>
                <c:pt idx="5056">
                  <c:v>24895</c:v>
                </c:pt>
                <c:pt idx="5057">
                  <c:v>29795</c:v>
                </c:pt>
                <c:pt idx="5058">
                  <c:v>20995</c:v>
                </c:pt>
                <c:pt idx="5059">
                  <c:v>33695</c:v>
                </c:pt>
                <c:pt idx="5060">
                  <c:v>26295</c:v>
                </c:pt>
                <c:pt idx="5061">
                  <c:v>29795</c:v>
                </c:pt>
                <c:pt idx="5062">
                  <c:v>31795</c:v>
                </c:pt>
                <c:pt idx="5063">
                  <c:v>30995</c:v>
                </c:pt>
                <c:pt idx="5064">
                  <c:v>26595</c:v>
                </c:pt>
                <c:pt idx="5065">
                  <c:v>27495</c:v>
                </c:pt>
                <c:pt idx="5066">
                  <c:v>28395</c:v>
                </c:pt>
                <c:pt idx="5067">
                  <c:v>24895</c:v>
                </c:pt>
                <c:pt idx="5068">
                  <c:v>25240</c:v>
                </c:pt>
                <c:pt idx="5069">
                  <c:v>28020</c:v>
                </c:pt>
                <c:pt idx="5070">
                  <c:v>30020</c:v>
                </c:pt>
                <c:pt idx="5071">
                  <c:v>26940</c:v>
                </c:pt>
                <c:pt idx="5072">
                  <c:v>20250</c:v>
                </c:pt>
                <c:pt idx="5073">
                  <c:v>22300</c:v>
                </c:pt>
                <c:pt idx="5074">
                  <c:v>24150</c:v>
                </c:pt>
                <c:pt idx="5075">
                  <c:v>22100</c:v>
                </c:pt>
                <c:pt idx="5076">
                  <c:v>27230</c:v>
                </c:pt>
                <c:pt idx="5077">
                  <c:v>24830</c:v>
                </c:pt>
                <c:pt idx="5078">
                  <c:v>24830</c:v>
                </c:pt>
                <c:pt idx="5079">
                  <c:v>22100</c:v>
                </c:pt>
                <c:pt idx="5080">
                  <c:v>28020</c:v>
                </c:pt>
                <c:pt idx="5081">
                  <c:v>22300</c:v>
                </c:pt>
                <c:pt idx="5082">
                  <c:v>24150</c:v>
                </c:pt>
                <c:pt idx="5083">
                  <c:v>26940</c:v>
                </c:pt>
                <c:pt idx="5084">
                  <c:v>30020</c:v>
                </c:pt>
                <c:pt idx="5085">
                  <c:v>20250</c:v>
                </c:pt>
                <c:pt idx="5086">
                  <c:v>27230</c:v>
                </c:pt>
                <c:pt idx="5087">
                  <c:v>25240</c:v>
                </c:pt>
                <c:pt idx="5088">
                  <c:v>28020</c:v>
                </c:pt>
                <c:pt idx="5089">
                  <c:v>24830</c:v>
                </c:pt>
                <c:pt idx="5090">
                  <c:v>30020</c:v>
                </c:pt>
                <c:pt idx="5091">
                  <c:v>27230</c:v>
                </c:pt>
                <c:pt idx="5092">
                  <c:v>26940</c:v>
                </c:pt>
                <c:pt idx="5093">
                  <c:v>24400</c:v>
                </c:pt>
                <c:pt idx="5094">
                  <c:v>22100</c:v>
                </c:pt>
                <c:pt idx="5095">
                  <c:v>20250</c:v>
                </c:pt>
                <c:pt idx="5096">
                  <c:v>22550</c:v>
                </c:pt>
                <c:pt idx="5097">
                  <c:v>25240</c:v>
                </c:pt>
                <c:pt idx="5098">
                  <c:v>2000</c:v>
                </c:pt>
                <c:pt idx="5099">
                  <c:v>2000</c:v>
                </c:pt>
                <c:pt idx="5100">
                  <c:v>2000</c:v>
                </c:pt>
                <c:pt idx="5101">
                  <c:v>2000</c:v>
                </c:pt>
                <c:pt idx="5102">
                  <c:v>2000</c:v>
                </c:pt>
                <c:pt idx="5103">
                  <c:v>2000</c:v>
                </c:pt>
                <c:pt idx="5104">
                  <c:v>2000</c:v>
                </c:pt>
                <c:pt idx="5105">
                  <c:v>2000</c:v>
                </c:pt>
                <c:pt idx="5106">
                  <c:v>2000</c:v>
                </c:pt>
                <c:pt idx="5107">
                  <c:v>2000</c:v>
                </c:pt>
                <c:pt idx="5108">
                  <c:v>41250</c:v>
                </c:pt>
                <c:pt idx="5109">
                  <c:v>42650</c:v>
                </c:pt>
                <c:pt idx="5110">
                  <c:v>59900</c:v>
                </c:pt>
                <c:pt idx="5111">
                  <c:v>54500</c:v>
                </c:pt>
                <c:pt idx="5112">
                  <c:v>49000</c:v>
                </c:pt>
                <c:pt idx="5113">
                  <c:v>61900</c:v>
                </c:pt>
                <c:pt idx="5114">
                  <c:v>54900</c:v>
                </c:pt>
                <c:pt idx="5115">
                  <c:v>21049</c:v>
                </c:pt>
                <c:pt idx="5116">
                  <c:v>22049</c:v>
                </c:pt>
                <c:pt idx="5117">
                  <c:v>24149</c:v>
                </c:pt>
                <c:pt idx="5118">
                  <c:v>27299</c:v>
                </c:pt>
                <c:pt idx="5119">
                  <c:v>23399</c:v>
                </c:pt>
                <c:pt idx="5120">
                  <c:v>24849</c:v>
                </c:pt>
                <c:pt idx="5121">
                  <c:v>23049</c:v>
                </c:pt>
                <c:pt idx="5122">
                  <c:v>25949</c:v>
                </c:pt>
                <c:pt idx="5123">
                  <c:v>22099</c:v>
                </c:pt>
                <c:pt idx="5124">
                  <c:v>25499</c:v>
                </c:pt>
                <c:pt idx="5125">
                  <c:v>18999</c:v>
                </c:pt>
                <c:pt idx="5126">
                  <c:v>23899</c:v>
                </c:pt>
                <c:pt idx="5127">
                  <c:v>25249</c:v>
                </c:pt>
                <c:pt idx="5128">
                  <c:v>27549</c:v>
                </c:pt>
                <c:pt idx="5129">
                  <c:v>22299</c:v>
                </c:pt>
                <c:pt idx="5130">
                  <c:v>23649</c:v>
                </c:pt>
                <c:pt idx="5131">
                  <c:v>25749</c:v>
                </c:pt>
                <c:pt idx="5132">
                  <c:v>24399</c:v>
                </c:pt>
                <c:pt idx="5133">
                  <c:v>18999</c:v>
                </c:pt>
                <c:pt idx="5134">
                  <c:v>26199</c:v>
                </c:pt>
                <c:pt idx="5135">
                  <c:v>25099</c:v>
                </c:pt>
                <c:pt idx="5136">
                  <c:v>20999</c:v>
                </c:pt>
                <c:pt idx="5137">
                  <c:v>22249</c:v>
                </c:pt>
                <c:pt idx="5138">
                  <c:v>27549</c:v>
                </c:pt>
                <c:pt idx="5139">
                  <c:v>26199</c:v>
                </c:pt>
                <c:pt idx="5140">
                  <c:v>22349</c:v>
                </c:pt>
                <c:pt idx="5141">
                  <c:v>25799</c:v>
                </c:pt>
                <c:pt idx="5142">
                  <c:v>21749</c:v>
                </c:pt>
                <c:pt idx="5143">
                  <c:v>23249</c:v>
                </c:pt>
                <c:pt idx="5144">
                  <c:v>28999</c:v>
                </c:pt>
                <c:pt idx="5145">
                  <c:v>19999</c:v>
                </c:pt>
                <c:pt idx="5146">
                  <c:v>27199</c:v>
                </c:pt>
                <c:pt idx="5147">
                  <c:v>35725</c:v>
                </c:pt>
                <c:pt idx="5148">
                  <c:v>31065</c:v>
                </c:pt>
                <c:pt idx="5149">
                  <c:v>40500</c:v>
                </c:pt>
                <c:pt idx="5150">
                  <c:v>39970</c:v>
                </c:pt>
                <c:pt idx="5151">
                  <c:v>33635</c:v>
                </c:pt>
                <c:pt idx="5152">
                  <c:v>38025</c:v>
                </c:pt>
                <c:pt idx="5153">
                  <c:v>38730</c:v>
                </c:pt>
                <c:pt idx="5154">
                  <c:v>34065</c:v>
                </c:pt>
                <c:pt idx="5155">
                  <c:v>40145</c:v>
                </c:pt>
                <c:pt idx="5156">
                  <c:v>38905</c:v>
                </c:pt>
                <c:pt idx="5157">
                  <c:v>35900</c:v>
                </c:pt>
                <c:pt idx="5158">
                  <c:v>33810</c:v>
                </c:pt>
                <c:pt idx="5159">
                  <c:v>40675</c:v>
                </c:pt>
                <c:pt idx="5160">
                  <c:v>38200</c:v>
                </c:pt>
                <c:pt idx="5161">
                  <c:v>31065</c:v>
                </c:pt>
                <c:pt idx="5162">
                  <c:v>36065</c:v>
                </c:pt>
                <c:pt idx="5163">
                  <c:v>38665</c:v>
                </c:pt>
                <c:pt idx="5164">
                  <c:v>43265</c:v>
                </c:pt>
                <c:pt idx="5165">
                  <c:v>32065</c:v>
                </c:pt>
                <c:pt idx="5166">
                  <c:v>41065</c:v>
                </c:pt>
                <c:pt idx="5167">
                  <c:v>37895</c:v>
                </c:pt>
                <c:pt idx="5168">
                  <c:v>34695</c:v>
                </c:pt>
                <c:pt idx="5169">
                  <c:v>38195</c:v>
                </c:pt>
                <c:pt idx="5170">
                  <c:v>34995</c:v>
                </c:pt>
                <c:pt idx="5171">
                  <c:v>37995</c:v>
                </c:pt>
                <c:pt idx="5172">
                  <c:v>34495</c:v>
                </c:pt>
                <c:pt idx="5173">
                  <c:v>38995</c:v>
                </c:pt>
                <c:pt idx="5174">
                  <c:v>21345</c:v>
                </c:pt>
                <c:pt idx="5175">
                  <c:v>18395</c:v>
                </c:pt>
                <c:pt idx="5176">
                  <c:v>18495</c:v>
                </c:pt>
                <c:pt idx="5177">
                  <c:v>21495</c:v>
                </c:pt>
                <c:pt idx="5178">
                  <c:v>21945</c:v>
                </c:pt>
                <c:pt idx="5179">
                  <c:v>18595</c:v>
                </c:pt>
                <c:pt idx="5180">
                  <c:v>17395</c:v>
                </c:pt>
                <c:pt idx="5181">
                  <c:v>29495</c:v>
                </c:pt>
                <c:pt idx="5182">
                  <c:v>20595</c:v>
                </c:pt>
                <c:pt idx="5183">
                  <c:v>21595</c:v>
                </c:pt>
                <c:pt idx="5184">
                  <c:v>20995</c:v>
                </c:pt>
                <c:pt idx="5185">
                  <c:v>18295</c:v>
                </c:pt>
                <c:pt idx="5186">
                  <c:v>18595</c:v>
                </c:pt>
                <c:pt idx="5187">
                  <c:v>20995</c:v>
                </c:pt>
                <c:pt idx="5188">
                  <c:v>17595</c:v>
                </c:pt>
                <c:pt idx="5189">
                  <c:v>23495</c:v>
                </c:pt>
                <c:pt idx="5190">
                  <c:v>22495</c:v>
                </c:pt>
                <c:pt idx="5191">
                  <c:v>19995</c:v>
                </c:pt>
                <c:pt idx="5192">
                  <c:v>21995</c:v>
                </c:pt>
                <c:pt idx="5193">
                  <c:v>20295</c:v>
                </c:pt>
                <c:pt idx="5194">
                  <c:v>21095</c:v>
                </c:pt>
                <c:pt idx="5195">
                  <c:v>18795</c:v>
                </c:pt>
                <c:pt idx="5196">
                  <c:v>17795</c:v>
                </c:pt>
                <c:pt idx="5197">
                  <c:v>22095</c:v>
                </c:pt>
                <c:pt idx="5198">
                  <c:v>80155</c:v>
                </c:pt>
                <c:pt idx="5199">
                  <c:v>83825</c:v>
                </c:pt>
                <c:pt idx="5200">
                  <c:v>84325</c:v>
                </c:pt>
                <c:pt idx="5201">
                  <c:v>2000</c:v>
                </c:pt>
                <c:pt idx="5202">
                  <c:v>2000</c:v>
                </c:pt>
                <c:pt idx="5203">
                  <c:v>2000</c:v>
                </c:pt>
                <c:pt idx="5204">
                  <c:v>2000</c:v>
                </c:pt>
                <c:pt idx="5205">
                  <c:v>2000</c:v>
                </c:pt>
                <c:pt idx="5206">
                  <c:v>2000</c:v>
                </c:pt>
                <c:pt idx="5207">
                  <c:v>2000</c:v>
                </c:pt>
                <c:pt idx="5208">
                  <c:v>2000</c:v>
                </c:pt>
                <c:pt idx="5209">
                  <c:v>2000</c:v>
                </c:pt>
                <c:pt idx="5210">
                  <c:v>2000</c:v>
                </c:pt>
                <c:pt idx="5211">
                  <c:v>2000</c:v>
                </c:pt>
                <c:pt idx="5212">
                  <c:v>2000</c:v>
                </c:pt>
                <c:pt idx="5213">
                  <c:v>2000</c:v>
                </c:pt>
                <c:pt idx="5214">
                  <c:v>2000</c:v>
                </c:pt>
                <c:pt idx="5215">
                  <c:v>2000</c:v>
                </c:pt>
                <c:pt idx="5216">
                  <c:v>2000</c:v>
                </c:pt>
                <c:pt idx="5217">
                  <c:v>2000</c:v>
                </c:pt>
                <c:pt idx="5218">
                  <c:v>2000</c:v>
                </c:pt>
                <c:pt idx="5219">
                  <c:v>2000</c:v>
                </c:pt>
                <c:pt idx="5220">
                  <c:v>2000</c:v>
                </c:pt>
                <c:pt idx="5221">
                  <c:v>2000</c:v>
                </c:pt>
                <c:pt idx="5222">
                  <c:v>2000</c:v>
                </c:pt>
                <c:pt idx="5223">
                  <c:v>2000</c:v>
                </c:pt>
                <c:pt idx="5224">
                  <c:v>2000</c:v>
                </c:pt>
                <c:pt idx="5225">
                  <c:v>2000</c:v>
                </c:pt>
                <c:pt idx="5226">
                  <c:v>2000</c:v>
                </c:pt>
                <c:pt idx="5227">
                  <c:v>2000</c:v>
                </c:pt>
                <c:pt idx="5228">
                  <c:v>2000</c:v>
                </c:pt>
                <c:pt idx="5229">
                  <c:v>2000</c:v>
                </c:pt>
                <c:pt idx="5230">
                  <c:v>2000</c:v>
                </c:pt>
                <c:pt idx="5231">
                  <c:v>2000</c:v>
                </c:pt>
                <c:pt idx="5232">
                  <c:v>2000</c:v>
                </c:pt>
                <c:pt idx="5233">
                  <c:v>2000</c:v>
                </c:pt>
                <c:pt idx="5234">
                  <c:v>26495</c:v>
                </c:pt>
                <c:pt idx="5235">
                  <c:v>29595</c:v>
                </c:pt>
                <c:pt idx="5236">
                  <c:v>26795</c:v>
                </c:pt>
                <c:pt idx="5237">
                  <c:v>23495</c:v>
                </c:pt>
                <c:pt idx="5238">
                  <c:v>21995</c:v>
                </c:pt>
                <c:pt idx="5239">
                  <c:v>23795</c:v>
                </c:pt>
                <c:pt idx="5240">
                  <c:v>21695</c:v>
                </c:pt>
                <c:pt idx="5241">
                  <c:v>21745</c:v>
                </c:pt>
                <c:pt idx="5242">
                  <c:v>26845</c:v>
                </c:pt>
                <c:pt idx="5243">
                  <c:v>29945</c:v>
                </c:pt>
                <c:pt idx="5244">
                  <c:v>23845</c:v>
                </c:pt>
                <c:pt idx="5245">
                  <c:v>22045</c:v>
                </c:pt>
                <c:pt idx="5246">
                  <c:v>27145</c:v>
                </c:pt>
                <c:pt idx="5247">
                  <c:v>24145</c:v>
                </c:pt>
                <c:pt idx="5248">
                  <c:v>31640</c:v>
                </c:pt>
                <c:pt idx="5249">
                  <c:v>23995</c:v>
                </c:pt>
                <c:pt idx="5250">
                  <c:v>21995</c:v>
                </c:pt>
                <c:pt idx="5251">
                  <c:v>25995</c:v>
                </c:pt>
                <c:pt idx="5252">
                  <c:v>28840</c:v>
                </c:pt>
                <c:pt idx="5253">
                  <c:v>2000</c:v>
                </c:pt>
                <c:pt idx="5254">
                  <c:v>2060</c:v>
                </c:pt>
                <c:pt idx="5255">
                  <c:v>2042</c:v>
                </c:pt>
                <c:pt idx="5256">
                  <c:v>2000</c:v>
                </c:pt>
                <c:pt idx="5257">
                  <c:v>2000</c:v>
                </c:pt>
                <c:pt idx="5258">
                  <c:v>2181</c:v>
                </c:pt>
                <c:pt idx="5259">
                  <c:v>2028</c:v>
                </c:pt>
                <c:pt idx="5260">
                  <c:v>2063</c:v>
                </c:pt>
                <c:pt idx="5261">
                  <c:v>2066</c:v>
                </c:pt>
                <c:pt idx="5262">
                  <c:v>2384</c:v>
                </c:pt>
                <c:pt idx="5263">
                  <c:v>2356</c:v>
                </c:pt>
                <c:pt idx="5264">
                  <c:v>2506</c:v>
                </c:pt>
                <c:pt idx="5265">
                  <c:v>2265</c:v>
                </c:pt>
                <c:pt idx="5266">
                  <c:v>2144</c:v>
                </c:pt>
                <c:pt idx="5267">
                  <c:v>2135</c:v>
                </c:pt>
                <c:pt idx="5268">
                  <c:v>2066</c:v>
                </c:pt>
                <c:pt idx="5269">
                  <c:v>25645</c:v>
                </c:pt>
                <c:pt idx="5270">
                  <c:v>31420</c:v>
                </c:pt>
                <c:pt idx="5271">
                  <c:v>26040</c:v>
                </c:pt>
                <c:pt idx="5272">
                  <c:v>32085</c:v>
                </c:pt>
                <c:pt idx="5273">
                  <c:v>26725</c:v>
                </c:pt>
                <c:pt idx="5274">
                  <c:v>32385</c:v>
                </c:pt>
                <c:pt idx="5275">
                  <c:v>83000</c:v>
                </c:pt>
                <c:pt idx="5276">
                  <c:v>72000</c:v>
                </c:pt>
                <c:pt idx="5277">
                  <c:v>2000</c:v>
                </c:pt>
                <c:pt idx="5278">
                  <c:v>2087</c:v>
                </c:pt>
                <c:pt idx="5279">
                  <c:v>28680</c:v>
                </c:pt>
                <c:pt idx="5280">
                  <c:v>2000</c:v>
                </c:pt>
                <c:pt idx="5281">
                  <c:v>2000</c:v>
                </c:pt>
                <c:pt idx="5282">
                  <c:v>2000</c:v>
                </c:pt>
                <c:pt idx="5283">
                  <c:v>2000</c:v>
                </c:pt>
                <c:pt idx="5284">
                  <c:v>2000</c:v>
                </c:pt>
                <c:pt idx="5285">
                  <c:v>2000</c:v>
                </c:pt>
                <c:pt idx="5286">
                  <c:v>2000</c:v>
                </c:pt>
                <c:pt idx="5287">
                  <c:v>2000</c:v>
                </c:pt>
                <c:pt idx="5288">
                  <c:v>2000</c:v>
                </c:pt>
                <c:pt idx="5289">
                  <c:v>36400</c:v>
                </c:pt>
                <c:pt idx="5290">
                  <c:v>41500</c:v>
                </c:pt>
                <c:pt idx="5291">
                  <c:v>38900</c:v>
                </c:pt>
                <c:pt idx="5292">
                  <c:v>36600</c:v>
                </c:pt>
                <c:pt idx="5293">
                  <c:v>39100</c:v>
                </c:pt>
                <c:pt idx="5294">
                  <c:v>41700</c:v>
                </c:pt>
                <c:pt idx="5295">
                  <c:v>36600</c:v>
                </c:pt>
                <c:pt idx="5296">
                  <c:v>39100</c:v>
                </c:pt>
                <c:pt idx="5297">
                  <c:v>41700</c:v>
                </c:pt>
                <c:pt idx="5298">
                  <c:v>48525</c:v>
                </c:pt>
                <c:pt idx="5299">
                  <c:v>54025</c:v>
                </c:pt>
                <c:pt idx="5300">
                  <c:v>45975</c:v>
                </c:pt>
                <c:pt idx="5301">
                  <c:v>49700</c:v>
                </c:pt>
                <c:pt idx="5302">
                  <c:v>59900</c:v>
                </c:pt>
                <c:pt idx="5303">
                  <c:v>54600</c:v>
                </c:pt>
                <c:pt idx="5304">
                  <c:v>69279</c:v>
                </c:pt>
                <c:pt idx="5305">
                  <c:v>60600</c:v>
                </c:pt>
                <c:pt idx="5306">
                  <c:v>50400</c:v>
                </c:pt>
                <c:pt idx="5307">
                  <c:v>55300</c:v>
                </c:pt>
                <c:pt idx="5308">
                  <c:v>50400</c:v>
                </c:pt>
                <c:pt idx="5309">
                  <c:v>55300</c:v>
                </c:pt>
                <c:pt idx="5310">
                  <c:v>60600</c:v>
                </c:pt>
                <c:pt idx="5311">
                  <c:v>4207</c:v>
                </c:pt>
                <c:pt idx="5312">
                  <c:v>4556</c:v>
                </c:pt>
                <c:pt idx="5313">
                  <c:v>5035</c:v>
                </c:pt>
                <c:pt idx="5314">
                  <c:v>55375</c:v>
                </c:pt>
                <c:pt idx="5315">
                  <c:v>56225</c:v>
                </c:pt>
                <c:pt idx="5316">
                  <c:v>56525</c:v>
                </c:pt>
                <c:pt idx="5317">
                  <c:v>82305</c:v>
                </c:pt>
                <c:pt idx="5318">
                  <c:v>84500</c:v>
                </c:pt>
                <c:pt idx="5319">
                  <c:v>78820</c:v>
                </c:pt>
                <c:pt idx="5320">
                  <c:v>72520</c:v>
                </c:pt>
                <c:pt idx="5321">
                  <c:v>75465</c:v>
                </c:pt>
                <c:pt idx="5322">
                  <c:v>87500</c:v>
                </c:pt>
                <c:pt idx="5323">
                  <c:v>75465</c:v>
                </c:pt>
                <c:pt idx="5324">
                  <c:v>78820</c:v>
                </c:pt>
                <c:pt idx="5325">
                  <c:v>72520</c:v>
                </c:pt>
                <c:pt idx="5326">
                  <c:v>82305</c:v>
                </c:pt>
                <c:pt idx="5327">
                  <c:v>82305</c:v>
                </c:pt>
                <c:pt idx="5328">
                  <c:v>72520</c:v>
                </c:pt>
                <c:pt idx="5329">
                  <c:v>78820</c:v>
                </c:pt>
                <c:pt idx="5330">
                  <c:v>75465</c:v>
                </c:pt>
                <c:pt idx="5331">
                  <c:v>120060</c:v>
                </c:pt>
                <c:pt idx="5332">
                  <c:v>120440</c:v>
                </c:pt>
                <c:pt idx="5333">
                  <c:v>120440</c:v>
                </c:pt>
                <c:pt idx="5334">
                  <c:v>36770</c:v>
                </c:pt>
                <c:pt idx="5335">
                  <c:v>43370</c:v>
                </c:pt>
                <c:pt idx="5336">
                  <c:v>36140</c:v>
                </c:pt>
                <c:pt idx="5337">
                  <c:v>39970</c:v>
                </c:pt>
                <c:pt idx="5338">
                  <c:v>32370</c:v>
                </c:pt>
                <c:pt idx="5339">
                  <c:v>43590</c:v>
                </c:pt>
                <c:pt idx="5340">
                  <c:v>32640</c:v>
                </c:pt>
                <c:pt idx="5341">
                  <c:v>36360</c:v>
                </c:pt>
                <c:pt idx="5342">
                  <c:v>36990</c:v>
                </c:pt>
                <c:pt idx="5343">
                  <c:v>40190</c:v>
                </c:pt>
                <c:pt idx="5344">
                  <c:v>39285</c:v>
                </c:pt>
                <c:pt idx="5345">
                  <c:v>2136</c:v>
                </c:pt>
                <c:pt idx="5346">
                  <c:v>2080</c:v>
                </c:pt>
                <c:pt idx="5347">
                  <c:v>2283</c:v>
                </c:pt>
                <c:pt idx="5348">
                  <c:v>2444</c:v>
                </c:pt>
                <c:pt idx="5349">
                  <c:v>2681</c:v>
                </c:pt>
                <c:pt idx="5350">
                  <c:v>2356</c:v>
                </c:pt>
                <c:pt idx="5351">
                  <c:v>40205</c:v>
                </c:pt>
                <c:pt idx="5352">
                  <c:v>32520</c:v>
                </c:pt>
                <c:pt idx="5353">
                  <c:v>29265</c:v>
                </c:pt>
                <c:pt idx="5354">
                  <c:v>35770</c:v>
                </c:pt>
                <c:pt idx="5355">
                  <c:v>33120</c:v>
                </c:pt>
                <c:pt idx="5356">
                  <c:v>35270</c:v>
                </c:pt>
                <c:pt idx="5357">
                  <c:v>30770</c:v>
                </c:pt>
                <c:pt idx="5358">
                  <c:v>34670</c:v>
                </c:pt>
                <c:pt idx="5359">
                  <c:v>35730</c:v>
                </c:pt>
                <c:pt idx="5360">
                  <c:v>30930</c:v>
                </c:pt>
                <c:pt idx="5361">
                  <c:v>34830</c:v>
                </c:pt>
                <c:pt idx="5362">
                  <c:v>33230</c:v>
                </c:pt>
                <c:pt idx="5363">
                  <c:v>32730</c:v>
                </c:pt>
                <c:pt idx="5364">
                  <c:v>42515</c:v>
                </c:pt>
                <c:pt idx="5365">
                  <c:v>29230</c:v>
                </c:pt>
                <c:pt idx="5366">
                  <c:v>35625</c:v>
                </c:pt>
                <c:pt idx="5367">
                  <c:v>36230</c:v>
                </c:pt>
                <c:pt idx="5368">
                  <c:v>29730</c:v>
                </c:pt>
                <c:pt idx="5369">
                  <c:v>35675</c:v>
                </c:pt>
                <c:pt idx="5370">
                  <c:v>33130</c:v>
                </c:pt>
                <c:pt idx="5371">
                  <c:v>44460</c:v>
                </c:pt>
                <c:pt idx="5372">
                  <c:v>2000</c:v>
                </c:pt>
                <c:pt idx="5373">
                  <c:v>2000</c:v>
                </c:pt>
                <c:pt idx="5374">
                  <c:v>2000</c:v>
                </c:pt>
                <c:pt idx="5375">
                  <c:v>2000</c:v>
                </c:pt>
                <c:pt idx="5376">
                  <c:v>2000</c:v>
                </c:pt>
                <c:pt idx="5377">
                  <c:v>2000</c:v>
                </c:pt>
                <c:pt idx="5378">
                  <c:v>2000</c:v>
                </c:pt>
                <c:pt idx="5379">
                  <c:v>2000</c:v>
                </c:pt>
                <c:pt idx="5380">
                  <c:v>2044</c:v>
                </c:pt>
                <c:pt idx="5381">
                  <c:v>2100</c:v>
                </c:pt>
                <c:pt idx="5382">
                  <c:v>18890</c:v>
                </c:pt>
                <c:pt idx="5383">
                  <c:v>3667</c:v>
                </c:pt>
                <c:pt idx="5384">
                  <c:v>4282</c:v>
                </c:pt>
                <c:pt idx="5385">
                  <c:v>65225</c:v>
                </c:pt>
                <c:pt idx="5386">
                  <c:v>67395</c:v>
                </c:pt>
                <c:pt idx="5387">
                  <c:v>67395</c:v>
                </c:pt>
                <c:pt idx="5388">
                  <c:v>83180</c:v>
                </c:pt>
                <c:pt idx="5389">
                  <c:v>88880</c:v>
                </c:pt>
                <c:pt idx="5390">
                  <c:v>89380</c:v>
                </c:pt>
                <c:pt idx="5391">
                  <c:v>51270</c:v>
                </c:pt>
                <c:pt idx="5392">
                  <c:v>58800</c:v>
                </c:pt>
                <c:pt idx="5393">
                  <c:v>49770</c:v>
                </c:pt>
                <c:pt idx="5394">
                  <c:v>47270</c:v>
                </c:pt>
                <c:pt idx="5395">
                  <c:v>51790</c:v>
                </c:pt>
                <c:pt idx="5396">
                  <c:v>50290</c:v>
                </c:pt>
                <c:pt idx="5397">
                  <c:v>59450</c:v>
                </c:pt>
                <c:pt idx="5398">
                  <c:v>47790</c:v>
                </c:pt>
                <c:pt idx="5399">
                  <c:v>62900</c:v>
                </c:pt>
                <c:pt idx="5400">
                  <c:v>48300</c:v>
                </c:pt>
                <c:pt idx="5401">
                  <c:v>50800</c:v>
                </c:pt>
                <c:pt idx="5402">
                  <c:v>51700</c:v>
                </c:pt>
                <c:pt idx="5403">
                  <c:v>51700</c:v>
                </c:pt>
                <c:pt idx="5404">
                  <c:v>2000</c:v>
                </c:pt>
                <c:pt idx="5405">
                  <c:v>2000</c:v>
                </c:pt>
                <c:pt idx="5406">
                  <c:v>2000</c:v>
                </c:pt>
                <c:pt idx="5407">
                  <c:v>2000</c:v>
                </c:pt>
                <c:pt idx="5408">
                  <c:v>2000</c:v>
                </c:pt>
                <c:pt idx="5409">
                  <c:v>43900</c:v>
                </c:pt>
                <c:pt idx="5410">
                  <c:v>45650</c:v>
                </c:pt>
                <c:pt idx="5411">
                  <c:v>45800</c:v>
                </c:pt>
                <c:pt idx="5412">
                  <c:v>47950</c:v>
                </c:pt>
                <c:pt idx="5413">
                  <c:v>45800</c:v>
                </c:pt>
                <c:pt idx="5414">
                  <c:v>47950</c:v>
                </c:pt>
                <c:pt idx="5415">
                  <c:v>49200</c:v>
                </c:pt>
                <c:pt idx="5416">
                  <c:v>47050</c:v>
                </c:pt>
                <c:pt idx="5417">
                  <c:v>62000</c:v>
                </c:pt>
                <c:pt idx="5418">
                  <c:v>63500</c:v>
                </c:pt>
                <c:pt idx="5419">
                  <c:v>64000</c:v>
                </c:pt>
                <c:pt idx="5420">
                  <c:v>133205</c:v>
                </c:pt>
                <c:pt idx="5421">
                  <c:v>50250</c:v>
                </c:pt>
                <c:pt idx="5422">
                  <c:v>52750</c:v>
                </c:pt>
                <c:pt idx="5423">
                  <c:v>52150</c:v>
                </c:pt>
                <c:pt idx="5424">
                  <c:v>54650</c:v>
                </c:pt>
                <c:pt idx="5425">
                  <c:v>54650</c:v>
                </c:pt>
                <c:pt idx="5426">
                  <c:v>52150</c:v>
                </c:pt>
                <c:pt idx="5427">
                  <c:v>64200</c:v>
                </c:pt>
                <c:pt idx="5428">
                  <c:v>72500</c:v>
                </c:pt>
                <c:pt idx="5429">
                  <c:v>74200</c:v>
                </c:pt>
                <c:pt idx="5430">
                  <c:v>65700</c:v>
                </c:pt>
                <c:pt idx="5431">
                  <c:v>74700</c:v>
                </c:pt>
                <c:pt idx="5432">
                  <c:v>66200</c:v>
                </c:pt>
                <c:pt idx="5433">
                  <c:v>60950</c:v>
                </c:pt>
                <c:pt idx="5434">
                  <c:v>58450</c:v>
                </c:pt>
                <c:pt idx="5435">
                  <c:v>72300</c:v>
                </c:pt>
                <c:pt idx="5436">
                  <c:v>49900</c:v>
                </c:pt>
                <c:pt idx="5437">
                  <c:v>52600</c:v>
                </c:pt>
                <c:pt idx="5438">
                  <c:v>73900</c:v>
                </c:pt>
                <c:pt idx="5439">
                  <c:v>67200</c:v>
                </c:pt>
                <c:pt idx="5440">
                  <c:v>54400</c:v>
                </c:pt>
                <c:pt idx="5441">
                  <c:v>76000</c:v>
                </c:pt>
                <c:pt idx="5442">
                  <c:v>47500</c:v>
                </c:pt>
                <c:pt idx="5443">
                  <c:v>32855</c:v>
                </c:pt>
                <c:pt idx="5444">
                  <c:v>30855</c:v>
                </c:pt>
                <c:pt idx="5445">
                  <c:v>22680</c:v>
                </c:pt>
                <c:pt idx="5446">
                  <c:v>29100</c:v>
                </c:pt>
                <c:pt idx="5447">
                  <c:v>37320</c:v>
                </c:pt>
                <c:pt idx="5448">
                  <c:v>29860</c:v>
                </c:pt>
                <c:pt idx="5449">
                  <c:v>23370</c:v>
                </c:pt>
                <c:pt idx="5450">
                  <c:v>31515</c:v>
                </c:pt>
                <c:pt idx="5451">
                  <c:v>33615</c:v>
                </c:pt>
                <c:pt idx="5452">
                  <c:v>37795</c:v>
                </c:pt>
                <c:pt idx="5453">
                  <c:v>38105</c:v>
                </c:pt>
                <c:pt idx="5454">
                  <c:v>33880</c:v>
                </c:pt>
                <c:pt idx="5455">
                  <c:v>27225</c:v>
                </c:pt>
                <c:pt idx="5456">
                  <c:v>29855</c:v>
                </c:pt>
                <c:pt idx="5457">
                  <c:v>31780</c:v>
                </c:pt>
                <c:pt idx="5458">
                  <c:v>23420</c:v>
                </c:pt>
                <c:pt idx="5459">
                  <c:v>20320</c:v>
                </c:pt>
                <c:pt idx="5460">
                  <c:v>17935</c:v>
                </c:pt>
                <c:pt idx="5461">
                  <c:v>19695</c:v>
                </c:pt>
                <c:pt idx="5462">
                  <c:v>23640</c:v>
                </c:pt>
                <c:pt idx="5463">
                  <c:v>25555</c:v>
                </c:pt>
                <c:pt idx="5464">
                  <c:v>25925</c:v>
                </c:pt>
                <c:pt idx="5465">
                  <c:v>23835</c:v>
                </c:pt>
                <c:pt idx="5466">
                  <c:v>22565</c:v>
                </c:pt>
                <c:pt idx="5467">
                  <c:v>28420</c:v>
                </c:pt>
                <c:pt idx="5468">
                  <c:v>22565</c:v>
                </c:pt>
                <c:pt idx="5469">
                  <c:v>24610</c:v>
                </c:pt>
                <c:pt idx="5470">
                  <c:v>21465</c:v>
                </c:pt>
                <c:pt idx="5471">
                  <c:v>20965</c:v>
                </c:pt>
                <c:pt idx="5472">
                  <c:v>23465</c:v>
                </c:pt>
                <c:pt idx="5473">
                  <c:v>20165</c:v>
                </c:pt>
                <c:pt idx="5474">
                  <c:v>23265</c:v>
                </c:pt>
                <c:pt idx="5475">
                  <c:v>19565</c:v>
                </c:pt>
                <c:pt idx="5476">
                  <c:v>20575</c:v>
                </c:pt>
                <c:pt idx="5477">
                  <c:v>19795</c:v>
                </c:pt>
                <c:pt idx="5478">
                  <c:v>23710</c:v>
                </c:pt>
                <c:pt idx="5479">
                  <c:v>23915</c:v>
                </c:pt>
                <c:pt idx="5480">
                  <c:v>28195</c:v>
                </c:pt>
                <c:pt idx="5481">
                  <c:v>25470</c:v>
                </c:pt>
                <c:pt idx="5482">
                  <c:v>30355</c:v>
                </c:pt>
                <c:pt idx="5483">
                  <c:v>22340</c:v>
                </c:pt>
                <c:pt idx="5484">
                  <c:v>27005</c:v>
                </c:pt>
                <c:pt idx="5485">
                  <c:v>23610</c:v>
                </c:pt>
                <c:pt idx="5486">
                  <c:v>22340</c:v>
                </c:pt>
                <c:pt idx="5487">
                  <c:v>21625</c:v>
                </c:pt>
                <c:pt idx="5488">
                  <c:v>28620</c:v>
                </c:pt>
                <c:pt idx="5489">
                  <c:v>30920</c:v>
                </c:pt>
                <c:pt idx="5490">
                  <c:v>23120</c:v>
                </c:pt>
                <c:pt idx="5491">
                  <c:v>25020</c:v>
                </c:pt>
                <c:pt idx="5492">
                  <c:v>23120</c:v>
                </c:pt>
                <c:pt idx="5493">
                  <c:v>25125</c:v>
                </c:pt>
                <c:pt idx="5494">
                  <c:v>21680</c:v>
                </c:pt>
                <c:pt idx="5495">
                  <c:v>30975</c:v>
                </c:pt>
                <c:pt idx="5496">
                  <c:v>23225</c:v>
                </c:pt>
                <c:pt idx="5497">
                  <c:v>38680</c:v>
                </c:pt>
                <c:pt idx="5498">
                  <c:v>42235</c:v>
                </c:pt>
                <c:pt idx="5499">
                  <c:v>41225</c:v>
                </c:pt>
                <c:pt idx="5500">
                  <c:v>41525</c:v>
                </c:pt>
                <c:pt idx="5501">
                  <c:v>38425</c:v>
                </c:pt>
                <c:pt idx="5502">
                  <c:v>38125</c:v>
                </c:pt>
                <c:pt idx="5503">
                  <c:v>38915</c:v>
                </c:pt>
                <c:pt idx="5504">
                  <c:v>42015</c:v>
                </c:pt>
                <c:pt idx="5505">
                  <c:v>41715</c:v>
                </c:pt>
                <c:pt idx="5506">
                  <c:v>38615</c:v>
                </c:pt>
                <c:pt idx="5507">
                  <c:v>2000</c:v>
                </c:pt>
                <c:pt idx="5508">
                  <c:v>2000</c:v>
                </c:pt>
                <c:pt idx="5509">
                  <c:v>2263</c:v>
                </c:pt>
                <c:pt idx="5510">
                  <c:v>2209</c:v>
                </c:pt>
                <c:pt idx="5511">
                  <c:v>2411</c:v>
                </c:pt>
                <c:pt idx="5512">
                  <c:v>2459</c:v>
                </c:pt>
                <c:pt idx="5513">
                  <c:v>2000</c:v>
                </c:pt>
                <c:pt idx="5514">
                  <c:v>2000</c:v>
                </c:pt>
                <c:pt idx="5515">
                  <c:v>2000</c:v>
                </c:pt>
                <c:pt idx="5516">
                  <c:v>2000</c:v>
                </c:pt>
                <c:pt idx="5517">
                  <c:v>2000</c:v>
                </c:pt>
                <c:pt idx="5518">
                  <c:v>2000</c:v>
                </c:pt>
                <c:pt idx="5519">
                  <c:v>19685</c:v>
                </c:pt>
                <c:pt idx="5520">
                  <c:v>20755</c:v>
                </c:pt>
                <c:pt idx="5521">
                  <c:v>19565</c:v>
                </c:pt>
                <c:pt idx="5522">
                  <c:v>21715</c:v>
                </c:pt>
                <c:pt idx="5523">
                  <c:v>18845</c:v>
                </c:pt>
                <c:pt idx="5524">
                  <c:v>21715</c:v>
                </c:pt>
                <c:pt idx="5525">
                  <c:v>18845</c:v>
                </c:pt>
                <c:pt idx="5526">
                  <c:v>20755</c:v>
                </c:pt>
                <c:pt idx="5527">
                  <c:v>19685</c:v>
                </c:pt>
                <c:pt idx="5528">
                  <c:v>19565</c:v>
                </c:pt>
                <c:pt idx="5529">
                  <c:v>20115</c:v>
                </c:pt>
                <c:pt idx="5530">
                  <c:v>22415</c:v>
                </c:pt>
                <c:pt idx="5531">
                  <c:v>20265</c:v>
                </c:pt>
                <c:pt idx="5532">
                  <c:v>21455</c:v>
                </c:pt>
                <c:pt idx="5533">
                  <c:v>19275</c:v>
                </c:pt>
                <c:pt idx="5534">
                  <c:v>34380</c:v>
                </c:pt>
                <c:pt idx="5535">
                  <c:v>31290</c:v>
                </c:pt>
                <c:pt idx="5536">
                  <c:v>36990</c:v>
                </c:pt>
                <c:pt idx="5537">
                  <c:v>34490</c:v>
                </c:pt>
                <c:pt idx="5538">
                  <c:v>32510</c:v>
                </c:pt>
                <c:pt idx="5539">
                  <c:v>39960</c:v>
                </c:pt>
                <c:pt idx="5540">
                  <c:v>37770</c:v>
                </c:pt>
                <c:pt idx="5541">
                  <c:v>34590</c:v>
                </c:pt>
                <c:pt idx="5542">
                  <c:v>37090</c:v>
                </c:pt>
                <c:pt idx="5543">
                  <c:v>40040</c:v>
                </c:pt>
                <c:pt idx="5544">
                  <c:v>32610</c:v>
                </c:pt>
                <c:pt idx="5545">
                  <c:v>37870</c:v>
                </c:pt>
                <c:pt idx="5546">
                  <c:v>23700</c:v>
                </c:pt>
                <c:pt idx="5547">
                  <c:v>24000</c:v>
                </c:pt>
                <c:pt idx="5548">
                  <c:v>24200</c:v>
                </c:pt>
                <c:pt idx="5549">
                  <c:v>27995</c:v>
                </c:pt>
                <c:pt idx="5550">
                  <c:v>29925</c:v>
                </c:pt>
                <c:pt idx="5551">
                  <c:v>29925</c:v>
                </c:pt>
                <c:pt idx="5552">
                  <c:v>27995</c:v>
                </c:pt>
                <c:pt idx="5553">
                  <c:v>25730</c:v>
                </c:pt>
                <c:pt idx="5554">
                  <c:v>25780</c:v>
                </c:pt>
                <c:pt idx="5555">
                  <c:v>26580</c:v>
                </c:pt>
                <c:pt idx="5556">
                  <c:v>20480</c:v>
                </c:pt>
                <c:pt idx="5557">
                  <c:v>19980</c:v>
                </c:pt>
                <c:pt idx="5558">
                  <c:v>44990</c:v>
                </c:pt>
                <c:pt idx="5559">
                  <c:v>45990</c:v>
                </c:pt>
                <c:pt idx="5560">
                  <c:v>44990</c:v>
                </c:pt>
                <c:pt idx="5561">
                  <c:v>49300</c:v>
                </c:pt>
                <c:pt idx="5562">
                  <c:v>51300</c:v>
                </c:pt>
                <c:pt idx="5563">
                  <c:v>44565</c:v>
                </c:pt>
                <c:pt idx="5564">
                  <c:v>48840</c:v>
                </c:pt>
                <c:pt idx="5565">
                  <c:v>50840</c:v>
                </c:pt>
                <c:pt idx="5566">
                  <c:v>42565</c:v>
                </c:pt>
                <c:pt idx="5567">
                  <c:v>48840</c:v>
                </c:pt>
                <c:pt idx="5568">
                  <c:v>46840</c:v>
                </c:pt>
                <c:pt idx="5569">
                  <c:v>56780</c:v>
                </c:pt>
                <c:pt idx="5570">
                  <c:v>54780</c:v>
                </c:pt>
                <c:pt idx="5571">
                  <c:v>43015</c:v>
                </c:pt>
                <c:pt idx="5572">
                  <c:v>49440</c:v>
                </c:pt>
                <c:pt idx="5573">
                  <c:v>46515</c:v>
                </c:pt>
                <c:pt idx="5574">
                  <c:v>44515</c:v>
                </c:pt>
                <c:pt idx="5575">
                  <c:v>55230</c:v>
                </c:pt>
                <c:pt idx="5576">
                  <c:v>45015</c:v>
                </c:pt>
                <c:pt idx="5577">
                  <c:v>53230</c:v>
                </c:pt>
                <c:pt idx="5578">
                  <c:v>52640</c:v>
                </c:pt>
                <c:pt idx="5579">
                  <c:v>51440</c:v>
                </c:pt>
                <c:pt idx="5580">
                  <c:v>50640</c:v>
                </c:pt>
                <c:pt idx="5581">
                  <c:v>55230</c:v>
                </c:pt>
                <c:pt idx="5582">
                  <c:v>49440</c:v>
                </c:pt>
                <c:pt idx="5583">
                  <c:v>47440</c:v>
                </c:pt>
                <c:pt idx="5584">
                  <c:v>48640</c:v>
                </c:pt>
                <c:pt idx="5585">
                  <c:v>50640</c:v>
                </c:pt>
                <c:pt idx="5586">
                  <c:v>57230</c:v>
                </c:pt>
                <c:pt idx="5587">
                  <c:v>56400</c:v>
                </c:pt>
                <c:pt idx="5588">
                  <c:v>48360</c:v>
                </c:pt>
                <c:pt idx="5589">
                  <c:v>50360</c:v>
                </c:pt>
                <c:pt idx="5590">
                  <c:v>52360</c:v>
                </c:pt>
                <c:pt idx="5591">
                  <c:v>58400</c:v>
                </c:pt>
                <c:pt idx="5592">
                  <c:v>56400</c:v>
                </c:pt>
                <c:pt idx="5593">
                  <c:v>43950</c:v>
                </c:pt>
                <c:pt idx="5594">
                  <c:v>50360</c:v>
                </c:pt>
                <c:pt idx="5595">
                  <c:v>45950</c:v>
                </c:pt>
                <c:pt idx="5596">
                  <c:v>54400</c:v>
                </c:pt>
                <c:pt idx="5597">
                  <c:v>32500</c:v>
                </c:pt>
                <c:pt idx="5598">
                  <c:v>28950</c:v>
                </c:pt>
                <c:pt idx="5599">
                  <c:v>12515</c:v>
                </c:pt>
                <c:pt idx="5600">
                  <c:v>2000</c:v>
                </c:pt>
                <c:pt idx="5601">
                  <c:v>2000</c:v>
                </c:pt>
                <c:pt idx="5602">
                  <c:v>2000</c:v>
                </c:pt>
                <c:pt idx="5603">
                  <c:v>2000</c:v>
                </c:pt>
                <c:pt idx="5604">
                  <c:v>2000</c:v>
                </c:pt>
                <c:pt idx="5605">
                  <c:v>2381</c:v>
                </c:pt>
                <c:pt idx="5606">
                  <c:v>2337</c:v>
                </c:pt>
                <c:pt idx="5607">
                  <c:v>2138</c:v>
                </c:pt>
                <c:pt idx="5608">
                  <c:v>31025</c:v>
                </c:pt>
                <c:pt idx="5609">
                  <c:v>28025</c:v>
                </c:pt>
                <c:pt idx="5610">
                  <c:v>28075</c:v>
                </c:pt>
                <c:pt idx="5611">
                  <c:v>31075</c:v>
                </c:pt>
                <c:pt idx="5612">
                  <c:v>31675</c:v>
                </c:pt>
                <c:pt idx="5613">
                  <c:v>28875</c:v>
                </c:pt>
                <c:pt idx="5614">
                  <c:v>49850</c:v>
                </c:pt>
                <c:pt idx="5615">
                  <c:v>47700</c:v>
                </c:pt>
                <c:pt idx="5616">
                  <c:v>53700</c:v>
                </c:pt>
                <c:pt idx="5617">
                  <c:v>59200</c:v>
                </c:pt>
                <c:pt idx="5618">
                  <c:v>61700</c:v>
                </c:pt>
                <c:pt idx="5619">
                  <c:v>61200</c:v>
                </c:pt>
                <c:pt idx="5620">
                  <c:v>54750</c:v>
                </c:pt>
                <c:pt idx="5621">
                  <c:v>48700</c:v>
                </c:pt>
                <c:pt idx="5622">
                  <c:v>63700</c:v>
                </c:pt>
                <c:pt idx="5623">
                  <c:v>50850</c:v>
                </c:pt>
                <c:pt idx="5624">
                  <c:v>46030</c:v>
                </c:pt>
                <c:pt idx="5625">
                  <c:v>35595</c:v>
                </c:pt>
                <c:pt idx="5626">
                  <c:v>33100</c:v>
                </c:pt>
                <c:pt idx="5627">
                  <c:v>48525</c:v>
                </c:pt>
                <c:pt idx="5628">
                  <c:v>46455</c:v>
                </c:pt>
                <c:pt idx="5629">
                  <c:v>42955</c:v>
                </c:pt>
                <c:pt idx="5630">
                  <c:v>48950</c:v>
                </c:pt>
                <c:pt idx="5631">
                  <c:v>40460</c:v>
                </c:pt>
                <c:pt idx="5632">
                  <c:v>33260</c:v>
                </c:pt>
                <c:pt idx="5633">
                  <c:v>39585</c:v>
                </c:pt>
                <c:pt idx="5634">
                  <c:v>37090</c:v>
                </c:pt>
                <c:pt idx="5635">
                  <c:v>35755</c:v>
                </c:pt>
                <c:pt idx="5636">
                  <c:v>41895</c:v>
                </c:pt>
                <c:pt idx="5637">
                  <c:v>35720</c:v>
                </c:pt>
                <c:pt idx="5638">
                  <c:v>35130</c:v>
                </c:pt>
                <c:pt idx="5639">
                  <c:v>32720</c:v>
                </c:pt>
                <c:pt idx="5640">
                  <c:v>39485</c:v>
                </c:pt>
                <c:pt idx="5641">
                  <c:v>38125</c:v>
                </c:pt>
                <c:pt idx="5642">
                  <c:v>45475</c:v>
                </c:pt>
                <c:pt idx="5643">
                  <c:v>47880</c:v>
                </c:pt>
                <c:pt idx="5644">
                  <c:v>38850</c:v>
                </c:pt>
                <c:pt idx="5645">
                  <c:v>40845</c:v>
                </c:pt>
                <c:pt idx="5646">
                  <c:v>45840</c:v>
                </c:pt>
                <c:pt idx="5647">
                  <c:v>45840</c:v>
                </c:pt>
                <c:pt idx="5648">
                  <c:v>38850</c:v>
                </c:pt>
                <c:pt idx="5649">
                  <c:v>40845</c:v>
                </c:pt>
                <c:pt idx="5650">
                  <c:v>41005</c:v>
                </c:pt>
                <c:pt idx="5651">
                  <c:v>39010</c:v>
                </c:pt>
                <c:pt idx="5652">
                  <c:v>46000</c:v>
                </c:pt>
                <c:pt idx="5653">
                  <c:v>45205</c:v>
                </c:pt>
                <c:pt idx="5654">
                  <c:v>43210</c:v>
                </c:pt>
                <c:pt idx="5655">
                  <c:v>43370</c:v>
                </c:pt>
                <c:pt idx="5656">
                  <c:v>45365</c:v>
                </c:pt>
                <c:pt idx="5657">
                  <c:v>43530</c:v>
                </c:pt>
                <c:pt idx="5658">
                  <c:v>49025</c:v>
                </c:pt>
                <c:pt idx="5659">
                  <c:v>40850</c:v>
                </c:pt>
                <c:pt idx="5660">
                  <c:v>38900</c:v>
                </c:pt>
                <c:pt idx="5661">
                  <c:v>44045</c:v>
                </c:pt>
                <c:pt idx="5662">
                  <c:v>47810</c:v>
                </c:pt>
                <c:pt idx="5663">
                  <c:v>53475</c:v>
                </c:pt>
                <c:pt idx="5664">
                  <c:v>38260</c:v>
                </c:pt>
                <c:pt idx="5665">
                  <c:v>55970</c:v>
                </c:pt>
                <c:pt idx="5666">
                  <c:v>45315</c:v>
                </c:pt>
                <c:pt idx="5667">
                  <c:v>40755</c:v>
                </c:pt>
                <c:pt idx="5668">
                  <c:v>41550</c:v>
                </c:pt>
                <c:pt idx="5669">
                  <c:v>38260</c:v>
                </c:pt>
                <c:pt idx="5670">
                  <c:v>44045</c:v>
                </c:pt>
                <c:pt idx="5671">
                  <c:v>48055</c:v>
                </c:pt>
                <c:pt idx="5672">
                  <c:v>45560</c:v>
                </c:pt>
                <c:pt idx="5673">
                  <c:v>53475</c:v>
                </c:pt>
                <c:pt idx="5674">
                  <c:v>40755</c:v>
                </c:pt>
                <c:pt idx="5675">
                  <c:v>41550</c:v>
                </c:pt>
                <c:pt idx="5676">
                  <c:v>55970</c:v>
                </c:pt>
                <c:pt idx="5677">
                  <c:v>45555</c:v>
                </c:pt>
                <c:pt idx="5678">
                  <c:v>35190</c:v>
                </c:pt>
                <c:pt idx="5679">
                  <c:v>37080</c:v>
                </c:pt>
                <c:pt idx="5680">
                  <c:v>47445</c:v>
                </c:pt>
                <c:pt idx="5681">
                  <c:v>37080</c:v>
                </c:pt>
                <c:pt idx="5682">
                  <c:v>45605</c:v>
                </c:pt>
                <c:pt idx="5683">
                  <c:v>47495</c:v>
                </c:pt>
                <c:pt idx="5684">
                  <c:v>35190</c:v>
                </c:pt>
                <c:pt idx="5685">
                  <c:v>36900</c:v>
                </c:pt>
                <c:pt idx="5686">
                  <c:v>39510</c:v>
                </c:pt>
                <c:pt idx="5687">
                  <c:v>49560</c:v>
                </c:pt>
                <c:pt idx="5688">
                  <c:v>35010</c:v>
                </c:pt>
                <c:pt idx="5689">
                  <c:v>41400</c:v>
                </c:pt>
                <c:pt idx="5690">
                  <c:v>47670</c:v>
                </c:pt>
                <c:pt idx="5691">
                  <c:v>36760</c:v>
                </c:pt>
                <c:pt idx="5692">
                  <c:v>38650</c:v>
                </c:pt>
                <c:pt idx="5693">
                  <c:v>5650</c:v>
                </c:pt>
                <c:pt idx="5694">
                  <c:v>2000</c:v>
                </c:pt>
                <c:pt idx="5695">
                  <c:v>2000</c:v>
                </c:pt>
                <c:pt idx="5696">
                  <c:v>2000</c:v>
                </c:pt>
                <c:pt idx="5697">
                  <c:v>2000</c:v>
                </c:pt>
                <c:pt idx="5698">
                  <c:v>2000</c:v>
                </c:pt>
                <c:pt idx="5699">
                  <c:v>2000</c:v>
                </c:pt>
                <c:pt idx="5700">
                  <c:v>24250</c:v>
                </c:pt>
                <c:pt idx="5701">
                  <c:v>27750</c:v>
                </c:pt>
                <c:pt idx="5702">
                  <c:v>26140</c:v>
                </c:pt>
                <c:pt idx="5703">
                  <c:v>33790</c:v>
                </c:pt>
                <c:pt idx="5704">
                  <c:v>25815</c:v>
                </c:pt>
                <c:pt idx="5705">
                  <c:v>30540</c:v>
                </c:pt>
                <c:pt idx="5706">
                  <c:v>27590</c:v>
                </c:pt>
                <c:pt idx="5707">
                  <c:v>24165</c:v>
                </c:pt>
                <c:pt idx="5708">
                  <c:v>29740</c:v>
                </c:pt>
                <c:pt idx="5709">
                  <c:v>23335</c:v>
                </c:pt>
                <c:pt idx="5710">
                  <c:v>31035</c:v>
                </c:pt>
                <c:pt idx="5711">
                  <c:v>25885</c:v>
                </c:pt>
                <c:pt idx="5712">
                  <c:v>30235</c:v>
                </c:pt>
                <c:pt idx="5713">
                  <c:v>30210</c:v>
                </c:pt>
                <c:pt idx="5714">
                  <c:v>26040</c:v>
                </c:pt>
                <c:pt idx="5715">
                  <c:v>24520</c:v>
                </c:pt>
                <c:pt idx="5716">
                  <c:v>27890</c:v>
                </c:pt>
                <c:pt idx="5717">
                  <c:v>30420</c:v>
                </c:pt>
                <c:pt idx="5718">
                  <c:v>27700</c:v>
                </c:pt>
                <c:pt idx="5719">
                  <c:v>22280</c:v>
                </c:pt>
                <c:pt idx="5720">
                  <c:v>24690</c:v>
                </c:pt>
                <c:pt idx="5721">
                  <c:v>28355</c:v>
                </c:pt>
                <c:pt idx="5722">
                  <c:v>24930</c:v>
                </c:pt>
                <c:pt idx="5723">
                  <c:v>20830</c:v>
                </c:pt>
                <c:pt idx="5724">
                  <c:v>26330</c:v>
                </c:pt>
                <c:pt idx="5725">
                  <c:v>20330</c:v>
                </c:pt>
                <c:pt idx="5726">
                  <c:v>23430</c:v>
                </c:pt>
                <c:pt idx="5727">
                  <c:v>27740</c:v>
                </c:pt>
                <c:pt idx="5728">
                  <c:v>22625</c:v>
                </c:pt>
                <c:pt idx="5729">
                  <c:v>21015</c:v>
                </c:pt>
                <c:pt idx="5730">
                  <c:v>27607</c:v>
                </c:pt>
                <c:pt idx="5731">
                  <c:v>27777</c:v>
                </c:pt>
                <c:pt idx="5732">
                  <c:v>29627</c:v>
                </c:pt>
                <c:pt idx="5733">
                  <c:v>22777</c:v>
                </c:pt>
                <c:pt idx="5734">
                  <c:v>32887</c:v>
                </c:pt>
                <c:pt idx="5735">
                  <c:v>31317</c:v>
                </c:pt>
                <c:pt idx="5736">
                  <c:v>25087</c:v>
                </c:pt>
                <c:pt idx="5737">
                  <c:v>25637</c:v>
                </c:pt>
                <c:pt idx="5738">
                  <c:v>27777</c:v>
                </c:pt>
                <c:pt idx="5739">
                  <c:v>25217</c:v>
                </c:pt>
                <c:pt idx="5740">
                  <c:v>27607</c:v>
                </c:pt>
                <c:pt idx="5741">
                  <c:v>22907</c:v>
                </c:pt>
                <c:pt idx="5742">
                  <c:v>32887</c:v>
                </c:pt>
                <c:pt idx="5743">
                  <c:v>29627</c:v>
                </c:pt>
                <c:pt idx="5744">
                  <c:v>25637</c:v>
                </c:pt>
                <c:pt idx="5745">
                  <c:v>31317</c:v>
                </c:pt>
                <c:pt idx="5746">
                  <c:v>26199</c:v>
                </c:pt>
                <c:pt idx="5747">
                  <c:v>25999</c:v>
                </c:pt>
                <c:pt idx="5748">
                  <c:v>28199</c:v>
                </c:pt>
                <c:pt idx="5749">
                  <c:v>23999</c:v>
                </c:pt>
                <c:pt idx="5750">
                  <c:v>34999</c:v>
                </c:pt>
                <c:pt idx="5751">
                  <c:v>35799</c:v>
                </c:pt>
                <c:pt idx="5752">
                  <c:v>36159</c:v>
                </c:pt>
                <c:pt idx="5753">
                  <c:v>28460</c:v>
                </c:pt>
                <c:pt idx="5754">
                  <c:v>23490</c:v>
                </c:pt>
                <c:pt idx="5755">
                  <c:v>28515</c:v>
                </c:pt>
                <c:pt idx="5756">
                  <c:v>22115</c:v>
                </c:pt>
                <c:pt idx="5757">
                  <c:v>22950</c:v>
                </c:pt>
                <c:pt idx="5758">
                  <c:v>28515</c:v>
                </c:pt>
                <c:pt idx="5759">
                  <c:v>22950</c:v>
                </c:pt>
                <c:pt idx="5760">
                  <c:v>22115</c:v>
                </c:pt>
                <c:pt idx="5761">
                  <c:v>25645</c:v>
                </c:pt>
                <c:pt idx="5762">
                  <c:v>24645</c:v>
                </c:pt>
                <c:pt idx="5763">
                  <c:v>25895</c:v>
                </c:pt>
                <c:pt idx="5764">
                  <c:v>24895</c:v>
                </c:pt>
                <c:pt idx="5765">
                  <c:v>26145</c:v>
                </c:pt>
                <c:pt idx="5766">
                  <c:v>25145</c:v>
                </c:pt>
                <c:pt idx="5767">
                  <c:v>2000</c:v>
                </c:pt>
                <c:pt idx="5768">
                  <c:v>2078</c:v>
                </c:pt>
                <c:pt idx="5769">
                  <c:v>2254</c:v>
                </c:pt>
                <c:pt idx="5770">
                  <c:v>2000</c:v>
                </c:pt>
                <c:pt idx="5771">
                  <c:v>2038</c:v>
                </c:pt>
                <c:pt idx="5772">
                  <c:v>2462</c:v>
                </c:pt>
                <c:pt idx="5773">
                  <c:v>44540</c:v>
                </c:pt>
                <c:pt idx="5774">
                  <c:v>44540</c:v>
                </c:pt>
                <c:pt idx="5775">
                  <c:v>41995</c:v>
                </c:pt>
                <c:pt idx="5776">
                  <c:v>39000</c:v>
                </c:pt>
                <c:pt idx="5777">
                  <c:v>38550</c:v>
                </c:pt>
                <c:pt idx="5778">
                  <c:v>40600</c:v>
                </c:pt>
                <c:pt idx="5779">
                  <c:v>36950</c:v>
                </c:pt>
                <c:pt idx="5780">
                  <c:v>34220</c:v>
                </c:pt>
                <c:pt idx="5781">
                  <c:v>29560</c:v>
                </c:pt>
                <c:pt idx="5782">
                  <c:v>32620</c:v>
                </c:pt>
                <c:pt idx="5783">
                  <c:v>31160</c:v>
                </c:pt>
                <c:pt idx="5784">
                  <c:v>34400</c:v>
                </c:pt>
                <c:pt idx="5785">
                  <c:v>39180</c:v>
                </c:pt>
                <c:pt idx="5786">
                  <c:v>41730</c:v>
                </c:pt>
                <c:pt idx="5787">
                  <c:v>32800</c:v>
                </c:pt>
                <c:pt idx="5788">
                  <c:v>38730</c:v>
                </c:pt>
                <c:pt idx="5789">
                  <c:v>29740</c:v>
                </c:pt>
                <c:pt idx="5790">
                  <c:v>40780</c:v>
                </c:pt>
                <c:pt idx="5791">
                  <c:v>31340</c:v>
                </c:pt>
                <c:pt idx="5792">
                  <c:v>42180</c:v>
                </c:pt>
                <c:pt idx="5793">
                  <c:v>37130</c:v>
                </c:pt>
                <c:pt idx="5794">
                  <c:v>40130</c:v>
                </c:pt>
                <c:pt idx="5795">
                  <c:v>43780</c:v>
                </c:pt>
                <c:pt idx="5796">
                  <c:v>29740</c:v>
                </c:pt>
                <c:pt idx="5797">
                  <c:v>31340</c:v>
                </c:pt>
                <c:pt idx="5798">
                  <c:v>37130</c:v>
                </c:pt>
                <c:pt idx="5799">
                  <c:v>38730</c:v>
                </c:pt>
                <c:pt idx="5800">
                  <c:v>34400</c:v>
                </c:pt>
                <c:pt idx="5801">
                  <c:v>32800</c:v>
                </c:pt>
                <c:pt idx="5802">
                  <c:v>40780</c:v>
                </c:pt>
                <c:pt idx="5803">
                  <c:v>39180</c:v>
                </c:pt>
                <c:pt idx="5804">
                  <c:v>2000</c:v>
                </c:pt>
                <c:pt idx="5805">
                  <c:v>2000</c:v>
                </c:pt>
                <c:pt idx="5806">
                  <c:v>2000</c:v>
                </c:pt>
                <c:pt idx="5807">
                  <c:v>2000</c:v>
                </c:pt>
                <c:pt idx="5808">
                  <c:v>2000</c:v>
                </c:pt>
                <c:pt idx="5809">
                  <c:v>2000</c:v>
                </c:pt>
                <c:pt idx="5810">
                  <c:v>27505</c:v>
                </c:pt>
                <c:pt idx="5811">
                  <c:v>30550</c:v>
                </c:pt>
                <c:pt idx="5812">
                  <c:v>29265</c:v>
                </c:pt>
                <c:pt idx="5813">
                  <c:v>26905</c:v>
                </c:pt>
                <c:pt idx="5814">
                  <c:v>28665</c:v>
                </c:pt>
                <c:pt idx="5815">
                  <c:v>25980</c:v>
                </c:pt>
                <c:pt idx="5816">
                  <c:v>27550</c:v>
                </c:pt>
                <c:pt idx="5817">
                  <c:v>23720</c:v>
                </c:pt>
                <c:pt idx="5818">
                  <c:v>28650</c:v>
                </c:pt>
                <c:pt idx="5819">
                  <c:v>29450</c:v>
                </c:pt>
                <c:pt idx="5820">
                  <c:v>28650</c:v>
                </c:pt>
                <c:pt idx="5821">
                  <c:v>27550</c:v>
                </c:pt>
                <c:pt idx="5822">
                  <c:v>29265</c:v>
                </c:pt>
                <c:pt idx="5823">
                  <c:v>23970</c:v>
                </c:pt>
                <c:pt idx="5824">
                  <c:v>29450</c:v>
                </c:pt>
                <c:pt idx="5825">
                  <c:v>30550</c:v>
                </c:pt>
                <c:pt idx="5826">
                  <c:v>27505</c:v>
                </c:pt>
                <c:pt idx="5827">
                  <c:v>26905</c:v>
                </c:pt>
                <c:pt idx="5828">
                  <c:v>26230</c:v>
                </c:pt>
                <c:pt idx="5829">
                  <c:v>32205</c:v>
                </c:pt>
                <c:pt idx="5830">
                  <c:v>32655</c:v>
                </c:pt>
                <c:pt idx="5831">
                  <c:v>28665</c:v>
                </c:pt>
                <c:pt idx="5832">
                  <c:v>28600</c:v>
                </c:pt>
                <c:pt idx="5833">
                  <c:v>26395</c:v>
                </c:pt>
                <c:pt idx="5834">
                  <c:v>29330</c:v>
                </c:pt>
                <c:pt idx="5835">
                  <c:v>31270</c:v>
                </c:pt>
                <c:pt idx="5836">
                  <c:v>30065</c:v>
                </c:pt>
                <c:pt idx="5837">
                  <c:v>24915</c:v>
                </c:pt>
                <c:pt idx="5838">
                  <c:v>2000</c:v>
                </c:pt>
                <c:pt idx="5839">
                  <c:v>2000</c:v>
                </c:pt>
                <c:pt idx="5840">
                  <c:v>2000</c:v>
                </c:pt>
                <c:pt idx="5841">
                  <c:v>2000</c:v>
                </c:pt>
                <c:pt idx="5842">
                  <c:v>2000</c:v>
                </c:pt>
                <c:pt idx="5843">
                  <c:v>2000</c:v>
                </c:pt>
                <c:pt idx="5844">
                  <c:v>2000</c:v>
                </c:pt>
                <c:pt idx="5845">
                  <c:v>2000</c:v>
                </c:pt>
                <c:pt idx="5846">
                  <c:v>2000</c:v>
                </c:pt>
                <c:pt idx="5847">
                  <c:v>2000</c:v>
                </c:pt>
                <c:pt idx="5848">
                  <c:v>2000</c:v>
                </c:pt>
                <c:pt idx="5849">
                  <c:v>2000</c:v>
                </c:pt>
                <c:pt idx="5850">
                  <c:v>2000</c:v>
                </c:pt>
                <c:pt idx="5851">
                  <c:v>2000</c:v>
                </c:pt>
                <c:pt idx="5852">
                  <c:v>2000</c:v>
                </c:pt>
                <c:pt idx="5853">
                  <c:v>2000</c:v>
                </c:pt>
                <c:pt idx="5854">
                  <c:v>2000</c:v>
                </c:pt>
                <c:pt idx="5855">
                  <c:v>2000</c:v>
                </c:pt>
                <c:pt idx="5856">
                  <c:v>2000</c:v>
                </c:pt>
                <c:pt idx="5857">
                  <c:v>65055</c:v>
                </c:pt>
                <c:pt idx="5858">
                  <c:v>67220</c:v>
                </c:pt>
                <c:pt idx="5859">
                  <c:v>61480</c:v>
                </c:pt>
                <c:pt idx="5860">
                  <c:v>63645</c:v>
                </c:pt>
                <c:pt idx="5861">
                  <c:v>63195</c:v>
                </c:pt>
                <c:pt idx="5862">
                  <c:v>76650</c:v>
                </c:pt>
                <c:pt idx="5863">
                  <c:v>69135</c:v>
                </c:pt>
                <c:pt idx="5864">
                  <c:v>65560</c:v>
                </c:pt>
                <c:pt idx="5865">
                  <c:v>73645</c:v>
                </c:pt>
                <c:pt idx="5866">
                  <c:v>74260</c:v>
                </c:pt>
                <c:pt idx="5867">
                  <c:v>66770</c:v>
                </c:pt>
                <c:pt idx="5868">
                  <c:v>71260</c:v>
                </c:pt>
                <c:pt idx="5869">
                  <c:v>65560</c:v>
                </c:pt>
                <c:pt idx="5870">
                  <c:v>71260</c:v>
                </c:pt>
                <c:pt idx="5871">
                  <c:v>66770</c:v>
                </c:pt>
                <c:pt idx="5872">
                  <c:v>63195</c:v>
                </c:pt>
                <c:pt idx="5873">
                  <c:v>69135</c:v>
                </c:pt>
                <c:pt idx="5874">
                  <c:v>76645</c:v>
                </c:pt>
                <c:pt idx="5875">
                  <c:v>73650</c:v>
                </c:pt>
                <c:pt idx="5876">
                  <c:v>74260</c:v>
                </c:pt>
                <c:pt idx="5877">
                  <c:v>19450</c:v>
                </c:pt>
                <c:pt idx="5878">
                  <c:v>13030</c:v>
                </c:pt>
                <c:pt idx="5879">
                  <c:v>17085</c:v>
                </c:pt>
                <c:pt idx="5880">
                  <c:v>15340</c:v>
                </c:pt>
                <c:pt idx="5881">
                  <c:v>14315</c:v>
                </c:pt>
                <c:pt idx="5882">
                  <c:v>17640</c:v>
                </c:pt>
                <c:pt idx="5883">
                  <c:v>15800</c:v>
                </c:pt>
                <c:pt idx="5884">
                  <c:v>20450</c:v>
                </c:pt>
                <c:pt idx="5885">
                  <c:v>13490</c:v>
                </c:pt>
                <c:pt idx="5886">
                  <c:v>16625</c:v>
                </c:pt>
                <c:pt idx="5887">
                  <c:v>16110</c:v>
                </c:pt>
                <c:pt idx="5888">
                  <c:v>13800</c:v>
                </c:pt>
                <c:pt idx="5889">
                  <c:v>20700</c:v>
                </c:pt>
                <c:pt idx="5890">
                  <c:v>2000</c:v>
                </c:pt>
                <c:pt idx="5891">
                  <c:v>2000</c:v>
                </c:pt>
                <c:pt idx="5892">
                  <c:v>2000</c:v>
                </c:pt>
                <c:pt idx="5893">
                  <c:v>2000</c:v>
                </c:pt>
                <c:pt idx="5894">
                  <c:v>2000</c:v>
                </c:pt>
                <c:pt idx="5895">
                  <c:v>2000</c:v>
                </c:pt>
                <c:pt idx="5896">
                  <c:v>2000</c:v>
                </c:pt>
                <c:pt idx="5897">
                  <c:v>2044</c:v>
                </c:pt>
                <c:pt idx="5898">
                  <c:v>12715</c:v>
                </c:pt>
                <c:pt idx="5899">
                  <c:v>20990</c:v>
                </c:pt>
                <c:pt idx="5900">
                  <c:v>20525</c:v>
                </c:pt>
                <c:pt idx="5901">
                  <c:v>20525</c:v>
                </c:pt>
                <c:pt idx="5902">
                  <c:v>24315</c:v>
                </c:pt>
                <c:pt idx="5903">
                  <c:v>17475</c:v>
                </c:pt>
                <c:pt idx="5904">
                  <c:v>20990</c:v>
                </c:pt>
                <c:pt idx="5905">
                  <c:v>18550</c:v>
                </c:pt>
                <c:pt idx="5906">
                  <c:v>24315</c:v>
                </c:pt>
                <c:pt idx="5907">
                  <c:v>18550</c:v>
                </c:pt>
                <c:pt idx="5908">
                  <c:v>23240</c:v>
                </c:pt>
                <c:pt idx="5909">
                  <c:v>25740</c:v>
                </c:pt>
                <c:pt idx="5910">
                  <c:v>20990</c:v>
                </c:pt>
                <c:pt idx="5911">
                  <c:v>25740</c:v>
                </c:pt>
                <c:pt idx="5912">
                  <c:v>17475</c:v>
                </c:pt>
                <c:pt idx="5913">
                  <c:v>20990</c:v>
                </c:pt>
                <c:pt idx="5914">
                  <c:v>23240</c:v>
                </c:pt>
                <c:pt idx="5915">
                  <c:v>25990</c:v>
                </c:pt>
                <c:pt idx="5916">
                  <c:v>25990</c:v>
                </c:pt>
                <c:pt idx="5917">
                  <c:v>18290</c:v>
                </c:pt>
                <c:pt idx="5918">
                  <c:v>18290</c:v>
                </c:pt>
                <c:pt idx="5919">
                  <c:v>26990</c:v>
                </c:pt>
                <c:pt idx="5920">
                  <c:v>19390</c:v>
                </c:pt>
                <c:pt idx="5921">
                  <c:v>19390</c:v>
                </c:pt>
                <c:pt idx="5922">
                  <c:v>26990</c:v>
                </c:pt>
                <c:pt idx="5923">
                  <c:v>18690</c:v>
                </c:pt>
                <c:pt idx="5924">
                  <c:v>27390</c:v>
                </c:pt>
                <c:pt idx="5925">
                  <c:v>18690</c:v>
                </c:pt>
                <c:pt idx="5926">
                  <c:v>20390</c:v>
                </c:pt>
                <c:pt idx="5927">
                  <c:v>19790</c:v>
                </c:pt>
                <c:pt idx="5928">
                  <c:v>20390</c:v>
                </c:pt>
                <c:pt idx="5929">
                  <c:v>27390</c:v>
                </c:pt>
                <c:pt idx="5930">
                  <c:v>20390</c:v>
                </c:pt>
                <c:pt idx="5931">
                  <c:v>26390</c:v>
                </c:pt>
                <c:pt idx="5932">
                  <c:v>19790</c:v>
                </c:pt>
                <c:pt idx="5933">
                  <c:v>20390</c:v>
                </c:pt>
                <c:pt idx="5934">
                  <c:v>26390</c:v>
                </c:pt>
                <c:pt idx="5935">
                  <c:v>2000</c:v>
                </c:pt>
                <c:pt idx="5936">
                  <c:v>2000</c:v>
                </c:pt>
                <c:pt idx="5937">
                  <c:v>2000</c:v>
                </c:pt>
                <c:pt idx="5938">
                  <c:v>2000</c:v>
                </c:pt>
                <c:pt idx="5939">
                  <c:v>2000</c:v>
                </c:pt>
                <c:pt idx="5940">
                  <c:v>2000</c:v>
                </c:pt>
                <c:pt idx="5941">
                  <c:v>2000</c:v>
                </c:pt>
                <c:pt idx="5942">
                  <c:v>2000</c:v>
                </c:pt>
                <c:pt idx="5943">
                  <c:v>2000</c:v>
                </c:pt>
                <c:pt idx="5944">
                  <c:v>2000</c:v>
                </c:pt>
                <c:pt idx="5945">
                  <c:v>26220</c:v>
                </c:pt>
                <c:pt idx="5946">
                  <c:v>24560</c:v>
                </c:pt>
                <c:pt idx="5947">
                  <c:v>22240</c:v>
                </c:pt>
                <c:pt idx="5948">
                  <c:v>23900</c:v>
                </c:pt>
                <c:pt idx="5949">
                  <c:v>23250</c:v>
                </c:pt>
                <c:pt idx="5950">
                  <c:v>25750</c:v>
                </c:pt>
                <c:pt idx="5951">
                  <c:v>23235</c:v>
                </c:pt>
                <c:pt idx="5952">
                  <c:v>26750</c:v>
                </c:pt>
                <c:pt idx="5953">
                  <c:v>21590</c:v>
                </c:pt>
                <c:pt idx="5954">
                  <c:v>27410</c:v>
                </c:pt>
                <c:pt idx="5955">
                  <c:v>28410</c:v>
                </c:pt>
                <c:pt idx="5956">
                  <c:v>24895</c:v>
                </c:pt>
                <c:pt idx="5957">
                  <c:v>21590</c:v>
                </c:pt>
                <c:pt idx="5958">
                  <c:v>23250</c:v>
                </c:pt>
                <c:pt idx="5959">
                  <c:v>28995</c:v>
                </c:pt>
                <c:pt idx="5960">
                  <c:v>27245</c:v>
                </c:pt>
                <c:pt idx="5961">
                  <c:v>27995</c:v>
                </c:pt>
                <c:pt idx="5962">
                  <c:v>23995</c:v>
                </c:pt>
                <c:pt idx="5963">
                  <c:v>21590</c:v>
                </c:pt>
                <c:pt idx="5964">
                  <c:v>26245</c:v>
                </c:pt>
                <c:pt idx="5965">
                  <c:v>23235</c:v>
                </c:pt>
                <c:pt idx="5966">
                  <c:v>22245</c:v>
                </c:pt>
                <c:pt idx="5967">
                  <c:v>24985</c:v>
                </c:pt>
                <c:pt idx="5968">
                  <c:v>23340</c:v>
                </c:pt>
                <c:pt idx="5969">
                  <c:v>89000</c:v>
                </c:pt>
                <c:pt idx="5970">
                  <c:v>89000</c:v>
                </c:pt>
                <c:pt idx="5971">
                  <c:v>89000</c:v>
                </c:pt>
                <c:pt idx="5972">
                  <c:v>89000</c:v>
                </c:pt>
                <c:pt idx="5973">
                  <c:v>21710</c:v>
                </c:pt>
                <c:pt idx="5974">
                  <c:v>20720</c:v>
                </c:pt>
                <c:pt idx="5975">
                  <c:v>21760</c:v>
                </c:pt>
                <c:pt idx="5976">
                  <c:v>20870</c:v>
                </c:pt>
                <c:pt idx="5977">
                  <c:v>22230</c:v>
                </c:pt>
                <c:pt idx="5978">
                  <c:v>21330</c:v>
                </c:pt>
                <c:pt idx="5979">
                  <c:v>35880</c:v>
                </c:pt>
                <c:pt idx="5980">
                  <c:v>36580</c:v>
                </c:pt>
                <c:pt idx="5981">
                  <c:v>37980</c:v>
                </c:pt>
                <c:pt idx="5982">
                  <c:v>34480</c:v>
                </c:pt>
                <c:pt idx="5983">
                  <c:v>34965</c:v>
                </c:pt>
                <c:pt idx="5984">
                  <c:v>37065</c:v>
                </c:pt>
                <c:pt idx="5985">
                  <c:v>36365</c:v>
                </c:pt>
                <c:pt idx="5986">
                  <c:v>38465</c:v>
                </c:pt>
                <c:pt idx="5987">
                  <c:v>38585</c:v>
                </c:pt>
                <c:pt idx="5988">
                  <c:v>36485</c:v>
                </c:pt>
                <c:pt idx="5989">
                  <c:v>37185</c:v>
                </c:pt>
                <c:pt idx="5990">
                  <c:v>35085</c:v>
                </c:pt>
                <c:pt idx="5991">
                  <c:v>2000</c:v>
                </c:pt>
                <c:pt idx="5992">
                  <c:v>2000</c:v>
                </c:pt>
                <c:pt idx="5993">
                  <c:v>2000</c:v>
                </c:pt>
                <c:pt idx="5994">
                  <c:v>2000</c:v>
                </c:pt>
                <c:pt idx="5995">
                  <c:v>2000</c:v>
                </c:pt>
                <c:pt idx="5996">
                  <c:v>2000</c:v>
                </c:pt>
                <c:pt idx="5997">
                  <c:v>37775</c:v>
                </c:pt>
                <c:pt idx="5998">
                  <c:v>35775</c:v>
                </c:pt>
                <c:pt idx="5999">
                  <c:v>28975</c:v>
                </c:pt>
                <c:pt idx="6000">
                  <c:v>37375</c:v>
                </c:pt>
                <c:pt idx="6001">
                  <c:v>42030</c:v>
                </c:pt>
                <c:pt idx="6002">
                  <c:v>44600</c:v>
                </c:pt>
                <c:pt idx="6003">
                  <c:v>32275</c:v>
                </c:pt>
                <c:pt idx="6004">
                  <c:v>37650</c:v>
                </c:pt>
                <c:pt idx="6005">
                  <c:v>32550</c:v>
                </c:pt>
                <c:pt idx="6006">
                  <c:v>36050</c:v>
                </c:pt>
                <c:pt idx="6007">
                  <c:v>42305</c:v>
                </c:pt>
                <c:pt idx="6008">
                  <c:v>44875</c:v>
                </c:pt>
                <c:pt idx="6009">
                  <c:v>29400</c:v>
                </c:pt>
                <c:pt idx="6010">
                  <c:v>38050</c:v>
                </c:pt>
                <c:pt idx="6011">
                  <c:v>33500</c:v>
                </c:pt>
                <c:pt idx="6012">
                  <c:v>2000</c:v>
                </c:pt>
                <c:pt idx="6013">
                  <c:v>27500</c:v>
                </c:pt>
                <c:pt idx="6014">
                  <c:v>25500</c:v>
                </c:pt>
                <c:pt idx="6015">
                  <c:v>21500</c:v>
                </c:pt>
                <c:pt idx="6016">
                  <c:v>35300</c:v>
                </c:pt>
                <c:pt idx="6017">
                  <c:v>23950</c:v>
                </c:pt>
                <c:pt idx="6018">
                  <c:v>25790</c:v>
                </c:pt>
                <c:pt idx="6019">
                  <c:v>21840</c:v>
                </c:pt>
                <c:pt idx="6020">
                  <c:v>27700</c:v>
                </c:pt>
                <c:pt idx="6021">
                  <c:v>35500</c:v>
                </c:pt>
                <c:pt idx="6022">
                  <c:v>24340</c:v>
                </c:pt>
                <c:pt idx="6023">
                  <c:v>29940</c:v>
                </c:pt>
                <c:pt idx="6024">
                  <c:v>24140</c:v>
                </c:pt>
                <c:pt idx="6025">
                  <c:v>25140</c:v>
                </c:pt>
                <c:pt idx="6026">
                  <c:v>22140</c:v>
                </c:pt>
                <c:pt idx="6027">
                  <c:v>36040</c:v>
                </c:pt>
                <c:pt idx="6028">
                  <c:v>30295</c:v>
                </c:pt>
                <c:pt idx="6029">
                  <c:v>24895</c:v>
                </c:pt>
                <c:pt idx="6030">
                  <c:v>25195</c:v>
                </c:pt>
                <c:pt idx="6031">
                  <c:v>29995</c:v>
                </c:pt>
                <c:pt idx="6032">
                  <c:v>32995</c:v>
                </c:pt>
                <c:pt idx="6033">
                  <c:v>26995</c:v>
                </c:pt>
                <c:pt idx="6034">
                  <c:v>27295</c:v>
                </c:pt>
                <c:pt idx="6035">
                  <c:v>30695</c:v>
                </c:pt>
                <c:pt idx="6036">
                  <c:v>33395</c:v>
                </c:pt>
                <c:pt idx="6037">
                  <c:v>25295</c:v>
                </c:pt>
                <c:pt idx="6038">
                  <c:v>27695</c:v>
                </c:pt>
                <c:pt idx="6039">
                  <c:v>27395</c:v>
                </c:pt>
                <c:pt idx="6040">
                  <c:v>24995</c:v>
                </c:pt>
                <c:pt idx="6041">
                  <c:v>30395</c:v>
                </c:pt>
                <c:pt idx="6042">
                  <c:v>35995</c:v>
                </c:pt>
                <c:pt idx="6043">
                  <c:v>25645</c:v>
                </c:pt>
                <c:pt idx="6044">
                  <c:v>34995</c:v>
                </c:pt>
                <c:pt idx="6045">
                  <c:v>27695</c:v>
                </c:pt>
                <c:pt idx="6046">
                  <c:v>38195</c:v>
                </c:pt>
                <c:pt idx="6047">
                  <c:v>32390</c:v>
                </c:pt>
                <c:pt idx="6048">
                  <c:v>22195</c:v>
                </c:pt>
                <c:pt idx="6049">
                  <c:v>21295</c:v>
                </c:pt>
                <c:pt idx="6050">
                  <c:v>22695</c:v>
                </c:pt>
                <c:pt idx="6051">
                  <c:v>24995</c:v>
                </c:pt>
                <c:pt idx="6052">
                  <c:v>22795</c:v>
                </c:pt>
                <c:pt idx="6053">
                  <c:v>24195</c:v>
                </c:pt>
                <c:pt idx="6054">
                  <c:v>19595</c:v>
                </c:pt>
                <c:pt idx="6055">
                  <c:v>20795</c:v>
                </c:pt>
                <c:pt idx="6056">
                  <c:v>23595</c:v>
                </c:pt>
                <c:pt idx="6057">
                  <c:v>23995</c:v>
                </c:pt>
                <c:pt idx="6058">
                  <c:v>22195</c:v>
                </c:pt>
                <c:pt idx="6059">
                  <c:v>22695</c:v>
                </c:pt>
                <c:pt idx="6060">
                  <c:v>25395</c:v>
                </c:pt>
                <c:pt idx="6061">
                  <c:v>23895</c:v>
                </c:pt>
                <c:pt idx="6062">
                  <c:v>22495</c:v>
                </c:pt>
                <c:pt idx="6063">
                  <c:v>21295</c:v>
                </c:pt>
                <c:pt idx="6064">
                  <c:v>20795</c:v>
                </c:pt>
                <c:pt idx="6065">
                  <c:v>19595</c:v>
                </c:pt>
                <c:pt idx="6066">
                  <c:v>27395</c:v>
                </c:pt>
                <c:pt idx="6067">
                  <c:v>25995</c:v>
                </c:pt>
                <c:pt idx="6068">
                  <c:v>24195</c:v>
                </c:pt>
                <c:pt idx="6069">
                  <c:v>22495</c:v>
                </c:pt>
                <c:pt idx="6070">
                  <c:v>25695</c:v>
                </c:pt>
                <c:pt idx="6071">
                  <c:v>20995</c:v>
                </c:pt>
                <c:pt idx="6072">
                  <c:v>27695</c:v>
                </c:pt>
                <c:pt idx="6073">
                  <c:v>24195</c:v>
                </c:pt>
                <c:pt idx="6074">
                  <c:v>22695</c:v>
                </c:pt>
                <c:pt idx="6075">
                  <c:v>19795</c:v>
                </c:pt>
                <c:pt idx="6076">
                  <c:v>26195</c:v>
                </c:pt>
                <c:pt idx="6077">
                  <c:v>24195</c:v>
                </c:pt>
                <c:pt idx="6078">
                  <c:v>28195</c:v>
                </c:pt>
                <c:pt idx="6079">
                  <c:v>23195</c:v>
                </c:pt>
                <c:pt idx="6080">
                  <c:v>30995</c:v>
                </c:pt>
                <c:pt idx="6081">
                  <c:v>24995</c:v>
                </c:pt>
                <c:pt idx="6082">
                  <c:v>26995</c:v>
                </c:pt>
                <c:pt idx="6083">
                  <c:v>22995</c:v>
                </c:pt>
                <c:pt idx="6084">
                  <c:v>23995</c:v>
                </c:pt>
                <c:pt idx="6085">
                  <c:v>25995</c:v>
                </c:pt>
                <c:pt idx="6086">
                  <c:v>24995</c:v>
                </c:pt>
                <c:pt idx="6087">
                  <c:v>31695</c:v>
                </c:pt>
                <c:pt idx="6088">
                  <c:v>24495</c:v>
                </c:pt>
                <c:pt idx="6089">
                  <c:v>24995</c:v>
                </c:pt>
                <c:pt idx="6090">
                  <c:v>27495</c:v>
                </c:pt>
                <c:pt idx="6091">
                  <c:v>25495</c:v>
                </c:pt>
                <c:pt idx="6092">
                  <c:v>26495</c:v>
                </c:pt>
                <c:pt idx="6093">
                  <c:v>23495</c:v>
                </c:pt>
                <c:pt idx="6094">
                  <c:v>24460</c:v>
                </c:pt>
                <c:pt idx="6095">
                  <c:v>33775</c:v>
                </c:pt>
                <c:pt idx="6096">
                  <c:v>27600</c:v>
                </c:pt>
                <c:pt idx="6097">
                  <c:v>27550</c:v>
                </c:pt>
                <c:pt idx="6098">
                  <c:v>35825</c:v>
                </c:pt>
                <c:pt idx="6099">
                  <c:v>30250</c:v>
                </c:pt>
                <c:pt idx="6100">
                  <c:v>30310</c:v>
                </c:pt>
                <c:pt idx="6101">
                  <c:v>27225</c:v>
                </c:pt>
                <c:pt idx="6102">
                  <c:v>34150</c:v>
                </c:pt>
                <c:pt idx="6103">
                  <c:v>36195</c:v>
                </c:pt>
                <c:pt idx="6104">
                  <c:v>28265</c:v>
                </c:pt>
                <c:pt idx="6105">
                  <c:v>24635</c:v>
                </c:pt>
                <c:pt idx="6106">
                  <c:v>42495</c:v>
                </c:pt>
                <c:pt idx="6107">
                  <c:v>30495</c:v>
                </c:pt>
                <c:pt idx="6108">
                  <c:v>28595</c:v>
                </c:pt>
                <c:pt idx="6109">
                  <c:v>37895</c:v>
                </c:pt>
                <c:pt idx="6110">
                  <c:v>34495</c:v>
                </c:pt>
                <c:pt idx="6111">
                  <c:v>82800</c:v>
                </c:pt>
                <c:pt idx="6112">
                  <c:v>125600</c:v>
                </c:pt>
                <c:pt idx="6113">
                  <c:v>93200</c:v>
                </c:pt>
                <c:pt idx="6114">
                  <c:v>98300</c:v>
                </c:pt>
                <c:pt idx="6115">
                  <c:v>113400</c:v>
                </c:pt>
                <c:pt idx="6116">
                  <c:v>78100</c:v>
                </c:pt>
                <c:pt idx="6117">
                  <c:v>82800</c:v>
                </c:pt>
                <c:pt idx="6118">
                  <c:v>78100</c:v>
                </c:pt>
                <c:pt idx="6119">
                  <c:v>80000</c:v>
                </c:pt>
                <c:pt idx="6120">
                  <c:v>113400</c:v>
                </c:pt>
                <c:pt idx="6121">
                  <c:v>84300</c:v>
                </c:pt>
                <c:pt idx="6122">
                  <c:v>93200</c:v>
                </c:pt>
                <c:pt idx="6123">
                  <c:v>125600</c:v>
                </c:pt>
                <c:pt idx="6124">
                  <c:v>98300</c:v>
                </c:pt>
                <c:pt idx="6125">
                  <c:v>39725</c:v>
                </c:pt>
                <c:pt idx="6126">
                  <c:v>34600</c:v>
                </c:pt>
                <c:pt idx="6127">
                  <c:v>40425</c:v>
                </c:pt>
                <c:pt idx="6128">
                  <c:v>35250</c:v>
                </c:pt>
                <c:pt idx="6129">
                  <c:v>40730</c:v>
                </c:pt>
                <c:pt idx="6130">
                  <c:v>35555</c:v>
                </c:pt>
                <c:pt idx="6131">
                  <c:v>2000</c:v>
                </c:pt>
                <c:pt idx="6132">
                  <c:v>2000</c:v>
                </c:pt>
                <c:pt idx="6133">
                  <c:v>2000</c:v>
                </c:pt>
                <c:pt idx="6134">
                  <c:v>2178</c:v>
                </c:pt>
                <c:pt idx="6135">
                  <c:v>26280</c:v>
                </c:pt>
                <c:pt idx="6136">
                  <c:v>29125</c:v>
                </c:pt>
                <c:pt idx="6137">
                  <c:v>22440</c:v>
                </c:pt>
                <c:pt idx="6138">
                  <c:v>22440</c:v>
                </c:pt>
                <c:pt idx="6139">
                  <c:v>23995</c:v>
                </c:pt>
                <c:pt idx="6140">
                  <c:v>30850</c:v>
                </c:pt>
                <c:pt idx="6141">
                  <c:v>31790</c:v>
                </c:pt>
                <c:pt idx="6142">
                  <c:v>24375</c:v>
                </c:pt>
                <c:pt idx="6143">
                  <c:v>21340</c:v>
                </c:pt>
                <c:pt idx="6144">
                  <c:v>31790</c:v>
                </c:pt>
                <c:pt idx="6145">
                  <c:v>26280</c:v>
                </c:pt>
                <c:pt idx="6146">
                  <c:v>33925</c:v>
                </c:pt>
                <c:pt idx="6147">
                  <c:v>28105</c:v>
                </c:pt>
                <c:pt idx="6148">
                  <c:v>24375</c:v>
                </c:pt>
                <c:pt idx="6149">
                  <c:v>26915</c:v>
                </c:pt>
                <c:pt idx="6150">
                  <c:v>27095</c:v>
                </c:pt>
                <c:pt idx="6151">
                  <c:v>28115</c:v>
                </c:pt>
                <c:pt idx="6152">
                  <c:v>23995</c:v>
                </c:pt>
                <c:pt idx="6153">
                  <c:v>35995</c:v>
                </c:pt>
                <c:pt idx="6154">
                  <c:v>26915</c:v>
                </c:pt>
                <c:pt idx="6155">
                  <c:v>28105</c:v>
                </c:pt>
                <c:pt idx="6156">
                  <c:v>28115</c:v>
                </c:pt>
                <c:pt idx="6157">
                  <c:v>21340</c:v>
                </c:pt>
                <c:pt idx="6158">
                  <c:v>26280</c:v>
                </c:pt>
                <c:pt idx="6159">
                  <c:v>34270</c:v>
                </c:pt>
                <c:pt idx="6160">
                  <c:v>30495</c:v>
                </c:pt>
                <c:pt idx="6161">
                  <c:v>24750</c:v>
                </c:pt>
                <c:pt idx="6162">
                  <c:v>24750</c:v>
                </c:pt>
                <c:pt idx="6163">
                  <c:v>28410</c:v>
                </c:pt>
                <c:pt idx="6164">
                  <c:v>23975</c:v>
                </c:pt>
                <c:pt idx="6165">
                  <c:v>36835</c:v>
                </c:pt>
                <c:pt idx="6166">
                  <c:v>22440</c:v>
                </c:pt>
                <c:pt idx="6167">
                  <c:v>23975</c:v>
                </c:pt>
                <c:pt idx="6168">
                  <c:v>22440</c:v>
                </c:pt>
                <c:pt idx="6169">
                  <c:v>26280</c:v>
                </c:pt>
                <c:pt idx="6170">
                  <c:v>28410</c:v>
                </c:pt>
                <c:pt idx="6171">
                  <c:v>34270</c:v>
                </c:pt>
                <c:pt idx="6172">
                  <c:v>30495</c:v>
                </c:pt>
                <c:pt idx="6173">
                  <c:v>29295</c:v>
                </c:pt>
                <c:pt idx="6174">
                  <c:v>27995</c:v>
                </c:pt>
                <c:pt idx="6175">
                  <c:v>22440</c:v>
                </c:pt>
                <c:pt idx="6176">
                  <c:v>23975</c:v>
                </c:pt>
                <c:pt idx="6177">
                  <c:v>30995</c:v>
                </c:pt>
                <c:pt idx="6178">
                  <c:v>25495</c:v>
                </c:pt>
                <c:pt idx="6179">
                  <c:v>33995</c:v>
                </c:pt>
                <c:pt idx="6180">
                  <c:v>2452</c:v>
                </c:pt>
                <c:pt idx="6181">
                  <c:v>2879</c:v>
                </c:pt>
                <c:pt idx="6182">
                  <c:v>2715</c:v>
                </c:pt>
                <c:pt idx="6183">
                  <c:v>2668</c:v>
                </c:pt>
                <c:pt idx="6184">
                  <c:v>30500</c:v>
                </c:pt>
                <c:pt idx="6185">
                  <c:v>27300</c:v>
                </c:pt>
                <c:pt idx="6186">
                  <c:v>23000</c:v>
                </c:pt>
                <c:pt idx="6187">
                  <c:v>24150</c:v>
                </c:pt>
                <c:pt idx="6188">
                  <c:v>28050</c:v>
                </c:pt>
                <c:pt idx="6189">
                  <c:v>26800</c:v>
                </c:pt>
                <c:pt idx="6190">
                  <c:v>29250</c:v>
                </c:pt>
                <c:pt idx="6191">
                  <c:v>26150</c:v>
                </c:pt>
                <c:pt idx="6192">
                  <c:v>30900</c:v>
                </c:pt>
                <c:pt idx="6193">
                  <c:v>26450</c:v>
                </c:pt>
                <c:pt idx="6194">
                  <c:v>24450</c:v>
                </c:pt>
                <c:pt idx="6195">
                  <c:v>28450</c:v>
                </c:pt>
                <c:pt idx="6196">
                  <c:v>23300</c:v>
                </c:pt>
                <c:pt idx="6197">
                  <c:v>29550</c:v>
                </c:pt>
                <c:pt idx="6198">
                  <c:v>27600</c:v>
                </c:pt>
                <c:pt idx="6199">
                  <c:v>27100</c:v>
                </c:pt>
                <c:pt idx="6200">
                  <c:v>29510</c:v>
                </c:pt>
                <c:pt idx="6201">
                  <c:v>29780</c:v>
                </c:pt>
                <c:pt idx="6202">
                  <c:v>37900</c:v>
                </c:pt>
                <c:pt idx="6203">
                  <c:v>41560</c:v>
                </c:pt>
                <c:pt idx="6204">
                  <c:v>34830</c:v>
                </c:pt>
                <c:pt idx="6205">
                  <c:v>31200</c:v>
                </c:pt>
                <c:pt idx="6206">
                  <c:v>34500</c:v>
                </c:pt>
                <c:pt idx="6207">
                  <c:v>32810</c:v>
                </c:pt>
                <c:pt idx="6208">
                  <c:v>36210</c:v>
                </c:pt>
                <c:pt idx="6209">
                  <c:v>33140</c:v>
                </c:pt>
                <c:pt idx="6210">
                  <c:v>43250</c:v>
                </c:pt>
                <c:pt idx="6211">
                  <c:v>31470</c:v>
                </c:pt>
                <c:pt idx="6212">
                  <c:v>33150</c:v>
                </c:pt>
                <c:pt idx="6213">
                  <c:v>38100</c:v>
                </c:pt>
                <c:pt idx="6214">
                  <c:v>41610</c:v>
                </c:pt>
                <c:pt idx="6215">
                  <c:v>43300</c:v>
                </c:pt>
                <c:pt idx="6216">
                  <c:v>29830</c:v>
                </c:pt>
                <c:pt idx="6217">
                  <c:v>36410</c:v>
                </c:pt>
                <c:pt idx="6218">
                  <c:v>34840</c:v>
                </c:pt>
                <c:pt idx="6219">
                  <c:v>31520</c:v>
                </c:pt>
                <c:pt idx="6220">
                  <c:v>37790</c:v>
                </c:pt>
                <c:pt idx="6221">
                  <c:v>32980</c:v>
                </c:pt>
                <c:pt idx="6222">
                  <c:v>36100</c:v>
                </c:pt>
                <c:pt idx="6223">
                  <c:v>30290</c:v>
                </c:pt>
                <c:pt idx="6224">
                  <c:v>42070</c:v>
                </c:pt>
                <c:pt idx="6225">
                  <c:v>34670</c:v>
                </c:pt>
                <c:pt idx="6226">
                  <c:v>43760</c:v>
                </c:pt>
                <c:pt idx="6227">
                  <c:v>31980</c:v>
                </c:pt>
                <c:pt idx="6228">
                  <c:v>64600</c:v>
                </c:pt>
                <c:pt idx="6229">
                  <c:v>66950</c:v>
                </c:pt>
                <c:pt idx="6230">
                  <c:v>74600</c:v>
                </c:pt>
                <c:pt idx="6231">
                  <c:v>66700</c:v>
                </c:pt>
                <c:pt idx="6232">
                  <c:v>74350</c:v>
                </c:pt>
                <c:pt idx="6233">
                  <c:v>2047</c:v>
                </c:pt>
                <c:pt idx="6234">
                  <c:v>2550</c:v>
                </c:pt>
                <c:pt idx="6235">
                  <c:v>2221</c:v>
                </c:pt>
                <c:pt idx="6236">
                  <c:v>2000</c:v>
                </c:pt>
                <c:pt idx="6237">
                  <c:v>2142</c:v>
                </c:pt>
                <c:pt idx="6238">
                  <c:v>2013</c:v>
                </c:pt>
                <c:pt idx="6239">
                  <c:v>2293</c:v>
                </c:pt>
                <c:pt idx="6240">
                  <c:v>2281</c:v>
                </c:pt>
                <c:pt idx="6241">
                  <c:v>2000</c:v>
                </c:pt>
                <c:pt idx="6242">
                  <c:v>2000</c:v>
                </c:pt>
                <c:pt idx="6243">
                  <c:v>2115</c:v>
                </c:pt>
                <c:pt idx="6244">
                  <c:v>2000</c:v>
                </c:pt>
                <c:pt idx="6245">
                  <c:v>2040</c:v>
                </c:pt>
                <c:pt idx="6246">
                  <c:v>2423</c:v>
                </c:pt>
                <c:pt idx="6247">
                  <c:v>2188</c:v>
                </c:pt>
                <c:pt idx="6248">
                  <c:v>2699</c:v>
                </c:pt>
                <c:pt idx="6249">
                  <c:v>2311</c:v>
                </c:pt>
                <c:pt idx="6250">
                  <c:v>2691</c:v>
                </c:pt>
                <c:pt idx="6251">
                  <c:v>2197</c:v>
                </c:pt>
                <c:pt idx="6252">
                  <c:v>2553</c:v>
                </c:pt>
                <c:pt idx="6253">
                  <c:v>2409</c:v>
                </c:pt>
                <c:pt idx="6254">
                  <c:v>2912</c:v>
                </c:pt>
                <c:pt idx="6255">
                  <c:v>2000</c:v>
                </c:pt>
                <c:pt idx="6256">
                  <c:v>2498</c:v>
                </c:pt>
                <c:pt idx="6257">
                  <c:v>2539</c:v>
                </c:pt>
                <c:pt idx="6258">
                  <c:v>2000</c:v>
                </c:pt>
                <c:pt idx="6259">
                  <c:v>33720</c:v>
                </c:pt>
                <c:pt idx="6260">
                  <c:v>40020</c:v>
                </c:pt>
                <c:pt idx="6261">
                  <c:v>36970</c:v>
                </c:pt>
                <c:pt idx="6262">
                  <c:v>33120</c:v>
                </c:pt>
                <c:pt idx="6263">
                  <c:v>41620</c:v>
                </c:pt>
                <c:pt idx="6264">
                  <c:v>38970</c:v>
                </c:pt>
                <c:pt idx="6265">
                  <c:v>31470</c:v>
                </c:pt>
                <c:pt idx="6266">
                  <c:v>34720</c:v>
                </c:pt>
                <c:pt idx="6267">
                  <c:v>36970</c:v>
                </c:pt>
                <c:pt idx="6268">
                  <c:v>35370</c:v>
                </c:pt>
                <c:pt idx="6269">
                  <c:v>29870</c:v>
                </c:pt>
                <c:pt idx="6270">
                  <c:v>32120</c:v>
                </c:pt>
                <c:pt idx="6271">
                  <c:v>37370</c:v>
                </c:pt>
                <c:pt idx="6272">
                  <c:v>38570</c:v>
                </c:pt>
                <c:pt idx="6273">
                  <c:v>39455</c:v>
                </c:pt>
                <c:pt idx="6274">
                  <c:v>46570</c:v>
                </c:pt>
                <c:pt idx="6275">
                  <c:v>38855</c:v>
                </c:pt>
                <c:pt idx="6276">
                  <c:v>38855</c:v>
                </c:pt>
                <c:pt idx="6277">
                  <c:v>37855</c:v>
                </c:pt>
                <c:pt idx="6278">
                  <c:v>33580</c:v>
                </c:pt>
                <c:pt idx="6279">
                  <c:v>36055</c:v>
                </c:pt>
                <c:pt idx="6280">
                  <c:v>31945</c:v>
                </c:pt>
                <c:pt idx="6281">
                  <c:v>37055</c:v>
                </c:pt>
                <c:pt idx="6282">
                  <c:v>30145</c:v>
                </c:pt>
                <c:pt idx="6283">
                  <c:v>34380</c:v>
                </c:pt>
                <c:pt idx="6284">
                  <c:v>32580</c:v>
                </c:pt>
                <c:pt idx="6285">
                  <c:v>35380</c:v>
                </c:pt>
                <c:pt idx="6286">
                  <c:v>41170</c:v>
                </c:pt>
                <c:pt idx="6287">
                  <c:v>42970</c:v>
                </c:pt>
                <c:pt idx="6288">
                  <c:v>37055</c:v>
                </c:pt>
                <c:pt idx="6289">
                  <c:v>37655</c:v>
                </c:pt>
                <c:pt idx="6290">
                  <c:v>39255</c:v>
                </c:pt>
                <c:pt idx="6291">
                  <c:v>36455</c:v>
                </c:pt>
                <c:pt idx="6292">
                  <c:v>39855</c:v>
                </c:pt>
                <c:pt idx="6293">
                  <c:v>38055</c:v>
                </c:pt>
                <c:pt idx="6294">
                  <c:v>47070</c:v>
                </c:pt>
                <c:pt idx="6295">
                  <c:v>39255</c:v>
                </c:pt>
                <c:pt idx="6296">
                  <c:v>33030</c:v>
                </c:pt>
                <c:pt idx="6297">
                  <c:v>37455</c:v>
                </c:pt>
                <c:pt idx="6298">
                  <c:v>38255</c:v>
                </c:pt>
                <c:pt idx="6299">
                  <c:v>34830</c:v>
                </c:pt>
                <c:pt idx="6300">
                  <c:v>32395</c:v>
                </c:pt>
                <c:pt idx="6301">
                  <c:v>41670</c:v>
                </c:pt>
                <c:pt idx="6302">
                  <c:v>35830</c:v>
                </c:pt>
                <c:pt idx="6303">
                  <c:v>43470</c:v>
                </c:pt>
                <c:pt idx="6304">
                  <c:v>34030</c:v>
                </c:pt>
                <c:pt idx="6305">
                  <c:v>30595</c:v>
                </c:pt>
                <c:pt idx="6306">
                  <c:v>37455</c:v>
                </c:pt>
                <c:pt idx="6307">
                  <c:v>2000</c:v>
                </c:pt>
                <c:pt idx="6308">
                  <c:v>3065</c:v>
                </c:pt>
                <c:pt idx="6309">
                  <c:v>3367</c:v>
                </c:pt>
                <c:pt idx="6310">
                  <c:v>3843</c:v>
                </c:pt>
                <c:pt idx="6311">
                  <c:v>3407</c:v>
                </c:pt>
                <c:pt idx="6312">
                  <c:v>26100</c:v>
                </c:pt>
                <c:pt idx="6313">
                  <c:v>23600</c:v>
                </c:pt>
                <c:pt idx="6314">
                  <c:v>24600</c:v>
                </c:pt>
                <c:pt idx="6315">
                  <c:v>2000</c:v>
                </c:pt>
                <c:pt idx="6316">
                  <c:v>2000</c:v>
                </c:pt>
                <c:pt idx="6317">
                  <c:v>2000</c:v>
                </c:pt>
                <c:pt idx="6318">
                  <c:v>2194</c:v>
                </c:pt>
                <c:pt idx="6319">
                  <c:v>2000</c:v>
                </c:pt>
                <c:pt idx="6320">
                  <c:v>2088</c:v>
                </c:pt>
                <c:pt idx="6321">
                  <c:v>2000</c:v>
                </c:pt>
                <c:pt idx="6322">
                  <c:v>2000</c:v>
                </c:pt>
                <c:pt idx="6323">
                  <c:v>2064</c:v>
                </c:pt>
                <c:pt idx="6324">
                  <c:v>2304</c:v>
                </c:pt>
                <c:pt idx="6325">
                  <c:v>2419</c:v>
                </c:pt>
                <c:pt idx="6326">
                  <c:v>2196</c:v>
                </c:pt>
                <c:pt idx="6327">
                  <c:v>2388</c:v>
                </c:pt>
                <c:pt idx="6328">
                  <c:v>2242</c:v>
                </c:pt>
                <c:pt idx="6329">
                  <c:v>2728</c:v>
                </c:pt>
                <c:pt idx="6330">
                  <c:v>2580</c:v>
                </c:pt>
                <c:pt idx="6331">
                  <c:v>2130</c:v>
                </c:pt>
                <c:pt idx="6332">
                  <c:v>2003</c:v>
                </c:pt>
                <c:pt idx="6333">
                  <c:v>14155</c:v>
                </c:pt>
                <c:pt idx="6334">
                  <c:v>16220</c:v>
                </c:pt>
                <c:pt idx="6335">
                  <c:v>14330</c:v>
                </c:pt>
                <c:pt idx="6336">
                  <c:v>16395</c:v>
                </c:pt>
                <c:pt idx="6337">
                  <c:v>16455</c:v>
                </c:pt>
                <c:pt idx="6338">
                  <c:v>16895</c:v>
                </c:pt>
                <c:pt idx="6339">
                  <c:v>13885</c:v>
                </c:pt>
                <c:pt idx="6340">
                  <c:v>12765</c:v>
                </c:pt>
                <c:pt idx="6341">
                  <c:v>13485</c:v>
                </c:pt>
                <c:pt idx="6342">
                  <c:v>18020</c:v>
                </c:pt>
                <c:pt idx="6343">
                  <c:v>15535</c:v>
                </c:pt>
                <c:pt idx="6344">
                  <c:v>15700</c:v>
                </c:pt>
                <c:pt idx="6345">
                  <c:v>14975</c:v>
                </c:pt>
                <c:pt idx="6346">
                  <c:v>13075</c:v>
                </c:pt>
                <c:pt idx="6347">
                  <c:v>16140</c:v>
                </c:pt>
                <c:pt idx="6348">
                  <c:v>15415</c:v>
                </c:pt>
                <c:pt idx="6349">
                  <c:v>13680</c:v>
                </c:pt>
                <c:pt idx="6350">
                  <c:v>44625</c:v>
                </c:pt>
                <c:pt idx="6351">
                  <c:v>44625</c:v>
                </c:pt>
                <c:pt idx="6352">
                  <c:v>20105</c:v>
                </c:pt>
                <c:pt idx="6353">
                  <c:v>20901</c:v>
                </c:pt>
                <c:pt idx="6354">
                  <c:v>44625</c:v>
                </c:pt>
                <c:pt idx="6355">
                  <c:v>19785</c:v>
                </c:pt>
                <c:pt idx="6356">
                  <c:v>23515</c:v>
                </c:pt>
                <c:pt idx="6357">
                  <c:v>18430</c:v>
                </c:pt>
                <c:pt idx="6358">
                  <c:v>15970</c:v>
                </c:pt>
                <c:pt idx="6359">
                  <c:v>18000</c:v>
                </c:pt>
                <c:pt idx="6360">
                  <c:v>20780</c:v>
                </c:pt>
                <c:pt idx="6361">
                  <c:v>24510</c:v>
                </c:pt>
                <c:pt idx="6362">
                  <c:v>18275</c:v>
                </c:pt>
                <c:pt idx="6363">
                  <c:v>2000</c:v>
                </c:pt>
                <c:pt idx="6364">
                  <c:v>32500</c:v>
                </c:pt>
                <c:pt idx="6365">
                  <c:v>36400</c:v>
                </c:pt>
                <c:pt idx="6366">
                  <c:v>38500</c:v>
                </c:pt>
                <c:pt idx="6367">
                  <c:v>34600</c:v>
                </c:pt>
                <c:pt idx="6368">
                  <c:v>38600</c:v>
                </c:pt>
                <c:pt idx="6369">
                  <c:v>40700</c:v>
                </c:pt>
                <c:pt idx="6370">
                  <c:v>33700</c:v>
                </c:pt>
                <c:pt idx="6371">
                  <c:v>35800</c:v>
                </c:pt>
                <c:pt idx="6372">
                  <c:v>34500</c:v>
                </c:pt>
                <c:pt idx="6373">
                  <c:v>41300</c:v>
                </c:pt>
                <c:pt idx="6374">
                  <c:v>36600</c:v>
                </c:pt>
                <c:pt idx="6375">
                  <c:v>33900</c:v>
                </c:pt>
                <c:pt idx="6376">
                  <c:v>31800</c:v>
                </c:pt>
                <c:pt idx="6377">
                  <c:v>39200</c:v>
                </c:pt>
                <c:pt idx="6378">
                  <c:v>33950</c:v>
                </c:pt>
                <c:pt idx="6379">
                  <c:v>35550</c:v>
                </c:pt>
                <c:pt idx="6380">
                  <c:v>61600</c:v>
                </c:pt>
                <c:pt idx="6381">
                  <c:v>52400</c:v>
                </c:pt>
                <c:pt idx="6382">
                  <c:v>56400</c:v>
                </c:pt>
                <c:pt idx="6383">
                  <c:v>58100</c:v>
                </c:pt>
                <c:pt idx="6384">
                  <c:v>38950</c:v>
                </c:pt>
                <c:pt idx="6385">
                  <c:v>46200</c:v>
                </c:pt>
                <c:pt idx="6386">
                  <c:v>37150</c:v>
                </c:pt>
                <c:pt idx="6387">
                  <c:v>45450</c:v>
                </c:pt>
                <c:pt idx="6388">
                  <c:v>43650</c:v>
                </c:pt>
                <c:pt idx="6389">
                  <c:v>41800</c:v>
                </c:pt>
                <c:pt idx="6390">
                  <c:v>48600</c:v>
                </c:pt>
                <c:pt idx="6391">
                  <c:v>44400</c:v>
                </c:pt>
                <c:pt idx="6392">
                  <c:v>46800</c:v>
                </c:pt>
                <c:pt idx="6393">
                  <c:v>40000</c:v>
                </c:pt>
                <c:pt idx="6394">
                  <c:v>33950</c:v>
                </c:pt>
                <c:pt idx="6395">
                  <c:v>49950</c:v>
                </c:pt>
                <c:pt idx="6396">
                  <c:v>47950</c:v>
                </c:pt>
                <c:pt idx="6397">
                  <c:v>41900</c:v>
                </c:pt>
                <c:pt idx="6398">
                  <c:v>45900</c:v>
                </c:pt>
                <c:pt idx="6399">
                  <c:v>49050</c:v>
                </c:pt>
                <c:pt idx="6400">
                  <c:v>43900</c:v>
                </c:pt>
                <c:pt idx="6401">
                  <c:v>39650</c:v>
                </c:pt>
                <c:pt idx="6402">
                  <c:v>47050</c:v>
                </c:pt>
                <c:pt idx="6403">
                  <c:v>39900</c:v>
                </c:pt>
                <c:pt idx="6404">
                  <c:v>37650</c:v>
                </c:pt>
                <c:pt idx="6405">
                  <c:v>35950</c:v>
                </c:pt>
                <c:pt idx="6406">
                  <c:v>33950</c:v>
                </c:pt>
                <c:pt idx="6407">
                  <c:v>44650</c:v>
                </c:pt>
                <c:pt idx="6408">
                  <c:v>50700</c:v>
                </c:pt>
                <c:pt idx="6409">
                  <c:v>44300</c:v>
                </c:pt>
                <c:pt idx="6410">
                  <c:v>48700</c:v>
                </c:pt>
                <c:pt idx="6411">
                  <c:v>49800</c:v>
                </c:pt>
                <c:pt idx="6412">
                  <c:v>38400</c:v>
                </c:pt>
                <c:pt idx="6413">
                  <c:v>40650</c:v>
                </c:pt>
                <c:pt idx="6414">
                  <c:v>42650</c:v>
                </c:pt>
                <c:pt idx="6415">
                  <c:v>40400</c:v>
                </c:pt>
                <c:pt idx="6416">
                  <c:v>35950</c:v>
                </c:pt>
                <c:pt idx="6417">
                  <c:v>42300</c:v>
                </c:pt>
                <c:pt idx="6418">
                  <c:v>46650</c:v>
                </c:pt>
                <c:pt idx="6419">
                  <c:v>47800</c:v>
                </c:pt>
                <c:pt idx="6420">
                  <c:v>52900</c:v>
                </c:pt>
                <c:pt idx="6421">
                  <c:v>47500</c:v>
                </c:pt>
                <c:pt idx="6422">
                  <c:v>51900</c:v>
                </c:pt>
                <c:pt idx="6423">
                  <c:v>42200</c:v>
                </c:pt>
                <c:pt idx="6424">
                  <c:v>39300</c:v>
                </c:pt>
                <c:pt idx="6425">
                  <c:v>55000</c:v>
                </c:pt>
                <c:pt idx="6426">
                  <c:v>45400</c:v>
                </c:pt>
                <c:pt idx="6427">
                  <c:v>53500</c:v>
                </c:pt>
                <c:pt idx="6428">
                  <c:v>40900</c:v>
                </c:pt>
                <c:pt idx="6429">
                  <c:v>42750</c:v>
                </c:pt>
                <c:pt idx="6430">
                  <c:v>52500</c:v>
                </c:pt>
                <c:pt idx="6431">
                  <c:v>46000</c:v>
                </c:pt>
                <c:pt idx="6432">
                  <c:v>48100</c:v>
                </c:pt>
                <c:pt idx="6433">
                  <c:v>57700</c:v>
                </c:pt>
                <c:pt idx="6434">
                  <c:v>50200</c:v>
                </c:pt>
                <c:pt idx="6435">
                  <c:v>55600</c:v>
                </c:pt>
                <c:pt idx="6436">
                  <c:v>53200</c:v>
                </c:pt>
                <c:pt idx="6437">
                  <c:v>40900</c:v>
                </c:pt>
                <c:pt idx="6438">
                  <c:v>46400</c:v>
                </c:pt>
                <c:pt idx="6439">
                  <c:v>43150</c:v>
                </c:pt>
                <c:pt idx="6440">
                  <c:v>53400</c:v>
                </c:pt>
                <c:pt idx="6441">
                  <c:v>48550</c:v>
                </c:pt>
                <c:pt idx="6442">
                  <c:v>62100</c:v>
                </c:pt>
                <c:pt idx="6443">
                  <c:v>62100</c:v>
                </c:pt>
                <c:pt idx="6444">
                  <c:v>53400</c:v>
                </c:pt>
                <c:pt idx="6445">
                  <c:v>48550</c:v>
                </c:pt>
                <c:pt idx="6446">
                  <c:v>51750</c:v>
                </c:pt>
                <c:pt idx="6447">
                  <c:v>40950</c:v>
                </c:pt>
                <c:pt idx="6448">
                  <c:v>42600</c:v>
                </c:pt>
                <c:pt idx="6449">
                  <c:v>46050</c:v>
                </c:pt>
                <c:pt idx="6450">
                  <c:v>53650</c:v>
                </c:pt>
                <c:pt idx="6451">
                  <c:v>40950</c:v>
                </c:pt>
                <c:pt idx="6452">
                  <c:v>46050</c:v>
                </c:pt>
                <c:pt idx="6453">
                  <c:v>49650</c:v>
                </c:pt>
                <c:pt idx="6454">
                  <c:v>42600</c:v>
                </c:pt>
                <c:pt idx="6455">
                  <c:v>47700</c:v>
                </c:pt>
                <c:pt idx="6456">
                  <c:v>53300</c:v>
                </c:pt>
                <c:pt idx="6457">
                  <c:v>46300</c:v>
                </c:pt>
                <c:pt idx="6458">
                  <c:v>44300</c:v>
                </c:pt>
                <c:pt idx="6459">
                  <c:v>38950</c:v>
                </c:pt>
                <c:pt idx="6460">
                  <c:v>51300</c:v>
                </c:pt>
                <c:pt idx="6461">
                  <c:v>40950</c:v>
                </c:pt>
                <c:pt idx="6462">
                  <c:v>43300</c:v>
                </c:pt>
                <c:pt idx="6463">
                  <c:v>41300</c:v>
                </c:pt>
                <c:pt idx="6464">
                  <c:v>51750</c:v>
                </c:pt>
                <c:pt idx="6465">
                  <c:v>49600</c:v>
                </c:pt>
                <c:pt idx="6466">
                  <c:v>55650</c:v>
                </c:pt>
                <c:pt idx="6467">
                  <c:v>64600</c:v>
                </c:pt>
                <c:pt idx="6468">
                  <c:v>62100</c:v>
                </c:pt>
                <c:pt idx="6469">
                  <c:v>51350</c:v>
                </c:pt>
                <c:pt idx="6470">
                  <c:v>49850</c:v>
                </c:pt>
                <c:pt idx="6471">
                  <c:v>52000</c:v>
                </c:pt>
                <c:pt idx="6472">
                  <c:v>67050</c:v>
                </c:pt>
                <c:pt idx="6473">
                  <c:v>62850</c:v>
                </c:pt>
                <c:pt idx="6474">
                  <c:v>65350</c:v>
                </c:pt>
                <c:pt idx="6475">
                  <c:v>55900</c:v>
                </c:pt>
                <c:pt idx="6476">
                  <c:v>64550</c:v>
                </c:pt>
                <c:pt idx="6477">
                  <c:v>53500</c:v>
                </c:pt>
                <c:pt idx="6478">
                  <c:v>67050</c:v>
                </c:pt>
                <c:pt idx="6479">
                  <c:v>52000</c:v>
                </c:pt>
                <c:pt idx="6480">
                  <c:v>62850</c:v>
                </c:pt>
                <c:pt idx="6481">
                  <c:v>55900</c:v>
                </c:pt>
                <c:pt idx="6482">
                  <c:v>65350</c:v>
                </c:pt>
                <c:pt idx="6483">
                  <c:v>64550</c:v>
                </c:pt>
                <c:pt idx="6484">
                  <c:v>51350</c:v>
                </c:pt>
                <c:pt idx="6485">
                  <c:v>53500</c:v>
                </c:pt>
                <c:pt idx="6486">
                  <c:v>49850</c:v>
                </c:pt>
                <c:pt idx="6487">
                  <c:v>64900</c:v>
                </c:pt>
                <c:pt idx="6488">
                  <c:v>52900</c:v>
                </c:pt>
                <c:pt idx="6489">
                  <c:v>60900</c:v>
                </c:pt>
                <c:pt idx="6490">
                  <c:v>47700</c:v>
                </c:pt>
                <c:pt idx="6491">
                  <c:v>53700</c:v>
                </c:pt>
                <c:pt idx="6492">
                  <c:v>58900</c:v>
                </c:pt>
                <c:pt idx="6493">
                  <c:v>61900</c:v>
                </c:pt>
                <c:pt idx="6494">
                  <c:v>53400</c:v>
                </c:pt>
                <c:pt idx="6495">
                  <c:v>59900</c:v>
                </c:pt>
                <c:pt idx="6496">
                  <c:v>54800</c:v>
                </c:pt>
                <c:pt idx="6497">
                  <c:v>48300</c:v>
                </c:pt>
                <c:pt idx="6498">
                  <c:v>65400</c:v>
                </c:pt>
                <c:pt idx="6499">
                  <c:v>58800</c:v>
                </c:pt>
                <c:pt idx="6500">
                  <c:v>64300</c:v>
                </c:pt>
                <c:pt idx="6501">
                  <c:v>54800</c:v>
                </c:pt>
                <c:pt idx="6502">
                  <c:v>106900</c:v>
                </c:pt>
                <c:pt idx="6503">
                  <c:v>107900</c:v>
                </c:pt>
                <c:pt idx="6504">
                  <c:v>99900</c:v>
                </c:pt>
                <c:pt idx="6505">
                  <c:v>116000</c:v>
                </c:pt>
                <c:pt idx="6506">
                  <c:v>109500</c:v>
                </c:pt>
                <c:pt idx="6507">
                  <c:v>109900</c:v>
                </c:pt>
                <c:pt idx="6508">
                  <c:v>109900</c:v>
                </c:pt>
                <c:pt idx="6509">
                  <c:v>116000</c:v>
                </c:pt>
                <c:pt idx="6510">
                  <c:v>103400</c:v>
                </c:pt>
                <c:pt idx="6511">
                  <c:v>33750</c:v>
                </c:pt>
                <c:pt idx="6512">
                  <c:v>42870</c:v>
                </c:pt>
                <c:pt idx="6513">
                  <c:v>26220</c:v>
                </c:pt>
                <c:pt idx="6514">
                  <c:v>29970</c:v>
                </c:pt>
                <c:pt idx="6515">
                  <c:v>30280</c:v>
                </c:pt>
                <c:pt idx="6516">
                  <c:v>34060</c:v>
                </c:pt>
                <c:pt idx="6517">
                  <c:v>43180</c:v>
                </c:pt>
                <c:pt idx="6518">
                  <c:v>26530</c:v>
                </c:pt>
                <c:pt idx="6519">
                  <c:v>26580</c:v>
                </c:pt>
                <c:pt idx="6520">
                  <c:v>34110</c:v>
                </c:pt>
                <c:pt idx="6521">
                  <c:v>30540</c:v>
                </c:pt>
                <c:pt idx="6522">
                  <c:v>43230</c:v>
                </c:pt>
                <c:pt idx="6523">
                  <c:v>34150</c:v>
                </c:pt>
                <c:pt idx="6524">
                  <c:v>35550</c:v>
                </c:pt>
                <c:pt idx="6525">
                  <c:v>35550</c:v>
                </c:pt>
                <c:pt idx="6526">
                  <c:v>34150</c:v>
                </c:pt>
                <c:pt idx="6527">
                  <c:v>34750</c:v>
                </c:pt>
                <c:pt idx="6528">
                  <c:v>36150</c:v>
                </c:pt>
                <c:pt idx="6529">
                  <c:v>36400</c:v>
                </c:pt>
                <c:pt idx="6530">
                  <c:v>37200</c:v>
                </c:pt>
                <c:pt idx="6531">
                  <c:v>35000</c:v>
                </c:pt>
                <c:pt idx="6532">
                  <c:v>38600</c:v>
                </c:pt>
                <c:pt idx="6533">
                  <c:v>34450</c:v>
                </c:pt>
                <c:pt idx="6534">
                  <c:v>35850</c:v>
                </c:pt>
                <c:pt idx="6535">
                  <c:v>36250</c:v>
                </c:pt>
                <c:pt idx="6536">
                  <c:v>34450</c:v>
                </c:pt>
                <c:pt idx="6537">
                  <c:v>58150</c:v>
                </c:pt>
                <c:pt idx="6538">
                  <c:v>55050</c:v>
                </c:pt>
                <c:pt idx="6539">
                  <c:v>56050</c:v>
                </c:pt>
                <c:pt idx="6540">
                  <c:v>59150</c:v>
                </c:pt>
                <c:pt idx="6541">
                  <c:v>61800</c:v>
                </c:pt>
                <c:pt idx="6542">
                  <c:v>58700</c:v>
                </c:pt>
                <c:pt idx="6543">
                  <c:v>45400</c:v>
                </c:pt>
                <c:pt idx="6544">
                  <c:v>42400</c:v>
                </c:pt>
                <c:pt idx="6545">
                  <c:v>46800</c:v>
                </c:pt>
                <c:pt idx="6546">
                  <c:v>43800</c:v>
                </c:pt>
                <c:pt idx="6547">
                  <c:v>42600</c:v>
                </c:pt>
                <c:pt idx="6548">
                  <c:v>53450</c:v>
                </c:pt>
                <c:pt idx="6549">
                  <c:v>52050</c:v>
                </c:pt>
                <c:pt idx="6550">
                  <c:v>44400</c:v>
                </c:pt>
                <c:pt idx="6551">
                  <c:v>44900</c:v>
                </c:pt>
                <c:pt idx="6552">
                  <c:v>43100</c:v>
                </c:pt>
                <c:pt idx="6553">
                  <c:v>45850</c:v>
                </c:pt>
                <c:pt idx="6554">
                  <c:v>47300</c:v>
                </c:pt>
                <c:pt idx="6555">
                  <c:v>45850</c:v>
                </c:pt>
                <c:pt idx="6556">
                  <c:v>47300</c:v>
                </c:pt>
                <c:pt idx="6557">
                  <c:v>45850</c:v>
                </c:pt>
                <c:pt idx="6558">
                  <c:v>47650</c:v>
                </c:pt>
                <c:pt idx="6559">
                  <c:v>62700</c:v>
                </c:pt>
                <c:pt idx="6560">
                  <c:v>65800</c:v>
                </c:pt>
                <c:pt idx="6561">
                  <c:v>63250</c:v>
                </c:pt>
                <c:pt idx="6562">
                  <c:v>66350</c:v>
                </c:pt>
                <c:pt idx="6563">
                  <c:v>66350</c:v>
                </c:pt>
                <c:pt idx="6564">
                  <c:v>63250</c:v>
                </c:pt>
                <c:pt idx="6565">
                  <c:v>88850</c:v>
                </c:pt>
                <c:pt idx="6566">
                  <c:v>60000</c:v>
                </c:pt>
                <c:pt idx="6567">
                  <c:v>63100</c:v>
                </c:pt>
                <c:pt idx="6568">
                  <c:v>64450</c:v>
                </c:pt>
                <c:pt idx="6569">
                  <c:v>61350</c:v>
                </c:pt>
                <c:pt idx="6570">
                  <c:v>49300</c:v>
                </c:pt>
                <c:pt idx="6571">
                  <c:v>50800</c:v>
                </c:pt>
                <c:pt idx="6572">
                  <c:v>50240</c:v>
                </c:pt>
                <c:pt idx="6573">
                  <c:v>51740</c:v>
                </c:pt>
                <c:pt idx="6574">
                  <c:v>52690</c:v>
                </c:pt>
                <c:pt idx="6575">
                  <c:v>53840</c:v>
                </c:pt>
                <c:pt idx="6576">
                  <c:v>29100</c:v>
                </c:pt>
                <c:pt idx="6577">
                  <c:v>32990</c:v>
                </c:pt>
                <c:pt idx="6578">
                  <c:v>128400</c:v>
                </c:pt>
                <c:pt idx="6579">
                  <c:v>137500</c:v>
                </c:pt>
                <c:pt idx="6580">
                  <c:v>124000</c:v>
                </c:pt>
                <c:pt idx="6581">
                  <c:v>114900</c:v>
                </c:pt>
                <c:pt idx="6582">
                  <c:v>138400</c:v>
                </c:pt>
                <c:pt idx="6583">
                  <c:v>124900</c:v>
                </c:pt>
                <c:pt idx="6584">
                  <c:v>115900</c:v>
                </c:pt>
                <c:pt idx="6585">
                  <c:v>129400</c:v>
                </c:pt>
                <c:pt idx="6586">
                  <c:v>17110</c:v>
                </c:pt>
                <c:pt idx="6587">
                  <c:v>17110</c:v>
                </c:pt>
                <c:pt idx="6588">
                  <c:v>18185</c:v>
                </c:pt>
                <c:pt idx="6589">
                  <c:v>18185</c:v>
                </c:pt>
                <c:pt idx="6590">
                  <c:v>14990</c:v>
                </c:pt>
                <c:pt idx="6591">
                  <c:v>16065</c:v>
                </c:pt>
                <c:pt idx="6592">
                  <c:v>16065</c:v>
                </c:pt>
                <c:pt idx="6593">
                  <c:v>14990</c:v>
                </c:pt>
                <c:pt idx="6594">
                  <c:v>17575</c:v>
                </c:pt>
                <c:pt idx="6595">
                  <c:v>16675</c:v>
                </c:pt>
                <c:pt idx="6596">
                  <c:v>18650</c:v>
                </c:pt>
                <c:pt idx="6597">
                  <c:v>15600</c:v>
                </c:pt>
                <c:pt idx="6598">
                  <c:v>15600</c:v>
                </c:pt>
                <c:pt idx="6599">
                  <c:v>18650</c:v>
                </c:pt>
                <c:pt idx="6600">
                  <c:v>17575</c:v>
                </c:pt>
                <c:pt idx="6601">
                  <c:v>16675</c:v>
                </c:pt>
                <c:pt idx="6602">
                  <c:v>19340</c:v>
                </c:pt>
                <c:pt idx="6603">
                  <c:v>16300</c:v>
                </c:pt>
                <c:pt idx="6604">
                  <c:v>16300</c:v>
                </c:pt>
                <c:pt idx="6605">
                  <c:v>19340</c:v>
                </c:pt>
                <c:pt idx="6606">
                  <c:v>17400</c:v>
                </c:pt>
                <c:pt idx="6607">
                  <c:v>17400</c:v>
                </c:pt>
                <c:pt idx="6608">
                  <c:v>24005</c:v>
                </c:pt>
                <c:pt idx="6609">
                  <c:v>24005</c:v>
                </c:pt>
                <c:pt idx="6610">
                  <c:v>23020</c:v>
                </c:pt>
                <c:pt idx="6611">
                  <c:v>26750</c:v>
                </c:pt>
                <c:pt idx="6612">
                  <c:v>19890</c:v>
                </c:pt>
                <c:pt idx="6613">
                  <c:v>26855</c:v>
                </c:pt>
                <c:pt idx="6614">
                  <c:v>28445</c:v>
                </c:pt>
                <c:pt idx="6615">
                  <c:v>20490</c:v>
                </c:pt>
                <c:pt idx="6616">
                  <c:v>28780</c:v>
                </c:pt>
                <c:pt idx="6617">
                  <c:v>25650</c:v>
                </c:pt>
                <c:pt idx="6618">
                  <c:v>23590</c:v>
                </c:pt>
                <c:pt idx="6619">
                  <c:v>24235</c:v>
                </c:pt>
                <c:pt idx="6620">
                  <c:v>26295</c:v>
                </c:pt>
                <c:pt idx="6621">
                  <c:v>29425</c:v>
                </c:pt>
                <c:pt idx="6622">
                  <c:v>21135</c:v>
                </c:pt>
                <c:pt idx="6623">
                  <c:v>35610</c:v>
                </c:pt>
                <c:pt idx="6624">
                  <c:v>33785</c:v>
                </c:pt>
                <c:pt idx="6625">
                  <c:v>32580</c:v>
                </c:pt>
                <c:pt idx="6626">
                  <c:v>30580</c:v>
                </c:pt>
                <c:pt idx="6627">
                  <c:v>33570</c:v>
                </c:pt>
                <c:pt idx="6628">
                  <c:v>31550</c:v>
                </c:pt>
                <c:pt idx="6629">
                  <c:v>2000</c:v>
                </c:pt>
                <c:pt idx="6630">
                  <c:v>2000</c:v>
                </c:pt>
                <c:pt idx="6631">
                  <c:v>2000</c:v>
                </c:pt>
                <c:pt idx="6632">
                  <c:v>2000</c:v>
                </c:pt>
                <c:pt idx="6633">
                  <c:v>2000</c:v>
                </c:pt>
                <c:pt idx="6634">
                  <c:v>2000</c:v>
                </c:pt>
                <c:pt idx="6635">
                  <c:v>2000</c:v>
                </c:pt>
                <c:pt idx="6636">
                  <c:v>2000</c:v>
                </c:pt>
                <c:pt idx="6637">
                  <c:v>2000</c:v>
                </c:pt>
                <c:pt idx="6638">
                  <c:v>2000</c:v>
                </c:pt>
                <c:pt idx="6639">
                  <c:v>2000</c:v>
                </c:pt>
                <c:pt idx="6640">
                  <c:v>2000</c:v>
                </c:pt>
                <c:pt idx="6641">
                  <c:v>2000</c:v>
                </c:pt>
                <c:pt idx="6642">
                  <c:v>2000</c:v>
                </c:pt>
                <c:pt idx="6643">
                  <c:v>2000</c:v>
                </c:pt>
                <c:pt idx="6644">
                  <c:v>2000</c:v>
                </c:pt>
                <c:pt idx="6645">
                  <c:v>2000</c:v>
                </c:pt>
                <c:pt idx="6646">
                  <c:v>2000</c:v>
                </c:pt>
                <c:pt idx="6647">
                  <c:v>2000</c:v>
                </c:pt>
                <c:pt idx="6648">
                  <c:v>2000</c:v>
                </c:pt>
                <c:pt idx="6649">
                  <c:v>2000</c:v>
                </c:pt>
                <c:pt idx="6650">
                  <c:v>2000</c:v>
                </c:pt>
                <c:pt idx="6651">
                  <c:v>2000</c:v>
                </c:pt>
                <c:pt idx="6652">
                  <c:v>2000</c:v>
                </c:pt>
                <c:pt idx="6653">
                  <c:v>2000</c:v>
                </c:pt>
                <c:pt idx="6654">
                  <c:v>2000</c:v>
                </c:pt>
                <c:pt idx="6655">
                  <c:v>2000</c:v>
                </c:pt>
                <c:pt idx="6656">
                  <c:v>2000</c:v>
                </c:pt>
                <c:pt idx="6657">
                  <c:v>2000</c:v>
                </c:pt>
                <c:pt idx="6658">
                  <c:v>2000</c:v>
                </c:pt>
                <c:pt idx="6659">
                  <c:v>2000</c:v>
                </c:pt>
                <c:pt idx="6660">
                  <c:v>2000</c:v>
                </c:pt>
                <c:pt idx="6661">
                  <c:v>2000</c:v>
                </c:pt>
                <c:pt idx="6662">
                  <c:v>2000</c:v>
                </c:pt>
                <c:pt idx="6663">
                  <c:v>2000</c:v>
                </c:pt>
                <c:pt idx="6664">
                  <c:v>2000</c:v>
                </c:pt>
                <c:pt idx="6665">
                  <c:v>2000</c:v>
                </c:pt>
                <c:pt idx="6666">
                  <c:v>2000</c:v>
                </c:pt>
                <c:pt idx="6667">
                  <c:v>2000</c:v>
                </c:pt>
                <c:pt idx="6668">
                  <c:v>2000</c:v>
                </c:pt>
                <c:pt idx="6669">
                  <c:v>2000</c:v>
                </c:pt>
                <c:pt idx="6670">
                  <c:v>2008</c:v>
                </c:pt>
                <c:pt idx="6671">
                  <c:v>2083</c:v>
                </c:pt>
                <c:pt idx="6672">
                  <c:v>2000</c:v>
                </c:pt>
                <c:pt idx="6673">
                  <c:v>2000</c:v>
                </c:pt>
                <c:pt idx="6674">
                  <c:v>2000</c:v>
                </c:pt>
                <c:pt idx="6675">
                  <c:v>2000</c:v>
                </c:pt>
                <c:pt idx="6676">
                  <c:v>2000</c:v>
                </c:pt>
                <c:pt idx="6677">
                  <c:v>2000</c:v>
                </c:pt>
                <c:pt idx="6678">
                  <c:v>2000</c:v>
                </c:pt>
                <c:pt idx="6679">
                  <c:v>2000</c:v>
                </c:pt>
                <c:pt idx="6680">
                  <c:v>2000</c:v>
                </c:pt>
                <c:pt idx="6681">
                  <c:v>2000</c:v>
                </c:pt>
                <c:pt idx="6682">
                  <c:v>2000</c:v>
                </c:pt>
                <c:pt idx="6683">
                  <c:v>2000</c:v>
                </c:pt>
                <c:pt idx="6684">
                  <c:v>2000</c:v>
                </c:pt>
                <c:pt idx="6685">
                  <c:v>2000</c:v>
                </c:pt>
                <c:pt idx="6686">
                  <c:v>2000</c:v>
                </c:pt>
                <c:pt idx="6687">
                  <c:v>2000</c:v>
                </c:pt>
                <c:pt idx="6688">
                  <c:v>2000</c:v>
                </c:pt>
                <c:pt idx="6689">
                  <c:v>2000</c:v>
                </c:pt>
                <c:pt idx="6690">
                  <c:v>2000</c:v>
                </c:pt>
                <c:pt idx="6691">
                  <c:v>2000</c:v>
                </c:pt>
                <c:pt idx="6692">
                  <c:v>2093</c:v>
                </c:pt>
                <c:pt idx="6693">
                  <c:v>2073</c:v>
                </c:pt>
                <c:pt idx="6694">
                  <c:v>2220</c:v>
                </c:pt>
                <c:pt idx="6695">
                  <c:v>2000</c:v>
                </c:pt>
                <c:pt idx="6696">
                  <c:v>2122</c:v>
                </c:pt>
                <c:pt idx="6697">
                  <c:v>2046</c:v>
                </c:pt>
                <c:pt idx="6698">
                  <c:v>2000</c:v>
                </c:pt>
                <c:pt idx="6699">
                  <c:v>2000</c:v>
                </c:pt>
                <c:pt idx="6700">
                  <c:v>2000</c:v>
                </c:pt>
                <c:pt idx="6701">
                  <c:v>2000</c:v>
                </c:pt>
                <c:pt idx="6702">
                  <c:v>2000</c:v>
                </c:pt>
                <c:pt idx="6703">
                  <c:v>2000</c:v>
                </c:pt>
                <c:pt idx="6704">
                  <c:v>2000</c:v>
                </c:pt>
                <c:pt idx="6705">
                  <c:v>2000</c:v>
                </c:pt>
                <c:pt idx="6706">
                  <c:v>2000</c:v>
                </c:pt>
                <c:pt idx="6707">
                  <c:v>2000</c:v>
                </c:pt>
                <c:pt idx="6708">
                  <c:v>2000</c:v>
                </c:pt>
                <c:pt idx="6709">
                  <c:v>2000</c:v>
                </c:pt>
                <c:pt idx="6710">
                  <c:v>2000</c:v>
                </c:pt>
                <c:pt idx="6711">
                  <c:v>2000</c:v>
                </c:pt>
                <c:pt idx="6712">
                  <c:v>2000</c:v>
                </c:pt>
                <c:pt idx="6713">
                  <c:v>2000</c:v>
                </c:pt>
                <c:pt idx="6714">
                  <c:v>2000</c:v>
                </c:pt>
                <c:pt idx="6715">
                  <c:v>2000</c:v>
                </c:pt>
                <c:pt idx="6716">
                  <c:v>2000</c:v>
                </c:pt>
                <c:pt idx="6717">
                  <c:v>2000</c:v>
                </c:pt>
                <c:pt idx="6718">
                  <c:v>2000</c:v>
                </c:pt>
                <c:pt idx="6719">
                  <c:v>20240</c:v>
                </c:pt>
                <c:pt idx="6720">
                  <c:v>18740</c:v>
                </c:pt>
                <c:pt idx="6721">
                  <c:v>18695</c:v>
                </c:pt>
                <c:pt idx="6722">
                  <c:v>22305</c:v>
                </c:pt>
                <c:pt idx="6723">
                  <c:v>20850</c:v>
                </c:pt>
                <c:pt idx="6724">
                  <c:v>22885</c:v>
                </c:pt>
                <c:pt idx="6725">
                  <c:v>21430</c:v>
                </c:pt>
                <c:pt idx="6726">
                  <c:v>19275</c:v>
                </c:pt>
                <c:pt idx="6727">
                  <c:v>20820</c:v>
                </c:pt>
                <c:pt idx="6728">
                  <c:v>19320</c:v>
                </c:pt>
                <c:pt idx="6729">
                  <c:v>22190</c:v>
                </c:pt>
                <c:pt idx="6730">
                  <c:v>20035</c:v>
                </c:pt>
                <c:pt idx="6731">
                  <c:v>20080</c:v>
                </c:pt>
                <c:pt idx="6732">
                  <c:v>23645</c:v>
                </c:pt>
                <c:pt idx="6733">
                  <c:v>21580</c:v>
                </c:pt>
                <c:pt idx="6734">
                  <c:v>22150</c:v>
                </c:pt>
                <c:pt idx="6735">
                  <c:v>38100</c:v>
                </c:pt>
                <c:pt idx="6736">
                  <c:v>29395</c:v>
                </c:pt>
                <c:pt idx="6737">
                  <c:v>28755</c:v>
                </c:pt>
                <c:pt idx="6738">
                  <c:v>36230</c:v>
                </c:pt>
                <c:pt idx="6739">
                  <c:v>26705</c:v>
                </c:pt>
                <c:pt idx="6740">
                  <c:v>30775</c:v>
                </c:pt>
                <c:pt idx="6741">
                  <c:v>25435</c:v>
                </c:pt>
                <c:pt idx="6742">
                  <c:v>34865</c:v>
                </c:pt>
                <c:pt idx="6743">
                  <c:v>30655</c:v>
                </c:pt>
                <c:pt idx="6744">
                  <c:v>26320</c:v>
                </c:pt>
                <c:pt idx="6745">
                  <c:v>33730</c:v>
                </c:pt>
                <c:pt idx="6746">
                  <c:v>27045</c:v>
                </c:pt>
                <c:pt idx="6747">
                  <c:v>32155</c:v>
                </c:pt>
                <c:pt idx="6748">
                  <c:v>41350</c:v>
                </c:pt>
                <c:pt idx="6749">
                  <c:v>25720</c:v>
                </c:pt>
                <c:pt idx="6750">
                  <c:v>36980</c:v>
                </c:pt>
                <c:pt idx="6751">
                  <c:v>39780</c:v>
                </c:pt>
                <c:pt idx="6752">
                  <c:v>22435</c:v>
                </c:pt>
                <c:pt idx="6753">
                  <c:v>34275</c:v>
                </c:pt>
                <c:pt idx="6754">
                  <c:v>29055</c:v>
                </c:pt>
                <c:pt idx="6755">
                  <c:v>31445</c:v>
                </c:pt>
                <c:pt idx="6756">
                  <c:v>43490</c:v>
                </c:pt>
                <c:pt idx="6757">
                  <c:v>31880</c:v>
                </c:pt>
                <c:pt idx="6758">
                  <c:v>38120</c:v>
                </c:pt>
                <c:pt idx="6759">
                  <c:v>32750</c:v>
                </c:pt>
                <c:pt idx="6760">
                  <c:v>26275</c:v>
                </c:pt>
                <c:pt idx="6761">
                  <c:v>29985</c:v>
                </c:pt>
                <c:pt idx="6762">
                  <c:v>25575</c:v>
                </c:pt>
                <c:pt idx="6763">
                  <c:v>29285</c:v>
                </c:pt>
                <c:pt idx="6764">
                  <c:v>29530</c:v>
                </c:pt>
                <c:pt idx="6765">
                  <c:v>35100</c:v>
                </c:pt>
                <c:pt idx="6766">
                  <c:v>26015</c:v>
                </c:pt>
                <c:pt idx="6767">
                  <c:v>29585</c:v>
                </c:pt>
                <c:pt idx="6768">
                  <c:v>29725</c:v>
                </c:pt>
                <c:pt idx="6769">
                  <c:v>40270</c:v>
                </c:pt>
                <c:pt idx="6770">
                  <c:v>21820</c:v>
                </c:pt>
                <c:pt idx="6771">
                  <c:v>21520</c:v>
                </c:pt>
                <c:pt idx="6772">
                  <c:v>25975</c:v>
                </c:pt>
                <c:pt idx="6773">
                  <c:v>25715</c:v>
                </c:pt>
                <c:pt idx="6774">
                  <c:v>32945</c:v>
                </c:pt>
                <c:pt idx="6775">
                  <c:v>41340</c:v>
                </c:pt>
                <c:pt idx="6776">
                  <c:v>31730</c:v>
                </c:pt>
                <c:pt idx="6777">
                  <c:v>25065</c:v>
                </c:pt>
                <c:pt idx="6778">
                  <c:v>28725</c:v>
                </c:pt>
                <c:pt idx="6779">
                  <c:v>24665</c:v>
                </c:pt>
                <c:pt idx="6780">
                  <c:v>25155</c:v>
                </c:pt>
                <c:pt idx="6781">
                  <c:v>24855</c:v>
                </c:pt>
                <c:pt idx="6782">
                  <c:v>28865</c:v>
                </c:pt>
                <c:pt idx="6783">
                  <c:v>20610</c:v>
                </c:pt>
                <c:pt idx="6784">
                  <c:v>28510</c:v>
                </c:pt>
                <c:pt idx="6785">
                  <c:v>25365</c:v>
                </c:pt>
                <c:pt idx="6786">
                  <c:v>36880</c:v>
                </c:pt>
                <c:pt idx="6787">
                  <c:v>20910</c:v>
                </c:pt>
                <c:pt idx="6788">
                  <c:v>39035</c:v>
                </c:pt>
                <c:pt idx="6789">
                  <c:v>28425</c:v>
                </c:pt>
                <c:pt idx="6790">
                  <c:v>40495</c:v>
                </c:pt>
                <c:pt idx="6791">
                  <c:v>31020</c:v>
                </c:pt>
                <c:pt idx="6792">
                  <c:v>34240</c:v>
                </c:pt>
                <c:pt idx="6793">
                  <c:v>32085</c:v>
                </c:pt>
                <c:pt idx="6794">
                  <c:v>42650</c:v>
                </c:pt>
                <c:pt idx="6795">
                  <c:v>29075</c:v>
                </c:pt>
                <c:pt idx="6796">
                  <c:v>2245</c:v>
                </c:pt>
                <c:pt idx="6797">
                  <c:v>2034</c:v>
                </c:pt>
                <c:pt idx="6798">
                  <c:v>2239</c:v>
                </c:pt>
                <c:pt idx="6799">
                  <c:v>2000</c:v>
                </c:pt>
                <c:pt idx="6800">
                  <c:v>2316</c:v>
                </c:pt>
                <c:pt idx="6801">
                  <c:v>2118</c:v>
                </c:pt>
                <c:pt idx="6802">
                  <c:v>2041</c:v>
                </c:pt>
                <c:pt idx="6803">
                  <c:v>2237</c:v>
                </c:pt>
                <c:pt idx="6804">
                  <c:v>2348</c:v>
                </c:pt>
                <c:pt idx="6805">
                  <c:v>2320</c:v>
                </c:pt>
                <c:pt idx="6806">
                  <c:v>2422</c:v>
                </c:pt>
                <c:pt idx="6807">
                  <c:v>2087</c:v>
                </c:pt>
                <c:pt idx="6808">
                  <c:v>2326</c:v>
                </c:pt>
                <c:pt idx="6809">
                  <c:v>2332</c:v>
                </c:pt>
                <c:pt idx="6810">
                  <c:v>23360</c:v>
                </c:pt>
                <c:pt idx="6811">
                  <c:v>21345</c:v>
                </c:pt>
                <c:pt idx="6812">
                  <c:v>21345</c:v>
                </c:pt>
                <c:pt idx="6813">
                  <c:v>2000</c:v>
                </c:pt>
                <c:pt idx="6814">
                  <c:v>2000</c:v>
                </c:pt>
                <c:pt idx="6815">
                  <c:v>2000</c:v>
                </c:pt>
                <c:pt idx="6816">
                  <c:v>2000</c:v>
                </c:pt>
                <c:pt idx="6817">
                  <c:v>2000</c:v>
                </c:pt>
                <c:pt idx="6818">
                  <c:v>2000</c:v>
                </c:pt>
                <c:pt idx="6819">
                  <c:v>2000</c:v>
                </c:pt>
                <c:pt idx="6820">
                  <c:v>2000</c:v>
                </c:pt>
                <c:pt idx="6821">
                  <c:v>2000</c:v>
                </c:pt>
                <c:pt idx="6822">
                  <c:v>2000</c:v>
                </c:pt>
                <c:pt idx="6823">
                  <c:v>2000</c:v>
                </c:pt>
                <c:pt idx="6824">
                  <c:v>2000</c:v>
                </c:pt>
                <c:pt idx="6825">
                  <c:v>2000</c:v>
                </c:pt>
                <c:pt idx="6826">
                  <c:v>2000</c:v>
                </c:pt>
                <c:pt idx="6827">
                  <c:v>2000</c:v>
                </c:pt>
                <c:pt idx="6828">
                  <c:v>2000</c:v>
                </c:pt>
                <c:pt idx="6829">
                  <c:v>2000</c:v>
                </c:pt>
                <c:pt idx="6830">
                  <c:v>2000</c:v>
                </c:pt>
                <c:pt idx="6831">
                  <c:v>2000</c:v>
                </c:pt>
                <c:pt idx="6832">
                  <c:v>2000</c:v>
                </c:pt>
                <c:pt idx="6833">
                  <c:v>2000</c:v>
                </c:pt>
                <c:pt idx="6834">
                  <c:v>2000</c:v>
                </c:pt>
                <c:pt idx="6835">
                  <c:v>60000</c:v>
                </c:pt>
                <c:pt idx="6836">
                  <c:v>57600</c:v>
                </c:pt>
                <c:pt idx="6837">
                  <c:v>48300</c:v>
                </c:pt>
                <c:pt idx="6838">
                  <c:v>48300</c:v>
                </c:pt>
                <c:pt idx="6839">
                  <c:v>41100</c:v>
                </c:pt>
                <c:pt idx="6840">
                  <c:v>45100</c:v>
                </c:pt>
                <c:pt idx="6841">
                  <c:v>44100</c:v>
                </c:pt>
                <c:pt idx="6842">
                  <c:v>49900</c:v>
                </c:pt>
                <c:pt idx="6843">
                  <c:v>48300</c:v>
                </c:pt>
                <c:pt idx="6844">
                  <c:v>56600</c:v>
                </c:pt>
                <c:pt idx="6845">
                  <c:v>55700</c:v>
                </c:pt>
                <c:pt idx="6846">
                  <c:v>48900</c:v>
                </c:pt>
                <c:pt idx="6847">
                  <c:v>48300</c:v>
                </c:pt>
                <c:pt idx="6848">
                  <c:v>50475</c:v>
                </c:pt>
                <c:pt idx="6849">
                  <c:v>53775</c:v>
                </c:pt>
                <c:pt idx="6850">
                  <c:v>46675</c:v>
                </c:pt>
                <c:pt idx="6851">
                  <c:v>53775</c:v>
                </c:pt>
                <c:pt idx="6852">
                  <c:v>41475</c:v>
                </c:pt>
                <c:pt idx="6853">
                  <c:v>60775</c:v>
                </c:pt>
                <c:pt idx="6854">
                  <c:v>45675</c:v>
                </c:pt>
                <c:pt idx="6855">
                  <c:v>51000</c:v>
                </c:pt>
                <c:pt idx="6856">
                  <c:v>45700</c:v>
                </c:pt>
                <c:pt idx="6857">
                  <c:v>45800</c:v>
                </c:pt>
                <c:pt idx="6858">
                  <c:v>57700</c:v>
                </c:pt>
                <c:pt idx="6859">
                  <c:v>62500</c:v>
                </c:pt>
                <c:pt idx="6860">
                  <c:v>51100</c:v>
                </c:pt>
                <c:pt idx="6861">
                  <c:v>41800</c:v>
                </c:pt>
                <c:pt idx="6862">
                  <c:v>54200</c:v>
                </c:pt>
                <c:pt idx="6863">
                  <c:v>67600</c:v>
                </c:pt>
                <c:pt idx="6864">
                  <c:v>62600</c:v>
                </c:pt>
                <c:pt idx="6865">
                  <c:v>67600</c:v>
                </c:pt>
                <c:pt idx="6866">
                  <c:v>62600</c:v>
                </c:pt>
                <c:pt idx="6867">
                  <c:v>63350</c:v>
                </c:pt>
                <c:pt idx="6868">
                  <c:v>68295</c:v>
                </c:pt>
                <c:pt idx="6869">
                  <c:v>76875</c:v>
                </c:pt>
                <c:pt idx="6870">
                  <c:v>64950</c:v>
                </c:pt>
                <c:pt idx="6871">
                  <c:v>66450</c:v>
                </c:pt>
                <c:pt idx="6872">
                  <c:v>69950</c:v>
                </c:pt>
                <c:pt idx="6873">
                  <c:v>71450</c:v>
                </c:pt>
                <c:pt idx="6874">
                  <c:v>83300</c:v>
                </c:pt>
                <c:pt idx="6875">
                  <c:v>83300</c:v>
                </c:pt>
                <c:pt idx="6876">
                  <c:v>88300</c:v>
                </c:pt>
                <c:pt idx="6877">
                  <c:v>88300</c:v>
                </c:pt>
                <c:pt idx="6878">
                  <c:v>83495</c:v>
                </c:pt>
                <c:pt idx="6879">
                  <c:v>98995</c:v>
                </c:pt>
                <c:pt idx="6880">
                  <c:v>89995</c:v>
                </c:pt>
                <c:pt idx="6881">
                  <c:v>95195</c:v>
                </c:pt>
                <c:pt idx="6882">
                  <c:v>86450</c:v>
                </c:pt>
                <c:pt idx="6883">
                  <c:v>84950</c:v>
                </c:pt>
                <c:pt idx="6884">
                  <c:v>91950</c:v>
                </c:pt>
                <c:pt idx="6885">
                  <c:v>93450</c:v>
                </c:pt>
                <c:pt idx="6886">
                  <c:v>25240</c:v>
                </c:pt>
                <c:pt idx="6887">
                  <c:v>29850</c:v>
                </c:pt>
                <c:pt idx="6888">
                  <c:v>28450</c:v>
                </c:pt>
                <c:pt idx="6889">
                  <c:v>26640</c:v>
                </c:pt>
                <c:pt idx="6890">
                  <c:v>23680</c:v>
                </c:pt>
                <c:pt idx="6891">
                  <c:v>25080</c:v>
                </c:pt>
                <c:pt idx="6892">
                  <c:v>29265</c:v>
                </c:pt>
                <c:pt idx="6893">
                  <c:v>25750</c:v>
                </c:pt>
                <c:pt idx="6894">
                  <c:v>26270</c:v>
                </c:pt>
                <c:pt idx="6895">
                  <c:v>24350</c:v>
                </c:pt>
                <c:pt idx="6896">
                  <c:v>30665</c:v>
                </c:pt>
                <c:pt idx="6897">
                  <c:v>31510</c:v>
                </c:pt>
                <c:pt idx="6898">
                  <c:v>32910</c:v>
                </c:pt>
                <c:pt idx="6899">
                  <c:v>27670</c:v>
                </c:pt>
                <c:pt idx="6900">
                  <c:v>31830</c:v>
                </c:pt>
                <c:pt idx="6901">
                  <c:v>28230</c:v>
                </c:pt>
                <c:pt idx="6902">
                  <c:v>26310</c:v>
                </c:pt>
                <c:pt idx="6903">
                  <c:v>24910</c:v>
                </c:pt>
                <c:pt idx="6904">
                  <c:v>36150</c:v>
                </c:pt>
                <c:pt idx="6905">
                  <c:v>33230</c:v>
                </c:pt>
                <c:pt idx="6906">
                  <c:v>34750</c:v>
                </c:pt>
                <c:pt idx="6907">
                  <c:v>26830</c:v>
                </c:pt>
                <c:pt idx="6908">
                  <c:v>29985</c:v>
                </c:pt>
                <c:pt idx="6909">
                  <c:v>31385</c:v>
                </c:pt>
                <c:pt idx="6910">
                  <c:v>39995</c:v>
                </c:pt>
                <c:pt idx="6911">
                  <c:v>40155</c:v>
                </c:pt>
                <c:pt idx="6912">
                  <c:v>42610</c:v>
                </c:pt>
                <c:pt idx="6913">
                  <c:v>42770</c:v>
                </c:pt>
                <c:pt idx="6914">
                  <c:v>42790</c:v>
                </c:pt>
                <c:pt idx="6915">
                  <c:v>45025</c:v>
                </c:pt>
                <c:pt idx="6916">
                  <c:v>45015</c:v>
                </c:pt>
                <c:pt idx="6917">
                  <c:v>42780</c:v>
                </c:pt>
                <c:pt idx="6918">
                  <c:v>45175</c:v>
                </c:pt>
                <c:pt idx="6919">
                  <c:v>43010</c:v>
                </c:pt>
                <c:pt idx="6920">
                  <c:v>62400</c:v>
                </c:pt>
                <c:pt idx="6921">
                  <c:v>62805</c:v>
                </c:pt>
                <c:pt idx="6922">
                  <c:v>64165</c:v>
                </c:pt>
                <c:pt idx="6923">
                  <c:v>36495</c:v>
                </c:pt>
                <c:pt idx="6924">
                  <c:v>40195</c:v>
                </c:pt>
                <c:pt idx="6925">
                  <c:v>38795</c:v>
                </c:pt>
                <c:pt idx="6926">
                  <c:v>35095</c:v>
                </c:pt>
                <c:pt idx="6927">
                  <c:v>36670</c:v>
                </c:pt>
                <c:pt idx="6928">
                  <c:v>36870</c:v>
                </c:pt>
                <c:pt idx="6929">
                  <c:v>41870</c:v>
                </c:pt>
                <c:pt idx="6930">
                  <c:v>39070</c:v>
                </c:pt>
                <c:pt idx="6931">
                  <c:v>35370</c:v>
                </c:pt>
                <c:pt idx="6932">
                  <c:v>38170</c:v>
                </c:pt>
                <c:pt idx="6933">
                  <c:v>40370</c:v>
                </c:pt>
                <c:pt idx="6934">
                  <c:v>42020</c:v>
                </c:pt>
                <c:pt idx="6935">
                  <c:v>40570</c:v>
                </c:pt>
                <c:pt idx="6936">
                  <c:v>43520</c:v>
                </c:pt>
                <c:pt idx="6937">
                  <c:v>38370</c:v>
                </c:pt>
                <c:pt idx="6938">
                  <c:v>39270</c:v>
                </c:pt>
                <c:pt idx="6939">
                  <c:v>42220</c:v>
                </c:pt>
                <c:pt idx="6940">
                  <c:v>42070</c:v>
                </c:pt>
                <c:pt idx="6941">
                  <c:v>36870</c:v>
                </c:pt>
                <c:pt idx="6942">
                  <c:v>37070</c:v>
                </c:pt>
                <c:pt idx="6943">
                  <c:v>43720</c:v>
                </c:pt>
                <c:pt idx="6944">
                  <c:v>40770</c:v>
                </c:pt>
                <c:pt idx="6945">
                  <c:v>40570</c:v>
                </c:pt>
                <c:pt idx="6946">
                  <c:v>35570</c:v>
                </c:pt>
                <c:pt idx="6947">
                  <c:v>2000</c:v>
                </c:pt>
                <c:pt idx="6948">
                  <c:v>2000</c:v>
                </c:pt>
                <c:pt idx="6949">
                  <c:v>2000</c:v>
                </c:pt>
                <c:pt idx="6950">
                  <c:v>2000</c:v>
                </c:pt>
                <c:pt idx="6951">
                  <c:v>28565</c:v>
                </c:pt>
                <c:pt idx="6952">
                  <c:v>34065</c:v>
                </c:pt>
                <c:pt idx="6953">
                  <c:v>31565</c:v>
                </c:pt>
                <c:pt idx="6954">
                  <c:v>28990</c:v>
                </c:pt>
                <c:pt idx="6955">
                  <c:v>36490</c:v>
                </c:pt>
                <c:pt idx="6956">
                  <c:v>31415</c:v>
                </c:pt>
                <c:pt idx="6957">
                  <c:v>33990</c:v>
                </c:pt>
                <c:pt idx="6958">
                  <c:v>27065</c:v>
                </c:pt>
                <c:pt idx="6959">
                  <c:v>34325</c:v>
                </c:pt>
                <c:pt idx="6960">
                  <c:v>31900</c:v>
                </c:pt>
                <c:pt idx="6961">
                  <c:v>31615</c:v>
                </c:pt>
                <c:pt idx="6962">
                  <c:v>36540</c:v>
                </c:pt>
                <c:pt idx="6963">
                  <c:v>34115</c:v>
                </c:pt>
                <c:pt idx="6964">
                  <c:v>34040</c:v>
                </c:pt>
                <c:pt idx="6965">
                  <c:v>28615</c:v>
                </c:pt>
                <c:pt idx="6966">
                  <c:v>27065</c:v>
                </c:pt>
                <c:pt idx="6967">
                  <c:v>31465</c:v>
                </c:pt>
                <c:pt idx="6968">
                  <c:v>2000</c:v>
                </c:pt>
                <c:pt idx="6969">
                  <c:v>2084</c:v>
                </c:pt>
                <c:pt idx="6970">
                  <c:v>29970</c:v>
                </c:pt>
                <c:pt idx="6971">
                  <c:v>26780</c:v>
                </c:pt>
                <c:pt idx="6972">
                  <c:v>24280</c:v>
                </c:pt>
                <c:pt idx="6973">
                  <c:v>27780</c:v>
                </c:pt>
                <c:pt idx="6974">
                  <c:v>28765</c:v>
                </c:pt>
                <c:pt idx="6975">
                  <c:v>25190</c:v>
                </c:pt>
                <c:pt idx="6976">
                  <c:v>15399</c:v>
                </c:pt>
                <c:pt idx="6977">
                  <c:v>16299</c:v>
                </c:pt>
                <c:pt idx="6978">
                  <c:v>14249</c:v>
                </c:pt>
                <c:pt idx="6979">
                  <c:v>13299</c:v>
                </c:pt>
                <c:pt idx="6980">
                  <c:v>15149</c:v>
                </c:pt>
                <c:pt idx="6981">
                  <c:v>14199</c:v>
                </c:pt>
                <c:pt idx="6982">
                  <c:v>14699</c:v>
                </c:pt>
                <c:pt idx="6983">
                  <c:v>15049</c:v>
                </c:pt>
                <c:pt idx="6984">
                  <c:v>15199</c:v>
                </c:pt>
                <c:pt idx="6985">
                  <c:v>13599</c:v>
                </c:pt>
                <c:pt idx="6986">
                  <c:v>14099</c:v>
                </c:pt>
                <c:pt idx="6987">
                  <c:v>13839</c:v>
                </c:pt>
                <c:pt idx="6988">
                  <c:v>14339</c:v>
                </c:pt>
                <c:pt idx="6989">
                  <c:v>15349</c:v>
                </c:pt>
                <c:pt idx="6990">
                  <c:v>14939</c:v>
                </c:pt>
                <c:pt idx="6991">
                  <c:v>37380</c:v>
                </c:pt>
                <c:pt idx="6992">
                  <c:v>30195</c:v>
                </c:pt>
                <c:pt idx="6993">
                  <c:v>32155</c:v>
                </c:pt>
                <c:pt idx="6994">
                  <c:v>35030</c:v>
                </c:pt>
                <c:pt idx="6995">
                  <c:v>29450</c:v>
                </c:pt>
                <c:pt idx="6996">
                  <c:v>37505</c:v>
                </c:pt>
                <c:pt idx="6997">
                  <c:v>37505</c:v>
                </c:pt>
                <c:pt idx="6998">
                  <c:v>30720</c:v>
                </c:pt>
                <c:pt idx="6999">
                  <c:v>35155</c:v>
                </c:pt>
                <c:pt idx="7000">
                  <c:v>29575</c:v>
                </c:pt>
                <c:pt idx="7001">
                  <c:v>32380</c:v>
                </c:pt>
                <c:pt idx="7002">
                  <c:v>37730</c:v>
                </c:pt>
                <c:pt idx="7003">
                  <c:v>42870</c:v>
                </c:pt>
                <c:pt idx="7004">
                  <c:v>33315</c:v>
                </c:pt>
                <c:pt idx="7005">
                  <c:v>35930</c:v>
                </c:pt>
                <c:pt idx="7006">
                  <c:v>33015</c:v>
                </c:pt>
                <c:pt idx="7007">
                  <c:v>31515</c:v>
                </c:pt>
                <c:pt idx="7008">
                  <c:v>33780</c:v>
                </c:pt>
                <c:pt idx="7009">
                  <c:v>29475</c:v>
                </c:pt>
                <c:pt idx="7010">
                  <c:v>35580</c:v>
                </c:pt>
                <c:pt idx="7011">
                  <c:v>31275</c:v>
                </c:pt>
                <c:pt idx="7012">
                  <c:v>41370</c:v>
                </c:pt>
                <c:pt idx="7013">
                  <c:v>34815</c:v>
                </c:pt>
                <c:pt idx="7014">
                  <c:v>15190</c:v>
                </c:pt>
                <c:pt idx="7015">
                  <c:v>18290</c:v>
                </c:pt>
                <c:pt idx="7016">
                  <c:v>13990</c:v>
                </c:pt>
                <c:pt idx="7017">
                  <c:v>18090</c:v>
                </c:pt>
                <c:pt idx="7018">
                  <c:v>17190</c:v>
                </c:pt>
                <c:pt idx="7019">
                  <c:v>16990</c:v>
                </c:pt>
                <c:pt idx="7020">
                  <c:v>15290</c:v>
                </c:pt>
                <c:pt idx="7021">
                  <c:v>13990</c:v>
                </c:pt>
                <c:pt idx="7022">
                  <c:v>20755</c:v>
                </c:pt>
                <c:pt idx="7023">
                  <c:v>15395</c:v>
                </c:pt>
                <c:pt idx="7024">
                  <c:v>14165</c:v>
                </c:pt>
                <c:pt idx="7025">
                  <c:v>17755</c:v>
                </c:pt>
                <c:pt idx="7026">
                  <c:v>17905</c:v>
                </c:pt>
                <c:pt idx="7027">
                  <c:v>15495</c:v>
                </c:pt>
                <c:pt idx="7028">
                  <c:v>20905</c:v>
                </c:pt>
                <c:pt idx="7029">
                  <c:v>17755</c:v>
                </c:pt>
                <c:pt idx="7030">
                  <c:v>15495</c:v>
                </c:pt>
                <c:pt idx="7031">
                  <c:v>17905</c:v>
                </c:pt>
                <c:pt idx="7032">
                  <c:v>14165</c:v>
                </c:pt>
                <c:pt idx="7033">
                  <c:v>20905</c:v>
                </c:pt>
                <c:pt idx="7034">
                  <c:v>15395</c:v>
                </c:pt>
                <c:pt idx="7035">
                  <c:v>2000</c:v>
                </c:pt>
                <c:pt idx="7036">
                  <c:v>2000</c:v>
                </c:pt>
                <c:pt idx="7037">
                  <c:v>2155</c:v>
                </c:pt>
                <c:pt idx="7038">
                  <c:v>2379</c:v>
                </c:pt>
                <c:pt idx="7039">
                  <c:v>54250</c:v>
                </c:pt>
                <c:pt idx="7040">
                  <c:v>50450</c:v>
                </c:pt>
                <c:pt idx="7041">
                  <c:v>50450</c:v>
                </c:pt>
                <c:pt idx="7042">
                  <c:v>46830</c:v>
                </c:pt>
                <c:pt idx="7043">
                  <c:v>51350</c:v>
                </c:pt>
                <c:pt idx="7044">
                  <c:v>51350</c:v>
                </c:pt>
                <c:pt idx="7045">
                  <c:v>55150</c:v>
                </c:pt>
                <c:pt idx="7046">
                  <c:v>47200</c:v>
                </c:pt>
                <c:pt idx="7047">
                  <c:v>48200</c:v>
                </c:pt>
                <c:pt idx="7048">
                  <c:v>52350</c:v>
                </c:pt>
                <c:pt idx="7049">
                  <c:v>56150</c:v>
                </c:pt>
                <c:pt idx="7050">
                  <c:v>52350</c:v>
                </c:pt>
                <c:pt idx="7051">
                  <c:v>50950</c:v>
                </c:pt>
                <c:pt idx="7052">
                  <c:v>60450</c:v>
                </c:pt>
                <c:pt idx="7053">
                  <c:v>48450</c:v>
                </c:pt>
                <c:pt idx="7054">
                  <c:v>54450</c:v>
                </c:pt>
                <c:pt idx="7055">
                  <c:v>56950</c:v>
                </c:pt>
                <c:pt idx="7056">
                  <c:v>54450</c:v>
                </c:pt>
                <c:pt idx="7057">
                  <c:v>59950</c:v>
                </c:pt>
                <c:pt idx="7058">
                  <c:v>60450</c:v>
                </c:pt>
                <c:pt idx="7059">
                  <c:v>65950</c:v>
                </c:pt>
                <c:pt idx="7060">
                  <c:v>50950</c:v>
                </c:pt>
                <c:pt idx="7061">
                  <c:v>54450</c:v>
                </c:pt>
                <c:pt idx="7062">
                  <c:v>60450</c:v>
                </c:pt>
                <c:pt idx="7063">
                  <c:v>2000</c:v>
                </c:pt>
                <c:pt idx="7064">
                  <c:v>2000</c:v>
                </c:pt>
                <c:pt idx="7065">
                  <c:v>2000</c:v>
                </c:pt>
                <c:pt idx="7066">
                  <c:v>2000</c:v>
                </c:pt>
                <c:pt idx="7067">
                  <c:v>2000</c:v>
                </c:pt>
                <c:pt idx="7068">
                  <c:v>2000</c:v>
                </c:pt>
                <c:pt idx="7069">
                  <c:v>2190</c:v>
                </c:pt>
                <c:pt idx="7070">
                  <c:v>2000</c:v>
                </c:pt>
                <c:pt idx="7071">
                  <c:v>2212</c:v>
                </c:pt>
                <c:pt idx="7072">
                  <c:v>20150</c:v>
                </c:pt>
                <c:pt idx="7073">
                  <c:v>21500</c:v>
                </c:pt>
                <c:pt idx="7074">
                  <c:v>21500</c:v>
                </c:pt>
                <c:pt idx="7075">
                  <c:v>20150</c:v>
                </c:pt>
                <c:pt idx="7076">
                  <c:v>24140</c:v>
                </c:pt>
                <c:pt idx="7077">
                  <c:v>29630</c:v>
                </c:pt>
                <c:pt idx="7078">
                  <c:v>24390</c:v>
                </c:pt>
                <c:pt idx="7079">
                  <c:v>28280</c:v>
                </c:pt>
                <c:pt idx="7080">
                  <c:v>24490</c:v>
                </c:pt>
                <c:pt idx="7081">
                  <c:v>22790</c:v>
                </c:pt>
                <c:pt idx="7082">
                  <c:v>25840</c:v>
                </c:pt>
                <c:pt idx="7083">
                  <c:v>23040</c:v>
                </c:pt>
                <c:pt idx="7084">
                  <c:v>30080</c:v>
                </c:pt>
                <c:pt idx="7085">
                  <c:v>24680</c:v>
                </c:pt>
                <c:pt idx="7086">
                  <c:v>26130</c:v>
                </c:pt>
                <c:pt idx="7087">
                  <c:v>28730</c:v>
                </c:pt>
                <c:pt idx="7088">
                  <c:v>24780</c:v>
                </c:pt>
                <c:pt idx="7089">
                  <c:v>23330</c:v>
                </c:pt>
                <c:pt idx="7090">
                  <c:v>23820</c:v>
                </c:pt>
                <c:pt idx="7091">
                  <c:v>26590</c:v>
                </c:pt>
                <c:pt idx="7092">
                  <c:v>25240</c:v>
                </c:pt>
                <c:pt idx="7093">
                  <c:v>25170</c:v>
                </c:pt>
                <c:pt idx="7094">
                  <c:v>31310</c:v>
                </c:pt>
                <c:pt idx="7095">
                  <c:v>29960</c:v>
                </c:pt>
                <c:pt idx="7096">
                  <c:v>19195</c:v>
                </c:pt>
                <c:pt idx="7097">
                  <c:v>20195</c:v>
                </c:pt>
                <c:pt idx="7098">
                  <c:v>16395</c:v>
                </c:pt>
                <c:pt idx="7099">
                  <c:v>18895</c:v>
                </c:pt>
                <c:pt idx="7100">
                  <c:v>17895</c:v>
                </c:pt>
                <c:pt idx="7101">
                  <c:v>16395</c:v>
                </c:pt>
                <c:pt idx="7102">
                  <c:v>18895</c:v>
                </c:pt>
                <c:pt idx="7103">
                  <c:v>19195</c:v>
                </c:pt>
                <c:pt idx="7104">
                  <c:v>20195</c:v>
                </c:pt>
                <c:pt idx="7105">
                  <c:v>17895</c:v>
                </c:pt>
                <c:pt idx="7106">
                  <c:v>19495</c:v>
                </c:pt>
                <c:pt idx="7107">
                  <c:v>21295</c:v>
                </c:pt>
                <c:pt idx="7108">
                  <c:v>22295</c:v>
                </c:pt>
                <c:pt idx="7109">
                  <c:v>18495</c:v>
                </c:pt>
                <c:pt idx="7110">
                  <c:v>17495</c:v>
                </c:pt>
                <c:pt idx="7111">
                  <c:v>33600</c:v>
                </c:pt>
                <c:pt idx="7112">
                  <c:v>42500</c:v>
                </c:pt>
                <c:pt idx="7113">
                  <c:v>38600</c:v>
                </c:pt>
                <c:pt idx="7114">
                  <c:v>25900</c:v>
                </c:pt>
                <c:pt idx="7115">
                  <c:v>30600</c:v>
                </c:pt>
                <c:pt idx="7116">
                  <c:v>32600</c:v>
                </c:pt>
                <c:pt idx="7117">
                  <c:v>38600</c:v>
                </c:pt>
                <c:pt idx="7118">
                  <c:v>36600</c:v>
                </c:pt>
                <c:pt idx="7119">
                  <c:v>42500</c:v>
                </c:pt>
                <c:pt idx="7120">
                  <c:v>36600</c:v>
                </c:pt>
                <c:pt idx="7121">
                  <c:v>43240</c:v>
                </c:pt>
                <c:pt idx="7122">
                  <c:v>34750</c:v>
                </c:pt>
                <c:pt idx="7123">
                  <c:v>37390</c:v>
                </c:pt>
                <c:pt idx="7124">
                  <c:v>33790</c:v>
                </c:pt>
                <c:pt idx="7125">
                  <c:v>26930</c:v>
                </c:pt>
                <c:pt idx="7126">
                  <c:v>39390</c:v>
                </c:pt>
                <c:pt idx="7127">
                  <c:v>31770</c:v>
                </c:pt>
                <c:pt idx="7128">
                  <c:v>34490</c:v>
                </c:pt>
                <c:pt idx="7129">
                  <c:v>39890</c:v>
                </c:pt>
                <c:pt idx="7130">
                  <c:v>32010</c:v>
                </c:pt>
                <c:pt idx="7131">
                  <c:v>33490</c:v>
                </c:pt>
                <c:pt idx="7132">
                  <c:v>37890</c:v>
                </c:pt>
                <c:pt idx="7133">
                  <c:v>44280</c:v>
                </c:pt>
                <c:pt idx="7134">
                  <c:v>27020</c:v>
                </c:pt>
                <c:pt idx="7135">
                  <c:v>66000</c:v>
                </c:pt>
                <c:pt idx="7136">
                  <c:v>81900</c:v>
                </c:pt>
                <c:pt idx="7137">
                  <c:v>66910</c:v>
                </c:pt>
                <c:pt idx="7138">
                  <c:v>77900</c:v>
                </c:pt>
                <c:pt idx="7139">
                  <c:v>68900</c:v>
                </c:pt>
                <c:pt idx="7140">
                  <c:v>69600</c:v>
                </c:pt>
                <c:pt idx="7141">
                  <c:v>77900</c:v>
                </c:pt>
                <c:pt idx="7142">
                  <c:v>79200</c:v>
                </c:pt>
                <c:pt idx="7143">
                  <c:v>70900</c:v>
                </c:pt>
                <c:pt idx="7144">
                  <c:v>82700</c:v>
                </c:pt>
                <c:pt idx="7145">
                  <c:v>21100</c:v>
                </c:pt>
                <c:pt idx="7146">
                  <c:v>20025</c:v>
                </c:pt>
                <c:pt idx="7147">
                  <c:v>22000</c:v>
                </c:pt>
                <c:pt idx="7148">
                  <c:v>20925</c:v>
                </c:pt>
                <c:pt idx="7149">
                  <c:v>23320</c:v>
                </c:pt>
                <c:pt idx="7150">
                  <c:v>20275</c:v>
                </c:pt>
                <c:pt idx="7151">
                  <c:v>22250</c:v>
                </c:pt>
                <c:pt idx="7152">
                  <c:v>21175</c:v>
                </c:pt>
                <c:pt idx="7153">
                  <c:v>21350</c:v>
                </c:pt>
                <c:pt idx="7154">
                  <c:v>23670</c:v>
                </c:pt>
                <c:pt idx="7155">
                  <c:v>20325</c:v>
                </c:pt>
                <c:pt idx="7156">
                  <c:v>21475</c:v>
                </c:pt>
                <c:pt idx="7157">
                  <c:v>23845</c:v>
                </c:pt>
                <c:pt idx="7158">
                  <c:v>21225</c:v>
                </c:pt>
                <c:pt idx="7159">
                  <c:v>22375</c:v>
                </c:pt>
                <c:pt idx="7160">
                  <c:v>33955</c:v>
                </c:pt>
                <c:pt idx="7161">
                  <c:v>35705</c:v>
                </c:pt>
                <c:pt idx="7162">
                  <c:v>35705</c:v>
                </c:pt>
                <c:pt idx="7163">
                  <c:v>33955</c:v>
                </c:pt>
                <c:pt idx="7164">
                  <c:v>36925</c:v>
                </c:pt>
                <c:pt idx="7165">
                  <c:v>35125</c:v>
                </c:pt>
                <c:pt idx="7166">
                  <c:v>35275</c:v>
                </c:pt>
                <c:pt idx="7167">
                  <c:v>36675</c:v>
                </c:pt>
                <c:pt idx="7168">
                  <c:v>36025</c:v>
                </c:pt>
                <c:pt idx="7169">
                  <c:v>37425</c:v>
                </c:pt>
                <c:pt idx="7170">
                  <c:v>36370</c:v>
                </c:pt>
                <c:pt idx="7171">
                  <c:v>37770</c:v>
                </c:pt>
                <c:pt idx="7172">
                  <c:v>40970</c:v>
                </c:pt>
                <c:pt idx="7173">
                  <c:v>50220</c:v>
                </c:pt>
                <c:pt idx="7174">
                  <c:v>48710</c:v>
                </c:pt>
                <c:pt idx="7175">
                  <c:v>42370</c:v>
                </c:pt>
                <c:pt idx="7176">
                  <c:v>49125</c:v>
                </c:pt>
                <c:pt idx="7177">
                  <c:v>41900</c:v>
                </c:pt>
                <c:pt idx="7178">
                  <c:v>43300</c:v>
                </c:pt>
                <c:pt idx="7179">
                  <c:v>50320</c:v>
                </c:pt>
                <c:pt idx="7180">
                  <c:v>48920</c:v>
                </c:pt>
                <c:pt idx="7181">
                  <c:v>43020</c:v>
                </c:pt>
                <c:pt idx="7182">
                  <c:v>44420</c:v>
                </c:pt>
                <c:pt idx="7183">
                  <c:v>46060</c:v>
                </c:pt>
                <c:pt idx="7184">
                  <c:v>44660</c:v>
                </c:pt>
                <c:pt idx="7185">
                  <c:v>41180</c:v>
                </c:pt>
                <c:pt idx="7186">
                  <c:v>42580</c:v>
                </c:pt>
                <c:pt idx="7187">
                  <c:v>42080</c:v>
                </c:pt>
                <c:pt idx="7188">
                  <c:v>43480</c:v>
                </c:pt>
                <c:pt idx="7189">
                  <c:v>49020</c:v>
                </c:pt>
                <c:pt idx="7190">
                  <c:v>57045</c:v>
                </c:pt>
                <c:pt idx="7191">
                  <c:v>53635</c:v>
                </c:pt>
                <c:pt idx="7192">
                  <c:v>2000</c:v>
                </c:pt>
                <c:pt idx="7193">
                  <c:v>2000</c:v>
                </c:pt>
                <c:pt idx="7194">
                  <c:v>2000</c:v>
                </c:pt>
                <c:pt idx="7195">
                  <c:v>2000</c:v>
                </c:pt>
                <c:pt idx="7196">
                  <c:v>2000</c:v>
                </c:pt>
                <c:pt idx="7197">
                  <c:v>2000</c:v>
                </c:pt>
                <c:pt idx="7198">
                  <c:v>2000</c:v>
                </c:pt>
                <c:pt idx="7199">
                  <c:v>2000</c:v>
                </c:pt>
                <c:pt idx="7200">
                  <c:v>2000</c:v>
                </c:pt>
                <c:pt idx="7201">
                  <c:v>2000</c:v>
                </c:pt>
                <c:pt idx="7202">
                  <c:v>2000</c:v>
                </c:pt>
                <c:pt idx="7203">
                  <c:v>2000</c:v>
                </c:pt>
                <c:pt idx="7204">
                  <c:v>2000</c:v>
                </c:pt>
                <c:pt idx="7205">
                  <c:v>2000</c:v>
                </c:pt>
                <c:pt idx="7206">
                  <c:v>2000</c:v>
                </c:pt>
                <c:pt idx="7207">
                  <c:v>2000</c:v>
                </c:pt>
                <c:pt idx="7208">
                  <c:v>2000</c:v>
                </c:pt>
                <c:pt idx="7209">
                  <c:v>2000</c:v>
                </c:pt>
                <c:pt idx="7210">
                  <c:v>2000</c:v>
                </c:pt>
                <c:pt idx="7211">
                  <c:v>2000</c:v>
                </c:pt>
                <c:pt idx="7212">
                  <c:v>2000</c:v>
                </c:pt>
                <c:pt idx="7213">
                  <c:v>2000</c:v>
                </c:pt>
                <c:pt idx="7214">
                  <c:v>2000</c:v>
                </c:pt>
                <c:pt idx="7215">
                  <c:v>2000</c:v>
                </c:pt>
                <c:pt idx="7216">
                  <c:v>2000</c:v>
                </c:pt>
                <c:pt idx="7217">
                  <c:v>2000</c:v>
                </c:pt>
                <c:pt idx="7218">
                  <c:v>2000</c:v>
                </c:pt>
                <c:pt idx="7219">
                  <c:v>2000</c:v>
                </c:pt>
                <c:pt idx="7220">
                  <c:v>2000</c:v>
                </c:pt>
                <c:pt idx="7221">
                  <c:v>2000</c:v>
                </c:pt>
                <c:pt idx="7222">
                  <c:v>2000</c:v>
                </c:pt>
                <c:pt idx="7223">
                  <c:v>20984</c:v>
                </c:pt>
                <c:pt idx="7224">
                  <c:v>15406</c:v>
                </c:pt>
                <c:pt idx="7225">
                  <c:v>21474</c:v>
                </c:pt>
                <c:pt idx="7226">
                  <c:v>19757</c:v>
                </c:pt>
                <c:pt idx="7227">
                  <c:v>23539</c:v>
                </c:pt>
                <c:pt idx="7228">
                  <c:v>15943</c:v>
                </c:pt>
                <c:pt idx="7229">
                  <c:v>17284</c:v>
                </c:pt>
                <c:pt idx="7230">
                  <c:v>18169</c:v>
                </c:pt>
                <c:pt idx="7231">
                  <c:v>19434</c:v>
                </c:pt>
                <c:pt idx="7232">
                  <c:v>13961</c:v>
                </c:pt>
                <c:pt idx="7233">
                  <c:v>24063</c:v>
                </c:pt>
                <c:pt idx="7234">
                  <c:v>18519</c:v>
                </c:pt>
                <c:pt idx="7235">
                  <c:v>24462</c:v>
                </c:pt>
                <c:pt idx="7236">
                  <c:v>25990</c:v>
                </c:pt>
                <c:pt idx="7237">
                  <c:v>17169</c:v>
                </c:pt>
                <c:pt idx="7238">
                  <c:v>20209</c:v>
                </c:pt>
                <c:pt idx="7239">
                  <c:v>19209</c:v>
                </c:pt>
                <c:pt idx="7240">
                  <c:v>21499</c:v>
                </c:pt>
                <c:pt idx="7241">
                  <c:v>14961</c:v>
                </c:pt>
                <c:pt idx="7242">
                  <c:v>18944</c:v>
                </c:pt>
                <c:pt idx="7243">
                  <c:v>20780</c:v>
                </c:pt>
                <c:pt idx="7244">
                  <c:v>20270</c:v>
                </c:pt>
                <c:pt idx="7245">
                  <c:v>16905</c:v>
                </c:pt>
                <c:pt idx="7246">
                  <c:v>18780</c:v>
                </c:pt>
                <c:pt idx="7247">
                  <c:v>24370</c:v>
                </c:pt>
                <c:pt idx="7248">
                  <c:v>17570</c:v>
                </c:pt>
                <c:pt idx="7249">
                  <c:v>16570</c:v>
                </c:pt>
                <c:pt idx="7250">
                  <c:v>23985</c:v>
                </c:pt>
                <c:pt idx="7251">
                  <c:v>16220</c:v>
                </c:pt>
                <c:pt idx="7252">
                  <c:v>18905</c:v>
                </c:pt>
                <c:pt idx="7253">
                  <c:v>16120</c:v>
                </c:pt>
                <c:pt idx="7254">
                  <c:v>21820</c:v>
                </c:pt>
                <c:pt idx="7255">
                  <c:v>14770</c:v>
                </c:pt>
                <c:pt idx="7256">
                  <c:v>18120</c:v>
                </c:pt>
                <c:pt idx="7257">
                  <c:v>24660</c:v>
                </c:pt>
                <c:pt idx="7258">
                  <c:v>2000</c:v>
                </c:pt>
                <c:pt idx="7259">
                  <c:v>2000</c:v>
                </c:pt>
                <c:pt idx="7260">
                  <c:v>2000</c:v>
                </c:pt>
                <c:pt idx="7261">
                  <c:v>2000</c:v>
                </c:pt>
                <c:pt idx="7262">
                  <c:v>2000</c:v>
                </c:pt>
                <c:pt idx="7263">
                  <c:v>2000</c:v>
                </c:pt>
                <c:pt idx="7264">
                  <c:v>2000</c:v>
                </c:pt>
                <c:pt idx="7265">
                  <c:v>2000</c:v>
                </c:pt>
                <c:pt idx="7266">
                  <c:v>2000</c:v>
                </c:pt>
                <c:pt idx="7267">
                  <c:v>2000</c:v>
                </c:pt>
                <c:pt idx="7268">
                  <c:v>2000</c:v>
                </c:pt>
                <c:pt idx="7269">
                  <c:v>2000</c:v>
                </c:pt>
                <c:pt idx="7270">
                  <c:v>2000</c:v>
                </c:pt>
                <c:pt idx="7271">
                  <c:v>2000</c:v>
                </c:pt>
                <c:pt idx="7272">
                  <c:v>2000</c:v>
                </c:pt>
                <c:pt idx="7273">
                  <c:v>2000</c:v>
                </c:pt>
                <c:pt idx="7274">
                  <c:v>2000</c:v>
                </c:pt>
                <c:pt idx="7275">
                  <c:v>2000</c:v>
                </c:pt>
                <c:pt idx="7276">
                  <c:v>2000</c:v>
                </c:pt>
                <c:pt idx="7277">
                  <c:v>2000</c:v>
                </c:pt>
                <c:pt idx="7278">
                  <c:v>2000</c:v>
                </c:pt>
                <c:pt idx="7279">
                  <c:v>2000</c:v>
                </c:pt>
                <c:pt idx="7280">
                  <c:v>2000</c:v>
                </c:pt>
                <c:pt idx="7281">
                  <c:v>2000</c:v>
                </c:pt>
                <c:pt idx="7282">
                  <c:v>2000</c:v>
                </c:pt>
                <c:pt idx="7283">
                  <c:v>2000</c:v>
                </c:pt>
                <c:pt idx="7284">
                  <c:v>2000</c:v>
                </c:pt>
                <c:pt idx="7285">
                  <c:v>2000</c:v>
                </c:pt>
                <c:pt idx="7286">
                  <c:v>2000</c:v>
                </c:pt>
                <c:pt idx="7287">
                  <c:v>2000</c:v>
                </c:pt>
                <c:pt idx="7288">
                  <c:v>2000</c:v>
                </c:pt>
                <c:pt idx="7289">
                  <c:v>2000</c:v>
                </c:pt>
                <c:pt idx="7290">
                  <c:v>2000</c:v>
                </c:pt>
                <c:pt idx="7291">
                  <c:v>2000</c:v>
                </c:pt>
                <c:pt idx="7292">
                  <c:v>2000</c:v>
                </c:pt>
                <c:pt idx="7293">
                  <c:v>2000</c:v>
                </c:pt>
                <c:pt idx="7294">
                  <c:v>2000</c:v>
                </c:pt>
                <c:pt idx="7295">
                  <c:v>94400</c:v>
                </c:pt>
                <c:pt idx="7296">
                  <c:v>97400</c:v>
                </c:pt>
                <c:pt idx="7297">
                  <c:v>119900</c:v>
                </c:pt>
                <c:pt idx="7298">
                  <c:v>121550</c:v>
                </c:pt>
                <c:pt idx="7299">
                  <c:v>95650</c:v>
                </c:pt>
                <c:pt idx="7300">
                  <c:v>98650</c:v>
                </c:pt>
                <c:pt idx="7301">
                  <c:v>99600</c:v>
                </c:pt>
                <c:pt idx="7302">
                  <c:v>131400</c:v>
                </c:pt>
                <c:pt idx="7303">
                  <c:v>96600</c:v>
                </c:pt>
                <c:pt idx="7304">
                  <c:v>34250</c:v>
                </c:pt>
                <c:pt idx="7305">
                  <c:v>37300</c:v>
                </c:pt>
                <c:pt idx="7306">
                  <c:v>36300</c:v>
                </c:pt>
                <c:pt idx="7307">
                  <c:v>34300</c:v>
                </c:pt>
                <c:pt idx="7308">
                  <c:v>36995</c:v>
                </c:pt>
                <c:pt idx="7309">
                  <c:v>34995</c:v>
                </c:pt>
                <c:pt idx="7310">
                  <c:v>37995</c:v>
                </c:pt>
                <c:pt idx="7311">
                  <c:v>41100</c:v>
                </c:pt>
                <c:pt idx="7312">
                  <c:v>47000</c:v>
                </c:pt>
                <c:pt idx="7313">
                  <c:v>42500</c:v>
                </c:pt>
                <c:pt idx="7314">
                  <c:v>48650</c:v>
                </c:pt>
                <c:pt idx="7315">
                  <c:v>48400</c:v>
                </c:pt>
                <c:pt idx="7316">
                  <c:v>42900</c:v>
                </c:pt>
                <c:pt idx="7317">
                  <c:v>33800</c:v>
                </c:pt>
                <c:pt idx="7318">
                  <c:v>32350</c:v>
                </c:pt>
                <c:pt idx="7319">
                  <c:v>28550</c:v>
                </c:pt>
                <c:pt idx="7320">
                  <c:v>31350</c:v>
                </c:pt>
                <c:pt idx="7321">
                  <c:v>26200</c:v>
                </c:pt>
                <c:pt idx="7322">
                  <c:v>31150</c:v>
                </c:pt>
                <c:pt idx="7323">
                  <c:v>27750</c:v>
                </c:pt>
                <c:pt idx="7324">
                  <c:v>31150</c:v>
                </c:pt>
                <c:pt idx="7325">
                  <c:v>49500</c:v>
                </c:pt>
                <c:pt idx="7326">
                  <c:v>54000</c:v>
                </c:pt>
                <c:pt idx="7327">
                  <c:v>48100</c:v>
                </c:pt>
                <c:pt idx="7328">
                  <c:v>55400</c:v>
                </c:pt>
                <c:pt idx="7329">
                  <c:v>48400</c:v>
                </c:pt>
                <c:pt idx="7330">
                  <c:v>54300</c:v>
                </c:pt>
                <c:pt idx="7331">
                  <c:v>55700</c:v>
                </c:pt>
                <c:pt idx="7332">
                  <c:v>49800</c:v>
                </c:pt>
                <c:pt idx="7333">
                  <c:v>56100</c:v>
                </c:pt>
                <c:pt idx="7334">
                  <c:v>55100</c:v>
                </c:pt>
                <c:pt idx="7335">
                  <c:v>50200</c:v>
                </c:pt>
                <c:pt idx="7336">
                  <c:v>49200</c:v>
                </c:pt>
                <c:pt idx="7337">
                  <c:v>67350</c:v>
                </c:pt>
                <c:pt idx="7338">
                  <c:v>59350</c:v>
                </c:pt>
                <c:pt idx="7339">
                  <c:v>61100</c:v>
                </c:pt>
                <c:pt idx="7340">
                  <c:v>54100</c:v>
                </c:pt>
                <c:pt idx="7341">
                  <c:v>60350</c:v>
                </c:pt>
                <c:pt idx="7342">
                  <c:v>53100</c:v>
                </c:pt>
                <c:pt idx="7343">
                  <c:v>53100</c:v>
                </c:pt>
                <c:pt idx="7344">
                  <c:v>61100</c:v>
                </c:pt>
                <c:pt idx="7345">
                  <c:v>54100</c:v>
                </c:pt>
                <c:pt idx="7346">
                  <c:v>44200</c:v>
                </c:pt>
                <c:pt idx="7347">
                  <c:v>35450</c:v>
                </c:pt>
                <c:pt idx="7348">
                  <c:v>39250</c:v>
                </c:pt>
                <c:pt idx="7349">
                  <c:v>34800</c:v>
                </c:pt>
                <c:pt idx="7350">
                  <c:v>43800</c:v>
                </c:pt>
                <c:pt idx="7351">
                  <c:v>42700</c:v>
                </c:pt>
                <c:pt idx="7352">
                  <c:v>33950</c:v>
                </c:pt>
                <c:pt idx="7353">
                  <c:v>33300</c:v>
                </c:pt>
                <c:pt idx="7354">
                  <c:v>38150</c:v>
                </c:pt>
                <c:pt idx="7355">
                  <c:v>38900</c:v>
                </c:pt>
                <c:pt idx="7356">
                  <c:v>39450</c:v>
                </c:pt>
                <c:pt idx="7357">
                  <c:v>59700</c:v>
                </c:pt>
                <c:pt idx="7358">
                  <c:v>44400</c:v>
                </c:pt>
                <c:pt idx="7359">
                  <c:v>35650</c:v>
                </c:pt>
                <c:pt idx="7360">
                  <c:v>40400</c:v>
                </c:pt>
                <c:pt idx="7361">
                  <c:v>47900</c:v>
                </c:pt>
                <c:pt idx="7362">
                  <c:v>34150</c:v>
                </c:pt>
                <c:pt idx="7363">
                  <c:v>38300</c:v>
                </c:pt>
                <c:pt idx="7364">
                  <c:v>36800</c:v>
                </c:pt>
                <c:pt idx="7365">
                  <c:v>43700</c:v>
                </c:pt>
                <c:pt idx="7366">
                  <c:v>43300</c:v>
                </c:pt>
                <c:pt idx="7367">
                  <c:v>43400</c:v>
                </c:pt>
                <c:pt idx="7368">
                  <c:v>41900</c:v>
                </c:pt>
                <c:pt idx="7369">
                  <c:v>44200</c:v>
                </c:pt>
                <c:pt idx="7370">
                  <c:v>47700</c:v>
                </c:pt>
                <c:pt idx="7371">
                  <c:v>33950</c:v>
                </c:pt>
                <c:pt idx="7372">
                  <c:v>40800</c:v>
                </c:pt>
                <c:pt idx="7373">
                  <c:v>36800</c:v>
                </c:pt>
                <c:pt idx="7374">
                  <c:v>47400</c:v>
                </c:pt>
                <c:pt idx="7375">
                  <c:v>75500</c:v>
                </c:pt>
                <c:pt idx="7376">
                  <c:v>70900</c:v>
                </c:pt>
                <c:pt idx="7377">
                  <c:v>75300</c:v>
                </c:pt>
                <c:pt idx="7378">
                  <c:v>74100</c:v>
                </c:pt>
                <c:pt idx="7379">
                  <c:v>70900</c:v>
                </c:pt>
                <c:pt idx="7380">
                  <c:v>2000</c:v>
                </c:pt>
                <c:pt idx="7381">
                  <c:v>2000</c:v>
                </c:pt>
                <c:pt idx="7382">
                  <c:v>2112</c:v>
                </c:pt>
                <c:pt idx="7383">
                  <c:v>2232</c:v>
                </c:pt>
                <c:pt idx="7384">
                  <c:v>2172</c:v>
                </c:pt>
                <c:pt idx="7385">
                  <c:v>2286</c:v>
                </c:pt>
                <c:pt idx="7386">
                  <c:v>2382</c:v>
                </c:pt>
                <c:pt idx="7387">
                  <c:v>2384</c:v>
                </c:pt>
                <c:pt idx="7388">
                  <c:v>2430</c:v>
                </c:pt>
                <c:pt idx="7389">
                  <c:v>2637</c:v>
                </c:pt>
                <c:pt idx="7390">
                  <c:v>2305</c:v>
                </c:pt>
                <c:pt idx="7391">
                  <c:v>2500</c:v>
                </c:pt>
                <c:pt idx="7392">
                  <c:v>2403</c:v>
                </c:pt>
                <c:pt idx="7393">
                  <c:v>2608</c:v>
                </c:pt>
                <c:pt idx="7394">
                  <c:v>82500</c:v>
                </c:pt>
                <c:pt idx="7395">
                  <c:v>82900</c:v>
                </c:pt>
                <c:pt idx="7396">
                  <c:v>82900</c:v>
                </c:pt>
                <c:pt idx="7397">
                  <c:v>79900</c:v>
                </c:pt>
                <c:pt idx="7398">
                  <c:v>39900</c:v>
                </c:pt>
                <c:pt idx="7399">
                  <c:v>43950</c:v>
                </c:pt>
                <c:pt idx="7400">
                  <c:v>45100</c:v>
                </c:pt>
                <c:pt idx="7401">
                  <c:v>43950</c:v>
                </c:pt>
                <c:pt idx="7402">
                  <c:v>41700</c:v>
                </c:pt>
                <c:pt idx="7403">
                  <c:v>40500</c:v>
                </c:pt>
                <c:pt idx="7404">
                  <c:v>48375</c:v>
                </c:pt>
                <c:pt idx="7405">
                  <c:v>43450</c:v>
                </c:pt>
                <c:pt idx="7406">
                  <c:v>2269</c:v>
                </c:pt>
                <c:pt idx="7407">
                  <c:v>46950</c:v>
                </c:pt>
                <c:pt idx="7408">
                  <c:v>52950</c:v>
                </c:pt>
                <c:pt idx="7409">
                  <c:v>50450</c:v>
                </c:pt>
                <c:pt idx="7410">
                  <c:v>56250</c:v>
                </c:pt>
                <c:pt idx="7411">
                  <c:v>24450</c:v>
                </c:pt>
                <c:pt idx="7412">
                  <c:v>22050</c:v>
                </c:pt>
                <c:pt idx="7413">
                  <c:v>22695</c:v>
                </c:pt>
                <c:pt idx="7414">
                  <c:v>25195</c:v>
                </c:pt>
                <c:pt idx="7415">
                  <c:v>22930</c:v>
                </c:pt>
                <c:pt idx="7416">
                  <c:v>25430</c:v>
                </c:pt>
                <c:pt idx="7417">
                  <c:v>23690</c:v>
                </c:pt>
                <c:pt idx="7418">
                  <c:v>25690</c:v>
                </c:pt>
                <c:pt idx="7419">
                  <c:v>24195</c:v>
                </c:pt>
                <c:pt idx="7420">
                  <c:v>26195</c:v>
                </c:pt>
                <c:pt idx="7421">
                  <c:v>24430</c:v>
                </c:pt>
                <c:pt idx="7422">
                  <c:v>26430</c:v>
                </c:pt>
                <c:pt idx="7423">
                  <c:v>2000</c:v>
                </c:pt>
                <c:pt idx="7424">
                  <c:v>2000</c:v>
                </c:pt>
                <c:pt idx="7425">
                  <c:v>2000</c:v>
                </c:pt>
                <c:pt idx="7426">
                  <c:v>2000</c:v>
                </c:pt>
                <c:pt idx="7427">
                  <c:v>33000</c:v>
                </c:pt>
                <c:pt idx="7428">
                  <c:v>31250</c:v>
                </c:pt>
                <c:pt idx="7429">
                  <c:v>24950</c:v>
                </c:pt>
                <c:pt idx="7430">
                  <c:v>26700</c:v>
                </c:pt>
                <c:pt idx="7431">
                  <c:v>33000</c:v>
                </c:pt>
                <c:pt idx="7432">
                  <c:v>31250</c:v>
                </c:pt>
                <c:pt idx="7433">
                  <c:v>33000</c:v>
                </c:pt>
                <c:pt idx="7434">
                  <c:v>24950</c:v>
                </c:pt>
                <c:pt idx="7435">
                  <c:v>26700</c:v>
                </c:pt>
                <c:pt idx="7436">
                  <c:v>31250</c:v>
                </c:pt>
                <c:pt idx="7437">
                  <c:v>33450</c:v>
                </c:pt>
                <c:pt idx="7438">
                  <c:v>31700</c:v>
                </c:pt>
                <c:pt idx="7439">
                  <c:v>38250</c:v>
                </c:pt>
                <c:pt idx="7440">
                  <c:v>25350</c:v>
                </c:pt>
                <c:pt idx="7441">
                  <c:v>27100</c:v>
                </c:pt>
                <c:pt idx="7442">
                  <c:v>36500</c:v>
                </c:pt>
                <c:pt idx="7443">
                  <c:v>30150</c:v>
                </c:pt>
                <c:pt idx="7444">
                  <c:v>36000</c:v>
                </c:pt>
                <c:pt idx="7445">
                  <c:v>31900</c:v>
                </c:pt>
                <c:pt idx="7446">
                  <c:v>34250</c:v>
                </c:pt>
                <c:pt idx="7447">
                  <c:v>34250</c:v>
                </c:pt>
                <c:pt idx="7448">
                  <c:v>36000</c:v>
                </c:pt>
                <c:pt idx="7449">
                  <c:v>32150</c:v>
                </c:pt>
                <c:pt idx="7450">
                  <c:v>30400</c:v>
                </c:pt>
                <c:pt idx="7451">
                  <c:v>36250</c:v>
                </c:pt>
                <c:pt idx="7452">
                  <c:v>34500</c:v>
                </c:pt>
                <c:pt idx="7453">
                  <c:v>36700</c:v>
                </c:pt>
                <c:pt idx="7454">
                  <c:v>38700</c:v>
                </c:pt>
                <c:pt idx="7455">
                  <c:v>40450</c:v>
                </c:pt>
                <c:pt idx="7456">
                  <c:v>34950</c:v>
                </c:pt>
                <c:pt idx="7457">
                  <c:v>41150</c:v>
                </c:pt>
                <c:pt idx="7458">
                  <c:v>30800</c:v>
                </c:pt>
                <c:pt idx="7459">
                  <c:v>32550</c:v>
                </c:pt>
                <c:pt idx="7460">
                  <c:v>39400</c:v>
                </c:pt>
                <c:pt idx="7461">
                  <c:v>29215</c:v>
                </c:pt>
                <c:pt idx="7462">
                  <c:v>32760</c:v>
                </c:pt>
                <c:pt idx="7463">
                  <c:v>33420</c:v>
                </c:pt>
                <c:pt idx="7464">
                  <c:v>27710</c:v>
                </c:pt>
                <c:pt idx="7465">
                  <c:v>32535</c:v>
                </c:pt>
                <c:pt idx="7466">
                  <c:v>31075</c:v>
                </c:pt>
                <c:pt idx="7467">
                  <c:v>32875</c:v>
                </c:pt>
                <c:pt idx="7468">
                  <c:v>31415</c:v>
                </c:pt>
                <c:pt idx="7469">
                  <c:v>29555</c:v>
                </c:pt>
                <c:pt idx="7470">
                  <c:v>33760</c:v>
                </c:pt>
                <c:pt idx="7471">
                  <c:v>32455</c:v>
                </c:pt>
                <c:pt idx="7472">
                  <c:v>33915</c:v>
                </c:pt>
                <c:pt idx="7473">
                  <c:v>34800</c:v>
                </c:pt>
                <c:pt idx="7474">
                  <c:v>30595</c:v>
                </c:pt>
                <c:pt idx="7475">
                  <c:v>30970</c:v>
                </c:pt>
                <c:pt idx="7476">
                  <c:v>36030</c:v>
                </c:pt>
                <c:pt idx="7477">
                  <c:v>31865</c:v>
                </c:pt>
                <c:pt idx="7478">
                  <c:v>34525</c:v>
                </c:pt>
                <c:pt idx="7479">
                  <c:v>34160</c:v>
                </c:pt>
                <c:pt idx="7480">
                  <c:v>36355</c:v>
                </c:pt>
                <c:pt idx="7481">
                  <c:v>34015</c:v>
                </c:pt>
                <c:pt idx="7482">
                  <c:v>35915</c:v>
                </c:pt>
                <c:pt idx="7483">
                  <c:v>36700</c:v>
                </c:pt>
                <c:pt idx="7484">
                  <c:v>32190</c:v>
                </c:pt>
                <c:pt idx="7485">
                  <c:v>34485</c:v>
                </c:pt>
                <c:pt idx="7486">
                  <c:v>32990</c:v>
                </c:pt>
                <c:pt idx="7487">
                  <c:v>37155</c:v>
                </c:pt>
                <c:pt idx="7488">
                  <c:v>37500</c:v>
                </c:pt>
                <c:pt idx="7489">
                  <c:v>35285</c:v>
                </c:pt>
                <c:pt idx="7490">
                  <c:v>36715</c:v>
                </c:pt>
                <c:pt idx="7491">
                  <c:v>34815</c:v>
                </c:pt>
                <c:pt idx="7492">
                  <c:v>3211</c:v>
                </c:pt>
                <c:pt idx="7493">
                  <c:v>3665</c:v>
                </c:pt>
                <c:pt idx="7494">
                  <c:v>4024</c:v>
                </c:pt>
                <c:pt idx="7495">
                  <c:v>3442</c:v>
                </c:pt>
                <c:pt idx="7496">
                  <c:v>4031</c:v>
                </c:pt>
                <c:pt idx="7497">
                  <c:v>4404</c:v>
                </c:pt>
                <c:pt idx="7498">
                  <c:v>66355</c:v>
                </c:pt>
                <c:pt idx="7499">
                  <c:v>66805</c:v>
                </c:pt>
                <c:pt idx="7500">
                  <c:v>68405</c:v>
                </c:pt>
                <c:pt idx="7501">
                  <c:v>2000</c:v>
                </c:pt>
                <c:pt idx="7502">
                  <c:v>2000</c:v>
                </c:pt>
                <c:pt idx="7503">
                  <c:v>2000</c:v>
                </c:pt>
                <c:pt idx="7504">
                  <c:v>2000</c:v>
                </c:pt>
                <c:pt idx="7505">
                  <c:v>2000</c:v>
                </c:pt>
                <c:pt idx="7506">
                  <c:v>2000</c:v>
                </c:pt>
                <c:pt idx="7507">
                  <c:v>2000</c:v>
                </c:pt>
                <c:pt idx="7508">
                  <c:v>2000</c:v>
                </c:pt>
                <c:pt idx="7509">
                  <c:v>2000</c:v>
                </c:pt>
                <c:pt idx="7510">
                  <c:v>32715</c:v>
                </c:pt>
                <c:pt idx="7511">
                  <c:v>26600</c:v>
                </c:pt>
                <c:pt idx="7512">
                  <c:v>24415</c:v>
                </c:pt>
                <c:pt idx="7513">
                  <c:v>20865</c:v>
                </c:pt>
                <c:pt idx="7514">
                  <c:v>19840</c:v>
                </c:pt>
                <c:pt idx="7515">
                  <c:v>28415</c:v>
                </c:pt>
                <c:pt idx="7516">
                  <c:v>29275</c:v>
                </c:pt>
                <c:pt idx="7517">
                  <c:v>25920</c:v>
                </c:pt>
                <c:pt idx="7518">
                  <c:v>20915</c:v>
                </c:pt>
                <c:pt idx="7519">
                  <c:v>30270</c:v>
                </c:pt>
                <c:pt idx="7520">
                  <c:v>35125</c:v>
                </c:pt>
                <c:pt idx="7521">
                  <c:v>20515</c:v>
                </c:pt>
                <c:pt idx="7522">
                  <c:v>27790</c:v>
                </c:pt>
                <c:pt idx="7523">
                  <c:v>21810</c:v>
                </c:pt>
                <c:pt idx="7524">
                  <c:v>23040</c:v>
                </c:pt>
                <c:pt idx="7525">
                  <c:v>32710</c:v>
                </c:pt>
                <c:pt idx="7526">
                  <c:v>22115</c:v>
                </c:pt>
                <c:pt idx="7527">
                  <c:v>29210</c:v>
                </c:pt>
                <c:pt idx="7528">
                  <c:v>27850</c:v>
                </c:pt>
                <c:pt idx="7529">
                  <c:v>20120</c:v>
                </c:pt>
                <c:pt idx="7530">
                  <c:v>36300</c:v>
                </c:pt>
                <c:pt idx="7531">
                  <c:v>26100</c:v>
                </c:pt>
                <c:pt idx="7532">
                  <c:v>32300</c:v>
                </c:pt>
                <c:pt idx="7533">
                  <c:v>39700</c:v>
                </c:pt>
                <c:pt idx="7534">
                  <c:v>28300</c:v>
                </c:pt>
                <c:pt idx="7535">
                  <c:v>28500</c:v>
                </c:pt>
                <c:pt idx="7536">
                  <c:v>26400</c:v>
                </c:pt>
                <c:pt idx="7537">
                  <c:v>39900</c:v>
                </c:pt>
                <c:pt idx="7538">
                  <c:v>32700</c:v>
                </c:pt>
                <c:pt idx="7539">
                  <c:v>36400</c:v>
                </c:pt>
                <c:pt idx="7540">
                  <c:v>41900</c:v>
                </c:pt>
                <c:pt idx="7541">
                  <c:v>28850</c:v>
                </c:pt>
                <c:pt idx="7542">
                  <c:v>33600</c:v>
                </c:pt>
                <c:pt idx="7543">
                  <c:v>36900</c:v>
                </c:pt>
                <c:pt idx="7544">
                  <c:v>26800</c:v>
                </c:pt>
                <c:pt idx="7545">
                  <c:v>20720</c:v>
                </c:pt>
                <c:pt idx="7546">
                  <c:v>17780</c:v>
                </c:pt>
                <c:pt idx="7547">
                  <c:v>18350</c:v>
                </c:pt>
                <c:pt idx="7548">
                  <c:v>16530</c:v>
                </c:pt>
                <c:pt idx="7549">
                  <c:v>17380</c:v>
                </c:pt>
                <c:pt idx="7550">
                  <c:v>19960</c:v>
                </c:pt>
                <c:pt idx="7551">
                  <c:v>22170</c:v>
                </c:pt>
                <c:pt idx="7552">
                  <c:v>20410</c:v>
                </c:pt>
                <c:pt idx="7553">
                  <c:v>16780</c:v>
                </c:pt>
                <c:pt idx="7554">
                  <c:v>18550</c:v>
                </c:pt>
                <c:pt idx="7555">
                  <c:v>18160</c:v>
                </c:pt>
                <c:pt idx="7556">
                  <c:v>17760</c:v>
                </c:pt>
                <c:pt idx="7557">
                  <c:v>21500</c:v>
                </c:pt>
                <c:pt idx="7558">
                  <c:v>21990</c:v>
                </c:pt>
                <c:pt idx="7559">
                  <c:v>18790</c:v>
                </c:pt>
                <c:pt idx="7560">
                  <c:v>16990</c:v>
                </c:pt>
                <c:pt idx="7561">
                  <c:v>19990</c:v>
                </c:pt>
                <c:pt idx="7562">
                  <c:v>17990</c:v>
                </c:pt>
                <c:pt idx="7563">
                  <c:v>21990</c:v>
                </c:pt>
                <c:pt idx="7564">
                  <c:v>2000</c:v>
                </c:pt>
                <c:pt idx="7565">
                  <c:v>2000</c:v>
                </c:pt>
                <c:pt idx="7566">
                  <c:v>2000</c:v>
                </c:pt>
                <c:pt idx="7567">
                  <c:v>2000</c:v>
                </c:pt>
                <c:pt idx="7568">
                  <c:v>10845</c:v>
                </c:pt>
                <c:pt idx="7569">
                  <c:v>12445</c:v>
                </c:pt>
                <c:pt idx="7570">
                  <c:v>11820</c:v>
                </c:pt>
                <c:pt idx="7571">
                  <c:v>13420</c:v>
                </c:pt>
                <c:pt idx="7572">
                  <c:v>64320</c:v>
                </c:pt>
                <c:pt idx="7573">
                  <c:v>47620</c:v>
                </c:pt>
                <c:pt idx="7574">
                  <c:v>56580</c:v>
                </c:pt>
                <c:pt idx="7575">
                  <c:v>61095</c:v>
                </c:pt>
                <c:pt idx="7576">
                  <c:v>47620</c:v>
                </c:pt>
                <c:pt idx="7577">
                  <c:v>53355</c:v>
                </c:pt>
                <c:pt idx="7578">
                  <c:v>56580</c:v>
                </c:pt>
                <c:pt idx="7579">
                  <c:v>64320</c:v>
                </c:pt>
                <c:pt idx="7580">
                  <c:v>44395</c:v>
                </c:pt>
                <c:pt idx="7581">
                  <c:v>61855</c:v>
                </c:pt>
                <c:pt idx="7582">
                  <c:v>57340</c:v>
                </c:pt>
                <c:pt idx="7583">
                  <c:v>45325</c:v>
                </c:pt>
                <c:pt idx="7584">
                  <c:v>65080</c:v>
                </c:pt>
                <c:pt idx="7585">
                  <c:v>65080</c:v>
                </c:pt>
                <c:pt idx="7586">
                  <c:v>57340</c:v>
                </c:pt>
                <c:pt idx="7587">
                  <c:v>48550</c:v>
                </c:pt>
                <c:pt idx="7588">
                  <c:v>54115</c:v>
                </c:pt>
                <c:pt idx="7589">
                  <c:v>48550</c:v>
                </c:pt>
                <c:pt idx="7590">
                  <c:v>48685</c:v>
                </c:pt>
                <c:pt idx="7591">
                  <c:v>65215</c:v>
                </c:pt>
                <c:pt idx="7592">
                  <c:v>45460</c:v>
                </c:pt>
                <c:pt idx="7593">
                  <c:v>57475</c:v>
                </c:pt>
                <c:pt idx="7594">
                  <c:v>57475</c:v>
                </c:pt>
                <c:pt idx="7595">
                  <c:v>54250</c:v>
                </c:pt>
                <c:pt idx="7596">
                  <c:v>48685</c:v>
                </c:pt>
                <c:pt idx="7597">
                  <c:v>65215</c:v>
                </c:pt>
                <c:pt idx="7598">
                  <c:v>61990</c:v>
                </c:pt>
                <c:pt idx="7599">
                  <c:v>44399</c:v>
                </c:pt>
                <c:pt idx="7600">
                  <c:v>49705</c:v>
                </c:pt>
                <c:pt idx="7601">
                  <c:v>51650</c:v>
                </c:pt>
                <c:pt idx="7602">
                  <c:v>45535</c:v>
                </c:pt>
                <c:pt idx="7603">
                  <c:v>45975</c:v>
                </c:pt>
                <c:pt idx="7604">
                  <c:v>2000</c:v>
                </c:pt>
                <c:pt idx="7605">
                  <c:v>2000</c:v>
                </c:pt>
                <c:pt idx="7606">
                  <c:v>2000</c:v>
                </c:pt>
                <c:pt idx="7607">
                  <c:v>2000</c:v>
                </c:pt>
                <c:pt idx="7608">
                  <c:v>2000</c:v>
                </c:pt>
                <c:pt idx="7609">
                  <c:v>2000</c:v>
                </c:pt>
                <c:pt idx="7610">
                  <c:v>2000</c:v>
                </c:pt>
                <c:pt idx="7611">
                  <c:v>2000</c:v>
                </c:pt>
                <c:pt idx="7612">
                  <c:v>2000</c:v>
                </c:pt>
                <c:pt idx="7613">
                  <c:v>2000</c:v>
                </c:pt>
                <c:pt idx="7614">
                  <c:v>2000</c:v>
                </c:pt>
                <c:pt idx="7615">
                  <c:v>2000</c:v>
                </c:pt>
                <c:pt idx="7616">
                  <c:v>2000</c:v>
                </c:pt>
                <c:pt idx="7617">
                  <c:v>2000</c:v>
                </c:pt>
                <c:pt idx="7618">
                  <c:v>2000</c:v>
                </c:pt>
                <c:pt idx="7619">
                  <c:v>2000</c:v>
                </c:pt>
                <c:pt idx="7620">
                  <c:v>2000</c:v>
                </c:pt>
                <c:pt idx="7621">
                  <c:v>2000</c:v>
                </c:pt>
                <c:pt idx="7622">
                  <c:v>2000</c:v>
                </c:pt>
                <c:pt idx="7623">
                  <c:v>2000</c:v>
                </c:pt>
                <c:pt idx="7624">
                  <c:v>2000</c:v>
                </c:pt>
                <c:pt idx="7625">
                  <c:v>2000</c:v>
                </c:pt>
                <c:pt idx="7626">
                  <c:v>2000</c:v>
                </c:pt>
                <c:pt idx="7627">
                  <c:v>2000</c:v>
                </c:pt>
                <c:pt idx="7628">
                  <c:v>2000</c:v>
                </c:pt>
                <c:pt idx="7629">
                  <c:v>2000</c:v>
                </c:pt>
                <c:pt idx="7630">
                  <c:v>2000</c:v>
                </c:pt>
                <c:pt idx="7631">
                  <c:v>2000</c:v>
                </c:pt>
                <c:pt idx="7632">
                  <c:v>2000</c:v>
                </c:pt>
                <c:pt idx="7633">
                  <c:v>2000</c:v>
                </c:pt>
                <c:pt idx="7634">
                  <c:v>2000</c:v>
                </c:pt>
                <c:pt idx="7635">
                  <c:v>2002</c:v>
                </c:pt>
                <c:pt idx="7636">
                  <c:v>2000</c:v>
                </c:pt>
                <c:pt idx="7637">
                  <c:v>2000</c:v>
                </c:pt>
                <c:pt idx="7638">
                  <c:v>2000</c:v>
                </c:pt>
                <c:pt idx="7639">
                  <c:v>2000</c:v>
                </c:pt>
                <c:pt idx="7640">
                  <c:v>2000</c:v>
                </c:pt>
                <c:pt idx="7641">
                  <c:v>2107</c:v>
                </c:pt>
                <c:pt idx="7642">
                  <c:v>2125</c:v>
                </c:pt>
                <c:pt idx="7643">
                  <c:v>2078</c:v>
                </c:pt>
                <c:pt idx="7644">
                  <c:v>2000</c:v>
                </c:pt>
                <c:pt idx="7645">
                  <c:v>2019</c:v>
                </c:pt>
                <c:pt idx="7646">
                  <c:v>2000</c:v>
                </c:pt>
                <c:pt idx="7647">
                  <c:v>2027</c:v>
                </c:pt>
                <c:pt idx="7648">
                  <c:v>2153</c:v>
                </c:pt>
                <c:pt idx="7649">
                  <c:v>42880</c:v>
                </c:pt>
                <c:pt idx="7650">
                  <c:v>37400</c:v>
                </c:pt>
                <c:pt idx="7651">
                  <c:v>40655</c:v>
                </c:pt>
                <c:pt idx="7652">
                  <c:v>37445</c:v>
                </c:pt>
                <c:pt idx="7653">
                  <c:v>35200</c:v>
                </c:pt>
                <c:pt idx="7654">
                  <c:v>41035</c:v>
                </c:pt>
                <c:pt idx="7655">
                  <c:v>35000</c:v>
                </c:pt>
                <c:pt idx="7656">
                  <c:v>33960</c:v>
                </c:pt>
                <c:pt idx="7657">
                  <c:v>46250</c:v>
                </c:pt>
                <c:pt idx="7658">
                  <c:v>41750</c:v>
                </c:pt>
                <c:pt idx="7659">
                  <c:v>28700</c:v>
                </c:pt>
                <c:pt idx="7660">
                  <c:v>45120</c:v>
                </c:pt>
                <c:pt idx="7661">
                  <c:v>31630</c:v>
                </c:pt>
                <c:pt idx="7662">
                  <c:v>31430</c:v>
                </c:pt>
                <c:pt idx="7663">
                  <c:v>38455</c:v>
                </c:pt>
                <c:pt idx="7664">
                  <c:v>39780</c:v>
                </c:pt>
                <c:pt idx="7665">
                  <c:v>26595</c:v>
                </c:pt>
                <c:pt idx="7666">
                  <c:v>34180</c:v>
                </c:pt>
                <c:pt idx="7667">
                  <c:v>38605</c:v>
                </c:pt>
                <c:pt idx="7668">
                  <c:v>35410</c:v>
                </c:pt>
                <c:pt idx="7669">
                  <c:v>31840</c:v>
                </c:pt>
                <c:pt idx="7670">
                  <c:v>37620</c:v>
                </c:pt>
                <c:pt idx="7671">
                  <c:v>31640</c:v>
                </c:pt>
                <c:pt idx="7672">
                  <c:v>41245</c:v>
                </c:pt>
                <c:pt idx="7673">
                  <c:v>40815</c:v>
                </c:pt>
                <c:pt idx="7674">
                  <c:v>28850</c:v>
                </c:pt>
                <c:pt idx="7675">
                  <c:v>41900</c:v>
                </c:pt>
                <c:pt idx="7676">
                  <c:v>43040</c:v>
                </c:pt>
                <c:pt idx="7677">
                  <c:v>39930</c:v>
                </c:pt>
                <c:pt idx="7678">
                  <c:v>46410</c:v>
                </c:pt>
                <c:pt idx="7679">
                  <c:v>37655</c:v>
                </c:pt>
                <c:pt idx="7680">
                  <c:v>35210</c:v>
                </c:pt>
                <c:pt idx="7681">
                  <c:v>45270</c:v>
                </c:pt>
                <c:pt idx="7682">
                  <c:v>26745</c:v>
                </c:pt>
                <c:pt idx="7683">
                  <c:v>29750</c:v>
                </c:pt>
                <c:pt idx="7684">
                  <c:v>32740</c:v>
                </c:pt>
                <c:pt idx="7685">
                  <c:v>35080</c:v>
                </c:pt>
                <c:pt idx="7686">
                  <c:v>43940</c:v>
                </c:pt>
                <c:pt idx="7687">
                  <c:v>42800</c:v>
                </c:pt>
                <c:pt idx="7688">
                  <c:v>41715</c:v>
                </c:pt>
                <c:pt idx="7689">
                  <c:v>38555</c:v>
                </c:pt>
                <c:pt idx="7690">
                  <c:v>32540</c:v>
                </c:pt>
                <c:pt idx="7691">
                  <c:v>42145</c:v>
                </c:pt>
                <c:pt idx="7692">
                  <c:v>39505</c:v>
                </c:pt>
                <c:pt idx="7693">
                  <c:v>36310</c:v>
                </c:pt>
                <c:pt idx="7694">
                  <c:v>36110</c:v>
                </c:pt>
                <c:pt idx="7695">
                  <c:v>40830</c:v>
                </c:pt>
                <c:pt idx="7696">
                  <c:v>27645</c:v>
                </c:pt>
                <c:pt idx="7697">
                  <c:v>38520</c:v>
                </c:pt>
                <c:pt idx="7698">
                  <c:v>46170</c:v>
                </c:pt>
                <c:pt idx="7699">
                  <c:v>47310</c:v>
                </c:pt>
                <c:pt idx="7700">
                  <c:v>30930</c:v>
                </c:pt>
                <c:pt idx="7701">
                  <c:v>24515</c:v>
                </c:pt>
                <c:pt idx="7702">
                  <c:v>30550</c:v>
                </c:pt>
                <c:pt idx="7703">
                  <c:v>33935</c:v>
                </c:pt>
                <c:pt idx="7704">
                  <c:v>32025</c:v>
                </c:pt>
                <c:pt idx="7705">
                  <c:v>31735</c:v>
                </c:pt>
                <c:pt idx="7706">
                  <c:v>20310</c:v>
                </c:pt>
                <c:pt idx="7707">
                  <c:v>23850</c:v>
                </c:pt>
                <c:pt idx="7708">
                  <c:v>29355</c:v>
                </c:pt>
                <c:pt idx="7709">
                  <c:v>20960</c:v>
                </c:pt>
                <c:pt idx="7710">
                  <c:v>31965</c:v>
                </c:pt>
                <c:pt idx="7711">
                  <c:v>27730</c:v>
                </c:pt>
                <c:pt idx="7712">
                  <c:v>25215</c:v>
                </c:pt>
                <c:pt idx="7713">
                  <c:v>15840</c:v>
                </c:pt>
                <c:pt idx="7714">
                  <c:v>27060</c:v>
                </c:pt>
                <c:pt idx="7715">
                  <c:v>32690</c:v>
                </c:pt>
                <c:pt idx="7716">
                  <c:v>29380</c:v>
                </c:pt>
                <c:pt idx="7717">
                  <c:v>26820</c:v>
                </c:pt>
                <c:pt idx="7718">
                  <c:v>30825</c:v>
                </c:pt>
                <c:pt idx="7719">
                  <c:v>21465</c:v>
                </c:pt>
                <c:pt idx="7720">
                  <c:v>28790</c:v>
                </c:pt>
                <c:pt idx="7721">
                  <c:v>26555</c:v>
                </c:pt>
                <c:pt idx="7722">
                  <c:v>28915</c:v>
                </c:pt>
                <c:pt idx="7723">
                  <c:v>30675</c:v>
                </c:pt>
                <c:pt idx="7724">
                  <c:v>16115</c:v>
                </c:pt>
                <c:pt idx="7725">
                  <c:v>27850</c:v>
                </c:pt>
                <c:pt idx="7726">
                  <c:v>29065</c:v>
                </c:pt>
                <c:pt idx="7727">
                  <c:v>35520</c:v>
                </c:pt>
                <c:pt idx="7728">
                  <c:v>24140</c:v>
                </c:pt>
                <c:pt idx="7729">
                  <c:v>25325</c:v>
                </c:pt>
                <c:pt idx="7730">
                  <c:v>30255</c:v>
                </c:pt>
                <c:pt idx="7731">
                  <c:v>29015</c:v>
                </c:pt>
                <c:pt idx="7732">
                  <c:v>33755</c:v>
                </c:pt>
                <c:pt idx="7733">
                  <c:v>20715</c:v>
                </c:pt>
                <c:pt idx="7734">
                  <c:v>33495</c:v>
                </c:pt>
                <c:pt idx="7735">
                  <c:v>27580</c:v>
                </c:pt>
                <c:pt idx="7736">
                  <c:v>20750</c:v>
                </c:pt>
                <c:pt idx="7737">
                  <c:v>25845</c:v>
                </c:pt>
                <c:pt idx="7738">
                  <c:v>28845</c:v>
                </c:pt>
                <c:pt idx="7739">
                  <c:v>27430</c:v>
                </c:pt>
                <c:pt idx="7740">
                  <c:v>31115</c:v>
                </c:pt>
                <c:pt idx="7741">
                  <c:v>33785</c:v>
                </c:pt>
                <c:pt idx="7742">
                  <c:v>26245</c:v>
                </c:pt>
                <c:pt idx="7743">
                  <c:v>30340</c:v>
                </c:pt>
                <c:pt idx="7744">
                  <c:v>27560</c:v>
                </c:pt>
                <c:pt idx="7745">
                  <c:v>26295</c:v>
                </c:pt>
                <c:pt idx="7746">
                  <c:v>25850</c:v>
                </c:pt>
                <c:pt idx="7747">
                  <c:v>39125</c:v>
                </c:pt>
                <c:pt idx="7748">
                  <c:v>32170</c:v>
                </c:pt>
                <c:pt idx="7749">
                  <c:v>45425</c:v>
                </c:pt>
                <c:pt idx="7750">
                  <c:v>48575</c:v>
                </c:pt>
                <c:pt idx="7751">
                  <c:v>39095</c:v>
                </c:pt>
                <c:pt idx="7752">
                  <c:v>42245</c:v>
                </c:pt>
                <c:pt idx="7753">
                  <c:v>46790</c:v>
                </c:pt>
                <c:pt idx="7754">
                  <c:v>40010</c:v>
                </c:pt>
                <c:pt idx="7755">
                  <c:v>43210</c:v>
                </c:pt>
                <c:pt idx="7756">
                  <c:v>49990</c:v>
                </c:pt>
                <c:pt idx="7757">
                  <c:v>51935</c:v>
                </c:pt>
                <c:pt idx="7758">
                  <c:v>48335</c:v>
                </c:pt>
                <c:pt idx="7759">
                  <c:v>41555</c:v>
                </c:pt>
                <c:pt idx="7760">
                  <c:v>45155</c:v>
                </c:pt>
                <c:pt idx="7761">
                  <c:v>43360</c:v>
                </c:pt>
                <c:pt idx="7762">
                  <c:v>38540</c:v>
                </c:pt>
                <c:pt idx="7763">
                  <c:v>49965</c:v>
                </c:pt>
                <c:pt idx="7764">
                  <c:v>36200</c:v>
                </c:pt>
                <c:pt idx="7765">
                  <c:v>38840</c:v>
                </c:pt>
                <c:pt idx="7766">
                  <c:v>42635</c:v>
                </c:pt>
                <c:pt idx="7767">
                  <c:v>43660</c:v>
                </c:pt>
                <c:pt idx="7768">
                  <c:v>30610</c:v>
                </c:pt>
                <c:pt idx="7769">
                  <c:v>35390</c:v>
                </c:pt>
                <c:pt idx="7770">
                  <c:v>46510</c:v>
                </c:pt>
                <c:pt idx="7771">
                  <c:v>53115</c:v>
                </c:pt>
                <c:pt idx="7772">
                  <c:v>40045</c:v>
                </c:pt>
                <c:pt idx="7773">
                  <c:v>27060</c:v>
                </c:pt>
                <c:pt idx="7774">
                  <c:v>26670</c:v>
                </c:pt>
                <c:pt idx="7775">
                  <c:v>38665</c:v>
                </c:pt>
                <c:pt idx="7776">
                  <c:v>30695</c:v>
                </c:pt>
                <c:pt idx="7777">
                  <c:v>38965</c:v>
                </c:pt>
                <c:pt idx="7778">
                  <c:v>37800</c:v>
                </c:pt>
                <c:pt idx="7779">
                  <c:v>42935</c:v>
                </c:pt>
                <c:pt idx="7780">
                  <c:v>33595</c:v>
                </c:pt>
                <c:pt idx="7781">
                  <c:v>34675</c:v>
                </c:pt>
                <c:pt idx="7782">
                  <c:v>40900</c:v>
                </c:pt>
                <c:pt idx="7783">
                  <c:v>44150</c:v>
                </c:pt>
                <c:pt idx="7784">
                  <c:v>35690</c:v>
                </c:pt>
                <c:pt idx="7785">
                  <c:v>46810</c:v>
                </c:pt>
                <c:pt idx="7786">
                  <c:v>30910</c:v>
                </c:pt>
                <c:pt idx="7787">
                  <c:v>37500</c:v>
                </c:pt>
                <c:pt idx="7788">
                  <c:v>52815</c:v>
                </c:pt>
                <c:pt idx="7789">
                  <c:v>49665</c:v>
                </c:pt>
                <c:pt idx="7790">
                  <c:v>33720</c:v>
                </c:pt>
                <c:pt idx="7791">
                  <c:v>54240</c:v>
                </c:pt>
                <c:pt idx="7792">
                  <c:v>36230</c:v>
                </c:pt>
                <c:pt idx="7793">
                  <c:v>47570</c:v>
                </c:pt>
                <c:pt idx="7794">
                  <c:v>34590</c:v>
                </c:pt>
                <c:pt idx="7795">
                  <c:v>51390</c:v>
                </c:pt>
                <c:pt idx="7796">
                  <c:v>44910</c:v>
                </c:pt>
                <c:pt idx="7797">
                  <c:v>34465</c:v>
                </c:pt>
                <c:pt idx="7798">
                  <c:v>27715</c:v>
                </c:pt>
                <c:pt idx="7799">
                  <c:v>43505</c:v>
                </c:pt>
                <c:pt idx="7800">
                  <c:v>47270</c:v>
                </c:pt>
                <c:pt idx="7801">
                  <c:v>41660</c:v>
                </c:pt>
                <c:pt idx="7802">
                  <c:v>39380</c:v>
                </c:pt>
                <c:pt idx="7803">
                  <c:v>31955</c:v>
                </c:pt>
                <c:pt idx="7804">
                  <c:v>44900</c:v>
                </c:pt>
                <c:pt idx="7805">
                  <c:v>39535</c:v>
                </c:pt>
                <c:pt idx="7806">
                  <c:v>28105</c:v>
                </c:pt>
                <c:pt idx="7807">
                  <c:v>37070</c:v>
                </c:pt>
                <c:pt idx="7808">
                  <c:v>40930</c:v>
                </c:pt>
                <c:pt idx="7809">
                  <c:v>54540</c:v>
                </c:pt>
                <c:pt idx="7810">
                  <c:v>44420</c:v>
                </c:pt>
                <c:pt idx="7811">
                  <c:v>31390</c:v>
                </c:pt>
                <c:pt idx="7812">
                  <c:v>40915</c:v>
                </c:pt>
                <c:pt idx="7813">
                  <c:v>40775</c:v>
                </c:pt>
                <c:pt idx="7814">
                  <c:v>31655</c:v>
                </c:pt>
                <c:pt idx="7815">
                  <c:v>51090</c:v>
                </c:pt>
                <c:pt idx="7816">
                  <c:v>38370</c:v>
                </c:pt>
                <c:pt idx="7817">
                  <c:v>38670</c:v>
                </c:pt>
                <c:pt idx="7818">
                  <c:v>35370</c:v>
                </c:pt>
                <c:pt idx="7819">
                  <c:v>37625</c:v>
                </c:pt>
                <c:pt idx="7820">
                  <c:v>44120</c:v>
                </c:pt>
                <c:pt idx="7821">
                  <c:v>44840</c:v>
                </c:pt>
                <c:pt idx="7822">
                  <c:v>52155</c:v>
                </c:pt>
                <c:pt idx="7823">
                  <c:v>45330</c:v>
                </c:pt>
                <c:pt idx="7824">
                  <c:v>32230</c:v>
                </c:pt>
                <c:pt idx="7825">
                  <c:v>28205</c:v>
                </c:pt>
                <c:pt idx="7826">
                  <c:v>45390</c:v>
                </c:pt>
                <c:pt idx="7827">
                  <c:v>39160</c:v>
                </c:pt>
                <c:pt idx="7828">
                  <c:v>41420</c:v>
                </c:pt>
                <c:pt idx="7829">
                  <c:v>41405</c:v>
                </c:pt>
                <c:pt idx="7830">
                  <c:v>44540</c:v>
                </c:pt>
                <c:pt idx="7831">
                  <c:v>38115</c:v>
                </c:pt>
                <c:pt idx="7832">
                  <c:v>32145</c:v>
                </c:pt>
                <c:pt idx="7833">
                  <c:v>43995</c:v>
                </c:pt>
                <c:pt idx="7834">
                  <c:v>52455</c:v>
                </c:pt>
                <c:pt idx="7835">
                  <c:v>37560</c:v>
                </c:pt>
                <c:pt idx="7836">
                  <c:v>47690</c:v>
                </c:pt>
                <c:pt idx="7837">
                  <c:v>28595</c:v>
                </c:pt>
                <c:pt idx="7838">
                  <c:v>55605</c:v>
                </c:pt>
                <c:pt idx="7839">
                  <c:v>36210</c:v>
                </c:pt>
                <c:pt idx="7840">
                  <c:v>34955</c:v>
                </c:pt>
                <c:pt idx="7841">
                  <c:v>36720</c:v>
                </c:pt>
                <c:pt idx="7842">
                  <c:v>40025</c:v>
                </c:pt>
                <c:pt idx="7843">
                  <c:v>38860</c:v>
                </c:pt>
                <c:pt idx="7844">
                  <c:v>41265</c:v>
                </c:pt>
                <c:pt idx="7845">
                  <c:v>55305</c:v>
                </c:pt>
                <c:pt idx="7846">
                  <c:v>47990</c:v>
                </c:pt>
                <c:pt idx="7847">
                  <c:v>32445</c:v>
                </c:pt>
                <c:pt idx="7848">
                  <c:v>42080</c:v>
                </c:pt>
                <c:pt idx="7849">
                  <c:v>39870</c:v>
                </c:pt>
                <c:pt idx="7850">
                  <c:v>35080</c:v>
                </c:pt>
                <c:pt idx="7851">
                  <c:v>34640</c:v>
                </c:pt>
                <c:pt idx="7852">
                  <c:v>31405</c:v>
                </c:pt>
                <c:pt idx="7853">
                  <c:v>33330</c:v>
                </c:pt>
                <c:pt idx="7854">
                  <c:v>36525</c:v>
                </c:pt>
                <c:pt idx="7855">
                  <c:v>33115</c:v>
                </c:pt>
                <c:pt idx="7856">
                  <c:v>29745</c:v>
                </c:pt>
                <c:pt idx="7857">
                  <c:v>38370</c:v>
                </c:pt>
                <c:pt idx="7858">
                  <c:v>4439</c:v>
                </c:pt>
                <c:pt idx="7859">
                  <c:v>4827</c:v>
                </c:pt>
                <c:pt idx="7860">
                  <c:v>4715</c:v>
                </c:pt>
                <c:pt idx="7861">
                  <c:v>4287</c:v>
                </c:pt>
                <c:pt idx="7862">
                  <c:v>2000</c:v>
                </c:pt>
                <c:pt idx="7863">
                  <c:v>35970</c:v>
                </c:pt>
                <c:pt idx="7864">
                  <c:v>26995</c:v>
                </c:pt>
                <c:pt idx="7865">
                  <c:v>33925</c:v>
                </c:pt>
                <c:pt idx="7866">
                  <c:v>31355</c:v>
                </c:pt>
                <c:pt idx="7867">
                  <c:v>33400</c:v>
                </c:pt>
                <c:pt idx="7868">
                  <c:v>33740</c:v>
                </c:pt>
                <c:pt idx="7869">
                  <c:v>28040</c:v>
                </c:pt>
                <c:pt idx="7870">
                  <c:v>36340</c:v>
                </c:pt>
                <c:pt idx="7871">
                  <c:v>31690</c:v>
                </c:pt>
                <c:pt idx="7872">
                  <c:v>34290</c:v>
                </c:pt>
                <c:pt idx="7873">
                  <c:v>36795</c:v>
                </c:pt>
                <c:pt idx="7874">
                  <c:v>34740</c:v>
                </c:pt>
                <c:pt idx="7875">
                  <c:v>32125</c:v>
                </c:pt>
                <c:pt idx="7876">
                  <c:v>34185</c:v>
                </c:pt>
                <c:pt idx="7877">
                  <c:v>28465</c:v>
                </c:pt>
                <c:pt idx="7878">
                  <c:v>26685</c:v>
                </c:pt>
                <c:pt idx="7879">
                  <c:v>23350</c:v>
                </c:pt>
                <c:pt idx="7880">
                  <c:v>26930</c:v>
                </c:pt>
                <c:pt idx="7881">
                  <c:v>27135</c:v>
                </c:pt>
                <c:pt idx="7882">
                  <c:v>25845</c:v>
                </c:pt>
                <c:pt idx="7883">
                  <c:v>31375</c:v>
                </c:pt>
                <c:pt idx="7884">
                  <c:v>24020</c:v>
                </c:pt>
                <c:pt idx="7885">
                  <c:v>28515</c:v>
                </c:pt>
                <c:pt idx="7886">
                  <c:v>31810</c:v>
                </c:pt>
                <c:pt idx="7887">
                  <c:v>29580</c:v>
                </c:pt>
                <c:pt idx="7888">
                  <c:v>31465</c:v>
                </c:pt>
                <c:pt idx="7889">
                  <c:v>20515</c:v>
                </c:pt>
                <c:pt idx="7890">
                  <c:v>19865</c:v>
                </c:pt>
                <c:pt idx="7891">
                  <c:v>29380</c:v>
                </c:pt>
                <c:pt idx="7892">
                  <c:v>26975</c:v>
                </c:pt>
                <c:pt idx="7893">
                  <c:v>23940</c:v>
                </c:pt>
                <c:pt idx="7894">
                  <c:v>25960</c:v>
                </c:pt>
                <c:pt idx="7895">
                  <c:v>30755</c:v>
                </c:pt>
                <c:pt idx="7896">
                  <c:v>26460</c:v>
                </c:pt>
                <c:pt idx="7897">
                  <c:v>20075</c:v>
                </c:pt>
                <c:pt idx="7898">
                  <c:v>32330</c:v>
                </c:pt>
                <c:pt idx="7899">
                  <c:v>24965</c:v>
                </c:pt>
                <c:pt idx="7900">
                  <c:v>27060</c:v>
                </c:pt>
                <c:pt idx="7901">
                  <c:v>24515</c:v>
                </c:pt>
                <c:pt idx="7902">
                  <c:v>23575</c:v>
                </c:pt>
                <c:pt idx="7903">
                  <c:v>33425</c:v>
                </c:pt>
                <c:pt idx="7904">
                  <c:v>33395</c:v>
                </c:pt>
                <c:pt idx="7905">
                  <c:v>15840</c:v>
                </c:pt>
                <c:pt idx="7906">
                  <c:v>33135</c:v>
                </c:pt>
                <c:pt idx="7907">
                  <c:v>28410</c:v>
                </c:pt>
                <c:pt idx="7908">
                  <c:v>28705</c:v>
                </c:pt>
                <c:pt idx="7909">
                  <c:v>23640</c:v>
                </c:pt>
                <c:pt idx="7910">
                  <c:v>16115</c:v>
                </c:pt>
                <c:pt idx="7911">
                  <c:v>28460</c:v>
                </c:pt>
                <c:pt idx="7912">
                  <c:v>30570</c:v>
                </c:pt>
                <c:pt idx="7913">
                  <c:v>25915</c:v>
                </c:pt>
                <c:pt idx="7914">
                  <c:v>28995</c:v>
                </c:pt>
                <c:pt idx="7915">
                  <c:v>30315</c:v>
                </c:pt>
                <c:pt idx="7916">
                  <c:v>30465</c:v>
                </c:pt>
                <c:pt idx="7917">
                  <c:v>33280</c:v>
                </c:pt>
                <c:pt idx="7918">
                  <c:v>21465</c:v>
                </c:pt>
                <c:pt idx="7919">
                  <c:v>31665</c:v>
                </c:pt>
                <c:pt idx="7920">
                  <c:v>29980</c:v>
                </c:pt>
                <c:pt idx="7921">
                  <c:v>19620</c:v>
                </c:pt>
                <c:pt idx="7922">
                  <c:v>33575</c:v>
                </c:pt>
                <c:pt idx="7923">
                  <c:v>27250</c:v>
                </c:pt>
                <c:pt idx="7924">
                  <c:v>28485</c:v>
                </c:pt>
                <c:pt idx="7925">
                  <c:v>35160</c:v>
                </c:pt>
                <c:pt idx="7926">
                  <c:v>28555</c:v>
                </c:pt>
                <c:pt idx="7927">
                  <c:v>48205</c:v>
                </c:pt>
                <c:pt idx="7928">
                  <c:v>45055</c:v>
                </c:pt>
                <c:pt idx="7929">
                  <c:v>38725</c:v>
                </c:pt>
                <c:pt idx="7930">
                  <c:v>41875</c:v>
                </c:pt>
                <c:pt idx="7931">
                  <c:v>42840</c:v>
                </c:pt>
                <c:pt idx="7932">
                  <c:v>49620</c:v>
                </c:pt>
                <c:pt idx="7933">
                  <c:v>39640</c:v>
                </c:pt>
                <c:pt idx="7934">
                  <c:v>46420</c:v>
                </c:pt>
                <c:pt idx="7935">
                  <c:v>51490</c:v>
                </c:pt>
                <c:pt idx="7936">
                  <c:v>47915</c:v>
                </c:pt>
                <c:pt idx="7937">
                  <c:v>41135</c:v>
                </c:pt>
                <c:pt idx="7938">
                  <c:v>44710</c:v>
                </c:pt>
                <c:pt idx="7939">
                  <c:v>46110</c:v>
                </c:pt>
                <c:pt idx="7940">
                  <c:v>35920</c:v>
                </c:pt>
                <c:pt idx="7941">
                  <c:v>28545</c:v>
                </c:pt>
                <c:pt idx="7942">
                  <c:v>43450</c:v>
                </c:pt>
                <c:pt idx="7943">
                  <c:v>37680</c:v>
                </c:pt>
                <c:pt idx="7944">
                  <c:v>35435</c:v>
                </c:pt>
                <c:pt idx="7945">
                  <c:v>33340</c:v>
                </c:pt>
                <c:pt idx="7946">
                  <c:v>42010</c:v>
                </c:pt>
                <c:pt idx="7947">
                  <c:v>42310</c:v>
                </c:pt>
                <c:pt idx="7948">
                  <c:v>47875</c:v>
                </c:pt>
                <c:pt idx="7949">
                  <c:v>42270</c:v>
                </c:pt>
                <c:pt idx="7950">
                  <c:v>51150</c:v>
                </c:pt>
                <c:pt idx="7951">
                  <c:v>34110</c:v>
                </c:pt>
                <c:pt idx="7952">
                  <c:v>35135</c:v>
                </c:pt>
                <c:pt idx="7953">
                  <c:v>30345</c:v>
                </c:pt>
                <c:pt idx="7954">
                  <c:v>32095</c:v>
                </c:pt>
                <c:pt idx="7955">
                  <c:v>30130</c:v>
                </c:pt>
                <c:pt idx="7956">
                  <c:v>41970</c:v>
                </c:pt>
                <c:pt idx="7957">
                  <c:v>34530</c:v>
                </c:pt>
                <c:pt idx="7958">
                  <c:v>45420</c:v>
                </c:pt>
                <c:pt idx="7959">
                  <c:v>42760</c:v>
                </c:pt>
                <c:pt idx="7960">
                  <c:v>40620</c:v>
                </c:pt>
                <c:pt idx="7961">
                  <c:v>36090</c:v>
                </c:pt>
                <c:pt idx="7962">
                  <c:v>26495</c:v>
                </c:pt>
                <c:pt idx="7963">
                  <c:v>40320</c:v>
                </c:pt>
                <c:pt idx="7964">
                  <c:v>31625</c:v>
                </c:pt>
                <c:pt idx="7965">
                  <c:v>30045</c:v>
                </c:pt>
                <c:pt idx="7966">
                  <c:v>37730</c:v>
                </c:pt>
                <c:pt idx="7967">
                  <c:v>34230</c:v>
                </c:pt>
                <c:pt idx="7968">
                  <c:v>45810</c:v>
                </c:pt>
                <c:pt idx="7969">
                  <c:v>38635</c:v>
                </c:pt>
                <c:pt idx="7970">
                  <c:v>50850</c:v>
                </c:pt>
                <c:pt idx="7971">
                  <c:v>39420</c:v>
                </c:pt>
                <c:pt idx="7972">
                  <c:v>37380</c:v>
                </c:pt>
                <c:pt idx="7973">
                  <c:v>40100</c:v>
                </c:pt>
                <c:pt idx="7974">
                  <c:v>42560</c:v>
                </c:pt>
                <c:pt idx="7975">
                  <c:v>42860</c:v>
                </c:pt>
                <c:pt idx="7976">
                  <c:v>45120</c:v>
                </c:pt>
                <c:pt idx="7977">
                  <c:v>47575</c:v>
                </c:pt>
                <c:pt idx="7978">
                  <c:v>31940</c:v>
                </c:pt>
                <c:pt idx="7979">
                  <c:v>38335</c:v>
                </c:pt>
                <c:pt idx="7980">
                  <c:v>35870</c:v>
                </c:pt>
                <c:pt idx="7981">
                  <c:v>28155</c:v>
                </c:pt>
                <c:pt idx="7982">
                  <c:v>36825</c:v>
                </c:pt>
                <c:pt idx="7983">
                  <c:v>26105</c:v>
                </c:pt>
                <c:pt idx="7984">
                  <c:v>37125</c:v>
                </c:pt>
                <c:pt idx="7985">
                  <c:v>33215</c:v>
                </c:pt>
                <c:pt idx="7986">
                  <c:v>39510</c:v>
                </c:pt>
                <c:pt idx="7987">
                  <c:v>36390</c:v>
                </c:pt>
                <c:pt idx="7988">
                  <c:v>36745</c:v>
                </c:pt>
                <c:pt idx="7989">
                  <c:v>34280</c:v>
                </c:pt>
                <c:pt idx="7990">
                  <c:v>32395</c:v>
                </c:pt>
                <c:pt idx="7991">
                  <c:v>31750</c:v>
                </c:pt>
                <c:pt idx="7992">
                  <c:v>37045</c:v>
                </c:pt>
                <c:pt idx="7993">
                  <c:v>39540</c:v>
                </c:pt>
                <c:pt idx="7994">
                  <c:v>39240</c:v>
                </c:pt>
                <c:pt idx="7995">
                  <c:v>35825</c:v>
                </c:pt>
                <c:pt idx="7996">
                  <c:v>39685</c:v>
                </c:pt>
                <c:pt idx="7997">
                  <c:v>31035</c:v>
                </c:pt>
                <c:pt idx="7998">
                  <c:v>32870</c:v>
                </c:pt>
                <c:pt idx="7999">
                  <c:v>43775</c:v>
                </c:pt>
                <c:pt idx="8000">
                  <c:v>35545</c:v>
                </c:pt>
                <c:pt idx="8001">
                  <c:v>36935</c:v>
                </c:pt>
                <c:pt idx="8002">
                  <c:v>38590</c:v>
                </c:pt>
                <c:pt idx="8003">
                  <c:v>41250</c:v>
                </c:pt>
                <c:pt idx="8004">
                  <c:v>31120</c:v>
                </c:pt>
                <c:pt idx="8005">
                  <c:v>47135</c:v>
                </c:pt>
                <c:pt idx="8006">
                  <c:v>48500</c:v>
                </c:pt>
                <c:pt idx="8007">
                  <c:v>44475</c:v>
                </c:pt>
                <c:pt idx="8008">
                  <c:v>33170</c:v>
                </c:pt>
                <c:pt idx="8009">
                  <c:v>46835</c:v>
                </c:pt>
                <c:pt idx="8010">
                  <c:v>33060</c:v>
                </c:pt>
                <c:pt idx="8011">
                  <c:v>53315</c:v>
                </c:pt>
                <c:pt idx="8012">
                  <c:v>38290</c:v>
                </c:pt>
                <c:pt idx="8013">
                  <c:v>31335</c:v>
                </c:pt>
                <c:pt idx="8014">
                  <c:v>33295</c:v>
                </c:pt>
                <c:pt idx="8015">
                  <c:v>38740</c:v>
                </c:pt>
                <c:pt idx="8016">
                  <c:v>41185</c:v>
                </c:pt>
                <c:pt idx="8017">
                  <c:v>43710</c:v>
                </c:pt>
                <c:pt idx="8018">
                  <c:v>27485</c:v>
                </c:pt>
                <c:pt idx="8019">
                  <c:v>36980</c:v>
                </c:pt>
                <c:pt idx="8020">
                  <c:v>44010</c:v>
                </c:pt>
                <c:pt idx="8021">
                  <c:v>33360</c:v>
                </c:pt>
                <c:pt idx="8022">
                  <c:v>45640</c:v>
                </c:pt>
                <c:pt idx="8023">
                  <c:v>45170</c:v>
                </c:pt>
                <c:pt idx="8024">
                  <c:v>35100</c:v>
                </c:pt>
                <c:pt idx="8025">
                  <c:v>39275</c:v>
                </c:pt>
                <c:pt idx="8026">
                  <c:v>49740</c:v>
                </c:pt>
                <c:pt idx="8027">
                  <c:v>50040</c:v>
                </c:pt>
                <c:pt idx="8028">
                  <c:v>29510</c:v>
                </c:pt>
                <c:pt idx="8029">
                  <c:v>36850</c:v>
                </c:pt>
                <c:pt idx="8030">
                  <c:v>48200</c:v>
                </c:pt>
                <c:pt idx="8031">
                  <c:v>38890</c:v>
                </c:pt>
                <c:pt idx="8032">
                  <c:v>38695</c:v>
                </c:pt>
                <c:pt idx="8033">
                  <c:v>40090</c:v>
                </c:pt>
                <c:pt idx="8034">
                  <c:v>41890</c:v>
                </c:pt>
                <c:pt idx="8035">
                  <c:v>43260</c:v>
                </c:pt>
                <c:pt idx="8036">
                  <c:v>41865</c:v>
                </c:pt>
                <c:pt idx="8037">
                  <c:v>53015</c:v>
                </c:pt>
                <c:pt idx="8038">
                  <c:v>36680</c:v>
                </c:pt>
                <c:pt idx="8039">
                  <c:v>36940</c:v>
                </c:pt>
                <c:pt idx="8040">
                  <c:v>32955</c:v>
                </c:pt>
                <c:pt idx="8041">
                  <c:v>29120</c:v>
                </c:pt>
                <c:pt idx="8042">
                  <c:v>37345</c:v>
                </c:pt>
                <c:pt idx="8043">
                  <c:v>27095</c:v>
                </c:pt>
                <c:pt idx="8044">
                  <c:v>40495</c:v>
                </c:pt>
                <c:pt idx="8045">
                  <c:v>36035</c:v>
                </c:pt>
                <c:pt idx="8046">
                  <c:v>37835</c:v>
                </c:pt>
                <c:pt idx="8047">
                  <c:v>39230</c:v>
                </c:pt>
                <c:pt idx="8048">
                  <c:v>38980</c:v>
                </c:pt>
                <c:pt idx="8049">
                  <c:v>36515</c:v>
                </c:pt>
                <c:pt idx="8050">
                  <c:v>43950</c:v>
                </c:pt>
                <c:pt idx="8051">
                  <c:v>31525</c:v>
                </c:pt>
                <c:pt idx="8052">
                  <c:v>33850</c:v>
                </c:pt>
                <c:pt idx="8053">
                  <c:v>44350</c:v>
                </c:pt>
                <c:pt idx="8054">
                  <c:v>47175</c:v>
                </c:pt>
                <c:pt idx="8055">
                  <c:v>44465</c:v>
                </c:pt>
                <c:pt idx="8056">
                  <c:v>42075</c:v>
                </c:pt>
                <c:pt idx="8057">
                  <c:v>47475</c:v>
                </c:pt>
                <c:pt idx="8058">
                  <c:v>46180</c:v>
                </c:pt>
                <c:pt idx="8059">
                  <c:v>33550</c:v>
                </c:pt>
                <c:pt idx="8060">
                  <c:v>39965</c:v>
                </c:pt>
                <c:pt idx="8061">
                  <c:v>35590</c:v>
                </c:pt>
                <c:pt idx="8062">
                  <c:v>27975</c:v>
                </c:pt>
                <c:pt idx="8063">
                  <c:v>41590</c:v>
                </c:pt>
                <c:pt idx="8064">
                  <c:v>44050</c:v>
                </c:pt>
                <c:pt idx="8065">
                  <c:v>37370</c:v>
                </c:pt>
                <c:pt idx="8066">
                  <c:v>54925</c:v>
                </c:pt>
                <c:pt idx="8067">
                  <c:v>27585</c:v>
                </c:pt>
                <c:pt idx="8068">
                  <c:v>33860</c:v>
                </c:pt>
                <c:pt idx="8069">
                  <c:v>33445</c:v>
                </c:pt>
                <c:pt idx="8070">
                  <c:v>48740</c:v>
                </c:pt>
                <c:pt idx="8071">
                  <c:v>45860</c:v>
                </c:pt>
                <c:pt idx="8072">
                  <c:v>40375</c:v>
                </c:pt>
                <c:pt idx="8073">
                  <c:v>54625</c:v>
                </c:pt>
                <c:pt idx="8074">
                  <c:v>42380</c:v>
                </c:pt>
                <c:pt idx="8075">
                  <c:v>29610</c:v>
                </c:pt>
                <c:pt idx="8076">
                  <c:v>51350</c:v>
                </c:pt>
                <c:pt idx="8077">
                  <c:v>30000</c:v>
                </c:pt>
                <c:pt idx="8078">
                  <c:v>37430</c:v>
                </c:pt>
                <c:pt idx="8079">
                  <c:v>40985</c:v>
                </c:pt>
                <c:pt idx="8080">
                  <c:v>39185</c:v>
                </c:pt>
                <c:pt idx="8081">
                  <c:v>37670</c:v>
                </c:pt>
                <c:pt idx="8082">
                  <c:v>44815</c:v>
                </c:pt>
                <c:pt idx="8083">
                  <c:v>31825</c:v>
                </c:pt>
                <c:pt idx="8084">
                  <c:v>37425</c:v>
                </c:pt>
                <c:pt idx="8085">
                  <c:v>51650</c:v>
                </c:pt>
                <c:pt idx="8086">
                  <c:v>49040</c:v>
                </c:pt>
                <c:pt idx="8087">
                  <c:v>37340</c:v>
                </c:pt>
                <c:pt idx="8088">
                  <c:v>39280</c:v>
                </c:pt>
                <c:pt idx="8089">
                  <c:v>33985</c:v>
                </c:pt>
                <c:pt idx="8090">
                  <c:v>40580</c:v>
                </c:pt>
                <c:pt idx="8091">
                  <c:v>31610</c:v>
                </c:pt>
                <c:pt idx="8092">
                  <c:v>39580</c:v>
                </c:pt>
                <c:pt idx="8093">
                  <c:v>42555</c:v>
                </c:pt>
                <c:pt idx="8094">
                  <c:v>33360</c:v>
                </c:pt>
                <c:pt idx="8095">
                  <c:v>2000</c:v>
                </c:pt>
                <c:pt idx="8096">
                  <c:v>2000</c:v>
                </c:pt>
                <c:pt idx="8097">
                  <c:v>2000</c:v>
                </c:pt>
                <c:pt idx="8098">
                  <c:v>2000</c:v>
                </c:pt>
                <c:pt idx="8099">
                  <c:v>2000</c:v>
                </c:pt>
                <c:pt idx="8100">
                  <c:v>2000</c:v>
                </c:pt>
                <c:pt idx="8101">
                  <c:v>2000</c:v>
                </c:pt>
                <c:pt idx="8102">
                  <c:v>2000</c:v>
                </c:pt>
                <c:pt idx="8103">
                  <c:v>2000</c:v>
                </c:pt>
                <c:pt idx="8104">
                  <c:v>84000</c:v>
                </c:pt>
                <c:pt idx="8105">
                  <c:v>106700</c:v>
                </c:pt>
                <c:pt idx="8106">
                  <c:v>108050</c:v>
                </c:pt>
                <c:pt idx="8107">
                  <c:v>85050</c:v>
                </c:pt>
                <c:pt idx="8108">
                  <c:v>110800</c:v>
                </c:pt>
                <c:pt idx="8109">
                  <c:v>86950</c:v>
                </c:pt>
                <c:pt idx="8110">
                  <c:v>60300</c:v>
                </c:pt>
                <c:pt idx="8111">
                  <c:v>47950</c:v>
                </c:pt>
                <c:pt idx="8112">
                  <c:v>56225</c:v>
                </c:pt>
                <c:pt idx="8113">
                  <c:v>68925</c:v>
                </c:pt>
                <c:pt idx="8114">
                  <c:v>43525</c:v>
                </c:pt>
                <c:pt idx="8115">
                  <c:v>43950</c:v>
                </c:pt>
                <c:pt idx="8116">
                  <c:v>57650</c:v>
                </c:pt>
                <c:pt idx="8117">
                  <c:v>70850</c:v>
                </c:pt>
                <c:pt idx="8118">
                  <c:v>59200</c:v>
                </c:pt>
                <c:pt idx="8119">
                  <c:v>47000</c:v>
                </c:pt>
                <c:pt idx="8120">
                  <c:v>72600</c:v>
                </c:pt>
                <c:pt idx="8121">
                  <c:v>2397</c:v>
                </c:pt>
                <c:pt idx="8122">
                  <c:v>2488</c:v>
                </c:pt>
                <c:pt idx="8123">
                  <c:v>2816</c:v>
                </c:pt>
                <c:pt idx="8124">
                  <c:v>2934</c:v>
                </c:pt>
                <c:pt idx="8125">
                  <c:v>21515</c:v>
                </c:pt>
                <c:pt idx="8126">
                  <c:v>26515</c:v>
                </c:pt>
                <c:pt idx="8127">
                  <c:v>22455</c:v>
                </c:pt>
                <c:pt idx="8128">
                  <c:v>28135</c:v>
                </c:pt>
                <c:pt idx="8129">
                  <c:v>31750</c:v>
                </c:pt>
                <c:pt idx="8130">
                  <c:v>28400</c:v>
                </c:pt>
                <c:pt idx="8131">
                  <c:v>24275</c:v>
                </c:pt>
                <c:pt idx="8132">
                  <c:v>30375</c:v>
                </c:pt>
                <c:pt idx="8133">
                  <c:v>29410</c:v>
                </c:pt>
                <c:pt idx="8134">
                  <c:v>26225</c:v>
                </c:pt>
                <c:pt idx="8135">
                  <c:v>29485</c:v>
                </c:pt>
                <c:pt idx="8136">
                  <c:v>23175</c:v>
                </c:pt>
                <c:pt idx="8137">
                  <c:v>26525</c:v>
                </c:pt>
                <c:pt idx="8138">
                  <c:v>28575</c:v>
                </c:pt>
                <c:pt idx="8139">
                  <c:v>23175</c:v>
                </c:pt>
                <c:pt idx="8140">
                  <c:v>26525</c:v>
                </c:pt>
                <c:pt idx="8141">
                  <c:v>26525</c:v>
                </c:pt>
                <c:pt idx="8142">
                  <c:v>33525</c:v>
                </c:pt>
                <c:pt idx="8143">
                  <c:v>21150</c:v>
                </c:pt>
                <c:pt idx="8144">
                  <c:v>33525</c:v>
                </c:pt>
                <c:pt idx="8145">
                  <c:v>28575</c:v>
                </c:pt>
                <c:pt idx="8146">
                  <c:v>21150</c:v>
                </c:pt>
                <c:pt idx="8147">
                  <c:v>26525</c:v>
                </c:pt>
                <c:pt idx="8148">
                  <c:v>23275</c:v>
                </c:pt>
                <c:pt idx="8149">
                  <c:v>28925</c:v>
                </c:pt>
                <c:pt idx="8150">
                  <c:v>27350</c:v>
                </c:pt>
                <c:pt idx="8151">
                  <c:v>27350</c:v>
                </c:pt>
                <c:pt idx="8152">
                  <c:v>21750</c:v>
                </c:pt>
                <c:pt idx="8153">
                  <c:v>23400</c:v>
                </c:pt>
                <c:pt idx="8154">
                  <c:v>34075</c:v>
                </c:pt>
                <c:pt idx="8155">
                  <c:v>28925</c:v>
                </c:pt>
                <c:pt idx="8156">
                  <c:v>23725</c:v>
                </c:pt>
                <c:pt idx="8157">
                  <c:v>23400</c:v>
                </c:pt>
                <c:pt idx="8158">
                  <c:v>21750</c:v>
                </c:pt>
                <c:pt idx="8159">
                  <c:v>23725</c:v>
                </c:pt>
                <c:pt idx="8160">
                  <c:v>21600</c:v>
                </c:pt>
                <c:pt idx="8161">
                  <c:v>27150</c:v>
                </c:pt>
                <c:pt idx="8162">
                  <c:v>23400</c:v>
                </c:pt>
                <c:pt idx="8163">
                  <c:v>26600</c:v>
                </c:pt>
                <c:pt idx="8164">
                  <c:v>23400</c:v>
                </c:pt>
                <c:pt idx="8165">
                  <c:v>23125</c:v>
                </c:pt>
                <c:pt idx="8166">
                  <c:v>21600</c:v>
                </c:pt>
                <c:pt idx="8167">
                  <c:v>21950</c:v>
                </c:pt>
                <c:pt idx="8168">
                  <c:v>34350</c:v>
                </c:pt>
                <c:pt idx="8169">
                  <c:v>26600</c:v>
                </c:pt>
                <c:pt idx="8170">
                  <c:v>21950</c:v>
                </c:pt>
                <c:pt idx="8171">
                  <c:v>27150</c:v>
                </c:pt>
                <c:pt idx="8172">
                  <c:v>15495</c:v>
                </c:pt>
                <c:pt idx="8173">
                  <c:v>21945</c:v>
                </c:pt>
                <c:pt idx="8174">
                  <c:v>16095</c:v>
                </c:pt>
                <c:pt idx="8175">
                  <c:v>18835</c:v>
                </c:pt>
                <c:pt idx="8176">
                  <c:v>21345</c:v>
                </c:pt>
                <c:pt idx="8177">
                  <c:v>14845</c:v>
                </c:pt>
                <c:pt idx="8178">
                  <c:v>18235</c:v>
                </c:pt>
                <c:pt idx="8179">
                  <c:v>17845</c:v>
                </c:pt>
                <c:pt idx="8180">
                  <c:v>17245</c:v>
                </c:pt>
                <c:pt idx="8181">
                  <c:v>19680</c:v>
                </c:pt>
                <c:pt idx="8182">
                  <c:v>20545</c:v>
                </c:pt>
                <c:pt idx="8183">
                  <c:v>14245</c:v>
                </c:pt>
                <c:pt idx="8184">
                  <c:v>20245</c:v>
                </c:pt>
                <c:pt idx="8185">
                  <c:v>19945</c:v>
                </c:pt>
                <c:pt idx="8186">
                  <c:v>16455</c:v>
                </c:pt>
                <c:pt idx="8187">
                  <c:v>15855</c:v>
                </c:pt>
                <c:pt idx="8188">
                  <c:v>16155</c:v>
                </c:pt>
                <c:pt idx="8189">
                  <c:v>20095</c:v>
                </c:pt>
                <c:pt idx="8190">
                  <c:v>18145</c:v>
                </c:pt>
                <c:pt idx="8191">
                  <c:v>15595</c:v>
                </c:pt>
                <c:pt idx="8192">
                  <c:v>20345</c:v>
                </c:pt>
                <c:pt idx="8193">
                  <c:v>16755</c:v>
                </c:pt>
                <c:pt idx="8194">
                  <c:v>19780</c:v>
                </c:pt>
                <c:pt idx="8195">
                  <c:v>20095</c:v>
                </c:pt>
                <c:pt idx="8196">
                  <c:v>21495</c:v>
                </c:pt>
                <c:pt idx="8197">
                  <c:v>14345</c:v>
                </c:pt>
                <c:pt idx="8198">
                  <c:v>17545</c:v>
                </c:pt>
                <c:pt idx="8199">
                  <c:v>14945</c:v>
                </c:pt>
                <c:pt idx="8200">
                  <c:v>16195</c:v>
                </c:pt>
                <c:pt idx="8201">
                  <c:v>21495</c:v>
                </c:pt>
                <c:pt idx="8202">
                  <c:v>18170</c:v>
                </c:pt>
                <c:pt idx="8203">
                  <c:v>21215</c:v>
                </c:pt>
                <c:pt idx="8204">
                  <c:v>17580</c:v>
                </c:pt>
                <c:pt idx="8205">
                  <c:v>18970</c:v>
                </c:pt>
                <c:pt idx="8206">
                  <c:v>16395</c:v>
                </c:pt>
                <c:pt idx="8207">
                  <c:v>20415</c:v>
                </c:pt>
                <c:pt idx="8208">
                  <c:v>19720</c:v>
                </c:pt>
                <c:pt idx="8209">
                  <c:v>17530</c:v>
                </c:pt>
                <c:pt idx="8210">
                  <c:v>19720</c:v>
                </c:pt>
                <c:pt idx="8211">
                  <c:v>15145</c:v>
                </c:pt>
                <c:pt idx="8212">
                  <c:v>16538</c:v>
                </c:pt>
                <c:pt idx="8213">
                  <c:v>13975</c:v>
                </c:pt>
                <c:pt idx="8214">
                  <c:v>20793</c:v>
                </c:pt>
                <c:pt idx="8215">
                  <c:v>17093</c:v>
                </c:pt>
                <c:pt idx="8216">
                  <c:v>15957</c:v>
                </c:pt>
                <c:pt idx="8217">
                  <c:v>24492</c:v>
                </c:pt>
                <c:pt idx="8218">
                  <c:v>15093</c:v>
                </c:pt>
                <c:pt idx="8219">
                  <c:v>15420</c:v>
                </c:pt>
                <c:pt idx="8220">
                  <c:v>19675</c:v>
                </c:pt>
                <c:pt idx="8221">
                  <c:v>14770</c:v>
                </c:pt>
                <c:pt idx="8222">
                  <c:v>16570</c:v>
                </c:pt>
                <c:pt idx="8223">
                  <c:v>24670</c:v>
                </c:pt>
                <c:pt idx="8224">
                  <c:v>21970</c:v>
                </c:pt>
                <c:pt idx="8225">
                  <c:v>16270</c:v>
                </c:pt>
                <c:pt idx="8226">
                  <c:v>16220</c:v>
                </c:pt>
                <c:pt idx="8227">
                  <c:v>20320</c:v>
                </c:pt>
                <c:pt idx="8228">
                  <c:v>17670</c:v>
                </c:pt>
                <c:pt idx="8229">
                  <c:v>18270</c:v>
                </c:pt>
                <c:pt idx="8230">
                  <c:v>38500</c:v>
                </c:pt>
                <c:pt idx="8231">
                  <c:v>24300</c:v>
                </c:pt>
                <c:pt idx="8232">
                  <c:v>26700</c:v>
                </c:pt>
                <c:pt idx="8233">
                  <c:v>36700</c:v>
                </c:pt>
                <c:pt idx="8234">
                  <c:v>41700</c:v>
                </c:pt>
                <c:pt idx="8235">
                  <c:v>31700</c:v>
                </c:pt>
                <c:pt idx="8236">
                  <c:v>33500</c:v>
                </c:pt>
                <c:pt idx="8237">
                  <c:v>26100</c:v>
                </c:pt>
                <c:pt idx="8238">
                  <c:v>39900</c:v>
                </c:pt>
                <c:pt idx="8239">
                  <c:v>28500</c:v>
                </c:pt>
                <c:pt idx="8240">
                  <c:v>38300</c:v>
                </c:pt>
                <c:pt idx="8241">
                  <c:v>28200</c:v>
                </c:pt>
                <c:pt idx="8242">
                  <c:v>33900</c:v>
                </c:pt>
                <c:pt idx="8243">
                  <c:v>28700</c:v>
                </c:pt>
                <c:pt idx="8244">
                  <c:v>40100</c:v>
                </c:pt>
                <c:pt idx="8245">
                  <c:v>32900</c:v>
                </c:pt>
                <c:pt idx="8246">
                  <c:v>25100</c:v>
                </c:pt>
                <c:pt idx="8247">
                  <c:v>43300</c:v>
                </c:pt>
                <c:pt idx="8248">
                  <c:v>32100</c:v>
                </c:pt>
                <c:pt idx="8249">
                  <c:v>26400</c:v>
                </c:pt>
                <c:pt idx="8250">
                  <c:v>41500</c:v>
                </c:pt>
                <c:pt idx="8251">
                  <c:v>31100</c:v>
                </c:pt>
                <c:pt idx="8252">
                  <c:v>30500</c:v>
                </c:pt>
                <c:pt idx="8253">
                  <c:v>39900</c:v>
                </c:pt>
                <c:pt idx="8254">
                  <c:v>41700</c:v>
                </c:pt>
                <c:pt idx="8255">
                  <c:v>28500</c:v>
                </c:pt>
                <c:pt idx="8256">
                  <c:v>28990</c:v>
                </c:pt>
                <c:pt idx="8257">
                  <c:v>33100</c:v>
                </c:pt>
                <c:pt idx="8258">
                  <c:v>40400</c:v>
                </c:pt>
                <c:pt idx="8259">
                  <c:v>31500</c:v>
                </c:pt>
                <c:pt idx="8260">
                  <c:v>38600</c:v>
                </c:pt>
                <c:pt idx="8261">
                  <c:v>45700</c:v>
                </c:pt>
                <c:pt idx="8262">
                  <c:v>43900</c:v>
                </c:pt>
                <c:pt idx="8263">
                  <c:v>30790</c:v>
                </c:pt>
                <c:pt idx="8264">
                  <c:v>25400</c:v>
                </c:pt>
                <c:pt idx="8265">
                  <c:v>34900</c:v>
                </c:pt>
                <c:pt idx="8266">
                  <c:v>26700</c:v>
                </c:pt>
                <c:pt idx="8267">
                  <c:v>33300</c:v>
                </c:pt>
                <c:pt idx="8268">
                  <c:v>16900</c:v>
                </c:pt>
                <c:pt idx="8269">
                  <c:v>20500</c:v>
                </c:pt>
                <c:pt idx="8270">
                  <c:v>18400</c:v>
                </c:pt>
                <c:pt idx="8271">
                  <c:v>14900</c:v>
                </c:pt>
                <c:pt idx="8272">
                  <c:v>15190</c:v>
                </c:pt>
                <c:pt idx="8273">
                  <c:v>17190</c:v>
                </c:pt>
                <c:pt idx="8274">
                  <c:v>20790</c:v>
                </c:pt>
                <c:pt idx="8275">
                  <c:v>18690</c:v>
                </c:pt>
                <c:pt idx="8276">
                  <c:v>17400</c:v>
                </c:pt>
                <c:pt idx="8277">
                  <c:v>15900</c:v>
                </c:pt>
                <c:pt idx="8278">
                  <c:v>21300</c:v>
                </c:pt>
                <c:pt idx="8279">
                  <c:v>19400</c:v>
                </c:pt>
                <c:pt idx="8280">
                  <c:v>15095</c:v>
                </c:pt>
                <c:pt idx="8281">
                  <c:v>13580</c:v>
                </c:pt>
                <c:pt idx="8282">
                  <c:v>16535</c:v>
                </c:pt>
                <c:pt idx="8283">
                  <c:v>14685</c:v>
                </c:pt>
                <c:pt idx="8284">
                  <c:v>12660</c:v>
                </c:pt>
                <c:pt idx="8285">
                  <c:v>16185</c:v>
                </c:pt>
                <c:pt idx="8286">
                  <c:v>16325</c:v>
                </c:pt>
                <c:pt idx="8287">
                  <c:v>13000</c:v>
                </c:pt>
                <c:pt idx="8288">
                  <c:v>14100</c:v>
                </c:pt>
                <c:pt idx="8289">
                  <c:v>15925</c:v>
                </c:pt>
                <c:pt idx="8290">
                  <c:v>14825</c:v>
                </c:pt>
                <c:pt idx="8291">
                  <c:v>17425</c:v>
                </c:pt>
                <c:pt idx="8292">
                  <c:v>12895</c:v>
                </c:pt>
                <c:pt idx="8293">
                  <c:v>15995</c:v>
                </c:pt>
                <c:pt idx="8294">
                  <c:v>15895</c:v>
                </c:pt>
                <c:pt idx="8295">
                  <c:v>15995</c:v>
                </c:pt>
                <c:pt idx="8296">
                  <c:v>14895</c:v>
                </c:pt>
                <c:pt idx="8297">
                  <c:v>16995</c:v>
                </c:pt>
                <c:pt idx="8298">
                  <c:v>16995</c:v>
                </c:pt>
                <c:pt idx="8299">
                  <c:v>15895</c:v>
                </c:pt>
                <c:pt idx="8300">
                  <c:v>16995</c:v>
                </c:pt>
                <c:pt idx="8301">
                  <c:v>15995</c:v>
                </c:pt>
                <c:pt idx="8302">
                  <c:v>14895</c:v>
                </c:pt>
                <c:pt idx="8303">
                  <c:v>15995</c:v>
                </c:pt>
                <c:pt idx="8304">
                  <c:v>16995</c:v>
                </c:pt>
                <c:pt idx="8305">
                  <c:v>13895</c:v>
                </c:pt>
                <c:pt idx="8306">
                  <c:v>12895</c:v>
                </c:pt>
                <c:pt idx="8307">
                  <c:v>13550</c:v>
                </c:pt>
                <c:pt idx="8308">
                  <c:v>15550</c:v>
                </c:pt>
                <c:pt idx="8309">
                  <c:v>17450</c:v>
                </c:pt>
                <c:pt idx="8310">
                  <c:v>16695</c:v>
                </c:pt>
                <c:pt idx="8311">
                  <c:v>16550</c:v>
                </c:pt>
                <c:pt idx="8312">
                  <c:v>16450</c:v>
                </c:pt>
                <c:pt idx="8313">
                  <c:v>17695</c:v>
                </c:pt>
                <c:pt idx="8314">
                  <c:v>14550</c:v>
                </c:pt>
                <c:pt idx="8315">
                  <c:v>2000</c:v>
                </c:pt>
                <c:pt idx="8316">
                  <c:v>2000</c:v>
                </c:pt>
                <c:pt idx="8317">
                  <c:v>2000</c:v>
                </c:pt>
                <c:pt idx="8318">
                  <c:v>2000</c:v>
                </c:pt>
                <c:pt idx="8319">
                  <c:v>21900</c:v>
                </c:pt>
                <c:pt idx="8320">
                  <c:v>28100</c:v>
                </c:pt>
                <c:pt idx="8321">
                  <c:v>25300</c:v>
                </c:pt>
                <c:pt idx="8322">
                  <c:v>26800</c:v>
                </c:pt>
                <c:pt idx="8323">
                  <c:v>29600</c:v>
                </c:pt>
                <c:pt idx="8324">
                  <c:v>23400</c:v>
                </c:pt>
                <c:pt idx="8325">
                  <c:v>23650</c:v>
                </c:pt>
                <c:pt idx="8326">
                  <c:v>22150</c:v>
                </c:pt>
                <c:pt idx="8327">
                  <c:v>31490</c:v>
                </c:pt>
                <c:pt idx="8328">
                  <c:v>25350</c:v>
                </c:pt>
                <c:pt idx="8329">
                  <c:v>29990</c:v>
                </c:pt>
                <c:pt idx="8330">
                  <c:v>26850</c:v>
                </c:pt>
                <c:pt idx="8331">
                  <c:v>27000</c:v>
                </c:pt>
                <c:pt idx="8332">
                  <c:v>32500</c:v>
                </c:pt>
                <c:pt idx="8333">
                  <c:v>22990</c:v>
                </c:pt>
                <c:pt idx="8334">
                  <c:v>34000</c:v>
                </c:pt>
                <c:pt idx="8335">
                  <c:v>25500</c:v>
                </c:pt>
                <c:pt idx="8336">
                  <c:v>24490</c:v>
                </c:pt>
                <c:pt idx="8337">
                  <c:v>2000</c:v>
                </c:pt>
                <c:pt idx="8338">
                  <c:v>2000</c:v>
                </c:pt>
                <c:pt idx="8339">
                  <c:v>2000</c:v>
                </c:pt>
                <c:pt idx="8340">
                  <c:v>2000</c:v>
                </c:pt>
                <c:pt idx="8341">
                  <c:v>2000</c:v>
                </c:pt>
                <c:pt idx="8342">
                  <c:v>2000</c:v>
                </c:pt>
                <c:pt idx="8343">
                  <c:v>2000</c:v>
                </c:pt>
                <c:pt idx="8344">
                  <c:v>2000</c:v>
                </c:pt>
                <c:pt idx="8345">
                  <c:v>85542</c:v>
                </c:pt>
                <c:pt idx="8346">
                  <c:v>89622</c:v>
                </c:pt>
                <c:pt idx="8347">
                  <c:v>89622</c:v>
                </c:pt>
                <c:pt idx="8348">
                  <c:v>85542</c:v>
                </c:pt>
                <c:pt idx="8349">
                  <c:v>87252</c:v>
                </c:pt>
                <c:pt idx="8350">
                  <c:v>91415</c:v>
                </c:pt>
                <c:pt idx="8351">
                  <c:v>52700</c:v>
                </c:pt>
                <c:pt idx="8352">
                  <c:v>60200</c:v>
                </c:pt>
                <c:pt idx="8353">
                  <c:v>53300</c:v>
                </c:pt>
                <c:pt idx="8354">
                  <c:v>60800</c:v>
                </c:pt>
                <c:pt idx="8355">
                  <c:v>60800</c:v>
                </c:pt>
                <c:pt idx="8356">
                  <c:v>53300</c:v>
                </c:pt>
                <c:pt idx="8357">
                  <c:v>48065</c:v>
                </c:pt>
                <c:pt idx="8358">
                  <c:v>50955</c:v>
                </c:pt>
                <c:pt idx="8359">
                  <c:v>42880</c:v>
                </c:pt>
                <c:pt idx="8360">
                  <c:v>48145</c:v>
                </c:pt>
                <c:pt idx="8361">
                  <c:v>37505</c:v>
                </c:pt>
                <c:pt idx="8362">
                  <c:v>45375</c:v>
                </c:pt>
                <c:pt idx="8363">
                  <c:v>45255</c:v>
                </c:pt>
                <c:pt idx="8364">
                  <c:v>48920</c:v>
                </c:pt>
                <c:pt idx="8365">
                  <c:v>48840</c:v>
                </c:pt>
                <c:pt idx="8366">
                  <c:v>46030</c:v>
                </c:pt>
                <c:pt idx="8367">
                  <c:v>51730</c:v>
                </c:pt>
                <c:pt idx="8368">
                  <c:v>43640</c:v>
                </c:pt>
                <c:pt idx="8369">
                  <c:v>46135</c:v>
                </c:pt>
                <c:pt idx="8370">
                  <c:v>37605</c:v>
                </c:pt>
                <c:pt idx="8371">
                  <c:v>37605</c:v>
                </c:pt>
                <c:pt idx="8372">
                  <c:v>48840</c:v>
                </c:pt>
                <c:pt idx="8373">
                  <c:v>51730</c:v>
                </c:pt>
                <c:pt idx="8374">
                  <c:v>48920</c:v>
                </c:pt>
                <c:pt idx="8375">
                  <c:v>46135</c:v>
                </c:pt>
                <c:pt idx="8376">
                  <c:v>43640</c:v>
                </c:pt>
                <c:pt idx="8377">
                  <c:v>46030</c:v>
                </c:pt>
                <c:pt idx="8378">
                  <c:v>43475</c:v>
                </c:pt>
                <c:pt idx="8379">
                  <c:v>45745</c:v>
                </c:pt>
                <c:pt idx="8380">
                  <c:v>46575</c:v>
                </c:pt>
                <c:pt idx="8381">
                  <c:v>41620</c:v>
                </c:pt>
                <c:pt idx="8382">
                  <c:v>42555</c:v>
                </c:pt>
                <c:pt idx="8383">
                  <c:v>39240</c:v>
                </c:pt>
                <c:pt idx="8384">
                  <c:v>2000</c:v>
                </c:pt>
                <c:pt idx="8385">
                  <c:v>2000</c:v>
                </c:pt>
                <c:pt idx="8386">
                  <c:v>2000</c:v>
                </c:pt>
                <c:pt idx="8387">
                  <c:v>2000</c:v>
                </c:pt>
                <c:pt idx="8388">
                  <c:v>2000</c:v>
                </c:pt>
                <c:pt idx="8389">
                  <c:v>2000</c:v>
                </c:pt>
                <c:pt idx="8390">
                  <c:v>2000</c:v>
                </c:pt>
                <c:pt idx="8391">
                  <c:v>2823</c:v>
                </c:pt>
                <c:pt idx="8392">
                  <c:v>2350</c:v>
                </c:pt>
                <c:pt idx="8393">
                  <c:v>2203</c:v>
                </c:pt>
                <c:pt idx="8394">
                  <c:v>2000</c:v>
                </c:pt>
                <c:pt idx="8395">
                  <c:v>2575</c:v>
                </c:pt>
                <c:pt idx="8396">
                  <c:v>3219</c:v>
                </c:pt>
                <c:pt idx="8397">
                  <c:v>2000</c:v>
                </c:pt>
                <c:pt idx="8398">
                  <c:v>3044</c:v>
                </c:pt>
                <c:pt idx="8399">
                  <c:v>2231</c:v>
                </c:pt>
                <c:pt idx="8400">
                  <c:v>3732</c:v>
                </c:pt>
                <c:pt idx="8401">
                  <c:v>21975</c:v>
                </c:pt>
                <c:pt idx="8402">
                  <c:v>21450</c:v>
                </c:pt>
                <c:pt idx="8403">
                  <c:v>22695</c:v>
                </c:pt>
                <c:pt idx="8404">
                  <c:v>23520</c:v>
                </c:pt>
                <c:pt idx="8405">
                  <c:v>19690</c:v>
                </c:pt>
                <c:pt idx="8406">
                  <c:v>19970</c:v>
                </c:pt>
                <c:pt idx="8407">
                  <c:v>20820</c:v>
                </c:pt>
                <c:pt idx="8408">
                  <c:v>22370</c:v>
                </c:pt>
                <c:pt idx="8409">
                  <c:v>19850</c:v>
                </c:pt>
                <c:pt idx="8410">
                  <c:v>20675</c:v>
                </c:pt>
                <c:pt idx="8411">
                  <c:v>21735</c:v>
                </c:pt>
                <c:pt idx="8412">
                  <c:v>23335</c:v>
                </c:pt>
                <c:pt idx="8413">
                  <c:v>22980</c:v>
                </c:pt>
                <c:pt idx="8414">
                  <c:v>20255</c:v>
                </c:pt>
                <c:pt idx="8415">
                  <c:v>20135</c:v>
                </c:pt>
                <c:pt idx="8416">
                  <c:v>23755</c:v>
                </c:pt>
                <c:pt idx="8417">
                  <c:v>20825</c:v>
                </c:pt>
                <c:pt idx="8418">
                  <c:v>75010</c:v>
                </c:pt>
                <c:pt idx="8419">
                  <c:v>78775</c:v>
                </c:pt>
                <c:pt idx="8420">
                  <c:v>81795</c:v>
                </c:pt>
                <c:pt idx="8421">
                  <c:v>56345</c:v>
                </c:pt>
                <c:pt idx="8422">
                  <c:v>46845</c:v>
                </c:pt>
                <c:pt idx="8423">
                  <c:v>55945</c:v>
                </c:pt>
                <c:pt idx="8424">
                  <c:v>68785</c:v>
                </c:pt>
                <c:pt idx="8425">
                  <c:v>50385</c:v>
                </c:pt>
                <c:pt idx="8426">
                  <c:v>46845</c:v>
                </c:pt>
                <c:pt idx="8427">
                  <c:v>56345</c:v>
                </c:pt>
                <c:pt idx="8428">
                  <c:v>47280</c:v>
                </c:pt>
                <c:pt idx="8429">
                  <c:v>50820</c:v>
                </c:pt>
                <c:pt idx="8430">
                  <c:v>56380</c:v>
                </c:pt>
                <c:pt idx="8431">
                  <c:v>54205</c:v>
                </c:pt>
                <c:pt idx="8432">
                  <c:v>63785</c:v>
                </c:pt>
                <c:pt idx="8433">
                  <c:v>57205</c:v>
                </c:pt>
                <c:pt idx="8434">
                  <c:v>66785</c:v>
                </c:pt>
                <c:pt idx="8435">
                  <c:v>52000</c:v>
                </c:pt>
                <c:pt idx="8436">
                  <c:v>49000</c:v>
                </c:pt>
                <c:pt idx="8437">
                  <c:v>54730</c:v>
                </c:pt>
                <c:pt idx="8438">
                  <c:v>57730</c:v>
                </c:pt>
                <c:pt idx="8439">
                  <c:v>64440</c:v>
                </c:pt>
                <c:pt idx="8440">
                  <c:v>52700</c:v>
                </c:pt>
                <c:pt idx="8441">
                  <c:v>49700</c:v>
                </c:pt>
                <c:pt idx="8442">
                  <c:v>67440</c:v>
                </c:pt>
                <c:pt idx="8443">
                  <c:v>58045</c:v>
                </c:pt>
                <c:pt idx="8444">
                  <c:v>49915</c:v>
                </c:pt>
                <c:pt idx="8445">
                  <c:v>67730</c:v>
                </c:pt>
                <c:pt idx="8446">
                  <c:v>52915</c:v>
                </c:pt>
                <c:pt idx="8447">
                  <c:v>55045</c:v>
                </c:pt>
                <c:pt idx="8448">
                  <c:v>64730</c:v>
                </c:pt>
                <c:pt idx="8449">
                  <c:v>2468</c:v>
                </c:pt>
                <c:pt idx="8450">
                  <c:v>2585</c:v>
                </c:pt>
                <c:pt idx="8451">
                  <c:v>2790</c:v>
                </c:pt>
                <c:pt idx="8452">
                  <c:v>3420</c:v>
                </c:pt>
                <c:pt idx="8453">
                  <c:v>3051</c:v>
                </c:pt>
                <c:pt idx="8454">
                  <c:v>3372</c:v>
                </c:pt>
                <c:pt idx="8455">
                  <c:v>2000</c:v>
                </c:pt>
                <c:pt idx="8456">
                  <c:v>2000</c:v>
                </c:pt>
                <c:pt idx="8457">
                  <c:v>2000</c:v>
                </c:pt>
                <c:pt idx="8458">
                  <c:v>2000</c:v>
                </c:pt>
                <c:pt idx="8459">
                  <c:v>2000</c:v>
                </c:pt>
                <c:pt idx="8460">
                  <c:v>2000</c:v>
                </c:pt>
                <c:pt idx="8461">
                  <c:v>2000</c:v>
                </c:pt>
                <c:pt idx="8462">
                  <c:v>2000</c:v>
                </c:pt>
                <c:pt idx="8463">
                  <c:v>2000</c:v>
                </c:pt>
                <c:pt idx="8464">
                  <c:v>2000</c:v>
                </c:pt>
                <c:pt idx="8465">
                  <c:v>2000</c:v>
                </c:pt>
                <c:pt idx="8466">
                  <c:v>2000</c:v>
                </c:pt>
                <c:pt idx="8467">
                  <c:v>2000</c:v>
                </c:pt>
                <c:pt idx="8468">
                  <c:v>2000</c:v>
                </c:pt>
                <c:pt idx="8469">
                  <c:v>2000</c:v>
                </c:pt>
                <c:pt idx="8470">
                  <c:v>2000</c:v>
                </c:pt>
                <c:pt idx="8471">
                  <c:v>2000</c:v>
                </c:pt>
                <c:pt idx="8472">
                  <c:v>2000</c:v>
                </c:pt>
                <c:pt idx="8473">
                  <c:v>2000</c:v>
                </c:pt>
                <c:pt idx="8474">
                  <c:v>2000</c:v>
                </c:pt>
                <c:pt idx="8475">
                  <c:v>2000</c:v>
                </c:pt>
                <c:pt idx="8476">
                  <c:v>2000</c:v>
                </c:pt>
                <c:pt idx="8477">
                  <c:v>2000</c:v>
                </c:pt>
                <c:pt idx="8478">
                  <c:v>2000</c:v>
                </c:pt>
                <c:pt idx="8479">
                  <c:v>2000</c:v>
                </c:pt>
                <c:pt idx="8480">
                  <c:v>2000</c:v>
                </c:pt>
                <c:pt idx="8481">
                  <c:v>2000</c:v>
                </c:pt>
                <c:pt idx="8482">
                  <c:v>2000</c:v>
                </c:pt>
                <c:pt idx="8483">
                  <c:v>2000</c:v>
                </c:pt>
                <c:pt idx="8484">
                  <c:v>2000</c:v>
                </c:pt>
                <c:pt idx="8485">
                  <c:v>14930</c:v>
                </c:pt>
                <c:pt idx="8486">
                  <c:v>10895</c:v>
                </c:pt>
                <c:pt idx="8487">
                  <c:v>14930</c:v>
                </c:pt>
                <c:pt idx="8488">
                  <c:v>15205</c:v>
                </c:pt>
                <c:pt idx="8489">
                  <c:v>10895</c:v>
                </c:pt>
                <c:pt idx="8490">
                  <c:v>18255</c:v>
                </c:pt>
                <c:pt idx="8491">
                  <c:v>14977</c:v>
                </c:pt>
                <c:pt idx="8492">
                  <c:v>22001</c:v>
                </c:pt>
                <c:pt idx="8493">
                  <c:v>17320</c:v>
                </c:pt>
                <c:pt idx="8494">
                  <c:v>20596</c:v>
                </c:pt>
                <c:pt idx="8495">
                  <c:v>25279</c:v>
                </c:pt>
                <c:pt idx="8496">
                  <c:v>2000</c:v>
                </c:pt>
                <c:pt idx="8497">
                  <c:v>2000</c:v>
                </c:pt>
                <c:pt idx="8498">
                  <c:v>2230</c:v>
                </c:pt>
                <c:pt idx="8499">
                  <c:v>2000</c:v>
                </c:pt>
                <c:pt idx="8500">
                  <c:v>2472</c:v>
                </c:pt>
                <c:pt idx="8501">
                  <c:v>2283</c:v>
                </c:pt>
                <c:pt idx="8502">
                  <c:v>2749</c:v>
                </c:pt>
                <c:pt idx="8503">
                  <c:v>2512</c:v>
                </c:pt>
                <c:pt idx="8504">
                  <c:v>9949</c:v>
                </c:pt>
                <c:pt idx="8505">
                  <c:v>10949</c:v>
                </c:pt>
                <c:pt idx="8506">
                  <c:v>16599</c:v>
                </c:pt>
                <c:pt idx="8507">
                  <c:v>19349</c:v>
                </c:pt>
                <c:pt idx="8508">
                  <c:v>17099</c:v>
                </c:pt>
                <c:pt idx="8509">
                  <c:v>16999</c:v>
                </c:pt>
                <c:pt idx="8510">
                  <c:v>17849</c:v>
                </c:pt>
                <c:pt idx="8511">
                  <c:v>16479</c:v>
                </c:pt>
                <c:pt idx="8512">
                  <c:v>18999</c:v>
                </c:pt>
                <c:pt idx="8513">
                  <c:v>18249</c:v>
                </c:pt>
                <c:pt idx="8514">
                  <c:v>13499</c:v>
                </c:pt>
                <c:pt idx="8515">
                  <c:v>17799</c:v>
                </c:pt>
                <c:pt idx="8516">
                  <c:v>15195</c:v>
                </c:pt>
                <c:pt idx="8517">
                  <c:v>18299</c:v>
                </c:pt>
                <c:pt idx="8518">
                  <c:v>17099</c:v>
                </c:pt>
                <c:pt idx="8519">
                  <c:v>18599</c:v>
                </c:pt>
                <c:pt idx="8520">
                  <c:v>16799</c:v>
                </c:pt>
                <c:pt idx="8521">
                  <c:v>18875</c:v>
                </c:pt>
                <c:pt idx="8522">
                  <c:v>19649</c:v>
                </c:pt>
                <c:pt idx="8523">
                  <c:v>17999</c:v>
                </c:pt>
                <c:pt idx="8524">
                  <c:v>18199</c:v>
                </c:pt>
                <c:pt idx="8525">
                  <c:v>17399</c:v>
                </c:pt>
                <c:pt idx="8526">
                  <c:v>13699</c:v>
                </c:pt>
                <c:pt idx="8527">
                  <c:v>18499</c:v>
                </c:pt>
                <c:pt idx="8528">
                  <c:v>15495</c:v>
                </c:pt>
                <c:pt idx="8529">
                  <c:v>18549</c:v>
                </c:pt>
                <c:pt idx="8530">
                  <c:v>16999</c:v>
                </c:pt>
                <c:pt idx="8531">
                  <c:v>19349</c:v>
                </c:pt>
                <c:pt idx="8532">
                  <c:v>16999</c:v>
                </c:pt>
                <c:pt idx="8533">
                  <c:v>19175</c:v>
                </c:pt>
                <c:pt idx="8534">
                  <c:v>17849</c:v>
                </c:pt>
                <c:pt idx="8535">
                  <c:v>18349</c:v>
                </c:pt>
                <c:pt idx="8536">
                  <c:v>18799</c:v>
                </c:pt>
                <c:pt idx="8537">
                  <c:v>20449</c:v>
                </c:pt>
                <c:pt idx="8538">
                  <c:v>15845</c:v>
                </c:pt>
                <c:pt idx="8539">
                  <c:v>5667</c:v>
                </c:pt>
                <c:pt idx="8540">
                  <c:v>2563</c:v>
                </c:pt>
                <c:pt idx="8541">
                  <c:v>2922</c:v>
                </c:pt>
                <c:pt idx="8542">
                  <c:v>2506</c:v>
                </c:pt>
                <c:pt idx="8543">
                  <c:v>2141</c:v>
                </c:pt>
                <c:pt idx="8544">
                  <c:v>2802</c:v>
                </c:pt>
                <c:pt idx="8545">
                  <c:v>3143</c:v>
                </c:pt>
                <c:pt idx="8546">
                  <c:v>2806</c:v>
                </c:pt>
                <c:pt idx="8547">
                  <c:v>2348</c:v>
                </c:pt>
                <c:pt idx="8548">
                  <c:v>3042</c:v>
                </c:pt>
                <c:pt idx="8549">
                  <c:v>2767</c:v>
                </c:pt>
                <c:pt idx="8550">
                  <c:v>2540</c:v>
                </c:pt>
                <c:pt idx="8551">
                  <c:v>3058</c:v>
                </c:pt>
                <c:pt idx="8552">
                  <c:v>3586</c:v>
                </c:pt>
                <c:pt idx="8553">
                  <c:v>3480</c:v>
                </c:pt>
                <c:pt idx="8554">
                  <c:v>3214</c:v>
                </c:pt>
                <c:pt idx="8555">
                  <c:v>27355</c:v>
                </c:pt>
                <c:pt idx="8556">
                  <c:v>23075</c:v>
                </c:pt>
                <c:pt idx="8557">
                  <c:v>27235</c:v>
                </c:pt>
                <c:pt idx="8558">
                  <c:v>24800</c:v>
                </c:pt>
                <c:pt idx="8559">
                  <c:v>21865</c:v>
                </c:pt>
                <c:pt idx="8560">
                  <c:v>35725</c:v>
                </c:pt>
                <c:pt idx="8561">
                  <c:v>20965</c:v>
                </c:pt>
                <c:pt idx="8562">
                  <c:v>23625</c:v>
                </c:pt>
                <c:pt idx="8563">
                  <c:v>37615</c:v>
                </c:pt>
                <c:pt idx="8564">
                  <c:v>25060</c:v>
                </c:pt>
                <c:pt idx="8565">
                  <c:v>23960</c:v>
                </c:pt>
                <c:pt idx="8566">
                  <c:v>26355</c:v>
                </c:pt>
                <c:pt idx="8567">
                  <c:v>36705</c:v>
                </c:pt>
                <c:pt idx="8568">
                  <c:v>36635</c:v>
                </c:pt>
                <c:pt idx="8569">
                  <c:v>28235</c:v>
                </c:pt>
                <c:pt idx="8570">
                  <c:v>28735</c:v>
                </c:pt>
                <c:pt idx="8571">
                  <c:v>22525</c:v>
                </c:pt>
                <c:pt idx="8572">
                  <c:v>25560</c:v>
                </c:pt>
                <c:pt idx="8573">
                  <c:v>25700</c:v>
                </c:pt>
                <c:pt idx="8574">
                  <c:v>25185</c:v>
                </c:pt>
                <c:pt idx="8575">
                  <c:v>29275</c:v>
                </c:pt>
                <c:pt idx="8576">
                  <c:v>23660</c:v>
                </c:pt>
                <c:pt idx="8577">
                  <c:v>34700</c:v>
                </c:pt>
                <c:pt idx="8578">
                  <c:v>31420</c:v>
                </c:pt>
                <c:pt idx="8579">
                  <c:v>34090</c:v>
                </c:pt>
                <c:pt idx="8580">
                  <c:v>30025</c:v>
                </c:pt>
                <c:pt idx="8581">
                  <c:v>33310</c:v>
                </c:pt>
                <c:pt idx="8582">
                  <c:v>26635</c:v>
                </c:pt>
                <c:pt idx="8583">
                  <c:v>31680</c:v>
                </c:pt>
                <c:pt idx="8584">
                  <c:v>32460</c:v>
                </c:pt>
                <c:pt idx="8585">
                  <c:v>34090</c:v>
                </c:pt>
                <c:pt idx="8586">
                  <c:v>27355</c:v>
                </c:pt>
                <c:pt idx="8587">
                  <c:v>33310</c:v>
                </c:pt>
                <c:pt idx="8588">
                  <c:v>35105</c:v>
                </c:pt>
                <c:pt idx="8589">
                  <c:v>31920</c:v>
                </c:pt>
                <c:pt idx="8590">
                  <c:v>38180</c:v>
                </c:pt>
                <c:pt idx="8591">
                  <c:v>28345</c:v>
                </c:pt>
                <c:pt idx="8592">
                  <c:v>31125</c:v>
                </c:pt>
                <c:pt idx="8593">
                  <c:v>26735</c:v>
                </c:pt>
                <c:pt idx="8594">
                  <c:v>31625</c:v>
                </c:pt>
                <c:pt idx="8595">
                  <c:v>28820</c:v>
                </c:pt>
                <c:pt idx="8596">
                  <c:v>32460</c:v>
                </c:pt>
                <c:pt idx="8597">
                  <c:v>28845</c:v>
                </c:pt>
                <c:pt idx="8598">
                  <c:v>30530</c:v>
                </c:pt>
                <c:pt idx="8599">
                  <c:v>31125</c:v>
                </c:pt>
                <c:pt idx="8600">
                  <c:v>25745</c:v>
                </c:pt>
                <c:pt idx="8601">
                  <c:v>24490</c:v>
                </c:pt>
                <c:pt idx="8602">
                  <c:v>34700</c:v>
                </c:pt>
                <c:pt idx="8603">
                  <c:v>35315</c:v>
                </c:pt>
                <c:pt idx="8604">
                  <c:v>33075</c:v>
                </c:pt>
                <c:pt idx="8605">
                  <c:v>40760</c:v>
                </c:pt>
                <c:pt idx="8606">
                  <c:v>25645</c:v>
                </c:pt>
                <c:pt idx="8607">
                  <c:v>35720</c:v>
                </c:pt>
                <c:pt idx="8608">
                  <c:v>33770</c:v>
                </c:pt>
                <c:pt idx="8609">
                  <c:v>32765</c:v>
                </c:pt>
                <c:pt idx="8610">
                  <c:v>34705</c:v>
                </c:pt>
                <c:pt idx="8611">
                  <c:v>27095</c:v>
                </c:pt>
                <c:pt idx="8612">
                  <c:v>35315</c:v>
                </c:pt>
                <c:pt idx="8613">
                  <c:v>42760</c:v>
                </c:pt>
                <c:pt idx="8614">
                  <c:v>34705</c:v>
                </c:pt>
                <c:pt idx="8615">
                  <c:v>24950</c:v>
                </c:pt>
                <c:pt idx="8616">
                  <c:v>29690</c:v>
                </c:pt>
                <c:pt idx="8617">
                  <c:v>25730</c:v>
                </c:pt>
                <c:pt idx="8618">
                  <c:v>33075</c:v>
                </c:pt>
                <c:pt idx="8619">
                  <c:v>26205</c:v>
                </c:pt>
                <c:pt idx="8620">
                  <c:v>31740</c:v>
                </c:pt>
                <c:pt idx="8621">
                  <c:v>29735</c:v>
                </c:pt>
                <c:pt idx="8622">
                  <c:v>29280</c:v>
                </c:pt>
                <c:pt idx="8623">
                  <c:v>33770</c:v>
                </c:pt>
                <c:pt idx="8624">
                  <c:v>30485</c:v>
                </c:pt>
                <c:pt idx="8625">
                  <c:v>28700</c:v>
                </c:pt>
                <c:pt idx="8626">
                  <c:v>24120</c:v>
                </c:pt>
                <c:pt idx="8627">
                  <c:v>32390</c:v>
                </c:pt>
                <c:pt idx="8628">
                  <c:v>27195</c:v>
                </c:pt>
                <c:pt idx="8629">
                  <c:v>33265</c:v>
                </c:pt>
                <c:pt idx="8630">
                  <c:v>31740</c:v>
                </c:pt>
                <c:pt idx="8631">
                  <c:v>38795</c:v>
                </c:pt>
                <c:pt idx="8632">
                  <c:v>31875</c:v>
                </c:pt>
                <c:pt idx="8633">
                  <c:v>32240</c:v>
                </c:pt>
                <c:pt idx="8634">
                  <c:v>30190</c:v>
                </c:pt>
                <c:pt idx="8635">
                  <c:v>51145</c:v>
                </c:pt>
                <c:pt idx="8636">
                  <c:v>53950</c:v>
                </c:pt>
                <c:pt idx="8637">
                  <c:v>54775</c:v>
                </c:pt>
                <c:pt idx="8638">
                  <c:v>51970</c:v>
                </c:pt>
                <c:pt idx="8639">
                  <c:v>56425</c:v>
                </c:pt>
                <c:pt idx="8640">
                  <c:v>53620</c:v>
                </c:pt>
                <c:pt idx="8641">
                  <c:v>3465</c:v>
                </c:pt>
                <c:pt idx="8642">
                  <c:v>3413</c:v>
                </c:pt>
                <c:pt idx="8643">
                  <c:v>54505</c:v>
                </c:pt>
                <c:pt idx="8644">
                  <c:v>61085</c:v>
                </c:pt>
                <c:pt idx="8645">
                  <c:v>49300</c:v>
                </c:pt>
                <c:pt idx="8646">
                  <c:v>46300</c:v>
                </c:pt>
                <c:pt idx="8647">
                  <c:v>51505</c:v>
                </c:pt>
                <c:pt idx="8648">
                  <c:v>64085</c:v>
                </c:pt>
                <c:pt idx="8649">
                  <c:v>64740</c:v>
                </c:pt>
                <c:pt idx="8650">
                  <c:v>47000</c:v>
                </c:pt>
                <c:pt idx="8651">
                  <c:v>55030</c:v>
                </c:pt>
                <c:pt idx="8652">
                  <c:v>52030</c:v>
                </c:pt>
                <c:pt idx="8653">
                  <c:v>50000</c:v>
                </c:pt>
                <c:pt idx="8654">
                  <c:v>61740</c:v>
                </c:pt>
                <c:pt idx="8655">
                  <c:v>50215</c:v>
                </c:pt>
                <c:pt idx="8656">
                  <c:v>55345</c:v>
                </c:pt>
                <c:pt idx="8657">
                  <c:v>47215</c:v>
                </c:pt>
                <c:pt idx="8658">
                  <c:v>62030</c:v>
                </c:pt>
                <c:pt idx="8659">
                  <c:v>52345</c:v>
                </c:pt>
                <c:pt idx="8660">
                  <c:v>65030</c:v>
                </c:pt>
                <c:pt idx="8661">
                  <c:v>2000</c:v>
                </c:pt>
                <c:pt idx="8662">
                  <c:v>2000</c:v>
                </c:pt>
                <c:pt idx="8663">
                  <c:v>2000</c:v>
                </c:pt>
                <c:pt idx="8664">
                  <c:v>21400</c:v>
                </c:pt>
                <c:pt idx="8665">
                  <c:v>21440</c:v>
                </c:pt>
                <c:pt idx="8666">
                  <c:v>22440</c:v>
                </c:pt>
                <c:pt idx="8667">
                  <c:v>22400</c:v>
                </c:pt>
                <c:pt idx="8668">
                  <c:v>20210</c:v>
                </c:pt>
                <c:pt idx="8669">
                  <c:v>19210</c:v>
                </c:pt>
                <c:pt idx="8670">
                  <c:v>19210</c:v>
                </c:pt>
                <c:pt idx="8671">
                  <c:v>20360</c:v>
                </c:pt>
                <c:pt idx="8672">
                  <c:v>24340</c:v>
                </c:pt>
                <c:pt idx="8673">
                  <c:v>23190</c:v>
                </c:pt>
                <c:pt idx="8674">
                  <c:v>19385</c:v>
                </c:pt>
                <c:pt idx="8675">
                  <c:v>23190</c:v>
                </c:pt>
                <c:pt idx="8676">
                  <c:v>24340</c:v>
                </c:pt>
                <c:pt idx="8677">
                  <c:v>20535</c:v>
                </c:pt>
                <c:pt idx="8678">
                  <c:v>2000</c:v>
                </c:pt>
                <c:pt idx="8679">
                  <c:v>2000</c:v>
                </c:pt>
                <c:pt idx="8680">
                  <c:v>2000</c:v>
                </c:pt>
                <c:pt idx="8681">
                  <c:v>2012</c:v>
                </c:pt>
                <c:pt idx="8682">
                  <c:v>2041</c:v>
                </c:pt>
                <c:pt idx="8683">
                  <c:v>2000</c:v>
                </c:pt>
                <c:pt idx="8684">
                  <c:v>2148</c:v>
                </c:pt>
                <c:pt idx="8685">
                  <c:v>24070</c:v>
                </c:pt>
                <c:pt idx="8686">
                  <c:v>37240</c:v>
                </c:pt>
                <c:pt idx="8687">
                  <c:v>33065</c:v>
                </c:pt>
                <c:pt idx="8688">
                  <c:v>29820</c:v>
                </c:pt>
                <c:pt idx="8689">
                  <c:v>28310</c:v>
                </c:pt>
                <c:pt idx="8690">
                  <c:v>26560</c:v>
                </c:pt>
                <c:pt idx="8691">
                  <c:v>34815</c:v>
                </c:pt>
                <c:pt idx="8692">
                  <c:v>35490</c:v>
                </c:pt>
                <c:pt idx="8693">
                  <c:v>29810</c:v>
                </c:pt>
                <c:pt idx="8694">
                  <c:v>28060</c:v>
                </c:pt>
                <c:pt idx="8695">
                  <c:v>31570</c:v>
                </c:pt>
                <c:pt idx="8696">
                  <c:v>28300</c:v>
                </c:pt>
                <c:pt idx="8697">
                  <c:v>33975</c:v>
                </c:pt>
                <c:pt idx="8698">
                  <c:v>23975</c:v>
                </c:pt>
                <c:pt idx="8699">
                  <c:v>28550</c:v>
                </c:pt>
                <c:pt idx="8700">
                  <c:v>30620</c:v>
                </c:pt>
                <c:pt idx="8701">
                  <c:v>35725</c:v>
                </c:pt>
                <c:pt idx="8702">
                  <c:v>26800</c:v>
                </c:pt>
                <c:pt idx="8703">
                  <c:v>32370</c:v>
                </c:pt>
                <c:pt idx="8704">
                  <c:v>30050</c:v>
                </c:pt>
                <c:pt idx="8705">
                  <c:v>29050</c:v>
                </c:pt>
                <c:pt idx="8706">
                  <c:v>28800</c:v>
                </c:pt>
                <c:pt idx="8707">
                  <c:v>36025</c:v>
                </c:pt>
                <c:pt idx="8708">
                  <c:v>34275</c:v>
                </c:pt>
                <c:pt idx="8709">
                  <c:v>27300</c:v>
                </c:pt>
                <c:pt idx="8710">
                  <c:v>30550</c:v>
                </c:pt>
                <c:pt idx="8711">
                  <c:v>30920</c:v>
                </c:pt>
                <c:pt idx="8712">
                  <c:v>24070</c:v>
                </c:pt>
                <c:pt idx="8713">
                  <c:v>32670</c:v>
                </c:pt>
                <c:pt idx="8714">
                  <c:v>30990</c:v>
                </c:pt>
                <c:pt idx="8715">
                  <c:v>31170</c:v>
                </c:pt>
                <c:pt idx="8716">
                  <c:v>28110</c:v>
                </c:pt>
                <c:pt idx="8717">
                  <c:v>33855</c:v>
                </c:pt>
                <c:pt idx="8718">
                  <c:v>33250</c:v>
                </c:pt>
                <c:pt idx="8719">
                  <c:v>27250</c:v>
                </c:pt>
                <c:pt idx="8720">
                  <c:v>29750</c:v>
                </c:pt>
                <c:pt idx="8721">
                  <c:v>30250</c:v>
                </c:pt>
                <c:pt idx="8722">
                  <c:v>30780</c:v>
                </c:pt>
                <c:pt idx="8723">
                  <c:v>28000</c:v>
                </c:pt>
                <c:pt idx="8724">
                  <c:v>26660</c:v>
                </c:pt>
                <c:pt idx="8725">
                  <c:v>17095</c:v>
                </c:pt>
                <c:pt idx="8726">
                  <c:v>18595</c:v>
                </c:pt>
                <c:pt idx="8727">
                  <c:v>20595</c:v>
                </c:pt>
                <c:pt idx="8728">
                  <c:v>16095</c:v>
                </c:pt>
                <c:pt idx="8729">
                  <c:v>21595</c:v>
                </c:pt>
                <c:pt idx="8730">
                  <c:v>19595</c:v>
                </c:pt>
                <c:pt idx="8731">
                  <c:v>21195</c:v>
                </c:pt>
                <c:pt idx="8732">
                  <c:v>22095</c:v>
                </c:pt>
                <c:pt idx="8733">
                  <c:v>19395</c:v>
                </c:pt>
                <c:pt idx="8734">
                  <c:v>17795</c:v>
                </c:pt>
                <c:pt idx="8735">
                  <c:v>21695</c:v>
                </c:pt>
                <c:pt idx="8736">
                  <c:v>22795</c:v>
                </c:pt>
                <c:pt idx="8737">
                  <c:v>16695</c:v>
                </c:pt>
                <c:pt idx="8738">
                  <c:v>20495</c:v>
                </c:pt>
                <c:pt idx="8739">
                  <c:v>18370</c:v>
                </c:pt>
                <c:pt idx="8740">
                  <c:v>21270</c:v>
                </c:pt>
                <c:pt idx="8741">
                  <c:v>22620</c:v>
                </c:pt>
                <c:pt idx="8742">
                  <c:v>20170</c:v>
                </c:pt>
                <c:pt idx="8743">
                  <c:v>17270</c:v>
                </c:pt>
                <c:pt idx="8744">
                  <c:v>22770</c:v>
                </c:pt>
                <c:pt idx="8745">
                  <c:v>30225</c:v>
                </c:pt>
                <c:pt idx="8746">
                  <c:v>28230</c:v>
                </c:pt>
                <c:pt idx="8747">
                  <c:v>33235</c:v>
                </c:pt>
                <c:pt idx="8748">
                  <c:v>37650</c:v>
                </c:pt>
                <c:pt idx="8749">
                  <c:v>39625</c:v>
                </c:pt>
                <c:pt idx="8750">
                  <c:v>26255</c:v>
                </c:pt>
                <c:pt idx="8751">
                  <c:v>35565</c:v>
                </c:pt>
                <c:pt idx="8752">
                  <c:v>33590</c:v>
                </c:pt>
                <c:pt idx="8753">
                  <c:v>31260</c:v>
                </c:pt>
                <c:pt idx="8754">
                  <c:v>28250</c:v>
                </c:pt>
                <c:pt idx="8755">
                  <c:v>24890</c:v>
                </c:pt>
                <c:pt idx="8756">
                  <c:v>36420</c:v>
                </c:pt>
                <c:pt idx="8757">
                  <c:v>33365</c:v>
                </c:pt>
                <c:pt idx="8758">
                  <c:v>28700</c:v>
                </c:pt>
                <c:pt idx="8759">
                  <c:v>26865</c:v>
                </c:pt>
                <c:pt idx="8760">
                  <c:v>31390</c:v>
                </c:pt>
                <c:pt idx="8761">
                  <c:v>34445</c:v>
                </c:pt>
                <c:pt idx="8762">
                  <c:v>30675</c:v>
                </c:pt>
                <c:pt idx="8763">
                  <c:v>30095</c:v>
                </c:pt>
                <c:pt idx="8764">
                  <c:v>32070</c:v>
                </c:pt>
                <c:pt idx="8765">
                  <c:v>26970</c:v>
                </c:pt>
                <c:pt idx="8766">
                  <c:v>34580</c:v>
                </c:pt>
                <c:pt idx="8767">
                  <c:v>24995</c:v>
                </c:pt>
                <c:pt idx="8768">
                  <c:v>36475</c:v>
                </c:pt>
                <c:pt idx="8769">
                  <c:v>34500</c:v>
                </c:pt>
                <c:pt idx="8770">
                  <c:v>32605</c:v>
                </c:pt>
                <c:pt idx="8771">
                  <c:v>39780</c:v>
                </c:pt>
                <c:pt idx="8772">
                  <c:v>34440</c:v>
                </c:pt>
                <c:pt idx="8773">
                  <c:v>37580</c:v>
                </c:pt>
                <c:pt idx="8774">
                  <c:v>31910</c:v>
                </c:pt>
                <c:pt idx="8775">
                  <c:v>34760</c:v>
                </c:pt>
                <c:pt idx="8776">
                  <c:v>29360</c:v>
                </c:pt>
                <c:pt idx="8777">
                  <c:v>33990</c:v>
                </c:pt>
                <c:pt idx="8778">
                  <c:v>37320</c:v>
                </c:pt>
                <c:pt idx="8779">
                  <c:v>43280</c:v>
                </c:pt>
                <c:pt idx="8780">
                  <c:v>34640</c:v>
                </c:pt>
                <c:pt idx="8781">
                  <c:v>40580</c:v>
                </c:pt>
                <c:pt idx="8782">
                  <c:v>32210</c:v>
                </c:pt>
                <c:pt idx="8783">
                  <c:v>31790</c:v>
                </c:pt>
                <c:pt idx="8784">
                  <c:v>36840</c:v>
                </c:pt>
                <c:pt idx="8785">
                  <c:v>41160</c:v>
                </c:pt>
                <c:pt idx="8786">
                  <c:v>32490</c:v>
                </c:pt>
                <c:pt idx="8787">
                  <c:v>32060</c:v>
                </c:pt>
                <c:pt idx="8788">
                  <c:v>34910</c:v>
                </c:pt>
                <c:pt idx="8789">
                  <c:v>31940</c:v>
                </c:pt>
                <c:pt idx="8790">
                  <c:v>38170</c:v>
                </c:pt>
                <c:pt idx="8791">
                  <c:v>34140</c:v>
                </c:pt>
                <c:pt idx="8792">
                  <c:v>34790</c:v>
                </c:pt>
                <c:pt idx="8793">
                  <c:v>40370</c:v>
                </c:pt>
                <c:pt idx="8794">
                  <c:v>43860</c:v>
                </c:pt>
                <c:pt idx="8795">
                  <c:v>29640</c:v>
                </c:pt>
                <c:pt idx="8796">
                  <c:v>36990</c:v>
                </c:pt>
                <c:pt idx="8797">
                  <c:v>37670</c:v>
                </c:pt>
                <c:pt idx="8798">
                  <c:v>40700</c:v>
                </c:pt>
                <c:pt idx="8799">
                  <c:v>37810</c:v>
                </c:pt>
                <c:pt idx="8800">
                  <c:v>45020</c:v>
                </c:pt>
                <c:pt idx="8801">
                  <c:v>49460</c:v>
                </c:pt>
                <c:pt idx="8802">
                  <c:v>55400</c:v>
                </c:pt>
                <c:pt idx="8803">
                  <c:v>46380</c:v>
                </c:pt>
                <c:pt idx="8804">
                  <c:v>52310</c:v>
                </c:pt>
                <c:pt idx="8805">
                  <c:v>34780</c:v>
                </c:pt>
                <c:pt idx="8806">
                  <c:v>42985</c:v>
                </c:pt>
                <c:pt idx="8807">
                  <c:v>41635</c:v>
                </c:pt>
                <c:pt idx="8808">
                  <c:v>39255</c:v>
                </c:pt>
                <c:pt idx="8809">
                  <c:v>45185</c:v>
                </c:pt>
                <c:pt idx="8810">
                  <c:v>35705</c:v>
                </c:pt>
                <c:pt idx="8811">
                  <c:v>42985</c:v>
                </c:pt>
                <c:pt idx="8812">
                  <c:v>39435</c:v>
                </c:pt>
                <c:pt idx="8813">
                  <c:v>39635</c:v>
                </c:pt>
                <c:pt idx="8814">
                  <c:v>45385</c:v>
                </c:pt>
                <c:pt idx="8815">
                  <c:v>39455</c:v>
                </c:pt>
                <c:pt idx="8816">
                  <c:v>43185</c:v>
                </c:pt>
                <c:pt idx="8817">
                  <c:v>41835</c:v>
                </c:pt>
                <c:pt idx="8818">
                  <c:v>43185</c:v>
                </c:pt>
                <c:pt idx="8819">
                  <c:v>35905</c:v>
                </c:pt>
                <c:pt idx="8820">
                  <c:v>37405</c:v>
                </c:pt>
                <c:pt idx="8821">
                  <c:v>37530</c:v>
                </c:pt>
                <c:pt idx="8822">
                  <c:v>36030</c:v>
                </c:pt>
                <c:pt idx="8823">
                  <c:v>43310</c:v>
                </c:pt>
                <c:pt idx="8824">
                  <c:v>39580</c:v>
                </c:pt>
                <c:pt idx="8825">
                  <c:v>39760</c:v>
                </c:pt>
                <c:pt idx="8826">
                  <c:v>45510</c:v>
                </c:pt>
                <c:pt idx="8827">
                  <c:v>43310</c:v>
                </c:pt>
                <c:pt idx="8828">
                  <c:v>41960</c:v>
                </c:pt>
                <c:pt idx="8829">
                  <c:v>41575</c:v>
                </c:pt>
                <c:pt idx="8830">
                  <c:v>35500</c:v>
                </c:pt>
                <c:pt idx="8831">
                  <c:v>42600</c:v>
                </c:pt>
                <c:pt idx="8832">
                  <c:v>39375</c:v>
                </c:pt>
                <c:pt idx="8833">
                  <c:v>44800</c:v>
                </c:pt>
                <c:pt idx="8834">
                  <c:v>31445</c:v>
                </c:pt>
                <c:pt idx="8835">
                  <c:v>35320</c:v>
                </c:pt>
                <c:pt idx="8836">
                  <c:v>41575</c:v>
                </c:pt>
                <c:pt idx="8837">
                  <c:v>35320</c:v>
                </c:pt>
                <c:pt idx="8838">
                  <c:v>42600</c:v>
                </c:pt>
                <c:pt idx="8839">
                  <c:v>35750</c:v>
                </c:pt>
                <c:pt idx="8840">
                  <c:v>44800</c:v>
                </c:pt>
                <c:pt idx="8841">
                  <c:v>39375</c:v>
                </c:pt>
                <c:pt idx="8842">
                  <c:v>31695</c:v>
                </c:pt>
                <c:pt idx="8843">
                  <c:v>42600</c:v>
                </c:pt>
                <c:pt idx="8844">
                  <c:v>35950</c:v>
                </c:pt>
                <c:pt idx="8845">
                  <c:v>44800</c:v>
                </c:pt>
                <c:pt idx="8846">
                  <c:v>31900</c:v>
                </c:pt>
                <c:pt idx="8847">
                  <c:v>41600</c:v>
                </c:pt>
                <c:pt idx="8848">
                  <c:v>39400</c:v>
                </c:pt>
                <c:pt idx="8849">
                  <c:v>35350</c:v>
                </c:pt>
                <c:pt idx="8850">
                  <c:v>2000</c:v>
                </c:pt>
                <c:pt idx="8851">
                  <c:v>2000</c:v>
                </c:pt>
                <c:pt idx="8852">
                  <c:v>2000</c:v>
                </c:pt>
                <c:pt idx="8853">
                  <c:v>2000</c:v>
                </c:pt>
                <c:pt idx="8854">
                  <c:v>2000</c:v>
                </c:pt>
                <c:pt idx="8855">
                  <c:v>2000</c:v>
                </c:pt>
                <c:pt idx="8856">
                  <c:v>23965</c:v>
                </c:pt>
                <c:pt idx="8857">
                  <c:v>22455</c:v>
                </c:pt>
                <c:pt idx="8858">
                  <c:v>29745</c:v>
                </c:pt>
                <c:pt idx="8859">
                  <c:v>25145</c:v>
                </c:pt>
                <c:pt idx="8860">
                  <c:v>23520</c:v>
                </c:pt>
                <c:pt idx="8861">
                  <c:v>28120</c:v>
                </c:pt>
                <c:pt idx="8862">
                  <c:v>24820</c:v>
                </c:pt>
                <c:pt idx="8863">
                  <c:v>26815</c:v>
                </c:pt>
                <c:pt idx="8864">
                  <c:v>31415</c:v>
                </c:pt>
                <c:pt idx="8865">
                  <c:v>29420</c:v>
                </c:pt>
                <c:pt idx="8866">
                  <c:v>48390</c:v>
                </c:pt>
                <c:pt idx="8867">
                  <c:v>39300</c:v>
                </c:pt>
                <c:pt idx="8868">
                  <c:v>42800</c:v>
                </c:pt>
                <c:pt idx="8869">
                  <c:v>39300</c:v>
                </c:pt>
                <c:pt idx="8870">
                  <c:v>48900</c:v>
                </c:pt>
                <c:pt idx="8871">
                  <c:v>62200</c:v>
                </c:pt>
                <c:pt idx="8872">
                  <c:v>56670</c:v>
                </c:pt>
                <c:pt idx="8873">
                  <c:v>53170</c:v>
                </c:pt>
                <c:pt idx="8874">
                  <c:v>48745</c:v>
                </c:pt>
                <c:pt idx="8875">
                  <c:v>44705</c:v>
                </c:pt>
                <c:pt idx="8876">
                  <c:v>58700</c:v>
                </c:pt>
                <c:pt idx="8877">
                  <c:v>66995</c:v>
                </c:pt>
                <c:pt idx="8878">
                  <c:v>52245</c:v>
                </c:pt>
                <c:pt idx="8879">
                  <c:v>51450</c:v>
                </c:pt>
                <c:pt idx="8880">
                  <c:v>46745</c:v>
                </c:pt>
                <c:pt idx="8881">
                  <c:v>54950</c:v>
                </c:pt>
                <c:pt idx="8882">
                  <c:v>42705</c:v>
                </c:pt>
                <c:pt idx="8883">
                  <c:v>63245</c:v>
                </c:pt>
                <c:pt idx="8884">
                  <c:v>59745</c:v>
                </c:pt>
                <c:pt idx="8885">
                  <c:v>50245</c:v>
                </c:pt>
                <c:pt idx="8886">
                  <c:v>49495</c:v>
                </c:pt>
                <c:pt idx="8887">
                  <c:v>52795</c:v>
                </c:pt>
                <c:pt idx="8888">
                  <c:v>60195</c:v>
                </c:pt>
                <c:pt idx="8889">
                  <c:v>32995</c:v>
                </c:pt>
                <c:pt idx="8890">
                  <c:v>30765</c:v>
                </c:pt>
                <c:pt idx="8891">
                  <c:v>41995</c:v>
                </c:pt>
                <c:pt idx="8892">
                  <c:v>34465</c:v>
                </c:pt>
                <c:pt idx="8893">
                  <c:v>29995</c:v>
                </c:pt>
                <c:pt idx="8894">
                  <c:v>37945</c:v>
                </c:pt>
                <c:pt idx="8895">
                  <c:v>35315</c:v>
                </c:pt>
                <c:pt idx="8896">
                  <c:v>33695</c:v>
                </c:pt>
                <c:pt idx="8897">
                  <c:v>40295</c:v>
                </c:pt>
                <c:pt idx="8898">
                  <c:v>31465</c:v>
                </c:pt>
                <c:pt idx="8899">
                  <c:v>35845</c:v>
                </c:pt>
                <c:pt idx="8900">
                  <c:v>34145</c:v>
                </c:pt>
                <c:pt idx="8901">
                  <c:v>40645</c:v>
                </c:pt>
                <c:pt idx="8902">
                  <c:v>29995</c:v>
                </c:pt>
                <c:pt idx="8903">
                  <c:v>38445</c:v>
                </c:pt>
                <c:pt idx="8904">
                  <c:v>37345</c:v>
                </c:pt>
                <c:pt idx="8905">
                  <c:v>31875</c:v>
                </c:pt>
                <c:pt idx="8906">
                  <c:v>52055</c:v>
                </c:pt>
                <c:pt idx="8907">
                  <c:v>46385</c:v>
                </c:pt>
                <c:pt idx="8908">
                  <c:v>52595</c:v>
                </c:pt>
                <c:pt idx="8909">
                  <c:v>46925</c:v>
                </c:pt>
                <c:pt idx="8910">
                  <c:v>47225</c:v>
                </c:pt>
                <c:pt idx="8911">
                  <c:v>47000</c:v>
                </c:pt>
                <c:pt idx="8912">
                  <c:v>52895</c:v>
                </c:pt>
                <c:pt idx="8913">
                  <c:v>52670</c:v>
                </c:pt>
                <c:pt idx="8914">
                  <c:v>19060</c:v>
                </c:pt>
                <c:pt idx="8915">
                  <c:v>16790</c:v>
                </c:pt>
                <c:pt idx="8916">
                  <c:v>17890</c:v>
                </c:pt>
                <c:pt idx="8917">
                  <c:v>21510</c:v>
                </c:pt>
                <c:pt idx="8918">
                  <c:v>17200</c:v>
                </c:pt>
                <c:pt idx="8919">
                  <c:v>21935</c:v>
                </c:pt>
                <c:pt idx="8920">
                  <c:v>16100</c:v>
                </c:pt>
                <c:pt idx="8921">
                  <c:v>20835</c:v>
                </c:pt>
                <c:pt idx="8922">
                  <c:v>22530</c:v>
                </c:pt>
                <c:pt idx="8923">
                  <c:v>21430</c:v>
                </c:pt>
                <c:pt idx="8924">
                  <c:v>17730</c:v>
                </c:pt>
                <c:pt idx="8925">
                  <c:v>16630</c:v>
                </c:pt>
                <c:pt idx="8926">
                  <c:v>17330</c:v>
                </c:pt>
                <c:pt idx="8927">
                  <c:v>18430</c:v>
                </c:pt>
                <c:pt idx="8928">
                  <c:v>22130</c:v>
                </c:pt>
                <c:pt idx="8929">
                  <c:v>19580</c:v>
                </c:pt>
                <c:pt idx="8930">
                  <c:v>22315</c:v>
                </c:pt>
                <c:pt idx="8931">
                  <c:v>22715</c:v>
                </c:pt>
                <c:pt idx="8932">
                  <c:v>21615</c:v>
                </c:pt>
                <c:pt idx="8933">
                  <c:v>19865</c:v>
                </c:pt>
                <c:pt idx="8934">
                  <c:v>20965</c:v>
                </c:pt>
                <c:pt idx="8935">
                  <c:v>32320</c:v>
                </c:pt>
                <c:pt idx="8936">
                  <c:v>34220</c:v>
                </c:pt>
                <c:pt idx="8937">
                  <c:v>30070</c:v>
                </c:pt>
                <c:pt idx="8938">
                  <c:v>31970</c:v>
                </c:pt>
                <c:pt idx="8939">
                  <c:v>32515</c:v>
                </c:pt>
                <c:pt idx="8940">
                  <c:v>30265</c:v>
                </c:pt>
                <c:pt idx="8941">
                  <c:v>30335</c:v>
                </c:pt>
                <c:pt idx="8942">
                  <c:v>28085</c:v>
                </c:pt>
                <c:pt idx="8943">
                  <c:v>27980</c:v>
                </c:pt>
                <c:pt idx="8944">
                  <c:v>30230</c:v>
                </c:pt>
                <c:pt idx="8945">
                  <c:v>28130</c:v>
                </c:pt>
                <c:pt idx="8946">
                  <c:v>25880</c:v>
                </c:pt>
                <c:pt idx="8947">
                  <c:v>25045</c:v>
                </c:pt>
                <c:pt idx="8948">
                  <c:v>34885</c:v>
                </c:pt>
                <c:pt idx="8949">
                  <c:v>33620</c:v>
                </c:pt>
                <c:pt idx="8950">
                  <c:v>27340</c:v>
                </c:pt>
                <c:pt idx="8951">
                  <c:v>37125</c:v>
                </c:pt>
                <c:pt idx="8952">
                  <c:v>31320</c:v>
                </c:pt>
                <c:pt idx="8953">
                  <c:v>27970</c:v>
                </c:pt>
                <c:pt idx="8954">
                  <c:v>30210</c:v>
                </c:pt>
                <c:pt idx="8955">
                  <c:v>26390</c:v>
                </c:pt>
                <c:pt idx="8956">
                  <c:v>28525</c:v>
                </c:pt>
                <c:pt idx="8957">
                  <c:v>29880</c:v>
                </c:pt>
                <c:pt idx="8958">
                  <c:v>29535</c:v>
                </c:pt>
                <c:pt idx="8959">
                  <c:v>27745</c:v>
                </c:pt>
                <c:pt idx="8960">
                  <c:v>31910</c:v>
                </c:pt>
                <c:pt idx="8961">
                  <c:v>32155</c:v>
                </c:pt>
                <c:pt idx="8962">
                  <c:v>31810</c:v>
                </c:pt>
                <c:pt idx="8963">
                  <c:v>34290</c:v>
                </c:pt>
                <c:pt idx="8964">
                  <c:v>37725</c:v>
                </c:pt>
                <c:pt idx="8965">
                  <c:v>27400</c:v>
                </c:pt>
                <c:pt idx="8966">
                  <c:v>35590</c:v>
                </c:pt>
                <c:pt idx="8967">
                  <c:v>33945</c:v>
                </c:pt>
                <c:pt idx="8968">
                  <c:v>29780</c:v>
                </c:pt>
                <c:pt idx="8969">
                  <c:v>35770</c:v>
                </c:pt>
                <c:pt idx="8970">
                  <c:v>31330</c:v>
                </c:pt>
                <c:pt idx="8971">
                  <c:v>39330</c:v>
                </c:pt>
                <c:pt idx="8972">
                  <c:v>31275</c:v>
                </c:pt>
                <c:pt idx="8973">
                  <c:v>33595</c:v>
                </c:pt>
                <c:pt idx="8974">
                  <c:v>37195</c:v>
                </c:pt>
                <c:pt idx="8975">
                  <c:v>33445</c:v>
                </c:pt>
                <c:pt idx="8976">
                  <c:v>29155</c:v>
                </c:pt>
                <c:pt idx="8977">
                  <c:v>2000</c:v>
                </c:pt>
                <c:pt idx="8978">
                  <c:v>2000</c:v>
                </c:pt>
                <c:pt idx="8979">
                  <c:v>2000</c:v>
                </c:pt>
                <c:pt idx="8980">
                  <c:v>2000</c:v>
                </c:pt>
                <c:pt idx="8981">
                  <c:v>2000</c:v>
                </c:pt>
                <c:pt idx="8982">
                  <c:v>2038</c:v>
                </c:pt>
                <c:pt idx="8983">
                  <c:v>2104</c:v>
                </c:pt>
                <c:pt idx="8984">
                  <c:v>43935</c:v>
                </c:pt>
                <c:pt idx="8985">
                  <c:v>30995</c:v>
                </c:pt>
                <c:pt idx="8986">
                  <c:v>38295</c:v>
                </c:pt>
                <c:pt idx="8987">
                  <c:v>32995</c:v>
                </c:pt>
                <c:pt idx="8988">
                  <c:v>33795</c:v>
                </c:pt>
                <c:pt idx="8989">
                  <c:v>35795</c:v>
                </c:pt>
                <c:pt idx="8990">
                  <c:v>36295</c:v>
                </c:pt>
                <c:pt idx="8991">
                  <c:v>41935</c:v>
                </c:pt>
                <c:pt idx="8992">
                  <c:v>44145</c:v>
                </c:pt>
                <c:pt idx="8993">
                  <c:v>34005</c:v>
                </c:pt>
                <c:pt idx="8994">
                  <c:v>42145</c:v>
                </c:pt>
                <c:pt idx="8995">
                  <c:v>28700</c:v>
                </c:pt>
                <c:pt idx="8996">
                  <c:v>36505</c:v>
                </c:pt>
                <c:pt idx="8997">
                  <c:v>38505</c:v>
                </c:pt>
                <c:pt idx="8998">
                  <c:v>31205</c:v>
                </c:pt>
                <c:pt idx="8999">
                  <c:v>36005</c:v>
                </c:pt>
                <c:pt idx="9000">
                  <c:v>33205</c:v>
                </c:pt>
                <c:pt idx="9001">
                  <c:v>38650</c:v>
                </c:pt>
                <c:pt idx="9002">
                  <c:v>28700</c:v>
                </c:pt>
                <c:pt idx="9003">
                  <c:v>34100</c:v>
                </c:pt>
                <c:pt idx="9004">
                  <c:v>31300</c:v>
                </c:pt>
                <c:pt idx="9005">
                  <c:v>44045</c:v>
                </c:pt>
                <c:pt idx="9006">
                  <c:v>33300</c:v>
                </c:pt>
                <c:pt idx="9007">
                  <c:v>36100</c:v>
                </c:pt>
                <c:pt idx="9008">
                  <c:v>36650</c:v>
                </c:pt>
                <c:pt idx="9009">
                  <c:v>42045</c:v>
                </c:pt>
                <c:pt idx="9010">
                  <c:v>25030</c:v>
                </c:pt>
                <c:pt idx="9011">
                  <c:v>26530</c:v>
                </c:pt>
                <c:pt idx="9012">
                  <c:v>23945</c:v>
                </c:pt>
                <c:pt idx="9013">
                  <c:v>20120</c:v>
                </c:pt>
                <c:pt idx="9014">
                  <c:v>21620</c:v>
                </c:pt>
                <c:pt idx="9015">
                  <c:v>22445</c:v>
                </c:pt>
                <c:pt idx="9016">
                  <c:v>20040</c:v>
                </c:pt>
                <c:pt idx="9017">
                  <c:v>21540</c:v>
                </c:pt>
                <c:pt idx="9018">
                  <c:v>24145</c:v>
                </c:pt>
                <c:pt idx="9019">
                  <c:v>21800</c:v>
                </c:pt>
                <c:pt idx="9020">
                  <c:v>25230</c:v>
                </c:pt>
                <c:pt idx="9021">
                  <c:v>26730</c:v>
                </c:pt>
                <c:pt idx="9022">
                  <c:v>20300</c:v>
                </c:pt>
                <c:pt idx="9023">
                  <c:v>22645</c:v>
                </c:pt>
                <c:pt idx="9024">
                  <c:v>21800</c:v>
                </c:pt>
                <c:pt idx="9025">
                  <c:v>20300</c:v>
                </c:pt>
                <c:pt idx="9026">
                  <c:v>24400</c:v>
                </c:pt>
                <c:pt idx="9027">
                  <c:v>26100</c:v>
                </c:pt>
                <c:pt idx="9028">
                  <c:v>27600</c:v>
                </c:pt>
                <c:pt idx="9029">
                  <c:v>22900</c:v>
                </c:pt>
                <c:pt idx="9030">
                  <c:v>22500</c:v>
                </c:pt>
                <c:pt idx="9031">
                  <c:v>21000</c:v>
                </c:pt>
                <c:pt idx="9032">
                  <c:v>35895</c:v>
                </c:pt>
                <c:pt idx="9033">
                  <c:v>30595</c:v>
                </c:pt>
                <c:pt idx="9034">
                  <c:v>32595</c:v>
                </c:pt>
                <c:pt idx="9035">
                  <c:v>32595</c:v>
                </c:pt>
                <c:pt idx="9036">
                  <c:v>34095</c:v>
                </c:pt>
                <c:pt idx="9037">
                  <c:v>27235</c:v>
                </c:pt>
                <c:pt idx="9038">
                  <c:v>29745</c:v>
                </c:pt>
                <c:pt idx="9039">
                  <c:v>30925</c:v>
                </c:pt>
                <c:pt idx="9040">
                  <c:v>33445</c:v>
                </c:pt>
                <c:pt idx="9041">
                  <c:v>23545</c:v>
                </c:pt>
                <c:pt idx="9042">
                  <c:v>19730</c:v>
                </c:pt>
                <c:pt idx="9043">
                  <c:v>25885</c:v>
                </c:pt>
                <c:pt idx="9044">
                  <c:v>24620</c:v>
                </c:pt>
                <c:pt idx="9045">
                  <c:v>24805</c:v>
                </c:pt>
                <c:pt idx="9046">
                  <c:v>24690</c:v>
                </c:pt>
                <c:pt idx="9047">
                  <c:v>26375</c:v>
                </c:pt>
                <c:pt idx="9048">
                  <c:v>25950</c:v>
                </c:pt>
                <c:pt idx="9049">
                  <c:v>22935</c:v>
                </c:pt>
                <c:pt idx="9050">
                  <c:v>21790</c:v>
                </c:pt>
                <c:pt idx="9051">
                  <c:v>24200</c:v>
                </c:pt>
                <c:pt idx="9052">
                  <c:v>23055</c:v>
                </c:pt>
                <c:pt idx="9053">
                  <c:v>27635</c:v>
                </c:pt>
                <c:pt idx="9054">
                  <c:v>24200</c:v>
                </c:pt>
                <c:pt idx="9055">
                  <c:v>27305</c:v>
                </c:pt>
                <c:pt idx="9056">
                  <c:v>23590</c:v>
                </c:pt>
                <c:pt idx="9057">
                  <c:v>25550</c:v>
                </c:pt>
                <c:pt idx="9058">
                  <c:v>20405</c:v>
                </c:pt>
                <c:pt idx="9059">
                  <c:v>22445</c:v>
                </c:pt>
                <c:pt idx="9060">
                  <c:v>27165</c:v>
                </c:pt>
                <c:pt idx="9061">
                  <c:v>28915</c:v>
                </c:pt>
                <c:pt idx="9062">
                  <c:v>25345</c:v>
                </c:pt>
                <c:pt idx="9063">
                  <c:v>25700</c:v>
                </c:pt>
                <c:pt idx="9064">
                  <c:v>25495</c:v>
                </c:pt>
                <c:pt idx="9065">
                  <c:v>23740</c:v>
                </c:pt>
                <c:pt idx="9066">
                  <c:v>29065</c:v>
                </c:pt>
                <c:pt idx="9067">
                  <c:v>22595</c:v>
                </c:pt>
                <c:pt idx="9068">
                  <c:v>24350</c:v>
                </c:pt>
                <c:pt idx="9069">
                  <c:v>20555</c:v>
                </c:pt>
                <c:pt idx="9070">
                  <c:v>27455</c:v>
                </c:pt>
                <c:pt idx="9071">
                  <c:v>27315</c:v>
                </c:pt>
                <c:pt idx="9072">
                  <c:v>12840</c:v>
                </c:pt>
                <c:pt idx="9073">
                  <c:v>19885</c:v>
                </c:pt>
                <c:pt idx="9074">
                  <c:v>18090</c:v>
                </c:pt>
                <c:pt idx="9075">
                  <c:v>22630</c:v>
                </c:pt>
                <c:pt idx="9076">
                  <c:v>15670</c:v>
                </c:pt>
                <c:pt idx="9077">
                  <c:v>20575</c:v>
                </c:pt>
                <c:pt idx="9078">
                  <c:v>21410</c:v>
                </c:pt>
                <c:pt idx="9079">
                  <c:v>23150</c:v>
                </c:pt>
                <c:pt idx="9080">
                  <c:v>16975</c:v>
                </c:pt>
                <c:pt idx="9081">
                  <c:v>19215</c:v>
                </c:pt>
                <c:pt idx="9082">
                  <c:v>13930</c:v>
                </c:pt>
                <c:pt idx="9083">
                  <c:v>20880</c:v>
                </c:pt>
                <c:pt idx="9084">
                  <c:v>18885</c:v>
                </c:pt>
                <c:pt idx="9085">
                  <c:v>18050</c:v>
                </c:pt>
                <c:pt idx="9086">
                  <c:v>19975</c:v>
                </c:pt>
                <c:pt idx="9087">
                  <c:v>2000</c:v>
                </c:pt>
                <c:pt idx="9088">
                  <c:v>2121</c:v>
                </c:pt>
                <c:pt idx="9089">
                  <c:v>2000</c:v>
                </c:pt>
                <c:pt idx="9090">
                  <c:v>2000</c:v>
                </c:pt>
                <c:pt idx="9091">
                  <c:v>2000</c:v>
                </c:pt>
                <c:pt idx="9092">
                  <c:v>2281</c:v>
                </c:pt>
                <c:pt idx="9093">
                  <c:v>2436</c:v>
                </c:pt>
                <c:pt idx="9094">
                  <c:v>2494</c:v>
                </c:pt>
                <c:pt idx="9095">
                  <c:v>2130</c:v>
                </c:pt>
                <c:pt idx="9096">
                  <c:v>2000</c:v>
                </c:pt>
                <c:pt idx="9097">
                  <c:v>2122</c:v>
                </c:pt>
                <c:pt idx="9098">
                  <c:v>2762</c:v>
                </c:pt>
                <c:pt idx="9099">
                  <c:v>2354</c:v>
                </c:pt>
                <c:pt idx="9100">
                  <c:v>2647</c:v>
                </c:pt>
                <c:pt idx="9101">
                  <c:v>2547</c:v>
                </c:pt>
                <c:pt idx="9102">
                  <c:v>2326</c:v>
                </c:pt>
                <c:pt idx="9103">
                  <c:v>2918</c:v>
                </c:pt>
                <c:pt idx="9104">
                  <c:v>2391</c:v>
                </c:pt>
                <c:pt idx="9105">
                  <c:v>3140</c:v>
                </c:pt>
                <c:pt idx="9106">
                  <c:v>2550</c:v>
                </c:pt>
                <c:pt idx="9107">
                  <c:v>2676</c:v>
                </c:pt>
                <c:pt idx="9108">
                  <c:v>2241</c:v>
                </c:pt>
                <c:pt idx="9109">
                  <c:v>2837</c:v>
                </c:pt>
                <c:pt idx="9110">
                  <c:v>35010</c:v>
                </c:pt>
                <c:pt idx="9111">
                  <c:v>31360</c:v>
                </c:pt>
                <c:pt idx="9112">
                  <c:v>35510</c:v>
                </c:pt>
                <c:pt idx="9113">
                  <c:v>31860</c:v>
                </c:pt>
                <c:pt idx="9114">
                  <c:v>35635</c:v>
                </c:pt>
                <c:pt idx="9115">
                  <c:v>31985</c:v>
                </c:pt>
                <c:pt idx="9116">
                  <c:v>30010</c:v>
                </c:pt>
                <c:pt idx="9117">
                  <c:v>35550</c:v>
                </c:pt>
                <c:pt idx="9118">
                  <c:v>38650</c:v>
                </c:pt>
                <c:pt idx="9119">
                  <c:v>33110</c:v>
                </c:pt>
                <c:pt idx="9120">
                  <c:v>31010</c:v>
                </c:pt>
                <c:pt idx="9121">
                  <c:v>31010</c:v>
                </c:pt>
                <c:pt idx="9122">
                  <c:v>30510</c:v>
                </c:pt>
                <c:pt idx="9123">
                  <c:v>31510</c:v>
                </c:pt>
                <c:pt idx="9124">
                  <c:v>31510</c:v>
                </c:pt>
                <c:pt idx="9125">
                  <c:v>33610</c:v>
                </c:pt>
                <c:pt idx="9126">
                  <c:v>39150</c:v>
                </c:pt>
                <c:pt idx="9127">
                  <c:v>31635</c:v>
                </c:pt>
                <c:pt idx="9128">
                  <c:v>30635</c:v>
                </c:pt>
                <c:pt idx="9129">
                  <c:v>39275</c:v>
                </c:pt>
                <c:pt idx="9130">
                  <c:v>33735</c:v>
                </c:pt>
                <c:pt idx="9131">
                  <c:v>31635</c:v>
                </c:pt>
                <c:pt idx="9132">
                  <c:v>56850</c:v>
                </c:pt>
                <c:pt idx="9133">
                  <c:v>57200</c:v>
                </c:pt>
                <c:pt idx="9134">
                  <c:v>43350</c:v>
                </c:pt>
                <c:pt idx="9135">
                  <c:v>40350</c:v>
                </c:pt>
                <c:pt idx="9136">
                  <c:v>42900</c:v>
                </c:pt>
                <c:pt idx="9137">
                  <c:v>46400</c:v>
                </c:pt>
                <c:pt idx="9138">
                  <c:v>47000</c:v>
                </c:pt>
                <c:pt idx="9139">
                  <c:v>43500</c:v>
                </c:pt>
                <c:pt idx="9140">
                  <c:v>51700</c:v>
                </c:pt>
                <c:pt idx="9141">
                  <c:v>48700</c:v>
                </c:pt>
                <c:pt idx="9142">
                  <c:v>51900</c:v>
                </c:pt>
                <c:pt idx="9143">
                  <c:v>52500</c:v>
                </c:pt>
                <c:pt idx="9144">
                  <c:v>26450</c:v>
                </c:pt>
                <c:pt idx="9145">
                  <c:v>21650</c:v>
                </c:pt>
                <c:pt idx="9146">
                  <c:v>27950</c:v>
                </c:pt>
                <c:pt idx="9147">
                  <c:v>23700</c:v>
                </c:pt>
                <c:pt idx="9148">
                  <c:v>25200</c:v>
                </c:pt>
                <c:pt idx="9149">
                  <c:v>23150</c:v>
                </c:pt>
                <c:pt idx="9150">
                  <c:v>25200</c:v>
                </c:pt>
                <c:pt idx="9151">
                  <c:v>27950</c:v>
                </c:pt>
                <c:pt idx="9152">
                  <c:v>24150</c:v>
                </c:pt>
                <c:pt idx="9153">
                  <c:v>25550</c:v>
                </c:pt>
                <c:pt idx="9154">
                  <c:v>29900</c:v>
                </c:pt>
                <c:pt idx="9155">
                  <c:v>24100</c:v>
                </c:pt>
                <c:pt idx="9156">
                  <c:v>31300</c:v>
                </c:pt>
                <c:pt idx="9157">
                  <c:v>27550</c:v>
                </c:pt>
                <c:pt idx="9158">
                  <c:v>26150</c:v>
                </c:pt>
                <c:pt idx="9159">
                  <c:v>22700</c:v>
                </c:pt>
                <c:pt idx="9160">
                  <c:v>22700</c:v>
                </c:pt>
                <c:pt idx="9161">
                  <c:v>24100</c:v>
                </c:pt>
                <c:pt idx="9162">
                  <c:v>29775</c:v>
                </c:pt>
                <c:pt idx="9163">
                  <c:v>25900</c:v>
                </c:pt>
                <c:pt idx="9164">
                  <c:v>31175</c:v>
                </c:pt>
                <c:pt idx="9165">
                  <c:v>27300</c:v>
                </c:pt>
                <c:pt idx="9166">
                  <c:v>24150</c:v>
                </c:pt>
                <c:pt idx="9167">
                  <c:v>25550</c:v>
                </c:pt>
                <c:pt idx="9168">
                  <c:v>33210</c:v>
                </c:pt>
                <c:pt idx="9169">
                  <c:v>29120</c:v>
                </c:pt>
                <c:pt idx="9170">
                  <c:v>44925</c:v>
                </c:pt>
                <c:pt idx="9171">
                  <c:v>40685</c:v>
                </c:pt>
                <c:pt idx="9172">
                  <c:v>44925</c:v>
                </c:pt>
                <c:pt idx="9173">
                  <c:v>44000</c:v>
                </c:pt>
                <c:pt idx="9174">
                  <c:v>33390</c:v>
                </c:pt>
                <c:pt idx="9175">
                  <c:v>33060</c:v>
                </c:pt>
                <c:pt idx="9176">
                  <c:v>47975</c:v>
                </c:pt>
                <c:pt idx="9177">
                  <c:v>34710</c:v>
                </c:pt>
                <c:pt idx="9178">
                  <c:v>30160</c:v>
                </c:pt>
                <c:pt idx="9179">
                  <c:v>34710</c:v>
                </c:pt>
                <c:pt idx="9180">
                  <c:v>40685</c:v>
                </c:pt>
                <c:pt idx="9181">
                  <c:v>31560</c:v>
                </c:pt>
                <c:pt idx="9182">
                  <c:v>44000</c:v>
                </c:pt>
                <c:pt idx="9183">
                  <c:v>35040</c:v>
                </c:pt>
                <c:pt idx="9184">
                  <c:v>37030</c:v>
                </c:pt>
                <c:pt idx="9185">
                  <c:v>42550</c:v>
                </c:pt>
                <c:pt idx="9186">
                  <c:v>42550</c:v>
                </c:pt>
                <c:pt idx="9187">
                  <c:v>35530</c:v>
                </c:pt>
                <c:pt idx="9188">
                  <c:v>33060</c:v>
                </c:pt>
                <c:pt idx="9189">
                  <c:v>37030</c:v>
                </c:pt>
                <c:pt idx="9190">
                  <c:v>32170</c:v>
                </c:pt>
                <c:pt idx="9191">
                  <c:v>41385</c:v>
                </c:pt>
                <c:pt idx="9192">
                  <c:v>39500</c:v>
                </c:pt>
                <c:pt idx="9193">
                  <c:v>35040</c:v>
                </c:pt>
                <c:pt idx="9194">
                  <c:v>33390</c:v>
                </c:pt>
                <c:pt idx="9195">
                  <c:v>41385</c:v>
                </c:pt>
                <c:pt idx="9196">
                  <c:v>47975</c:v>
                </c:pt>
                <c:pt idx="9197">
                  <c:v>32480</c:v>
                </c:pt>
                <c:pt idx="9198">
                  <c:v>37635</c:v>
                </c:pt>
                <c:pt idx="9199">
                  <c:v>28510</c:v>
                </c:pt>
                <c:pt idx="9200">
                  <c:v>47975</c:v>
                </c:pt>
                <c:pt idx="9201">
                  <c:v>33980</c:v>
                </c:pt>
                <c:pt idx="9202">
                  <c:v>30010</c:v>
                </c:pt>
                <c:pt idx="9203">
                  <c:v>31660</c:v>
                </c:pt>
                <c:pt idx="9204">
                  <c:v>47975</c:v>
                </c:pt>
                <c:pt idx="9205">
                  <c:v>31990</c:v>
                </c:pt>
                <c:pt idx="9206">
                  <c:v>32170</c:v>
                </c:pt>
                <c:pt idx="9207">
                  <c:v>30340</c:v>
                </c:pt>
                <c:pt idx="9208">
                  <c:v>34220</c:v>
                </c:pt>
                <c:pt idx="9209">
                  <c:v>30840</c:v>
                </c:pt>
                <c:pt idx="9210">
                  <c:v>34000</c:v>
                </c:pt>
                <c:pt idx="9211">
                  <c:v>45560</c:v>
                </c:pt>
                <c:pt idx="9212">
                  <c:v>32980</c:v>
                </c:pt>
                <c:pt idx="9213">
                  <c:v>38670</c:v>
                </c:pt>
                <c:pt idx="9214">
                  <c:v>36320</c:v>
                </c:pt>
                <c:pt idx="9215">
                  <c:v>34970</c:v>
                </c:pt>
                <c:pt idx="9216">
                  <c:v>46530</c:v>
                </c:pt>
                <c:pt idx="9217">
                  <c:v>43585</c:v>
                </c:pt>
                <c:pt idx="9218">
                  <c:v>42945</c:v>
                </c:pt>
                <c:pt idx="9219">
                  <c:v>42945</c:v>
                </c:pt>
                <c:pt idx="9220">
                  <c:v>46530</c:v>
                </c:pt>
                <c:pt idx="9221">
                  <c:v>30840</c:v>
                </c:pt>
                <c:pt idx="9222">
                  <c:v>41720</c:v>
                </c:pt>
                <c:pt idx="9223">
                  <c:v>49580</c:v>
                </c:pt>
                <c:pt idx="9224">
                  <c:v>46530</c:v>
                </c:pt>
                <c:pt idx="9225">
                  <c:v>40535</c:v>
                </c:pt>
                <c:pt idx="9226">
                  <c:v>38020</c:v>
                </c:pt>
                <c:pt idx="9227">
                  <c:v>49580</c:v>
                </c:pt>
                <c:pt idx="9228">
                  <c:v>29140</c:v>
                </c:pt>
                <c:pt idx="9229">
                  <c:v>29950</c:v>
                </c:pt>
                <c:pt idx="9230">
                  <c:v>33270</c:v>
                </c:pt>
                <c:pt idx="9231">
                  <c:v>32650</c:v>
                </c:pt>
                <c:pt idx="9232">
                  <c:v>49580</c:v>
                </c:pt>
                <c:pt idx="9233">
                  <c:v>49580</c:v>
                </c:pt>
                <c:pt idx="9234">
                  <c:v>32190</c:v>
                </c:pt>
                <c:pt idx="9235">
                  <c:v>36030</c:v>
                </c:pt>
                <c:pt idx="9236">
                  <c:v>33000</c:v>
                </c:pt>
                <c:pt idx="9237">
                  <c:v>31170</c:v>
                </c:pt>
                <c:pt idx="9238">
                  <c:v>34220</c:v>
                </c:pt>
                <c:pt idx="9239">
                  <c:v>35700</c:v>
                </c:pt>
                <c:pt idx="9240">
                  <c:v>32980</c:v>
                </c:pt>
                <c:pt idx="9241">
                  <c:v>29950</c:v>
                </c:pt>
                <c:pt idx="9242">
                  <c:v>38670</c:v>
                </c:pt>
                <c:pt idx="9243">
                  <c:v>41720</c:v>
                </c:pt>
                <c:pt idx="9244">
                  <c:v>34970</c:v>
                </c:pt>
                <c:pt idx="9245">
                  <c:v>46530</c:v>
                </c:pt>
                <c:pt idx="9246">
                  <c:v>30950</c:v>
                </c:pt>
                <c:pt idx="9247">
                  <c:v>45560</c:v>
                </c:pt>
                <c:pt idx="9248">
                  <c:v>43585</c:v>
                </c:pt>
                <c:pt idx="9249">
                  <c:v>32650</c:v>
                </c:pt>
                <c:pt idx="9250">
                  <c:v>33890</c:v>
                </c:pt>
                <c:pt idx="9251">
                  <c:v>40535</c:v>
                </c:pt>
                <c:pt idx="9252">
                  <c:v>36030</c:v>
                </c:pt>
                <c:pt idx="9253">
                  <c:v>35700</c:v>
                </c:pt>
                <c:pt idx="9254">
                  <c:v>33000</c:v>
                </c:pt>
                <c:pt idx="9255">
                  <c:v>33890</c:v>
                </c:pt>
                <c:pt idx="9256">
                  <c:v>31170</c:v>
                </c:pt>
                <c:pt idx="9257">
                  <c:v>38020</c:v>
                </c:pt>
                <c:pt idx="9258">
                  <c:v>33450</c:v>
                </c:pt>
                <c:pt idx="9259">
                  <c:v>50030</c:v>
                </c:pt>
                <c:pt idx="9260">
                  <c:v>35420</c:v>
                </c:pt>
                <c:pt idx="9261">
                  <c:v>42330</c:v>
                </c:pt>
                <c:pt idx="9262">
                  <c:v>31830</c:v>
                </c:pt>
                <c:pt idx="9263">
                  <c:v>46980</c:v>
                </c:pt>
                <c:pt idx="9264">
                  <c:v>42330</c:v>
                </c:pt>
                <c:pt idx="9265">
                  <c:v>46980</c:v>
                </c:pt>
                <c:pt idx="9266">
                  <c:v>44195</c:v>
                </c:pt>
                <c:pt idx="9267">
                  <c:v>39280</c:v>
                </c:pt>
                <c:pt idx="9268">
                  <c:v>34880</c:v>
                </c:pt>
                <c:pt idx="9269">
                  <c:v>46010</c:v>
                </c:pt>
                <c:pt idx="9270">
                  <c:v>30400</c:v>
                </c:pt>
                <c:pt idx="9271">
                  <c:v>38470</c:v>
                </c:pt>
                <c:pt idx="9272">
                  <c:v>33430</c:v>
                </c:pt>
                <c:pt idx="9273">
                  <c:v>41145</c:v>
                </c:pt>
                <c:pt idx="9274">
                  <c:v>43395</c:v>
                </c:pt>
                <c:pt idx="9275">
                  <c:v>50030</c:v>
                </c:pt>
                <c:pt idx="9276">
                  <c:v>34150</c:v>
                </c:pt>
                <c:pt idx="9277">
                  <c:v>30400</c:v>
                </c:pt>
                <c:pt idx="9278">
                  <c:v>31620</c:v>
                </c:pt>
                <c:pt idx="9279">
                  <c:v>50030</c:v>
                </c:pt>
                <c:pt idx="9280">
                  <c:v>33100</c:v>
                </c:pt>
                <c:pt idx="9281">
                  <c:v>43395</c:v>
                </c:pt>
                <c:pt idx="9282">
                  <c:v>31620</c:v>
                </c:pt>
                <c:pt idx="9283">
                  <c:v>36480</c:v>
                </c:pt>
                <c:pt idx="9284">
                  <c:v>31290</c:v>
                </c:pt>
                <c:pt idx="9285">
                  <c:v>33430</c:v>
                </c:pt>
                <c:pt idx="9286">
                  <c:v>34340</c:v>
                </c:pt>
                <c:pt idx="9287">
                  <c:v>37200</c:v>
                </c:pt>
                <c:pt idx="9288">
                  <c:v>46980</c:v>
                </c:pt>
                <c:pt idx="9289">
                  <c:v>44195</c:v>
                </c:pt>
                <c:pt idx="9290">
                  <c:v>31290</c:v>
                </c:pt>
                <c:pt idx="9291">
                  <c:v>34340</c:v>
                </c:pt>
                <c:pt idx="9292">
                  <c:v>46980</c:v>
                </c:pt>
                <c:pt idx="9293">
                  <c:v>36150</c:v>
                </c:pt>
                <c:pt idx="9294">
                  <c:v>34670</c:v>
                </c:pt>
                <c:pt idx="9295">
                  <c:v>33100</c:v>
                </c:pt>
                <c:pt idx="9296">
                  <c:v>30020</c:v>
                </c:pt>
                <c:pt idx="9297">
                  <c:v>33070</c:v>
                </c:pt>
                <c:pt idx="9298">
                  <c:v>35420</c:v>
                </c:pt>
                <c:pt idx="9299">
                  <c:v>36480</c:v>
                </c:pt>
                <c:pt idx="9300">
                  <c:v>39280</c:v>
                </c:pt>
                <c:pt idx="9301">
                  <c:v>36150</c:v>
                </c:pt>
                <c:pt idx="9302">
                  <c:v>46010</c:v>
                </c:pt>
                <c:pt idx="9303">
                  <c:v>41145</c:v>
                </c:pt>
                <c:pt idx="9304">
                  <c:v>33450</c:v>
                </c:pt>
                <c:pt idx="9305">
                  <c:v>38470</c:v>
                </c:pt>
                <c:pt idx="9306">
                  <c:v>34670</c:v>
                </c:pt>
                <c:pt idx="9307">
                  <c:v>50030</c:v>
                </c:pt>
                <c:pt idx="9308">
                  <c:v>5895</c:v>
                </c:pt>
                <c:pt idx="9309">
                  <c:v>6890</c:v>
                </c:pt>
                <c:pt idx="9310">
                  <c:v>22750</c:v>
                </c:pt>
                <c:pt idx="9311">
                  <c:v>22750</c:v>
                </c:pt>
                <c:pt idx="9312">
                  <c:v>28250</c:v>
                </c:pt>
                <c:pt idx="9313">
                  <c:v>26250</c:v>
                </c:pt>
                <c:pt idx="9314">
                  <c:v>19250</c:v>
                </c:pt>
                <c:pt idx="9315">
                  <c:v>19250</c:v>
                </c:pt>
                <c:pt idx="9316">
                  <c:v>21150</c:v>
                </c:pt>
                <c:pt idx="9317">
                  <c:v>30250</c:v>
                </c:pt>
                <c:pt idx="9318">
                  <c:v>33250</c:v>
                </c:pt>
                <c:pt idx="9319">
                  <c:v>20205</c:v>
                </c:pt>
                <c:pt idx="9320">
                  <c:v>22105</c:v>
                </c:pt>
                <c:pt idx="9321">
                  <c:v>23280</c:v>
                </c:pt>
                <c:pt idx="9322">
                  <c:v>23280</c:v>
                </c:pt>
                <c:pt idx="9323">
                  <c:v>27405</c:v>
                </c:pt>
                <c:pt idx="9324">
                  <c:v>33050</c:v>
                </c:pt>
                <c:pt idx="9325">
                  <c:v>29350</c:v>
                </c:pt>
                <c:pt idx="9326">
                  <c:v>20205</c:v>
                </c:pt>
                <c:pt idx="9327">
                  <c:v>21540</c:v>
                </c:pt>
                <c:pt idx="9328">
                  <c:v>21540</c:v>
                </c:pt>
                <c:pt idx="9329">
                  <c:v>24250</c:v>
                </c:pt>
                <c:pt idx="9330">
                  <c:v>23080</c:v>
                </c:pt>
                <c:pt idx="9331">
                  <c:v>29330</c:v>
                </c:pt>
                <c:pt idx="9332">
                  <c:v>24250</c:v>
                </c:pt>
                <c:pt idx="9333">
                  <c:v>24900</c:v>
                </c:pt>
                <c:pt idx="9334">
                  <c:v>24900</c:v>
                </c:pt>
                <c:pt idx="9335">
                  <c:v>25700</c:v>
                </c:pt>
                <c:pt idx="9336">
                  <c:v>29845</c:v>
                </c:pt>
                <c:pt idx="9337">
                  <c:v>29800</c:v>
                </c:pt>
                <c:pt idx="9338">
                  <c:v>35500</c:v>
                </c:pt>
                <c:pt idx="9339">
                  <c:v>33050</c:v>
                </c:pt>
                <c:pt idx="9340">
                  <c:v>28700</c:v>
                </c:pt>
                <c:pt idx="9341">
                  <c:v>32850</c:v>
                </c:pt>
                <c:pt idx="9342">
                  <c:v>29000</c:v>
                </c:pt>
                <c:pt idx="9343">
                  <c:v>41000</c:v>
                </c:pt>
                <c:pt idx="9344">
                  <c:v>44650</c:v>
                </c:pt>
                <c:pt idx="9345">
                  <c:v>41200</c:v>
                </c:pt>
                <c:pt idx="9346">
                  <c:v>44850</c:v>
                </c:pt>
                <c:pt idx="9347">
                  <c:v>41700</c:v>
                </c:pt>
                <c:pt idx="9348">
                  <c:v>45350</c:v>
                </c:pt>
                <c:pt idx="9349">
                  <c:v>45400</c:v>
                </c:pt>
                <c:pt idx="9350">
                  <c:v>37450</c:v>
                </c:pt>
                <c:pt idx="9351">
                  <c:v>35750</c:v>
                </c:pt>
                <c:pt idx="9352">
                  <c:v>45150</c:v>
                </c:pt>
                <c:pt idx="9353">
                  <c:v>37250</c:v>
                </c:pt>
                <c:pt idx="9354">
                  <c:v>35950</c:v>
                </c:pt>
                <c:pt idx="9355">
                  <c:v>46050</c:v>
                </c:pt>
                <c:pt idx="9356">
                  <c:v>43520</c:v>
                </c:pt>
                <c:pt idx="9357">
                  <c:v>61300</c:v>
                </c:pt>
                <c:pt idx="9358">
                  <c:v>39600</c:v>
                </c:pt>
                <c:pt idx="9359">
                  <c:v>49450</c:v>
                </c:pt>
                <c:pt idx="9360">
                  <c:v>36150</c:v>
                </c:pt>
                <c:pt idx="9361">
                  <c:v>41750</c:v>
                </c:pt>
                <c:pt idx="9362">
                  <c:v>49200</c:v>
                </c:pt>
                <c:pt idx="9363">
                  <c:v>45800</c:v>
                </c:pt>
                <c:pt idx="9364">
                  <c:v>38100</c:v>
                </c:pt>
                <c:pt idx="9365">
                  <c:v>37650</c:v>
                </c:pt>
                <c:pt idx="9366">
                  <c:v>48950</c:v>
                </c:pt>
                <c:pt idx="9367">
                  <c:v>36150</c:v>
                </c:pt>
                <c:pt idx="9368">
                  <c:v>41750</c:v>
                </c:pt>
                <c:pt idx="9369">
                  <c:v>38100</c:v>
                </c:pt>
                <c:pt idx="9370">
                  <c:v>32465</c:v>
                </c:pt>
                <c:pt idx="9371">
                  <c:v>32900</c:v>
                </c:pt>
                <c:pt idx="9372">
                  <c:v>33550</c:v>
                </c:pt>
                <c:pt idx="9373">
                  <c:v>38000</c:v>
                </c:pt>
                <c:pt idx="9374">
                  <c:v>145200</c:v>
                </c:pt>
                <c:pt idx="9375">
                  <c:v>131200</c:v>
                </c:pt>
                <c:pt idx="9376">
                  <c:v>130700</c:v>
                </c:pt>
                <c:pt idx="9377">
                  <c:v>122400</c:v>
                </c:pt>
                <c:pt idx="9378">
                  <c:v>116700</c:v>
                </c:pt>
                <c:pt idx="9379">
                  <c:v>136900</c:v>
                </c:pt>
                <c:pt idx="9380">
                  <c:v>136400</c:v>
                </c:pt>
                <c:pt idx="9381">
                  <c:v>150900</c:v>
                </c:pt>
                <c:pt idx="9382">
                  <c:v>147495</c:v>
                </c:pt>
                <c:pt idx="9383">
                  <c:v>132995</c:v>
                </c:pt>
                <c:pt idx="9384">
                  <c:v>98200</c:v>
                </c:pt>
                <c:pt idx="9385">
                  <c:v>117995</c:v>
                </c:pt>
                <c:pt idx="9386">
                  <c:v>103900</c:v>
                </c:pt>
                <c:pt idx="9387">
                  <c:v>153195</c:v>
                </c:pt>
                <c:pt idx="9388">
                  <c:v>138695</c:v>
                </c:pt>
                <c:pt idx="9389">
                  <c:v>112700</c:v>
                </c:pt>
                <c:pt idx="9390">
                  <c:v>123695</c:v>
                </c:pt>
                <c:pt idx="9391">
                  <c:v>138195</c:v>
                </c:pt>
                <c:pt idx="9392">
                  <c:v>118400</c:v>
                </c:pt>
                <c:pt idx="9393">
                  <c:v>132495</c:v>
                </c:pt>
                <c:pt idx="9394">
                  <c:v>148795</c:v>
                </c:pt>
                <c:pt idx="9395">
                  <c:v>134295</c:v>
                </c:pt>
                <c:pt idx="9396">
                  <c:v>103300</c:v>
                </c:pt>
                <c:pt idx="9397">
                  <c:v>126995</c:v>
                </c:pt>
                <c:pt idx="9398">
                  <c:v>117800</c:v>
                </c:pt>
                <c:pt idx="9399">
                  <c:v>141495</c:v>
                </c:pt>
                <c:pt idx="9400">
                  <c:v>135795</c:v>
                </c:pt>
                <c:pt idx="9401">
                  <c:v>154495</c:v>
                </c:pt>
                <c:pt idx="9402">
                  <c:v>139995</c:v>
                </c:pt>
                <c:pt idx="9403">
                  <c:v>109000</c:v>
                </c:pt>
                <c:pt idx="9404">
                  <c:v>121295</c:v>
                </c:pt>
                <c:pt idx="9405">
                  <c:v>123500</c:v>
                </c:pt>
                <c:pt idx="9406">
                  <c:v>2000</c:v>
                </c:pt>
                <c:pt idx="9407">
                  <c:v>2149</c:v>
                </c:pt>
                <c:pt idx="9408">
                  <c:v>2239</c:v>
                </c:pt>
                <c:pt idx="9409">
                  <c:v>2200</c:v>
                </c:pt>
                <c:pt idx="9410">
                  <c:v>2000</c:v>
                </c:pt>
                <c:pt idx="9411">
                  <c:v>2000</c:v>
                </c:pt>
                <c:pt idx="9412">
                  <c:v>2000</c:v>
                </c:pt>
                <c:pt idx="9413">
                  <c:v>2000</c:v>
                </c:pt>
                <c:pt idx="9414">
                  <c:v>2000</c:v>
                </c:pt>
                <c:pt idx="9415">
                  <c:v>2000</c:v>
                </c:pt>
                <c:pt idx="9416">
                  <c:v>2000</c:v>
                </c:pt>
                <c:pt idx="9417">
                  <c:v>2000</c:v>
                </c:pt>
                <c:pt idx="9418">
                  <c:v>2000</c:v>
                </c:pt>
                <c:pt idx="9419">
                  <c:v>2000</c:v>
                </c:pt>
                <c:pt idx="9420">
                  <c:v>2000</c:v>
                </c:pt>
                <c:pt idx="9421">
                  <c:v>2000</c:v>
                </c:pt>
                <c:pt idx="9422">
                  <c:v>2000</c:v>
                </c:pt>
                <c:pt idx="9423">
                  <c:v>2000</c:v>
                </c:pt>
                <c:pt idx="9424">
                  <c:v>2000</c:v>
                </c:pt>
                <c:pt idx="9425">
                  <c:v>2000</c:v>
                </c:pt>
                <c:pt idx="9426">
                  <c:v>2000</c:v>
                </c:pt>
                <c:pt idx="9427">
                  <c:v>2000</c:v>
                </c:pt>
                <c:pt idx="9428">
                  <c:v>2000</c:v>
                </c:pt>
                <c:pt idx="9429">
                  <c:v>2000</c:v>
                </c:pt>
                <c:pt idx="9430">
                  <c:v>2000</c:v>
                </c:pt>
                <c:pt idx="9431">
                  <c:v>2000</c:v>
                </c:pt>
                <c:pt idx="9432">
                  <c:v>2000</c:v>
                </c:pt>
                <c:pt idx="9433">
                  <c:v>2000</c:v>
                </c:pt>
                <c:pt idx="9434">
                  <c:v>2000</c:v>
                </c:pt>
                <c:pt idx="9435">
                  <c:v>2000</c:v>
                </c:pt>
                <c:pt idx="9436">
                  <c:v>23300</c:v>
                </c:pt>
                <c:pt idx="9437">
                  <c:v>19050</c:v>
                </c:pt>
                <c:pt idx="9438">
                  <c:v>21650</c:v>
                </c:pt>
                <c:pt idx="9439">
                  <c:v>21650</c:v>
                </c:pt>
                <c:pt idx="9440">
                  <c:v>22300</c:v>
                </c:pt>
                <c:pt idx="9441">
                  <c:v>22300</c:v>
                </c:pt>
                <c:pt idx="9442">
                  <c:v>17800</c:v>
                </c:pt>
                <c:pt idx="9443">
                  <c:v>17800</c:v>
                </c:pt>
                <c:pt idx="9444">
                  <c:v>19050</c:v>
                </c:pt>
                <c:pt idx="9445">
                  <c:v>17800</c:v>
                </c:pt>
                <c:pt idx="9446">
                  <c:v>21300</c:v>
                </c:pt>
                <c:pt idx="9447">
                  <c:v>23300</c:v>
                </c:pt>
                <c:pt idx="9448">
                  <c:v>19050</c:v>
                </c:pt>
                <c:pt idx="9449">
                  <c:v>19250</c:v>
                </c:pt>
                <c:pt idx="9450">
                  <c:v>23600</c:v>
                </c:pt>
                <c:pt idx="9451">
                  <c:v>21950</c:v>
                </c:pt>
                <c:pt idx="9452">
                  <c:v>21950</c:v>
                </c:pt>
                <c:pt idx="9453">
                  <c:v>18000</c:v>
                </c:pt>
                <c:pt idx="9454">
                  <c:v>22600</c:v>
                </c:pt>
                <c:pt idx="9455">
                  <c:v>21600</c:v>
                </c:pt>
                <c:pt idx="9456">
                  <c:v>19100</c:v>
                </c:pt>
                <c:pt idx="9457">
                  <c:v>18000</c:v>
                </c:pt>
                <c:pt idx="9458">
                  <c:v>23950</c:v>
                </c:pt>
                <c:pt idx="9459">
                  <c:v>21600</c:v>
                </c:pt>
                <c:pt idx="9460">
                  <c:v>19100</c:v>
                </c:pt>
                <c:pt idx="9461">
                  <c:v>18000</c:v>
                </c:pt>
                <c:pt idx="9462">
                  <c:v>23800</c:v>
                </c:pt>
                <c:pt idx="9463">
                  <c:v>22600</c:v>
                </c:pt>
                <c:pt idx="9464">
                  <c:v>23800</c:v>
                </c:pt>
                <c:pt idx="9465">
                  <c:v>22600</c:v>
                </c:pt>
                <c:pt idx="9466">
                  <c:v>31790</c:v>
                </c:pt>
                <c:pt idx="9467">
                  <c:v>33790</c:v>
                </c:pt>
                <c:pt idx="9468">
                  <c:v>24040</c:v>
                </c:pt>
                <c:pt idx="9469">
                  <c:v>26340</c:v>
                </c:pt>
                <c:pt idx="9470">
                  <c:v>22440</c:v>
                </c:pt>
                <c:pt idx="9471">
                  <c:v>29740</c:v>
                </c:pt>
                <c:pt idx="9472">
                  <c:v>21365</c:v>
                </c:pt>
                <c:pt idx="9473">
                  <c:v>22465</c:v>
                </c:pt>
                <c:pt idx="9474">
                  <c:v>31490</c:v>
                </c:pt>
                <c:pt idx="9475">
                  <c:v>25165</c:v>
                </c:pt>
                <c:pt idx="9476">
                  <c:v>29240</c:v>
                </c:pt>
                <c:pt idx="9477">
                  <c:v>30240</c:v>
                </c:pt>
                <c:pt idx="9478">
                  <c:v>30575</c:v>
                </c:pt>
                <c:pt idx="9479">
                  <c:v>33625</c:v>
                </c:pt>
                <c:pt idx="9480">
                  <c:v>26675</c:v>
                </c:pt>
                <c:pt idx="9481">
                  <c:v>22600</c:v>
                </c:pt>
                <c:pt idx="9482">
                  <c:v>21475</c:v>
                </c:pt>
                <c:pt idx="9483">
                  <c:v>23225</c:v>
                </c:pt>
                <c:pt idx="9484">
                  <c:v>30760</c:v>
                </c:pt>
                <c:pt idx="9485">
                  <c:v>23165</c:v>
                </c:pt>
                <c:pt idx="9486">
                  <c:v>26835</c:v>
                </c:pt>
                <c:pt idx="9487">
                  <c:v>23365</c:v>
                </c:pt>
                <c:pt idx="9488">
                  <c:v>31510</c:v>
                </c:pt>
                <c:pt idx="9489">
                  <c:v>39020</c:v>
                </c:pt>
                <c:pt idx="9490">
                  <c:v>31120</c:v>
                </c:pt>
                <c:pt idx="9491">
                  <c:v>37570</c:v>
                </c:pt>
                <c:pt idx="9492">
                  <c:v>29670</c:v>
                </c:pt>
                <c:pt idx="9493">
                  <c:v>33330</c:v>
                </c:pt>
                <c:pt idx="9494">
                  <c:v>27850</c:v>
                </c:pt>
                <c:pt idx="9495">
                  <c:v>32960</c:v>
                </c:pt>
                <c:pt idx="9496">
                  <c:v>34780</c:v>
                </c:pt>
                <c:pt idx="9497">
                  <c:v>29300</c:v>
                </c:pt>
                <c:pt idx="9498">
                  <c:v>29770</c:v>
                </c:pt>
                <c:pt idx="9499">
                  <c:v>39570</c:v>
                </c:pt>
                <c:pt idx="9500">
                  <c:v>29400</c:v>
                </c:pt>
                <c:pt idx="9501">
                  <c:v>33630</c:v>
                </c:pt>
                <c:pt idx="9502">
                  <c:v>35080</c:v>
                </c:pt>
                <c:pt idx="9503">
                  <c:v>31220</c:v>
                </c:pt>
                <c:pt idx="9504">
                  <c:v>27950</c:v>
                </c:pt>
                <c:pt idx="9505">
                  <c:v>38120</c:v>
                </c:pt>
                <c:pt idx="9506">
                  <c:v>31810</c:v>
                </c:pt>
                <c:pt idx="9507">
                  <c:v>33260</c:v>
                </c:pt>
                <c:pt idx="9508">
                  <c:v>35600</c:v>
                </c:pt>
                <c:pt idx="9509">
                  <c:v>33560</c:v>
                </c:pt>
                <c:pt idx="9510">
                  <c:v>39940</c:v>
                </c:pt>
                <c:pt idx="9511">
                  <c:v>29065</c:v>
                </c:pt>
                <c:pt idx="9512">
                  <c:v>32110</c:v>
                </c:pt>
                <c:pt idx="9513">
                  <c:v>34150</c:v>
                </c:pt>
                <c:pt idx="9514">
                  <c:v>30515</c:v>
                </c:pt>
                <c:pt idx="9515">
                  <c:v>35895</c:v>
                </c:pt>
                <c:pt idx="9516">
                  <c:v>28145</c:v>
                </c:pt>
                <c:pt idx="9517">
                  <c:v>34195</c:v>
                </c:pt>
                <c:pt idx="9518">
                  <c:v>30045</c:v>
                </c:pt>
                <c:pt idx="9519">
                  <c:v>28345</c:v>
                </c:pt>
                <c:pt idx="9520">
                  <c:v>34395</c:v>
                </c:pt>
                <c:pt idx="9521">
                  <c:v>36095</c:v>
                </c:pt>
                <c:pt idx="9522">
                  <c:v>30245</c:v>
                </c:pt>
                <c:pt idx="9523">
                  <c:v>30245</c:v>
                </c:pt>
                <c:pt idx="9524">
                  <c:v>36195</c:v>
                </c:pt>
                <c:pt idx="9525">
                  <c:v>34495</c:v>
                </c:pt>
                <c:pt idx="9526">
                  <c:v>28345</c:v>
                </c:pt>
                <c:pt idx="9527">
                  <c:v>21065</c:v>
                </c:pt>
                <c:pt idx="9528">
                  <c:v>29215</c:v>
                </c:pt>
                <c:pt idx="9529">
                  <c:v>27050</c:v>
                </c:pt>
                <c:pt idx="9530">
                  <c:v>25020</c:v>
                </c:pt>
                <c:pt idx="9531">
                  <c:v>23380</c:v>
                </c:pt>
                <c:pt idx="9532">
                  <c:v>23480</c:v>
                </c:pt>
                <c:pt idx="9533">
                  <c:v>24475</c:v>
                </c:pt>
                <c:pt idx="9534">
                  <c:v>24065</c:v>
                </c:pt>
                <c:pt idx="9535">
                  <c:v>21065</c:v>
                </c:pt>
                <c:pt idx="9536">
                  <c:v>26505</c:v>
                </c:pt>
                <c:pt idx="9537">
                  <c:v>28670</c:v>
                </c:pt>
                <c:pt idx="9538">
                  <c:v>21065</c:v>
                </c:pt>
                <c:pt idx="9539">
                  <c:v>26555</c:v>
                </c:pt>
                <c:pt idx="9540">
                  <c:v>24115</c:v>
                </c:pt>
                <c:pt idx="9541">
                  <c:v>19349</c:v>
                </c:pt>
                <c:pt idx="9542">
                  <c:v>21049</c:v>
                </c:pt>
                <c:pt idx="9543">
                  <c:v>17549</c:v>
                </c:pt>
                <c:pt idx="9544">
                  <c:v>20549</c:v>
                </c:pt>
                <c:pt idx="9545">
                  <c:v>20299</c:v>
                </c:pt>
                <c:pt idx="9546">
                  <c:v>18299</c:v>
                </c:pt>
                <c:pt idx="9547">
                  <c:v>14180</c:v>
                </c:pt>
                <c:pt idx="9548">
                  <c:v>14230</c:v>
                </c:pt>
                <c:pt idx="9549">
                  <c:v>11990</c:v>
                </c:pt>
                <c:pt idx="9550">
                  <c:v>13490</c:v>
                </c:pt>
                <c:pt idx="9551">
                  <c:v>13540</c:v>
                </c:pt>
                <c:pt idx="9552">
                  <c:v>11990</c:v>
                </c:pt>
                <c:pt idx="9553">
                  <c:v>13680</c:v>
                </c:pt>
                <c:pt idx="9554">
                  <c:v>11990</c:v>
                </c:pt>
                <c:pt idx="9555">
                  <c:v>16855</c:v>
                </c:pt>
                <c:pt idx="9556">
                  <c:v>16100</c:v>
                </c:pt>
                <c:pt idx="9557">
                  <c:v>16495</c:v>
                </c:pt>
                <c:pt idx="9558">
                  <c:v>20875</c:v>
                </c:pt>
                <c:pt idx="9559">
                  <c:v>20475</c:v>
                </c:pt>
                <c:pt idx="9560">
                  <c:v>20275</c:v>
                </c:pt>
                <c:pt idx="9561">
                  <c:v>16100</c:v>
                </c:pt>
                <c:pt idx="9562">
                  <c:v>20875</c:v>
                </c:pt>
                <c:pt idx="9563">
                  <c:v>17445</c:v>
                </c:pt>
                <c:pt idx="9564">
                  <c:v>2000</c:v>
                </c:pt>
                <c:pt idx="9565">
                  <c:v>2000</c:v>
                </c:pt>
                <c:pt idx="9566">
                  <c:v>2000</c:v>
                </c:pt>
                <c:pt idx="9567">
                  <c:v>2000</c:v>
                </c:pt>
                <c:pt idx="9568">
                  <c:v>2000</c:v>
                </c:pt>
                <c:pt idx="9569">
                  <c:v>2000</c:v>
                </c:pt>
                <c:pt idx="9570">
                  <c:v>16599</c:v>
                </c:pt>
                <c:pt idx="9571">
                  <c:v>17999</c:v>
                </c:pt>
                <c:pt idx="9572">
                  <c:v>17799</c:v>
                </c:pt>
                <c:pt idx="9573">
                  <c:v>16999</c:v>
                </c:pt>
                <c:pt idx="9574">
                  <c:v>15999</c:v>
                </c:pt>
                <c:pt idx="9575">
                  <c:v>18199</c:v>
                </c:pt>
                <c:pt idx="9576">
                  <c:v>19199</c:v>
                </c:pt>
                <c:pt idx="9577">
                  <c:v>16799</c:v>
                </c:pt>
                <c:pt idx="9578">
                  <c:v>18199</c:v>
                </c:pt>
                <c:pt idx="9579">
                  <c:v>16999</c:v>
                </c:pt>
                <c:pt idx="9580">
                  <c:v>15599</c:v>
                </c:pt>
                <c:pt idx="9581">
                  <c:v>16799</c:v>
                </c:pt>
                <c:pt idx="9582">
                  <c:v>19199</c:v>
                </c:pt>
                <c:pt idx="9583">
                  <c:v>17999</c:v>
                </c:pt>
                <c:pt idx="9584">
                  <c:v>18199</c:v>
                </c:pt>
                <c:pt idx="9585">
                  <c:v>16999</c:v>
                </c:pt>
                <c:pt idx="9586">
                  <c:v>23525</c:v>
                </c:pt>
                <c:pt idx="9587">
                  <c:v>19160</c:v>
                </c:pt>
                <c:pt idx="9588">
                  <c:v>23640</c:v>
                </c:pt>
                <c:pt idx="9589">
                  <c:v>16430</c:v>
                </c:pt>
                <c:pt idx="9590">
                  <c:v>19155</c:v>
                </c:pt>
                <c:pt idx="9591">
                  <c:v>20960</c:v>
                </c:pt>
                <c:pt idx="9592">
                  <c:v>23790</c:v>
                </c:pt>
                <c:pt idx="9593">
                  <c:v>2000</c:v>
                </c:pt>
                <c:pt idx="9594">
                  <c:v>2000</c:v>
                </c:pt>
                <c:pt idx="9595">
                  <c:v>2000</c:v>
                </c:pt>
                <c:pt idx="9596">
                  <c:v>2166</c:v>
                </c:pt>
                <c:pt idx="9597">
                  <c:v>2110</c:v>
                </c:pt>
                <c:pt idx="9598">
                  <c:v>2000</c:v>
                </c:pt>
                <c:pt idx="9599">
                  <c:v>2317</c:v>
                </c:pt>
                <c:pt idx="9600">
                  <c:v>2008</c:v>
                </c:pt>
                <c:pt idx="9601">
                  <c:v>37395</c:v>
                </c:pt>
                <c:pt idx="9602">
                  <c:v>31195</c:v>
                </c:pt>
                <c:pt idx="9603">
                  <c:v>38495</c:v>
                </c:pt>
                <c:pt idx="9604">
                  <c:v>34495</c:v>
                </c:pt>
                <c:pt idx="9605">
                  <c:v>29995</c:v>
                </c:pt>
                <c:pt idx="9606">
                  <c:v>29695</c:v>
                </c:pt>
                <c:pt idx="9607">
                  <c:v>26295</c:v>
                </c:pt>
                <c:pt idx="9608">
                  <c:v>28495</c:v>
                </c:pt>
                <c:pt idx="9609">
                  <c:v>34695</c:v>
                </c:pt>
                <c:pt idx="9610">
                  <c:v>39995</c:v>
                </c:pt>
                <c:pt idx="9611">
                  <c:v>28895</c:v>
                </c:pt>
                <c:pt idx="9612">
                  <c:v>38995</c:v>
                </c:pt>
                <c:pt idx="9613">
                  <c:v>30395</c:v>
                </c:pt>
                <c:pt idx="9614">
                  <c:v>39995</c:v>
                </c:pt>
                <c:pt idx="9615">
                  <c:v>31595</c:v>
                </c:pt>
                <c:pt idx="9616">
                  <c:v>30095</c:v>
                </c:pt>
                <c:pt idx="9617">
                  <c:v>26595</c:v>
                </c:pt>
                <c:pt idx="9618">
                  <c:v>39995</c:v>
                </c:pt>
                <c:pt idx="9619">
                  <c:v>26695</c:v>
                </c:pt>
                <c:pt idx="9620">
                  <c:v>30195</c:v>
                </c:pt>
                <c:pt idx="9621">
                  <c:v>39995</c:v>
                </c:pt>
                <c:pt idx="9622">
                  <c:v>30995</c:v>
                </c:pt>
                <c:pt idx="9623">
                  <c:v>32195</c:v>
                </c:pt>
                <c:pt idx="9624">
                  <c:v>28995</c:v>
                </c:pt>
                <c:pt idx="9625">
                  <c:v>35195</c:v>
                </c:pt>
                <c:pt idx="9626">
                  <c:v>2000</c:v>
                </c:pt>
                <c:pt idx="9627">
                  <c:v>2000</c:v>
                </c:pt>
                <c:pt idx="9628">
                  <c:v>2000</c:v>
                </c:pt>
                <c:pt idx="9629">
                  <c:v>2000</c:v>
                </c:pt>
                <c:pt idx="9630">
                  <c:v>2000</c:v>
                </c:pt>
                <c:pt idx="9631">
                  <c:v>2000</c:v>
                </c:pt>
                <c:pt idx="9632">
                  <c:v>2000</c:v>
                </c:pt>
                <c:pt idx="9633">
                  <c:v>31200</c:v>
                </c:pt>
                <c:pt idx="9634">
                  <c:v>33000</c:v>
                </c:pt>
                <c:pt idx="9635">
                  <c:v>39100</c:v>
                </c:pt>
                <c:pt idx="9636">
                  <c:v>34800</c:v>
                </c:pt>
                <c:pt idx="9637">
                  <c:v>33100</c:v>
                </c:pt>
                <c:pt idx="9638">
                  <c:v>35100</c:v>
                </c:pt>
                <c:pt idx="9639">
                  <c:v>45500</c:v>
                </c:pt>
                <c:pt idx="9640">
                  <c:v>40500</c:v>
                </c:pt>
                <c:pt idx="9641">
                  <c:v>42000</c:v>
                </c:pt>
                <c:pt idx="9642">
                  <c:v>38500</c:v>
                </c:pt>
                <c:pt idx="9643">
                  <c:v>38950</c:v>
                </c:pt>
                <c:pt idx="9644">
                  <c:v>46800</c:v>
                </c:pt>
                <c:pt idx="9645">
                  <c:v>40950</c:v>
                </c:pt>
                <c:pt idx="9646">
                  <c:v>42450</c:v>
                </c:pt>
                <c:pt idx="9647">
                  <c:v>42750</c:v>
                </c:pt>
                <c:pt idx="9648">
                  <c:v>47950</c:v>
                </c:pt>
                <c:pt idx="9649">
                  <c:v>41250</c:v>
                </c:pt>
                <c:pt idx="9650">
                  <c:v>39250</c:v>
                </c:pt>
                <c:pt idx="9651">
                  <c:v>44700</c:v>
                </c:pt>
                <c:pt idx="9652">
                  <c:v>48000</c:v>
                </c:pt>
                <c:pt idx="9653">
                  <c:v>57800</c:v>
                </c:pt>
                <c:pt idx="9654">
                  <c:v>45250</c:v>
                </c:pt>
                <c:pt idx="9655">
                  <c:v>49700</c:v>
                </c:pt>
                <c:pt idx="9656">
                  <c:v>58100</c:v>
                </c:pt>
                <c:pt idx="9657">
                  <c:v>45550</c:v>
                </c:pt>
                <c:pt idx="9658">
                  <c:v>57700</c:v>
                </c:pt>
                <c:pt idx="9659">
                  <c:v>53900</c:v>
                </c:pt>
                <c:pt idx="9660">
                  <c:v>56200</c:v>
                </c:pt>
                <c:pt idx="9661">
                  <c:v>70100</c:v>
                </c:pt>
                <c:pt idx="9662">
                  <c:v>57000</c:v>
                </c:pt>
                <c:pt idx="9663">
                  <c:v>71500</c:v>
                </c:pt>
                <c:pt idx="9664">
                  <c:v>57700</c:v>
                </c:pt>
                <c:pt idx="9665">
                  <c:v>54700</c:v>
                </c:pt>
                <c:pt idx="9666">
                  <c:v>57800</c:v>
                </c:pt>
                <c:pt idx="9667">
                  <c:v>55500</c:v>
                </c:pt>
                <c:pt idx="9668">
                  <c:v>59300</c:v>
                </c:pt>
                <c:pt idx="9669">
                  <c:v>72300</c:v>
                </c:pt>
                <c:pt idx="9670">
                  <c:v>61900</c:v>
                </c:pt>
                <c:pt idx="9671">
                  <c:v>72900</c:v>
                </c:pt>
                <c:pt idx="9672">
                  <c:v>59600</c:v>
                </c:pt>
                <c:pt idx="9673">
                  <c:v>62900</c:v>
                </c:pt>
                <c:pt idx="9674">
                  <c:v>60600</c:v>
                </c:pt>
                <c:pt idx="9675">
                  <c:v>75300</c:v>
                </c:pt>
                <c:pt idx="9676">
                  <c:v>61400</c:v>
                </c:pt>
                <c:pt idx="9677">
                  <c:v>76100</c:v>
                </c:pt>
                <c:pt idx="9678">
                  <c:v>63700</c:v>
                </c:pt>
                <c:pt idx="9679">
                  <c:v>12480</c:v>
                </c:pt>
                <c:pt idx="9680">
                  <c:v>13280</c:v>
                </c:pt>
                <c:pt idx="9681">
                  <c:v>13330</c:v>
                </c:pt>
                <c:pt idx="9682">
                  <c:v>12530</c:v>
                </c:pt>
                <c:pt idx="9683">
                  <c:v>13580</c:v>
                </c:pt>
                <c:pt idx="9684">
                  <c:v>12780</c:v>
                </c:pt>
                <c:pt idx="9685">
                  <c:v>16970</c:v>
                </c:pt>
                <c:pt idx="9686">
                  <c:v>19210</c:v>
                </c:pt>
                <c:pt idx="9687">
                  <c:v>17920</c:v>
                </c:pt>
                <c:pt idx="9688">
                  <c:v>20160</c:v>
                </c:pt>
                <c:pt idx="9689">
                  <c:v>16970</c:v>
                </c:pt>
                <c:pt idx="9690">
                  <c:v>20420</c:v>
                </c:pt>
                <c:pt idx="9691">
                  <c:v>17920</c:v>
                </c:pt>
                <c:pt idx="9692">
                  <c:v>18070</c:v>
                </c:pt>
                <c:pt idx="9693">
                  <c:v>19685</c:v>
                </c:pt>
                <c:pt idx="9694">
                  <c:v>17120</c:v>
                </c:pt>
                <c:pt idx="9695">
                  <c:v>51050</c:v>
                </c:pt>
                <c:pt idx="9696">
                  <c:v>45550</c:v>
                </c:pt>
                <c:pt idx="9697">
                  <c:v>46750</c:v>
                </c:pt>
                <c:pt idx="9698">
                  <c:v>48250</c:v>
                </c:pt>
                <c:pt idx="9699">
                  <c:v>41550</c:v>
                </c:pt>
                <c:pt idx="9700">
                  <c:v>42650</c:v>
                </c:pt>
                <c:pt idx="9701">
                  <c:v>38850</c:v>
                </c:pt>
                <c:pt idx="9702">
                  <c:v>39650</c:v>
                </c:pt>
                <c:pt idx="9703">
                  <c:v>42950</c:v>
                </c:pt>
                <c:pt idx="9704">
                  <c:v>43850</c:v>
                </c:pt>
                <c:pt idx="9705">
                  <c:v>43900</c:v>
                </c:pt>
                <c:pt idx="9706">
                  <c:v>37250</c:v>
                </c:pt>
                <c:pt idx="9707">
                  <c:v>45550</c:v>
                </c:pt>
                <c:pt idx="9708">
                  <c:v>41450</c:v>
                </c:pt>
                <c:pt idx="9709">
                  <c:v>35750</c:v>
                </c:pt>
                <c:pt idx="9710">
                  <c:v>45800</c:v>
                </c:pt>
                <c:pt idx="9711">
                  <c:v>42850</c:v>
                </c:pt>
                <c:pt idx="9712">
                  <c:v>40250</c:v>
                </c:pt>
                <c:pt idx="9713">
                  <c:v>47200</c:v>
                </c:pt>
                <c:pt idx="9714">
                  <c:v>41750</c:v>
                </c:pt>
                <c:pt idx="9715">
                  <c:v>40350</c:v>
                </c:pt>
                <c:pt idx="9716">
                  <c:v>44050</c:v>
                </c:pt>
                <c:pt idx="9717">
                  <c:v>36400</c:v>
                </c:pt>
                <c:pt idx="9718">
                  <c:v>49800</c:v>
                </c:pt>
                <c:pt idx="9719">
                  <c:v>47050</c:v>
                </c:pt>
                <c:pt idx="9720">
                  <c:v>45400</c:v>
                </c:pt>
                <c:pt idx="9721">
                  <c:v>42350</c:v>
                </c:pt>
                <c:pt idx="9722">
                  <c:v>41150</c:v>
                </c:pt>
                <c:pt idx="9723">
                  <c:v>40050</c:v>
                </c:pt>
                <c:pt idx="9724">
                  <c:v>37900</c:v>
                </c:pt>
                <c:pt idx="9725">
                  <c:v>46950</c:v>
                </c:pt>
                <c:pt idx="9726">
                  <c:v>41150</c:v>
                </c:pt>
                <c:pt idx="9727">
                  <c:v>44350</c:v>
                </c:pt>
                <c:pt idx="9728">
                  <c:v>41350</c:v>
                </c:pt>
                <c:pt idx="9729">
                  <c:v>38100</c:v>
                </c:pt>
                <c:pt idx="9730">
                  <c:v>41350</c:v>
                </c:pt>
                <c:pt idx="9731">
                  <c:v>46950</c:v>
                </c:pt>
                <c:pt idx="9732">
                  <c:v>42650</c:v>
                </c:pt>
                <c:pt idx="9733">
                  <c:v>47200</c:v>
                </c:pt>
                <c:pt idx="9734">
                  <c:v>47050</c:v>
                </c:pt>
                <c:pt idx="9735">
                  <c:v>36600</c:v>
                </c:pt>
                <c:pt idx="9736">
                  <c:v>44150</c:v>
                </c:pt>
                <c:pt idx="9737">
                  <c:v>47750</c:v>
                </c:pt>
                <c:pt idx="9738">
                  <c:v>51050</c:v>
                </c:pt>
                <c:pt idx="9739">
                  <c:v>45650</c:v>
                </c:pt>
                <c:pt idx="9740">
                  <c:v>43350</c:v>
                </c:pt>
                <c:pt idx="9741">
                  <c:v>51300</c:v>
                </c:pt>
                <c:pt idx="9742">
                  <c:v>45750</c:v>
                </c:pt>
                <c:pt idx="9743">
                  <c:v>39850</c:v>
                </c:pt>
                <c:pt idx="9744">
                  <c:v>40950</c:v>
                </c:pt>
                <c:pt idx="9745">
                  <c:v>46350</c:v>
                </c:pt>
                <c:pt idx="9746">
                  <c:v>51000</c:v>
                </c:pt>
                <c:pt idx="9747">
                  <c:v>46350</c:v>
                </c:pt>
                <c:pt idx="9748">
                  <c:v>40950</c:v>
                </c:pt>
                <c:pt idx="9749">
                  <c:v>34500</c:v>
                </c:pt>
                <c:pt idx="9750">
                  <c:v>40950</c:v>
                </c:pt>
                <c:pt idx="9751">
                  <c:v>42050</c:v>
                </c:pt>
                <c:pt idx="9752">
                  <c:v>36900</c:v>
                </c:pt>
                <c:pt idx="9753">
                  <c:v>36050</c:v>
                </c:pt>
                <c:pt idx="9754">
                  <c:v>41800</c:v>
                </c:pt>
                <c:pt idx="9755">
                  <c:v>37550</c:v>
                </c:pt>
                <c:pt idx="9756">
                  <c:v>35400</c:v>
                </c:pt>
                <c:pt idx="9757">
                  <c:v>46675</c:v>
                </c:pt>
                <c:pt idx="9758">
                  <c:v>43050</c:v>
                </c:pt>
                <c:pt idx="9759">
                  <c:v>48175</c:v>
                </c:pt>
                <c:pt idx="9760">
                  <c:v>41550</c:v>
                </c:pt>
                <c:pt idx="9761">
                  <c:v>47175</c:v>
                </c:pt>
                <c:pt idx="9762">
                  <c:v>38600</c:v>
                </c:pt>
                <c:pt idx="9763">
                  <c:v>37100</c:v>
                </c:pt>
                <c:pt idx="9764">
                  <c:v>45675</c:v>
                </c:pt>
                <c:pt idx="9765">
                  <c:v>42050</c:v>
                </c:pt>
                <c:pt idx="9766">
                  <c:v>40550</c:v>
                </c:pt>
                <c:pt idx="9767">
                  <c:v>39700</c:v>
                </c:pt>
                <c:pt idx="9768">
                  <c:v>42700</c:v>
                </c:pt>
                <c:pt idx="9769">
                  <c:v>53250</c:v>
                </c:pt>
                <c:pt idx="9770">
                  <c:v>49800</c:v>
                </c:pt>
                <c:pt idx="9771">
                  <c:v>43950</c:v>
                </c:pt>
                <c:pt idx="9772">
                  <c:v>55400</c:v>
                </c:pt>
                <c:pt idx="9773">
                  <c:v>53800</c:v>
                </c:pt>
                <c:pt idx="9774">
                  <c:v>51250</c:v>
                </c:pt>
                <c:pt idx="9775">
                  <c:v>65700</c:v>
                </c:pt>
                <c:pt idx="9776">
                  <c:v>51350</c:v>
                </c:pt>
                <c:pt idx="9777">
                  <c:v>45950</c:v>
                </c:pt>
                <c:pt idx="9778">
                  <c:v>49350</c:v>
                </c:pt>
                <c:pt idx="9779">
                  <c:v>51150</c:v>
                </c:pt>
                <c:pt idx="9780">
                  <c:v>57200</c:v>
                </c:pt>
                <c:pt idx="9781">
                  <c:v>51600</c:v>
                </c:pt>
                <c:pt idx="9782">
                  <c:v>45750</c:v>
                </c:pt>
                <c:pt idx="9783">
                  <c:v>55600</c:v>
                </c:pt>
                <c:pt idx="9784">
                  <c:v>36500</c:v>
                </c:pt>
                <c:pt idx="9785">
                  <c:v>15345</c:v>
                </c:pt>
                <c:pt idx="9786">
                  <c:v>16145</c:v>
                </c:pt>
                <c:pt idx="9787">
                  <c:v>16250</c:v>
                </c:pt>
                <c:pt idx="9788">
                  <c:v>17050</c:v>
                </c:pt>
                <c:pt idx="9789">
                  <c:v>18955</c:v>
                </c:pt>
                <c:pt idx="9790">
                  <c:v>16545</c:v>
                </c:pt>
                <c:pt idx="9791">
                  <c:v>18155</c:v>
                </c:pt>
                <c:pt idx="9792">
                  <c:v>15745</c:v>
                </c:pt>
                <c:pt idx="9793">
                  <c:v>15920</c:v>
                </c:pt>
                <c:pt idx="9794">
                  <c:v>16720</c:v>
                </c:pt>
                <c:pt idx="9795">
                  <c:v>24999</c:v>
                </c:pt>
                <c:pt idx="9796">
                  <c:v>23499</c:v>
                </c:pt>
                <c:pt idx="9797">
                  <c:v>23999</c:v>
                </c:pt>
                <c:pt idx="9798">
                  <c:v>25599</c:v>
                </c:pt>
                <c:pt idx="9799">
                  <c:v>25599</c:v>
                </c:pt>
                <c:pt idx="9800">
                  <c:v>23999</c:v>
                </c:pt>
                <c:pt idx="9801">
                  <c:v>24899</c:v>
                </c:pt>
                <c:pt idx="9802">
                  <c:v>26499</c:v>
                </c:pt>
                <c:pt idx="9803">
                  <c:v>25799</c:v>
                </c:pt>
                <c:pt idx="9804">
                  <c:v>27499</c:v>
                </c:pt>
                <c:pt idx="9805">
                  <c:v>21999</c:v>
                </c:pt>
                <c:pt idx="9806">
                  <c:v>23799</c:v>
                </c:pt>
                <c:pt idx="9807">
                  <c:v>22599</c:v>
                </c:pt>
                <c:pt idx="9808">
                  <c:v>22999</c:v>
                </c:pt>
                <c:pt idx="9809">
                  <c:v>25499</c:v>
                </c:pt>
                <c:pt idx="9810">
                  <c:v>24499</c:v>
                </c:pt>
                <c:pt idx="9811">
                  <c:v>20099</c:v>
                </c:pt>
                <c:pt idx="9812">
                  <c:v>21099</c:v>
                </c:pt>
                <c:pt idx="9813">
                  <c:v>22299</c:v>
                </c:pt>
                <c:pt idx="9814">
                  <c:v>24799</c:v>
                </c:pt>
                <c:pt idx="9815">
                  <c:v>20899</c:v>
                </c:pt>
                <c:pt idx="9816">
                  <c:v>21899</c:v>
                </c:pt>
                <c:pt idx="9817">
                  <c:v>27799</c:v>
                </c:pt>
                <c:pt idx="9818">
                  <c:v>23299</c:v>
                </c:pt>
                <c:pt idx="9819">
                  <c:v>21399</c:v>
                </c:pt>
                <c:pt idx="9820">
                  <c:v>25799</c:v>
                </c:pt>
                <c:pt idx="9821">
                  <c:v>22899</c:v>
                </c:pt>
                <c:pt idx="9822">
                  <c:v>23399</c:v>
                </c:pt>
                <c:pt idx="9823">
                  <c:v>24099</c:v>
                </c:pt>
                <c:pt idx="9824">
                  <c:v>20399</c:v>
                </c:pt>
                <c:pt idx="9825">
                  <c:v>26099</c:v>
                </c:pt>
                <c:pt idx="9826">
                  <c:v>24899</c:v>
                </c:pt>
                <c:pt idx="9827">
                  <c:v>26699</c:v>
                </c:pt>
                <c:pt idx="9828">
                  <c:v>23199</c:v>
                </c:pt>
                <c:pt idx="9829">
                  <c:v>23699</c:v>
                </c:pt>
                <c:pt idx="9830">
                  <c:v>25499</c:v>
                </c:pt>
                <c:pt idx="9831">
                  <c:v>21999</c:v>
                </c:pt>
                <c:pt idx="9832">
                  <c:v>24599</c:v>
                </c:pt>
                <c:pt idx="9833">
                  <c:v>29549</c:v>
                </c:pt>
                <c:pt idx="9834">
                  <c:v>27949</c:v>
                </c:pt>
                <c:pt idx="9835">
                  <c:v>28349</c:v>
                </c:pt>
                <c:pt idx="9836">
                  <c:v>25949</c:v>
                </c:pt>
                <c:pt idx="9837">
                  <c:v>24599</c:v>
                </c:pt>
                <c:pt idx="9838">
                  <c:v>31749</c:v>
                </c:pt>
                <c:pt idx="9839">
                  <c:v>26999</c:v>
                </c:pt>
                <c:pt idx="9840">
                  <c:v>27549</c:v>
                </c:pt>
                <c:pt idx="9841">
                  <c:v>24349</c:v>
                </c:pt>
                <c:pt idx="9842">
                  <c:v>25949</c:v>
                </c:pt>
                <c:pt idx="9843">
                  <c:v>26199</c:v>
                </c:pt>
                <c:pt idx="9844">
                  <c:v>25399</c:v>
                </c:pt>
                <c:pt idx="9845">
                  <c:v>28649</c:v>
                </c:pt>
                <c:pt idx="9846">
                  <c:v>27049</c:v>
                </c:pt>
                <c:pt idx="9847">
                  <c:v>22999</c:v>
                </c:pt>
                <c:pt idx="9848">
                  <c:v>30149</c:v>
                </c:pt>
                <c:pt idx="9849">
                  <c:v>26749</c:v>
                </c:pt>
                <c:pt idx="9850">
                  <c:v>25199</c:v>
                </c:pt>
                <c:pt idx="9851">
                  <c:v>29149</c:v>
                </c:pt>
                <c:pt idx="9852">
                  <c:v>29149</c:v>
                </c:pt>
                <c:pt idx="9853">
                  <c:v>27499</c:v>
                </c:pt>
                <c:pt idx="9854">
                  <c:v>26599</c:v>
                </c:pt>
                <c:pt idx="9855">
                  <c:v>23549</c:v>
                </c:pt>
                <c:pt idx="9856">
                  <c:v>25099</c:v>
                </c:pt>
                <c:pt idx="9857">
                  <c:v>21599</c:v>
                </c:pt>
                <c:pt idx="9858">
                  <c:v>25049</c:v>
                </c:pt>
                <c:pt idx="9859">
                  <c:v>26699</c:v>
                </c:pt>
                <c:pt idx="9860">
                  <c:v>26749</c:v>
                </c:pt>
                <c:pt idx="9861">
                  <c:v>27499</c:v>
                </c:pt>
                <c:pt idx="9862">
                  <c:v>28249</c:v>
                </c:pt>
                <c:pt idx="9863">
                  <c:v>28280</c:v>
                </c:pt>
                <c:pt idx="9864">
                  <c:v>29930</c:v>
                </c:pt>
                <c:pt idx="9865">
                  <c:v>28580</c:v>
                </c:pt>
                <c:pt idx="9866">
                  <c:v>29079</c:v>
                </c:pt>
                <c:pt idx="9867">
                  <c:v>27429</c:v>
                </c:pt>
                <c:pt idx="9868">
                  <c:v>25745</c:v>
                </c:pt>
                <c:pt idx="9869">
                  <c:v>27395</c:v>
                </c:pt>
                <c:pt idx="9870">
                  <c:v>30230</c:v>
                </c:pt>
                <c:pt idx="9871">
                  <c:v>97460</c:v>
                </c:pt>
                <c:pt idx="9872">
                  <c:v>99160</c:v>
                </c:pt>
                <c:pt idx="9873">
                  <c:v>100660</c:v>
                </c:pt>
                <c:pt idx="9874">
                  <c:v>104215</c:v>
                </c:pt>
                <c:pt idx="9875">
                  <c:v>80655</c:v>
                </c:pt>
                <c:pt idx="9876">
                  <c:v>84160</c:v>
                </c:pt>
                <c:pt idx="9877">
                  <c:v>78335</c:v>
                </c:pt>
                <c:pt idx="9878">
                  <c:v>80650</c:v>
                </c:pt>
                <c:pt idx="9879">
                  <c:v>81855</c:v>
                </c:pt>
                <c:pt idx="9880">
                  <c:v>85650</c:v>
                </c:pt>
                <c:pt idx="9881">
                  <c:v>86215</c:v>
                </c:pt>
                <c:pt idx="9882">
                  <c:v>62500</c:v>
                </c:pt>
                <c:pt idx="9883">
                  <c:v>51895</c:v>
                </c:pt>
                <c:pt idx="9884">
                  <c:v>38995</c:v>
                </c:pt>
                <c:pt idx="9885">
                  <c:v>47390</c:v>
                </c:pt>
                <c:pt idx="9886">
                  <c:v>44895</c:v>
                </c:pt>
                <c:pt idx="9887">
                  <c:v>54390</c:v>
                </c:pt>
                <c:pt idx="9888">
                  <c:v>26900</c:v>
                </c:pt>
                <c:pt idx="9889">
                  <c:v>29440</c:v>
                </c:pt>
                <c:pt idx="9890">
                  <c:v>25850</c:v>
                </c:pt>
                <c:pt idx="9891">
                  <c:v>30490</c:v>
                </c:pt>
                <c:pt idx="9892">
                  <c:v>24850</c:v>
                </c:pt>
                <c:pt idx="9893">
                  <c:v>24990</c:v>
                </c:pt>
                <c:pt idx="9894">
                  <c:v>22940</c:v>
                </c:pt>
                <c:pt idx="9895">
                  <c:v>31370</c:v>
                </c:pt>
                <c:pt idx="9896">
                  <c:v>25300</c:v>
                </c:pt>
                <c:pt idx="9897">
                  <c:v>27350</c:v>
                </c:pt>
                <c:pt idx="9898">
                  <c:v>25440</c:v>
                </c:pt>
                <c:pt idx="9899">
                  <c:v>26300</c:v>
                </c:pt>
                <c:pt idx="9900">
                  <c:v>23390</c:v>
                </c:pt>
                <c:pt idx="9901">
                  <c:v>30320</c:v>
                </c:pt>
                <c:pt idx="9902">
                  <c:v>26670</c:v>
                </c:pt>
                <c:pt idx="9903">
                  <c:v>27720</c:v>
                </c:pt>
                <c:pt idx="9904">
                  <c:v>25710</c:v>
                </c:pt>
                <c:pt idx="9905">
                  <c:v>30590</c:v>
                </c:pt>
                <c:pt idx="9906">
                  <c:v>23660</c:v>
                </c:pt>
                <c:pt idx="9907">
                  <c:v>31640</c:v>
                </c:pt>
                <c:pt idx="9908">
                  <c:v>25670</c:v>
                </c:pt>
                <c:pt idx="9909">
                  <c:v>64245</c:v>
                </c:pt>
                <c:pt idx="9910">
                  <c:v>44660</c:v>
                </c:pt>
                <c:pt idx="9911">
                  <c:v>54670</c:v>
                </c:pt>
                <c:pt idx="9912">
                  <c:v>62735</c:v>
                </c:pt>
                <c:pt idx="9913">
                  <c:v>56900</c:v>
                </c:pt>
                <c:pt idx="9914">
                  <c:v>51000</c:v>
                </c:pt>
                <c:pt idx="9915">
                  <c:v>49000</c:v>
                </c:pt>
                <c:pt idx="9916">
                  <c:v>69785</c:v>
                </c:pt>
                <c:pt idx="9917">
                  <c:v>62015</c:v>
                </c:pt>
                <c:pt idx="9918">
                  <c:v>45295</c:v>
                </c:pt>
                <c:pt idx="9919">
                  <c:v>49250</c:v>
                </c:pt>
                <c:pt idx="9920">
                  <c:v>55705</c:v>
                </c:pt>
                <c:pt idx="9921">
                  <c:v>66780</c:v>
                </c:pt>
                <c:pt idx="9922">
                  <c:v>72320</c:v>
                </c:pt>
                <c:pt idx="9923">
                  <c:v>51250</c:v>
                </c:pt>
                <c:pt idx="9924">
                  <c:v>63770</c:v>
                </c:pt>
                <c:pt idx="9925">
                  <c:v>64550</c:v>
                </c:pt>
                <c:pt idx="9926">
                  <c:v>57935</c:v>
                </c:pt>
                <c:pt idx="9927">
                  <c:v>45295</c:v>
                </c:pt>
                <c:pt idx="9928">
                  <c:v>66795</c:v>
                </c:pt>
                <c:pt idx="9929">
                  <c:v>49295</c:v>
                </c:pt>
                <c:pt idx="9930">
                  <c:v>57995</c:v>
                </c:pt>
                <c:pt idx="9931">
                  <c:v>51295</c:v>
                </c:pt>
                <c:pt idx="9932">
                  <c:v>63795</c:v>
                </c:pt>
                <c:pt idx="9933">
                  <c:v>72395</c:v>
                </c:pt>
                <c:pt idx="9934">
                  <c:v>64595</c:v>
                </c:pt>
                <c:pt idx="9935">
                  <c:v>55795</c:v>
                </c:pt>
                <c:pt idx="9936">
                  <c:v>2000</c:v>
                </c:pt>
                <c:pt idx="9937">
                  <c:v>2000</c:v>
                </c:pt>
                <c:pt idx="9938">
                  <c:v>2000</c:v>
                </c:pt>
                <c:pt idx="9939">
                  <c:v>21995</c:v>
                </c:pt>
                <c:pt idx="9940">
                  <c:v>24495</c:v>
                </c:pt>
                <c:pt idx="9941">
                  <c:v>22995</c:v>
                </c:pt>
                <c:pt idx="9942">
                  <c:v>25995</c:v>
                </c:pt>
                <c:pt idx="9943">
                  <c:v>29295</c:v>
                </c:pt>
                <c:pt idx="9944">
                  <c:v>22995</c:v>
                </c:pt>
                <c:pt idx="9945">
                  <c:v>24495</c:v>
                </c:pt>
                <c:pt idx="9946">
                  <c:v>21995</c:v>
                </c:pt>
                <c:pt idx="9947">
                  <c:v>24795</c:v>
                </c:pt>
                <c:pt idx="9948">
                  <c:v>29295</c:v>
                </c:pt>
                <c:pt idx="9949">
                  <c:v>25995</c:v>
                </c:pt>
                <c:pt idx="9950">
                  <c:v>22295</c:v>
                </c:pt>
                <c:pt idx="9951">
                  <c:v>21595</c:v>
                </c:pt>
                <c:pt idx="9952">
                  <c:v>23295</c:v>
                </c:pt>
                <c:pt idx="9953">
                  <c:v>15950</c:v>
                </c:pt>
                <c:pt idx="9954">
                  <c:v>16820</c:v>
                </c:pt>
                <c:pt idx="9955">
                  <c:v>16880</c:v>
                </c:pt>
                <c:pt idx="9956">
                  <c:v>16505</c:v>
                </c:pt>
                <c:pt idx="9957">
                  <c:v>15945</c:v>
                </c:pt>
                <c:pt idx="9958">
                  <c:v>14845</c:v>
                </c:pt>
                <c:pt idx="9959">
                  <c:v>15570</c:v>
                </c:pt>
                <c:pt idx="9960">
                  <c:v>17620</c:v>
                </c:pt>
                <c:pt idx="9961">
                  <c:v>17670</c:v>
                </c:pt>
                <c:pt idx="9962">
                  <c:v>16870</c:v>
                </c:pt>
                <c:pt idx="9963">
                  <c:v>16555</c:v>
                </c:pt>
                <c:pt idx="9964">
                  <c:v>16930</c:v>
                </c:pt>
                <c:pt idx="9965">
                  <c:v>14895</c:v>
                </c:pt>
                <c:pt idx="9966">
                  <c:v>15620</c:v>
                </c:pt>
                <c:pt idx="9967">
                  <c:v>15995</c:v>
                </c:pt>
                <c:pt idx="9968">
                  <c:v>16000</c:v>
                </c:pt>
                <c:pt idx="9969">
                  <c:v>16910</c:v>
                </c:pt>
                <c:pt idx="9970">
                  <c:v>15250</c:v>
                </c:pt>
                <c:pt idx="9971">
                  <c:v>16375</c:v>
                </c:pt>
                <c:pt idx="9972">
                  <c:v>17285</c:v>
                </c:pt>
                <c:pt idx="9973">
                  <c:v>18000</c:v>
                </c:pt>
                <c:pt idx="9974">
                  <c:v>17200</c:v>
                </c:pt>
                <c:pt idx="9975">
                  <c:v>3949</c:v>
                </c:pt>
                <c:pt idx="9976">
                  <c:v>54420</c:v>
                </c:pt>
                <c:pt idx="9977">
                  <c:v>51610</c:v>
                </c:pt>
                <c:pt idx="9978">
                  <c:v>61770</c:v>
                </c:pt>
                <c:pt idx="9979">
                  <c:v>58925</c:v>
                </c:pt>
                <c:pt idx="9980">
                  <c:v>55280</c:v>
                </c:pt>
                <c:pt idx="9981">
                  <c:v>63130</c:v>
                </c:pt>
                <c:pt idx="9982">
                  <c:v>52470</c:v>
                </c:pt>
                <c:pt idx="9983">
                  <c:v>60285</c:v>
                </c:pt>
                <c:pt idx="9984">
                  <c:v>54145</c:v>
                </c:pt>
                <c:pt idx="9985">
                  <c:v>64805</c:v>
                </c:pt>
                <c:pt idx="9986">
                  <c:v>56955</c:v>
                </c:pt>
                <c:pt idx="9987">
                  <c:v>61960</c:v>
                </c:pt>
                <c:pt idx="9988">
                  <c:v>61925</c:v>
                </c:pt>
                <c:pt idx="9989">
                  <c:v>58925</c:v>
                </c:pt>
                <c:pt idx="9990">
                  <c:v>53440</c:v>
                </c:pt>
                <c:pt idx="9991">
                  <c:v>67220</c:v>
                </c:pt>
                <c:pt idx="9992">
                  <c:v>70220</c:v>
                </c:pt>
                <c:pt idx="9993">
                  <c:v>50440</c:v>
                </c:pt>
                <c:pt idx="9994">
                  <c:v>51015</c:v>
                </c:pt>
                <c:pt idx="9995">
                  <c:v>59700</c:v>
                </c:pt>
                <c:pt idx="9996">
                  <c:v>54015</c:v>
                </c:pt>
                <c:pt idx="9997">
                  <c:v>68025</c:v>
                </c:pt>
                <c:pt idx="9998">
                  <c:v>62700</c:v>
                </c:pt>
                <c:pt idx="9999">
                  <c:v>71025</c:v>
                </c:pt>
                <c:pt idx="10000">
                  <c:v>54230</c:v>
                </c:pt>
                <c:pt idx="10001">
                  <c:v>68665</c:v>
                </c:pt>
                <c:pt idx="10002">
                  <c:v>71665</c:v>
                </c:pt>
                <c:pt idx="10003">
                  <c:v>63015</c:v>
                </c:pt>
                <c:pt idx="10004">
                  <c:v>51230</c:v>
                </c:pt>
                <c:pt idx="10005">
                  <c:v>60015</c:v>
                </c:pt>
                <c:pt idx="10006">
                  <c:v>50740</c:v>
                </c:pt>
                <c:pt idx="10007">
                  <c:v>47740</c:v>
                </c:pt>
                <c:pt idx="10008">
                  <c:v>59225</c:v>
                </c:pt>
                <c:pt idx="10009">
                  <c:v>56225</c:v>
                </c:pt>
                <c:pt idx="10010">
                  <c:v>64520</c:v>
                </c:pt>
                <c:pt idx="10011">
                  <c:v>67520</c:v>
                </c:pt>
                <c:pt idx="10012">
                  <c:v>65325</c:v>
                </c:pt>
                <c:pt idx="10013">
                  <c:v>51315</c:v>
                </c:pt>
                <c:pt idx="10014">
                  <c:v>68325</c:v>
                </c:pt>
                <c:pt idx="10015">
                  <c:v>57000</c:v>
                </c:pt>
                <c:pt idx="10016">
                  <c:v>48315</c:v>
                </c:pt>
                <c:pt idx="10017">
                  <c:v>60000</c:v>
                </c:pt>
                <c:pt idx="10018">
                  <c:v>68965</c:v>
                </c:pt>
                <c:pt idx="10019">
                  <c:v>57315</c:v>
                </c:pt>
                <c:pt idx="10020">
                  <c:v>51530</c:v>
                </c:pt>
                <c:pt idx="10021">
                  <c:v>65965</c:v>
                </c:pt>
                <c:pt idx="10022">
                  <c:v>60315</c:v>
                </c:pt>
                <c:pt idx="10023">
                  <c:v>48530</c:v>
                </c:pt>
                <c:pt idx="10024">
                  <c:v>4976</c:v>
                </c:pt>
                <c:pt idx="10025">
                  <c:v>4697</c:v>
                </c:pt>
                <c:pt idx="10026">
                  <c:v>4755</c:v>
                </c:pt>
                <c:pt idx="10027">
                  <c:v>37900</c:v>
                </c:pt>
                <c:pt idx="10028">
                  <c:v>31300</c:v>
                </c:pt>
                <c:pt idx="10029">
                  <c:v>37700</c:v>
                </c:pt>
                <c:pt idx="10030">
                  <c:v>37900</c:v>
                </c:pt>
                <c:pt idx="10031">
                  <c:v>31300</c:v>
                </c:pt>
                <c:pt idx="10032">
                  <c:v>37700</c:v>
                </c:pt>
                <c:pt idx="10033">
                  <c:v>50100</c:v>
                </c:pt>
                <c:pt idx="10034">
                  <c:v>52100</c:v>
                </c:pt>
                <c:pt idx="10035">
                  <c:v>50400</c:v>
                </c:pt>
                <c:pt idx="10036">
                  <c:v>52400</c:v>
                </c:pt>
                <c:pt idx="10037">
                  <c:v>48950</c:v>
                </c:pt>
                <c:pt idx="10038">
                  <c:v>56950</c:v>
                </c:pt>
                <c:pt idx="10039">
                  <c:v>65800</c:v>
                </c:pt>
                <c:pt idx="10040">
                  <c:v>48950</c:v>
                </c:pt>
                <c:pt idx="10041">
                  <c:v>56950</c:v>
                </c:pt>
                <c:pt idx="10042">
                  <c:v>65800</c:v>
                </c:pt>
                <c:pt idx="10043">
                  <c:v>57500</c:v>
                </c:pt>
                <c:pt idx="10044">
                  <c:v>49700</c:v>
                </c:pt>
                <c:pt idx="10045">
                  <c:v>66350</c:v>
                </c:pt>
                <c:pt idx="10046">
                  <c:v>128000</c:v>
                </c:pt>
                <c:pt idx="10047">
                  <c:v>130000</c:v>
                </c:pt>
                <c:pt idx="10048">
                  <c:v>131500</c:v>
                </c:pt>
                <c:pt idx="10049">
                  <c:v>46020</c:v>
                </c:pt>
                <c:pt idx="10050">
                  <c:v>56570</c:v>
                </c:pt>
                <c:pt idx="10051">
                  <c:v>50520</c:v>
                </c:pt>
                <c:pt idx="10052">
                  <c:v>46120</c:v>
                </c:pt>
                <c:pt idx="10053">
                  <c:v>56670</c:v>
                </c:pt>
                <c:pt idx="10054">
                  <c:v>50620</c:v>
                </c:pt>
                <c:pt idx="10055">
                  <c:v>50920</c:v>
                </c:pt>
                <c:pt idx="10056">
                  <c:v>28995</c:v>
                </c:pt>
              </c:numCache>
            </c:numRef>
          </c:yVal>
          <c:smooth val="0"/>
          <c:extLst>
            <c:ext xmlns:c16="http://schemas.microsoft.com/office/drawing/2014/chart" uri="{C3380CC4-5D6E-409C-BE32-E72D297353CC}">
              <c16:uniqueId val="{00000003-C991-4DA4-8B53-B6FDA54E01EA}"/>
            </c:ext>
          </c:extLst>
        </c:ser>
        <c:dLbls>
          <c:showLegendKey val="0"/>
          <c:showVal val="0"/>
          <c:showCatName val="0"/>
          <c:showSerName val="0"/>
          <c:showPercent val="0"/>
          <c:showBubbleSize val="0"/>
        </c:dLbls>
        <c:axId val="1670874575"/>
        <c:axId val="1670875055"/>
      </c:scatterChart>
      <c:valAx>
        <c:axId val="16708745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0875055"/>
        <c:crosses val="autoZero"/>
        <c:crossBetween val="midCat"/>
      </c:valAx>
      <c:valAx>
        <c:axId val="1670875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08745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8812424629353769E-2"/>
          <c:y val="0.24919590643274858"/>
          <c:w val="0.87137068170532739"/>
          <c:h val="0.6484649122807018"/>
        </c:manualLayout>
      </c:layout>
      <c:scatterChart>
        <c:scatterStyle val="lineMarker"/>
        <c:varyColors val="0"/>
        <c:ser>
          <c:idx val="0"/>
          <c:order val="0"/>
          <c:tx>
            <c:v>ENGINE HP VS MSRP</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'SCATTER-PLOT-AGAINST-MSRP'!$AC$2:$AC$10058</c:f>
              <c:numCache>
                <c:formatCode>General</c:formatCode>
                <c:ptCount val="10057"/>
                <c:pt idx="0">
                  <c:v>0.61981566820276501</c:v>
                </c:pt>
                <c:pt idx="1">
                  <c:v>0.53917050691244239</c:v>
                </c:pt>
                <c:pt idx="2">
                  <c:v>0.53917050691244239</c:v>
                </c:pt>
                <c:pt idx="3">
                  <c:v>0.37788018433179721</c:v>
                </c:pt>
                <c:pt idx="4">
                  <c:v>0.37788018433179721</c:v>
                </c:pt>
                <c:pt idx="5">
                  <c:v>0.37788018433179721</c:v>
                </c:pt>
                <c:pt idx="6">
                  <c:v>0.53917050691244239</c:v>
                </c:pt>
                <c:pt idx="7">
                  <c:v>0.53917050691244239</c:v>
                </c:pt>
                <c:pt idx="8">
                  <c:v>0.37788018433179721</c:v>
                </c:pt>
                <c:pt idx="9">
                  <c:v>0.37788018433179721</c:v>
                </c:pt>
                <c:pt idx="10">
                  <c:v>0.53917050691244239</c:v>
                </c:pt>
                <c:pt idx="11">
                  <c:v>0.37788018433179721</c:v>
                </c:pt>
                <c:pt idx="12">
                  <c:v>0.53917050691244239</c:v>
                </c:pt>
                <c:pt idx="13">
                  <c:v>0.37788018433179721</c:v>
                </c:pt>
                <c:pt idx="14">
                  <c:v>0.37788018433179721</c:v>
                </c:pt>
                <c:pt idx="15">
                  <c:v>0.58525345622119818</c:v>
                </c:pt>
                <c:pt idx="16">
                  <c:v>0.58525345622119818</c:v>
                </c:pt>
                <c:pt idx="17">
                  <c:v>0.24423963133640553</c:v>
                </c:pt>
                <c:pt idx="18">
                  <c:v>0.24423963133640553</c:v>
                </c:pt>
                <c:pt idx="19">
                  <c:v>0.24423963133640553</c:v>
                </c:pt>
                <c:pt idx="20">
                  <c:v>0.24423963133640553</c:v>
                </c:pt>
                <c:pt idx="21">
                  <c:v>0.24423963133640553</c:v>
                </c:pt>
                <c:pt idx="22">
                  <c:v>0.24423963133640553</c:v>
                </c:pt>
                <c:pt idx="23">
                  <c:v>0.24423963133640553</c:v>
                </c:pt>
                <c:pt idx="24">
                  <c:v>0.24423963133640553</c:v>
                </c:pt>
                <c:pt idx="25">
                  <c:v>0.24423963133640553</c:v>
                </c:pt>
                <c:pt idx="26">
                  <c:v>0.24423963133640553</c:v>
                </c:pt>
                <c:pt idx="27">
                  <c:v>0.24423963133640553</c:v>
                </c:pt>
                <c:pt idx="28">
                  <c:v>0.24423963133640553</c:v>
                </c:pt>
                <c:pt idx="29">
                  <c:v>0.24423963133640553</c:v>
                </c:pt>
                <c:pt idx="30">
                  <c:v>0.24423963133640553</c:v>
                </c:pt>
                <c:pt idx="31">
                  <c:v>0.24423963133640553</c:v>
                </c:pt>
                <c:pt idx="32">
                  <c:v>0.21658986175115208</c:v>
                </c:pt>
                <c:pt idx="33">
                  <c:v>0.21658986175115208</c:v>
                </c:pt>
                <c:pt idx="34">
                  <c:v>0.21658986175115208</c:v>
                </c:pt>
                <c:pt idx="35">
                  <c:v>0.14746543778801843</c:v>
                </c:pt>
                <c:pt idx="36">
                  <c:v>0.2119815668202765</c:v>
                </c:pt>
                <c:pt idx="37">
                  <c:v>0.2119815668202765</c:v>
                </c:pt>
                <c:pt idx="38">
                  <c:v>0.14746543778801843</c:v>
                </c:pt>
                <c:pt idx="39">
                  <c:v>0.14746543778801843</c:v>
                </c:pt>
                <c:pt idx="40">
                  <c:v>0.2119815668202765</c:v>
                </c:pt>
                <c:pt idx="41">
                  <c:v>0.4009216589861751</c:v>
                </c:pt>
                <c:pt idx="42">
                  <c:v>0.4009216589861751</c:v>
                </c:pt>
                <c:pt idx="43">
                  <c:v>0.58525345622119818</c:v>
                </c:pt>
                <c:pt idx="44">
                  <c:v>0.4009216589861751</c:v>
                </c:pt>
                <c:pt idx="45">
                  <c:v>0.4009216589861751</c:v>
                </c:pt>
                <c:pt idx="46">
                  <c:v>0.58525345622119818</c:v>
                </c:pt>
                <c:pt idx="47">
                  <c:v>0.4009216589861751</c:v>
                </c:pt>
                <c:pt idx="48">
                  <c:v>0.58525345622119818</c:v>
                </c:pt>
                <c:pt idx="49">
                  <c:v>0.58525345622119818</c:v>
                </c:pt>
                <c:pt idx="50">
                  <c:v>0.61981566820276501</c:v>
                </c:pt>
                <c:pt idx="51">
                  <c:v>0.61981566820276501</c:v>
                </c:pt>
                <c:pt idx="52">
                  <c:v>0.61981566820276501</c:v>
                </c:pt>
                <c:pt idx="53">
                  <c:v>0.61981566820276501</c:v>
                </c:pt>
                <c:pt idx="54">
                  <c:v>0.41935483870967744</c:v>
                </c:pt>
                <c:pt idx="55">
                  <c:v>0.41935483870967744</c:v>
                </c:pt>
                <c:pt idx="56">
                  <c:v>0.41935483870967744</c:v>
                </c:pt>
                <c:pt idx="57">
                  <c:v>0.41935483870967744</c:v>
                </c:pt>
                <c:pt idx="58">
                  <c:v>0.22119815668202766</c:v>
                </c:pt>
                <c:pt idx="59">
                  <c:v>0.22119815668202766</c:v>
                </c:pt>
                <c:pt idx="60">
                  <c:v>0.22119815668202766</c:v>
                </c:pt>
                <c:pt idx="61">
                  <c:v>0.34792626728110598</c:v>
                </c:pt>
                <c:pt idx="62">
                  <c:v>0.34792626728110598</c:v>
                </c:pt>
                <c:pt idx="63">
                  <c:v>0.22119815668202766</c:v>
                </c:pt>
                <c:pt idx="64">
                  <c:v>0.27188940092165897</c:v>
                </c:pt>
                <c:pt idx="65">
                  <c:v>0.27188940092165897</c:v>
                </c:pt>
                <c:pt idx="66">
                  <c:v>0.52764976958525345</c:v>
                </c:pt>
                <c:pt idx="67">
                  <c:v>0.27188940092165897</c:v>
                </c:pt>
                <c:pt idx="68">
                  <c:v>0.27188940092165897</c:v>
                </c:pt>
                <c:pt idx="69">
                  <c:v>0.52764976958525345</c:v>
                </c:pt>
                <c:pt idx="70">
                  <c:v>0.27188940092165897</c:v>
                </c:pt>
                <c:pt idx="71">
                  <c:v>0.27188940092165897</c:v>
                </c:pt>
                <c:pt idx="72">
                  <c:v>0.52764976958525345</c:v>
                </c:pt>
                <c:pt idx="73">
                  <c:v>0.52764976958525345</c:v>
                </c:pt>
                <c:pt idx="74">
                  <c:v>0.27188940092165897</c:v>
                </c:pt>
                <c:pt idx="75">
                  <c:v>0.27188940092165897</c:v>
                </c:pt>
                <c:pt idx="76">
                  <c:v>0.27188940092165897</c:v>
                </c:pt>
                <c:pt idx="77">
                  <c:v>0.27188940092165897</c:v>
                </c:pt>
                <c:pt idx="78">
                  <c:v>0.52764976958525345</c:v>
                </c:pt>
                <c:pt idx="79">
                  <c:v>0.52764976958525345</c:v>
                </c:pt>
                <c:pt idx="80">
                  <c:v>0.27188940092165897</c:v>
                </c:pt>
                <c:pt idx="81">
                  <c:v>0.27188940092165897</c:v>
                </c:pt>
                <c:pt idx="82">
                  <c:v>0.27188940092165897</c:v>
                </c:pt>
                <c:pt idx="83">
                  <c:v>0.52764976958525345</c:v>
                </c:pt>
                <c:pt idx="84">
                  <c:v>0.27188940092165897</c:v>
                </c:pt>
                <c:pt idx="85">
                  <c:v>0.27188940092165897</c:v>
                </c:pt>
                <c:pt idx="86">
                  <c:v>0.27188940092165897</c:v>
                </c:pt>
                <c:pt idx="87">
                  <c:v>0.11290322580645161</c:v>
                </c:pt>
                <c:pt idx="88">
                  <c:v>0.11290322580645161</c:v>
                </c:pt>
                <c:pt idx="89">
                  <c:v>0.17050691244239632</c:v>
                </c:pt>
                <c:pt idx="90">
                  <c:v>0.17050691244239632</c:v>
                </c:pt>
                <c:pt idx="91">
                  <c:v>0.11290322580645161</c:v>
                </c:pt>
                <c:pt idx="92">
                  <c:v>0.11290322580645161</c:v>
                </c:pt>
                <c:pt idx="93">
                  <c:v>0.11290322580645161</c:v>
                </c:pt>
                <c:pt idx="94">
                  <c:v>0.11290322580645161</c:v>
                </c:pt>
                <c:pt idx="95">
                  <c:v>0.17050691244239632</c:v>
                </c:pt>
                <c:pt idx="96">
                  <c:v>0.20506912442396313</c:v>
                </c:pt>
                <c:pt idx="97">
                  <c:v>0.20506912442396313</c:v>
                </c:pt>
                <c:pt idx="98">
                  <c:v>0.20506912442396313</c:v>
                </c:pt>
                <c:pt idx="99">
                  <c:v>0.20506912442396313</c:v>
                </c:pt>
                <c:pt idx="100">
                  <c:v>0.20506912442396313</c:v>
                </c:pt>
                <c:pt idx="101">
                  <c:v>0.20506912442396313</c:v>
                </c:pt>
                <c:pt idx="102">
                  <c:v>0.20506912442396313</c:v>
                </c:pt>
                <c:pt idx="103">
                  <c:v>0.20506912442396313</c:v>
                </c:pt>
                <c:pt idx="104">
                  <c:v>0.11059907834101383</c:v>
                </c:pt>
                <c:pt idx="105">
                  <c:v>0.11059907834101383</c:v>
                </c:pt>
                <c:pt idx="106">
                  <c:v>0.11059907834101383</c:v>
                </c:pt>
                <c:pt idx="107">
                  <c:v>0.11059907834101383</c:v>
                </c:pt>
                <c:pt idx="108">
                  <c:v>0.11059907834101383</c:v>
                </c:pt>
                <c:pt idx="109">
                  <c:v>0.11059907834101383</c:v>
                </c:pt>
                <c:pt idx="110">
                  <c:v>0.11059907834101383</c:v>
                </c:pt>
                <c:pt idx="111">
                  <c:v>0.11059907834101383</c:v>
                </c:pt>
                <c:pt idx="112">
                  <c:v>7.8341013824884786E-2</c:v>
                </c:pt>
                <c:pt idx="113">
                  <c:v>7.8341013824884786E-2</c:v>
                </c:pt>
                <c:pt idx="114">
                  <c:v>7.8341013824884786E-2</c:v>
                </c:pt>
                <c:pt idx="115">
                  <c:v>7.8341013824884786E-2</c:v>
                </c:pt>
                <c:pt idx="116">
                  <c:v>7.8341013824884786E-2</c:v>
                </c:pt>
                <c:pt idx="117">
                  <c:v>7.8341013824884786E-2</c:v>
                </c:pt>
                <c:pt idx="118">
                  <c:v>7.8341013824884786E-2</c:v>
                </c:pt>
                <c:pt idx="119">
                  <c:v>7.8341013824884786E-2</c:v>
                </c:pt>
                <c:pt idx="120">
                  <c:v>7.8341013824884786E-2</c:v>
                </c:pt>
                <c:pt idx="121">
                  <c:v>7.8341013824884786E-2</c:v>
                </c:pt>
                <c:pt idx="122">
                  <c:v>7.8341013824884786E-2</c:v>
                </c:pt>
                <c:pt idx="123">
                  <c:v>7.8341013824884786E-2</c:v>
                </c:pt>
                <c:pt idx="124">
                  <c:v>0.53917050691244239</c:v>
                </c:pt>
                <c:pt idx="125">
                  <c:v>0.4009216589861751</c:v>
                </c:pt>
                <c:pt idx="126">
                  <c:v>0.4009216589861751</c:v>
                </c:pt>
                <c:pt idx="127">
                  <c:v>0.4009216589861751</c:v>
                </c:pt>
                <c:pt idx="128">
                  <c:v>0.53917050691244239</c:v>
                </c:pt>
                <c:pt idx="129">
                  <c:v>0.58525345622119818</c:v>
                </c:pt>
                <c:pt idx="130">
                  <c:v>0.41935483870967744</c:v>
                </c:pt>
                <c:pt idx="131">
                  <c:v>0.40322580645161288</c:v>
                </c:pt>
                <c:pt idx="132">
                  <c:v>0.61981566820276501</c:v>
                </c:pt>
                <c:pt idx="133">
                  <c:v>0.4009216589861751</c:v>
                </c:pt>
                <c:pt idx="134">
                  <c:v>0.53917050691244239</c:v>
                </c:pt>
                <c:pt idx="135">
                  <c:v>0.4009216589861751</c:v>
                </c:pt>
                <c:pt idx="136">
                  <c:v>0.4009216589861751</c:v>
                </c:pt>
                <c:pt idx="137">
                  <c:v>0.26267281105990781</c:v>
                </c:pt>
                <c:pt idx="138">
                  <c:v>0.53917050691244239</c:v>
                </c:pt>
                <c:pt idx="139">
                  <c:v>0.4009216589861751</c:v>
                </c:pt>
                <c:pt idx="140">
                  <c:v>0.26267281105990781</c:v>
                </c:pt>
                <c:pt idx="141">
                  <c:v>0.26267281105990781</c:v>
                </c:pt>
                <c:pt idx="142">
                  <c:v>0.58525345622119818</c:v>
                </c:pt>
                <c:pt idx="143">
                  <c:v>0.4009216589861751</c:v>
                </c:pt>
                <c:pt idx="144">
                  <c:v>0.4009216589861751</c:v>
                </c:pt>
                <c:pt idx="145">
                  <c:v>0.4009216589861751</c:v>
                </c:pt>
                <c:pt idx="146">
                  <c:v>0.4009216589861751</c:v>
                </c:pt>
                <c:pt idx="147">
                  <c:v>0.26267281105990781</c:v>
                </c:pt>
                <c:pt idx="148">
                  <c:v>0.26267281105990781</c:v>
                </c:pt>
                <c:pt idx="149">
                  <c:v>0.26267281105990781</c:v>
                </c:pt>
                <c:pt idx="150">
                  <c:v>0.58525345622119818</c:v>
                </c:pt>
                <c:pt idx="151">
                  <c:v>0.41935483870967744</c:v>
                </c:pt>
                <c:pt idx="152">
                  <c:v>0.26267281105990781</c:v>
                </c:pt>
                <c:pt idx="153">
                  <c:v>0.26267281105990781</c:v>
                </c:pt>
                <c:pt idx="154">
                  <c:v>0.41935483870967744</c:v>
                </c:pt>
                <c:pt idx="155">
                  <c:v>0.26267281105990781</c:v>
                </c:pt>
                <c:pt idx="156">
                  <c:v>0.41935483870967744</c:v>
                </c:pt>
                <c:pt idx="157">
                  <c:v>0.58525345622119818</c:v>
                </c:pt>
                <c:pt idx="158">
                  <c:v>0.58525345622119818</c:v>
                </c:pt>
                <c:pt idx="159">
                  <c:v>0.26267281105990781</c:v>
                </c:pt>
                <c:pt idx="160">
                  <c:v>0.25576036866359447</c:v>
                </c:pt>
                <c:pt idx="161">
                  <c:v>0.25576036866359447</c:v>
                </c:pt>
                <c:pt idx="162">
                  <c:v>0.2119815668202765</c:v>
                </c:pt>
                <c:pt idx="163">
                  <c:v>0.25576036866359447</c:v>
                </c:pt>
                <c:pt idx="164">
                  <c:v>0.25576036866359447</c:v>
                </c:pt>
                <c:pt idx="165">
                  <c:v>0.25576036866359447</c:v>
                </c:pt>
                <c:pt idx="166">
                  <c:v>0.25576036866359447</c:v>
                </c:pt>
                <c:pt idx="167">
                  <c:v>0.37327188940092165</c:v>
                </c:pt>
                <c:pt idx="168">
                  <c:v>0.34792626728110598</c:v>
                </c:pt>
                <c:pt idx="169">
                  <c:v>0.12672811059907835</c:v>
                </c:pt>
                <c:pt idx="170">
                  <c:v>0.12672811059907835</c:v>
                </c:pt>
                <c:pt idx="171">
                  <c:v>0.37327188940092165</c:v>
                </c:pt>
                <c:pt idx="172">
                  <c:v>0.37327188940092165</c:v>
                </c:pt>
                <c:pt idx="173">
                  <c:v>0.25576036866359447</c:v>
                </c:pt>
                <c:pt idx="174">
                  <c:v>0.25576036866359447</c:v>
                </c:pt>
                <c:pt idx="175">
                  <c:v>0.34792626728110598</c:v>
                </c:pt>
                <c:pt idx="176">
                  <c:v>0.25576036866359447</c:v>
                </c:pt>
                <c:pt idx="177">
                  <c:v>0.1889400921658986</c:v>
                </c:pt>
                <c:pt idx="178">
                  <c:v>0.25576036866359447</c:v>
                </c:pt>
                <c:pt idx="179">
                  <c:v>0.2119815668202765</c:v>
                </c:pt>
                <c:pt idx="180">
                  <c:v>0.25576036866359447</c:v>
                </c:pt>
                <c:pt idx="181">
                  <c:v>0.34792626728110598</c:v>
                </c:pt>
                <c:pt idx="182">
                  <c:v>0.12672811059907835</c:v>
                </c:pt>
                <c:pt idx="183">
                  <c:v>0.37327188940092165</c:v>
                </c:pt>
                <c:pt idx="184">
                  <c:v>0.34792626728110598</c:v>
                </c:pt>
                <c:pt idx="185">
                  <c:v>0.1889400921658986</c:v>
                </c:pt>
                <c:pt idx="186">
                  <c:v>0.25576036866359447</c:v>
                </c:pt>
                <c:pt idx="187">
                  <c:v>0.29493087557603687</c:v>
                </c:pt>
                <c:pt idx="188">
                  <c:v>0.37327188940092165</c:v>
                </c:pt>
                <c:pt idx="189">
                  <c:v>0.35023041474654376</c:v>
                </c:pt>
                <c:pt idx="190">
                  <c:v>0.21889400921658986</c:v>
                </c:pt>
                <c:pt idx="191">
                  <c:v>0.58525345622119818</c:v>
                </c:pt>
                <c:pt idx="192">
                  <c:v>0.58525345622119818</c:v>
                </c:pt>
                <c:pt idx="193">
                  <c:v>0.21889400921658986</c:v>
                </c:pt>
                <c:pt idx="194">
                  <c:v>0.35023041474654376</c:v>
                </c:pt>
                <c:pt idx="195">
                  <c:v>0.35023041474654376</c:v>
                </c:pt>
                <c:pt idx="196">
                  <c:v>0.58525345622119818</c:v>
                </c:pt>
                <c:pt idx="197">
                  <c:v>0.21889400921658986</c:v>
                </c:pt>
                <c:pt idx="198">
                  <c:v>0.53917050691244239</c:v>
                </c:pt>
                <c:pt idx="199">
                  <c:v>0.52073732718894006</c:v>
                </c:pt>
                <c:pt idx="200">
                  <c:v>0.52073732718894006</c:v>
                </c:pt>
                <c:pt idx="201">
                  <c:v>0.52073732718894006</c:v>
                </c:pt>
                <c:pt idx="202">
                  <c:v>0.53917050691244239</c:v>
                </c:pt>
                <c:pt idx="203">
                  <c:v>0.52073732718894006</c:v>
                </c:pt>
                <c:pt idx="204">
                  <c:v>0.52073732718894006</c:v>
                </c:pt>
                <c:pt idx="205">
                  <c:v>0.52073732718894006</c:v>
                </c:pt>
                <c:pt idx="206">
                  <c:v>0.53917050691244239</c:v>
                </c:pt>
                <c:pt idx="207">
                  <c:v>0.53917050691244239</c:v>
                </c:pt>
                <c:pt idx="208">
                  <c:v>0.52073732718894006</c:v>
                </c:pt>
                <c:pt idx="209">
                  <c:v>0.52073732718894006</c:v>
                </c:pt>
                <c:pt idx="210">
                  <c:v>0.52073732718894006</c:v>
                </c:pt>
                <c:pt idx="211">
                  <c:v>0.52073732718894006</c:v>
                </c:pt>
                <c:pt idx="212">
                  <c:v>0.53917050691244239</c:v>
                </c:pt>
                <c:pt idx="213">
                  <c:v>0.52073732718894006</c:v>
                </c:pt>
                <c:pt idx="214">
                  <c:v>0.52073732718894006</c:v>
                </c:pt>
                <c:pt idx="215">
                  <c:v>0.52073732718894006</c:v>
                </c:pt>
                <c:pt idx="216">
                  <c:v>0.53917050691244239</c:v>
                </c:pt>
                <c:pt idx="217">
                  <c:v>0.52073732718894006</c:v>
                </c:pt>
                <c:pt idx="218">
                  <c:v>0.52073732718894006</c:v>
                </c:pt>
                <c:pt idx="219">
                  <c:v>0.52073732718894006</c:v>
                </c:pt>
                <c:pt idx="220">
                  <c:v>0.53917050691244239</c:v>
                </c:pt>
                <c:pt idx="221">
                  <c:v>0.52073732718894006</c:v>
                </c:pt>
                <c:pt idx="222">
                  <c:v>0.53917050691244239</c:v>
                </c:pt>
                <c:pt idx="223">
                  <c:v>0.53917050691244239</c:v>
                </c:pt>
                <c:pt idx="224">
                  <c:v>0.52073732718894006</c:v>
                </c:pt>
                <c:pt idx="225">
                  <c:v>0.52073732718894006</c:v>
                </c:pt>
                <c:pt idx="226">
                  <c:v>0.52073732718894006</c:v>
                </c:pt>
                <c:pt idx="227">
                  <c:v>0.53917050691244239</c:v>
                </c:pt>
                <c:pt idx="228">
                  <c:v>0.42396313364055299</c:v>
                </c:pt>
                <c:pt idx="229">
                  <c:v>0.42396313364055299</c:v>
                </c:pt>
                <c:pt idx="230">
                  <c:v>0.43548387096774194</c:v>
                </c:pt>
                <c:pt idx="231">
                  <c:v>0.42396313364055299</c:v>
                </c:pt>
                <c:pt idx="232">
                  <c:v>0.42396313364055299</c:v>
                </c:pt>
                <c:pt idx="233">
                  <c:v>0.43548387096774194</c:v>
                </c:pt>
                <c:pt idx="234">
                  <c:v>0.35944700460829493</c:v>
                </c:pt>
                <c:pt idx="235">
                  <c:v>0.35944700460829493</c:v>
                </c:pt>
                <c:pt idx="236">
                  <c:v>0.53917050691244239</c:v>
                </c:pt>
                <c:pt idx="237">
                  <c:v>0.35944700460829493</c:v>
                </c:pt>
                <c:pt idx="238">
                  <c:v>0.53917050691244239</c:v>
                </c:pt>
                <c:pt idx="239">
                  <c:v>0.35944700460829493</c:v>
                </c:pt>
                <c:pt idx="240">
                  <c:v>0.35944700460829493</c:v>
                </c:pt>
                <c:pt idx="241">
                  <c:v>0.35944700460829493</c:v>
                </c:pt>
                <c:pt idx="242">
                  <c:v>0.53917050691244239</c:v>
                </c:pt>
                <c:pt idx="243">
                  <c:v>0.35944700460829493</c:v>
                </c:pt>
                <c:pt idx="244">
                  <c:v>0.35944700460829493</c:v>
                </c:pt>
                <c:pt idx="245">
                  <c:v>0.35944700460829493</c:v>
                </c:pt>
                <c:pt idx="246">
                  <c:v>3.6866359447004608E-2</c:v>
                </c:pt>
                <c:pt idx="247">
                  <c:v>3.6866359447004608E-2</c:v>
                </c:pt>
                <c:pt idx="248">
                  <c:v>3.6866359447004608E-2</c:v>
                </c:pt>
                <c:pt idx="249">
                  <c:v>3.6866359447004608E-2</c:v>
                </c:pt>
                <c:pt idx="250">
                  <c:v>3.6866359447004608E-2</c:v>
                </c:pt>
                <c:pt idx="251">
                  <c:v>0.15668202764976957</c:v>
                </c:pt>
                <c:pt idx="252">
                  <c:v>0.15668202764976957</c:v>
                </c:pt>
                <c:pt idx="253">
                  <c:v>0.15668202764976957</c:v>
                </c:pt>
                <c:pt idx="254">
                  <c:v>0.15668202764976957</c:v>
                </c:pt>
                <c:pt idx="255">
                  <c:v>0.55299539170506917</c:v>
                </c:pt>
                <c:pt idx="256">
                  <c:v>0.55299539170506917</c:v>
                </c:pt>
                <c:pt idx="257">
                  <c:v>0.55299539170506917</c:v>
                </c:pt>
                <c:pt idx="258">
                  <c:v>0.55299539170506917</c:v>
                </c:pt>
                <c:pt idx="259">
                  <c:v>0.55299539170506917</c:v>
                </c:pt>
                <c:pt idx="260">
                  <c:v>0.55299539170506917</c:v>
                </c:pt>
                <c:pt idx="261">
                  <c:v>0.55299539170506917</c:v>
                </c:pt>
                <c:pt idx="262">
                  <c:v>0.55299539170506917</c:v>
                </c:pt>
                <c:pt idx="263">
                  <c:v>0.55299539170506917</c:v>
                </c:pt>
                <c:pt idx="264">
                  <c:v>0.55299539170506917</c:v>
                </c:pt>
                <c:pt idx="265">
                  <c:v>0.55299539170506917</c:v>
                </c:pt>
                <c:pt idx="266">
                  <c:v>0.55299539170506917</c:v>
                </c:pt>
                <c:pt idx="267">
                  <c:v>0.55299539170506917</c:v>
                </c:pt>
                <c:pt idx="268">
                  <c:v>0.55299539170506917</c:v>
                </c:pt>
                <c:pt idx="269">
                  <c:v>0.55299539170506917</c:v>
                </c:pt>
                <c:pt idx="270">
                  <c:v>0.55299539170506917</c:v>
                </c:pt>
                <c:pt idx="271">
                  <c:v>0.55299539170506917</c:v>
                </c:pt>
                <c:pt idx="272">
                  <c:v>0.55299539170506917</c:v>
                </c:pt>
                <c:pt idx="273">
                  <c:v>0.55299539170506917</c:v>
                </c:pt>
                <c:pt idx="274">
                  <c:v>0.55299539170506917</c:v>
                </c:pt>
                <c:pt idx="275">
                  <c:v>0.55299539170506917</c:v>
                </c:pt>
                <c:pt idx="276">
                  <c:v>0.55299539170506917</c:v>
                </c:pt>
                <c:pt idx="277">
                  <c:v>0.55299539170506917</c:v>
                </c:pt>
                <c:pt idx="278">
                  <c:v>0.55299539170506917</c:v>
                </c:pt>
                <c:pt idx="279">
                  <c:v>0.55299539170506917</c:v>
                </c:pt>
                <c:pt idx="280">
                  <c:v>0.55299539170506917</c:v>
                </c:pt>
                <c:pt idx="281">
                  <c:v>0.55299539170506917</c:v>
                </c:pt>
                <c:pt idx="282">
                  <c:v>0.55299539170506917</c:v>
                </c:pt>
                <c:pt idx="283">
                  <c:v>0.55299539170506917</c:v>
                </c:pt>
                <c:pt idx="284">
                  <c:v>0.55299539170506917</c:v>
                </c:pt>
                <c:pt idx="285">
                  <c:v>0.55299539170506917</c:v>
                </c:pt>
                <c:pt idx="286">
                  <c:v>0.55299539170506917</c:v>
                </c:pt>
                <c:pt idx="287">
                  <c:v>0.55299539170506917</c:v>
                </c:pt>
                <c:pt idx="288">
                  <c:v>0.55299539170506917</c:v>
                </c:pt>
                <c:pt idx="289">
                  <c:v>0.7695852534562212</c:v>
                </c:pt>
                <c:pt idx="290">
                  <c:v>0.7695852534562212</c:v>
                </c:pt>
                <c:pt idx="291">
                  <c:v>0.7695852534562212</c:v>
                </c:pt>
                <c:pt idx="292">
                  <c:v>0.7695852534562212</c:v>
                </c:pt>
                <c:pt idx="293">
                  <c:v>0.7695852534562212</c:v>
                </c:pt>
                <c:pt idx="294">
                  <c:v>0.7695852534562212</c:v>
                </c:pt>
                <c:pt idx="295">
                  <c:v>0.7695852534562212</c:v>
                </c:pt>
                <c:pt idx="296">
                  <c:v>0.7695852534562212</c:v>
                </c:pt>
                <c:pt idx="297">
                  <c:v>0.7695852534562212</c:v>
                </c:pt>
                <c:pt idx="298">
                  <c:v>0.82718894009216593</c:v>
                </c:pt>
                <c:pt idx="299">
                  <c:v>0.7695852534562212</c:v>
                </c:pt>
                <c:pt idx="300">
                  <c:v>0.7695852534562212</c:v>
                </c:pt>
                <c:pt idx="301">
                  <c:v>0.7695852534562212</c:v>
                </c:pt>
                <c:pt idx="302">
                  <c:v>0.65437788018433185</c:v>
                </c:pt>
                <c:pt idx="303">
                  <c:v>0.61290322580645162</c:v>
                </c:pt>
                <c:pt idx="304">
                  <c:v>0.61290322580645162</c:v>
                </c:pt>
                <c:pt idx="305">
                  <c:v>0.61290322580645162</c:v>
                </c:pt>
                <c:pt idx="306">
                  <c:v>0.61290322580645162</c:v>
                </c:pt>
                <c:pt idx="307">
                  <c:v>0.61290322580645162</c:v>
                </c:pt>
                <c:pt idx="308">
                  <c:v>0.61290322580645162</c:v>
                </c:pt>
                <c:pt idx="309">
                  <c:v>0.61290322580645162</c:v>
                </c:pt>
                <c:pt idx="310">
                  <c:v>0.61290322580645162</c:v>
                </c:pt>
                <c:pt idx="311">
                  <c:v>0.61290322580645162</c:v>
                </c:pt>
                <c:pt idx="312">
                  <c:v>0.61290322580645162</c:v>
                </c:pt>
                <c:pt idx="313">
                  <c:v>0.61290322580645162</c:v>
                </c:pt>
                <c:pt idx="314">
                  <c:v>0.61290322580645162</c:v>
                </c:pt>
                <c:pt idx="315">
                  <c:v>0.65437788018433185</c:v>
                </c:pt>
                <c:pt idx="316">
                  <c:v>0.65437788018433185</c:v>
                </c:pt>
                <c:pt idx="317">
                  <c:v>0.61290322580645162</c:v>
                </c:pt>
                <c:pt idx="318">
                  <c:v>0.65437788018433185</c:v>
                </c:pt>
                <c:pt idx="319">
                  <c:v>0.61290322580645162</c:v>
                </c:pt>
                <c:pt idx="320">
                  <c:v>0.61290322580645162</c:v>
                </c:pt>
                <c:pt idx="321">
                  <c:v>0.65437788018433185</c:v>
                </c:pt>
                <c:pt idx="322">
                  <c:v>0.61290322580645162</c:v>
                </c:pt>
                <c:pt idx="323">
                  <c:v>0.61290322580645162</c:v>
                </c:pt>
                <c:pt idx="324">
                  <c:v>0.65437788018433185</c:v>
                </c:pt>
                <c:pt idx="325">
                  <c:v>0.61290322580645162</c:v>
                </c:pt>
                <c:pt idx="326">
                  <c:v>0.61290322580645162</c:v>
                </c:pt>
                <c:pt idx="327">
                  <c:v>0.65437788018433185</c:v>
                </c:pt>
                <c:pt idx="328">
                  <c:v>0.61290322580645162</c:v>
                </c:pt>
                <c:pt idx="329">
                  <c:v>0.61290322580645162</c:v>
                </c:pt>
                <c:pt idx="330">
                  <c:v>0.65437788018433185</c:v>
                </c:pt>
                <c:pt idx="331">
                  <c:v>0.61290322580645162</c:v>
                </c:pt>
                <c:pt idx="332">
                  <c:v>0.61290322580645162</c:v>
                </c:pt>
                <c:pt idx="333">
                  <c:v>0.61290322580645162</c:v>
                </c:pt>
                <c:pt idx="334">
                  <c:v>0.61290322580645162</c:v>
                </c:pt>
                <c:pt idx="335">
                  <c:v>0.61290322580645162</c:v>
                </c:pt>
                <c:pt idx="336">
                  <c:v>0.61290322580645162</c:v>
                </c:pt>
                <c:pt idx="337">
                  <c:v>0.61290322580645162</c:v>
                </c:pt>
                <c:pt idx="338">
                  <c:v>0.61290322580645162</c:v>
                </c:pt>
                <c:pt idx="339">
                  <c:v>0.61290322580645162</c:v>
                </c:pt>
                <c:pt idx="340">
                  <c:v>0.65437788018433185</c:v>
                </c:pt>
                <c:pt idx="341">
                  <c:v>0.65437788018433185</c:v>
                </c:pt>
                <c:pt idx="342">
                  <c:v>0.61290322580645162</c:v>
                </c:pt>
                <c:pt idx="343">
                  <c:v>0.61290322580645162</c:v>
                </c:pt>
                <c:pt idx="344">
                  <c:v>0.61290322580645162</c:v>
                </c:pt>
                <c:pt idx="345">
                  <c:v>0.61290322580645162</c:v>
                </c:pt>
                <c:pt idx="346">
                  <c:v>0.61290322580645162</c:v>
                </c:pt>
                <c:pt idx="347">
                  <c:v>0.61290322580645162</c:v>
                </c:pt>
                <c:pt idx="348">
                  <c:v>0.61290322580645162</c:v>
                </c:pt>
                <c:pt idx="349">
                  <c:v>0.61290322580645162</c:v>
                </c:pt>
                <c:pt idx="350">
                  <c:v>0.65437788018433185</c:v>
                </c:pt>
                <c:pt idx="351">
                  <c:v>0.65437788018433185</c:v>
                </c:pt>
                <c:pt idx="352">
                  <c:v>0.61290322580645162</c:v>
                </c:pt>
                <c:pt idx="353">
                  <c:v>0.27188940092165897</c:v>
                </c:pt>
                <c:pt idx="354">
                  <c:v>0.27188940092165897</c:v>
                </c:pt>
                <c:pt idx="355">
                  <c:v>0.20506912442396313</c:v>
                </c:pt>
                <c:pt idx="356">
                  <c:v>0.20506912442396313</c:v>
                </c:pt>
                <c:pt idx="357">
                  <c:v>0.20506912442396313</c:v>
                </c:pt>
                <c:pt idx="358">
                  <c:v>0.27188940092165897</c:v>
                </c:pt>
                <c:pt idx="359">
                  <c:v>0.27188940092165897</c:v>
                </c:pt>
                <c:pt idx="360">
                  <c:v>0.27188940092165897</c:v>
                </c:pt>
                <c:pt idx="361">
                  <c:v>0.27188940092165897</c:v>
                </c:pt>
                <c:pt idx="362">
                  <c:v>0.20506912442396313</c:v>
                </c:pt>
                <c:pt idx="363">
                  <c:v>0.20506912442396313</c:v>
                </c:pt>
                <c:pt idx="364">
                  <c:v>0.20506912442396313</c:v>
                </c:pt>
                <c:pt idx="365">
                  <c:v>0.20506912442396313</c:v>
                </c:pt>
                <c:pt idx="366">
                  <c:v>0.20506912442396313</c:v>
                </c:pt>
                <c:pt idx="367">
                  <c:v>0.20506912442396313</c:v>
                </c:pt>
                <c:pt idx="368">
                  <c:v>0.20506912442396313</c:v>
                </c:pt>
                <c:pt idx="369">
                  <c:v>0.27188940092165897</c:v>
                </c:pt>
                <c:pt idx="370">
                  <c:v>0.20506912442396313</c:v>
                </c:pt>
                <c:pt idx="371">
                  <c:v>0.20506912442396313</c:v>
                </c:pt>
                <c:pt idx="372">
                  <c:v>0.27188940092165897</c:v>
                </c:pt>
                <c:pt idx="373">
                  <c:v>0.20506912442396313</c:v>
                </c:pt>
                <c:pt idx="374">
                  <c:v>0.20506912442396313</c:v>
                </c:pt>
                <c:pt idx="375">
                  <c:v>0.20506912442396313</c:v>
                </c:pt>
                <c:pt idx="376">
                  <c:v>0.20506912442396313</c:v>
                </c:pt>
                <c:pt idx="377">
                  <c:v>0.27188940092165897</c:v>
                </c:pt>
                <c:pt idx="378">
                  <c:v>0.20506912442396313</c:v>
                </c:pt>
                <c:pt idx="379">
                  <c:v>0.20506912442396313</c:v>
                </c:pt>
                <c:pt idx="380">
                  <c:v>0.20506912442396313</c:v>
                </c:pt>
                <c:pt idx="381">
                  <c:v>0.20506912442396313</c:v>
                </c:pt>
                <c:pt idx="382">
                  <c:v>0.20506912442396313</c:v>
                </c:pt>
                <c:pt idx="383">
                  <c:v>0.27188940092165897</c:v>
                </c:pt>
                <c:pt idx="384">
                  <c:v>0.27188940092165897</c:v>
                </c:pt>
                <c:pt idx="385">
                  <c:v>0.20506912442396313</c:v>
                </c:pt>
                <c:pt idx="386">
                  <c:v>0.20506912442396313</c:v>
                </c:pt>
                <c:pt idx="387">
                  <c:v>0.20506912442396313</c:v>
                </c:pt>
                <c:pt idx="388">
                  <c:v>0.20506912442396313</c:v>
                </c:pt>
                <c:pt idx="389">
                  <c:v>0.27188940092165897</c:v>
                </c:pt>
                <c:pt idx="390">
                  <c:v>0.20506912442396313</c:v>
                </c:pt>
                <c:pt idx="391">
                  <c:v>0.27188940092165897</c:v>
                </c:pt>
                <c:pt idx="392">
                  <c:v>0.27188940092165897</c:v>
                </c:pt>
                <c:pt idx="393">
                  <c:v>0.20506912442396313</c:v>
                </c:pt>
                <c:pt idx="394">
                  <c:v>0.20506912442396313</c:v>
                </c:pt>
                <c:pt idx="395">
                  <c:v>0.27188940092165897</c:v>
                </c:pt>
                <c:pt idx="396">
                  <c:v>0.27188940092165897</c:v>
                </c:pt>
                <c:pt idx="397">
                  <c:v>0.20506912442396313</c:v>
                </c:pt>
                <c:pt idx="398">
                  <c:v>0.27188940092165897</c:v>
                </c:pt>
                <c:pt idx="399">
                  <c:v>0.27188940092165897</c:v>
                </c:pt>
                <c:pt idx="400">
                  <c:v>0.20506912442396313</c:v>
                </c:pt>
                <c:pt idx="401">
                  <c:v>0.27188940092165897</c:v>
                </c:pt>
                <c:pt idx="402">
                  <c:v>0.20506912442396313</c:v>
                </c:pt>
                <c:pt idx="403">
                  <c:v>0.20506912442396313</c:v>
                </c:pt>
                <c:pt idx="404">
                  <c:v>0.27188940092165897</c:v>
                </c:pt>
                <c:pt idx="405">
                  <c:v>0.20506912442396313</c:v>
                </c:pt>
                <c:pt idx="406">
                  <c:v>0.4009216589861751</c:v>
                </c:pt>
                <c:pt idx="407">
                  <c:v>0.4009216589861751</c:v>
                </c:pt>
                <c:pt idx="408">
                  <c:v>0.4009216589861751</c:v>
                </c:pt>
                <c:pt idx="409">
                  <c:v>0.4009216589861751</c:v>
                </c:pt>
                <c:pt idx="410">
                  <c:v>0.53917050691244239</c:v>
                </c:pt>
                <c:pt idx="411">
                  <c:v>0.53917050691244239</c:v>
                </c:pt>
                <c:pt idx="412">
                  <c:v>0.4009216589861751</c:v>
                </c:pt>
                <c:pt idx="413">
                  <c:v>0.53917050691244239</c:v>
                </c:pt>
                <c:pt idx="414">
                  <c:v>0.53917050691244239</c:v>
                </c:pt>
                <c:pt idx="415">
                  <c:v>0.4009216589861751</c:v>
                </c:pt>
                <c:pt idx="416">
                  <c:v>0.58525345622119818</c:v>
                </c:pt>
                <c:pt idx="417">
                  <c:v>0.58525345622119818</c:v>
                </c:pt>
                <c:pt idx="418">
                  <c:v>0.41935483870967744</c:v>
                </c:pt>
                <c:pt idx="419">
                  <c:v>0.41935483870967744</c:v>
                </c:pt>
                <c:pt idx="420">
                  <c:v>0.53917050691244239</c:v>
                </c:pt>
                <c:pt idx="421">
                  <c:v>0.53917050691244239</c:v>
                </c:pt>
                <c:pt idx="422">
                  <c:v>0.4009216589861751</c:v>
                </c:pt>
                <c:pt idx="423">
                  <c:v>0.4009216589861751</c:v>
                </c:pt>
                <c:pt idx="424">
                  <c:v>0.4009216589861751</c:v>
                </c:pt>
                <c:pt idx="425">
                  <c:v>0.53917050691244239</c:v>
                </c:pt>
                <c:pt idx="426">
                  <c:v>0.4009216589861751</c:v>
                </c:pt>
                <c:pt idx="427">
                  <c:v>0.4009216589861751</c:v>
                </c:pt>
                <c:pt idx="428">
                  <c:v>0.4009216589861751</c:v>
                </c:pt>
                <c:pt idx="429">
                  <c:v>0.53917050691244239</c:v>
                </c:pt>
                <c:pt idx="430">
                  <c:v>0.4009216589861751</c:v>
                </c:pt>
                <c:pt idx="431">
                  <c:v>0.4009216589861751</c:v>
                </c:pt>
                <c:pt idx="432">
                  <c:v>0.4009216589861751</c:v>
                </c:pt>
                <c:pt idx="433">
                  <c:v>0.4009216589861751</c:v>
                </c:pt>
                <c:pt idx="434">
                  <c:v>0.4009216589861751</c:v>
                </c:pt>
                <c:pt idx="435">
                  <c:v>0.53917050691244239</c:v>
                </c:pt>
                <c:pt idx="436">
                  <c:v>0.4009216589861751</c:v>
                </c:pt>
                <c:pt idx="437">
                  <c:v>0.53917050691244239</c:v>
                </c:pt>
                <c:pt idx="438">
                  <c:v>0.4009216589861751</c:v>
                </c:pt>
                <c:pt idx="439">
                  <c:v>0.53917050691244239</c:v>
                </c:pt>
                <c:pt idx="440">
                  <c:v>0.53917050691244239</c:v>
                </c:pt>
                <c:pt idx="441">
                  <c:v>0.41935483870967744</c:v>
                </c:pt>
                <c:pt idx="442">
                  <c:v>0.41935483870967744</c:v>
                </c:pt>
                <c:pt idx="443">
                  <c:v>0.58525345622119818</c:v>
                </c:pt>
                <c:pt idx="444">
                  <c:v>0.41935483870967744</c:v>
                </c:pt>
                <c:pt idx="445">
                  <c:v>0.41935483870967744</c:v>
                </c:pt>
                <c:pt idx="446">
                  <c:v>0.58525345622119818</c:v>
                </c:pt>
                <c:pt idx="447">
                  <c:v>0.58525345622119818</c:v>
                </c:pt>
                <c:pt idx="448">
                  <c:v>0.58525345622119818</c:v>
                </c:pt>
                <c:pt idx="449">
                  <c:v>0.46543778801843316</c:v>
                </c:pt>
                <c:pt idx="450">
                  <c:v>0.49769585253456222</c:v>
                </c:pt>
                <c:pt idx="451">
                  <c:v>0.48156682027649772</c:v>
                </c:pt>
                <c:pt idx="452">
                  <c:v>0.48156682027649772</c:v>
                </c:pt>
                <c:pt idx="453">
                  <c:v>0.31105990783410137</c:v>
                </c:pt>
                <c:pt idx="454">
                  <c:v>0.31105990783410137</c:v>
                </c:pt>
                <c:pt idx="455">
                  <c:v>0.39400921658986177</c:v>
                </c:pt>
                <c:pt idx="456">
                  <c:v>0.39400921658986177</c:v>
                </c:pt>
                <c:pt idx="457">
                  <c:v>0.39400921658986177</c:v>
                </c:pt>
                <c:pt idx="458">
                  <c:v>0.39400921658986177</c:v>
                </c:pt>
                <c:pt idx="459">
                  <c:v>0.39400921658986177</c:v>
                </c:pt>
                <c:pt idx="460">
                  <c:v>0.47004608294930877</c:v>
                </c:pt>
                <c:pt idx="461">
                  <c:v>0.47004608294930877</c:v>
                </c:pt>
                <c:pt idx="462">
                  <c:v>0.47004608294930877</c:v>
                </c:pt>
                <c:pt idx="463">
                  <c:v>0.47004608294930877</c:v>
                </c:pt>
                <c:pt idx="464">
                  <c:v>0.47004608294930877</c:v>
                </c:pt>
                <c:pt idx="465">
                  <c:v>0.47004608294930877</c:v>
                </c:pt>
                <c:pt idx="466">
                  <c:v>0.47004608294930877</c:v>
                </c:pt>
                <c:pt idx="467">
                  <c:v>0.47004608294930877</c:v>
                </c:pt>
                <c:pt idx="468">
                  <c:v>0.47004608294930877</c:v>
                </c:pt>
                <c:pt idx="469">
                  <c:v>0.47004608294930877</c:v>
                </c:pt>
                <c:pt idx="470">
                  <c:v>0.47004608294930877</c:v>
                </c:pt>
                <c:pt idx="471">
                  <c:v>0.47004608294930877</c:v>
                </c:pt>
                <c:pt idx="472">
                  <c:v>0.47004608294930877</c:v>
                </c:pt>
                <c:pt idx="473">
                  <c:v>0.47004608294930877</c:v>
                </c:pt>
                <c:pt idx="474">
                  <c:v>0.47004608294930877</c:v>
                </c:pt>
                <c:pt idx="475">
                  <c:v>0.47004608294930877</c:v>
                </c:pt>
                <c:pt idx="476">
                  <c:v>0.47004608294930877</c:v>
                </c:pt>
                <c:pt idx="477">
                  <c:v>0.47004608294930877</c:v>
                </c:pt>
                <c:pt idx="478">
                  <c:v>0.47004608294930877</c:v>
                </c:pt>
                <c:pt idx="479">
                  <c:v>0.47004608294930877</c:v>
                </c:pt>
                <c:pt idx="480">
                  <c:v>0.47004608294930877</c:v>
                </c:pt>
                <c:pt idx="481">
                  <c:v>0.47004608294930877</c:v>
                </c:pt>
                <c:pt idx="482">
                  <c:v>0.47004608294930877</c:v>
                </c:pt>
                <c:pt idx="483">
                  <c:v>0.47004608294930877</c:v>
                </c:pt>
                <c:pt idx="484">
                  <c:v>0.47004608294930877</c:v>
                </c:pt>
                <c:pt idx="485">
                  <c:v>0.47004608294930877</c:v>
                </c:pt>
                <c:pt idx="486">
                  <c:v>0.53917050691244239</c:v>
                </c:pt>
                <c:pt idx="487">
                  <c:v>0.87327188940092171</c:v>
                </c:pt>
                <c:pt idx="488">
                  <c:v>0.53917050691244239</c:v>
                </c:pt>
                <c:pt idx="489">
                  <c:v>0.87327188940092171</c:v>
                </c:pt>
                <c:pt idx="490">
                  <c:v>0.53917050691244239</c:v>
                </c:pt>
                <c:pt idx="491">
                  <c:v>0.87327188940092171</c:v>
                </c:pt>
                <c:pt idx="492">
                  <c:v>0.53917050691244239</c:v>
                </c:pt>
                <c:pt idx="493">
                  <c:v>0.53917050691244239</c:v>
                </c:pt>
                <c:pt idx="494">
                  <c:v>0.53917050691244239</c:v>
                </c:pt>
                <c:pt idx="495">
                  <c:v>0.87327188940092171</c:v>
                </c:pt>
                <c:pt idx="496">
                  <c:v>0.86866359447004604</c:v>
                </c:pt>
                <c:pt idx="497">
                  <c:v>0.54377880184331795</c:v>
                </c:pt>
                <c:pt idx="498">
                  <c:v>0.43548387096774194</c:v>
                </c:pt>
                <c:pt idx="499">
                  <c:v>0.40322580645161288</c:v>
                </c:pt>
                <c:pt idx="500">
                  <c:v>0.43548387096774194</c:v>
                </c:pt>
                <c:pt idx="501">
                  <c:v>0.86866359447004604</c:v>
                </c:pt>
                <c:pt idx="502">
                  <c:v>0.40322580645161288</c:v>
                </c:pt>
                <c:pt idx="503">
                  <c:v>0.54377880184331795</c:v>
                </c:pt>
                <c:pt idx="504">
                  <c:v>0.43548387096774194</c:v>
                </c:pt>
                <c:pt idx="505">
                  <c:v>0.54377880184331795</c:v>
                </c:pt>
                <c:pt idx="506">
                  <c:v>0.54377880184331795</c:v>
                </c:pt>
                <c:pt idx="507">
                  <c:v>0.4009216589861751</c:v>
                </c:pt>
                <c:pt idx="508">
                  <c:v>0.4009216589861751</c:v>
                </c:pt>
                <c:pt idx="509">
                  <c:v>0.86866359447004604</c:v>
                </c:pt>
                <c:pt idx="510">
                  <c:v>0.86866359447004604</c:v>
                </c:pt>
                <c:pt idx="511">
                  <c:v>0.43548387096774194</c:v>
                </c:pt>
                <c:pt idx="512">
                  <c:v>0.58986175115207373</c:v>
                </c:pt>
                <c:pt idx="513">
                  <c:v>0.58986175115207373</c:v>
                </c:pt>
                <c:pt idx="514">
                  <c:v>0.58986175115207373</c:v>
                </c:pt>
                <c:pt idx="515">
                  <c:v>0.58986175115207373</c:v>
                </c:pt>
                <c:pt idx="516">
                  <c:v>0.57373271889400923</c:v>
                </c:pt>
                <c:pt idx="517">
                  <c:v>0.57373271889400923</c:v>
                </c:pt>
                <c:pt idx="518">
                  <c:v>0.57373271889400923</c:v>
                </c:pt>
                <c:pt idx="519">
                  <c:v>0.57373271889400923</c:v>
                </c:pt>
                <c:pt idx="520">
                  <c:v>0.21658986175115208</c:v>
                </c:pt>
                <c:pt idx="521">
                  <c:v>0.15898617511520738</c:v>
                </c:pt>
                <c:pt idx="522">
                  <c:v>8.0645161290322578E-2</c:v>
                </c:pt>
                <c:pt idx="523">
                  <c:v>8.0645161290322578E-2</c:v>
                </c:pt>
                <c:pt idx="524">
                  <c:v>0.21658986175115208</c:v>
                </c:pt>
                <c:pt idx="525">
                  <c:v>8.0645161290322578E-2</c:v>
                </c:pt>
                <c:pt idx="526">
                  <c:v>0.21658986175115208</c:v>
                </c:pt>
                <c:pt idx="527">
                  <c:v>0.21658986175115208</c:v>
                </c:pt>
                <c:pt idx="528">
                  <c:v>0.15898617511520738</c:v>
                </c:pt>
                <c:pt idx="529">
                  <c:v>0.21658986175115208</c:v>
                </c:pt>
                <c:pt idx="530">
                  <c:v>8.0645161290322578E-2</c:v>
                </c:pt>
                <c:pt idx="531">
                  <c:v>8.0645161290322578E-2</c:v>
                </c:pt>
                <c:pt idx="532">
                  <c:v>8.0645161290322578E-2</c:v>
                </c:pt>
                <c:pt idx="533">
                  <c:v>0.21658986175115208</c:v>
                </c:pt>
                <c:pt idx="534">
                  <c:v>8.0645161290322578E-2</c:v>
                </c:pt>
                <c:pt idx="535">
                  <c:v>0.21658986175115208</c:v>
                </c:pt>
                <c:pt idx="536">
                  <c:v>0.21658986175115208</c:v>
                </c:pt>
                <c:pt idx="537">
                  <c:v>0.21658986175115208</c:v>
                </c:pt>
                <c:pt idx="538">
                  <c:v>0.21658986175115208</c:v>
                </c:pt>
                <c:pt idx="539">
                  <c:v>0.21658986175115208</c:v>
                </c:pt>
                <c:pt idx="540">
                  <c:v>0.21658986175115208</c:v>
                </c:pt>
                <c:pt idx="541">
                  <c:v>0.21658986175115208</c:v>
                </c:pt>
                <c:pt idx="542">
                  <c:v>0.21658986175115208</c:v>
                </c:pt>
                <c:pt idx="543">
                  <c:v>0.21658986175115208</c:v>
                </c:pt>
                <c:pt idx="544">
                  <c:v>0.21658986175115208</c:v>
                </c:pt>
                <c:pt idx="545">
                  <c:v>0.21658986175115208</c:v>
                </c:pt>
                <c:pt idx="546">
                  <c:v>0.21658986175115208</c:v>
                </c:pt>
                <c:pt idx="547">
                  <c:v>0.21658986175115208</c:v>
                </c:pt>
                <c:pt idx="548">
                  <c:v>0.26267281105990781</c:v>
                </c:pt>
                <c:pt idx="549">
                  <c:v>0.26267281105990781</c:v>
                </c:pt>
                <c:pt idx="550">
                  <c:v>0.26267281105990781</c:v>
                </c:pt>
                <c:pt idx="551">
                  <c:v>0.26267281105990781</c:v>
                </c:pt>
                <c:pt idx="552">
                  <c:v>0.26267281105990781</c:v>
                </c:pt>
                <c:pt idx="553">
                  <c:v>0.26267281105990781</c:v>
                </c:pt>
                <c:pt idx="554">
                  <c:v>0.21658986175115208</c:v>
                </c:pt>
                <c:pt idx="555">
                  <c:v>0.26267281105990781</c:v>
                </c:pt>
                <c:pt idx="556">
                  <c:v>0.26267281105990781</c:v>
                </c:pt>
                <c:pt idx="557">
                  <c:v>0.26267281105990781</c:v>
                </c:pt>
                <c:pt idx="558">
                  <c:v>0.26267281105990781</c:v>
                </c:pt>
                <c:pt idx="559">
                  <c:v>0.26267281105990781</c:v>
                </c:pt>
                <c:pt idx="560">
                  <c:v>0.26267281105990781</c:v>
                </c:pt>
                <c:pt idx="561">
                  <c:v>0.26267281105990781</c:v>
                </c:pt>
                <c:pt idx="562">
                  <c:v>0.21658986175115208</c:v>
                </c:pt>
                <c:pt idx="563">
                  <c:v>0.39631336405529954</c:v>
                </c:pt>
                <c:pt idx="564">
                  <c:v>0.39631336405529954</c:v>
                </c:pt>
                <c:pt idx="565">
                  <c:v>0.39631336405529954</c:v>
                </c:pt>
                <c:pt idx="566">
                  <c:v>0.39631336405529954</c:v>
                </c:pt>
                <c:pt idx="567">
                  <c:v>0.20967741935483872</c:v>
                </c:pt>
                <c:pt idx="568">
                  <c:v>0.20967741935483872</c:v>
                </c:pt>
                <c:pt idx="569">
                  <c:v>0.20967741935483872</c:v>
                </c:pt>
                <c:pt idx="570">
                  <c:v>0.20967741935483872</c:v>
                </c:pt>
                <c:pt idx="571">
                  <c:v>0.20967741935483872</c:v>
                </c:pt>
                <c:pt idx="572">
                  <c:v>0.20967741935483872</c:v>
                </c:pt>
                <c:pt idx="573">
                  <c:v>0.20967741935483872</c:v>
                </c:pt>
                <c:pt idx="574">
                  <c:v>0.20967741935483872</c:v>
                </c:pt>
                <c:pt idx="575">
                  <c:v>0.20967741935483872</c:v>
                </c:pt>
                <c:pt idx="576">
                  <c:v>0.20967741935483872</c:v>
                </c:pt>
                <c:pt idx="577">
                  <c:v>0.20967741935483872</c:v>
                </c:pt>
                <c:pt idx="578">
                  <c:v>0.87327188940092171</c:v>
                </c:pt>
                <c:pt idx="579">
                  <c:v>0.57373271889400923</c:v>
                </c:pt>
                <c:pt idx="580">
                  <c:v>0.57373271889400923</c:v>
                </c:pt>
                <c:pt idx="581">
                  <c:v>0.87327188940092171</c:v>
                </c:pt>
                <c:pt idx="582">
                  <c:v>0.87327188940092171</c:v>
                </c:pt>
                <c:pt idx="583">
                  <c:v>0.57373271889400923</c:v>
                </c:pt>
                <c:pt idx="584">
                  <c:v>0.87327188940092171</c:v>
                </c:pt>
                <c:pt idx="585">
                  <c:v>0.57373271889400923</c:v>
                </c:pt>
                <c:pt idx="586">
                  <c:v>0.87327188940092171</c:v>
                </c:pt>
                <c:pt idx="587">
                  <c:v>0.57373271889400923</c:v>
                </c:pt>
                <c:pt idx="588">
                  <c:v>0.87327188940092171</c:v>
                </c:pt>
                <c:pt idx="589">
                  <c:v>0.57373271889400923</c:v>
                </c:pt>
                <c:pt idx="590">
                  <c:v>0.87327188940092171</c:v>
                </c:pt>
                <c:pt idx="591">
                  <c:v>0.57373271889400923</c:v>
                </c:pt>
                <c:pt idx="592">
                  <c:v>0.57373271889400923</c:v>
                </c:pt>
                <c:pt idx="593">
                  <c:v>0.57373271889400923</c:v>
                </c:pt>
                <c:pt idx="594">
                  <c:v>0.87327188940092171</c:v>
                </c:pt>
                <c:pt idx="595">
                  <c:v>0.57373271889400923</c:v>
                </c:pt>
                <c:pt idx="596">
                  <c:v>0.87327188940092171</c:v>
                </c:pt>
                <c:pt idx="597">
                  <c:v>0.87327188940092171</c:v>
                </c:pt>
                <c:pt idx="598">
                  <c:v>0.57373271889400923</c:v>
                </c:pt>
                <c:pt idx="599">
                  <c:v>0.57373271889400923</c:v>
                </c:pt>
                <c:pt idx="600">
                  <c:v>0.87327188940092171</c:v>
                </c:pt>
                <c:pt idx="601">
                  <c:v>0.87327188940092171</c:v>
                </c:pt>
                <c:pt idx="602">
                  <c:v>0.57373271889400923</c:v>
                </c:pt>
                <c:pt idx="603">
                  <c:v>0.57373271889400923</c:v>
                </c:pt>
                <c:pt idx="604">
                  <c:v>0.87327188940092171</c:v>
                </c:pt>
                <c:pt idx="605">
                  <c:v>0.87327188940092171</c:v>
                </c:pt>
                <c:pt idx="606">
                  <c:v>0.87327188940092171</c:v>
                </c:pt>
                <c:pt idx="607">
                  <c:v>0.57373271889400923</c:v>
                </c:pt>
                <c:pt idx="608">
                  <c:v>0.87327188940092171</c:v>
                </c:pt>
                <c:pt idx="609">
                  <c:v>0.57373271889400923</c:v>
                </c:pt>
                <c:pt idx="610">
                  <c:v>0.57373271889400923</c:v>
                </c:pt>
                <c:pt idx="611">
                  <c:v>0.57373271889400923</c:v>
                </c:pt>
                <c:pt idx="612">
                  <c:v>0.87327188940092171</c:v>
                </c:pt>
                <c:pt idx="613">
                  <c:v>0.87327188940092171</c:v>
                </c:pt>
                <c:pt idx="614">
                  <c:v>0.17050691244239632</c:v>
                </c:pt>
                <c:pt idx="615">
                  <c:v>0.10138248847926268</c:v>
                </c:pt>
                <c:pt idx="616">
                  <c:v>0.17050691244239632</c:v>
                </c:pt>
                <c:pt idx="617">
                  <c:v>0.17050691244239632</c:v>
                </c:pt>
                <c:pt idx="618">
                  <c:v>0.17050691244239632</c:v>
                </c:pt>
                <c:pt idx="619">
                  <c:v>0.17050691244239632</c:v>
                </c:pt>
                <c:pt idx="620">
                  <c:v>0.17050691244239632</c:v>
                </c:pt>
                <c:pt idx="621">
                  <c:v>0.10138248847926268</c:v>
                </c:pt>
                <c:pt idx="622">
                  <c:v>0.23963133640552994</c:v>
                </c:pt>
                <c:pt idx="623">
                  <c:v>0.23963133640552994</c:v>
                </c:pt>
                <c:pt idx="624">
                  <c:v>0.14746543778801843</c:v>
                </c:pt>
                <c:pt idx="625">
                  <c:v>0.14746543778801843</c:v>
                </c:pt>
                <c:pt idx="626">
                  <c:v>0.22811059907834103</c:v>
                </c:pt>
                <c:pt idx="627">
                  <c:v>0.22811059907834103</c:v>
                </c:pt>
                <c:pt idx="628">
                  <c:v>0.13594470046082949</c:v>
                </c:pt>
                <c:pt idx="629">
                  <c:v>0.13594470046082949</c:v>
                </c:pt>
                <c:pt idx="630">
                  <c:v>0.22811059907834103</c:v>
                </c:pt>
                <c:pt idx="631">
                  <c:v>0.13594470046082949</c:v>
                </c:pt>
                <c:pt idx="632">
                  <c:v>0.22811059907834103</c:v>
                </c:pt>
                <c:pt idx="633">
                  <c:v>0.27188940092165897</c:v>
                </c:pt>
                <c:pt idx="634">
                  <c:v>0.27188940092165897</c:v>
                </c:pt>
                <c:pt idx="635">
                  <c:v>0.27188940092165897</c:v>
                </c:pt>
                <c:pt idx="636">
                  <c:v>0.27188940092165897</c:v>
                </c:pt>
                <c:pt idx="637">
                  <c:v>0.27188940092165897</c:v>
                </c:pt>
                <c:pt idx="638">
                  <c:v>0.27188940092165897</c:v>
                </c:pt>
                <c:pt idx="639">
                  <c:v>0.27188940092165897</c:v>
                </c:pt>
                <c:pt idx="640">
                  <c:v>0.27188940092165897</c:v>
                </c:pt>
                <c:pt idx="641">
                  <c:v>0.27188940092165897</c:v>
                </c:pt>
                <c:pt idx="642">
                  <c:v>0.27188940092165897</c:v>
                </c:pt>
                <c:pt idx="643">
                  <c:v>0.27188940092165897</c:v>
                </c:pt>
                <c:pt idx="644">
                  <c:v>0.27188940092165897</c:v>
                </c:pt>
                <c:pt idx="645">
                  <c:v>0.27188940092165897</c:v>
                </c:pt>
                <c:pt idx="646">
                  <c:v>0.27188940092165897</c:v>
                </c:pt>
                <c:pt idx="647">
                  <c:v>0.27188940092165897</c:v>
                </c:pt>
                <c:pt idx="648">
                  <c:v>0.57373271889400923</c:v>
                </c:pt>
                <c:pt idx="649">
                  <c:v>0.87327188940092171</c:v>
                </c:pt>
                <c:pt idx="650">
                  <c:v>0.87327188940092171</c:v>
                </c:pt>
                <c:pt idx="651">
                  <c:v>0.57373271889400923</c:v>
                </c:pt>
                <c:pt idx="652">
                  <c:v>0.57373271889400923</c:v>
                </c:pt>
                <c:pt idx="653">
                  <c:v>0.87327188940092171</c:v>
                </c:pt>
                <c:pt idx="654">
                  <c:v>0.87327188940092171</c:v>
                </c:pt>
                <c:pt idx="655">
                  <c:v>0.43548387096774194</c:v>
                </c:pt>
                <c:pt idx="656">
                  <c:v>0.87327188940092171</c:v>
                </c:pt>
                <c:pt idx="657">
                  <c:v>0.58525345622119818</c:v>
                </c:pt>
                <c:pt idx="658">
                  <c:v>0.87327188940092171</c:v>
                </c:pt>
                <c:pt idx="659">
                  <c:v>0.87327188940092171</c:v>
                </c:pt>
                <c:pt idx="660">
                  <c:v>0.87327188940092171</c:v>
                </c:pt>
                <c:pt idx="661">
                  <c:v>0.58525345622119818</c:v>
                </c:pt>
                <c:pt idx="662">
                  <c:v>0.58525345622119818</c:v>
                </c:pt>
                <c:pt idx="663">
                  <c:v>0.53917050691244239</c:v>
                </c:pt>
                <c:pt idx="664">
                  <c:v>0.65437788018433185</c:v>
                </c:pt>
                <c:pt idx="665">
                  <c:v>0.11059907834101383</c:v>
                </c:pt>
                <c:pt idx="666">
                  <c:v>0.20046082949308755</c:v>
                </c:pt>
                <c:pt idx="667">
                  <c:v>0.11059907834101383</c:v>
                </c:pt>
                <c:pt idx="668">
                  <c:v>0.11059907834101383</c:v>
                </c:pt>
                <c:pt idx="669">
                  <c:v>0.11059907834101383</c:v>
                </c:pt>
                <c:pt idx="670">
                  <c:v>0.20046082949308755</c:v>
                </c:pt>
                <c:pt idx="671">
                  <c:v>0.22119815668202766</c:v>
                </c:pt>
                <c:pt idx="672">
                  <c:v>0.22119815668202766</c:v>
                </c:pt>
                <c:pt idx="673">
                  <c:v>0.11059907834101383</c:v>
                </c:pt>
                <c:pt idx="674">
                  <c:v>0.22119815668202766</c:v>
                </c:pt>
                <c:pt idx="675">
                  <c:v>0.22119815668202766</c:v>
                </c:pt>
                <c:pt idx="676">
                  <c:v>0.11059907834101383</c:v>
                </c:pt>
                <c:pt idx="677">
                  <c:v>0.22119815668202766</c:v>
                </c:pt>
                <c:pt idx="678">
                  <c:v>0.11059907834101383</c:v>
                </c:pt>
                <c:pt idx="679">
                  <c:v>0.11059907834101383</c:v>
                </c:pt>
                <c:pt idx="680">
                  <c:v>0.11059907834101383</c:v>
                </c:pt>
                <c:pt idx="681">
                  <c:v>0.17972350230414746</c:v>
                </c:pt>
                <c:pt idx="682">
                  <c:v>0.22119815668202766</c:v>
                </c:pt>
                <c:pt idx="683">
                  <c:v>0.22119815668202766</c:v>
                </c:pt>
                <c:pt idx="684">
                  <c:v>0.28110599078341014</c:v>
                </c:pt>
                <c:pt idx="685">
                  <c:v>0.17972350230414746</c:v>
                </c:pt>
                <c:pt idx="686">
                  <c:v>0.49769585253456222</c:v>
                </c:pt>
                <c:pt idx="687">
                  <c:v>0.49769585253456222</c:v>
                </c:pt>
                <c:pt idx="688">
                  <c:v>0.49769585253456222</c:v>
                </c:pt>
                <c:pt idx="689">
                  <c:v>9.6774193548387094E-2</c:v>
                </c:pt>
                <c:pt idx="690">
                  <c:v>0.14746543778801843</c:v>
                </c:pt>
                <c:pt idx="691">
                  <c:v>0.14746543778801843</c:v>
                </c:pt>
                <c:pt idx="692">
                  <c:v>0.14746543778801843</c:v>
                </c:pt>
                <c:pt idx="693">
                  <c:v>0.14746543778801843</c:v>
                </c:pt>
                <c:pt idx="694">
                  <c:v>0.14746543778801843</c:v>
                </c:pt>
                <c:pt idx="695">
                  <c:v>0.35944700460829493</c:v>
                </c:pt>
                <c:pt idx="696">
                  <c:v>0.23502304147465439</c:v>
                </c:pt>
                <c:pt idx="697">
                  <c:v>0.4009216589861751</c:v>
                </c:pt>
                <c:pt idx="698">
                  <c:v>0.23502304147465439</c:v>
                </c:pt>
                <c:pt idx="699">
                  <c:v>0.23502304147465439</c:v>
                </c:pt>
                <c:pt idx="700">
                  <c:v>0.35944700460829493</c:v>
                </c:pt>
                <c:pt idx="701">
                  <c:v>0.23502304147465439</c:v>
                </c:pt>
                <c:pt idx="702">
                  <c:v>0.4009216589861751</c:v>
                </c:pt>
                <c:pt idx="703">
                  <c:v>0.35944700460829493</c:v>
                </c:pt>
                <c:pt idx="704">
                  <c:v>0.35944700460829493</c:v>
                </c:pt>
                <c:pt idx="705">
                  <c:v>0.23502304147465439</c:v>
                </c:pt>
                <c:pt idx="706">
                  <c:v>0.35944700460829493</c:v>
                </c:pt>
                <c:pt idx="707">
                  <c:v>0.4009216589861751</c:v>
                </c:pt>
                <c:pt idx="708">
                  <c:v>0.23502304147465439</c:v>
                </c:pt>
                <c:pt idx="709">
                  <c:v>0.4009216589861751</c:v>
                </c:pt>
                <c:pt idx="710">
                  <c:v>0.35944700460829493</c:v>
                </c:pt>
                <c:pt idx="711">
                  <c:v>0.23502304147465439</c:v>
                </c:pt>
                <c:pt idx="712">
                  <c:v>0.23502304147465439</c:v>
                </c:pt>
                <c:pt idx="713">
                  <c:v>0.23502304147465439</c:v>
                </c:pt>
                <c:pt idx="714">
                  <c:v>0.23502304147465439</c:v>
                </c:pt>
                <c:pt idx="715">
                  <c:v>0.4009216589861751</c:v>
                </c:pt>
                <c:pt idx="716">
                  <c:v>0.35944700460829493</c:v>
                </c:pt>
                <c:pt idx="717">
                  <c:v>0.4009216589861751</c:v>
                </c:pt>
                <c:pt idx="718">
                  <c:v>0.2857142857142857</c:v>
                </c:pt>
                <c:pt idx="719">
                  <c:v>0.2857142857142857</c:v>
                </c:pt>
                <c:pt idx="720">
                  <c:v>0.35944700460829493</c:v>
                </c:pt>
                <c:pt idx="721">
                  <c:v>0.32027649769585254</c:v>
                </c:pt>
                <c:pt idx="722">
                  <c:v>0.30875576036866359</c:v>
                </c:pt>
                <c:pt idx="723">
                  <c:v>0.37096774193548387</c:v>
                </c:pt>
                <c:pt idx="724">
                  <c:v>0.22811059907834103</c:v>
                </c:pt>
                <c:pt idx="725">
                  <c:v>0.37788018433179721</c:v>
                </c:pt>
                <c:pt idx="726">
                  <c:v>0.24654377880184331</c:v>
                </c:pt>
                <c:pt idx="727">
                  <c:v>0.35483870967741937</c:v>
                </c:pt>
                <c:pt idx="728">
                  <c:v>0.35483870967741937</c:v>
                </c:pt>
                <c:pt idx="729">
                  <c:v>0.35483870967741937</c:v>
                </c:pt>
                <c:pt idx="730">
                  <c:v>0.35483870967741937</c:v>
                </c:pt>
                <c:pt idx="731">
                  <c:v>0.35483870967741937</c:v>
                </c:pt>
                <c:pt idx="732">
                  <c:v>0.35483870967741937</c:v>
                </c:pt>
                <c:pt idx="733">
                  <c:v>0.35483870967741937</c:v>
                </c:pt>
                <c:pt idx="734">
                  <c:v>0.35483870967741937</c:v>
                </c:pt>
                <c:pt idx="735">
                  <c:v>0.35483870967741937</c:v>
                </c:pt>
                <c:pt idx="736">
                  <c:v>0.35483870967741937</c:v>
                </c:pt>
                <c:pt idx="737">
                  <c:v>0.35483870967741937</c:v>
                </c:pt>
                <c:pt idx="738">
                  <c:v>0.35483870967741937</c:v>
                </c:pt>
                <c:pt idx="739">
                  <c:v>0.35483870967741937</c:v>
                </c:pt>
                <c:pt idx="740">
                  <c:v>0.35483870967741937</c:v>
                </c:pt>
                <c:pt idx="741">
                  <c:v>0.35483870967741937</c:v>
                </c:pt>
                <c:pt idx="742">
                  <c:v>0.35483870967741937</c:v>
                </c:pt>
                <c:pt idx="743">
                  <c:v>0.35483870967741937</c:v>
                </c:pt>
                <c:pt idx="744">
                  <c:v>0.35483870967741937</c:v>
                </c:pt>
                <c:pt idx="745">
                  <c:v>0.33179723502304148</c:v>
                </c:pt>
                <c:pt idx="746">
                  <c:v>0.49308755760368661</c:v>
                </c:pt>
                <c:pt idx="747">
                  <c:v>0.33179723502304148</c:v>
                </c:pt>
                <c:pt idx="748">
                  <c:v>0.49308755760368661</c:v>
                </c:pt>
                <c:pt idx="749">
                  <c:v>0.33179723502304148</c:v>
                </c:pt>
                <c:pt idx="750">
                  <c:v>0.33179723502304148</c:v>
                </c:pt>
                <c:pt idx="751">
                  <c:v>0.49308755760368661</c:v>
                </c:pt>
                <c:pt idx="752">
                  <c:v>0.33179723502304148</c:v>
                </c:pt>
                <c:pt idx="753">
                  <c:v>0.33179723502304148</c:v>
                </c:pt>
                <c:pt idx="754">
                  <c:v>0.33179723502304148</c:v>
                </c:pt>
                <c:pt idx="755">
                  <c:v>0.33179723502304148</c:v>
                </c:pt>
                <c:pt idx="756">
                  <c:v>0.33179723502304148</c:v>
                </c:pt>
                <c:pt idx="757">
                  <c:v>0.33179723502304148</c:v>
                </c:pt>
                <c:pt idx="758">
                  <c:v>0.33179723502304148</c:v>
                </c:pt>
                <c:pt idx="759">
                  <c:v>0.32488479262672809</c:v>
                </c:pt>
                <c:pt idx="760">
                  <c:v>0.32488479262672809</c:v>
                </c:pt>
                <c:pt idx="761">
                  <c:v>0.32488479262672809</c:v>
                </c:pt>
                <c:pt idx="762">
                  <c:v>0.32488479262672809</c:v>
                </c:pt>
                <c:pt idx="763">
                  <c:v>0.32488479262672809</c:v>
                </c:pt>
                <c:pt idx="764">
                  <c:v>0.32488479262672809</c:v>
                </c:pt>
                <c:pt idx="765">
                  <c:v>0.32488479262672809</c:v>
                </c:pt>
                <c:pt idx="766">
                  <c:v>0.32488479262672809</c:v>
                </c:pt>
                <c:pt idx="767">
                  <c:v>0.32488479262672809</c:v>
                </c:pt>
                <c:pt idx="768">
                  <c:v>0.33179723502304148</c:v>
                </c:pt>
                <c:pt idx="769">
                  <c:v>0.33179723502304148</c:v>
                </c:pt>
                <c:pt idx="770">
                  <c:v>0.33179723502304148</c:v>
                </c:pt>
                <c:pt idx="771">
                  <c:v>0.33179723502304148</c:v>
                </c:pt>
                <c:pt idx="772">
                  <c:v>0.33179723502304148</c:v>
                </c:pt>
                <c:pt idx="773">
                  <c:v>0.33179723502304148</c:v>
                </c:pt>
                <c:pt idx="774">
                  <c:v>0.33179723502304148</c:v>
                </c:pt>
                <c:pt idx="775">
                  <c:v>0.33179723502304148</c:v>
                </c:pt>
                <c:pt idx="776">
                  <c:v>0.33179723502304148</c:v>
                </c:pt>
                <c:pt idx="777">
                  <c:v>0.45852534562211983</c:v>
                </c:pt>
                <c:pt idx="778">
                  <c:v>0.45852534562211983</c:v>
                </c:pt>
                <c:pt idx="779">
                  <c:v>0.45852534562211983</c:v>
                </c:pt>
                <c:pt idx="780">
                  <c:v>0.45852534562211983</c:v>
                </c:pt>
                <c:pt idx="781">
                  <c:v>0.53917050691244239</c:v>
                </c:pt>
                <c:pt idx="782">
                  <c:v>0.44700460829493088</c:v>
                </c:pt>
                <c:pt idx="783">
                  <c:v>0.44700460829493088</c:v>
                </c:pt>
                <c:pt idx="784">
                  <c:v>0.44700460829493088</c:v>
                </c:pt>
                <c:pt idx="785">
                  <c:v>0.44700460829493088</c:v>
                </c:pt>
                <c:pt idx="786">
                  <c:v>0.44700460829493088</c:v>
                </c:pt>
                <c:pt idx="787">
                  <c:v>0.44700460829493088</c:v>
                </c:pt>
                <c:pt idx="788">
                  <c:v>0.53917050691244239</c:v>
                </c:pt>
                <c:pt idx="789">
                  <c:v>0.35483870967741937</c:v>
                </c:pt>
                <c:pt idx="790">
                  <c:v>0.53917050691244239</c:v>
                </c:pt>
                <c:pt idx="791">
                  <c:v>0.35483870967741937</c:v>
                </c:pt>
                <c:pt idx="792">
                  <c:v>0.53917050691244239</c:v>
                </c:pt>
                <c:pt idx="793">
                  <c:v>0.5161290322580645</c:v>
                </c:pt>
                <c:pt idx="794">
                  <c:v>0.53917050691244239</c:v>
                </c:pt>
                <c:pt idx="795">
                  <c:v>0.53917050691244239</c:v>
                </c:pt>
                <c:pt idx="796">
                  <c:v>0.50460829493087556</c:v>
                </c:pt>
                <c:pt idx="797">
                  <c:v>0.74654377880184331</c:v>
                </c:pt>
                <c:pt idx="798">
                  <c:v>0.74654377880184331</c:v>
                </c:pt>
                <c:pt idx="799">
                  <c:v>0.50460829493087556</c:v>
                </c:pt>
                <c:pt idx="800">
                  <c:v>0.53917050691244239</c:v>
                </c:pt>
                <c:pt idx="801">
                  <c:v>0.36635944700460832</c:v>
                </c:pt>
                <c:pt idx="802">
                  <c:v>0.33179723502304148</c:v>
                </c:pt>
                <c:pt idx="803">
                  <c:v>0.23963133640552994</c:v>
                </c:pt>
                <c:pt idx="804">
                  <c:v>0.30875576036866359</c:v>
                </c:pt>
                <c:pt idx="805">
                  <c:v>0.33179723502304148</c:v>
                </c:pt>
                <c:pt idx="806">
                  <c:v>0.23963133640552994</c:v>
                </c:pt>
                <c:pt idx="807">
                  <c:v>0.36635944700460832</c:v>
                </c:pt>
                <c:pt idx="808">
                  <c:v>0.30875576036866359</c:v>
                </c:pt>
                <c:pt idx="809">
                  <c:v>0.30875576036866359</c:v>
                </c:pt>
                <c:pt idx="810">
                  <c:v>0.36635944700460832</c:v>
                </c:pt>
                <c:pt idx="811">
                  <c:v>0.27419354838709675</c:v>
                </c:pt>
                <c:pt idx="812">
                  <c:v>0.27419354838709675</c:v>
                </c:pt>
                <c:pt idx="813">
                  <c:v>0.19354838709677419</c:v>
                </c:pt>
                <c:pt idx="814">
                  <c:v>0.23963133640552994</c:v>
                </c:pt>
                <c:pt idx="815">
                  <c:v>0.27419354838709675</c:v>
                </c:pt>
                <c:pt idx="816">
                  <c:v>0.23963133640552994</c:v>
                </c:pt>
                <c:pt idx="817">
                  <c:v>0.19354838709677419</c:v>
                </c:pt>
                <c:pt idx="818">
                  <c:v>0.19354838709677419</c:v>
                </c:pt>
                <c:pt idx="819">
                  <c:v>0.27419354838709675</c:v>
                </c:pt>
                <c:pt idx="820">
                  <c:v>0.23963133640552994</c:v>
                </c:pt>
                <c:pt idx="821">
                  <c:v>0.19354838709677419</c:v>
                </c:pt>
                <c:pt idx="822">
                  <c:v>0.19354838709677419</c:v>
                </c:pt>
                <c:pt idx="823">
                  <c:v>0.27419354838709675</c:v>
                </c:pt>
                <c:pt idx="824">
                  <c:v>0.27419354838709675</c:v>
                </c:pt>
                <c:pt idx="825">
                  <c:v>0.27419354838709675</c:v>
                </c:pt>
                <c:pt idx="826">
                  <c:v>0.27419354838709675</c:v>
                </c:pt>
                <c:pt idx="827">
                  <c:v>0.23963133640552994</c:v>
                </c:pt>
                <c:pt idx="828">
                  <c:v>0.19354838709677419</c:v>
                </c:pt>
                <c:pt idx="829">
                  <c:v>0.27419354838709675</c:v>
                </c:pt>
                <c:pt idx="830">
                  <c:v>0.27419354838709675</c:v>
                </c:pt>
                <c:pt idx="831">
                  <c:v>0.27419354838709675</c:v>
                </c:pt>
                <c:pt idx="832">
                  <c:v>0.27419354838709675</c:v>
                </c:pt>
                <c:pt idx="833">
                  <c:v>0.27419354838709675</c:v>
                </c:pt>
                <c:pt idx="834">
                  <c:v>0.24423963133640553</c:v>
                </c:pt>
                <c:pt idx="835">
                  <c:v>0.24423963133640553</c:v>
                </c:pt>
                <c:pt idx="836">
                  <c:v>0.24423963133640553</c:v>
                </c:pt>
                <c:pt idx="837">
                  <c:v>0.24423963133640553</c:v>
                </c:pt>
                <c:pt idx="838">
                  <c:v>0.24423963133640553</c:v>
                </c:pt>
                <c:pt idx="839">
                  <c:v>0.24423963133640553</c:v>
                </c:pt>
                <c:pt idx="840">
                  <c:v>0.24423963133640553</c:v>
                </c:pt>
                <c:pt idx="841">
                  <c:v>0.24423963133640553</c:v>
                </c:pt>
                <c:pt idx="842">
                  <c:v>0.24423963133640553</c:v>
                </c:pt>
                <c:pt idx="843">
                  <c:v>0.65437788018433185</c:v>
                </c:pt>
                <c:pt idx="844">
                  <c:v>0.83870967741935487</c:v>
                </c:pt>
                <c:pt idx="845">
                  <c:v>0.83870967741935487</c:v>
                </c:pt>
                <c:pt idx="846">
                  <c:v>0.7695852534562212</c:v>
                </c:pt>
                <c:pt idx="847">
                  <c:v>0.7695852534562212</c:v>
                </c:pt>
                <c:pt idx="848">
                  <c:v>0.65437788018433185</c:v>
                </c:pt>
                <c:pt idx="849">
                  <c:v>0.65437788018433185</c:v>
                </c:pt>
                <c:pt idx="850">
                  <c:v>0.65437788018433185</c:v>
                </c:pt>
                <c:pt idx="851">
                  <c:v>0.83870967741935487</c:v>
                </c:pt>
                <c:pt idx="852">
                  <c:v>0.94239631336405527</c:v>
                </c:pt>
                <c:pt idx="853">
                  <c:v>0.7695852534562212</c:v>
                </c:pt>
                <c:pt idx="854">
                  <c:v>0.7695852534562212</c:v>
                </c:pt>
                <c:pt idx="855">
                  <c:v>0.83870967741935487</c:v>
                </c:pt>
                <c:pt idx="856">
                  <c:v>0.65437788018433185</c:v>
                </c:pt>
                <c:pt idx="857">
                  <c:v>0.7695852534562212</c:v>
                </c:pt>
                <c:pt idx="858">
                  <c:v>0.65437788018433185</c:v>
                </c:pt>
                <c:pt idx="859">
                  <c:v>0.83870967741935487</c:v>
                </c:pt>
                <c:pt idx="860">
                  <c:v>0.7695852534562212</c:v>
                </c:pt>
                <c:pt idx="861">
                  <c:v>0.83870967741935487</c:v>
                </c:pt>
                <c:pt idx="862">
                  <c:v>0.65437788018433185</c:v>
                </c:pt>
                <c:pt idx="863">
                  <c:v>0.7695852534562212</c:v>
                </c:pt>
                <c:pt idx="864">
                  <c:v>0.83870967741935487</c:v>
                </c:pt>
                <c:pt idx="865">
                  <c:v>0.65437788018433185</c:v>
                </c:pt>
                <c:pt idx="866">
                  <c:v>0.65437788018433185</c:v>
                </c:pt>
                <c:pt idx="867">
                  <c:v>0.65437788018433185</c:v>
                </c:pt>
                <c:pt idx="868">
                  <c:v>0.83870967741935487</c:v>
                </c:pt>
                <c:pt idx="869">
                  <c:v>0.83870967741935487</c:v>
                </c:pt>
                <c:pt idx="870">
                  <c:v>0.65437788018433185</c:v>
                </c:pt>
                <c:pt idx="871">
                  <c:v>0.65437788018433185</c:v>
                </c:pt>
                <c:pt idx="872">
                  <c:v>0.7695852534562212</c:v>
                </c:pt>
                <c:pt idx="873">
                  <c:v>0.65437788018433185</c:v>
                </c:pt>
                <c:pt idx="874">
                  <c:v>0.7695852534562212</c:v>
                </c:pt>
                <c:pt idx="875">
                  <c:v>0.7695852534562212</c:v>
                </c:pt>
                <c:pt idx="876">
                  <c:v>0.65437788018433185</c:v>
                </c:pt>
                <c:pt idx="877">
                  <c:v>0.94239631336405527</c:v>
                </c:pt>
                <c:pt idx="878">
                  <c:v>1</c:v>
                </c:pt>
                <c:pt idx="879">
                  <c:v>0.70046082949308752</c:v>
                </c:pt>
                <c:pt idx="880">
                  <c:v>0.81566820276497698</c:v>
                </c:pt>
                <c:pt idx="881">
                  <c:v>0.81566820276497698</c:v>
                </c:pt>
                <c:pt idx="882">
                  <c:v>0.81566820276497698</c:v>
                </c:pt>
                <c:pt idx="883">
                  <c:v>0.81566820276497698</c:v>
                </c:pt>
                <c:pt idx="884">
                  <c:v>0.70046082949308752</c:v>
                </c:pt>
                <c:pt idx="885">
                  <c:v>0.70046082949308752</c:v>
                </c:pt>
                <c:pt idx="886">
                  <c:v>0.70046082949308752</c:v>
                </c:pt>
                <c:pt idx="887">
                  <c:v>0.81566820276497698</c:v>
                </c:pt>
                <c:pt idx="888">
                  <c:v>0.70046082949308752</c:v>
                </c:pt>
                <c:pt idx="889">
                  <c:v>0.6428571428571429</c:v>
                </c:pt>
                <c:pt idx="890">
                  <c:v>0.6428571428571429</c:v>
                </c:pt>
                <c:pt idx="891">
                  <c:v>0.6428571428571429</c:v>
                </c:pt>
                <c:pt idx="892">
                  <c:v>0.29723502304147464</c:v>
                </c:pt>
                <c:pt idx="893">
                  <c:v>0.29262672811059909</c:v>
                </c:pt>
                <c:pt idx="894">
                  <c:v>0.29262672811059909</c:v>
                </c:pt>
                <c:pt idx="895">
                  <c:v>0.11059907834101383</c:v>
                </c:pt>
                <c:pt idx="896">
                  <c:v>0.11059907834101383</c:v>
                </c:pt>
                <c:pt idx="897">
                  <c:v>0.22119815668202766</c:v>
                </c:pt>
                <c:pt idx="898">
                  <c:v>0.11059907834101383</c:v>
                </c:pt>
                <c:pt idx="899">
                  <c:v>0.11059907834101383</c:v>
                </c:pt>
                <c:pt idx="900">
                  <c:v>0.22119815668202766</c:v>
                </c:pt>
                <c:pt idx="901">
                  <c:v>0.11059907834101383</c:v>
                </c:pt>
                <c:pt idx="902">
                  <c:v>0.11059907834101383</c:v>
                </c:pt>
                <c:pt idx="903">
                  <c:v>0.22119815668202766</c:v>
                </c:pt>
                <c:pt idx="904">
                  <c:v>0.22119815668202766</c:v>
                </c:pt>
                <c:pt idx="905">
                  <c:v>0.22119815668202766</c:v>
                </c:pt>
                <c:pt idx="906">
                  <c:v>0.22119815668202766</c:v>
                </c:pt>
                <c:pt idx="907">
                  <c:v>0.22119815668202766</c:v>
                </c:pt>
                <c:pt idx="908">
                  <c:v>0.11059907834101383</c:v>
                </c:pt>
                <c:pt idx="909">
                  <c:v>0.32718894009216593</c:v>
                </c:pt>
                <c:pt idx="910">
                  <c:v>0.32718894009216593</c:v>
                </c:pt>
                <c:pt idx="911">
                  <c:v>0.32718894009216593</c:v>
                </c:pt>
                <c:pt idx="912">
                  <c:v>0.32718894009216593</c:v>
                </c:pt>
                <c:pt idx="913">
                  <c:v>0.26497695852534564</c:v>
                </c:pt>
                <c:pt idx="914">
                  <c:v>0.26497695852534564</c:v>
                </c:pt>
                <c:pt idx="915">
                  <c:v>0.26497695852534564</c:v>
                </c:pt>
                <c:pt idx="916">
                  <c:v>0.26497695852534564</c:v>
                </c:pt>
                <c:pt idx="917">
                  <c:v>0.26497695852534564</c:v>
                </c:pt>
                <c:pt idx="918">
                  <c:v>0.26497695852534564</c:v>
                </c:pt>
                <c:pt idx="919">
                  <c:v>0.39170506912442399</c:v>
                </c:pt>
                <c:pt idx="920">
                  <c:v>0.39170506912442399</c:v>
                </c:pt>
                <c:pt idx="921">
                  <c:v>0.39170506912442399</c:v>
                </c:pt>
                <c:pt idx="922">
                  <c:v>0.39170506912442399</c:v>
                </c:pt>
                <c:pt idx="923">
                  <c:v>0.39170506912442399</c:v>
                </c:pt>
                <c:pt idx="924">
                  <c:v>0.39170506912442399</c:v>
                </c:pt>
                <c:pt idx="925">
                  <c:v>0.35483870967741937</c:v>
                </c:pt>
                <c:pt idx="926">
                  <c:v>0.23963133640552994</c:v>
                </c:pt>
                <c:pt idx="927">
                  <c:v>0.23963133640552994</c:v>
                </c:pt>
                <c:pt idx="928">
                  <c:v>0.35483870967741937</c:v>
                </c:pt>
                <c:pt idx="929">
                  <c:v>0.23963133640552994</c:v>
                </c:pt>
                <c:pt idx="930">
                  <c:v>0.35483870967741937</c:v>
                </c:pt>
                <c:pt idx="931">
                  <c:v>0.35483870967741937</c:v>
                </c:pt>
                <c:pt idx="932">
                  <c:v>0.23963133640552994</c:v>
                </c:pt>
                <c:pt idx="933">
                  <c:v>0.23963133640552994</c:v>
                </c:pt>
                <c:pt idx="934">
                  <c:v>0.35483870967741937</c:v>
                </c:pt>
                <c:pt idx="935">
                  <c:v>0.35483870967741937</c:v>
                </c:pt>
                <c:pt idx="936">
                  <c:v>0.23963133640552994</c:v>
                </c:pt>
                <c:pt idx="937">
                  <c:v>0.35483870967741937</c:v>
                </c:pt>
                <c:pt idx="938">
                  <c:v>0.35483870967741937</c:v>
                </c:pt>
                <c:pt idx="939">
                  <c:v>0.35483870967741937</c:v>
                </c:pt>
                <c:pt idx="940">
                  <c:v>0.35483870967741937</c:v>
                </c:pt>
                <c:pt idx="941">
                  <c:v>0.23963133640552994</c:v>
                </c:pt>
                <c:pt idx="942">
                  <c:v>0.23963133640552994</c:v>
                </c:pt>
                <c:pt idx="943">
                  <c:v>0.23963133640552994</c:v>
                </c:pt>
                <c:pt idx="944">
                  <c:v>0.23963133640552994</c:v>
                </c:pt>
                <c:pt idx="945">
                  <c:v>0.35483870967741937</c:v>
                </c:pt>
                <c:pt idx="946">
                  <c:v>0.23963133640552994</c:v>
                </c:pt>
                <c:pt idx="947">
                  <c:v>0.35483870967741937</c:v>
                </c:pt>
                <c:pt idx="948">
                  <c:v>0.35483870967741937</c:v>
                </c:pt>
                <c:pt idx="949">
                  <c:v>0.23963133640552994</c:v>
                </c:pt>
                <c:pt idx="950">
                  <c:v>0.23963133640552994</c:v>
                </c:pt>
                <c:pt idx="951">
                  <c:v>0.23963133640552994</c:v>
                </c:pt>
                <c:pt idx="952">
                  <c:v>0.35483870967741937</c:v>
                </c:pt>
                <c:pt idx="953">
                  <c:v>0.35483870967741937</c:v>
                </c:pt>
                <c:pt idx="954">
                  <c:v>0.27649769585253459</c:v>
                </c:pt>
                <c:pt idx="955">
                  <c:v>0.35483870967741937</c:v>
                </c:pt>
                <c:pt idx="956">
                  <c:v>0.27649769585253459</c:v>
                </c:pt>
                <c:pt idx="957">
                  <c:v>0.27649769585253459</c:v>
                </c:pt>
                <c:pt idx="958">
                  <c:v>0.35483870967741937</c:v>
                </c:pt>
                <c:pt idx="959">
                  <c:v>0.35483870967741937</c:v>
                </c:pt>
                <c:pt idx="960">
                  <c:v>0.35483870967741937</c:v>
                </c:pt>
                <c:pt idx="961">
                  <c:v>0.27649769585253459</c:v>
                </c:pt>
                <c:pt idx="962">
                  <c:v>0.27649769585253459</c:v>
                </c:pt>
                <c:pt idx="963">
                  <c:v>0.27649769585253459</c:v>
                </c:pt>
                <c:pt idx="964">
                  <c:v>0.35483870967741937</c:v>
                </c:pt>
                <c:pt idx="965">
                  <c:v>0.42857142857142855</c:v>
                </c:pt>
                <c:pt idx="966">
                  <c:v>0.42857142857142855</c:v>
                </c:pt>
                <c:pt idx="967">
                  <c:v>0.42857142857142855</c:v>
                </c:pt>
                <c:pt idx="968">
                  <c:v>0.35483870967741937</c:v>
                </c:pt>
                <c:pt idx="969">
                  <c:v>0.35483870967741937</c:v>
                </c:pt>
                <c:pt idx="970">
                  <c:v>0.35483870967741937</c:v>
                </c:pt>
                <c:pt idx="971">
                  <c:v>0.35483870967741937</c:v>
                </c:pt>
                <c:pt idx="972">
                  <c:v>0.35483870967741937</c:v>
                </c:pt>
                <c:pt idx="973">
                  <c:v>0.35483870967741937</c:v>
                </c:pt>
                <c:pt idx="974">
                  <c:v>0.35483870967741937</c:v>
                </c:pt>
                <c:pt idx="975">
                  <c:v>0.35483870967741937</c:v>
                </c:pt>
                <c:pt idx="976">
                  <c:v>0.35483870967741937</c:v>
                </c:pt>
                <c:pt idx="977">
                  <c:v>0.35483870967741937</c:v>
                </c:pt>
                <c:pt idx="978">
                  <c:v>0.35483870967741937</c:v>
                </c:pt>
                <c:pt idx="979">
                  <c:v>0.35483870967741937</c:v>
                </c:pt>
                <c:pt idx="980">
                  <c:v>0.35483870967741937</c:v>
                </c:pt>
                <c:pt idx="981">
                  <c:v>0.35483870967741937</c:v>
                </c:pt>
                <c:pt idx="982">
                  <c:v>0.35483870967741937</c:v>
                </c:pt>
                <c:pt idx="983">
                  <c:v>0.42857142857142855</c:v>
                </c:pt>
                <c:pt idx="984">
                  <c:v>0.2857142857142857</c:v>
                </c:pt>
                <c:pt idx="985">
                  <c:v>0.42857142857142855</c:v>
                </c:pt>
                <c:pt idx="986">
                  <c:v>0.42857142857142855</c:v>
                </c:pt>
                <c:pt idx="987">
                  <c:v>0.42857142857142855</c:v>
                </c:pt>
                <c:pt idx="988">
                  <c:v>0.42857142857142855</c:v>
                </c:pt>
                <c:pt idx="989">
                  <c:v>0.42857142857142855</c:v>
                </c:pt>
                <c:pt idx="990">
                  <c:v>0.2857142857142857</c:v>
                </c:pt>
                <c:pt idx="991">
                  <c:v>0.2857142857142857</c:v>
                </c:pt>
                <c:pt idx="992">
                  <c:v>0.42857142857142855</c:v>
                </c:pt>
                <c:pt idx="993">
                  <c:v>0.35483870967741937</c:v>
                </c:pt>
                <c:pt idx="994">
                  <c:v>0.35483870967741937</c:v>
                </c:pt>
                <c:pt idx="995">
                  <c:v>0.35483870967741937</c:v>
                </c:pt>
                <c:pt idx="996">
                  <c:v>0.35483870967741937</c:v>
                </c:pt>
                <c:pt idx="997">
                  <c:v>0.35483870967741937</c:v>
                </c:pt>
                <c:pt idx="998">
                  <c:v>0.35483870967741937</c:v>
                </c:pt>
                <c:pt idx="999">
                  <c:v>0.35483870967741937</c:v>
                </c:pt>
                <c:pt idx="1000">
                  <c:v>0.35483870967741937</c:v>
                </c:pt>
                <c:pt idx="1001">
                  <c:v>0.35483870967741937</c:v>
                </c:pt>
                <c:pt idx="1002">
                  <c:v>0.4009216589861751</c:v>
                </c:pt>
                <c:pt idx="1003">
                  <c:v>0.35483870967741937</c:v>
                </c:pt>
                <c:pt idx="1004">
                  <c:v>0.35483870967741937</c:v>
                </c:pt>
                <c:pt idx="1005">
                  <c:v>0.56221198156682028</c:v>
                </c:pt>
                <c:pt idx="1006">
                  <c:v>0.35483870967741937</c:v>
                </c:pt>
                <c:pt idx="1007">
                  <c:v>0.56221198156682028</c:v>
                </c:pt>
                <c:pt idx="1008">
                  <c:v>0.35483870967741937</c:v>
                </c:pt>
                <c:pt idx="1009">
                  <c:v>0.4009216589861751</c:v>
                </c:pt>
                <c:pt idx="1010">
                  <c:v>0.42857142857142855</c:v>
                </c:pt>
                <c:pt idx="1011">
                  <c:v>0.42857142857142855</c:v>
                </c:pt>
                <c:pt idx="1012">
                  <c:v>0.42857142857142855</c:v>
                </c:pt>
                <c:pt idx="1013">
                  <c:v>0.4009216589861751</c:v>
                </c:pt>
                <c:pt idx="1014">
                  <c:v>0.61520737327188935</c:v>
                </c:pt>
                <c:pt idx="1015">
                  <c:v>0.61520737327188935</c:v>
                </c:pt>
                <c:pt idx="1016">
                  <c:v>0.4009216589861751</c:v>
                </c:pt>
                <c:pt idx="1017">
                  <c:v>0.42857142857142855</c:v>
                </c:pt>
                <c:pt idx="1018">
                  <c:v>0.42857142857142855</c:v>
                </c:pt>
                <c:pt idx="1019">
                  <c:v>0.61520737327188935</c:v>
                </c:pt>
                <c:pt idx="1020">
                  <c:v>0.63133640552995396</c:v>
                </c:pt>
                <c:pt idx="1021">
                  <c:v>0.61520737327188935</c:v>
                </c:pt>
                <c:pt idx="1022">
                  <c:v>0.42857142857142855</c:v>
                </c:pt>
                <c:pt idx="1023">
                  <c:v>0.42857142857142855</c:v>
                </c:pt>
                <c:pt idx="1024">
                  <c:v>0.56221198156682028</c:v>
                </c:pt>
                <c:pt idx="1025">
                  <c:v>0.56221198156682028</c:v>
                </c:pt>
                <c:pt idx="1026">
                  <c:v>0.4009216589861751</c:v>
                </c:pt>
                <c:pt idx="1027">
                  <c:v>0.4009216589861751</c:v>
                </c:pt>
                <c:pt idx="1028">
                  <c:v>0.4009216589861751</c:v>
                </c:pt>
                <c:pt idx="1029">
                  <c:v>0.61520737327188935</c:v>
                </c:pt>
                <c:pt idx="1030">
                  <c:v>0.4009216589861751</c:v>
                </c:pt>
                <c:pt idx="1031">
                  <c:v>0.61520737327188935</c:v>
                </c:pt>
                <c:pt idx="1032">
                  <c:v>0.61520737327188935</c:v>
                </c:pt>
                <c:pt idx="1033">
                  <c:v>0.61520737327188935</c:v>
                </c:pt>
                <c:pt idx="1034">
                  <c:v>0.4009216589861751</c:v>
                </c:pt>
                <c:pt idx="1035">
                  <c:v>0.88479262672811065</c:v>
                </c:pt>
                <c:pt idx="1036">
                  <c:v>0.61520737327188935</c:v>
                </c:pt>
                <c:pt idx="1037">
                  <c:v>0.88479262672811065</c:v>
                </c:pt>
                <c:pt idx="1038">
                  <c:v>0.61520737327188935</c:v>
                </c:pt>
                <c:pt idx="1039">
                  <c:v>0.49539170506912444</c:v>
                </c:pt>
                <c:pt idx="1040">
                  <c:v>0.49539170506912444</c:v>
                </c:pt>
                <c:pt idx="1041">
                  <c:v>0.49539170506912444</c:v>
                </c:pt>
                <c:pt idx="1042">
                  <c:v>0.49539170506912444</c:v>
                </c:pt>
                <c:pt idx="1043">
                  <c:v>0.49539170506912444</c:v>
                </c:pt>
                <c:pt idx="1044">
                  <c:v>0.49539170506912444</c:v>
                </c:pt>
                <c:pt idx="1045">
                  <c:v>0.49539170506912444</c:v>
                </c:pt>
                <c:pt idx="1046">
                  <c:v>0.49539170506912444</c:v>
                </c:pt>
                <c:pt idx="1047">
                  <c:v>0.51152073732718895</c:v>
                </c:pt>
                <c:pt idx="1048">
                  <c:v>0.49539170506912444</c:v>
                </c:pt>
                <c:pt idx="1049">
                  <c:v>0.51152073732718895</c:v>
                </c:pt>
                <c:pt idx="1050">
                  <c:v>0.49539170506912444</c:v>
                </c:pt>
                <c:pt idx="1051">
                  <c:v>0.49539170506912444</c:v>
                </c:pt>
                <c:pt idx="1052">
                  <c:v>0.49539170506912444</c:v>
                </c:pt>
                <c:pt idx="1053">
                  <c:v>0.49539170506912444</c:v>
                </c:pt>
                <c:pt idx="1054">
                  <c:v>0.49539170506912444</c:v>
                </c:pt>
                <c:pt idx="1055">
                  <c:v>0.49539170506912444</c:v>
                </c:pt>
                <c:pt idx="1056">
                  <c:v>0.51152073732718895</c:v>
                </c:pt>
                <c:pt idx="1057">
                  <c:v>0.49539170506912444</c:v>
                </c:pt>
                <c:pt idx="1058">
                  <c:v>0.49539170506912444</c:v>
                </c:pt>
                <c:pt idx="1059">
                  <c:v>0.51152073732718895</c:v>
                </c:pt>
                <c:pt idx="1060">
                  <c:v>0.49539170506912444</c:v>
                </c:pt>
                <c:pt idx="1061">
                  <c:v>0.49539170506912444</c:v>
                </c:pt>
                <c:pt idx="1062">
                  <c:v>0.29493087557603687</c:v>
                </c:pt>
                <c:pt idx="1063">
                  <c:v>0.56221198156682028</c:v>
                </c:pt>
                <c:pt idx="1064">
                  <c:v>0.29493087557603687</c:v>
                </c:pt>
                <c:pt idx="1065">
                  <c:v>0.29493087557603687</c:v>
                </c:pt>
                <c:pt idx="1066">
                  <c:v>0.29493087557603687</c:v>
                </c:pt>
                <c:pt idx="1067">
                  <c:v>0.56221198156682028</c:v>
                </c:pt>
                <c:pt idx="1068">
                  <c:v>0.29493087557603687</c:v>
                </c:pt>
                <c:pt idx="1069">
                  <c:v>0.29493087557603687</c:v>
                </c:pt>
                <c:pt idx="1070">
                  <c:v>0.56221198156682028</c:v>
                </c:pt>
                <c:pt idx="1071">
                  <c:v>0.56221198156682028</c:v>
                </c:pt>
                <c:pt idx="1072">
                  <c:v>0.56221198156682028</c:v>
                </c:pt>
                <c:pt idx="1073">
                  <c:v>0.16589861751152074</c:v>
                </c:pt>
                <c:pt idx="1074">
                  <c:v>0.16589861751152074</c:v>
                </c:pt>
                <c:pt idx="1075">
                  <c:v>0.16589861751152074</c:v>
                </c:pt>
                <c:pt idx="1076">
                  <c:v>0.16589861751152074</c:v>
                </c:pt>
                <c:pt idx="1077">
                  <c:v>0.16589861751152074</c:v>
                </c:pt>
                <c:pt idx="1078">
                  <c:v>0.16589861751152074</c:v>
                </c:pt>
                <c:pt idx="1079">
                  <c:v>0.16359447004608296</c:v>
                </c:pt>
                <c:pt idx="1080">
                  <c:v>0.16359447004608296</c:v>
                </c:pt>
                <c:pt idx="1081">
                  <c:v>0.16359447004608296</c:v>
                </c:pt>
                <c:pt idx="1082">
                  <c:v>0.16359447004608296</c:v>
                </c:pt>
                <c:pt idx="1083">
                  <c:v>0.16359447004608296</c:v>
                </c:pt>
                <c:pt idx="1084">
                  <c:v>0.16359447004608296</c:v>
                </c:pt>
                <c:pt idx="1085">
                  <c:v>0.16359447004608296</c:v>
                </c:pt>
                <c:pt idx="1086">
                  <c:v>0.16359447004608296</c:v>
                </c:pt>
                <c:pt idx="1087">
                  <c:v>0.16359447004608296</c:v>
                </c:pt>
                <c:pt idx="1088">
                  <c:v>0.16359447004608296</c:v>
                </c:pt>
                <c:pt idx="1089">
                  <c:v>0.16359447004608296</c:v>
                </c:pt>
                <c:pt idx="1090">
                  <c:v>0.16359447004608296</c:v>
                </c:pt>
                <c:pt idx="1091">
                  <c:v>7.8341013824884786E-2</c:v>
                </c:pt>
                <c:pt idx="1092">
                  <c:v>9.2165898617511524E-2</c:v>
                </c:pt>
                <c:pt idx="1093">
                  <c:v>7.8341013824884786E-2</c:v>
                </c:pt>
                <c:pt idx="1094">
                  <c:v>0.47235023041474655</c:v>
                </c:pt>
                <c:pt idx="1095">
                  <c:v>0.47235023041474655</c:v>
                </c:pt>
                <c:pt idx="1096">
                  <c:v>0.47235023041474655</c:v>
                </c:pt>
                <c:pt idx="1097">
                  <c:v>0.47235023041474655</c:v>
                </c:pt>
                <c:pt idx="1098">
                  <c:v>0.47235023041474655</c:v>
                </c:pt>
                <c:pt idx="1099">
                  <c:v>0.47235023041474655</c:v>
                </c:pt>
                <c:pt idx="1100">
                  <c:v>0.47235023041474655</c:v>
                </c:pt>
                <c:pt idx="1101">
                  <c:v>0.47235023041474655</c:v>
                </c:pt>
                <c:pt idx="1102">
                  <c:v>0.47235023041474655</c:v>
                </c:pt>
                <c:pt idx="1103">
                  <c:v>0.47235023041474655</c:v>
                </c:pt>
                <c:pt idx="1104">
                  <c:v>0.48847926267281105</c:v>
                </c:pt>
                <c:pt idx="1105">
                  <c:v>0.48847926267281105</c:v>
                </c:pt>
                <c:pt idx="1106">
                  <c:v>0.48847926267281105</c:v>
                </c:pt>
                <c:pt idx="1107">
                  <c:v>0.27419354838709675</c:v>
                </c:pt>
                <c:pt idx="1108">
                  <c:v>0.27419354838709675</c:v>
                </c:pt>
                <c:pt idx="1109">
                  <c:v>0.27419354838709675</c:v>
                </c:pt>
                <c:pt idx="1110">
                  <c:v>0.27419354838709675</c:v>
                </c:pt>
                <c:pt idx="1111">
                  <c:v>0.48847926267281105</c:v>
                </c:pt>
                <c:pt idx="1112">
                  <c:v>0.28341013824884792</c:v>
                </c:pt>
                <c:pt idx="1113">
                  <c:v>0.27419354838709675</c:v>
                </c:pt>
                <c:pt idx="1114">
                  <c:v>0.27419354838709675</c:v>
                </c:pt>
                <c:pt idx="1115">
                  <c:v>0.27419354838709675</c:v>
                </c:pt>
                <c:pt idx="1116">
                  <c:v>0.27419354838709675</c:v>
                </c:pt>
                <c:pt idx="1117">
                  <c:v>0.48847926267281105</c:v>
                </c:pt>
                <c:pt idx="1118">
                  <c:v>0.48847926267281105</c:v>
                </c:pt>
                <c:pt idx="1119">
                  <c:v>0.27419354838709675</c:v>
                </c:pt>
                <c:pt idx="1120">
                  <c:v>0.27419354838709675</c:v>
                </c:pt>
                <c:pt idx="1121">
                  <c:v>0.48847926267281105</c:v>
                </c:pt>
                <c:pt idx="1122">
                  <c:v>0.27419354838709675</c:v>
                </c:pt>
                <c:pt idx="1123">
                  <c:v>0.28341013824884792</c:v>
                </c:pt>
                <c:pt idx="1124">
                  <c:v>0.27419354838709675</c:v>
                </c:pt>
                <c:pt idx="1125">
                  <c:v>0.48847926267281105</c:v>
                </c:pt>
                <c:pt idx="1126">
                  <c:v>0.27419354838709675</c:v>
                </c:pt>
                <c:pt idx="1127">
                  <c:v>0.27419354838709675</c:v>
                </c:pt>
                <c:pt idx="1128">
                  <c:v>0.28341013824884792</c:v>
                </c:pt>
                <c:pt idx="1129">
                  <c:v>0.48847926267281105</c:v>
                </c:pt>
                <c:pt idx="1130">
                  <c:v>0.27419354838709675</c:v>
                </c:pt>
                <c:pt idx="1131">
                  <c:v>0.48847926267281105</c:v>
                </c:pt>
                <c:pt idx="1132">
                  <c:v>0.27419354838709675</c:v>
                </c:pt>
                <c:pt idx="1133">
                  <c:v>0.27419354838709675</c:v>
                </c:pt>
                <c:pt idx="1134">
                  <c:v>0.28341013824884792</c:v>
                </c:pt>
                <c:pt idx="1135">
                  <c:v>0.27419354838709675</c:v>
                </c:pt>
                <c:pt idx="1136">
                  <c:v>0.27419354838709675</c:v>
                </c:pt>
                <c:pt idx="1137">
                  <c:v>0.27419354838709675</c:v>
                </c:pt>
                <c:pt idx="1138">
                  <c:v>0.27419354838709675</c:v>
                </c:pt>
                <c:pt idx="1139">
                  <c:v>0.27419354838709675</c:v>
                </c:pt>
                <c:pt idx="1140">
                  <c:v>0.27419354838709675</c:v>
                </c:pt>
                <c:pt idx="1141">
                  <c:v>0.28341013824884792</c:v>
                </c:pt>
                <c:pt idx="1142">
                  <c:v>0.27419354838709675</c:v>
                </c:pt>
                <c:pt idx="1143">
                  <c:v>0.27419354838709675</c:v>
                </c:pt>
                <c:pt idx="1144">
                  <c:v>0.27419354838709675</c:v>
                </c:pt>
                <c:pt idx="1145">
                  <c:v>0.48847926267281105</c:v>
                </c:pt>
                <c:pt idx="1146">
                  <c:v>0.48847926267281105</c:v>
                </c:pt>
                <c:pt idx="1147">
                  <c:v>0.48847926267281105</c:v>
                </c:pt>
                <c:pt idx="1148">
                  <c:v>0.27419354838709675</c:v>
                </c:pt>
                <c:pt idx="1149">
                  <c:v>0.48847926267281105</c:v>
                </c:pt>
                <c:pt idx="1150">
                  <c:v>0.27419354838709675</c:v>
                </c:pt>
                <c:pt idx="1151">
                  <c:v>0.28341013824884792</c:v>
                </c:pt>
                <c:pt idx="1152">
                  <c:v>0.27419354838709675</c:v>
                </c:pt>
                <c:pt idx="1153">
                  <c:v>0.27419354838709675</c:v>
                </c:pt>
                <c:pt idx="1154">
                  <c:v>0.27419354838709675</c:v>
                </c:pt>
                <c:pt idx="1155">
                  <c:v>0.48847926267281105</c:v>
                </c:pt>
                <c:pt idx="1156">
                  <c:v>0.27419354838709675</c:v>
                </c:pt>
                <c:pt idx="1157">
                  <c:v>0.48847926267281105</c:v>
                </c:pt>
                <c:pt idx="1158">
                  <c:v>0.28341013824884792</c:v>
                </c:pt>
                <c:pt idx="1159">
                  <c:v>0.27419354838709675</c:v>
                </c:pt>
                <c:pt idx="1160">
                  <c:v>0.27419354838709675</c:v>
                </c:pt>
                <c:pt idx="1161">
                  <c:v>0.27419354838709675</c:v>
                </c:pt>
                <c:pt idx="1162">
                  <c:v>0.48847926267281105</c:v>
                </c:pt>
                <c:pt idx="1163">
                  <c:v>0.48847926267281105</c:v>
                </c:pt>
                <c:pt idx="1164">
                  <c:v>0.48847926267281105</c:v>
                </c:pt>
                <c:pt idx="1165">
                  <c:v>0.48847926267281105</c:v>
                </c:pt>
                <c:pt idx="1166">
                  <c:v>0.27419354838709675</c:v>
                </c:pt>
                <c:pt idx="1167">
                  <c:v>0.27419354838709675</c:v>
                </c:pt>
                <c:pt idx="1168">
                  <c:v>0.28341013824884792</c:v>
                </c:pt>
                <c:pt idx="1169">
                  <c:v>0.27419354838709675</c:v>
                </c:pt>
                <c:pt idx="1170">
                  <c:v>0.27419354838709675</c:v>
                </c:pt>
                <c:pt idx="1171">
                  <c:v>0.48847926267281105</c:v>
                </c:pt>
                <c:pt idx="1172">
                  <c:v>0.27419354838709675</c:v>
                </c:pt>
                <c:pt idx="1173">
                  <c:v>0.27419354838709675</c:v>
                </c:pt>
                <c:pt idx="1174">
                  <c:v>0.27419354838709675</c:v>
                </c:pt>
                <c:pt idx="1175">
                  <c:v>0.28341013824884792</c:v>
                </c:pt>
                <c:pt idx="1176">
                  <c:v>0.27419354838709675</c:v>
                </c:pt>
                <c:pt idx="1177">
                  <c:v>0.28341013824884792</c:v>
                </c:pt>
                <c:pt idx="1178">
                  <c:v>0.27419354838709675</c:v>
                </c:pt>
                <c:pt idx="1179">
                  <c:v>0.19354838709677419</c:v>
                </c:pt>
                <c:pt idx="1180">
                  <c:v>0.19354838709677419</c:v>
                </c:pt>
                <c:pt idx="1181">
                  <c:v>0.19354838709677419</c:v>
                </c:pt>
                <c:pt idx="1182">
                  <c:v>0.19354838709677419</c:v>
                </c:pt>
                <c:pt idx="1183">
                  <c:v>0.19354838709677419</c:v>
                </c:pt>
                <c:pt idx="1184">
                  <c:v>0.61981566820276501</c:v>
                </c:pt>
                <c:pt idx="1185">
                  <c:v>0.61981566820276501</c:v>
                </c:pt>
                <c:pt idx="1186">
                  <c:v>0.61981566820276501</c:v>
                </c:pt>
                <c:pt idx="1187">
                  <c:v>0.65437788018433185</c:v>
                </c:pt>
                <c:pt idx="1188">
                  <c:v>0.65437788018433185</c:v>
                </c:pt>
                <c:pt idx="1189">
                  <c:v>0.61981566820276501</c:v>
                </c:pt>
                <c:pt idx="1190">
                  <c:v>0.95391705069124422</c:v>
                </c:pt>
                <c:pt idx="1191">
                  <c:v>0.95391705069124422</c:v>
                </c:pt>
                <c:pt idx="1192">
                  <c:v>0.20506912442396313</c:v>
                </c:pt>
                <c:pt idx="1193">
                  <c:v>0.20506912442396313</c:v>
                </c:pt>
                <c:pt idx="1194">
                  <c:v>0.20506912442396313</c:v>
                </c:pt>
                <c:pt idx="1195">
                  <c:v>0.20506912442396313</c:v>
                </c:pt>
                <c:pt idx="1196">
                  <c:v>0.20506912442396313</c:v>
                </c:pt>
                <c:pt idx="1197">
                  <c:v>0.20506912442396313</c:v>
                </c:pt>
                <c:pt idx="1198">
                  <c:v>0.20506912442396313</c:v>
                </c:pt>
                <c:pt idx="1199">
                  <c:v>0.20506912442396313</c:v>
                </c:pt>
                <c:pt idx="1200">
                  <c:v>0.20506912442396313</c:v>
                </c:pt>
                <c:pt idx="1201">
                  <c:v>0.20506912442396313</c:v>
                </c:pt>
                <c:pt idx="1202">
                  <c:v>0.20506912442396313</c:v>
                </c:pt>
                <c:pt idx="1203">
                  <c:v>0.20506912442396313</c:v>
                </c:pt>
                <c:pt idx="1204">
                  <c:v>0.20506912442396313</c:v>
                </c:pt>
                <c:pt idx="1205">
                  <c:v>0.20506912442396313</c:v>
                </c:pt>
                <c:pt idx="1206">
                  <c:v>0.20506912442396313</c:v>
                </c:pt>
                <c:pt idx="1207">
                  <c:v>0.20506912442396313</c:v>
                </c:pt>
                <c:pt idx="1208">
                  <c:v>0.20506912442396313</c:v>
                </c:pt>
                <c:pt idx="1209">
                  <c:v>0.20506912442396313</c:v>
                </c:pt>
                <c:pt idx="1210">
                  <c:v>0.20506912442396313</c:v>
                </c:pt>
                <c:pt idx="1211">
                  <c:v>0.20506912442396313</c:v>
                </c:pt>
                <c:pt idx="1212">
                  <c:v>0.20506912442396313</c:v>
                </c:pt>
                <c:pt idx="1213">
                  <c:v>0.20506912442396313</c:v>
                </c:pt>
                <c:pt idx="1214">
                  <c:v>0.20506912442396313</c:v>
                </c:pt>
                <c:pt idx="1215">
                  <c:v>0.20506912442396313</c:v>
                </c:pt>
                <c:pt idx="1216">
                  <c:v>0.20506912442396313</c:v>
                </c:pt>
                <c:pt idx="1217">
                  <c:v>0.20506912442396313</c:v>
                </c:pt>
                <c:pt idx="1218">
                  <c:v>0.20506912442396313</c:v>
                </c:pt>
                <c:pt idx="1219">
                  <c:v>0.20506912442396313</c:v>
                </c:pt>
                <c:pt idx="1220">
                  <c:v>0.20506912442396313</c:v>
                </c:pt>
                <c:pt idx="1221">
                  <c:v>0.20506912442396313</c:v>
                </c:pt>
                <c:pt idx="1222">
                  <c:v>0.20506912442396313</c:v>
                </c:pt>
                <c:pt idx="1223">
                  <c:v>0.23963133640552994</c:v>
                </c:pt>
                <c:pt idx="1224">
                  <c:v>0.23963133640552994</c:v>
                </c:pt>
                <c:pt idx="1225">
                  <c:v>0.17050691244239632</c:v>
                </c:pt>
                <c:pt idx="1226">
                  <c:v>0.23963133640552994</c:v>
                </c:pt>
                <c:pt idx="1227">
                  <c:v>0.17050691244239632</c:v>
                </c:pt>
                <c:pt idx="1228">
                  <c:v>0.17050691244239632</c:v>
                </c:pt>
                <c:pt idx="1229">
                  <c:v>0.17050691244239632</c:v>
                </c:pt>
                <c:pt idx="1230">
                  <c:v>0.23963133640552994</c:v>
                </c:pt>
                <c:pt idx="1231">
                  <c:v>0.23963133640552994</c:v>
                </c:pt>
                <c:pt idx="1232">
                  <c:v>0.17050691244239632</c:v>
                </c:pt>
                <c:pt idx="1233">
                  <c:v>0.23963133640552994</c:v>
                </c:pt>
                <c:pt idx="1234">
                  <c:v>0.17050691244239632</c:v>
                </c:pt>
                <c:pt idx="1235">
                  <c:v>0.23963133640552994</c:v>
                </c:pt>
                <c:pt idx="1236">
                  <c:v>0.23963133640552994</c:v>
                </c:pt>
                <c:pt idx="1237">
                  <c:v>0.17050691244239632</c:v>
                </c:pt>
                <c:pt idx="1238">
                  <c:v>0.17050691244239632</c:v>
                </c:pt>
                <c:pt idx="1239">
                  <c:v>0.23963133640552994</c:v>
                </c:pt>
                <c:pt idx="1240">
                  <c:v>0.17050691244239632</c:v>
                </c:pt>
                <c:pt idx="1241">
                  <c:v>0.23963133640552994</c:v>
                </c:pt>
                <c:pt idx="1242">
                  <c:v>0.17050691244239632</c:v>
                </c:pt>
                <c:pt idx="1243">
                  <c:v>0.17050691244239632</c:v>
                </c:pt>
                <c:pt idx="1244">
                  <c:v>0.17050691244239632</c:v>
                </c:pt>
                <c:pt idx="1245">
                  <c:v>0.23963133640552994</c:v>
                </c:pt>
                <c:pt idx="1246">
                  <c:v>0.23963133640552994</c:v>
                </c:pt>
                <c:pt idx="1247">
                  <c:v>0.30875576036866359</c:v>
                </c:pt>
                <c:pt idx="1248">
                  <c:v>0.30875576036866359</c:v>
                </c:pt>
                <c:pt idx="1249">
                  <c:v>0.52764976958525345</c:v>
                </c:pt>
                <c:pt idx="1250">
                  <c:v>0.42396313364055299</c:v>
                </c:pt>
                <c:pt idx="1251">
                  <c:v>0.42396313364055299</c:v>
                </c:pt>
                <c:pt idx="1252">
                  <c:v>0.53917050691244239</c:v>
                </c:pt>
                <c:pt idx="1253">
                  <c:v>0.42396313364055299</c:v>
                </c:pt>
                <c:pt idx="1254">
                  <c:v>0.42396313364055299</c:v>
                </c:pt>
                <c:pt idx="1255">
                  <c:v>0.42396313364055299</c:v>
                </c:pt>
                <c:pt idx="1256">
                  <c:v>0.53917050691244239</c:v>
                </c:pt>
                <c:pt idx="1257">
                  <c:v>0.42396313364055299</c:v>
                </c:pt>
                <c:pt idx="1258">
                  <c:v>0.35483870967741937</c:v>
                </c:pt>
                <c:pt idx="1259">
                  <c:v>0.35483870967741937</c:v>
                </c:pt>
                <c:pt idx="1260">
                  <c:v>0.35483870967741937</c:v>
                </c:pt>
                <c:pt idx="1261">
                  <c:v>0.35483870967741937</c:v>
                </c:pt>
                <c:pt idx="1262">
                  <c:v>0.35483870967741937</c:v>
                </c:pt>
                <c:pt idx="1263">
                  <c:v>0.35483870967741937</c:v>
                </c:pt>
                <c:pt idx="1264">
                  <c:v>0.35483870967741937</c:v>
                </c:pt>
                <c:pt idx="1265">
                  <c:v>0.35483870967741937</c:v>
                </c:pt>
                <c:pt idx="1266">
                  <c:v>0.71198156682027647</c:v>
                </c:pt>
                <c:pt idx="1267">
                  <c:v>0.26728110599078342</c:v>
                </c:pt>
                <c:pt idx="1268">
                  <c:v>0.26728110599078342</c:v>
                </c:pt>
                <c:pt idx="1269">
                  <c:v>0.47004608294930877</c:v>
                </c:pt>
                <c:pt idx="1270">
                  <c:v>0.26728110599078342</c:v>
                </c:pt>
                <c:pt idx="1271">
                  <c:v>0.47004608294930877</c:v>
                </c:pt>
                <c:pt idx="1272">
                  <c:v>0.47004608294930877</c:v>
                </c:pt>
                <c:pt idx="1273">
                  <c:v>0.47004608294930877</c:v>
                </c:pt>
                <c:pt idx="1274">
                  <c:v>0.26728110599078342</c:v>
                </c:pt>
                <c:pt idx="1275">
                  <c:v>0.47004608294930877</c:v>
                </c:pt>
                <c:pt idx="1276">
                  <c:v>0.47004608294930877</c:v>
                </c:pt>
                <c:pt idx="1277">
                  <c:v>0.26728110599078342</c:v>
                </c:pt>
                <c:pt idx="1278">
                  <c:v>0.26728110599078342</c:v>
                </c:pt>
                <c:pt idx="1279">
                  <c:v>0.26728110599078342</c:v>
                </c:pt>
                <c:pt idx="1280">
                  <c:v>0.26728110599078342</c:v>
                </c:pt>
                <c:pt idx="1281">
                  <c:v>0.26728110599078342</c:v>
                </c:pt>
                <c:pt idx="1282">
                  <c:v>0.47004608294930877</c:v>
                </c:pt>
                <c:pt idx="1283">
                  <c:v>0.47004608294930877</c:v>
                </c:pt>
                <c:pt idx="1284">
                  <c:v>0.26036866359447003</c:v>
                </c:pt>
                <c:pt idx="1285">
                  <c:v>0.26036866359447003</c:v>
                </c:pt>
                <c:pt idx="1286">
                  <c:v>0.47004608294930877</c:v>
                </c:pt>
                <c:pt idx="1287">
                  <c:v>0.26036866359447003</c:v>
                </c:pt>
                <c:pt idx="1288">
                  <c:v>0.47004608294930877</c:v>
                </c:pt>
                <c:pt idx="1289">
                  <c:v>0.26036866359447003</c:v>
                </c:pt>
                <c:pt idx="1290">
                  <c:v>0.26036866359447003</c:v>
                </c:pt>
                <c:pt idx="1291">
                  <c:v>0.45622119815668205</c:v>
                </c:pt>
                <c:pt idx="1292">
                  <c:v>0.45622119815668205</c:v>
                </c:pt>
                <c:pt idx="1293">
                  <c:v>0.45622119815668205</c:v>
                </c:pt>
                <c:pt idx="1294">
                  <c:v>0.89861751152073732</c:v>
                </c:pt>
                <c:pt idx="1295">
                  <c:v>0.57834101382488479</c:v>
                </c:pt>
                <c:pt idx="1296">
                  <c:v>0.57834101382488479</c:v>
                </c:pt>
                <c:pt idx="1297">
                  <c:v>0.57834101382488479</c:v>
                </c:pt>
                <c:pt idx="1298">
                  <c:v>0.57834101382488479</c:v>
                </c:pt>
                <c:pt idx="1299">
                  <c:v>0.57834101382488479</c:v>
                </c:pt>
                <c:pt idx="1300">
                  <c:v>0.57834101382488479</c:v>
                </c:pt>
                <c:pt idx="1301">
                  <c:v>0.57834101382488479</c:v>
                </c:pt>
                <c:pt idx="1302">
                  <c:v>0.57834101382488479</c:v>
                </c:pt>
                <c:pt idx="1303">
                  <c:v>0.57834101382488479</c:v>
                </c:pt>
                <c:pt idx="1304">
                  <c:v>0.57834101382488479</c:v>
                </c:pt>
                <c:pt idx="1305">
                  <c:v>0.57834101382488479</c:v>
                </c:pt>
                <c:pt idx="1306">
                  <c:v>0.57834101382488479</c:v>
                </c:pt>
                <c:pt idx="1307">
                  <c:v>0.57834101382488479</c:v>
                </c:pt>
                <c:pt idx="1308">
                  <c:v>0.57834101382488479</c:v>
                </c:pt>
                <c:pt idx="1309">
                  <c:v>0.74654377880184331</c:v>
                </c:pt>
                <c:pt idx="1310">
                  <c:v>0.74654377880184331</c:v>
                </c:pt>
                <c:pt idx="1311">
                  <c:v>0.74654377880184331</c:v>
                </c:pt>
                <c:pt idx="1312">
                  <c:v>0.74654377880184331</c:v>
                </c:pt>
                <c:pt idx="1313">
                  <c:v>0.74654377880184331</c:v>
                </c:pt>
                <c:pt idx="1314">
                  <c:v>0.74654377880184331</c:v>
                </c:pt>
                <c:pt idx="1315">
                  <c:v>0.88479262672811065</c:v>
                </c:pt>
                <c:pt idx="1316">
                  <c:v>1</c:v>
                </c:pt>
                <c:pt idx="1317">
                  <c:v>0.88479262672811065</c:v>
                </c:pt>
                <c:pt idx="1318">
                  <c:v>0.88479262672811065</c:v>
                </c:pt>
                <c:pt idx="1319">
                  <c:v>1</c:v>
                </c:pt>
                <c:pt idx="1320">
                  <c:v>0.88479262672811065</c:v>
                </c:pt>
                <c:pt idx="1321">
                  <c:v>1</c:v>
                </c:pt>
                <c:pt idx="1322">
                  <c:v>0.88479262672811065</c:v>
                </c:pt>
                <c:pt idx="1323">
                  <c:v>1</c:v>
                </c:pt>
                <c:pt idx="1324">
                  <c:v>0.88479262672811065</c:v>
                </c:pt>
                <c:pt idx="1325">
                  <c:v>0.38940092165898615</c:v>
                </c:pt>
                <c:pt idx="1326">
                  <c:v>0.38940092165898615</c:v>
                </c:pt>
                <c:pt idx="1327">
                  <c:v>0.54377880184331795</c:v>
                </c:pt>
                <c:pt idx="1328">
                  <c:v>0.54377880184331795</c:v>
                </c:pt>
                <c:pt idx="1329">
                  <c:v>0.73502304147465436</c:v>
                </c:pt>
                <c:pt idx="1330">
                  <c:v>0.54608294930875578</c:v>
                </c:pt>
                <c:pt idx="1331">
                  <c:v>0.54608294930875578</c:v>
                </c:pt>
                <c:pt idx="1332">
                  <c:v>0.2857142857142857</c:v>
                </c:pt>
                <c:pt idx="1333">
                  <c:v>0.2857142857142857</c:v>
                </c:pt>
                <c:pt idx="1334">
                  <c:v>0.2857142857142857</c:v>
                </c:pt>
                <c:pt idx="1335">
                  <c:v>0.2857142857142857</c:v>
                </c:pt>
                <c:pt idx="1336">
                  <c:v>0.2857142857142857</c:v>
                </c:pt>
                <c:pt idx="1337">
                  <c:v>0.2857142857142857</c:v>
                </c:pt>
                <c:pt idx="1338">
                  <c:v>0.2857142857142857</c:v>
                </c:pt>
                <c:pt idx="1339">
                  <c:v>0.2857142857142857</c:v>
                </c:pt>
                <c:pt idx="1340">
                  <c:v>0.2857142857142857</c:v>
                </c:pt>
                <c:pt idx="1341">
                  <c:v>0.2857142857142857</c:v>
                </c:pt>
                <c:pt idx="1342">
                  <c:v>0.2857142857142857</c:v>
                </c:pt>
                <c:pt idx="1343">
                  <c:v>0.2857142857142857</c:v>
                </c:pt>
                <c:pt idx="1344">
                  <c:v>0.5875576036866359</c:v>
                </c:pt>
                <c:pt idx="1345">
                  <c:v>0.5875576036866359</c:v>
                </c:pt>
                <c:pt idx="1346">
                  <c:v>0.47465437788018433</c:v>
                </c:pt>
                <c:pt idx="1347">
                  <c:v>0.47465437788018433</c:v>
                </c:pt>
                <c:pt idx="1348">
                  <c:v>0.47465437788018433</c:v>
                </c:pt>
                <c:pt idx="1349">
                  <c:v>0.5875576036866359</c:v>
                </c:pt>
                <c:pt idx="1350">
                  <c:v>0.5875576036866359</c:v>
                </c:pt>
                <c:pt idx="1351">
                  <c:v>0.47465437788018433</c:v>
                </c:pt>
                <c:pt idx="1352">
                  <c:v>0.47465437788018433</c:v>
                </c:pt>
                <c:pt idx="1353">
                  <c:v>0.5875576036866359</c:v>
                </c:pt>
                <c:pt idx="1354">
                  <c:v>0.5875576036866359</c:v>
                </c:pt>
                <c:pt idx="1355">
                  <c:v>0.47465437788018433</c:v>
                </c:pt>
                <c:pt idx="1356">
                  <c:v>0.47465437788018433</c:v>
                </c:pt>
                <c:pt idx="1357">
                  <c:v>0.47465437788018433</c:v>
                </c:pt>
                <c:pt idx="1358">
                  <c:v>0.47465437788018433</c:v>
                </c:pt>
                <c:pt idx="1359">
                  <c:v>0.47465437788018433</c:v>
                </c:pt>
                <c:pt idx="1360">
                  <c:v>0.61981566820276501</c:v>
                </c:pt>
                <c:pt idx="1361">
                  <c:v>0.47465437788018433</c:v>
                </c:pt>
                <c:pt idx="1362">
                  <c:v>0.47465437788018433</c:v>
                </c:pt>
                <c:pt idx="1363">
                  <c:v>0.61981566820276501</c:v>
                </c:pt>
                <c:pt idx="1364">
                  <c:v>0.47465437788018433</c:v>
                </c:pt>
                <c:pt idx="1365">
                  <c:v>0.61981566820276501</c:v>
                </c:pt>
                <c:pt idx="1366">
                  <c:v>0.47465437788018433</c:v>
                </c:pt>
                <c:pt idx="1367">
                  <c:v>0.61981566820276501</c:v>
                </c:pt>
                <c:pt idx="1368">
                  <c:v>0.47465437788018433</c:v>
                </c:pt>
                <c:pt idx="1369">
                  <c:v>0.61981566820276501</c:v>
                </c:pt>
                <c:pt idx="1370">
                  <c:v>0.47465437788018433</c:v>
                </c:pt>
                <c:pt idx="1371">
                  <c:v>0.61981566820276501</c:v>
                </c:pt>
                <c:pt idx="1372">
                  <c:v>0.47465437788018433</c:v>
                </c:pt>
                <c:pt idx="1373">
                  <c:v>0.47465437788018433</c:v>
                </c:pt>
                <c:pt idx="1374">
                  <c:v>0.47465437788018433</c:v>
                </c:pt>
                <c:pt idx="1375">
                  <c:v>0.61981566820276501</c:v>
                </c:pt>
                <c:pt idx="1376">
                  <c:v>0.47465437788018433</c:v>
                </c:pt>
                <c:pt idx="1377">
                  <c:v>0.61981566820276501</c:v>
                </c:pt>
                <c:pt idx="1378">
                  <c:v>0.61981566820276501</c:v>
                </c:pt>
                <c:pt idx="1379">
                  <c:v>0.91705069124423966</c:v>
                </c:pt>
                <c:pt idx="1380">
                  <c:v>0.91705069124423966</c:v>
                </c:pt>
                <c:pt idx="1381">
                  <c:v>0.91705069124423966</c:v>
                </c:pt>
                <c:pt idx="1382">
                  <c:v>0.91705069124423966</c:v>
                </c:pt>
                <c:pt idx="1383">
                  <c:v>0.47465437788018433</c:v>
                </c:pt>
                <c:pt idx="1384">
                  <c:v>0.47465437788018433</c:v>
                </c:pt>
                <c:pt idx="1385">
                  <c:v>0.31336405529953915</c:v>
                </c:pt>
                <c:pt idx="1386">
                  <c:v>0.47465437788018433</c:v>
                </c:pt>
                <c:pt idx="1387">
                  <c:v>0.5875576036866359</c:v>
                </c:pt>
                <c:pt idx="1388">
                  <c:v>0.5875576036866359</c:v>
                </c:pt>
                <c:pt idx="1389">
                  <c:v>0.47465437788018433</c:v>
                </c:pt>
                <c:pt idx="1390">
                  <c:v>0.47465437788018433</c:v>
                </c:pt>
                <c:pt idx="1391">
                  <c:v>0.5875576036866359</c:v>
                </c:pt>
                <c:pt idx="1392">
                  <c:v>0.5875576036866359</c:v>
                </c:pt>
                <c:pt idx="1393">
                  <c:v>0.5875576036866359</c:v>
                </c:pt>
                <c:pt idx="1394">
                  <c:v>0.47465437788018433</c:v>
                </c:pt>
                <c:pt idx="1395">
                  <c:v>0.47465437788018433</c:v>
                </c:pt>
                <c:pt idx="1396">
                  <c:v>0.47465437788018433</c:v>
                </c:pt>
                <c:pt idx="1397">
                  <c:v>0.31336405529953915</c:v>
                </c:pt>
                <c:pt idx="1398">
                  <c:v>0.5875576036866359</c:v>
                </c:pt>
                <c:pt idx="1399">
                  <c:v>0.61981566820276501</c:v>
                </c:pt>
                <c:pt idx="1400">
                  <c:v>0.47465437788018433</c:v>
                </c:pt>
                <c:pt idx="1401">
                  <c:v>0.61981566820276501</c:v>
                </c:pt>
                <c:pt idx="1402">
                  <c:v>0.47465437788018433</c:v>
                </c:pt>
                <c:pt idx="1403">
                  <c:v>0.61981566820276501</c:v>
                </c:pt>
                <c:pt idx="1404">
                  <c:v>0.47465437788018433</c:v>
                </c:pt>
                <c:pt idx="1405">
                  <c:v>0.47465437788018433</c:v>
                </c:pt>
                <c:pt idx="1406">
                  <c:v>0.61981566820276501</c:v>
                </c:pt>
                <c:pt idx="1407">
                  <c:v>0.31336405529953915</c:v>
                </c:pt>
                <c:pt idx="1408">
                  <c:v>0.47465437788018433</c:v>
                </c:pt>
                <c:pt idx="1409">
                  <c:v>0.61981566820276501</c:v>
                </c:pt>
                <c:pt idx="1410">
                  <c:v>0.31336405529953915</c:v>
                </c:pt>
                <c:pt idx="1411">
                  <c:v>0.47465437788018433</c:v>
                </c:pt>
                <c:pt idx="1412">
                  <c:v>0.47465437788018433</c:v>
                </c:pt>
                <c:pt idx="1413">
                  <c:v>0.47465437788018433</c:v>
                </c:pt>
                <c:pt idx="1414">
                  <c:v>0.61981566820276501</c:v>
                </c:pt>
                <c:pt idx="1415">
                  <c:v>0.61981566820276501</c:v>
                </c:pt>
                <c:pt idx="1416">
                  <c:v>0.47465437788018433</c:v>
                </c:pt>
                <c:pt idx="1417">
                  <c:v>0.61981566820276501</c:v>
                </c:pt>
                <c:pt idx="1418">
                  <c:v>0.61981566820276501</c:v>
                </c:pt>
                <c:pt idx="1419">
                  <c:v>0.47465437788018433</c:v>
                </c:pt>
                <c:pt idx="1420">
                  <c:v>0.47465437788018433</c:v>
                </c:pt>
                <c:pt idx="1421">
                  <c:v>0.47465437788018433</c:v>
                </c:pt>
                <c:pt idx="1422">
                  <c:v>0.42396313364055299</c:v>
                </c:pt>
                <c:pt idx="1423">
                  <c:v>0.34331797235023043</c:v>
                </c:pt>
                <c:pt idx="1424">
                  <c:v>0.34331797235023043</c:v>
                </c:pt>
                <c:pt idx="1425">
                  <c:v>0.42396313364055299</c:v>
                </c:pt>
                <c:pt idx="1426">
                  <c:v>0.42396313364055299</c:v>
                </c:pt>
                <c:pt idx="1427">
                  <c:v>0.58525345622119818</c:v>
                </c:pt>
                <c:pt idx="1428">
                  <c:v>0.58525345622119818</c:v>
                </c:pt>
                <c:pt idx="1429">
                  <c:v>0.58525345622119818</c:v>
                </c:pt>
                <c:pt idx="1430">
                  <c:v>0.58525345622119818</c:v>
                </c:pt>
                <c:pt idx="1431">
                  <c:v>0.58525345622119818</c:v>
                </c:pt>
                <c:pt idx="1432">
                  <c:v>0.58525345622119818</c:v>
                </c:pt>
                <c:pt idx="1433">
                  <c:v>0.58525345622119818</c:v>
                </c:pt>
                <c:pt idx="1434">
                  <c:v>0.58525345622119818</c:v>
                </c:pt>
                <c:pt idx="1435">
                  <c:v>0.58525345622119818</c:v>
                </c:pt>
                <c:pt idx="1436">
                  <c:v>0.58525345622119818</c:v>
                </c:pt>
                <c:pt idx="1437">
                  <c:v>0.58525345622119818</c:v>
                </c:pt>
                <c:pt idx="1438">
                  <c:v>0.58525345622119818</c:v>
                </c:pt>
                <c:pt idx="1439">
                  <c:v>0.58525345622119818</c:v>
                </c:pt>
                <c:pt idx="1440">
                  <c:v>0.58525345622119818</c:v>
                </c:pt>
                <c:pt idx="1441">
                  <c:v>0.58525345622119818</c:v>
                </c:pt>
                <c:pt idx="1442">
                  <c:v>0.46543778801843316</c:v>
                </c:pt>
                <c:pt idx="1443">
                  <c:v>0.46543778801843316</c:v>
                </c:pt>
                <c:pt idx="1444">
                  <c:v>0.46543778801843316</c:v>
                </c:pt>
                <c:pt idx="1445">
                  <c:v>0.46543778801843316</c:v>
                </c:pt>
                <c:pt idx="1446">
                  <c:v>0.46543778801843316</c:v>
                </c:pt>
                <c:pt idx="1447">
                  <c:v>0.46543778801843316</c:v>
                </c:pt>
                <c:pt idx="1448">
                  <c:v>0.46543778801843316</c:v>
                </c:pt>
                <c:pt idx="1449">
                  <c:v>0.46543778801843316</c:v>
                </c:pt>
                <c:pt idx="1450">
                  <c:v>0.46543778801843316</c:v>
                </c:pt>
                <c:pt idx="1451">
                  <c:v>0.46543778801843316</c:v>
                </c:pt>
                <c:pt idx="1452">
                  <c:v>0.46543778801843316</c:v>
                </c:pt>
                <c:pt idx="1453">
                  <c:v>0.46543778801843316</c:v>
                </c:pt>
                <c:pt idx="1454">
                  <c:v>0.46543778801843316</c:v>
                </c:pt>
                <c:pt idx="1455">
                  <c:v>0.46543778801843316</c:v>
                </c:pt>
                <c:pt idx="1456">
                  <c:v>0.46543778801843316</c:v>
                </c:pt>
                <c:pt idx="1457">
                  <c:v>0.5</c:v>
                </c:pt>
                <c:pt idx="1458">
                  <c:v>0.24654377880184331</c:v>
                </c:pt>
                <c:pt idx="1459">
                  <c:v>0.5</c:v>
                </c:pt>
                <c:pt idx="1460">
                  <c:v>0.24654377880184331</c:v>
                </c:pt>
                <c:pt idx="1461">
                  <c:v>0.5</c:v>
                </c:pt>
                <c:pt idx="1462">
                  <c:v>0.24654377880184331</c:v>
                </c:pt>
                <c:pt idx="1463">
                  <c:v>0.24654377880184331</c:v>
                </c:pt>
                <c:pt idx="1464">
                  <c:v>0.24654377880184331</c:v>
                </c:pt>
                <c:pt idx="1465">
                  <c:v>0.5</c:v>
                </c:pt>
                <c:pt idx="1466">
                  <c:v>0.24654377880184331</c:v>
                </c:pt>
                <c:pt idx="1467">
                  <c:v>9.4470046082949302E-2</c:v>
                </c:pt>
                <c:pt idx="1468">
                  <c:v>9.4470046082949302E-2</c:v>
                </c:pt>
                <c:pt idx="1469">
                  <c:v>9.4470046082949302E-2</c:v>
                </c:pt>
                <c:pt idx="1470">
                  <c:v>9.4470046082949302E-2</c:v>
                </c:pt>
                <c:pt idx="1471">
                  <c:v>9.4470046082949302E-2</c:v>
                </c:pt>
                <c:pt idx="1472">
                  <c:v>9.4470046082949302E-2</c:v>
                </c:pt>
                <c:pt idx="1473">
                  <c:v>9.6774193548387094E-2</c:v>
                </c:pt>
                <c:pt idx="1474">
                  <c:v>9.6774193548387094E-2</c:v>
                </c:pt>
                <c:pt idx="1475">
                  <c:v>9.6774193548387094E-2</c:v>
                </c:pt>
                <c:pt idx="1476">
                  <c:v>9.6774193548387094E-2</c:v>
                </c:pt>
                <c:pt idx="1477">
                  <c:v>9.6774193548387094E-2</c:v>
                </c:pt>
                <c:pt idx="1478">
                  <c:v>9.6774193548387094E-2</c:v>
                </c:pt>
                <c:pt idx="1479">
                  <c:v>9.6774193548387094E-2</c:v>
                </c:pt>
                <c:pt idx="1480">
                  <c:v>9.6774193548387094E-2</c:v>
                </c:pt>
                <c:pt idx="1481">
                  <c:v>9.6774193548387094E-2</c:v>
                </c:pt>
                <c:pt idx="1482">
                  <c:v>9.6774193548387094E-2</c:v>
                </c:pt>
                <c:pt idx="1483">
                  <c:v>9.6774193548387094E-2</c:v>
                </c:pt>
                <c:pt idx="1484">
                  <c:v>9.6774193548387094E-2</c:v>
                </c:pt>
                <c:pt idx="1485">
                  <c:v>0.54377880184331795</c:v>
                </c:pt>
                <c:pt idx="1486">
                  <c:v>0.54377880184331795</c:v>
                </c:pt>
                <c:pt idx="1487">
                  <c:v>0.54377880184331795</c:v>
                </c:pt>
                <c:pt idx="1488">
                  <c:v>0.54377880184331795</c:v>
                </c:pt>
                <c:pt idx="1489">
                  <c:v>0.54377880184331795</c:v>
                </c:pt>
                <c:pt idx="1490">
                  <c:v>0.54377880184331795</c:v>
                </c:pt>
                <c:pt idx="1491">
                  <c:v>0.54377880184331795</c:v>
                </c:pt>
                <c:pt idx="1492">
                  <c:v>0.54377880184331795</c:v>
                </c:pt>
                <c:pt idx="1493">
                  <c:v>0.54377880184331795</c:v>
                </c:pt>
                <c:pt idx="1494">
                  <c:v>0.54377880184331795</c:v>
                </c:pt>
                <c:pt idx="1495">
                  <c:v>0.16589861751152074</c:v>
                </c:pt>
                <c:pt idx="1496">
                  <c:v>0.16589861751152074</c:v>
                </c:pt>
                <c:pt idx="1497">
                  <c:v>0.16589861751152074</c:v>
                </c:pt>
                <c:pt idx="1498">
                  <c:v>0.16589861751152074</c:v>
                </c:pt>
                <c:pt idx="1499">
                  <c:v>0.52304147465437789</c:v>
                </c:pt>
                <c:pt idx="1500">
                  <c:v>0.52304147465437789</c:v>
                </c:pt>
                <c:pt idx="1501">
                  <c:v>0.52304147465437789</c:v>
                </c:pt>
                <c:pt idx="1502">
                  <c:v>0.52304147465437789</c:v>
                </c:pt>
                <c:pt idx="1503">
                  <c:v>0.52304147465437789</c:v>
                </c:pt>
                <c:pt idx="1504">
                  <c:v>0.52304147465437789</c:v>
                </c:pt>
                <c:pt idx="1505">
                  <c:v>0.27419354838709675</c:v>
                </c:pt>
                <c:pt idx="1506">
                  <c:v>0.27419354838709675</c:v>
                </c:pt>
                <c:pt idx="1507">
                  <c:v>0.27419354838709675</c:v>
                </c:pt>
                <c:pt idx="1508">
                  <c:v>0.27419354838709675</c:v>
                </c:pt>
                <c:pt idx="1509">
                  <c:v>0.27419354838709675</c:v>
                </c:pt>
                <c:pt idx="1510">
                  <c:v>0.27419354838709675</c:v>
                </c:pt>
                <c:pt idx="1511">
                  <c:v>1</c:v>
                </c:pt>
                <c:pt idx="1512">
                  <c:v>0.88479262672811065</c:v>
                </c:pt>
                <c:pt idx="1513">
                  <c:v>0.88479262672811065</c:v>
                </c:pt>
                <c:pt idx="1514">
                  <c:v>0.88479262672811065</c:v>
                </c:pt>
                <c:pt idx="1515">
                  <c:v>0.12211981566820276</c:v>
                </c:pt>
                <c:pt idx="1516">
                  <c:v>0.21658986175115208</c:v>
                </c:pt>
                <c:pt idx="1517">
                  <c:v>0.21658986175115208</c:v>
                </c:pt>
                <c:pt idx="1518">
                  <c:v>0.19354838709677419</c:v>
                </c:pt>
                <c:pt idx="1519">
                  <c:v>0.12211981566820276</c:v>
                </c:pt>
                <c:pt idx="1520">
                  <c:v>0.19354838709677419</c:v>
                </c:pt>
                <c:pt idx="1521">
                  <c:v>0.12211981566820276</c:v>
                </c:pt>
                <c:pt idx="1522">
                  <c:v>0.19354838709677419</c:v>
                </c:pt>
                <c:pt idx="1523">
                  <c:v>0.19354838709677419</c:v>
                </c:pt>
                <c:pt idx="1524">
                  <c:v>0.12211981566820276</c:v>
                </c:pt>
                <c:pt idx="1525">
                  <c:v>0.21658986175115208</c:v>
                </c:pt>
                <c:pt idx="1526">
                  <c:v>0.21658986175115208</c:v>
                </c:pt>
                <c:pt idx="1527">
                  <c:v>0.12211981566820276</c:v>
                </c:pt>
                <c:pt idx="1528">
                  <c:v>0.21658986175115208</c:v>
                </c:pt>
                <c:pt idx="1529">
                  <c:v>0.21658986175115208</c:v>
                </c:pt>
                <c:pt idx="1530">
                  <c:v>0.12211981566820276</c:v>
                </c:pt>
                <c:pt idx="1531">
                  <c:v>0.19354838709677419</c:v>
                </c:pt>
                <c:pt idx="1532">
                  <c:v>0.19354838709677419</c:v>
                </c:pt>
                <c:pt idx="1533">
                  <c:v>0.19354838709677419</c:v>
                </c:pt>
                <c:pt idx="1534">
                  <c:v>0.19354838709677419</c:v>
                </c:pt>
                <c:pt idx="1535">
                  <c:v>0.21658986175115208</c:v>
                </c:pt>
                <c:pt idx="1536">
                  <c:v>0.12211981566820276</c:v>
                </c:pt>
                <c:pt idx="1537">
                  <c:v>0.19354838709677419</c:v>
                </c:pt>
                <c:pt idx="1538">
                  <c:v>0.19354838709677419</c:v>
                </c:pt>
                <c:pt idx="1539">
                  <c:v>0.12211981566820276</c:v>
                </c:pt>
                <c:pt idx="1540">
                  <c:v>0.21658986175115208</c:v>
                </c:pt>
                <c:pt idx="1541">
                  <c:v>0.12211981566820276</c:v>
                </c:pt>
                <c:pt idx="1542">
                  <c:v>0.12211981566820276</c:v>
                </c:pt>
                <c:pt idx="1543">
                  <c:v>0.12211981566820276</c:v>
                </c:pt>
                <c:pt idx="1544">
                  <c:v>0.17741935483870969</c:v>
                </c:pt>
                <c:pt idx="1545">
                  <c:v>0.17741935483870969</c:v>
                </c:pt>
                <c:pt idx="1546">
                  <c:v>0.17741935483870969</c:v>
                </c:pt>
                <c:pt idx="1547">
                  <c:v>0.21658986175115208</c:v>
                </c:pt>
                <c:pt idx="1548">
                  <c:v>0.12211981566820276</c:v>
                </c:pt>
                <c:pt idx="1549">
                  <c:v>0.17741935483870969</c:v>
                </c:pt>
                <c:pt idx="1550">
                  <c:v>0.17741935483870969</c:v>
                </c:pt>
                <c:pt idx="1551">
                  <c:v>0.21658986175115208</c:v>
                </c:pt>
                <c:pt idx="1552">
                  <c:v>0.21658986175115208</c:v>
                </c:pt>
                <c:pt idx="1553">
                  <c:v>0.17741935483870969</c:v>
                </c:pt>
                <c:pt idx="1554">
                  <c:v>0.17741935483870969</c:v>
                </c:pt>
                <c:pt idx="1555">
                  <c:v>0.32488479262672809</c:v>
                </c:pt>
                <c:pt idx="1556">
                  <c:v>0.1889400921658986</c:v>
                </c:pt>
                <c:pt idx="1557">
                  <c:v>0.17741935483870969</c:v>
                </c:pt>
                <c:pt idx="1558">
                  <c:v>0.1889400921658986</c:v>
                </c:pt>
                <c:pt idx="1559">
                  <c:v>0.1889400921658986</c:v>
                </c:pt>
                <c:pt idx="1560">
                  <c:v>0.32488479262672809</c:v>
                </c:pt>
                <c:pt idx="1561">
                  <c:v>0.32488479262672809</c:v>
                </c:pt>
                <c:pt idx="1562">
                  <c:v>0.32488479262672809</c:v>
                </c:pt>
                <c:pt idx="1563">
                  <c:v>0.17741935483870969</c:v>
                </c:pt>
                <c:pt idx="1564">
                  <c:v>0.17741935483870969</c:v>
                </c:pt>
                <c:pt idx="1565">
                  <c:v>0.32488479262672809</c:v>
                </c:pt>
                <c:pt idx="1566">
                  <c:v>0.19354838709677419</c:v>
                </c:pt>
                <c:pt idx="1567">
                  <c:v>0.19354838709677419</c:v>
                </c:pt>
                <c:pt idx="1568">
                  <c:v>0.19354838709677419</c:v>
                </c:pt>
                <c:pt idx="1569">
                  <c:v>0.19354838709677419</c:v>
                </c:pt>
                <c:pt idx="1570">
                  <c:v>0.12211981566820276</c:v>
                </c:pt>
                <c:pt idx="1571">
                  <c:v>0.12211981566820276</c:v>
                </c:pt>
                <c:pt idx="1572">
                  <c:v>0.19354838709677419</c:v>
                </c:pt>
                <c:pt idx="1573">
                  <c:v>0.32488479262672809</c:v>
                </c:pt>
                <c:pt idx="1574">
                  <c:v>0.19354838709677419</c:v>
                </c:pt>
                <c:pt idx="1575">
                  <c:v>0.17050691244239632</c:v>
                </c:pt>
                <c:pt idx="1576">
                  <c:v>0.32488479262672809</c:v>
                </c:pt>
                <c:pt idx="1577">
                  <c:v>0.17050691244239632</c:v>
                </c:pt>
                <c:pt idx="1578">
                  <c:v>0.19354838709677419</c:v>
                </c:pt>
                <c:pt idx="1579">
                  <c:v>0.42396313364055299</c:v>
                </c:pt>
                <c:pt idx="1580">
                  <c:v>0.42396313364055299</c:v>
                </c:pt>
                <c:pt idx="1581">
                  <c:v>0.42396313364055299</c:v>
                </c:pt>
                <c:pt idx="1582">
                  <c:v>0.42396313364055299</c:v>
                </c:pt>
                <c:pt idx="1583">
                  <c:v>0.42396313364055299</c:v>
                </c:pt>
                <c:pt idx="1584">
                  <c:v>0.42396313364055299</c:v>
                </c:pt>
                <c:pt idx="1585">
                  <c:v>0.42396313364055299</c:v>
                </c:pt>
                <c:pt idx="1586">
                  <c:v>0.42396313364055299</c:v>
                </c:pt>
                <c:pt idx="1587">
                  <c:v>0.42396313364055299</c:v>
                </c:pt>
                <c:pt idx="1588">
                  <c:v>0.42396313364055299</c:v>
                </c:pt>
                <c:pt idx="1589">
                  <c:v>0.42396313364055299</c:v>
                </c:pt>
                <c:pt idx="1590">
                  <c:v>0.42396313364055299</c:v>
                </c:pt>
                <c:pt idx="1591">
                  <c:v>0.42396313364055299</c:v>
                </c:pt>
                <c:pt idx="1592">
                  <c:v>0.42396313364055299</c:v>
                </c:pt>
                <c:pt idx="1593">
                  <c:v>0.42396313364055299</c:v>
                </c:pt>
                <c:pt idx="1594">
                  <c:v>0.42396313364055299</c:v>
                </c:pt>
                <c:pt idx="1595">
                  <c:v>0.42396313364055299</c:v>
                </c:pt>
                <c:pt idx="1596">
                  <c:v>0.42396313364055299</c:v>
                </c:pt>
                <c:pt idx="1597">
                  <c:v>0.41244239631336405</c:v>
                </c:pt>
                <c:pt idx="1598">
                  <c:v>0.41244239631336405</c:v>
                </c:pt>
                <c:pt idx="1599">
                  <c:v>0.41244239631336405</c:v>
                </c:pt>
                <c:pt idx="1600">
                  <c:v>0.41244239631336405</c:v>
                </c:pt>
                <c:pt idx="1601">
                  <c:v>0.41244239631336405</c:v>
                </c:pt>
                <c:pt idx="1602">
                  <c:v>0.41244239631336405</c:v>
                </c:pt>
                <c:pt idx="1603">
                  <c:v>0.41244239631336405</c:v>
                </c:pt>
                <c:pt idx="1604">
                  <c:v>0.41244239631336405</c:v>
                </c:pt>
                <c:pt idx="1605">
                  <c:v>0.41244239631336405</c:v>
                </c:pt>
                <c:pt idx="1606">
                  <c:v>0.41244239631336405</c:v>
                </c:pt>
                <c:pt idx="1607">
                  <c:v>0.41244239631336405</c:v>
                </c:pt>
                <c:pt idx="1608">
                  <c:v>0.41244239631336405</c:v>
                </c:pt>
                <c:pt idx="1609">
                  <c:v>0.22811059907834103</c:v>
                </c:pt>
                <c:pt idx="1610">
                  <c:v>0.33179723502304148</c:v>
                </c:pt>
                <c:pt idx="1611">
                  <c:v>0.33179723502304148</c:v>
                </c:pt>
                <c:pt idx="1612">
                  <c:v>0.22811059907834103</c:v>
                </c:pt>
                <c:pt idx="1613">
                  <c:v>0.33179723502304148</c:v>
                </c:pt>
                <c:pt idx="1614">
                  <c:v>0.22811059907834103</c:v>
                </c:pt>
                <c:pt idx="1615">
                  <c:v>0.33179723502304148</c:v>
                </c:pt>
                <c:pt idx="1616">
                  <c:v>0.33179723502304148</c:v>
                </c:pt>
                <c:pt idx="1617">
                  <c:v>0.33179723502304148</c:v>
                </c:pt>
                <c:pt idx="1618">
                  <c:v>0.22811059907834103</c:v>
                </c:pt>
                <c:pt idx="1619">
                  <c:v>0.33179723502304148</c:v>
                </c:pt>
                <c:pt idx="1620">
                  <c:v>0.22811059907834103</c:v>
                </c:pt>
                <c:pt idx="1621">
                  <c:v>0.33179723502304148</c:v>
                </c:pt>
                <c:pt idx="1622">
                  <c:v>0.33179723502304148</c:v>
                </c:pt>
                <c:pt idx="1623">
                  <c:v>0.22811059907834103</c:v>
                </c:pt>
                <c:pt idx="1624">
                  <c:v>0.23963133640552994</c:v>
                </c:pt>
                <c:pt idx="1625">
                  <c:v>0.33179723502304148</c:v>
                </c:pt>
                <c:pt idx="1626">
                  <c:v>0.33179723502304148</c:v>
                </c:pt>
                <c:pt idx="1627">
                  <c:v>0.23963133640552994</c:v>
                </c:pt>
                <c:pt idx="1628">
                  <c:v>0.17050691244239632</c:v>
                </c:pt>
                <c:pt idx="1629">
                  <c:v>0.33179723502304148</c:v>
                </c:pt>
                <c:pt idx="1630">
                  <c:v>0.23963133640552994</c:v>
                </c:pt>
                <c:pt idx="1631">
                  <c:v>0.23963133640552994</c:v>
                </c:pt>
                <c:pt idx="1632">
                  <c:v>0.33179723502304148</c:v>
                </c:pt>
                <c:pt idx="1633">
                  <c:v>0.33179723502304148</c:v>
                </c:pt>
                <c:pt idx="1634">
                  <c:v>0.23963133640552994</c:v>
                </c:pt>
                <c:pt idx="1635">
                  <c:v>0.17050691244239632</c:v>
                </c:pt>
                <c:pt idx="1636">
                  <c:v>0.33179723502304148</c:v>
                </c:pt>
                <c:pt idx="1637">
                  <c:v>0.23963133640552994</c:v>
                </c:pt>
                <c:pt idx="1638">
                  <c:v>0.33179723502304148</c:v>
                </c:pt>
                <c:pt idx="1639">
                  <c:v>0.23963133640552994</c:v>
                </c:pt>
                <c:pt idx="1640">
                  <c:v>0.33179723502304148</c:v>
                </c:pt>
                <c:pt idx="1641">
                  <c:v>0.17050691244239632</c:v>
                </c:pt>
                <c:pt idx="1642">
                  <c:v>0.33179723502304148</c:v>
                </c:pt>
                <c:pt idx="1643">
                  <c:v>0.23963133640552994</c:v>
                </c:pt>
                <c:pt idx="1644">
                  <c:v>0.33179723502304148</c:v>
                </c:pt>
                <c:pt idx="1645">
                  <c:v>0.33179723502304148</c:v>
                </c:pt>
                <c:pt idx="1646">
                  <c:v>0.23963133640552994</c:v>
                </c:pt>
                <c:pt idx="1647">
                  <c:v>0.17050691244239632</c:v>
                </c:pt>
                <c:pt idx="1648">
                  <c:v>0.23963133640552994</c:v>
                </c:pt>
                <c:pt idx="1649">
                  <c:v>0.23963133640552994</c:v>
                </c:pt>
                <c:pt idx="1650">
                  <c:v>0.33179723502304148</c:v>
                </c:pt>
                <c:pt idx="1651">
                  <c:v>0.23963133640552994</c:v>
                </c:pt>
                <c:pt idx="1652">
                  <c:v>0.23963133640552994</c:v>
                </c:pt>
                <c:pt idx="1653">
                  <c:v>0.17050691244239632</c:v>
                </c:pt>
                <c:pt idx="1654">
                  <c:v>0.19354838709677419</c:v>
                </c:pt>
                <c:pt idx="1655">
                  <c:v>0.33179723502304148</c:v>
                </c:pt>
                <c:pt idx="1656">
                  <c:v>0.33179723502304148</c:v>
                </c:pt>
                <c:pt idx="1657">
                  <c:v>0.19354838709677419</c:v>
                </c:pt>
                <c:pt idx="1658">
                  <c:v>0.33179723502304148</c:v>
                </c:pt>
                <c:pt idx="1659">
                  <c:v>0.23963133640552994</c:v>
                </c:pt>
                <c:pt idx="1660">
                  <c:v>0.33179723502304148</c:v>
                </c:pt>
                <c:pt idx="1661">
                  <c:v>0.23963133640552994</c:v>
                </c:pt>
                <c:pt idx="1662">
                  <c:v>0.23963133640552994</c:v>
                </c:pt>
                <c:pt idx="1663">
                  <c:v>0.23963133640552994</c:v>
                </c:pt>
                <c:pt idx="1664">
                  <c:v>0.33179723502304148</c:v>
                </c:pt>
                <c:pt idx="1665">
                  <c:v>0.19354838709677419</c:v>
                </c:pt>
                <c:pt idx="1666">
                  <c:v>0.19354838709677419</c:v>
                </c:pt>
                <c:pt idx="1667">
                  <c:v>0.33179723502304148</c:v>
                </c:pt>
                <c:pt idx="1668">
                  <c:v>0.33179723502304148</c:v>
                </c:pt>
                <c:pt idx="1669">
                  <c:v>0.33179723502304148</c:v>
                </c:pt>
                <c:pt idx="1670">
                  <c:v>0.33179723502304148</c:v>
                </c:pt>
                <c:pt idx="1671">
                  <c:v>0.19354838709677419</c:v>
                </c:pt>
                <c:pt idx="1672">
                  <c:v>0.19354838709677419</c:v>
                </c:pt>
                <c:pt idx="1673">
                  <c:v>0.33179723502304148</c:v>
                </c:pt>
                <c:pt idx="1674">
                  <c:v>0.23963133640552994</c:v>
                </c:pt>
                <c:pt idx="1675">
                  <c:v>0.23963133640552994</c:v>
                </c:pt>
                <c:pt idx="1676">
                  <c:v>0.23963133640552994</c:v>
                </c:pt>
                <c:pt idx="1677">
                  <c:v>0.23963133640552994</c:v>
                </c:pt>
                <c:pt idx="1678">
                  <c:v>0.23963133640552994</c:v>
                </c:pt>
                <c:pt idx="1679">
                  <c:v>0.33179723502304148</c:v>
                </c:pt>
                <c:pt idx="1680">
                  <c:v>0.33179723502304148</c:v>
                </c:pt>
                <c:pt idx="1681">
                  <c:v>0.33179723502304148</c:v>
                </c:pt>
                <c:pt idx="1682">
                  <c:v>0.19354838709677419</c:v>
                </c:pt>
                <c:pt idx="1683">
                  <c:v>0.33179723502304148</c:v>
                </c:pt>
                <c:pt idx="1684">
                  <c:v>0.19354838709677419</c:v>
                </c:pt>
                <c:pt idx="1685">
                  <c:v>0.33179723502304148</c:v>
                </c:pt>
                <c:pt idx="1686">
                  <c:v>0.33179723502304148</c:v>
                </c:pt>
                <c:pt idx="1687">
                  <c:v>0.23963133640552994</c:v>
                </c:pt>
                <c:pt idx="1688">
                  <c:v>0.33179723502304148</c:v>
                </c:pt>
                <c:pt idx="1689">
                  <c:v>0.33179723502304148</c:v>
                </c:pt>
                <c:pt idx="1690">
                  <c:v>0.33179723502304148</c:v>
                </c:pt>
                <c:pt idx="1691">
                  <c:v>0.23963133640552994</c:v>
                </c:pt>
                <c:pt idx="1692">
                  <c:v>0.33179723502304148</c:v>
                </c:pt>
                <c:pt idx="1693">
                  <c:v>0.33179723502304148</c:v>
                </c:pt>
                <c:pt idx="1694">
                  <c:v>0.23963133640552994</c:v>
                </c:pt>
                <c:pt idx="1695">
                  <c:v>0.33179723502304148</c:v>
                </c:pt>
                <c:pt idx="1696">
                  <c:v>0.33179723502304148</c:v>
                </c:pt>
                <c:pt idx="1697">
                  <c:v>0.23963133640552994</c:v>
                </c:pt>
                <c:pt idx="1698">
                  <c:v>0.33179723502304148</c:v>
                </c:pt>
                <c:pt idx="1699">
                  <c:v>0.23963133640552994</c:v>
                </c:pt>
                <c:pt idx="1700">
                  <c:v>0.23963133640552994</c:v>
                </c:pt>
                <c:pt idx="1701">
                  <c:v>0.33179723502304148</c:v>
                </c:pt>
                <c:pt idx="1702">
                  <c:v>0.33179723502304148</c:v>
                </c:pt>
                <c:pt idx="1703">
                  <c:v>0.33179723502304148</c:v>
                </c:pt>
                <c:pt idx="1704">
                  <c:v>0.33179723502304148</c:v>
                </c:pt>
                <c:pt idx="1705">
                  <c:v>0.23963133640552994</c:v>
                </c:pt>
                <c:pt idx="1706">
                  <c:v>0.33179723502304148</c:v>
                </c:pt>
                <c:pt idx="1707">
                  <c:v>0.33179723502304148</c:v>
                </c:pt>
                <c:pt idx="1708">
                  <c:v>0.33179723502304148</c:v>
                </c:pt>
                <c:pt idx="1709">
                  <c:v>0.23963133640552994</c:v>
                </c:pt>
                <c:pt idx="1710">
                  <c:v>0.33179723502304148</c:v>
                </c:pt>
                <c:pt idx="1711">
                  <c:v>0.23963133640552994</c:v>
                </c:pt>
                <c:pt idx="1712">
                  <c:v>0.23963133640552994</c:v>
                </c:pt>
                <c:pt idx="1713">
                  <c:v>0.33179723502304148</c:v>
                </c:pt>
                <c:pt idx="1714">
                  <c:v>0.23963133640552994</c:v>
                </c:pt>
                <c:pt idx="1715">
                  <c:v>0.23963133640552994</c:v>
                </c:pt>
                <c:pt idx="1716">
                  <c:v>0.23963133640552994</c:v>
                </c:pt>
                <c:pt idx="1717">
                  <c:v>0.33179723502304148</c:v>
                </c:pt>
                <c:pt idx="1718">
                  <c:v>0.23963133640552994</c:v>
                </c:pt>
                <c:pt idx="1719">
                  <c:v>0.33179723502304148</c:v>
                </c:pt>
                <c:pt idx="1720">
                  <c:v>0.33179723502304148</c:v>
                </c:pt>
                <c:pt idx="1721">
                  <c:v>0.23963133640552994</c:v>
                </c:pt>
                <c:pt idx="1722">
                  <c:v>0.23963133640552994</c:v>
                </c:pt>
                <c:pt idx="1723">
                  <c:v>0.23963133640552994</c:v>
                </c:pt>
                <c:pt idx="1724">
                  <c:v>0.33179723502304148</c:v>
                </c:pt>
                <c:pt idx="1725">
                  <c:v>0.33179723502304148</c:v>
                </c:pt>
                <c:pt idx="1726">
                  <c:v>0.33179723502304148</c:v>
                </c:pt>
                <c:pt idx="1727">
                  <c:v>0.23963133640552994</c:v>
                </c:pt>
                <c:pt idx="1728">
                  <c:v>0.33179723502304148</c:v>
                </c:pt>
                <c:pt idx="1729">
                  <c:v>0.33179723502304148</c:v>
                </c:pt>
                <c:pt idx="1730">
                  <c:v>0.33179723502304148</c:v>
                </c:pt>
                <c:pt idx="1731">
                  <c:v>0.23963133640552994</c:v>
                </c:pt>
                <c:pt idx="1732">
                  <c:v>0.33179723502304148</c:v>
                </c:pt>
                <c:pt idx="1733">
                  <c:v>0.23963133640552994</c:v>
                </c:pt>
                <c:pt idx="1734">
                  <c:v>0.23963133640552994</c:v>
                </c:pt>
                <c:pt idx="1735">
                  <c:v>0.33179723502304148</c:v>
                </c:pt>
                <c:pt idx="1736">
                  <c:v>0.23963133640552994</c:v>
                </c:pt>
                <c:pt idx="1737">
                  <c:v>0.23963133640552994</c:v>
                </c:pt>
                <c:pt idx="1738">
                  <c:v>0.23963133640552994</c:v>
                </c:pt>
                <c:pt idx="1739">
                  <c:v>0.23963133640552994</c:v>
                </c:pt>
                <c:pt idx="1740">
                  <c:v>0.33179723502304148</c:v>
                </c:pt>
                <c:pt idx="1741">
                  <c:v>0.23963133640552994</c:v>
                </c:pt>
                <c:pt idx="1742">
                  <c:v>0.33179723502304148</c:v>
                </c:pt>
                <c:pt idx="1743">
                  <c:v>0.33179723502304148</c:v>
                </c:pt>
                <c:pt idx="1744">
                  <c:v>0.33179723502304148</c:v>
                </c:pt>
                <c:pt idx="1745">
                  <c:v>0.33179723502304148</c:v>
                </c:pt>
                <c:pt idx="1746">
                  <c:v>0.33179723502304148</c:v>
                </c:pt>
                <c:pt idx="1747">
                  <c:v>0.23963133640552994</c:v>
                </c:pt>
                <c:pt idx="1748">
                  <c:v>0.33179723502304148</c:v>
                </c:pt>
                <c:pt idx="1749">
                  <c:v>0.33179723502304148</c:v>
                </c:pt>
                <c:pt idx="1750">
                  <c:v>0.23963133640552994</c:v>
                </c:pt>
                <c:pt idx="1751">
                  <c:v>0.23963133640552994</c:v>
                </c:pt>
                <c:pt idx="1752">
                  <c:v>0.23963133640552994</c:v>
                </c:pt>
                <c:pt idx="1753">
                  <c:v>0.23963133640552994</c:v>
                </c:pt>
                <c:pt idx="1754">
                  <c:v>0.33179723502304148</c:v>
                </c:pt>
                <c:pt idx="1755">
                  <c:v>0.33179723502304148</c:v>
                </c:pt>
                <c:pt idx="1756">
                  <c:v>0.23963133640552994</c:v>
                </c:pt>
                <c:pt idx="1757">
                  <c:v>0.23963133640552994</c:v>
                </c:pt>
                <c:pt idx="1758">
                  <c:v>0.23963133640552994</c:v>
                </c:pt>
                <c:pt idx="1759">
                  <c:v>0.23963133640552994</c:v>
                </c:pt>
                <c:pt idx="1760">
                  <c:v>0.33179723502304148</c:v>
                </c:pt>
                <c:pt idx="1761">
                  <c:v>0.23963133640552994</c:v>
                </c:pt>
                <c:pt idx="1762">
                  <c:v>0.33179723502304148</c:v>
                </c:pt>
                <c:pt idx="1763">
                  <c:v>0.33179723502304148</c:v>
                </c:pt>
                <c:pt idx="1764">
                  <c:v>0.23963133640552994</c:v>
                </c:pt>
                <c:pt idx="1765">
                  <c:v>0.33179723502304148</c:v>
                </c:pt>
                <c:pt idx="1766">
                  <c:v>0.23963133640552994</c:v>
                </c:pt>
                <c:pt idx="1767">
                  <c:v>0.23963133640552994</c:v>
                </c:pt>
                <c:pt idx="1768">
                  <c:v>0.33179723502304148</c:v>
                </c:pt>
                <c:pt idx="1769">
                  <c:v>0.23963133640552994</c:v>
                </c:pt>
                <c:pt idx="1770">
                  <c:v>0.23963133640552994</c:v>
                </c:pt>
                <c:pt idx="1771">
                  <c:v>0.33179723502304148</c:v>
                </c:pt>
                <c:pt idx="1772">
                  <c:v>0.23963133640552994</c:v>
                </c:pt>
                <c:pt idx="1773">
                  <c:v>0.23963133640552994</c:v>
                </c:pt>
                <c:pt idx="1774">
                  <c:v>0.23963133640552994</c:v>
                </c:pt>
                <c:pt idx="1775">
                  <c:v>0.23963133640552994</c:v>
                </c:pt>
                <c:pt idx="1776">
                  <c:v>0.23963133640552994</c:v>
                </c:pt>
                <c:pt idx="1777">
                  <c:v>0.33179723502304148</c:v>
                </c:pt>
                <c:pt idx="1778">
                  <c:v>0.23963133640552994</c:v>
                </c:pt>
                <c:pt idx="1779">
                  <c:v>0.23963133640552994</c:v>
                </c:pt>
                <c:pt idx="1780">
                  <c:v>0.23963133640552994</c:v>
                </c:pt>
                <c:pt idx="1781">
                  <c:v>0.12442396313364056</c:v>
                </c:pt>
                <c:pt idx="1782">
                  <c:v>0.12442396313364056</c:v>
                </c:pt>
                <c:pt idx="1783">
                  <c:v>0.21658986175115208</c:v>
                </c:pt>
                <c:pt idx="1784">
                  <c:v>0.12442396313364056</c:v>
                </c:pt>
                <c:pt idx="1785">
                  <c:v>0.20506912442396313</c:v>
                </c:pt>
                <c:pt idx="1786">
                  <c:v>0.58525345622119818</c:v>
                </c:pt>
                <c:pt idx="1787">
                  <c:v>0.58525345622119818</c:v>
                </c:pt>
                <c:pt idx="1788">
                  <c:v>0.58525345622119818</c:v>
                </c:pt>
                <c:pt idx="1789">
                  <c:v>0.58525345622119818</c:v>
                </c:pt>
                <c:pt idx="1790">
                  <c:v>0.58525345622119818</c:v>
                </c:pt>
                <c:pt idx="1791">
                  <c:v>0.58525345622119818</c:v>
                </c:pt>
                <c:pt idx="1792">
                  <c:v>0.53917050691244239</c:v>
                </c:pt>
                <c:pt idx="1793">
                  <c:v>0.2857142857142857</c:v>
                </c:pt>
                <c:pt idx="1794">
                  <c:v>0.2857142857142857</c:v>
                </c:pt>
                <c:pt idx="1795">
                  <c:v>0.2857142857142857</c:v>
                </c:pt>
                <c:pt idx="1796">
                  <c:v>0.2857142857142857</c:v>
                </c:pt>
                <c:pt idx="1797">
                  <c:v>0.2857142857142857</c:v>
                </c:pt>
                <c:pt idx="1798">
                  <c:v>0.2857142857142857</c:v>
                </c:pt>
                <c:pt idx="1799">
                  <c:v>0.2857142857142857</c:v>
                </c:pt>
                <c:pt idx="1800">
                  <c:v>0.2857142857142857</c:v>
                </c:pt>
                <c:pt idx="1801">
                  <c:v>0.2857142857142857</c:v>
                </c:pt>
                <c:pt idx="1802">
                  <c:v>0.2857142857142857</c:v>
                </c:pt>
                <c:pt idx="1803">
                  <c:v>0.2857142857142857</c:v>
                </c:pt>
                <c:pt idx="1804">
                  <c:v>0.2857142857142857</c:v>
                </c:pt>
                <c:pt idx="1805">
                  <c:v>0.2857142857142857</c:v>
                </c:pt>
                <c:pt idx="1806">
                  <c:v>0.2857142857142857</c:v>
                </c:pt>
                <c:pt idx="1807">
                  <c:v>0.32027649769585254</c:v>
                </c:pt>
                <c:pt idx="1808">
                  <c:v>0.32027649769585254</c:v>
                </c:pt>
                <c:pt idx="1809">
                  <c:v>0.4009216589861751</c:v>
                </c:pt>
                <c:pt idx="1810">
                  <c:v>0.32027649769585254</c:v>
                </c:pt>
                <c:pt idx="1811">
                  <c:v>0.48156682027649772</c:v>
                </c:pt>
                <c:pt idx="1812">
                  <c:v>0.32027649769585254</c:v>
                </c:pt>
                <c:pt idx="1813">
                  <c:v>0.48156682027649772</c:v>
                </c:pt>
                <c:pt idx="1814">
                  <c:v>0.32027649769585254</c:v>
                </c:pt>
                <c:pt idx="1815">
                  <c:v>0.32027649769585254</c:v>
                </c:pt>
                <c:pt idx="1816">
                  <c:v>0.62442396313364057</c:v>
                </c:pt>
                <c:pt idx="1817">
                  <c:v>0.4838709677419355</c:v>
                </c:pt>
                <c:pt idx="1818">
                  <c:v>0.4838709677419355</c:v>
                </c:pt>
                <c:pt idx="1819">
                  <c:v>0.4838709677419355</c:v>
                </c:pt>
                <c:pt idx="1820">
                  <c:v>0.62442396313364057</c:v>
                </c:pt>
                <c:pt idx="1821">
                  <c:v>0.62442396313364057</c:v>
                </c:pt>
                <c:pt idx="1822">
                  <c:v>0.62442396313364057</c:v>
                </c:pt>
                <c:pt idx="1823">
                  <c:v>0.62442396313364057</c:v>
                </c:pt>
                <c:pt idx="1824">
                  <c:v>0.4838709677419355</c:v>
                </c:pt>
                <c:pt idx="1825">
                  <c:v>0.57373271889400923</c:v>
                </c:pt>
                <c:pt idx="1826">
                  <c:v>0.45852534562211983</c:v>
                </c:pt>
                <c:pt idx="1827">
                  <c:v>0.60829493087557607</c:v>
                </c:pt>
                <c:pt idx="1828">
                  <c:v>0.57373271889400923</c:v>
                </c:pt>
                <c:pt idx="1829">
                  <c:v>0.45852534562211983</c:v>
                </c:pt>
                <c:pt idx="1830">
                  <c:v>0.60829493087557607</c:v>
                </c:pt>
                <c:pt idx="1831">
                  <c:v>0.57373271889400923</c:v>
                </c:pt>
                <c:pt idx="1832">
                  <c:v>0.45852534562211983</c:v>
                </c:pt>
                <c:pt idx="1833">
                  <c:v>0.47004608294930877</c:v>
                </c:pt>
                <c:pt idx="1834">
                  <c:v>0.47004608294930877</c:v>
                </c:pt>
                <c:pt idx="1835">
                  <c:v>0.47004608294930877</c:v>
                </c:pt>
                <c:pt idx="1836">
                  <c:v>0.48156682027649772</c:v>
                </c:pt>
                <c:pt idx="1837">
                  <c:v>0.48156682027649772</c:v>
                </c:pt>
                <c:pt idx="1838">
                  <c:v>0.48156682027649772</c:v>
                </c:pt>
                <c:pt idx="1839">
                  <c:v>0.48156682027649772</c:v>
                </c:pt>
                <c:pt idx="1840">
                  <c:v>0.15207373271889402</c:v>
                </c:pt>
                <c:pt idx="1841">
                  <c:v>0.15207373271889402</c:v>
                </c:pt>
                <c:pt idx="1842">
                  <c:v>0.15207373271889402</c:v>
                </c:pt>
                <c:pt idx="1843">
                  <c:v>0.15207373271889402</c:v>
                </c:pt>
                <c:pt idx="1844">
                  <c:v>0.15207373271889402</c:v>
                </c:pt>
                <c:pt idx="1845">
                  <c:v>0.17050691244239632</c:v>
                </c:pt>
                <c:pt idx="1846">
                  <c:v>0.17050691244239632</c:v>
                </c:pt>
                <c:pt idx="1847">
                  <c:v>0.23963133640552994</c:v>
                </c:pt>
                <c:pt idx="1848">
                  <c:v>0.23963133640552994</c:v>
                </c:pt>
                <c:pt idx="1849">
                  <c:v>0.30875576036866359</c:v>
                </c:pt>
                <c:pt idx="1850">
                  <c:v>0.30875576036866359</c:v>
                </c:pt>
                <c:pt idx="1851">
                  <c:v>0.30875576036866359</c:v>
                </c:pt>
                <c:pt idx="1852">
                  <c:v>0.30875576036866359</c:v>
                </c:pt>
                <c:pt idx="1853">
                  <c:v>0.30875576036866359</c:v>
                </c:pt>
                <c:pt idx="1854">
                  <c:v>0.30875576036866359</c:v>
                </c:pt>
                <c:pt idx="1855">
                  <c:v>0.30875576036866359</c:v>
                </c:pt>
                <c:pt idx="1856">
                  <c:v>0.30875576036866359</c:v>
                </c:pt>
                <c:pt idx="1857">
                  <c:v>0.30875576036866359</c:v>
                </c:pt>
                <c:pt idx="1858">
                  <c:v>0.32027649769585254</c:v>
                </c:pt>
                <c:pt idx="1859">
                  <c:v>0.32027649769585254</c:v>
                </c:pt>
                <c:pt idx="1860">
                  <c:v>0.32027649769585254</c:v>
                </c:pt>
                <c:pt idx="1861">
                  <c:v>0.40322580645161288</c:v>
                </c:pt>
                <c:pt idx="1862">
                  <c:v>0.54377880184331795</c:v>
                </c:pt>
                <c:pt idx="1863">
                  <c:v>0.40322580645161288</c:v>
                </c:pt>
                <c:pt idx="1864">
                  <c:v>0.88709677419354838</c:v>
                </c:pt>
                <c:pt idx="1865">
                  <c:v>0.40322580645161288</c:v>
                </c:pt>
                <c:pt idx="1866">
                  <c:v>0.54377880184331795</c:v>
                </c:pt>
                <c:pt idx="1867">
                  <c:v>0.40322580645161288</c:v>
                </c:pt>
                <c:pt idx="1868">
                  <c:v>0.60599078341013823</c:v>
                </c:pt>
                <c:pt idx="1869">
                  <c:v>0.40322580645161288</c:v>
                </c:pt>
                <c:pt idx="1870">
                  <c:v>0.40322580645161288</c:v>
                </c:pt>
                <c:pt idx="1871">
                  <c:v>0.9285714285714286</c:v>
                </c:pt>
                <c:pt idx="1872">
                  <c:v>0.31105990783410137</c:v>
                </c:pt>
                <c:pt idx="1873">
                  <c:v>0.40322580645161288</c:v>
                </c:pt>
                <c:pt idx="1874">
                  <c:v>0.6820276497695853</c:v>
                </c:pt>
                <c:pt idx="1875">
                  <c:v>0.40322580645161288</c:v>
                </c:pt>
                <c:pt idx="1876">
                  <c:v>0.40322580645161288</c:v>
                </c:pt>
                <c:pt idx="1877">
                  <c:v>0.9285714285714286</c:v>
                </c:pt>
                <c:pt idx="1878">
                  <c:v>0.40322580645161288</c:v>
                </c:pt>
                <c:pt idx="1879">
                  <c:v>0.40322580645161288</c:v>
                </c:pt>
                <c:pt idx="1880">
                  <c:v>0.40322580645161288</c:v>
                </c:pt>
                <c:pt idx="1881">
                  <c:v>0.40322580645161288</c:v>
                </c:pt>
                <c:pt idx="1882">
                  <c:v>0.40322580645161288</c:v>
                </c:pt>
                <c:pt idx="1883">
                  <c:v>0.6820276497695853</c:v>
                </c:pt>
                <c:pt idx="1884">
                  <c:v>0.9285714285714286</c:v>
                </c:pt>
                <c:pt idx="1885">
                  <c:v>0.40322580645161288</c:v>
                </c:pt>
                <c:pt idx="1886">
                  <c:v>0.40322580645161288</c:v>
                </c:pt>
                <c:pt idx="1887">
                  <c:v>0.40322580645161288</c:v>
                </c:pt>
                <c:pt idx="1888">
                  <c:v>0.40322580645161288</c:v>
                </c:pt>
                <c:pt idx="1889">
                  <c:v>0.9285714285714286</c:v>
                </c:pt>
                <c:pt idx="1890">
                  <c:v>0.40322580645161288</c:v>
                </c:pt>
                <c:pt idx="1891">
                  <c:v>0.40322580645161288</c:v>
                </c:pt>
                <c:pt idx="1892">
                  <c:v>0.40322580645161288</c:v>
                </c:pt>
                <c:pt idx="1893">
                  <c:v>0.40322580645161288</c:v>
                </c:pt>
                <c:pt idx="1894">
                  <c:v>0.37096774193548387</c:v>
                </c:pt>
                <c:pt idx="1895">
                  <c:v>0.37096774193548387</c:v>
                </c:pt>
                <c:pt idx="1896">
                  <c:v>0.37096774193548387</c:v>
                </c:pt>
                <c:pt idx="1897">
                  <c:v>0.37096774193548387</c:v>
                </c:pt>
                <c:pt idx="1898">
                  <c:v>0.37096774193548387</c:v>
                </c:pt>
                <c:pt idx="1899">
                  <c:v>0.37096774193548387</c:v>
                </c:pt>
                <c:pt idx="1900">
                  <c:v>0.46543778801843316</c:v>
                </c:pt>
                <c:pt idx="1901">
                  <c:v>0.4838709677419355</c:v>
                </c:pt>
                <c:pt idx="1902">
                  <c:v>0.4838709677419355</c:v>
                </c:pt>
                <c:pt idx="1903">
                  <c:v>0.54377880184331795</c:v>
                </c:pt>
                <c:pt idx="1904">
                  <c:v>0.54377880184331795</c:v>
                </c:pt>
                <c:pt idx="1905">
                  <c:v>0.54377880184331795</c:v>
                </c:pt>
                <c:pt idx="1906">
                  <c:v>0.37096774193548387</c:v>
                </c:pt>
                <c:pt idx="1907">
                  <c:v>0.37096774193548387</c:v>
                </c:pt>
                <c:pt idx="1908">
                  <c:v>0.37096774193548387</c:v>
                </c:pt>
                <c:pt idx="1909">
                  <c:v>0.7695852534562212</c:v>
                </c:pt>
                <c:pt idx="1910">
                  <c:v>0.7695852534562212</c:v>
                </c:pt>
                <c:pt idx="1911">
                  <c:v>0.7695852534562212</c:v>
                </c:pt>
                <c:pt idx="1912">
                  <c:v>0.24423963133640553</c:v>
                </c:pt>
                <c:pt idx="1913">
                  <c:v>0.24423963133640553</c:v>
                </c:pt>
                <c:pt idx="1914">
                  <c:v>0.24423963133640553</c:v>
                </c:pt>
                <c:pt idx="1915">
                  <c:v>6.4516129032258063E-2</c:v>
                </c:pt>
                <c:pt idx="1916">
                  <c:v>6.4516129032258063E-2</c:v>
                </c:pt>
                <c:pt idx="1917">
                  <c:v>6.4516129032258063E-2</c:v>
                </c:pt>
                <c:pt idx="1918">
                  <c:v>6.4516129032258063E-2</c:v>
                </c:pt>
                <c:pt idx="1919">
                  <c:v>6.4516129032258063E-2</c:v>
                </c:pt>
                <c:pt idx="1920">
                  <c:v>6.4516129032258063E-2</c:v>
                </c:pt>
                <c:pt idx="1921">
                  <c:v>0.11290322580645161</c:v>
                </c:pt>
                <c:pt idx="1922">
                  <c:v>0.11290322580645161</c:v>
                </c:pt>
                <c:pt idx="1923">
                  <c:v>0.11290322580645161</c:v>
                </c:pt>
                <c:pt idx="1924">
                  <c:v>0.11290322580645161</c:v>
                </c:pt>
                <c:pt idx="1925">
                  <c:v>0.11290322580645161</c:v>
                </c:pt>
                <c:pt idx="1926">
                  <c:v>0.11290322580645161</c:v>
                </c:pt>
                <c:pt idx="1927">
                  <c:v>0.11290322580645161</c:v>
                </c:pt>
                <c:pt idx="1928">
                  <c:v>0.11290322580645161</c:v>
                </c:pt>
                <c:pt idx="1929">
                  <c:v>0.11290322580645161</c:v>
                </c:pt>
                <c:pt idx="1930">
                  <c:v>0.11290322580645161</c:v>
                </c:pt>
                <c:pt idx="1931">
                  <c:v>0.11290322580645161</c:v>
                </c:pt>
                <c:pt idx="1932">
                  <c:v>0.11290322580645161</c:v>
                </c:pt>
                <c:pt idx="1933">
                  <c:v>0.11290322580645161</c:v>
                </c:pt>
                <c:pt idx="1934">
                  <c:v>0.11290322580645161</c:v>
                </c:pt>
                <c:pt idx="1935">
                  <c:v>0.52304147465437789</c:v>
                </c:pt>
                <c:pt idx="1936">
                  <c:v>0.52304147465437789</c:v>
                </c:pt>
                <c:pt idx="1937">
                  <c:v>0.52304147465437789</c:v>
                </c:pt>
                <c:pt idx="1938">
                  <c:v>0.52304147465437789</c:v>
                </c:pt>
                <c:pt idx="1939">
                  <c:v>0.52304147465437789</c:v>
                </c:pt>
                <c:pt idx="1940">
                  <c:v>0.5161290322580645</c:v>
                </c:pt>
                <c:pt idx="1941">
                  <c:v>0.5161290322580645</c:v>
                </c:pt>
                <c:pt idx="1942">
                  <c:v>0.5161290322580645</c:v>
                </c:pt>
                <c:pt idx="1943">
                  <c:v>0.2119815668202765</c:v>
                </c:pt>
                <c:pt idx="1944">
                  <c:v>0.24423963133640553</c:v>
                </c:pt>
                <c:pt idx="1945">
                  <c:v>0.2119815668202765</c:v>
                </c:pt>
                <c:pt idx="1946">
                  <c:v>0.2119815668202765</c:v>
                </c:pt>
                <c:pt idx="1947">
                  <c:v>0.2119815668202765</c:v>
                </c:pt>
                <c:pt idx="1948">
                  <c:v>0.2119815668202765</c:v>
                </c:pt>
                <c:pt idx="1949">
                  <c:v>0.2119815668202765</c:v>
                </c:pt>
                <c:pt idx="1950">
                  <c:v>0.24423963133640553</c:v>
                </c:pt>
                <c:pt idx="1951">
                  <c:v>0.2119815668202765</c:v>
                </c:pt>
                <c:pt idx="1952">
                  <c:v>0.2119815668202765</c:v>
                </c:pt>
                <c:pt idx="1953">
                  <c:v>0.2119815668202765</c:v>
                </c:pt>
                <c:pt idx="1954">
                  <c:v>0.24423963133640553</c:v>
                </c:pt>
                <c:pt idx="1955">
                  <c:v>0.2119815668202765</c:v>
                </c:pt>
                <c:pt idx="1956">
                  <c:v>0.2119815668202765</c:v>
                </c:pt>
                <c:pt idx="1957">
                  <c:v>0.2119815668202765</c:v>
                </c:pt>
                <c:pt idx="1958">
                  <c:v>0.2119815668202765</c:v>
                </c:pt>
                <c:pt idx="1959">
                  <c:v>0.89170506912442393</c:v>
                </c:pt>
                <c:pt idx="1960">
                  <c:v>0.96082949308755761</c:v>
                </c:pt>
                <c:pt idx="1961">
                  <c:v>0.96082949308755761</c:v>
                </c:pt>
                <c:pt idx="1962">
                  <c:v>0.59216589861751157</c:v>
                </c:pt>
                <c:pt idx="1963">
                  <c:v>0.59216589861751157</c:v>
                </c:pt>
                <c:pt idx="1964">
                  <c:v>0.82949308755760365</c:v>
                </c:pt>
                <c:pt idx="1965">
                  <c:v>0.82949308755760365</c:v>
                </c:pt>
                <c:pt idx="1966">
                  <c:v>0.82949308755760365</c:v>
                </c:pt>
                <c:pt idx="1967">
                  <c:v>0.82949308755760365</c:v>
                </c:pt>
                <c:pt idx="1968">
                  <c:v>0.59216589861751157</c:v>
                </c:pt>
                <c:pt idx="1969">
                  <c:v>0.59216589861751157</c:v>
                </c:pt>
                <c:pt idx="1970">
                  <c:v>0.59216589861751157</c:v>
                </c:pt>
                <c:pt idx="1971">
                  <c:v>0.59216589861751157</c:v>
                </c:pt>
                <c:pt idx="1972">
                  <c:v>0.89631336405529949</c:v>
                </c:pt>
                <c:pt idx="1973">
                  <c:v>0.48156682027649772</c:v>
                </c:pt>
                <c:pt idx="1974">
                  <c:v>0.89631336405529949</c:v>
                </c:pt>
                <c:pt idx="1975">
                  <c:v>0.48156682027649772</c:v>
                </c:pt>
                <c:pt idx="1976">
                  <c:v>0.48156682027649772</c:v>
                </c:pt>
                <c:pt idx="1977">
                  <c:v>0.48156682027649772</c:v>
                </c:pt>
                <c:pt idx="1978">
                  <c:v>0.89631336405529949</c:v>
                </c:pt>
                <c:pt idx="1979">
                  <c:v>0.89631336405529949</c:v>
                </c:pt>
                <c:pt idx="1980">
                  <c:v>0.89631336405529949</c:v>
                </c:pt>
                <c:pt idx="1981">
                  <c:v>0.89631336405529949</c:v>
                </c:pt>
                <c:pt idx="1982">
                  <c:v>0.48156682027649772</c:v>
                </c:pt>
                <c:pt idx="1983">
                  <c:v>0.48156682027649772</c:v>
                </c:pt>
                <c:pt idx="1984">
                  <c:v>0.89631336405529949</c:v>
                </c:pt>
                <c:pt idx="1985">
                  <c:v>0.89631336405529949</c:v>
                </c:pt>
                <c:pt idx="1986">
                  <c:v>0.48156682027649772</c:v>
                </c:pt>
                <c:pt idx="1987">
                  <c:v>0.48156682027649772</c:v>
                </c:pt>
                <c:pt idx="1988">
                  <c:v>0.48156682027649772</c:v>
                </c:pt>
                <c:pt idx="1989">
                  <c:v>0.48156682027649772</c:v>
                </c:pt>
                <c:pt idx="1990">
                  <c:v>0.20967741935483872</c:v>
                </c:pt>
                <c:pt idx="1991">
                  <c:v>0.36635944700460832</c:v>
                </c:pt>
                <c:pt idx="1992">
                  <c:v>0.36635944700460832</c:v>
                </c:pt>
                <c:pt idx="1993">
                  <c:v>0.36635944700460832</c:v>
                </c:pt>
                <c:pt idx="1994">
                  <c:v>0.20967741935483872</c:v>
                </c:pt>
                <c:pt idx="1995">
                  <c:v>0.36635944700460832</c:v>
                </c:pt>
                <c:pt idx="1996">
                  <c:v>0.20967741935483872</c:v>
                </c:pt>
                <c:pt idx="1997">
                  <c:v>0.20967741935483872</c:v>
                </c:pt>
                <c:pt idx="1998">
                  <c:v>0.36635944700460832</c:v>
                </c:pt>
                <c:pt idx="1999">
                  <c:v>0.20967741935483872</c:v>
                </c:pt>
                <c:pt idx="2000">
                  <c:v>0.20506912442396313</c:v>
                </c:pt>
                <c:pt idx="2001">
                  <c:v>0.33179723502304148</c:v>
                </c:pt>
                <c:pt idx="2002">
                  <c:v>0.33179723502304148</c:v>
                </c:pt>
                <c:pt idx="2003">
                  <c:v>0.20506912442396313</c:v>
                </c:pt>
                <c:pt idx="2004">
                  <c:v>0.20506912442396313</c:v>
                </c:pt>
                <c:pt idx="2005">
                  <c:v>0.33179723502304148</c:v>
                </c:pt>
                <c:pt idx="2006">
                  <c:v>0.20506912442396313</c:v>
                </c:pt>
                <c:pt idx="2007">
                  <c:v>0.33179723502304148</c:v>
                </c:pt>
                <c:pt idx="2008">
                  <c:v>0.33179723502304148</c:v>
                </c:pt>
                <c:pt idx="2009">
                  <c:v>0.33179723502304148</c:v>
                </c:pt>
                <c:pt idx="2010">
                  <c:v>0.20506912442396313</c:v>
                </c:pt>
                <c:pt idx="2011">
                  <c:v>0.33179723502304148</c:v>
                </c:pt>
                <c:pt idx="2012">
                  <c:v>0.20506912442396313</c:v>
                </c:pt>
                <c:pt idx="2013">
                  <c:v>0.20506912442396313</c:v>
                </c:pt>
                <c:pt idx="2014">
                  <c:v>0.33179723502304148</c:v>
                </c:pt>
                <c:pt idx="2015">
                  <c:v>0.33179723502304148</c:v>
                </c:pt>
                <c:pt idx="2016">
                  <c:v>0.33179723502304148</c:v>
                </c:pt>
                <c:pt idx="2017">
                  <c:v>0.20506912442396313</c:v>
                </c:pt>
                <c:pt idx="2018">
                  <c:v>0.33179723502304148</c:v>
                </c:pt>
                <c:pt idx="2019">
                  <c:v>0.20506912442396313</c:v>
                </c:pt>
                <c:pt idx="2020">
                  <c:v>0.33179723502304148</c:v>
                </c:pt>
                <c:pt idx="2021">
                  <c:v>0.20506912442396313</c:v>
                </c:pt>
                <c:pt idx="2022">
                  <c:v>0.25806451612903225</c:v>
                </c:pt>
                <c:pt idx="2023">
                  <c:v>0.25806451612903225</c:v>
                </c:pt>
                <c:pt idx="2024">
                  <c:v>0.46543778801843316</c:v>
                </c:pt>
                <c:pt idx="2025">
                  <c:v>0.46543778801843316</c:v>
                </c:pt>
                <c:pt idx="2026">
                  <c:v>0.25806451612903225</c:v>
                </c:pt>
                <c:pt idx="2027">
                  <c:v>0.25806451612903225</c:v>
                </c:pt>
                <c:pt idx="2028">
                  <c:v>0.25806451612903225</c:v>
                </c:pt>
                <c:pt idx="2029">
                  <c:v>0.25806451612903225</c:v>
                </c:pt>
                <c:pt idx="2030">
                  <c:v>0.25806451612903225</c:v>
                </c:pt>
                <c:pt idx="2031">
                  <c:v>0.25806451612903225</c:v>
                </c:pt>
                <c:pt idx="2032">
                  <c:v>0.25806451612903225</c:v>
                </c:pt>
                <c:pt idx="2033">
                  <c:v>0.46543778801843316</c:v>
                </c:pt>
                <c:pt idx="2034">
                  <c:v>0.46543778801843316</c:v>
                </c:pt>
                <c:pt idx="2035">
                  <c:v>0.25806451612903225</c:v>
                </c:pt>
                <c:pt idx="2036">
                  <c:v>0.25806451612903225</c:v>
                </c:pt>
                <c:pt idx="2037">
                  <c:v>0.25806451612903225</c:v>
                </c:pt>
                <c:pt idx="2038">
                  <c:v>0.46543778801843316</c:v>
                </c:pt>
                <c:pt idx="2039">
                  <c:v>0.46543778801843316</c:v>
                </c:pt>
                <c:pt idx="2040">
                  <c:v>0.25806451612903225</c:v>
                </c:pt>
                <c:pt idx="2041">
                  <c:v>0.27419354838709675</c:v>
                </c:pt>
                <c:pt idx="2042">
                  <c:v>0.27419354838709675</c:v>
                </c:pt>
                <c:pt idx="2043">
                  <c:v>0.27419354838709675</c:v>
                </c:pt>
                <c:pt idx="2044">
                  <c:v>0.40552995391705071</c:v>
                </c:pt>
                <c:pt idx="2045">
                  <c:v>0.40552995391705071</c:v>
                </c:pt>
                <c:pt idx="2046">
                  <c:v>0.27419354838709675</c:v>
                </c:pt>
                <c:pt idx="2047">
                  <c:v>0.27419354838709675</c:v>
                </c:pt>
                <c:pt idx="2048">
                  <c:v>0.40552995391705071</c:v>
                </c:pt>
                <c:pt idx="2049">
                  <c:v>0.40552995391705071</c:v>
                </c:pt>
                <c:pt idx="2050">
                  <c:v>0.27419354838709675</c:v>
                </c:pt>
                <c:pt idx="2051">
                  <c:v>0.27419354838709675</c:v>
                </c:pt>
                <c:pt idx="2052">
                  <c:v>0.40552995391705071</c:v>
                </c:pt>
                <c:pt idx="2053">
                  <c:v>0.27419354838709675</c:v>
                </c:pt>
                <c:pt idx="2054">
                  <c:v>0.40552995391705071</c:v>
                </c:pt>
                <c:pt idx="2055">
                  <c:v>0.30875576036866359</c:v>
                </c:pt>
                <c:pt idx="2056">
                  <c:v>0.30875576036866359</c:v>
                </c:pt>
                <c:pt idx="2057">
                  <c:v>0.55069124423963134</c:v>
                </c:pt>
                <c:pt idx="2058">
                  <c:v>0.30875576036866359</c:v>
                </c:pt>
                <c:pt idx="2059">
                  <c:v>0.30875576036866359</c:v>
                </c:pt>
                <c:pt idx="2060">
                  <c:v>0.30875576036866359</c:v>
                </c:pt>
                <c:pt idx="2061">
                  <c:v>0.55069124423963134</c:v>
                </c:pt>
                <c:pt idx="2062">
                  <c:v>0.30875576036866359</c:v>
                </c:pt>
                <c:pt idx="2063">
                  <c:v>0.30875576036866359</c:v>
                </c:pt>
                <c:pt idx="2064">
                  <c:v>0.30875576036866359</c:v>
                </c:pt>
                <c:pt idx="2065">
                  <c:v>0.55069124423963134</c:v>
                </c:pt>
                <c:pt idx="2066">
                  <c:v>0.30875576036866359</c:v>
                </c:pt>
                <c:pt idx="2067">
                  <c:v>0.55069124423963134</c:v>
                </c:pt>
                <c:pt idx="2068">
                  <c:v>0.55069124423963134</c:v>
                </c:pt>
                <c:pt idx="2069">
                  <c:v>0.30875576036866359</c:v>
                </c:pt>
                <c:pt idx="2070">
                  <c:v>0.55069124423963134</c:v>
                </c:pt>
                <c:pt idx="2071">
                  <c:v>0.55069124423963134</c:v>
                </c:pt>
                <c:pt idx="2072">
                  <c:v>0.55069124423963134</c:v>
                </c:pt>
                <c:pt idx="2073">
                  <c:v>0.55069124423963134</c:v>
                </c:pt>
                <c:pt idx="2074">
                  <c:v>0.55069124423963134</c:v>
                </c:pt>
                <c:pt idx="2075">
                  <c:v>0.55069124423963134</c:v>
                </c:pt>
                <c:pt idx="2076">
                  <c:v>0.55069124423963134</c:v>
                </c:pt>
                <c:pt idx="2077">
                  <c:v>0.55069124423963134</c:v>
                </c:pt>
                <c:pt idx="2078">
                  <c:v>0.30875576036866359</c:v>
                </c:pt>
                <c:pt idx="2079">
                  <c:v>0.30875576036866359</c:v>
                </c:pt>
                <c:pt idx="2080">
                  <c:v>0.55069124423963134</c:v>
                </c:pt>
                <c:pt idx="2081">
                  <c:v>0.30875576036866359</c:v>
                </c:pt>
                <c:pt idx="2082">
                  <c:v>0.30875576036866359</c:v>
                </c:pt>
                <c:pt idx="2083">
                  <c:v>0.30875576036866359</c:v>
                </c:pt>
                <c:pt idx="2084">
                  <c:v>0.55069124423963134</c:v>
                </c:pt>
                <c:pt idx="2085">
                  <c:v>0.30875576036866359</c:v>
                </c:pt>
                <c:pt idx="2086">
                  <c:v>0.55069124423963134</c:v>
                </c:pt>
                <c:pt idx="2087">
                  <c:v>0.55069124423963134</c:v>
                </c:pt>
                <c:pt idx="2088">
                  <c:v>0.30875576036866359</c:v>
                </c:pt>
                <c:pt idx="2089">
                  <c:v>0.44700460829493088</c:v>
                </c:pt>
                <c:pt idx="2090">
                  <c:v>0.30875576036866359</c:v>
                </c:pt>
                <c:pt idx="2091">
                  <c:v>0.30875576036866359</c:v>
                </c:pt>
                <c:pt idx="2092">
                  <c:v>0.30875576036866359</c:v>
                </c:pt>
                <c:pt idx="2093">
                  <c:v>0.44700460829493088</c:v>
                </c:pt>
                <c:pt idx="2094">
                  <c:v>0.44700460829493088</c:v>
                </c:pt>
                <c:pt idx="2095">
                  <c:v>0.30875576036866359</c:v>
                </c:pt>
                <c:pt idx="2096">
                  <c:v>0.26267281105990781</c:v>
                </c:pt>
                <c:pt idx="2097">
                  <c:v>0.26267281105990781</c:v>
                </c:pt>
                <c:pt idx="2098">
                  <c:v>0.26267281105990781</c:v>
                </c:pt>
                <c:pt idx="2099">
                  <c:v>0.26267281105990781</c:v>
                </c:pt>
                <c:pt idx="2100">
                  <c:v>0.26267281105990781</c:v>
                </c:pt>
                <c:pt idx="2101">
                  <c:v>0.26267281105990781</c:v>
                </c:pt>
                <c:pt idx="2102">
                  <c:v>0.26267281105990781</c:v>
                </c:pt>
                <c:pt idx="2103">
                  <c:v>0.26267281105990781</c:v>
                </c:pt>
                <c:pt idx="2104">
                  <c:v>0.26267281105990781</c:v>
                </c:pt>
                <c:pt idx="2105">
                  <c:v>0.26267281105990781</c:v>
                </c:pt>
                <c:pt idx="2106">
                  <c:v>0.26267281105990781</c:v>
                </c:pt>
                <c:pt idx="2107">
                  <c:v>0.26267281105990781</c:v>
                </c:pt>
                <c:pt idx="2108">
                  <c:v>0.19354838709677419</c:v>
                </c:pt>
                <c:pt idx="2109">
                  <c:v>0.26267281105990781</c:v>
                </c:pt>
                <c:pt idx="2110">
                  <c:v>0.26267281105990781</c:v>
                </c:pt>
                <c:pt idx="2111">
                  <c:v>0.26267281105990781</c:v>
                </c:pt>
                <c:pt idx="2112">
                  <c:v>0.19354838709677419</c:v>
                </c:pt>
                <c:pt idx="2113">
                  <c:v>0.26267281105990781</c:v>
                </c:pt>
                <c:pt idx="2114">
                  <c:v>0.23963133640552994</c:v>
                </c:pt>
                <c:pt idx="2115">
                  <c:v>0.23963133640552994</c:v>
                </c:pt>
                <c:pt idx="2116">
                  <c:v>0.19354838709677419</c:v>
                </c:pt>
                <c:pt idx="2117">
                  <c:v>0.30875576036866359</c:v>
                </c:pt>
                <c:pt idx="2118">
                  <c:v>0.30875576036866359</c:v>
                </c:pt>
                <c:pt idx="2119">
                  <c:v>0.30875576036866359</c:v>
                </c:pt>
                <c:pt idx="2120">
                  <c:v>0.30875576036866359</c:v>
                </c:pt>
                <c:pt idx="2121">
                  <c:v>0.30875576036866359</c:v>
                </c:pt>
                <c:pt idx="2122">
                  <c:v>0.30875576036866359</c:v>
                </c:pt>
                <c:pt idx="2123">
                  <c:v>0.30875576036866359</c:v>
                </c:pt>
                <c:pt idx="2124">
                  <c:v>0.30875576036866359</c:v>
                </c:pt>
                <c:pt idx="2125">
                  <c:v>0.30875576036866359</c:v>
                </c:pt>
                <c:pt idx="2126">
                  <c:v>0.17050691244239632</c:v>
                </c:pt>
                <c:pt idx="2127">
                  <c:v>0.17050691244239632</c:v>
                </c:pt>
                <c:pt idx="2128">
                  <c:v>0.17050691244239632</c:v>
                </c:pt>
                <c:pt idx="2129">
                  <c:v>0.17050691244239632</c:v>
                </c:pt>
                <c:pt idx="2130">
                  <c:v>0.17050691244239632</c:v>
                </c:pt>
                <c:pt idx="2131">
                  <c:v>0.17050691244239632</c:v>
                </c:pt>
                <c:pt idx="2132">
                  <c:v>0.17050691244239632</c:v>
                </c:pt>
                <c:pt idx="2133">
                  <c:v>0.17050691244239632</c:v>
                </c:pt>
                <c:pt idx="2134">
                  <c:v>0.17050691244239632</c:v>
                </c:pt>
                <c:pt idx="2135">
                  <c:v>0.17050691244239632</c:v>
                </c:pt>
                <c:pt idx="2136">
                  <c:v>0.17050691244239632</c:v>
                </c:pt>
                <c:pt idx="2137">
                  <c:v>0.17050691244239632</c:v>
                </c:pt>
                <c:pt idx="2138">
                  <c:v>0.17050691244239632</c:v>
                </c:pt>
                <c:pt idx="2139">
                  <c:v>0.17050691244239632</c:v>
                </c:pt>
                <c:pt idx="2140">
                  <c:v>0.17050691244239632</c:v>
                </c:pt>
                <c:pt idx="2141">
                  <c:v>0.17050691244239632</c:v>
                </c:pt>
                <c:pt idx="2142">
                  <c:v>0.17050691244239632</c:v>
                </c:pt>
                <c:pt idx="2143">
                  <c:v>0.17050691244239632</c:v>
                </c:pt>
                <c:pt idx="2144">
                  <c:v>0.17050691244239632</c:v>
                </c:pt>
                <c:pt idx="2145">
                  <c:v>0.17050691244239632</c:v>
                </c:pt>
                <c:pt idx="2146">
                  <c:v>0.81566820276497698</c:v>
                </c:pt>
                <c:pt idx="2147">
                  <c:v>0.4009216589861751</c:v>
                </c:pt>
                <c:pt idx="2148">
                  <c:v>0.86175115207373276</c:v>
                </c:pt>
                <c:pt idx="2149">
                  <c:v>0.81566820276497698</c:v>
                </c:pt>
                <c:pt idx="2150">
                  <c:v>0.53917050691244239</c:v>
                </c:pt>
                <c:pt idx="2151">
                  <c:v>0.4009216589861751</c:v>
                </c:pt>
                <c:pt idx="2152">
                  <c:v>0.53917050691244239</c:v>
                </c:pt>
                <c:pt idx="2153">
                  <c:v>0.86175115207373276</c:v>
                </c:pt>
                <c:pt idx="2154">
                  <c:v>0.81566820276497698</c:v>
                </c:pt>
                <c:pt idx="2155">
                  <c:v>0.52764976958525345</c:v>
                </c:pt>
                <c:pt idx="2156">
                  <c:v>0.48156682027649772</c:v>
                </c:pt>
                <c:pt idx="2157">
                  <c:v>0.59677419354838712</c:v>
                </c:pt>
                <c:pt idx="2158">
                  <c:v>0.59677419354838712</c:v>
                </c:pt>
                <c:pt idx="2159">
                  <c:v>0.63133640552995396</c:v>
                </c:pt>
                <c:pt idx="2160">
                  <c:v>0.48156682027649772</c:v>
                </c:pt>
                <c:pt idx="2161">
                  <c:v>0.59677419354838712</c:v>
                </c:pt>
                <c:pt idx="2162">
                  <c:v>0.63133640552995396</c:v>
                </c:pt>
                <c:pt idx="2163">
                  <c:v>0.48156682027649772</c:v>
                </c:pt>
                <c:pt idx="2164">
                  <c:v>0.30875576036866359</c:v>
                </c:pt>
                <c:pt idx="2165">
                  <c:v>0.30875576036866359</c:v>
                </c:pt>
                <c:pt idx="2166">
                  <c:v>0.30875576036866359</c:v>
                </c:pt>
                <c:pt idx="2167">
                  <c:v>0.49308755760368661</c:v>
                </c:pt>
                <c:pt idx="2168">
                  <c:v>0.30875576036866359</c:v>
                </c:pt>
                <c:pt idx="2169">
                  <c:v>0.30875576036866359</c:v>
                </c:pt>
                <c:pt idx="2170">
                  <c:v>0.30875576036866359</c:v>
                </c:pt>
                <c:pt idx="2171">
                  <c:v>0.30875576036866359</c:v>
                </c:pt>
                <c:pt idx="2172">
                  <c:v>0.30875576036866359</c:v>
                </c:pt>
                <c:pt idx="2173">
                  <c:v>0.30875576036866359</c:v>
                </c:pt>
                <c:pt idx="2174">
                  <c:v>0.30875576036866359</c:v>
                </c:pt>
                <c:pt idx="2175">
                  <c:v>0.30875576036866359</c:v>
                </c:pt>
                <c:pt idx="2176">
                  <c:v>0.30875576036866359</c:v>
                </c:pt>
                <c:pt idx="2177">
                  <c:v>0.30875576036866359</c:v>
                </c:pt>
                <c:pt idx="2178">
                  <c:v>0.30875576036866359</c:v>
                </c:pt>
                <c:pt idx="2179">
                  <c:v>0.49308755760368661</c:v>
                </c:pt>
                <c:pt idx="2180">
                  <c:v>0.30875576036866359</c:v>
                </c:pt>
                <c:pt idx="2181">
                  <c:v>0.30875576036866359</c:v>
                </c:pt>
                <c:pt idx="2182">
                  <c:v>0.30875576036866359</c:v>
                </c:pt>
                <c:pt idx="2183">
                  <c:v>0.30875576036866359</c:v>
                </c:pt>
                <c:pt idx="2184">
                  <c:v>0.30875576036866359</c:v>
                </c:pt>
                <c:pt idx="2185">
                  <c:v>0.30875576036866359</c:v>
                </c:pt>
                <c:pt idx="2186">
                  <c:v>0.30875576036866359</c:v>
                </c:pt>
                <c:pt idx="2187">
                  <c:v>0.30875576036866359</c:v>
                </c:pt>
                <c:pt idx="2188">
                  <c:v>0.30875576036866359</c:v>
                </c:pt>
                <c:pt idx="2189">
                  <c:v>0.30875576036866359</c:v>
                </c:pt>
                <c:pt idx="2190">
                  <c:v>0.30875576036866359</c:v>
                </c:pt>
                <c:pt idx="2191">
                  <c:v>0.30875576036866359</c:v>
                </c:pt>
                <c:pt idx="2192">
                  <c:v>0.30875576036866359</c:v>
                </c:pt>
                <c:pt idx="2193">
                  <c:v>0.30875576036866359</c:v>
                </c:pt>
                <c:pt idx="2194">
                  <c:v>0.30875576036866359</c:v>
                </c:pt>
                <c:pt idx="2195">
                  <c:v>0.30875576036866359</c:v>
                </c:pt>
                <c:pt idx="2196">
                  <c:v>0.15898617511520738</c:v>
                </c:pt>
                <c:pt idx="2197">
                  <c:v>0.10138248847926268</c:v>
                </c:pt>
                <c:pt idx="2198">
                  <c:v>0.17050691244239632</c:v>
                </c:pt>
                <c:pt idx="2199">
                  <c:v>0.26267281105990781</c:v>
                </c:pt>
                <c:pt idx="2200">
                  <c:v>0.26267281105990781</c:v>
                </c:pt>
                <c:pt idx="2201">
                  <c:v>0.17050691244239632</c:v>
                </c:pt>
                <c:pt idx="2202">
                  <c:v>0.17050691244239632</c:v>
                </c:pt>
                <c:pt idx="2203">
                  <c:v>0.26267281105990781</c:v>
                </c:pt>
                <c:pt idx="2204">
                  <c:v>0.26267281105990781</c:v>
                </c:pt>
                <c:pt idx="2205">
                  <c:v>0.26267281105990781</c:v>
                </c:pt>
                <c:pt idx="2206">
                  <c:v>0.17050691244239632</c:v>
                </c:pt>
                <c:pt idx="2207">
                  <c:v>0.17050691244239632</c:v>
                </c:pt>
                <c:pt idx="2208">
                  <c:v>0.17050691244239632</c:v>
                </c:pt>
                <c:pt idx="2209">
                  <c:v>0.26267281105990781</c:v>
                </c:pt>
                <c:pt idx="2210">
                  <c:v>0.17050691244239632</c:v>
                </c:pt>
                <c:pt idx="2211">
                  <c:v>0.26267281105990781</c:v>
                </c:pt>
                <c:pt idx="2212">
                  <c:v>0.26267281105990781</c:v>
                </c:pt>
                <c:pt idx="2213">
                  <c:v>0.17050691244239632</c:v>
                </c:pt>
                <c:pt idx="2214">
                  <c:v>0.25115207373271892</c:v>
                </c:pt>
                <c:pt idx="2215">
                  <c:v>0.25115207373271892</c:v>
                </c:pt>
                <c:pt idx="2216">
                  <c:v>0.25115207373271892</c:v>
                </c:pt>
                <c:pt idx="2217">
                  <c:v>0.71198156682027647</c:v>
                </c:pt>
                <c:pt idx="2218">
                  <c:v>0.96543778801843316</c:v>
                </c:pt>
                <c:pt idx="2219">
                  <c:v>0.71198156682027647</c:v>
                </c:pt>
                <c:pt idx="2220">
                  <c:v>0.96543778801843316</c:v>
                </c:pt>
                <c:pt idx="2221">
                  <c:v>0.55069124423963134</c:v>
                </c:pt>
                <c:pt idx="2222">
                  <c:v>0.71198156682027647</c:v>
                </c:pt>
                <c:pt idx="2223">
                  <c:v>0.96543778801843316</c:v>
                </c:pt>
                <c:pt idx="2224">
                  <c:v>0.71198156682027647</c:v>
                </c:pt>
                <c:pt idx="2225">
                  <c:v>0.55069124423963134</c:v>
                </c:pt>
                <c:pt idx="2226">
                  <c:v>0.71198156682027647</c:v>
                </c:pt>
                <c:pt idx="2227">
                  <c:v>0.96543778801843316</c:v>
                </c:pt>
                <c:pt idx="2228">
                  <c:v>0.55069124423963134</c:v>
                </c:pt>
                <c:pt idx="2229">
                  <c:v>0.96543778801843316</c:v>
                </c:pt>
                <c:pt idx="2230">
                  <c:v>0.71198156682027647</c:v>
                </c:pt>
                <c:pt idx="2231">
                  <c:v>0.71198156682027647</c:v>
                </c:pt>
                <c:pt idx="2232">
                  <c:v>0.55069124423963134</c:v>
                </c:pt>
                <c:pt idx="2233">
                  <c:v>0.96543778801843316</c:v>
                </c:pt>
                <c:pt idx="2234">
                  <c:v>0.71198156682027647</c:v>
                </c:pt>
                <c:pt idx="2235">
                  <c:v>0.71198156682027647</c:v>
                </c:pt>
                <c:pt idx="2236">
                  <c:v>0.96543778801843316</c:v>
                </c:pt>
                <c:pt idx="2237">
                  <c:v>0.96543778801843316</c:v>
                </c:pt>
                <c:pt idx="2238">
                  <c:v>0.71198156682027647</c:v>
                </c:pt>
                <c:pt idx="2239">
                  <c:v>0.71198156682027647</c:v>
                </c:pt>
                <c:pt idx="2240">
                  <c:v>0.55069124423963134</c:v>
                </c:pt>
                <c:pt idx="2241">
                  <c:v>0.71198156682027647</c:v>
                </c:pt>
                <c:pt idx="2242">
                  <c:v>0.96543778801843316</c:v>
                </c:pt>
                <c:pt idx="2243">
                  <c:v>0.55069124423963134</c:v>
                </c:pt>
                <c:pt idx="2244">
                  <c:v>0.96543778801843316</c:v>
                </c:pt>
                <c:pt idx="2245">
                  <c:v>0.71198156682027647</c:v>
                </c:pt>
                <c:pt idx="2246">
                  <c:v>0.71198156682027647</c:v>
                </c:pt>
                <c:pt idx="2247">
                  <c:v>0.96543778801843316</c:v>
                </c:pt>
                <c:pt idx="2248">
                  <c:v>0.96543778801843316</c:v>
                </c:pt>
                <c:pt idx="2249">
                  <c:v>0.70046082949308752</c:v>
                </c:pt>
                <c:pt idx="2250">
                  <c:v>0.52073732718894006</c:v>
                </c:pt>
                <c:pt idx="2251">
                  <c:v>0.70046082949308752</c:v>
                </c:pt>
                <c:pt idx="2252">
                  <c:v>0.52073732718894006</c:v>
                </c:pt>
                <c:pt idx="2253">
                  <c:v>0.52073732718894006</c:v>
                </c:pt>
                <c:pt idx="2254">
                  <c:v>0.52073732718894006</c:v>
                </c:pt>
                <c:pt idx="2255">
                  <c:v>0.52073732718894006</c:v>
                </c:pt>
                <c:pt idx="2256">
                  <c:v>0.52073732718894006</c:v>
                </c:pt>
                <c:pt idx="2257">
                  <c:v>0.96543778801843316</c:v>
                </c:pt>
                <c:pt idx="2258">
                  <c:v>0.96543778801843316</c:v>
                </c:pt>
                <c:pt idx="2259">
                  <c:v>0.70046082949308752</c:v>
                </c:pt>
                <c:pt idx="2260">
                  <c:v>0.52073732718894006</c:v>
                </c:pt>
                <c:pt idx="2261">
                  <c:v>0.70046082949308752</c:v>
                </c:pt>
                <c:pt idx="2262">
                  <c:v>0.52073732718894006</c:v>
                </c:pt>
                <c:pt idx="2263">
                  <c:v>0.52073732718894006</c:v>
                </c:pt>
                <c:pt idx="2264">
                  <c:v>0.70046082949308752</c:v>
                </c:pt>
                <c:pt idx="2265">
                  <c:v>0.96543778801843316</c:v>
                </c:pt>
                <c:pt idx="2266">
                  <c:v>0.52073732718894006</c:v>
                </c:pt>
                <c:pt idx="2267">
                  <c:v>0.52073732718894006</c:v>
                </c:pt>
                <c:pt idx="2268">
                  <c:v>0.70046082949308752</c:v>
                </c:pt>
                <c:pt idx="2269">
                  <c:v>0.96543778801843316</c:v>
                </c:pt>
                <c:pt idx="2270">
                  <c:v>0.52073732718894006</c:v>
                </c:pt>
                <c:pt idx="2271">
                  <c:v>0.96543778801843316</c:v>
                </c:pt>
                <c:pt idx="2272">
                  <c:v>0.29723502304147464</c:v>
                </c:pt>
                <c:pt idx="2273">
                  <c:v>0.29723502304147464</c:v>
                </c:pt>
                <c:pt idx="2274">
                  <c:v>0.29723502304147464</c:v>
                </c:pt>
                <c:pt idx="2275">
                  <c:v>0.30875576036866359</c:v>
                </c:pt>
                <c:pt idx="2276">
                  <c:v>0.30875576036866359</c:v>
                </c:pt>
                <c:pt idx="2277">
                  <c:v>0.30875576036866359</c:v>
                </c:pt>
                <c:pt idx="2278">
                  <c:v>0.30875576036866359</c:v>
                </c:pt>
                <c:pt idx="2279">
                  <c:v>0.30875576036866359</c:v>
                </c:pt>
                <c:pt idx="2280">
                  <c:v>0.30875576036866359</c:v>
                </c:pt>
                <c:pt idx="2281">
                  <c:v>0.21658986175115208</c:v>
                </c:pt>
                <c:pt idx="2282">
                  <c:v>0.12442396313364056</c:v>
                </c:pt>
                <c:pt idx="2283">
                  <c:v>0.21658986175115208</c:v>
                </c:pt>
                <c:pt idx="2284">
                  <c:v>0.23502304147465439</c:v>
                </c:pt>
                <c:pt idx="2285">
                  <c:v>0.23502304147465439</c:v>
                </c:pt>
                <c:pt idx="2286">
                  <c:v>0.23502304147465439</c:v>
                </c:pt>
                <c:pt idx="2287">
                  <c:v>0.14976958525345621</c:v>
                </c:pt>
                <c:pt idx="2288">
                  <c:v>0.14976958525345621</c:v>
                </c:pt>
                <c:pt idx="2289">
                  <c:v>0.14976958525345621</c:v>
                </c:pt>
                <c:pt idx="2290">
                  <c:v>0.14976958525345621</c:v>
                </c:pt>
                <c:pt idx="2291">
                  <c:v>0.14976958525345621</c:v>
                </c:pt>
                <c:pt idx="2292">
                  <c:v>0.14976958525345621</c:v>
                </c:pt>
                <c:pt idx="2293">
                  <c:v>9.6774193548387094E-2</c:v>
                </c:pt>
                <c:pt idx="2294">
                  <c:v>5.9907834101382486E-2</c:v>
                </c:pt>
                <c:pt idx="2295">
                  <c:v>9.6774193548387094E-2</c:v>
                </c:pt>
                <c:pt idx="2296">
                  <c:v>5.9907834101382486E-2</c:v>
                </c:pt>
                <c:pt idx="2297">
                  <c:v>8.294930875576037E-2</c:v>
                </c:pt>
                <c:pt idx="2298">
                  <c:v>0.13594470046082949</c:v>
                </c:pt>
                <c:pt idx="2299">
                  <c:v>0.21658986175115208</c:v>
                </c:pt>
                <c:pt idx="2300">
                  <c:v>9.2165898617511524E-2</c:v>
                </c:pt>
                <c:pt idx="2301">
                  <c:v>0.21658986175115208</c:v>
                </c:pt>
                <c:pt idx="2302">
                  <c:v>0.13594470046082949</c:v>
                </c:pt>
                <c:pt idx="2303">
                  <c:v>0.21658986175115208</c:v>
                </c:pt>
                <c:pt idx="2304">
                  <c:v>9.2165898617511524E-2</c:v>
                </c:pt>
                <c:pt idx="2305">
                  <c:v>0.14055299539170507</c:v>
                </c:pt>
                <c:pt idx="2306">
                  <c:v>0.17741935483870969</c:v>
                </c:pt>
                <c:pt idx="2307">
                  <c:v>0.17741935483870969</c:v>
                </c:pt>
                <c:pt idx="2308">
                  <c:v>0.32027649769585254</c:v>
                </c:pt>
                <c:pt idx="2309">
                  <c:v>0.32027649769585254</c:v>
                </c:pt>
                <c:pt idx="2310">
                  <c:v>0.17741935483870969</c:v>
                </c:pt>
                <c:pt idx="2311">
                  <c:v>0.32027649769585254</c:v>
                </c:pt>
                <c:pt idx="2312">
                  <c:v>0.17741935483870969</c:v>
                </c:pt>
                <c:pt idx="2313">
                  <c:v>0.32027649769585254</c:v>
                </c:pt>
                <c:pt idx="2314">
                  <c:v>0.17741935483870969</c:v>
                </c:pt>
                <c:pt idx="2315">
                  <c:v>0.32027649769585254</c:v>
                </c:pt>
                <c:pt idx="2316">
                  <c:v>0.10138248847926268</c:v>
                </c:pt>
                <c:pt idx="2317">
                  <c:v>0.17741935483870969</c:v>
                </c:pt>
                <c:pt idx="2318">
                  <c:v>0.17741935483870969</c:v>
                </c:pt>
                <c:pt idx="2319">
                  <c:v>0.17741935483870969</c:v>
                </c:pt>
                <c:pt idx="2320">
                  <c:v>0.17741935483870969</c:v>
                </c:pt>
                <c:pt idx="2321">
                  <c:v>0.17741935483870969</c:v>
                </c:pt>
                <c:pt idx="2322">
                  <c:v>0.32027649769585254</c:v>
                </c:pt>
                <c:pt idx="2323">
                  <c:v>0.10138248847926268</c:v>
                </c:pt>
                <c:pt idx="2324">
                  <c:v>0.17741935483870969</c:v>
                </c:pt>
                <c:pt idx="2325">
                  <c:v>0.32027649769585254</c:v>
                </c:pt>
                <c:pt idx="2326">
                  <c:v>0.17741935483870969</c:v>
                </c:pt>
                <c:pt idx="2327">
                  <c:v>0.2119815668202765</c:v>
                </c:pt>
                <c:pt idx="2328">
                  <c:v>0.2119815668202765</c:v>
                </c:pt>
                <c:pt idx="2329">
                  <c:v>0.2119815668202765</c:v>
                </c:pt>
                <c:pt idx="2330">
                  <c:v>0.2119815668202765</c:v>
                </c:pt>
                <c:pt idx="2331">
                  <c:v>0.24884792626728111</c:v>
                </c:pt>
                <c:pt idx="2332">
                  <c:v>0.26267281105990781</c:v>
                </c:pt>
                <c:pt idx="2333">
                  <c:v>0.26267281105990781</c:v>
                </c:pt>
                <c:pt idx="2334">
                  <c:v>0.2119815668202765</c:v>
                </c:pt>
                <c:pt idx="2335">
                  <c:v>0.2119815668202765</c:v>
                </c:pt>
                <c:pt idx="2336">
                  <c:v>0.2119815668202765</c:v>
                </c:pt>
                <c:pt idx="2337">
                  <c:v>0.2119815668202765</c:v>
                </c:pt>
                <c:pt idx="2338">
                  <c:v>0.24884792626728111</c:v>
                </c:pt>
                <c:pt idx="2339">
                  <c:v>0.30875576036866359</c:v>
                </c:pt>
                <c:pt idx="2340">
                  <c:v>0.30875576036866359</c:v>
                </c:pt>
                <c:pt idx="2341">
                  <c:v>0.30875576036866359</c:v>
                </c:pt>
                <c:pt idx="2342">
                  <c:v>0.30875576036866359</c:v>
                </c:pt>
                <c:pt idx="2343">
                  <c:v>0.37788018433179721</c:v>
                </c:pt>
                <c:pt idx="2344">
                  <c:v>0.30875576036866359</c:v>
                </c:pt>
                <c:pt idx="2345">
                  <c:v>0.30875576036866359</c:v>
                </c:pt>
                <c:pt idx="2346">
                  <c:v>0.30875576036866359</c:v>
                </c:pt>
                <c:pt idx="2347">
                  <c:v>0.37788018433179721</c:v>
                </c:pt>
                <c:pt idx="2348">
                  <c:v>0.30875576036866359</c:v>
                </c:pt>
                <c:pt idx="2349">
                  <c:v>0.30875576036866359</c:v>
                </c:pt>
                <c:pt idx="2350">
                  <c:v>0.30875576036866359</c:v>
                </c:pt>
                <c:pt idx="2351">
                  <c:v>0.37788018433179721</c:v>
                </c:pt>
                <c:pt idx="2352">
                  <c:v>0.30875576036866359</c:v>
                </c:pt>
                <c:pt idx="2353">
                  <c:v>0.37788018433179721</c:v>
                </c:pt>
                <c:pt idx="2354">
                  <c:v>0.30875576036866359</c:v>
                </c:pt>
                <c:pt idx="2355">
                  <c:v>0.30875576036866359</c:v>
                </c:pt>
                <c:pt idx="2356">
                  <c:v>0.30875576036866359</c:v>
                </c:pt>
                <c:pt idx="2357">
                  <c:v>0.30875576036866359</c:v>
                </c:pt>
                <c:pt idx="2358">
                  <c:v>0.30875576036866359</c:v>
                </c:pt>
                <c:pt idx="2359">
                  <c:v>0.30875576036866359</c:v>
                </c:pt>
                <c:pt idx="2360">
                  <c:v>0.30875576036866359</c:v>
                </c:pt>
                <c:pt idx="2361">
                  <c:v>0.30875576036866359</c:v>
                </c:pt>
                <c:pt idx="2362">
                  <c:v>0.30875576036866359</c:v>
                </c:pt>
                <c:pt idx="2363">
                  <c:v>0.30875576036866359</c:v>
                </c:pt>
                <c:pt idx="2364">
                  <c:v>0.30875576036866359</c:v>
                </c:pt>
                <c:pt idx="2365">
                  <c:v>0.30875576036866359</c:v>
                </c:pt>
                <c:pt idx="2366">
                  <c:v>0.30875576036866359</c:v>
                </c:pt>
                <c:pt idx="2367">
                  <c:v>0.30875576036866359</c:v>
                </c:pt>
                <c:pt idx="2368">
                  <c:v>0.37788018433179721</c:v>
                </c:pt>
                <c:pt idx="2369">
                  <c:v>0.30875576036866359</c:v>
                </c:pt>
                <c:pt idx="2370">
                  <c:v>0.37788018433179721</c:v>
                </c:pt>
                <c:pt idx="2371">
                  <c:v>0.30875576036866359</c:v>
                </c:pt>
                <c:pt idx="2372">
                  <c:v>0.30875576036866359</c:v>
                </c:pt>
                <c:pt idx="2373">
                  <c:v>0.30875576036866359</c:v>
                </c:pt>
                <c:pt idx="2374">
                  <c:v>0.37788018433179721</c:v>
                </c:pt>
                <c:pt idx="2375">
                  <c:v>0.30875576036866359</c:v>
                </c:pt>
                <c:pt idx="2376">
                  <c:v>0.30875576036866359</c:v>
                </c:pt>
                <c:pt idx="2377">
                  <c:v>0.30875576036866359</c:v>
                </c:pt>
                <c:pt idx="2378">
                  <c:v>0.30875576036866359</c:v>
                </c:pt>
                <c:pt idx="2379">
                  <c:v>0.37788018433179721</c:v>
                </c:pt>
                <c:pt idx="2380">
                  <c:v>0.30875576036866359</c:v>
                </c:pt>
                <c:pt idx="2381">
                  <c:v>0.30875576036866359</c:v>
                </c:pt>
                <c:pt idx="2382">
                  <c:v>0.30875576036866359</c:v>
                </c:pt>
                <c:pt idx="2383">
                  <c:v>0.37788018433179721</c:v>
                </c:pt>
                <c:pt idx="2384">
                  <c:v>0.30875576036866359</c:v>
                </c:pt>
                <c:pt idx="2385">
                  <c:v>0.30875576036866359</c:v>
                </c:pt>
                <c:pt idx="2386">
                  <c:v>0.30875576036866359</c:v>
                </c:pt>
                <c:pt idx="2387">
                  <c:v>0.30875576036866359</c:v>
                </c:pt>
                <c:pt idx="2388">
                  <c:v>0.30875576036866359</c:v>
                </c:pt>
                <c:pt idx="2389">
                  <c:v>0.30875576036866359</c:v>
                </c:pt>
                <c:pt idx="2390">
                  <c:v>0.30875576036866359</c:v>
                </c:pt>
                <c:pt idx="2391">
                  <c:v>0.30875576036866359</c:v>
                </c:pt>
                <c:pt idx="2392">
                  <c:v>0.30875576036866359</c:v>
                </c:pt>
                <c:pt idx="2393">
                  <c:v>0.37788018433179721</c:v>
                </c:pt>
                <c:pt idx="2394">
                  <c:v>0.37788018433179721</c:v>
                </c:pt>
                <c:pt idx="2395">
                  <c:v>0.37788018433179721</c:v>
                </c:pt>
                <c:pt idx="2396">
                  <c:v>0.37788018433179721</c:v>
                </c:pt>
                <c:pt idx="2397">
                  <c:v>0.37788018433179721</c:v>
                </c:pt>
                <c:pt idx="2398">
                  <c:v>0.37788018433179721</c:v>
                </c:pt>
                <c:pt idx="2399">
                  <c:v>0.43548387096774194</c:v>
                </c:pt>
                <c:pt idx="2400">
                  <c:v>0.43548387096774194</c:v>
                </c:pt>
                <c:pt idx="2401">
                  <c:v>0.43548387096774194</c:v>
                </c:pt>
                <c:pt idx="2402">
                  <c:v>0.43548387096774194</c:v>
                </c:pt>
                <c:pt idx="2403">
                  <c:v>0.83640552995391704</c:v>
                </c:pt>
                <c:pt idx="2404">
                  <c:v>0.83640552995391704</c:v>
                </c:pt>
                <c:pt idx="2405">
                  <c:v>0.83640552995391704</c:v>
                </c:pt>
                <c:pt idx="2406">
                  <c:v>0.32718894009216593</c:v>
                </c:pt>
                <c:pt idx="2407">
                  <c:v>0.32718894009216593</c:v>
                </c:pt>
                <c:pt idx="2408">
                  <c:v>0.66589861751152069</c:v>
                </c:pt>
                <c:pt idx="2409">
                  <c:v>0.32718894009216593</c:v>
                </c:pt>
                <c:pt idx="2410">
                  <c:v>0.71198156682027647</c:v>
                </c:pt>
                <c:pt idx="2411">
                  <c:v>0.32718894009216593</c:v>
                </c:pt>
                <c:pt idx="2412">
                  <c:v>0.32718894009216593</c:v>
                </c:pt>
                <c:pt idx="2413">
                  <c:v>0.32718894009216593</c:v>
                </c:pt>
                <c:pt idx="2414">
                  <c:v>0.71198156682027647</c:v>
                </c:pt>
                <c:pt idx="2415">
                  <c:v>0.36635944700460832</c:v>
                </c:pt>
                <c:pt idx="2416">
                  <c:v>0.36635944700460832</c:v>
                </c:pt>
                <c:pt idx="2417">
                  <c:v>0.36635944700460832</c:v>
                </c:pt>
                <c:pt idx="2418">
                  <c:v>0.36635944700460832</c:v>
                </c:pt>
                <c:pt idx="2419">
                  <c:v>0.44700460829493088</c:v>
                </c:pt>
                <c:pt idx="2420">
                  <c:v>0.44700460829493088</c:v>
                </c:pt>
                <c:pt idx="2421">
                  <c:v>0.36635944700460832</c:v>
                </c:pt>
                <c:pt idx="2422">
                  <c:v>0.36635944700460832</c:v>
                </c:pt>
                <c:pt idx="2423">
                  <c:v>0.44700460829493088</c:v>
                </c:pt>
                <c:pt idx="2424">
                  <c:v>0.17050691244239632</c:v>
                </c:pt>
                <c:pt idx="2425">
                  <c:v>0.17050691244239632</c:v>
                </c:pt>
                <c:pt idx="2426">
                  <c:v>0.46543778801843316</c:v>
                </c:pt>
                <c:pt idx="2427">
                  <c:v>0.94239631336405527</c:v>
                </c:pt>
                <c:pt idx="2428">
                  <c:v>0.46543778801843316</c:v>
                </c:pt>
                <c:pt idx="2429">
                  <c:v>0.72811059907834097</c:v>
                </c:pt>
                <c:pt idx="2430">
                  <c:v>0.72811059907834097</c:v>
                </c:pt>
                <c:pt idx="2431">
                  <c:v>0.46543778801843316</c:v>
                </c:pt>
                <c:pt idx="2432">
                  <c:v>0.72811059907834097</c:v>
                </c:pt>
                <c:pt idx="2433">
                  <c:v>1</c:v>
                </c:pt>
                <c:pt idx="2434">
                  <c:v>0.72811059907834097</c:v>
                </c:pt>
                <c:pt idx="2435">
                  <c:v>0.94239631336405527</c:v>
                </c:pt>
                <c:pt idx="2436">
                  <c:v>0.46543778801843316</c:v>
                </c:pt>
                <c:pt idx="2437">
                  <c:v>0.46543778801843316</c:v>
                </c:pt>
                <c:pt idx="2438">
                  <c:v>0.72811059907834097</c:v>
                </c:pt>
                <c:pt idx="2439">
                  <c:v>0.72811059907834097</c:v>
                </c:pt>
                <c:pt idx="2440">
                  <c:v>0.46543778801843316</c:v>
                </c:pt>
                <c:pt idx="2441">
                  <c:v>0.77419354838709675</c:v>
                </c:pt>
                <c:pt idx="2442">
                  <c:v>0.60599078341013823</c:v>
                </c:pt>
                <c:pt idx="2443">
                  <c:v>0.60599078341013823</c:v>
                </c:pt>
                <c:pt idx="2444">
                  <c:v>0.77419354838709675</c:v>
                </c:pt>
                <c:pt idx="2445">
                  <c:v>0.60599078341013823</c:v>
                </c:pt>
                <c:pt idx="2446">
                  <c:v>0.60599078341013823</c:v>
                </c:pt>
                <c:pt idx="2447">
                  <c:v>0.77419354838709675</c:v>
                </c:pt>
                <c:pt idx="2448">
                  <c:v>0.77419354838709675</c:v>
                </c:pt>
                <c:pt idx="2449">
                  <c:v>0.77419354838709675</c:v>
                </c:pt>
                <c:pt idx="2450">
                  <c:v>0.77419354838709675</c:v>
                </c:pt>
                <c:pt idx="2451">
                  <c:v>0.1889400921658986</c:v>
                </c:pt>
                <c:pt idx="2452">
                  <c:v>0.1889400921658986</c:v>
                </c:pt>
                <c:pt idx="2453">
                  <c:v>0.44700460829493088</c:v>
                </c:pt>
                <c:pt idx="2454">
                  <c:v>0.1889400921658986</c:v>
                </c:pt>
                <c:pt idx="2455">
                  <c:v>0.24654377880184331</c:v>
                </c:pt>
                <c:pt idx="2456">
                  <c:v>0.1889400921658986</c:v>
                </c:pt>
                <c:pt idx="2457">
                  <c:v>0.24654377880184331</c:v>
                </c:pt>
                <c:pt idx="2458">
                  <c:v>0.20506912442396313</c:v>
                </c:pt>
                <c:pt idx="2459">
                  <c:v>0.20506912442396313</c:v>
                </c:pt>
                <c:pt idx="2460">
                  <c:v>0.44700460829493088</c:v>
                </c:pt>
                <c:pt idx="2461">
                  <c:v>0.20506912442396313</c:v>
                </c:pt>
                <c:pt idx="2462">
                  <c:v>0.44700460829493088</c:v>
                </c:pt>
                <c:pt idx="2463">
                  <c:v>0.20506912442396313</c:v>
                </c:pt>
                <c:pt idx="2464">
                  <c:v>0.20506912442396313</c:v>
                </c:pt>
                <c:pt idx="2465">
                  <c:v>0.20506912442396313</c:v>
                </c:pt>
                <c:pt idx="2466">
                  <c:v>0.20506912442396313</c:v>
                </c:pt>
                <c:pt idx="2467">
                  <c:v>0.44700460829493088</c:v>
                </c:pt>
                <c:pt idx="2468">
                  <c:v>0.20506912442396313</c:v>
                </c:pt>
                <c:pt idx="2469">
                  <c:v>0.20506912442396313</c:v>
                </c:pt>
                <c:pt idx="2470">
                  <c:v>0.20506912442396313</c:v>
                </c:pt>
                <c:pt idx="2471">
                  <c:v>0.20506912442396313</c:v>
                </c:pt>
                <c:pt idx="2472">
                  <c:v>0.20506912442396313</c:v>
                </c:pt>
                <c:pt idx="2473">
                  <c:v>0.53917050691244239</c:v>
                </c:pt>
                <c:pt idx="2474">
                  <c:v>0.40552995391705071</c:v>
                </c:pt>
                <c:pt idx="2475">
                  <c:v>0.27419354838709675</c:v>
                </c:pt>
                <c:pt idx="2476">
                  <c:v>0.27419354838709675</c:v>
                </c:pt>
                <c:pt idx="2477">
                  <c:v>0.40552995391705071</c:v>
                </c:pt>
                <c:pt idx="2478">
                  <c:v>0.40552995391705071</c:v>
                </c:pt>
                <c:pt idx="2479">
                  <c:v>0.40552995391705071</c:v>
                </c:pt>
                <c:pt idx="2480">
                  <c:v>0.27419354838709675</c:v>
                </c:pt>
                <c:pt idx="2481">
                  <c:v>0.27419354838709675</c:v>
                </c:pt>
                <c:pt idx="2482">
                  <c:v>0.27419354838709675</c:v>
                </c:pt>
                <c:pt idx="2483">
                  <c:v>0.27419354838709675</c:v>
                </c:pt>
                <c:pt idx="2484">
                  <c:v>0.27419354838709675</c:v>
                </c:pt>
                <c:pt idx="2485">
                  <c:v>0.27419354838709675</c:v>
                </c:pt>
                <c:pt idx="2486">
                  <c:v>0.27419354838709675</c:v>
                </c:pt>
                <c:pt idx="2487">
                  <c:v>0.53917050691244239</c:v>
                </c:pt>
                <c:pt idx="2488">
                  <c:v>0.40552995391705071</c:v>
                </c:pt>
                <c:pt idx="2489">
                  <c:v>0.30875576036866359</c:v>
                </c:pt>
                <c:pt idx="2490">
                  <c:v>0.30875576036866359</c:v>
                </c:pt>
                <c:pt idx="2491">
                  <c:v>0.55069124423963134</c:v>
                </c:pt>
                <c:pt idx="2492">
                  <c:v>0.55069124423963134</c:v>
                </c:pt>
                <c:pt idx="2493">
                  <c:v>0.30875576036866359</c:v>
                </c:pt>
                <c:pt idx="2494">
                  <c:v>0.30875576036866359</c:v>
                </c:pt>
                <c:pt idx="2495">
                  <c:v>0.30875576036866359</c:v>
                </c:pt>
                <c:pt idx="2496">
                  <c:v>0.55069124423963134</c:v>
                </c:pt>
                <c:pt idx="2497">
                  <c:v>0.55069124423963134</c:v>
                </c:pt>
                <c:pt idx="2498">
                  <c:v>0.30875576036866359</c:v>
                </c:pt>
                <c:pt idx="2499">
                  <c:v>0.55069124423963134</c:v>
                </c:pt>
                <c:pt idx="2500">
                  <c:v>0.55069124423963134</c:v>
                </c:pt>
                <c:pt idx="2501">
                  <c:v>0.55069124423963134</c:v>
                </c:pt>
                <c:pt idx="2502">
                  <c:v>0.55069124423963134</c:v>
                </c:pt>
                <c:pt idx="2503">
                  <c:v>0.30875576036866359</c:v>
                </c:pt>
                <c:pt idx="2504">
                  <c:v>0.30875576036866359</c:v>
                </c:pt>
                <c:pt idx="2505">
                  <c:v>0.30875576036866359</c:v>
                </c:pt>
                <c:pt idx="2506">
                  <c:v>0.55069124423963134</c:v>
                </c:pt>
                <c:pt idx="2507">
                  <c:v>0.30875576036866359</c:v>
                </c:pt>
                <c:pt idx="2508">
                  <c:v>0.55069124423963134</c:v>
                </c:pt>
                <c:pt idx="2509">
                  <c:v>0.55069124423963134</c:v>
                </c:pt>
                <c:pt idx="2510">
                  <c:v>0.55069124423963134</c:v>
                </c:pt>
                <c:pt idx="2511">
                  <c:v>0.55069124423963134</c:v>
                </c:pt>
                <c:pt idx="2512">
                  <c:v>0.30875576036866359</c:v>
                </c:pt>
                <c:pt idx="2513">
                  <c:v>0.55069124423963134</c:v>
                </c:pt>
                <c:pt idx="2514">
                  <c:v>0.30875576036866359</c:v>
                </c:pt>
                <c:pt idx="2515">
                  <c:v>0.30875576036866359</c:v>
                </c:pt>
                <c:pt idx="2516">
                  <c:v>0.30875576036866359</c:v>
                </c:pt>
                <c:pt idx="2517">
                  <c:v>0.55069124423963134</c:v>
                </c:pt>
                <c:pt idx="2518">
                  <c:v>0.55069124423963134</c:v>
                </c:pt>
                <c:pt idx="2519">
                  <c:v>0.30875576036866359</c:v>
                </c:pt>
                <c:pt idx="2520">
                  <c:v>0.30875576036866359</c:v>
                </c:pt>
                <c:pt idx="2521">
                  <c:v>0.30875576036866359</c:v>
                </c:pt>
                <c:pt idx="2522">
                  <c:v>0.55069124423963134</c:v>
                </c:pt>
                <c:pt idx="2523">
                  <c:v>0.30875576036866359</c:v>
                </c:pt>
                <c:pt idx="2524">
                  <c:v>0.30875576036866359</c:v>
                </c:pt>
                <c:pt idx="2525">
                  <c:v>0.30875576036866359</c:v>
                </c:pt>
                <c:pt idx="2526">
                  <c:v>0.55069124423963134</c:v>
                </c:pt>
                <c:pt idx="2527">
                  <c:v>5.9907834101382486E-2</c:v>
                </c:pt>
                <c:pt idx="2528">
                  <c:v>5.9907834101382486E-2</c:v>
                </c:pt>
                <c:pt idx="2529">
                  <c:v>5.9907834101382486E-2</c:v>
                </c:pt>
                <c:pt idx="2530">
                  <c:v>0.10829493087557604</c:v>
                </c:pt>
                <c:pt idx="2531">
                  <c:v>5.9907834101382486E-2</c:v>
                </c:pt>
                <c:pt idx="2532">
                  <c:v>5.9907834101382486E-2</c:v>
                </c:pt>
                <c:pt idx="2533">
                  <c:v>0.10829493087557604</c:v>
                </c:pt>
                <c:pt idx="2534">
                  <c:v>5.9907834101382486E-2</c:v>
                </c:pt>
                <c:pt idx="2535">
                  <c:v>0.10829493087557604</c:v>
                </c:pt>
                <c:pt idx="2536">
                  <c:v>5.9907834101382486E-2</c:v>
                </c:pt>
                <c:pt idx="2537">
                  <c:v>0.10829493087557604</c:v>
                </c:pt>
                <c:pt idx="2538">
                  <c:v>5.9907834101382486E-2</c:v>
                </c:pt>
                <c:pt idx="2539">
                  <c:v>5.9907834101382486E-2</c:v>
                </c:pt>
                <c:pt idx="2540">
                  <c:v>0.10829493087557604</c:v>
                </c:pt>
                <c:pt idx="2541">
                  <c:v>0.10829493087557604</c:v>
                </c:pt>
                <c:pt idx="2542">
                  <c:v>5.9907834101382486E-2</c:v>
                </c:pt>
                <c:pt idx="2543">
                  <c:v>5.9907834101382486E-2</c:v>
                </c:pt>
                <c:pt idx="2544">
                  <c:v>0.10829493087557604</c:v>
                </c:pt>
                <c:pt idx="2545">
                  <c:v>0.10829493087557604</c:v>
                </c:pt>
                <c:pt idx="2546">
                  <c:v>5.9907834101382486E-2</c:v>
                </c:pt>
                <c:pt idx="2547">
                  <c:v>0.16129032258064516</c:v>
                </c:pt>
                <c:pt idx="2548">
                  <c:v>0.10829493087557604</c:v>
                </c:pt>
                <c:pt idx="2549">
                  <c:v>0.10829493087557604</c:v>
                </c:pt>
                <c:pt idx="2550">
                  <c:v>0.16129032258064516</c:v>
                </c:pt>
                <c:pt idx="2551">
                  <c:v>0.16129032258064516</c:v>
                </c:pt>
                <c:pt idx="2552">
                  <c:v>5.9907834101382486E-2</c:v>
                </c:pt>
                <c:pt idx="2553">
                  <c:v>5.9907834101382486E-2</c:v>
                </c:pt>
                <c:pt idx="2554">
                  <c:v>0.10829493087557604</c:v>
                </c:pt>
                <c:pt idx="2555">
                  <c:v>0.10829493087557604</c:v>
                </c:pt>
                <c:pt idx="2556">
                  <c:v>0.38709677419354838</c:v>
                </c:pt>
                <c:pt idx="2557">
                  <c:v>0.30875576036866359</c:v>
                </c:pt>
                <c:pt idx="2558">
                  <c:v>0.42396313364055299</c:v>
                </c:pt>
                <c:pt idx="2559">
                  <c:v>0.30875576036866359</c:v>
                </c:pt>
                <c:pt idx="2560">
                  <c:v>0.38709677419354838</c:v>
                </c:pt>
                <c:pt idx="2561">
                  <c:v>0.42396313364055299</c:v>
                </c:pt>
                <c:pt idx="2562">
                  <c:v>0.30875576036866359</c:v>
                </c:pt>
                <c:pt idx="2563">
                  <c:v>0.38709677419354838</c:v>
                </c:pt>
                <c:pt idx="2564">
                  <c:v>0.42396313364055299</c:v>
                </c:pt>
                <c:pt idx="2565">
                  <c:v>1</c:v>
                </c:pt>
                <c:pt idx="2566">
                  <c:v>1</c:v>
                </c:pt>
                <c:pt idx="2567">
                  <c:v>1</c:v>
                </c:pt>
                <c:pt idx="2568">
                  <c:v>1</c:v>
                </c:pt>
                <c:pt idx="2569">
                  <c:v>1</c:v>
                </c:pt>
                <c:pt idx="2570">
                  <c:v>1</c:v>
                </c:pt>
                <c:pt idx="2571">
                  <c:v>1</c:v>
                </c:pt>
                <c:pt idx="2572">
                  <c:v>0.81566820276497698</c:v>
                </c:pt>
                <c:pt idx="2573">
                  <c:v>0.7695852534562212</c:v>
                </c:pt>
                <c:pt idx="2574">
                  <c:v>0.81566820276497698</c:v>
                </c:pt>
                <c:pt idx="2575">
                  <c:v>0.81566820276497698</c:v>
                </c:pt>
                <c:pt idx="2576">
                  <c:v>0.81566820276497698</c:v>
                </c:pt>
                <c:pt idx="2577">
                  <c:v>0.81566820276497698</c:v>
                </c:pt>
                <c:pt idx="2578">
                  <c:v>0.48156682027649772</c:v>
                </c:pt>
                <c:pt idx="2579">
                  <c:v>0.48156682027649772</c:v>
                </c:pt>
                <c:pt idx="2580">
                  <c:v>0.48156682027649772</c:v>
                </c:pt>
                <c:pt idx="2581">
                  <c:v>0.48156682027649772</c:v>
                </c:pt>
                <c:pt idx="2582">
                  <c:v>0.48156682027649772</c:v>
                </c:pt>
                <c:pt idx="2583">
                  <c:v>0.55069124423963134</c:v>
                </c:pt>
                <c:pt idx="2584">
                  <c:v>0.55069124423963134</c:v>
                </c:pt>
                <c:pt idx="2585">
                  <c:v>0.55069124423963134</c:v>
                </c:pt>
                <c:pt idx="2586">
                  <c:v>0.55069124423963134</c:v>
                </c:pt>
                <c:pt idx="2587">
                  <c:v>0.59677419354838712</c:v>
                </c:pt>
                <c:pt idx="2588">
                  <c:v>0.16359447004608296</c:v>
                </c:pt>
                <c:pt idx="2589">
                  <c:v>0.16359447004608296</c:v>
                </c:pt>
                <c:pt idx="2590">
                  <c:v>0.17050691244239632</c:v>
                </c:pt>
                <c:pt idx="2591">
                  <c:v>0.15207373271889402</c:v>
                </c:pt>
                <c:pt idx="2592">
                  <c:v>0.17050691244239632</c:v>
                </c:pt>
                <c:pt idx="2593">
                  <c:v>0.15207373271889402</c:v>
                </c:pt>
                <c:pt idx="2594">
                  <c:v>0.15207373271889402</c:v>
                </c:pt>
                <c:pt idx="2595">
                  <c:v>0.15207373271889402</c:v>
                </c:pt>
                <c:pt idx="2596">
                  <c:v>0.15207373271889402</c:v>
                </c:pt>
                <c:pt idx="2597">
                  <c:v>0.15207373271889402</c:v>
                </c:pt>
                <c:pt idx="2598">
                  <c:v>0.15207373271889402</c:v>
                </c:pt>
                <c:pt idx="2599">
                  <c:v>0.15207373271889402</c:v>
                </c:pt>
                <c:pt idx="2600">
                  <c:v>0.17050691244239632</c:v>
                </c:pt>
                <c:pt idx="2601">
                  <c:v>0.15207373271889402</c:v>
                </c:pt>
                <c:pt idx="2602">
                  <c:v>0.17050691244239632</c:v>
                </c:pt>
                <c:pt idx="2603">
                  <c:v>0.15207373271889402</c:v>
                </c:pt>
                <c:pt idx="2604">
                  <c:v>0.15207373271889402</c:v>
                </c:pt>
                <c:pt idx="2605">
                  <c:v>0.15207373271889402</c:v>
                </c:pt>
                <c:pt idx="2606">
                  <c:v>0.15207373271889402</c:v>
                </c:pt>
                <c:pt idx="2607">
                  <c:v>0.15207373271889402</c:v>
                </c:pt>
                <c:pt idx="2608">
                  <c:v>0.15207373271889402</c:v>
                </c:pt>
                <c:pt idx="2609">
                  <c:v>0.17050691244239632</c:v>
                </c:pt>
                <c:pt idx="2610">
                  <c:v>0.15207373271889402</c:v>
                </c:pt>
                <c:pt idx="2611">
                  <c:v>0.17050691244239632</c:v>
                </c:pt>
                <c:pt idx="2612">
                  <c:v>0.15207373271889402</c:v>
                </c:pt>
                <c:pt idx="2613">
                  <c:v>0.15207373271889402</c:v>
                </c:pt>
                <c:pt idx="2614">
                  <c:v>0.15207373271889402</c:v>
                </c:pt>
                <c:pt idx="2615">
                  <c:v>0.15207373271889402</c:v>
                </c:pt>
                <c:pt idx="2616">
                  <c:v>0.17050691244239632</c:v>
                </c:pt>
                <c:pt idx="2617">
                  <c:v>0.15207373271889402</c:v>
                </c:pt>
                <c:pt idx="2618">
                  <c:v>0.15207373271889402</c:v>
                </c:pt>
                <c:pt idx="2619">
                  <c:v>0.17050691244239632</c:v>
                </c:pt>
                <c:pt idx="2620">
                  <c:v>0.15207373271889402</c:v>
                </c:pt>
                <c:pt idx="2621">
                  <c:v>0.15207373271889402</c:v>
                </c:pt>
                <c:pt idx="2622">
                  <c:v>0.15207373271889402</c:v>
                </c:pt>
                <c:pt idx="2623">
                  <c:v>0.15207373271889402</c:v>
                </c:pt>
                <c:pt idx="2624">
                  <c:v>0.2119815668202765</c:v>
                </c:pt>
                <c:pt idx="2625">
                  <c:v>0.25806451612903225</c:v>
                </c:pt>
                <c:pt idx="2626">
                  <c:v>0.25806451612903225</c:v>
                </c:pt>
                <c:pt idx="2627">
                  <c:v>0.25806451612903225</c:v>
                </c:pt>
                <c:pt idx="2628">
                  <c:v>0.12442396313364056</c:v>
                </c:pt>
                <c:pt idx="2629">
                  <c:v>0.12442396313364056</c:v>
                </c:pt>
                <c:pt idx="2630">
                  <c:v>0.89631336405529949</c:v>
                </c:pt>
                <c:pt idx="2631">
                  <c:v>0.89631336405529949</c:v>
                </c:pt>
                <c:pt idx="2632">
                  <c:v>0.89631336405529949</c:v>
                </c:pt>
                <c:pt idx="2633">
                  <c:v>0.89631336405529949</c:v>
                </c:pt>
                <c:pt idx="2634">
                  <c:v>0.90783410138248843</c:v>
                </c:pt>
                <c:pt idx="2635">
                  <c:v>0.90783410138248843</c:v>
                </c:pt>
                <c:pt idx="2636">
                  <c:v>0.89631336405529949</c:v>
                </c:pt>
                <c:pt idx="2637">
                  <c:v>0.90783410138248843</c:v>
                </c:pt>
                <c:pt idx="2638">
                  <c:v>0.89631336405529949</c:v>
                </c:pt>
                <c:pt idx="2639">
                  <c:v>0.90783410138248843</c:v>
                </c:pt>
                <c:pt idx="2640">
                  <c:v>0.89631336405529949</c:v>
                </c:pt>
                <c:pt idx="2641">
                  <c:v>0.90783410138248843</c:v>
                </c:pt>
                <c:pt idx="2642">
                  <c:v>0.90783410138248843</c:v>
                </c:pt>
                <c:pt idx="2643">
                  <c:v>0.89631336405529949</c:v>
                </c:pt>
                <c:pt idx="2644">
                  <c:v>0.89631336405529949</c:v>
                </c:pt>
                <c:pt idx="2645">
                  <c:v>0.89631336405529949</c:v>
                </c:pt>
                <c:pt idx="2646">
                  <c:v>0.90783410138248843</c:v>
                </c:pt>
                <c:pt idx="2647">
                  <c:v>0.89631336405529949</c:v>
                </c:pt>
                <c:pt idx="2648">
                  <c:v>0.90783410138248843</c:v>
                </c:pt>
                <c:pt idx="2649">
                  <c:v>0.89631336405529949</c:v>
                </c:pt>
                <c:pt idx="2650">
                  <c:v>0.90783410138248843</c:v>
                </c:pt>
                <c:pt idx="2651">
                  <c:v>0.90783410138248843</c:v>
                </c:pt>
                <c:pt idx="2652">
                  <c:v>0.89631336405529949</c:v>
                </c:pt>
                <c:pt idx="2653">
                  <c:v>0.89631336405529949</c:v>
                </c:pt>
                <c:pt idx="2654">
                  <c:v>0.90783410138248843</c:v>
                </c:pt>
                <c:pt idx="2655">
                  <c:v>0.90783410138248843</c:v>
                </c:pt>
                <c:pt idx="2656">
                  <c:v>0.89631336405529949</c:v>
                </c:pt>
                <c:pt idx="2657">
                  <c:v>0.89631336405529949</c:v>
                </c:pt>
                <c:pt idx="2658">
                  <c:v>0.89631336405529949</c:v>
                </c:pt>
                <c:pt idx="2659">
                  <c:v>0.90783410138248843</c:v>
                </c:pt>
                <c:pt idx="2660">
                  <c:v>0.89631336405529949</c:v>
                </c:pt>
                <c:pt idx="2661">
                  <c:v>0.89631336405529949</c:v>
                </c:pt>
                <c:pt idx="2662">
                  <c:v>0.89631336405529949</c:v>
                </c:pt>
                <c:pt idx="2663">
                  <c:v>0.90783410138248843</c:v>
                </c:pt>
                <c:pt idx="2664">
                  <c:v>0.90783410138248843</c:v>
                </c:pt>
                <c:pt idx="2665">
                  <c:v>0.90783410138248843</c:v>
                </c:pt>
                <c:pt idx="2666">
                  <c:v>0.90783410138248843</c:v>
                </c:pt>
                <c:pt idx="2667">
                  <c:v>0.89631336405529949</c:v>
                </c:pt>
                <c:pt idx="2668">
                  <c:v>0.89631336405529949</c:v>
                </c:pt>
                <c:pt idx="2669">
                  <c:v>0.90783410138248843</c:v>
                </c:pt>
                <c:pt idx="2670">
                  <c:v>0.90783410138248843</c:v>
                </c:pt>
                <c:pt idx="2671">
                  <c:v>0.90783410138248843</c:v>
                </c:pt>
                <c:pt idx="2672">
                  <c:v>0.90783410138248843</c:v>
                </c:pt>
                <c:pt idx="2673">
                  <c:v>0.90783410138248843</c:v>
                </c:pt>
                <c:pt idx="2674">
                  <c:v>0.90783410138248843</c:v>
                </c:pt>
                <c:pt idx="2675">
                  <c:v>0.90783410138248843</c:v>
                </c:pt>
                <c:pt idx="2676">
                  <c:v>0.22580645161290322</c:v>
                </c:pt>
                <c:pt idx="2677">
                  <c:v>0.22580645161290322</c:v>
                </c:pt>
                <c:pt idx="2678">
                  <c:v>0.74654377880184331</c:v>
                </c:pt>
                <c:pt idx="2679">
                  <c:v>0.74654377880184331</c:v>
                </c:pt>
                <c:pt idx="2680">
                  <c:v>0.73502304147465436</c:v>
                </c:pt>
                <c:pt idx="2681">
                  <c:v>0.73502304147465436</c:v>
                </c:pt>
                <c:pt idx="2682">
                  <c:v>0.74654377880184331</c:v>
                </c:pt>
                <c:pt idx="2683">
                  <c:v>0.74654377880184331</c:v>
                </c:pt>
                <c:pt idx="2684">
                  <c:v>0.28110599078341014</c:v>
                </c:pt>
                <c:pt idx="2685">
                  <c:v>0.27419354838709675</c:v>
                </c:pt>
                <c:pt idx="2686">
                  <c:v>0.27419354838709675</c:v>
                </c:pt>
                <c:pt idx="2687">
                  <c:v>0.27419354838709675</c:v>
                </c:pt>
                <c:pt idx="2688">
                  <c:v>0.27419354838709675</c:v>
                </c:pt>
                <c:pt idx="2689">
                  <c:v>0.27419354838709675</c:v>
                </c:pt>
                <c:pt idx="2690">
                  <c:v>0.27419354838709675</c:v>
                </c:pt>
                <c:pt idx="2691">
                  <c:v>0.27419354838709675</c:v>
                </c:pt>
                <c:pt idx="2692">
                  <c:v>0.27419354838709675</c:v>
                </c:pt>
                <c:pt idx="2693">
                  <c:v>0.27419354838709675</c:v>
                </c:pt>
                <c:pt idx="2694">
                  <c:v>0.27419354838709675</c:v>
                </c:pt>
                <c:pt idx="2695">
                  <c:v>0.27419354838709675</c:v>
                </c:pt>
                <c:pt idx="2696">
                  <c:v>0.27419354838709675</c:v>
                </c:pt>
                <c:pt idx="2697">
                  <c:v>0.27419354838709675</c:v>
                </c:pt>
                <c:pt idx="2698">
                  <c:v>0.27419354838709675</c:v>
                </c:pt>
                <c:pt idx="2699">
                  <c:v>0.27419354838709675</c:v>
                </c:pt>
                <c:pt idx="2700">
                  <c:v>0.27419354838709675</c:v>
                </c:pt>
                <c:pt idx="2701">
                  <c:v>0.27419354838709675</c:v>
                </c:pt>
                <c:pt idx="2702">
                  <c:v>0.27419354838709675</c:v>
                </c:pt>
                <c:pt idx="2703">
                  <c:v>0.27419354838709675</c:v>
                </c:pt>
                <c:pt idx="2704">
                  <c:v>0.27419354838709675</c:v>
                </c:pt>
                <c:pt idx="2705">
                  <c:v>0.27419354838709675</c:v>
                </c:pt>
                <c:pt idx="2706">
                  <c:v>0.27419354838709675</c:v>
                </c:pt>
                <c:pt idx="2707">
                  <c:v>0.27419354838709675</c:v>
                </c:pt>
                <c:pt idx="2708">
                  <c:v>0.27419354838709675</c:v>
                </c:pt>
                <c:pt idx="2709">
                  <c:v>0.27419354838709675</c:v>
                </c:pt>
                <c:pt idx="2710">
                  <c:v>0.27419354838709675</c:v>
                </c:pt>
                <c:pt idx="2711">
                  <c:v>0.27419354838709675</c:v>
                </c:pt>
                <c:pt idx="2712">
                  <c:v>0.27419354838709675</c:v>
                </c:pt>
                <c:pt idx="2713">
                  <c:v>0.27419354838709675</c:v>
                </c:pt>
                <c:pt idx="2714">
                  <c:v>0.27419354838709675</c:v>
                </c:pt>
                <c:pt idx="2715">
                  <c:v>0.27419354838709675</c:v>
                </c:pt>
                <c:pt idx="2716">
                  <c:v>0.27419354838709675</c:v>
                </c:pt>
                <c:pt idx="2717">
                  <c:v>0.2857142857142857</c:v>
                </c:pt>
                <c:pt idx="2718">
                  <c:v>0.2857142857142857</c:v>
                </c:pt>
                <c:pt idx="2719">
                  <c:v>0.2857142857142857</c:v>
                </c:pt>
                <c:pt idx="2720">
                  <c:v>0.34331797235023043</c:v>
                </c:pt>
                <c:pt idx="2721">
                  <c:v>0.34331797235023043</c:v>
                </c:pt>
                <c:pt idx="2722">
                  <c:v>0.60829493087557607</c:v>
                </c:pt>
                <c:pt idx="2723">
                  <c:v>0.34331797235023043</c:v>
                </c:pt>
                <c:pt idx="2724">
                  <c:v>0.60829493087557607</c:v>
                </c:pt>
                <c:pt idx="2725">
                  <c:v>0.34331797235023043</c:v>
                </c:pt>
                <c:pt idx="2726">
                  <c:v>0.34331797235023043</c:v>
                </c:pt>
                <c:pt idx="2727">
                  <c:v>0.34331797235023043</c:v>
                </c:pt>
                <c:pt idx="2728">
                  <c:v>0.34331797235023043</c:v>
                </c:pt>
                <c:pt idx="2729">
                  <c:v>0.34331797235023043</c:v>
                </c:pt>
                <c:pt idx="2730">
                  <c:v>0.34331797235023043</c:v>
                </c:pt>
                <c:pt idx="2731">
                  <c:v>0.34331797235023043</c:v>
                </c:pt>
                <c:pt idx="2732">
                  <c:v>0.48847926267281105</c:v>
                </c:pt>
                <c:pt idx="2733">
                  <c:v>0.48847926267281105</c:v>
                </c:pt>
                <c:pt idx="2734">
                  <c:v>0.48847926267281105</c:v>
                </c:pt>
                <c:pt idx="2735">
                  <c:v>0.29032258064516131</c:v>
                </c:pt>
                <c:pt idx="2736">
                  <c:v>0.48847926267281105</c:v>
                </c:pt>
                <c:pt idx="2737">
                  <c:v>0.29032258064516131</c:v>
                </c:pt>
                <c:pt idx="2738">
                  <c:v>0.48847926267281105</c:v>
                </c:pt>
                <c:pt idx="2739">
                  <c:v>0.29032258064516131</c:v>
                </c:pt>
                <c:pt idx="2740">
                  <c:v>0.48847926267281105</c:v>
                </c:pt>
                <c:pt idx="2741">
                  <c:v>0.29032258064516131</c:v>
                </c:pt>
                <c:pt idx="2742">
                  <c:v>0.29032258064516131</c:v>
                </c:pt>
                <c:pt idx="2743">
                  <c:v>0.29032258064516131</c:v>
                </c:pt>
                <c:pt idx="2744">
                  <c:v>0.48847926267281105</c:v>
                </c:pt>
                <c:pt idx="2745">
                  <c:v>0.48847926267281105</c:v>
                </c:pt>
                <c:pt idx="2746">
                  <c:v>0.48847926267281105</c:v>
                </c:pt>
                <c:pt idx="2747">
                  <c:v>0.48847926267281105</c:v>
                </c:pt>
                <c:pt idx="2748">
                  <c:v>0.29032258064516131</c:v>
                </c:pt>
                <c:pt idx="2749">
                  <c:v>0.48847926267281105</c:v>
                </c:pt>
                <c:pt idx="2750">
                  <c:v>0.48847926267281105</c:v>
                </c:pt>
                <c:pt idx="2751">
                  <c:v>0.48847926267281105</c:v>
                </c:pt>
                <c:pt idx="2752">
                  <c:v>0.29032258064516131</c:v>
                </c:pt>
                <c:pt idx="2753">
                  <c:v>0.48847926267281105</c:v>
                </c:pt>
                <c:pt idx="2754">
                  <c:v>0.29032258064516131</c:v>
                </c:pt>
                <c:pt idx="2755">
                  <c:v>0.48847926267281105</c:v>
                </c:pt>
                <c:pt idx="2756">
                  <c:v>0.21658986175115208</c:v>
                </c:pt>
                <c:pt idx="2757">
                  <c:v>0.1889400921658986</c:v>
                </c:pt>
                <c:pt idx="2758">
                  <c:v>0.1889400921658986</c:v>
                </c:pt>
                <c:pt idx="2759">
                  <c:v>0.1889400921658986</c:v>
                </c:pt>
                <c:pt idx="2760">
                  <c:v>0.1889400921658986</c:v>
                </c:pt>
                <c:pt idx="2761">
                  <c:v>0.21658986175115208</c:v>
                </c:pt>
                <c:pt idx="2762">
                  <c:v>0.1889400921658986</c:v>
                </c:pt>
                <c:pt idx="2763">
                  <c:v>0.1889400921658986</c:v>
                </c:pt>
                <c:pt idx="2764">
                  <c:v>0.1889400921658986</c:v>
                </c:pt>
                <c:pt idx="2765">
                  <c:v>0.1889400921658986</c:v>
                </c:pt>
                <c:pt idx="2766">
                  <c:v>0.16589861751152074</c:v>
                </c:pt>
                <c:pt idx="2767">
                  <c:v>0.16589861751152074</c:v>
                </c:pt>
                <c:pt idx="2768">
                  <c:v>0.16589861751152074</c:v>
                </c:pt>
                <c:pt idx="2769">
                  <c:v>0.16589861751152074</c:v>
                </c:pt>
                <c:pt idx="2770">
                  <c:v>0.16589861751152074</c:v>
                </c:pt>
                <c:pt idx="2771">
                  <c:v>0.16589861751152074</c:v>
                </c:pt>
                <c:pt idx="2772">
                  <c:v>0.16589861751152074</c:v>
                </c:pt>
                <c:pt idx="2773">
                  <c:v>0.16589861751152074</c:v>
                </c:pt>
                <c:pt idx="2774">
                  <c:v>0.16589861751152074</c:v>
                </c:pt>
                <c:pt idx="2775">
                  <c:v>0.16589861751152074</c:v>
                </c:pt>
                <c:pt idx="2776">
                  <c:v>0.16589861751152074</c:v>
                </c:pt>
                <c:pt idx="2777">
                  <c:v>0.16589861751152074</c:v>
                </c:pt>
                <c:pt idx="2778">
                  <c:v>0.16589861751152074</c:v>
                </c:pt>
                <c:pt idx="2779">
                  <c:v>0.16589861751152074</c:v>
                </c:pt>
                <c:pt idx="2780">
                  <c:v>0.16589861751152074</c:v>
                </c:pt>
                <c:pt idx="2781">
                  <c:v>0.16589861751152074</c:v>
                </c:pt>
                <c:pt idx="2782">
                  <c:v>0.16589861751152074</c:v>
                </c:pt>
                <c:pt idx="2783">
                  <c:v>0.16589861751152074</c:v>
                </c:pt>
                <c:pt idx="2784">
                  <c:v>0.1889400921658986</c:v>
                </c:pt>
                <c:pt idx="2785">
                  <c:v>0.20046082949308755</c:v>
                </c:pt>
                <c:pt idx="2786">
                  <c:v>0.20046082949308755</c:v>
                </c:pt>
                <c:pt idx="2787">
                  <c:v>0.20046082949308755</c:v>
                </c:pt>
                <c:pt idx="2788">
                  <c:v>0.20046082949308755</c:v>
                </c:pt>
                <c:pt idx="2789">
                  <c:v>0.20046082949308755</c:v>
                </c:pt>
                <c:pt idx="2790">
                  <c:v>0.20046082949308755</c:v>
                </c:pt>
                <c:pt idx="2791">
                  <c:v>0.20046082949308755</c:v>
                </c:pt>
                <c:pt idx="2792">
                  <c:v>0.20046082949308755</c:v>
                </c:pt>
                <c:pt idx="2793">
                  <c:v>0.20046082949308755</c:v>
                </c:pt>
                <c:pt idx="2794">
                  <c:v>0.20046082949308755</c:v>
                </c:pt>
                <c:pt idx="2795">
                  <c:v>0.20046082949308755</c:v>
                </c:pt>
                <c:pt idx="2796">
                  <c:v>0.20046082949308755</c:v>
                </c:pt>
                <c:pt idx="2797">
                  <c:v>0.20046082949308755</c:v>
                </c:pt>
                <c:pt idx="2798">
                  <c:v>0.20046082949308755</c:v>
                </c:pt>
                <c:pt idx="2799">
                  <c:v>0.20046082949308755</c:v>
                </c:pt>
                <c:pt idx="2800">
                  <c:v>0.45852534562211983</c:v>
                </c:pt>
                <c:pt idx="2801">
                  <c:v>0.77880184331797231</c:v>
                </c:pt>
                <c:pt idx="2802">
                  <c:v>0.61981566820276501</c:v>
                </c:pt>
                <c:pt idx="2803">
                  <c:v>0.61981566820276501</c:v>
                </c:pt>
                <c:pt idx="2804">
                  <c:v>0.61981566820276501</c:v>
                </c:pt>
                <c:pt idx="2805">
                  <c:v>0.45852534562211983</c:v>
                </c:pt>
                <c:pt idx="2806">
                  <c:v>0.77880184331797231</c:v>
                </c:pt>
                <c:pt idx="2807">
                  <c:v>0.61981566820276501</c:v>
                </c:pt>
                <c:pt idx="2808">
                  <c:v>0.77880184331797231</c:v>
                </c:pt>
                <c:pt idx="2809">
                  <c:v>0.77880184331797231</c:v>
                </c:pt>
                <c:pt idx="2810">
                  <c:v>0.61981566820276501</c:v>
                </c:pt>
                <c:pt idx="2811">
                  <c:v>0.77880184331797231</c:v>
                </c:pt>
                <c:pt idx="2812">
                  <c:v>0.45852534562211983</c:v>
                </c:pt>
                <c:pt idx="2813">
                  <c:v>0.61981566820276501</c:v>
                </c:pt>
                <c:pt idx="2814">
                  <c:v>0.45852534562211983</c:v>
                </c:pt>
                <c:pt idx="2815">
                  <c:v>0.77880184331797231</c:v>
                </c:pt>
                <c:pt idx="2816">
                  <c:v>0.61981566820276501</c:v>
                </c:pt>
                <c:pt idx="2817">
                  <c:v>0.61981566820276501</c:v>
                </c:pt>
                <c:pt idx="2818">
                  <c:v>0.58064516129032262</c:v>
                </c:pt>
                <c:pt idx="2819">
                  <c:v>0.58064516129032262</c:v>
                </c:pt>
                <c:pt idx="2820">
                  <c:v>0.58064516129032262</c:v>
                </c:pt>
                <c:pt idx="2821">
                  <c:v>0.58064516129032262</c:v>
                </c:pt>
                <c:pt idx="2822">
                  <c:v>0.58064516129032262</c:v>
                </c:pt>
                <c:pt idx="2823">
                  <c:v>0.58064516129032262</c:v>
                </c:pt>
                <c:pt idx="2824">
                  <c:v>0.58064516129032262</c:v>
                </c:pt>
                <c:pt idx="2825">
                  <c:v>0.58064516129032262</c:v>
                </c:pt>
                <c:pt idx="2826">
                  <c:v>0.58064516129032262</c:v>
                </c:pt>
                <c:pt idx="2827">
                  <c:v>0.58064516129032262</c:v>
                </c:pt>
                <c:pt idx="2828">
                  <c:v>0.58064516129032262</c:v>
                </c:pt>
                <c:pt idx="2829">
                  <c:v>0.58064516129032262</c:v>
                </c:pt>
                <c:pt idx="2830">
                  <c:v>0.58064516129032262</c:v>
                </c:pt>
                <c:pt idx="2831">
                  <c:v>0.58064516129032262</c:v>
                </c:pt>
                <c:pt idx="2832">
                  <c:v>0.58064516129032262</c:v>
                </c:pt>
                <c:pt idx="2833">
                  <c:v>0.58064516129032262</c:v>
                </c:pt>
                <c:pt idx="2834">
                  <c:v>0.58064516129032262</c:v>
                </c:pt>
                <c:pt idx="2835">
                  <c:v>0.58064516129032262</c:v>
                </c:pt>
                <c:pt idx="2836">
                  <c:v>0.47004608294930877</c:v>
                </c:pt>
                <c:pt idx="2837">
                  <c:v>0.58064516129032262</c:v>
                </c:pt>
                <c:pt idx="2838">
                  <c:v>0.47004608294930877</c:v>
                </c:pt>
                <c:pt idx="2839">
                  <c:v>0.47004608294930877</c:v>
                </c:pt>
                <c:pt idx="2840">
                  <c:v>0.58064516129032262</c:v>
                </c:pt>
                <c:pt idx="2841">
                  <c:v>0.47004608294930877</c:v>
                </c:pt>
                <c:pt idx="2842">
                  <c:v>0.58064516129032262</c:v>
                </c:pt>
                <c:pt idx="2843">
                  <c:v>0.58064516129032262</c:v>
                </c:pt>
                <c:pt idx="2844">
                  <c:v>0.58064516129032262</c:v>
                </c:pt>
                <c:pt idx="2845">
                  <c:v>0.47004608294930877</c:v>
                </c:pt>
                <c:pt idx="2846">
                  <c:v>0.47004608294930877</c:v>
                </c:pt>
                <c:pt idx="2847">
                  <c:v>0.58064516129032262</c:v>
                </c:pt>
                <c:pt idx="2848">
                  <c:v>0.58064516129032262</c:v>
                </c:pt>
                <c:pt idx="2849">
                  <c:v>0.47004608294930877</c:v>
                </c:pt>
                <c:pt idx="2850">
                  <c:v>0.58064516129032262</c:v>
                </c:pt>
                <c:pt idx="2851">
                  <c:v>0.47004608294930877</c:v>
                </c:pt>
                <c:pt idx="2852">
                  <c:v>0.58064516129032262</c:v>
                </c:pt>
                <c:pt idx="2853">
                  <c:v>0.47004608294930877</c:v>
                </c:pt>
                <c:pt idx="2854">
                  <c:v>0.47004608294930877</c:v>
                </c:pt>
                <c:pt idx="2855">
                  <c:v>0.58064516129032262</c:v>
                </c:pt>
                <c:pt idx="2856">
                  <c:v>0.58064516129032262</c:v>
                </c:pt>
                <c:pt idx="2857">
                  <c:v>0.58064516129032262</c:v>
                </c:pt>
                <c:pt idx="2858">
                  <c:v>0.5875576036866359</c:v>
                </c:pt>
                <c:pt idx="2859">
                  <c:v>0.47465437788018433</c:v>
                </c:pt>
                <c:pt idx="2860">
                  <c:v>0.47465437788018433</c:v>
                </c:pt>
                <c:pt idx="2861">
                  <c:v>0.47465437788018433</c:v>
                </c:pt>
                <c:pt idx="2862">
                  <c:v>0.5875576036866359</c:v>
                </c:pt>
                <c:pt idx="2863">
                  <c:v>0.5875576036866359</c:v>
                </c:pt>
                <c:pt idx="2864">
                  <c:v>0.81566820276497698</c:v>
                </c:pt>
                <c:pt idx="2865">
                  <c:v>0.47465437788018433</c:v>
                </c:pt>
                <c:pt idx="2866">
                  <c:v>0.5875576036866359</c:v>
                </c:pt>
                <c:pt idx="2867">
                  <c:v>0.47465437788018433</c:v>
                </c:pt>
                <c:pt idx="2868">
                  <c:v>0.47465437788018433</c:v>
                </c:pt>
                <c:pt idx="2869">
                  <c:v>0.47465437788018433</c:v>
                </c:pt>
                <c:pt idx="2870">
                  <c:v>0.47465437788018433</c:v>
                </c:pt>
                <c:pt idx="2871">
                  <c:v>0.5875576036866359</c:v>
                </c:pt>
                <c:pt idx="2872">
                  <c:v>0.5875576036866359</c:v>
                </c:pt>
                <c:pt idx="2873">
                  <c:v>0.81566820276497698</c:v>
                </c:pt>
                <c:pt idx="2874">
                  <c:v>0.61981566820276501</c:v>
                </c:pt>
                <c:pt idx="2875">
                  <c:v>0.46543778801843316</c:v>
                </c:pt>
                <c:pt idx="2876">
                  <c:v>0.46543778801843316</c:v>
                </c:pt>
                <c:pt idx="2877">
                  <c:v>0.81566820276497698</c:v>
                </c:pt>
                <c:pt idx="2878">
                  <c:v>0.46543778801843316</c:v>
                </c:pt>
                <c:pt idx="2879">
                  <c:v>0.81566820276497698</c:v>
                </c:pt>
                <c:pt idx="2880">
                  <c:v>0.46543778801843316</c:v>
                </c:pt>
                <c:pt idx="2881">
                  <c:v>0.61981566820276501</c:v>
                </c:pt>
                <c:pt idx="2882">
                  <c:v>0.61981566820276501</c:v>
                </c:pt>
                <c:pt idx="2883">
                  <c:v>0.61981566820276501</c:v>
                </c:pt>
                <c:pt idx="2884">
                  <c:v>0.46543778801843316</c:v>
                </c:pt>
                <c:pt idx="2885">
                  <c:v>0.61981566820276501</c:v>
                </c:pt>
                <c:pt idx="2886">
                  <c:v>0.46543778801843316</c:v>
                </c:pt>
                <c:pt idx="2887">
                  <c:v>0.46543778801843316</c:v>
                </c:pt>
                <c:pt idx="2888">
                  <c:v>0.61981566820276501</c:v>
                </c:pt>
                <c:pt idx="2889">
                  <c:v>0.46543778801843316</c:v>
                </c:pt>
                <c:pt idx="2890">
                  <c:v>0.61981566820276501</c:v>
                </c:pt>
                <c:pt idx="2891">
                  <c:v>0.46543778801843316</c:v>
                </c:pt>
                <c:pt idx="2892">
                  <c:v>0.81566820276497698</c:v>
                </c:pt>
                <c:pt idx="2893">
                  <c:v>0.46543778801843316</c:v>
                </c:pt>
                <c:pt idx="2894">
                  <c:v>0.61981566820276501</c:v>
                </c:pt>
                <c:pt idx="2895">
                  <c:v>0.61981566820276501</c:v>
                </c:pt>
                <c:pt idx="2896">
                  <c:v>0.61981566820276501</c:v>
                </c:pt>
                <c:pt idx="2897">
                  <c:v>0.46543778801843316</c:v>
                </c:pt>
                <c:pt idx="2898">
                  <c:v>0.81566820276497698</c:v>
                </c:pt>
                <c:pt idx="2899">
                  <c:v>0.46543778801843316</c:v>
                </c:pt>
                <c:pt idx="2900">
                  <c:v>0.12903225806451613</c:v>
                </c:pt>
                <c:pt idx="2901">
                  <c:v>0.12903225806451613</c:v>
                </c:pt>
                <c:pt idx="2902">
                  <c:v>0.12903225806451613</c:v>
                </c:pt>
                <c:pt idx="2903">
                  <c:v>0.12903225806451613</c:v>
                </c:pt>
                <c:pt idx="2904">
                  <c:v>0.12903225806451613</c:v>
                </c:pt>
                <c:pt idx="2905">
                  <c:v>0.12903225806451613</c:v>
                </c:pt>
                <c:pt idx="2906">
                  <c:v>0.12903225806451613</c:v>
                </c:pt>
                <c:pt idx="2907">
                  <c:v>0.12903225806451613</c:v>
                </c:pt>
                <c:pt idx="2908">
                  <c:v>0.12903225806451613</c:v>
                </c:pt>
                <c:pt idx="2909">
                  <c:v>0.12903225806451613</c:v>
                </c:pt>
                <c:pt idx="2910">
                  <c:v>0.17050691244239632</c:v>
                </c:pt>
                <c:pt idx="2911">
                  <c:v>0.23963133640552994</c:v>
                </c:pt>
                <c:pt idx="2912">
                  <c:v>0.23963133640552994</c:v>
                </c:pt>
                <c:pt idx="2913">
                  <c:v>0.10138248847926268</c:v>
                </c:pt>
                <c:pt idx="2914">
                  <c:v>0.21658986175115208</c:v>
                </c:pt>
                <c:pt idx="2915">
                  <c:v>0.26267281105990781</c:v>
                </c:pt>
                <c:pt idx="2916">
                  <c:v>0.10138248847926268</c:v>
                </c:pt>
                <c:pt idx="2917">
                  <c:v>0.26267281105990781</c:v>
                </c:pt>
                <c:pt idx="2918">
                  <c:v>0.21658986175115208</c:v>
                </c:pt>
                <c:pt idx="2919">
                  <c:v>0.10138248847926268</c:v>
                </c:pt>
                <c:pt idx="2920">
                  <c:v>0.10138248847926268</c:v>
                </c:pt>
                <c:pt idx="2921">
                  <c:v>0.10138248847926268</c:v>
                </c:pt>
                <c:pt idx="2922">
                  <c:v>0.10138248847926268</c:v>
                </c:pt>
                <c:pt idx="2923">
                  <c:v>0.21658986175115208</c:v>
                </c:pt>
                <c:pt idx="2924">
                  <c:v>0.21658986175115208</c:v>
                </c:pt>
                <c:pt idx="2925">
                  <c:v>0.10138248847926268</c:v>
                </c:pt>
                <c:pt idx="2926">
                  <c:v>0.26267281105990781</c:v>
                </c:pt>
                <c:pt idx="2927">
                  <c:v>0.26267281105990781</c:v>
                </c:pt>
                <c:pt idx="2928">
                  <c:v>0.10138248847926268</c:v>
                </c:pt>
                <c:pt idx="2929">
                  <c:v>0.21658986175115208</c:v>
                </c:pt>
                <c:pt idx="2930">
                  <c:v>0.21658986175115208</c:v>
                </c:pt>
                <c:pt idx="2931">
                  <c:v>0.10138248847926268</c:v>
                </c:pt>
                <c:pt idx="2932">
                  <c:v>0.10138248847926268</c:v>
                </c:pt>
                <c:pt idx="2933">
                  <c:v>0.21658986175115208</c:v>
                </c:pt>
                <c:pt idx="2934">
                  <c:v>0.21658986175115208</c:v>
                </c:pt>
                <c:pt idx="2935">
                  <c:v>0.21658986175115208</c:v>
                </c:pt>
                <c:pt idx="2936">
                  <c:v>0.21658986175115208</c:v>
                </c:pt>
                <c:pt idx="2937">
                  <c:v>0.12442396313364056</c:v>
                </c:pt>
                <c:pt idx="2938">
                  <c:v>0.12442396313364056</c:v>
                </c:pt>
                <c:pt idx="2939">
                  <c:v>0.21658986175115208</c:v>
                </c:pt>
                <c:pt idx="2940">
                  <c:v>0.21658986175115208</c:v>
                </c:pt>
                <c:pt idx="2941">
                  <c:v>0.21658986175115208</c:v>
                </c:pt>
                <c:pt idx="2942">
                  <c:v>0.21658986175115208</c:v>
                </c:pt>
                <c:pt idx="2943">
                  <c:v>0.21658986175115208</c:v>
                </c:pt>
                <c:pt idx="2944">
                  <c:v>0.21658986175115208</c:v>
                </c:pt>
                <c:pt idx="2945">
                  <c:v>0.21658986175115208</c:v>
                </c:pt>
                <c:pt idx="2946">
                  <c:v>0.21658986175115208</c:v>
                </c:pt>
                <c:pt idx="2947">
                  <c:v>0.21658986175115208</c:v>
                </c:pt>
                <c:pt idx="2948">
                  <c:v>0.20506912442396313</c:v>
                </c:pt>
                <c:pt idx="2949">
                  <c:v>0.20506912442396313</c:v>
                </c:pt>
                <c:pt idx="2950">
                  <c:v>0.20506912442396313</c:v>
                </c:pt>
                <c:pt idx="2951">
                  <c:v>0.20506912442396313</c:v>
                </c:pt>
                <c:pt idx="2952">
                  <c:v>0.19354838709677419</c:v>
                </c:pt>
                <c:pt idx="2953">
                  <c:v>0.19354838709677419</c:v>
                </c:pt>
                <c:pt idx="2954">
                  <c:v>0.18433179723502305</c:v>
                </c:pt>
                <c:pt idx="2955">
                  <c:v>0.18433179723502305</c:v>
                </c:pt>
                <c:pt idx="2956">
                  <c:v>0.18433179723502305</c:v>
                </c:pt>
                <c:pt idx="2957">
                  <c:v>0.18433179723502305</c:v>
                </c:pt>
                <c:pt idx="2958">
                  <c:v>0.18433179723502305</c:v>
                </c:pt>
                <c:pt idx="2959">
                  <c:v>0.18433179723502305</c:v>
                </c:pt>
                <c:pt idx="2960">
                  <c:v>0.18433179723502305</c:v>
                </c:pt>
                <c:pt idx="2961">
                  <c:v>0.18433179723502305</c:v>
                </c:pt>
                <c:pt idx="2962">
                  <c:v>0.18433179723502305</c:v>
                </c:pt>
                <c:pt idx="2963">
                  <c:v>0.18433179723502305</c:v>
                </c:pt>
                <c:pt idx="2964">
                  <c:v>0.18433179723502305</c:v>
                </c:pt>
                <c:pt idx="2965">
                  <c:v>0.18433179723502305</c:v>
                </c:pt>
                <c:pt idx="2966">
                  <c:v>0.20506912442396313</c:v>
                </c:pt>
                <c:pt idx="2967">
                  <c:v>0.20506912442396313</c:v>
                </c:pt>
                <c:pt idx="2968">
                  <c:v>0.27188940092165897</c:v>
                </c:pt>
                <c:pt idx="2969">
                  <c:v>0.27188940092165897</c:v>
                </c:pt>
                <c:pt idx="2970">
                  <c:v>0.27188940092165897</c:v>
                </c:pt>
                <c:pt idx="2971">
                  <c:v>0.20506912442396313</c:v>
                </c:pt>
                <c:pt idx="2972">
                  <c:v>0.27188940092165897</c:v>
                </c:pt>
                <c:pt idx="2973">
                  <c:v>0.27188940092165897</c:v>
                </c:pt>
                <c:pt idx="2974">
                  <c:v>0.27188940092165897</c:v>
                </c:pt>
                <c:pt idx="2975">
                  <c:v>0.27188940092165897</c:v>
                </c:pt>
                <c:pt idx="2976">
                  <c:v>0.20506912442396313</c:v>
                </c:pt>
                <c:pt idx="2977">
                  <c:v>0.27188940092165897</c:v>
                </c:pt>
                <c:pt idx="2978">
                  <c:v>0.20506912442396313</c:v>
                </c:pt>
                <c:pt idx="2979">
                  <c:v>0.20506912442396313</c:v>
                </c:pt>
                <c:pt idx="2980">
                  <c:v>0.27188940092165897</c:v>
                </c:pt>
                <c:pt idx="2981">
                  <c:v>0.20506912442396313</c:v>
                </c:pt>
                <c:pt idx="2982">
                  <c:v>0.27188940092165897</c:v>
                </c:pt>
                <c:pt idx="2983">
                  <c:v>0.27188940092165897</c:v>
                </c:pt>
                <c:pt idx="2984">
                  <c:v>0.20506912442396313</c:v>
                </c:pt>
                <c:pt idx="2985">
                  <c:v>0.27188940092165897</c:v>
                </c:pt>
                <c:pt idx="2986">
                  <c:v>0.27188940092165897</c:v>
                </c:pt>
                <c:pt idx="2987">
                  <c:v>0.27188940092165897</c:v>
                </c:pt>
                <c:pt idx="2988">
                  <c:v>0.27188940092165897</c:v>
                </c:pt>
                <c:pt idx="2989">
                  <c:v>0.27188940092165897</c:v>
                </c:pt>
                <c:pt idx="2990">
                  <c:v>0.27188940092165897</c:v>
                </c:pt>
                <c:pt idx="2991">
                  <c:v>0.27188940092165897</c:v>
                </c:pt>
                <c:pt idx="2992">
                  <c:v>0.27188940092165897</c:v>
                </c:pt>
                <c:pt idx="2993">
                  <c:v>0.27188940092165897</c:v>
                </c:pt>
                <c:pt idx="2994">
                  <c:v>0.27188940092165897</c:v>
                </c:pt>
                <c:pt idx="2995">
                  <c:v>0.41013824884792627</c:v>
                </c:pt>
                <c:pt idx="2996">
                  <c:v>0.41013824884792627</c:v>
                </c:pt>
                <c:pt idx="2997">
                  <c:v>0.41013824884792627</c:v>
                </c:pt>
                <c:pt idx="2998">
                  <c:v>0.41013824884792627</c:v>
                </c:pt>
                <c:pt idx="2999">
                  <c:v>0.21889400921658986</c:v>
                </c:pt>
                <c:pt idx="3000">
                  <c:v>0.21889400921658986</c:v>
                </c:pt>
                <c:pt idx="3001">
                  <c:v>0.41013824884792627</c:v>
                </c:pt>
                <c:pt idx="3002">
                  <c:v>0.41013824884792627</c:v>
                </c:pt>
                <c:pt idx="3003">
                  <c:v>0.21889400921658986</c:v>
                </c:pt>
                <c:pt idx="3004">
                  <c:v>0.41013824884792627</c:v>
                </c:pt>
                <c:pt idx="3005">
                  <c:v>0.21889400921658986</c:v>
                </c:pt>
                <c:pt idx="3006">
                  <c:v>0.21889400921658986</c:v>
                </c:pt>
                <c:pt idx="3007">
                  <c:v>0.41013824884792627</c:v>
                </c:pt>
                <c:pt idx="3008">
                  <c:v>0.41013824884792627</c:v>
                </c:pt>
                <c:pt idx="3009">
                  <c:v>0.41013824884792627</c:v>
                </c:pt>
                <c:pt idx="3010">
                  <c:v>0.21889400921658986</c:v>
                </c:pt>
                <c:pt idx="3011">
                  <c:v>0.21889400921658986</c:v>
                </c:pt>
                <c:pt idx="3012">
                  <c:v>0.41013824884792627</c:v>
                </c:pt>
                <c:pt idx="3013">
                  <c:v>0.41013824884792627</c:v>
                </c:pt>
                <c:pt idx="3014">
                  <c:v>0.21889400921658986</c:v>
                </c:pt>
                <c:pt idx="3015">
                  <c:v>0.47695852534562211</c:v>
                </c:pt>
                <c:pt idx="3016">
                  <c:v>0.47695852534562211</c:v>
                </c:pt>
                <c:pt idx="3017">
                  <c:v>0.47695852534562211</c:v>
                </c:pt>
                <c:pt idx="3018">
                  <c:v>0.47695852534562211</c:v>
                </c:pt>
                <c:pt idx="3019">
                  <c:v>0.47695852534562211</c:v>
                </c:pt>
                <c:pt idx="3020">
                  <c:v>0.47695852534562211</c:v>
                </c:pt>
                <c:pt idx="3021">
                  <c:v>0.47695852534562211</c:v>
                </c:pt>
                <c:pt idx="3022">
                  <c:v>0.47695852534562211</c:v>
                </c:pt>
                <c:pt idx="3023">
                  <c:v>0.47695852534562211</c:v>
                </c:pt>
                <c:pt idx="3024">
                  <c:v>0.47695852534562211</c:v>
                </c:pt>
                <c:pt idx="3025">
                  <c:v>0.47695852534562211</c:v>
                </c:pt>
                <c:pt idx="3026">
                  <c:v>0.47695852534562211</c:v>
                </c:pt>
                <c:pt idx="3027">
                  <c:v>0.37096774193548387</c:v>
                </c:pt>
                <c:pt idx="3028">
                  <c:v>0.37096774193548387</c:v>
                </c:pt>
                <c:pt idx="3029">
                  <c:v>0.37096774193548387</c:v>
                </c:pt>
                <c:pt idx="3030">
                  <c:v>0.37096774193548387</c:v>
                </c:pt>
                <c:pt idx="3031">
                  <c:v>0.37096774193548387</c:v>
                </c:pt>
                <c:pt idx="3032">
                  <c:v>0.37096774193548387</c:v>
                </c:pt>
                <c:pt idx="3033">
                  <c:v>0.37096774193548387</c:v>
                </c:pt>
                <c:pt idx="3034">
                  <c:v>0.33179723502304148</c:v>
                </c:pt>
                <c:pt idx="3035">
                  <c:v>0.54377880184331795</c:v>
                </c:pt>
                <c:pt idx="3036">
                  <c:v>0.33179723502304148</c:v>
                </c:pt>
                <c:pt idx="3037">
                  <c:v>0.33179723502304148</c:v>
                </c:pt>
                <c:pt idx="3038">
                  <c:v>0.33179723502304148</c:v>
                </c:pt>
                <c:pt idx="3039">
                  <c:v>0.33179723502304148</c:v>
                </c:pt>
                <c:pt idx="3040">
                  <c:v>0.33179723502304148</c:v>
                </c:pt>
                <c:pt idx="3041">
                  <c:v>0.33179723502304148</c:v>
                </c:pt>
                <c:pt idx="3042">
                  <c:v>0.33179723502304148</c:v>
                </c:pt>
                <c:pt idx="3043">
                  <c:v>0.33179723502304148</c:v>
                </c:pt>
                <c:pt idx="3044">
                  <c:v>0.33179723502304148</c:v>
                </c:pt>
                <c:pt idx="3045">
                  <c:v>0.33179723502304148</c:v>
                </c:pt>
                <c:pt idx="3046">
                  <c:v>0.33179723502304148</c:v>
                </c:pt>
                <c:pt idx="3047">
                  <c:v>0.33179723502304148</c:v>
                </c:pt>
                <c:pt idx="3048">
                  <c:v>0.33179723502304148</c:v>
                </c:pt>
                <c:pt idx="3049">
                  <c:v>0.33179723502304148</c:v>
                </c:pt>
                <c:pt idx="3050">
                  <c:v>0.33179723502304148</c:v>
                </c:pt>
                <c:pt idx="3051">
                  <c:v>0.33179723502304148</c:v>
                </c:pt>
                <c:pt idx="3052">
                  <c:v>0.33179723502304148</c:v>
                </c:pt>
                <c:pt idx="3053">
                  <c:v>0.33179723502304148</c:v>
                </c:pt>
                <c:pt idx="3054">
                  <c:v>0.54377880184331795</c:v>
                </c:pt>
                <c:pt idx="3055">
                  <c:v>0.33179723502304148</c:v>
                </c:pt>
                <c:pt idx="3056">
                  <c:v>0.33179723502304148</c:v>
                </c:pt>
                <c:pt idx="3057">
                  <c:v>0.33179723502304148</c:v>
                </c:pt>
                <c:pt idx="3058">
                  <c:v>0.33179723502304148</c:v>
                </c:pt>
                <c:pt idx="3059">
                  <c:v>0.33179723502304148</c:v>
                </c:pt>
                <c:pt idx="3060">
                  <c:v>0.33179723502304148</c:v>
                </c:pt>
                <c:pt idx="3061">
                  <c:v>0.54377880184331795</c:v>
                </c:pt>
                <c:pt idx="3062">
                  <c:v>0.54377880184331795</c:v>
                </c:pt>
                <c:pt idx="3063">
                  <c:v>0.33179723502304148</c:v>
                </c:pt>
                <c:pt idx="3064">
                  <c:v>0.33179723502304148</c:v>
                </c:pt>
                <c:pt idx="3065">
                  <c:v>0.33179723502304148</c:v>
                </c:pt>
                <c:pt idx="3066">
                  <c:v>0.33179723502304148</c:v>
                </c:pt>
                <c:pt idx="3067">
                  <c:v>0.33179723502304148</c:v>
                </c:pt>
                <c:pt idx="3068">
                  <c:v>0.33179723502304148</c:v>
                </c:pt>
                <c:pt idx="3069">
                  <c:v>0.33179723502304148</c:v>
                </c:pt>
                <c:pt idx="3070">
                  <c:v>0.33179723502304148</c:v>
                </c:pt>
                <c:pt idx="3071">
                  <c:v>0.33179723502304148</c:v>
                </c:pt>
                <c:pt idx="3072">
                  <c:v>0.33179723502304148</c:v>
                </c:pt>
                <c:pt idx="3073">
                  <c:v>0.33179723502304148</c:v>
                </c:pt>
                <c:pt idx="3074">
                  <c:v>0.33179723502304148</c:v>
                </c:pt>
                <c:pt idx="3075">
                  <c:v>0.33179723502304148</c:v>
                </c:pt>
                <c:pt idx="3076">
                  <c:v>0.33179723502304148</c:v>
                </c:pt>
                <c:pt idx="3077">
                  <c:v>0.33179723502304148</c:v>
                </c:pt>
                <c:pt idx="3078">
                  <c:v>0.33179723502304148</c:v>
                </c:pt>
                <c:pt idx="3079">
                  <c:v>0.33179723502304148</c:v>
                </c:pt>
                <c:pt idx="3080">
                  <c:v>0.33179723502304148</c:v>
                </c:pt>
                <c:pt idx="3081">
                  <c:v>0.33179723502304148</c:v>
                </c:pt>
                <c:pt idx="3082">
                  <c:v>0.33179723502304148</c:v>
                </c:pt>
                <c:pt idx="3083">
                  <c:v>0.33179723502304148</c:v>
                </c:pt>
                <c:pt idx="3084">
                  <c:v>0.33179723502304148</c:v>
                </c:pt>
                <c:pt idx="3085">
                  <c:v>0.33179723502304148</c:v>
                </c:pt>
                <c:pt idx="3086">
                  <c:v>0.33179723502304148</c:v>
                </c:pt>
                <c:pt idx="3087">
                  <c:v>0.33179723502304148</c:v>
                </c:pt>
                <c:pt idx="3088">
                  <c:v>0.33179723502304148</c:v>
                </c:pt>
                <c:pt idx="3089">
                  <c:v>0.33179723502304148</c:v>
                </c:pt>
                <c:pt idx="3090">
                  <c:v>0.33179723502304148</c:v>
                </c:pt>
                <c:pt idx="3091">
                  <c:v>0.33179723502304148</c:v>
                </c:pt>
                <c:pt idx="3092">
                  <c:v>0.33179723502304148</c:v>
                </c:pt>
                <c:pt idx="3093">
                  <c:v>0.33179723502304148</c:v>
                </c:pt>
                <c:pt idx="3094">
                  <c:v>0.33179723502304148</c:v>
                </c:pt>
                <c:pt idx="3095">
                  <c:v>0.33179723502304148</c:v>
                </c:pt>
                <c:pt idx="3096">
                  <c:v>0.54377880184331795</c:v>
                </c:pt>
                <c:pt idx="3097">
                  <c:v>0.33179723502304148</c:v>
                </c:pt>
                <c:pt idx="3098">
                  <c:v>0.33179723502304148</c:v>
                </c:pt>
                <c:pt idx="3099">
                  <c:v>0.21658986175115208</c:v>
                </c:pt>
                <c:pt idx="3100">
                  <c:v>0.27188940092165897</c:v>
                </c:pt>
                <c:pt idx="3101">
                  <c:v>0.27188940092165897</c:v>
                </c:pt>
                <c:pt idx="3102">
                  <c:v>0.21658986175115208</c:v>
                </c:pt>
                <c:pt idx="3103">
                  <c:v>0.27188940092165897</c:v>
                </c:pt>
                <c:pt idx="3104">
                  <c:v>0.27188940092165897</c:v>
                </c:pt>
                <c:pt idx="3105">
                  <c:v>0.27188940092165897</c:v>
                </c:pt>
                <c:pt idx="3106">
                  <c:v>0.21658986175115208</c:v>
                </c:pt>
                <c:pt idx="3107">
                  <c:v>0.27188940092165897</c:v>
                </c:pt>
                <c:pt idx="3108">
                  <c:v>0.21658986175115208</c:v>
                </c:pt>
                <c:pt idx="3109">
                  <c:v>0.21658986175115208</c:v>
                </c:pt>
                <c:pt idx="3110">
                  <c:v>0.21658986175115208</c:v>
                </c:pt>
                <c:pt idx="3111">
                  <c:v>0.27188940092165897</c:v>
                </c:pt>
                <c:pt idx="3112">
                  <c:v>0.21658986175115208</c:v>
                </c:pt>
                <c:pt idx="3113">
                  <c:v>0.27188940092165897</c:v>
                </c:pt>
                <c:pt idx="3114">
                  <c:v>0.21658986175115208</c:v>
                </c:pt>
                <c:pt idx="3115">
                  <c:v>0.21658986175115208</c:v>
                </c:pt>
                <c:pt idx="3116">
                  <c:v>0.21658986175115208</c:v>
                </c:pt>
                <c:pt idx="3117">
                  <c:v>0.27188940092165897</c:v>
                </c:pt>
                <c:pt idx="3118">
                  <c:v>0.27188940092165897</c:v>
                </c:pt>
                <c:pt idx="3119">
                  <c:v>0.27188940092165897</c:v>
                </c:pt>
                <c:pt idx="3120">
                  <c:v>0.19815668202764977</c:v>
                </c:pt>
                <c:pt idx="3121">
                  <c:v>0.19815668202764977</c:v>
                </c:pt>
                <c:pt idx="3122">
                  <c:v>0.19815668202764977</c:v>
                </c:pt>
                <c:pt idx="3123">
                  <c:v>7.8341013824884786E-2</c:v>
                </c:pt>
                <c:pt idx="3124">
                  <c:v>0.1728110599078341</c:v>
                </c:pt>
                <c:pt idx="3125">
                  <c:v>7.8341013824884786E-2</c:v>
                </c:pt>
                <c:pt idx="3126">
                  <c:v>0.36405529953917048</c:v>
                </c:pt>
                <c:pt idx="3127">
                  <c:v>0.1728110599078341</c:v>
                </c:pt>
                <c:pt idx="3128">
                  <c:v>7.8341013824884786E-2</c:v>
                </c:pt>
                <c:pt idx="3129">
                  <c:v>7.8341013824884786E-2</c:v>
                </c:pt>
                <c:pt idx="3130">
                  <c:v>7.8341013824884786E-2</c:v>
                </c:pt>
                <c:pt idx="3131">
                  <c:v>7.8341013824884786E-2</c:v>
                </c:pt>
                <c:pt idx="3132">
                  <c:v>0.1728110599078341</c:v>
                </c:pt>
                <c:pt idx="3133">
                  <c:v>0.36405529953917048</c:v>
                </c:pt>
                <c:pt idx="3134">
                  <c:v>0.26728110599078342</c:v>
                </c:pt>
                <c:pt idx="3135">
                  <c:v>0.26728110599078342</c:v>
                </c:pt>
                <c:pt idx="3136">
                  <c:v>0.26728110599078342</c:v>
                </c:pt>
                <c:pt idx="3137">
                  <c:v>0.26728110599078342</c:v>
                </c:pt>
                <c:pt idx="3138">
                  <c:v>0.48156682027649772</c:v>
                </c:pt>
                <c:pt idx="3139">
                  <c:v>0.53917050691244239</c:v>
                </c:pt>
                <c:pt idx="3140">
                  <c:v>0.48156682027649772</c:v>
                </c:pt>
                <c:pt idx="3141">
                  <c:v>0.53917050691244239</c:v>
                </c:pt>
                <c:pt idx="3142">
                  <c:v>0.48156682027649772</c:v>
                </c:pt>
                <c:pt idx="3143">
                  <c:v>0.48156682027649772</c:v>
                </c:pt>
                <c:pt idx="3144">
                  <c:v>0.48156682027649772</c:v>
                </c:pt>
                <c:pt idx="3145">
                  <c:v>0.48156682027649772</c:v>
                </c:pt>
                <c:pt idx="3146">
                  <c:v>0.48156682027649772</c:v>
                </c:pt>
                <c:pt idx="3147">
                  <c:v>0.5161290322580645</c:v>
                </c:pt>
                <c:pt idx="3148">
                  <c:v>0.32027649769585254</c:v>
                </c:pt>
                <c:pt idx="3149">
                  <c:v>0.33179723502304148</c:v>
                </c:pt>
                <c:pt idx="3150">
                  <c:v>0.32027649769585254</c:v>
                </c:pt>
                <c:pt idx="3151">
                  <c:v>0.32027649769585254</c:v>
                </c:pt>
                <c:pt idx="3152">
                  <c:v>0.32027649769585254</c:v>
                </c:pt>
                <c:pt idx="3153">
                  <c:v>0.33179723502304148</c:v>
                </c:pt>
                <c:pt idx="3154">
                  <c:v>0.32027649769585254</c:v>
                </c:pt>
                <c:pt idx="3155">
                  <c:v>0.33179723502304148</c:v>
                </c:pt>
                <c:pt idx="3156">
                  <c:v>0.32027649769585254</c:v>
                </c:pt>
                <c:pt idx="3157">
                  <c:v>0.28110599078341014</c:v>
                </c:pt>
                <c:pt idx="3158">
                  <c:v>0.28110599078341014</c:v>
                </c:pt>
                <c:pt idx="3159">
                  <c:v>0.28110599078341014</c:v>
                </c:pt>
                <c:pt idx="3160">
                  <c:v>0.28110599078341014</c:v>
                </c:pt>
                <c:pt idx="3161">
                  <c:v>0.28110599078341014</c:v>
                </c:pt>
                <c:pt idx="3162">
                  <c:v>0.28110599078341014</c:v>
                </c:pt>
                <c:pt idx="3163">
                  <c:v>0.4009216589861751</c:v>
                </c:pt>
                <c:pt idx="3164">
                  <c:v>0.4009216589861751</c:v>
                </c:pt>
                <c:pt idx="3165">
                  <c:v>0.4009216589861751</c:v>
                </c:pt>
                <c:pt idx="3166">
                  <c:v>0.4009216589861751</c:v>
                </c:pt>
                <c:pt idx="3167">
                  <c:v>0.4009216589861751</c:v>
                </c:pt>
                <c:pt idx="3168">
                  <c:v>0.4009216589861751</c:v>
                </c:pt>
                <c:pt idx="3169">
                  <c:v>0.4009216589861751</c:v>
                </c:pt>
                <c:pt idx="3170">
                  <c:v>0.4009216589861751</c:v>
                </c:pt>
                <c:pt idx="3171">
                  <c:v>0.4009216589861751</c:v>
                </c:pt>
                <c:pt idx="3172">
                  <c:v>0.34792626728110598</c:v>
                </c:pt>
                <c:pt idx="3173">
                  <c:v>0.34792626728110598</c:v>
                </c:pt>
                <c:pt idx="3174">
                  <c:v>0.34792626728110598</c:v>
                </c:pt>
                <c:pt idx="3175">
                  <c:v>0.34792626728110598</c:v>
                </c:pt>
                <c:pt idx="3176">
                  <c:v>0.34792626728110598</c:v>
                </c:pt>
                <c:pt idx="3177">
                  <c:v>0.34792626728110598</c:v>
                </c:pt>
                <c:pt idx="3178">
                  <c:v>0.48156682027649772</c:v>
                </c:pt>
                <c:pt idx="3179">
                  <c:v>0.48156682027649772</c:v>
                </c:pt>
                <c:pt idx="3180">
                  <c:v>0.48156682027649772</c:v>
                </c:pt>
                <c:pt idx="3181">
                  <c:v>0.52073732718894006</c:v>
                </c:pt>
                <c:pt idx="3182">
                  <c:v>0.48156682027649772</c:v>
                </c:pt>
                <c:pt idx="3183">
                  <c:v>0.48156682027649772</c:v>
                </c:pt>
                <c:pt idx="3184">
                  <c:v>0.48156682027649772</c:v>
                </c:pt>
                <c:pt idx="3185">
                  <c:v>0.48156682027649772</c:v>
                </c:pt>
                <c:pt idx="3186">
                  <c:v>0.48156682027649772</c:v>
                </c:pt>
                <c:pt idx="3187">
                  <c:v>0.52073732718894006</c:v>
                </c:pt>
                <c:pt idx="3188">
                  <c:v>0.52073732718894006</c:v>
                </c:pt>
                <c:pt idx="3189">
                  <c:v>0.48156682027649772</c:v>
                </c:pt>
                <c:pt idx="3190">
                  <c:v>0.48156682027649772</c:v>
                </c:pt>
                <c:pt idx="3191">
                  <c:v>0.48156682027649772</c:v>
                </c:pt>
                <c:pt idx="3192">
                  <c:v>0.5161290322580645</c:v>
                </c:pt>
                <c:pt idx="3193">
                  <c:v>0.67741935483870963</c:v>
                </c:pt>
                <c:pt idx="3194">
                  <c:v>0.5161290322580645</c:v>
                </c:pt>
                <c:pt idx="3195">
                  <c:v>0.5161290322580645</c:v>
                </c:pt>
                <c:pt idx="3196">
                  <c:v>0.5161290322580645</c:v>
                </c:pt>
                <c:pt idx="3197">
                  <c:v>0.5161290322580645</c:v>
                </c:pt>
                <c:pt idx="3198">
                  <c:v>0.67741935483870963</c:v>
                </c:pt>
                <c:pt idx="3199">
                  <c:v>0.5161290322580645</c:v>
                </c:pt>
                <c:pt idx="3200">
                  <c:v>0.67741935483870963</c:v>
                </c:pt>
                <c:pt idx="3201">
                  <c:v>0.52304147465437789</c:v>
                </c:pt>
                <c:pt idx="3202">
                  <c:v>0.52304147465437789</c:v>
                </c:pt>
                <c:pt idx="3203">
                  <c:v>0.52764976958525345</c:v>
                </c:pt>
                <c:pt idx="3204">
                  <c:v>0.52304147465437789</c:v>
                </c:pt>
                <c:pt idx="3205">
                  <c:v>0.67741935483870963</c:v>
                </c:pt>
                <c:pt idx="3206">
                  <c:v>0.52764976958525345</c:v>
                </c:pt>
                <c:pt idx="3207">
                  <c:v>0.52304147465437789</c:v>
                </c:pt>
                <c:pt idx="3208">
                  <c:v>0.52764976958525345</c:v>
                </c:pt>
                <c:pt idx="3209">
                  <c:v>0.52764976958525345</c:v>
                </c:pt>
                <c:pt idx="3210">
                  <c:v>0.52764976958525345</c:v>
                </c:pt>
                <c:pt idx="3211">
                  <c:v>0.52764976958525345</c:v>
                </c:pt>
                <c:pt idx="3212">
                  <c:v>0.52764976958525345</c:v>
                </c:pt>
                <c:pt idx="3213">
                  <c:v>0.67741935483870963</c:v>
                </c:pt>
                <c:pt idx="3214">
                  <c:v>0.52764976958525345</c:v>
                </c:pt>
                <c:pt idx="3215">
                  <c:v>0.67741935483870963</c:v>
                </c:pt>
                <c:pt idx="3216">
                  <c:v>0.52764976958525345</c:v>
                </c:pt>
                <c:pt idx="3217">
                  <c:v>0.52764976958525345</c:v>
                </c:pt>
                <c:pt idx="3218">
                  <c:v>0.52764976958525345</c:v>
                </c:pt>
                <c:pt idx="3219">
                  <c:v>0.52764976958525345</c:v>
                </c:pt>
                <c:pt idx="3220">
                  <c:v>7.8341013824884786E-2</c:v>
                </c:pt>
                <c:pt idx="3221">
                  <c:v>0.1728110599078341</c:v>
                </c:pt>
                <c:pt idx="3222">
                  <c:v>7.8341013824884786E-2</c:v>
                </c:pt>
                <c:pt idx="3223">
                  <c:v>0.1728110599078341</c:v>
                </c:pt>
                <c:pt idx="3224">
                  <c:v>0.1728110599078341</c:v>
                </c:pt>
                <c:pt idx="3225">
                  <c:v>7.8341013824884786E-2</c:v>
                </c:pt>
                <c:pt idx="3226">
                  <c:v>0.60599078341013823</c:v>
                </c:pt>
                <c:pt idx="3227">
                  <c:v>0.60599078341013823</c:v>
                </c:pt>
                <c:pt idx="3228">
                  <c:v>0.54377880184331795</c:v>
                </c:pt>
                <c:pt idx="3229">
                  <c:v>0.54377880184331795</c:v>
                </c:pt>
                <c:pt idx="3230">
                  <c:v>0.54377880184331795</c:v>
                </c:pt>
                <c:pt idx="3231">
                  <c:v>0.29723502304147464</c:v>
                </c:pt>
                <c:pt idx="3232">
                  <c:v>0.77419354838709675</c:v>
                </c:pt>
                <c:pt idx="3233">
                  <c:v>0.54377880184331795</c:v>
                </c:pt>
                <c:pt idx="3234">
                  <c:v>0.54377880184331795</c:v>
                </c:pt>
                <c:pt idx="3235">
                  <c:v>0.60599078341013823</c:v>
                </c:pt>
                <c:pt idx="3236">
                  <c:v>0.29723502304147464</c:v>
                </c:pt>
                <c:pt idx="3237">
                  <c:v>0.77419354838709675</c:v>
                </c:pt>
                <c:pt idx="3238">
                  <c:v>0.60599078341013823</c:v>
                </c:pt>
                <c:pt idx="3239">
                  <c:v>0.29723502304147464</c:v>
                </c:pt>
                <c:pt idx="3240">
                  <c:v>0.54377880184331795</c:v>
                </c:pt>
                <c:pt idx="3241">
                  <c:v>0.54377880184331795</c:v>
                </c:pt>
                <c:pt idx="3242">
                  <c:v>0.29723502304147464</c:v>
                </c:pt>
                <c:pt idx="3243">
                  <c:v>0.60599078341013823</c:v>
                </c:pt>
                <c:pt idx="3244">
                  <c:v>0.60599078341013823</c:v>
                </c:pt>
                <c:pt idx="3245">
                  <c:v>0.54377880184331795</c:v>
                </c:pt>
                <c:pt idx="3246">
                  <c:v>0.54377880184331795</c:v>
                </c:pt>
                <c:pt idx="3247">
                  <c:v>0.29723502304147464</c:v>
                </c:pt>
                <c:pt idx="3248">
                  <c:v>0.54377880184331795</c:v>
                </c:pt>
                <c:pt idx="3249">
                  <c:v>0.60599078341013823</c:v>
                </c:pt>
                <c:pt idx="3250">
                  <c:v>0.54377880184331795</c:v>
                </c:pt>
                <c:pt idx="3251">
                  <c:v>0.54377880184331795</c:v>
                </c:pt>
                <c:pt idx="3252">
                  <c:v>0.60599078341013823</c:v>
                </c:pt>
                <c:pt idx="3253">
                  <c:v>0.77419354838709675</c:v>
                </c:pt>
                <c:pt idx="3254">
                  <c:v>0.60599078341013823</c:v>
                </c:pt>
                <c:pt idx="3255">
                  <c:v>0.29723502304147464</c:v>
                </c:pt>
                <c:pt idx="3256">
                  <c:v>0.54377880184331795</c:v>
                </c:pt>
                <c:pt idx="3257">
                  <c:v>0.77419354838709675</c:v>
                </c:pt>
                <c:pt idx="3258">
                  <c:v>0.29723502304147464</c:v>
                </c:pt>
                <c:pt idx="3259">
                  <c:v>0.29723502304147464</c:v>
                </c:pt>
                <c:pt idx="3260">
                  <c:v>0.60599078341013823</c:v>
                </c:pt>
                <c:pt idx="3261">
                  <c:v>0.60599078341013823</c:v>
                </c:pt>
                <c:pt idx="3262">
                  <c:v>0.40322580645161288</c:v>
                </c:pt>
                <c:pt idx="3263">
                  <c:v>0.40322580645161288</c:v>
                </c:pt>
                <c:pt idx="3264">
                  <c:v>0.60599078341013823</c:v>
                </c:pt>
                <c:pt idx="3265">
                  <c:v>0.40322580645161288</c:v>
                </c:pt>
                <c:pt idx="3266">
                  <c:v>0.40322580645161288</c:v>
                </c:pt>
                <c:pt idx="3267">
                  <c:v>0.60599078341013823</c:v>
                </c:pt>
                <c:pt idx="3268">
                  <c:v>0.77419354838709675</c:v>
                </c:pt>
                <c:pt idx="3269">
                  <c:v>0.77419354838709675</c:v>
                </c:pt>
                <c:pt idx="3270">
                  <c:v>0.65207373271889402</c:v>
                </c:pt>
                <c:pt idx="3271">
                  <c:v>0.65207373271889402</c:v>
                </c:pt>
                <c:pt idx="3272">
                  <c:v>9.6774193548387094E-2</c:v>
                </c:pt>
                <c:pt idx="3273">
                  <c:v>9.6774193548387094E-2</c:v>
                </c:pt>
                <c:pt idx="3274">
                  <c:v>9.6774193548387094E-2</c:v>
                </c:pt>
                <c:pt idx="3275">
                  <c:v>9.6774193548387094E-2</c:v>
                </c:pt>
                <c:pt idx="3276">
                  <c:v>9.6774193548387094E-2</c:v>
                </c:pt>
                <c:pt idx="3277">
                  <c:v>9.6774193548387094E-2</c:v>
                </c:pt>
                <c:pt idx="3278">
                  <c:v>9.6774193548387094E-2</c:v>
                </c:pt>
                <c:pt idx="3279">
                  <c:v>9.6774193548387094E-2</c:v>
                </c:pt>
                <c:pt idx="3280">
                  <c:v>9.6774193548387094E-2</c:v>
                </c:pt>
                <c:pt idx="3281">
                  <c:v>9.6774193548387094E-2</c:v>
                </c:pt>
                <c:pt idx="3282">
                  <c:v>9.6774193548387094E-2</c:v>
                </c:pt>
                <c:pt idx="3283">
                  <c:v>9.6774193548387094E-2</c:v>
                </c:pt>
                <c:pt idx="3284">
                  <c:v>0.22119815668202766</c:v>
                </c:pt>
                <c:pt idx="3285">
                  <c:v>0.45852534562211983</c:v>
                </c:pt>
                <c:pt idx="3286">
                  <c:v>0.45852534562211983</c:v>
                </c:pt>
                <c:pt idx="3287">
                  <c:v>0.22119815668202766</c:v>
                </c:pt>
                <c:pt idx="3288">
                  <c:v>0.22119815668202766</c:v>
                </c:pt>
                <c:pt idx="3289">
                  <c:v>0.45852534562211983</c:v>
                </c:pt>
                <c:pt idx="3290">
                  <c:v>0.22119815668202766</c:v>
                </c:pt>
                <c:pt idx="3291">
                  <c:v>0.22119815668202766</c:v>
                </c:pt>
                <c:pt idx="3292">
                  <c:v>0.22119815668202766</c:v>
                </c:pt>
                <c:pt idx="3293">
                  <c:v>0.45852534562211983</c:v>
                </c:pt>
                <c:pt idx="3294">
                  <c:v>0.22119815668202766</c:v>
                </c:pt>
                <c:pt idx="3295">
                  <c:v>0.45852534562211983</c:v>
                </c:pt>
                <c:pt idx="3296">
                  <c:v>0.22119815668202766</c:v>
                </c:pt>
                <c:pt idx="3297">
                  <c:v>0.22119815668202766</c:v>
                </c:pt>
                <c:pt idx="3298">
                  <c:v>0.22119815668202766</c:v>
                </c:pt>
                <c:pt idx="3299">
                  <c:v>0.45852534562211983</c:v>
                </c:pt>
                <c:pt idx="3300">
                  <c:v>0.22119815668202766</c:v>
                </c:pt>
                <c:pt idx="3301">
                  <c:v>0.22119815668202766</c:v>
                </c:pt>
                <c:pt idx="3302">
                  <c:v>0.22119815668202766</c:v>
                </c:pt>
                <c:pt idx="3303">
                  <c:v>0.45852534562211983</c:v>
                </c:pt>
                <c:pt idx="3304">
                  <c:v>0.22119815668202766</c:v>
                </c:pt>
                <c:pt idx="3305">
                  <c:v>0.23963133640552994</c:v>
                </c:pt>
                <c:pt idx="3306">
                  <c:v>0.23963133640552994</c:v>
                </c:pt>
                <c:pt idx="3307">
                  <c:v>0.23963133640552994</c:v>
                </c:pt>
                <c:pt idx="3308">
                  <c:v>0.23963133640552994</c:v>
                </c:pt>
                <c:pt idx="3309">
                  <c:v>0.23963133640552994</c:v>
                </c:pt>
                <c:pt idx="3310">
                  <c:v>0.23963133640552994</c:v>
                </c:pt>
                <c:pt idx="3311">
                  <c:v>0.32027649769585254</c:v>
                </c:pt>
                <c:pt idx="3312">
                  <c:v>0.32027649769585254</c:v>
                </c:pt>
                <c:pt idx="3313">
                  <c:v>0.32027649769585254</c:v>
                </c:pt>
                <c:pt idx="3314">
                  <c:v>0.36635944700460832</c:v>
                </c:pt>
                <c:pt idx="3315">
                  <c:v>0.32027649769585254</c:v>
                </c:pt>
                <c:pt idx="3316">
                  <c:v>0.32027649769585254</c:v>
                </c:pt>
                <c:pt idx="3317">
                  <c:v>0.32027649769585254</c:v>
                </c:pt>
                <c:pt idx="3318">
                  <c:v>0.32027649769585254</c:v>
                </c:pt>
                <c:pt idx="3319">
                  <c:v>0.32027649769585254</c:v>
                </c:pt>
                <c:pt idx="3320">
                  <c:v>0.32027649769585254</c:v>
                </c:pt>
                <c:pt idx="3321">
                  <c:v>0.32027649769585254</c:v>
                </c:pt>
                <c:pt idx="3322">
                  <c:v>0.18202764976958524</c:v>
                </c:pt>
                <c:pt idx="3323">
                  <c:v>0.1889400921658986</c:v>
                </c:pt>
                <c:pt idx="3324">
                  <c:v>0.1889400921658986</c:v>
                </c:pt>
                <c:pt idx="3325">
                  <c:v>0.18202764976958524</c:v>
                </c:pt>
                <c:pt idx="3326">
                  <c:v>0.1889400921658986</c:v>
                </c:pt>
                <c:pt idx="3327">
                  <c:v>0.1889400921658986</c:v>
                </c:pt>
                <c:pt idx="3328">
                  <c:v>0.2304147465437788</c:v>
                </c:pt>
                <c:pt idx="3329">
                  <c:v>0.24654377880184331</c:v>
                </c:pt>
                <c:pt idx="3330">
                  <c:v>0.24654377880184331</c:v>
                </c:pt>
                <c:pt idx="3331">
                  <c:v>0.24654377880184331</c:v>
                </c:pt>
                <c:pt idx="3332">
                  <c:v>0.24654377880184331</c:v>
                </c:pt>
                <c:pt idx="3333">
                  <c:v>0.24654377880184331</c:v>
                </c:pt>
                <c:pt idx="3334">
                  <c:v>0.24654377880184331</c:v>
                </c:pt>
                <c:pt idx="3335">
                  <c:v>0.24654377880184331</c:v>
                </c:pt>
                <c:pt idx="3336">
                  <c:v>0.16589861751152074</c:v>
                </c:pt>
                <c:pt idx="3337">
                  <c:v>0.16589861751152074</c:v>
                </c:pt>
                <c:pt idx="3338">
                  <c:v>0.16589861751152074</c:v>
                </c:pt>
                <c:pt idx="3339">
                  <c:v>0.16589861751152074</c:v>
                </c:pt>
                <c:pt idx="3340">
                  <c:v>0.16589861751152074</c:v>
                </c:pt>
                <c:pt idx="3341">
                  <c:v>0.16589861751152074</c:v>
                </c:pt>
                <c:pt idx="3342">
                  <c:v>0.16589861751152074</c:v>
                </c:pt>
                <c:pt idx="3343">
                  <c:v>0.16589861751152074</c:v>
                </c:pt>
                <c:pt idx="3344">
                  <c:v>0.16589861751152074</c:v>
                </c:pt>
                <c:pt idx="3345">
                  <c:v>0.16589861751152074</c:v>
                </c:pt>
                <c:pt idx="3346">
                  <c:v>0.16589861751152074</c:v>
                </c:pt>
                <c:pt idx="3347">
                  <c:v>0.16589861751152074</c:v>
                </c:pt>
                <c:pt idx="3348">
                  <c:v>0.24654377880184331</c:v>
                </c:pt>
                <c:pt idx="3349">
                  <c:v>0.18202764976958524</c:v>
                </c:pt>
                <c:pt idx="3350">
                  <c:v>0.18202764976958524</c:v>
                </c:pt>
                <c:pt idx="3351">
                  <c:v>0.18202764976958524</c:v>
                </c:pt>
                <c:pt idx="3352">
                  <c:v>0.2304147465437788</c:v>
                </c:pt>
                <c:pt idx="3353">
                  <c:v>0.24654377880184331</c:v>
                </c:pt>
                <c:pt idx="3354">
                  <c:v>0.18202764976958524</c:v>
                </c:pt>
                <c:pt idx="3355">
                  <c:v>0.24654377880184331</c:v>
                </c:pt>
                <c:pt idx="3356">
                  <c:v>0.18202764976958524</c:v>
                </c:pt>
                <c:pt idx="3357">
                  <c:v>0.2304147465437788</c:v>
                </c:pt>
                <c:pt idx="3358">
                  <c:v>0.18202764976958524</c:v>
                </c:pt>
                <c:pt idx="3359">
                  <c:v>0.24654377880184331</c:v>
                </c:pt>
                <c:pt idx="3360">
                  <c:v>0.18202764976958524</c:v>
                </c:pt>
                <c:pt idx="3361">
                  <c:v>0.18202764976958524</c:v>
                </c:pt>
                <c:pt idx="3362">
                  <c:v>0.18202764976958524</c:v>
                </c:pt>
                <c:pt idx="3363">
                  <c:v>0.18663594470046083</c:v>
                </c:pt>
                <c:pt idx="3364">
                  <c:v>0.18663594470046083</c:v>
                </c:pt>
                <c:pt idx="3365">
                  <c:v>0.18663594470046083</c:v>
                </c:pt>
                <c:pt idx="3366">
                  <c:v>0.18663594470046083</c:v>
                </c:pt>
                <c:pt idx="3367">
                  <c:v>0.18663594470046083</c:v>
                </c:pt>
                <c:pt idx="3368">
                  <c:v>0.31105990783410137</c:v>
                </c:pt>
                <c:pt idx="3369">
                  <c:v>0.31105990783410137</c:v>
                </c:pt>
                <c:pt idx="3370">
                  <c:v>0.18663594470046083</c:v>
                </c:pt>
                <c:pt idx="3371">
                  <c:v>0.48156682027649772</c:v>
                </c:pt>
                <c:pt idx="3372">
                  <c:v>0.53917050691244239</c:v>
                </c:pt>
                <c:pt idx="3373">
                  <c:v>0.53917050691244239</c:v>
                </c:pt>
                <c:pt idx="3374">
                  <c:v>0.48156682027649772</c:v>
                </c:pt>
                <c:pt idx="3375">
                  <c:v>0.53917050691244239</c:v>
                </c:pt>
                <c:pt idx="3376">
                  <c:v>0.53917050691244239</c:v>
                </c:pt>
                <c:pt idx="3377">
                  <c:v>0.48156682027649772</c:v>
                </c:pt>
                <c:pt idx="3378">
                  <c:v>0.22811059907834103</c:v>
                </c:pt>
                <c:pt idx="3379">
                  <c:v>0.22811059907834103</c:v>
                </c:pt>
                <c:pt idx="3380">
                  <c:v>0.22811059907834103</c:v>
                </c:pt>
                <c:pt idx="3381">
                  <c:v>0.22811059907834103</c:v>
                </c:pt>
                <c:pt idx="3382">
                  <c:v>0.2304147465437788</c:v>
                </c:pt>
                <c:pt idx="3383">
                  <c:v>0.2304147465437788</c:v>
                </c:pt>
                <c:pt idx="3384">
                  <c:v>0.2304147465437788</c:v>
                </c:pt>
                <c:pt idx="3385">
                  <c:v>0.2304147465437788</c:v>
                </c:pt>
                <c:pt idx="3386">
                  <c:v>0.2304147465437788</c:v>
                </c:pt>
                <c:pt idx="3387">
                  <c:v>0.2304147465437788</c:v>
                </c:pt>
                <c:pt idx="3388">
                  <c:v>0.2304147465437788</c:v>
                </c:pt>
                <c:pt idx="3389">
                  <c:v>0.2304147465437788</c:v>
                </c:pt>
                <c:pt idx="3390">
                  <c:v>0.2304147465437788</c:v>
                </c:pt>
                <c:pt idx="3391">
                  <c:v>0.2304147465437788</c:v>
                </c:pt>
                <c:pt idx="3392">
                  <c:v>0.2304147465437788</c:v>
                </c:pt>
                <c:pt idx="3393">
                  <c:v>0.2304147465437788</c:v>
                </c:pt>
                <c:pt idx="3394">
                  <c:v>0.2304147465437788</c:v>
                </c:pt>
                <c:pt idx="3395">
                  <c:v>0.2304147465437788</c:v>
                </c:pt>
                <c:pt idx="3396">
                  <c:v>0.2304147465437788</c:v>
                </c:pt>
                <c:pt idx="3397">
                  <c:v>0.2304147465437788</c:v>
                </c:pt>
                <c:pt idx="3398">
                  <c:v>0.2304147465437788</c:v>
                </c:pt>
                <c:pt idx="3399">
                  <c:v>0.2304147465437788</c:v>
                </c:pt>
                <c:pt idx="3400">
                  <c:v>0.2304147465437788</c:v>
                </c:pt>
                <c:pt idx="3401">
                  <c:v>0.2304147465437788</c:v>
                </c:pt>
                <c:pt idx="3402">
                  <c:v>0.2304147465437788</c:v>
                </c:pt>
                <c:pt idx="3403">
                  <c:v>0.28341013824884792</c:v>
                </c:pt>
                <c:pt idx="3404">
                  <c:v>0.35023041474654376</c:v>
                </c:pt>
                <c:pt idx="3405">
                  <c:v>0.28341013824884792</c:v>
                </c:pt>
                <c:pt idx="3406">
                  <c:v>0.28341013824884792</c:v>
                </c:pt>
                <c:pt idx="3407">
                  <c:v>0.35023041474654376</c:v>
                </c:pt>
                <c:pt idx="3408">
                  <c:v>0.28341013824884792</c:v>
                </c:pt>
                <c:pt idx="3409">
                  <c:v>0.34792626728110598</c:v>
                </c:pt>
                <c:pt idx="3410">
                  <c:v>0.34792626728110598</c:v>
                </c:pt>
                <c:pt idx="3411">
                  <c:v>0.51152073732718895</c:v>
                </c:pt>
                <c:pt idx="3412">
                  <c:v>0.51152073732718895</c:v>
                </c:pt>
                <c:pt idx="3413">
                  <c:v>0.51152073732718895</c:v>
                </c:pt>
                <c:pt idx="3414">
                  <c:v>0.51152073732718895</c:v>
                </c:pt>
                <c:pt idx="3415">
                  <c:v>0.51152073732718895</c:v>
                </c:pt>
                <c:pt idx="3416">
                  <c:v>0.51152073732718895</c:v>
                </c:pt>
                <c:pt idx="3417">
                  <c:v>0.51152073732718895</c:v>
                </c:pt>
                <c:pt idx="3418">
                  <c:v>0.51152073732718895</c:v>
                </c:pt>
                <c:pt idx="3419">
                  <c:v>0.51152073732718895</c:v>
                </c:pt>
                <c:pt idx="3420">
                  <c:v>0.51152073732718895</c:v>
                </c:pt>
                <c:pt idx="3421">
                  <c:v>0.51152073732718895</c:v>
                </c:pt>
                <c:pt idx="3422">
                  <c:v>0.51152073732718895</c:v>
                </c:pt>
                <c:pt idx="3423">
                  <c:v>0.51152073732718895</c:v>
                </c:pt>
                <c:pt idx="3424">
                  <c:v>0.51152073732718895</c:v>
                </c:pt>
                <c:pt idx="3425">
                  <c:v>0.51152073732718895</c:v>
                </c:pt>
                <c:pt idx="3426">
                  <c:v>0.16589861751152074</c:v>
                </c:pt>
                <c:pt idx="3427">
                  <c:v>0.16589861751152074</c:v>
                </c:pt>
                <c:pt idx="3428">
                  <c:v>0.16589861751152074</c:v>
                </c:pt>
                <c:pt idx="3429">
                  <c:v>0.16589861751152074</c:v>
                </c:pt>
                <c:pt idx="3430">
                  <c:v>0.16589861751152074</c:v>
                </c:pt>
                <c:pt idx="3431">
                  <c:v>0.16589861751152074</c:v>
                </c:pt>
                <c:pt idx="3432">
                  <c:v>0.16589861751152074</c:v>
                </c:pt>
                <c:pt idx="3433">
                  <c:v>0.16589861751152074</c:v>
                </c:pt>
                <c:pt idx="3434">
                  <c:v>0.16589861751152074</c:v>
                </c:pt>
                <c:pt idx="3435">
                  <c:v>0.16589861751152074</c:v>
                </c:pt>
                <c:pt idx="3436">
                  <c:v>0.16589861751152074</c:v>
                </c:pt>
                <c:pt idx="3437">
                  <c:v>0.16589861751152074</c:v>
                </c:pt>
                <c:pt idx="3438">
                  <c:v>0.20046082949308755</c:v>
                </c:pt>
                <c:pt idx="3439">
                  <c:v>0.16589861751152074</c:v>
                </c:pt>
                <c:pt idx="3440">
                  <c:v>0.20046082949308755</c:v>
                </c:pt>
                <c:pt idx="3441">
                  <c:v>0.16589861751152074</c:v>
                </c:pt>
                <c:pt idx="3442">
                  <c:v>0.16589861751152074</c:v>
                </c:pt>
                <c:pt idx="3443">
                  <c:v>0.16589861751152074</c:v>
                </c:pt>
                <c:pt idx="3444">
                  <c:v>0.16589861751152074</c:v>
                </c:pt>
                <c:pt idx="3445">
                  <c:v>0.16589861751152074</c:v>
                </c:pt>
                <c:pt idx="3446">
                  <c:v>0.16589861751152074</c:v>
                </c:pt>
                <c:pt idx="3447">
                  <c:v>0.16589861751152074</c:v>
                </c:pt>
                <c:pt idx="3448">
                  <c:v>0.16589861751152074</c:v>
                </c:pt>
                <c:pt idx="3449">
                  <c:v>0.16589861751152074</c:v>
                </c:pt>
                <c:pt idx="3450">
                  <c:v>0.16589861751152074</c:v>
                </c:pt>
                <c:pt idx="3451">
                  <c:v>0.16589861751152074</c:v>
                </c:pt>
                <c:pt idx="3452">
                  <c:v>0.16589861751152074</c:v>
                </c:pt>
                <c:pt idx="3453">
                  <c:v>0.16589861751152074</c:v>
                </c:pt>
                <c:pt idx="3454">
                  <c:v>0.36635944700460832</c:v>
                </c:pt>
                <c:pt idx="3455">
                  <c:v>0.36635944700460832</c:v>
                </c:pt>
                <c:pt idx="3456">
                  <c:v>0.36635944700460832</c:v>
                </c:pt>
                <c:pt idx="3457">
                  <c:v>0.36635944700460832</c:v>
                </c:pt>
                <c:pt idx="3458">
                  <c:v>0.36635944700460832</c:v>
                </c:pt>
                <c:pt idx="3459">
                  <c:v>0.36635944700460832</c:v>
                </c:pt>
                <c:pt idx="3460">
                  <c:v>0.36635944700460832</c:v>
                </c:pt>
                <c:pt idx="3461">
                  <c:v>0.36635944700460832</c:v>
                </c:pt>
                <c:pt idx="3462">
                  <c:v>0.36635944700460832</c:v>
                </c:pt>
                <c:pt idx="3463">
                  <c:v>0.36635944700460832</c:v>
                </c:pt>
                <c:pt idx="3464">
                  <c:v>0.40552995391705071</c:v>
                </c:pt>
                <c:pt idx="3465">
                  <c:v>0.40552995391705071</c:v>
                </c:pt>
                <c:pt idx="3466">
                  <c:v>0.40552995391705071</c:v>
                </c:pt>
                <c:pt idx="3467">
                  <c:v>0.42396313364055299</c:v>
                </c:pt>
                <c:pt idx="3468">
                  <c:v>0.42396313364055299</c:v>
                </c:pt>
                <c:pt idx="3469">
                  <c:v>0.42857142857142855</c:v>
                </c:pt>
                <c:pt idx="3470">
                  <c:v>0.42857142857142855</c:v>
                </c:pt>
                <c:pt idx="3471">
                  <c:v>0.30184331797235026</c:v>
                </c:pt>
                <c:pt idx="3472">
                  <c:v>0.42857142857142855</c:v>
                </c:pt>
                <c:pt idx="3473">
                  <c:v>0.30184331797235026</c:v>
                </c:pt>
                <c:pt idx="3474">
                  <c:v>0.42857142857142855</c:v>
                </c:pt>
                <c:pt idx="3475">
                  <c:v>0.30184331797235026</c:v>
                </c:pt>
                <c:pt idx="3476">
                  <c:v>0.30184331797235026</c:v>
                </c:pt>
                <c:pt idx="3477">
                  <c:v>0.48156682027649772</c:v>
                </c:pt>
                <c:pt idx="3478">
                  <c:v>0.48156682027649772</c:v>
                </c:pt>
                <c:pt idx="3479">
                  <c:v>0.48156682027649772</c:v>
                </c:pt>
                <c:pt idx="3480">
                  <c:v>0.48156682027649772</c:v>
                </c:pt>
                <c:pt idx="3481">
                  <c:v>0.48156682027649772</c:v>
                </c:pt>
                <c:pt idx="3482">
                  <c:v>0.48156682027649772</c:v>
                </c:pt>
                <c:pt idx="3483">
                  <c:v>0.53917050691244239</c:v>
                </c:pt>
                <c:pt idx="3484">
                  <c:v>0.48156682027649772</c:v>
                </c:pt>
                <c:pt idx="3485">
                  <c:v>0.53917050691244239</c:v>
                </c:pt>
                <c:pt idx="3486">
                  <c:v>0.48156682027649772</c:v>
                </c:pt>
                <c:pt idx="3487">
                  <c:v>0.51843317972350234</c:v>
                </c:pt>
                <c:pt idx="3488">
                  <c:v>0.53917050691244239</c:v>
                </c:pt>
                <c:pt idx="3489">
                  <c:v>0.51843317972350234</c:v>
                </c:pt>
                <c:pt idx="3490">
                  <c:v>0.51843317972350234</c:v>
                </c:pt>
                <c:pt idx="3491">
                  <c:v>0.53917050691244239</c:v>
                </c:pt>
                <c:pt idx="3492">
                  <c:v>0.51843317972350234</c:v>
                </c:pt>
                <c:pt idx="3493">
                  <c:v>0.48156682027649772</c:v>
                </c:pt>
                <c:pt idx="3494">
                  <c:v>0.48156682027649772</c:v>
                </c:pt>
                <c:pt idx="3495">
                  <c:v>0.48156682027649772</c:v>
                </c:pt>
                <c:pt idx="3496">
                  <c:v>0.48156682027649772</c:v>
                </c:pt>
                <c:pt idx="3497">
                  <c:v>0.51843317972350234</c:v>
                </c:pt>
                <c:pt idx="3498">
                  <c:v>0.51843317972350234</c:v>
                </c:pt>
                <c:pt idx="3499">
                  <c:v>0.51843317972350234</c:v>
                </c:pt>
                <c:pt idx="3500">
                  <c:v>0.54377880184331795</c:v>
                </c:pt>
                <c:pt idx="3501">
                  <c:v>0.51843317972350234</c:v>
                </c:pt>
                <c:pt idx="3502">
                  <c:v>0.54377880184331795</c:v>
                </c:pt>
                <c:pt idx="3503">
                  <c:v>0.50460829493087556</c:v>
                </c:pt>
                <c:pt idx="3504">
                  <c:v>0.50460829493087556</c:v>
                </c:pt>
                <c:pt idx="3505">
                  <c:v>0.53917050691244239</c:v>
                </c:pt>
                <c:pt idx="3506">
                  <c:v>0.53917050691244239</c:v>
                </c:pt>
                <c:pt idx="3507">
                  <c:v>0.50460829493087556</c:v>
                </c:pt>
                <c:pt idx="3508">
                  <c:v>0.50460829493087556</c:v>
                </c:pt>
                <c:pt idx="3509">
                  <c:v>0.50460829493087556</c:v>
                </c:pt>
                <c:pt idx="3510">
                  <c:v>0.53917050691244239</c:v>
                </c:pt>
                <c:pt idx="3511">
                  <c:v>0.50460829493087556</c:v>
                </c:pt>
                <c:pt idx="3512">
                  <c:v>0.50460829493087556</c:v>
                </c:pt>
                <c:pt idx="3513">
                  <c:v>0.53917050691244239</c:v>
                </c:pt>
                <c:pt idx="3514">
                  <c:v>0.50460829493087556</c:v>
                </c:pt>
                <c:pt idx="3515">
                  <c:v>0.30875576036866359</c:v>
                </c:pt>
                <c:pt idx="3516">
                  <c:v>0.30875576036866359</c:v>
                </c:pt>
                <c:pt idx="3517">
                  <c:v>0.30875576036866359</c:v>
                </c:pt>
                <c:pt idx="3518">
                  <c:v>0.30875576036866359</c:v>
                </c:pt>
                <c:pt idx="3519">
                  <c:v>0.30875576036866359</c:v>
                </c:pt>
                <c:pt idx="3520">
                  <c:v>0.30875576036866359</c:v>
                </c:pt>
                <c:pt idx="3521">
                  <c:v>0.30875576036866359</c:v>
                </c:pt>
                <c:pt idx="3522">
                  <c:v>0.19815668202764977</c:v>
                </c:pt>
                <c:pt idx="3523">
                  <c:v>0.44930875576036866</c:v>
                </c:pt>
                <c:pt idx="3524">
                  <c:v>0.44930875576036866</c:v>
                </c:pt>
                <c:pt idx="3525">
                  <c:v>0.44930875576036866</c:v>
                </c:pt>
                <c:pt idx="3526">
                  <c:v>0.44930875576036866</c:v>
                </c:pt>
                <c:pt idx="3527">
                  <c:v>0.19815668202764977</c:v>
                </c:pt>
                <c:pt idx="3528">
                  <c:v>0.44930875576036866</c:v>
                </c:pt>
                <c:pt idx="3529">
                  <c:v>0.44930875576036866</c:v>
                </c:pt>
                <c:pt idx="3530">
                  <c:v>0.44930875576036866</c:v>
                </c:pt>
                <c:pt idx="3531">
                  <c:v>0.19815668202764977</c:v>
                </c:pt>
                <c:pt idx="3532">
                  <c:v>0.44930875576036866</c:v>
                </c:pt>
                <c:pt idx="3533">
                  <c:v>0.44930875576036866</c:v>
                </c:pt>
                <c:pt idx="3534">
                  <c:v>0.44930875576036866</c:v>
                </c:pt>
                <c:pt idx="3535">
                  <c:v>0.19815668202764977</c:v>
                </c:pt>
                <c:pt idx="3536">
                  <c:v>0.44930875576036866</c:v>
                </c:pt>
                <c:pt idx="3537">
                  <c:v>0.19815668202764977</c:v>
                </c:pt>
                <c:pt idx="3538">
                  <c:v>0.19815668202764977</c:v>
                </c:pt>
                <c:pt idx="3539">
                  <c:v>0.19815668202764977</c:v>
                </c:pt>
                <c:pt idx="3540">
                  <c:v>0.44930875576036866</c:v>
                </c:pt>
                <c:pt idx="3541">
                  <c:v>0.44930875576036866</c:v>
                </c:pt>
                <c:pt idx="3542">
                  <c:v>0.19815668202764977</c:v>
                </c:pt>
                <c:pt idx="3543">
                  <c:v>0.44930875576036866</c:v>
                </c:pt>
                <c:pt idx="3544">
                  <c:v>0.44930875576036866</c:v>
                </c:pt>
                <c:pt idx="3545">
                  <c:v>0.26728110599078342</c:v>
                </c:pt>
                <c:pt idx="3546">
                  <c:v>0.26728110599078342</c:v>
                </c:pt>
                <c:pt idx="3547">
                  <c:v>0.26728110599078342</c:v>
                </c:pt>
                <c:pt idx="3548">
                  <c:v>0.26728110599078342</c:v>
                </c:pt>
                <c:pt idx="3549">
                  <c:v>0.26728110599078342</c:v>
                </c:pt>
                <c:pt idx="3550">
                  <c:v>0.26728110599078342</c:v>
                </c:pt>
                <c:pt idx="3551">
                  <c:v>0.26728110599078342</c:v>
                </c:pt>
                <c:pt idx="3552">
                  <c:v>0.26728110599078342</c:v>
                </c:pt>
                <c:pt idx="3553">
                  <c:v>0.26728110599078342</c:v>
                </c:pt>
                <c:pt idx="3554">
                  <c:v>0.26728110599078342</c:v>
                </c:pt>
                <c:pt idx="3555">
                  <c:v>0.26728110599078342</c:v>
                </c:pt>
                <c:pt idx="3556">
                  <c:v>0.26728110599078342</c:v>
                </c:pt>
                <c:pt idx="3557">
                  <c:v>0.26728110599078342</c:v>
                </c:pt>
                <c:pt idx="3558">
                  <c:v>0.26728110599078342</c:v>
                </c:pt>
                <c:pt idx="3559">
                  <c:v>0.26728110599078342</c:v>
                </c:pt>
                <c:pt idx="3560">
                  <c:v>0.26728110599078342</c:v>
                </c:pt>
                <c:pt idx="3561">
                  <c:v>0.26728110599078342</c:v>
                </c:pt>
                <c:pt idx="3562">
                  <c:v>0.26728110599078342</c:v>
                </c:pt>
                <c:pt idx="3563">
                  <c:v>0.26728110599078342</c:v>
                </c:pt>
                <c:pt idx="3564">
                  <c:v>0.26728110599078342</c:v>
                </c:pt>
                <c:pt idx="3565">
                  <c:v>0.26728110599078342</c:v>
                </c:pt>
                <c:pt idx="3566">
                  <c:v>0.26728110599078342</c:v>
                </c:pt>
                <c:pt idx="3567">
                  <c:v>0.26728110599078342</c:v>
                </c:pt>
                <c:pt idx="3568">
                  <c:v>0.83640552995391704</c:v>
                </c:pt>
                <c:pt idx="3569">
                  <c:v>0.83640552995391704</c:v>
                </c:pt>
                <c:pt idx="3570">
                  <c:v>0.83640552995391704</c:v>
                </c:pt>
                <c:pt idx="3571">
                  <c:v>0.83640552995391704</c:v>
                </c:pt>
                <c:pt idx="3572">
                  <c:v>0.83640552995391704</c:v>
                </c:pt>
                <c:pt idx="3573">
                  <c:v>0.83640552995391704</c:v>
                </c:pt>
                <c:pt idx="3574">
                  <c:v>0.20737327188940091</c:v>
                </c:pt>
                <c:pt idx="3575">
                  <c:v>0.20737327188940091</c:v>
                </c:pt>
                <c:pt idx="3576">
                  <c:v>0.33179723502304148</c:v>
                </c:pt>
                <c:pt idx="3577">
                  <c:v>0.33179723502304148</c:v>
                </c:pt>
                <c:pt idx="3578">
                  <c:v>0.33179723502304148</c:v>
                </c:pt>
                <c:pt idx="3579">
                  <c:v>0.36635944700460832</c:v>
                </c:pt>
                <c:pt idx="3580">
                  <c:v>0.36635944700460832</c:v>
                </c:pt>
                <c:pt idx="3581">
                  <c:v>0.35023041474654376</c:v>
                </c:pt>
                <c:pt idx="3582">
                  <c:v>0.46543778801843316</c:v>
                </c:pt>
                <c:pt idx="3583">
                  <c:v>0.46543778801843316</c:v>
                </c:pt>
                <c:pt idx="3584">
                  <c:v>0.46543778801843316</c:v>
                </c:pt>
                <c:pt idx="3585">
                  <c:v>0.46543778801843316</c:v>
                </c:pt>
                <c:pt idx="3586">
                  <c:v>0.81566820276497698</c:v>
                </c:pt>
                <c:pt idx="3587">
                  <c:v>0.81566820276497698</c:v>
                </c:pt>
                <c:pt idx="3588">
                  <c:v>0.81566820276497698</c:v>
                </c:pt>
                <c:pt idx="3589">
                  <c:v>0.81566820276497698</c:v>
                </c:pt>
                <c:pt idx="3590">
                  <c:v>0.81566820276497698</c:v>
                </c:pt>
                <c:pt idx="3591">
                  <c:v>0.81566820276497698</c:v>
                </c:pt>
                <c:pt idx="3592">
                  <c:v>0.81566820276497698</c:v>
                </c:pt>
                <c:pt idx="3593">
                  <c:v>0.81566820276497698</c:v>
                </c:pt>
                <c:pt idx="3594">
                  <c:v>0.81566820276497698</c:v>
                </c:pt>
                <c:pt idx="3595">
                  <c:v>0.81566820276497698</c:v>
                </c:pt>
                <c:pt idx="3596">
                  <c:v>0.81566820276497698</c:v>
                </c:pt>
                <c:pt idx="3597">
                  <c:v>0.81566820276497698</c:v>
                </c:pt>
                <c:pt idx="3598">
                  <c:v>0.81566820276497698</c:v>
                </c:pt>
                <c:pt idx="3599">
                  <c:v>0.81566820276497698</c:v>
                </c:pt>
                <c:pt idx="3600">
                  <c:v>0.81566820276497698</c:v>
                </c:pt>
                <c:pt idx="3601">
                  <c:v>0.81566820276497698</c:v>
                </c:pt>
                <c:pt idx="3602">
                  <c:v>0.81566820276497698</c:v>
                </c:pt>
                <c:pt idx="3603">
                  <c:v>0.81566820276497698</c:v>
                </c:pt>
                <c:pt idx="3604">
                  <c:v>0.81566820276497698</c:v>
                </c:pt>
                <c:pt idx="3605">
                  <c:v>0.81566820276497698</c:v>
                </c:pt>
                <c:pt idx="3606">
                  <c:v>0.81566820276497698</c:v>
                </c:pt>
                <c:pt idx="3607">
                  <c:v>0.81566820276497698</c:v>
                </c:pt>
                <c:pt idx="3608">
                  <c:v>0.81566820276497698</c:v>
                </c:pt>
                <c:pt idx="3609">
                  <c:v>0.81566820276497698</c:v>
                </c:pt>
                <c:pt idx="3610">
                  <c:v>0.81566820276497698</c:v>
                </c:pt>
                <c:pt idx="3611">
                  <c:v>0.81566820276497698</c:v>
                </c:pt>
                <c:pt idx="3612">
                  <c:v>0.81566820276497698</c:v>
                </c:pt>
                <c:pt idx="3613">
                  <c:v>0.81566820276497698</c:v>
                </c:pt>
                <c:pt idx="3614">
                  <c:v>0.81566820276497698</c:v>
                </c:pt>
                <c:pt idx="3615">
                  <c:v>0.81566820276497698</c:v>
                </c:pt>
                <c:pt idx="3616">
                  <c:v>0.77649769585253459</c:v>
                </c:pt>
                <c:pt idx="3617">
                  <c:v>0.77649769585253459</c:v>
                </c:pt>
                <c:pt idx="3618">
                  <c:v>0.77649769585253459</c:v>
                </c:pt>
                <c:pt idx="3619">
                  <c:v>0.77649769585253459</c:v>
                </c:pt>
                <c:pt idx="3620">
                  <c:v>0.77649769585253459</c:v>
                </c:pt>
                <c:pt idx="3621">
                  <c:v>0.77649769585253459</c:v>
                </c:pt>
                <c:pt idx="3622">
                  <c:v>0.77649769585253459</c:v>
                </c:pt>
                <c:pt idx="3623">
                  <c:v>0.77649769585253459</c:v>
                </c:pt>
                <c:pt idx="3624">
                  <c:v>0.77649769585253459</c:v>
                </c:pt>
                <c:pt idx="3625">
                  <c:v>0.61290322580645162</c:v>
                </c:pt>
                <c:pt idx="3626">
                  <c:v>0.61290322580645162</c:v>
                </c:pt>
                <c:pt idx="3627">
                  <c:v>0.61290322580645162</c:v>
                </c:pt>
                <c:pt idx="3628">
                  <c:v>0.61290322580645162</c:v>
                </c:pt>
                <c:pt idx="3629">
                  <c:v>0.61290322580645162</c:v>
                </c:pt>
                <c:pt idx="3630">
                  <c:v>0.61290322580645162</c:v>
                </c:pt>
                <c:pt idx="3631">
                  <c:v>0.61290322580645162</c:v>
                </c:pt>
                <c:pt idx="3632">
                  <c:v>0.61290322580645162</c:v>
                </c:pt>
                <c:pt idx="3633">
                  <c:v>0.61290322580645162</c:v>
                </c:pt>
                <c:pt idx="3634">
                  <c:v>0.61290322580645162</c:v>
                </c:pt>
                <c:pt idx="3635">
                  <c:v>0.61290322580645162</c:v>
                </c:pt>
                <c:pt idx="3636">
                  <c:v>0.61290322580645162</c:v>
                </c:pt>
                <c:pt idx="3637">
                  <c:v>0.81566820276497698</c:v>
                </c:pt>
                <c:pt idx="3638">
                  <c:v>0.81566820276497698</c:v>
                </c:pt>
                <c:pt idx="3639">
                  <c:v>0.81566820276497698</c:v>
                </c:pt>
                <c:pt idx="3640">
                  <c:v>0.81566820276497698</c:v>
                </c:pt>
                <c:pt idx="3641">
                  <c:v>0.81566820276497698</c:v>
                </c:pt>
                <c:pt idx="3642">
                  <c:v>0.81566820276497698</c:v>
                </c:pt>
                <c:pt idx="3643">
                  <c:v>0.81566820276497698</c:v>
                </c:pt>
                <c:pt idx="3644">
                  <c:v>0.81566820276497698</c:v>
                </c:pt>
                <c:pt idx="3645">
                  <c:v>0.81566820276497698</c:v>
                </c:pt>
                <c:pt idx="3646">
                  <c:v>0.81566820276497698</c:v>
                </c:pt>
                <c:pt idx="3647">
                  <c:v>0.81566820276497698</c:v>
                </c:pt>
                <c:pt idx="3648">
                  <c:v>0.81566820276497698</c:v>
                </c:pt>
                <c:pt idx="3649">
                  <c:v>0.81566820276497698</c:v>
                </c:pt>
                <c:pt idx="3650">
                  <c:v>0.81566820276497698</c:v>
                </c:pt>
                <c:pt idx="3651">
                  <c:v>0.81566820276497698</c:v>
                </c:pt>
                <c:pt idx="3652">
                  <c:v>0.81566820276497698</c:v>
                </c:pt>
                <c:pt idx="3653">
                  <c:v>0.81566820276497698</c:v>
                </c:pt>
                <c:pt idx="3654">
                  <c:v>0.81566820276497698</c:v>
                </c:pt>
                <c:pt idx="3655">
                  <c:v>0.81566820276497698</c:v>
                </c:pt>
                <c:pt idx="3656">
                  <c:v>0.81566820276497698</c:v>
                </c:pt>
                <c:pt idx="3657">
                  <c:v>0.81566820276497698</c:v>
                </c:pt>
                <c:pt idx="3658">
                  <c:v>0.81566820276497698</c:v>
                </c:pt>
                <c:pt idx="3659">
                  <c:v>0.81566820276497698</c:v>
                </c:pt>
                <c:pt idx="3660">
                  <c:v>0.81566820276497698</c:v>
                </c:pt>
                <c:pt idx="3661">
                  <c:v>0.81566820276497698</c:v>
                </c:pt>
                <c:pt idx="3662">
                  <c:v>0.81566820276497698</c:v>
                </c:pt>
                <c:pt idx="3663">
                  <c:v>0.81566820276497698</c:v>
                </c:pt>
                <c:pt idx="3664">
                  <c:v>0.81566820276497698</c:v>
                </c:pt>
                <c:pt idx="3665">
                  <c:v>0.81566820276497698</c:v>
                </c:pt>
                <c:pt idx="3666">
                  <c:v>0.81566820276497698</c:v>
                </c:pt>
                <c:pt idx="3667">
                  <c:v>0.65437788018433185</c:v>
                </c:pt>
                <c:pt idx="3668">
                  <c:v>0.65437788018433185</c:v>
                </c:pt>
                <c:pt idx="3669">
                  <c:v>0.65437788018433185</c:v>
                </c:pt>
                <c:pt idx="3670">
                  <c:v>0.17050691244239632</c:v>
                </c:pt>
                <c:pt idx="3671">
                  <c:v>0.12903225806451613</c:v>
                </c:pt>
                <c:pt idx="3672">
                  <c:v>6.6820276497695855E-2</c:v>
                </c:pt>
                <c:pt idx="3673">
                  <c:v>0.12903225806451613</c:v>
                </c:pt>
                <c:pt idx="3674">
                  <c:v>0.12903225806451613</c:v>
                </c:pt>
                <c:pt idx="3675">
                  <c:v>0.12903225806451613</c:v>
                </c:pt>
                <c:pt idx="3676">
                  <c:v>0.12903225806451613</c:v>
                </c:pt>
                <c:pt idx="3677">
                  <c:v>0.12903225806451613</c:v>
                </c:pt>
                <c:pt idx="3678">
                  <c:v>0.12903225806451613</c:v>
                </c:pt>
                <c:pt idx="3679">
                  <c:v>0.12903225806451613</c:v>
                </c:pt>
                <c:pt idx="3680">
                  <c:v>0.12903225806451613</c:v>
                </c:pt>
                <c:pt idx="3681">
                  <c:v>0.12903225806451613</c:v>
                </c:pt>
                <c:pt idx="3682">
                  <c:v>0.12903225806451613</c:v>
                </c:pt>
                <c:pt idx="3683">
                  <c:v>0.12903225806451613</c:v>
                </c:pt>
                <c:pt idx="3684">
                  <c:v>0.12903225806451613</c:v>
                </c:pt>
                <c:pt idx="3685">
                  <c:v>0.12903225806451613</c:v>
                </c:pt>
                <c:pt idx="3686">
                  <c:v>0.12903225806451613</c:v>
                </c:pt>
                <c:pt idx="3687">
                  <c:v>0.12903225806451613</c:v>
                </c:pt>
                <c:pt idx="3688">
                  <c:v>0.12903225806451613</c:v>
                </c:pt>
                <c:pt idx="3689">
                  <c:v>0.12903225806451613</c:v>
                </c:pt>
                <c:pt idx="3690">
                  <c:v>0.12903225806451613</c:v>
                </c:pt>
                <c:pt idx="3691">
                  <c:v>0.12903225806451613</c:v>
                </c:pt>
                <c:pt idx="3692">
                  <c:v>0.12903225806451613</c:v>
                </c:pt>
                <c:pt idx="3693">
                  <c:v>0.12903225806451613</c:v>
                </c:pt>
                <c:pt idx="3694">
                  <c:v>0.12903225806451613</c:v>
                </c:pt>
                <c:pt idx="3695">
                  <c:v>0.12903225806451613</c:v>
                </c:pt>
                <c:pt idx="3696">
                  <c:v>0.12903225806451613</c:v>
                </c:pt>
                <c:pt idx="3697">
                  <c:v>0.12903225806451613</c:v>
                </c:pt>
                <c:pt idx="3698">
                  <c:v>0.12903225806451613</c:v>
                </c:pt>
                <c:pt idx="3699">
                  <c:v>0.12903225806451613</c:v>
                </c:pt>
                <c:pt idx="3700">
                  <c:v>0.12903225806451613</c:v>
                </c:pt>
                <c:pt idx="3701">
                  <c:v>0.12903225806451613</c:v>
                </c:pt>
                <c:pt idx="3702">
                  <c:v>0.31105990783410137</c:v>
                </c:pt>
                <c:pt idx="3703">
                  <c:v>0.31105990783410137</c:v>
                </c:pt>
                <c:pt idx="3704">
                  <c:v>0.31105990783410137</c:v>
                </c:pt>
                <c:pt idx="3705">
                  <c:v>0.31105990783410137</c:v>
                </c:pt>
                <c:pt idx="3706">
                  <c:v>0.31105990783410137</c:v>
                </c:pt>
                <c:pt idx="3707">
                  <c:v>0.31105990783410137</c:v>
                </c:pt>
                <c:pt idx="3708">
                  <c:v>0.7695852534562212</c:v>
                </c:pt>
                <c:pt idx="3709">
                  <c:v>0.7695852534562212</c:v>
                </c:pt>
                <c:pt idx="3710">
                  <c:v>0.4838709677419355</c:v>
                </c:pt>
                <c:pt idx="3711">
                  <c:v>0.4838709677419355</c:v>
                </c:pt>
                <c:pt idx="3712">
                  <c:v>0.4838709677419355</c:v>
                </c:pt>
                <c:pt idx="3713">
                  <c:v>0.6428571428571429</c:v>
                </c:pt>
                <c:pt idx="3714">
                  <c:v>0.6428571428571429</c:v>
                </c:pt>
                <c:pt idx="3715">
                  <c:v>0.4838709677419355</c:v>
                </c:pt>
                <c:pt idx="3716">
                  <c:v>0.6428571428571429</c:v>
                </c:pt>
                <c:pt idx="3717">
                  <c:v>0.4838709677419355</c:v>
                </c:pt>
                <c:pt idx="3718">
                  <c:v>0.6428571428571429</c:v>
                </c:pt>
                <c:pt idx="3719">
                  <c:v>0.4838709677419355</c:v>
                </c:pt>
                <c:pt idx="3720">
                  <c:v>0.532258064516129</c:v>
                </c:pt>
                <c:pt idx="3721">
                  <c:v>0.532258064516129</c:v>
                </c:pt>
                <c:pt idx="3722">
                  <c:v>0.532258064516129</c:v>
                </c:pt>
                <c:pt idx="3723">
                  <c:v>0.532258064516129</c:v>
                </c:pt>
                <c:pt idx="3724">
                  <c:v>0.532258064516129</c:v>
                </c:pt>
                <c:pt idx="3725">
                  <c:v>0.532258064516129</c:v>
                </c:pt>
                <c:pt idx="3726">
                  <c:v>0.532258064516129</c:v>
                </c:pt>
                <c:pt idx="3727">
                  <c:v>0.532258064516129</c:v>
                </c:pt>
                <c:pt idx="3728">
                  <c:v>0.532258064516129</c:v>
                </c:pt>
                <c:pt idx="3729">
                  <c:v>0.532258064516129</c:v>
                </c:pt>
                <c:pt idx="3730">
                  <c:v>0.532258064516129</c:v>
                </c:pt>
                <c:pt idx="3731">
                  <c:v>0.532258064516129</c:v>
                </c:pt>
                <c:pt idx="3732">
                  <c:v>3.4562211981566823E-2</c:v>
                </c:pt>
                <c:pt idx="3733">
                  <c:v>3.4562211981566823E-2</c:v>
                </c:pt>
                <c:pt idx="3734">
                  <c:v>3.4562211981566823E-2</c:v>
                </c:pt>
                <c:pt idx="3735">
                  <c:v>3.4562211981566823E-2</c:v>
                </c:pt>
                <c:pt idx="3736">
                  <c:v>3.4562211981566823E-2</c:v>
                </c:pt>
                <c:pt idx="3737">
                  <c:v>3.4562211981566823E-2</c:v>
                </c:pt>
                <c:pt idx="3738">
                  <c:v>3.4562211981566823E-2</c:v>
                </c:pt>
                <c:pt idx="3739">
                  <c:v>3.4562211981566823E-2</c:v>
                </c:pt>
                <c:pt idx="3740">
                  <c:v>3.4562211981566823E-2</c:v>
                </c:pt>
                <c:pt idx="3741">
                  <c:v>3.4562211981566823E-2</c:v>
                </c:pt>
                <c:pt idx="3742">
                  <c:v>3.4562211981566823E-2</c:v>
                </c:pt>
                <c:pt idx="3743">
                  <c:v>0.44009216589861749</c:v>
                </c:pt>
                <c:pt idx="3744">
                  <c:v>0.4009216589861751</c:v>
                </c:pt>
                <c:pt idx="3745">
                  <c:v>0.4009216589861751</c:v>
                </c:pt>
                <c:pt idx="3746">
                  <c:v>0.4009216589861751</c:v>
                </c:pt>
                <c:pt idx="3747">
                  <c:v>0.44009216589861749</c:v>
                </c:pt>
                <c:pt idx="3748">
                  <c:v>0.44009216589861749</c:v>
                </c:pt>
                <c:pt idx="3749">
                  <c:v>0.532258064516129</c:v>
                </c:pt>
                <c:pt idx="3750">
                  <c:v>0.532258064516129</c:v>
                </c:pt>
                <c:pt idx="3751">
                  <c:v>0.532258064516129</c:v>
                </c:pt>
                <c:pt idx="3752">
                  <c:v>0.532258064516129</c:v>
                </c:pt>
                <c:pt idx="3753">
                  <c:v>0.532258064516129</c:v>
                </c:pt>
                <c:pt idx="3754">
                  <c:v>0.532258064516129</c:v>
                </c:pt>
                <c:pt idx="3755">
                  <c:v>0.532258064516129</c:v>
                </c:pt>
                <c:pt idx="3756">
                  <c:v>0.532258064516129</c:v>
                </c:pt>
                <c:pt idx="3757">
                  <c:v>0.59677419354838712</c:v>
                </c:pt>
                <c:pt idx="3758">
                  <c:v>0.59677419354838712</c:v>
                </c:pt>
                <c:pt idx="3759">
                  <c:v>0.59677419354838712</c:v>
                </c:pt>
                <c:pt idx="3760">
                  <c:v>0.59677419354838712</c:v>
                </c:pt>
                <c:pt idx="3761">
                  <c:v>0.16129032258064516</c:v>
                </c:pt>
                <c:pt idx="3762">
                  <c:v>0.16129032258064516</c:v>
                </c:pt>
                <c:pt idx="3763">
                  <c:v>0.10829493087557604</c:v>
                </c:pt>
                <c:pt idx="3764">
                  <c:v>0.16129032258064516</c:v>
                </c:pt>
                <c:pt idx="3765">
                  <c:v>0.16129032258064516</c:v>
                </c:pt>
                <c:pt idx="3766">
                  <c:v>0.16129032258064516</c:v>
                </c:pt>
                <c:pt idx="3767">
                  <c:v>0.16129032258064516</c:v>
                </c:pt>
                <c:pt idx="3768">
                  <c:v>0.16129032258064516</c:v>
                </c:pt>
                <c:pt idx="3769">
                  <c:v>0.16129032258064516</c:v>
                </c:pt>
                <c:pt idx="3770">
                  <c:v>0.10829493087557604</c:v>
                </c:pt>
                <c:pt idx="3771">
                  <c:v>0.16129032258064516</c:v>
                </c:pt>
                <c:pt idx="3772">
                  <c:v>0.16129032258064516</c:v>
                </c:pt>
                <c:pt idx="3773">
                  <c:v>0.16129032258064516</c:v>
                </c:pt>
                <c:pt idx="3774">
                  <c:v>0.16129032258064516</c:v>
                </c:pt>
                <c:pt idx="3775">
                  <c:v>0.56221198156682028</c:v>
                </c:pt>
                <c:pt idx="3776">
                  <c:v>0.29723502304147464</c:v>
                </c:pt>
                <c:pt idx="3777">
                  <c:v>0.56221198156682028</c:v>
                </c:pt>
                <c:pt idx="3778">
                  <c:v>0.50460829493087556</c:v>
                </c:pt>
                <c:pt idx="3779">
                  <c:v>0.56221198156682028</c:v>
                </c:pt>
                <c:pt idx="3780">
                  <c:v>0.50460829493087556</c:v>
                </c:pt>
                <c:pt idx="3781">
                  <c:v>0.50460829493087556</c:v>
                </c:pt>
                <c:pt idx="3782">
                  <c:v>0.50460829493087556</c:v>
                </c:pt>
                <c:pt idx="3783">
                  <c:v>0.50460829493087556</c:v>
                </c:pt>
                <c:pt idx="3784">
                  <c:v>0.50460829493087556</c:v>
                </c:pt>
                <c:pt idx="3785">
                  <c:v>0.50460829493087556</c:v>
                </c:pt>
                <c:pt idx="3786">
                  <c:v>0.50460829493087556</c:v>
                </c:pt>
                <c:pt idx="3787">
                  <c:v>0.50460829493087556</c:v>
                </c:pt>
                <c:pt idx="3788">
                  <c:v>0.50460829493087556</c:v>
                </c:pt>
                <c:pt idx="3789">
                  <c:v>0.50460829493087556</c:v>
                </c:pt>
                <c:pt idx="3790">
                  <c:v>0.50460829493087556</c:v>
                </c:pt>
                <c:pt idx="3791">
                  <c:v>0.50460829493087556</c:v>
                </c:pt>
                <c:pt idx="3792">
                  <c:v>0.50460829493087556</c:v>
                </c:pt>
                <c:pt idx="3793">
                  <c:v>0.50460829493087556</c:v>
                </c:pt>
                <c:pt idx="3794">
                  <c:v>0.96082949308755761</c:v>
                </c:pt>
                <c:pt idx="3795">
                  <c:v>0.96082949308755761</c:v>
                </c:pt>
                <c:pt idx="3796">
                  <c:v>0.96082949308755761</c:v>
                </c:pt>
                <c:pt idx="3797">
                  <c:v>0.96082949308755761</c:v>
                </c:pt>
                <c:pt idx="3798">
                  <c:v>0.96082949308755761</c:v>
                </c:pt>
                <c:pt idx="3799">
                  <c:v>0.96082949308755761</c:v>
                </c:pt>
                <c:pt idx="3800">
                  <c:v>0.96082949308755761</c:v>
                </c:pt>
                <c:pt idx="3801">
                  <c:v>0.96082949308755761</c:v>
                </c:pt>
                <c:pt idx="3802">
                  <c:v>0.96082949308755761</c:v>
                </c:pt>
                <c:pt idx="3803">
                  <c:v>0.96082949308755761</c:v>
                </c:pt>
                <c:pt idx="3804">
                  <c:v>0.96082949308755761</c:v>
                </c:pt>
                <c:pt idx="3805">
                  <c:v>0.96082949308755761</c:v>
                </c:pt>
                <c:pt idx="3806">
                  <c:v>0.96082949308755761</c:v>
                </c:pt>
                <c:pt idx="3807">
                  <c:v>0.30875576036866359</c:v>
                </c:pt>
                <c:pt idx="3808">
                  <c:v>0.55069124423963134</c:v>
                </c:pt>
                <c:pt idx="3809">
                  <c:v>0.55069124423963134</c:v>
                </c:pt>
                <c:pt idx="3810">
                  <c:v>0.55069124423963134</c:v>
                </c:pt>
                <c:pt idx="3811">
                  <c:v>0.30875576036866359</c:v>
                </c:pt>
                <c:pt idx="3812">
                  <c:v>0.56221198156682028</c:v>
                </c:pt>
                <c:pt idx="3813">
                  <c:v>0.30875576036866359</c:v>
                </c:pt>
                <c:pt idx="3814">
                  <c:v>0.56221198156682028</c:v>
                </c:pt>
                <c:pt idx="3815">
                  <c:v>0.30875576036866359</c:v>
                </c:pt>
                <c:pt idx="3816">
                  <c:v>0.56221198156682028</c:v>
                </c:pt>
                <c:pt idx="3817">
                  <c:v>0.56221198156682028</c:v>
                </c:pt>
                <c:pt idx="3818">
                  <c:v>0.56221198156682028</c:v>
                </c:pt>
                <c:pt idx="3819">
                  <c:v>0.56221198156682028</c:v>
                </c:pt>
                <c:pt idx="3820">
                  <c:v>0.30875576036866359</c:v>
                </c:pt>
                <c:pt idx="3821">
                  <c:v>0.30875576036866359</c:v>
                </c:pt>
                <c:pt idx="3822">
                  <c:v>0.14746543778801843</c:v>
                </c:pt>
                <c:pt idx="3823">
                  <c:v>0.14746543778801843</c:v>
                </c:pt>
                <c:pt idx="3824">
                  <c:v>0.14746543778801843</c:v>
                </c:pt>
                <c:pt idx="3825">
                  <c:v>0.14746543778801843</c:v>
                </c:pt>
                <c:pt idx="3826">
                  <c:v>0.14746543778801843</c:v>
                </c:pt>
                <c:pt idx="3827">
                  <c:v>0.14746543778801843</c:v>
                </c:pt>
                <c:pt idx="3828">
                  <c:v>0.44700460829493088</c:v>
                </c:pt>
                <c:pt idx="3829">
                  <c:v>0.44700460829493088</c:v>
                </c:pt>
                <c:pt idx="3830">
                  <c:v>0.44700460829493088</c:v>
                </c:pt>
                <c:pt idx="3831">
                  <c:v>0.44700460829493088</c:v>
                </c:pt>
                <c:pt idx="3832">
                  <c:v>0.44700460829493088</c:v>
                </c:pt>
                <c:pt idx="3833">
                  <c:v>0.44700460829493088</c:v>
                </c:pt>
                <c:pt idx="3834">
                  <c:v>0.44700460829493088</c:v>
                </c:pt>
                <c:pt idx="3835">
                  <c:v>0.44700460829493088</c:v>
                </c:pt>
                <c:pt idx="3836">
                  <c:v>0.44700460829493088</c:v>
                </c:pt>
                <c:pt idx="3837">
                  <c:v>0.44700460829493088</c:v>
                </c:pt>
                <c:pt idx="3838">
                  <c:v>0.44700460829493088</c:v>
                </c:pt>
                <c:pt idx="3839">
                  <c:v>0.44700460829493088</c:v>
                </c:pt>
                <c:pt idx="3840">
                  <c:v>1</c:v>
                </c:pt>
                <c:pt idx="3841">
                  <c:v>1</c:v>
                </c:pt>
                <c:pt idx="3842">
                  <c:v>0.13824884792626729</c:v>
                </c:pt>
                <c:pt idx="3843">
                  <c:v>0.13824884792626729</c:v>
                </c:pt>
                <c:pt idx="3844">
                  <c:v>0.13824884792626729</c:v>
                </c:pt>
                <c:pt idx="3845">
                  <c:v>0.13824884792626729</c:v>
                </c:pt>
                <c:pt idx="3846">
                  <c:v>0.13824884792626729</c:v>
                </c:pt>
                <c:pt idx="3847">
                  <c:v>0.13824884792626729</c:v>
                </c:pt>
                <c:pt idx="3848">
                  <c:v>0.13824884792626729</c:v>
                </c:pt>
                <c:pt idx="3849">
                  <c:v>0.13824884792626729</c:v>
                </c:pt>
                <c:pt idx="3850">
                  <c:v>0.14055299539170507</c:v>
                </c:pt>
                <c:pt idx="3851">
                  <c:v>0.14055299539170507</c:v>
                </c:pt>
                <c:pt idx="3852">
                  <c:v>0.14055299539170507</c:v>
                </c:pt>
                <c:pt idx="3853">
                  <c:v>0.14055299539170507</c:v>
                </c:pt>
                <c:pt idx="3854">
                  <c:v>0.14055299539170507</c:v>
                </c:pt>
                <c:pt idx="3855">
                  <c:v>0.14055299539170507</c:v>
                </c:pt>
                <c:pt idx="3856">
                  <c:v>0.14055299539170507</c:v>
                </c:pt>
                <c:pt idx="3857">
                  <c:v>0.14055299539170507</c:v>
                </c:pt>
                <c:pt idx="3858">
                  <c:v>0.14055299539170507</c:v>
                </c:pt>
                <c:pt idx="3859">
                  <c:v>0.14055299539170507</c:v>
                </c:pt>
                <c:pt idx="3860">
                  <c:v>0.14055299539170507</c:v>
                </c:pt>
                <c:pt idx="3861">
                  <c:v>0.14055299539170507</c:v>
                </c:pt>
                <c:pt idx="3862">
                  <c:v>0.14055299539170507</c:v>
                </c:pt>
                <c:pt idx="3863">
                  <c:v>0.14055299539170507</c:v>
                </c:pt>
                <c:pt idx="3864">
                  <c:v>0.14055299539170507</c:v>
                </c:pt>
                <c:pt idx="3865">
                  <c:v>0.14055299539170507</c:v>
                </c:pt>
                <c:pt idx="3866">
                  <c:v>0.14055299539170507</c:v>
                </c:pt>
                <c:pt idx="3867">
                  <c:v>0.14055299539170507</c:v>
                </c:pt>
                <c:pt idx="3868">
                  <c:v>0.14055299539170507</c:v>
                </c:pt>
                <c:pt idx="3869">
                  <c:v>0.14055299539170507</c:v>
                </c:pt>
                <c:pt idx="3870">
                  <c:v>0.14055299539170507</c:v>
                </c:pt>
                <c:pt idx="3871">
                  <c:v>0.14055299539170507</c:v>
                </c:pt>
                <c:pt idx="3872">
                  <c:v>0.14055299539170507</c:v>
                </c:pt>
                <c:pt idx="3873">
                  <c:v>0.14055299539170507</c:v>
                </c:pt>
                <c:pt idx="3874">
                  <c:v>0.14055299539170507</c:v>
                </c:pt>
                <c:pt idx="3875">
                  <c:v>0.14055299539170507</c:v>
                </c:pt>
                <c:pt idx="3876">
                  <c:v>0.42396313364055299</c:v>
                </c:pt>
                <c:pt idx="3877">
                  <c:v>0.23963133640552994</c:v>
                </c:pt>
                <c:pt idx="3878">
                  <c:v>0.23963133640552994</c:v>
                </c:pt>
                <c:pt idx="3879">
                  <c:v>0.23963133640552994</c:v>
                </c:pt>
                <c:pt idx="3880">
                  <c:v>0.23963133640552994</c:v>
                </c:pt>
                <c:pt idx="3881">
                  <c:v>0.23963133640552994</c:v>
                </c:pt>
                <c:pt idx="3882">
                  <c:v>0.42396313364055299</c:v>
                </c:pt>
                <c:pt idx="3883">
                  <c:v>0.23963133640552994</c:v>
                </c:pt>
                <c:pt idx="3884">
                  <c:v>0.23963133640552994</c:v>
                </c:pt>
                <c:pt idx="3885">
                  <c:v>0.23963133640552994</c:v>
                </c:pt>
                <c:pt idx="3886">
                  <c:v>0.23963133640552994</c:v>
                </c:pt>
                <c:pt idx="3887">
                  <c:v>0.42396313364055299</c:v>
                </c:pt>
                <c:pt idx="3888">
                  <c:v>0.23963133640552994</c:v>
                </c:pt>
                <c:pt idx="3889">
                  <c:v>0.42396313364055299</c:v>
                </c:pt>
                <c:pt idx="3890">
                  <c:v>0.23963133640552994</c:v>
                </c:pt>
                <c:pt idx="3891">
                  <c:v>0.23963133640552994</c:v>
                </c:pt>
                <c:pt idx="3892">
                  <c:v>0.42396313364055299</c:v>
                </c:pt>
                <c:pt idx="3893">
                  <c:v>0.23963133640552994</c:v>
                </c:pt>
                <c:pt idx="3894">
                  <c:v>0.42396313364055299</c:v>
                </c:pt>
                <c:pt idx="3895">
                  <c:v>0.23963133640552994</c:v>
                </c:pt>
                <c:pt idx="3896">
                  <c:v>0.23963133640552994</c:v>
                </c:pt>
                <c:pt idx="3897">
                  <c:v>0.23963133640552994</c:v>
                </c:pt>
                <c:pt idx="3898">
                  <c:v>0.23963133640552994</c:v>
                </c:pt>
                <c:pt idx="3899">
                  <c:v>0.23963133640552994</c:v>
                </c:pt>
                <c:pt idx="3900">
                  <c:v>0.24654377880184331</c:v>
                </c:pt>
                <c:pt idx="3901">
                  <c:v>0.24654377880184331</c:v>
                </c:pt>
                <c:pt idx="3902">
                  <c:v>0.24654377880184331</c:v>
                </c:pt>
                <c:pt idx="3903">
                  <c:v>0.31105990783410137</c:v>
                </c:pt>
                <c:pt idx="3904">
                  <c:v>0.31105990783410137</c:v>
                </c:pt>
                <c:pt idx="3905">
                  <c:v>0.18202764976958524</c:v>
                </c:pt>
                <c:pt idx="3906">
                  <c:v>0.18202764976958524</c:v>
                </c:pt>
                <c:pt idx="3907">
                  <c:v>0.24654377880184331</c:v>
                </c:pt>
                <c:pt idx="3908">
                  <c:v>0.31105990783410137</c:v>
                </c:pt>
                <c:pt idx="3909">
                  <c:v>0.31105990783410137</c:v>
                </c:pt>
                <c:pt idx="3910">
                  <c:v>0.31105990783410137</c:v>
                </c:pt>
                <c:pt idx="3911">
                  <c:v>0.18202764976958524</c:v>
                </c:pt>
                <c:pt idx="3912">
                  <c:v>0.31105990783410137</c:v>
                </c:pt>
                <c:pt idx="3913">
                  <c:v>0.31105990783410137</c:v>
                </c:pt>
                <c:pt idx="3914">
                  <c:v>0.24654377880184331</c:v>
                </c:pt>
                <c:pt idx="3915">
                  <c:v>0.24654377880184331</c:v>
                </c:pt>
                <c:pt idx="3916">
                  <c:v>0.24654377880184331</c:v>
                </c:pt>
                <c:pt idx="3917">
                  <c:v>0.18202764976958524</c:v>
                </c:pt>
                <c:pt idx="3918">
                  <c:v>0.31105990783410137</c:v>
                </c:pt>
                <c:pt idx="3919">
                  <c:v>0.24654377880184331</c:v>
                </c:pt>
                <c:pt idx="3920">
                  <c:v>0.18663594470046083</c:v>
                </c:pt>
                <c:pt idx="3921">
                  <c:v>0.18663594470046083</c:v>
                </c:pt>
                <c:pt idx="3922">
                  <c:v>0.22580645161290322</c:v>
                </c:pt>
                <c:pt idx="3923">
                  <c:v>0.18663594470046083</c:v>
                </c:pt>
                <c:pt idx="3924">
                  <c:v>0.22580645161290322</c:v>
                </c:pt>
                <c:pt idx="3925">
                  <c:v>0.31105990783410137</c:v>
                </c:pt>
                <c:pt idx="3926">
                  <c:v>0.31105990783410137</c:v>
                </c:pt>
                <c:pt idx="3927">
                  <c:v>0.22580645161290322</c:v>
                </c:pt>
                <c:pt idx="3928">
                  <c:v>3.4562211981566823E-2</c:v>
                </c:pt>
                <c:pt idx="3929">
                  <c:v>3.4562211981566823E-2</c:v>
                </c:pt>
                <c:pt idx="3930">
                  <c:v>3.4562211981566823E-2</c:v>
                </c:pt>
                <c:pt idx="3931">
                  <c:v>3.4562211981566823E-2</c:v>
                </c:pt>
                <c:pt idx="3932">
                  <c:v>3.4562211981566823E-2</c:v>
                </c:pt>
                <c:pt idx="3933">
                  <c:v>3.4562211981566823E-2</c:v>
                </c:pt>
                <c:pt idx="3934">
                  <c:v>3.4562211981566823E-2</c:v>
                </c:pt>
                <c:pt idx="3935">
                  <c:v>0.30875576036866359</c:v>
                </c:pt>
                <c:pt idx="3936">
                  <c:v>0.30875576036866359</c:v>
                </c:pt>
                <c:pt idx="3937">
                  <c:v>0.30875576036866359</c:v>
                </c:pt>
                <c:pt idx="3938">
                  <c:v>0.30875576036866359</c:v>
                </c:pt>
                <c:pt idx="3939">
                  <c:v>0.30875576036866359</c:v>
                </c:pt>
                <c:pt idx="3940">
                  <c:v>0.30875576036866359</c:v>
                </c:pt>
                <c:pt idx="3941">
                  <c:v>0.30875576036866359</c:v>
                </c:pt>
                <c:pt idx="3942">
                  <c:v>0.30875576036866359</c:v>
                </c:pt>
                <c:pt idx="3943">
                  <c:v>0.30875576036866359</c:v>
                </c:pt>
                <c:pt idx="3944">
                  <c:v>0.30875576036866359</c:v>
                </c:pt>
                <c:pt idx="3945">
                  <c:v>0.30875576036866359</c:v>
                </c:pt>
                <c:pt idx="3946">
                  <c:v>0.30875576036866359</c:v>
                </c:pt>
                <c:pt idx="3947">
                  <c:v>0.24884792626728111</c:v>
                </c:pt>
                <c:pt idx="3948">
                  <c:v>0.24884792626728111</c:v>
                </c:pt>
                <c:pt idx="3949">
                  <c:v>0.24884792626728111</c:v>
                </c:pt>
                <c:pt idx="3950">
                  <c:v>0.24884792626728111</c:v>
                </c:pt>
                <c:pt idx="3951">
                  <c:v>0.24884792626728111</c:v>
                </c:pt>
                <c:pt idx="3952">
                  <c:v>0.24884792626728111</c:v>
                </c:pt>
                <c:pt idx="3953">
                  <c:v>0.24884792626728111</c:v>
                </c:pt>
                <c:pt idx="3954">
                  <c:v>0.24884792626728111</c:v>
                </c:pt>
                <c:pt idx="3955">
                  <c:v>0.24884792626728111</c:v>
                </c:pt>
                <c:pt idx="3956">
                  <c:v>0.44930875576036866</c:v>
                </c:pt>
                <c:pt idx="3957">
                  <c:v>0.19815668202764977</c:v>
                </c:pt>
                <c:pt idx="3958">
                  <c:v>0.44930875576036866</c:v>
                </c:pt>
                <c:pt idx="3959">
                  <c:v>0.44930875576036866</c:v>
                </c:pt>
                <c:pt idx="3960">
                  <c:v>0.44930875576036866</c:v>
                </c:pt>
                <c:pt idx="3961">
                  <c:v>0.44930875576036866</c:v>
                </c:pt>
                <c:pt idx="3962">
                  <c:v>0.44930875576036866</c:v>
                </c:pt>
                <c:pt idx="3963">
                  <c:v>0.44930875576036866</c:v>
                </c:pt>
                <c:pt idx="3964">
                  <c:v>0.19815668202764977</c:v>
                </c:pt>
                <c:pt idx="3965">
                  <c:v>0.44930875576036866</c:v>
                </c:pt>
                <c:pt idx="3966">
                  <c:v>0.19815668202764977</c:v>
                </c:pt>
                <c:pt idx="3967">
                  <c:v>0.44930875576036866</c:v>
                </c:pt>
                <c:pt idx="3968">
                  <c:v>0.44930875576036866</c:v>
                </c:pt>
                <c:pt idx="3969">
                  <c:v>0.44930875576036866</c:v>
                </c:pt>
                <c:pt idx="3970">
                  <c:v>0.44930875576036866</c:v>
                </c:pt>
                <c:pt idx="3971">
                  <c:v>0.19815668202764977</c:v>
                </c:pt>
                <c:pt idx="3972">
                  <c:v>0.44930875576036866</c:v>
                </c:pt>
                <c:pt idx="3973">
                  <c:v>0.44930875576036866</c:v>
                </c:pt>
                <c:pt idx="3974">
                  <c:v>0.44930875576036866</c:v>
                </c:pt>
                <c:pt idx="3975">
                  <c:v>0.44930875576036866</c:v>
                </c:pt>
                <c:pt idx="3976">
                  <c:v>0.44930875576036866</c:v>
                </c:pt>
                <c:pt idx="3977">
                  <c:v>0.44930875576036866</c:v>
                </c:pt>
                <c:pt idx="3978">
                  <c:v>0.44930875576036866</c:v>
                </c:pt>
                <c:pt idx="3979">
                  <c:v>0.44930875576036866</c:v>
                </c:pt>
                <c:pt idx="3980">
                  <c:v>0.44930875576036866</c:v>
                </c:pt>
                <c:pt idx="3981">
                  <c:v>0.44930875576036866</c:v>
                </c:pt>
                <c:pt idx="3982">
                  <c:v>0.44930875576036866</c:v>
                </c:pt>
                <c:pt idx="3983">
                  <c:v>0.44930875576036866</c:v>
                </c:pt>
                <c:pt idx="3984">
                  <c:v>0.44930875576036866</c:v>
                </c:pt>
                <c:pt idx="3985">
                  <c:v>0.44930875576036866</c:v>
                </c:pt>
                <c:pt idx="3986">
                  <c:v>0.44930875576036866</c:v>
                </c:pt>
                <c:pt idx="3987">
                  <c:v>0.44930875576036866</c:v>
                </c:pt>
                <c:pt idx="3988">
                  <c:v>0.44930875576036866</c:v>
                </c:pt>
                <c:pt idx="3989">
                  <c:v>0.44930875576036866</c:v>
                </c:pt>
                <c:pt idx="3990">
                  <c:v>0.44930875576036866</c:v>
                </c:pt>
                <c:pt idx="3991">
                  <c:v>0.44930875576036866</c:v>
                </c:pt>
                <c:pt idx="3992">
                  <c:v>0.44930875576036866</c:v>
                </c:pt>
                <c:pt idx="3993">
                  <c:v>0.44930875576036866</c:v>
                </c:pt>
                <c:pt idx="3994">
                  <c:v>0.44930875576036866</c:v>
                </c:pt>
                <c:pt idx="3995">
                  <c:v>0.44930875576036866</c:v>
                </c:pt>
                <c:pt idx="3996">
                  <c:v>0.44930875576036866</c:v>
                </c:pt>
                <c:pt idx="3997">
                  <c:v>0.44930875576036866</c:v>
                </c:pt>
                <c:pt idx="3998">
                  <c:v>0.44930875576036866</c:v>
                </c:pt>
                <c:pt idx="3999">
                  <c:v>0.44930875576036866</c:v>
                </c:pt>
                <c:pt idx="4000">
                  <c:v>0.44930875576036866</c:v>
                </c:pt>
                <c:pt idx="4001">
                  <c:v>0.44930875576036866</c:v>
                </c:pt>
                <c:pt idx="4002">
                  <c:v>0.19815668202764977</c:v>
                </c:pt>
                <c:pt idx="4003">
                  <c:v>0.19815668202764977</c:v>
                </c:pt>
                <c:pt idx="4004">
                  <c:v>0.44930875576036866</c:v>
                </c:pt>
                <c:pt idx="4005">
                  <c:v>0.44930875576036866</c:v>
                </c:pt>
                <c:pt idx="4006">
                  <c:v>0.44930875576036866</c:v>
                </c:pt>
                <c:pt idx="4007">
                  <c:v>0.44930875576036866</c:v>
                </c:pt>
                <c:pt idx="4008">
                  <c:v>0.19815668202764977</c:v>
                </c:pt>
                <c:pt idx="4009">
                  <c:v>0.19815668202764977</c:v>
                </c:pt>
                <c:pt idx="4010">
                  <c:v>0.44930875576036866</c:v>
                </c:pt>
                <c:pt idx="4011">
                  <c:v>0.44930875576036866</c:v>
                </c:pt>
                <c:pt idx="4012">
                  <c:v>0.44930875576036866</c:v>
                </c:pt>
                <c:pt idx="4013">
                  <c:v>0.44930875576036866</c:v>
                </c:pt>
                <c:pt idx="4014">
                  <c:v>0.44930875576036866</c:v>
                </c:pt>
                <c:pt idx="4015">
                  <c:v>0.44930875576036866</c:v>
                </c:pt>
                <c:pt idx="4016">
                  <c:v>0.19815668202764977</c:v>
                </c:pt>
                <c:pt idx="4017">
                  <c:v>0.19815668202764977</c:v>
                </c:pt>
                <c:pt idx="4018">
                  <c:v>0.44930875576036866</c:v>
                </c:pt>
                <c:pt idx="4019">
                  <c:v>0.44930875576036866</c:v>
                </c:pt>
                <c:pt idx="4020">
                  <c:v>0.44930875576036866</c:v>
                </c:pt>
                <c:pt idx="4021">
                  <c:v>0.44930875576036866</c:v>
                </c:pt>
                <c:pt idx="4022">
                  <c:v>0.44930875576036866</c:v>
                </c:pt>
                <c:pt idx="4023">
                  <c:v>0.19815668202764977</c:v>
                </c:pt>
                <c:pt idx="4024">
                  <c:v>0.44930875576036866</c:v>
                </c:pt>
                <c:pt idx="4025">
                  <c:v>0.44930875576036866</c:v>
                </c:pt>
                <c:pt idx="4026">
                  <c:v>0.44930875576036866</c:v>
                </c:pt>
                <c:pt idx="4027">
                  <c:v>0.44930875576036866</c:v>
                </c:pt>
                <c:pt idx="4028">
                  <c:v>0.44930875576036866</c:v>
                </c:pt>
                <c:pt idx="4029">
                  <c:v>0.44930875576036866</c:v>
                </c:pt>
                <c:pt idx="4030">
                  <c:v>0.44930875576036866</c:v>
                </c:pt>
                <c:pt idx="4031">
                  <c:v>0.19815668202764977</c:v>
                </c:pt>
                <c:pt idx="4032">
                  <c:v>0.48156682027649772</c:v>
                </c:pt>
                <c:pt idx="4033">
                  <c:v>0.48156682027649772</c:v>
                </c:pt>
                <c:pt idx="4034">
                  <c:v>0.54608294930875578</c:v>
                </c:pt>
                <c:pt idx="4035">
                  <c:v>0.54608294930875578</c:v>
                </c:pt>
                <c:pt idx="4036">
                  <c:v>0.54608294930875578</c:v>
                </c:pt>
                <c:pt idx="4037">
                  <c:v>0.54608294930875578</c:v>
                </c:pt>
                <c:pt idx="4038">
                  <c:v>0.58525345622119818</c:v>
                </c:pt>
                <c:pt idx="4039">
                  <c:v>0.58525345622119818</c:v>
                </c:pt>
                <c:pt idx="4040">
                  <c:v>0.58525345622119818</c:v>
                </c:pt>
                <c:pt idx="4041">
                  <c:v>0.74654377880184331</c:v>
                </c:pt>
                <c:pt idx="4042">
                  <c:v>0.74654377880184331</c:v>
                </c:pt>
                <c:pt idx="4043">
                  <c:v>0.54608294930875578</c:v>
                </c:pt>
                <c:pt idx="4044">
                  <c:v>0.54608294930875578</c:v>
                </c:pt>
                <c:pt idx="4045">
                  <c:v>0.74654377880184331</c:v>
                </c:pt>
                <c:pt idx="4046">
                  <c:v>0.54608294930875578</c:v>
                </c:pt>
                <c:pt idx="4047">
                  <c:v>0.74654377880184331</c:v>
                </c:pt>
                <c:pt idx="4048">
                  <c:v>0.54608294930875578</c:v>
                </c:pt>
                <c:pt idx="4049">
                  <c:v>0.54608294930875578</c:v>
                </c:pt>
                <c:pt idx="4050">
                  <c:v>0.59677419354838712</c:v>
                </c:pt>
                <c:pt idx="4051">
                  <c:v>0.59677419354838712</c:v>
                </c:pt>
                <c:pt idx="4052">
                  <c:v>0.74654377880184331</c:v>
                </c:pt>
                <c:pt idx="4053">
                  <c:v>0.59677419354838712</c:v>
                </c:pt>
                <c:pt idx="4054">
                  <c:v>0.72811059907834097</c:v>
                </c:pt>
                <c:pt idx="4055">
                  <c:v>0.80645161290322576</c:v>
                </c:pt>
                <c:pt idx="4056">
                  <c:v>0.59677419354838712</c:v>
                </c:pt>
                <c:pt idx="4057">
                  <c:v>0.59677419354838712</c:v>
                </c:pt>
                <c:pt idx="4058">
                  <c:v>0.59677419354838712</c:v>
                </c:pt>
                <c:pt idx="4059">
                  <c:v>0.59677419354838712</c:v>
                </c:pt>
                <c:pt idx="4060">
                  <c:v>0.59677419354838712</c:v>
                </c:pt>
                <c:pt idx="4061">
                  <c:v>0.63824884792626724</c:v>
                </c:pt>
                <c:pt idx="4062">
                  <c:v>0.59677419354838712</c:v>
                </c:pt>
                <c:pt idx="4063">
                  <c:v>0.59677419354838712</c:v>
                </c:pt>
                <c:pt idx="4064">
                  <c:v>0.60829493087557607</c:v>
                </c:pt>
                <c:pt idx="4065">
                  <c:v>0.60829493087557607</c:v>
                </c:pt>
                <c:pt idx="4066">
                  <c:v>0.64976958525345618</c:v>
                </c:pt>
                <c:pt idx="4067">
                  <c:v>0.60829493087557607</c:v>
                </c:pt>
                <c:pt idx="4068">
                  <c:v>0.64976958525345618</c:v>
                </c:pt>
                <c:pt idx="4069">
                  <c:v>0.60829493087557607</c:v>
                </c:pt>
                <c:pt idx="4070">
                  <c:v>0.64976958525345618</c:v>
                </c:pt>
                <c:pt idx="4071">
                  <c:v>0.60829493087557607</c:v>
                </c:pt>
                <c:pt idx="4072">
                  <c:v>0.64976958525345618</c:v>
                </c:pt>
                <c:pt idx="4073">
                  <c:v>0.60829493087557607</c:v>
                </c:pt>
                <c:pt idx="4074">
                  <c:v>0.60829493087557607</c:v>
                </c:pt>
                <c:pt idx="4075">
                  <c:v>0.60829493087557607</c:v>
                </c:pt>
                <c:pt idx="4076">
                  <c:v>0.60829493087557607</c:v>
                </c:pt>
                <c:pt idx="4077">
                  <c:v>0.60829493087557607</c:v>
                </c:pt>
                <c:pt idx="4078">
                  <c:v>0.60829493087557607</c:v>
                </c:pt>
                <c:pt idx="4079">
                  <c:v>0.64976958525345618</c:v>
                </c:pt>
                <c:pt idx="4080">
                  <c:v>0.64976958525345618</c:v>
                </c:pt>
                <c:pt idx="4081">
                  <c:v>0.60368663594470051</c:v>
                </c:pt>
                <c:pt idx="4082">
                  <c:v>0.60368663594470051</c:v>
                </c:pt>
                <c:pt idx="4083">
                  <c:v>0.60368663594470051</c:v>
                </c:pt>
                <c:pt idx="4084">
                  <c:v>0.60368663594470051</c:v>
                </c:pt>
                <c:pt idx="4085">
                  <c:v>0.60368663594470051</c:v>
                </c:pt>
                <c:pt idx="4086">
                  <c:v>0.35023041474654376</c:v>
                </c:pt>
                <c:pt idx="4087">
                  <c:v>0.60368663594470051</c:v>
                </c:pt>
                <c:pt idx="4088">
                  <c:v>0.35023041474654376</c:v>
                </c:pt>
                <c:pt idx="4089">
                  <c:v>0.35023041474654376</c:v>
                </c:pt>
                <c:pt idx="4090">
                  <c:v>0.60368663594470051</c:v>
                </c:pt>
                <c:pt idx="4091">
                  <c:v>0.60368663594470051</c:v>
                </c:pt>
                <c:pt idx="4092">
                  <c:v>0.60368663594470051</c:v>
                </c:pt>
                <c:pt idx="4093">
                  <c:v>0.35023041474654376</c:v>
                </c:pt>
                <c:pt idx="4094">
                  <c:v>0.60368663594470051</c:v>
                </c:pt>
                <c:pt idx="4095">
                  <c:v>0.60368663594470051</c:v>
                </c:pt>
                <c:pt idx="4096">
                  <c:v>0.60368663594470051</c:v>
                </c:pt>
                <c:pt idx="4097">
                  <c:v>0.60368663594470051</c:v>
                </c:pt>
                <c:pt idx="4098">
                  <c:v>0.35023041474654376</c:v>
                </c:pt>
                <c:pt idx="4099">
                  <c:v>0.60368663594470051</c:v>
                </c:pt>
                <c:pt idx="4100">
                  <c:v>0.35023041474654376</c:v>
                </c:pt>
                <c:pt idx="4101">
                  <c:v>0.60368663594470051</c:v>
                </c:pt>
                <c:pt idx="4102">
                  <c:v>0.60368663594470051</c:v>
                </c:pt>
                <c:pt idx="4103">
                  <c:v>0.60368663594470051</c:v>
                </c:pt>
                <c:pt idx="4104">
                  <c:v>0.18202764976958524</c:v>
                </c:pt>
                <c:pt idx="4105">
                  <c:v>0.18202764976958524</c:v>
                </c:pt>
                <c:pt idx="4106">
                  <c:v>0.18202764976958524</c:v>
                </c:pt>
                <c:pt idx="4107">
                  <c:v>0.18202764976958524</c:v>
                </c:pt>
                <c:pt idx="4108">
                  <c:v>0.18202764976958524</c:v>
                </c:pt>
                <c:pt idx="4109">
                  <c:v>0.18202764976958524</c:v>
                </c:pt>
                <c:pt idx="4110">
                  <c:v>0.18202764976958524</c:v>
                </c:pt>
                <c:pt idx="4111">
                  <c:v>0.18202764976958524</c:v>
                </c:pt>
                <c:pt idx="4112">
                  <c:v>0.49308755760368661</c:v>
                </c:pt>
                <c:pt idx="4113">
                  <c:v>0.53456221198156684</c:v>
                </c:pt>
                <c:pt idx="4114">
                  <c:v>0.49308755760368661</c:v>
                </c:pt>
                <c:pt idx="4115">
                  <c:v>0.49308755760368661</c:v>
                </c:pt>
                <c:pt idx="4116">
                  <c:v>0.53456221198156684</c:v>
                </c:pt>
                <c:pt idx="4117">
                  <c:v>0.48156682027649772</c:v>
                </c:pt>
                <c:pt idx="4118">
                  <c:v>0.55299539170506917</c:v>
                </c:pt>
                <c:pt idx="4119">
                  <c:v>0.55299539170506917</c:v>
                </c:pt>
                <c:pt idx="4120">
                  <c:v>0.52304147465437789</c:v>
                </c:pt>
                <c:pt idx="4121">
                  <c:v>0.55299539170506917</c:v>
                </c:pt>
                <c:pt idx="4122">
                  <c:v>0.55299539170506917</c:v>
                </c:pt>
                <c:pt idx="4123">
                  <c:v>0.55299539170506917</c:v>
                </c:pt>
                <c:pt idx="4124">
                  <c:v>0.55299539170506917</c:v>
                </c:pt>
                <c:pt idx="4125">
                  <c:v>0.55299539170506917</c:v>
                </c:pt>
                <c:pt idx="4126">
                  <c:v>0.55299539170506917</c:v>
                </c:pt>
                <c:pt idx="4127">
                  <c:v>0.55299539170506917</c:v>
                </c:pt>
                <c:pt idx="4128">
                  <c:v>0.59677419354838712</c:v>
                </c:pt>
                <c:pt idx="4129">
                  <c:v>0.59677419354838712</c:v>
                </c:pt>
                <c:pt idx="4130">
                  <c:v>0.59677419354838712</c:v>
                </c:pt>
                <c:pt idx="4131">
                  <c:v>0.60829493087557607</c:v>
                </c:pt>
                <c:pt idx="4132">
                  <c:v>0.60829493087557607</c:v>
                </c:pt>
                <c:pt idx="4133">
                  <c:v>0.60829493087557607</c:v>
                </c:pt>
                <c:pt idx="4134">
                  <c:v>0.60829493087557607</c:v>
                </c:pt>
                <c:pt idx="4135">
                  <c:v>0.60829493087557607</c:v>
                </c:pt>
                <c:pt idx="4136">
                  <c:v>0.60368663594470051</c:v>
                </c:pt>
                <c:pt idx="4137">
                  <c:v>0.60368663594470051</c:v>
                </c:pt>
                <c:pt idx="4138">
                  <c:v>0.60368663594470051</c:v>
                </c:pt>
                <c:pt idx="4139">
                  <c:v>0.60368663594470051</c:v>
                </c:pt>
                <c:pt idx="4140">
                  <c:v>0.60368663594470051</c:v>
                </c:pt>
                <c:pt idx="4141">
                  <c:v>0.60368663594470051</c:v>
                </c:pt>
                <c:pt idx="4142">
                  <c:v>0.60829493087557607</c:v>
                </c:pt>
                <c:pt idx="4143">
                  <c:v>0.60829493087557607</c:v>
                </c:pt>
                <c:pt idx="4144">
                  <c:v>0.60829493087557607</c:v>
                </c:pt>
                <c:pt idx="4145">
                  <c:v>0.60368663594470051</c:v>
                </c:pt>
                <c:pt idx="4146">
                  <c:v>0.60368663594470051</c:v>
                </c:pt>
                <c:pt idx="4147">
                  <c:v>0.60368663594470051</c:v>
                </c:pt>
                <c:pt idx="4148">
                  <c:v>0.59677419354838712</c:v>
                </c:pt>
                <c:pt idx="4149">
                  <c:v>0.60368663594470051</c:v>
                </c:pt>
                <c:pt idx="4150">
                  <c:v>0.60829493087557607</c:v>
                </c:pt>
                <c:pt idx="4151">
                  <c:v>0.60829493087557607</c:v>
                </c:pt>
                <c:pt idx="4152">
                  <c:v>0.60829493087557607</c:v>
                </c:pt>
                <c:pt idx="4153">
                  <c:v>0.59677419354838712</c:v>
                </c:pt>
                <c:pt idx="4154">
                  <c:v>0.60829493087557607</c:v>
                </c:pt>
                <c:pt idx="4155">
                  <c:v>9.2165898617511524E-2</c:v>
                </c:pt>
                <c:pt idx="4156">
                  <c:v>0.1889400921658986</c:v>
                </c:pt>
                <c:pt idx="4157">
                  <c:v>0.24654377880184331</c:v>
                </c:pt>
                <c:pt idx="4158">
                  <c:v>0.24193548387096775</c:v>
                </c:pt>
                <c:pt idx="4159">
                  <c:v>0.1889400921658986</c:v>
                </c:pt>
                <c:pt idx="4160">
                  <c:v>0.20506912442396313</c:v>
                </c:pt>
                <c:pt idx="4161">
                  <c:v>0.20506912442396313</c:v>
                </c:pt>
                <c:pt idx="4162">
                  <c:v>0.34792626728110598</c:v>
                </c:pt>
                <c:pt idx="4163">
                  <c:v>0.42857142857142855</c:v>
                </c:pt>
                <c:pt idx="4164">
                  <c:v>0.35253456221198154</c:v>
                </c:pt>
                <c:pt idx="4165">
                  <c:v>0.42857142857142855</c:v>
                </c:pt>
                <c:pt idx="4166">
                  <c:v>0.22580645161290322</c:v>
                </c:pt>
                <c:pt idx="4167">
                  <c:v>0.22580645161290322</c:v>
                </c:pt>
                <c:pt idx="4168">
                  <c:v>0.35253456221198154</c:v>
                </c:pt>
                <c:pt idx="4169">
                  <c:v>0.42857142857142855</c:v>
                </c:pt>
                <c:pt idx="4170">
                  <c:v>0.22580645161290322</c:v>
                </c:pt>
                <c:pt idx="4171">
                  <c:v>0.35714285714285715</c:v>
                </c:pt>
                <c:pt idx="4172">
                  <c:v>0.42857142857142855</c:v>
                </c:pt>
                <c:pt idx="4173">
                  <c:v>0.35253456221198154</c:v>
                </c:pt>
                <c:pt idx="4174">
                  <c:v>0.22580645161290322</c:v>
                </c:pt>
                <c:pt idx="4175">
                  <c:v>0.34792626728110598</c:v>
                </c:pt>
                <c:pt idx="4176">
                  <c:v>0.22580645161290322</c:v>
                </c:pt>
                <c:pt idx="4177">
                  <c:v>0.22580645161290322</c:v>
                </c:pt>
                <c:pt idx="4178">
                  <c:v>0.42857142857142855</c:v>
                </c:pt>
                <c:pt idx="4179">
                  <c:v>0.35714285714285715</c:v>
                </c:pt>
                <c:pt idx="4180">
                  <c:v>0.42857142857142855</c:v>
                </c:pt>
                <c:pt idx="4181">
                  <c:v>0.35253456221198154</c:v>
                </c:pt>
                <c:pt idx="4182">
                  <c:v>0.35714285714285715</c:v>
                </c:pt>
                <c:pt idx="4183">
                  <c:v>0.22580645161290322</c:v>
                </c:pt>
                <c:pt idx="4184">
                  <c:v>0.56451612903225812</c:v>
                </c:pt>
                <c:pt idx="4185">
                  <c:v>0.81566820276497698</c:v>
                </c:pt>
                <c:pt idx="4186">
                  <c:v>0.56451612903225812</c:v>
                </c:pt>
                <c:pt idx="4187">
                  <c:v>0.67972350230414746</c:v>
                </c:pt>
                <c:pt idx="4188">
                  <c:v>0.43778801843317972</c:v>
                </c:pt>
                <c:pt idx="4189">
                  <c:v>0.66589861751152069</c:v>
                </c:pt>
                <c:pt idx="4190">
                  <c:v>0.43778801843317972</c:v>
                </c:pt>
                <c:pt idx="4191">
                  <c:v>0.80414746543778803</c:v>
                </c:pt>
                <c:pt idx="4192">
                  <c:v>0.21658986175115208</c:v>
                </c:pt>
                <c:pt idx="4193">
                  <c:v>0.21658986175115208</c:v>
                </c:pt>
                <c:pt idx="4194">
                  <c:v>0.21658986175115208</c:v>
                </c:pt>
                <c:pt idx="4195">
                  <c:v>0.21658986175115208</c:v>
                </c:pt>
                <c:pt idx="4196">
                  <c:v>0.21658986175115208</c:v>
                </c:pt>
                <c:pt idx="4197">
                  <c:v>0.21658986175115208</c:v>
                </c:pt>
                <c:pt idx="4198">
                  <c:v>0.64976958525345618</c:v>
                </c:pt>
                <c:pt idx="4199">
                  <c:v>0.64976958525345618</c:v>
                </c:pt>
                <c:pt idx="4200">
                  <c:v>0.47926267281105989</c:v>
                </c:pt>
                <c:pt idx="4201">
                  <c:v>0.64976958525345618</c:v>
                </c:pt>
                <c:pt idx="4202">
                  <c:v>0.64976958525345618</c:v>
                </c:pt>
                <c:pt idx="4203">
                  <c:v>0.47926267281105989</c:v>
                </c:pt>
                <c:pt idx="4204">
                  <c:v>0.64976958525345618</c:v>
                </c:pt>
                <c:pt idx="4205">
                  <c:v>0.47926267281105989</c:v>
                </c:pt>
                <c:pt idx="4206">
                  <c:v>0.64976958525345618</c:v>
                </c:pt>
                <c:pt idx="4207">
                  <c:v>0.64976958525345618</c:v>
                </c:pt>
                <c:pt idx="4208">
                  <c:v>0.64976958525345618</c:v>
                </c:pt>
                <c:pt idx="4209">
                  <c:v>0.64976958525345618</c:v>
                </c:pt>
                <c:pt idx="4210">
                  <c:v>0.64976958525345618</c:v>
                </c:pt>
                <c:pt idx="4211">
                  <c:v>0.64976958525345618</c:v>
                </c:pt>
                <c:pt idx="4212">
                  <c:v>0.64976958525345618</c:v>
                </c:pt>
                <c:pt idx="4213">
                  <c:v>0.64976958525345618</c:v>
                </c:pt>
                <c:pt idx="4214">
                  <c:v>0.64976958525345618</c:v>
                </c:pt>
                <c:pt idx="4215">
                  <c:v>0.64976958525345618</c:v>
                </c:pt>
                <c:pt idx="4216">
                  <c:v>0.61520737327188935</c:v>
                </c:pt>
                <c:pt idx="4217">
                  <c:v>0.83640552995391704</c:v>
                </c:pt>
                <c:pt idx="4218">
                  <c:v>0.81566820276497698</c:v>
                </c:pt>
                <c:pt idx="4219">
                  <c:v>0.56451612903225812</c:v>
                </c:pt>
                <c:pt idx="4220">
                  <c:v>0.56451612903225812</c:v>
                </c:pt>
                <c:pt idx="4221">
                  <c:v>0.56451612903225812</c:v>
                </c:pt>
                <c:pt idx="4222">
                  <c:v>0.56451612903225812</c:v>
                </c:pt>
                <c:pt idx="4223">
                  <c:v>0.81566820276497698</c:v>
                </c:pt>
                <c:pt idx="4224">
                  <c:v>0.77880184331797231</c:v>
                </c:pt>
                <c:pt idx="4225">
                  <c:v>0.6428571428571429</c:v>
                </c:pt>
                <c:pt idx="4226">
                  <c:v>0.77880184331797231</c:v>
                </c:pt>
                <c:pt idx="4227">
                  <c:v>0.6428571428571429</c:v>
                </c:pt>
                <c:pt idx="4228">
                  <c:v>0.77880184331797231</c:v>
                </c:pt>
                <c:pt idx="4229">
                  <c:v>0.77880184331797231</c:v>
                </c:pt>
                <c:pt idx="4230">
                  <c:v>0.77880184331797231</c:v>
                </c:pt>
                <c:pt idx="4231">
                  <c:v>0.6428571428571429</c:v>
                </c:pt>
                <c:pt idx="4232">
                  <c:v>0.4009216589861751</c:v>
                </c:pt>
                <c:pt idx="4233">
                  <c:v>0.6820276497695853</c:v>
                </c:pt>
                <c:pt idx="4234">
                  <c:v>0.83640552995391704</c:v>
                </c:pt>
                <c:pt idx="4235">
                  <c:v>0.83640552995391704</c:v>
                </c:pt>
                <c:pt idx="4236">
                  <c:v>0.6820276497695853</c:v>
                </c:pt>
                <c:pt idx="4237">
                  <c:v>0.4009216589861751</c:v>
                </c:pt>
                <c:pt idx="4238">
                  <c:v>0.83640552995391704</c:v>
                </c:pt>
                <c:pt idx="4239">
                  <c:v>0.4009216589861751</c:v>
                </c:pt>
                <c:pt idx="4240">
                  <c:v>0.6820276497695853</c:v>
                </c:pt>
                <c:pt idx="4241">
                  <c:v>0.32718894009216593</c:v>
                </c:pt>
                <c:pt idx="4242">
                  <c:v>0.32718894009216593</c:v>
                </c:pt>
                <c:pt idx="4243">
                  <c:v>0.66589861751152069</c:v>
                </c:pt>
                <c:pt idx="4244">
                  <c:v>0.71198156682027647</c:v>
                </c:pt>
                <c:pt idx="4245">
                  <c:v>0.32718894009216593</c:v>
                </c:pt>
                <c:pt idx="4246">
                  <c:v>0.32718894009216593</c:v>
                </c:pt>
                <c:pt idx="4247">
                  <c:v>0.71198156682027647</c:v>
                </c:pt>
                <c:pt idx="4248">
                  <c:v>0.32718894009216593</c:v>
                </c:pt>
                <c:pt idx="4249">
                  <c:v>0.32718894009216593</c:v>
                </c:pt>
                <c:pt idx="4250">
                  <c:v>0.40322580645161288</c:v>
                </c:pt>
                <c:pt idx="4251">
                  <c:v>0.40322580645161288</c:v>
                </c:pt>
                <c:pt idx="4252">
                  <c:v>0.40322580645161288</c:v>
                </c:pt>
                <c:pt idx="4253">
                  <c:v>0.40322580645161288</c:v>
                </c:pt>
                <c:pt idx="4254">
                  <c:v>0.6820276497695853</c:v>
                </c:pt>
                <c:pt idx="4255">
                  <c:v>0.6820276497695853</c:v>
                </c:pt>
                <c:pt idx="4256">
                  <c:v>0.60599078341013823</c:v>
                </c:pt>
                <c:pt idx="4257">
                  <c:v>0.54377880184331795</c:v>
                </c:pt>
                <c:pt idx="4258">
                  <c:v>0.31105990783410137</c:v>
                </c:pt>
                <c:pt idx="4259">
                  <c:v>0.54377880184331795</c:v>
                </c:pt>
                <c:pt idx="4260">
                  <c:v>0.60599078341013823</c:v>
                </c:pt>
                <c:pt idx="4261">
                  <c:v>0.54377880184331795</c:v>
                </c:pt>
                <c:pt idx="4262">
                  <c:v>0.54377880184331795</c:v>
                </c:pt>
                <c:pt idx="4263">
                  <c:v>0.30875576036866359</c:v>
                </c:pt>
                <c:pt idx="4264">
                  <c:v>0.30875576036866359</c:v>
                </c:pt>
                <c:pt idx="4265">
                  <c:v>0.30875576036866359</c:v>
                </c:pt>
                <c:pt idx="4266">
                  <c:v>0.30875576036866359</c:v>
                </c:pt>
                <c:pt idx="4267">
                  <c:v>0.30875576036866359</c:v>
                </c:pt>
                <c:pt idx="4268">
                  <c:v>0.30875576036866359</c:v>
                </c:pt>
                <c:pt idx="4269">
                  <c:v>0.30875576036866359</c:v>
                </c:pt>
                <c:pt idx="4270">
                  <c:v>0.30875576036866359</c:v>
                </c:pt>
                <c:pt idx="4271">
                  <c:v>0.30875576036866359</c:v>
                </c:pt>
                <c:pt idx="4272">
                  <c:v>0.30875576036866359</c:v>
                </c:pt>
                <c:pt idx="4273">
                  <c:v>0.30875576036866359</c:v>
                </c:pt>
                <c:pt idx="4274">
                  <c:v>0.30875576036866359</c:v>
                </c:pt>
                <c:pt idx="4275">
                  <c:v>0.30875576036866359</c:v>
                </c:pt>
                <c:pt idx="4276">
                  <c:v>0.30875576036866359</c:v>
                </c:pt>
                <c:pt idx="4277">
                  <c:v>0.30875576036866359</c:v>
                </c:pt>
                <c:pt idx="4278">
                  <c:v>0.30875576036866359</c:v>
                </c:pt>
                <c:pt idx="4279">
                  <c:v>0.30875576036866359</c:v>
                </c:pt>
                <c:pt idx="4280">
                  <c:v>0.30875576036866359</c:v>
                </c:pt>
                <c:pt idx="4281">
                  <c:v>0.30875576036866359</c:v>
                </c:pt>
                <c:pt idx="4282">
                  <c:v>0.30875576036866359</c:v>
                </c:pt>
                <c:pt idx="4283">
                  <c:v>0.30875576036866359</c:v>
                </c:pt>
                <c:pt idx="4284">
                  <c:v>0.30875576036866359</c:v>
                </c:pt>
                <c:pt idx="4285">
                  <c:v>0.54377880184331795</c:v>
                </c:pt>
                <c:pt idx="4286">
                  <c:v>0.54377880184331795</c:v>
                </c:pt>
                <c:pt idx="4287">
                  <c:v>0.30875576036866359</c:v>
                </c:pt>
                <c:pt idx="4288">
                  <c:v>0.30875576036866359</c:v>
                </c:pt>
                <c:pt idx="4289">
                  <c:v>0.54377880184331795</c:v>
                </c:pt>
                <c:pt idx="4290">
                  <c:v>0.54377880184331795</c:v>
                </c:pt>
                <c:pt idx="4291">
                  <c:v>0.54377880184331795</c:v>
                </c:pt>
                <c:pt idx="4292">
                  <c:v>0.54377880184331795</c:v>
                </c:pt>
                <c:pt idx="4293">
                  <c:v>0.30875576036866359</c:v>
                </c:pt>
                <c:pt idx="4294">
                  <c:v>0.88248847926267282</c:v>
                </c:pt>
                <c:pt idx="4295">
                  <c:v>0.6820276497695853</c:v>
                </c:pt>
                <c:pt idx="4296">
                  <c:v>0.23963133640552994</c:v>
                </c:pt>
                <c:pt idx="4297">
                  <c:v>0.23963133640552994</c:v>
                </c:pt>
                <c:pt idx="4298">
                  <c:v>0.23963133640552994</c:v>
                </c:pt>
                <c:pt idx="4299">
                  <c:v>0.23963133640552994</c:v>
                </c:pt>
                <c:pt idx="4300">
                  <c:v>0.23963133640552994</c:v>
                </c:pt>
                <c:pt idx="4301">
                  <c:v>0.35483870967741937</c:v>
                </c:pt>
                <c:pt idx="4302">
                  <c:v>0.35483870967741937</c:v>
                </c:pt>
                <c:pt idx="4303">
                  <c:v>0.33179723502304148</c:v>
                </c:pt>
                <c:pt idx="4304">
                  <c:v>0.33179723502304148</c:v>
                </c:pt>
                <c:pt idx="4305">
                  <c:v>0.35483870967741937</c:v>
                </c:pt>
                <c:pt idx="4306">
                  <c:v>0.33179723502304148</c:v>
                </c:pt>
                <c:pt idx="4307">
                  <c:v>0.35483870967741937</c:v>
                </c:pt>
                <c:pt idx="4308">
                  <c:v>0.35483870967741937</c:v>
                </c:pt>
                <c:pt idx="4309">
                  <c:v>0.35483870967741937</c:v>
                </c:pt>
                <c:pt idx="4310">
                  <c:v>0.35483870967741937</c:v>
                </c:pt>
                <c:pt idx="4311">
                  <c:v>0.35483870967741937</c:v>
                </c:pt>
                <c:pt idx="4312">
                  <c:v>0.33179723502304148</c:v>
                </c:pt>
                <c:pt idx="4313">
                  <c:v>0.35483870967741937</c:v>
                </c:pt>
                <c:pt idx="4314">
                  <c:v>0.33179723502304148</c:v>
                </c:pt>
                <c:pt idx="4315">
                  <c:v>0.33179723502304148</c:v>
                </c:pt>
                <c:pt idx="4316">
                  <c:v>0.35483870967741937</c:v>
                </c:pt>
                <c:pt idx="4317">
                  <c:v>0.33179723502304148</c:v>
                </c:pt>
                <c:pt idx="4318">
                  <c:v>0.33179723502304148</c:v>
                </c:pt>
                <c:pt idx="4319">
                  <c:v>0.33179723502304148</c:v>
                </c:pt>
                <c:pt idx="4320">
                  <c:v>0.33179723502304148</c:v>
                </c:pt>
                <c:pt idx="4321">
                  <c:v>0.35483870967741937</c:v>
                </c:pt>
                <c:pt idx="4322">
                  <c:v>0.33179723502304148</c:v>
                </c:pt>
                <c:pt idx="4323">
                  <c:v>0.33179723502304148</c:v>
                </c:pt>
                <c:pt idx="4324">
                  <c:v>0.33179723502304148</c:v>
                </c:pt>
                <c:pt idx="4325">
                  <c:v>0.35483870967741937</c:v>
                </c:pt>
                <c:pt idx="4326">
                  <c:v>0.35483870967741937</c:v>
                </c:pt>
                <c:pt idx="4327">
                  <c:v>0.35483870967741937</c:v>
                </c:pt>
                <c:pt idx="4328">
                  <c:v>0.35483870967741937</c:v>
                </c:pt>
                <c:pt idx="4329">
                  <c:v>0.33179723502304148</c:v>
                </c:pt>
                <c:pt idx="4330">
                  <c:v>0.33179723502304148</c:v>
                </c:pt>
                <c:pt idx="4331">
                  <c:v>0.33179723502304148</c:v>
                </c:pt>
                <c:pt idx="4332">
                  <c:v>0.35483870967741937</c:v>
                </c:pt>
                <c:pt idx="4333">
                  <c:v>0.33179723502304148</c:v>
                </c:pt>
                <c:pt idx="4334">
                  <c:v>0.33179723502304148</c:v>
                </c:pt>
                <c:pt idx="4335">
                  <c:v>0.35483870967741937</c:v>
                </c:pt>
                <c:pt idx="4336">
                  <c:v>0.35483870967741937</c:v>
                </c:pt>
                <c:pt idx="4337">
                  <c:v>0.33179723502304148</c:v>
                </c:pt>
                <c:pt idx="4338">
                  <c:v>0.33179723502304148</c:v>
                </c:pt>
                <c:pt idx="4339">
                  <c:v>0.35483870967741937</c:v>
                </c:pt>
                <c:pt idx="4340">
                  <c:v>0.35483870967741937</c:v>
                </c:pt>
                <c:pt idx="4341">
                  <c:v>0.35483870967741937</c:v>
                </c:pt>
                <c:pt idx="4342">
                  <c:v>0.33179723502304148</c:v>
                </c:pt>
                <c:pt idx="4343">
                  <c:v>0.35483870967741937</c:v>
                </c:pt>
                <c:pt idx="4344">
                  <c:v>0.35483870967741937</c:v>
                </c:pt>
                <c:pt idx="4345">
                  <c:v>0.33179723502304148</c:v>
                </c:pt>
                <c:pt idx="4346">
                  <c:v>0.33179723502304148</c:v>
                </c:pt>
                <c:pt idx="4347">
                  <c:v>0.35483870967741937</c:v>
                </c:pt>
                <c:pt idx="4348">
                  <c:v>0.35483870967741937</c:v>
                </c:pt>
                <c:pt idx="4349">
                  <c:v>0.33179723502304148</c:v>
                </c:pt>
                <c:pt idx="4350">
                  <c:v>0.35483870967741937</c:v>
                </c:pt>
                <c:pt idx="4351">
                  <c:v>0.52073732718894006</c:v>
                </c:pt>
                <c:pt idx="4352">
                  <c:v>0.52073732718894006</c:v>
                </c:pt>
                <c:pt idx="4353">
                  <c:v>0.52073732718894006</c:v>
                </c:pt>
                <c:pt idx="4354">
                  <c:v>0.52073732718894006</c:v>
                </c:pt>
                <c:pt idx="4355">
                  <c:v>0.52073732718894006</c:v>
                </c:pt>
                <c:pt idx="4356">
                  <c:v>0.52073732718894006</c:v>
                </c:pt>
                <c:pt idx="4357">
                  <c:v>0.52073732718894006</c:v>
                </c:pt>
                <c:pt idx="4358">
                  <c:v>0.52073732718894006</c:v>
                </c:pt>
                <c:pt idx="4359">
                  <c:v>0.52073732718894006</c:v>
                </c:pt>
                <c:pt idx="4360">
                  <c:v>0.52073732718894006</c:v>
                </c:pt>
                <c:pt idx="4361">
                  <c:v>0.23963133640552994</c:v>
                </c:pt>
                <c:pt idx="4362">
                  <c:v>0.23963133640552994</c:v>
                </c:pt>
                <c:pt idx="4363">
                  <c:v>0.23963133640552994</c:v>
                </c:pt>
                <c:pt idx="4364">
                  <c:v>0.23963133640552994</c:v>
                </c:pt>
                <c:pt idx="4365">
                  <c:v>0.23963133640552994</c:v>
                </c:pt>
                <c:pt idx="4366">
                  <c:v>0.23963133640552994</c:v>
                </c:pt>
                <c:pt idx="4367">
                  <c:v>0.23963133640552994</c:v>
                </c:pt>
                <c:pt idx="4368">
                  <c:v>0.23963133640552994</c:v>
                </c:pt>
                <c:pt idx="4369">
                  <c:v>0.23963133640552994</c:v>
                </c:pt>
                <c:pt idx="4370">
                  <c:v>0.23963133640552994</c:v>
                </c:pt>
                <c:pt idx="4371">
                  <c:v>0.23963133640552994</c:v>
                </c:pt>
                <c:pt idx="4372">
                  <c:v>0.23963133640552994</c:v>
                </c:pt>
                <c:pt idx="4373">
                  <c:v>0.23963133640552994</c:v>
                </c:pt>
                <c:pt idx="4374">
                  <c:v>0.23963133640552994</c:v>
                </c:pt>
                <c:pt idx="4375">
                  <c:v>0.23963133640552994</c:v>
                </c:pt>
                <c:pt idx="4376">
                  <c:v>0.23963133640552994</c:v>
                </c:pt>
                <c:pt idx="4377">
                  <c:v>0.19354838709677419</c:v>
                </c:pt>
                <c:pt idx="4378">
                  <c:v>0.23963133640552994</c:v>
                </c:pt>
                <c:pt idx="4379">
                  <c:v>0.23963133640552994</c:v>
                </c:pt>
                <c:pt idx="4380">
                  <c:v>0.23963133640552994</c:v>
                </c:pt>
                <c:pt idx="4381">
                  <c:v>0.19354838709677419</c:v>
                </c:pt>
                <c:pt idx="4382">
                  <c:v>0.19354838709677419</c:v>
                </c:pt>
                <c:pt idx="4383">
                  <c:v>0.23963133640552994</c:v>
                </c:pt>
                <c:pt idx="4384">
                  <c:v>0.23963133640552994</c:v>
                </c:pt>
                <c:pt idx="4385">
                  <c:v>0.23963133640552994</c:v>
                </c:pt>
                <c:pt idx="4386">
                  <c:v>0.23963133640552994</c:v>
                </c:pt>
                <c:pt idx="4387">
                  <c:v>0.23963133640552994</c:v>
                </c:pt>
                <c:pt idx="4388">
                  <c:v>0.23963133640552994</c:v>
                </c:pt>
                <c:pt idx="4389">
                  <c:v>0.23963133640552994</c:v>
                </c:pt>
                <c:pt idx="4390">
                  <c:v>0.23963133640552994</c:v>
                </c:pt>
                <c:pt idx="4391">
                  <c:v>0.23963133640552994</c:v>
                </c:pt>
                <c:pt idx="4392">
                  <c:v>0.23963133640552994</c:v>
                </c:pt>
                <c:pt idx="4393">
                  <c:v>0.23963133640552994</c:v>
                </c:pt>
                <c:pt idx="4394">
                  <c:v>0.23963133640552994</c:v>
                </c:pt>
                <c:pt idx="4395">
                  <c:v>0.23963133640552994</c:v>
                </c:pt>
                <c:pt idx="4396">
                  <c:v>0.23963133640552994</c:v>
                </c:pt>
                <c:pt idx="4397">
                  <c:v>0.23963133640552994</c:v>
                </c:pt>
                <c:pt idx="4398">
                  <c:v>0.25115207373271892</c:v>
                </c:pt>
                <c:pt idx="4399">
                  <c:v>0.25115207373271892</c:v>
                </c:pt>
                <c:pt idx="4400">
                  <c:v>0.17050691244239632</c:v>
                </c:pt>
                <c:pt idx="4401">
                  <c:v>0.23963133640552994</c:v>
                </c:pt>
                <c:pt idx="4402">
                  <c:v>0.25115207373271892</c:v>
                </c:pt>
                <c:pt idx="4403">
                  <c:v>0.25115207373271892</c:v>
                </c:pt>
                <c:pt idx="4404">
                  <c:v>0.17050691244239632</c:v>
                </c:pt>
                <c:pt idx="4405">
                  <c:v>0.17050691244239632</c:v>
                </c:pt>
                <c:pt idx="4406">
                  <c:v>0.25115207373271892</c:v>
                </c:pt>
                <c:pt idx="4407">
                  <c:v>0.25115207373271892</c:v>
                </c:pt>
                <c:pt idx="4408">
                  <c:v>0.25115207373271892</c:v>
                </c:pt>
                <c:pt idx="4409">
                  <c:v>0.23963133640552994</c:v>
                </c:pt>
                <c:pt idx="4410">
                  <c:v>0.17050691244239632</c:v>
                </c:pt>
                <c:pt idx="4411">
                  <c:v>0.25115207373271892</c:v>
                </c:pt>
                <c:pt idx="4412">
                  <c:v>0.25115207373271892</c:v>
                </c:pt>
                <c:pt idx="4413">
                  <c:v>0.25115207373271892</c:v>
                </c:pt>
                <c:pt idx="4414">
                  <c:v>0.17050691244239632</c:v>
                </c:pt>
                <c:pt idx="4415">
                  <c:v>0.5</c:v>
                </c:pt>
                <c:pt idx="4416">
                  <c:v>0.5</c:v>
                </c:pt>
                <c:pt idx="4417">
                  <c:v>0.5</c:v>
                </c:pt>
                <c:pt idx="4418">
                  <c:v>0.5</c:v>
                </c:pt>
                <c:pt idx="4419">
                  <c:v>0.5</c:v>
                </c:pt>
                <c:pt idx="4420">
                  <c:v>0.5</c:v>
                </c:pt>
                <c:pt idx="4421">
                  <c:v>0.5</c:v>
                </c:pt>
                <c:pt idx="4422">
                  <c:v>0.5</c:v>
                </c:pt>
                <c:pt idx="4423">
                  <c:v>0.5</c:v>
                </c:pt>
                <c:pt idx="4424">
                  <c:v>0.5</c:v>
                </c:pt>
                <c:pt idx="4425">
                  <c:v>0.5</c:v>
                </c:pt>
                <c:pt idx="4426">
                  <c:v>0.5</c:v>
                </c:pt>
                <c:pt idx="4427">
                  <c:v>0.5</c:v>
                </c:pt>
                <c:pt idx="4428">
                  <c:v>0.5</c:v>
                </c:pt>
                <c:pt idx="4429">
                  <c:v>0.5</c:v>
                </c:pt>
                <c:pt idx="4430">
                  <c:v>0.5</c:v>
                </c:pt>
                <c:pt idx="4431">
                  <c:v>0.44700460829493088</c:v>
                </c:pt>
                <c:pt idx="4432">
                  <c:v>0.54608294930875578</c:v>
                </c:pt>
                <c:pt idx="4433">
                  <c:v>0.30875576036866359</c:v>
                </c:pt>
                <c:pt idx="4434">
                  <c:v>0.54608294930875578</c:v>
                </c:pt>
                <c:pt idx="4435">
                  <c:v>0.44700460829493088</c:v>
                </c:pt>
                <c:pt idx="4436">
                  <c:v>0.30875576036866359</c:v>
                </c:pt>
                <c:pt idx="4437">
                  <c:v>0.30875576036866359</c:v>
                </c:pt>
                <c:pt idx="4438">
                  <c:v>0.54608294930875578</c:v>
                </c:pt>
                <c:pt idx="4439">
                  <c:v>0.2304147465437788</c:v>
                </c:pt>
                <c:pt idx="4440">
                  <c:v>0.2304147465437788</c:v>
                </c:pt>
                <c:pt idx="4441">
                  <c:v>0.2304147465437788</c:v>
                </c:pt>
                <c:pt idx="4442">
                  <c:v>0.2304147465437788</c:v>
                </c:pt>
                <c:pt idx="4443">
                  <c:v>0.2304147465437788</c:v>
                </c:pt>
                <c:pt idx="4444">
                  <c:v>0.2304147465437788</c:v>
                </c:pt>
                <c:pt idx="4445">
                  <c:v>0.2304147465437788</c:v>
                </c:pt>
                <c:pt idx="4446">
                  <c:v>0.2304147465437788</c:v>
                </c:pt>
                <c:pt idx="4447">
                  <c:v>0.2304147465437788</c:v>
                </c:pt>
                <c:pt idx="4448">
                  <c:v>0.2304147465437788</c:v>
                </c:pt>
                <c:pt idx="4449">
                  <c:v>0.2304147465437788</c:v>
                </c:pt>
                <c:pt idx="4450">
                  <c:v>0.2304147465437788</c:v>
                </c:pt>
                <c:pt idx="4451">
                  <c:v>0.2304147465437788</c:v>
                </c:pt>
                <c:pt idx="4452">
                  <c:v>0.2304147465437788</c:v>
                </c:pt>
                <c:pt idx="4453">
                  <c:v>0.2304147465437788</c:v>
                </c:pt>
                <c:pt idx="4454">
                  <c:v>0.2304147465437788</c:v>
                </c:pt>
                <c:pt idx="4455">
                  <c:v>0.2304147465437788</c:v>
                </c:pt>
                <c:pt idx="4456">
                  <c:v>0.2304147465437788</c:v>
                </c:pt>
                <c:pt idx="4457">
                  <c:v>0.2119815668202765</c:v>
                </c:pt>
                <c:pt idx="4458">
                  <c:v>0.2119815668202765</c:v>
                </c:pt>
                <c:pt idx="4459">
                  <c:v>0.19354838709677419</c:v>
                </c:pt>
                <c:pt idx="4460">
                  <c:v>0.19354838709677419</c:v>
                </c:pt>
                <c:pt idx="4461">
                  <c:v>0.19354838709677419</c:v>
                </c:pt>
                <c:pt idx="4462">
                  <c:v>0.2119815668202765</c:v>
                </c:pt>
                <c:pt idx="4463">
                  <c:v>0.2119815668202765</c:v>
                </c:pt>
                <c:pt idx="4464">
                  <c:v>0.2119815668202765</c:v>
                </c:pt>
                <c:pt idx="4465">
                  <c:v>0.2119815668202765</c:v>
                </c:pt>
                <c:pt idx="4466">
                  <c:v>0.2119815668202765</c:v>
                </c:pt>
                <c:pt idx="4467">
                  <c:v>0.75806451612903225</c:v>
                </c:pt>
                <c:pt idx="4468">
                  <c:v>0.77188940092165903</c:v>
                </c:pt>
                <c:pt idx="4469">
                  <c:v>0.77188940092165903</c:v>
                </c:pt>
                <c:pt idx="4470">
                  <c:v>0.77188940092165903</c:v>
                </c:pt>
                <c:pt idx="4471">
                  <c:v>0.89400921658986177</c:v>
                </c:pt>
                <c:pt idx="4472">
                  <c:v>0.89400921658986177</c:v>
                </c:pt>
                <c:pt idx="4473">
                  <c:v>0.87096774193548387</c:v>
                </c:pt>
                <c:pt idx="4474">
                  <c:v>0.89400921658986177</c:v>
                </c:pt>
                <c:pt idx="4475">
                  <c:v>0.89400921658986177</c:v>
                </c:pt>
                <c:pt idx="4476">
                  <c:v>0.89400921658986177</c:v>
                </c:pt>
                <c:pt idx="4477">
                  <c:v>0.87096774193548387</c:v>
                </c:pt>
                <c:pt idx="4478">
                  <c:v>0.89400921658986177</c:v>
                </c:pt>
                <c:pt idx="4479">
                  <c:v>0.89400921658986177</c:v>
                </c:pt>
                <c:pt idx="4480">
                  <c:v>0.87096774193548387</c:v>
                </c:pt>
                <c:pt idx="4481">
                  <c:v>0.89400921658986177</c:v>
                </c:pt>
                <c:pt idx="4482">
                  <c:v>0.89400921658986177</c:v>
                </c:pt>
                <c:pt idx="4483">
                  <c:v>0.89400921658986177</c:v>
                </c:pt>
                <c:pt idx="4484">
                  <c:v>0.89400921658986177</c:v>
                </c:pt>
                <c:pt idx="4485">
                  <c:v>0.89400921658986177</c:v>
                </c:pt>
                <c:pt idx="4486">
                  <c:v>0.89400921658986177</c:v>
                </c:pt>
                <c:pt idx="4487">
                  <c:v>0.89400921658986177</c:v>
                </c:pt>
                <c:pt idx="4488">
                  <c:v>0.89400921658986177</c:v>
                </c:pt>
                <c:pt idx="4489">
                  <c:v>0.89400921658986177</c:v>
                </c:pt>
                <c:pt idx="4490">
                  <c:v>0.40322580645161288</c:v>
                </c:pt>
                <c:pt idx="4491">
                  <c:v>0.40322580645161288</c:v>
                </c:pt>
                <c:pt idx="4492">
                  <c:v>0.40322580645161288</c:v>
                </c:pt>
                <c:pt idx="4493">
                  <c:v>0.40322580645161288</c:v>
                </c:pt>
                <c:pt idx="4494">
                  <c:v>0.35483870967741937</c:v>
                </c:pt>
                <c:pt idx="4495">
                  <c:v>0.35483870967741937</c:v>
                </c:pt>
                <c:pt idx="4496">
                  <c:v>0.41244239631336405</c:v>
                </c:pt>
                <c:pt idx="4497">
                  <c:v>0.41244239631336405</c:v>
                </c:pt>
                <c:pt idx="4498">
                  <c:v>0.55299539170506917</c:v>
                </c:pt>
                <c:pt idx="4499">
                  <c:v>0.55299539170506917</c:v>
                </c:pt>
                <c:pt idx="4500">
                  <c:v>0.55299539170506917</c:v>
                </c:pt>
                <c:pt idx="4501">
                  <c:v>0.55299539170506917</c:v>
                </c:pt>
                <c:pt idx="4502">
                  <c:v>0.56451612903225812</c:v>
                </c:pt>
                <c:pt idx="4503">
                  <c:v>0.56451612903225812</c:v>
                </c:pt>
                <c:pt idx="4504">
                  <c:v>0.56451612903225812</c:v>
                </c:pt>
                <c:pt idx="4505">
                  <c:v>0.56451612903225812</c:v>
                </c:pt>
                <c:pt idx="4506">
                  <c:v>0.56451612903225812</c:v>
                </c:pt>
                <c:pt idx="4507">
                  <c:v>0.56451612903225812</c:v>
                </c:pt>
                <c:pt idx="4508">
                  <c:v>0.56451612903225812</c:v>
                </c:pt>
                <c:pt idx="4509">
                  <c:v>0.53917050691244239</c:v>
                </c:pt>
                <c:pt idx="4510">
                  <c:v>0.53917050691244239</c:v>
                </c:pt>
                <c:pt idx="4511">
                  <c:v>0.53917050691244239</c:v>
                </c:pt>
                <c:pt idx="4512">
                  <c:v>0.53917050691244239</c:v>
                </c:pt>
                <c:pt idx="4513">
                  <c:v>0.53917050691244239</c:v>
                </c:pt>
                <c:pt idx="4514">
                  <c:v>0.5161290322580645</c:v>
                </c:pt>
                <c:pt idx="4515">
                  <c:v>0.62672811059907829</c:v>
                </c:pt>
                <c:pt idx="4516">
                  <c:v>0.62672811059907829</c:v>
                </c:pt>
                <c:pt idx="4517">
                  <c:v>0.62672811059907829</c:v>
                </c:pt>
                <c:pt idx="4518">
                  <c:v>0.63594470046082952</c:v>
                </c:pt>
                <c:pt idx="4519">
                  <c:v>0.63594470046082952</c:v>
                </c:pt>
                <c:pt idx="4520">
                  <c:v>0.63594470046082952</c:v>
                </c:pt>
                <c:pt idx="4521">
                  <c:v>0.92396313364055305</c:v>
                </c:pt>
                <c:pt idx="4522">
                  <c:v>0.30875576036866359</c:v>
                </c:pt>
                <c:pt idx="4523">
                  <c:v>0.30875576036866359</c:v>
                </c:pt>
                <c:pt idx="4524">
                  <c:v>0.30875576036866359</c:v>
                </c:pt>
                <c:pt idx="4525">
                  <c:v>0.30875576036866359</c:v>
                </c:pt>
                <c:pt idx="4526">
                  <c:v>0.30875576036866359</c:v>
                </c:pt>
                <c:pt idx="4527">
                  <c:v>0.30875576036866359</c:v>
                </c:pt>
                <c:pt idx="4528">
                  <c:v>0.30875576036866359</c:v>
                </c:pt>
                <c:pt idx="4529">
                  <c:v>0.30875576036866359</c:v>
                </c:pt>
                <c:pt idx="4530">
                  <c:v>0.30875576036866359</c:v>
                </c:pt>
                <c:pt idx="4531">
                  <c:v>0.30875576036866359</c:v>
                </c:pt>
                <c:pt idx="4532">
                  <c:v>0.30875576036866359</c:v>
                </c:pt>
                <c:pt idx="4533">
                  <c:v>0.30875576036866359</c:v>
                </c:pt>
                <c:pt idx="4534">
                  <c:v>0.30875576036866359</c:v>
                </c:pt>
                <c:pt idx="4535">
                  <c:v>0.30875576036866359</c:v>
                </c:pt>
                <c:pt idx="4536">
                  <c:v>0.30875576036866359</c:v>
                </c:pt>
                <c:pt idx="4537">
                  <c:v>0.30875576036866359</c:v>
                </c:pt>
                <c:pt idx="4538">
                  <c:v>0.30875576036866359</c:v>
                </c:pt>
                <c:pt idx="4539">
                  <c:v>0.30875576036866359</c:v>
                </c:pt>
                <c:pt idx="4540">
                  <c:v>0.30875576036866359</c:v>
                </c:pt>
                <c:pt idx="4541">
                  <c:v>0.30875576036866359</c:v>
                </c:pt>
                <c:pt idx="4542">
                  <c:v>0.30875576036866359</c:v>
                </c:pt>
                <c:pt idx="4543">
                  <c:v>0.30875576036866359</c:v>
                </c:pt>
                <c:pt idx="4544">
                  <c:v>0.30875576036866359</c:v>
                </c:pt>
                <c:pt idx="4545">
                  <c:v>0.30875576036866359</c:v>
                </c:pt>
                <c:pt idx="4546">
                  <c:v>0.30875576036866359</c:v>
                </c:pt>
                <c:pt idx="4547">
                  <c:v>0.30875576036866359</c:v>
                </c:pt>
                <c:pt idx="4548">
                  <c:v>0.30875576036866359</c:v>
                </c:pt>
                <c:pt idx="4549">
                  <c:v>0.30875576036866359</c:v>
                </c:pt>
                <c:pt idx="4550">
                  <c:v>0.30875576036866359</c:v>
                </c:pt>
                <c:pt idx="4551">
                  <c:v>0.30875576036866359</c:v>
                </c:pt>
                <c:pt idx="4552">
                  <c:v>0.30875576036866359</c:v>
                </c:pt>
                <c:pt idx="4553">
                  <c:v>0.30875576036866359</c:v>
                </c:pt>
                <c:pt idx="4554">
                  <c:v>0.30875576036866359</c:v>
                </c:pt>
                <c:pt idx="4555">
                  <c:v>0.30875576036866359</c:v>
                </c:pt>
                <c:pt idx="4556">
                  <c:v>0.30875576036866359</c:v>
                </c:pt>
                <c:pt idx="4557">
                  <c:v>0.30875576036866359</c:v>
                </c:pt>
                <c:pt idx="4558">
                  <c:v>0.30875576036866359</c:v>
                </c:pt>
                <c:pt idx="4559">
                  <c:v>0.30875576036866359</c:v>
                </c:pt>
                <c:pt idx="4560">
                  <c:v>0.30875576036866359</c:v>
                </c:pt>
                <c:pt idx="4561">
                  <c:v>0.30875576036866359</c:v>
                </c:pt>
                <c:pt idx="4562">
                  <c:v>0.30875576036866359</c:v>
                </c:pt>
                <c:pt idx="4563">
                  <c:v>0.30875576036866359</c:v>
                </c:pt>
                <c:pt idx="4564">
                  <c:v>0.30875576036866359</c:v>
                </c:pt>
                <c:pt idx="4565">
                  <c:v>0.30875576036866359</c:v>
                </c:pt>
                <c:pt idx="4566">
                  <c:v>0.30875576036866359</c:v>
                </c:pt>
                <c:pt idx="4567">
                  <c:v>0.30875576036866359</c:v>
                </c:pt>
                <c:pt idx="4568">
                  <c:v>0.30875576036866359</c:v>
                </c:pt>
                <c:pt idx="4569">
                  <c:v>0.30875576036866359</c:v>
                </c:pt>
                <c:pt idx="4570">
                  <c:v>0.30875576036866359</c:v>
                </c:pt>
                <c:pt idx="4571">
                  <c:v>0.30875576036866359</c:v>
                </c:pt>
                <c:pt idx="4572">
                  <c:v>0.30875576036866359</c:v>
                </c:pt>
                <c:pt idx="4573">
                  <c:v>0.30875576036866359</c:v>
                </c:pt>
                <c:pt idx="4574">
                  <c:v>0.30875576036866359</c:v>
                </c:pt>
                <c:pt idx="4575">
                  <c:v>0.30875576036866359</c:v>
                </c:pt>
                <c:pt idx="4576">
                  <c:v>0.30875576036866359</c:v>
                </c:pt>
                <c:pt idx="4577">
                  <c:v>0.30875576036866359</c:v>
                </c:pt>
                <c:pt idx="4578">
                  <c:v>0.30875576036866359</c:v>
                </c:pt>
                <c:pt idx="4579">
                  <c:v>0.30875576036866359</c:v>
                </c:pt>
                <c:pt idx="4580">
                  <c:v>0.30875576036866359</c:v>
                </c:pt>
                <c:pt idx="4581">
                  <c:v>0.30875576036866359</c:v>
                </c:pt>
                <c:pt idx="4582">
                  <c:v>0.30875576036866359</c:v>
                </c:pt>
                <c:pt idx="4583">
                  <c:v>0.30875576036866359</c:v>
                </c:pt>
                <c:pt idx="4584">
                  <c:v>0.30875576036866359</c:v>
                </c:pt>
                <c:pt idx="4585">
                  <c:v>0.30875576036866359</c:v>
                </c:pt>
                <c:pt idx="4586">
                  <c:v>0.30875576036866359</c:v>
                </c:pt>
                <c:pt idx="4587">
                  <c:v>0.30875576036866359</c:v>
                </c:pt>
                <c:pt idx="4588">
                  <c:v>0.30875576036866359</c:v>
                </c:pt>
                <c:pt idx="4589">
                  <c:v>0.30875576036866359</c:v>
                </c:pt>
                <c:pt idx="4590">
                  <c:v>0.30875576036866359</c:v>
                </c:pt>
                <c:pt idx="4591">
                  <c:v>0.30875576036866359</c:v>
                </c:pt>
                <c:pt idx="4592">
                  <c:v>0.30875576036866359</c:v>
                </c:pt>
                <c:pt idx="4593">
                  <c:v>0.30875576036866359</c:v>
                </c:pt>
                <c:pt idx="4594">
                  <c:v>0.30875576036866359</c:v>
                </c:pt>
                <c:pt idx="4595">
                  <c:v>0.30875576036866359</c:v>
                </c:pt>
                <c:pt idx="4596">
                  <c:v>0.30875576036866359</c:v>
                </c:pt>
                <c:pt idx="4597">
                  <c:v>0.30875576036866359</c:v>
                </c:pt>
                <c:pt idx="4598">
                  <c:v>0.65437788018433185</c:v>
                </c:pt>
                <c:pt idx="4599">
                  <c:v>0.7695852534562212</c:v>
                </c:pt>
                <c:pt idx="4600">
                  <c:v>0.7695852534562212</c:v>
                </c:pt>
                <c:pt idx="4601">
                  <c:v>0.54147465437788023</c:v>
                </c:pt>
                <c:pt idx="4602">
                  <c:v>0.54147465437788023</c:v>
                </c:pt>
                <c:pt idx="4603">
                  <c:v>0.54147465437788023</c:v>
                </c:pt>
                <c:pt idx="4604">
                  <c:v>0.54147465437788023</c:v>
                </c:pt>
                <c:pt idx="4605">
                  <c:v>0.54147465437788023</c:v>
                </c:pt>
                <c:pt idx="4606">
                  <c:v>0.54147465437788023</c:v>
                </c:pt>
                <c:pt idx="4607">
                  <c:v>0.45391705069124422</c:v>
                </c:pt>
                <c:pt idx="4608">
                  <c:v>0.45391705069124422</c:v>
                </c:pt>
                <c:pt idx="4609">
                  <c:v>0.45391705069124422</c:v>
                </c:pt>
                <c:pt idx="4610">
                  <c:v>0.40552995391705071</c:v>
                </c:pt>
                <c:pt idx="4611">
                  <c:v>0.40552995391705071</c:v>
                </c:pt>
                <c:pt idx="4612">
                  <c:v>0.53917050691244239</c:v>
                </c:pt>
                <c:pt idx="4613">
                  <c:v>0.40552995391705071</c:v>
                </c:pt>
                <c:pt idx="4614">
                  <c:v>0.40552995391705071</c:v>
                </c:pt>
                <c:pt idx="4615">
                  <c:v>0.53917050691244239</c:v>
                </c:pt>
                <c:pt idx="4616">
                  <c:v>0.53917050691244239</c:v>
                </c:pt>
                <c:pt idx="4617">
                  <c:v>0.39861751152073732</c:v>
                </c:pt>
                <c:pt idx="4618">
                  <c:v>0.39861751152073732</c:v>
                </c:pt>
                <c:pt idx="4619">
                  <c:v>0.39861751152073732</c:v>
                </c:pt>
                <c:pt idx="4620">
                  <c:v>0.39861751152073732</c:v>
                </c:pt>
                <c:pt idx="4621">
                  <c:v>0.53917050691244239</c:v>
                </c:pt>
                <c:pt idx="4622">
                  <c:v>0.53917050691244239</c:v>
                </c:pt>
                <c:pt idx="4623">
                  <c:v>0.39861751152073732</c:v>
                </c:pt>
                <c:pt idx="4624">
                  <c:v>0.39861751152073732</c:v>
                </c:pt>
                <c:pt idx="4625">
                  <c:v>0.53917050691244239</c:v>
                </c:pt>
                <c:pt idx="4626">
                  <c:v>0.39861751152073732</c:v>
                </c:pt>
                <c:pt idx="4627">
                  <c:v>0.20506912442396313</c:v>
                </c:pt>
                <c:pt idx="4628">
                  <c:v>0.44700460829493088</c:v>
                </c:pt>
                <c:pt idx="4629">
                  <c:v>0.20506912442396313</c:v>
                </c:pt>
                <c:pt idx="4630">
                  <c:v>0.44700460829493088</c:v>
                </c:pt>
                <c:pt idx="4631">
                  <c:v>0.20506912442396313</c:v>
                </c:pt>
                <c:pt idx="4632">
                  <c:v>0.20506912442396313</c:v>
                </c:pt>
                <c:pt idx="4633">
                  <c:v>0.20506912442396313</c:v>
                </c:pt>
                <c:pt idx="4634">
                  <c:v>0.20506912442396313</c:v>
                </c:pt>
                <c:pt idx="4635">
                  <c:v>0.44700460829493088</c:v>
                </c:pt>
                <c:pt idx="4636">
                  <c:v>0.20506912442396313</c:v>
                </c:pt>
                <c:pt idx="4637">
                  <c:v>0.20506912442396313</c:v>
                </c:pt>
                <c:pt idx="4638">
                  <c:v>0.20506912442396313</c:v>
                </c:pt>
                <c:pt idx="4639">
                  <c:v>0.20506912442396313</c:v>
                </c:pt>
                <c:pt idx="4640">
                  <c:v>0.20506912442396313</c:v>
                </c:pt>
                <c:pt idx="4641">
                  <c:v>0.49308755760368661</c:v>
                </c:pt>
                <c:pt idx="4642">
                  <c:v>0.49308755760368661</c:v>
                </c:pt>
                <c:pt idx="4643">
                  <c:v>0.49308755760368661</c:v>
                </c:pt>
                <c:pt idx="4644">
                  <c:v>0.49308755760368661</c:v>
                </c:pt>
                <c:pt idx="4645">
                  <c:v>0.49308755760368661</c:v>
                </c:pt>
                <c:pt idx="4646">
                  <c:v>0.49308755760368661</c:v>
                </c:pt>
                <c:pt idx="4647">
                  <c:v>0.47004608294930877</c:v>
                </c:pt>
                <c:pt idx="4648">
                  <c:v>0.47004608294930877</c:v>
                </c:pt>
                <c:pt idx="4649">
                  <c:v>0.47004608294930877</c:v>
                </c:pt>
                <c:pt idx="4650">
                  <c:v>0.47004608294930877</c:v>
                </c:pt>
                <c:pt idx="4651">
                  <c:v>0.47004608294930877</c:v>
                </c:pt>
                <c:pt idx="4652">
                  <c:v>0.47004608294930877</c:v>
                </c:pt>
                <c:pt idx="4653">
                  <c:v>0.47004608294930877</c:v>
                </c:pt>
                <c:pt idx="4654">
                  <c:v>0.27419354838709675</c:v>
                </c:pt>
                <c:pt idx="4655">
                  <c:v>0.47004608294930877</c:v>
                </c:pt>
                <c:pt idx="4656">
                  <c:v>0.47004608294930877</c:v>
                </c:pt>
                <c:pt idx="4657">
                  <c:v>0.47004608294930877</c:v>
                </c:pt>
                <c:pt idx="4658">
                  <c:v>0.47004608294930877</c:v>
                </c:pt>
                <c:pt idx="4659">
                  <c:v>0.47004608294930877</c:v>
                </c:pt>
                <c:pt idx="4660">
                  <c:v>0.27419354838709675</c:v>
                </c:pt>
                <c:pt idx="4661">
                  <c:v>0.47004608294930877</c:v>
                </c:pt>
                <c:pt idx="4662">
                  <c:v>0.47004608294930877</c:v>
                </c:pt>
                <c:pt idx="4663">
                  <c:v>0.47004608294930877</c:v>
                </c:pt>
                <c:pt idx="4664">
                  <c:v>0.47004608294930877</c:v>
                </c:pt>
                <c:pt idx="4665">
                  <c:v>0.47004608294930877</c:v>
                </c:pt>
                <c:pt idx="4666">
                  <c:v>0.47004608294930877</c:v>
                </c:pt>
                <c:pt idx="4667">
                  <c:v>0.47004608294930877</c:v>
                </c:pt>
                <c:pt idx="4668">
                  <c:v>0.47004608294930877</c:v>
                </c:pt>
                <c:pt idx="4669">
                  <c:v>6.2211981566820278E-2</c:v>
                </c:pt>
                <c:pt idx="4670">
                  <c:v>0.1728110599078341</c:v>
                </c:pt>
                <c:pt idx="4671">
                  <c:v>0.1728110599078341</c:v>
                </c:pt>
                <c:pt idx="4672">
                  <c:v>0.1728110599078341</c:v>
                </c:pt>
                <c:pt idx="4673">
                  <c:v>0.1728110599078341</c:v>
                </c:pt>
                <c:pt idx="4674">
                  <c:v>0.1728110599078341</c:v>
                </c:pt>
                <c:pt idx="4675">
                  <c:v>0.1728110599078341</c:v>
                </c:pt>
                <c:pt idx="4676">
                  <c:v>0.1728110599078341</c:v>
                </c:pt>
                <c:pt idx="4677">
                  <c:v>0.1728110599078341</c:v>
                </c:pt>
                <c:pt idx="4678">
                  <c:v>0.1728110599078341</c:v>
                </c:pt>
                <c:pt idx="4679">
                  <c:v>0.1728110599078341</c:v>
                </c:pt>
                <c:pt idx="4680">
                  <c:v>0.1728110599078341</c:v>
                </c:pt>
                <c:pt idx="4681">
                  <c:v>0.1728110599078341</c:v>
                </c:pt>
                <c:pt idx="4682">
                  <c:v>0.1728110599078341</c:v>
                </c:pt>
                <c:pt idx="4683">
                  <c:v>0.1728110599078341</c:v>
                </c:pt>
                <c:pt idx="4684">
                  <c:v>0.1728110599078341</c:v>
                </c:pt>
                <c:pt idx="4685">
                  <c:v>0.1728110599078341</c:v>
                </c:pt>
                <c:pt idx="4686">
                  <c:v>0.2857142857142857</c:v>
                </c:pt>
                <c:pt idx="4687">
                  <c:v>0.2857142857142857</c:v>
                </c:pt>
                <c:pt idx="4688">
                  <c:v>0.37096774193548387</c:v>
                </c:pt>
                <c:pt idx="4689">
                  <c:v>0.37096774193548387</c:v>
                </c:pt>
                <c:pt idx="4690">
                  <c:v>0.37096774193548387</c:v>
                </c:pt>
                <c:pt idx="4691">
                  <c:v>0.37096774193548387</c:v>
                </c:pt>
                <c:pt idx="4692">
                  <c:v>0.43548387096774194</c:v>
                </c:pt>
                <c:pt idx="4693">
                  <c:v>0.43548387096774194</c:v>
                </c:pt>
                <c:pt idx="4694">
                  <c:v>0.43548387096774194</c:v>
                </c:pt>
                <c:pt idx="4695">
                  <c:v>0.31105990783410137</c:v>
                </c:pt>
                <c:pt idx="4696">
                  <c:v>0.19354838709677419</c:v>
                </c:pt>
                <c:pt idx="4697">
                  <c:v>0.19354838709677419</c:v>
                </c:pt>
                <c:pt idx="4698">
                  <c:v>0.19354838709677419</c:v>
                </c:pt>
                <c:pt idx="4699">
                  <c:v>0.31105990783410137</c:v>
                </c:pt>
                <c:pt idx="4700">
                  <c:v>0.31105990783410137</c:v>
                </c:pt>
                <c:pt idx="4701">
                  <c:v>0.31105990783410137</c:v>
                </c:pt>
                <c:pt idx="4702">
                  <c:v>0.31105990783410137</c:v>
                </c:pt>
                <c:pt idx="4703">
                  <c:v>0.31105990783410137</c:v>
                </c:pt>
                <c:pt idx="4704">
                  <c:v>0.31105990783410137</c:v>
                </c:pt>
                <c:pt idx="4705">
                  <c:v>0.31105990783410137</c:v>
                </c:pt>
                <c:pt idx="4706">
                  <c:v>0.31105990783410137</c:v>
                </c:pt>
                <c:pt idx="4707">
                  <c:v>0.31105990783410137</c:v>
                </c:pt>
                <c:pt idx="4708">
                  <c:v>0.31105990783410137</c:v>
                </c:pt>
                <c:pt idx="4709">
                  <c:v>0.31105990783410137</c:v>
                </c:pt>
                <c:pt idx="4710">
                  <c:v>0.31105990783410137</c:v>
                </c:pt>
                <c:pt idx="4711">
                  <c:v>0.53917050691244239</c:v>
                </c:pt>
                <c:pt idx="4712">
                  <c:v>0.53917050691244239</c:v>
                </c:pt>
                <c:pt idx="4713">
                  <c:v>0.53917050691244239</c:v>
                </c:pt>
                <c:pt idx="4714">
                  <c:v>0.53917050691244239</c:v>
                </c:pt>
                <c:pt idx="4715">
                  <c:v>0.53917050691244239</c:v>
                </c:pt>
                <c:pt idx="4716">
                  <c:v>0.53917050691244239</c:v>
                </c:pt>
                <c:pt idx="4717">
                  <c:v>0.53917050691244239</c:v>
                </c:pt>
                <c:pt idx="4718">
                  <c:v>0.53917050691244239</c:v>
                </c:pt>
                <c:pt idx="4719">
                  <c:v>0.53917050691244239</c:v>
                </c:pt>
                <c:pt idx="4720">
                  <c:v>0.29723502304147464</c:v>
                </c:pt>
                <c:pt idx="4721">
                  <c:v>0.29723502304147464</c:v>
                </c:pt>
                <c:pt idx="4722">
                  <c:v>0.55069124423963134</c:v>
                </c:pt>
                <c:pt idx="4723">
                  <c:v>0.55069124423963134</c:v>
                </c:pt>
                <c:pt idx="4724">
                  <c:v>0.29723502304147464</c:v>
                </c:pt>
                <c:pt idx="4725">
                  <c:v>0.29723502304147464</c:v>
                </c:pt>
                <c:pt idx="4726">
                  <c:v>0.55069124423963134</c:v>
                </c:pt>
                <c:pt idx="4727">
                  <c:v>0.55069124423963134</c:v>
                </c:pt>
                <c:pt idx="4728">
                  <c:v>0.29723502304147464</c:v>
                </c:pt>
                <c:pt idx="4729">
                  <c:v>0.29723502304147464</c:v>
                </c:pt>
                <c:pt idx="4730">
                  <c:v>0.29723502304147464</c:v>
                </c:pt>
                <c:pt idx="4731">
                  <c:v>0.55069124423963134</c:v>
                </c:pt>
                <c:pt idx="4732">
                  <c:v>0.19354838709677419</c:v>
                </c:pt>
                <c:pt idx="4733">
                  <c:v>0.19354838709677419</c:v>
                </c:pt>
                <c:pt idx="4734">
                  <c:v>0.19354838709677419</c:v>
                </c:pt>
                <c:pt idx="4735">
                  <c:v>0.45852534562211983</c:v>
                </c:pt>
                <c:pt idx="4736">
                  <c:v>0.45852534562211983</c:v>
                </c:pt>
                <c:pt idx="4737">
                  <c:v>0.55069124423963134</c:v>
                </c:pt>
                <c:pt idx="4738">
                  <c:v>0.55069124423963134</c:v>
                </c:pt>
                <c:pt idx="4739">
                  <c:v>0.55069124423963134</c:v>
                </c:pt>
                <c:pt idx="4740">
                  <c:v>0.45852534562211983</c:v>
                </c:pt>
                <c:pt idx="4741">
                  <c:v>0.45852534562211983</c:v>
                </c:pt>
                <c:pt idx="4742">
                  <c:v>0.45852534562211983</c:v>
                </c:pt>
                <c:pt idx="4743">
                  <c:v>0.45852534562211983</c:v>
                </c:pt>
                <c:pt idx="4744">
                  <c:v>0.45852534562211983</c:v>
                </c:pt>
                <c:pt idx="4745">
                  <c:v>0.45852534562211983</c:v>
                </c:pt>
                <c:pt idx="4746">
                  <c:v>0.55069124423963134</c:v>
                </c:pt>
                <c:pt idx="4747">
                  <c:v>0.45852534562211983</c:v>
                </c:pt>
                <c:pt idx="4748">
                  <c:v>0.55069124423963134</c:v>
                </c:pt>
                <c:pt idx="4749">
                  <c:v>0.45852534562211983</c:v>
                </c:pt>
                <c:pt idx="4750">
                  <c:v>0.55069124423963134</c:v>
                </c:pt>
                <c:pt idx="4751">
                  <c:v>0.45852534562211983</c:v>
                </c:pt>
                <c:pt idx="4752">
                  <c:v>0.45852534562211983</c:v>
                </c:pt>
                <c:pt idx="4753">
                  <c:v>0.1889400921658986</c:v>
                </c:pt>
                <c:pt idx="4754">
                  <c:v>0.1889400921658986</c:v>
                </c:pt>
                <c:pt idx="4755">
                  <c:v>0.1889400921658986</c:v>
                </c:pt>
                <c:pt idx="4756">
                  <c:v>0.1889400921658986</c:v>
                </c:pt>
                <c:pt idx="4757">
                  <c:v>0.1889400921658986</c:v>
                </c:pt>
                <c:pt idx="4758">
                  <c:v>0.1889400921658986</c:v>
                </c:pt>
                <c:pt idx="4759">
                  <c:v>0.1889400921658986</c:v>
                </c:pt>
                <c:pt idx="4760">
                  <c:v>0.1889400921658986</c:v>
                </c:pt>
                <c:pt idx="4761">
                  <c:v>0.1889400921658986</c:v>
                </c:pt>
                <c:pt idx="4762">
                  <c:v>0.1889400921658986</c:v>
                </c:pt>
                <c:pt idx="4763">
                  <c:v>0.1889400921658986</c:v>
                </c:pt>
                <c:pt idx="4764">
                  <c:v>0.1889400921658986</c:v>
                </c:pt>
                <c:pt idx="4765">
                  <c:v>0.1889400921658986</c:v>
                </c:pt>
                <c:pt idx="4766">
                  <c:v>0.1889400921658986</c:v>
                </c:pt>
                <c:pt idx="4767">
                  <c:v>0.1889400921658986</c:v>
                </c:pt>
                <c:pt idx="4768">
                  <c:v>0.1889400921658986</c:v>
                </c:pt>
                <c:pt idx="4769">
                  <c:v>0.1889400921658986</c:v>
                </c:pt>
                <c:pt idx="4770">
                  <c:v>0.1889400921658986</c:v>
                </c:pt>
                <c:pt idx="4771">
                  <c:v>0.1889400921658986</c:v>
                </c:pt>
                <c:pt idx="4772">
                  <c:v>0.1889400921658986</c:v>
                </c:pt>
                <c:pt idx="4773">
                  <c:v>0.1889400921658986</c:v>
                </c:pt>
                <c:pt idx="4774">
                  <c:v>0.1889400921658986</c:v>
                </c:pt>
                <c:pt idx="4775">
                  <c:v>0.19815668202764977</c:v>
                </c:pt>
                <c:pt idx="4776">
                  <c:v>0.19815668202764977</c:v>
                </c:pt>
                <c:pt idx="4777">
                  <c:v>0.19815668202764977</c:v>
                </c:pt>
                <c:pt idx="4778">
                  <c:v>0.19815668202764977</c:v>
                </c:pt>
                <c:pt idx="4779">
                  <c:v>0.19815668202764977</c:v>
                </c:pt>
                <c:pt idx="4780">
                  <c:v>0.19815668202764977</c:v>
                </c:pt>
                <c:pt idx="4781">
                  <c:v>0.19815668202764977</c:v>
                </c:pt>
                <c:pt idx="4782">
                  <c:v>0.19815668202764977</c:v>
                </c:pt>
                <c:pt idx="4783">
                  <c:v>0.19815668202764977</c:v>
                </c:pt>
                <c:pt idx="4784">
                  <c:v>0.19815668202764977</c:v>
                </c:pt>
                <c:pt idx="4785">
                  <c:v>0.19815668202764977</c:v>
                </c:pt>
                <c:pt idx="4786">
                  <c:v>0.19815668202764977</c:v>
                </c:pt>
                <c:pt idx="4787">
                  <c:v>0.16359447004608296</c:v>
                </c:pt>
                <c:pt idx="4788">
                  <c:v>0.16359447004608296</c:v>
                </c:pt>
                <c:pt idx="4789">
                  <c:v>0.17050691244239632</c:v>
                </c:pt>
                <c:pt idx="4790">
                  <c:v>0.17050691244239632</c:v>
                </c:pt>
                <c:pt idx="4791">
                  <c:v>0.17050691244239632</c:v>
                </c:pt>
                <c:pt idx="4792">
                  <c:v>0.23963133640552994</c:v>
                </c:pt>
                <c:pt idx="4793">
                  <c:v>0.23963133640552994</c:v>
                </c:pt>
                <c:pt idx="4794">
                  <c:v>0.17050691244239632</c:v>
                </c:pt>
                <c:pt idx="4795">
                  <c:v>0.17050691244239632</c:v>
                </c:pt>
                <c:pt idx="4796">
                  <c:v>0.17050691244239632</c:v>
                </c:pt>
                <c:pt idx="4797">
                  <c:v>0.23963133640552994</c:v>
                </c:pt>
                <c:pt idx="4798">
                  <c:v>0.23963133640552994</c:v>
                </c:pt>
                <c:pt idx="4799">
                  <c:v>0.17050691244239632</c:v>
                </c:pt>
                <c:pt idx="4800">
                  <c:v>0.29723502304147464</c:v>
                </c:pt>
                <c:pt idx="4801">
                  <c:v>0.17050691244239632</c:v>
                </c:pt>
                <c:pt idx="4802">
                  <c:v>0.23963133640552994</c:v>
                </c:pt>
                <c:pt idx="4803">
                  <c:v>0.17050691244239632</c:v>
                </c:pt>
                <c:pt idx="4804">
                  <c:v>0.17050691244239632</c:v>
                </c:pt>
                <c:pt idx="4805">
                  <c:v>0.17050691244239632</c:v>
                </c:pt>
                <c:pt idx="4806">
                  <c:v>0.17050691244239632</c:v>
                </c:pt>
                <c:pt idx="4807">
                  <c:v>0.17050691244239632</c:v>
                </c:pt>
                <c:pt idx="4808">
                  <c:v>0.17050691244239632</c:v>
                </c:pt>
                <c:pt idx="4809">
                  <c:v>0.17050691244239632</c:v>
                </c:pt>
                <c:pt idx="4810">
                  <c:v>0.29723502304147464</c:v>
                </c:pt>
                <c:pt idx="4811">
                  <c:v>0.17050691244239632</c:v>
                </c:pt>
                <c:pt idx="4812">
                  <c:v>0.23963133640552994</c:v>
                </c:pt>
                <c:pt idx="4813">
                  <c:v>0.41013824884792627</c:v>
                </c:pt>
                <c:pt idx="4814">
                  <c:v>0.30875576036866359</c:v>
                </c:pt>
                <c:pt idx="4815">
                  <c:v>0.38709677419354838</c:v>
                </c:pt>
                <c:pt idx="4816">
                  <c:v>0.41013824884792627</c:v>
                </c:pt>
                <c:pt idx="4817">
                  <c:v>0.30875576036866359</c:v>
                </c:pt>
                <c:pt idx="4818">
                  <c:v>0.38709677419354838</c:v>
                </c:pt>
                <c:pt idx="4819">
                  <c:v>0.41013824884792627</c:v>
                </c:pt>
                <c:pt idx="4820">
                  <c:v>0.30875576036866359</c:v>
                </c:pt>
                <c:pt idx="4821">
                  <c:v>0.34331797235023043</c:v>
                </c:pt>
                <c:pt idx="4822">
                  <c:v>0.34331797235023043</c:v>
                </c:pt>
                <c:pt idx="4823">
                  <c:v>0.34331797235023043</c:v>
                </c:pt>
                <c:pt idx="4824">
                  <c:v>0.34331797235023043</c:v>
                </c:pt>
                <c:pt idx="4825">
                  <c:v>0.34331797235023043</c:v>
                </c:pt>
                <c:pt idx="4826">
                  <c:v>0.34331797235023043</c:v>
                </c:pt>
                <c:pt idx="4827">
                  <c:v>0.34331797235023043</c:v>
                </c:pt>
                <c:pt idx="4828">
                  <c:v>0.34331797235023043</c:v>
                </c:pt>
                <c:pt idx="4829">
                  <c:v>0.34331797235023043</c:v>
                </c:pt>
                <c:pt idx="4830">
                  <c:v>0.40322580645161288</c:v>
                </c:pt>
                <c:pt idx="4831">
                  <c:v>0.40322580645161288</c:v>
                </c:pt>
                <c:pt idx="4832">
                  <c:v>0.31797235023041476</c:v>
                </c:pt>
                <c:pt idx="4833">
                  <c:v>0.31797235023041476</c:v>
                </c:pt>
                <c:pt idx="4834">
                  <c:v>0.31797235023041476</c:v>
                </c:pt>
                <c:pt idx="4835">
                  <c:v>0.31797235023041476</c:v>
                </c:pt>
                <c:pt idx="4836">
                  <c:v>0.31797235023041476</c:v>
                </c:pt>
                <c:pt idx="4837">
                  <c:v>0.31797235023041476</c:v>
                </c:pt>
                <c:pt idx="4838">
                  <c:v>0.31797235023041476</c:v>
                </c:pt>
                <c:pt idx="4839">
                  <c:v>0.31797235023041476</c:v>
                </c:pt>
                <c:pt idx="4840">
                  <c:v>0.31797235023041476</c:v>
                </c:pt>
                <c:pt idx="4841">
                  <c:v>0.31797235023041476</c:v>
                </c:pt>
                <c:pt idx="4842">
                  <c:v>0.31797235023041476</c:v>
                </c:pt>
                <c:pt idx="4843">
                  <c:v>0.34331797235023043</c:v>
                </c:pt>
                <c:pt idx="4844">
                  <c:v>0.34331797235023043</c:v>
                </c:pt>
                <c:pt idx="4845">
                  <c:v>0.34331797235023043</c:v>
                </c:pt>
                <c:pt idx="4846">
                  <c:v>0.43548387096774194</c:v>
                </c:pt>
                <c:pt idx="4847">
                  <c:v>0.43548387096774194</c:v>
                </c:pt>
                <c:pt idx="4848">
                  <c:v>0.55299539170506917</c:v>
                </c:pt>
                <c:pt idx="4849">
                  <c:v>0.55299539170506917</c:v>
                </c:pt>
                <c:pt idx="4850">
                  <c:v>0.55299539170506917</c:v>
                </c:pt>
                <c:pt idx="4851">
                  <c:v>0.55299539170506917</c:v>
                </c:pt>
                <c:pt idx="4852">
                  <c:v>0.55299539170506917</c:v>
                </c:pt>
                <c:pt idx="4853">
                  <c:v>0.55299539170506917</c:v>
                </c:pt>
                <c:pt idx="4854">
                  <c:v>0.55299539170506917</c:v>
                </c:pt>
                <c:pt idx="4855">
                  <c:v>0.55299539170506917</c:v>
                </c:pt>
                <c:pt idx="4856">
                  <c:v>0.55299539170506917</c:v>
                </c:pt>
                <c:pt idx="4857">
                  <c:v>0.80645161290322576</c:v>
                </c:pt>
                <c:pt idx="4858">
                  <c:v>0.80645161290322576</c:v>
                </c:pt>
                <c:pt idx="4859">
                  <c:v>0.80645161290322576</c:v>
                </c:pt>
                <c:pt idx="4860">
                  <c:v>0.33179723502304148</c:v>
                </c:pt>
                <c:pt idx="4861">
                  <c:v>0.33179723502304148</c:v>
                </c:pt>
                <c:pt idx="4862">
                  <c:v>0.33179723502304148</c:v>
                </c:pt>
                <c:pt idx="4863">
                  <c:v>0.33179723502304148</c:v>
                </c:pt>
                <c:pt idx="4864">
                  <c:v>0.33179723502304148</c:v>
                </c:pt>
                <c:pt idx="4865">
                  <c:v>0.33179723502304148</c:v>
                </c:pt>
                <c:pt idx="4866">
                  <c:v>0.33179723502304148</c:v>
                </c:pt>
                <c:pt idx="4867">
                  <c:v>0.33179723502304148</c:v>
                </c:pt>
                <c:pt idx="4868">
                  <c:v>0.30875576036866359</c:v>
                </c:pt>
                <c:pt idx="4869">
                  <c:v>0.33179723502304148</c:v>
                </c:pt>
                <c:pt idx="4870">
                  <c:v>0.33179723502304148</c:v>
                </c:pt>
                <c:pt idx="4871">
                  <c:v>0.30875576036866359</c:v>
                </c:pt>
                <c:pt idx="4872">
                  <c:v>0.30875576036866359</c:v>
                </c:pt>
                <c:pt idx="4873">
                  <c:v>0.30875576036866359</c:v>
                </c:pt>
                <c:pt idx="4874">
                  <c:v>0.33179723502304148</c:v>
                </c:pt>
                <c:pt idx="4875">
                  <c:v>0.33179723502304148</c:v>
                </c:pt>
                <c:pt idx="4876">
                  <c:v>0.33179723502304148</c:v>
                </c:pt>
                <c:pt idx="4877">
                  <c:v>0.30875576036866359</c:v>
                </c:pt>
                <c:pt idx="4878">
                  <c:v>0.30875576036866359</c:v>
                </c:pt>
                <c:pt idx="4879">
                  <c:v>0.30875576036866359</c:v>
                </c:pt>
                <c:pt idx="4880">
                  <c:v>0.30875576036866359</c:v>
                </c:pt>
                <c:pt idx="4881">
                  <c:v>0.33179723502304148</c:v>
                </c:pt>
                <c:pt idx="4882">
                  <c:v>0.30875576036866359</c:v>
                </c:pt>
                <c:pt idx="4883">
                  <c:v>0.30875576036866359</c:v>
                </c:pt>
                <c:pt idx="4884">
                  <c:v>0.33179723502304148</c:v>
                </c:pt>
                <c:pt idx="4885">
                  <c:v>0.33179723502304148</c:v>
                </c:pt>
                <c:pt idx="4886">
                  <c:v>0.30875576036866359</c:v>
                </c:pt>
                <c:pt idx="4887">
                  <c:v>0.30875576036866359</c:v>
                </c:pt>
                <c:pt idx="4888">
                  <c:v>0.33179723502304148</c:v>
                </c:pt>
                <c:pt idx="4889">
                  <c:v>0.33179723502304148</c:v>
                </c:pt>
                <c:pt idx="4890">
                  <c:v>0.33179723502304148</c:v>
                </c:pt>
                <c:pt idx="4891">
                  <c:v>0.33179723502304148</c:v>
                </c:pt>
                <c:pt idx="4892">
                  <c:v>0.33179723502304148</c:v>
                </c:pt>
                <c:pt idx="4893">
                  <c:v>0.33179723502304148</c:v>
                </c:pt>
                <c:pt idx="4894">
                  <c:v>0.33179723502304148</c:v>
                </c:pt>
                <c:pt idx="4895">
                  <c:v>0.33179723502304148</c:v>
                </c:pt>
                <c:pt idx="4896">
                  <c:v>0.33179723502304148</c:v>
                </c:pt>
                <c:pt idx="4897">
                  <c:v>0.33179723502304148</c:v>
                </c:pt>
                <c:pt idx="4898">
                  <c:v>0.33179723502304148</c:v>
                </c:pt>
                <c:pt idx="4899">
                  <c:v>0.33179723502304148</c:v>
                </c:pt>
                <c:pt idx="4900">
                  <c:v>0.33179723502304148</c:v>
                </c:pt>
                <c:pt idx="4901">
                  <c:v>0.33179723502304148</c:v>
                </c:pt>
                <c:pt idx="4902">
                  <c:v>0.33179723502304148</c:v>
                </c:pt>
                <c:pt idx="4903">
                  <c:v>0.33179723502304148</c:v>
                </c:pt>
                <c:pt idx="4904">
                  <c:v>0.33179723502304148</c:v>
                </c:pt>
                <c:pt idx="4905">
                  <c:v>0.33179723502304148</c:v>
                </c:pt>
                <c:pt idx="4906">
                  <c:v>0.33179723502304148</c:v>
                </c:pt>
                <c:pt idx="4907">
                  <c:v>0.33179723502304148</c:v>
                </c:pt>
                <c:pt idx="4908">
                  <c:v>0.33179723502304148</c:v>
                </c:pt>
                <c:pt idx="4909">
                  <c:v>0.33179723502304148</c:v>
                </c:pt>
                <c:pt idx="4910">
                  <c:v>0.33179723502304148</c:v>
                </c:pt>
                <c:pt idx="4911">
                  <c:v>0.23963133640552994</c:v>
                </c:pt>
                <c:pt idx="4912">
                  <c:v>0.23963133640552994</c:v>
                </c:pt>
                <c:pt idx="4913">
                  <c:v>0.17050691244239632</c:v>
                </c:pt>
                <c:pt idx="4914">
                  <c:v>0.23963133640552994</c:v>
                </c:pt>
                <c:pt idx="4915">
                  <c:v>0.23963133640552994</c:v>
                </c:pt>
                <c:pt idx="4916">
                  <c:v>0.23963133640552994</c:v>
                </c:pt>
                <c:pt idx="4917">
                  <c:v>0.23963133640552994</c:v>
                </c:pt>
                <c:pt idx="4918">
                  <c:v>0.17050691244239632</c:v>
                </c:pt>
                <c:pt idx="4919">
                  <c:v>0.17050691244239632</c:v>
                </c:pt>
                <c:pt idx="4920">
                  <c:v>0.23963133640552994</c:v>
                </c:pt>
                <c:pt idx="4921">
                  <c:v>0.17050691244239632</c:v>
                </c:pt>
                <c:pt idx="4922">
                  <c:v>0.23963133640552994</c:v>
                </c:pt>
                <c:pt idx="4923">
                  <c:v>0.17050691244239632</c:v>
                </c:pt>
                <c:pt idx="4924">
                  <c:v>0.17050691244239632</c:v>
                </c:pt>
                <c:pt idx="4925">
                  <c:v>0.23963133640552994</c:v>
                </c:pt>
                <c:pt idx="4926">
                  <c:v>0.23963133640552994</c:v>
                </c:pt>
                <c:pt idx="4927">
                  <c:v>0.17050691244239632</c:v>
                </c:pt>
                <c:pt idx="4928">
                  <c:v>0.23963133640552994</c:v>
                </c:pt>
                <c:pt idx="4929">
                  <c:v>0.17050691244239632</c:v>
                </c:pt>
                <c:pt idx="4930">
                  <c:v>0.17050691244239632</c:v>
                </c:pt>
                <c:pt idx="4931">
                  <c:v>0.23963133640552994</c:v>
                </c:pt>
                <c:pt idx="4932">
                  <c:v>0.17050691244239632</c:v>
                </c:pt>
                <c:pt idx="4933">
                  <c:v>0.23963133640552994</c:v>
                </c:pt>
                <c:pt idx="4934">
                  <c:v>0.23963133640552994</c:v>
                </c:pt>
                <c:pt idx="4935">
                  <c:v>0.23963133640552994</c:v>
                </c:pt>
                <c:pt idx="4936">
                  <c:v>0.23963133640552994</c:v>
                </c:pt>
                <c:pt idx="4937">
                  <c:v>0.17050691244239632</c:v>
                </c:pt>
                <c:pt idx="4938">
                  <c:v>0.17050691244239632</c:v>
                </c:pt>
                <c:pt idx="4939">
                  <c:v>0.23963133640552994</c:v>
                </c:pt>
                <c:pt idx="4940">
                  <c:v>0.17050691244239632</c:v>
                </c:pt>
                <c:pt idx="4941">
                  <c:v>0.17050691244239632</c:v>
                </c:pt>
                <c:pt idx="4942">
                  <c:v>0.17050691244239632</c:v>
                </c:pt>
                <c:pt idx="4943">
                  <c:v>0.23963133640552994</c:v>
                </c:pt>
                <c:pt idx="4944">
                  <c:v>0.23963133640552994</c:v>
                </c:pt>
                <c:pt idx="4945">
                  <c:v>0.23963133640552994</c:v>
                </c:pt>
                <c:pt idx="4946">
                  <c:v>0.23963133640552994</c:v>
                </c:pt>
                <c:pt idx="4947">
                  <c:v>0.23963133640552994</c:v>
                </c:pt>
                <c:pt idx="4948">
                  <c:v>0.17050691244239632</c:v>
                </c:pt>
                <c:pt idx="4949">
                  <c:v>0.23963133640552994</c:v>
                </c:pt>
                <c:pt idx="4950">
                  <c:v>0.23963133640552994</c:v>
                </c:pt>
                <c:pt idx="4951">
                  <c:v>0.17050691244239632</c:v>
                </c:pt>
                <c:pt idx="4952">
                  <c:v>0.17050691244239632</c:v>
                </c:pt>
                <c:pt idx="4953">
                  <c:v>0.23963133640552994</c:v>
                </c:pt>
                <c:pt idx="4954">
                  <c:v>0.33179723502304148</c:v>
                </c:pt>
                <c:pt idx="4955">
                  <c:v>0.23963133640552994</c:v>
                </c:pt>
                <c:pt idx="4956">
                  <c:v>0.23963133640552994</c:v>
                </c:pt>
                <c:pt idx="4957">
                  <c:v>0.33179723502304148</c:v>
                </c:pt>
                <c:pt idx="4958">
                  <c:v>0.23963133640552994</c:v>
                </c:pt>
                <c:pt idx="4959">
                  <c:v>0.33179723502304148</c:v>
                </c:pt>
                <c:pt idx="4960">
                  <c:v>0.33179723502304148</c:v>
                </c:pt>
                <c:pt idx="4961">
                  <c:v>0.33179723502304148</c:v>
                </c:pt>
                <c:pt idx="4962">
                  <c:v>0.33179723502304148</c:v>
                </c:pt>
                <c:pt idx="4963">
                  <c:v>0.33179723502304148</c:v>
                </c:pt>
                <c:pt idx="4964">
                  <c:v>0.11290322580645161</c:v>
                </c:pt>
                <c:pt idx="4965">
                  <c:v>0.33179723502304148</c:v>
                </c:pt>
                <c:pt idx="4966">
                  <c:v>0.11290322580645161</c:v>
                </c:pt>
                <c:pt idx="4967">
                  <c:v>0.23963133640552994</c:v>
                </c:pt>
                <c:pt idx="4968">
                  <c:v>0.23963133640552994</c:v>
                </c:pt>
                <c:pt idx="4969">
                  <c:v>0.23963133640552994</c:v>
                </c:pt>
                <c:pt idx="4970">
                  <c:v>0.23963133640552994</c:v>
                </c:pt>
                <c:pt idx="4971">
                  <c:v>0.23963133640552994</c:v>
                </c:pt>
                <c:pt idx="4972">
                  <c:v>0.23963133640552994</c:v>
                </c:pt>
                <c:pt idx="4973">
                  <c:v>0.11290322580645161</c:v>
                </c:pt>
                <c:pt idx="4974">
                  <c:v>0.11290322580645161</c:v>
                </c:pt>
                <c:pt idx="4975">
                  <c:v>0.11290322580645161</c:v>
                </c:pt>
                <c:pt idx="4976">
                  <c:v>0.23963133640552994</c:v>
                </c:pt>
                <c:pt idx="4977">
                  <c:v>0.23963133640552994</c:v>
                </c:pt>
                <c:pt idx="4978">
                  <c:v>0.19354838709677419</c:v>
                </c:pt>
                <c:pt idx="4979">
                  <c:v>0.23963133640552994</c:v>
                </c:pt>
                <c:pt idx="4980">
                  <c:v>0.33179723502304148</c:v>
                </c:pt>
                <c:pt idx="4981">
                  <c:v>0.19354838709677419</c:v>
                </c:pt>
                <c:pt idx="4982">
                  <c:v>0.23963133640552994</c:v>
                </c:pt>
                <c:pt idx="4983">
                  <c:v>0.33179723502304148</c:v>
                </c:pt>
                <c:pt idx="4984">
                  <c:v>0.33179723502304148</c:v>
                </c:pt>
                <c:pt idx="4985">
                  <c:v>0.19354838709677419</c:v>
                </c:pt>
                <c:pt idx="4986">
                  <c:v>0.33179723502304148</c:v>
                </c:pt>
                <c:pt idx="4987">
                  <c:v>0.23963133640552994</c:v>
                </c:pt>
                <c:pt idx="4988">
                  <c:v>0.23963133640552994</c:v>
                </c:pt>
                <c:pt idx="4989">
                  <c:v>0.19354838709677419</c:v>
                </c:pt>
                <c:pt idx="4990">
                  <c:v>0.19354838709677419</c:v>
                </c:pt>
                <c:pt idx="4991">
                  <c:v>0.23963133640552994</c:v>
                </c:pt>
                <c:pt idx="4992">
                  <c:v>0.19354838709677419</c:v>
                </c:pt>
                <c:pt idx="4993">
                  <c:v>0.33179723502304148</c:v>
                </c:pt>
                <c:pt idx="4994">
                  <c:v>0.19354838709677419</c:v>
                </c:pt>
                <c:pt idx="4995">
                  <c:v>0.33179723502304148</c:v>
                </c:pt>
                <c:pt idx="4996">
                  <c:v>0.33179723502304148</c:v>
                </c:pt>
                <c:pt idx="4997">
                  <c:v>0.33179723502304148</c:v>
                </c:pt>
                <c:pt idx="4998">
                  <c:v>0.23963133640552994</c:v>
                </c:pt>
                <c:pt idx="4999">
                  <c:v>0.33179723502304148</c:v>
                </c:pt>
                <c:pt idx="5000">
                  <c:v>0.19354838709677419</c:v>
                </c:pt>
                <c:pt idx="5001">
                  <c:v>0.19354838709677419</c:v>
                </c:pt>
                <c:pt idx="5002">
                  <c:v>0.19354838709677419</c:v>
                </c:pt>
                <c:pt idx="5003">
                  <c:v>0.19354838709677419</c:v>
                </c:pt>
                <c:pt idx="5004">
                  <c:v>0.23963133640552994</c:v>
                </c:pt>
                <c:pt idx="5005">
                  <c:v>0.33179723502304148</c:v>
                </c:pt>
                <c:pt idx="5006">
                  <c:v>0.2857142857142857</c:v>
                </c:pt>
                <c:pt idx="5007">
                  <c:v>0.2857142857142857</c:v>
                </c:pt>
                <c:pt idx="5008">
                  <c:v>0.2857142857142857</c:v>
                </c:pt>
                <c:pt idx="5009">
                  <c:v>0.2857142857142857</c:v>
                </c:pt>
                <c:pt idx="5010">
                  <c:v>0.2857142857142857</c:v>
                </c:pt>
                <c:pt idx="5011">
                  <c:v>0.2857142857142857</c:v>
                </c:pt>
                <c:pt idx="5012">
                  <c:v>0.2857142857142857</c:v>
                </c:pt>
                <c:pt idx="5013">
                  <c:v>0.2857142857142857</c:v>
                </c:pt>
                <c:pt idx="5014">
                  <c:v>0.2857142857142857</c:v>
                </c:pt>
                <c:pt idx="5015">
                  <c:v>0.2857142857142857</c:v>
                </c:pt>
                <c:pt idx="5016">
                  <c:v>0.2857142857142857</c:v>
                </c:pt>
                <c:pt idx="5017">
                  <c:v>0.2857142857142857</c:v>
                </c:pt>
                <c:pt idx="5018">
                  <c:v>0.2857142857142857</c:v>
                </c:pt>
                <c:pt idx="5019">
                  <c:v>0.2857142857142857</c:v>
                </c:pt>
                <c:pt idx="5020">
                  <c:v>0.2857142857142857</c:v>
                </c:pt>
                <c:pt idx="5021">
                  <c:v>0.2857142857142857</c:v>
                </c:pt>
                <c:pt idx="5022">
                  <c:v>0.2857142857142857</c:v>
                </c:pt>
                <c:pt idx="5023">
                  <c:v>0.2857142857142857</c:v>
                </c:pt>
                <c:pt idx="5024">
                  <c:v>0.2857142857142857</c:v>
                </c:pt>
                <c:pt idx="5025">
                  <c:v>0.2857142857142857</c:v>
                </c:pt>
                <c:pt idx="5026">
                  <c:v>0.2857142857142857</c:v>
                </c:pt>
                <c:pt idx="5027">
                  <c:v>0.2857142857142857</c:v>
                </c:pt>
                <c:pt idx="5028">
                  <c:v>0.2857142857142857</c:v>
                </c:pt>
                <c:pt idx="5029">
                  <c:v>0.2857142857142857</c:v>
                </c:pt>
                <c:pt idx="5030">
                  <c:v>0.2857142857142857</c:v>
                </c:pt>
                <c:pt idx="5031">
                  <c:v>0.2857142857142857</c:v>
                </c:pt>
                <c:pt idx="5032">
                  <c:v>0.2857142857142857</c:v>
                </c:pt>
                <c:pt idx="5033">
                  <c:v>0.2857142857142857</c:v>
                </c:pt>
                <c:pt idx="5034">
                  <c:v>0.2857142857142857</c:v>
                </c:pt>
                <c:pt idx="5035">
                  <c:v>0.2857142857142857</c:v>
                </c:pt>
                <c:pt idx="5036">
                  <c:v>0.2857142857142857</c:v>
                </c:pt>
                <c:pt idx="5037">
                  <c:v>0.5</c:v>
                </c:pt>
                <c:pt idx="5038">
                  <c:v>0.5</c:v>
                </c:pt>
                <c:pt idx="5039">
                  <c:v>0.5</c:v>
                </c:pt>
                <c:pt idx="5040">
                  <c:v>0.5</c:v>
                </c:pt>
                <c:pt idx="5041">
                  <c:v>0.24654377880184331</c:v>
                </c:pt>
                <c:pt idx="5042">
                  <c:v>0.24654377880184331</c:v>
                </c:pt>
                <c:pt idx="5043">
                  <c:v>0.5</c:v>
                </c:pt>
                <c:pt idx="5044">
                  <c:v>0.24654377880184331</c:v>
                </c:pt>
                <c:pt idx="5045">
                  <c:v>0.24654377880184331</c:v>
                </c:pt>
                <c:pt idx="5046">
                  <c:v>0.5</c:v>
                </c:pt>
                <c:pt idx="5047">
                  <c:v>0.5</c:v>
                </c:pt>
                <c:pt idx="5048">
                  <c:v>0.24654377880184331</c:v>
                </c:pt>
                <c:pt idx="5049">
                  <c:v>0.24654377880184331</c:v>
                </c:pt>
                <c:pt idx="5050">
                  <c:v>0.5</c:v>
                </c:pt>
                <c:pt idx="5051">
                  <c:v>0.5</c:v>
                </c:pt>
                <c:pt idx="5052">
                  <c:v>0.5</c:v>
                </c:pt>
                <c:pt idx="5053">
                  <c:v>0.5</c:v>
                </c:pt>
                <c:pt idx="5054">
                  <c:v>0.5</c:v>
                </c:pt>
                <c:pt idx="5055">
                  <c:v>0.24654377880184331</c:v>
                </c:pt>
                <c:pt idx="5056">
                  <c:v>0.24654377880184331</c:v>
                </c:pt>
                <c:pt idx="5057">
                  <c:v>0.5</c:v>
                </c:pt>
                <c:pt idx="5058">
                  <c:v>0.24654377880184331</c:v>
                </c:pt>
                <c:pt idx="5059">
                  <c:v>0.5</c:v>
                </c:pt>
                <c:pt idx="5060">
                  <c:v>0.24654377880184331</c:v>
                </c:pt>
                <c:pt idx="5061">
                  <c:v>0.5</c:v>
                </c:pt>
                <c:pt idx="5062">
                  <c:v>0.5</c:v>
                </c:pt>
                <c:pt idx="5063">
                  <c:v>0.5</c:v>
                </c:pt>
                <c:pt idx="5064">
                  <c:v>0.5</c:v>
                </c:pt>
                <c:pt idx="5065">
                  <c:v>0.24654377880184331</c:v>
                </c:pt>
                <c:pt idx="5066">
                  <c:v>0.5</c:v>
                </c:pt>
                <c:pt idx="5067">
                  <c:v>0.24654377880184331</c:v>
                </c:pt>
                <c:pt idx="5068">
                  <c:v>0.28110599078341014</c:v>
                </c:pt>
                <c:pt idx="5069">
                  <c:v>0.34331797235023043</c:v>
                </c:pt>
                <c:pt idx="5070">
                  <c:v>0.33410138248847926</c:v>
                </c:pt>
                <c:pt idx="5071">
                  <c:v>0.28110599078341014</c:v>
                </c:pt>
                <c:pt idx="5072">
                  <c:v>0.28110599078341014</c:v>
                </c:pt>
                <c:pt idx="5073">
                  <c:v>0.28110599078341014</c:v>
                </c:pt>
                <c:pt idx="5074">
                  <c:v>0.28110599078341014</c:v>
                </c:pt>
                <c:pt idx="5075">
                  <c:v>0.28110599078341014</c:v>
                </c:pt>
                <c:pt idx="5076">
                  <c:v>0.28110599078341014</c:v>
                </c:pt>
                <c:pt idx="5077">
                  <c:v>0.28110599078341014</c:v>
                </c:pt>
                <c:pt idx="5078">
                  <c:v>0.28110599078341014</c:v>
                </c:pt>
                <c:pt idx="5079">
                  <c:v>0.28110599078341014</c:v>
                </c:pt>
                <c:pt idx="5080">
                  <c:v>0.33410138248847926</c:v>
                </c:pt>
                <c:pt idx="5081">
                  <c:v>0.28110599078341014</c:v>
                </c:pt>
                <c:pt idx="5082">
                  <c:v>0.28110599078341014</c:v>
                </c:pt>
                <c:pt idx="5083">
                  <c:v>0.28110599078341014</c:v>
                </c:pt>
                <c:pt idx="5084">
                  <c:v>0.34331797235023043</c:v>
                </c:pt>
                <c:pt idx="5085">
                  <c:v>0.28110599078341014</c:v>
                </c:pt>
                <c:pt idx="5086">
                  <c:v>0.28110599078341014</c:v>
                </c:pt>
                <c:pt idx="5087">
                  <c:v>0.28110599078341014</c:v>
                </c:pt>
                <c:pt idx="5088">
                  <c:v>0.34331797235023043</c:v>
                </c:pt>
                <c:pt idx="5089">
                  <c:v>0.28110599078341014</c:v>
                </c:pt>
                <c:pt idx="5090">
                  <c:v>0.33410138248847926</c:v>
                </c:pt>
                <c:pt idx="5091">
                  <c:v>0.28110599078341014</c:v>
                </c:pt>
                <c:pt idx="5092">
                  <c:v>0.28110599078341014</c:v>
                </c:pt>
                <c:pt idx="5093">
                  <c:v>0.28110599078341014</c:v>
                </c:pt>
                <c:pt idx="5094">
                  <c:v>0.28110599078341014</c:v>
                </c:pt>
                <c:pt idx="5095">
                  <c:v>0.28110599078341014</c:v>
                </c:pt>
                <c:pt idx="5096">
                  <c:v>0.28110599078341014</c:v>
                </c:pt>
                <c:pt idx="5097">
                  <c:v>0.28110599078341014</c:v>
                </c:pt>
                <c:pt idx="5098">
                  <c:v>1.6129032258064516E-2</c:v>
                </c:pt>
                <c:pt idx="5099">
                  <c:v>1.6129032258064516E-2</c:v>
                </c:pt>
                <c:pt idx="5100">
                  <c:v>0</c:v>
                </c:pt>
                <c:pt idx="5101">
                  <c:v>1.6129032258064516E-2</c:v>
                </c:pt>
                <c:pt idx="5102">
                  <c:v>1.6129032258064516E-2</c:v>
                </c:pt>
                <c:pt idx="5103">
                  <c:v>1.6129032258064516E-2</c:v>
                </c:pt>
                <c:pt idx="5104">
                  <c:v>1.6129032258064516E-2</c:v>
                </c:pt>
                <c:pt idx="5105">
                  <c:v>1.6129032258064516E-2</c:v>
                </c:pt>
                <c:pt idx="5106">
                  <c:v>1.6129032258064516E-2</c:v>
                </c:pt>
                <c:pt idx="5107">
                  <c:v>1.6129032258064516E-2</c:v>
                </c:pt>
                <c:pt idx="5108">
                  <c:v>0.45852534562211983</c:v>
                </c:pt>
                <c:pt idx="5109">
                  <c:v>0.45852534562211983</c:v>
                </c:pt>
                <c:pt idx="5110">
                  <c:v>0.81566820276497698</c:v>
                </c:pt>
                <c:pt idx="5111">
                  <c:v>0.81566820276497698</c:v>
                </c:pt>
                <c:pt idx="5112">
                  <c:v>0.56451612903225812</c:v>
                </c:pt>
                <c:pt idx="5113">
                  <c:v>0.81566820276497698</c:v>
                </c:pt>
                <c:pt idx="5114">
                  <c:v>0.56451612903225812</c:v>
                </c:pt>
                <c:pt idx="5115">
                  <c:v>0.26267281105990781</c:v>
                </c:pt>
                <c:pt idx="5116">
                  <c:v>0.26267281105990781</c:v>
                </c:pt>
                <c:pt idx="5117">
                  <c:v>0.26267281105990781</c:v>
                </c:pt>
                <c:pt idx="5118">
                  <c:v>0.26267281105990781</c:v>
                </c:pt>
                <c:pt idx="5119">
                  <c:v>0.26267281105990781</c:v>
                </c:pt>
                <c:pt idx="5120">
                  <c:v>0.27419354838709675</c:v>
                </c:pt>
                <c:pt idx="5121">
                  <c:v>0.27419354838709675</c:v>
                </c:pt>
                <c:pt idx="5122">
                  <c:v>0.26267281105990781</c:v>
                </c:pt>
                <c:pt idx="5123">
                  <c:v>0.26267281105990781</c:v>
                </c:pt>
                <c:pt idx="5124">
                  <c:v>0.26267281105990781</c:v>
                </c:pt>
                <c:pt idx="5125">
                  <c:v>0.27419354838709675</c:v>
                </c:pt>
                <c:pt idx="5126">
                  <c:v>0.26267281105990781</c:v>
                </c:pt>
                <c:pt idx="5127">
                  <c:v>0.26267281105990781</c:v>
                </c:pt>
                <c:pt idx="5128">
                  <c:v>0.26267281105990781</c:v>
                </c:pt>
                <c:pt idx="5129">
                  <c:v>0.26267281105990781</c:v>
                </c:pt>
                <c:pt idx="5130">
                  <c:v>0.26267281105990781</c:v>
                </c:pt>
                <c:pt idx="5131">
                  <c:v>0.26267281105990781</c:v>
                </c:pt>
                <c:pt idx="5132">
                  <c:v>0.26267281105990781</c:v>
                </c:pt>
                <c:pt idx="5133">
                  <c:v>0.27419354838709675</c:v>
                </c:pt>
                <c:pt idx="5134">
                  <c:v>0.26267281105990781</c:v>
                </c:pt>
                <c:pt idx="5135">
                  <c:v>0.27419354838709675</c:v>
                </c:pt>
                <c:pt idx="5136">
                  <c:v>0.26267281105990781</c:v>
                </c:pt>
                <c:pt idx="5137">
                  <c:v>0.27419354838709675</c:v>
                </c:pt>
                <c:pt idx="5138">
                  <c:v>0.26267281105990781</c:v>
                </c:pt>
                <c:pt idx="5139">
                  <c:v>0.26267281105990781</c:v>
                </c:pt>
                <c:pt idx="5140">
                  <c:v>0.26267281105990781</c:v>
                </c:pt>
                <c:pt idx="5141">
                  <c:v>0.26267281105990781</c:v>
                </c:pt>
                <c:pt idx="5142">
                  <c:v>0.26267281105990781</c:v>
                </c:pt>
                <c:pt idx="5143">
                  <c:v>0.26267281105990781</c:v>
                </c:pt>
                <c:pt idx="5144">
                  <c:v>0.26267281105990781</c:v>
                </c:pt>
                <c:pt idx="5145">
                  <c:v>0.27419354838709675</c:v>
                </c:pt>
                <c:pt idx="5146">
                  <c:v>0.26267281105990781</c:v>
                </c:pt>
                <c:pt idx="5147">
                  <c:v>0.26728110599078342</c:v>
                </c:pt>
                <c:pt idx="5148">
                  <c:v>0.54838709677419351</c:v>
                </c:pt>
                <c:pt idx="5149">
                  <c:v>0.54838709677419351</c:v>
                </c:pt>
                <c:pt idx="5150">
                  <c:v>0.54838709677419351</c:v>
                </c:pt>
                <c:pt idx="5151">
                  <c:v>0.26728110599078342</c:v>
                </c:pt>
                <c:pt idx="5152">
                  <c:v>0.54838709677419351</c:v>
                </c:pt>
                <c:pt idx="5153">
                  <c:v>0.54838709677419351</c:v>
                </c:pt>
                <c:pt idx="5154">
                  <c:v>0.54838709677419351</c:v>
                </c:pt>
                <c:pt idx="5155">
                  <c:v>0.54838709677419351</c:v>
                </c:pt>
                <c:pt idx="5156">
                  <c:v>0.54838709677419351</c:v>
                </c:pt>
                <c:pt idx="5157">
                  <c:v>0.54838709677419351</c:v>
                </c:pt>
                <c:pt idx="5158">
                  <c:v>0.54838709677419351</c:v>
                </c:pt>
                <c:pt idx="5159">
                  <c:v>0.54838709677419351</c:v>
                </c:pt>
                <c:pt idx="5160">
                  <c:v>0.54838709677419351</c:v>
                </c:pt>
                <c:pt idx="5161">
                  <c:v>0.54838709677419351</c:v>
                </c:pt>
                <c:pt idx="5162">
                  <c:v>0.56221198156682028</c:v>
                </c:pt>
                <c:pt idx="5163">
                  <c:v>0.56221198156682028</c:v>
                </c:pt>
                <c:pt idx="5164">
                  <c:v>0.56221198156682028</c:v>
                </c:pt>
                <c:pt idx="5165">
                  <c:v>0.56221198156682028</c:v>
                </c:pt>
                <c:pt idx="5166">
                  <c:v>0.56221198156682028</c:v>
                </c:pt>
                <c:pt idx="5167">
                  <c:v>0.51843317972350234</c:v>
                </c:pt>
                <c:pt idx="5168">
                  <c:v>0.51843317972350234</c:v>
                </c:pt>
                <c:pt idx="5169">
                  <c:v>0.51843317972350234</c:v>
                </c:pt>
                <c:pt idx="5170">
                  <c:v>0.51843317972350234</c:v>
                </c:pt>
                <c:pt idx="5171">
                  <c:v>0.54608294930875578</c:v>
                </c:pt>
                <c:pt idx="5172">
                  <c:v>0.51843317972350234</c:v>
                </c:pt>
                <c:pt idx="5173">
                  <c:v>0.51843317972350234</c:v>
                </c:pt>
                <c:pt idx="5174">
                  <c:v>0.23502304147465439</c:v>
                </c:pt>
                <c:pt idx="5175">
                  <c:v>0.1889400921658986</c:v>
                </c:pt>
                <c:pt idx="5176">
                  <c:v>0.1889400921658986</c:v>
                </c:pt>
                <c:pt idx="5177">
                  <c:v>0.23502304147465439</c:v>
                </c:pt>
                <c:pt idx="5178">
                  <c:v>0.23502304147465439</c:v>
                </c:pt>
                <c:pt idx="5179">
                  <c:v>0.1889400921658986</c:v>
                </c:pt>
                <c:pt idx="5180">
                  <c:v>0.1889400921658986</c:v>
                </c:pt>
                <c:pt idx="5181">
                  <c:v>0.39400921658986177</c:v>
                </c:pt>
                <c:pt idx="5182">
                  <c:v>0.23502304147465439</c:v>
                </c:pt>
                <c:pt idx="5183">
                  <c:v>0.23502304147465439</c:v>
                </c:pt>
                <c:pt idx="5184">
                  <c:v>0.23502304147465439</c:v>
                </c:pt>
                <c:pt idx="5185">
                  <c:v>0.1889400921658986</c:v>
                </c:pt>
                <c:pt idx="5186">
                  <c:v>0.1889400921658986</c:v>
                </c:pt>
                <c:pt idx="5187">
                  <c:v>0.23502304147465439</c:v>
                </c:pt>
                <c:pt idx="5188">
                  <c:v>0.1889400921658986</c:v>
                </c:pt>
                <c:pt idx="5189">
                  <c:v>0.23502304147465439</c:v>
                </c:pt>
                <c:pt idx="5190">
                  <c:v>0.23502304147465439</c:v>
                </c:pt>
                <c:pt idx="5191">
                  <c:v>0.23502304147465439</c:v>
                </c:pt>
                <c:pt idx="5192">
                  <c:v>0.23502304147465439</c:v>
                </c:pt>
                <c:pt idx="5193">
                  <c:v>0.23502304147465439</c:v>
                </c:pt>
                <c:pt idx="5194">
                  <c:v>0.23502304147465439</c:v>
                </c:pt>
                <c:pt idx="5195">
                  <c:v>0.1889400921658986</c:v>
                </c:pt>
                <c:pt idx="5196">
                  <c:v>0.1889400921658986</c:v>
                </c:pt>
                <c:pt idx="5197">
                  <c:v>0.23502304147465439</c:v>
                </c:pt>
                <c:pt idx="5198">
                  <c:v>0.72580645161290325</c:v>
                </c:pt>
                <c:pt idx="5199">
                  <c:v>0.72580645161290325</c:v>
                </c:pt>
                <c:pt idx="5200">
                  <c:v>0.72580645161290325</c:v>
                </c:pt>
                <c:pt idx="5201">
                  <c:v>5.9907834101382486E-2</c:v>
                </c:pt>
                <c:pt idx="5202">
                  <c:v>0.15898617511520738</c:v>
                </c:pt>
                <c:pt idx="5203">
                  <c:v>0.29723502304147464</c:v>
                </c:pt>
                <c:pt idx="5204">
                  <c:v>0.29723502304147464</c:v>
                </c:pt>
                <c:pt idx="5205">
                  <c:v>0.29723502304147464</c:v>
                </c:pt>
                <c:pt idx="5206">
                  <c:v>0.29723502304147464</c:v>
                </c:pt>
                <c:pt idx="5207">
                  <c:v>5.9907834101382486E-2</c:v>
                </c:pt>
                <c:pt idx="5208">
                  <c:v>0.15898617511520738</c:v>
                </c:pt>
                <c:pt idx="5209">
                  <c:v>0.29723502304147464</c:v>
                </c:pt>
                <c:pt idx="5210">
                  <c:v>5.9907834101382486E-2</c:v>
                </c:pt>
                <c:pt idx="5211">
                  <c:v>0.29723502304147464</c:v>
                </c:pt>
                <c:pt idx="5212">
                  <c:v>0.15898617511520738</c:v>
                </c:pt>
                <c:pt idx="5213">
                  <c:v>0.1728110599078341</c:v>
                </c:pt>
                <c:pt idx="5214">
                  <c:v>0.1728110599078341</c:v>
                </c:pt>
                <c:pt idx="5215">
                  <c:v>7.8341013824884786E-2</c:v>
                </c:pt>
                <c:pt idx="5216">
                  <c:v>0.1728110599078341</c:v>
                </c:pt>
                <c:pt idx="5217">
                  <c:v>7.8341013824884786E-2</c:v>
                </c:pt>
                <c:pt idx="5218">
                  <c:v>0.1728110599078341</c:v>
                </c:pt>
                <c:pt idx="5219">
                  <c:v>7.8341013824884786E-2</c:v>
                </c:pt>
                <c:pt idx="5220">
                  <c:v>0.1728110599078341</c:v>
                </c:pt>
                <c:pt idx="5221">
                  <c:v>0.1728110599078341</c:v>
                </c:pt>
                <c:pt idx="5222">
                  <c:v>0.17511520737327188</c:v>
                </c:pt>
                <c:pt idx="5223">
                  <c:v>0.17511520737327188</c:v>
                </c:pt>
                <c:pt idx="5224">
                  <c:v>0.1728110599078341</c:v>
                </c:pt>
                <c:pt idx="5225">
                  <c:v>1.8433179723502304E-2</c:v>
                </c:pt>
                <c:pt idx="5226">
                  <c:v>1.8433179723502304E-2</c:v>
                </c:pt>
                <c:pt idx="5227">
                  <c:v>1.8433179723502304E-2</c:v>
                </c:pt>
                <c:pt idx="5228">
                  <c:v>1.8433179723502304E-2</c:v>
                </c:pt>
                <c:pt idx="5229">
                  <c:v>1.8433179723502304E-2</c:v>
                </c:pt>
                <c:pt idx="5230">
                  <c:v>1.8433179723502304E-2</c:v>
                </c:pt>
                <c:pt idx="5231">
                  <c:v>1.8433179723502304E-2</c:v>
                </c:pt>
                <c:pt idx="5232">
                  <c:v>1.8433179723502304E-2</c:v>
                </c:pt>
                <c:pt idx="5233">
                  <c:v>1.8433179723502304E-2</c:v>
                </c:pt>
                <c:pt idx="5234">
                  <c:v>0.25115207373271892</c:v>
                </c:pt>
                <c:pt idx="5235">
                  <c:v>0.43778801843317972</c:v>
                </c:pt>
                <c:pt idx="5236">
                  <c:v>0.25115207373271892</c:v>
                </c:pt>
                <c:pt idx="5237">
                  <c:v>0.25115207373271892</c:v>
                </c:pt>
                <c:pt idx="5238">
                  <c:v>0.25115207373271892</c:v>
                </c:pt>
                <c:pt idx="5239">
                  <c:v>0.25115207373271892</c:v>
                </c:pt>
                <c:pt idx="5240">
                  <c:v>0.25115207373271892</c:v>
                </c:pt>
                <c:pt idx="5241">
                  <c:v>0.25115207373271892</c:v>
                </c:pt>
                <c:pt idx="5242">
                  <c:v>0.25115207373271892</c:v>
                </c:pt>
                <c:pt idx="5243">
                  <c:v>0.43778801843317972</c:v>
                </c:pt>
                <c:pt idx="5244">
                  <c:v>0.25115207373271892</c:v>
                </c:pt>
                <c:pt idx="5245">
                  <c:v>0.25115207373271892</c:v>
                </c:pt>
                <c:pt idx="5246">
                  <c:v>0.25115207373271892</c:v>
                </c:pt>
                <c:pt idx="5247">
                  <c:v>0.25115207373271892</c:v>
                </c:pt>
                <c:pt idx="5248">
                  <c:v>0.43778801843317972</c:v>
                </c:pt>
                <c:pt idx="5249">
                  <c:v>0.25115207373271892</c:v>
                </c:pt>
                <c:pt idx="5250">
                  <c:v>0.25115207373271892</c:v>
                </c:pt>
                <c:pt idx="5251">
                  <c:v>0.25115207373271892</c:v>
                </c:pt>
                <c:pt idx="5252">
                  <c:v>0.25115207373271892</c:v>
                </c:pt>
                <c:pt idx="5253">
                  <c:v>0.30875576036866359</c:v>
                </c:pt>
                <c:pt idx="5254">
                  <c:v>0.30875576036866359</c:v>
                </c:pt>
                <c:pt idx="5255">
                  <c:v>0.37788018433179721</c:v>
                </c:pt>
                <c:pt idx="5256">
                  <c:v>0.30875576036866359</c:v>
                </c:pt>
                <c:pt idx="5257">
                  <c:v>0.37788018433179721</c:v>
                </c:pt>
                <c:pt idx="5258">
                  <c:v>0.37788018433179721</c:v>
                </c:pt>
                <c:pt idx="5259">
                  <c:v>0.30875576036866359</c:v>
                </c:pt>
                <c:pt idx="5260">
                  <c:v>0.30875576036866359</c:v>
                </c:pt>
                <c:pt idx="5261">
                  <c:v>0.37788018433179721</c:v>
                </c:pt>
                <c:pt idx="5262">
                  <c:v>0.37788018433179721</c:v>
                </c:pt>
                <c:pt idx="5263">
                  <c:v>0.30875576036866359</c:v>
                </c:pt>
                <c:pt idx="5264">
                  <c:v>0.37788018433179721</c:v>
                </c:pt>
                <c:pt idx="5265">
                  <c:v>0.37788018433179721</c:v>
                </c:pt>
                <c:pt idx="5266">
                  <c:v>0.30875576036866359</c:v>
                </c:pt>
                <c:pt idx="5267">
                  <c:v>0.30875576036866359</c:v>
                </c:pt>
                <c:pt idx="5268">
                  <c:v>0.37788018433179721</c:v>
                </c:pt>
                <c:pt idx="5269">
                  <c:v>0.32027649769585254</c:v>
                </c:pt>
                <c:pt idx="5270">
                  <c:v>0.32027649769585254</c:v>
                </c:pt>
                <c:pt idx="5271">
                  <c:v>0.32027649769585254</c:v>
                </c:pt>
                <c:pt idx="5272">
                  <c:v>0.32027649769585254</c:v>
                </c:pt>
                <c:pt idx="5273">
                  <c:v>0.32027649769585254</c:v>
                </c:pt>
                <c:pt idx="5274">
                  <c:v>0.32027649769585254</c:v>
                </c:pt>
                <c:pt idx="5275">
                  <c:v>0.82488479262672809</c:v>
                </c:pt>
                <c:pt idx="5276">
                  <c:v>0.6428571428571429</c:v>
                </c:pt>
                <c:pt idx="5277">
                  <c:v>0.43087557603686638</c:v>
                </c:pt>
                <c:pt idx="5278">
                  <c:v>0.43087557603686638</c:v>
                </c:pt>
                <c:pt idx="5279">
                  <c:v>0.43087557603686638</c:v>
                </c:pt>
                <c:pt idx="5280">
                  <c:v>5.5299539170506916E-2</c:v>
                </c:pt>
                <c:pt idx="5281">
                  <c:v>5.5299539170506916E-2</c:v>
                </c:pt>
                <c:pt idx="5282">
                  <c:v>5.5299539170506916E-2</c:v>
                </c:pt>
                <c:pt idx="5283">
                  <c:v>5.5299539170506916E-2</c:v>
                </c:pt>
                <c:pt idx="5284">
                  <c:v>5.5299539170506916E-2</c:v>
                </c:pt>
                <c:pt idx="5285">
                  <c:v>5.5299539170506916E-2</c:v>
                </c:pt>
                <c:pt idx="5286">
                  <c:v>5.5299539170506916E-2</c:v>
                </c:pt>
                <c:pt idx="5287">
                  <c:v>5.5299539170506916E-2</c:v>
                </c:pt>
                <c:pt idx="5288">
                  <c:v>5.5299539170506916E-2</c:v>
                </c:pt>
                <c:pt idx="5289">
                  <c:v>0.4009216589861751</c:v>
                </c:pt>
                <c:pt idx="5290">
                  <c:v>0.4009216589861751</c:v>
                </c:pt>
                <c:pt idx="5291">
                  <c:v>0.4009216589861751</c:v>
                </c:pt>
                <c:pt idx="5292">
                  <c:v>0.4009216589861751</c:v>
                </c:pt>
                <c:pt idx="5293">
                  <c:v>0.4009216589861751</c:v>
                </c:pt>
                <c:pt idx="5294">
                  <c:v>0.4009216589861751</c:v>
                </c:pt>
                <c:pt idx="5295">
                  <c:v>0.4009216589861751</c:v>
                </c:pt>
                <c:pt idx="5296">
                  <c:v>0.4009216589861751</c:v>
                </c:pt>
                <c:pt idx="5297">
                  <c:v>0.4009216589861751</c:v>
                </c:pt>
                <c:pt idx="5298">
                  <c:v>0.53917050691244239</c:v>
                </c:pt>
                <c:pt idx="5299">
                  <c:v>0.53917050691244239</c:v>
                </c:pt>
                <c:pt idx="5300">
                  <c:v>0.53917050691244239</c:v>
                </c:pt>
                <c:pt idx="5301">
                  <c:v>0.63133640552995396</c:v>
                </c:pt>
                <c:pt idx="5302">
                  <c:v>0.63133640552995396</c:v>
                </c:pt>
                <c:pt idx="5303">
                  <c:v>0.63133640552995396</c:v>
                </c:pt>
                <c:pt idx="5304">
                  <c:v>0.63133640552995396</c:v>
                </c:pt>
                <c:pt idx="5305">
                  <c:v>0.63133640552995396</c:v>
                </c:pt>
                <c:pt idx="5306">
                  <c:v>0.63133640552995396</c:v>
                </c:pt>
                <c:pt idx="5307">
                  <c:v>0.63133640552995396</c:v>
                </c:pt>
                <c:pt idx="5308">
                  <c:v>0.63133640552995396</c:v>
                </c:pt>
                <c:pt idx="5309">
                  <c:v>0.63133640552995396</c:v>
                </c:pt>
                <c:pt idx="5310">
                  <c:v>0.63133640552995396</c:v>
                </c:pt>
                <c:pt idx="5311">
                  <c:v>0.5161290322580645</c:v>
                </c:pt>
                <c:pt idx="5312">
                  <c:v>0.5161290322580645</c:v>
                </c:pt>
                <c:pt idx="5313">
                  <c:v>0.5161290322580645</c:v>
                </c:pt>
                <c:pt idx="5314">
                  <c:v>0.5161290322580645</c:v>
                </c:pt>
                <c:pt idx="5315">
                  <c:v>0.5161290322580645</c:v>
                </c:pt>
                <c:pt idx="5316">
                  <c:v>0.48847926267281105</c:v>
                </c:pt>
                <c:pt idx="5317">
                  <c:v>0.67741935483870963</c:v>
                </c:pt>
                <c:pt idx="5318">
                  <c:v>0.73732718894009219</c:v>
                </c:pt>
                <c:pt idx="5319">
                  <c:v>0.73732718894009219</c:v>
                </c:pt>
                <c:pt idx="5320">
                  <c:v>0.73732718894009219</c:v>
                </c:pt>
                <c:pt idx="5321">
                  <c:v>0.67741935483870963</c:v>
                </c:pt>
                <c:pt idx="5322">
                  <c:v>0.67741935483870963</c:v>
                </c:pt>
                <c:pt idx="5323">
                  <c:v>0.67741935483870963</c:v>
                </c:pt>
                <c:pt idx="5324">
                  <c:v>0.73732718894009219</c:v>
                </c:pt>
                <c:pt idx="5325">
                  <c:v>0.73732718894009219</c:v>
                </c:pt>
                <c:pt idx="5326">
                  <c:v>0.67741935483870963</c:v>
                </c:pt>
                <c:pt idx="5327">
                  <c:v>0.67511520737327191</c:v>
                </c:pt>
                <c:pt idx="5328">
                  <c:v>0.73732718894009219</c:v>
                </c:pt>
                <c:pt idx="5329">
                  <c:v>0.73732718894009219</c:v>
                </c:pt>
                <c:pt idx="5330">
                  <c:v>0.67511520737327191</c:v>
                </c:pt>
                <c:pt idx="5331">
                  <c:v>0.8571428571428571</c:v>
                </c:pt>
                <c:pt idx="5332">
                  <c:v>0.8571428571428571</c:v>
                </c:pt>
                <c:pt idx="5333">
                  <c:v>0.8571428571428571</c:v>
                </c:pt>
                <c:pt idx="5334">
                  <c:v>0.38248847926267282</c:v>
                </c:pt>
                <c:pt idx="5335">
                  <c:v>0.49308755760368661</c:v>
                </c:pt>
                <c:pt idx="5336">
                  <c:v>0.38248847926267282</c:v>
                </c:pt>
                <c:pt idx="5337">
                  <c:v>0.49308755760368661</c:v>
                </c:pt>
                <c:pt idx="5338">
                  <c:v>0.38248847926267282</c:v>
                </c:pt>
                <c:pt idx="5339">
                  <c:v>0.49308755760368661</c:v>
                </c:pt>
                <c:pt idx="5340">
                  <c:v>0.38248847926267282</c:v>
                </c:pt>
                <c:pt idx="5341">
                  <c:v>0.38248847926267282</c:v>
                </c:pt>
                <c:pt idx="5342">
                  <c:v>0.38248847926267282</c:v>
                </c:pt>
                <c:pt idx="5343">
                  <c:v>0.49308755760368661</c:v>
                </c:pt>
                <c:pt idx="5344">
                  <c:v>0.49308755760368661</c:v>
                </c:pt>
                <c:pt idx="5345">
                  <c:v>0.4009216589861751</c:v>
                </c:pt>
                <c:pt idx="5346">
                  <c:v>0.32027649769585254</c:v>
                </c:pt>
                <c:pt idx="5347">
                  <c:v>0.29723502304147464</c:v>
                </c:pt>
                <c:pt idx="5348">
                  <c:v>0.4009216589861751</c:v>
                </c:pt>
                <c:pt idx="5349">
                  <c:v>0.4009216589861751</c:v>
                </c:pt>
                <c:pt idx="5350">
                  <c:v>0.32027649769585254</c:v>
                </c:pt>
                <c:pt idx="5351">
                  <c:v>0.52073732718894006</c:v>
                </c:pt>
                <c:pt idx="5352">
                  <c:v>0.37096774193548387</c:v>
                </c:pt>
                <c:pt idx="5353">
                  <c:v>0.37096774193548387</c:v>
                </c:pt>
                <c:pt idx="5354">
                  <c:v>0.37096774193548387</c:v>
                </c:pt>
                <c:pt idx="5355">
                  <c:v>0.37096774193548387</c:v>
                </c:pt>
                <c:pt idx="5356">
                  <c:v>0.37096774193548387</c:v>
                </c:pt>
                <c:pt idx="5357">
                  <c:v>0.37096774193548387</c:v>
                </c:pt>
                <c:pt idx="5358">
                  <c:v>0.37096774193548387</c:v>
                </c:pt>
                <c:pt idx="5359">
                  <c:v>0.37096774193548387</c:v>
                </c:pt>
                <c:pt idx="5360">
                  <c:v>0.37096774193548387</c:v>
                </c:pt>
                <c:pt idx="5361">
                  <c:v>0.37096774193548387</c:v>
                </c:pt>
                <c:pt idx="5362">
                  <c:v>0.37096774193548387</c:v>
                </c:pt>
                <c:pt idx="5363">
                  <c:v>0.37096774193548387</c:v>
                </c:pt>
                <c:pt idx="5364">
                  <c:v>0.52073732718894006</c:v>
                </c:pt>
                <c:pt idx="5365">
                  <c:v>0.37096774193548387</c:v>
                </c:pt>
                <c:pt idx="5366">
                  <c:v>0.37096774193548387</c:v>
                </c:pt>
                <c:pt idx="5367">
                  <c:v>0.37096774193548387</c:v>
                </c:pt>
                <c:pt idx="5368">
                  <c:v>0.37096774193548387</c:v>
                </c:pt>
                <c:pt idx="5369">
                  <c:v>0.37096774193548387</c:v>
                </c:pt>
                <c:pt idx="5370">
                  <c:v>0.37096774193548387</c:v>
                </c:pt>
                <c:pt idx="5371">
                  <c:v>0.52073732718894006</c:v>
                </c:pt>
                <c:pt idx="5372">
                  <c:v>0.12442396313364056</c:v>
                </c:pt>
                <c:pt idx="5373">
                  <c:v>0.12442396313364056</c:v>
                </c:pt>
                <c:pt idx="5374">
                  <c:v>0.12442396313364056</c:v>
                </c:pt>
                <c:pt idx="5375">
                  <c:v>0.12442396313364056</c:v>
                </c:pt>
                <c:pt idx="5376">
                  <c:v>0.26267281105990781</c:v>
                </c:pt>
                <c:pt idx="5377">
                  <c:v>0.26267281105990781</c:v>
                </c:pt>
                <c:pt idx="5378">
                  <c:v>0.21658986175115208</c:v>
                </c:pt>
                <c:pt idx="5379">
                  <c:v>0.21658986175115208</c:v>
                </c:pt>
                <c:pt idx="5380">
                  <c:v>0.30875576036866359</c:v>
                </c:pt>
                <c:pt idx="5381">
                  <c:v>0.25115207373271892</c:v>
                </c:pt>
                <c:pt idx="5382">
                  <c:v>0.25115207373271892</c:v>
                </c:pt>
                <c:pt idx="5383">
                  <c:v>0.33640552995391704</c:v>
                </c:pt>
                <c:pt idx="5384">
                  <c:v>0.33640552995391704</c:v>
                </c:pt>
                <c:pt idx="5385">
                  <c:v>0.38940092165898615</c:v>
                </c:pt>
                <c:pt idx="5386">
                  <c:v>0.48156682027649772</c:v>
                </c:pt>
                <c:pt idx="5387">
                  <c:v>0.46543778801843316</c:v>
                </c:pt>
                <c:pt idx="5388">
                  <c:v>0.7304147465437788</c:v>
                </c:pt>
                <c:pt idx="5389">
                  <c:v>0.7304147465437788</c:v>
                </c:pt>
                <c:pt idx="5390">
                  <c:v>0.7304147465437788</c:v>
                </c:pt>
                <c:pt idx="5391">
                  <c:v>0.4009216589861751</c:v>
                </c:pt>
                <c:pt idx="5392">
                  <c:v>0.77419354838709675</c:v>
                </c:pt>
                <c:pt idx="5393">
                  <c:v>0.54377880184331795</c:v>
                </c:pt>
                <c:pt idx="5394">
                  <c:v>0.54377880184331795</c:v>
                </c:pt>
                <c:pt idx="5395">
                  <c:v>0.4009216589861751</c:v>
                </c:pt>
                <c:pt idx="5396">
                  <c:v>0.54377880184331795</c:v>
                </c:pt>
                <c:pt idx="5397">
                  <c:v>0.77419354838709675</c:v>
                </c:pt>
                <c:pt idx="5398">
                  <c:v>0.54377880184331795</c:v>
                </c:pt>
                <c:pt idx="5399">
                  <c:v>0.60599078341013823</c:v>
                </c:pt>
                <c:pt idx="5400">
                  <c:v>0.54377880184331795</c:v>
                </c:pt>
                <c:pt idx="5401">
                  <c:v>0.54377880184331795</c:v>
                </c:pt>
                <c:pt idx="5402">
                  <c:v>0.68894009216589858</c:v>
                </c:pt>
                <c:pt idx="5403">
                  <c:v>0.68894009216589858</c:v>
                </c:pt>
                <c:pt idx="5404">
                  <c:v>0.22119815668202766</c:v>
                </c:pt>
                <c:pt idx="5405">
                  <c:v>0.22119815668202766</c:v>
                </c:pt>
                <c:pt idx="5406">
                  <c:v>0.22119815668202766</c:v>
                </c:pt>
                <c:pt idx="5407">
                  <c:v>0.22119815668202766</c:v>
                </c:pt>
                <c:pt idx="5408">
                  <c:v>0.22119815668202766</c:v>
                </c:pt>
                <c:pt idx="5409">
                  <c:v>0.48156682027649772</c:v>
                </c:pt>
                <c:pt idx="5410">
                  <c:v>0.48156682027649772</c:v>
                </c:pt>
                <c:pt idx="5411">
                  <c:v>0.54608294930875578</c:v>
                </c:pt>
                <c:pt idx="5412">
                  <c:v>0.48156682027649772</c:v>
                </c:pt>
                <c:pt idx="5413">
                  <c:v>0.54608294930875578</c:v>
                </c:pt>
                <c:pt idx="5414">
                  <c:v>0.54608294930875578</c:v>
                </c:pt>
                <c:pt idx="5415">
                  <c:v>0.60829493087557607</c:v>
                </c:pt>
                <c:pt idx="5416">
                  <c:v>0.60829493087557607</c:v>
                </c:pt>
                <c:pt idx="5417">
                  <c:v>0.82718894009216593</c:v>
                </c:pt>
                <c:pt idx="5418">
                  <c:v>0.82718894009216593</c:v>
                </c:pt>
                <c:pt idx="5419">
                  <c:v>0.82718894009216593</c:v>
                </c:pt>
                <c:pt idx="5420">
                  <c:v>0.9838709677419355</c:v>
                </c:pt>
                <c:pt idx="5421">
                  <c:v>0.59677419354838712</c:v>
                </c:pt>
                <c:pt idx="5422">
                  <c:v>0.59677419354838712</c:v>
                </c:pt>
                <c:pt idx="5423">
                  <c:v>0.59677419354838712</c:v>
                </c:pt>
                <c:pt idx="5424">
                  <c:v>0.59677419354838712</c:v>
                </c:pt>
                <c:pt idx="5425">
                  <c:v>0.59677419354838712</c:v>
                </c:pt>
                <c:pt idx="5426">
                  <c:v>0.59677419354838712</c:v>
                </c:pt>
                <c:pt idx="5427">
                  <c:v>0.82718894009216593</c:v>
                </c:pt>
                <c:pt idx="5428">
                  <c:v>0.82718894009216593</c:v>
                </c:pt>
                <c:pt idx="5429">
                  <c:v>0.82718894009216593</c:v>
                </c:pt>
                <c:pt idx="5430">
                  <c:v>0.82718894009216593</c:v>
                </c:pt>
                <c:pt idx="5431">
                  <c:v>0.82718894009216593</c:v>
                </c:pt>
                <c:pt idx="5432">
                  <c:v>0.82718894009216593</c:v>
                </c:pt>
                <c:pt idx="5433">
                  <c:v>0.81566820276497698</c:v>
                </c:pt>
                <c:pt idx="5434">
                  <c:v>0.81566820276497698</c:v>
                </c:pt>
                <c:pt idx="5435">
                  <c:v>0.7695852534562212</c:v>
                </c:pt>
                <c:pt idx="5436">
                  <c:v>0.63133640552995396</c:v>
                </c:pt>
                <c:pt idx="5437">
                  <c:v>0.63133640552995396</c:v>
                </c:pt>
                <c:pt idx="5438">
                  <c:v>0.7695852534562212</c:v>
                </c:pt>
                <c:pt idx="5439">
                  <c:v>0.67741935483870963</c:v>
                </c:pt>
                <c:pt idx="5440">
                  <c:v>0.63133640552995396</c:v>
                </c:pt>
                <c:pt idx="5441">
                  <c:v>0.7695852534562212</c:v>
                </c:pt>
                <c:pt idx="5442">
                  <c:v>0.42857142857142855</c:v>
                </c:pt>
                <c:pt idx="5443">
                  <c:v>0.63133640552995396</c:v>
                </c:pt>
                <c:pt idx="5444">
                  <c:v>0.63133640552995396</c:v>
                </c:pt>
                <c:pt idx="5445">
                  <c:v>0.2857142857142857</c:v>
                </c:pt>
                <c:pt idx="5446">
                  <c:v>0.42396313364055299</c:v>
                </c:pt>
                <c:pt idx="5447">
                  <c:v>0.82718894009216593</c:v>
                </c:pt>
                <c:pt idx="5448">
                  <c:v>0.42396313364055299</c:v>
                </c:pt>
                <c:pt idx="5449">
                  <c:v>0.2857142857142857</c:v>
                </c:pt>
                <c:pt idx="5450">
                  <c:v>0.63133640552995396</c:v>
                </c:pt>
                <c:pt idx="5451">
                  <c:v>0.63133640552995396</c:v>
                </c:pt>
                <c:pt idx="5452">
                  <c:v>0.82718894009216593</c:v>
                </c:pt>
                <c:pt idx="5453">
                  <c:v>0.82718894009216593</c:v>
                </c:pt>
                <c:pt idx="5454">
                  <c:v>0.63133640552995396</c:v>
                </c:pt>
                <c:pt idx="5455">
                  <c:v>0.42396313364055299</c:v>
                </c:pt>
                <c:pt idx="5456">
                  <c:v>0.42396313364055299</c:v>
                </c:pt>
                <c:pt idx="5457">
                  <c:v>0.63133640552995396</c:v>
                </c:pt>
                <c:pt idx="5458">
                  <c:v>0.25806451612903225</c:v>
                </c:pt>
                <c:pt idx="5459">
                  <c:v>0.35253456221198154</c:v>
                </c:pt>
                <c:pt idx="5460">
                  <c:v>0.18202764976958524</c:v>
                </c:pt>
                <c:pt idx="5461">
                  <c:v>0.35253456221198154</c:v>
                </c:pt>
                <c:pt idx="5462">
                  <c:v>0.22580645161290322</c:v>
                </c:pt>
                <c:pt idx="5463">
                  <c:v>0.22580645161290322</c:v>
                </c:pt>
                <c:pt idx="5464">
                  <c:v>0.22580645161290322</c:v>
                </c:pt>
                <c:pt idx="5465">
                  <c:v>0.30184331797235026</c:v>
                </c:pt>
                <c:pt idx="5466">
                  <c:v>0.30184331797235026</c:v>
                </c:pt>
                <c:pt idx="5467">
                  <c:v>0.30184331797235026</c:v>
                </c:pt>
                <c:pt idx="5468">
                  <c:v>0.30184331797235026</c:v>
                </c:pt>
                <c:pt idx="5469">
                  <c:v>0.30875576036866359</c:v>
                </c:pt>
                <c:pt idx="5470">
                  <c:v>0.30875576036866359</c:v>
                </c:pt>
                <c:pt idx="5471">
                  <c:v>0.30875576036866359</c:v>
                </c:pt>
                <c:pt idx="5472">
                  <c:v>0.31105990783410137</c:v>
                </c:pt>
                <c:pt idx="5473">
                  <c:v>0.31105990783410137</c:v>
                </c:pt>
                <c:pt idx="5474">
                  <c:v>0.4009216589861751</c:v>
                </c:pt>
                <c:pt idx="5475">
                  <c:v>0.31105990783410137</c:v>
                </c:pt>
                <c:pt idx="5476">
                  <c:v>0.34792626728110598</c:v>
                </c:pt>
                <c:pt idx="5477">
                  <c:v>0.34792626728110598</c:v>
                </c:pt>
                <c:pt idx="5478">
                  <c:v>0.4009216589861751</c:v>
                </c:pt>
                <c:pt idx="5479">
                  <c:v>0.34792626728110598</c:v>
                </c:pt>
                <c:pt idx="5480">
                  <c:v>0.29953917050691242</c:v>
                </c:pt>
                <c:pt idx="5481">
                  <c:v>0.29953917050691242</c:v>
                </c:pt>
                <c:pt idx="5482">
                  <c:v>0.4447004608294931</c:v>
                </c:pt>
                <c:pt idx="5483">
                  <c:v>0.29953917050691242</c:v>
                </c:pt>
                <c:pt idx="5484">
                  <c:v>0.4447004608294931</c:v>
                </c:pt>
                <c:pt idx="5485">
                  <c:v>0.29953917050691242</c:v>
                </c:pt>
                <c:pt idx="5486">
                  <c:v>0.29953917050691242</c:v>
                </c:pt>
                <c:pt idx="5487">
                  <c:v>0.21658986175115208</c:v>
                </c:pt>
                <c:pt idx="5488">
                  <c:v>0.42396313364055299</c:v>
                </c:pt>
                <c:pt idx="5489">
                  <c:v>0.42396313364055299</c:v>
                </c:pt>
                <c:pt idx="5490">
                  <c:v>0.21658986175115208</c:v>
                </c:pt>
                <c:pt idx="5491">
                  <c:v>0.21658986175115208</c:v>
                </c:pt>
                <c:pt idx="5492">
                  <c:v>0.21658986175115208</c:v>
                </c:pt>
                <c:pt idx="5493">
                  <c:v>0.21658986175115208</c:v>
                </c:pt>
                <c:pt idx="5494">
                  <c:v>0.21658986175115208</c:v>
                </c:pt>
                <c:pt idx="5495">
                  <c:v>0.42396313364055299</c:v>
                </c:pt>
                <c:pt idx="5496">
                  <c:v>0.21658986175115208</c:v>
                </c:pt>
                <c:pt idx="5497">
                  <c:v>0.53917050691244239</c:v>
                </c:pt>
                <c:pt idx="5498">
                  <c:v>0.53917050691244239</c:v>
                </c:pt>
                <c:pt idx="5499">
                  <c:v>0.53917050691244239</c:v>
                </c:pt>
                <c:pt idx="5500">
                  <c:v>0.53917050691244239</c:v>
                </c:pt>
                <c:pt idx="5501">
                  <c:v>0.53917050691244239</c:v>
                </c:pt>
                <c:pt idx="5502">
                  <c:v>0.53917050691244239</c:v>
                </c:pt>
                <c:pt idx="5503">
                  <c:v>0.53917050691244239</c:v>
                </c:pt>
                <c:pt idx="5504">
                  <c:v>0.53917050691244239</c:v>
                </c:pt>
                <c:pt idx="5505">
                  <c:v>0.53917050691244239</c:v>
                </c:pt>
                <c:pt idx="5506">
                  <c:v>0.53917050691244239</c:v>
                </c:pt>
                <c:pt idx="5507">
                  <c:v>0.49308755760368661</c:v>
                </c:pt>
                <c:pt idx="5508">
                  <c:v>0.49308755760368661</c:v>
                </c:pt>
                <c:pt idx="5509">
                  <c:v>0.49308755760368661</c:v>
                </c:pt>
                <c:pt idx="5510">
                  <c:v>0.49308755760368661</c:v>
                </c:pt>
                <c:pt idx="5511">
                  <c:v>0.49308755760368661</c:v>
                </c:pt>
                <c:pt idx="5512">
                  <c:v>0.5161290322580645</c:v>
                </c:pt>
                <c:pt idx="5513">
                  <c:v>0.36635944700460832</c:v>
                </c:pt>
                <c:pt idx="5514">
                  <c:v>0.36635944700460832</c:v>
                </c:pt>
                <c:pt idx="5515">
                  <c:v>0.36635944700460832</c:v>
                </c:pt>
                <c:pt idx="5516">
                  <c:v>0.36635944700460832</c:v>
                </c:pt>
                <c:pt idx="5517">
                  <c:v>0.36635944700460832</c:v>
                </c:pt>
                <c:pt idx="5518">
                  <c:v>0.36635944700460832</c:v>
                </c:pt>
                <c:pt idx="5519">
                  <c:v>0.15207373271889402</c:v>
                </c:pt>
                <c:pt idx="5520">
                  <c:v>0.2119815668202765</c:v>
                </c:pt>
                <c:pt idx="5521">
                  <c:v>0.2119815668202765</c:v>
                </c:pt>
                <c:pt idx="5522">
                  <c:v>0.2119815668202765</c:v>
                </c:pt>
                <c:pt idx="5523">
                  <c:v>0.15207373271889402</c:v>
                </c:pt>
                <c:pt idx="5524">
                  <c:v>0.2119815668202765</c:v>
                </c:pt>
                <c:pt idx="5525">
                  <c:v>0.15207373271889402</c:v>
                </c:pt>
                <c:pt idx="5526">
                  <c:v>0.2119815668202765</c:v>
                </c:pt>
                <c:pt idx="5527">
                  <c:v>0.15207373271889402</c:v>
                </c:pt>
                <c:pt idx="5528">
                  <c:v>0.2119815668202765</c:v>
                </c:pt>
                <c:pt idx="5529">
                  <c:v>0.15207373271889402</c:v>
                </c:pt>
                <c:pt idx="5530">
                  <c:v>0.2119815668202765</c:v>
                </c:pt>
                <c:pt idx="5531">
                  <c:v>0.2119815668202765</c:v>
                </c:pt>
                <c:pt idx="5532">
                  <c:v>0.2119815668202765</c:v>
                </c:pt>
                <c:pt idx="5533">
                  <c:v>0.15207373271889402</c:v>
                </c:pt>
                <c:pt idx="5534">
                  <c:v>0.5161290322580645</c:v>
                </c:pt>
                <c:pt idx="5535">
                  <c:v>0.5161290322580645</c:v>
                </c:pt>
                <c:pt idx="5536">
                  <c:v>0.53917050691244239</c:v>
                </c:pt>
                <c:pt idx="5537">
                  <c:v>0.53917050691244239</c:v>
                </c:pt>
                <c:pt idx="5538">
                  <c:v>0.53917050691244239</c:v>
                </c:pt>
                <c:pt idx="5539">
                  <c:v>0.53917050691244239</c:v>
                </c:pt>
                <c:pt idx="5540">
                  <c:v>0.53917050691244239</c:v>
                </c:pt>
                <c:pt idx="5541">
                  <c:v>0.53917050691244239</c:v>
                </c:pt>
                <c:pt idx="5542">
                  <c:v>0.53917050691244239</c:v>
                </c:pt>
                <c:pt idx="5543">
                  <c:v>0.53917050691244239</c:v>
                </c:pt>
                <c:pt idx="5544">
                  <c:v>0.53917050691244239</c:v>
                </c:pt>
                <c:pt idx="5545">
                  <c:v>0.53917050691244239</c:v>
                </c:pt>
                <c:pt idx="5546">
                  <c:v>0.45391705069124422</c:v>
                </c:pt>
                <c:pt idx="5547">
                  <c:v>0.45391705069124422</c:v>
                </c:pt>
                <c:pt idx="5548">
                  <c:v>0.45391705069124422</c:v>
                </c:pt>
                <c:pt idx="5549">
                  <c:v>0.47926267281105989</c:v>
                </c:pt>
                <c:pt idx="5550">
                  <c:v>0.47926267281105989</c:v>
                </c:pt>
                <c:pt idx="5551">
                  <c:v>0.47926267281105989</c:v>
                </c:pt>
                <c:pt idx="5552">
                  <c:v>0.47926267281105989</c:v>
                </c:pt>
                <c:pt idx="5553">
                  <c:v>0.25806451612903225</c:v>
                </c:pt>
                <c:pt idx="5554">
                  <c:v>0.25806451612903225</c:v>
                </c:pt>
                <c:pt idx="5555">
                  <c:v>0.25806451612903225</c:v>
                </c:pt>
                <c:pt idx="5556">
                  <c:v>0.23963133640552994</c:v>
                </c:pt>
                <c:pt idx="5557">
                  <c:v>0.23963133640552994</c:v>
                </c:pt>
                <c:pt idx="5558">
                  <c:v>0.57373271889400923</c:v>
                </c:pt>
                <c:pt idx="5559">
                  <c:v>0.57373271889400923</c:v>
                </c:pt>
                <c:pt idx="5560">
                  <c:v>0.57373271889400923</c:v>
                </c:pt>
                <c:pt idx="5561">
                  <c:v>0.60829493087557607</c:v>
                </c:pt>
                <c:pt idx="5562">
                  <c:v>0.60829493087557607</c:v>
                </c:pt>
                <c:pt idx="5563">
                  <c:v>0.5161290322580645</c:v>
                </c:pt>
                <c:pt idx="5564">
                  <c:v>0.5161290322580645</c:v>
                </c:pt>
                <c:pt idx="5565">
                  <c:v>0.5161290322580645</c:v>
                </c:pt>
                <c:pt idx="5566">
                  <c:v>0.5161290322580645</c:v>
                </c:pt>
                <c:pt idx="5567">
                  <c:v>0.5161290322580645</c:v>
                </c:pt>
                <c:pt idx="5568">
                  <c:v>0.5161290322580645</c:v>
                </c:pt>
                <c:pt idx="5569">
                  <c:v>0.5161290322580645</c:v>
                </c:pt>
                <c:pt idx="5570">
                  <c:v>0.5161290322580645</c:v>
                </c:pt>
                <c:pt idx="5571">
                  <c:v>0.5161290322580645</c:v>
                </c:pt>
                <c:pt idx="5572">
                  <c:v>0.5161290322580645</c:v>
                </c:pt>
                <c:pt idx="5573">
                  <c:v>0.5161290322580645</c:v>
                </c:pt>
                <c:pt idx="5574">
                  <c:v>0.5161290322580645</c:v>
                </c:pt>
                <c:pt idx="5575">
                  <c:v>0.5161290322580645</c:v>
                </c:pt>
                <c:pt idx="5576">
                  <c:v>0.5161290322580645</c:v>
                </c:pt>
                <c:pt idx="5577">
                  <c:v>0.5161290322580645</c:v>
                </c:pt>
                <c:pt idx="5578">
                  <c:v>0.5161290322580645</c:v>
                </c:pt>
                <c:pt idx="5579">
                  <c:v>0.5161290322580645</c:v>
                </c:pt>
                <c:pt idx="5580">
                  <c:v>0.5161290322580645</c:v>
                </c:pt>
                <c:pt idx="5581">
                  <c:v>0.5161290322580645</c:v>
                </c:pt>
                <c:pt idx="5582">
                  <c:v>0.5161290322580645</c:v>
                </c:pt>
                <c:pt idx="5583">
                  <c:v>0.5161290322580645</c:v>
                </c:pt>
                <c:pt idx="5584">
                  <c:v>0.5161290322580645</c:v>
                </c:pt>
                <c:pt idx="5585">
                  <c:v>0.5161290322580645</c:v>
                </c:pt>
                <c:pt idx="5586">
                  <c:v>0.5161290322580645</c:v>
                </c:pt>
                <c:pt idx="5587">
                  <c:v>0.5161290322580645</c:v>
                </c:pt>
                <c:pt idx="5588">
                  <c:v>0.5161290322580645</c:v>
                </c:pt>
                <c:pt idx="5589">
                  <c:v>0.5161290322580645</c:v>
                </c:pt>
                <c:pt idx="5590">
                  <c:v>0.5161290322580645</c:v>
                </c:pt>
                <c:pt idx="5591">
                  <c:v>0.5161290322580645</c:v>
                </c:pt>
                <c:pt idx="5592">
                  <c:v>0.5161290322580645</c:v>
                </c:pt>
                <c:pt idx="5593">
                  <c:v>0.5161290322580645</c:v>
                </c:pt>
                <c:pt idx="5594">
                  <c:v>0.5161290322580645</c:v>
                </c:pt>
                <c:pt idx="5595">
                  <c:v>0.5161290322580645</c:v>
                </c:pt>
                <c:pt idx="5596">
                  <c:v>0.5161290322580645</c:v>
                </c:pt>
                <c:pt idx="5597">
                  <c:v>0.32718894009216593</c:v>
                </c:pt>
                <c:pt idx="5598">
                  <c:v>0.32718894009216593</c:v>
                </c:pt>
                <c:pt idx="5599">
                  <c:v>2.9953917050691243E-2</c:v>
                </c:pt>
                <c:pt idx="5600">
                  <c:v>0.1152073732718894</c:v>
                </c:pt>
                <c:pt idx="5601">
                  <c:v>0.1152073732718894</c:v>
                </c:pt>
                <c:pt idx="5602">
                  <c:v>0.19585253456221199</c:v>
                </c:pt>
                <c:pt idx="5603">
                  <c:v>0.1152073732718894</c:v>
                </c:pt>
                <c:pt idx="5604">
                  <c:v>0.1152073732718894</c:v>
                </c:pt>
                <c:pt idx="5605">
                  <c:v>0.33179723502304148</c:v>
                </c:pt>
                <c:pt idx="5606">
                  <c:v>0.33179723502304148</c:v>
                </c:pt>
                <c:pt idx="5607">
                  <c:v>0.23963133640552994</c:v>
                </c:pt>
                <c:pt idx="5608">
                  <c:v>0.33179723502304148</c:v>
                </c:pt>
                <c:pt idx="5609">
                  <c:v>0.23963133640552994</c:v>
                </c:pt>
                <c:pt idx="5610">
                  <c:v>0.23963133640552994</c:v>
                </c:pt>
                <c:pt idx="5611">
                  <c:v>0.33179723502304148</c:v>
                </c:pt>
                <c:pt idx="5612">
                  <c:v>0.33179723502304148</c:v>
                </c:pt>
                <c:pt idx="5613">
                  <c:v>0.23963133640552994</c:v>
                </c:pt>
                <c:pt idx="5614">
                  <c:v>0.60829493087557607</c:v>
                </c:pt>
                <c:pt idx="5615">
                  <c:v>0.60829493087557607</c:v>
                </c:pt>
                <c:pt idx="5616">
                  <c:v>0.67741935483870963</c:v>
                </c:pt>
                <c:pt idx="5617">
                  <c:v>0.81566820276497698</c:v>
                </c:pt>
                <c:pt idx="5618">
                  <c:v>0.81566820276497698</c:v>
                </c:pt>
                <c:pt idx="5619">
                  <c:v>0.81566820276497698</c:v>
                </c:pt>
                <c:pt idx="5620">
                  <c:v>0.67741935483870963</c:v>
                </c:pt>
                <c:pt idx="5621">
                  <c:v>0.60829493087557607</c:v>
                </c:pt>
                <c:pt idx="5622">
                  <c:v>0.81566820276497698</c:v>
                </c:pt>
                <c:pt idx="5623">
                  <c:v>0.60829493087557607</c:v>
                </c:pt>
                <c:pt idx="5624">
                  <c:v>0.4009216589861751</c:v>
                </c:pt>
                <c:pt idx="5625">
                  <c:v>0.4009216589861751</c:v>
                </c:pt>
                <c:pt idx="5626">
                  <c:v>0.4009216589861751</c:v>
                </c:pt>
                <c:pt idx="5627">
                  <c:v>0.4009216589861751</c:v>
                </c:pt>
                <c:pt idx="5628">
                  <c:v>0.4009216589861751</c:v>
                </c:pt>
                <c:pt idx="5629">
                  <c:v>0.4009216589861751</c:v>
                </c:pt>
                <c:pt idx="5630">
                  <c:v>0.4009216589861751</c:v>
                </c:pt>
                <c:pt idx="5631">
                  <c:v>0.4009216589861751</c:v>
                </c:pt>
                <c:pt idx="5632">
                  <c:v>0.4009216589861751</c:v>
                </c:pt>
                <c:pt idx="5633">
                  <c:v>0.4009216589861751</c:v>
                </c:pt>
                <c:pt idx="5634">
                  <c:v>0.4009216589861751</c:v>
                </c:pt>
                <c:pt idx="5635">
                  <c:v>0.4009216589861751</c:v>
                </c:pt>
                <c:pt idx="5636">
                  <c:v>0.4009216589861751</c:v>
                </c:pt>
                <c:pt idx="5637">
                  <c:v>0.4009216589861751</c:v>
                </c:pt>
                <c:pt idx="5638">
                  <c:v>0.4009216589861751</c:v>
                </c:pt>
                <c:pt idx="5639">
                  <c:v>0.4009216589861751</c:v>
                </c:pt>
                <c:pt idx="5640">
                  <c:v>0.4009216589861751</c:v>
                </c:pt>
                <c:pt idx="5641">
                  <c:v>0.4009216589861751</c:v>
                </c:pt>
                <c:pt idx="5642">
                  <c:v>0.4009216589861751</c:v>
                </c:pt>
                <c:pt idx="5643">
                  <c:v>0.4009216589861751</c:v>
                </c:pt>
                <c:pt idx="5644">
                  <c:v>0.54838709677419351</c:v>
                </c:pt>
                <c:pt idx="5645">
                  <c:v>0.54838709677419351</c:v>
                </c:pt>
                <c:pt idx="5646">
                  <c:v>0.68894009216589858</c:v>
                </c:pt>
                <c:pt idx="5647">
                  <c:v>0.68894009216589858</c:v>
                </c:pt>
                <c:pt idx="5648">
                  <c:v>0.55069124423963134</c:v>
                </c:pt>
                <c:pt idx="5649">
                  <c:v>0.55069124423963134</c:v>
                </c:pt>
                <c:pt idx="5650">
                  <c:v>0.65437788018433185</c:v>
                </c:pt>
                <c:pt idx="5651">
                  <c:v>0.65437788018433185</c:v>
                </c:pt>
                <c:pt idx="5652">
                  <c:v>0.68894009216589858</c:v>
                </c:pt>
                <c:pt idx="5653">
                  <c:v>0.68894009216589858</c:v>
                </c:pt>
                <c:pt idx="5654">
                  <c:v>0.54608294930875578</c:v>
                </c:pt>
                <c:pt idx="5655">
                  <c:v>0.54608294930875578</c:v>
                </c:pt>
                <c:pt idx="5656">
                  <c:v>0.68894009216589858</c:v>
                </c:pt>
                <c:pt idx="5657">
                  <c:v>0.54608294930875578</c:v>
                </c:pt>
                <c:pt idx="5658">
                  <c:v>0.68894009216589858</c:v>
                </c:pt>
                <c:pt idx="5659">
                  <c:v>0.55069124423963134</c:v>
                </c:pt>
                <c:pt idx="5660">
                  <c:v>0.55069124423963134</c:v>
                </c:pt>
                <c:pt idx="5661">
                  <c:v>0.54608294930875578</c:v>
                </c:pt>
                <c:pt idx="5662">
                  <c:v>0.54608294930875578</c:v>
                </c:pt>
                <c:pt idx="5663">
                  <c:v>0.54608294930875578</c:v>
                </c:pt>
                <c:pt idx="5664">
                  <c:v>0.54608294930875578</c:v>
                </c:pt>
                <c:pt idx="5665">
                  <c:v>0.54608294930875578</c:v>
                </c:pt>
                <c:pt idx="5666">
                  <c:v>0.54608294930875578</c:v>
                </c:pt>
                <c:pt idx="5667">
                  <c:v>0.54608294930875578</c:v>
                </c:pt>
                <c:pt idx="5668">
                  <c:v>0.54608294930875578</c:v>
                </c:pt>
                <c:pt idx="5669">
                  <c:v>0.54608294930875578</c:v>
                </c:pt>
                <c:pt idx="5670">
                  <c:v>0.54608294930875578</c:v>
                </c:pt>
                <c:pt idx="5671">
                  <c:v>0.54608294930875578</c:v>
                </c:pt>
                <c:pt idx="5672">
                  <c:v>0.54608294930875578</c:v>
                </c:pt>
                <c:pt idx="5673">
                  <c:v>0.54608294930875578</c:v>
                </c:pt>
                <c:pt idx="5674">
                  <c:v>0.54608294930875578</c:v>
                </c:pt>
                <c:pt idx="5675">
                  <c:v>0.54608294930875578</c:v>
                </c:pt>
                <c:pt idx="5676">
                  <c:v>0.54608294930875578</c:v>
                </c:pt>
                <c:pt idx="5677">
                  <c:v>0.38018433179723504</c:v>
                </c:pt>
                <c:pt idx="5678">
                  <c:v>0.38018433179723504</c:v>
                </c:pt>
                <c:pt idx="5679">
                  <c:v>0.38018433179723504</c:v>
                </c:pt>
                <c:pt idx="5680">
                  <c:v>0.38018433179723504</c:v>
                </c:pt>
                <c:pt idx="5681">
                  <c:v>0.38018433179723504</c:v>
                </c:pt>
                <c:pt idx="5682">
                  <c:v>0.38018433179723504</c:v>
                </c:pt>
                <c:pt idx="5683">
                  <c:v>0.38018433179723504</c:v>
                </c:pt>
                <c:pt idx="5684">
                  <c:v>0.38018433179723504</c:v>
                </c:pt>
                <c:pt idx="5685">
                  <c:v>0.41244239631336405</c:v>
                </c:pt>
                <c:pt idx="5686">
                  <c:v>0.41244239631336405</c:v>
                </c:pt>
                <c:pt idx="5687">
                  <c:v>0.41244239631336405</c:v>
                </c:pt>
                <c:pt idx="5688">
                  <c:v>0.41244239631336405</c:v>
                </c:pt>
                <c:pt idx="5689">
                  <c:v>0.41244239631336405</c:v>
                </c:pt>
                <c:pt idx="5690">
                  <c:v>0.41244239631336405</c:v>
                </c:pt>
                <c:pt idx="5691">
                  <c:v>0.41244239631336405</c:v>
                </c:pt>
                <c:pt idx="5692">
                  <c:v>0.41244239631336405</c:v>
                </c:pt>
                <c:pt idx="5693">
                  <c:v>0.63594470046082952</c:v>
                </c:pt>
                <c:pt idx="5694">
                  <c:v>0.19354838709677419</c:v>
                </c:pt>
                <c:pt idx="5695">
                  <c:v>0.19354838709677419</c:v>
                </c:pt>
                <c:pt idx="5696">
                  <c:v>0.19354838709677419</c:v>
                </c:pt>
                <c:pt idx="5697">
                  <c:v>0.19354838709677419</c:v>
                </c:pt>
                <c:pt idx="5698">
                  <c:v>0.19354838709677419</c:v>
                </c:pt>
                <c:pt idx="5699">
                  <c:v>0.19354838709677419</c:v>
                </c:pt>
                <c:pt idx="5700">
                  <c:v>0.31105990783410137</c:v>
                </c:pt>
                <c:pt idx="5701">
                  <c:v>0.29953917050691242</c:v>
                </c:pt>
                <c:pt idx="5702">
                  <c:v>0.27419354838709675</c:v>
                </c:pt>
                <c:pt idx="5703">
                  <c:v>0.27419354838709675</c:v>
                </c:pt>
                <c:pt idx="5704">
                  <c:v>0.27419354838709675</c:v>
                </c:pt>
                <c:pt idx="5705">
                  <c:v>0.27419354838709675</c:v>
                </c:pt>
                <c:pt idx="5706">
                  <c:v>0.27419354838709675</c:v>
                </c:pt>
                <c:pt idx="5707">
                  <c:v>0.27419354838709675</c:v>
                </c:pt>
                <c:pt idx="5708">
                  <c:v>0.27419354838709675</c:v>
                </c:pt>
                <c:pt idx="5709">
                  <c:v>0.27419354838709675</c:v>
                </c:pt>
                <c:pt idx="5710">
                  <c:v>0.27419354838709675</c:v>
                </c:pt>
                <c:pt idx="5711">
                  <c:v>0.27419354838709675</c:v>
                </c:pt>
                <c:pt idx="5712">
                  <c:v>0.27419354838709675</c:v>
                </c:pt>
                <c:pt idx="5713">
                  <c:v>0.30875576036866359</c:v>
                </c:pt>
                <c:pt idx="5714">
                  <c:v>0.27419354838709675</c:v>
                </c:pt>
                <c:pt idx="5715">
                  <c:v>0.30875576036866359</c:v>
                </c:pt>
                <c:pt idx="5716">
                  <c:v>0.30875576036866359</c:v>
                </c:pt>
                <c:pt idx="5717">
                  <c:v>0.27419354838709675</c:v>
                </c:pt>
                <c:pt idx="5718">
                  <c:v>0.30875576036866359</c:v>
                </c:pt>
                <c:pt idx="5719">
                  <c:v>0.26267281105990781</c:v>
                </c:pt>
                <c:pt idx="5720">
                  <c:v>0.30875576036866359</c:v>
                </c:pt>
                <c:pt idx="5721">
                  <c:v>0.4009216589861751</c:v>
                </c:pt>
                <c:pt idx="5722">
                  <c:v>0.40552995391705071</c:v>
                </c:pt>
                <c:pt idx="5723">
                  <c:v>0.33410138248847926</c:v>
                </c:pt>
                <c:pt idx="5724">
                  <c:v>0.54608294930875578</c:v>
                </c:pt>
                <c:pt idx="5725">
                  <c:v>0.33410138248847926</c:v>
                </c:pt>
                <c:pt idx="5726">
                  <c:v>0.40552995391705071</c:v>
                </c:pt>
                <c:pt idx="5727">
                  <c:v>0.54608294930875578</c:v>
                </c:pt>
                <c:pt idx="5728">
                  <c:v>0.33410138248847926</c:v>
                </c:pt>
                <c:pt idx="5729">
                  <c:v>0.33410138248847926</c:v>
                </c:pt>
                <c:pt idx="5730">
                  <c:v>0.30184331797235026</c:v>
                </c:pt>
                <c:pt idx="5731">
                  <c:v>0.22811059907834103</c:v>
                </c:pt>
                <c:pt idx="5732">
                  <c:v>0.30184331797235026</c:v>
                </c:pt>
                <c:pt idx="5733">
                  <c:v>0.22811059907834103</c:v>
                </c:pt>
                <c:pt idx="5734">
                  <c:v>0.30184331797235026</c:v>
                </c:pt>
                <c:pt idx="5735">
                  <c:v>0.30184331797235026</c:v>
                </c:pt>
                <c:pt idx="5736">
                  <c:v>0.22811059907834103</c:v>
                </c:pt>
                <c:pt idx="5737">
                  <c:v>0.22811059907834103</c:v>
                </c:pt>
                <c:pt idx="5738">
                  <c:v>0.22811059907834103</c:v>
                </c:pt>
                <c:pt idx="5739">
                  <c:v>0.22811059907834103</c:v>
                </c:pt>
                <c:pt idx="5740">
                  <c:v>0.30184331797235026</c:v>
                </c:pt>
                <c:pt idx="5741">
                  <c:v>0.22811059907834103</c:v>
                </c:pt>
                <c:pt idx="5742">
                  <c:v>0.30184331797235026</c:v>
                </c:pt>
                <c:pt idx="5743">
                  <c:v>0.30184331797235026</c:v>
                </c:pt>
                <c:pt idx="5744">
                  <c:v>0.22811059907834103</c:v>
                </c:pt>
                <c:pt idx="5745">
                  <c:v>0.30184331797235026</c:v>
                </c:pt>
                <c:pt idx="5746">
                  <c:v>0.30184331797235026</c:v>
                </c:pt>
                <c:pt idx="5747">
                  <c:v>0.30184331797235026</c:v>
                </c:pt>
                <c:pt idx="5748">
                  <c:v>0.30184331797235026</c:v>
                </c:pt>
                <c:pt idx="5749">
                  <c:v>0.30184331797235026</c:v>
                </c:pt>
                <c:pt idx="5750">
                  <c:v>0.34331797235023043</c:v>
                </c:pt>
                <c:pt idx="5751">
                  <c:v>0.34331797235023043</c:v>
                </c:pt>
                <c:pt idx="5752">
                  <c:v>0.34331797235023043</c:v>
                </c:pt>
                <c:pt idx="5753">
                  <c:v>0.30875576036866359</c:v>
                </c:pt>
                <c:pt idx="5754">
                  <c:v>0.30875576036866359</c:v>
                </c:pt>
                <c:pt idx="5755">
                  <c:v>0.30875576036866359</c:v>
                </c:pt>
                <c:pt idx="5756">
                  <c:v>0.30875576036866359</c:v>
                </c:pt>
                <c:pt idx="5757">
                  <c:v>0.30875576036866359</c:v>
                </c:pt>
                <c:pt idx="5758">
                  <c:v>0.30875576036866359</c:v>
                </c:pt>
                <c:pt idx="5759">
                  <c:v>0.30875576036866359</c:v>
                </c:pt>
                <c:pt idx="5760">
                  <c:v>0.30875576036866359</c:v>
                </c:pt>
                <c:pt idx="5761">
                  <c:v>0.16589861751152074</c:v>
                </c:pt>
                <c:pt idx="5762">
                  <c:v>0.16589861751152074</c:v>
                </c:pt>
                <c:pt idx="5763">
                  <c:v>0.16589861751152074</c:v>
                </c:pt>
                <c:pt idx="5764">
                  <c:v>0.16589861751152074</c:v>
                </c:pt>
                <c:pt idx="5765">
                  <c:v>0.16589861751152074</c:v>
                </c:pt>
                <c:pt idx="5766">
                  <c:v>0.16589861751152074</c:v>
                </c:pt>
                <c:pt idx="5767">
                  <c:v>0.15898617511520738</c:v>
                </c:pt>
                <c:pt idx="5768">
                  <c:v>0.30875576036866359</c:v>
                </c:pt>
                <c:pt idx="5769">
                  <c:v>0.30875576036866359</c:v>
                </c:pt>
                <c:pt idx="5770">
                  <c:v>0.15898617511520738</c:v>
                </c:pt>
                <c:pt idx="5771">
                  <c:v>0.15898617511520738</c:v>
                </c:pt>
                <c:pt idx="5772">
                  <c:v>0.30875576036866359</c:v>
                </c:pt>
                <c:pt idx="5773">
                  <c:v>0.45852534562211983</c:v>
                </c:pt>
                <c:pt idx="5774">
                  <c:v>0.45852534562211983</c:v>
                </c:pt>
                <c:pt idx="5775">
                  <c:v>0.45852534562211983</c:v>
                </c:pt>
                <c:pt idx="5776">
                  <c:v>0.44700460829493088</c:v>
                </c:pt>
                <c:pt idx="5777">
                  <c:v>0.44700460829493088</c:v>
                </c:pt>
                <c:pt idx="5778">
                  <c:v>0.44700460829493088</c:v>
                </c:pt>
                <c:pt idx="5779">
                  <c:v>0.44700460829493088</c:v>
                </c:pt>
                <c:pt idx="5780">
                  <c:v>0.44700460829493088</c:v>
                </c:pt>
                <c:pt idx="5781">
                  <c:v>0.44700460829493088</c:v>
                </c:pt>
                <c:pt idx="5782">
                  <c:v>0.44700460829493088</c:v>
                </c:pt>
                <c:pt idx="5783">
                  <c:v>0.44700460829493088</c:v>
                </c:pt>
                <c:pt idx="5784">
                  <c:v>0.44700460829493088</c:v>
                </c:pt>
                <c:pt idx="5785">
                  <c:v>0.44700460829493088</c:v>
                </c:pt>
                <c:pt idx="5786">
                  <c:v>0.42396313364055299</c:v>
                </c:pt>
                <c:pt idx="5787">
                  <c:v>0.44700460829493088</c:v>
                </c:pt>
                <c:pt idx="5788">
                  <c:v>0.44700460829493088</c:v>
                </c:pt>
                <c:pt idx="5789">
                  <c:v>0.44700460829493088</c:v>
                </c:pt>
                <c:pt idx="5790">
                  <c:v>0.44700460829493088</c:v>
                </c:pt>
                <c:pt idx="5791">
                  <c:v>0.44700460829493088</c:v>
                </c:pt>
                <c:pt idx="5792">
                  <c:v>0.42396313364055299</c:v>
                </c:pt>
                <c:pt idx="5793">
                  <c:v>0.44700460829493088</c:v>
                </c:pt>
                <c:pt idx="5794">
                  <c:v>0.42396313364055299</c:v>
                </c:pt>
                <c:pt idx="5795">
                  <c:v>0.42396313364055299</c:v>
                </c:pt>
                <c:pt idx="5796">
                  <c:v>0.44700460829493088</c:v>
                </c:pt>
                <c:pt idx="5797">
                  <c:v>0.44700460829493088</c:v>
                </c:pt>
                <c:pt idx="5798">
                  <c:v>0.44700460829493088</c:v>
                </c:pt>
                <c:pt idx="5799">
                  <c:v>0.44700460829493088</c:v>
                </c:pt>
                <c:pt idx="5800">
                  <c:v>0.44700460829493088</c:v>
                </c:pt>
                <c:pt idx="5801">
                  <c:v>0.44700460829493088</c:v>
                </c:pt>
                <c:pt idx="5802">
                  <c:v>0.44700460829493088</c:v>
                </c:pt>
                <c:pt idx="5803">
                  <c:v>0.44700460829493088</c:v>
                </c:pt>
                <c:pt idx="5804">
                  <c:v>0.14746543778801843</c:v>
                </c:pt>
                <c:pt idx="5805">
                  <c:v>5.0691244239631339E-2</c:v>
                </c:pt>
                <c:pt idx="5806">
                  <c:v>0.14746543778801843</c:v>
                </c:pt>
                <c:pt idx="5807">
                  <c:v>0.14746543778801843</c:v>
                </c:pt>
                <c:pt idx="5808">
                  <c:v>5.0691244239631339E-2</c:v>
                </c:pt>
                <c:pt idx="5809">
                  <c:v>5.0691244239631339E-2</c:v>
                </c:pt>
                <c:pt idx="5810">
                  <c:v>0.2119815668202765</c:v>
                </c:pt>
                <c:pt idx="5811">
                  <c:v>0.2119815668202765</c:v>
                </c:pt>
                <c:pt idx="5812">
                  <c:v>0.2119815668202765</c:v>
                </c:pt>
                <c:pt idx="5813">
                  <c:v>0.23271889400921658</c:v>
                </c:pt>
                <c:pt idx="5814">
                  <c:v>0.23271889400921658</c:v>
                </c:pt>
                <c:pt idx="5815">
                  <c:v>0.2119815668202765</c:v>
                </c:pt>
                <c:pt idx="5816">
                  <c:v>0.23271889400921658</c:v>
                </c:pt>
                <c:pt idx="5817">
                  <c:v>0.23271889400921658</c:v>
                </c:pt>
                <c:pt idx="5818">
                  <c:v>0.2119815668202765</c:v>
                </c:pt>
                <c:pt idx="5819">
                  <c:v>0.23271889400921658</c:v>
                </c:pt>
                <c:pt idx="5820">
                  <c:v>0.2119815668202765</c:v>
                </c:pt>
                <c:pt idx="5821">
                  <c:v>0.23271889400921658</c:v>
                </c:pt>
                <c:pt idx="5822">
                  <c:v>0.2119815668202765</c:v>
                </c:pt>
                <c:pt idx="5823">
                  <c:v>0.23271889400921658</c:v>
                </c:pt>
                <c:pt idx="5824">
                  <c:v>0.23271889400921658</c:v>
                </c:pt>
                <c:pt idx="5825">
                  <c:v>0.2119815668202765</c:v>
                </c:pt>
                <c:pt idx="5826">
                  <c:v>0.2119815668202765</c:v>
                </c:pt>
                <c:pt idx="5827">
                  <c:v>0.23271889400921658</c:v>
                </c:pt>
                <c:pt idx="5828">
                  <c:v>0.2119815668202765</c:v>
                </c:pt>
                <c:pt idx="5829">
                  <c:v>0.23271889400921658</c:v>
                </c:pt>
                <c:pt idx="5830">
                  <c:v>0.2119815668202765</c:v>
                </c:pt>
                <c:pt idx="5831">
                  <c:v>0.23271889400921658</c:v>
                </c:pt>
                <c:pt idx="5832">
                  <c:v>0.20506912442396313</c:v>
                </c:pt>
                <c:pt idx="5833">
                  <c:v>0.20506912442396313</c:v>
                </c:pt>
                <c:pt idx="5834">
                  <c:v>0.20506912442396313</c:v>
                </c:pt>
                <c:pt idx="5835">
                  <c:v>0.20506912442396313</c:v>
                </c:pt>
                <c:pt idx="5836">
                  <c:v>0.20506912442396313</c:v>
                </c:pt>
                <c:pt idx="5837">
                  <c:v>0.20506912442396313</c:v>
                </c:pt>
                <c:pt idx="5838">
                  <c:v>0.22580645161290322</c:v>
                </c:pt>
                <c:pt idx="5839">
                  <c:v>0.11981566820276497</c:v>
                </c:pt>
                <c:pt idx="5840">
                  <c:v>0.22580645161290322</c:v>
                </c:pt>
                <c:pt idx="5841">
                  <c:v>0.11981566820276497</c:v>
                </c:pt>
                <c:pt idx="5842">
                  <c:v>0.22580645161290322</c:v>
                </c:pt>
                <c:pt idx="5843">
                  <c:v>0.22580645161290322</c:v>
                </c:pt>
                <c:pt idx="5844">
                  <c:v>0.11059907834101383</c:v>
                </c:pt>
                <c:pt idx="5845">
                  <c:v>0.20506912442396313</c:v>
                </c:pt>
                <c:pt idx="5846">
                  <c:v>0.20506912442396313</c:v>
                </c:pt>
                <c:pt idx="5847">
                  <c:v>0.20506912442396313</c:v>
                </c:pt>
                <c:pt idx="5848">
                  <c:v>0.20506912442396313</c:v>
                </c:pt>
                <c:pt idx="5849">
                  <c:v>0.21658986175115208</c:v>
                </c:pt>
                <c:pt idx="5850">
                  <c:v>0.21658986175115208</c:v>
                </c:pt>
                <c:pt idx="5851">
                  <c:v>0.21658986175115208</c:v>
                </c:pt>
                <c:pt idx="5852">
                  <c:v>0.21658986175115208</c:v>
                </c:pt>
                <c:pt idx="5853">
                  <c:v>0.21658986175115208</c:v>
                </c:pt>
                <c:pt idx="5854">
                  <c:v>0.21658986175115208</c:v>
                </c:pt>
                <c:pt idx="5855">
                  <c:v>0.21658986175115208</c:v>
                </c:pt>
                <c:pt idx="5856">
                  <c:v>0.21658986175115208</c:v>
                </c:pt>
                <c:pt idx="5857">
                  <c:v>0.68894009216589858</c:v>
                </c:pt>
                <c:pt idx="5858">
                  <c:v>0.68894009216589858</c:v>
                </c:pt>
                <c:pt idx="5859">
                  <c:v>0.68894009216589858</c:v>
                </c:pt>
                <c:pt idx="5860">
                  <c:v>0.68894009216589858</c:v>
                </c:pt>
                <c:pt idx="5861">
                  <c:v>0.72350230414746541</c:v>
                </c:pt>
                <c:pt idx="5862">
                  <c:v>0.72350230414746541</c:v>
                </c:pt>
                <c:pt idx="5863">
                  <c:v>0.72350230414746541</c:v>
                </c:pt>
                <c:pt idx="5864">
                  <c:v>0.72350230414746541</c:v>
                </c:pt>
                <c:pt idx="5865">
                  <c:v>0.72350230414746541</c:v>
                </c:pt>
                <c:pt idx="5866">
                  <c:v>0.72350230414746541</c:v>
                </c:pt>
                <c:pt idx="5867">
                  <c:v>0.72350230414746541</c:v>
                </c:pt>
                <c:pt idx="5868">
                  <c:v>0.72350230414746541</c:v>
                </c:pt>
                <c:pt idx="5869">
                  <c:v>0.72350230414746541</c:v>
                </c:pt>
                <c:pt idx="5870">
                  <c:v>0.72350230414746541</c:v>
                </c:pt>
                <c:pt idx="5871">
                  <c:v>0.72350230414746541</c:v>
                </c:pt>
                <c:pt idx="5872">
                  <c:v>0.72350230414746541</c:v>
                </c:pt>
                <c:pt idx="5873">
                  <c:v>0.72350230414746541</c:v>
                </c:pt>
                <c:pt idx="5874">
                  <c:v>0.72350230414746541</c:v>
                </c:pt>
                <c:pt idx="5875">
                  <c:v>0.72350230414746541</c:v>
                </c:pt>
                <c:pt idx="5876">
                  <c:v>0.72350230414746541</c:v>
                </c:pt>
                <c:pt idx="5877">
                  <c:v>0.34331797235023043</c:v>
                </c:pt>
                <c:pt idx="5878">
                  <c:v>0.15207373271889402</c:v>
                </c:pt>
                <c:pt idx="5879">
                  <c:v>0.19354838709677419</c:v>
                </c:pt>
                <c:pt idx="5880">
                  <c:v>0.15207373271889402</c:v>
                </c:pt>
                <c:pt idx="5881">
                  <c:v>0.15207373271889402</c:v>
                </c:pt>
                <c:pt idx="5882">
                  <c:v>0.19354838709677419</c:v>
                </c:pt>
                <c:pt idx="5883">
                  <c:v>0.15207373271889402</c:v>
                </c:pt>
                <c:pt idx="5884">
                  <c:v>0.36635944700460832</c:v>
                </c:pt>
                <c:pt idx="5885">
                  <c:v>0.15207373271889402</c:v>
                </c:pt>
                <c:pt idx="5886">
                  <c:v>0.15207373271889402</c:v>
                </c:pt>
                <c:pt idx="5887">
                  <c:v>0.15207373271889402</c:v>
                </c:pt>
                <c:pt idx="5888">
                  <c:v>0.15207373271889402</c:v>
                </c:pt>
                <c:pt idx="5889">
                  <c:v>0.35483870967741937</c:v>
                </c:pt>
                <c:pt idx="5890">
                  <c:v>0.15207373271889402</c:v>
                </c:pt>
                <c:pt idx="5891">
                  <c:v>0.19354838709677419</c:v>
                </c:pt>
                <c:pt idx="5892">
                  <c:v>0.15207373271889402</c:v>
                </c:pt>
                <c:pt idx="5893">
                  <c:v>0.19354838709677419</c:v>
                </c:pt>
                <c:pt idx="5894">
                  <c:v>0.15207373271889402</c:v>
                </c:pt>
                <c:pt idx="5895">
                  <c:v>0.19354838709677419</c:v>
                </c:pt>
                <c:pt idx="5896">
                  <c:v>0.15207373271889402</c:v>
                </c:pt>
                <c:pt idx="5897">
                  <c:v>0.15207373271889402</c:v>
                </c:pt>
                <c:pt idx="5898">
                  <c:v>0.15207373271889402</c:v>
                </c:pt>
                <c:pt idx="5899">
                  <c:v>0.19354838709677419</c:v>
                </c:pt>
                <c:pt idx="5900">
                  <c:v>0.19354838709677419</c:v>
                </c:pt>
                <c:pt idx="5901">
                  <c:v>0.19354838709677419</c:v>
                </c:pt>
                <c:pt idx="5902">
                  <c:v>0.19354838709677419</c:v>
                </c:pt>
                <c:pt idx="5903">
                  <c:v>0.19354838709677419</c:v>
                </c:pt>
                <c:pt idx="5904">
                  <c:v>0.19354838709677419</c:v>
                </c:pt>
                <c:pt idx="5905">
                  <c:v>0.19354838709677419</c:v>
                </c:pt>
                <c:pt idx="5906">
                  <c:v>0.19354838709677419</c:v>
                </c:pt>
                <c:pt idx="5907">
                  <c:v>0.19354838709677419</c:v>
                </c:pt>
                <c:pt idx="5908">
                  <c:v>0.19354838709677419</c:v>
                </c:pt>
                <c:pt idx="5909">
                  <c:v>0.19354838709677419</c:v>
                </c:pt>
                <c:pt idx="5910">
                  <c:v>0.19354838709677419</c:v>
                </c:pt>
                <c:pt idx="5911">
                  <c:v>0.19354838709677419</c:v>
                </c:pt>
                <c:pt idx="5912">
                  <c:v>0.19354838709677419</c:v>
                </c:pt>
                <c:pt idx="5913">
                  <c:v>0.19354838709677419</c:v>
                </c:pt>
                <c:pt idx="5914">
                  <c:v>0.19354838709677419</c:v>
                </c:pt>
                <c:pt idx="5915">
                  <c:v>0.19354838709677419</c:v>
                </c:pt>
                <c:pt idx="5916">
                  <c:v>0.19354838709677419</c:v>
                </c:pt>
                <c:pt idx="5917">
                  <c:v>0.19354838709677419</c:v>
                </c:pt>
                <c:pt idx="5918">
                  <c:v>0.19354838709677419</c:v>
                </c:pt>
                <c:pt idx="5919">
                  <c:v>0.19354838709677419</c:v>
                </c:pt>
                <c:pt idx="5920">
                  <c:v>0.19354838709677419</c:v>
                </c:pt>
                <c:pt idx="5921">
                  <c:v>0.19354838709677419</c:v>
                </c:pt>
                <c:pt idx="5922">
                  <c:v>0.19354838709677419</c:v>
                </c:pt>
                <c:pt idx="5923">
                  <c:v>0.19354838709677419</c:v>
                </c:pt>
                <c:pt idx="5924">
                  <c:v>0.19354838709677419</c:v>
                </c:pt>
                <c:pt idx="5925">
                  <c:v>0.19354838709677419</c:v>
                </c:pt>
                <c:pt idx="5926">
                  <c:v>0.19354838709677419</c:v>
                </c:pt>
                <c:pt idx="5927">
                  <c:v>0.19354838709677419</c:v>
                </c:pt>
                <c:pt idx="5928">
                  <c:v>0.19354838709677419</c:v>
                </c:pt>
                <c:pt idx="5929">
                  <c:v>0.19354838709677419</c:v>
                </c:pt>
                <c:pt idx="5930">
                  <c:v>0.19354838709677419</c:v>
                </c:pt>
                <c:pt idx="5931">
                  <c:v>0.19354838709677419</c:v>
                </c:pt>
                <c:pt idx="5932">
                  <c:v>0.19354838709677419</c:v>
                </c:pt>
                <c:pt idx="5933">
                  <c:v>0.19354838709677419</c:v>
                </c:pt>
                <c:pt idx="5934">
                  <c:v>0.19354838709677419</c:v>
                </c:pt>
                <c:pt idx="5935">
                  <c:v>0.34101382488479265</c:v>
                </c:pt>
                <c:pt idx="5936">
                  <c:v>0.34101382488479265</c:v>
                </c:pt>
                <c:pt idx="5937">
                  <c:v>0.34101382488479265</c:v>
                </c:pt>
                <c:pt idx="5938">
                  <c:v>0.23963133640552994</c:v>
                </c:pt>
                <c:pt idx="5939">
                  <c:v>0.23963133640552994</c:v>
                </c:pt>
                <c:pt idx="5940">
                  <c:v>0.36635944700460832</c:v>
                </c:pt>
                <c:pt idx="5941">
                  <c:v>0.23963133640552994</c:v>
                </c:pt>
                <c:pt idx="5942">
                  <c:v>0.32027649769585254</c:v>
                </c:pt>
                <c:pt idx="5943">
                  <c:v>0.36635944700460832</c:v>
                </c:pt>
                <c:pt idx="5944">
                  <c:v>0.32027649769585254</c:v>
                </c:pt>
                <c:pt idx="5945">
                  <c:v>0.33179723502304148</c:v>
                </c:pt>
                <c:pt idx="5946">
                  <c:v>0.33179723502304148</c:v>
                </c:pt>
                <c:pt idx="5947">
                  <c:v>0.33179723502304148</c:v>
                </c:pt>
                <c:pt idx="5948">
                  <c:v>0.33179723502304148</c:v>
                </c:pt>
                <c:pt idx="5949">
                  <c:v>0.33179723502304148</c:v>
                </c:pt>
                <c:pt idx="5950">
                  <c:v>0.44700460829493088</c:v>
                </c:pt>
                <c:pt idx="5951">
                  <c:v>0.33179723502304148</c:v>
                </c:pt>
                <c:pt idx="5952">
                  <c:v>0.44700460829493088</c:v>
                </c:pt>
                <c:pt idx="5953">
                  <c:v>0.33179723502304148</c:v>
                </c:pt>
                <c:pt idx="5954">
                  <c:v>0.44700460829493088</c:v>
                </c:pt>
                <c:pt idx="5955">
                  <c:v>0.44700460829493088</c:v>
                </c:pt>
                <c:pt idx="5956">
                  <c:v>0.33179723502304148</c:v>
                </c:pt>
                <c:pt idx="5957">
                  <c:v>0.33179723502304148</c:v>
                </c:pt>
                <c:pt idx="5958">
                  <c:v>0.33179723502304148</c:v>
                </c:pt>
                <c:pt idx="5959">
                  <c:v>0.44700460829493088</c:v>
                </c:pt>
                <c:pt idx="5960">
                  <c:v>0.44700460829493088</c:v>
                </c:pt>
                <c:pt idx="5961">
                  <c:v>0.44700460829493088</c:v>
                </c:pt>
                <c:pt idx="5962">
                  <c:v>0.33179723502304148</c:v>
                </c:pt>
                <c:pt idx="5963">
                  <c:v>0.33179723502304148</c:v>
                </c:pt>
                <c:pt idx="5964">
                  <c:v>0.44700460829493088</c:v>
                </c:pt>
                <c:pt idx="5965">
                  <c:v>0.33179723502304148</c:v>
                </c:pt>
                <c:pt idx="5966">
                  <c:v>0.33179723502304148</c:v>
                </c:pt>
                <c:pt idx="5967">
                  <c:v>0.33179723502304148</c:v>
                </c:pt>
                <c:pt idx="5968">
                  <c:v>0.33179723502304148</c:v>
                </c:pt>
                <c:pt idx="5969">
                  <c:v>0.5161290322580645</c:v>
                </c:pt>
                <c:pt idx="5970">
                  <c:v>0.42857142857142855</c:v>
                </c:pt>
                <c:pt idx="5971">
                  <c:v>0.5161290322580645</c:v>
                </c:pt>
                <c:pt idx="5972">
                  <c:v>0.42857142857142855</c:v>
                </c:pt>
                <c:pt idx="5973">
                  <c:v>0.14976958525345621</c:v>
                </c:pt>
                <c:pt idx="5974">
                  <c:v>0.14976958525345621</c:v>
                </c:pt>
                <c:pt idx="5975">
                  <c:v>0.14976958525345621</c:v>
                </c:pt>
                <c:pt idx="5976">
                  <c:v>0.14976958525345621</c:v>
                </c:pt>
                <c:pt idx="5977">
                  <c:v>0.14976958525345621</c:v>
                </c:pt>
                <c:pt idx="5978">
                  <c:v>0.14976958525345621</c:v>
                </c:pt>
                <c:pt idx="5979">
                  <c:v>0.38940092165898615</c:v>
                </c:pt>
                <c:pt idx="5980">
                  <c:v>0.38940092165898615</c:v>
                </c:pt>
                <c:pt idx="5981">
                  <c:v>0.38940092165898615</c:v>
                </c:pt>
                <c:pt idx="5982">
                  <c:v>0.38940092165898615</c:v>
                </c:pt>
                <c:pt idx="5983">
                  <c:v>0.38940092165898615</c:v>
                </c:pt>
                <c:pt idx="5984">
                  <c:v>0.38940092165898615</c:v>
                </c:pt>
                <c:pt idx="5985">
                  <c:v>0.38940092165898615</c:v>
                </c:pt>
                <c:pt idx="5986">
                  <c:v>0.38940092165898615</c:v>
                </c:pt>
                <c:pt idx="5987">
                  <c:v>0.38940092165898615</c:v>
                </c:pt>
                <c:pt idx="5988">
                  <c:v>0.38940092165898615</c:v>
                </c:pt>
                <c:pt idx="5989">
                  <c:v>0.38940092165898615</c:v>
                </c:pt>
                <c:pt idx="5990">
                  <c:v>0.38940092165898615</c:v>
                </c:pt>
                <c:pt idx="5991">
                  <c:v>0.17050691244239632</c:v>
                </c:pt>
                <c:pt idx="5992">
                  <c:v>0.10138248847926268</c:v>
                </c:pt>
                <c:pt idx="5993">
                  <c:v>0.10138248847926268</c:v>
                </c:pt>
                <c:pt idx="5994">
                  <c:v>0.17050691244239632</c:v>
                </c:pt>
                <c:pt idx="5995">
                  <c:v>0.17050691244239632</c:v>
                </c:pt>
                <c:pt idx="5996">
                  <c:v>0.10138248847926268</c:v>
                </c:pt>
                <c:pt idx="5997">
                  <c:v>0.41935483870967744</c:v>
                </c:pt>
                <c:pt idx="5998">
                  <c:v>0.41935483870967744</c:v>
                </c:pt>
                <c:pt idx="5999">
                  <c:v>0.41935483870967744</c:v>
                </c:pt>
                <c:pt idx="6000">
                  <c:v>0.41935483870967744</c:v>
                </c:pt>
                <c:pt idx="6001">
                  <c:v>0.41935483870967744</c:v>
                </c:pt>
                <c:pt idx="6002">
                  <c:v>0.41935483870967744</c:v>
                </c:pt>
                <c:pt idx="6003">
                  <c:v>0.41935483870967744</c:v>
                </c:pt>
                <c:pt idx="6004">
                  <c:v>0.41935483870967744</c:v>
                </c:pt>
                <c:pt idx="6005">
                  <c:v>0.41935483870967744</c:v>
                </c:pt>
                <c:pt idx="6006">
                  <c:v>0.41935483870967744</c:v>
                </c:pt>
                <c:pt idx="6007">
                  <c:v>0.41935483870967744</c:v>
                </c:pt>
                <c:pt idx="6008">
                  <c:v>0.41935483870967744</c:v>
                </c:pt>
                <c:pt idx="6009">
                  <c:v>0.41935483870967744</c:v>
                </c:pt>
                <c:pt idx="6010">
                  <c:v>0.41935483870967744</c:v>
                </c:pt>
                <c:pt idx="6011">
                  <c:v>0.41935483870967744</c:v>
                </c:pt>
                <c:pt idx="6012">
                  <c:v>6.2211981566820278E-2</c:v>
                </c:pt>
                <c:pt idx="6013">
                  <c:v>0.47926267281105989</c:v>
                </c:pt>
                <c:pt idx="6014">
                  <c:v>0.29032258064516131</c:v>
                </c:pt>
                <c:pt idx="6015">
                  <c:v>0.29032258064516131</c:v>
                </c:pt>
                <c:pt idx="6016">
                  <c:v>0.47926267281105989</c:v>
                </c:pt>
                <c:pt idx="6017">
                  <c:v>0.29032258064516131</c:v>
                </c:pt>
                <c:pt idx="6018">
                  <c:v>0.29032258064516131</c:v>
                </c:pt>
                <c:pt idx="6019">
                  <c:v>0.29032258064516131</c:v>
                </c:pt>
                <c:pt idx="6020">
                  <c:v>0.47926267281105989</c:v>
                </c:pt>
                <c:pt idx="6021">
                  <c:v>0.47926267281105989</c:v>
                </c:pt>
                <c:pt idx="6022">
                  <c:v>0.29032258064516131</c:v>
                </c:pt>
                <c:pt idx="6023">
                  <c:v>0.41244239631336405</c:v>
                </c:pt>
                <c:pt idx="6024">
                  <c:v>0.25806451612903225</c:v>
                </c:pt>
                <c:pt idx="6025">
                  <c:v>0.27419354838709675</c:v>
                </c:pt>
                <c:pt idx="6026">
                  <c:v>0.27419354838709675</c:v>
                </c:pt>
                <c:pt idx="6027">
                  <c:v>0.41244239631336405</c:v>
                </c:pt>
                <c:pt idx="6028">
                  <c:v>0.25115207373271892</c:v>
                </c:pt>
                <c:pt idx="6029">
                  <c:v>0.25115207373271892</c:v>
                </c:pt>
                <c:pt idx="6030">
                  <c:v>0.25115207373271892</c:v>
                </c:pt>
                <c:pt idx="6031">
                  <c:v>0.25115207373271892</c:v>
                </c:pt>
                <c:pt idx="6032">
                  <c:v>0.43778801843317972</c:v>
                </c:pt>
                <c:pt idx="6033">
                  <c:v>0.25115207373271892</c:v>
                </c:pt>
                <c:pt idx="6034">
                  <c:v>0.25115207373271892</c:v>
                </c:pt>
                <c:pt idx="6035">
                  <c:v>0.25115207373271892</c:v>
                </c:pt>
                <c:pt idx="6036">
                  <c:v>0.43778801843317972</c:v>
                </c:pt>
                <c:pt idx="6037">
                  <c:v>0.25115207373271892</c:v>
                </c:pt>
                <c:pt idx="6038">
                  <c:v>0.25115207373271892</c:v>
                </c:pt>
                <c:pt idx="6039">
                  <c:v>0.25115207373271892</c:v>
                </c:pt>
                <c:pt idx="6040">
                  <c:v>0.25115207373271892</c:v>
                </c:pt>
                <c:pt idx="6041">
                  <c:v>0.25115207373271892</c:v>
                </c:pt>
                <c:pt idx="6042">
                  <c:v>0.25115207373271892</c:v>
                </c:pt>
                <c:pt idx="6043">
                  <c:v>0.25115207373271892</c:v>
                </c:pt>
                <c:pt idx="6044">
                  <c:v>0.43778801843317972</c:v>
                </c:pt>
                <c:pt idx="6045">
                  <c:v>0.25115207373271892</c:v>
                </c:pt>
                <c:pt idx="6046">
                  <c:v>0.43778801843317972</c:v>
                </c:pt>
                <c:pt idx="6047">
                  <c:v>0.25115207373271892</c:v>
                </c:pt>
                <c:pt idx="6048">
                  <c:v>0.1889400921658986</c:v>
                </c:pt>
                <c:pt idx="6049">
                  <c:v>0.23502304147465439</c:v>
                </c:pt>
                <c:pt idx="6050">
                  <c:v>0.23502304147465439</c:v>
                </c:pt>
                <c:pt idx="6051">
                  <c:v>0.23502304147465439</c:v>
                </c:pt>
                <c:pt idx="6052">
                  <c:v>0.1889400921658986</c:v>
                </c:pt>
                <c:pt idx="6053">
                  <c:v>0.1889400921658986</c:v>
                </c:pt>
                <c:pt idx="6054">
                  <c:v>0.1889400921658986</c:v>
                </c:pt>
                <c:pt idx="6055">
                  <c:v>0.1889400921658986</c:v>
                </c:pt>
                <c:pt idx="6056">
                  <c:v>0.23502304147465439</c:v>
                </c:pt>
                <c:pt idx="6057">
                  <c:v>0.23502304147465439</c:v>
                </c:pt>
                <c:pt idx="6058">
                  <c:v>0.1889400921658986</c:v>
                </c:pt>
                <c:pt idx="6059">
                  <c:v>0.23502304147465439</c:v>
                </c:pt>
                <c:pt idx="6060">
                  <c:v>0.23502304147465439</c:v>
                </c:pt>
                <c:pt idx="6061">
                  <c:v>0.23502304147465439</c:v>
                </c:pt>
                <c:pt idx="6062">
                  <c:v>0.23502304147465439</c:v>
                </c:pt>
                <c:pt idx="6063">
                  <c:v>0.23502304147465439</c:v>
                </c:pt>
                <c:pt idx="6064">
                  <c:v>0.1889400921658986</c:v>
                </c:pt>
                <c:pt idx="6065">
                  <c:v>0.1889400921658986</c:v>
                </c:pt>
                <c:pt idx="6066">
                  <c:v>0.23502304147465439</c:v>
                </c:pt>
                <c:pt idx="6067">
                  <c:v>0.23502304147465439</c:v>
                </c:pt>
                <c:pt idx="6068">
                  <c:v>0.23502304147465439</c:v>
                </c:pt>
                <c:pt idx="6069">
                  <c:v>0.1889400921658986</c:v>
                </c:pt>
                <c:pt idx="6070">
                  <c:v>0.23502304147465439</c:v>
                </c:pt>
                <c:pt idx="6071">
                  <c:v>0.1889400921658986</c:v>
                </c:pt>
                <c:pt idx="6072">
                  <c:v>0.23502304147465439</c:v>
                </c:pt>
                <c:pt idx="6073">
                  <c:v>0.23502304147465439</c:v>
                </c:pt>
                <c:pt idx="6074">
                  <c:v>0.23502304147465439</c:v>
                </c:pt>
                <c:pt idx="6075">
                  <c:v>0.1889400921658986</c:v>
                </c:pt>
                <c:pt idx="6076">
                  <c:v>0.2304147465437788</c:v>
                </c:pt>
                <c:pt idx="6077">
                  <c:v>0.2304147465437788</c:v>
                </c:pt>
                <c:pt idx="6078">
                  <c:v>0.36405529953917048</c:v>
                </c:pt>
                <c:pt idx="6079">
                  <c:v>0.2304147465437788</c:v>
                </c:pt>
                <c:pt idx="6080">
                  <c:v>0.36405529953917048</c:v>
                </c:pt>
                <c:pt idx="6081">
                  <c:v>0.2304147465437788</c:v>
                </c:pt>
                <c:pt idx="6082">
                  <c:v>0.2304147465437788</c:v>
                </c:pt>
                <c:pt idx="6083">
                  <c:v>0.2304147465437788</c:v>
                </c:pt>
                <c:pt idx="6084">
                  <c:v>0.2304147465437788</c:v>
                </c:pt>
                <c:pt idx="6085">
                  <c:v>0.2304147465437788</c:v>
                </c:pt>
                <c:pt idx="6086">
                  <c:v>0.2304147465437788</c:v>
                </c:pt>
                <c:pt idx="6087">
                  <c:v>0.36405529953917048</c:v>
                </c:pt>
                <c:pt idx="6088">
                  <c:v>0.2304147465437788</c:v>
                </c:pt>
                <c:pt idx="6089">
                  <c:v>0.2304147465437788</c:v>
                </c:pt>
                <c:pt idx="6090">
                  <c:v>0.2304147465437788</c:v>
                </c:pt>
                <c:pt idx="6091">
                  <c:v>0.2304147465437788</c:v>
                </c:pt>
                <c:pt idx="6092">
                  <c:v>0.2304147465437788</c:v>
                </c:pt>
                <c:pt idx="6093">
                  <c:v>0.2304147465437788</c:v>
                </c:pt>
                <c:pt idx="6094">
                  <c:v>0.30875576036866359</c:v>
                </c:pt>
                <c:pt idx="6095">
                  <c:v>0.43548387096774194</c:v>
                </c:pt>
                <c:pt idx="6096">
                  <c:v>0.43548387096774194</c:v>
                </c:pt>
                <c:pt idx="6097">
                  <c:v>0.43548387096774194</c:v>
                </c:pt>
                <c:pt idx="6098">
                  <c:v>0.43548387096774194</c:v>
                </c:pt>
                <c:pt idx="6099">
                  <c:v>0.43548387096774194</c:v>
                </c:pt>
                <c:pt idx="6100">
                  <c:v>0.43087557603686638</c:v>
                </c:pt>
                <c:pt idx="6101">
                  <c:v>0.43087557603686638</c:v>
                </c:pt>
                <c:pt idx="6102">
                  <c:v>0.43087557603686638</c:v>
                </c:pt>
                <c:pt idx="6103">
                  <c:v>0.43087557603686638</c:v>
                </c:pt>
                <c:pt idx="6104">
                  <c:v>0.43087557603686638</c:v>
                </c:pt>
                <c:pt idx="6105">
                  <c:v>0.30875576036866359</c:v>
                </c:pt>
                <c:pt idx="6106">
                  <c:v>0.50921658986175111</c:v>
                </c:pt>
                <c:pt idx="6107">
                  <c:v>0.50921658986175111</c:v>
                </c:pt>
                <c:pt idx="6108">
                  <c:v>0.50921658986175111</c:v>
                </c:pt>
                <c:pt idx="6109">
                  <c:v>0.50921658986175111</c:v>
                </c:pt>
                <c:pt idx="6110">
                  <c:v>0.50921658986175111</c:v>
                </c:pt>
                <c:pt idx="6111">
                  <c:v>0.56221198156682028</c:v>
                </c:pt>
                <c:pt idx="6112">
                  <c:v>0.81566820276497698</c:v>
                </c:pt>
                <c:pt idx="6113">
                  <c:v>0.81566820276497698</c:v>
                </c:pt>
                <c:pt idx="6114">
                  <c:v>0.81566820276497698</c:v>
                </c:pt>
                <c:pt idx="6115">
                  <c:v>0.86175115207373276</c:v>
                </c:pt>
                <c:pt idx="6116">
                  <c:v>0.56221198156682028</c:v>
                </c:pt>
                <c:pt idx="6117">
                  <c:v>0.56221198156682028</c:v>
                </c:pt>
                <c:pt idx="6118">
                  <c:v>0.56221198156682028</c:v>
                </c:pt>
                <c:pt idx="6119">
                  <c:v>0.56221198156682028</c:v>
                </c:pt>
                <c:pt idx="6120">
                  <c:v>0.86175115207373276</c:v>
                </c:pt>
                <c:pt idx="6121">
                  <c:v>0.56221198156682028</c:v>
                </c:pt>
                <c:pt idx="6122">
                  <c:v>0.81566820276497698</c:v>
                </c:pt>
                <c:pt idx="6123">
                  <c:v>0.81566820276497698</c:v>
                </c:pt>
                <c:pt idx="6124">
                  <c:v>0.81566820276497698</c:v>
                </c:pt>
                <c:pt idx="6125">
                  <c:v>0.4009216589861751</c:v>
                </c:pt>
                <c:pt idx="6126">
                  <c:v>0.32027649769585254</c:v>
                </c:pt>
                <c:pt idx="6127">
                  <c:v>0.4009216589861751</c:v>
                </c:pt>
                <c:pt idx="6128">
                  <c:v>0.32027649769585254</c:v>
                </c:pt>
                <c:pt idx="6129">
                  <c:v>0.4009216589861751</c:v>
                </c:pt>
                <c:pt idx="6130">
                  <c:v>0.32027649769585254</c:v>
                </c:pt>
                <c:pt idx="6131">
                  <c:v>7.8341013824884786E-2</c:v>
                </c:pt>
                <c:pt idx="6132">
                  <c:v>6.2211981566820278E-2</c:v>
                </c:pt>
                <c:pt idx="6133">
                  <c:v>6.2211981566820278E-2</c:v>
                </c:pt>
                <c:pt idx="6134">
                  <c:v>6.2211981566820278E-2</c:v>
                </c:pt>
                <c:pt idx="6135">
                  <c:v>0.23963133640552994</c:v>
                </c:pt>
                <c:pt idx="6136">
                  <c:v>0.19354838709677419</c:v>
                </c:pt>
                <c:pt idx="6137">
                  <c:v>0.23963133640552994</c:v>
                </c:pt>
                <c:pt idx="6138">
                  <c:v>0.23963133640552994</c:v>
                </c:pt>
                <c:pt idx="6139">
                  <c:v>0.23963133640552994</c:v>
                </c:pt>
                <c:pt idx="6140">
                  <c:v>0.19354838709677419</c:v>
                </c:pt>
                <c:pt idx="6141">
                  <c:v>0.23963133640552994</c:v>
                </c:pt>
                <c:pt idx="6142">
                  <c:v>0.23963133640552994</c:v>
                </c:pt>
                <c:pt idx="6143">
                  <c:v>0.23963133640552994</c:v>
                </c:pt>
                <c:pt idx="6144">
                  <c:v>0.23963133640552994</c:v>
                </c:pt>
                <c:pt idx="6145">
                  <c:v>0.23963133640552994</c:v>
                </c:pt>
                <c:pt idx="6146">
                  <c:v>0.19354838709677419</c:v>
                </c:pt>
                <c:pt idx="6147">
                  <c:v>0.23963133640552994</c:v>
                </c:pt>
                <c:pt idx="6148">
                  <c:v>0.23963133640552994</c:v>
                </c:pt>
                <c:pt idx="6149">
                  <c:v>0.23963133640552994</c:v>
                </c:pt>
                <c:pt idx="6150">
                  <c:v>0.19354838709677419</c:v>
                </c:pt>
                <c:pt idx="6151">
                  <c:v>0.23963133640552994</c:v>
                </c:pt>
                <c:pt idx="6152">
                  <c:v>0.23963133640552994</c:v>
                </c:pt>
                <c:pt idx="6153">
                  <c:v>0.49308755760368661</c:v>
                </c:pt>
                <c:pt idx="6154">
                  <c:v>0.23963133640552994</c:v>
                </c:pt>
                <c:pt idx="6155">
                  <c:v>0.23963133640552994</c:v>
                </c:pt>
                <c:pt idx="6156">
                  <c:v>0.23963133640552994</c:v>
                </c:pt>
                <c:pt idx="6157">
                  <c:v>0.23963133640552994</c:v>
                </c:pt>
                <c:pt idx="6158">
                  <c:v>0.23963133640552994</c:v>
                </c:pt>
                <c:pt idx="6159">
                  <c:v>0.23963133640552994</c:v>
                </c:pt>
                <c:pt idx="6160">
                  <c:v>0.23963133640552994</c:v>
                </c:pt>
                <c:pt idx="6161">
                  <c:v>0.23963133640552994</c:v>
                </c:pt>
                <c:pt idx="6162">
                  <c:v>0.23963133640552994</c:v>
                </c:pt>
                <c:pt idx="6163">
                  <c:v>0.23963133640552994</c:v>
                </c:pt>
                <c:pt idx="6164">
                  <c:v>0.23963133640552994</c:v>
                </c:pt>
                <c:pt idx="6165">
                  <c:v>0.49308755760368661</c:v>
                </c:pt>
                <c:pt idx="6166">
                  <c:v>0.23963133640552994</c:v>
                </c:pt>
                <c:pt idx="6167">
                  <c:v>0.23963133640552994</c:v>
                </c:pt>
                <c:pt idx="6168">
                  <c:v>0.23963133640552994</c:v>
                </c:pt>
                <c:pt idx="6169">
                  <c:v>0.23963133640552994</c:v>
                </c:pt>
                <c:pt idx="6170">
                  <c:v>0.23963133640552994</c:v>
                </c:pt>
                <c:pt idx="6171">
                  <c:v>0.23963133640552994</c:v>
                </c:pt>
                <c:pt idx="6172">
                  <c:v>0.23963133640552994</c:v>
                </c:pt>
                <c:pt idx="6173">
                  <c:v>0.49308755760368661</c:v>
                </c:pt>
                <c:pt idx="6174">
                  <c:v>0.23963133640552994</c:v>
                </c:pt>
                <c:pt idx="6175">
                  <c:v>0.23963133640552994</c:v>
                </c:pt>
                <c:pt idx="6176">
                  <c:v>0.23963133640552994</c:v>
                </c:pt>
                <c:pt idx="6177">
                  <c:v>0.23963133640552994</c:v>
                </c:pt>
                <c:pt idx="6178">
                  <c:v>0.23963133640552994</c:v>
                </c:pt>
                <c:pt idx="6179">
                  <c:v>0.49308755760368661</c:v>
                </c:pt>
                <c:pt idx="6180">
                  <c:v>0.32027649769585254</c:v>
                </c:pt>
                <c:pt idx="6181">
                  <c:v>0.32027649769585254</c:v>
                </c:pt>
                <c:pt idx="6182">
                  <c:v>0.32027649769585254</c:v>
                </c:pt>
                <c:pt idx="6183">
                  <c:v>0.32027649769585254</c:v>
                </c:pt>
                <c:pt idx="6184">
                  <c:v>0.32027649769585254</c:v>
                </c:pt>
                <c:pt idx="6185">
                  <c:v>0.32027649769585254</c:v>
                </c:pt>
                <c:pt idx="6186">
                  <c:v>0.32027649769585254</c:v>
                </c:pt>
                <c:pt idx="6187">
                  <c:v>0.32027649769585254</c:v>
                </c:pt>
                <c:pt idx="6188">
                  <c:v>0.32027649769585254</c:v>
                </c:pt>
                <c:pt idx="6189">
                  <c:v>0.32027649769585254</c:v>
                </c:pt>
                <c:pt idx="6190">
                  <c:v>0.32027649769585254</c:v>
                </c:pt>
                <c:pt idx="6191">
                  <c:v>0.32027649769585254</c:v>
                </c:pt>
                <c:pt idx="6192">
                  <c:v>0.32027649769585254</c:v>
                </c:pt>
                <c:pt idx="6193">
                  <c:v>0.32027649769585254</c:v>
                </c:pt>
                <c:pt idx="6194">
                  <c:v>0.32027649769585254</c:v>
                </c:pt>
                <c:pt idx="6195">
                  <c:v>0.32027649769585254</c:v>
                </c:pt>
                <c:pt idx="6196">
                  <c:v>0.32027649769585254</c:v>
                </c:pt>
                <c:pt idx="6197">
                  <c:v>0.32027649769585254</c:v>
                </c:pt>
                <c:pt idx="6198">
                  <c:v>0.32027649769585254</c:v>
                </c:pt>
                <c:pt idx="6199">
                  <c:v>0.32027649769585254</c:v>
                </c:pt>
                <c:pt idx="6200">
                  <c:v>0.44700460829493088</c:v>
                </c:pt>
                <c:pt idx="6201">
                  <c:v>0.44700460829493088</c:v>
                </c:pt>
                <c:pt idx="6202">
                  <c:v>0.44700460829493088</c:v>
                </c:pt>
                <c:pt idx="6203">
                  <c:v>0.44700460829493088</c:v>
                </c:pt>
                <c:pt idx="6204">
                  <c:v>0.44700460829493088</c:v>
                </c:pt>
                <c:pt idx="6205">
                  <c:v>0.44700460829493088</c:v>
                </c:pt>
                <c:pt idx="6206">
                  <c:v>0.44700460829493088</c:v>
                </c:pt>
                <c:pt idx="6207">
                  <c:v>0.44700460829493088</c:v>
                </c:pt>
                <c:pt idx="6208">
                  <c:v>0.44700460829493088</c:v>
                </c:pt>
                <c:pt idx="6209">
                  <c:v>0.44700460829493088</c:v>
                </c:pt>
                <c:pt idx="6210">
                  <c:v>0.44700460829493088</c:v>
                </c:pt>
                <c:pt idx="6211">
                  <c:v>0.44700460829493088</c:v>
                </c:pt>
                <c:pt idx="6212">
                  <c:v>0.44700460829493088</c:v>
                </c:pt>
                <c:pt idx="6213">
                  <c:v>0.44700460829493088</c:v>
                </c:pt>
                <c:pt idx="6214">
                  <c:v>0.44700460829493088</c:v>
                </c:pt>
                <c:pt idx="6215">
                  <c:v>0.44700460829493088</c:v>
                </c:pt>
                <c:pt idx="6216">
                  <c:v>0.44700460829493088</c:v>
                </c:pt>
                <c:pt idx="6217">
                  <c:v>0.44700460829493088</c:v>
                </c:pt>
                <c:pt idx="6218">
                  <c:v>0.44700460829493088</c:v>
                </c:pt>
                <c:pt idx="6219">
                  <c:v>0.44700460829493088</c:v>
                </c:pt>
                <c:pt idx="6220">
                  <c:v>0.50230414746543783</c:v>
                </c:pt>
                <c:pt idx="6221">
                  <c:v>0.50230414746543783</c:v>
                </c:pt>
                <c:pt idx="6222">
                  <c:v>0.50230414746543783</c:v>
                </c:pt>
                <c:pt idx="6223">
                  <c:v>0.50230414746543783</c:v>
                </c:pt>
                <c:pt idx="6224">
                  <c:v>0.50230414746543783</c:v>
                </c:pt>
                <c:pt idx="6225">
                  <c:v>0.50230414746543783</c:v>
                </c:pt>
                <c:pt idx="6226">
                  <c:v>0.50230414746543783</c:v>
                </c:pt>
                <c:pt idx="6227">
                  <c:v>0.50230414746543783</c:v>
                </c:pt>
                <c:pt idx="6228">
                  <c:v>0.61981566820276501</c:v>
                </c:pt>
                <c:pt idx="6229">
                  <c:v>0.61981566820276501</c:v>
                </c:pt>
                <c:pt idx="6230">
                  <c:v>0.61981566820276501</c:v>
                </c:pt>
                <c:pt idx="6231">
                  <c:v>0.61981566820276501</c:v>
                </c:pt>
                <c:pt idx="6232">
                  <c:v>0.61981566820276501</c:v>
                </c:pt>
                <c:pt idx="6233">
                  <c:v>0.19354838709677419</c:v>
                </c:pt>
                <c:pt idx="6234">
                  <c:v>0.19354838709677419</c:v>
                </c:pt>
                <c:pt idx="6235">
                  <c:v>0.19354838709677419</c:v>
                </c:pt>
                <c:pt idx="6236">
                  <c:v>0.19354838709677419</c:v>
                </c:pt>
                <c:pt idx="6237">
                  <c:v>0.1152073732718894</c:v>
                </c:pt>
                <c:pt idx="6238">
                  <c:v>0.1152073732718894</c:v>
                </c:pt>
                <c:pt idx="6239">
                  <c:v>0.1152073732718894</c:v>
                </c:pt>
                <c:pt idx="6240">
                  <c:v>0.19354838709677419</c:v>
                </c:pt>
                <c:pt idx="6241">
                  <c:v>0.1152073732718894</c:v>
                </c:pt>
                <c:pt idx="6242">
                  <c:v>0.1152073732718894</c:v>
                </c:pt>
                <c:pt idx="6243">
                  <c:v>0.1152073732718894</c:v>
                </c:pt>
                <c:pt idx="6244">
                  <c:v>0.1152073732718894</c:v>
                </c:pt>
                <c:pt idx="6245">
                  <c:v>0.19354838709677419</c:v>
                </c:pt>
                <c:pt idx="6246">
                  <c:v>0.19354838709677419</c:v>
                </c:pt>
                <c:pt idx="6247">
                  <c:v>0.19354838709677419</c:v>
                </c:pt>
                <c:pt idx="6248">
                  <c:v>0.19354838709677419</c:v>
                </c:pt>
                <c:pt idx="6249">
                  <c:v>0.19354838709677419</c:v>
                </c:pt>
                <c:pt idx="6250">
                  <c:v>0.19354838709677419</c:v>
                </c:pt>
                <c:pt idx="6251">
                  <c:v>0.1152073732718894</c:v>
                </c:pt>
                <c:pt idx="6252">
                  <c:v>0.1152073732718894</c:v>
                </c:pt>
                <c:pt idx="6253">
                  <c:v>0.1152073732718894</c:v>
                </c:pt>
                <c:pt idx="6254">
                  <c:v>0.19354838709677419</c:v>
                </c:pt>
                <c:pt idx="6255">
                  <c:v>0.1152073732718894</c:v>
                </c:pt>
                <c:pt idx="6256">
                  <c:v>0.19354838709677419</c:v>
                </c:pt>
                <c:pt idx="6257">
                  <c:v>0.19354838709677419</c:v>
                </c:pt>
                <c:pt idx="6258">
                  <c:v>0.1152073732718894</c:v>
                </c:pt>
                <c:pt idx="6259">
                  <c:v>0.42396313364055299</c:v>
                </c:pt>
                <c:pt idx="6260">
                  <c:v>0.42396313364055299</c:v>
                </c:pt>
                <c:pt idx="6261">
                  <c:v>0.42396313364055299</c:v>
                </c:pt>
                <c:pt idx="6262">
                  <c:v>0.42396313364055299</c:v>
                </c:pt>
                <c:pt idx="6263">
                  <c:v>0.42396313364055299</c:v>
                </c:pt>
                <c:pt idx="6264">
                  <c:v>0.42396313364055299</c:v>
                </c:pt>
                <c:pt idx="6265">
                  <c:v>0.42396313364055299</c:v>
                </c:pt>
                <c:pt idx="6266">
                  <c:v>0.42396313364055299</c:v>
                </c:pt>
                <c:pt idx="6267">
                  <c:v>0.42396313364055299</c:v>
                </c:pt>
                <c:pt idx="6268">
                  <c:v>0.42396313364055299</c:v>
                </c:pt>
                <c:pt idx="6269">
                  <c:v>0.42396313364055299</c:v>
                </c:pt>
                <c:pt idx="6270">
                  <c:v>0.42396313364055299</c:v>
                </c:pt>
                <c:pt idx="6271">
                  <c:v>0.42396313364055299</c:v>
                </c:pt>
                <c:pt idx="6272">
                  <c:v>0.42396313364055299</c:v>
                </c:pt>
                <c:pt idx="6273">
                  <c:v>0.49308755760368661</c:v>
                </c:pt>
                <c:pt idx="6274">
                  <c:v>0.49308755760368661</c:v>
                </c:pt>
                <c:pt idx="6275">
                  <c:v>0.49308755760368661</c:v>
                </c:pt>
                <c:pt idx="6276">
                  <c:v>0.49308755760368661</c:v>
                </c:pt>
                <c:pt idx="6277">
                  <c:v>0.49308755760368661</c:v>
                </c:pt>
                <c:pt idx="6278">
                  <c:v>0.49308755760368661</c:v>
                </c:pt>
                <c:pt idx="6279">
                  <c:v>0.49308755760368661</c:v>
                </c:pt>
                <c:pt idx="6280">
                  <c:v>0.49308755760368661</c:v>
                </c:pt>
                <c:pt idx="6281">
                  <c:v>0.49308755760368661</c:v>
                </c:pt>
                <c:pt idx="6282">
                  <c:v>0.49308755760368661</c:v>
                </c:pt>
                <c:pt idx="6283">
                  <c:v>0.49308755760368661</c:v>
                </c:pt>
                <c:pt idx="6284">
                  <c:v>0.49308755760368661</c:v>
                </c:pt>
                <c:pt idx="6285">
                  <c:v>0.49308755760368661</c:v>
                </c:pt>
                <c:pt idx="6286">
                  <c:v>0.49308755760368661</c:v>
                </c:pt>
                <c:pt idx="6287">
                  <c:v>0.49308755760368661</c:v>
                </c:pt>
                <c:pt idx="6288">
                  <c:v>0.49308755760368661</c:v>
                </c:pt>
                <c:pt idx="6289">
                  <c:v>0.49308755760368661</c:v>
                </c:pt>
                <c:pt idx="6290">
                  <c:v>0.49308755760368661</c:v>
                </c:pt>
                <c:pt idx="6291">
                  <c:v>0.49308755760368661</c:v>
                </c:pt>
                <c:pt idx="6292">
                  <c:v>0.49308755760368661</c:v>
                </c:pt>
                <c:pt idx="6293">
                  <c:v>0.49308755760368661</c:v>
                </c:pt>
                <c:pt idx="6294">
                  <c:v>0.49308755760368661</c:v>
                </c:pt>
                <c:pt idx="6295">
                  <c:v>0.49308755760368661</c:v>
                </c:pt>
                <c:pt idx="6296">
                  <c:v>0.49308755760368661</c:v>
                </c:pt>
                <c:pt idx="6297">
                  <c:v>0.49308755760368661</c:v>
                </c:pt>
                <c:pt idx="6298">
                  <c:v>0.49308755760368661</c:v>
                </c:pt>
                <c:pt idx="6299">
                  <c:v>0.49308755760368661</c:v>
                </c:pt>
                <c:pt idx="6300">
                  <c:v>0.49308755760368661</c:v>
                </c:pt>
                <c:pt idx="6301">
                  <c:v>0.49308755760368661</c:v>
                </c:pt>
                <c:pt idx="6302">
                  <c:v>0.49308755760368661</c:v>
                </c:pt>
                <c:pt idx="6303">
                  <c:v>0.49308755760368661</c:v>
                </c:pt>
                <c:pt idx="6304">
                  <c:v>0.49308755760368661</c:v>
                </c:pt>
                <c:pt idx="6305">
                  <c:v>0.49308755760368661</c:v>
                </c:pt>
                <c:pt idx="6306">
                  <c:v>0.49308755760368661</c:v>
                </c:pt>
                <c:pt idx="6307">
                  <c:v>3.4562211981566823E-2</c:v>
                </c:pt>
                <c:pt idx="6308">
                  <c:v>0.30875576036866359</c:v>
                </c:pt>
                <c:pt idx="6309">
                  <c:v>0.30875576036866359</c:v>
                </c:pt>
                <c:pt idx="6310">
                  <c:v>0.30875576036866359</c:v>
                </c:pt>
                <c:pt idx="6311">
                  <c:v>0.30875576036866359</c:v>
                </c:pt>
                <c:pt idx="6312">
                  <c:v>0.30875576036866359</c:v>
                </c:pt>
                <c:pt idx="6313">
                  <c:v>0.30875576036866359</c:v>
                </c:pt>
                <c:pt idx="6314">
                  <c:v>0.29723502304147464</c:v>
                </c:pt>
                <c:pt idx="6315">
                  <c:v>0.16589861751152074</c:v>
                </c:pt>
                <c:pt idx="6316">
                  <c:v>0.21889400921658986</c:v>
                </c:pt>
                <c:pt idx="6317">
                  <c:v>0.16589861751152074</c:v>
                </c:pt>
                <c:pt idx="6318">
                  <c:v>0.21889400921658986</c:v>
                </c:pt>
                <c:pt idx="6319">
                  <c:v>0.21889400921658986</c:v>
                </c:pt>
                <c:pt idx="6320">
                  <c:v>0.16589861751152074</c:v>
                </c:pt>
                <c:pt idx="6321">
                  <c:v>0.16589861751152074</c:v>
                </c:pt>
                <c:pt idx="6322">
                  <c:v>0.21889400921658986</c:v>
                </c:pt>
                <c:pt idx="6323">
                  <c:v>0.21889400921658986</c:v>
                </c:pt>
                <c:pt idx="6324">
                  <c:v>0.21889400921658986</c:v>
                </c:pt>
                <c:pt idx="6325">
                  <c:v>0.21889400921658986</c:v>
                </c:pt>
                <c:pt idx="6326">
                  <c:v>0.21889400921658986</c:v>
                </c:pt>
                <c:pt idx="6327">
                  <c:v>0.21889400921658986</c:v>
                </c:pt>
                <c:pt idx="6328">
                  <c:v>0.21889400921658986</c:v>
                </c:pt>
                <c:pt idx="6329">
                  <c:v>0.21889400921658986</c:v>
                </c:pt>
                <c:pt idx="6330">
                  <c:v>0.21889400921658986</c:v>
                </c:pt>
                <c:pt idx="6331">
                  <c:v>0.13594470046082949</c:v>
                </c:pt>
                <c:pt idx="6332">
                  <c:v>0.13594470046082949</c:v>
                </c:pt>
                <c:pt idx="6333">
                  <c:v>0.13594470046082949</c:v>
                </c:pt>
                <c:pt idx="6334">
                  <c:v>0.13594470046082949</c:v>
                </c:pt>
                <c:pt idx="6335">
                  <c:v>0.13594470046082949</c:v>
                </c:pt>
                <c:pt idx="6336">
                  <c:v>0.13594470046082949</c:v>
                </c:pt>
                <c:pt idx="6337">
                  <c:v>0.14746543778801843</c:v>
                </c:pt>
                <c:pt idx="6338">
                  <c:v>0.14746543778801843</c:v>
                </c:pt>
                <c:pt idx="6339">
                  <c:v>0.14746543778801843</c:v>
                </c:pt>
                <c:pt idx="6340">
                  <c:v>8.5253456221198162E-2</c:v>
                </c:pt>
                <c:pt idx="6341">
                  <c:v>8.5253456221198162E-2</c:v>
                </c:pt>
                <c:pt idx="6342">
                  <c:v>0.17050691244239632</c:v>
                </c:pt>
                <c:pt idx="6343">
                  <c:v>0.14746543778801843</c:v>
                </c:pt>
                <c:pt idx="6344">
                  <c:v>0.14746543778801843</c:v>
                </c:pt>
                <c:pt idx="6345">
                  <c:v>0.14746543778801843</c:v>
                </c:pt>
                <c:pt idx="6346">
                  <c:v>0.14746543778801843</c:v>
                </c:pt>
                <c:pt idx="6347">
                  <c:v>0.14746543778801843</c:v>
                </c:pt>
                <c:pt idx="6348">
                  <c:v>0.14746543778801843</c:v>
                </c:pt>
                <c:pt idx="6349">
                  <c:v>0.14746543778801843</c:v>
                </c:pt>
                <c:pt idx="6350">
                  <c:v>0.43087557603686638</c:v>
                </c:pt>
                <c:pt idx="6351">
                  <c:v>0.43087557603686638</c:v>
                </c:pt>
                <c:pt idx="6352">
                  <c:v>0.43087557603686638</c:v>
                </c:pt>
                <c:pt idx="6353">
                  <c:v>0.43087557603686638</c:v>
                </c:pt>
                <c:pt idx="6354">
                  <c:v>0.43087557603686638</c:v>
                </c:pt>
                <c:pt idx="6355">
                  <c:v>0.19354838709677419</c:v>
                </c:pt>
                <c:pt idx="6356">
                  <c:v>0.26267281105990781</c:v>
                </c:pt>
                <c:pt idx="6357">
                  <c:v>0.19354838709677419</c:v>
                </c:pt>
                <c:pt idx="6358">
                  <c:v>0.19354838709677419</c:v>
                </c:pt>
                <c:pt idx="6359">
                  <c:v>0.19354838709677419</c:v>
                </c:pt>
                <c:pt idx="6360">
                  <c:v>0.19354838709677419</c:v>
                </c:pt>
                <c:pt idx="6361">
                  <c:v>0.26267281105990781</c:v>
                </c:pt>
                <c:pt idx="6362">
                  <c:v>0.19354838709677419</c:v>
                </c:pt>
                <c:pt idx="6363">
                  <c:v>5.5299539170506916E-2</c:v>
                </c:pt>
                <c:pt idx="6364">
                  <c:v>0.30875576036866359</c:v>
                </c:pt>
                <c:pt idx="6365">
                  <c:v>0.30875576036866359</c:v>
                </c:pt>
                <c:pt idx="6366">
                  <c:v>0.30875576036866359</c:v>
                </c:pt>
                <c:pt idx="6367">
                  <c:v>0.30875576036866359</c:v>
                </c:pt>
                <c:pt idx="6368">
                  <c:v>0.30875576036866359</c:v>
                </c:pt>
                <c:pt idx="6369">
                  <c:v>0.30875576036866359</c:v>
                </c:pt>
                <c:pt idx="6370">
                  <c:v>0.30875576036866359</c:v>
                </c:pt>
                <c:pt idx="6371">
                  <c:v>0.30875576036866359</c:v>
                </c:pt>
                <c:pt idx="6372">
                  <c:v>0.30875576036866359</c:v>
                </c:pt>
                <c:pt idx="6373">
                  <c:v>0.30875576036866359</c:v>
                </c:pt>
                <c:pt idx="6374">
                  <c:v>0.30875576036866359</c:v>
                </c:pt>
                <c:pt idx="6375">
                  <c:v>0.30875576036866359</c:v>
                </c:pt>
                <c:pt idx="6376">
                  <c:v>0.30875576036866359</c:v>
                </c:pt>
                <c:pt idx="6377">
                  <c:v>0.30875576036866359</c:v>
                </c:pt>
                <c:pt idx="6378">
                  <c:v>0.60368663594470051</c:v>
                </c:pt>
                <c:pt idx="6379">
                  <c:v>0.60368663594470051</c:v>
                </c:pt>
                <c:pt idx="6380">
                  <c:v>0.63133640552995396</c:v>
                </c:pt>
                <c:pt idx="6381">
                  <c:v>0.63133640552995396</c:v>
                </c:pt>
                <c:pt idx="6382">
                  <c:v>0.63133640552995396</c:v>
                </c:pt>
                <c:pt idx="6383">
                  <c:v>0.63133640552995396</c:v>
                </c:pt>
                <c:pt idx="6384">
                  <c:v>0.60368663594470051</c:v>
                </c:pt>
                <c:pt idx="6385">
                  <c:v>0.67741935483870963</c:v>
                </c:pt>
                <c:pt idx="6386">
                  <c:v>0.60368663594470051</c:v>
                </c:pt>
                <c:pt idx="6387">
                  <c:v>0.60368663594470051</c:v>
                </c:pt>
                <c:pt idx="6388">
                  <c:v>0.60368663594470051</c:v>
                </c:pt>
                <c:pt idx="6389">
                  <c:v>0.60368663594470051</c:v>
                </c:pt>
                <c:pt idx="6390">
                  <c:v>0.67741935483870963</c:v>
                </c:pt>
                <c:pt idx="6391">
                  <c:v>0.67741935483870963</c:v>
                </c:pt>
                <c:pt idx="6392">
                  <c:v>0.67741935483870963</c:v>
                </c:pt>
                <c:pt idx="6393">
                  <c:v>0.60368663594470051</c:v>
                </c:pt>
                <c:pt idx="6394">
                  <c:v>0.32718894009216593</c:v>
                </c:pt>
                <c:pt idx="6395">
                  <c:v>0.7695852534562212</c:v>
                </c:pt>
                <c:pt idx="6396">
                  <c:v>0.7695852534562212</c:v>
                </c:pt>
                <c:pt idx="6397">
                  <c:v>0.53917050691244239</c:v>
                </c:pt>
                <c:pt idx="6398">
                  <c:v>0.53917050691244239</c:v>
                </c:pt>
                <c:pt idx="6399">
                  <c:v>0.67741935483870963</c:v>
                </c:pt>
                <c:pt idx="6400">
                  <c:v>0.53917050691244239</c:v>
                </c:pt>
                <c:pt idx="6401">
                  <c:v>0.32718894009216593</c:v>
                </c:pt>
                <c:pt idx="6402">
                  <c:v>0.67741935483870963</c:v>
                </c:pt>
                <c:pt idx="6403">
                  <c:v>0.53917050691244239</c:v>
                </c:pt>
                <c:pt idx="6404">
                  <c:v>0.32718894009216593</c:v>
                </c:pt>
                <c:pt idx="6405">
                  <c:v>0.32718894009216593</c:v>
                </c:pt>
                <c:pt idx="6406">
                  <c:v>0.32718894009216593</c:v>
                </c:pt>
                <c:pt idx="6407">
                  <c:v>0.53917050691244239</c:v>
                </c:pt>
                <c:pt idx="6408">
                  <c:v>0.7695852534562212</c:v>
                </c:pt>
                <c:pt idx="6409">
                  <c:v>0.32718894009216593</c:v>
                </c:pt>
                <c:pt idx="6410">
                  <c:v>0.7695852534562212</c:v>
                </c:pt>
                <c:pt idx="6411">
                  <c:v>0.67741935483870963</c:v>
                </c:pt>
                <c:pt idx="6412">
                  <c:v>0.32718894009216593</c:v>
                </c:pt>
                <c:pt idx="6413">
                  <c:v>0.53917050691244239</c:v>
                </c:pt>
                <c:pt idx="6414">
                  <c:v>0.53917050691244239</c:v>
                </c:pt>
                <c:pt idx="6415">
                  <c:v>0.32718894009216593</c:v>
                </c:pt>
                <c:pt idx="6416">
                  <c:v>0.32718894009216593</c:v>
                </c:pt>
                <c:pt idx="6417">
                  <c:v>0.32718894009216593</c:v>
                </c:pt>
                <c:pt idx="6418">
                  <c:v>0.53917050691244239</c:v>
                </c:pt>
                <c:pt idx="6419">
                  <c:v>0.67741935483870963</c:v>
                </c:pt>
                <c:pt idx="6420">
                  <c:v>0.47465437788018433</c:v>
                </c:pt>
                <c:pt idx="6421">
                  <c:v>0.4009216589861751</c:v>
                </c:pt>
                <c:pt idx="6422">
                  <c:v>0.41244239631336405</c:v>
                </c:pt>
                <c:pt idx="6423">
                  <c:v>0.35483870967741937</c:v>
                </c:pt>
                <c:pt idx="6424">
                  <c:v>0.35483870967741937</c:v>
                </c:pt>
                <c:pt idx="6425">
                  <c:v>0.4009216589861751</c:v>
                </c:pt>
                <c:pt idx="6426">
                  <c:v>0.47465437788018433</c:v>
                </c:pt>
                <c:pt idx="6427">
                  <c:v>0.47465437788018433</c:v>
                </c:pt>
                <c:pt idx="6428">
                  <c:v>0.35483870967741937</c:v>
                </c:pt>
                <c:pt idx="6429">
                  <c:v>0.35483870967741937</c:v>
                </c:pt>
                <c:pt idx="6430">
                  <c:v>0.41244239631336405</c:v>
                </c:pt>
                <c:pt idx="6431">
                  <c:v>0.47465437788018433</c:v>
                </c:pt>
                <c:pt idx="6432">
                  <c:v>0.4009216589861751</c:v>
                </c:pt>
                <c:pt idx="6433">
                  <c:v>0.4009216589861751</c:v>
                </c:pt>
                <c:pt idx="6434">
                  <c:v>0.4009216589861751</c:v>
                </c:pt>
                <c:pt idx="6435">
                  <c:v>0.4009216589861751</c:v>
                </c:pt>
                <c:pt idx="6436">
                  <c:v>0.47465437788018433</c:v>
                </c:pt>
                <c:pt idx="6437">
                  <c:v>0.35483870967741937</c:v>
                </c:pt>
                <c:pt idx="6438">
                  <c:v>0.47465437788018433</c:v>
                </c:pt>
                <c:pt idx="6439">
                  <c:v>0.35483870967741937</c:v>
                </c:pt>
                <c:pt idx="6440">
                  <c:v>0.59677419354838712</c:v>
                </c:pt>
                <c:pt idx="6441">
                  <c:v>0.59677419354838712</c:v>
                </c:pt>
                <c:pt idx="6442">
                  <c:v>0.63824884792626724</c:v>
                </c:pt>
                <c:pt idx="6443">
                  <c:v>0.63824884792626724</c:v>
                </c:pt>
                <c:pt idx="6444">
                  <c:v>0.59677419354838712</c:v>
                </c:pt>
                <c:pt idx="6445">
                  <c:v>0.59677419354838712</c:v>
                </c:pt>
                <c:pt idx="6446">
                  <c:v>0.64976958525345618</c:v>
                </c:pt>
                <c:pt idx="6447">
                  <c:v>0.60829493087557607</c:v>
                </c:pt>
                <c:pt idx="6448">
                  <c:v>0.60829493087557607</c:v>
                </c:pt>
                <c:pt idx="6449">
                  <c:v>0.60829493087557607</c:v>
                </c:pt>
                <c:pt idx="6450">
                  <c:v>0.64976958525345618</c:v>
                </c:pt>
                <c:pt idx="6451">
                  <c:v>0.60829493087557607</c:v>
                </c:pt>
                <c:pt idx="6452">
                  <c:v>0.60829493087557607</c:v>
                </c:pt>
                <c:pt idx="6453">
                  <c:v>0.60829493087557607</c:v>
                </c:pt>
                <c:pt idx="6454">
                  <c:v>0.60829493087557607</c:v>
                </c:pt>
                <c:pt idx="6455">
                  <c:v>0.60829493087557607</c:v>
                </c:pt>
                <c:pt idx="6456">
                  <c:v>0.7695852534562212</c:v>
                </c:pt>
                <c:pt idx="6457">
                  <c:v>0.53917050691244239</c:v>
                </c:pt>
                <c:pt idx="6458">
                  <c:v>0.53917050691244239</c:v>
                </c:pt>
                <c:pt idx="6459">
                  <c:v>0.32718894009216593</c:v>
                </c:pt>
                <c:pt idx="6460">
                  <c:v>0.7695852534562212</c:v>
                </c:pt>
                <c:pt idx="6461">
                  <c:v>0.32718894009216593</c:v>
                </c:pt>
                <c:pt idx="6462">
                  <c:v>0.32718894009216593</c:v>
                </c:pt>
                <c:pt idx="6463">
                  <c:v>0.32718894009216593</c:v>
                </c:pt>
                <c:pt idx="6464">
                  <c:v>0.60829493087557607</c:v>
                </c:pt>
                <c:pt idx="6465">
                  <c:v>0.60829493087557607</c:v>
                </c:pt>
                <c:pt idx="6466">
                  <c:v>0.67741935483870963</c:v>
                </c:pt>
                <c:pt idx="6467">
                  <c:v>0.81566820276497698</c:v>
                </c:pt>
                <c:pt idx="6468">
                  <c:v>0.81566820276497698</c:v>
                </c:pt>
                <c:pt idx="6469">
                  <c:v>0.60829493087557607</c:v>
                </c:pt>
                <c:pt idx="6470">
                  <c:v>0.60829493087557607</c:v>
                </c:pt>
                <c:pt idx="6471">
                  <c:v>0.60829493087557607</c:v>
                </c:pt>
                <c:pt idx="6472">
                  <c:v>0.80645161290322576</c:v>
                </c:pt>
                <c:pt idx="6473">
                  <c:v>0.81566820276497698</c:v>
                </c:pt>
                <c:pt idx="6474">
                  <c:v>0.81566820276497698</c:v>
                </c:pt>
                <c:pt idx="6475">
                  <c:v>0.67741935483870963</c:v>
                </c:pt>
                <c:pt idx="6476">
                  <c:v>0.80645161290322576</c:v>
                </c:pt>
                <c:pt idx="6477">
                  <c:v>0.60829493087557607</c:v>
                </c:pt>
                <c:pt idx="6478">
                  <c:v>0.81566820276497698</c:v>
                </c:pt>
                <c:pt idx="6479">
                  <c:v>0.60829493087557607</c:v>
                </c:pt>
                <c:pt idx="6480">
                  <c:v>0.81566820276497698</c:v>
                </c:pt>
                <c:pt idx="6481">
                  <c:v>0.67741935483870963</c:v>
                </c:pt>
                <c:pt idx="6482">
                  <c:v>0.81566820276497698</c:v>
                </c:pt>
                <c:pt idx="6483">
                  <c:v>0.81566820276497698</c:v>
                </c:pt>
                <c:pt idx="6484">
                  <c:v>0.60829493087557607</c:v>
                </c:pt>
                <c:pt idx="6485">
                  <c:v>0.60829493087557607</c:v>
                </c:pt>
                <c:pt idx="6486">
                  <c:v>0.60829493087557607</c:v>
                </c:pt>
                <c:pt idx="6487">
                  <c:v>0.4009216589861751</c:v>
                </c:pt>
                <c:pt idx="6488">
                  <c:v>0.4009216589861751</c:v>
                </c:pt>
                <c:pt idx="6489">
                  <c:v>0.61520737327188935</c:v>
                </c:pt>
                <c:pt idx="6490">
                  <c:v>0.49308755760368661</c:v>
                </c:pt>
                <c:pt idx="6491">
                  <c:v>0.49308755760368661</c:v>
                </c:pt>
                <c:pt idx="6492">
                  <c:v>0.4009216589861751</c:v>
                </c:pt>
                <c:pt idx="6493">
                  <c:v>0.61520737327188935</c:v>
                </c:pt>
                <c:pt idx="6494">
                  <c:v>0.4009216589861751</c:v>
                </c:pt>
                <c:pt idx="6495">
                  <c:v>0.4009216589861751</c:v>
                </c:pt>
                <c:pt idx="6496">
                  <c:v>0.49308755760368661</c:v>
                </c:pt>
                <c:pt idx="6497">
                  <c:v>0.49308755760368661</c:v>
                </c:pt>
                <c:pt idx="6498">
                  <c:v>0.4009216589861751</c:v>
                </c:pt>
                <c:pt idx="6499">
                  <c:v>0.61520737327188935</c:v>
                </c:pt>
                <c:pt idx="6500">
                  <c:v>0.61520737327188935</c:v>
                </c:pt>
                <c:pt idx="6501">
                  <c:v>0.61520737327188935</c:v>
                </c:pt>
                <c:pt idx="6502">
                  <c:v>0.77880184331797231</c:v>
                </c:pt>
                <c:pt idx="6503">
                  <c:v>0.77880184331797231</c:v>
                </c:pt>
                <c:pt idx="6504">
                  <c:v>0.77880184331797231</c:v>
                </c:pt>
                <c:pt idx="6505">
                  <c:v>0.77880184331797231</c:v>
                </c:pt>
                <c:pt idx="6506">
                  <c:v>0.77880184331797231</c:v>
                </c:pt>
                <c:pt idx="6507">
                  <c:v>0.77880184331797231</c:v>
                </c:pt>
                <c:pt idx="6508">
                  <c:v>0.77880184331797231</c:v>
                </c:pt>
                <c:pt idx="6509">
                  <c:v>0.77880184331797231</c:v>
                </c:pt>
                <c:pt idx="6510">
                  <c:v>0.77880184331797231</c:v>
                </c:pt>
                <c:pt idx="6511">
                  <c:v>0.44700460829493088</c:v>
                </c:pt>
                <c:pt idx="6512">
                  <c:v>0.44700460829493088</c:v>
                </c:pt>
                <c:pt idx="6513">
                  <c:v>0.44700460829493088</c:v>
                </c:pt>
                <c:pt idx="6514">
                  <c:v>0.44700460829493088</c:v>
                </c:pt>
                <c:pt idx="6515">
                  <c:v>0.44700460829493088</c:v>
                </c:pt>
                <c:pt idx="6516">
                  <c:v>0.44700460829493088</c:v>
                </c:pt>
                <c:pt idx="6517">
                  <c:v>0.44700460829493088</c:v>
                </c:pt>
                <c:pt idx="6518">
                  <c:v>0.44700460829493088</c:v>
                </c:pt>
                <c:pt idx="6519">
                  <c:v>0.44700460829493088</c:v>
                </c:pt>
                <c:pt idx="6520">
                  <c:v>0.44700460829493088</c:v>
                </c:pt>
                <c:pt idx="6521">
                  <c:v>0.44700460829493088</c:v>
                </c:pt>
                <c:pt idx="6522">
                  <c:v>0.44700460829493088</c:v>
                </c:pt>
                <c:pt idx="6523">
                  <c:v>0.4009216589861751</c:v>
                </c:pt>
                <c:pt idx="6524">
                  <c:v>0.4009216589861751</c:v>
                </c:pt>
                <c:pt idx="6525">
                  <c:v>0.4009216589861751</c:v>
                </c:pt>
                <c:pt idx="6526">
                  <c:v>0.4009216589861751</c:v>
                </c:pt>
                <c:pt idx="6527">
                  <c:v>0.4009216589861751</c:v>
                </c:pt>
                <c:pt idx="6528">
                  <c:v>0.4009216589861751</c:v>
                </c:pt>
                <c:pt idx="6529">
                  <c:v>0.59677419354838712</c:v>
                </c:pt>
                <c:pt idx="6530">
                  <c:v>0.59677419354838712</c:v>
                </c:pt>
                <c:pt idx="6531">
                  <c:v>0.59677419354838712</c:v>
                </c:pt>
                <c:pt idx="6532">
                  <c:v>0.59677419354838712</c:v>
                </c:pt>
                <c:pt idx="6533">
                  <c:v>0.59677419354838712</c:v>
                </c:pt>
                <c:pt idx="6534">
                  <c:v>0.59677419354838712</c:v>
                </c:pt>
                <c:pt idx="6535">
                  <c:v>0.59677419354838712</c:v>
                </c:pt>
                <c:pt idx="6536">
                  <c:v>0.59677419354838712</c:v>
                </c:pt>
                <c:pt idx="6537">
                  <c:v>0.58525345622119818</c:v>
                </c:pt>
                <c:pt idx="6538">
                  <c:v>0.58525345622119818</c:v>
                </c:pt>
                <c:pt idx="6539">
                  <c:v>0.58525345622119818</c:v>
                </c:pt>
                <c:pt idx="6540">
                  <c:v>0.58525345622119818</c:v>
                </c:pt>
                <c:pt idx="6541">
                  <c:v>0.7695852534562212</c:v>
                </c:pt>
                <c:pt idx="6542">
                  <c:v>0.7695852534562212</c:v>
                </c:pt>
                <c:pt idx="6543">
                  <c:v>0.37788018433179721</c:v>
                </c:pt>
                <c:pt idx="6544">
                  <c:v>0.45852534562211983</c:v>
                </c:pt>
                <c:pt idx="6545">
                  <c:v>0.37788018433179721</c:v>
                </c:pt>
                <c:pt idx="6546">
                  <c:v>0.45852534562211983</c:v>
                </c:pt>
                <c:pt idx="6547">
                  <c:v>0.45852534562211983</c:v>
                </c:pt>
                <c:pt idx="6548">
                  <c:v>0.42396313364055299</c:v>
                </c:pt>
                <c:pt idx="6549">
                  <c:v>0.42396313364055299</c:v>
                </c:pt>
                <c:pt idx="6550">
                  <c:v>0.45852534562211983</c:v>
                </c:pt>
                <c:pt idx="6551">
                  <c:v>0.52764976958525345</c:v>
                </c:pt>
                <c:pt idx="6552">
                  <c:v>0.52764976958525345</c:v>
                </c:pt>
                <c:pt idx="6553">
                  <c:v>0.59677419354838712</c:v>
                </c:pt>
                <c:pt idx="6554">
                  <c:v>0.59677419354838712</c:v>
                </c:pt>
                <c:pt idx="6555">
                  <c:v>0.59677419354838712</c:v>
                </c:pt>
                <c:pt idx="6556">
                  <c:v>0.59677419354838712</c:v>
                </c:pt>
                <c:pt idx="6557">
                  <c:v>0.59677419354838712</c:v>
                </c:pt>
                <c:pt idx="6558">
                  <c:v>0.59677419354838712</c:v>
                </c:pt>
                <c:pt idx="6559">
                  <c:v>0.7695852534562212</c:v>
                </c:pt>
                <c:pt idx="6560">
                  <c:v>0.7695852534562212</c:v>
                </c:pt>
                <c:pt idx="6561">
                  <c:v>0.7695852534562212</c:v>
                </c:pt>
                <c:pt idx="6562">
                  <c:v>0.7695852534562212</c:v>
                </c:pt>
                <c:pt idx="6563">
                  <c:v>0.7695852534562212</c:v>
                </c:pt>
                <c:pt idx="6564">
                  <c:v>0.7695852534562212</c:v>
                </c:pt>
                <c:pt idx="6565">
                  <c:v>0.7695852534562212</c:v>
                </c:pt>
                <c:pt idx="6566">
                  <c:v>0.7695852534562212</c:v>
                </c:pt>
                <c:pt idx="6567">
                  <c:v>0.7695852534562212</c:v>
                </c:pt>
                <c:pt idx="6568">
                  <c:v>0.7695852534562212</c:v>
                </c:pt>
                <c:pt idx="6569">
                  <c:v>0.7695852534562212</c:v>
                </c:pt>
                <c:pt idx="6570">
                  <c:v>0.46543778801843316</c:v>
                </c:pt>
                <c:pt idx="6571">
                  <c:v>0.33179723502304148</c:v>
                </c:pt>
                <c:pt idx="6572">
                  <c:v>0.46543778801843316</c:v>
                </c:pt>
                <c:pt idx="6573">
                  <c:v>0.33179723502304148</c:v>
                </c:pt>
                <c:pt idx="6574">
                  <c:v>0.54377880184331795</c:v>
                </c:pt>
                <c:pt idx="6575">
                  <c:v>0.33179723502304148</c:v>
                </c:pt>
                <c:pt idx="6576">
                  <c:v>0.4009216589861751</c:v>
                </c:pt>
                <c:pt idx="6577">
                  <c:v>0.42396313364055299</c:v>
                </c:pt>
                <c:pt idx="6578">
                  <c:v>0.83870967741935487</c:v>
                </c:pt>
                <c:pt idx="6579">
                  <c:v>0.83870967741935487</c:v>
                </c:pt>
                <c:pt idx="6580">
                  <c:v>0.83870967741935487</c:v>
                </c:pt>
                <c:pt idx="6581">
                  <c:v>0.83870967741935487</c:v>
                </c:pt>
                <c:pt idx="6582">
                  <c:v>0.83870967741935487</c:v>
                </c:pt>
                <c:pt idx="6583">
                  <c:v>0.83870967741935487</c:v>
                </c:pt>
                <c:pt idx="6584">
                  <c:v>0.83870967741935487</c:v>
                </c:pt>
                <c:pt idx="6585">
                  <c:v>0.83870967741935487</c:v>
                </c:pt>
                <c:pt idx="6586">
                  <c:v>0.19354838709677419</c:v>
                </c:pt>
                <c:pt idx="6587">
                  <c:v>0.19354838709677419</c:v>
                </c:pt>
                <c:pt idx="6588">
                  <c:v>0.19354838709677419</c:v>
                </c:pt>
                <c:pt idx="6589">
                  <c:v>0.19354838709677419</c:v>
                </c:pt>
                <c:pt idx="6590">
                  <c:v>0.19354838709677419</c:v>
                </c:pt>
                <c:pt idx="6591">
                  <c:v>0.19354838709677419</c:v>
                </c:pt>
                <c:pt idx="6592">
                  <c:v>0.19354838709677419</c:v>
                </c:pt>
                <c:pt idx="6593">
                  <c:v>0.19354838709677419</c:v>
                </c:pt>
                <c:pt idx="6594">
                  <c:v>0.23963133640552994</c:v>
                </c:pt>
                <c:pt idx="6595">
                  <c:v>0.23963133640552994</c:v>
                </c:pt>
                <c:pt idx="6596">
                  <c:v>0.23963133640552994</c:v>
                </c:pt>
                <c:pt idx="6597">
                  <c:v>0.23963133640552994</c:v>
                </c:pt>
                <c:pt idx="6598">
                  <c:v>0.23963133640552994</c:v>
                </c:pt>
                <c:pt idx="6599">
                  <c:v>0.23963133640552994</c:v>
                </c:pt>
                <c:pt idx="6600">
                  <c:v>0.23963133640552994</c:v>
                </c:pt>
                <c:pt idx="6601">
                  <c:v>0.23963133640552994</c:v>
                </c:pt>
                <c:pt idx="6602">
                  <c:v>0.23963133640552994</c:v>
                </c:pt>
                <c:pt idx="6603">
                  <c:v>0.23963133640552994</c:v>
                </c:pt>
                <c:pt idx="6604">
                  <c:v>0.23963133640552994</c:v>
                </c:pt>
                <c:pt idx="6605">
                  <c:v>0.23963133640552994</c:v>
                </c:pt>
                <c:pt idx="6606">
                  <c:v>0.23963133640552994</c:v>
                </c:pt>
                <c:pt idx="6607">
                  <c:v>0.23963133640552994</c:v>
                </c:pt>
                <c:pt idx="6608">
                  <c:v>0.33179723502304148</c:v>
                </c:pt>
                <c:pt idx="6609">
                  <c:v>0.38940092165898615</c:v>
                </c:pt>
                <c:pt idx="6610">
                  <c:v>0.33179723502304148</c:v>
                </c:pt>
                <c:pt idx="6611">
                  <c:v>0.33179723502304148</c:v>
                </c:pt>
                <c:pt idx="6612">
                  <c:v>0.33179723502304148</c:v>
                </c:pt>
                <c:pt idx="6613">
                  <c:v>0.33179723502304148</c:v>
                </c:pt>
                <c:pt idx="6614">
                  <c:v>0.38940092165898615</c:v>
                </c:pt>
                <c:pt idx="6615">
                  <c:v>0.33179723502304148</c:v>
                </c:pt>
                <c:pt idx="6616">
                  <c:v>0.33179723502304148</c:v>
                </c:pt>
                <c:pt idx="6617">
                  <c:v>0.33179723502304148</c:v>
                </c:pt>
                <c:pt idx="6618">
                  <c:v>0.33179723502304148</c:v>
                </c:pt>
                <c:pt idx="6619">
                  <c:v>0.33179723502304148</c:v>
                </c:pt>
                <c:pt idx="6620">
                  <c:v>0.33179723502304148</c:v>
                </c:pt>
                <c:pt idx="6621">
                  <c:v>0.33179723502304148</c:v>
                </c:pt>
                <c:pt idx="6622">
                  <c:v>0.33179723502304148</c:v>
                </c:pt>
                <c:pt idx="6623">
                  <c:v>0.48156682027649772</c:v>
                </c:pt>
                <c:pt idx="6624">
                  <c:v>0.48156682027649772</c:v>
                </c:pt>
                <c:pt idx="6625">
                  <c:v>0.51843317972350234</c:v>
                </c:pt>
                <c:pt idx="6626">
                  <c:v>0.51843317972350234</c:v>
                </c:pt>
                <c:pt idx="6627">
                  <c:v>0.51843317972350234</c:v>
                </c:pt>
                <c:pt idx="6628">
                  <c:v>0.51843317972350234</c:v>
                </c:pt>
                <c:pt idx="6629">
                  <c:v>0.29723502304147464</c:v>
                </c:pt>
                <c:pt idx="6630">
                  <c:v>0.20506912442396313</c:v>
                </c:pt>
                <c:pt idx="6631">
                  <c:v>0.29723502304147464</c:v>
                </c:pt>
                <c:pt idx="6632">
                  <c:v>0.20506912442396313</c:v>
                </c:pt>
                <c:pt idx="6633">
                  <c:v>0.22811059907834103</c:v>
                </c:pt>
                <c:pt idx="6634">
                  <c:v>0.22811059907834103</c:v>
                </c:pt>
                <c:pt idx="6635">
                  <c:v>0.13594470046082949</c:v>
                </c:pt>
                <c:pt idx="6636">
                  <c:v>0.13594470046082949</c:v>
                </c:pt>
                <c:pt idx="6637">
                  <c:v>0.23963133640552994</c:v>
                </c:pt>
                <c:pt idx="6638">
                  <c:v>0.23963133640552994</c:v>
                </c:pt>
                <c:pt idx="6639">
                  <c:v>0.13594470046082949</c:v>
                </c:pt>
                <c:pt idx="6640">
                  <c:v>0.13594470046082949</c:v>
                </c:pt>
                <c:pt idx="6641">
                  <c:v>0.13594470046082949</c:v>
                </c:pt>
                <c:pt idx="6642">
                  <c:v>0.13594470046082949</c:v>
                </c:pt>
                <c:pt idx="6643">
                  <c:v>0.23963133640552994</c:v>
                </c:pt>
                <c:pt idx="6644">
                  <c:v>0.13594470046082949</c:v>
                </c:pt>
                <c:pt idx="6645">
                  <c:v>0.23963133640552994</c:v>
                </c:pt>
                <c:pt idx="6646">
                  <c:v>0.13594470046082949</c:v>
                </c:pt>
                <c:pt idx="6647">
                  <c:v>0.26267281105990781</c:v>
                </c:pt>
                <c:pt idx="6648">
                  <c:v>0.37788018433179721</c:v>
                </c:pt>
                <c:pt idx="6649">
                  <c:v>0.26267281105990781</c:v>
                </c:pt>
                <c:pt idx="6650">
                  <c:v>0.26267281105990781</c:v>
                </c:pt>
                <c:pt idx="6651">
                  <c:v>0.37788018433179721</c:v>
                </c:pt>
                <c:pt idx="6652">
                  <c:v>0.26267281105990781</c:v>
                </c:pt>
                <c:pt idx="6653">
                  <c:v>0.26267281105990781</c:v>
                </c:pt>
                <c:pt idx="6654">
                  <c:v>0.26267281105990781</c:v>
                </c:pt>
                <c:pt idx="6655">
                  <c:v>0.26267281105990781</c:v>
                </c:pt>
                <c:pt idx="6656">
                  <c:v>0.37788018433179721</c:v>
                </c:pt>
                <c:pt idx="6657">
                  <c:v>0.37788018433179721</c:v>
                </c:pt>
                <c:pt idx="6658">
                  <c:v>0.37788018433179721</c:v>
                </c:pt>
                <c:pt idx="6659">
                  <c:v>0.26267281105990781</c:v>
                </c:pt>
                <c:pt idx="6660">
                  <c:v>0.37788018433179721</c:v>
                </c:pt>
                <c:pt idx="6661">
                  <c:v>0.26267281105990781</c:v>
                </c:pt>
                <c:pt idx="6662">
                  <c:v>0.26267281105990781</c:v>
                </c:pt>
                <c:pt idx="6663">
                  <c:v>0.26267281105990781</c:v>
                </c:pt>
                <c:pt idx="6664">
                  <c:v>0.37788018433179721</c:v>
                </c:pt>
                <c:pt idx="6665">
                  <c:v>0.26267281105990781</c:v>
                </c:pt>
                <c:pt idx="6666">
                  <c:v>0.26267281105990781</c:v>
                </c:pt>
                <c:pt idx="6667">
                  <c:v>0.37788018433179721</c:v>
                </c:pt>
                <c:pt idx="6668">
                  <c:v>0.26267281105990781</c:v>
                </c:pt>
                <c:pt idx="6669">
                  <c:v>0.37788018433179721</c:v>
                </c:pt>
                <c:pt idx="6670">
                  <c:v>0.37788018433179721</c:v>
                </c:pt>
                <c:pt idx="6671">
                  <c:v>0.37788018433179721</c:v>
                </c:pt>
                <c:pt idx="6672">
                  <c:v>0.26267281105990781</c:v>
                </c:pt>
                <c:pt idx="6673">
                  <c:v>0.37788018433179721</c:v>
                </c:pt>
                <c:pt idx="6674">
                  <c:v>0.26267281105990781</c:v>
                </c:pt>
                <c:pt idx="6675">
                  <c:v>0.23963133640552994</c:v>
                </c:pt>
                <c:pt idx="6676">
                  <c:v>0.23963133640552994</c:v>
                </c:pt>
                <c:pt idx="6677">
                  <c:v>0.23963133640552994</c:v>
                </c:pt>
                <c:pt idx="6678">
                  <c:v>0.23963133640552994</c:v>
                </c:pt>
                <c:pt idx="6679">
                  <c:v>0.23963133640552994</c:v>
                </c:pt>
                <c:pt idx="6680">
                  <c:v>0.23963133640552994</c:v>
                </c:pt>
                <c:pt idx="6681">
                  <c:v>0.13594470046082949</c:v>
                </c:pt>
                <c:pt idx="6682">
                  <c:v>0.23963133640552994</c:v>
                </c:pt>
                <c:pt idx="6683">
                  <c:v>0.13594470046082949</c:v>
                </c:pt>
                <c:pt idx="6684">
                  <c:v>0.13594470046082949</c:v>
                </c:pt>
                <c:pt idx="6685">
                  <c:v>0.37788018433179721</c:v>
                </c:pt>
                <c:pt idx="6686">
                  <c:v>0.37788018433179721</c:v>
                </c:pt>
                <c:pt idx="6687">
                  <c:v>0.37788018433179721</c:v>
                </c:pt>
                <c:pt idx="6688">
                  <c:v>0.37788018433179721</c:v>
                </c:pt>
                <c:pt idx="6689">
                  <c:v>0.37788018433179721</c:v>
                </c:pt>
                <c:pt idx="6690">
                  <c:v>0.26267281105990781</c:v>
                </c:pt>
                <c:pt idx="6691">
                  <c:v>0.26267281105990781</c:v>
                </c:pt>
                <c:pt idx="6692">
                  <c:v>0.37788018433179721</c:v>
                </c:pt>
                <c:pt idx="6693">
                  <c:v>0.37788018433179721</c:v>
                </c:pt>
                <c:pt idx="6694">
                  <c:v>0.37788018433179721</c:v>
                </c:pt>
                <c:pt idx="6695">
                  <c:v>0.26267281105990781</c:v>
                </c:pt>
                <c:pt idx="6696">
                  <c:v>0.37788018433179721</c:v>
                </c:pt>
                <c:pt idx="6697">
                  <c:v>0.37788018433179721</c:v>
                </c:pt>
                <c:pt idx="6698">
                  <c:v>0.37788018433179721</c:v>
                </c:pt>
                <c:pt idx="6699">
                  <c:v>0.26267281105990781</c:v>
                </c:pt>
                <c:pt idx="6700">
                  <c:v>0.1152073732718894</c:v>
                </c:pt>
                <c:pt idx="6701">
                  <c:v>0.17741935483870969</c:v>
                </c:pt>
                <c:pt idx="6702">
                  <c:v>0.17741935483870969</c:v>
                </c:pt>
                <c:pt idx="6703">
                  <c:v>0.1152073732718894</c:v>
                </c:pt>
                <c:pt idx="6704">
                  <c:v>0.1152073732718894</c:v>
                </c:pt>
                <c:pt idx="6705">
                  <c:v>0.17741935483870969</c:v>
                </c:pt>
                <c:pt idx="6706">
                  <c:v>0.1152073732718894</c:v>
                </c:pt>
                <c:pt idx="6707">
                  <c:v>0.1152073732718894</c:v>
                </c:pt>
                <c:pt idx="6708">
                  <c:v>0.1152073732718894</c:v>
                </c:pt>
                <c:pt idx="6709">
                  <c:v>0.17741935483870969</c:v>
                </c:pt>
                <c:pt idx="6710">
                  <c:v>0.1152073732718894</c:v>
                </c:pt>
                <c:pt idx="6711">
                  <c:v>0.1152073732718894</c:v>
                </c:pt>
                <c:pt idx="6712">
                  <c:v>0.1152073732718894</c:v>
                </c:pt>
                <c:pt idx="6713">
                  <c:v>0.1152073732718894</c:v>
                </c:pt>
                <c:pt idx="6714">
                  <c:v>0.11290322580645161</c:v>
                </c:pt>
                <c:pt idx="6715">
                  <c:v>0.1152073732718894</c:v>
                </c:pt>
                <c:pt idx="6716">
                  <c:v>0.1152073732718894</c:v>
                </c:pt>
                <c:pt idx="6717">
                  <c:v>0.1152073732718894</c:v>
                </c:pt>
                <c:pt idx="6718">
                  <c:v>0.1152073732718894</c:v>
                </c:pt>
                <c:pt idx="6719">
                  <c:v>0.36635944700460832</c:v>
                </c:pt>
                <c:pt idx="6720">
                  <c:v>0.25115207373271892</c:v>
                </c:pt>
                <c:pt idx="6721">
                  <c:v>0.25115207373271892</c:v>
                </c:pt>
                <c:pt idx="6722">
                  <c:v>0.36635944700460832</c:v>
                </c:pt>
                <c:pt idx="6723">
                  <c:v>0.25115207373271892</c:v>
                </c:pt>
                <c:pt idx="6724">
                  <c:v>0.36635944700460832</c:v>
                </c:pt>
                <c:pt idx="6725">
                  <c:v>0.25115207373271892</c:v>
                </c:pt>
                <c:pt idx="6726">
                  <c:v>0.25115207373271892</c:v>
                </c:pt>
                <c:pt idx="6727">
                  <c:v>0.36635944700460832</c:v>
                </c:pt>
                <c:pt idx="6728">
                  <c:v>0.25115207373271892</c:v>
                </c:pt>
                <c:pt idx="6729">
                  <c:v>0.25115207373271892</c:v>
                </c:pt>
                <c:pt idx="6730">
                  <c:v>0.25115207373271892</c:v>
                </c:pt>
                <c:pt idx="6731">
                  <c:v>0.25115207373271892</c:v>
                </c:pt>
                <c:pt idx="6732">
                  <c:v>0.36635944700460832</c:v>
                </c:pt>
                <c:pt idx="6733">
                  <c:v>0.36635944700460832</c:v>
                </c:pt>
                <c:pt idx="6734">
                  <c:v>0.34331797235023043</c:v>
                </c:pt>
                <c:pt idx="6735">
                  <c:v>0.6428571428571429</c:v>
                </c:pt>
                <c:pt idx="6736">
                  <c:v>0.56221198156682028</c:v>
                </c:pt>
                <c:pt idx="6737">
                  <c:v>0.56221198156682028</c:v>
                </c:pt>
                <c:pt idx="6738">
                  <c:v>0.6428571428571429</c:v>
                </c:pt>
                <c:pt idx="6739">
                  <c:v>0.56221198156682028</c:v>
                </c:pt>
                <c:pt idx="6740">
                  <c:v>0.56221198156682028</c:v>
                </c:pt>
                <c:pt idx="6741">
                  <c:v>0.56221198156682028</c:v>
                </c:pt>
                <c:pt idx="6742">
                  <c:v>0.56221198156682028</c:v>
                </c:pt>
                <c:pt idx="6743">
                  <c:v>0.56221198156682028</c:v>
                </c:pt>
                <c:pt idx="6744">
                  <c:v>0.34331797235023043</c:v>
                </c:pt>
                <c:pt idx="6745">
                  <c:v>0.6428571428571429</c:v>
                </c:pt>
                <c:pt idx="6746">
                  <c:v>0.56221198156682028</c:v>
                </c:pt>
                <c:pt idx="6747">
                  <c:v>0.56221198156682028</c:v>
                </c:pt>
                <c:pt idx="6748">
                  <c:v>0.6428571428571429</c:v>
                </c:pt>
                <c:pt idx="6749">
                  <c:v>0.56221198156682028</c:v>
                </c:pt>
                <c:pt idx="6750">
                  <c:v>0.6428571428571429</c:v>
                </c:pt>
                <c:pt idx="6751">
                  <c:v>0.6428571428571429</c:v>
                </c:pt>
                <c:pt idx="6752">
                  <c:v>0.34331797235023043</c:v>
                </c:pt>
                <c:pt idx="6753">
                  <c:v>0.56221198156682028</c:v>
                </c:pt>
                <c:pt idx="6754">
                  <c:v>0.56221198156682028</c:v>
                </c:pt>
                <c:pt idx="6755">
                  <c:v>0.56221198156682028</c:v>
                </c:pt>
                <c:pt idx="6756">
                  <c:v>0.74654377880184331</c:v>
                </c:pt>
                <c:pt idx="6757">
                  <c:v>0.56221198156682028</c:v>
                </c:pt>
                <c:pt idx="6758">
                  <c:v>0.74654377880184331</c:v>
                </c:pt>
                <c:pt idx="6759">
                  <c:v>0.56221198156682028</c:v>
                </c:pt>
                <c:pt idx="6760">
                  <c:v>0.56221198156682028</c:v>
                </c:pt>
                <c:pt idx="6761">
                  <c:v>0.56221198156682028</c:v>
                </c:pt>
                <c:pt idx="6762">
                  <c:v>0.33179723502304148</c:v>
                </c:pt>
                <c:pt idx="6763">
                  <c:v>0.56221198156682028</c:v>
                </c:pt>
                <c:pt idx="6764">
                  <c:v>0.56221198156682028</c:v>
                </c:pt>
                <c:pt idx="6765">
                  <c:v>0.56221198156682028</c:v>
                </c:pt>
                <c:pt idx="6766">
                  <c:v>0.56221198156682028</c:v>
                </c:pt>
                <c:pt idx="6767">
                  <c:v>0.56221198156682028</c:v>
                </c:pt>
                <c:pt idx="6768">
                  <c:v>0.56221198156682028</c:v>
                </c:pt>
                <c:pt idx="6769">
                  <c:v>0.74654377880184331</c:v>
                </c:pt>
                <c:pt idx="6770">
                  <c:v>0.33179723502304148</c:v>
                </c:pt>
                <c:pt idx="6771">
                  <c:v>0.33179723502304148</c:v>
                </c:pt>
                <c:pt idx="6772">
                  <c:v>0.56221198156682028</c:v>
                </c:pt>
                <c:pt idx="6773">
                  <c:v>0.56221198156682028</c:v>
                </c:pt>
                <c:pt idx="6774">
                  <c:v>0.56221198156682028</c:v>
                </c:pt>
                <c:pt idx="6775">
                  <c:v>0.74654377880184331</c:v>
                </c:pt>
                <c:pt idx="6776">
                  <c:v>0.56221198156682028</c:v>
                </c:pt>
                <c:pt idx="6777">
                  <c:v>0.56221198156682028</c:v>
                </c:pt>
                <c:pt idx="6778">
                  <c:v>0.56221198156682028</c:v>
                </c:pt>
                <c:pt idx="6779">
                  <c:v>0.34331797235023043</c:v>
                </c:pt>
                <c:pt idx="6780">
                  <c:v>0.56221198156682028</c:v>
                </c:pt>
                <c:pt idx="6781">
                  <c:v>0.56221198156682028</c:v>
                </c:pt>
                <c:pt idx="6782">
                  <c:v>0.56221198156682028</c:v>
                </c:pt>
                <c:pt idx="6783">
                  <c:v>0.34331797235023043</c:v>
                </c:pt>
                <c:pt idx="6784">
                  <c:v>0.56221198156682028</c:v>
                </c:pt>
                <c:pt idx="6785">
                  <c:v>0.56221198156682028</c:v>
                </c:pt>
                <c:pt idx="6786">
                  <c:v>0.74654377880184331</c:v>
                </c:pt>
                <c:pt idx="6787">
                  <c:v>0.34331797235023043</c:v>
                </c:pt>
                <c:pt idx="6788">
                  <c:v>0.74654377880184331</c:v>
                </c:pt>
                <c:pt idx="6789">
                  <c:v>0.56221198156682028</c:v>
                </c:pt>
                <c:pt idx="6790">
                  <c:v>0.74654377880184331</c:v>
                </c:pt>
                <c:pt idx="6791">
                  <c:v>0.56221198156682028</c:v>
                </c:pt>
                <c:pt idx="6792">
                  <c:v>0.56221198156682028</c:v>
                </c:pt>
                <c:pt idx="6793">
                  <c:v>0.56221198156682028</c:v>
                </c:pt>
                <c:pt idx="6794">
                  <c:v>0.74654377880184331</c:v>
                </c:pt>
                <c:pt idx="6795">
                  <c:v>0.56221198156682028</c:v>
                </c:pt>
                <c:pt idx="6796">
                  <c:v>0.37788018433179721</c:v>
                </c:pt>
                <c:pt idx="6797">
                  <c:v>0.25115207373271892</c:v>
                </c:pt>
                <c:pt idx="6798">
                  <c:v>0.37788018433179721</c:v>
                </c:pt>
                <c:pt idx="6799">
                  <c:v>0.25115207373271892</c:v>
                </c:pt>
                <c:pt idx="6800">
                  <c:v>0.37788018433179721</c:v>
                </c:pt>
                <c:pt idx="6801">
                  <c:v>0.25115207373271892</c:v>
                </c:pt>
                <c:pt idx="6802">
                  <c:v>0.25115207373271892</c:v>
                </c:pt>
                <c:pt idx="6803">
                  <c:v>0.25115207373271892</c:v>
                </c:pt>
                <c:pt idx="6804">
                  <c:v>0.25115207373271892</c:v>
                </c:pt>
                <c:pt idx="6805">
                  <c:v>0.36635944700460832</c:v>
                </c:pt>
                <c:pt idx="6806">
                  <c:v>0.36635944700460832</c:v>
                </c:pt>
                <c:pt idx="6807">
                  <c:v>0.25115207373271892</c:v>
                </c:pt>
                <c:pt idx="6808">
                  <c:v>0.25115207373271892</c:v>
                </c:pt>
                <c:pt idx="6809">
                  <c:v>0.36635944700460832</c:v>
                </c:pt>
                <c:pt idx="6810">
                  <c:v>0.36635944700460832</c:v>
                </c:pt>
                <c:pt idx="6811">
                  <c:v>0.25115207373271892</c:v>
                </c:pt>
                <c:pt idx="6812">
                  <c:v>0.25115207373271892</c:v>
                </c:pt>
                <c:pt idx="6813">
                  <c:v>0.23963133640552994</c:v>
                </c:pt>
                <c:pt idx="6814">
                  <c:v>0.23963133640552994</c:v>
                </c:pt>
                <c:pt idx="6815">
                  <c:v>0.23963133640552994</c:v>
                </c:pt>
                <c:pt idx="6816">
                  <c:v>0.23963133640552994</c:v>
                </c:pt>
                <c:pt idx="6817">
                  <c:v>0.23963133640552994</c:v>
                </c:pt>
                <c:pt idx="6818">
                  <c:v>0.23963133640552994</c:v>
                </c:pt>
                <c:pt idx="6819">
                  <c:v>0.37788018433179721</c:v>
                </c:pt>
                <c:pt idx="6820">
                  <c:v>0.37788018433179721</c:v>
                </c:pt>
                <c:pt idx="6821">
                  <c:v>0.37788018433179721</c:v>
                </c:pt>
                <c:pt idx="6822">
                  <c:v>0.37788018433179721</c:v>
                </c:pt>
                <c:pt idx="6823">
                  <c:v>0.37788018433179721</c:v>
                </c:pt>
                <c:pt idx="6824">
                  <c:v>0.37788018433179721</c:v>
                </c:pt>
                <c:pt idx="6825">
                  <c:v>0.37788018433179721</c:v>
                </c:pt>
                <c:pt idx="6826">
                  <c:v>0.37788018433179721</c:v>
                </c:pt>
                <c:pt idx="6827">
                  <c:v>0.37788018433179721</c:v>
                </c:pt>
                <c:pt idx="6828">
                  <c:v>0.37788018433179721</c:v>
                </c:pt>
                <c:pt idx="6829">
                  <c:v>0.37788018433179721</c:v>
                </c:pt>
                <c:pt idx="6830">
                  <c:v>0.37788018433179721</c:v>
                </c:pt>
                <c:pt idx="6831">
                  <c:v>0.37788018433179721</c:v>
                </c:pt>
                <c:pt idx="6832">
                  <c:v>0.37788018433179721</c:v>
                </c:pt>
                <c:pt idx="6833">
                  <c:v>0.37788018433179721</c:v>
                </c:pt>
                <c:pt idx="6834">
                  <c:v>0.37788018433179721</c:v>
                </c:pt>
                <c:pt idx="6835">
                  <c:v>0.4009216589861751</c:v>
                </c:pt>
                <c:pt idx="6836">
                  <c:v>0.4009216589861751</c:v>
                </c:pt>
                <c:pt idx="6837">
                  <c:v>0.4009216589861751</c:v>
                </c:pt>
                <c:pt idx="6838">
                  <c:v>0.4009216589861751</c:v>
                </c:pt>
                <c:pt idx="6839">
                  <c:v>0.4009216589861751</c:v>
                </c:pt>
                <c:pt idx="6840">
                  <c:v>0.4009216589861751</c:v>
                </c:pt>
                <c:pt idx="6841">
                  <c:v>0.4009216589861751</c:v>
                </c:pt>
                <c:pt idx="6842">
                  <c:v>0.4009216589861751</c:v>
                </c:pt>
                <c:pt idx="6843">
                  <c:v>0.4009216589861751</c:v>
                </c:pt>
                <c:pt idx="6844">
                  <c:v>0.4009216589861751</c:v>
                </c:pt>
                <c:pt idx="6845">
                  <c:v>0.4009216589861751</c:v>
                </c:pt>
                <c:pt idx="6846">
                  <c:v>0.4009216589861751</c:v>
                </c:pt>
                <c:pt idx="6847">
                  <c:v>0.4009216589861751</c:v>
                </c:pt>
                <c:pt idx="6848">
                  <c:v>0.4009216589861751</c:v>
                </c:pt>
                <c:pt idx="6849">
                  <c:v>0.4009216589861751</c:v>
                </c:pt>
                <c:pt idx="6850">
                  <c:v>0.4009216589861751</c:v>
                </c:pt>
                <c:pt idx="6851">
                  <c:v>0.4009216589861751</c:v>
                </c:pt>
                <c:pt idx="6852">
                  <c:v>0.4009216589861751</c:v>
                </c:pt>
                <c:pt idx="6853">
                  <c:v>0.4009216589861751</c:v>
                </c:pt>
                <c:pt idx="6854">
                  <c:v>0.4009216589861751</c:v>
                </c:pt>
                <c:pt idx="6855">
                  <c:v>0.4009216589861751</c:v>
                </c:pt>
                <c:pt idx="6856">
                  <c:v>0.4009216589861751</c:v>
                </c:pt>
                <c:pt idx="6857">
                  <c:v>0.4009216589861751</c:v>
                </c:pt>
                <c:pt idx="6858">
                  <c:v>0.4009216589861751</c:v>
                </c:pt>
                <c:pt idx="6859">
                  <c:v>0.4009216589861751</c:v>
                </c:pt>
                <c:pt idx="6860">
                  <c:v>0.4009216589861751</c:v>
                </c:pt>
                <c:pt idx="6861">
                  <c:v>0.4009216589861751</c:v>
                </c:pt>
                <c:pt idx="6862">
                  <c:v>0.4009216589861751</c:v>
                </c:pt>
                <c:pt idx="6863">
                  <c:v>0.63133640552995396</c:v>
                </c:pt>
                <c:pt idx="6864">
                  <c:v>0.63133640552995396</c:v>
                </c:pt>
                <c:pt idx="6865">
                  <c:v>0.63133640552995396</c:v>
                </c:pt>
                <c:pt idx="6866">
                  <c:v>0.63133640552995396</c:v>
                </c:pt>
                <c:pt idx="6867">
                  <c:v>0.63133640552995396</c:v>
                </c:pt>
                <c:pt idx="6868">
                  <c:v>0.63133640552995396</c:v>
                </c:pt>
                <c:pt idx="6869">
                  <c:v>0.63133640552995396</c:v>
                </c:pt>
                <c:pt idx="6870">
                  <c:v>0.63133640552995396</c:v>
                </c:pt>
                <c:pt idx="6871">
                  <c:v>0.43317972350230416</c:v>
                </c:pt>
                <c:pt idx="6872">
                  <c:v>0.63133640552995396</c:v>
                </c:pt>
                <c:pt idx="6873">
                  <c:v>0.43317972350230416</c:v>
                </c:pt>
                <c:pt idx="6874">
                  <c:v>0.63133640552995396</c:v>
                </c:pt>
                <c:pt idx="6875">
                  <c:v>0.63133640552995396</c:v>
                </c:pt>
                <c:pt idx="6876">
                  <c:v>0.63133640552995396</c:v>
                </c:pt>
                <c:pt idx="6877">
                  <c:v>0.63133640552995396</c:v>
                </c:pt>
                <c:pt idx="6878">
                  <c:v>0.63133640552995396</c:v>
                </c:pt>
                <c:pt idx="6879">
                  <c:v>0.63133640552995396</c:v>
                </c:pt>
                <c:pt idx="6880">
                  <c:v>0.63133640552995396</c:v>
                </c:pt>
                <c:pt idx="6881">
                  <c:v>0.63133640552995396</c:v>
                </c:pt>
                <c:pt idx="6882">
                  <c:v>0.43317972350230416</c:v>
                </c:pt>
                <c:pt idx="6883">
                  <c:v>0.63133640552995396</c:v>
                </c:pt>
                <c:pt idx="6884">
                  <c:v>0.72350230414746541</c:v>
                </c:pt>
                <c:pt idx="6885">
                  <c:v>0.43317972350230416</c:v>
                </c:pt>
                <c:pt idx="6886">
                  <c:v>0.25345622119815669</c:v>
                </c:pt>
                <c:pt idx="6887">
                  <c:v>0.25345622119815669</c:v>
                </c:pt>
                <c:pt idx="6888">
                  <c:v>0.25345622119815669</c:v>
                </c:pt>
                <c:pt idx="6889">
                  <c:v>0.25345622119815669</c:v>
                </c:pt>
                <c:pt idx="6890">
                  <c:v>0.25345622119815669</c:v>
                </c:pt>
                <c:pt idx="6891">
                  <c:v>0.25345622119815669</c:v>
                </c:pt>
                <c:pt idx="6892">
                  <c:v>0.25345622119815669</c:v>
                </c:pt>
                <c:pt idx="6893">
                  <c:v>0.25345622119815669</c:v>
                </c:pt>
                <c:pt idx="6894">
                  <c:v>0.25345622119815669</c:v>
                </c:pt>
                <c:pt idx="6895">
                  <c:v>0.25345622119815669</c:v>
                </c:pt>
                <c:pt idx="6896">
                  <c:v>0.25345622119815669</c:v>
                </c:pt>
                <c:pt idx="6897">
                  <c:v>0.25345622119815669</c:v>
                </c:pt>
                <c:pt idx="6898">
                  <c:v>0.25345622119815669</c:v>
                </c:pt>
                <c:pt idx="6899">
                  <c:v>0.25345622119815669</c:v>
                </c:pt>
                <c:pt idx="6900">
                  <c:v>0.25345622119815669</c:v>
                </c:pt>
                <c:pt idx="6901">
                  <c:v>0.25345622119815669</c:v>
                </c:pt>
                <c:pt idx="6902">
                  <c:v>0.25345622119815669</c:v>
                </c:pt>
                <c:pt idx="6903">
                  <c:v>0.25345622119815669</c:v>
                </c:pt>
                <c:pt idx="6904">
                  <c:v>0.25345622119815669</c:v>
                </c:pt>
                <c:pt idx="6905">
                  <c:v>0.25345622119815669</c:v>
                </c:pt>
                <c:pt idx="6906">
                  <c:v>0.25345622119815669</c:v>
                </c:pt>
                <c:pt idx="6907">
                  <c:v>0.25345622119815669</c:v>
                </c:pt>
                <c:pt idx="6908">
                  <c:v>0.25345622119815669</c:v>
                </c:pt>
                <c:pt idx="6909">
                  <c:v>0.25345622119815669</c:v>
                </c:pt>
                <c:pt idx="6910">
                  <c:v>0.40322580645161288</c:v>
                </c:pt>
                <c:pt idx="6911">
                  <c:v>0.40322580645161288</c:v>
                </c:pt>
                <c:pt idx="6912">
                  <c:v>0.43548387096774194</c:v>
                </c:pt>
                <c:pt idx="6913">
                  <c:v>0.43548387096774194</c:v>
                </c:pt>
                <c:pt idx="6914">
                  <c:v>0.55299539170506917</c:v>
                </c:pt>
                <c:pt idx="6915">
                  <c:v>0.55299539170506917</c:v>
                </c:pt>
                <c:pt idx="6916">
                  <c:v>0.55299539170506917</c:v>
                </c:pt>
                <c:pt idx="6917">
                  <c:v>0.55299539170506917</c:v>
                </c:pt>
                <c:pt idx="6918">
                  <c:v>0.55299539170506917</c:v>
                </c:pt>
                <c:pt idx="6919">
                  <c:v>0.55299539170506917</c:v>
                </c:pt>
                <c:pt idx="6920">
                  <c:v>0.92396313364055305</c:v>
                </c:pt>
                <c:pt idx="6921">
                  <c:v>0.92396313364055305</c:v>
                </c:pt>
                <c:pt idx="6922">
                  <c:v>0.92396313364055305</c:v>
                </c:pt>
                <c:pt idx="6923">
                  <c:v>0.47695852534562211</c:v>
                </c:pt>
                <c:pt idx="6924">
                  <c:v>0.47695852534562211</c:v>
                </c:pt>
                <c:pt idx="6925">
                  <c:v>0.47695852534562211</c:v>
                </c:pt>
                <c:pt idx="6926">
                  <c:v>0.47695852534562211</c:v>
                </c:pt>
                <c:pt idx="6927">
                  <c:v>0.49078341013824883</c:v>
                </c:pt>
                <c:pt idx="6928">
                  <c:v>0.49078341013824883</c:v>
                </c:pt>
                <c:pt idx="6929">
                  <c:v>0.49078341013824883</c:v>
                </c:pt>
                <c:pt idx="6930">
                  <c:v>0.49078341013824883</c:v>
                </c:pt>
                <c:pt idx="6931">
                  <c:v>0.49078341013824883</c:v>
                </c:pt>
                <c:pt idx="6932">
                  <c:v>0.49078341013824883</c:v>
                </c:pt>
                <c:pt idx="6933">
                  <c:v>0.49078341013824883</c:v>
                </c:pt>
                <c:pt idx="6934">
                  <c:v>0.49078341013824883</c:v>
                </c:pt>
                <c:pt idx="6935">
                  <c:v>0.49078341013824883</c:v>
                </c:pt>
                <c:pt idx="6936">
                  <c:v>0.49078341013824883</c:v>
                </c:pt>
                <c:pt idx="6937">
                  <c:v>0.49078341013824883</c:v>
                </c:pt>
                <c:pt idx="6938">
                  <c:v>0.49078341013824883</c:v>
                </c:pt>
                <c:pt idx="6939">
                  <c:v>0.49078341013824883</c:v>
                </c:pt>
                <c:pt idx="6940">
                  <c:v>0.49078341013824883</c:v>
                </c:pt>
                <c:pt idx="6941">
                  <c:v>0.49078341013824883</c:v>
                </c:pt>
                <c:pt idx="6942">
                  <c:v>0.49078341013824883</c:v>
                </c:pt>
                <c:pt idx="6943">
                  <c:v>0.49078341013824883</c:v>
                </c:pt>
                <c:pt idx="6944">
                  <c:v>0.49078341013824883</c:v>
                </c:pt>
                <c:pt idx="6945">
                  <c:v>0.49078341013824883</c:v>
                </c:pt>
                <c:pt idx="6946">
                  <c:v>0.49078341013824883</c:v>
                </c:pt>
                <c:pt idx="6947">
                  <c:v>0.22811059907834103</c:v>
                </c:pt>
                <c:pt idx="6948">
                  <c:v>0.22811059907834103</c:v>
                </c:pt>
                <c:pt idx="6949">
                  <c:v>0.23963133640552994</c:v>
                </c:pt>
                <c:pt idx="6950">
                  <c:v>0.23963133640552994</c:v>
                </c:pt>
                <c:pt idx="6951">
                  <c:v>0.4447004608294931</c:v>
                </c:pt>
                <c:pt idx="6952">
                  <c:v>0.4447004608294931</c:v>
                </c:pt>
                <c:pt idx="6953">
                  <c:v>0.4447004608294931</c:v>
                </c:pt>
                <c:pt idx="6954">
                  <c:v>0.4447004608294931</c:v>
                </c:pt>
                <c:pt idx="6955">
                  <c:v>0.4447004608294931</c:v>
                </c:pt>
                <c:pt idx="6956">
                  <c:v>0.4447004608294931</c:v>
                </c:pt>
                <c:pt idx="6957">
                  <c:v>0.4447004608294931</c:v>
                </c:pt>
                <c:pt idx="6958">
                  <c:v>0.26728110599078342</c:v>
                </c:pt>
                <c:pt idx="6959">
                  <c:v>0.4447004608294931</c:v>
                </c:pt>
                <c:pt idx="6960">
                  <c:v>0.4447004608294931</c:v>
                </c:pt>
                <c:pt idx="6961">
                  <c:v>0.4447004608294931</c:v>
                </c:pt>
                <c:pt idx="6962">
                  <c:v>0.4447004608294931</c:v>
                </c:pt>
                <c:pt idx="6963">
                  <c:v>0.4447004608294931</c:v>
                </c:pt>
                <c:pt idx="6964">
                  <c:v>0.4447004608294931</c:v>
                </c:pt>
                <c:pt idx="6965">
                  <c:v>0.4447004608294931</c:v>
                </c:pt>
                <c:pt idx="6966">
                  <c:v>0.26728110599078342</c:v>
                </c:pt>
                <c:pt idx="6967">
                  <c:v>0.4447004608294931</c:v>
                </c:pt>
                <c:pt idx="6968">
                  <c:v>0.32027649769585254</c:v>
                </c:pt>
                <c:pt idx="6969">
                  <c:v>0.32027649769585254</c:v>
                </c:pt>
                <c:pt idx="6970">
                  <c:v>0.27419354838709675</c:v>
                </c:pt>
                <c:pt idx="6971">
                  <c:v>0.27419354838709675</c:v>
                </c:pt>
                <c:pt idx="6972">
                  <c:v>0.29723502304147464</c:v>
                </c:pt>
                <c:pt idx="6973">
                  <c:v>0.29723502304147464</c:v>
                </c:pt>
                <c:pt idx="6974">
                  <c:v>0.29953917050691242</c:v>
                </c:pt>
                <c:pt idx="6975">
                  <c:v>0.29953917050691242</c:v>
                </c:pt>
                <c:pt idx="6976">
                  <c:v>0.13824884792626729</c:v>
                </c:pt>
                <c:pt idx="6977">
                  <c:v>0.13824884792626729</c:v>
                </c:pt>
                <c:pt idx="6978">
                  <c:v>0.13824884792626729</c:v>
                </c:pt>
                <c:pt idx="6979">
                  <c:v>0.13824884792626729</c:v>
                </c:pt>
                <c:pt idx="6980">
                  <c:v>0.13824884792626729</c:v>
                </c:pt>
                <c:pt idx="6981">
                  <c:v>0.13824884792626729</c:v>
                </c:pt>
                <c:pt idx="6982">
                  <c:v>0.14055299539170507</c:v>
                </c:pt>
                <c:pt idx="6983">
                  <c:v>0.14055299539170507</c:v>
                </c:pt>
                <c:pt idx="6984">
                  <c:v>0.14055299539170507</c:v>
                </c:pt>
                <c:pt idx="6985">
                  <c:v>0.14055299539170507</c:v>
                </c:pt>
                <c:pt idx="6986">
                  <c:v>0.14055299539170507</c:v>
                </c:pt>
                <c:pt idx="6987">
                  <c:v>0.14055299539170507</c:v>
                </c:pt>
                <c:pt idx="6988">
                  <c:v>0.14055299539170507</c:v>
                </c:pt>
                <c:pt idx="6989">
                  <c:v>0.14055299539170507</c:v>
                </c:pt>
                <c:pt idx="6990">
                  <c:v>0.14055299539170507</c:v>
                </c:pt>
                <c:pt idx="6991">
                  <c:v>0.42396313364055299</c:v>
                </c:pt>
                <c:pt idx="6992">
                  <c:v>0.42396313364055299</c:v>
                </c:pt>
                <c:pt idx="6993">
                  <c:v>0.42396313364055299</c:v>
                </c:pt>
                <c:pt idx="6994">
                  <c:v>0.42396313364055299</c:v>
                </c:pt>
                <c:pt idx="6995">
                  <c:v>0.42396313364055299</c:v>
                </c:pt>
                <c:pt idx="6996">
                  <c:v>0.42396313364055299</c:v>
                </c:pt>
                <c:pt idx="6997">
                  <c:v>0.42396313364055299</c:v>
                </c:pt>
                <c:pt idx="6998">
                  <c:v>0.42396313364055299</c:v>
                </c:pt>
                <c:pt idx="6999">
                  <c:v>0.42396313364055299</c:v>
                </c:pt>
                <c:pt idx="7000">
                  <c:v>0.42396313364055299</c:v>
                </c:pt>
                <c:pt idx="7001">
                  <c:v>0.42396313364055299</c:v>
                </c:pt>
                <c:pt idx="7002">
                  <c:v>0.49308755760368661</c:v>
                </c:pt>
                <c:pt idx="7003">
                  <c:v>0.49308755760368661</c:v>
                </c:pt>
                <c:pt idx="7004">
                  <c:v>0.49308755760368661</c:v>
                </c:pt>
                <c:pt idx="7005">
                  <c:v>0.49308755760368661</c:v>
                </c:pt>
                <c:pt idx="7006">
                  <c:v>0.49308755760368661</c:v>
                </c:pt>
                <c:pt idx="7007">
                  <c:v>0.49308755760368661</c:v>
                </c:pt>
                <c:pt idx="7008">
                  <c:v>0.49308755760368661</c:v>
                </c:pt>
                <c:pt idx="7009">
                  <c:v>0.49308755760368661</c:v>
                </c:pt>
                <c:pt idx="7010">
                  <c:v>0.49308755760368661</c:v>
                </c:pt>
                <c:pt idx="7011">
                  <c:v>0.49308755760368661</c:v>
                </c:pt>
                <c:pt idx="7012">
                  <c:v>0.49308755760368661</c:v>
                </c:pt>
                <c:pt idx="7013">
                  <c:v>0.49308755760368661</c:v>
                </c:pt>
                <c:pt idx="7014">
                  <c:v>0.16589861751152074</c:v>
                </c:pt>
                <c:pt idx="7015">
                  <c:v>0.16589861751152074</c:v>
                </c:pt>
                <c:pt idx="7016">
                  <c:v>0.16589861751152074</c:v>
                </c:pt>
                <c:pt idx="7017">
                  <c:v>0.16589861751152074</c:v>
                </c:pt>
                <c:pt idx="7018">
                  <c:v>0.16589861751152074</c:v>
                </c:pt>
                <c:pt idx="7019">
                  <c:v>0.16589861751152074</c:v>
                </c:pt>
                <c:pt idx="7020">
                  <c:v>0.16589861751152074</c:v>
                </c:pt>
                <c:pt idx="7021">
                  <c:v>0.16589861751152074</c:v>
                </c:pt>
                <c:pt idx="7022">
                  <c:v>0.16589861751152074</c:v>
                </c:pt>
                <c:pt idx="7023">
                  <c:v>0.16589861751152074</c:v>
                </c:pt>
                <c:pt idx="7024">
                  <c:v>0.16589861751152074</c:v>
                </c:pt>
                <c:pt idx="7025">
                  <c:v>0.16589861751152074</c:v>
                </c:pt>
                <c:pt idx="7026">
                  <c:v>0.16589861751152074</c:v>
                </c:pt>
                <c:pt idx="7027">
                  <c:v>0.16589861751152074</c:v>
                </c:pt>
                <c:pt idx="7028">
                  <c:v>0.16589861751152074</c:v>
                </c:pt>
                <c:pt idx="7029">
                  <c:v>0.16589861751152074</c:v>
                </c:pt>
                <c:pt idx="7030">
                  <c:v>0.16589861751152074</c:v>
                </c:pt>
                <c:pt idx="7031">
                  <c:v>0.16589861751152074</c:v>
                </c:pt>
                <c:pt idx="7032">
                  <c:v>0.16589861751152074</c:v>
                </c:pt>
                <c:pt idx="7033">
                  <c:v>0.16589861751152074</c:v>
                </c:pt>
                <c:pt idx="7034">
                  <c:v>0.16589861751152074</c:v>
                </c:pt>
                <c:pt idx="7035">
                  <c:v>0.32027649769585254</c:v>
                </c:pt>
                <c:pt idx="7036">
                  <c:v>0.4009216589861751</c:v>
                </c:pt>
                <c:pt idx="7037">
                  <c:v>0.4009216589861751</c:v>
                </c:pt>
                <c:pt idx="7038">
                  <c:v>0.4009216589861751</c:v>
                </c:pt>
                <c:pt idx="7039">
                  <c:v>0.53917050691244239</c:v>
                </c:pt>
                <c:pt idx="7040">
                  <c:v>0.53917050691244239</c:v>
                </c:pt>
                <c:pt idx="7041">
                  <c:v>0.53917050691244239</c:v>
                </c:pt>
                <c:pt idx="7042">
                  <c:v>0.53917050691244239</c:v>
                </c:pt>
                <c:pt idx="7043">
                  <c:v>0.53917050691244239</c:v>
                </c:pt>
                <c:pt idx="7044">
                  <c:v>0.53917050691244239</c:v>
                </c:pt>
                <c:pt idx="7045">
                  <c:v>0.53917050691244239</c:v>
                </c:pt>
                <c:pt idx="7046">
                  <c:v>0.53917050691244239</c:v>
                </c:pt>
                <c:pt idx="7047">
                  <c:v>0.53917050691244239</c:v>
                </c:pt>
                <c:pt idx="7048">
                  <c:v>0.53917050691244239</c:v>
                </c:pt>
                <c:pt idx="7049">
                  <c:v>0.53917050691244239</c:v>
                </c:pt>
                <c:pt idx="7050">
                  <c:v>0.53917050691244239</c:v>
                </c:pt>
                <c:pt idx="7051">
                  <c:v>0.56221198156682028</c:v>
                </c:pt>
                <c:pt idx="7052">
                  <c:v>0.56221198156682028</c:v>
                </c:pt>
                <c:pt idx="7053">
                  <c:v>0.56221198156682028</c:v>
                </c:pt>
                <c:pt idx="7054">
                  <c:v>0.56221198156682028</c:v>
                </c:pt>
                <c:pt idx="7055">
                  <c:v>0.56221198156682028</c:v>
                </c:pt>
                <c:pt idx="7056">
                  <c:v>0.56221198156682028</c:v>
                </c:pt>
                <c:pt idx="7057">
                  <c:v>0.71658986175115202</c:v>
                </c:pt>
                <c:pt idx="7058">
                  <c:v>0.56221198156682028</c:v>
                </c:pt>
                <c:pt idx="7059">
                  <c:v>0.71658986175115202</c:v>
                </c:pt>
                <c:pt idx="7060">
                  <c:v>0.56221198156682028</c:v>
                </c:pt>
                <c:pt idx="7061">
                  <c:v>0.56221198156682028</c:v>
                </c:pt>
                <c:pt idx="7062">
                  <c:v>0.56221198156682028</c:v>
                </c:pt>
                <c:pt idx="7063">
                  <c:v>0.44700460829493088</c:v>
                </c:pt>
                <c:pt idx="7064">
                  <c:v>0.44700460829493088</c:v>
                </c:pt>
                <c:pt idx="7065">
                  <c:v>0.44700460829493088</c:v>
                </c:pt>
                <c:pt idx="7066">
                  <c:v>0.44700460829493088</c:v>
                </c:pt>
                <c:pt idx="7067">
                  <c:v>0.44700460829493088</c:v>
                </c:pt>
                <c:pt idx="7068">
                  <c:v>0.44700460829493088</c:v>
                </c:pt>
                <c:pt idx="7069">
                  <c:v>0.44700460829493088</c:v>
                </c:pt>
                <c:pt idx="7070">
                  <c:v>0.44700460829493088</c:v>
                </c:pt>
                <c:pt idx="7071">
                  <c:v>0.44700460829493088</c:v>
                </c:pt>
                <c:pt idx="7072">
                  <c:v>0.23963133640552994</c:v>
                </c:pt>
                <c:pt idx="7073">
                  <c:v>0.23963133640552994</c:v>
                </c:pt>
                <c:pt idx="7074">
                  <c:v>0.23963133640552994</c:v>
                </c:pt>
                <c:pt idx="7075">
                  <c:v>0.23963133640552994</c:v>
                </c:pt>
                <c:pt idx="7076">
                  <c:v>0.23963133640552994</c:v>
                </c:pt>
                <c:pt idx="7077">
                  <c:v>0.23963133640552994</c:v>
                </c:pt>
                <c:pt idx="7078">
                  <c:v>0.23963133640552994</c:v>
                </c:pt>
                <c:pt idx="7079">
                  <c:v>0.23963133640552994</c:v>
                </c:pt>
                <c:pt idx="7080">
                  <c:v>0.23963133640552994</c:v>
                </c:pt>
                <c:pt idx="7081">
                  <c:v>0.23963133640552994</c:v>
                </c:pt>
                <c:pt idx="7082">
                  <c:v>0.23963133640552994</c:v>
                </c:pt>
                <c:pt idx="7083">
                  <c:v>0.23963133640552994</c:v>
                </c:pt>
                <c:pt idx="7084">
                  <c:v>0.23963133640552994</c:v>
                </c:pt>
                <c:pt idx="7085">
                  <c:v>0.23963133640552994</c:v>
                </c:pt>
                <c:pt idx="7086">
                  <c:v>0.23963133640552994</c:v>
                </c:pt>
                <c:pt idx="7087">
                  <c:v>0.23963133640552994</c:v>
                </c:pt>
                <c:pt idx="7088">
                  <c:v>0.23963133640552994</c:v>
                </c:pt>
                <c:pt idx="7089">
                  <c:v>0.23963133640552994</c:v>
                </c:pt>
                <c:pt idx="7090">
                  <c:v>0.23963133640552994</c:v>
                </c:pt>
                <c:pt idx="7091">
                  <c:v>0.23963133640552994</c:v>
                </c:pt>
                <c:pt idx="7092">
                  <c:v>0.23963133640552994</c:v>
                </c:pt>
                <c:pt idx="7093">
                  <c:v>0.23963133640552994</c:v>
                </c:pt>
                <c:pt idx="7094">
                  <c:v>0.23963133640552994</c:v>
                </c:pt>
                <c:pt idx="7095">
                  <c:v>0.23963133640552994</c:v>
                </c:pt>
                <c:pt idx="7096">
                  <c:v>0.22119815668202766</c:v>
                </c:pt>
                <c:pt idx="7097">
                  <c:v>0.26728110599078342</c:v>
                </c:pt>
                <c:pt idx="7098">
                  <c:v>0.22119815668202766</c:v>
                </c:pt>
                <c:pt idx="7099">
                  <c:v>0.26728110599078342</c:v>
                </c:pt>
                <c:pt idx="7100">
                  <c:v>0.22119815668202766</c:v>
                </c:pt>
                <c:pt idx="7101">
                  <c:v>0.22119815668202766</c:v>
                </c:pt>
                <c:pt idx="7102">
                  <c:v>0.26728110599078342</c:v>
                </c:pt>
                <c:pt idx="7103">
                  <c:v>0.22119815668202766</c:v>
                </c:pt>
                <c:pt idx="7104">
                  <c:v>0.26728110599078342</c:v>
                </c:pt>
                <c:pt idx="7105">
                  <c:v>0.22119815668202766</c:v>
                </c:pt>
                <c:pt idx="7106">
                  <c:v>0.29032258064516131</c:v>
                </c:pt>
                <c:pt idx="7107">
                  <c:v>0.25115207373271892</c:v>
                </c:pt>
                <c:pt idx="7108">
                  <c:v>0.29032258064516131</c:v>
                </c:pt>
                <c:pt idx="7109">
                  <c:v>0.25115207373271892</c:v>
                </c:pt>
                <c:pt idx="7110">
                  <c:v>0.25115207373271892</c:v>
                </c:pt>
                <c:pt idx="7111">
                  <c:v>0.30184331797235026</c:v>
                </c:pt>
                <c:pt idx="7112">
                  <c:v>0.42626728110599077</c:v>
                </c:pt>
                <c:pt idx="7113">
                  <c:v>0.42626728110599077</c:v>
                </c:pt>
                <c:pt idx="7114">
                  <c:v>0.30184331797235026</c:v>
                </c:pt>
                <c:pt idx="7115">
                  <c:v>0.30184331797235026</c:v>
                </c:pt>
                <c:pt idx="7116">
                  <c:v>0.30184331797235026</c:v>
                </c:pt>
                <c:pt idx="7117">
                  <c:v>0.42626728110599077</c:v>
                </c:pt>
                <c:pt idx="7118">
                  <c:v>0.42626728110599077</c:v>
                </c:pt>
                <c:pt idx="7119">
                  <c:v>0.42626728110599077</c:v>
                </c:pt>
                <c:pt idx="7120">
                  <c:v>0.42626728110599077</c:v>
                </c:pt>
                <c:pt idx="7121">
                  <c:v>0.5</c:v>
                </c:pt>
                <c:pt idx="7122">
                  <c:v>0.5</c:v>
                </c:pt>
                <c:pt idx="7123">
                  <c:v>0.5</c:v>
                </c:pt>
                <c:pt idx="7124">
                  <c:v>0.5</c:v>
                </c:pt>
                <c:pt idx="7125">
                  <c:v>0.5</c:v>
                </c:pt>
                <c:pt idx="7126">
                  <c:v>0.5</c:v>
                </c:pt>
                <c:pt idx="7127">
                  <c:v>0.5</c:v>
                </c:pt>
                <c:pt idx="7128">
                  <c:v>0.5</c:v>
                </c:pt>
                <c:pt idx="7129">
                  <c:v>0.5</c:v>
                </c:pt>
                <c:pt idx="7130">
                  <c:v>0.5</c:v>
                </c:pt>
                <c:pt idx="7131">
                  <c:v>0.5</c:v>
                </c:pt>
                <c:pt idx="7132">
                  <c:v>0.5</c:v>
                </c:pt>
                <c:pt idx="7133">
                  <c:v>0.5</c:v>
                </c:pt>
                <c:pt idx="7134">
                  <c:v>0.5</c:v>
                </c:pt>
                <c:pt idx="7135">
                  <c:v>0.81566820276497698</c:v>
                </c:pt>
                <c:pt idx="7136">
                  <c:v>0.81566820276497698</c:v>
                </c:pt>
                <c:pt idx="7137">
                  <c:v>0.81566820276497698</c:v>
                </c:pt>
                <c:pt idx="7138">
                  <c:v>0.88479262672811065</c:v>
                </c:pt>
                <c:pt idx="7139">
                  <c:v>0.88479262672811065</c:v>
                </c:pt>
                <c:pt idx="7140">
                  <c:v>0.88479262672811065</c:v>
                </c:pt>
                <c:pt idx="7141">
                  <c:v>0.88479262672811065</c:v>
                </c:pt>
                <c:pt idx="7142">
                  <c:v>0.88479262672811065</c:v>
                </c:pt>
                <c:pt idx="7143">
                  <c:v>0.88479262672811065</c:v>
                </c:pt>
                <c:pt idx="7144">
                  <c:v>0.88479262672811065</c:v>
                </c:pt>
                <c:pt idx="7145">
                  <c:v>0.21658986175115208</c:v>
                </c:pt>
                <c:pt idx="7146">
                  <c:v>0.21658986175115208</c:v>
                </c:pt>
                <c:pt idx="7147">
                  <c:v>0.21658986175115208</c:v>
                </c:pt>
                <c:pt idx="7148">
                  <c:v>0.21658986175115208</c:v>
                </c:pt>
                <c:pt idx="7149">
                  <c:v>0.30875576036866359</c:v>
                </c:pt>
                <c:pt idx="7150">
                  <c:v>0.21658986175115208</c:v>
                </c:pt>
                <c:pt idx="7151">
                  <c:v>0.21658986175115208</c:v>
                </c:pt>
                <c:pt idx="7152">
                  <c:v>0.21658986175115208</c:v>
                </c:pt>
                <c:pt idx="7153">
                  <c:v>0.21658986175115208</c:v>
                </c:pt>
                <c:pt idx="7154">
                  <c:v>0.33179723502304148</c:v>
                </c:pt>
                <c:pt idx="7155">
                  <c:v>0.20506912442396313</c:v>
                </c:pt>
                <c:pt idx="7156">
                  <c:v>0.20506912442396313</c:v>
                </c:pt>
                <c:pt idx="7157">
                  <c:v>0.31105990783410137</c:v>
                </c:pt>
                <c:pt idx="7158">
                  <c:v>0.20506912442396313</c:v>
                </c:pt>
                <c:pt idx="7159">
                  <c:v>0.20506912442396313</c:v>
                </c:pt>
                <c:pt idx="7160">
                  <c:v>0.35483870967741937</c:v>
                </c:pt>
                <c:pt idx="7161">
                  <c:v>0.35483870967741937</c:v>
                </c:pt>
                <c:pt idx="7162">
                  <c:v>0.35483870967741937</c:v>
                </c:pt>
                <c:pt idx="7163">
                  <c:v>0.35483870967741937</c:v>
                </c:pt>
                <c:pt idx="7164">
                  <c:v>0.35483870967741937</c:v>
                </c:pt>
                <c:pt idx="7165">
                  <c:v>0.35483870967741937</c:v>
                </c:pt>
                <c:pt idx="7166">
                  <c:v>0.37788018433179721</c:v>
                </c:pt>
                <c:pt idx="7167">
                  <c:v>0.37788018433179721</c:v>
                </c:pt>
                <c:pt idx="7168">
                  <c:v>0.37788018433179721</c:v>
                </c:pt>
                <c:pt idx="7169">
                  <c:v>0.37788018433179721</c:v>
                </c:pt>
                <c:pt idx="7170">
                  <c:v>0.36175115207373271</c:v>
                </c:pt>
                <c:pt idx="7171">
                  <c:v>0.36175115207373271</c:v>
                </c:pt>
                <c:pt idx="7172">
                  <c:v>0.47004608294930877</c:v>
                </c:pt>
                <c:pt idx="7173">
                  <c:v>0.47004608294930877</c:v>
                </c:pt>
                <c:pt idx="7174">
                  <c:v>0.47004608294930877</c:v>
                </c:pt>
                <c:pt idx="7175">
                  <c:v>0.47004608294930877</c:v>
                </c:pt>
                <c:pt idx="7176">
                  <c:v>0.52764976958525345</c:v>
                </c:pt>
                <c:pt idx="7177">
                  <c:v>0.52764976958525345</c:v>
                </c:pt>
                <c:pt idx="7178">
                  <c:v>0.52764976958525345</c:v>
                </c:pt>
                <c:pt idx="7179">
                  <c:v>0.52764976958525345</c:v>
                </c:pt>
                <c:pt idx="7180">
                  <c:v>0.52764976958525345</c:v>
                </c:pt>
                <c:pt idx="7181">
                  <c:v>0.52764976958525345</c:v>
                </c:pt>
                <c:pt idx="7182">
                  <c:v>0.52764976958525345</c:v>
                </c:pt>
                <c:pt idx="7183">
                  <c:v>0.46543778801843316</c:v>
                </c:pt>
                <c:pt idx="7184">
                  <c:v>0.46543778801843316</c:v>
                </c:pt>
                <c:pt idx="7185">
                  <c:v>0.46543778801843316</c:v>
                </c:pt>
                <c:pt idx="7186">
                  <c:v>0.46543778801843316</c:v>
                </c:pt>
                <c:pt idx="7187">
                  <c:v>0.46543778801843316</c:v>
                </c:pt>
                <c:pt idx="7188">
                  <c:v>0.46543778801843316</c:v>
                </c:pt>
                <c:pt idx="7189">
                  <c:v>0.52764976958525345</c:v>
                </c:pt>
                <c:pt idx="7190">
                  <c:v>0.55760368663594473</c:v>
                </c:pt>
                <c:pt idx="7191">
                  <c:v>0.55760368663594473</c:v>
                </c:pt>
                <c:pt idx="7192">
                  <c:v>0.21658986175115208</c:v>
                </c:pt>
                <c:pt idx="7193">
                  <c:v>0.21658986175115208</c:v>
                </c:pt>
                <c:pt idx="7194">
                  <c:v>0.21658986175115208</c:v>
                </c:pt>
                <c:pt idx="7195">
                  <c:v>0.21658986175115208</c:v>
                </c:pt>
                <c:pt idx="7196">
                  <c:v>0.21658986175115208</c:v>
                </c:pt>
                <c:pt idx="7197">
                  <c:v>0.21658986175115208</c:v>
                </c:pt>
                <c:pt idx="7198">
                  <c:v>0.21658986175115208</c:v>
                </c:pt>
                <c:pt idx="7199">
                  <c:v>0.22811059907834103</c:v>
                </c:pt>
                <c:pt idx="7200">
                  <c:v>0.22811059907834103</c:v>
                </c:pt>
                <c:pt idx="7201">
                  <c:v>0.22811059907834103</c:v>
                </c:pt>
                <c:pt idx="7202">
                  <c:v>0.22811059907834103</c:v>
                </c:pt>
                <c:pt idx="7203">
                  <c:v>0.22811059907834103</c:v>
                </c:pt>
                <c:pt idx="7204">
                  <c:v>0.22811059907834103</c:v>
                </c:pt>
                <c:pt idx="7205">
                  <c:v>0.22811059907834103</c:v>
                </c:pt>
                <c:pt idx="7206">
                  <c:v>0.22811059907834103</c:v>
                </c:pt>
                <c:pt idx="7207">
                  <c:v>0.22811059907834103</c:v>
                </c:pt>
                <c:pt idx="7208">
                  <c:v>0.22811059907834103</c:v>
                </c:pt>
                <c:pt idx="7209">
                  <c:v>0.22811059907834103</c:v>
                </c:pt>
                <c:pt idx="7210">
                  <c:v>0.22811059907834103</c:v>
                </c:pt>
                <c:pt idx="7211">
                  <c:v>0.22811059907834103</c:v>
                </c:pt>
                <c:pt idx="7212">
                  <c:v>0.22811059907834103</c:v>
                </c:pt>
                <c:pt idx="7213">
                  <c:v>0.22811059907834103</c:v>
                </c:pt>
                <c:pt idx="7214">
                  <c:v>0.22811059907834103</c:v>
                </c:pt>
                <c:pt idx="7215">
                  <c:v>0.22811059907834103</c:v>
                </c:pt>
                <c:pt idx="7216">
                  <c:v>0.22811059907834103</c:v>
                </c:pt>
                <c:pt idx="7217">
                  <c:v>0.22811059907834103</c:v>
                </c:pt>
                <c:pt idx="7218">
                  <c:v>0.22811059907834103</c:v>
                </c:pt>
                <c:pt idx="7219">
                  <c:v>0.22811059907834103</c:v>
                </c:pt>
                <c:pt idx="7220">
                  <c:v>0.22811059907834103</c:v>
                </c:pt>
                <c:pt idx="7221">
                  <c:v>0.22811059907834103</c:v>
                </c:pt>
                <c:pt idx="7222">
                  <c:v>0.22811059907834103</c:v>
                </c:pt>
                <c:pt idx="7223">
                  <c:v>0.2857142857142857</c:v>
                </c:pt>
                <c:pt idx="7224">
                  <c:v>0.12442396313364056</c:v>
                </c:pt>
                <c:pt idx="7225">
                  <c:v>0.12442396313364056</c:v>
                </c:pt>
                <c:pt idx="7226">
                  <c:v>0.2857142857142857</c:v>
                </c:pt>
                <c:pt idx="7227">
                  <c:v>0.2857142857142857</c:v>
                </c:pt>
                <c:pt idx="7228">
                  <c:v>0.12442396313364056</c:v>
                </c:pt>
                <c:pt idx="7229">
                  <c:v>0.2857142857142857</c:v>
                </c:pt>
                <c:pt idx="7230">
                  <c:v>0.2857142857142857</c:v>
                </c:pt>
                <c:pt idx="7231">
                  <c:v>0.12442396313364056</c:v>
                </c:pt>
                <c:pt idx="7232">
                  <c:v>0.12442396313364056</c:v>
                </c:pt>
                <c:pt idx="7233">
                  <c:v>0.2857142857142857</c:v>
                </c:pt>
                <c:pt idx="7234">
                  <c:v>0.2857142857142857</c:v>
                </c:pt>
                <c:pt idx="7235">
                  <c:v>0.2857142857142857</c:v>
                </c:pt>
                <c:pt idx="7236">
                  <c:v>0.2857142857142857</c:v>
                </c:pt>
                <c:pt idx="7237">
                  <c:v>0.12442396313364056</c:v>
                </c:pt>
                <c:pt idx="7238">
                  <c:v>0.2857142857142857</c:v>
                </c:pt>
                <c:pt idx="7239">
                  <c:v>0.12442396313364056</c:v>
                </c:pt>
                <c:pt idx="7240">
                  <c:v>0.2857142857142857</c:v>
                </c:pt>
                <c:pt idx="7241">
                  <c:v>0.2857142857142857</c:v>
                </c:pt>
                <c:pt idx="7242">
                  <c:v>0.2857142857142857</c:v>
                </c:pt>
                <c:pt idx="7243">
                  <c:v>0.12442396313364056</c:v>
                </c:pt>
                <c:pt idx="7244">
                  <c:v>0.2857142857142857</c:v>
                </c:pt>
                <c:pt idx="7245">
                  <c:v>0.12442396313364056</c:v>
                </c:pt>
                <c:pt idx="7246">
                  <c:v>0.12442396313364056</c:v>
                </c:pt>
                <c:pt idx="7247">
                  <c:v>0.2857142857142857</c:v>
                </c:pt>
                <c:pt idx="7248">
                  <c:v>0.12442396313364056</c:v>
                </c:pt>
                <c:pt idx="7249">
                  <c:v>0.12442396313364056</c:v>
                </c:pt>
                <c:pt idx="7250">
                  <c:v>0.2857142857142857</c:v>
                </c:pt>
                <c:pt idx="7251">
                  <c:v>0.12442396313364056</c:v>
                </c:pt>
                <c:pt idx="7252">
                  <c:v>0.12442396313364056</c:v>
                </c:pt>
                <c:pt idx="7253">
                  <c:v>0.12442396313364056</c:v>
                </c:pt>
                <c:pt idx="7254">
                  <c:v>0.2857142857142857</c:v>
                </c:pt>
                <c:pt idx="7255">
                  <c:v>0.12442396313364056</c:v>
                </c:pt>
                <c:pt idx="7256">
                  <c:v>0.12442396313364056</c:v>
                </c:pt>
                <c:pt idx="7257">
                  <c:v>0.2857142857142857</c:v>
                </c:pt>
                <c:pt idx="7258">
                  <c:v>0.21658986175115208</c:v>
                </c:pt>
                <c:pt idx="7259">
                  <c:v>0.21658986175115208</c:v>
                </c:pt>
                <c:pt idx="7260">
                  <c:v>0.21658986175115208</c:v>
                </c:pt>
                <c:pt idx="7261">
                  <c:v>0.21658986175115208</c:v>
                </c:pt>
                <c:pt idx="7262">
                  <c:v>0.21658986175115208</c:v>
                </c:pt>
                <c:pt idx="7263">
                  <c:v>0.21658986175115208</c:v>
                </c:pt>
                <c:pt idx="7264">
                  <c:v>0.19354838709677419</c:v>
                </c:pt>
                <c:pt idx="7265">
                  <c:v>0.19354838709677419</c:v>
                </c:pt>
                <c:pt idx="7266">
                  <c:v>0.19354838709677419</c:v>
                </c:pt>
                <c:pt idx="7267">
                  <c:v>0.19354838709677419</c:v>
                </c:pt>
                <c:pt idx="7268">
                  <c:v>0.19354838709677419</c:v>
                </c:pt>
                <c:pt idx="7269">
                  <c:v>0.19354838709677419</c:v>
                </c:pt>
                <c:pt idx="7270">
                  <c:v>0.19354838709677419</c:v>
                </c:pt>
                <c:pt idx="7271">
                  <c:v>0.19354838709677419</c:v>
                </c:pt>
                <c:pt idx="7272">
                  <c:v>0.19354838709677419</c:v>
                </c:pt>
                <c:pt idx="7273">
                  <c:v>0.19354838709677419</c:v>
                </c:pt>
                <c:pt idx="7274">
                  <c:v>0.19354838709677419</c:v>
                </c:pt>
                <c:pt idx="7275">
                  <c:v>0.19354838709677419</c:v>
                </c:pt>
                <c:pt idx="7276">
                  <c:v>8.9861751152073732E-2</c:v>
                </c:pt>
                <c:pt idx="7277">
                  <c:v>8.9861751152073732E-2</c:v>
                </c:pt>
                <c:pt idx="7278">
                  <c:v>0.21658986175115208</c:v>
                </c:pt>
                <c:pt idx="7279">
                  <c:v>8.9861751152073732E-2</c:v>
                </c:pt>
                <c:pt idx="7280">
                  <c:v>8.9861751152073732E-2</c:v>
                </c:pt>
                <c:pt idx="7281">
                  <c:v>8.9861751152073732E-2</c:v>
                </c:pt>
                <c:pt idx="7282">
                  <c:v>8.9861751152073732E-2</c:v>
                </c:pt>
                <c:pt idx="7283">
                  <c:v>8.9861751152073732E-2</c:v>
                </c:pt>
                <c:pt idx="7284">
                  <c:v>0.21658986175115208</c:v>
                </c:pt>
                <c:pt idx="7285">
                  <c:v>0.21658986175115208</c:v>
                </c:pt>
                <c:pt idx="7286">
                  <c:v>0.21658986175115208</c:v>
                </c:pt>
                <c:pt idx="7287">
                  <c:v>8.9861751152073732E-2</c:v>
                </c:pt>
                <c:pt idx="7288">
                  <c:v>0.21658986175115208</c:v>
                </c:pt>
                <c:pt idx="7289">
                  <c:v>8.9861751152073732E-2</c:v>
                </c:pt>
                <c:pt idx="7290">
                  <c:v>8.9861751152073732E-2</c:v>
                </c:pt>
                <c:pt idx="7291">
                  <c:v>0.21658986175115208</c:v>
                </c:pt>
                <c:pt idx="7292">
                  <c:v>0.21658986175115208</c:v>
                </c:pt>
                <c:pt idx="7293">
                  <c:v>0.21658986175115208</c:v>
                </c:pt>
                <c:pt idx="7294">
                  <c:v>0.21658986175115208</c:v>
                </c:pt>
                <c:pt idx="7295">
                  <c:v>0.88248847926267282</c:v>
                </c:pt>
                <c:pt idx="7296">
                  <c:v>0.88248847926267282</c:v>
                </c:pt>
                <c:pt idx="7297">
                  <c:v>0.88248847926267282</c:v>
                </c:pt>
                <c:pt idx="7298">
                  <c:v>0.88248847926267282</c:v>
                </c:pt>
                <c:pt idx="7299">
                  <c:v>0.88248847926267282</c:v>
                </c:pt>
                <c:pt idx="7300">
                  <c:v>0.88248847926267282</c:v>
                </c:pt>
                <c:pt idx="7301">
                  <c:v>0.88248847926267282</c:v>
                </c:pt>
                <c:pt idx="7302">
                  <c:v>0.88248847926267282</c:v>
                </c:pt>
                <c:pt idx="7303">
                  <c:v>0.88248847926267282</c:v>
                </c:pt>
                <c:pt idx="7304">
                  <c:v>0.39400921658986177</c:v>
                </c:pt>
                <c:pt idx="7305">
                  <c:v>0.39400921658986177</c:v>
                </c:pt>
                <c:pt idx="7306">
                  <c:v>0.39400921658986177</c:v>
                </c:pt>
                <c:pt idx="7307">
                  <c:v>0.39400921658986177</c:v>
                </c:pt>
                <c:pt idx="7308">
                  <c:v>0.39400921658986177</c:v>
                </c:pt>
                <c:pt idx="7309">
                  <c:v>0.39400921658986177</c:v>
                </c:pt>
                <c:pt idx="7310">
                  <c:v>0.39400921658986177</c:v>
                </c:pt>
                <c:pt idx="7311">
                  <c:v>0.52073732718894006</c:v>
                </c:pt>
                <c:pt idx="7312">
                  <c:v>0.52073732718894006</c:v>
                </c:pt>
                <c:pt idx="7313">
                  <c:v>0.52073732718894006</c:v>
                </c:pt>
                <c:pt idx="7314">
                  <c:v>0.52073732718894006</c:v>
                </c:pt>
                <c:pt idx="7315">
                  <c:v>0.52073732718894006</c:v>
                </c:pt>
                <c:pt idx="7316">
                  <c:v>0.52073732718894006</c:v>
                </c:pt>
                <c:pt idx="7317">
                  <c:v>0.37096774193548387</c:v>
                </c:pt>
                <c:pt idx="7318">
                  <c:v>0.37096774193548387</c:v>
                </c:pt>
                <c:pt idx="7319">
                  <c:v>0.23502304147465439</c:v>
                </c:pt>
                <c:pt idx="7320">
                  <c:v>0.37096774193548387</c:v>
                </c:pt>
                <c:pt idx="7321">
                  <c:v>0.23502304147465439</c:v>
                </c:pt>
                <c:pt idx="7322">
                  <c:v>0.37096774193548387</c:v>
                </c:pt>
                <c:pt idx="7323">
                  <c:v>0.37096774193548387</c:v>
                </c:pt>
                <c:pt idx="7324">
                  <c:v>0.37096774193548387</c:v>
                </c:pt>
                <c:pt idx="7325">
                  <c:v>0.61520737327188935</c:v>
                </c:pt>
                <c:pt idx="7326">
                  <c:v>0.61520737327188935</c:v>
                </c:pt>
                <c:pt idx="7327">
                  <c:v>0.61520737327188935</c:v>
                </c:pt>
                <c:pt idx="7328">
                  <c:v>0.61520737327188935</c:v>
                </c:pt>
                <c:pt idx="7329">
                  <c:v>0.61520737327188935</c:v>
                </c:pt>
                <c:pt idx="7330">
                  <c:v>0.61520737327188935</c:v>
                </c:pt>
                <c:pt idx="7331">
                  <c:v>0.61520737327188935</c:v>
                </c:pt>
                <c:pt idx="7332">
                  <c:v>0.61520737327188935</c:v>
                </c:pt>
                <c:pt idx="7333">
                  <c:v>0.61520737327188935</c:v>
                </c:pt>
                <c:pt idx="7334">
                  <c:v>0.61520737327188935</c:v>
                </c:pt>
                <c:pt idx="7335">
                  <c:v>0.61520737327188935</c:v>
                </c:pt>
                <c:pt idx="7336">
                  <c:v>0.61520737327188935</c:v>
                </c:pt>
                <c:pt idx="7337">
                  <c:v>0.61520737327188935</c:v>
                </c:pt>
                <c:pt idx="7338">
                  <c:v>0.61520737327188935</c:v>
                </c:pt>
                <c:pt idx="7339">
                  <c:v>0.61520737327188935</c:v>
                </c:pt>
                <c:pt idx="7340">
                  <c:v>0.61520737327188935</c:v>
                </c:pt>
                <c:pt idx="7341">
                  <c:v>0.61520737327188935</c:v>
                </c:pt>
                <c:pt idx="7342">
                  <c:v>0.61520737327188935</c:v>
                </c:pt>
                <c:pt idx="7343">
                  <c:v>0.61520737327188935</c:v>
                </c:pt>
                <c:pt idx="7344">
                  <c:v>0.61520737327188935</c:v>
                </c:pt>
                <c:pt idx="7345">
                  <c:v>0.61520737327188935</c:v>
                </c:pt>
                <c:pt idx="7346">
                  <c:v>0.4009216589861751</c:v>
                </c:pt>
                <c:pt idx="7347">
                  <c:v>0.42396313364055299</c:v>
                </c:pt>
                <c:pt idx="7348">
                  <c:v>0.54377880184331795</c:v>
                </c:pt>
                <c:pt idx="7349">
                  <c:v>0.42396313364055299</c:v>
                </c:pt>
                <c:pt idx="7350">
                  <c:v>0.59677419354838712</c:v>
                </c:pt>
                <c:pt idx="7351">
                  <c:v>0.59677419354838712</c:v>
                </c:pt>
                <c:pt idx="7352">
                  <c:v>0.4009216589861751</c:v>
                </c:pt>
                <c:pt idx="7353">
                  <c:v>0.4009216589861751</c:v>
                </c:pt>
                <c:pt idx="7354">
                  <c:v>0.54377880184331795</c:v>
                </c:pt>
                <c:pt idx="7355">
                  <c:v>0.4009216589861751</c:v>
                </c:pt>
                <c:pt idx="7356">
                  <c:v>0.54377880184331795</c:v>
                </c:pt>
                <c:pt idx="7357">
                  <c:v>0.6428571428571429</c:v>
                </c:pt>
                <c:pt idx="7358">
                  <c:v>0.54377880184331795</c:v>
                </c:pt>
                <c:pt idx="7359">
                  <c:v>0.42396313364055299</c:v>
                </c:pt>
                <c:pt idx="7360">
                  <c:v>0.42396313364055299</c:v>
                </c:pt>
                <c:pt idx="7361">
                  <c:v>0.54377880184331795</c:v>
                </c:pt>
                <c:pt idx="7362">
                  <c:v>0.4009216589861751</c:v>
                </c:pt>
                <c:pt idx="7363">
                  <c:v>0.42396313364055299</c:v>
                </c:pt>
                <c:pt idx="7364">
                  <c:v>0.4009216589861751</c:v>
                </c:pt>
                <c:pt idx="7365">
                  <c:v>0.42396313364055299</c:v>
                </c:pt>
                <c:pt idx="7366">
                  <c:v>0.54377880184331795</c:v>
                </c:pt>
                <c:pt idx="7367">
                  <c:v>0.42396313364055299</c:v>
                </c:pt>
                <c:pt idx="7368">
                  <c:v>0.4009216589861751</c:v>
                </c:pt>
                <c:pt idx="7369">
                  <c:v>0.59677419354838712</c:v>
                </c:pt>
                <c:pt idx="7370">
                  <c:v>0.59677419354838712</c:v>
                </c:pt>
                <c:pt idx="7371">
                  <c:v>0.4009216589861751</c:v>
                </c:pt>
                <c:pt idx="7372">
                  <c:v>0.4009216589861751</c:v>
                </c:pt>
                <c:pt idx="7373">
                  <c:v>0.4009216589861751</c:v>
                </c:pt>
                <c:pt idx="7374">
                  <c:v>0.54377880184331795</c:v>
                </c:pt>
                <c:pt idx="7375">
                  <c:v>0.81566820276497698</c:v>
                </c:pt>
                <c:pt idx="7376">
                  <c:v>0.88479262672811065</c:v>
                </c:pt>
                <c:pt idx="7377">
                  <c:v>0.88479262672811065</c:v>
                </c:pt>
                <c:pt idx="7378">
                  <c:v>0.88479262672811065</c:v>
                </c:pt>
                <c:pt idx="7379">
                  <c:v>0.88479262672811065</c:v>
                </c:pt>
                <c:pt idx="7380">
                  <c:v>0.23502304147465439</c:v>
                </c:pt>
                <c:pt idx="7381">
                  <c:v>0.23502304147465439</c:v>
                </c:pt>
                <c:pt idx="7382">
                  <c:v>0.2857142857142857</c:v>
                </c:pt>
                <c:pt idx="7383">
                  <c:v>0.39170506912442399</c:v>
                </c:pt>
                <c:pt idx="7384">
                  <c:v>0.22119815668202766</c:v>
                </c:pt>
                <c:pt idx="7385">
                  <c:v>0.2857142857142857</c:v>
                </c:pt>
                <c:pt idx="7386">
                  <c:v>0.39170506912442399</c:v>
                </c:pt>
                <c:pt idx="7387">
                  <c:v>0.2857142857142857</c:v>
                </c:pt>
                <c:pt idx="7388">
                  <c:v>0.2857142857142857</c:v>
                </c:pt>
                <c:pt idx="7389">
                  <c:v>0.2857142857142857</c:v>
                </c:pt>
                <c:pt idx="7390">
                  <c:v>0.23502304147465439</c:v>
                </c:pt>
                <c:pt idx="7391">
                  <c:v>0.2857142857142857</c:v>
                </c:pt>
                <c:pt idx="7392">
                  <c:v>0.23502304147465439</c:v>
                </c:pt>
                <c:pt idx="7393">
                  <c:v>0.39170506912442399</c:v>
                </c:pt>
                <c:pt idx="7394">
                  <c:v>0.81566820276497698</c:v>
                </c:pt>
                <c:pt idx="7395">
                  <c:v>0.88479262672811065</c:v>
                </c:pt>
                <c:pt idx="7396">
                  <c:v>0.88479262672811065</c:v>
                </c:pt>
                <c:pt idx="7397">
                  <c:v>0.88479262672811065</c:v>
                </c:pt>
                <c:pt idx="7398">
                  <c:v>0.4009216589861751</c:v>
                </c:pt>
                <c:pt idx="7399">
                  <c:v>0.53917050691244239</c:v>
                </c:pt>
                <c:pt idx="7400">
                  <c:v>0.53917050691244239</c:v>
                </c:pt>
                <c:pt idx="7401">
                  <c:v>0.53917050691244239</c:v>
                </c:pt>
                <c:pt idx="7402">
                  <c:v>0.4009216589861751</c:v>
                </c:pt>
                <c:pt idx="7403">
                  <c:v>0.4009216589861751</c:v>
                </c:pt>
                <c:pt idx="7404">
                  <c:v>0.4009216589861751</c:v>
                </c:pt>
                <c:pt idx="7405">
                  <c:v>0.4009216589861751</c:v>
                </c:pt>
                <c:pt idx="7406">
                  <c:v>0.26497695852534564</c:v>
                </c:pt>
                <c:pt idx="7407">
                  <c:v>0.42396313364055299</c:v>
                </c:pt>
                <c:pt idx="7408">
                  <c:v>0.57603686635944695</c:v>
                </c:pt>
                <c:pt idx="7409">
                  <c:v>0.42396313364055299</c:v>
                </c:pt>
                <c:pt idx="7410">
                  <c:v>0.57603686635944695</c:v>
                </c:pt>
                <c:pt idx="7411">
                  <c:v>0.2857142857142857</c:v>
                </c:pt>
                <c:pt idx="7412">
                  <c:v>0.2857142857142857</c:v>
                </c:pt>
                <c:pt idx="7413">
                  <c:v>0.2857142857142857</c:v>
                </c:pt>
                <c:pt idx="7414">
                  <c:v>0.2857142857142857</c:v>
                </c:pt>
                <c:pt idx="7415">
                  <c:v>0.2857142857142857</c:v>
                </c:pt>
                <c:pt idx="7416">
                  <c:v>0.2857142857142857</c:v>
                </c:pt>
                <c:pt idx="7417">
                  <c:v>0.2857142857142857</c:v>
                </c:pt>
                <c:pt idx="7418">
                  <c:v>0.2857142857142857</c:v>
                </c:pt>
                <c:pt idx="7419">
                  <c:v>0.2857142857142857</c:v>
                </c:pt>
                <c:pt idx="7420">
                  <c:v>0.2857142857142857</c:v>
                </c:pt>
                <c:pt idx="7421">
                  <c:v>0.2857142857142857</c:v>
                </c:pt>
                <c:pt idx="7422">
                  <c:v>0.2857142857142857</c:v>
                </c:pt>
                <c:pt idx="7423">
                  <c:v>0</c:v>
                </c:pt>
                <c:pt idx="7424">
                  <c:v>0</c:v>
                </c:pt>
                <c:pt idx="7425">
                  <c:v>0</c:v>
                </c:pt>
                <c:pt idx="7426">
                  <c:v>0</c:v>
                </c:pt>
                <c:pt idx="7427">
                  <c:v>0.45622119815668205</c:v>
                </c:pt>
                <c:pt idx="7428">
                  <c:v>0.45622119815668205</c:v>
                </c:pt>
                <c:pt idx="7429">
                  <c:v>0.2857142857142857</c:v>
                </c:pt>
                <c:pt idx="7430">
                  <c:v>0.2857142857142857</c:v>
                </c:pt>
                <c:pt idx="7431">
                  <c:v>0.45622119815668205</c:v>
                </c:pt>
                <c:pt idx="7432">
                  <c:v>0.45622119815668205</c:v>
                </c:pt>
                <c:pt idx="7433">
                  <c:v>0.45852534562211983</c:v>
                </c:pt>
                <c:pt idx="7434">
                  <c:v>0.2857142857142857</c:v>
                </c:pt>
                <c:pt idx="7435">
                  <c:v>0.2857142857142857</c:v>
                </c:pt>
                <c:pt idx="7436">
                  <c:v>0.45852534562211983</c:v>
                </c:pt>
                <c:pt idx="7437">
                  <c:v>0.45852534562211983</c:v>
                </c:pt>
                <c:pt idx="7438">
                  <c:v>0.45852534562211983</c:v>
                </c:pt>
                <c:pt idx="7439">
                  <c:v>0.45852534562211983</c:v>
                </c:pt>
                <c:pt idx="7440">
                  <c:v>0.2857142857142857</c:v>
                </c:pt>
                <c:pt idx="7441">
                  <c:v>0.2857142857142857</c:v>
                </c:pt>
                <c:pt idx="7442">
                  <c:v>0.45852534562211983</c:v>
                </c:pt>
                <c:pt idx="7443">
                  <c:v>0.5161290322580645</c:v>
                </c:pt>
                <c:pt idx="7444">
                  <c:v>0.5161290322580645</c:v>
                </c:pt>
                <c:pt idx="7445">
                  <c:v>0.5161290322580645</c:v>
                </c:pt>
                <c:pt idx="7446">
                  <c:v>0.5161290322580645</c:v>
                </c:pt>
                <c:pt idx="7447">
                  <c:v>0.5161290322580645</c:v>
                </c:pt>
                <c:pt idx="7448">
                  <c:v>0.5161290322580645</c:v>
                </c:pt>
                <c:pt idx="7449">
                  <c:v>0.5161290322580645</c:v>
                </c:pt>
                <c:pt idx="7450">
                  <c:v>0.5161290322580645</c:v>
                </c:pt>
                <c:pt idx="7451">
                  <c:v>0.5161290322580645</c:v>
                </c:pt>
                <c:pt idx="7452">
                  <c:v>0.5161290322580645</c:v>
                </c:pt>
                <c:pt idx="7453">
                  <c:v>0.5161290322580645</c:v>
                </c:pt>
                <c:pt idx="7454">
                  <c:v>0.5161290322580645</c:v>
                </c:pt>
                <c:pt idx="7455">
                  <c:v>0.5161290322580645</c:v>
                </c:pt>
                <c:pt idx="7456">
                  <c:v>0.5161290322580645</c:v>
                </c:pt>
                <c:pt idx="7457">
                  <c:v>0.5161290322580645</c:v>
                </c:pt>
                <c:pt idx="7458">
                  <c:v>0.5161290322580645</c:v>
                </c:pt>
                <c:pt idx="7459">
                  <c:v>0.5161290322580645</c:v>
                </c:pt>
                <c:pt idx="7460">
                  <c:v>0.5161290322580645</c:v>
                </c:pt>
                <c:pt idx="7461">
                  <c:v>0.50460829493087556</c:v>
                </c:pt>
                <c:pt idx="7462">
                  <c:v>0.56221198156682028</c:v>
                </c:pt>
                <c:pt idx="7463">
                  <c:v>0.50460829493087556</c:v>
                </c:pt>
                <c:pt idx="7464">
                  <c:v>0.29723502304147464</c:v>
                </c:pt>
                <c:pt idx="7465">
                  <c:v>0.50460829493087556</c:v>
                </c:pt>
                <c:pt idx="7466">
                  <c:v>0.50460829493087556</c:v>
                </c:pt>
                <c:pt idx="7467">
                  <c:v>0.50460829493087556</c:v>
                </c:pt>
                <c:pt idx="7468">
                  <c:v>0.50460829493087556</c:v>
                </c:pt>
                <c:pt idx="7469">
                  <c:v>0.50460829493087556</c:v>
                </c:pt>
                <c:pt idx="7470">
                  <c:v>0.50460829493087556</c:v>
                </c:pt>
                <c:pt idx="7471">
                  <c:v>0.50460829493087556</c:v>
                </c:pt>
                <c:pt idx="7472">
                  <c:v>0.50460829493087556</c:v>
                </c:pt>
                <c:pt idx="7473">
                  <c:v>0.50460829493087556</c:v>
                </c:pt>
                <c:pt idx="7474">
                  <c:v>0.50460829493087556</c:v>
                </c:pt>
                <c:pt idx="7475">
                  <c:v>0.56221198156682028</c:v>
                </c:pt>
                <c:pt idx="7476">
                  <c:v>0.49308755760368661</c:v>
                </c:pt>
                <c:pt idx="7477">
                  <c:v>0.49308755760368661</c:v>
                </c:pt>
                <c:pt idx="7478">
                  <c:v>0.56221198156682028</c:v>
                </c:pt>
                <c:pt idx="7479">
                  <c:v>0.49308755760368661</c:v>
                </c:pt>
                <c:pt idx="7480">
                  <c:v>0.50460829493087556</c:v>
                </c:pt>
                <c:pt idx="7481">
                  <c:v>0.50460829493087556</c:v>
                </c:pt>
                <c:pt idx="7482">
                  <c:v>0.50460829493087556</c:v>
                </c:pt>
                <c:pt idx="7483">
                  <c:v>0.50460829493087556</c:v>
                </c:pt>
                <c:pt idx="7484">
                  <c:v>0.50460829493087556</c:v>
                </c:pt>
                <c:pt idx="7485">
                  <c:v>0.50460829493087556</c:v>
                </c:pt>
                <c:pt idx="7486">
                  <c:v>0.50460829493087556</c:v>
                </c:pt>
                <c:pt idx="7487">
                  <c:v>0.50460829493087556</c:v>
                </c:pt>
                <c:pt idx="7488">
                  <c:v>0.50460829493087556</c:v>
                </c:pt>
                <c:pt idx="7489">
                  <c:v>0.50460829493087556</c:v>
                </c:pt>
                <c:pt idx="7490">
                  <c:v>0.50460829493087556</c:v>
                </c:pt>
                <c:pt idx="7491">
                  <c:v>0.50460829493087556</c:v>
                </c:pt>
                <c:pt idx="7492">
                  <c:v>0.36635944700460832</c:v>
                </c:pt>
                <c:pt idx="7493">
                  <c:v>0.36635944700460832</c:v>
                </c:pt>
                <c:pt idx="7494">
                  <c:v>0.36635944700460832</c:v>
                </c:pt>
                <c:pt idx="7495">
                  <c:v>0.5161290322580645</c:v>
                </c:pt>
                <c:pt idx="7496">
                  <c:v>0.5161290322580645</c:v>
                </c:pt>
                <c:pt idx="7497">
                  <c:v>0.5161290322580645</c:v>
                </c:pt>
                <c:pt idx="7498">
                  <c:v>0.51152073732718895</c:v>
                </c:pt>
                <c:pt idx="7499">
                  <c:v>0.51152073732718895</c:v>
                </c:pt>
                <c:pt idx="7500">
                  <c:v>0.51152073732718895</c:v>
                </c:pt>
                <c:pt idx="7501">
                  <c:v>5.9907834101382486E-2</c:v>
                </c:pt>
                <c:pt idx="7502">
                  <c:v>0.11290322580645161</c:v>
                </c:pt>
                <c:pt idx="7503">
                  <c:v>5.9907834101382486E-2</c:v>
                </c:pt>
                <c:pt idx="7504">
                  <c:v>5.9907834101382486E-2</c:v>
                </c:pt>
                <c:pt idx="7505">
                  <c:v>0.11290322580645161</c:v>
                </c:pt>
                <c:pt idx="7506">
                  <c:v>5.9907834101382486E-2</c:v>
                </c:pt>
                <c:pt idx="7507">
                  <c:v>0.11290322580645161</c:v>
                </c:pt>
                <c:pt idx="7508">
                  <c:v>5.9907834101382486E-2</c:v>
                </c:pt>
                <c:pt idx="7509">
                  <c:v>5.9907834101382486E-2</c:v>
                </c:pt>
                <c:pt idx="7510">
                  <c:v>0.38940092165898615</c:v>
                </c:pt>
                <c:pt idx="7511">
                  <c:v>0.24654377880184331</c:v>
                </c:pt>
                <c:pt idx="7512">
                  <c:v>0.24654377880184331</c:v>
                </c:pt>
                <c:pt idx="7513">
                  <c:v>0.24654377880184331</c:v>
                </c:pt>
                <c:pt idx="7514">
                  <c:v>0.24654377880184331</c:v>
                </c:pt>
                <c:pt idx="7515">
                  <c:v>0.38940092165898615</c:v>
                </c:pt>
                <c:pt idx="7516">
                  <c:v>0.27649769585253459</c:v>
                </c:pt>
                <c:pt idx="7517">
                  <c:v>0.24654377880184331</c:v>
                </c:pt>
                <c:pt idx="7518">
                  <c:v>0.24654377880184331</c:v>
                </c:pt>
                <c:pt idx="7519">
                  <c:v>0.27649769585253459</c:v>
                </c:pt>
                <c:pt idx="7520">
                  <c:v>0.38940092165898615</c:v>
                </c:pt>
                <c:pt idx="7521">
                  <c:v>0.24654377880184331</c:v>
                </c:pt>
                <c:pt idx="7522">
                  <c:v>0.24654377880184331</c:v>
                </c:pt>
                <c:pt idx="7523">
                  <c:v>0.24654377880184331</c:v>
                </c:pt>
                <c:pt idx="7524">
                  <c:v>0.24654377880184331</c:v>
                </c:pt>
                <c:pt idx="7525">
                  <c:v>0.38940092165898615</c:v>
                </c:pt>
                <c:pt idx="7526">
                  <c:v>0.24654377880184331</c:v>
                </c:pt>
                <c:pt idx="7527">
                  <c:v>0.27649769585253459</c:v>
                </c:pt>
                <c:pt idx="7528">
                  <c:v>0.24654377880184331</c:v>
                </c:pt>
                <c:pt idx="7529">
                  <c:v>0.24654377880184331</c:v>
                </c:pt>
                <c:pt idx="7530">
                  <c:v>0.4838709677419355</c:v>
                </c:pt>
                <c:pt idx="7531">
                  <c:v>0.4838709677419355</c:v>
                </c:pt>
                <c:pt idx="7532">
                  <c:v>0.4838709677419355</c:v>
                </c:pt>
                <c:pt idx="7533">
                  <c:v>0.4838709677419355</c:v>
                </c:pt>
                <c:pt idx="7534">
                  <c:v>0.4838709677419355</c:v>
                </c:pt>
                <c:pt idx="7535">
                  <c:v>0.4838709677419355</c:v>
                </c:pt>
                <c:pt idx="7536">
                  <c:v>0.4838709677419355</c:v>
                </c:pt>
                <c:pt idx="7537">
                  <c:v>0.4838709677419355</c:v>
                </c:pt>
                <c:pt idx="7538">
                  <c:v>0.4838709677419355</c:v>
                </c:pt>
                <c:pt idx="7539">
                  <c:v>0.4838709677419355</c:v>
                </c:pt>
                <c:pt idx="7540">
                  <c:v>0.4838709677419355</c:v>
                </c:pt>
                <c:pt idx="7541">
                  <c:v>0.4838709677419355</c:v>
                </c:pt>
                <c:pt idx="7542">
                  <c:v>0.4838709677419355</c:v>
                </c:pt>
                <c:pt idx="7543">
                  <c:v>0.4838709677419355</c:v>
                </c:pt>
                <c:pt idx="7544">
                  <c:v>0.4838709677419355</c:v>
                </c:pt>
                <c:pt idx="7545">
                  <c:v>0.14746543778801843</c:v>
                </c:pt>
                <c:pt idx="7546">
                  <c:v>0.14746543778801843</c:v>
                </c:pt>
                <c:pt idx="7547">
                  <c:v>0.14746543778801843</c:v>
                </c:pt>
                <c:pt idx="7548">
                  <c:v>0.14746543778801843</c:v>
                </c:pt>
                <c:pt idx="7549">
                  <c:v>0.14746543778801843</c:v>
                </c:pt>
                <c:pt idx="7550">
                  <c:v>0.14746543778801843</c:v>
                </c:pt>
                <c:pt idx="7551">
                  <c:v>0.14746543778801843</c:v>
                </c:pt>
                <c:pt idx="7552">
                  <c:v>0.14746543778801843</c:v>
                </c:pt>
                <c:pt idx="7553">
                  <c:v>0.14746543778801843</c:v>
                </c:pt>
                <c:pt idx="7554">
                  <c:v>0.14746543778801843</c:v>
                </c:pt>
                <c:pt idx="7555">
                  <c:v>0.14746543778801843</c:v>
                </c:pt>
                <c:pt idx="7556">
                  <c:v>0.14746543778801843</c:v>
                </c:pt>
                <c:pt idx="7557">
                  <c:v>0.13364055299539171</c:v>
                </c:pt>
                <c:pt idx="7558">
                  <c:v>0.28110599078341014</c:v>
                </c:pt>
                <c:pt idx="7559">
                  <c:v>0.13364055299539171</c:v>
                </c:pt>
                <c:pt idx="7560">
                  <c:v>0.14746543778801843</c:v>
                </c:pt>
                <c:pt idx="7561">
                  <c:v>0.13364055299539171</c:v>
                </c:pt>
                <c:pt idx="7562">
                  <c:v>0.13364055299539171</c:v>
                </c:pt>
                <c:pt idx="7563">
                  <c:v>0.28110599078341014</c:v>
                </c:pt>
                <c:pt idx="7564">
                  <c:v>0.13594470046082949</c:v>
                </c:pt>
                <c:pt idx="7565">
                  <c:v>0.13594470046082949</c:v>
                </c:pt>
                <c:pt idx="7566">
                  <c:v>0.13594470046082949</c:v>
                </c:pt>
                <c:pt idx="7567">
                  <c:v>0.13594470046082949</c:v>
                </c:pt>
                <c:pt idx="7568">
                  <c:v>0.13594470046082949</c:v>
                </c:pt>
                <c:pt idx="7569">
                  <c:v>0.13594470046082949</c:v>
                </c:pt>
                <c:pt idx="7570">
                  <c:v>0.13594470046082949</c:v>
                </c:pt>
                <c:pt idx="7571">
                  <c:v>0.13594470046082949</c:v>
                </c:pt>
                <c:pt idx="7572">
                  <c:v>0.72580645161290325</c:v>
                </c:pt>
                <c:pt idx="7573">
                  <c:v>0.72580645161290325</c:v>
                </c:pt>
                <c:pt idx="7574">
                  <c:v>0.72580645161290325</c:v>
                </c:pt>
                <c:pt idx="7575">
                  <c:v>0.72580645161290325</c:v>
                </c:pt>
                <c:pt idx="7576">
                  <c:v>0.72580645161290325</c:v>
                </c:pt>
                <c:pt idx="7577">
                  <c:v>0.72580645161290325</c:v>
                </c:pt>
                <c:pt idx="7578">
                  <c:v>0.72580645161290325</c:v>
                </c:pt>
                <c:pt idx="7579">
                  <c:v>0.72580645161290325</c:v>
                </c:pt>
                <c:pt idx="7580">
                  <c:v>0.72580645161290325</c:v>
                </c:pt>
                <c:pt idx="7581">
                  <c:v>0.72580645161290325</c:v>
                </c:pt>
                <c:pt idx="7582">
                  <c:v>0.72580645161290325</c:v>
                </c:pt>
                <c:pt idx="7583">
                  <c:v>0.72580645161290325</c:v>
                </c:pt>
                <c:pt idx="7584">
                  <c:v>0.72580645161290325</c:v>
                </c:pt>
                <c:pt idx="7585">
                  <c:v>0.72580645161290325</c:v>
                </c:pt>
                <c:pt idx="7586">
                  <c:v>0.72580645161290325</c:v>
                </c:pt>
                <c:pt idx="7587">
                  <c:v>0.72580645161290325</c:v>
                </c:pt>
                <c:pt idx="7588">
                  <c:v>0.72580645161290325</c:v>
                </c:pt>
                <c:pt idx="7589">
                  <c:v>0.72580645161290325</c:v>
                </c:pt>
                <c:pt idx="7590">
                  <c:v>0.72580645161290325</c:v>
                </c:pt>
                <c:pt idx="7591">
                  <c:v>0.72580645161290325</c:v>
                </c:pt>
                <c:pt idx="7592">
                  <c:v>0.72580645161290325</c:v>
                </c:pt>
                <c:pt idx="7593">
                  <c:v>0.72580645161290325</c:v>
                </c:pt>
                <c:pt idx="7594">
                  <c:v>0.72580645161290325</c:v>
                </c:pt>
                <c:pt idx="7595">
                  <c:v>0.72580645161290325</c:v>
                </c:pt>
                <c:pt idx="7596">
                  <c:v>0.72580645161290325</c:v>
                </c:pt>
                <c:pt idx="7597">
                  <c:v>0.72580645161290325</c:v>
                </c:pt>
                <c:pt idx="7598">
                  <c:v>0.72580645161290325</c:v>
                </c:pt>
                <c:pt idx="7599">
                  <c:v>0.48156682027649772</c:v>
                </c:pt>
                <c:pt idx="7600">
                  <c:v>0.53917050691244239</c:v>
                </c:pt>
                <c:pt idx="7601">
                  <c:v>0.53917050691244239</c:v>
                </c:pt>
                <c:pt idx="7602">
                  <c:v>0.48156682027649772</c:v>
                </c:pt>
                <c:pt idx="7603">
                  <c:v>0.48156682027649772</c:v>
                </c:pt>
                <c:pt idx="7604">
                  <c:v>6.2211981566820278E-2</c:v>
                </c:pt>
                <c:pt idx="7605">
                  <c:v>7.8341013824884786E-2</c:v>
                </c:pt>
                <c:pt idx="7606">
                  <c:v>0.19815668202764977</c:v>
                </c:pt>
                <c:pt idx="7607">
                  <c:v>6.2211981566820278E-2</c:v>
                </c:pt>
                <c:pt idx="7608">
                  <c:v>6.2211981566820278E-2</c:v>
                </c:pt>
                <c:pt idx="7609">
                  <c:v>0.19815668202764977</c:v>
                </c:pt>
                <c:pt idx="7610">
                  <c:v>6.2211981566820278E-2</c:v>
                </c:pt>
                <c:pt idx="7611">
                  <c:v>7.8341013824884786E-2</c:v>
                </c:pt>
                <c:pt idx="7612">
                  <c:v>0.19815668202764977</c:v>
                </c:pt>
                <c:pt idx="7613">
                  <c:v>0.19815668202764977</c:v>
                </c:pt>
                <c:pt idx="7614">
                  <c:v>7.8341013824884786E-2</c:v>
                </c:pt>
                <c:pt idx="7615">
                  <c:v>7.8341013824884786E-2</c:v>
                </c:pt>
                <c:pt idx="7616">
                  <c:v>6.2211981566820278E-2</c:v>
                </c:pt>
                <c:pt idx="7617">
                  <c:v>6.2211981566820278E-2</c:v>
                </c:pt>
                <c:pt idx="7618">
                  <c:v>7.8341013824884786E-2</c:v>
                </c:pt>
                <c:pt idx="7619">
                  <c:v>7.8341013824884786E-2</c:v>
                </c:pt>
                <c:pt idx="7620">
                  <c:v>7.8341013824884786E-2</c:v>
                </c:pt>
                <c:pt idx="7621">
                  <c:v>7.8341013824884786E-2</c:v>
                </c:pt>
                <c:pt idx="7622">
                  <c:v>7.8341013824884786E-2</c:v>
                </c:pt>
                <c:pt idx="7623">
                  <c:v>6.2211981566820278E-2</c:v>
                </c:pt>
                <c:pt idx="7624">
                  <c:v>6.2211981566820278E-2</c:v>
                </c:pt>
                <c:pt idx="7625">
                  <c:v>7.8341013824884786E-2</c:v>
                </c:pt>
                <c:pt idx="7626">
                  <c:v>0.12442396313364056</c:v>
                </c:pt>
                <c:pt idx="7627">
                  <c:v>6.6820276497695855E-2</c:v>
                </c:pt>
                <c:pt idx="7628">
                  <c:v>6.6820276497695855E-2</c:v>
                </c:pt>
                <c:pt idx="7629">
                  <c:v>6.6820276497695855E-2</c:v>
                </c:pt>
                <c:pt idx="7630">
                  <c:v>6.6820276497695855E-2</c:v>
                </c:pt>
                <c:pt idx="7631">
                  <c:v>0.12442396313364056</c:v>
                </c:pt>
                <c:pt idx="7632">
                  <c:v>6.6820276497695855E-2</c:v>
                </c:pt>
                <c:pt idx="7633">
                  <c:v>0.12442396313364056</c:v>
                </c:pt>
                <c:pt idx="7634">
                  <c:v>6.6820276497695855E-2</c:v>
                </c:pt>
                <c:pt idx="7635">
                  <c:v>0.12442396313364056</c:v>
                </c:pt>
                <c:pt idx="7636">
                  <c:v>6.6820276497695855E-2</c:v>
                </c:pt>
                <c:pt idx="7637">
                  <c:v>0.12442396313364056</c:v>
                </c:pt>
                <c:pt idx="7638">
                  <c:v>6.6820276497695855E-2</c:v>
                </c:pt>
                <c:pt idx="7639">
                  <c:v>6.6820276497695855E-2</c:v>
                </c:pt>
                <c:pt idx="7640">
                  <c:v>6.6820276497695855E-2</c:v>
                </c:pt>
                <c:pt idx="7641">
                  <c:v>6.6820276497695855E-2</c:v>
                </c:pt>
                <c:pt idx="7642">
                  <c:v>0.12442396313364056</c:v>
                </c:pt>
                <c:pt idx="7643">
                  <c:v>0.12442396313364056</c:v>
                </c:pt>
                <c:pt idx="7644">
                  <c:v>6.6820276497695855E-2</c:v>
                </c:pt>
                <c:pt idx="7645">
                  <c:v>6.6820276497695855E-2</c:v>
                </c:pt>
                <c:pt idx="7646">
                  <c:v>6.6820276497695855E-2</c:v>
                </c:pt>
                <c:pt idx="7647">
                  <c:v>0.12442396313364056</c:v>
                </c:pt>
                <c:pt idx="7648">
                  <c:v>0.12442396313364056</c:v>
                </c:pt>
                <c:pt idx="7649">
                  <c:v>0.46082949308755761</c:v>
                </c:pt>
                <c:pt idx="7650">
                  <c:v>0.46082949308755761</c:v>
                </c:pt>
                <c:pt idx="7651">
                  <c:v>0.46082949308755761</c:v>
                </c:pt>
                <c:pt idx="7652">
                  <c:v>0.46082949308755761</c:v>
                </c:pt>
                <c:pt idx="7653">
                  <c:v>0.46082949308755761</c:v>
                </c:pt>
                <c:pt idx="7654">
                  <c:v>0.46082949308755761</c:v>
                </c:pt>
                <c:pt idx="7655">
                  <c:v>0.46082949308755761</c:v>
                </c:pt>
                <c:pt idx="7656">
                  <c:v>0.46082949308755761</c:v>
                </c:pt>
                <c:pt idx="7657">
                  <c:v>0.46082949308755761</c:v>
                </c:pt>
                <c:pt idx="7658">
                  <c:v>0.46082949308755761</c:v>
                </c:pt>
                <c:pt idx="7659">
                  <c:v>0.46082949308755761</c:v>
                </c:pt>
                <c:pt idx="7660">
                  <c:v>0.46082949308755761</c:v>
                </c:pt>
                <c:pt idx="7661">
                  <c:v>0.46082949308755761</c:v>
                </c:pt>
                <c:pt idx="7662">
                  <c:v>0.46082949308755761</c:v>
                </c:pt>
                <c:pt idx="7663">
                  <c:v>0.46082949308755761</c:v>
                </c:pt>
                <c:pt idx="7664">
                  <c:v>0.46082949308755761</c:v>
                </c:pt>
                <c:pt idx="7665">
                  <c:v>0.46082949308755761</c:v>
                </c:pt>
                <c:pt idx="7666">
                  <c:v>0.46082949308755761</c:v>
                </c:pt>
                <c:pt idx="7667">
                  <c:v>0.46082949308755761</c:v>
                </c:pt>
                <c:pt idx="7668">
                  <c:v>0.46082949308755761</c:v>
                </c:pt>
                <c:pt idx="7669">
                  <c:v>0.46082949308755761</c:v>
                </c:pt>
                <c:pt idx="7670">
                  <c:v>0.46082949308755761</c:v>
                </c:pt>
                <c:pt idx="7671">
                  <c:v>0.46082949308755761</c:v>
                </c:pt>
                <c:pt idx="7672">
                  <c:v>0.46082949308755761</c:v>
                </c:pt>
                <c:pt idx="7673">
                  <c:v>0.46082949308755761</c:v>
                </c:pt>
                <c:pt idx="7674">
                  <c:v>0.46082949308755761</c:v>
                </c:pt>
                <c:pt idx="7675">
                  <c:v>0.46082949308755761</c:v>
                </c:pt>
                <c:pt idx="7676">
                  <c:v>0.46082949308755761</c:v>
                </c:pt>
                <c:pt idx="7677">
                  <c:v>0.46082949308755761</c:v>
                </c:pt>
                <c:pt idx="7678">
                  <c:v>0.46082949308755761</c:v>
                </c:pt>
                <c:pt idx="7679">
                  <c:v>0.46082949308755761</c:v>
                </c:pt>
                <c:pt idx="7680">
                  <c:v>0.46082949308755761</c:v>
                </c:pt>
                <c:pt idx="7681">
                  <c:v>0.46082949308755761</c:v>
                </c:pt>
                <c:pt idx="7682">
                  <c:v>0.46082949308755761</c:v>
                </c:pt>
                <c:pt idx="7683">
                  <c:v>0.52995391705069128</c:v>
                </c:pt>
                <c:pt idx="7684">
                  <c:v>0.52995391705069128</c:v>
                </c:pt>
                <c:pt idx="7685">
                  <c:v>0.52995391705069128</c:v>
                </c:pt>
                <c:pt idx="7686">
                  <c:v>0.52995391705069128</c:v>
                </c:pt>
                <c:pt idx="7687">
                  <c:v>0.52995391705069128</c:v>
                </c:pt>
                <c:pt idx="7688">
                  <c:v>0.52995391705069128</c:v>
                </c:pt>
                <c:pt idx="7689">
                  <c:v>0.52995391705069128</c:v>
                </c:pt>
                <c:pt idx="7690">
                  <c:v>0.52995391705069128</c:v>
                </c:pt>
                <c:pt idx="7691">
                  <c:v>0.52995391705069128</c:v>
                </c:pt>
                <c:pt idx="7692">
                  <c:v>0.52995391705069128</c:v>
                </c:pt>
                <c:pt idx="7693">
                  <c:v>0.52995391705069128</c:v>
                </c:pt>
                <c:pt idx="7694">
                  <c:v>0.52995391705069128</c:v>
                </c:pt>
                <c:pt idx="7695">
                  <c:v>0.52995391705069128</c:v>
                </c:pt>
                <c:pt idx="7696">
                  <c:v>0.52995391705069128</c:v>
                </c:pt>
                <c:pt idx="7697">
                  <c:v>0.52995391705069128</c:v>
                </c:pt>
                <c:pt idx="7698">
                  <c:v>0.52995391705069128</c:v>
                </c:pt>
                <c:pt idx="7699">
                  <c:v>0.52995391705069128</c:v>
                </c:pt>
                <c:pt idx="7700">
                  <c:v>0.52764976958525345</c:v>
                </c:pt>
                <c:pt idx="7701">
                  <c:v>0.52764976958525345</c:v>
                </c:pt>
                <c:pt idx="7702">
                  <c:v>0.52764976958525345</c:v>
                </c:pt>
                <c:pt idx="7703">
                  <c:v>0.52764976958525345</c:v>
                </c:pt>
                <c:pt idx="7704">
                  <c:v>0.56221198156682028</c:v>
                </c:pt>
                <c:pt idx="7705">
                  <c:v>0.52764976958525345</c:v>
                </c:pt>
                <c:pt idx="7706">
                  <c:v>0.29723502304147464</c:v>
                </c:pt>
                <c:pt idx="7707">
                  <c:v>0.50460829493087556</c:v>
                </c:pt>
                <c:pt idx="7708">
                  <c:v>0.52764976958525345</c:v>
                </c:pt>
                <c:pt idx="7709">
                  <c:v>0.29723502304147464</c:v>
                </c:pt>
                <c:pt idx="7710">
                  <c:v>0.52764976958525345</c:v>
                </c:pt>
                <c:pt idx="7711">
                  <c:v>0.52764976958525345</c:v>
                </c:pt>
                <c:pt idx="7712">
                  <c:v>0.50460829493087556</c:v>
                </c:pt>
                <c:pt idx="7713">
                  <c:v>0.29723502304147464</c:v>
                </c:pt>
                <c:pt idx="7714">
                  <c:v>0.52764976958525345</c:v>
                </c:pt>
                <c:pt idx="7715">
                  <c:v>0.52764976958525345</c:v>
                </c:pt>
                <c:pt idx="7716">
                  <c:v>0.50460829493087556</c:v>
                </c:pt>
                <c:pt idx="7717">
                  <c:v>0.50460829493087556</c:v>
                </c:pt>
                <c:pt idx="7718">
                  <c:v>0.52764976958525345</c:v>
                </c:pt>
                <c:pt idx="7719">
                  <c:v>0.29723502304147464</c:v>
                </c:pt>
                <c:pt idx="7720">
                  <c:v>0.52764976958525345</c:v>
                </c:pt>
                <c:pt idx="7721">
                  <c:v>0.50460829493087556</c:v>
                </c:pt>
                <c:pt idx="7722">
                  <c:v>0.52764976958525345</c:v>
                </c:pt>
                <c:pt idx="7723">
                  <c:v>0.52764976958525345</c:v>
                </c:pt>
                <c:pt idx="7724">
                  <c:v>0.29723502304147464</c:v>
                </c:pt>
                <c:pt idx="7725">
                  <c:v>0.50460829493087556</c:v>
                </c:pt>
                <c:pt idx="7726">
                  <c:v>0.52764976958525345</c:v>
                </c:pt>
                <c:pt idx="7727">
                  <c:v>0.52764976958525345</c:v>
                </c:pt>
                <c:pt idx="7728">
                  <c:v>0.50460829493087556</c:v>
                </c:pt>
                <c:pt idx="7729">
                  <c:v>0.50460829493087556</c:v>
                </c:pt>
                <c:pt idx="7730">
                  <c:v>0.52764976958525345</c:v>
                </c:pt>
                <c:pt idx="7731">
                  <c:v>0.52764976958525345</c:v>
                </c:pt>
                <c:pt idx="7732">
                  <c:v>0.52764976958525345</c:v>
                </c:pt>
                <c:pt idx="7733">
                  <c:v>0.29723502304147464</c:v>
                </c:pt>
                <c:pt idx="7734">
                  <c:v>0.52764976958525345</c:v>
                </c:pt>
                <c:pt idx="7735">
                  <c:v>0.50460829493087556</c:v>
                </c:pt>
                <c:pt idx="7736">
                  <c:v>0.29723502304147464</c:v>
                </c:pt>
                <c:pt idx="7737">
                  <c:v>0.50460829493087556</c:v>
                </c:pt>
                <c:pt idx="7738">
                  <c:v>0.50460829493087556</c:v>
                </c:pt>
                <c:pt idx="7739">
                  <c:v>0.52764976958525345</c:v>
                </c:pt>
                <c:pt idx="7740">
                  <c:v>0.52764976958525345</c:v>
                </c:pt>
                <c:pt idx="7741">
                  <c:v>0.56221198156682028</c:v>
                </c:pt>
                <c:pt idx="7742">
                  <c:v>0.52764976958525345</c:v>
                </c:pt>
                <c:pt idx="7743">
                  <c:v>0.50460829493087556</c:v>
                </c:pt>
                <c:pt idx="7744">
                  <c:v>0.50460829493087556</c:v>
                </c:pt>
                <c:pt idx="7745">
                  <c:v>0.50460829493087556</c:v>
                </c:pt>
                <c:pt idx="7746">
                  <c:v>0.50460829493087556</c:v>
                </c:pt>
                <c:pt idx="7747">
                  <c:v>0.6428571428571429</c:v>
                </c:pt>
                <c:pt idx="7748">
                  <c:v>0.52764976958525345</c:v>
                </c:pt>
                <c:pt idx="7749">
                  <c:v>0.61290322580645162</c:v>
                </c:pt>
                <c:pt idx="7750">
                  <c:v>0.61290322580645162</c:v>
                </c:pt>
                <c:pt idx="7751">
                  <c:v>0.61290322580645162</c:v>
                </c:pt>
                <c:pt idx="7752">
                  <c:v>0.61290322580645162</c:v>
                </c:pt>
                <c:pt idx="7753">
                  <c:v>0.61290322580645162</c:v>
                </c:pt>
                <c:pt idx="7754">
                  <c:v>0.61290322580645162</c:v>
                </c:pt>
                <c:pt idx="7755">
                  <c:v>0.61290322580645162</c:v>
                </c:pt>
                <c:pt idx="7756">
                  <c:v>0.61290322580645162</c:v>
                </c:pt>
                <c:pt idx="7757">
                  <c:v>0.61290322580645162</c:v>
                </c:pt>
                <c:pt idx="7758">
                  <c:v>0.61290322580645162</c:v>
                </c:pt>
                <c:pt idx="7759">
                  <c:v>0.61290322580645162</c:v>
                </c:pt>
                <c:pt idx="7760">
                  <c:v>0.61290322580645162</c:v>
                </c:pt>
                <c:pt idx="7761">
                  <c:v>0.66589861751152069</c:v>
                </c:pt>
                <c:pt idx="7762">
                  <c:v>0.50460829493087556</c:v>
                </c:pt>
                <c:pt idx="7763">
                  <c:v>0.66589861751152069</c:v>
                </c:pt>
                <c:pt idx="7764">
                  <c:v>0.50460829493087556</c:v>
                </c:pt>
                <c:pt idx="7765">
                  <c:v>0.50460829493087556</c:v>
                </c:pt>
                <c:pt idx="7766">
                  <c:v>0.50460829493087556</c:v>
                </c:pt>
                <c:pt idx="7767">
                  <c:v>0.66589861751152069</c:v>
                </c:pt>
                <c:pt idx="7768">
                  <c:v>0.50460829493087556</c:v>
                </c:pt>
                <c:pt idx="7769">
                  <c:v>0.50460829493087556</c:v>
                </c:pt>
                <c:pt idx="7770">
                  <c:v>0.66589861751152069</c:v>
                </c:pt>
                <c:pt idx="7771">
                  <c:v>0.66589861751152069</c:v>
                </c:pt>
                <c:pt idx="7772">
                  <c:v>0.50460829493087556</c:v>
                </c:pt>
                <c:pt idx="7773">
                  <c:v>0.50460829493087556</c:v>
                </c:pt>
                <c:pt idx="7774">
                  <c:v>0.50460829493087556</c:v>
                </c:pt>
                <c:pt idx="7775">
                  <c:v>0.50460829493087556</c:v>
                </c:pt>
                <c:pt idx="7776">
                  <c:v>0.50460829493087556</c:v>
                </c:pt>
                <c:pt idx="7777">
                  <c:v>0.50460829493087556</c:v>
                </c:pt>
                <c:pt idx="7778">
                  <c:v>0.50460829493087556</c:v>
                </c:pt>
                <c:pt idx="7779">
                  <c:v>0.50460829493087556</c:v>
                </c:pt>
                <c:pt idx="7780">
                  <c:v>0.50460829493087556</c:v>
                </c:pt>
                <c:pt idx="7781">
                  <c:v>0.50460829493087556</c:v>
                </c:pt>
                <c:pt idx="7782">
                  <c:v>0.66589861751152069</c:v>
                </c:pt>
                <c:pt idx="7783">
                  <c:v>0.66589861751152069</c:v>
                </c:pt>
                <c:pt idx="7784">
                  <c:v>0.50460829493087556</c:v>
                </c:pt>
                <c:pt idx="7785">
                  <c:v>0.66589861751152069</c:v>
                </c:pt>
                <c:pt idx="7786">
                  <c:v>0.50460829493087556</c:v>
                </c:pt>
                <c:pt idx="7787">
                  <c:v>0.50460829493087556</c:v>
                </c:pt>
                <c:pt idx="7788">
                  <c:v>0.66589861751152069</c:v>
                </c:pt>
                <c:pt idx="7789">
                  <c:v>0.66589861751152069</c:v>
                </c:pt>
                <c:pt idx="7790">
                  <c:v>0.50460829493087556</c:v>
                </c:pt>
                <c:pt idx="7791">
                  <c:v>0.66589861751152069</c:v>
                </c:pt>
                <c:pt idx="7792">
                  <c:v>0.50460829493087556</c:v>
                </c:pt>
                <c:pt idx="7793">
                  <c:v>0.66589861751152069</c:v>
                </c:pt>
                <c:pt idx="7794">
                  <c:v>0.50460829493087556</c:v>
                </c:pt>
                <c:pt idx="7795">
                  <c:v>0.66589861751152069</c:v>
                </c:pt>
                <c:pt idx="7796">
                  <c:v>0.66589861751152069</c:v>
                </c:pt>
                <c:pt idx="7797">
                  <c:v>0.50460829493087556</c:v>
                </c:pt>
                <c:pt idx="7798">
                  <c:v>0.50460829493087556</c:v>
                </c:pt>
                <c:pt idx="7799">
                  <c:v>0.50460829493087556</c:v>
                </c:pt>
                <c:pt idx="7800">
                  <c:v>0.66589861751152069</c:v>
                </c:pt>
                <c:pt idx="7801">
                  <c:v>0.66589861751152069</c:v>
                </c:pt>
                <c:pt idx="7802">
                  <c:v>0.50460829493087556</c:v>
                </c:pt>
                <c:pt idx="7803">
                  <c:v>0.50460829493087556</c:v>
                </c:pt>
                <c:pt idx="7804">
                  <c:v>0.66589861751152069</c:v>
                </c:pt>
                <c:pt idx="7805">
                  <c:v>0.50460829493087556</c:v>
                </c:pt>
                <c:pt idx="7806">
                  <c:v>0.50460829493087556</c:v>
                </c:pt>
                <c:pt idx="7807">
                  <c:v>0.50460829493087556</c:v>
                </c:pt>
                <c:pt idx="7808">
                  <c:v>0.66589861751152069</c:v>
                </c:pt>
                <c:pt idx="7809">
                  <c:v>0.66589861751152069</c:v>
                </c:pt>
                <c:pt idx="7810">
                  <c:v>0.66589861751152069</c:v>
                </c:pt>
                <c:pt idx="7811">
                  <c:v>0.50460829493087556</c:v>
                </c:pt>
                <c:pt idx="7812">
                  <c:v>0.50460829493087556</c:v>
                </c:pt>
                <c:pt idx="7813">
                  <c:v>0.66589861751152069</c:v>
                </c:pt>
                <c:pt idx="7814">
                  <c:v>0.50460829493087556</c:v>
                </c:pt>
                <c:pt idx="7815">
                  <c:v>0.66589861751152069</c:v>
                </c:pt>
                <c:pt idx="7816">
                  <c:v>0.50460829493087556</c:v>
                </c:pt>
                <c:pt idx="7817">
                  <c:v>0.50460829493087556</c:v>
                </c:pt>
                <c:pt idx="7818">
                  <c:v>0.50460829493087556</c:v>
                </c:pt>
                <c:pt idx="7819">
                  <c:v>0.66589861751152069</c:v>
                </c:pt>
                <c:pt idx="7820">
                  <c:v>0.66589861751152069</c:v>
                </c:pt>
                <c:pt idx="7821">
                  <c:v>0.66589861751152069</c:v>
                </c:pt>
                <c:pt idx="7822">
                  <c:v>0.66589861751152069</c:v>
                </c:pt>
                <c:pt idx="7823">
                  <c:v>0.66589861751152069</c:v>
                </c:pt>
                <c:pt idx="7824">
                  <c:v>0.50460829493087556</c:v>
                </c:pt>
                <c:pt idx="7825">
                  <c:v>0.50460829493087556</c:v>
                </c:pt>
                <c:pt idx="7826">
                  <c:v>0.66589861751152069</c:v>
                </c:pt>
                <c:pt idx="7827">
                  <c:v>0.50460829493087556</c:v>
                </c:pt>
                <c:pt idx="7828">
                  <c:v>0.66589861751152069</c:v>
                </c:pt>
                <c:pt idx="7829">
                  <c:v>0.50460829493087556</c:v>
                </c:pt>
                <c:pt idx="7830">
                  <c:v>0.66589861751152069</c:v>
                </c:pt>
                <c:pt idx="7831">
                  <c:v>0.66589861751152069</c:v>
                </c:pt>
                <c:pt idx="7832">
                  <c:v>0.50460829493087556</c:v>
                </c:pt>
                <c:pt idx="7833">
                  <c:v>0.50460829493087556</c:v>
                </c:pt>
                <c:pt idx="7834">
                  <c:v>0.66589861751152069</c:v>
                </c:pt>
                <c:pt idx="7835">
                  <c:v>0.50460829493087556</c:v>
                </c:pt>
                <c:pt idx="7836">
                  <c:v>0.66589861751152069</c:v>
                </c:pt>
                <c:pt idx="7837">
                  <c:v>0.50460829493087556</c:v>
                </c:pt>
                <c:pt idx="7838">
                  <c:v>0.66589861751152069</c:v>
                </c:pt>
                <c:pt idx="7839">
                  <c:v>0.50460829493087556</c:v>
                </c:pt>
                <c:pt idx="7840">
                  <c:v>0.50460829493087556</c:v>
                </c:pt>
                <c:pt idx="7841">
                  <c:v>0.50460829493087556</c:v>
                </c:pt>
                <c:pt idx="7842">
                  <c:v>0.50460829493087556</c:v>
                </c:pt>
                <c:pt idx="7843">
                  <c:v>0.50460829493087556</c:v>
                </c:pt>
                <c:pt idx="7844">
                  <c:v>0.66589861751152069</c:v>
                </c:pt>
                <c:pt idx="7845">
                  <c:v>0.66589861751152069</c:v>
                </c:pt>
                <c:pt idx="7846">
                  <c:v>0.66589861751152069</c:v>
                </c:pt>
                <c:pt idx="7847">
                  <c:v>0.50460829493087556</c:v>
                </c:pt>
                <c:pt idx="7848">
                  <c:v>0.66589861751152069</c:v>
                </c:pt>
                <c:pt idx="7849">
                  <c:v>0.50460829493087556</c:v>
                </c:pt>
                <c:pt idx="7850">
                  <c:v>0.50460829493087556</c:v>
                </c:pt>
                <c:pt idx="7851">
                  <c:v>0.53917050691244239</c:v>
                </c:pt>
                <c:pt idx="7852">
                  <c:v>0.53917050691244239</c:v>
                </c:pt>
                <c:pt idx="7853">
                  <c:v>0.53917050691244239</c:v>
                </c:pt>
                <c:pt idx="7854">
                  <c:v>0.53917050691244239</c:v>
                </c:pt>
                <c:pt idx="7855">
                  <c:v>0.53917050691244239</c:v>
                </c:pt>
                <c:pt idx="7856">
                  <c:v>0.53917050691244239</c:v>
                </c:pt>
                <c:pt idx="7857">
                  <c:v>0.59677419354838712</c:v>
                </c:pt>
                <c:pt idx="7858">
                  <c:v>0.30875576036866359</c:v>
                </c:pt>
                <c:pt idx="7859">
                  <c:v>0.30875576036866359</c:v>
                </c:pt>
                <c:pt idx="7860">
                  <c:v>0.30875576036866359</c:v>
                </c:pt>
                <c:pt idx="7861">
                  <c:v>0.30875576036866359</c:v>
                </c:pt>
                <c:pt idx="7862">
                  <c:v>0.17511520737327188</c:v>
                </c:pt>
                <c:pt idx="7863">
                  <c:v>0.27419354838709675</c:v>
                </c:pt>
                <c:pt idx="7864">
                  <c:v>0.27419354838709675</c:v>
                </c:pt>
                <c:pt idx="7865">
                  <c:v>0.27419354838709675</c:v>
                </c:pt>
                <c:pt idx="7866">
                  <c:v>0.27419354838709675</c:v>
                </c:pt>
                <c:pt idx="7867">
                  <c:v>0.27419354838709675</c:v>
                </c:pt>
                <c:pt idx="7868">
                  <c:v>0.27419354838709675</c:v>
                </c:pt>
                <c:pt idx="7869">
                  <c:v>0.27419354838709675</c:v>
                </c:pt>
                <c:pt idx="7870">
                  <c:v>0.27419354838709675</c:v>
                </c:pt>
                <c:pt idx="7871">
                  <c:v>0.27419354838709675</c:v>
                </c:pt>
                <c:pt idx="7872">
                  <c:v>0.27419354838709675</c:v>
                </c:pt>
                <c:pt idx="7873">
                  <c:v>0.27419354838709675</c:v>
                </c:pt>
                <c:pt idx="7874">
                  <c:v>0.27419354838709675</c:v>
                </c:pt>
                <c:pt idx="7875">
                  <c:v>0.27419354838709675</c:v>
                </c:pt>
                <c:pt idx="7876">
                  <c:v>0.27419354838709675</c:v>
                </c:pt>
                <c:pt idx="7877">
                  <c:v>0.27419354838709675</c:v>
                </c:pt>
                <c:pt idx="7878">
                  <c:v>0.50460829493087556</c:v>
                </c:pt>
                <c:pt idx="7879">
                  <c:v>0.50460829493087556</c:v>
                </c:pt>
                <c:pt idx="7880">
                  <c:v>0.52764976958525345</c:v>
                </c:pt>
                <c:pt idx="7881">
                  <c:v>0.52764976958525345</c:v>
                </c:pt>
                <c:pt idx="7882">
                  <c:v>0.50460829493087556</c:v>
                </c:pt>
                <c:pt idx="7883">
                  <c:v>0.52764976958525345</c:v>
                </c:pt>
                <c:pt idx="7884">
                  <c:v>0.29723502304147464</c:v>
                </c:pt>
                <c:pt idx="7885">
                  <c:v>0.52764976958525345</c:v>
                </c:pt>
                <c:pt idx="7886">
                  <c:v>0.52764976958525345</c:v>
                </c:pt>
                <c:pt idx="7887">
                  <c:v>0.52764976958525345</c:v>
                </c:pt>
                <c:pt idx="7888">
                  <c:v>0.52764976958525345</c:v>
                </c:pt>
                <c:pt idx="7889">
                  <c:v>0.29723502304147464</c:v>
                </c:pt>
                <c:pt idx="7890">
                  <c:v>0.29723502304147464</c:v>
                </c:pt>
                <c:pt idx="7891">
                  <c:v>0.52764976958525345</c:v>
                </c:pt>
                <c:pt idx="7892">
                  <c:v>0.50460829493087556</c:v>
                </c:pt>
                <c:pt idx="7893">
                  <c:v>0.29723502304147464</c:v>
                </c:pt>
                <c:pt idx="7894">
                  <c:v>0.50460829493087556</c:v>
                </c:pt>
                <c:pt idx="7895">
                  <c:v>0.52764976958525345</c:v>
                </c:pt>
                <c:pt idx="7896">
                  <c:v>0.50460829493087556</c:v>
                </c:pt>
                <c:pt idx="7897">
                  <c:v>0.29723502304147464</c:v>
                </c:pt>
                <c:pt idx="7898">
                  <c:v>0.52764976958525345</c:v>
                </c:pt>
                <c:pt idx="7899">
                  <c:v>0.50460829493087556</c:v>
                </c:pt>
                <c:pt idx="7900">
                  <c:v>0.52764976958525345</c:v>
                </c:pt>
                <c:pt idx="7901">
                  <c:v>0.52764976958525345</c:v>
                </c:pt>
                <c:pt idx="7902">
                  <c:v>0.29723502304147464</c:v>
                </c:pt>
                <c:pt idx="7903">
                  <c:v>0.56221198156682028</c:v>
                </c:pt>
                <c:pt idx="7904">
                  <c:v>0.52764976958525345</c:v>
                </c:pt>
                <c:pt idx="7905">
                  <c:v>0.29723502304147464</c:v>
                </c:pt>
                <c:pt idx="7906">
                  <c:v>0.52764976958525345</c:v>
                </c:pt>
                <c:pt idx="7907">
                  <c:v>0.50460829493087556</c:v>
                </c:pt>
                <c:pt idx="7908">
                  <c:v>0.52764976958525345</c:v>
                </c:pt>
                <c:pt idx="7909">
                  <c:v>0.50460829493087556</c:v>
                </c:pt>
                <c:pt idx="7910">
                  <c:v>0.29723502304147464</c:v>
                </c:pt>
                <c:pt idx="7911">
                  <c:v>0.52764976958525345</c:v>
                </c:pt>
                <c:pt idx="7912">
                  <c:v>0.52764976958525345</c:v>
                </c:pt>
                <c:pt idx="7913">
                  <c:v>0.52764976958525345</c:v>
                </c:pt>
                <c:pt idx="7914">
                  <c:v>0.52764976958525345</c:v>
                </c:pt>
                <c:pt idx="7915">
                  <c:v>0.52764976958525345</c:v>
                </c:pt>
                <c:pt idx="7916">
                  <c:v>0.52764976958525345</c:v>
                </c:pt>
                <c:pt idx="7917">
                  <c:v>0.6428571428571429</c:v>
                </c:pt>
                <c:pt idx="7918">
                  <c:v>0.29723502304147464</c:v>
                </c:pt>
                <c:pt idx="7919">
                  <c:v>0.56221198156682028</c:v>
                </c:pt>
                <c:pt idx="7920">
                  <c:v>0.50460829493087556</c:v>
                </c:pt>
                <c:pt idx="7921">
                  <c:v>0.29723502304147464</c:v>
                </c:pt>
                <c:pt idx="7922">
                  <c:v>0.52764976958525345</c:v>
                </c:pt>
                <c:pt idx="7923">
                  <c:v>0.50460829493087556</c:v>
                </c:pt>
                <c:pt idx="7924">
                  <c:v>0.50460829493087556</c:v>
                </c:pt>
                <c:pt idx="7925">
                  <c:v>0.52764976958525345</c:v>
                </c:pt>
                <c:pt idx="7926">
                  <c:v>0.52764976958525345</c:v>
                </c:pt>
                <c:pt idx="7927">
                  <c:v>0.61290322580645162</c:v>
                </c:pt>
                <c:pt idx="7928">
                  <c:v>0.61290322580645162</c:v>
                </c:pt>
                <c:pt idx="7929">
                  <c:v>0.61290322580645162</c:v>
                </c:pt>
                <c:pt idx="7930">
                  <c:v>0.61290322580645162</c:v>
                </c:pt>
                <c:pt idx="7931">
                  <c:v>0.61290322580645162</c:v>
                </c:pt>
                <c:pt idx="7932">
                  <c:v>0.61290322580645162</c:v>
                </c:pt>
                <c:pt idx="7933">
                  <c:v>0.61290322580645162</c:v>
                </c:pt>
                <c:pt idx="7934">
                  <c:v>0.61290322580645162</c:v>
                </c:pt>
                <c:pt idx="7935">
                  <c:v>0.61290322580645162</c:v>
                </c:pt>
                <c:pt idx="7936">
                  <c:v>0.61290322580645162</c:v>
                </c:pt>
                <c:pt idx="7937">
                  <c:v>0.61290322580645162</c:v>
                </c:pt>
                <c:pt idx="7938">
                  <c:v>0.61290322580645162</c:v>
                </c:pt>
                <c:pt idx="7939">
                  <c:v>0.66589861751152069</c:v>
                </c:pt>
                <c:pt idx="7940">
                  <c:v>0.50460829493087556</c:v>
                </c:pt>
                <c:pt idx="7941">
                  <c:v>0.50460829493087556</c:v>
                </c:pt>
                <c:pt idx="7942">
                  <c:v>0.66589861751152069</c:v>
                </c:pt>
                <c:pt idx="7943">
                  <c:v>0.50460829493087556</c:v>
                </c:pt>
                <c:pt idx="7944">
                  <c:v>0.50460829493087556</c:v>
                </c:pt>
                <c:pt idx="7945">
                  <c:v>0.50460829493087556</c:v>
                </c:pt>
                <c:pt idx="7946">
                  <c:v>0.50460829493087556</c:v>
                </c:pt>
                <c:pt idx="7947">
                  <c:v>0.50460829493087556</c:v>
                </c:pt>
                <c:pt idx="7948">
                  <c:v>0.66589861751152069</c:v>
                </c:pt>
                <c:pt idx="7949">
                  <c:v>0.66589861751152069</c:v>
                </c:pt>
                <c:pt idx="7950">
                  <c:v>0.66589861751152069</c:v>
                </c:pt>
                <c:pt idx="7951">
                  <c:v>0.50460829493087556</c:v>
                </c:pt>
                <c:pt idx="7952">
                  <c:v>0.50460829493087556</c:v>
                </c:pt>
                <c:pt idx="7953">
                  <c:v>0.50460829493087556</c:v>
                </c:pt>
                <c:pt idx="7954">
                  <c:v>0.50460829493087556</c:v>
                </c:pt>
                <c:pt idx="7955">
                  <c:v>0.50460829493087556</c:v>
                </c:pt>
                <c:pt idx="7956">
                  <c:v>0.66589861751152069</c:v>
                </c:pt>
                <c:pt idx="7957">
                  <c:v>0.50460829493087556</c:v>
                </c:pt>
                <c:pt idx="7958">
                  <c:v>0.66589861751152069</c:v>
                </c:pt>
                <c:pt idx="7959">
                  <c:v>0.66589861751152069</c:v>
                </c:pt>
                <c:pt idx="7960">
                  <c:v>0.50460829493087556</c:v>
                </c:pt>
                <c:pt idx="7961">
                  <c:v>0.50460829493087556</c:v>
                </c:pt>
                <c:pt idx="7962">
                  <c:v>0.50460829493087556</c:v>
                </c:pt>
                <c:pt idx="7963">
                  <c:v>0.50460829493087556</c:v>
                </c:pt>
                <c:pt idx="7964">
                  <c:v>0.50460829493087556</c:v>
                </c:pt>
                <c:pt idx="7965">
                  <c:v>0.50460829493087556</c:v>
                </c:pt>
                <c:pt idx="7966">
                  <c:v>0.50460829493087556</c:v>
                </c:pt>
                <c:pt idx="7967">
                  <c:v>0.50460829493087556</c:v>
                </c:pt>
                <c:pt idx="7968">
                  <c:v>0.66589861751152069</c:v>
                </c:pt>
                <c:pt idx="7969">
                  <c:v>0.50460829493087556</c:v>
                </c:pt>
                <c:pt idx="7970">
                  <c:v>0.66589861751152069</c:v>
                </c:pt>
                <c:pt idx="7971">
                  <c:v>0.50460829493087556</c:v>
                </c:pt>
                <c:pt idx="7972">
                  <c:v>0.50460829493087556</c:v>
                </c:pt>
                <c:pt idx="7973">
                  <c:v>0.66589861751152069</c:v>
                </c:pt>
                <c:pt idx="7974">
                  <c:v>0.66589861751152069</c:v>
                </c:pt>
                <c:pt idx="7975">
                  <c:v>0.66589861751152069</c:v>
                </c:pt>
                <c:pt idx="7976">
                  <c:v>0.66589861751152069</c:v>
                </c:pt>
                <c:pt idx="7977">
                  <c:v>0.66589861751152069</c:v>
                </c:pt>
                <c:pt idx="7978">
                  <c:v>0.50460829493087556</c:v>
                </c:pt>
                <c:pt idx="7979">
                  <c:v>0.50460829493087556</c:v>
                </c:pt>
                <c:pt idx="7980">
                  <c:v>0.50460829493087556</c:v>
                </c:pt>
                <c:pt idx="7981">
                  <c:v>0.50460829493087556</c:v>
                </c:pt>
                <c:pt idx="7982">
                  <c:v>0.50460829493087556</c:v>
                </c:pt>
                <c:pt idx="7983">
                  <c:v>0.50460829493087556</c:v>
                </c:pt>
                <c:pt idx="7984">
                  <c:v>0.50460829493087556</c:v>
                </c:pt>
                <c:pt idx="7985">
                  <c:v>0.50460829493087556</c:v>
                </c:pt>
                <c:pt idx="7986">
                  <c:v>0.66589861751152069</c:v>
                </c:pt>
                <c:pt idx="7987">
                  <c:v>0.50460829493087556</c:v>
                </c:pt>
                <c:pt idx="7988">
                  <c:v>0.50460829493087556</c:v>
                </c:pt>
                <c:pt idx="7989">
                  <c:v>0.50460829493087556</c:v>
                </c:pt>
                <c:pt idx="7990">
                  <c:v>0.50460829493087556</c:v>
                </c:pt>
                <c:pt idx="7991">
                  <c:v>0.50460829493087556</c:v>
                </c:pt>
                <c:pt idx="7992">
                  <c:v>0.50460829493087556</c:v>
                </c:pt>
                <c:pt idx="7993">
                  <c:v>0.50460829493087556</c:v>
                </c:pt>
                <c:pt idx="7994">
                  <c:v>0.50460829493087556</c:v>
                </c:pt>
                <c:pt idx="7995">
                  <c:v>0.50460829493087556</c:v>
                </c:pt>
                <c:pt idx="7996">
                  <c:v>0.66589861751152069</c:v>
                </c:pt>
                <c:pt idx="7997">
                  <c:v>0.50460829493087556</c:v>
                </c:pt>
                <c:pt idx="7998">
                  <c:v>0.50460829493087556</c:v>
                </c:pt>
                <c:pt idx="7999">
                  <c:v>0.50460829493087556</c:v>
                </c:pt>
                <c:pt idx="8000">
                  <c:v>0.50460829493087556</c:v>
                </c:pt>
                <c:pt idx="8001">
                  <c:v>0.50460829493087556</c:v>
                </c:pt>
                <c:pt idx="8002">
                  <c:v>0.50460829493087556</c:v>
                </c:pt>
                <c:pt idx="8003">
                  <c:v>0.66589861751152069</c:v>
                </c:pt>
                <c:pt idx="8004">
                  <c:v>0.50460829493087556</c:v>
                </c:pt>
                <c:pt idx="8005">
                  <c:v>0.66589861751152069</c:v>
                </c:pt>
                <c:pt idx="8006">
                  <c:v>0.66589861751152069</c:v>
                </c:pt>
                <c:pt idx="8007">
                  <c:v>0.66589861751152069</c:v>
                </c:pt>
                <c:pt idx="8008">
                  <c:v>0.50460829493087556</c:v>
                </c:pt>
                <c:pt idx="8009">
                  <c:v>0.66589861751152069</c:v>
                </c:pt>
                <c:pt idx="8010">
                  <c:v>0.50460829493087556</c:v>
                </c:pt>
                <c:pt idx="8011">
                  <c:v>0.66589861751152069</c:v>
                </c:pt>
                <c:pt idx="8012">
                  <c:v>0.50460829493087556</c:v>
                </c:pt>
                <c:pt idx="8013">
                  <c:v>0.50460829493087556</c:v>
                </c:pt>
                <c:pt idx="8014">
                  <c:v>0.50460829493087556</c:v>
                </c:pt>
                <c:pt idx="8015">
                  <c:v>0.66589861751152069</c:v>
                </c:pt>
                <c:pt idx="8016">
                  <c:v>0.50460829493087556</c:v>
                </c:pt>
                <c:pt idx="8017">
                  <c:v>0.66589861751152069</c:v>
                </c:pt>
                <c:pt idx="8018">
                  <c:v>0.50460829493087556</c:v>
                </c:pt>
                <c:pt idx="8019">
                  <c:v>0.50460829493087556</c:v>
                </c:pt>
                <c:pt idx="8020">
                  <c:v>0.66589861751152069</c:v>
                </c:pt>
                <c:pt idx="8021">
                  <c:v>0.50460829493087556</c:v>
                </c:pt>
                <c:pt idx="8022">
                  <c:v>0.66589861751152069</c:v>
                </c:pt>
                <c:pt idx="8023">
                  <c:v>0.66589861751152069</c:v>
                </c:pt>
                <c:pt idx="8024">
                  <c:v>0.50460829493087556</c:v>
                </c:pt>
                <c:pt idx="8025">
                  <c:v>0.50460829493087556</c:v>
                </c:pt>
                <c:pt idx="8026">
                  <c:v>0.66589861751152069</c:v>
                </c:pt>
                <c:pt idx="8027">
                  <c:v>0.66589861751152069</c:v>
                </c:pt>
                <c:pt idx="8028">
                  <c:v>0.50460829493087556</c:v>
                </c:pt>
                <c:pt idx="8029">
                  <c:v>0.50460829493087556</c:v>
                </c:pt>
                <c:pt idx="8030">
                  <c:v>0.66589861751152069</c:v>
                </c:pt>
                <c:pt idx="8031">
                  <c:v>0.50460829493087556</c:v>
                </c:pt>
                <c:pt idx="8032">
                  <c:v>0.50460829493087556</c:v>
                </c:pt>
                <c:pt idx="8033">
                  <c:v>0.66589861751152069</c:v>
                </c:pt>
                <c:pt idx="8034">
                  <c:v>0.66589861751152069</c:v>
                </c:pt>
                <c:pt idx="8035">
                  <c:v>0.66589861751152069</c:v>
                </c:pt>
                <c:pt idx="8036">
                  <c:v>0.50460829493087556</c:v>
                </c:pt>
                <c:pt idx="8037">
                  <c:v>0.66589861751152069</c:v>
                </c:pt>
                <c:pt idx="8038">
                  <c:v>0.50460829493087556</c:v>
                </c:pt>
                <c:pt idx="8039">
                  <c:v>0.66589861751152069</c:v>
                </c:pt>
                <c:pt idx="8040">
                  <c:v>0.50460829493087556</c:v>
                </c:pt>
                <c:pt idx="8041">
                  <c:v>0.50460829493087556</c:v>
                </c:pt>
                <c:pt idx="8042">
                  <c:v>0.50460829493087556</c:v>
                </c:pt>
                <c:pt idx="8043">
                  <c:v>0.50460829493087556</c:v>
                </c:pt>
                <c:pt idx="8044">
                  <c:v>0.50460829493087556</c:v>
                </c:pt>
                <c:pt idx="8045">
                  <c:v>0.50460829493087556</c:v>
                </c:pt>
                <c:pt idx="8046">
                  <c:v>0.50460829493087556</c:v>
                </c:pt>
                <c:pt idx="8047">
                  <c:v>0.66589861751152069</c:v>
                </c:pt>
                <c:pt idx="8048">
                  <c:v>0.50460829493087556</c:v>
                </c:pt>
                <c:pt idx="8049">
                  <c:v>0.50460829493087556</c:v>
                </c:pt>
                <c:pt idx="8050">
                  <c:v>0.66589861751152069</c:v>
                </c:pt>
                <c:pt idx="8051">
                  <c:v>0.50460829493087556</c:v>
                </c:pt>
                <c:pt idx="8052">
                  <c:v>0.50460829493087556</c:v>
                </c:pt>
                <c:pt idx="8053">
                  <c:v>0.66589861751152069</c:v>
                </c:pt>
                <c:pt idx="8054">
                  <c:v>0.66589861751152069</c:v>
                </c:pt>
                <c:pt idx="8055">
                  <c:v>0.50460829493087556</c:v>
                </c:pt>
                <c:pt idx="8056">
                  <c:v>0.50460829493087556</c:v>
                </c:pt>
                <c:pt idx="8057">
                  <c:v>0.66589861751152069</c:v>
                </c:pt>
                <c:pt idx="8058">
                  <c:v>0.66589861751152069</c:v>
                </c:pt>
                <c:pt idx="8059">
                  <c:v>0.50460829493087556</c:v>
                </c:pt>
                <c:pt idx="8060">
                  <c:v>0.50460829493087556</c:v>
                </c:pt>
                <c:pt idx="8061">
                  <c:v>0.50460829493087556</c:v>
                </c:pt>
                <c:pt idx="8062">
                  <c:v>0.50460829493087556</c:v>
                </c:pt>
                <c:pt idx="8063">
                  <c:v>0.66589861751152069</c:v>
                </c:pt>
                <c:pt idx="8064">
                  <c:v>0.66589861751152069</c:v>
                </c:pt>
                <c:pt idx="8065">
                  <c:v>0.50460829493087556</c:v>
                </c:pt>
                <c:pt idx="8066">
                  <c:v>0.66589861751152069</c:v>
                </c:pt>
                <c:pt idx="8067">
                  <c:v>0.50460829493087556</c:v>
                </c:pt>
                <c:pt idx="8068">
                  <c:v>0.50460829493087556</c:v>
                </c:pt>
                <c:pt idx="8069">
                  <c:v>0.50460829493087556</c:v>
                </c:pt>
                <c:pt idx="8070">
                  <c:v>0.66589861751152069</c:v>
                </c:pt>
                <c:pt idx="8071">
                  <c:v>0.66589861751152069</c:v>
                </c:pt>
                <c:pt idx="8072">
                  <c:v>0.66589861751152069</c:v>
                </c:pt>
                <c:pt idx="8073">
                  <c:v>0.66589861751152069</c:v>
                </c:pt>
                <c:pt idx="8074">
                  <c:v>0.66589861751152069</c:v>
                </c:pt>
                <c:pt idx="8075">
                  <c:v>0.50460829493087556</c:v>
                </c:pt>
                <c:pt idx="8076">
                  <c:v>0.66589861751152069</c:v>
                </c:pt>
                <c:pt idx="8077">
                  <c:v>0.50460829493087556</c:v>
                </c:pt>
                <c:pt idx="8078">
                  <c:v>0.66589861751152069</c:v>
                </c:pt>
                <c:pt idx="8079">
                  <c:v>0.50460829493087556</c:v>
                </c:pt>
                <c:pt idx="8080">
                  <c:v>0.50460829493087556</c:v>
                </c:pt>
                <c:pt idx="8081">
                  <c:v>0.50460829493087556</c:v>
                </c:pt>
                <c:pt idx="8082">
                  <c:v>0.66589861751152069</c:v>
                </c:pt>
                <c:pt idx="8083">
                  <c:v>0.50460829493087556</c:v>
                </c:pt>
                <c:pt idx="8084">
                  <c:v>0.50460829493087556</c:v>
                </c:pt>
                <c:pt idx="8085">
                  <c:v>0.66589861751152069</c:v>
                </c:pt>
                <c:pt idx="8086">
                  <c:v>0.66589861751152069</c:v>
                </c:pt>
                <c:pt idx="8087">
                  <c:v>0.50460829493087556</c:v>
                </c:pt>
                <c:pt idx="8088">
                  <c:v>0.50460829493087556</c:v>
                </c:pt>
                <c:pt idx="8089">
                  <c:v>0.50460829493087556</c:v>
                </c:pt>
                <c:pt idx="8090">
                  <c:v>0.66589861751152069</c:v>
                </c:pt>
                <c:pt idx="8091">
                  <c:v>0.50460829493087556</c:v>
                </c:pt>
                <c:pt idx="8092">
                  <c:v>0.50460829493087556</c:v>
                </c:pt>
                <c:pt idx="8093">
                  <c:v>0.50460829493087556</c:v>
                </c:pt>
                <c:pt idx="8094">
                  <c:v>0.50460829493087556</c:v>
                </c:pt>
                <c:pt idx="8095">
                  <c:v>0.30875576036866359</c:v>
                </c:pt>
                <c:pt idx="8096">
                  <c:v>0.19354838709677419</c:v>
                </c:pt>
                <c:pt idx="8097">
                  <c:v>0.20506912442396313</c:v>
                </c:pt>
                <c:pt idx="8098">
                  <c:v>0.20506912442396313</c:v>
                </c:pt>
                <c:pt idx="8099">
                  <c:v>0.20506912442396313</c:v>
                </c:pt>
                <c:pt idx="8100">
                  <c:v>0.20506912442396313</c:v>
                </c:pt>
                <c:pt idx="8101">
                  <c:v>0.19354838709677419</c:v>
                </c:pt>
                <c:pt idx="8102">
                  <c:v>0.19354838709677419</c:v>
                </c:pt>
                <c:pt idx="8103">
                  <c:v>0.19354838709677419</c:v>
                </c:pt>
                <c:pt idx="8104">
                  <c:v>0.60599078341013823</c:v>
                </c:pt>
                <c:pt idx="8105">
                  <c:v>0.83640552995391704</c:v>
                </c:pt>
                <c:pt idx="8106">
                  <c:v>0.88248847926267282</c:v>
                </c:pt>
                <c:pt idx="8107">
                  <c:v>0.60599078341013823</c:v>
                </c:pt>
                <c:pt idx="8108">
                  <c:v>0.88248847926267282</c:v>
                </c:pt>
                <c:pt idx="8109">
                  <c:v>0.6820276497695853</c:v>
                </c:pt>
                <c:pt idx="8110">
                  <c:v>0.6820276497695853</c:v>
                </c:pt>
                <c:pt idx="8111">
                  <c:v>0.40322580645161288</c:v>
                </c:pt>
                <c:pt idx="8112">
                  <c:v>0.54377880184331795</c:v>
                </c:pt>
                <c:pt idx="8113">
                  <c:v>0.80414746543778803</c:v>
                </c:pt>
                <c:pt idx="8114">
                  <c:v>0.31105990783410137</c:v>
                </c:pt>
                <c:pt idx="8115">
                  <c:v>0.31105990783410137</c:v>
                </c:pt>
                <c:pt idx="8116">
                  <c:v>0.54377880184331795</c:v>
                </c:pt>
                <c:pt idx="8117">
                  <c:v>0.80414746543778803</c:v>
                </c:pt>
                <c:pt idx="8118">
                  <c:v>0.54377880184331795</c:v>
                </c:pt>
                <c:pt idx="8119">
                  <c:v>0.40322580645161288</c:v>
                </c:pt>
                <c:pt idx="8120">
                  <c:v>0.80645161290322576</c:v>
                </c:pt>
                <c:pt idx="8121">
                  <c:v>0.2857142857142857</c:v>
                </c:pt>
                <c:pt idx="8122">
                  <c:v>0.2857142857142857</c:v>
                </c:pt>
                <c:pt idx="8123">
                  <c:v>0.34331797235023043</c:v>
                </c:pt>
                <c:pt idx="8124">
                  <c:v>0.34331797235023043</c:v>
                </c:pt>
                <c:pt idx="8125">
                  <c:v>0.25576036866359447</c:v>
                </c:pt>
                <c:pt idx="8126">
                  <c:v>0.44700460829493088</c:v>
                </c:pt>
                <c:pt idx="8127">
                  <c:v>0.24654377880184331</c:v>
                </c:pt>
                <c:pt idx="8128">
                  <c:v>0.44700460829493088</c:v>
                </c:pt>
                <c:pt idx="8129">
                  <c:v>0.44700460829493088</c:v>
                </c:pt>
                <c:pt idx="8130">
                  <c:v>0.24654377880184331</c:v>
                </c:pt>
                <c:pt idx="8131">
                  <c:v>0.24654377880184331</c:v>
                </c:pt>
                <c:pt idx="8132">
                  <c:v>0.44700460829493088</c:v>
                </c:pt>
                <c:pt idx="8133">
                  <c:v>0.24654377880184331</c:v>
                </c:pt>
                <c:pt idx="8134">
                  <c:v>0.24654377880184331</c:v>
                </c:pt>
                <c:pt idx="8135">
                  <c:v>0.44700460829493088</c:v>
                </c:pt>
                <c:pt idx="8136">
                  <c:v>0.27419354838709675</c:v>
                </c:pt>
                <c:pt idx="8137">
                  <c:v>0.27419354838709675</c:v>
                </c:pt>
                <c:pt idx="8138">
                  <c:v>0.41244239631336405</c:v>
                </c:pt>
                <c:pt idx="8139">
                  <c:v>0.27419354838709675</c:v>
                </c:pt>
                <c:pt idx="8140">
                  <c:v>0.27419354838709675</c:v>
                </c:pt>
                <c:pt idx="8141">
                  <c:v>0.27419354838709675</c:v>
                </c:pt>
                <c:pt idx="8142">
                  <c:v>0.41244239631336405</c:v>
                </c:pt>
                <c:pt idx="8143">
                  <c:v>0.27419354838709675</c:v>
                </c:pt>
                <c:pt idx="8144">
                  <c:v>0.41244239631336405</c:v>
                </c:pt>
                <c:pt idx="8145">
                  <c:v>0.41244239631336405</c:v>
                </c:pt>
                <c:pt idx="8146">
                  <c:v>0.27419354838709675</c:v>
                </c:pt>
                <c:pt idx="8147">
                  <c:v>0.27419354838709675</c:v>
                </c:pt>
                <c:pt idx="8148">
                  <c:v>0.25576036866359447</c:v>
                </c:pt>
                <c:pt idx="8149">
                  <c:v>0.41244239631336405</c:v>
                </c:pt>
                <c:pt idx="8150">
                  <c:v>0.27419354838709675</c:v>
                </c:pt>
                <c:pt idx="8151">
                  <c:v>0.27419354838709675</c:v>
                </c:pt>
                <c:pt idx="8152">
                  <c:v>0.27419354838709675</c:v>
                </c:pt>
                <c:pt idx="8153">
                  <c:v>0.27419354838709675</c:v>
                </c:pt>
                <c:pt idx="8154">
                  <c:v>0.41244239631336405</c:v>
                </c:pt>
                <c:pt idx="8155">
                  <c:v>0.41244239631336405</c:v>
                </c:pt>
                <c:pt idx="8156">
                  <c:v>0.25806451612903225</c:v>
                </c:pt>
                <c:pt idx="8157">
                  <c:v>0.27419354838709675</c:v>
                </c:pt>
                <c:pt idx="8158">
                  <c:v>0.27419354838709675</c:v>
                </c:pt>
                <c:pt idx="8159">
                  <c:v>0.25806451612903225</c:v>
                </c:pt>
                <c:pt idx="8160">
                  <c:v>0.27419354838709675</c:v>
                </c:pt>
                <c:pt idx="8161">
                  <c:v>0.27419354838709675</c:v>
                </c:pt>
                <c:pt idx="8162">
                  <c:v>0.27419354838709675</c:v>
                </c:pt>
                <c:pt idx="8163">
                  <c:v>0.41244239631336405</c:v>
                </c:pt>
                <c:pt idx="8164">
                  <c:v>0.27419354838709675</c:v>
                </c:pt>
                <c:pt idx="8165">
                  <c:v>0.25806451612903225</c:v>
                </c:pt>
                <c:pt idx="8166">
                  <c:v>0.27419354838709675</c:v>
                </c:pt>
                <c:pt idx="8167">
                  <c:v>0.27419354838709675</c:v>
                </c:pt>
                <c:pt idx="8168">
                  <c:v>0.41244239631336405</c:v>
                </c:pt>
                <c:pt idx="8169">
                  <c:v>0.41244239631336405</c:v>
                </c:pt>
                <c:pt idx="8170">
                  <c:v>0.27419354838709675</c:v>
                </c:pt>
                <c:pt idx="8171">
                  <c:v>0.27419354838709675</c:v>
                </c:pt>
                <c:pt idx="8172">
                  <c:v>0.16589861751152074</c:v>
                </c:pt>
                <c:pt idx="8173">
                  <c:v>0.16589861751152074</c:v>
                </c:pt>
                <c:pt idx="8174">
                  <c:v>0.16589861751152074</c:v>
                </c:pt>
                <c:pt idx="8175">
                  <c:v>0.16589861751152074</c:v>
                </c:pt>
                <c:pt idx="8176">
                  <c:v>0.16589861751152074</c:v>
                </c:pt>
                <c:pt idx="8177">
                  <c:v>0.16589861751152074</c:v>
                </c:pt>
                <c:pt idx="8178">
                  <c:v>0.16589861751152074</c:v>
                </c:pt>
                <c:pt idx="8179">
                  <c:v>0.16589861751152074</c:v>
                </c:pt>
                <c:pt idx="8180">
                  <c:v>0.16589861751152074</c:v>
                </c:pt>
                <c:pt idx="8181">
                  <c:v>0.16589861751152074</c:v>
                </c:pt>
                <c:pt idx="8182">
                  <c:v>0.16589861751152074</c:v>
                </c:pt>
                <c:pt idx="8183">
                  <c:v>0.16589861751152074</c:v>
                </c:pt>
                <c:pt idx="8184">
                  <c:v>0.16589861751152074</c:v>
                </c:pt>
                <c:pt idx="8185">
                  <c:v>0.16589861751152074</c:v>
                </c:pt>
                <c:pt idx="8186">
                  <c:v>0.16589861751152074</c:v>
                </c:pt>
                <c:pt idx="8187">
                  <c:v>0.16589861751152074</c:v>
                </c:pt>
                <c:pt idx="8188">
                  <c:v>0.16589861751152074</c:v>
                </c:pt>
                <c:pt idx="8189">
                  <c:v>0.16589861751152074</c:v>
                </c:pt>
                <c:pt idx="8190">
                  <c:v>0.16589861751152074</c:v>
                </c:pt>
                <c:pt idx="8191">
                  <c:v>0.16589861751152074</c:v>
                </c:pt>
                <c:pt idx="8192">
                  <c:v>0.16589861751152074</c:v>
                </c:pt>
                <c:pt idx="8193">
                  <c:v>0.16589861751152074</c:v>
                </c:pt>
                <c:pt idx="8194">
                  <c:v>0.16589861751152074</c:v>
                </c:pt>
                <c:pt idx="8195">
                  <c:v>0.16589861751152074</c:v>
                </c:pt>
                <c:pt idx="8196">
                  <c:v>0.16589861751152074</c:v>
                </c:pt>
                <c:pt idx="8197">
                  <c:v>0.16589861751152074</c:v>
                </c:pt>
                <c:pt idx="8198">
                  <c:v>0.16589861751152074</c:v>
                </c:pt>
                <c:pt idx="8199">
                  <c:v>0.16589861751152074</c:v>
                </c:pt>
                <c:pt idx="8200">
                  <c:v>0.16589861751152074</c:v>
                </c:pt>
                <c:pt idx="8201">
                  <c:v>0.16589861751152074</c:v>
                </c:pt>
                <c:pt idx="8202">
                  <c:v>0.16589861751152074</c:v>
                </c:pt>
                <c:pt idx="8203">
                  <c:v>0.16589861751152074</c:v>
                </c:pt>
                <c:pt idx="8204">
                  <c:v>0.16589861751152074</c:v>
                </c:pt>
                <c:pt idx="8205">
                  <c:v>0.16589861751152074</c:v>
                </c:pt>
                <c:pt idx="8206">
                  <c:v>0.16589861751152074</c:v>
                </c:pt>
                <c:pt idx="8207">
                  <c:v>0.16589861751152074</c:v>
                </c:pt>
                <c:pt idx="8208">
                  <c:v>0.16589861751152074</c:v>
                </c:pt>
                <c:pt idx="8209">
                  <c:v>0.16589861751152074</c:v>
                </c:pt>
                <c:pt idx="8210">
                  <c:v>0.16589861751152074</c:v>
                </c:pt>
                <c:pt idx="8211">
                  <c:v>0.16589861751152074</c:v>
                </c:pt>
                <c:pt idx="8212">
                  <c:v>0.2857142857142857</c:v>
                </c:pt>
                <c:pt idx="8213">
                  <c:v>0.12442396313364056</c:v>
                </c:pt>
                <c:pt idx="8214">
                  <c:v>0.2857142857142857</c:v>
                </c:pt>
                <c:pt idx="8215">
                  <c:v>0.12442396313364056</c:v>
                </c:pt>
                <c:pt idx="8216">
                  <c:v>0.12442396313364056</c:v>
                </c:pt>
                <c:pt idx="8217">
                  <c:v>0.2857142857142857</c:v>
                </c:pt>
                <c:pt idx="8218">
                  <c:v>0.12442396313364056</c:v>
                </c:pt>
                <c:pt idx="8219">
                  <c:v>0.12442396313364056</c:v>
                </c:pt>
                <c:pt idx="8220">
                  <c:v>0.2857142857142857</c:v>
                </c:pt>
                <c:pt idx="8221">
                  <c:v>0.12442396313364056</c:v>
                </c:pt>
                <c:pt idx="8222">
                  <c:v>0.12442396313364056</c:v>
                </c:pt>
                <c:pt idx="8223">
                  <c:v>0.2857142857142857</c:v>
                </c:pt>
                <c:pt idx="8224">
                  <c:v>0.2857142857142857</c:v>
                </c:pt>
                <c:pt idx="8225">
                  <c:v>0.12442396313364056</c:v>
                </c:pt>
                <c:pt idx="8226">
                  <c:v>0.12442396313364056</c:v>
                </c:pt>
                <c:pt idx="8227">
                  <c:v>0.2857142857142857</c:v>
                </c:pt>
                <c:pt idx="8228">
                  <c:v>0.12442396313364056</c:v>
                </c:pt>
                <c:pt idx="8229">
                  <c:v>0.12442396313364056</c:v>
                </c:pt>
                <c:pt idx="8230">
                  <c:v>0.5161290322580645</c:v>
                </c:pt>
                <c:pt idx="8231">
                  <c:v>0.28801843317972348</c:v>
                </c:pt>
                <c:pt idx="8232">
                  <c:v>0.5161290322580645</c:v>
                </c:pt>
                <c:pt idx="8233">
                  <c:v>0.5161290322580645</c:v>
                </c:pt>
                <c:pt idx="8234">
                  <c:v>0.5161290322580645</c:v>
                </c:pt>
                <c:pt idx="8235">
                  <c:v>0.5161290322580645</c:v>
                </c:pt>
                <c:pt idx="8236">
                  <c:v>0.5161290322580645</c:v>
                </c:pt>
                <c:pt idx="8237">
                  <c:v>0.28801843317972348</c:v>
                </c:pt>
                <c:pt idx="8238">
                  <c:v>0.5161290322580645</c:v>
                </c:pt>
                <c:pt idx="8239">
                  <c:v>0.5161290322580645</c:v>
                </c:pt>
                <c:pt idx="8240">
                  <c:v>0.5161290322580645</c:v>
                </c:pt>
                <c:pt idx="8241">
                  <c:v>0.27419354838709675</c:v>
                </c:pt>
                <c:pt idx="8242">
                  <c:v>0.5161290322580645</c:v>
                </c:pt>
                <c:pt idx="8243">
                  <c:v>0.5161290322580645</c:v>
                </c:pt>
                <c:pt idx="8244">
                  <c:v>0.5161290322580645</c:v>
                </c:pt>
                <c:pt idx="8245">
                  <c:v>0.4009216589861751</c:v>
                </c:pt>
                <c:pt idx="8246">
                  <c:v>0.27419354838709675</c:v>
                </c:pt>
                <c:pt idx="8247">
                  <c:v>0.5161290322580645</c:v>
                </c:pt>
                <c:pt idx="8248">
                  <c:v>0.5161290322580645</c:v>
                </c:pt>
                <c:pt idx="8249">
                  <c:v>0.27419354838709675</c:v>
                </c:pt>
                <c:pt idx="8250">
                  <c:v>0.5161290322580645</c:v>
                </c:pt>
                <c:pt idx="8251">
                  <c:v>0.4009216589861751</c:v>
                </c:pt>
                <c:pt idx="8252">
                  <c:v>0.5161290322580645</c:v>
                </c:pt>
                <c:pt idx="8253">
                  <c:v>0.4009216589861751</c:v>
                </c:pt>
                <c:pt idx="8254">
                  <c:v>0.4009216589861751</c:v>
                </c:pt>
                <c:pt idx="8255">
                  <c:v>0.27419354838709675</c:v>
                </c:pt>
                <c:pt idx="8256">
                  <c:v>0.5161290322580645</c:v>
                </c:pt>
                <c:pt idx="8257">
                  <c:v>0.5161290322580645</c:v>
                </c:pt>
                <c:pt idx="8258">
                  <c:v>0.5161290322580645</c:v>
                </c:pt>
                <c:pt idx="8259">
                  <c:v>0.4009216589861751</c:v>
                </c:pt>
                <c:pt idx="8260">
                  <c:v>0.5161290322580645</c:v>
                </c:pt>
                <c:pt idx="8261">
                  <c:v>0.5161290322580645</c:v>
                </c:pt>
                <c:pt idx="8262">
                  <c:v>0.5161290322580645</c:v>
                </c:pt>
                <c:pt idx="8263">
                  <c:v>0.5161290322580645</c:v>
                </c:pt>
                <c:pt idx="8264">
                  <c:v>0.27419354838709675</c:v>
                </c:pt>
                <c:pt idx="8265">
                  <c:v>0.5161290322580645</c:v>
                </c:pt>
                <c:pt idx="8266">
                  <c:v>0.27419354838709675</c:v>
                </c:pt>
                <c:pt idx="8267">
                  <c:v>0.4009216589861751</c:v>
                </c:pt>
                <c:pt idx="8268">
                  <c:v>0.14746543778801843</c:v>
                </c:pt>
                <c:pt idx="8269">
                  <c:v>0.22580645161290322</c:v>
                </c:pt>
                <c:pt idx="8270">
                  <c:v>0.22580645161290322</c:v>
                </c:pt>
                <c:pt idx="8271">
                  <c:v>0.14746543778801843</c:v>
                </c:pt>
                <c:pt idx="8272">
                  <c:v>0.14746543778801843</c:v>
                </c:pt>
                <c:pt idx="8273">
                  <c:v>0.14746543778801843</c:v>
                </c:pt>
                <c:pt idx="8274">
                  <c:v>0.22580645161290322</c:v>
                </c:pt>
                <c:pt idx="8275">
                  <c:v>0.22580645161290322</c:v>
                </c:pt>
                <c:pt idx="8276">
                  <c:v>0.14746543778801843</c:v>
                </c:pt>
                <c:pt idx="8277">
                  <c:v>0.14746543778801843</c:v>
                </c:pt>
                <c:pt idx="8278">
                  <c:v>0.22580645161290322</c:v>
                </c:pt>
                <c:pt idx="8279">
                  <c:v>0.22580645161290322</c:v>
                </c:pt>
                <c:pt idx="8280">
                  <c:v>4.1474654377880185E-2</c:v>
                </c:pt>
                <c:pt idx="8281">
                  <c:v>4.1474654377880185E-2</c:v>
                </c:pt>
                <c:pt idx="8282">
                  <c:v>4.1474654377880185E-2</c:v>
                </c:pt>
                <c:pt idx="8283">
                  <c:v>7.3732718894009217E-2</c:v>
                </c:pt>
                <c:pt idx="8284">
                  <c:v>7.3732718894009217E-2</c:v>
                </c:pt>
                <c:pt idx="8285">
                  <c:v>7.3732718894009217E-2</c:v>
                </c:pt>
                <c:pt idx="8286">
                  <c:v>7.3732718894009217E-2</c:v>
                </c:pt>
                <c:pt idx="8287">
                  <c:v>7.3732718894009217E-2</c:v>
                </c:pt>
                <c:pt idx="8288">
                  <c:v>7.3732718894009217E-2</c:v>
                </c:pt>
                <c:pt idx="8289">
                  <c:v>7.3732718894009217E-2</c:v>
                </c:pt>
                <c:pt idx="8290">
                  <c:v>7.3732718894009217E-2</c:v>
                </c:pt>
                <c:pt idx="8291">
                  <c:v>7.3732718894009217E-2</c:v>
                </c:pt>
                <c:pt idx="8292">
                  <c:v>0.16589861751152074</c:v>
                </c:pt>
                <c:pt idx="8293">
                  <c:v>0.16589861751152074</c:v>
                </c:pt>
                <c:pt idx="8294">
                  <c:v>0.16589861751152074</c:v>
                </c:pt>
                <c:pt idx="8295">
                  <c:v>0.16589861751152074</c:v>
                </c:pt>
                <c:pt idx="8296">
                  <c:v>0.16589861751152074</c:v>
                </c:pt>
                <c:pt idx="8297">
                  <c:v>0.16589861751152074</c:v>
                </c:pt>
                <c:pt idx="8298">
                  <c:v>0.16589861751152074</c:v>
                </c:pt>
                <c:pt idx="8299">
                  <c:v>0.16589861751152074</c:v>
                </c:pt>
                <c:pt idx="8300">
                  <c:v>0.16589861751152074</c:v>
                </c:pt>
                <c:pt idx="8301">
                  <c:v>0.16589861751152074</c:v>
                </c:pt>
                <c:pt idx="8302">
                  <c:v>0.16589861751152074</c:v>
                </c:pt>
                <c:pt idx="8303">
                  <c:v>0.16589861751152074</c:v>
                </c:pt>
                <c:pt idx="8304">
                  <c:v>0.16589861751152074</c:v>
                </c:pt>
                <c:pt idx="8305">
                  <c:v>0.16589861751152074</c:v>
                </c:pt>
                <c:pt idx="8306">
                  <c:v>0.16589861751152074</c:v>
                </c:pt>
                <c:pt idx="8307">
                  <c:v>0.16589861751152074</c:v>
                </c:pt>
                <c:pt idx="8308">
                  <c:v>0.16589861751152074</c:v>
                </c:pt>
                <c:pt idx="8309">
                  <c:v>0.16589861751152074</c:v>
                </c:pt>
                <c:pt idx="8310">
                  <c:v>0.16589861751152074</c:v>
                </c:pt>
                <c:pt idx="8311">
                  <c:v>0.16589861751152074</c:v>
                </c:pt>
                <c:pt idx="8312">
                  <c:v>0.16589861751152074</c:v>
                </c:pt>
                <c:pt idx="8313">
                  <c:v>0.16589861751152074</c:v>
                </c:pt>
                <c:pt idx="8314">
                  <c:v>0.16589861751152074</c:v>
                </c:pt>
                <c:pt idx="8315">
                  <c:v>8.0645161290322578E-2</c:v>
                </c:pt>
                <c:pt idx="8316">
                  <c:v>8.0645161290322578E-2</c:v>
                </c:pt>
                <c:pt idx="8317">
                  <c:v>7.8341013824884786E-2</c:v>
                </c:pt>
                <c:pt idx="8318">
                  <c:v>7.8341013824884786E-2</c:v>
                </c:pt>
                <c:pt idx="8319">
                  <c:v>0.26728110599078342</c:v>
                </c:pt>
                <c:pt idx="8320">
                  <c:v>0.44700460829493088</c:v>
                </c:pt>
                <c:pt idx="8321">
                  <c:v>0.26728110599078342</c:v>
                </c:pt>
                <c:pt idx="8322">
                  <c:v>0.26728110599078342</c:v>
                </c:pt>
                <c:pt idx="8323">
                  <c:v>0.44700460829493088</c:v>
                </c:pt>
                <c:pt idx="8324">
                  <c:v>0.26728110599078342</c:v>
                </c:pt>
                <c:pt idx="8325">
                  <c:v>0.26728110599078342</c:v>
                </c:pt>
                <c:pt idx="8326">
                  <c:v>0.26728110599078342</c:v>
                </c:pt>
                <c:pt idx="8327">
                  <c:v>0.44700460829493088</c:v>
                </c:pt>
                <c:pt idx="8328">
                  <c:v>0.26728110599078342</c:v>
                </c:pt>
                <c:pt idx="8329">
                  <c:v>0.44700460829493088</c:v>
                </c:pt>
                <c:pt idx="8330">
                  <c:v>0.26728110599078342</c:v>
                </c:pt>
                <c:pt idx="8331">
                  <c:v>0.26497695852534564</c:v>
                </c:pt>
                <c:pt idx="8332">
                  <c:v>0.4009216589861751</c:v>
                </c:pt>
                <c:pt idx="8333">
                  <c:v>0.26497695852534564</c:v>
                </c:pt>
                <c:pt idx="8334">
                  <c:v>0.39400921658986177</c:v>
                </c:pt>
                <c:pt idx="8335">
                  <c:v>0.26497695852534564</c:v>
                </c:pt>
                <c:pt idx="8336">
                  <c:v>0.26497695852534564</c:v>
                </c:pt>
                <c:pt idx="8337">
                  <c:v>0.30875576036866359</c:v>
                </c:pt>
                <c:pt idx="8338">
                  <c:v>0.30875576036866359</c:v>
                </c:pt>
                <c:pt idx="8339">
                  <c:v>0.30875576036866359</c:v>
                </c:pt>
                <c:pt idx="8340">
                  <c:v>0.30875576036866359</c:v>
                </c:pt>
                <c:pt idx="8341">
                  <c:v>0.20506912442396313</c:v>
                </c:pt>
                <c:pt idx="8342">
                  <c:v>0.20506912442396313</c:v>
                </c:pt>
                <c:pt idx="8343">
                  <c:v>0.22350230414746544</c:v>
                </c:pt>
                <c:pt idx="8344">
                  <c:v>0.22350230414746544</c:v>
                </c:pt>
                <c:pt idx="8345">
                  <c:v>0.74654377880184331</c:v>
                </c:pt>
                <c:pt idx="8346">
                  <c:v>0.74654377880184331</c:v>
                </c:pt>
                <c:pt idx="8347">
                  <c:v>0.74654377880184331</c:v>
                </c:pt>
                <c:pt idx="8348">
                  <c:v>0.74654377880184331</c:v>
                </c:pt>
                <c:pt idx="8349">
                  <c:v>0.73502304147465436</c:v>
                </c:pt>
                <c:pt idx="8350">
                  <c:v>0.73502304147465436</c:v>
                </c:pt>
                <c:pt idx="8351">
                  <c:v>0.66359447004608296</c:v>
                </c:pt>
                <c:pt idx="8352">
                  <c:v>0.66359447004608296</c:v>
                </c:pt>
                <c:pt idx="8353">
                  <c:v>0.66359447004608296</c:v>
                </c:pt>
                <c:pt idx="8354">
                  <c:v>0.66359447004608296</c:v>
                </c:pt>
                <c:pt idx="8355">
                  <c:v>0.66359447004608296</c:v>
                </c:pt>
                <c:pt idx="8356">
                  <c:v>0.66359447004608296</c:v>
                </c:pt>
                <c:pt idx="8357">
                  <c:v>0.55760368663594473</c:v>
                </c:pt>
                <c:pt idx="8358">
                  <c:v>0.55760368663594473</c:v>
                </c:pt>
                <c:pt idx="8359">
                  <c:v>0.55760368663594473</c:v>
                </c:pt>
                <c:pt idx="8360">
                  <c:v>0.55760368663594473</c:v>
                </c:pt>
                <c:pt idx="8361">
                  <c:v>0.55760368663594473</c:v>
                </c:pt>
                <c:pt idx="8362">
                  <c:v>0.55760368663594473</c:v>
                </c:pt>
                <c:pt idx="8363">
                  <c:v>0.55760368663594473</c:v>
                </c:pt>
                <c:pt idx="8364">
                  <c:v>0.55760368663594473</c:v>
                </c:pt>
                <c:pt idx="8365">
                  <c:v>0.55760368663594473</c:v>
                </c:pt>
                <c:pt idx="8366">
                  <c:v>0.55760368663594473</c:v>
                </c:pt>
                <c:pt idx="8367">
                  <c:v>0.55760368663594473</c:v>
                </c:pt>
                <c:pt idx="8368">
                  <c:v>0.55760368663594473</c:v>
                </c:pt>
                <c:pt idx="8369">
                  <c:v>0.55760368663594473</c:v>
                </c:pt>
                <c:pt idx="8370">
                  <c:v>0.55760368663594473</c:v>
                </c:pt>
                <c:pt idx="8371">
                  <c:v>0.55760368663594473</c:v>
                </c:pt>
                <c:pt idx="8372">
                  <c:v>0.55760368663594473</c:v>
                </c:pt>
                <c:pt idx="8373">
                  <c:v>0.55760368663594473</c:v>
                </c:pt>
                <c:pt idx="8374">
                  <c:v>0.55760368663594473</c:v>
                </c:pt>
                <c:pt idx="8375">
                  <c:v>0.55760368663594473</c:v>
                </c:pt>
                <c:pt idx="8376">
                  <c:v>0.55760368663594473</c:v>
                </c:pt>
                <c:pt idx="8377">
                  <c:v>0.55760368663594473</c:v>
                </c:pt>
                <c:pt idx="8378">
                  <c:v>0.80414746543778803</c:v>
                </c:pt>
                <c:pt idx="8379">
                  <c:v>0.80414746543778803</c:v>
                </c:pt>
                <c:pt idx="8380">
                  <c:v>0.80414746543778803</c:v>
                </c:pt>
                <c:pt idx="8381">
                  <c:v>0.53917050691244239</c:v>
                </c:pt>
                <c:pt idx="8382">
                  <c:v>0.75806451612903225</c:v>
                </c:pt>
                <c:pt idx="8383">
                  <c:v>0.75806451612903225</c:v>
                </c:pt>
                <c:pt idx="8384">
                  <c:v>0.16589861751152074</c:v>
                </c:pt>
                <c:pt idx="8385">
                  <c:v>0.16589861751152074</c:v>
                </c:pt>
                <c:pt idx="8386">
                  <c:v>0.16589861751152074</c:v>
                </c:pt>
                <c:pt idx="8387">
                  <c:v>0.16589861751152074</c:v>
                </c:pt>
                <c:pt idx="8388">
                  <c:v>0.16589861751152074</c:v>
                </c:pt>
                <c:pt idx="8389">
                  <c:v>0.16589861751152074</c:v>
                </c:pt>
                <c:pt idx="8390">
                  <c:v>0.16589861751152074</c:v>
                </c:pt>
                <c:pt idx="8391">
                  <c:v>0.58525345622119818</c:v>
                </c:pt>
                <c:pt idx="8392">
                  <c:v>0.35944700460829493</c:v>
                </c:pt>
                <c:pt idx="8393">
                  <c:v>0.35944700460829493</c:v>
                </c:pt>
                <c:pt idx="8394">
                  <c:v>0.22580645161290322</c:v>
                </c:pt>
                <c:pt idx="8395">
                  <c:v>0.35944700460829493</c:v>
                </c:pt>
                <c:pt idx="8396">
                  <c:v>0.58525345622119818</c:v>
                </c:pt>
                <c:pt idx="8397">
                  <c:v>0.22580645161290322</c:v>
                </c:pt>
                <c:pt idx="8398">
                  <c:v>0.35944700460829493</c:v>
                </c:pt>
                <c:pt idx="8399">
                  <c:v>0.22580645161290322</c:v>
                </c:pt>
                <c:pt idx="8400">
                  <c:v>0.58525345622119818</c:v>
                </c:pt>
                <c:pt idx="8401">
                  <c:v>0.30875576036866359</c:v>
                </c:pt>
                <c:pt idx="8402">
                  <c:v>0.30875576036866359</c:v>
                </c:pt>
                <c:pt idx="8403">
                  <c:v>0.30875576036866359</c:v>
                </c:pt>
                <c:pt idx="8404">
                  <c:v>0.30875576036866359</c:v>
                </c:pt>
                <c:pt idx="8405">
                  <c:v>0.30875576036866359</c:v>
                </c:pt>
                <c:pt idx="8406">
                  <c:v>0.19354838709677419</c:v>
                </c:pt>
                <c:pt idx="8407">
                  <c:v>0.30875576036866359</c:v>
                </c:pt>
                <c:pt idx="8408">
                  <c:v>0.30875576036866359</c:v>
                </c:pt>
                <c:pt idx="8409">
                  <c:v>0.18663594470046083</c:v>
                </c:pt>
                <c:pt idx="8410">
                  <c:v>0.17511520737327188</c:v>
                </c:pt>
                <c:pt idx="8411">
                  <c:v>0.30875576036866359</c:v>
                </c:pt>
                <c:pt idx="8412">
                  <c:v>0.30875576036866359</c:v>
                </c:pt>
                <c:pt idx="8413">
                  <c:v>0.30875576036866359</c:v>
                </c:pt>
                <c:pt idx="8414">
                  <c:v>0.19354838709677419</c:v>
                </c:pt>
                <c:pt idx="8415">
                  <c:v>0.18663594470046083</c:v>
                </c:pt>
                <c:pt idx="8416">
                  <c:v>0.30875576036866359</c:v>
                </c:pt>
                <c:pt idx="8417">
                  <c:v>0.19354838709677419</c:v>
                </c:pt>
                <c:pt idx="8418">
                  <c:v>0.9285714285714286</c:v>
                </c:pt>
                <c:pt idx="8419">
                  <c:v>0.9285714285714286</c:v>
                </c:pt>
                <c:pt idx="8420">
                  <c:v>0.9285714285714286</c:v>
                </c:pt>
                <c:pt idx="8421">
                  <c:v>0.58525345622119818</c:v>
                </c:pt>
                <c:pt idx="8422">
                  <c:v>0.54377880184331795</c:v>
                </c:pt>
                <c:pt idx="8423">
                  <c:v>0.54377880184331795</c:v>
                </c:pt>
                <c:pt idx="8424">
                  <c:v>0.58525345622119818</c:v>
                </c:pt>
                <c:pt idx="8425">
                  <c:v>0.54377880184331795</c:v>
                </c:pt>
                <c:pt idx="8426">
                  <c:v>0.54377880184331795</c:v>
                </c:pt>
                <c:pt idx="8427">
                  <c:v>0.58525345622119818</c:v>
                </c:pt>
                <c:pt idx="8428">
                  <c:v>0.54377880184331795</c:v>
                </c:pt>
                <c:pt idx="8429">
                  <c:v>0.54377880184331795</c:v>
                </c:pt>
                <c:pt idx="8430">
                  <c:v>0.54377880184331795</c:v>
                </c:pt>
                <c:pt idx="8431">
                  <c:v>0.66589861751152069</c:v>
                </c:pt>
                <c:pt idx="8432">
                  <c:v>0.66589861751152069</c:v>
                </c:pt>
                <c:pt idx="8433">
                  <c:v>0.66589861751152069</c:v>
                </c:pt>
                <c:pt idx="8434">
                  <c:v>0.66589861751152069</c:v>
                </c:pt>
                <c:pt idx="8435">
                  <c:v>0.66589861751152069</c:v>
                </c:pt>
                <c:pt idx="8436">
                  <c:v>0.66589861751152069</c:v>
                </c:pt>
                <c:pt idx="8437">
                  <c:v>0.66589861751152069</c:v>
                </c:pt>
                <c:pt idx="8438">
                  <c:v>0.66589861751152069</c:v>
                </c:pt>
                <c:pt idx="8439">
                  <c:v>0.66589861751152069</c:v>
                </c:pt>
                <c:pt idx="8440">
                  <c:v>0.66589861751152069</c:v>
                </c:pt>
                <c:pt idx="8441">
                  <c:v>0.66589861751152069</c:v>
                </c:pt>
                <c:pt idx="8442">
                  <c:v>0.66589861751152069</c:v>
                </c:pt>
                <c:pt idx="8443">
                  <c:v>0.66589861751152069</c:v>
                </c:pt>
                <c:pt idx="8444">
                  <c:v>0.66589861751152069</c:v>
                </c:pt>
                <c:pt idx="8445">
                  <c:v>0.66589861751152069</c:v>
                </c:pt>
                <c:pt idx="8446">
                  <c:v>0.66589861751152069</c:v>
                </c:pt>
                <c:pt idx="8447">
                  <c:v>0.66589861751152069</c:v>
                </c:pt>
                <c:pt idx="8448">
                  <c:v>0.66589861751152069</c:v>
                </c:pt>
                <c:pt idx="8449">
                  <c:v>0.43548387096774194</c:v>
                </c:pt>
                <c:pt idx="8450">
                  <c:v>0.43548387096774194</c:v>
                </c:pt>
                <c:pt idx="8451">
                  <c:v>0.43548387096774194</c:v>
                </c:pt>
                <c:pt idx="8452">
                  <c:v>0.43548387096774194</c:v>
                </c:pt>
                <c:pt idx="8453">
                  <c:v>0.43548387096774194</c:v>
                </c:pt>
                <c:pt idx="8454">
                  <c:v>0.43548387096774194</c:v>
                </c:pt>
                <c:pt idx="8455">
                  <c:v>0.10368663594470046</c:v>
                </c:pt>
                <c:pt idx="8456">
                  <c:v>0.17050691244239632</c:v>
                </c:pt>
                <c:pt idx="8457">
                  <c:v>0.10368663594470046</c:v>
                </c:pt>
                <c:pt idx="8458">
                  <c:v>0.10368663594470046</c:v>
                </c:pt>
                <c:pt idx="8459">
                  <c:v>0.10368663594470046</c:v>
                </c:pt>
                <c:pt idx="8460">
                  <c:v>0.10368663594470046</c:v>
                </c:pt>
                <c:pt idx="8461">
                  <c:v>0.10138248847926268</c:v>
                </c:pt>
                <c:pt idx="8462">
                  <c:v>0.10138248847926268</c:v>
                </c:pt>
                <c:pt idx="8463">
                  <c:v>0.10138248847926268</c:v>
                </c:pt>
                <c:pt idx="8464">
                  <c:v>0.10138248847926268</c:v>
                </c:pt>
                <c:pt idx="8465">
                  <c:v>0.10138248847926268</c:v>
                </c:pt>
                <c:pt idx="8466">
                  <c:v>0.17050691244239632</c:v>
                </c:pt>
                <c:pt idx="8467">
                  <c:v>0.10138248847926268</c:v>
                </c:pt>
                <c:pt idx="8468">
                  <c:v>0.10138248847926268</c:v>
                </c:pt>
                <c:pt idx="8469">
                  <c:v>0.10138248847926268</c:v>
                </c:pt>
                <c:pt idx="8470">
                  <c:v>0.17050691244239632</c:v>
                </c:pt>
                <c:pt idx="8471">
                  <c:v>7.8341013824884786E-2</c:v>
                </c:pt>
                <c:pt idx="8472">
                  <c:v>6.2211981566820278E-2</c:v>
                </c:pt>
                <c:pt idx="8473">
                  <c:v>6.2211981566820278E-2</c:v>
                </c:pt>
                <c:pt idx="8474">
                  <c:v>7.8341013824884786E-2</c:v>
                </c:pt>
                <c:pt idx="8475">
                  <c:v>6.2211981566820278E-2</c:v>
                </c:pt>
                <c:pt idx="8476">
                  <c:v>6.2211981566820278E-2</c:v>
                </c:pt>
                <c:pt idx="8477">
                  <c:v>7.8341013824884786E-2</c:v>
                </c:pt>
                <c:pt idx="8478">
                  <c:v>6.2211981566820278E-2</c:v>
                </c:pt>
                <c:pt idx="8479">
                  <c:v>7.8341013824884786E-2</c:v>
                </c:pt>
                <c:pt idx="8480">
                  <c:v>6.2211981566820278E-2</c:v>
                </c:pt>
                <c:pt idx="8481">
                  <c:v>7.8341013824884786E-2</c:v>
                </c:pt>
                <c:pt idx="8482">
                  <c:v>7.8341013824884786E-2</c:v>
                </c:pt>
                <c:pt idx="8483">
                  <c:v>6.2211981566820278E-2</c:v>
                </c:pt>
                <c:pt idx="8484">
                  <c:v>6.2211981566820278E-2</c:v>
                </c:pt>
                <c:pt idx="8485">
                  <c:v>0.17050691244239632</c:v>
                </c:pt>
                <c:pt idx="8486">
                  <c:v>0.17050691244239632</c:v>
                </c:pt>
                <c:pt idx="8487">
                  <c:v>0.17050691244239632</c:v>
                </c:pt>
                <c:pt idx="8488">
                  <c:v>0.17050691244239632</c:v>
                </c:pt>
                <c:pt idx="8489">
                  <c:v>0.17050691244239632</c:v>
                </c:pt>
                <c:pt idx="8490">
                  <c:v>0.58525345622119818</c:v>
                </c:pt>
                <c:pt idx="8491">
                  <c:v>0.35483870967741937</c:v>
                </c:pt>
                <c:pt idx="8492">
                  <c:v>0.58525345622119818</c:v>
                </c:pt>
                <c:pt idx="8493">
                  <c:v>0.35483870967741937</c:v>
                </c:pt>
                <c:pt idx="8494">
                  <c:v>0.36635944700460832</c:v>
                </c:pt>
                <c:pt idx="8495">
                  <c:v>0.58525345622119818</c:v>
                </c:pt>
                <c:pt idx="8496">
                  <c:v>0.37788018433179721</c:v>
                </c:pt>
                <c:pt idx="8497">
                  <c:v>0.37788018433179721</c:v>
                </c:pt>
                <c:pt idx="8498">
                  <c:v>0.37788018433179721</c:v>
                </c:pt>
                <c:pt idx="8499">
                  <c:v>0.37788018433179721</c:v>
                </c:pt>
                <c:pt idx="8500">
                  <c:v>0.37788018433179721</c:v>
                </c:pt>
                <c:pt idx="8501">
                  <c:v>0.37788018433179721</c:v>
                </c:pt>
                <c:pt idx="8502">
                  <c:v>0.37788018433179721</c:v>
                </c:pt>
                <c:pt idx="8503">
                  <c:v>0.37788018433179721</c:v>
                </c:pt>
                <c:pt idx="8504">
                  <c:v>2.9953917050691243E-2</c:v>
                </c:pt>
                <c:pt idx="8505">
                  <c:v>2.9953917050691243E-2</c:v>
                </c:pt>
                <c:pt idx="8506">
                  <c:v>0.19354838709677419</c:v>
                </c:pt>
                <c:pt idx="8507">
                  <c:v>0.1889400921658986</c:v>
                </c:pt>
                <c:pt idx="8508">
                  <c:v>0.1889400921658986</c:v>
                </c:pt>
                <c:pt idx="8509">
                  <c:v>0.19354838709677419</c:v>
                </c:pt>
                <c:pt idx="8510">
                  <c:v>0.1889400921658986</c:v>
                </c:pt>
                <c:pt idx="8511">
                  <c:v>0.19354838709677419</c:v>
                </c:pt>
                <c:pt idx="8512">
                  <c:v>0.1889400921658986</c:v>
                </c:pt>
                <c:pt idx="8513">
                  <c:v>0.19354838709677419</c:v>
                </c:pt>
                <c:pt idx="8514">
                  <c:v>0.19354838709677419</c:v>
                </c:pt>
                <c:pt idx="8515">
                  <c:v>0.1889400921658986</c:v>
                </c:pt>
                <c:pt idx="8516">
                  <c:v>0.19354838709677419</c:v>
                </c:pt>
                <c:pt idx="8517">
                  <c:v>0.1889400921658986</c:v>
                </c:pt>
                <c:pt idx="8518">
                  <c:v>0.19354838709677419</c:v>
                </c:pt>
                <c:pt idx="8519">
                  <c:v>0.1889400921658986</c:v>
                </c:pt>
                <c:pt idx="8520">
                  <c:v>0.19354838709677419</c:v>
                </c:pt>
                <c:pt idx="8521">
                  <c:v>0.1889400921658986</c:v>
                </c:pt>
                <c:pt idx="8522">
                  <c:v>0.1889400921658986</c:v>
                </c:pt>
                <c:pt idx="8523">
                  <c:v>0.1889400921658986</c:v>
                </c:pt>
                <c:pt idx="8524">
                  <c:v>0.1889400921658986</c:v>
                </c:pt>
                <c:pt idx="8525">
                  <c:v>0.1889400921658986</c:v>
                </c:pt>
                <c:pt idx="8526">
                  <c:v>0.19354838709677419</c:v>
                </c:pt>
                <c:pt idx="8527">
                  <c:v>0.1889400921658986</c:v>
                </c:pt>
                <c:pt idx="8528">
                  <c:v>0.19354838709677419</c:v>
                </c:pt>
                <c:pt idx="8529">
                  <c:v>0.19354838709677419</c:v>
                </c:pt>
                <c:pt idx="8530">
                  <c:v>0.19354838709677419</c:v>
                </c:pt>
                <c:pt idx="8531">
                  <c:v>0.19354838709677419</c:v>
                </c:pt>
                <c:pt idx="8532">
                  <c:v>0.19354838709677419</c:v>
                </c:pt>
                <c:pt idx="8533">
                  <c:v>0.1889400921658986</c:v>
                </c:pt>
                <c:pt idx="8534">
                  <c:v>0.1889400921658986</c:v>
                </c:pt>
                <c:pt idx="8535">
                  <c:v>0.1889400921658986</c:v>
                </c:pt>
                <c:pt idx="8536">
                  <c:v>0.1889400921658986</c:v>
                </c:pt>
                <c:pt idx="8537">
                  <c:v>0.1889400921658986</c:v>
                </c:pt>
                <c:pt idx="8538">
                  <c:v>0.19354838709677419</c:v>
                </c:pt>
                <c:pt idx="8539">
                  <c:v>0.49308755760368661</c:v>
                </c:pt>
                <c:pt idx="8540">
                  <c:v>0.2857142857142857</c:v>
                </c:pt>
                <c:pt idx="8541">
                  <c:v>0.2857142857142857</c:v>
                </c:pt>
                <c:pt idx="8542">
                  <c:v>0.2857142857142857</c:v>
                </c:pt>
                <c:pt idx="8543">
                  <c:v>0.19354838709677419</c:v>
                </c:pt>
                <c:pt idx="8544">
                  <c:v>0.2857142857142857</c:v>
                </c:pt>
                <c:pt idx="8545">
                  <c:v>0.2857142857142857</c:v>
                </c:pt>
                <c:pt idx="8546">
                  <c:v>0.2857142857142857</c:v>
                </c:pt>
                <c:pt idx="8547">
                  <c:v>0.19354838709677419</c:v>
                </c:pt>
                <c:pt idx="8548">
                  <c:v>0.2857142857142857</c:v>
                </c:pt>
                <c:pt idx="8549">
                  <c:v>0.2857142857142857</c:v>
                </c:pt>
                <c:pt idx="8550">
                  <c:v>0.19354838709677419</c:v>
                </c:pt>
                <c:pt idx="8551">
                  <c:v>0.2857142857142857</c:v>
                </c:pt>
                <c:pt idx="8552">
                  <c:v>0.2857142857142857</c:v>
                </c:pt>
                <c:pt idx="8553">
                  <c:v>0.2857142857142857</c:v>
                </c:pt>
                <c:pt idx="8554">
                  <c:v>0.2857142857142857</c:v>
                </c:pt>
                <c:pt idx="8555">
                  <c:v>0.39170506912442399</c:v>
                </c:pt>
                <c:pt idx="8556">
                  <c:v>0.21428571428571427</c:v>
                </c:pt>
                <c:pt idx="8557">
                  <c:v>0.39170506912442399</c:v>
                </c:pt>
                <c:pt idx="8558">
                  <c:v>0.21428571428571427</c:v>
                </c:pt>
                <c:pt idx="8559">
                  <c:v>0.21428571428571427</c:v>
                </c:pt>
                <c:pt idx="8560">
                  <c:v>0.39170506912442399</c:v>
                </c:pt>
                <c:pt idx="8561">
                  <c:v>0.21428571428571427</c:v>
                </c:pt>
                <c:pt idx="8562">
                  <c:v>0.21428571428571427</c:v>
                </c:pt>
                <c:pt idx="8563">
                  <c:v>0.39170506912442399</c:v>
                </c:pt>
                <c:pt idx="8564">
                  <c:v>0.39170506912442399</c:v>
                </c:pt>
                <c:pt idx="8565">
                  <c:v>0.39170506912442399</c:v>
                </c:pt>
                <c:pt idx="8566">
                  <c:v>0.39170506912442399</c:v>
                </c:pt>
                <c:pt idx="8567">
                  <c:v>0.39170506912442399</c:v>
                </c:pt>
                <c:pt idx="8568">
                  <c:v>0.39170506912442399</c:v>
                </c:pt>
                <c:pt idx="8569">
                  <c:v>0.39170506912442399</c:v>
                </c:pt>
                <c:pt idx="8570">
                  <c:v>0.39170506912442399</c:v>
                </c:pt>
                <c:pt idx="8571">
                  <c:v>0.21428571428571427</c:v>
                </c:pt>
                <c:pt idx="8572">
                  <c:v>0.39170506912442399</c:v>
                </c:pt>
                <c:pt idx="8573">
                  <c:v>0.21428571428571427</c:v>
                </c:pt>
                <c:pt idx="8574">
                  <c:v>0.21428571428571427</c:v>
                </c:pt>
                <c:pt idx="8575">
                  <c:v>0.48847926267281105</c:v>
                </c:pt>
                <c:pt idx="8576">
                  <c:v>0.21428571428571427</c:v>
                </c:pt>
                <c:pt idx="8577">
                  <c:v>0.48847926267281105</c:v>
                </c:pt>
                <c:pt idx="8578">
                  <c:v>0.48847926267281105</c:v>
                </c:pt>
                <c:pt idx="8579">
                  <c:v>0.48847926267281105</c:v>
                </c:pt>
                <c:pt idx="8580">
                  <c:v>0.48847926267281105</c:v>
                </c:pt>
                <c:pt idx="8581">
                  <c:v>0.48847926267281105</c:v>
                </c:pt>
                <c:pt idx="8582">
                  <c:v>0.21428571428571427</c:v>
                </c:pt>
                <c:pt idx="8583">
                  <c:v>0.48847926267281105</c:v>
                </c:pt>
                <c:pt idx="8584">
                  <c:v>0.48847926267281105</c:v>
                </c:pt>
                <c:pt idx="8585">
                  <c:v>0.48847926267281105</c:v>
                </c:pt>
                <c:pt idx="8586">
                  <c:v>0.48847926267281105</c:v>
                </c:pt>
                <c:pt idx="8587">
                  <c:v>0.48847926267281105</c:v>
                </c:pt>
                <c:pt idx="8588">
                  <c:v>0.48847926267281105</c:v>
                </c:pt>
                <c:pt idx="8589">
                  <c:v>0.48847926267281105</c:v>
                </c:pt>
                <c:pt idx="8590">
                  <c:v>0.48847926267281105</c:v>
                </c:pt>
                <c:pt idx="8591">
                  <c:v>0.48847926267281105</c:v>
                </c:pt>
                <c:pt idx="8592">
                  <c:v>0.48847926267281105</c:v>
                </c:pt>
                <c:pt idx="8593">
                  <c:v>0.21428571428571427</c:v>
                </c:pt>
                <c:pt idx="8594">
                  <c:v>0.48847926267281105</c:v>
                </c:pt>
                <c:pt idx="8595">
                  <c:v>0.21428571428571427</c:v>
                </c:pt>
                <c:pt idx="8596">
                  <c:v>0.48847926267281105</c:v>
                </c:pt>
                <c:pt idx="8597">
                  <c:v>0.48847926267281105</c:v>
                </c:pt>
                <c:pt idx="8598">
                  <c:v>0.48847926267281105</c:v>
                </c:pt>
                <c:pt idx="8599">
                  <c:v>0.48847926267281105</c:v>
                </c:pt>
                <c:pt idx="8600">
                  <c:v>0.21428571428571427</c:v>
                </c:pt>
                <c:pt idx="8601">
                  <c:v>0.21428571428571427</c:v>
                </c:pt>
                <c:pt idx="8602">
                  <c:v>0.48847926267281105</c:v>
                </c:pt>
                <c:pt idx="8603">
                  <c:v>0.48847926267281105</c:v>
                </c:pt>
                <c:pt idx="8604">
                  <c:v>0.48847926267281105</c:v>
                </c:pt>
                <c:pt idx="8605">
                  <c:v>0.48847926267281105</c:v>
                </c:pt>
                <c:pt idx="8606">
                  <c:v>0.21428571428571427</c:v>
                </c:pt>
                <c:pt idx="8607">
                  <c:v>0.48847926267281105</c:v>
                </c:pt>
                <c:pt idx="8608">
                  <c:v>0.48847926267281105</c:v>
                </c:pt>
                <c:pt idx="8609">
                  <c:v>0.48847926267281105</c:v>
                </c:pt>
                <c:pt idx="8610">
                  <c:v>0.48847926267281105</c:v>
                </c:pt>
                <c:pt idx="8611">
                  <c:v>0.21428571428571427</c:v>
                </c:pt>
                <c:pt idx="8612">
                  <c:v>0.48847926267281105</c:v>
                </c:pt>
                <c:pt idx="8613">
                  <c:v>0.48847926267281105</c:v>
                </c:pt>
                <c:pt idx="8614">
                  <c:v>0.48847926267281105</c:v>
                </c:pt>
                <c:pt idx="8615">
                  <c:v>0.21428571428571427</c:v>
                </c:pt>
                <c:pt idx="8616">
                  <c:v>0.48847926267281105</c:v>
                </c:pt>
                <c:pt idx="8617">
                  <c:v>0.48847926267281105</c:v>
                </c:pt>
                <c:pt idx="8618">
                  <c:v>0.48847926267281105</c:v>
                </c:pt>
                <c:pt idx="8619">
                  <c:v>0.21428571428571427</c:v>
                </c:pt>
                <c:pt idx="8620">
                  <c:v>0.48847926267281105</c:v>
                </c:pt>
                <c:pt idx="8621">
                  <c:v>0.48847926267281105</c:v>
                </c:pt>
                <c:pt idx="8622">
                  <c:v>0.21428571428571427</c:v>
                </c:pt>
                <c:pt idx="8623">
                  <c:v>0.48847926267281105</c:v>
                </c:pt>
                <c:pt idx="8624">
                  <c:v>0.48847926267281105</c:v>
                </c:pt>
                <c:pt idx="8625">
                  <c:v>0.48847926267281105</c:v>
                </c:pt>
                <c:pt idx="8626">
                  <c:v>0.21428571428571427</c:v>
                </c:pt>
                <c:pt idx="8627">
                  <c:v>0.48847926267281105</c:v>
                </c:pt>
                <c:pt idx="8628">
                  <c:v>0.21428571428571427</c:v>
                </c:pt>
                <c:pt idx="8629">
                  <c:v>0.48847926267281105</c:v>
                </c:pt>
                <c:pt idx="8630">
                  <c:v>0.48847926267281105</c:v>
                </c:pt>
                <c:pt idx="8631">
                  <c:v>0.48847926267281105</c:v>
                </c:pt>
                <c:pt idx="8632">
                  <c:v>0.48847926267281105</c:v>
                </c:pt>
                <c:pt idx="8633">
                  <c:v>0.48847926267281105</c:v>
                </c:pt>
                <c:pt idx="8634">
                  <c:v>0.48847926267281105</c:v>
                </c:pt>
                <c:pt idx="8635">
                  <c:v>0.61290322580645162</c:v>
                </c:pt>
                <c:pt idx="8636">
                  <c:v>0.61290322580645162</c:v>
                </c:pt>
                <c:pt idx="8637">
                  <c:v>0.61290322580645162</c:v>
                </c:pt>
                <c:pt idx="8638">
                  <c:v>0.61290322580645162</c:v>
                </c:pt>
                <c:pt idx="8639">
                  <c:v>0.61290322580645162</c:v>
                </c:pt>
                <c:pt idx="8640">
                  <c:v>0.61290322580645162</c:v>
                </c:pt>
                <c:pt idx="8641">
                  <c:v>0.43548387096774194</c:v>
                </c:pt>
                <c:pt idx="8642">
                  <c:v>0.43548387096774194</c:v>
                </c:pt>
                <c:pt idx="8643">
                  <c:v>0.66589861751152069</c:v>
                </c:pt>
                <c:pt idx="8644">
                  <c:v>0.66589861751152069</c:v>
                </c:pt>
                <c:pt idx="8645">
                  <c:v>0.66589861751152069</c:v>
                </c:pt>
                <c:pt idx="8646">
                  <c:v>0.66589861751152069</c:v>
                </c:pt>
                <c:pt idx="8647">
                  <c:v>0.66589861751152069</c:v>
                </c:pt>
                <c:pt idx="8648">
                  <c:v>0.66589861751152069</c:v>
                </c:pt>
                <c:pt idx="8649">
                  <c:v>0.66589861751152069</c:v>
                </c:pt>
                <c:pt idx="8650">
                  <c:v>0.66589861751152069</c:v>
                </c:pt>
                <c:pt idx="8651">
                  <c:v>0.66589861751152069</c:v>
                </c:pt>
                <c:pt idx="8652">
                  <c:v>0.66589861751152069</c:v>
                </c:pt>
                <c:pt idx="8653">
                  <c:v>0.66589861751152069</c:v>
                </c:pt>
                <c:pt idx="8654">
                  <c:v>0.66589861751152069</c:v>
                </c:pt>
                <c:pt idx="8655">
                  <c:v>0.66589861751152069</c:v>
                </c:pt>
                <c:pt idx="8656">
                  <c:v>0.66589861751152069</c:v>
                </c:pt>
                <c:pt idx="8657">
                  <c:v>0.66589861751152069</c:v>
                </c:pt>
                <c:pt idx="8658">
                  <c:v>0.66589861751152069</c:v>
                </c:pt>
                <c:pt idx="8659">
                  <c:v>0.66589861751152069</c:v>
                </c:pt>
                <c:pt idx="8660">
                  <c:v>0.66589861751152069</c:v>
                </c:pt>
                <c:pt idx="8661">
                  <c:v>0.1728110599078341</c:v>
                </c:pt>
                <c:pt idx="8662">
                  <c:v>0.30875576036866359</c:v>
                </c:pt>
                <c:pt idx="8663">
                  <c:v>0.1728110599078341</c:v>
                </c:pt>
                <c:pt idx="8664">
                  <c:v>0.26036866359447003</c:v>
                </c:pt>
                <c:pt idx="8665">
                  <c:v>0.26036866359447003</c:v>
                </c:pt>
                <c:pt idx="8666">
                  <c:v>0.26036866359447003</c:v>
                </c:pt>
                <c:pt idx="8667">
                  <c:v>0.26036866359447003</c:v>
                </c:pt>
                <c:pt idx="8668">
                  <c:v>0.26036866359447003</c:v>
                </c:pt>
                <c:pt idx="8669">
                  <c:v>0.26036866359447003</c:v>
                </c:pt>
                <c:pt idx="8670">
                  <c:v>0.26036866359447003</c:v>
                </c:pt>
                <c:pt idx="8671">
                  <c:v>0.26036866359447003</c:v>
                </c:pt>
                <c:pt idx="8672">
                  <c:v>0.26036866359447003</c:v>
                </c:pt>
                <c:pt idx="8673">
                  <c:v>0.26036866359447003</c:v>
                </c:pt>
                <c:pt idx="8674">
                  <c:v>0.26036866359447003</c:v>
                </c:pt>
                <c:pt idx="8675">
                  <c:v>0.26036866359447003</c:v>
                </c:pt>
                <c:pt idx="8676">
                  <c:v>0.26036866359447003</c:v>
                </c:pt>
                <c:pt idx="8677">
                  <c:v>0.26036866359447003</c:v>
                </c:pt>
                <c:pt idx="8678">
                  <c:v>6.2211981566820278E-2</c:v>
                </c:pt>
                <c:pt idx="8679">
                  <c:v>6.2211981566820278E-2</c:v>
                </c:pt>
                <c:pt idx="8680">
                  <c:v>6.2211981566820278E-2</c:v>
                </c:pt>
                <c:pt idx="8681">
                  <c:v>6.2211981566820278E-2</c:v>
                </c:pt>
                <c:pt idx="8682">
                  <c:v>6.2211981566820278E-2</c:v>
                </c:pt>
                <c:pt idx="8683">
                  <c:v>6.2211981566820278E-2</c:v>
                </c:pt>
                <c:pt idx="8684">
                  <c:v>6.2211981566820278E-2</c:v>
                </c:pt>
                <c:pt idx="8685">
                  <c:v>0.26728110599078342</c:v>
                </c:pt>
                <c:pt idx="8686">
                  <c:v>0.26728110599078342</c:v>
                </c:pt>
                <c:pt idx="8687">
                  <c:v>0.26728110599078342</c:v>
                </c:pt>
                <c:pt idx="8688">
                  <c:v>0.26728110599078342</c:v>
                </c:pt>
                <c:pt idx="8689">
                  <c:v>0.26728110599078342</c:v>
                </c:pt>
                <c:pt idx="8690">
                  <c:v>0.26728110599078342</c:v>
                </c:pt>
                <c:pt idx="8691">
                  <c:v>0.26728110599078342</c:v>
                </c:pt>
                <c:pt idx="8692">
                  <c:v>0.26728110599078342</c:v>
                </c:pt>
                <c:pt idx="8693">
                  <c:v>0.26728110599078342</c:v>
                </c:pt>
                <c:pt idx="8694">
                  <c:v>0.26728110599078342</c:v>
                </c:pt>
                <c:pt idx="8695">
                  <c:v>0.26728110599078342</c:v>
                </c:pt>
                <c:pt idx="8696">
                  <c:v>0.26728110599078342</c:v>
                </c:pt>
                <c:pt idx="8697">
                  <c:v>0.26728110599078342</c:v>
                </c:pt>
                <c:pt idx="8698">
                  <c:v>0.26728110599078342</c:v>
                </c:pt>
                <c:pt idx="8699">
                  <c:v>0.26728110599078342</c:v>
                </c:pt>
                <c:pt idx="8700">
                  <c:v>0.26728110599078342</c:v>
                </c:pt>
                <c:pt idx="8701">
                  <c:v>0.26728110599078342</c:v>
                </c:pt>
                <c:pt idx="8702">
                  <c:v>0.26728110599078342</c:v>
                </c:pt>
                <c:pt idx="8703">
                  <c:v>0.26728110599078342</c:v>
                </c:pt>
                <c:pt idx="8704">
                  <c:v>0.26728110599078342</c:v>
                </c:pt>
                <c:pt idx="8705">
                  <c:v>0.26728110599078342</c:v>
                </c:pt>
                <c:pt idx="8706">
                  <c:v>0.26728110599078342</c:v>
                </c:pt>
                <c:pt idx="8707">
                  <c:v>0.26728110599078342</c:v>
                </c:pt>
                <c:pt idx="8708">
                  <c:v>0.26728110599078342</c:v>
                </c:pt>
                <c:pt idx="8709">
                  <c:v>0.26728110599078342</c:v>
                </c:pt>
                <c:pt idx="8710">
                  <c:v>0.26728110599078342</c:v>
                </c:pt>
                <c:pt idx="8711">
                  <c:v>0.26728110599078342</c:v>
                </c:pt>
                <c:pt idx="8712">
                  <c:v>0.26728110599078342</c:v>
                </c:pt>
                <c:pt idx="8713">
                  <c:v>0.26728110599078342</c:v>
                </c:pt>
                <c:pt idx="8714">
                  <c:v>0.30875576036866359</c:v>
                </c:pt>
                <c:pt idx="8715">
                  <c:v>0.30875576036866359</c:v>
                </c:pt>
                <c:pt idx="8716">
                  <c:v>0.30875576036866359</c:v>
                </c:pt>
                <c:pt idx="8717">
                  <c:v>0.30875576036866359</c:v>
                </c:pt>
                <c:pt idx="8718">
                  <c:v>0.29953917050691242</c:v>
                </c:pt>
                <c:pt idx="8719">
                  <c:v>0.31105990783410137</c:v>
                </c:pt>
                <c:pt idx="8720">
                  <c:v>0.31105990783410137</c:v>
                </c:pt>
                <c:pt idx="8721">
                  <c:v>0.29953917050691242</c:v>
                </c:pt>
                <c:pt idx="8722">
                  <c:v>0.4009216589861751</c:v>
                </c:pt>
                <c:pt idx="8723">
                  <c:v>0.4009216589861751</c:v>
                </c:pt>
                <c:pt idx="8724">
                  <c:v>0.4009216589861751</c:v>
                </c:pt>
                <c:pt idx="8725">
                  <c:v>0.16589861751152074</c:v>
                </c:pt>
                <c:pt idx="8726">
                  <c:v>0.24423963133640553</c:v>
                </c:pt>
                <c:pt idx="8727">
                  <c:v>0.24423963133640553</c:v>
                </c:pt>
                <c:pt idx="8728">
                  <c:v>0.16589861751152074</c:v>
                </c:pt>
                <c:pt idx="8729">
                  <c:v>0.24423963133640553</c:v>
                </c:pt>
                <c:pt idx="8730">
                  <c:v>0.24423963133640553</c:v>
                </c:pt>
                <c:pt idx="8731">
                  <c:v>0.24423963133640553</c:v>
                </c:pt>
                <c:pt idx="8732">
                  <c:v>0.24423963133640553</c:v>
                </c:pt>
                <c:pt idx="8733">
                  <c:v>0.24423963133640553</c:v>
                </c:pt>
                <c:pt idx="8734">
                  <c:v>0.16589861751152074</c:v>
                </c:pt>
                <c:pt idx="8735">
                  <c:v>0.24423963133640553</c:v>
                </c:pt>
                <c:pt idx="8736">
                  <c:v>0.24423963133640553</c:v>
                </c:pt>
                <c:pt idx="8737">
                  <c:v>0.16589861751152074</c:v>
                </c:pt>
                <c:pt idx="8738">
                  <c:v>0.24423963133640553</c:v>
                </c:pt>
                <c:pt idx="8739">
                  <c:v>0.16589861751152074</c:v>
                </c:pt>
                <c:pt idx="8740">
                  <c:v>0.24423963133640553</c:v>
                </c:pt>
                <c:pt idx="8741">
                  <c:v>0.24423963133640553</c:v>
                </c:pt>
                <c:pt idx="8742">
                  <c:v>0.24423963133640553</c:v>
                </c:pt>
                <c:pt idx="8743">
                  <c:v>0.16589861751152074</c:v>
                </c:pt>
                <c:pt idx="8744">
                  <c:v>0.24423963133640553</c:v>
                </c:pt>
                <c:pt idx="8745">
                  <c:v>0.30875576036866359</c:v>
                </c:pt>
                <c:pt idx="8746">
                  <c:v>0.30875576036866359</c:v>
                </c:pt>
                <c:pt idx="8747">
                  <c:v>0.30875576036866359</c:v>
                </c:pt>
                <c:pt idx="8748">
                  <c:v>0.30875576036866359</c:v>
                </c:pt>
                <c:pt idx="8749">
                  <c:v>0.30875576036866359</c:v>
                </c:pt>
                <c:pt idx="8750">
                  <c:v>0.30875576036866359</c:v>
                </c:pt>
                <c:pt idx="8751">
                  <c:v>0.30875576036866359</c:v>
                </c:pt>
                <c:pt idx="8752">
                  <c:v>0.30875576036866359</c:v>
                </c:pt>
                <c:pt idx="8753">
                  <c:v>0.30875576036866359</c:v>
                </c:pt>
                <c:pt idx="8754">
                  <c:v>0.30875576036866359</c:v>
                </c:pt>
                <c:pt idx="8755">
                  <c:v>0.30875576036866359</c:v>
                </c:pt>
                <c:pt idx="8756">
                  <c:v>0.30875576036866359</c:v>
                </c:pt>
                <c:pt idx="8757">
                  <c:v>0.30875576036866359</c:v>
                </c:pt>
                <c:pt idx="8758">
                  <c:v>0.30875576036866359</c:v>
                </c:pt>
                <c:pt idx="8759">
                  <c:v>0.30875576036866359</c:v>
                </c:pt>
                <c:pt idx="8760">
                  <c:v>0.30875576036866359</c:v>
                </c:pt>
                <c:pt idx="8761">
                  <c:v>0.30875576036866359</c:v>
                </c:pt>
                <c:pt idx="8762">
                  <c:v>0.30875576036866359</c:v>
                </c:pt>
                <c:pt idx="8763">
                  <c:v>0.30875576036866359</c:v>
                </c:pt>
                <c:pt idx="8764">
                  <c:v>0.30875576036866359</c:v>
                </c:pt>
                <c:pt idx="8765">
                  <c:v>0.30875576036866359</c:v>
                </c:pt>
                <c:pt idx="8766">
                  <c:v>0.30875576036866359</c:v>
                </c:pt>
                <c:pt idx="8767">
                  <c:v>0.30875576036866359</c:v>
                </c:pt>
                <c:pt idx="8768">
                  <c:v>0.30875576036866359</c:v>
                </c:pt>
                <c:pt idx="8769">
                  <c:v>0.30875576036866359</c:v>
                </c:pt>
                <c:pt idx="8770">
                  <c:v>0.30875576036866359</c:v>
                </c:pt>
                <c:pt idx="8771">
                  <c:v>0.57834101382488479</c:v>
                </c:pt>
                <c:pt idx="8772">
                  <c:v>0.57834101382488479</c:v>
                </c:pt>
                <c:pt idx="8773">
                  <c:v>0.57834101382488479</c:v>
                </c:pt>
                <c:pt idx="8774">
                  <c:v>0.57834101382488479</c:v>
                </c:pt>
                <c:pt idx="8775">
                  <c:v>0.57834101382488479</c:v>
                </c:pt>
                <c:pt idx="8776">
                  <c:v>0.57834101382488479</c:v>
                </c:pt>
                <c:pt idx="8777">
                  <c:v>0.57834101382488479</c:v>
                </c:pt>
                <c:pt idx="8778">
                  <c:v>0.57834101382488479</c:v>
                </c:pt>
                <c:pt idx="8779">
                  <c:v>0.57834101382488479</c:v>
                </c:pt>
                <c:pt idx="8780">
                  <c:v>0.57834101382488479</c:v>
                </c:pt>
                <c:pt idx="8781">
                  <c:v>0.57834101382488479</c:v>
                </c:pt>
                <c:pt idx="8782">
                  <c:v>0.57834101382488479</c:v>
                </c:pt>
                <c:pt idx="8783">
                  <c:v>0.57834101382488479</c:v>
                </c:pt>
                <c:pt idx="8784">
                  <c:v>0.57834101382488479</c:v>
                </c:pt>
                <c:pt idx="8785">
                  <c:v>0.57834101382488479</c:v>
                </c:pt>
                <c:pt idx="8786">
                  <c:v>0.57834101382488479</c:v>
                </c:pt>
                <c:pt idx="8787">
                  <c:v>0.57834101382488479</c:v>
                </c:pt>
                <c:pt idx="8788">
                  <c:v>0.57834101382488479</c:v>
                </c:pt>
                <c:pt idx="8789">
                  <c:v>0.57834101382488479</c:v>
                </c:pt>
                <c:pt idx="8790">
                  <c:v>0.57834101382488479</c:v>
                </c:pt>
                <c:pt idx="8791">
                  <c:v>0.57834101382488479</c:v>
                </c:pt>
                <c:pt idx="8792">
                  <c:v>0.57834101382488479</c:v>
                </c:pt>
                <c:pt idx="8793">
                  <c:v>0.57834101382488479</c:v>
                </c:pt>
                <c:pt idx="8794">
                  <c:v>0.57834101382488479</c:v>
                </c:pt>
                <c:pt idx="8795">
                  <c:v>0.57834101382488479</c:v>
                </c:pt>
                <c:pt idx="8796">
                  <c:v>0.57834101382488479</c:v>
                </c:pt>
                <c:pt idx="8797">
                  <c:v>0.74654377880184331</c:v>
                </c:pt>
                <c:pt idx="8798">
                  <c:v>0.74654377880184331</c:v>
                </c:pt>
                <c:pt idx="8799">
                  <c:v>0.74654377880184331</c:v>
                </c:pt>
                <c:pt idx="8800">
                  <c:v>0.74654377880184331</c:v>
                </c:pt>
                <c:pt idx="8801">
                  <c:v>0.74654377880184331</c:v>
                </c:pt>
                <c:pt idx="8802">
                  <c:v>0.74654377880184331</c:v>
                </c:pt>
                <c:pt idx="8803">
                  <c:v>0.74654377880184331</c:v>
                </c:pt>
                <c:pt idx="8804">
                  <c:v>0.74654377880184331</c:v>
                </c:pt>
                <c:pt idx="8805">
                  <c:v>0.74654377880184331</c:v>
                </c:pt>
                <c:pt idx="8806">
                  <c:v>0.55069124423963134</c:v>
                </c:pt>
                <c:pt idx="8807">
                  <c:v>0.49308755760368661</c:v>
                </c:pt>
                <c:pt idx="8808">
                  <c:v>0.55069124423963134</c:v>
                </c:pt>
                <c:pt idx="8809">
                  <c:v>0.55069124423963134</c:v>
                </c:pt>
                <c:pt idx="8810">
                  <c:v>0.49308755760368661</c:v>
                </c:pt>
                <c:pt idx="8811">
                  <c:v>0.55069124423963134</c:v>
                </c:pt>
                <c:pt idx="8812">
                  <c:v>0.49308755760368661</c:v>
                </c:pt>
                <c:pt idx="8813">
                  <c:v>0.49308755760368661</c:v>
                </c:pt>
                <c:pt idx="8814">
                  <c:v>0.55069124423963134</c:v>
                </c:pt>
                <c:pt idx="8815">
                  <c:v>0.55069124423963134</c:v>
                </c:pt>
                <c:pt idx="8816">
                  <c:v>0.55069124423963134</c:v>
                </c:pt>
                <c:pt idx="8817">
                  <c:v>0.49308755760368661</c:v>
                </c:pt>
                <c:pt idx="8818">
                  <c:v>0.55069124423963134</c:v>
                </c:pt>
                <c:pt idx="8819">
                  <c:v>0.49308755760368661</c:v>
                </c:pt>
                <c:pt idx="8820">
                  <c:v>0.49308755760368661</c:v>
                </c:pt>
                <c:pt idx="8821">
                  <c:v>0.49308755760368661</c:v>
                </c:pt>
                <c:pt idx="8822">
                  <c:v>0.49308755760368661</c:v>
                </c:pt>
                <c:pt idx="8823">
                  <c:v>0.55069124423963134</c:v>
                </c:pt>
                <c:pt idx="8824">
                  <c:v>0.55069124423963134</c:v>
                </c:pt>
                <c:pt idx="8825">
                  <c:v>0.49308755760368661</c:v>
                </c:pt>
                <c:pt idx="8826">
                  <c:v>0.55069124423963134</c:v>
                </c:pt>
                <c:pt idx="8827">
                  <c:v>0.55069124423963134</c:v>
                </c:pt>
                <c:pt idx="8828">
                  <c:v>0.49308755760368661</c:v>
                </c:pt>
                <c:pt idx="8829">
                  <c:v>0.5161290322580645</c:v>
                </c:pt>
                <c:pt idx="8830">
                  <c:v>0.32258064516129031</c:v>
                </c:pt>
                <c:pt idx="8831">
                  <c:v>0.5161290322580645</c:v>
                </c:pt>
                <c:pt idx="8832">
                  <c:v>0.5161290322580645</c:v>
                </c:pt>
                <c:pt idx="8833">
                  <c:v>0.5161290322580645</c:v>
                </c:pt>
                <c:pt idx="8834">
                  <c:v>0.32258064516129031</c:v>
                </c:pt>
                <c:pt idx="8835">
                  <c:v>0.5161290322580645</c:v>
                </c:pt>
                <c:pt idx="8836">
                  <c:v>0.5161290322580645</c:v>
                </c:pt>
                <c:pt idx="8837">
                  <c:v>0.5161290322580645</c:v>
                </c:pt>
                <c:pt idx="8838">
                  <c:v>0.5161290322580645</c:v>
                </c:pt>
                <c:pt idx="8839">
                  <c:v>0.32258064516129031</c:v>
                </c:pt>
                <c:pt idx="8840">
                  <c:v>0.5161290322580645</c:v>
                </c:pt>
                <c:pt idx="8841">
                  <c:v>0.5161290322580645</c:v>
                </c:pt>
                <c:pt idx="8842">
                  <c:v>0.32258064516129031</c:v>
                </c:pt>
                <c:pt idx="8843">
                  <c:v>0.5161290322580645</c:v>
                </c:pt>
                <c:pt idx="8844">
                  <c:v>0.32258064516129031</c:v>
                </c:pt>
                <c:pt idx="8845">
                  <c:v>0.5161290322580645</c:v>
                </c:pt>
                <c:pt idx="8846">
                  <c:v>0.32258064516129031</c:v>
                </c:pt>
                <c:pt idx="8847">
                  <c:v>0.5161290322580645</c:v>
                </c:pt>
                <c:pt idx="8848">
                  <c:v>0.5161290322580645</c:v>
                </c:pt>
                <c:pt idx="8849">
                  <c:v>0.5161290322580645</c:v>
                </c:pt>
                <c:pt idx="8850">
                  <c:v>0.22811059907834103</c:v>
                </c:pt>
                <c:pt idx="8851">
                  <c:v>0.22811059907834103</c:v>
                </c:pt>
                <c:pt idx="8852">
                  <c:v>0.23963133640552994</c:v>
                </c:pt>
                <c:pt idx="8853">
                  <c:v>0.23963133640552994</c:v>
                </c:pt>
                <c:pt idx="8854">
                  <c:v>0.23963133640552994</c:v>
                </c:pt>
                <c:pt idx="8855">
                  <c:v>0.23963133640552994</c:v>
                </c:pt>
                <c:pt idx="8856">
                  <c:v>0.27419354838709675</c:v>
                </c:pt>
                <c:pt idx="8857">
                  <c:v>0.27419354838709675</c:v>
                </c:pt>
                <c:pt idx="8858">
                  <c:v>0.45622119815668205</c:v>
                </c:pt>
                <c:pt idx="8859">
                  <c:v>0.27419354838709675</c:v>
                </c:pt>
                <c:pt idx="8860">
                  <c:v>0.27419354838709675</c:v>
                </c:pt>
                <c:pt idx="8861">
                  <c:v>0.45622119815668205</c:v>
                </c:pt>
                <c:pt idx="8862">
                  <c:v>0.27419354838709675</c:v>
                </c:pt>
                <c:pt idx="8863">
                  <c:v>0.27419354838709675</c:v>
                </c:pt>
                <c:pt idx="8864">
                  <c:v>0.45622119815668205</c:v>
                </c:pt>
                <c:pt idx="8865">
                  <c:v>0.45622119815668205</c:v>
                </c:pt>
                <c:pt idx="8866">
                  <c:v>0.65437788018433185</c:v>
                </c:pt>
                <c:pt idx="8867">
                  <c:v>0.49308755760368661</c:v>
                </c:pt>
                <c:pt idx="8868">
                  <c:v>0.35714285714285715</c:v>
                </c:pt>
                <c:pt idx="8869">
                  <c:v>0.49308755760368661</c:v>
                </c:pt>
                <c:pt idx="8870">
                  <c:v>0.65437788018433185</c:v>
                </c:pt>
                <c:pt idx="8871">
                  <c:v>0.4009216589861751</c:v>
                </c:pt>
                <c:pt idx="8872">
                  <c:v>0.4009216589861751</c:v>
                </c:pt>
                <c:pt idx="8873">
                  <c:v>0.49308755760368661</c:v>
                </c:pt>
                <c:pt idx="8874">
                  <c:v>0.49308755760368661</c:v>
                </c:pt>
                <c:pt idx="8875">
                  <c:v>0.49308755760368661</c:v>
                </c:pt>
                <c:pt idx="8876">
                  <c:v>0.49308755760368661</c:v>
                </c:pt>
                <c:pt idx="8877">
                  <c:v>0.72350230414746541</c:v>
                </c:pt>
                <c:pt idx="8878">
                  <c:v>0.4009216589861751</c:v>
                </c:pt>
                <c:pt idx="8879">
                  <c:v>0.49308755760368661</c:v>
                </c:pt>
                <c:pt idx="8880">
                  <c:v>0.49308755760368661</c:v>
                </c:pt>
                <c:pt idx="8881">
                  <c:v>0.4009216589861751</c:v>
                </c:pt>
                <c:pt idx="8882">
                  <c:v>0.49308755760368661</c:v>
                </c:pt>
                <c:pt idx="8883">
                  <c:v>0.4009216589861751</c:v>
                </c:pt>
                <c:pt idx="8884">
                  <c:v>0.49308755760368661</c:v>
                </c:pt>
                <c:pt idx="8885">
                  <c:v>0.4009216589861751</c:v>
                </c:pt>
                <c:pt idx="8886">
                  <c:v>0.49308755760368661</c:v>
                </c:pt>
                <c:pt idx="8887">
                  <c:v>0.49308755760368661</c:v>
                </c:pt>
                <c:pt idx="8888">
                  <c:v>0.49308755760368661</c:v>
                </c:pt>
                <c:pt idx="8889">
                  <c:v>0.5</c:v>
                </c:pt>
                <c:pt idx="8890">
                  <c:v>0.5</c:v>
                </c:pt>
                <c:pt idx="8891">
                  <c:v>0.5</c:v>
                </c:pt>
                <c:pt idx="8892">
                  <c:v>0.5</c:v>
                </c:pt>
                <c:pt idx="8893">
                  <c:v>0.5</c:v>
                </c:pt>
                <c:pt idx="8894">
                  <c:v>0.5</c:v>
                </c:pt>
                <c:pt idx="8895">
                  <c:v>0.5</c:v>
                </c:pt>
                <c:pt idx="8896">
                  <c:v>0.5</c:v>
                </c:pt>
                <c:pt idx="8897">
                  <c:v>0.5</c:v>
                </c:pt>
                <c:pt idx="8898">
                  <c:v>0.5</c:v>
                </c:pt>
                <c:pt idx="8899">
                  <c:v>0.5</c:v>
                </c:pt>
                <c:pt idx="8900">
                  <c:v>0.5</c:v>
                </c:pt>
                <c:pt idx="8901">
                  <c:v>0.5</c:v>
                </c:pt>
                <c:pt idx="8902">
                  <c:v>0.5</c:v>
                </c:pt>
                <c:pt idx="8903">
                  <c:v>0.5</c:v>
                </c:pt>
                <c:pt idx="8904">
                  <c:v>0.5</c:v>
                </c:pt>
                <c:pt idx="8905">
                  <c:v>0.5</c:v>
                </c:pt>
                <c:pt idx="8906">
                  <c:v>0.39861751152073732</c:v>
                </c:pt>
                <c:pt idx="8907">
                  <c:v>0.39861751152073732</c:v>
                </c:pt>
                <c:pt idx="8908">
                  <c:v>0.39861751152073732</c:v>
                </c:pt>
                <c:pt idx="8909">
                  <c:v>0.39861751152073732</c:v>
                </c:pt>
                <c:pt idx="8910">
                  <c:v>0.39861751152073732</c:v>
                </c:pt>
                <c:pt idx="8911">
                  <c:v>0.39861751152073732</c:v>
                </c:pt>
                <c:pt idx="8912">
                  <c:v>0.39861751152073732</c:v>
                </c:pt>
                <c:pt idx="8913">
                  <c:v>0.39861751152073732</c:v>
                </c:pt>
                <c:pt idx="8914">
                  <c:v>0.14055299539170507</c:v>
                </c:pt>
                <c:pt idx="8915">
                  <c:v>0.14055299539170507</c:v>
                </c:pt>
                <c:pt idx="8916">
                  <c:v>0.14055299539170507</c:v>
                </c:pt>
                <c:pt idx="8917">
                  <c:v>0.20506912442396313</c:v>
                </c:pt>
                <c:pt idx="8918">
                  <c:v>0.14055299539170507</c:v>
                </c:pt>
                <c:pt idx="8919">
                  <c:v>0.20506912442396313</c:v>
                </c:pt>
                <c:pt idx="8920">
                  <c:v>0.14055299539170507</c:v>
                </c:pt>
                <c:pt idx="8921">
                  <c:v>0.20506912442396313</c:v>
                </c:pt>
                <c:pt idx="8922">
                  <c:v>0.22811059907834103</c:v>
                </c:pt>
                <c:pt idx="8923">
                  <c:v>0.22811059907834103</c:v>
                </c:pt>
                <c:pt idx="8924">
                  <c:v>0.14055299539170507</c:v>
                </c:pt>
                <c:pt idx="8925">
                  <c:v>0.14055299539170507</c:v>
                </c:pt>
                <c:pt idx="8926">
                  <c:v>0.14055299539170507</c:v>
                </c:pt>
                <c:pt idx="8927">
                  <c:v>0.14055299539170507</c:v>
                </c:pt>
                <c:pt idx="8928">
                  <c:v>0.22811059907834103</c:v>
                </c:pt>
                <c:pt idx="8929">
                  <c:v>0.14055299539170507</c:v>
                </c:pt>
                <c:pt idx="8930">
                  <c:v>0.22811059907834103</c:v>
                </c:pt>
                <c:pt idx="8931">
                  <c:v>0.22811059907834103</c:v>
                </c:pt>
                <c:pt idx="8932">
                  <c:v>0.22811059907834103</c:v>
                </c:pt>
                <c:pt idx="8933">
                  <c:v>0.22811059907834103</c:v>
                </c:pt>
                <c:pt idx="8934">
                  <c:v>0.22811059907834103</c:v>
                </c:pt>
                <c:pt idx="8935">
                  <c:v>0.48156682027649772</c:v>
                </c:pt>
                <c:pt idx="8936">
                  <c:v>0.48156682027649772</c:v>
                </c:pt>
                <c:pt idx="8937">
                  <c:v>0.48156682027649772</c:v>
                </c:pt>
                <c:pt idx="8938">
                  <c:v>0.48156682027649772</c:v>
                </c:pt>
                <c:pt idx="8939">
                  <c:v>0.48156682027649772</c:v>
                </c:pt>
                <c:pt idx="8940">
                  <c:v>0.48156682027649772</c:v>
                </c:pt>
                <c:pt idx="8941">
                  <c:v>0.48156682027649772</c:v>
                </c:pt>
                <c:pt idx="8942">
                  <c:v>0.48156682027649772</c:v>
                </c:pt>
                <c:pt idx="8943">
                  <c:v>0.51843317972350234</c:v>
                </c:pt>
                <c:pt idx="8944">
                  <c:v>0.51843317972350234</c:v>
                </c:pt>
                <c:pt idx="8945">
                  <c:v>0.51843317972350234</c:v>
                </c:pt>
                <c:pt idx="8946">
                  <c:v>0.51843317972350234</c:v>
                </c:pt>
                <c:pt idx="8947">
                  <c:v>0.51843317972350234</c:v>
                </c:pt>
                <c:pt idx="8948">
                  <c:v>0.75806451612903225</c:v>
                </c:pt>
                <c:pt idx="8949">
                  <c:v>0.75806451612903225</c:v>
                </c:pt>
                <c:pt idx="8950">
                  <c:v>0.51843317972350234</c:v>
                </c:pt>
                <c:pt idx="8951">
                  <c:v>0.75806451612903225</c:v>
                </c:pt>
                <c:pt idx="8952">
                  <c:v>0.75806451612903225</c:v>
                </c:pt>
                <c:pt idx="8953">
                  <c:v>0.51843317972350234</c:v>
                </c:pt>
                <c:pt idx="8954">
                  <c:v>0.51843317972350234</c:v>
                </c:pt>
                <c:pt idx="8955">
                  <c:v>0.50460829493087556</c:v>
                </c:pt>
                <c:pt idx="8956">
                  <c:v>0.50460829493087556</c:v>
                </c:pt>
                <c:pt idx="8957">
                  <c:v>0.50460829493087556</c:v>
                </c:pt>
                <c:pt idx="8958">
                  <c:v>0.50460829493087556</c:v>
                </c:pt>
                <c:pt idx="8959">
                  <c:v>0.50460829493087556</c:v>
                </c:pt>
                <c:pt idx="8960">
                  <c:v>0.50460829493087556</c:v>
                </c:pt>
                <c:pt idx="8961">
                  <c:v>0.74654377880184331</c:v>
                </c:pt>
                <c:pt idx="8962">
                  <c:v>0.50460829493087556</c:v>
                </c:pt>
                <c:pt idx="8963">
                  <c:v>0.74654377880184331</c:v>
                </c:pt>
                <c:pt idx="8964">
                  <c:v>0.74654377880184331</c:v>
                </c:pt>
                <c:pt idx="8965">
                  <c:v>0.50460829493087556</c:v>
                </c:pt>
                <c:pt idx="8966">
                  <c:v>0.74654377880184331</c:v>
                </c:pt>
                <c:pt idx="8967">
                  <c:v>0.50460829493087556</c:v>
                </c:pt>
                <c:pt idx="8968">
                  <c:v>0.50460829493087556</c:v>
                </c:pt>
                <c:pt idx="8969">
                  <c:v>0.50460829493087556</c:v>
                </c:pt>
                <c:pt idx="8970">
                  <c:v>0.50460829493087556</c:v>
                </c:pt>
                <c:pt idx="8971">
                  <c:v>0.74654377880184331</c:v>
                </c:pt>
                <c:pt idx="8972">
                  <c:v>0.50460829493087556</c:v>
                </c:pt>
                <c:pt idx="8973">
                  <c:v>0.50460829493087556</c:v>
                </c:pt>
                <c:pt idx="8974">
                  <c:v>0.74654377880184331</c:v>
                </c:pt>
                <c:pt idx="8975">
                  <c:v>0.50460829493087556</c:v>
                </c:pt>
                <c:pt idx="8976">
                  <c:v>0.50460829493087556</c:v>
                </c:pt>
                <c:pt idx="8977">
                  <c:v>0.26267281105990781</c:v>
                </c:pt>
                <c:pt idx="8978">
                  <c:v>0.26267281105990781</c:v>
                </c:pt>
                <c:pt idx="8979">
                  <c:v>0.26267281105990781</c:v>
                </c:pt>
                <c:pt idx="8980">
                  <c:v>0.26267281105990781</c:v>
                </c:pt>
                <c:pt idx="8981">
                  <c:v>0.26267281105990781</c:v>
                </c:pt>
                <c:pt idx="8982">
                  <c:v>0.26267281105990781</c:v>
                </c:pt>
                <c:pt idx="8983">
                  <c:v>0.26267281105990781</c:v>
                </c:pt>
                <c:pt idx="8984">
                  <c:v>0.51152073732718895</c:v>
                </c:pt>
                <c:pt idx="8985">
                  <c:v>0.49539170506912444</c:v>
                </c:pt>
                <c:pt idx="8986">
                  <c:v>0.49539170506912444</c:v>
                </c:pt>
                <c:pt idx="8987">
                  <c:v>0.49539170506912444</c:v>
                </c:pt>
                <c:pt idx="8988">
                  <c:v>0.49539170506912444</c:v>
                </c:pt>
                <c:pt idx="8989">
                  <c:v>0.49539170506912444</c:v>
                </c:pt>
                <c:pt idx="8990">
                  <c:v>0.49539170506912444</c:v>
                </c:pt>
                <c:pt idx="8991">
                  <c:v>0.51152073732718895</c:v>
                </c:pt>
                <c:pt idx="8992">
                  <c:v>0.51152073732718895</c:v>
                </c:pt>
                <c:pt idx="8993">
                  <c:v>0.49539170506912444</c:v>
                </c:pt>
                <c:pt idx="8994">
                  <c:v>0.51152073732718895</c:v>
                </c:pt>
                <c:pt idx="8995">
                  <c:v>0.49539170506912444</c:v>
                </c:pt>
                <c:pt idx="8996">
                  <c:v>0.49539170506912444</c:v>
                </c:pt>
                <c:pt idx="8997">
                  <c:v>0.49539170506912444</c:v>
                </c:pt>
                <c:pt idx="8998">
                  <c:v>0.49539170506912444</c:v>
                </c:pt>
                <c:pt idx="8999">
                  <c:v>0.49539170506912444</c:v>
                </c:pt>
                <c:pt idx="9000">
                  <c:v>0.49539170506912444</c:v>
                </c:pt>
                <c:pt idx="9001">
                  <c:v>0.49539170506912444</c:v>
                </c:pt>
                <c:pt idx="9002">
                  <c:v>0.49539170506912444</c:v>
                </c:pt>
                <c:pt idx="9003">
                  <c:v>0.49539170506912444</c:v>
                </c:pt>
                <c:pt idx="9004">
                  <c:v>0.49539170506912444</c:v>
                </c:pt>
                <c:pt idx="9005">
                  <c:v>0.51152073732718895</c:v>
                </c:pt>
                <c:pt idx="9006">
                  <c:v>0.49539170506912444</c:v>
                </c:pt>
                <c:pt idx="9007">
                  <c:v>0.49539170506912444</c:v>
                </c:pt>
                <c:pt idx="9008">
                  <c:v>0.49539170506912444</c:v>
                </c:pt>
                <c:pt idx="9009">
                  <c:v>0.51152073732718895</c:v>
                </c:pt>
                <c:pt idx="9010">
                  <c:v>0.16589861751152074</c:v>
                </c:pt>
                <c:pt idx="9011">
                  <c:v>0.16589861751152074</c:v>
                </c:pt>
                <c:pt idx="9012">
                  <c:v>0.16589861751152074</c:v>
                </c:pt>
                <c:pt idx="9013">
                  <c:v>0.16589861751152074</c:v>
                </c:pt>
                <c:pt idx="9014">
                  <c:v>0.16589861751152074</c:v>
                </c:pt>
                <c:pt idx="9015">
                  <c:v>0.16589861751152074</c:v>
                </c:pt>
                <c:pt idx="9016">
                  <c:v>0.16589861751152074</c:v>
                </c:pt>
                <c:pt idx="9017">
                  <c:v>0.16589861751152074</c:v>
                </c:pt>
                <c:pt idx="9018">
                  <c:v>0.16589861751152074</c:v>
                </c:pt>
                <c:pt idx="9019">
                  <c:v>0.16589861751152074</c:v>
                </c:pt>
                <c:pt idx="9020">
                  <c:v>0.16589861751152074</c:v>
                </c:pt>
                <c:pt idx="9021">
                  <c:v>0.16589861751152074</c:v>
                </c:pt>
                <c:pt idx="9022">
                  <c:v>0.16589861751152074</c:v>
                </c:pt>
                <c:pt idx="9023">
                  <c:v>0.16589861751152074</c:v>
                </c:pt>
                <c:pt idx="9024">
                  <c:v>0.16589861751152074</c:v>
                </c:pt>
                <c:pt idx="9025">
                  <c:v>0.16589861751152074</c:v>
                </c:pt>
                <c:pt idx="9026">
                  <c:v>0.16589861751152074</c:v>
                </c:pt>
                <c:pt idx="9027">
                  <c:v>0.16589861751152074</c:v>
                </c:pt>
                <c:pt idx="9028">
                  <c:v>0.16589861751152074</c:v>
                </c:pt>
                <c:pt idx="9029">
                  <c:v>0.16589861751152074</c:v>
                </c:pt>
                <c:pt idx="9030">
                  <c:v>0.16589861751152074</c:v>
                </c:pt>
                <c:pt idx="9031">
                  <c:v>0.16589861751152074</c:v>
                </c:pt>
                <c:pt idx="9032">
                  <c:v>0.43778801843317972</c:v>
                </c:pt>
                <c:pt idx="9033">
                  <c:v>0.43778801843317972</c:v>
                </c:pt>
                <c:pt idx="9034">
                  <c:v>0.43778801843317972</c:v>
                </c:pt>
                <c:pt idx="9035">
                  <c:v>0.43778801843317972</c:v>
                </c:pt>
                <c:pt idx="9036">
                  <c:v>0.43778801843317972</c:v>
                </c:pt>
                <c:pt idx="9037">
                  <c:v>0.15437788018433179</c:v>
                </c:pt>
                <c:pt idx="9038">
                  <c:v>0.15437788018433179</c:v>
                </c:pt>
                <c:pt idx="9039">
                  <c:v>0.25576036866359447</c:v>
                </c:pt>
                <c:pt idx="9040">
                  <c:v>0.25576036866359447</c:v>
                </c:pt>
                <c:pt idx="9041">
                  <c:v>0.24193548387096775</c:v>
                </c:pt>
                <c:pt idx="9042">
                  <c:v>0.24193548387096775</c:v>
                </c:pt>
                <c:pt idx="9043">
                  <c:v>0.4009216589861751</c:v>
                </c:pt>
                <c:pt idx="9044">
                  <c:v>0.24193548387096775</c:v>
                </c:pt>
                <c:pt idx="9045">
                  <c:v>0.4009216589861751</c:v>
                </c:pt>
                <c:pt idx="9046">
                  <c:v>0.24193548387096775</c:v>
                </c:pt>
                <c:pt idx="9047">
                  <c:v>0.24193548387096775</c:v>
                </c:pt>
                <c:pt idx="9048">
                  <c:v>0.4009216589861751</c:v>
                </c:pt>
                <c:pt idx="9049">
                  <c:v>0.24193548387096775</c:v>
                </c:pt>
                <c:pt idx="9050">
                  <c:v>0.24193548387096775</c:v>
                </c:pt>
                <c:pt idx="9051">
                  <c:v>0.4009216589861751</c:v>
                </c:pt>
                <c:pt idx="9052">
                  <c:v>0.4009216589861751</c:v>
                </c:pt>
                <c:pt idx="9053">
                  <c:v>0.4009216589861751</c:v>
                </c:pt>
                <c:pt idx="9054">
                  <c:v>0.24193548387096775</c:v>
                </c:pt>
                <c:pt idx="9055">
                  <c:v>0.24193548387096775</c:v>
                </c:pt>
                <c:pt idx="9056">
                  <c:v>0.24193548387096775</c:v>
                </c:pt>
                <c:pt idx="9057">
                  <c:v>0.24193548387096775</c:v>
                </c:pt>
                <c:pt idx="9058">
                  <c:v>0.24193548387096775</c:v>
                </c:pt>
                <c:pt idx="9059">
                  <c:v>0.24193548387096775</c:v>
                </c:pt>
                <c:pt idx="9060">
                  <c:v>0.4009216589861751</c:v>
                </c:pt>
                <c:pt idx="9061">
                  <c:v>0.4009216589861751</c:v>
                </c:pt>
                <c:pt idx="9062">
                  <c:v>0.24193548387096775</c:v>
                </c:pt>
                <c:pt idx="9063">
                  <c:v>0.24193548387096775</c:v>
                </c:pt>
                <c:pt idx="9064">
                  <c:v>0.24193548387096775</c:v>
                </c:pt>
                <c:pt idx="9065">
                  <c:v>0.24193548387096775</c:v>
                </c:pt>
                <c:pt idx="9066">
                  <c:v>0.4009216589861751</c:v>
                </c:pt>
                <c:pt idx="9067">
                  <c:v>0.24193548387096775</c:v>
                </c:pt>
                <c:pt idx="9068">
                  <c:v>0.24193548387096775</c:v>
                </c:pt>
                <c:pt idx="9069">
                  <c:v>0.24193548387096775</c:v>
                </c:pt>
                <c:pt idx="9070">
                  <c:v>0.24193548387096775</c:v>
                </c:pt>
                <c:pt idx="9071">
                  <c:v>0.4009216589861751</c:v>
                </c:pt>
                <c:pt idx="9072">
                  <c:v>0.15898617511520738</c:v>
                </c:pt>
                <c:pt idx="9073">
                  <c:v>0.32488479262672809</c:v>
                </c:pt>
                <c:pt idx="9074">
                  <c:v>0.18663594470046083</c:v>
                </c:pt>
                <c:pt idx="9075">
                  <c:v>0.32488479262672809</c:v>
                </c:pt>
                <c:pt idx="9076">
                  <c:v>0.18663594470046083</c:v>
                </c:pt>
                <c:pt idx="9077">
                  <c:v>0.18663594470046083</c:v>
                </c:pt>
                <c:pt idx="9078">
                  <c:v>0.32488479262672809</c:v>
                </c:pt>
                <c:pt idx="9079">
                  <c:v>0.32488479262672809</c:v>
                </c:pt>
                <c:pt idx="9080">
                  <c:v>0.18663594470046083</c:v>
                </c:pt>
                <c:pt idx="9081">
                  <c:v>0.18663594470046083</c:v>
                </c:pt>
                <c:pt idx="9082">
                  <c:v>0.15898617511520738</c:v>
                </c:pt>
                <c:pt idx="9083">
                  <c:v>0.32488479262672809</c:v>
                </c:pt>
                <c:pt idx="9084">
                  <c:v>0.18663594470046083</c:v>
                </c:pt>
                <c:pt idx="9085">
                  <c:v>0.15898617511520738</c:v>
                </c:pt>
                <c:pt idx="9086">
                  <c:v>0.32488479262672809</c:v>
                </c:pt>
                <c:pt idx="9087">
                  <c:v>0.15668202764976957</c:v>
                </c:pt>
                <c:pt idx="9088">
                  <c:v>0.20046082949308755</c:v>
                </c:pt>
                <c:pt idx="9089">
                  <c:v>0.15668202764976957</c:v>
                </c:pt>
                <c:pt idx="9090">
                  <c:v>0.15668202764976957</c:v>
                </c:pt>
                <c:pt idx="9091">
                  <c:v>0.20046082949308755</c:v>
                </c:pt>
                <c:pt idx="9092">
                  <c:v>0.15668202764976957</c:v>
                </c:pt>
                <c:pt idx="9093">
                  <c:v>0.20046082949308755</c:v>
                </c:pt>
                <c:pt idx="9094">
                  <c:v>0.20046082949308755</c:v>
                </c:pt>
                <c:pt idx="9095">
                  <c:v>0.15668202764976957</c:v>
                </c:pt>
                <c:pt idx="9096">
                  <c:v>0.15668202764976957</c:v>
                </c:pt>
                <c:pt idx="9097">
                  <c:v>0.15668202764976957</c:v>
                </c:pt>
                <c:pt idx="9098">
                  <c:v>0.15668202764976957</c:v>
                </c:pt>
                <c:pt idx="9099">
                  <c:v>0.15668202764976957</c:v>
                </c:pt>
                <c:pt idx="9100">
                  <c:v>0.15668202764976957</c:v>
                </c:pt>
                <c:pt idx="9101">
                  <c:v>0.15668202764976957</c:v>
                </c:pt>
                <c:pt idx="9102">
                  <c:v>0.15668202764976957</c:v>
                </c:pt>
                <c:pt idx="9103">
                  <c:v>0.15668202764976957</c:v>
                </c:pt>
                <c:pt idx="9104">
                  <c:v>0.15668202764976957</c:v>
                </c:pt>
                <c:pt idx="9105">
                  <c:v>0.15668202764976957</c:v>
                </c:pt>
                <c:pt idx="9106">
                  <c:v>0.15668202764976957</c:v>
                </c:pt>
                <c:pt idx="9107">
                  <c:v>0.15668202764976957</c:v>
                </c:pt>
                <c:pt idx="9108">
                  <c:v>0.15668202764976957</c:v>
                </c:pt>
                <c:pt idx="9109">
                  <c:v>0.15668202764976957</c:v>
                </c:pt>
                <c:pt idx="9110">
                  <c:v>0.31105990783410137</c:v>
                </c:pt>
                <c:pt idx="9111">
                  <c:v>0.31105990783410137</c:v>
                </c:pt>
                <c:pt idx="9112">
                  <c:v>0.31105990783410137</c:v>
                </c:pt>
                <c:pt idx="9113">
                  <c:v>0.31105990783410137</c:v>
                </c:pt>
                <c:pt idx="9114">
                  <c:v>0.31105990783410137</c:v>
                </c:pt>
                <c:pt idx="9115">
                  <c:v>0.31105990783410137</c:v>
                </c:pt>
                <c:pt idx="9116">
                  <c:v>0.31105990783410137</c:v>
                </c:pt>
                <c:pt idx="9117">
                  <c:v>0.49308755760368661</c:v>
                </c:pt>
                <c:pt idx="9118">
                  <c:v>0.49308755760368661</c:v>
                </c:pt>
                <c:pt idx="9119">
                  <c:v>0.31105990783410137</c:v>
                </c:pt>
                <c:pt idx="9120">
                  <c:v>0.31105990783410137</c:v>
                </c:pt>
                <c:pt idx="9121">
                  <c:v>0.31105990783410137</c:v>
                </c:pt>
                <c:pt idx="9122">
                  <c:v>0.31105990783410137</c:v>
                </c:pt>
                <c:pt idx="9123">
                  <c:v>0.31105990783410137</c:v>
                </c:pt>
                <c:pt idx="9124">
                  <c:v>0.31105990783410137</c:v>
                </c:pt>
                <c:pt idx="9125">
                  <c:v>0.31105990783410137</c:v>
                </c:pt>
                <c:pt idx="9126">
                  <c:v>0.49308755760368661</c:v>
                </c:pt>
                <c:pt idx="9127">
                  <c:v>0.31105990783410137</c:v>
                </c:pt>
                <c:pt idx="9128">
                  <c:v>0.31105990783410137</c:v>
                </c:pt>
                <c:pt idx="9129">
                  <c:v>0.49308755760368661</c:v>
                </c:pt>
                <c:pt idx="9130">
                  <c:v>0.31105990783410137</c:v>
                </c:pt>
                <c:pt idx="9131">
                  <c:v>0.31105990783410137</c:v>
                </c:pt>
                <c:pt idx="9132">
                  <c:v>0.67741935483870963</c:v>
                </c:pt>
                <c:pt idx="9133">
                  <c:v>0.67741935483870963</c:v>
                </c:pt>
                <c:pt idx="9134">
                  <c:v>0.33410138248847926</c:v>
                </c:pt>
                <c:pt idx="9135">
                  <c:v>0.33410138248847926</c:v>
                </c:pt>
                <c:pt idx="9136">
                  <c:v>0.35483870967741937</c:v>
                </c:pt>
                <c:pt idx="9137">
                  <c:v>0.35483870967741937</c:v>
                </c:pt>
                <c:pt idx="9138">
                  <c:v>0.35483870967741937</c:v>
                </c:pt>
                <c:pt idx="9139">
                  <c:v>0.35483870967741937</c:v>
                </c:pt>
                <c:pt idx="9140">
                  <c:v>0.45852534562211983</c:v>
                </c:pt>
                <c:pt idx="9141">
                  <c:v>0.45852534562211983</c:v>
                </c:pt>
                <c:pt idx="9142">
                  <c:v>0.52073732718894006</c:v>
                </c:pt>
                <c:pt idx="9143">
                  <c:v>0.52073732718894006</c:v>
                </c:pt>
                <c:pt idx="9144">
                  <c:v>0.26728110599078342</c:v>
                </c:pt>
                <c:pt idx="9145">
                  <c:v>0.22580645161290322</c:v>
                </c:pt>
                <c:pt idx="9146">
                  <c:v>0.26728110599078342</c:v>
                </c:pt>
                <c:pt idx="9147">
                  <c:v>0.26728110599078342</c:v>
                </c:pt>
                <c:pt idx="9148">
                  <c:v>0.26267281105990781</c:v>
                </c:pt>
                <c:pt idx="9149">
                  <c:v>0.22580645161290322</c:v>
                </c:pt>
                <c:pt idx="9150">
                  <c:v>0.26728110599078342</c:v>
                </c:pt>
                <c:pt idx="9151">
                  <c:v>0.26267281105990781</c:v>
                </c:pt>
                <c:pt idx="9152">
                  <c:v>0.25115207373271892</c:v>
                </c:pt>
                <c:pt idx="9153">
                  <c:v>0.25115207373271892</c:v>
                </c:pt>
                <c:pt idx="9154">
                  <c:v>0.25115207373271892</c:v>
                </c:pt>
                <c:pt idx="9155">
                  <c:v>0.22580645161290322</c:v>
                </c:pt>
                <c:pt idx="9156">
                  <c:v>0.25115207373271892</c:v>
                </c:pt>
                <c:pt idx="9157">
                  <c:v>0.25115207373271892</c:v>
                </c:pt>
                <c:pt idx="9158">
                  <c:v>0.25115207373271892</c:v>
                </c:pt>
                <c:pt idx="9159">
                  <c:v>0.22580645161290322</c:v>
                </c:pt>
                <c:pt idx="9160">
                  <c:v>0.22580645161290322</c:v>
                </c:pt>
                <c:pt idx="9161">
                  <c:v>0.22580645161290322</c:v>
                </c:pt>
                <c:pt idx="9162">
                  <c:v>0.25115207373271892</c:v>
                </c:pt>
                <c:pt idx="9163">
                  <c:v>0.25115207373271892</c:v>
                </c:pt>
                <c:pt idx="9164">
                  <c:v>0.25115207373271892</c:v>
                </c:pt>
                <c:pt idx="9165">
                  <c:v>0.25115207373271892</c:v>
                </c:pt>
                <c:pt idx="9166">
                  <c:v>0.25115207373271892</c:v>
                </c:pt>
                <c:pt idx="9167">
                  <c:v>0.25115207373271892</c:v>
                </c:pt>
                <c:pt idx="9168">
                  <c:v>0.56221198156682028</c:v>
                </c:pt>
                <c:pt idx="9169">
                  <c:v>0.72580645161290325</c:v>
                </c:pt>
                <c:pt idx="9170">
                  <c:v>0.72580645161290325</c:v>
                </c:pt>
                <c:pt idx="9171">
                  <c:v>0.72580645161290325</c:v>
                </c:pt>
                <c:pt idx="9172">
                  <c:v>0.72580645161290325</c:v>
                </c:pt>
                <c:pt idx="9173">
                  <c:v>0.72580645161290325</c:v>
                </c:pt>
                <c:pt idx="9174">
                  <c:v>0.72580645161290325</c:v>
                </c:pt>
                <c:pt idx="9175">
                  <c:v>0.72580645161290325</c:v>
                </c:pt>
                <c:pt idx="9176">
                  <c:v>0.72580645161290325</c:v>
                </c:pt>
                <c:pt idx="9177">
                  <c:v>0.72580645161290325</c:v>
                </c:pt>
                <c:pt idx="9178">
                  <c:v>0.56221198156682028</c:v>
                </c:pt>
                <c:pt idx="9179">
                  <c:v>0.72580645161290325</c:v>
                </c:pt>
                <c:pt idx="9180">
                  <c:v>0.72580645161290325</c:v>
                </c:pt>
                <c:pt idx="9181">
                  <c:v>0.56221198156682028</c:v>
                </c:pt>
                <c:pt idx="9182">
                  <c:v>0.72580645161290325</c:v>
                </c:pt>
                <c:pt idx="9183">
                  <c:v>0.72580645161290325</c:v>
                </c:pt>
                <c:pt idx="9184">
                  <c:v>0.72580645161290325</c:v>
                </c:pt>
                <c:pt idx="9185">
                  <c:v>0.72580645161290325</c:v>
                </c:pt>
                <c:pt idx="9186">
                  <c:v>0.72580645161290325</c:v>
                </c:pt>
                <c:pt idx="9187">
                  <c:v>0.56221198156682028</c:v>
                </c:pt>
                <c:pt idx="9188">
                  <c:v>0.72580645161290325</c:v>
                </c:pt>
                <c:pt idx="9189">
                  <c:v>0.72580645161290325</c:v>
                </c:pt>
                <c:pt idx="9190">
                  <c:v>0.72580645161290325</c:v>
                </c:pt>
                <c:pt idx="9191">
                  <c:v>0.72580645161290325</c:v>
                </c:pt>
                <c:pt idx="9192">
                  <c:v>0.72580645161290325</c:v>
                </c:pt>
                <c:pt idx="9193">
                  <c:v>0.72580645161290325</c:v>
                </c:pt>
                <c:pt idx="9194">
                  <c:v>0.72580645161290325</c:v>
                </c:pt>
                <c:pt idx="9195">
                  <c:v>0.72580645161290325</c:v>
                </c:pt>
                <c:pt idx="9196">
                  <c:v>0.72580645161290325</c:v>
                </c:pt>
                <c:pt idx="9197">
                  <c:v>0.56221198156682028</c:v>
                </c:pt>
                <c:pt idx="9198">
                  <c:v>0.72580645161290325</c:v>
                </c:pt>
                <c:pt idx="9199">
                  <c:v>0.56221198156682028</c:v>
                </c:pt>
                <c:pt idx="9200">
                  <c:v>0.72580645161290325</c:v>
                </c:pt>
                <c:pt idx="9201">
                  <c:v>0.72580645161290325</c:v>
                </c:pt>
                <c:pt idx="9202">
                  <c:v>0.72580645161290325</c:v>
                </c:pt>
                <c:pt idx="9203">
                  <c:v>0.72580645161290325</c:v>
                </c:pt>
                <c:pt idx="9204">
                  <c:v>0.72580645161290325</c:v>
                </c:pt>
                <c:pt idx="9205">
                  <c:v>0.72580645161290325</c:v>
                </c:pt>
                <c:pt idx="9206">
                  <c:v>0.72580645161290325</c:v>
                </c:pt>
                <c:pt idx="9207">
                  <c:v>0.72580645161290325</c:v>
                </c:pt>
                <c:pt idx="9208">
                  <c:v>0.72580645161290325</c:v>
                </c:pt>
                <c:pt idx="9209">
                  <c:v>0.72580645161290325</c:v>
                </c:pt>
                <c:pt idx="9210">
                  <c:v>0.56221198156682028</c:v>
                </c:pt>
                <c:pt idx="9211">
                  <c:v>0.72580645161290325</c:v>
                </c:pt>
                <c:pt idx="9212">
                  <c:v>0.72580645161290325</c:v>
                </c:pt>
                <c:pt idx="9213">
                  <c:v>0.72580645161290325</c:v>
                </c:pt>
                <c:pt idx="9214">
                  <c:v>0.56221198156682028</c:v>
                </c:pt>
                <c:pt idx="9215">
                  <c:v>0.72580645161290325</c:v>
                </c:pt>
                <c:pt idx="9216">
                  <c:v>0.72580645161290325</c:v>
                </c:pt>
                <c:pt idx="9217">
                  <c:v>0.72580645161290325</c:v>
                </c:pt>
                <c:pt idx="9218">
                  <c:v>0.72580645161290325</c:v>
                </c:pt>
                <c:pt idx="9219">
                  <c:v>0.72580645161290325</c:v>
                </c:pt>
                <c:pt idx="9220">
                  <c:v>0.72580645161290325</c:v>
                </c:pt>
                <c:pt idx="9221">
                  <c:v>0.72580645161290325</c:v>
                </c:pt>
                <c:pt idx="9222">
                  <c:v>0.72580645161290325</c:v>
                </c:pt>
                <c:pt idx="9223">
                  <c:v>0.72580645161290325</c:v>
                </c:pt>
                <c:pt idx="9224">
                  <c:v>0.72580645161290325</c:v>
                </c:pt>
                <c:pt idx="9225">
                  <c:v>0.72580645161290325</c:v>
                </c:pt>
                <c:pt idx="9226">
                  <c:v>0.72580645161290325</c:v>
                </c:pt>
                <c:pt idx="9227">
                  <c:v>0.72580645161290325</c:v>
                </c:pt>
                <c:pt idx="9228">
                  <c:v>0.56221198156682028</c:v>
                </c:pt>
                <c:pt idx="9229">
                  <c:v>0.72580645161290325</c:v>
                </c:pt>
                <c:pt idx="9230">
                  <c:v>0.56221198156682028</c:v>
                </c:pt>
                <c:pt idx="9231">
                  <c:v>0.72580645161290325</c:v>
                </c:pt>
                <c:pt idx="9232">
                  <c:v>0.72580645161290325</c:v>
                </c:pt>
                <c:pt idx="9233">
                  <c:v>0.72580645161290325</c:v>
                </c:pt>
                <c:pt idx="9234">
                  <c:v>0.56221198156682028</c:v>
                </c:pt>
                <c:pt idx="9235">
                  <c:v>0.72580645161290325</c:v>
                </c:pt>
                <c:pt idx="9236">
                  <c:v>0.72580645161290325</c:v>
                </c:pt>
                <c:pt idx="9237">
                  <c:v>0.72580645161290325</c:v>
                </c:pt>
                <c:pt idx="9238">
                  <c:v>0.72580645161290325</c:v>
                </c:pt>
                <c:pt idx="9239">
                  <c:v>0.72580645161290325</c:v>
                </c:pt>
                <c:pt idx="9240">
                  <c:v>0.72580645161290325</c:v>
                </c:pt>
                <c:pt idx="9241">
                  <c:v>0.72580645161290325</c:v>
                </c:pt>
                <c:pt idx="9242">
                  <c:v>0.72580645161290325</c:v>
                </c:pt>
                <c:pt idx="9243">
                  <c:v>0.72580645161290325</c:v>
                </c:pt>
                <c:pt idx="9244">
                  <c:v>0.72580645161290325</c:v>
                </c:pt>
                <c:pt idx="9245">
                  <c:v>0.72580645161290325</c:v>
                </c:pt>
                <c:pt idx="9246">
                  <c:v>0.56221198156682028</c:v>
                </c:pt>
                <c:pt idx="9247">
                  <c:v>0.72580645161290325</c:v>
                </c:pt>
                <c:pt idx="9248">
                  <c:v>0.72580645161290325</c:v>
                </c:pt>
                <c:pt idx="9249">
                  <c:v>0.72580645161290325</c:v>
                </c:pt>
                <c:pt idx="9250">
                  <c:v>0.72580645161290325</c:v>
                </c:pt>
                <c:pt idx="9251">
                  <c:v>0.72580645161290325</c:v>
                </c:pt>
                <c:pt idx="9252">
                  <c:v>0.72580645161290325</c:v>
                </c:pt>
                <c:pt idx="9253">
                  <c:v>0.72580645161290325</c:v>
                </c:pt>
                <c:pt idx="9254">
                  <c:v>0.72580645161290325</c:v>
                </c:pt>
                <c:pt idx="9255">
                  <c:v>0.72580645161290325</c:v>
                </c:pt>
                <c:pt idx="9256">
                  <c:v>0.72580645161290325</c:v>
                </c:pt>
                <c:pt idx="9257">
                  <c:v>0.72580645161290325</c:v>
                </c:pt>
                <c:pt idx="9258">
                  <c:v>0.72580645161290325</c:v>
                </c:pt>
                <c:pt idx="9259">
                  <c:v>0.72580645161290325</c:v>
                </c:pt>
                <c:pt idx="9260">
                  <c:v>0.72580645161290325</c:v>
                </c:pt>
                <c:pt idx="9261">
                  <c:v>0.72580645161290325</c:v>
                </c:pt>
                <c:pt idx="9262">
                  <c:v>0.56221198156682028</c:v>
                </c:pt>
                <c:pt idx="9263">
                  <c:v>0.72580645161290325</c:v>
                </c:pt>
                <c:pt idx="9264">
                  <c:v>0.72580645161290325</c:v>
                </c:pt>
                <c:pt idx="9265">
                  <c:v>0.72580645161290325</c:v>
                </c:pt>
                <c:pt idx="9266">
                  <c:v>0.72580645161290325</c:v>
                </c:pt>
                <c:pt idx="9267">
                  <c:v>0.72580645161290325</c:v>
                </c:pt>
                <c:pt idx="9268">
                  <c:v>0.56221198156682028</c:v>
                </c:pt>
                <c:pt idx="9269">
                  <c:v>0.72580645161290325</c:v>
                </c:pt>
                <c:pt idx="9270">
                  <c:v>0.72580645161290325</c:v>
                </c:pt>
                <c:pt idx="9271">
                  <c:v>0.72580645161290325</c:v>
                </c:pt>
                <c:pt idx="9272">
                  <c:v>0.72580645161290325</c:v>
                </c:pt>
                <c:pt idx="9273">
                  <c:v>0.72580645161290325</c:v>
                </c:pt>
                <c:pt idx="9274">
                  <c:v>0.72580645161290325</c:v>
                </c:pt>
                <c:pt idx="9275">
                  <c:v>0.72580645161290325</c:v>
                </c:pt>
                <c:pt idx="9276">
                  <c:v>0.56221198156682028</c:v>
                </c:pt>
                <c:pt idx="9277">
                  <c:v>0.72580645161290325</c:v>
                </c:pt>
                <c:pt idx="9278">
                  <c:v>0.72580645161290325</c:v>
                </c:pt>
                <c:pt idx="9279">
                  <c:v>0.72580645161290325</c:v>
                </c:pt>
                <c:pt idx="9280">
                  <c:v>0.72580645161290325</c:v>
                </c:pt>
                <c:pt idx="9281">
                  <c:v>0.72580645161290325</c:v>
                </c:pt>
                <c:pt idx="9282">
                  <c:v>0.72580645161290325</c:v>
                </c:pt>
                <c:pt idx="9283">
                  <c:v>0.72580645161290325</c:v>
                </c:pt>
                <c:pt idx="9284">
                  <c:v>0.72580645161290325</c:v>
                </c:pt>
                <c:pt idx="9285">
                  <c:v>0.72580645161290325</c:v>
                </c:pt>
                <c:pt idx="9286">
                  <c:v>0.72580645161290325</c:v>
                </c:pt>
                <c:pt idx="9287">
                  <c:v>0.56221198156682028</c:v>
                </c:pt>
                <c:pt idx="9288">
                  <c:v>0.72580645161290325</c:v>
                </c:pt>
                <c:pt idx="9289">
                  <c:v>0.72580645161290325</c:v>
                </c:pt>
                <c:pt idx="9290">
                  <c:v>0.72580645161290325</c:v>
                </c:pt>
                <c:pt idx="9291">
                  <c:v>0.72580645161290325</c:v>
                </c:pt>
                <c:pt idx="9292">
                  <c:v>0.72580645161290325</c:v>
                </c:pt>
                <c:pt idx="9293">
                  <c:v>0.72580645161290325</c:v>
                </c:pt>
                <c:pt idx="9294">
                  <c:v>0.72580645161290325</c:v>
                </c:pt>
                <c:pt idx="9295">
                  <c:v>0.72580645161290325</c:v>
                </c:pt>
                <c:pt idx="9296">
                  <c:v>0.56221198156682028</c:v>
                </c:pt>
                <c:pt idx="9297">
                  <c:v>0.56221198156682028</c:v>
                </c:pt>
                <c:pt idx="9298">
                  <c:v>0.72580645161290325</c:v>
                </c:pt>
                <c:pt idx="9299">
                  <c:v>0.72580645161290325</c:v>
                </c:pt>
                <c:pt idx="9300">
                  <c:v>0.72580645161290325</c:v>
                </c:pt>
                <c:pt idx="9301">
                  <c:v>0.72580645161290325</c:v>
                </c:pt>
                <c:pt idx="9302">
                  <c:v>0.72580645161290325</c:v>
                </c:pt>
                <c:pt idx="9303">
                  <c:v>0.72580645161290325</c:v>
                </c:pt>
                <c:pt idx="9304">
                  <c:v>0.72580645161290325</c:v>
                </c:pt>
                <c:pt idx="9305">
                  <c:v>0.72580645161290325</c:v>
                </c:pt>
                <c:pt idx="9306">
                  <c:v>0.72580645161290325</c:v>
                </c:pt>
                <c:pt idx="9307">
                  <c:v>0.72580645161290325</c:v>
                </c:pt>
                <c:pt idx="9308">
                  <c:v>0.50460829493087556</c:v>
                </c:pt>
                <c:pt idx="9309">
                  <c:v>0.50460829493087556</c:v>
                </c:pt>
                <c:pt idx="9310">
                  <c:v>0.31105990783410137</c:v>
                </c:pt>
                <c:pt idx="9311">
                  <c:v>0.31105990783410137</c:v>
                </c:pt>
                <c:pt idx="9312">
                  <c:v>0.31105990783410137</c:v>
                </c:pt>
                <c:pt idx="9313">
                  <c:v>0.31105990783410137</c:v>
                </c:pt>
                <c:pt idx="9314">
                  <c:v>0.31105990783410137</c:v>
                </c:pt>
                <c:pt idx="9315">
                  <c:v>0.31105990783410137</c:v>
                </c:pt>
                <c:pt idx="9316">
                  <c:v>0.31105990783410137</c:v>
                </c:pt>
                <c:pt idx="9317">
                  <c:v>0.31105990783410137</c:v>
                </c:pt>
                <c:pt idx="9318">
                  <c:v>0.29953917050691242</c:v>
                </c:pt>
                <c:pt idx="9319">
                  <c:v>0.4009216589861751</c:v>
                </c:pt>
                <c:pt idx="9320">
                  <c:v>0.4009216589861751</c:v>
                </c:pt>
                <c:pt idx="9321">
                  <c:v>0.4009216589861751</c:v>
                </c:pt>
                <c:pt idx="9322">
                  <c:v>0.4009216589861751</c:v>
                </c:pt>
                <c:pt idx="9323">
                  <c:v>0.4009216589861751</c:v>
                </c:pt>
                <c:pt idx="9324">
                  <c:v>0.4009216589861751</c:v>
                </c:pt>
                <c:pt idx="9325">
                  <c:v>0.4009216589861751</c:v>
                </c:pt>
                <c:pt idx="9326">
                  <c:v>0.4009216589861751</c:v>
                </c:pt>
                <c:pt idx="9327">
                  <c:v>0.4009216589861751</c:v>
                </c:pt>
                <c:pt idx="9328">
                  <c:v>0.4009216589861751</c:v>
                </c:pt>
                <c:pt idx="9329">
                  <c:v>0.4009216589861751</c:v>
                </c:pt>
                <c:pt idx="9330">
                  <c:v>0.4009216589861751</c:v>
                </c:pt>
                <c:pt idx="9331">
                  <c:v>0.4009216589861751</c:v>
                </c:pt>
                <c:pt idx="9332">
                  <c:v>0.4009216589861751</c:v>
                </c:pt>
                <c:pt idx="9333">
                  <c:v>0.21658986175115208</c:v>
                </c:pt>
                <c:pt idx="9334">
                  <c:v>0.23963133640552994</c:v>
                </c:pt>
                <c:pt idx="9335">
                  <c:v>0.23963133640552994</c:v>
                </c:pt>
                <c:pt idx="9336">
                  <c:v>0.23963133640552994</c:v>
                </c:pt>
                <c:pt idx="9337">
                  <c:v>0.23502304147465439</c:v>
                </c:pt>
                <c:pt idx="9338">
                  <c:v>0.37096774193548387</c:v>
                </c:pt>
                <c:pt idx="9339">
                  <c:v>0.37096774193548387</c:v>
                </c:pt>
                <c:pt idx="9340">
                  <c:v>0.23502304147465439</c:v>
                </c:pt>
                <c:pt idx="9341">
                  <c:v>0.37096774193548387</c:v>
                </c:pt>
                <c:pt idx="9342">
                  <c:v>0.37096774193548387</c:v>
                </c:pt>
                <c:pt idx="9343">
                  <c:v>0.42396313364055299</c:v>
                </c:pt>
                <c:pt idx="9344">
                  <c:v>0.42396313364055299</c:v>
                </c:pt>
                <c:pt idx="9345">
                  <c:v>0.42396313364055299</c:v>
                </c:pt>
                <c:pt idx="9346">
                  <c:v>0.42396313364055299</c:v>
                </c:pt>
                <c:pt idx="9347">
                  <c:v>0.4009216589861751</c:v>
                </c:pt>
                <c:pt idx="9348">
                  <c:v>0.4009216589861751</c:v>
                </c:pt>
                <c:pt idx="9349">
                  <c:v>0.59677419354838712</c:v>
                </c:pt>
                <c:pt idx="9350">
                  <c:v>0.42396313364055299</c:v>
                </c:pt>
                <c:pt idx="9351">
                  <c:v>0.4009216589861751</c:v>
                </c:pt>
                <c:pt idx="9352">
                  <c:v>0.59677419354838712</c:v>
                </c:pt>
                <c:pt idx="9353">
                  <c:v>0.42396313364055299</c:v>
                </c:pt>
                <c:pt idx="9354">
                  <c:v>0.4009216589861751</c:v>
                </c:pt>
                <c:pt idx="9355">
                  <c:v>0.54377880184331795</c:v>
                </c:pt>
                <c:pt idx="9356">
                  <c:v>0.42396313364055299</c:v>
                </c:pt>
                <c:pt idx="9357">
                  <c:v>0.6428571428571429</c:v>
                </c:pt>
                <c:pt idx="9358">
                  <c:v>0.42396313364055299</c:v>
                </c:pt>
                <c:pt idx="9359">
                  <c:v>0.54377880184331795</c:v>
                </c:pt>
                <c:pt idx="9360">
                  <c:v>0.4009216589861751</c:v>
                </c:pt>
                <c:pt idx="9361">
                  <c:v>0.4009216589861751</c:v>
                </c:pt>
                <c:pt idx="9362">
                  <c:v>0.59677419354838712</c:v>
                </c:pt>
                <c:pt idx="9363">
                  <c:v>0.59677419354838712</c:v>
                </c:pt>
                <c:pt idx="9364">
                  <c:v>0.4009216589861751</c:v>
                </c:pt>
                <c:pt idx="9365">
                  <c:v>0.42396313364055299</c:v>
                </c:pt>
                <c:pt idx="9366">
                  <c:v>0.54377880184331795</c:v>
                </c:pt>
                <c:pt idx="9367">
                  <c:v>0.4009216589861751</c:v>
                </c:pt>
                <c:pt idx="9368">
                  <c:v>0.4009216589861751</c:v>
                </c:pt>
                <c:pt idx="9369">
                  <c:v>0.4009216589861751</c:v>
                </c:pt>
                <c:pt idx="9370">
                  <c:v>0.38940092165898615</c:v>
                </c:pt>
                <c:pt idx="9371">
                  <c:v>0.38940092165898615</c:v>
                </c:pt>
                <c:pt idx="9372">
                  <c:v>0.38940092165898615</c:v>
                </c:pt>
                <c:pt idx="9373">
                  <c:v>0.38940092165898615</c:v>
                </c:pt>
                <c:pt idx="9374">
                  <c:v>0.83870967741935487</c:v>
                </c:pt>
                <c:pt idx="9375">
                  <c:v>0.81566820276497698</c:v>
                </c:pt>
                <c:pt idx="9376">
                  <c:v>0.83870967741935487</c:v>
                </c:pt>
                <c:pt idx="9377">
                  <c:v>0.81566820276497698</c:v>
                </c:pt>
                <c:pt idx="9378">
                  <c:v>0.81566820276497698</c:v>
                </c:pt>
                <c:pt idx="9379">
                  <c:v>0.81566820276497698</c:v>
                </c:pt>
                <c:pt idx="9380">
                  <c:v>0.83870967741935487</c:v>
                </c:pt>
                <c:pt idx="9381">
                  <c:v>0.83870967741935487</c:v>
                </c:pt>
                <c:pt idx="9382">
                  <c:v>0.83870967741935487</c:v>
                </c:pt>
                <c:pt idx="9383">
                  <c:v>0.83870967741935487</c:v>
                </c:pt>
                <c:pt idx="9384">
                  <c:v>0.83870967741935487</c:v>
                </c:pt>
                <c:pt idx="9385">
                  <c:v>0.83870967741935487</c:v>
                </c:pt>
                <c:pt idx="9386">
                  <c:v>0.83870967741935487</c:v>
                </c:pt>
                <c:pt idx="9387">
                  <c:v>0.83870967741935487</c:v>
                </c:pt>
                <c:pt idx="9388">
                  <c:v>0.83870967741935487</c:v>
                </c:pt>
                <c:pt idx="9389">
                  <c:v>0.83870967741935487</c:v>
                </c:pt>
                <c:pt idx="9390">
                  <c:v>0.83870967741935487</c:v>
                </c:pt>
                <c:pt idx="9391">
                  <c:v>0.83870967741935487</c:v>
                </c:pt>
                <c:pt idx="9392">
                  <c:v>0.83870967741935487</c:v>
                </c:pt>
                <c:pt idx="9393">
                  <c:v>0.83870967741935487</c:v>
                </c:pt>
                <c:pt idx="9394">
                  <c:v>0.83870967741935487</c:v>
                </c:pt>
                <c:pt idx="9395">
                  <c:v>0.83870967741935487</c:v>
                </c:pt>
                <c:pt idx="9396">
                  <c:v>0.83870967741935487</c:v>
                </c:pt>
                <c:pt idx="9397">
                  <c:v>0.83870967741935487</c:v>
                </c:pt>
                <c:pt idx="9398">
                  <c:v>0.83870967741935487</c:v>
                </c:pt>
                <c:pt idx="9399">
                  <c:v>0.83870967741935487</c:v>
                </c:pt>
                <c:pt idx="9400">
                  <c:v>0.83870967741935487</c:v>
                </c:pt>
                <c:pt idx="9401">
                  <c:v>0.83870967741935487</c:v>
                </c:pt>
                <c:pt idx="9402">
                  <c:v>0.83870967741935487</c:v>
                </c:pt>
                <c:pt idx="9403">
                  <c:v>0.83870967741935487</c:v>
                </c:pt>
                <c:pt idx="9404">
                  <c:v>0.83870967741935487</c:v>
                </c:pt>
                <c:pt idx="9405">
                  <c:v>0.83870967741935487</c:v>
                </c:pt>
                <c:pt idx="9406">
                  <c:v>0.4838709677419355</c:v>
                </c:pt>
                <c:pt idx="9407">
                  <c:v>0.4838709677419355</c:v>
                </c:pt>
                <c:pt idx="9408">
                  <c:v>0.4838709677419355</c:v>
                </c:pt>
                <c:pt idx="9409">
                  <c:v>0.26497695852534564</c:v>
                </c:pt>
                <c:pt idx="9410">
                  <c:v>5.5299539170506916E-2</c:v>
                </c:pt>
                <c:pt idx="9411">
                  <c:v>5.5299539170506916E-2</c:v>
                </c:pt>
                <c:pt idx="9412">
                  <c:v>5.5299539170506916E-2</c:v>
                </c:pt>
                <c:pt idx="9413">
                  <c:v>5.5299539170506916E-2</c:v>
                </c:pt>
                <c:pt idx="9414">
                  <c:v>5.5299539170506916E-2</c:v>
                </c:pt>
                <c:pt idx="9415">
                  <c:v>5.5299539170506916E-2</c:v>
                </c:pt>
                <c:pt idx="9416">
                  <c:v>5.5299539170506916E-2</c:v>
                </c:pt>
                <c:pt idx="9417">
                  <c:v>5.5299539170506916E-2</c:v>
                </c:pt>
                <c:pt idx="9418">
                  <c:v>5.5299539170506916E-2</c:v>
                </c:pt>
                <c:pt idx="9419">
                  <c:v>5.5299539170506916E-2</c:v>
                </c:pt>
                <c:pt idx="9420">
                  <c:v>5.5299539170506916E-2</c:v>
                </c:pt>
                <c:pt idx="9421">
                  <c:v>0.30875576036866359</c:v>
                </c:pt>
                <c:pt idx="9422">
                  <c:v>0.22811059907834103</c:v>
                </c:pt>
                <c:pt idx="9423">
                  <c:v>0.22811059907834103</c:v>
                </c:pt>
                <c:pt idx="9424">
                  <c:v>0.30875576036866359</c:v>
                </c:pt>
                <c:pt idx="9425">
                  <c:v>0.30875576036866359</c:v>
                </c:pt>
                <c:pt idx="9426">
                  <c:v>0.22811059907834103</c:v>
                </c:pt>
                <c:pt idx="9427">
                  <c:v>0.22811059907834103</c:v>
                </c:pt>
                <c:pt idx="9428">
                  <c:v>0.22811059907834103</c:v>
                </c:pt>
                <c:pt idx="9429">
                  <c:v>0.22811059907834103</c:v>
                </c:pt>
                <c:pt idx="9430">
                  <c:v>0.22811059907834103</c:v>
                </c:pt>
                <c:pt idx="9431">
                  <c:v>0.22811059907834103</c:v>
                </c:pt>
                <c:pt idx="9432">
                  <c:v>9.2165898617511524E-2</c:v>
                </c:pt>
                <c:pt idx="9433">
                  <c:v>9.2165898617511524E-2</c:v>
                </c:pt>
                <c:pt idx="9434">
                  <c:v>9.4470046082949302E-2</c:v>
                </c:pt>
                <c:pt idx="9435">
                  <c:v>9.4470046082949302E-2</c:v>
                </c:pt>
                <c:pt idx="9436">
                  <c:v>0.31105990783410137</c:v>
                </c:pt>
                <c:pt idx="9437">
                  <c:v>0.15207373271889402</c:v>
                </c:pt>
                <c:pt idx="9438">
                  <c:v>0.15207373271889402</c:v>
                </c:pt>
                <c:pt idx="9439">
                  <c:v>0.15207373271889402</c:v>
                </c:pt>
                <c:pt idx="9440">
                  <c:v>0.31105990783410137</c:v>
                </c:pt>
                <c:pt idx="9441">
                  <c:v>0.31105990783410137</c:v>
                </c:pt>
                <c:pt idx="9442">
                  <c:v>0.16589861751152074</c:v>
                </c:pt>
                <c:pt idx="9443">
                  <c:v>0.16589861751152074</c:v>
                </c:pt>
                <c:pt idx="9444">
                  <c:v>0.15207373271889402</c:v>
                </c:pt>
                <c:pt idx="9445">
                  <c:v>0.16589861751152074</c:v>
                </c:pt>
                <c:pt idx="9446">
                  <c:v>0.31105990783410137</c:v>
                </c:pt>
                <c:pt idx="9447">
                  <c:v>0.31105990783410137</c:v>
                </c:pt>
                <c:pt idx="9448">
                  <c:v>0.15207373271889402</c:v>
                </c:pt>
                <c:pt idx="9449">
                  <c:v>0.15207373271889402</c:v>
                </c:pt>
                <c:pt idx="9450">
                  <c:v>0.31105990783410137</c:v>
                </c:pt>
                <c:pt idx="9451">
                  <c:v>0.15207373271889402</c:v>
                </c:pt>
                <c:pt idx="9452">
                  <c:v>0.15207373271889402</c:v>
                </c:pt>
                <c:pt idx="9453">
                  <c:v>0.16589861751152074</c:v>
                </c:pt>
                <c:pt idx="9454">
                  <c:v>0.31105990783410137</c:v>
                </c:pt>
                <c:pt idx="9455">
                  <c:v>0.31105990783410137</c:v>
                </c:pt>
                <c:pt idx="9456">
                  <c:v>0.15207373271889402</c:v>
                </c:pt>
                <c:pt idx="9457">
                  <c:v>0.15207373271889402</c:v>
                </c:pt>
                <c:pt idx="9458">
                  <c:v>0.31105990783410137</c:v>
                </c:pt>
                <c:pt idx="9459">
                  <c:v>0.31105990783410137</c:v>
                </c:pt>
                <c:pt idx="9460">
                  <c:v>0.15207373271889402</c:v>
                </c:pt>
                <c:pt idx="9461">
                  <c:v>0.15207373271889402</c:v>
                </c:pt>
                <c:pt idx="9462">
                  <c:v>0.31105990783410137</c:v>
                </c:pt>
                <c:pt idx="9463">
                  <c:v>0.31105990783410137</c:v>
                </c:pt>
                <c:pt idx="9464">
                  <c:v>0.31105990783410137</c:v>
                </c:pt>
                <c:pt idx="9465">
                  <c:v>0.31105990783410137</c:v>
                </c:pt>
                <c:pt idx="9466">
                  <c:v>0.27419354838709675</c:v>
                </c:pt>
                <c:pt idx="9467">
                  <c:v>0.27419354838709675</c:v>
                </c:pt>
                <c:pt idx="9468">
                  <c:v>0.27419354838709675</c:v>
                </c:pt>
                <c:pt idx="9469">
                  <c:v>0.27419354838709675</c:v>
                </c:pt>
                <c:pt idx="9470">
                  <c:v>0.27419354838709675</c:v>
                </c:pt>
                <c:pt idx="9471">
                  <c:v>0.27419354838709675</c:v>
                </c:pt>
                <c:pt idx="9472">
                  <c:v>0.27419354838709675</c:v>
                </c:pt>
                <c:pt idx="9473">
                  <c:v>0.27419354838709675</c:v>
                </c:pt>
                <c:pt idx="9474">
                  <c:v>0.27419354838709675</c:v>
                </c:pt>
                <c:pt idx="9475">
                  <c:v>0.27419354838709675</c:v>
                </c:pt>
                <c:pt idx="9476">
                  <c:v>0.27419354838709675</c:v>
                </c:pt>
                <c:pt idx="9477">
                  <c:v>0.27419354838709675</c:v>
                </c:pt>
                <c:pt idx="9478">
                  <c:v>0.27419354838709675</c:v>
                </c:pt>
                <c:pt idx="9479">
                  <c:v>0.27419354838709675</c:v>
                </c:pt>
                <c:pt idx="9480">
                  <c:v>0.27419354838709675</c:v>
                </c:pt>
                <c:pt idx="9481">
                  <c:v>0.27419354838709675</c:v>
                </c:pt>
                <c:pt idx="9482">
                  <c:v>0.27419354838709675</c:v>
                </c:pt>
                <c:pt idx="9483">
                  <c:v>0.27419354838709675</c:v>
                </c:pt>
                <c:pt idx="9484">
                  <c:v>0.27419354838709675</c:v>
                </c:pt>
                <c:pt idx="9485">
                  <c:v>0.27419354838709675</c:v>
                </c:pt>
                <c:pt idx="9486">
                  <c:v>0.27419354838709675</c:v>
                </c:pt>
                <c:pt idx="9487">
                  <c:v>0.27419354838709675</c:v>
                </c:pt>
                <c:pt idx="9488">
                  <c:v>0.26497695852534564</c:v>
                </c:pt>
                <c:pt idx="9489">
                  <c:v>0.46543778801843316</c:v>
                </c:pt>
                <c:pt idx="9490">
                  <c:v>0.46543778801843316</c:v>
                </c:pt>
                <c:pt idx="9491">
                  <c:v>0.46543778801843316</c:v>
                </c:pt>
                <c:pt idx="9492">
                  <c:v>0.46543778801843316</c:v>
                </c:pt>
                <c:pt idx="9493">
                  <c:v>0.46543778801843316</c:v>
                </c:pt>
                <c:pt idx="9494">
                  <c:v>0.26497695852534564</c:v>
                </c:pt>
                <c:pt idx="9495">
                  <c:v>0.26497695852534564</c:v>
                </c:pt>
                <c:pt idx="9496">
                  <c:v>0.46543778801843316</c:v>
                </c:pt>
                <c:pt idx="9497">
                  <c:v>0.26497695852534564</c:v>
                </c:pt>
                <c:pt idx="9498">
                  <c:v>0.46543778801843316</c:v>
                </c:pt>
                <c:pt idx="9499">
                  <c:v>0.46543778801843316</c:v>
                </c:pt>
                <c:pt idx="9500">
                  <c:v>0.26497695852534564</c:v>
                </c:pt>
                <c:pt idx="9501">
                  <c:v>0.46543778801843316</c:v>
                </c:pt>
                <c:pt idx="9502">
                  <c:v>0.46543778801843316</c:v>
                </c:pt>
                <c:pt idx="9503">
                  <c:v>0.46543778801843316</c:v>
                </c:pt>
                <c:pt idx="9504">
                  <c:v>0.26497695852534564</c:v>
                </c:pt>
                <c:pt idx="9505">
                  <c:v>0.46543778801843316</c:v>
                </c:pt>
                <c:pt idx="9506">
                  <c:v>0.26497695852534564</c:v>
                </c:pt>
                <c:pt idx="9507">
                  <c:v>0.26497695852534564</c:v>
                </c:pt>
                <c:pt idx="9508">
                  <c:v>0.46543778801843316</c:v>
                </c:pt>
                <c:pt idx="9509">
                  <c:v>0.26497695852534564</c:v>
                </c:pt>
                <c:pt idx="9510">
                  <c:v>0.46543778801843316</c:v>
                </c:pt>
                <c:pt idx="9511">
                  <c:v>0.26497695852534564</c:v>
                </c:pt>
                <c:pt idx="9512">
                  <c:v>0.26497695852534564</c:v>
                </c:pt>
                <c:pt idx="9513">
                  <c:v>0.46543778801843316</c:v>
                </c:pt>
                <c:pt idx="9514">
                  <c:v>0.26497695852534564</c:v>
                </c:pt>
                <c:pt idx="9515">
                  <c:v>0.44700460829493088</c:v>
                </c:pt>
                <c:pt idx="9516">
                  <c:v>0.44700460829493088</c:v>
                </c:pt>
                <c:pt idx="9517">
                  <c:v>0.44700460829493088</c:v>
                </c:pt>
                <c:pt idx="9518">
                  <c:v>0.44700460829493088</c:v>
                </c:pt>
                <c:pt idx="9519">
                  <c:v>0.44700460829493088</c:v>
                </c:pt>
                <c:pt idx="9520">
                  <c:v>0.44700460829493088</c:v>
                </c:pt>
                <c:pt idx="9521">
                  <c:v>0.44700460829493088</c:v>
                </c:pt>
                <c:pt idx="9522">
                  <c:v>0.44700460829493088</c:v>
                </c:pt>
                <c:pt idx="9523">
                  <c:v>0.44700460829493088</c:v>
                </c:pt>
                <c:pt idx="9524">
                  <c:v>0.44700460829493088</c:v>
                </c:pt>
                <c:pt idx="9525">
                  <c:v>0.44700460829493088</c:v>
                </c:pt>
                <c:pt idx="9526">
                  <c:v>0.44700460829493088</c:v>
                </c:pt>
                <c:pt idx="9527">
                  <c:v>0.26267281105990781</c:v>
                </c:pt>
                <c:pt idx="9528">
                  <c:v>0.42396313364055299</c:v>
                </c:pt>
                <c:pt idx="9529">
                  <c:v>0.26267281105990781</c:v>
                </c:pt>
                <c:pt idx="9530">
                  <c:v>0.26267281105990781</c:v>
                </c:pt>
                <c:pt idx="9531">
                  <c:v>0.26267281105990781</c:v>
                </c:pt>
                <c:pt idx="9532">
                  <c:v>0.26267281105990781</c:v>
                </c:pt>
                <c:pt idx="9533">
                  <c:v>0.26267281105990781</c:v>
                </c:pt>
                <c:pt idx="9534">
                  <c:v>0.26267281105990781</c:v>
                </c:pt>
                <c:pt idx="9535">
                  <c:v>0.26267281105990781</c:v>
                </c:pt>
                <c:pt idx="9536">
                  <c:v>0.26267281105990781</c:v>
                </c:pt>
                <c:pt idx="9537">
                  <c:v>0.42396313364055299</c:v>
                </c:pt>
                <c:pt idx="9538">
                  <c:v>0.26267281105990781</c:v>
                </c:pt>
                <c:pt idx="9539">
                  <c:v>0.26267281105990781</c:v>
                </c:pt>
                <c:pt idx="9540">
                  <c:v>0.26267281105990781</c:v>
                </c:pt>
                <c:pt idx="9541">
                  <c:v>0.20506912442396313</c:v>
                </c:pt>
                <c:pt idx="9542">
                  <c:v>0.20506912442396313</c:v>
                </c:pt>
                <c:pt idx="9543">
                  <c:v>0.20506912442396313</c:v>
                </c:pt>
                <c:pt idx="9544">
                  <c:v>0.20506912442396313</c:v>
                </c:pt>
                <c:pt idx="9545">
                  <c:v>0.20506912442396313</c:v>
                </c:pt>
                <c:pt idx="9546">
                  <c:v>0.20506912442396313</c:v>
                </c:pt>
                <c:pt idx="9547">
                  <c:v>9.9078341013824886E-2</c:v>
                </c:pt>
                <c:pt idx="9548">
                  <c:v>9.9078341013824886E-2</c:v>
                </c:pt>
                <c:pt idx="9549">
                  <c:v>9.9078341013824886E-2</c:v>
                </c:pt>
                <c:pt idx="9550">
                  <c:v>9.9078341013824886E-2</c:v>
                </c:pt>
                <c:pt idx="9551">
                  <c:v>9.9078341013824886E-2</c:v>
                </c:pt>
                <c:pt idx="9552">
                  <c:v>9.9078341013824886E-2</c:v>
                </c:pt>
                <c:pt idx="9553">
                  <c:v>9.9078341013824886E-2</c:v>
                </c:pt>
                <c:pt idx="9554">
                  <c:v>9.9078341013824886E-2</c:v>
                </c:pt>
                <c:pt idx="9555">
                  <c:v>0.13824884792626729</c:v>
                </c:pt>
                <c:pt idx="9556">
                  <c:v>0.15207373271889402</c:v>
                </c:pt>
                <c:pt idx="9557">
                  <c:v>0.2119815668202765</c:v>
                </c:pt>
                <c:pt idx="9558">
                  <c:v>0.2119815668202765</c:v>
                </c:pt>
                <c:pt idx="9559">
                  <c:v>0.2119815668202765</c:v>
                </c:pt>
                <c:pt idx="9560">
                  <c:v>0.2119815668202765</c:v>
                </c:pt>
                <c:pt idx="9561">
                  <c:v>0.15207373271889402</c:v>
                </c:pt>
                <c:pt idx="9562">
                  <c:v>0.2119815668202765</c:v>
                </c:pt>
                <c:pt idx="9563">
                  <c:v>0.2119815668202765</c:v>
                </c:pt>
                <c:pt idx="9564">
                  <c:v>0.25345622119815669</c:v>
                </c:pt>
                <c:pt idx="9565">
                  <c:v>0.25345622119815669</c:v>
                </c:pt>
                <c:pt idx="9566">
                  <c:v>0.25345622119815669</c:v>
                </c:pt>
                <c:pt idx="9567">
                  <c:v>0.25345622119815669</c:v>
                </c:pt>
                <c:pt idx="9568">
                  <c:v>0.25345622119815669</c:v>
                </c:pt>
                <c:pt idx="9569">
                  <c:v>0.25345622119815669</c:v>
                </c:pt>
                <c:pt idx="9570">
                  <c:v>0.14055299539170507</c:v>
                </c:pt>
                <c:pt idx="9571">
                  <c:v>0.14055299539170507</c:v>
                </c:pt>
                <c:pt idx="9572">
                  <c:v>0.14055299539170507</c:v>
                </c:pt>
                <c:pt idx="9573">
                  <c:v>0.14055299539170507</c:v>
                </c:pt>
                <c:pt idx="9574">
                  <c:v>0.14055299539170507</c:v>
                </c:pt>
                <c:pt idx="9575">
                  <c:v>0.14055299539170507</c:v>
                </c:pt>
                <c:pt idx="9576">
                  <c:v>0.14055299539170507</c:v>
                </c:pt>
                <c:pt idx="9577">
                  <c:v>0.14055299539170507</c:v>
                </c:pt>
                <c:pt idx="9578">
                  <c:v>0.14055299539170507</c:v>
                </c:pt>
                <c:pt idx="9579">
                  <c:v>0.14055299539170507</c:v>
                </c:pt>
                <c:pt idx="9580">
                  <c:v>0.14055299539170507</c:v>
                </c:pt>
                <c:pt idx="9581">
                  <c:v>0.14055299539170507</c:v>
                </c:pt>
                <c:pt idx="9582">
                  <c:v>0.22811059907834103</c:v>
                </c:pt>
                <c:pt idx="9583">
                  <c:v>0.22811059907834103</c:v>
                </c:pt>
                <c:pt idx="9584">
                  <c:v>0.22811059907834103</c:v>
                </c:pt>
                <c:pt idx="9585">
                  <c:v>0.22811059907834103</c:v>
                </c:pt>
                <c:pt idx="9586">
                  <c:v>0.26267281105990781</c:v>
                </c:pt>
                <c:pt idx="9587">
                  <c:v>0.19354838709677419</c:v>
                </c:pt>
                <c:pt idx="9588">
                  <c:v>0.26267281105990781</c:v>
                </c:pt>
                <c:pt idx="9589">
                  <c:v>0.19354838709677419</c:v>
                </c:pt>
                <c:pt idx="9590">
                  <c:v>0.19354838709677419</c:v>
                </c:pt>
                <c:pt idx="9591">
                  <c:v>0.19354838709677419</c:v>
                </c:pt>
                <c:pt idx="9592">
                  <c:v>0.26267281105990781</c:v>
                </c:pt>
                <c:pt idx="9593">
                  <c:v>0.19354838709677419</c:v>
                </c:pt>
                <c:pt idx="9594">
                  <c:v>0.19354838709677419</c:v>
                </c:pt>
                <c:pt idx="9595">
                  <c:v>0.19354838709677419</c:v>
                </c:pt>
                <c:pt idx="9596">
                  <c:v>0.2119815668202765</c:v>
                </c:pt>
                <c:pt idx="9597">
                  <c:v>0.2119815668202765</c:v>
                </c:pt>
                <c:pt idx="9598">
                  <c:v>0.19354838709677419</c:v>
                </c:pt>
                <c:pt idx="9599">
                  <c:v>0.2119815668202765</c:v>
                </c:pt>
                <c:pt idx="9600">
                  <c:v>0.19354838709677419</c:v>
                </c:pt>
                <c:pt idx="9601">
                  <c:v>0.55069124423963134</c:v>
                </c:pt>
                <c:pt idx="9602">
                  <c:v>0.46543778801843316</c:v>
                </c:pt>
                <c:pt idx="9603">
                  <c:v>0.55069124423963134</c:v>
                </c:pt>
                <c:pt idx="9604">
                  <c:v>0.55069124423963134</c:v>
                </c:pt>
                <c:pt idx="9605">
                  <c:v>0.46543778801843316</c:v>
                </c:pt>
                <c:pt idx="9606">
                  <c:v>0.46543778801843316</c:v>
                </c:pt>
                <c:pt idx="9607">
                  <c:v>0.46543778801843316</c:v>
                </c:pt>
                <c:pt idx="9608">
                  <c:v>0.46543778801843316</c:v>
                </c:pt>
                <c:pt idx="9609">
                  <c:v>0.55069124423963134</c:v>
                </c:pt>
                <c:pt idx="9610">
                  <c:v>0.55069124423963134</c:v>
                </c:pt>
                <c:pt idx="9611">
                  <c:v>0.46543778801843316</c:v>
                </c:pt>
                <c:pt idx="9612">
                  <c:v>0.55069124423963134</c:v>
                </c:pt>
                <c:pt idx="9613">
                  <c:v>0.46543778801843316</c:v>
                </c:pt>
                <c:pt idx="9614">
                  <c:v>0.55069124423963134</c:v>
                </c:pt>
                <c:pt idx="9615">
                  <c:v>0.46543778801843316</c:v>
                </c:pt>
                <c:pt idx="9616">
                  <c:v>0.46543778801843316</c:v>
                </c:pt>
                <c:pt idx="9617">
                  <c:v>0.46543778801843316</c:v>
                </c:pt>
                <c:pt idx="9618">
                  <c:v>0.55069124423963134</c:v>
                </c:pt>
                <c:pt idx="9619">
                  <c:v>0.46543778801843316</c:v>
                </c:pt>
                <c:pt idx="9620">
                  <c:v>0.46543778801843316</c:v>
                </c:pt>
                <c:pt idx="9621">
                  <c:v>0.55069124423963134</c:v>
                </c:pt>
                <c:pt idx="9622">
                  <c:v>0.46543778801843316</c:v>
                </c:pt>
                <c:pt idx="9623">
                  <c:v>0.46543778801843316</c:v>
                </c:pt>
                <c:pt idx="9624">
                  <c:v>0.46543778801843316</c:v>
                </c:pt>
                <c:pt idx="9625">
                  <c:v>0.55069124423963134</c:v>
                </c:pt>
                <c:pt idx="9626">
                  <c:v>6.6820276497695855E-2</c:v>
                </c:pt>
                <c:pt idx="9627">
                  <c:v>6.6820276497695855E-2</c:v>
                </c:pt>
                <c:pt idx="9628">
                  <c:v>6.6820276497695855E-2</c:v>
                </c:pt>
                <c:pt idx="9629">
                  <c:v>6.6820276497695855E-2</c:v>
                </c:pt>
                <c:pt idx="9630">
                  <c:v>6.6820276497695855E-2</c:v>
                </c:pt>
                <c:pt idx="9631">
                  <c:v>6.6820276497695855E-2</c:v>
                </c:pt>
                <c:pt idx="9632">
                  <c:v>6.6820276497695855E-2</c:v>
                </c:pt>
                <c:pt idx="9633">
                  <c:v>0.4009216589861751</c:v>
                </c:pt>
                <c:pt idx="9634">
                  <c:v>0.4009216589861751</c:v>
                </c:pt>
                <c:pt idx="9635">
                  <c:v>0.53917050691244239</c:v>
                </c:pt>
                <c:pt idx="9636">
                  <c:v>0.37327188940092165</c:v>
                </c:pt>
                <c:pt idx="9637">
                  <c:v>0.37327188940092165</c:v>
                </c:pt>
                <c:pt idx="9638">
                  <c:v>0.37327188940092165</c:v>
                </c:pt>
                <c:pt idx="9639">
                  <c:v>0.53917050691244239</c:v>
                </c:pt>
                <c:pt idx="9640">
                  <c:v>0.4009216589861751</c:v>
                </c:pt>
                <c:pt idx="9641">
                  <c:v>0.26267281105990781</c:v>
                </c:pt>
                <c:pt idx="9642">
                  <c:v>0.4009216589861751</c:v>
                </c:pt>
                <c:pt idx="9643">
                  <c:v>0.4009216589861751</c:v>
                </c:pt>
                <c:pt idx="9644">
                  <c:v>0.53917050691244239</c:v>
                </c:pt>
                <c:pt idx="9645">
                  <c:v>0.4009216589861751</c:v>
                </c:pt>
                <c:pt idx="9646">
                  <c:v>0.26267281105990781</c:v>
                </c:pt>
                <c:pt idx="9647">
                  <c:v>0.26267281105990781</c:v>
                </c:pt>
                <c:pt idx="9648">
                  <c:v>0.53917050691244239</c:v>
                </c:pt>
                <c:pt idx="9649">
                  <c:v>0.4009216589861751</c:v>
                </c:pt>
                <c:pt idx="9650">
                  <c:v>0.4009216589861751</c:v>
                </c:pt>
                <c:pt idx="9651">
                  <c:v>0.4009216589861751</c:v>
                </c:pt>
                <c:pt idx="9652">
                  <c:v>0.53917050691244239</c:v>
                </c:pt>
                <c:pt idx="9653">
                  <c:v>0.67741935483870963</c:v>
                </c:pt>
                <c:pt idx="9654">
                  <c:v>0.4009216589861751</c:v>
                </c:pt>
                <c:pt idx="9655">
                  <c:v>0.53917050691244239</c:v>
                </c:pt>
                <c:pt idx="9656">
                  <c:v>0.66589861751152069</c:v>
                </c:pt>
                <c:pt idx="9657">
                  <c:v>0.4009216589861751</c:v>
                </c:pt>
                <c:pt idx="9658">
                  <c:v>0.43548387096774194</c:v>
                </c:pt>
                <c:pt idx="9659">
                  <c:v>0.53917050691244239</c:v>
                </c:pt>
                <c:pt idx="9660">
                  <c:v>0.53917050691244239</c:v>
                </c:pt>
                <c:pt idx="9661">
                  <c:v>0.87327188940092171</c:v>
                </c:pt>
                <c:pt idx="9662">
                  <c:v>0.53917050691244239</c:v>
                </c:pt>
                <c:pt idx="9663">
                  <c:v>0.87327188940092171</c:v>
                </c:pt>
                <c:pt idx="9664">
                  <c:v>0.43548387096774194</c:v>
                </c:pt>
                <c:pt idx="9665">
                  <c:v>0.53917050691244239</c:v>
                </c:pt>
                <c:pt idx="9666">
                  <c:v>0.53917050691244239</c:v>
                </c:pt>
                <c:pt idx="9667">
                  <c:v>0.53917050691244239</c:v>
                </c:pt>
                <c:pt idx="9668">
                  <c:v>0.43548387096774194</c:v>
                </c:pt>
                <c:pt idx="9669">
                  <c:v>0.87327188940092171</c:v>
                </c:pt>
                <c:pt idx="9670">
                  <c:v>0.53917050691244239</c:v>
                </c:pt>
                <c:pt idx="9671">
                  <c:v>0.87327188940092171</c:v>
                </c:pt>
                <c:pt idx="9672">
                  <c:v>0.53917050691244239</c:v>
                </c:pt>
                <c:pt idx="9673">
                  <c:v>0.53917050691244239</c:v>
                </c:pt>
                <c:pt idx="9674">
                  <c:v>0.53917050691244239</c:v>
                </c:pt>
                <c:pt idx="9675">
                  <c:v>0.87327188940092171</c:v>
                </c:pt>
                <c:pt idx="9676">
                  <c:v>0.53917050691244239</c:v>
                </c:pt>
                <c:pt idx="9677">
                  <c:v>0.87327188940092171</c:v>
                </c:pt>
                <c:pt idx="9678">
                  <c:v>0.53917050691244239</c:v>
                </c:pt>
                <c:pt idx="9679">
                  <c:v>9.6774193548387094E-2</c:v>
                </c:pt>
                <c:pt idx="9680">
                  <c:v>9.6774193548387094E-2</c:v>
                </c:pt>
                <c:pt idx="9681">
                  <c:v>9.6774193548387094E-2</c:v>
                </c:pt>
                <c:pt idx="9682">
                  <c:v>9.6774193548387094E-2</c:v>
                </c:pt>
                <c:pt idx="9683">
                  <c:v>8.5253456221198162E-2</c:v>
                </c:pt>
                <c:pt idx="9684">
                  <c:v>8.5253456221198162E-2</c:v>
                </c:pt>
                <c:pt idx="9685">
                  <c:v>0.2119815668202765</c:v>
                </c:pt>
                <c:pt idx="9686">
                  <c:v>0.2119815668202765</c:v>
                </c:pt>
                <c:pt idx="9687">
                  <c:v>0.2119815668202765</c:v>
                </c:pt>
                <c:pt idx="9688">
                  <c:v>0.2119815668202765</c:v>
                </c:pt>
                <c:pt idx="9689">
                  <c:v>0.2119815668202765</c:v>
                </c:pt>
                <c:pt idx="9690">
                  <c:v>0.2119815668202765</c:v>
                </c:pt>
                <c:pt idx="9691">
                  <c:v>0.2119815668202765</c:v>
                </c:pt>
                <c:pt idx="9692">
                  <c:v>0.2119815668202765</c:v>
                </c:pt>
                <c:pt idx="9693">
                  <c:v>0.2119815668202765</c:v>
                </c:pt>
                <c:pt idx="9694">
                  <c:v>0.2119815668202765</c:v>
                </c:pt>
                <c:pt idx="9695">
                  <c:v>0.59677419354838712</c:v>
                </c:pt>
                <c:pt idx="9696">
                  <c:v>0.53917050691244239</c:v>
                </c:pt>
                <c:pt idx="9697">
                  <c:v>0.54377880184331795</c:v>
                </c:pt>
                <c:pt idx="9698">
                  <c:v>0.53917050691244239</c:v>
                </c:pt>
                <c:pt idx="9699">
                  <c:v>0.53917050691244239</c:v>
                </c:pt>
                <c:pt idx="9700">
                  <c:v>0.53917050691244239</c:v>
                </c:pt>
                <c:pt idx="9701">
                  <c:v>0.4009216589861751</c:v>
                </c:pt>
                <c:pt idx="9702">
                  <c:v>0.4009216589861751</c:v>
                </c:pt>
                <c:pt idx="9703">
                  <c:v>0.53917050691244239</c:v>
                </c:pt>
                <c:pt idx="9704">
                  <c:v>0.53917050691244239</c:v>
                </c:pt>
                <c:pt idx="9705">
                  <c:v>0.4009216589861751</c:v>
                </c:pt>
                <c:pt idx="9706">
                  <c:v>0.4009216589861751</c:v>
                </c:pt>
                <c:pt idx="9707">
                  <c:v>0.54377880184331795</c:v>
                </c:pt>
                <c:pt idx="9708">
                  <c:v>0.54377880184331795</c:v>
                </c:pt>
                <c:pt idx="9709">
                  <c:v>0.4009216589861751</c:v>
                </c:pt>
                <c:pt idx="9710">
                  <c:v>0.59677419354838712</c:v>
                </c:pt>
                <c:pt idx="9711">
                  <c:v>0.4009216589861751</c:v>
                </c:pt>
                <c:pt idx="9712">
                  <c:v>0.4009216589861751</c:v>
                </c:pt>
                <c:pt idx="9713">
                  <c:v>0.59677419354838712</c:v>
                </c:pt>
                <c:pt idx="9714">
                  <c:v>0.4009216589861751</c:v>
                </c:pt>
                <c:pt idx="9715">
                  <c:v>0.4009216589861751</c:v>
                </c:pt>
                <c:pt idx="9716">
                  <c:v>0.54377880184331795</c:v>
                </c:pt>
                <c:pt idx="9717">
                  <c:v>0.4009216589861751</c:v>
                </c:pt>
                <c:pt idx="9718">
                  <c:v>0.59677419354838712</c:v>
                </c:pt>
                <c:pt idx="9719">
                  <c:v>0.53917050691244239</c:v>
                </c:pt>
                <c:pt idx="9720">
                  <c:v>0.42396313364055299</c:v>
                </c:pt>
                <c:pt idx="9721">
                  <c:v>0.54377880184331795</c:v>
                </c:pt>
                <c:pt idx="9722">
                  <c:v>0.42396313364055299</c:v>
                </c:pt>
                <c:pt idx="9723">
                  <c:v>0.54377880184331795</c:v>
                </c:pt>
                <c:pt idx="9724">
                  <c:v>0.42396313364055299</c:v>
                </c:pt>
                <c:pt idx="9725">
                  <c:v>0.59677419354838712</c:v>
                </c:pt>
                <c:pt idx="9726">
                  <c:v>0.54377880184331795</c:v>
                </c:pt>
                <c:pt idx="9727">
                  <c:v>0.4009216589861751</c:v>
                </c:pt>
                <c:pt idx="9728">
                  <c:v>0.54377880184331795</c:v>
                </c:pt>
                <c:pt idx="9729">
                  <c:v>0.42396313364055299</c:v>
                </c:pt>
                <c:pt idx="9730">
                  <c:v>0.42396313364055299</c:v>
                </c:pt>
                <c:pt idx="9731">
                  <c:v>0.59677419354838712</c:v>
                </c:pt>
                <c:pt idx="9732">
                  <c:v>0.53917050691244239</c:v>
                </c:pt>
                <c:pt idx="9733">
                  <c:v>0.54377880184331795</c:v>
                </c:pt>
                <c:pt idx="9734">
                  <c:v>0.53917050691244239</c:v>
                </c:pt>
                <c:pt idx="9735">
                  <c:v>0.4009216589861751</c:v>
                </c:pt>
                <c:pt idx="9736">
                  <c:v>0.4009216589861751</c:v>
                </c:pt>
                <c:pt idx="9737">
                  <c:v>0.54377880184331795</c:v>
                </c:pt>
                <c:pt idx="9738">
                  <c:v>0.59677419354838712</c:v>
                </c:pt>
                <c:pt idx="9739">
                  <c:v>0.42396313364055299</c:v>
                </c:pt>
                <c:pt idx="9740">
                  <c:v>0.54377880184331795</c:v>
                </c:pt>
                <c:pt idx="9741">
                  <c:v>0.54377880184331795</c:v>
                </c:pt>
                <c:pt idx="9742">
                  <c:v>0.54377880184331795</c:v>
                </c:pt>
                <c:pt idx="9743">
                  <c:v>0.4009216589861751</c:v>
                </c:pt>
                <c:pt idx="9744">
                  <c:v>0.4009216589861751</c:v>
                </c:pt>
                <c:pt idx="9745">
                  <c:v>0.54377880184331795</c:v>
                </c:pt>
                <c:pt idx="9746">
                  <c:v>0.54377880184331795</c:v>
                </c:pt>
                <c:pt idx="9747">
                  <c:v>0.54377880184331795</c:v>
                </c:pt>
                <c:pt idx="9748">
                  <c:v>0.4009216589861751</c:v>
                </c:pt>
                <c:pt idx="9749">
                  <c:v>0.4009216589861751</c:v>
                </c:pt>
                <c:pt idx="9750">
                  <c:v>0.53917050691244239</c:v>
                </c:pt>
                <c:pt idx="9751">
                  <c:v>0.53917050691244239</c:v>
                </c:pt>
                <c:pt idx="9752">
                  <c:v>0.4009216589861751</c:v>
                </c:pt>
                <c:pt idx="9753">
                  <c:v>0.4009216589861751</c:v>
                </c:pt>
                <c:pt idx="9754">
                  <c:v>0.53917050691244239</c:v>
                </c:pt>
                <c:pt idx="9755">
                  <c:v>0.4009216589861751</c:v>
                </c:pt>
                <c:pt idx="9756">
                  <c:v>0.4009216589861751</c:v>
                </c:pt>
                <c:pt idx="9757">
                  <c:v>0.4009216589861751</c:v>
                </c:pt>
                <c:pt idx="9758">
                  <c:v>0.42396313364055299</c:v>
                </c:pt>
                <c:pt idx="9759">
                  <c:v>0.42396313364055299</c:v>
                </c:pt>
                <c:pt idx="9760">
                  <c:v>0.4009216589861751</c:v>
                </c:pt>
                <c:pt idx="9761">
                  <c:v>0.42396313364055299</c:v>
                </c:pt>
                <c:pt idx="9762">
                  <c:v>0.42396313364055299</c:v>
                </c:pt>
                <c:pt idx="9763">
                  <c:v>0.4009216589861751</c:v>
                </c:pt>
                <c:pt idx="9764">
                  <c:v>0.4009216589861751</c:v>
                </c:pt>
                <c:pt idx="9765">
                  <c:v>0.42396313364055299</c:v>
                </c:pt>
                <c:pt idx="9766">
                  <c:v>0.4009216589861751</c:v>
                </c:pt>
                <c:pt idx="9767">
                  <c:v>0.4009216589861751</c:v>
                </c:pt>
                <c:pt idx="9768">
                  <c:v>0.4009216589861751</c:v>
                </c:pt>
                <c:pt idx="9769">
                  <c:v>0.42396313364055299</c:v>
                </c:pt>
                <c:pt idx="9770">
                  <c:v>0.57603686635944695</c:v>
                </c:pt>
                <c:pt idx="9771">
                  <c:v>0.42396313364055299</c:v>
                </c:pt>
                <c:pt idx="9772">
                  <c:v>0.57603686635944695</c:v>
                </c:pt>
                <c:pt idx="9773">
                  <c:v>0.57603686635944695</c:v>
                </c:pt>
                <c:pt idx="9774">
                  <c:v>0.42396313364055299</c:v>
                </c:pt>
                <c:pt idx="9775">
                  <c:v>0.57603686635944695</c:v>
                </c:pt>
                <c:pt idx="9776">
                  <c:v>0.42396313364055299</c:v>
                </c:pt>
                <c:pt idx="9777">
                  <c:v>0.42396313364055299</c:v>
                </c:pt>
                <c:pt idx="9778">
                  <c:v>0.42396313364055299</c:v>
                </c:pt>
                <c:pt idx="9779">
                  <c:v>0.42396313364055299</c:v>
                </c:pt>
                <c:pt idx="9780">
                  <c:v>0.57603686635944695</c:v>
                </c:pt>
                <c:pt idx="9781">
                  <c:v>0.57603686635944695</c:v>
                </c:pt>
                <c:pt idx="9782">
                  <c:v>0.42396313364055299</c:v>
                </c:pt>
                <c:pt idx="9783">
                  <c:v>0.57603686635944695</c:v>
                </c:pt>
                <c:pt idx="9784">
                  <c:v>0.30184331797235026</c:v>
                </c:pt>
                <c:pt idx="9785">
                  <c:v>0.14285714285714285</c:v>
                </c:pt>
                <c:pt idx="9786">
                  <c:v>0.14285714285714285</c:v>
                </c:pt>
                <c:pt idx="9787">
                  <c:v>0.14285714285714285</c:v>
                </c:pt>
                <c:pt idx="9788">
                  <c:v>0.14285714285714285</c:v>
                </c:pt>
                <c:pt idx="9789">
                  <c:v>0.14285714285714285</c:v>
                </c:pt>
                <c:pt idx="9790">
                  <c:v>0.14285714285714285</c:v>
                </c:pt>
                <c:pt idx="9791">
                  <c:v>0.14285714285714285</c:v>
                </c:pt>
                <c:pt idx="9792">
                  <c:v>0.14285714285714285</c:v>
                </c:pt>
                <c:pt idx="9793">
                  <c:v>0.14285714285714285</c:v>
                </c:pt>
                <c:pt idx="9794">
                  <c:v>0.14285714285714285</c:v>
                </c:pt>
                <c:pt idx="9795">
                  <c:v>0.29032258064516131</c:v>
                </c:pt>
                <c:pt idx="9796">
                  <c:v>0.29032258064516131</c:v>
                </c:pt>
                <c:pt idx="9797">
                  <c:v>0.29493087557603687</c:v>
                </c:pt>
                <c:pt idx="9798">
                  <c:v>0.29493087557603687</c:v>
                </c:pt>
                <c:pt idx="9799">
                  <c:v>0.29493087557603687</c:v>
                </c:pt>
                <c:pt idx="9800">
                  <c:v>0.29493087557603687</c:v>
                </c:pt>
                <c:pt idx="9801">
                  <c:v>0.29493087557603687</c:v>
                </c:pt>
                <c:pt idx="9802">
                  <c:v>0.29493087557603687</c:v>
                </c:pt>
                <c:pt idx="9803">
                  <c:v>0.27419354838709675</c:v>
                </c:pt>
                <c:pt idx="9804">
                  <c:v>0.27419354838709675</c:v>
                </c:pt>
                <c:pt idx="9805">
                  <c:v>0.27419354838709675</c:v>
                </c:pt>
                <c:pt idx="9806">
                  <c:v>0.27419354838709675</c:v>
                </c:pt>
                <c:pt idx="9807">
                  <c:v>0.27419354838709675</c:v>
                </c:pt>
                <c:pt idx="9808">
                  <c:v>0.27419354838709675</c:v>
                </c:pt>
                <c:pt idx="9809">
                  <c:v>0.27419354838709675</c:v>
                </c:pt>
                <c:pt idx="9810">
                  <c:v>0.27419354838709675</c:v>
                </c:pt>
                <c:pt idx="9811">
                  <c:v>0.27419354838709675</c:v>
                </c:pt>
                <c:pt idx="9812">
                  <c:v>0.27419354838709675</c:v>
                </c:pt>
                <c:pt idx="9813">
                  <c:v>0.27419354838709675</c:v>
                </c:pt>
                <c:pt idx="9814">
                  <c:v>0.27419354838709675</c:v>
                </c:pt>
                <c:pt idx="9815">
                  <c:v>0.27419354838709675</c:v>
                </c:pt>
                <c:pt idx="9816">
                  <c:v>0.27419354838709675</c:v>
                </c:pt>
                <c:pt idx="9817">
                  <c:v>0.27419354838709675</c:v>
                </c:pt>
                <c:pt idx="9818">
                  <c:v>0.27419354838709675</c:v>
                </c:pt>
                <c:pt idx="9819">
                  <c:v>0.27419354838709675</c:v>
                </c:pt>
                <c:pt idx="9820">
                  <c:v>0.27419354838709675</c:v>
                </c:pt>
                <c:pt idx="9821">
                  <c:v>0.27419354838709675</c:v>
                </c:pt>
                <c:pt idx="9822">
                  <c:v>0.27419354838709675</c:v>
                </c:pt>
                <c:pt idx="9823">
                  <c:v>0.27419354838709675</c:v>
                </c:pt>
                <c:pt idx="9824">
                  <c:v>0.27419354838709675</c:v>
                </c:pt>
                <c:pt idx="9825">
                  <c:v>0.27419354838709675</c:v>
                </c:pt>
                <c:pt idx="9826">
                  <c:v>0.27419354838709675</c:v>
                </c:pt>
                <c:pt idx="9827">
                  <c:v>0.27419354838709675</c:v>
                </c:pt>
                <c:pt idx="9828">
                  <c:v>0.27419354838709675</c:v>
                </c:pt>
                <c:pt idx="9829">
                  <c:v>0.27419354838709675</c:v>
                </c:pt>
                <c:pt idx="9830">
                  <c:v>0.27419354838709675</c:v>
                </c:pt>
                <c:pt idx="9831">
                  <c:v>0.27419354838709675</c:v>
                </c:pt>
                <c:pt idx="9832">
                  <c:v>0.42857142857142855</c:v>
                </c:pt>
                <c:pt idx="9833">
                  <c:v>0.42857142857142855</c:v>
                </c:pt>
                <c:pt idx="9834">
                  <c:v>0.42857142857142855</c:v>
                </c:pt>
                <c:pt idx="9835">
                  <c:v>0.42857142857142855</c:v>
                </c:pt>
                <c:pt idx="9836">
                  <c:v>0.42857142857142855</c:v>
                </c:pt>
                <c:pt idx="9837">
                  <c:v>0.42857142857142855</c:v>
                </c:pt>
                <c:pt idx="9838">
                  <c:v>0.42857142857142855</c:v>
                </c:pt>
                <c:pt idx="9839">
                  <c:v>0.42857142857142855</c:v>
                </c:pt>
                <c:pt idx="9840">
                  <c:v>0.42857142857142855</c:v>
                </c:pt>
                <c:pt idx="9841">
                  <c:v>0.42857142857142855</c:v>
                </c:pt>
                <c:pt idx="9842">
                  <c:v>0.42857142857142855</c:v>
                </c:pt>
                <c:pt idx="9843">
                  <c:v>0.42857142857142855</c:v>
                </c:pt>
                <c:pt idx="9844">
                  <c:v>0.42857142857142855</c:v>
                </c:pt>
                <c:pt idx="9845">
                  <c:v>0.42857142857142855</c:v>
                </c:pt>
                <c:pt idx="9846">
                  <c:v>0.42857142857142855</c:v>
                </c:pt>
                <c:pt idx="9847">
                  <c:v>0.42857142857142855</c:v>
                </c:pt>
                <c:pt idx="9848">
                  <c:v>0.42857142857142855</c:v>
                </c:pt>
                <c:pt idx="9849">
                  <c:v>0.42857142857142855</c:v>
                </c:pt>
                <c:pt idx="9850">
                  <c:v>0.42857142857142855</c:v>
                </c:pt>
                <c:pt idx="9851">
                  <c:v>0.42857142857142855</c:v>
                </c:pt>
                <c:pt idx="9852">
                  <c:v>0.42857142857142855</c:v>
                </c:pt>
                <c:pt idx="9853">
                  <c:v>0.42857142857142855</c:v>
                </c:pt>
                <c:pt idx="9854">
                  <c:v>0.42857142857142855</c:v>
                </c:pt>
                <c:pt idx="9855">
                  <c:v>0.42857142857142855</c:v>
                </c:pt>
                <c:pt idx="9856">
                  <c:v>0.42857142857142855</c:v>
                </c:pt>
                <c:pt idx="9857">
                  <c:v>0.42857142857142855</c:v>
                </c:pt>
                <c:pt idx="9858">
                  <c:v>0.42857142857142855</c:v>
                </c:pt>
                <c:pt idx="9859">
                  <c:v>0.42857142857142855</c:v>
                </c:pt>
                <c:pt idx="9860">
                  <c:v>0.42857142857142855</c:v>
                </c:pt>
                <c:pt idx="9861">
                  <c:v>0.42857142857142855</c:v>
                </c:pt>
                <c:pt idx="9862">
                  <c:v>0.42857142857142855</c:v>
                </c:pt>
                <c:pt idx="9863">
                  <c:v>0.42857142857142855</c:v>
                </c:pt>
                <c:pt idx="9864">
                  <c:v>0.42857142857142855</c:v>
                </c:pt>
                <c:pt idx="9865">
                  <c:v>0.42857142857142855</c:v>
                </c:pt>
                <c:pt idx="9866">
                  <c:v>0.42857142857142855</c:v>
                </c:pt>
                <c:pt idx="9867">
                  <c:v>0.42857142857142855</c:v>
                </c:pt>
                <c:pt idx="9868">
                  <c:v>0.42857142857142855</c:v>
                </c:pt>
                <c:pt idx="9869">
                  <c:v>0.42857142857142855</c:v>
                </c:pt>
                <c:pt idx="9870">
                  <c:v>0.42857142857142855</c:v>
                </c:pt>
                <c:pt idx="9871">
                  <c:v>0.86866359447004604</c:v>
                </c:pt>
                <c:pt idx="9872">
                  <c:v>0.86866359447004604</c:v>
                </c:pt>
                <c:pt idx="9873">
                  <c:v>0.86866359447004604</c:v>
                </c:pt>
                <c:pt idx="9874">
                  <c:v>0.86866359447004604</c:v>
                </c:pt>
                <c:pt idx="9875">
                  <c:v>0.58525345622119818</c:v>
                </c:pt>
                <c:pt idx="9876">
                  <c:v>0.58525345622119818</c:v>
                </c:pt>
                <c:pt idx="9877">
                  <c:v>0.58525345622119818</c:v>
                </c:pt>
                <c:pt idx="9878">
                  <c:v>0.58525345622119818</c:v>
                </c:pt>
                <c:pt idx="9879">
                  <c:v>0.58525345622119818</c:v>
                </c:pt>
                <c:pt idx="9880">
                  <c:v>0.58525345622119818</c:v>
                </c:pt>
                <c:pt idx="9881">
                  <c:v>0.58525345622119818</c:v>
                </c:pt>
                <c:pt idx="9882">
                  <c:v>0.56221198156682028</c:v>
                </c:pt>
                <c:pt idx="9883">
                  <c:v>0.56221198156682028</c:v>
                </c:pt>
                <c:pt idx="9884">
                  <c:v>0.56221198156682028</c:v>
                </c:pt>
                <c:pt idx="9885">
                  <c:v>0.56221198156682028</c:v>
                </c:pt>
                <c:pt idx="9886">
                  <c:v>0.56221198156682028</c:v>
                </c:pt>
                <c:pt idx="9887">
                  <c:v>0.56221198156682028</c:v>
                </c:pt>
                <c:pt idx="9888">
                  <c:v>0.44930875576036866</c:v>
                </c:pt>
                <c:pt idx="9889">
                  <c:v>0.44930875576036866</c:v>
                </c:pt>
                <c:pt idx="9890">
                  <c:v>0.44930875576036866</c:v>
                </c:pt>
                <c:pt idx="9891">
                  <c:v>0.44930875576036866</c:v>
                </c:pt>
                <c:pt idx="9892">
                  <c:v>0.44930875576036866</c:v>
                </c:pt>
                <c:pt idx="9893">
                  <c:v>0.44930875576036866</c:v>
                </c:pt>
                <c:pt idx="9894">
                  <c:v>0.44930875576036866</c:v>
                </c:pt>
                <c:pt idx="9895">
                  <c:v>0.44930875576036866</c:v>
                </c:pt>
                <c:pt idx="9896">
                  <c:v>0.44930875576036866</c:v>
                </c:pt>
                <c:pt idx="9897">
                  <c:v>0.44930875576036866</c:v>
                </c:pt>
                <c:pt idx="9898">
                  <c:v>0.44930875576036866</c:v>
                </c:pt>
                <c:pt idx="9899">
                  <c:v>0.44930875576036866</c:v>
                </c:pt>
                <c:pt idx="9900">
                  <c:v>0.44930875576036866</c:v>
                </c:pt>
                <c:pt idx="9901">
                  <c:v>0.44930875576036866</c:v>
                </c:pt>
                <c:pt idx="9902">
                  <c:v>0.44930875576036866</c:v>
                </c:pt>
                <c:pt idx="9903">
                  <c:v>0.44930875576036866</c:v>
                </c:pt>
                <c:pt idx="9904">
                  <c:v>0.44930875576036866</c:v>
                </c:pt>
                <c:pt idx="9905">
                  <c:v>0.44930875576036866</c:v>
                </c:pt>
                <c:pt idx="9906">
                  <c:v>0.44930875576036866</c:v>
                </c:pt>
                <c:pt idx="9907">
                  <c:v>0.44930875576036866</c:v>
                </c:pt>
                <c:pt idx="9908">
                  <c:v>0.44930875576036866</c:v>
                </c:pt>
                <c:pt idx="9909">
                  <c:v>0.54838709677419351</c:v>
                </c:pt>
                <c:pt idx="9910">
                  <c:v>0.54838709677419351</c:v>
                </c:pt>
                <c:pt idx="9911">
                  <c:v>0.54838709677419351</c:v>
                </c:pt>
                <c:pt idx="9912">
                  <c:v>0.79262672811059909</c:v>
                </c:pt>
                <c:pt idx="9913">
                  <c:v>0.54838709677419351</c:v>
                </c:pt>
                <c:pt idx="9914">
                  <c:v>0.54838709677419351</c:v>
                </c:pt>
                <c:pt idx="9915">
                  <c:v>0.54838709677419351</c:v>
                </c:pt>
                <c:pt idx="9916">
                  <c:v>0.79262672811059909</c:v>
                </c:pt>
                <c:pt idx="9917">
                  <c:v>0.54838709677419351</c:v>
                </c:pt>
                <c:pt idx="9918">
                  <c:v>0.54838709677419351</c:v>
                </c:pt>
                <c:pt idx="9919">
                  <c:v>0.54838709677419351</c:v>
                </c:pt>
                <c:pt idx="9920">
                  <c:v>0.54838709677419351</c:v>
                </c:pt>
                <c:pt idx="9921">
                  <c:v>0.54838709677419351</c:v>
                </c:pt>
                <c:pt idx="9922">
                  <c:v>0.79262672811059909</c:v>
                </c:pt>
                <c:pt idx="9923">
                  <c:v>0.54838709677419351</c:v>
                </c:pt>
                <c:pt idx="9924">
                  <c:v>0.79262672811059909</c:v>
                </c:pt>
                <c:pt idx="9925">
                  <c:v>0.54838709677419351</c:v>
                </c:pt>
                <c:pt idx="9926">
                  <c:v>0.54838709677419351</c:v>
                </c:pt>
                <c:pt idx="9927">
                  <c:v>0.54838709677419351</c:v>
                </c:pt>
                <c:pt idx="9928">
                  <c:v>0.54838709677419351</c:v>
                </c:pt>
                <c:pt idx="9929">
                  <c:v>0.54838709677419351</c:v>
                </c:pt>
                <c:pt idx="9930">
                  <c:v>0.54838709677419351</c:v>
                </c:pt>
                <c:pt idx="9931">
                  <c:v>0.54838709677419351</c:v>
                </c:pt>
                <c:pt idx="9932">
                  <c:v>0.79262672811059909</c:v>
                </c:pt>
                <c:pt idx="9933">
                  <c:v>0.79262672811059909</c:v>
                </c:pt>
                <c:pt idx="9934">
                  <c:v>0.54838709677419351</c:v>
                </c:pt>
                <c:pt idx="9935">
                  <c:v>0.54838709677419351</c:v>
                </c:pt>
                <c:pt idx="9936">
                  <c:v>7.1428571428571425E-2</c:v>
                </c:pt>
                <c:pt idx="9937">
                  <c:v>0.18202764976958524</c:v>
                </c:pt>
                <c:pt idx="9938">
                  <c:v>0.18202764976958524</c:v>
                </c:pt>
                <c:pt idx="9939">
                  <c:v>0.1889400921658986</c:v>
                </c:pt>
                <c:pt idx="9940">
                  <c:v>0.1889400921658986</c:v>
                </c:pt>
                <c:pt idx="9941">
                  <c:v>0.1889400921658986</c:v>
                </c:pt>
                <c:pt idx="9942">
                  <c:v>0.21658986175115208</c:v>
                </c:pt>
                <c:pt idx="9943">
                  <c:v>0.21658986175115208</c:v>
                </c:pt>
                <c:pt idx="9944">
                  <c:v>0.1889400921658986</c:v>
                </c:pt>
                <c:pt idx="9945">
                  <c:v>0.1889400921658986</c:v>
                </c:pt>
                <c:pt idx="9946">
                  <c:v>0.1889400921658986</c:v>
                </c:pt>
                <c:pt idx="9947">
                  <c:v>0.1889400921658986</c:v>
                </c:pt>
                <c:pt idx="9948">
                  <c:v>0.21658986175115208</c:v>
                </c:pt>
                <c:pt idx="9949">
                  <c:v>0.21658986175115208</c:v>
                </c:pt>
                <c:pt idx="9950">
                  <c:v>0.1889400921658986</c:v>
                </c:pt>
                <c:pt idx="9951">
                  <c:v>0.1889400921658986</c:v>
                </c:pt>
                <c:pt idx="9952">
                  <c:v>0.1889400921658986</c:v>
                </c:pt>
                <c:pt idx="9953">
                  <c:v>9.2165898617511524E-2</c:v>
                </c:pt>
                <c:pt idx="9954">
                  <c:v>9.2165898617511524E-2</c:v>
                </c:pt>
                <c:pt idx="9955">
                  <c:v>9.2165898617511524E-2</c:v>
                </c:pt>
                <c:pt idx="9956">
                  <c:v>9.2165898617511524E-2</c:v>
                </c:pt>
                <c:pt idx="9957">
                  <c:v>9.2165898617511524E-2</c:v>
                </c:pt>
                <c:pt idx="9958">
                  <c:v>9.2165898617511524E-2</c:v>
                </c:pt>
                <c:pt idx="9959">
                  <c:v>9.2165898617511524E-2</c:v>
                </c:pt>
                <c:pt idx="9960">
                  <c:v>9.2165898617511524E-2</c:v>
                </c:pt>
                <c:pt idx="9961">
                  <c:v>9.2165898617511524E-2</c:v>
                </c:pt>
                <c:pt idx="9962">
                  <c:v>9.2165898617511524E-2</c:v>
                </c:pt>
                <c:pt idx="9963">
                  <c:v>9.2165898617511524E-2</c:v>
                </c:pt>
                <c:pt idx="9964">
                  <c:v>9.2165898617511524E-2</c:v>
                </c:pt>
                <c:pt idx="9965">
                  <c:v>9.2165898617511524E-2</c:v>
                </c:pt>
                <c:pt idx="9966">
                  <c:v>9.2165898617511524E-2</c:v>
                </c:pt>
                <c:pt idx="9967">
                  <c:v>9.2165898617511524E-2</c:v>
                </c:pt>
                <c:pt idx="9968">
                  <c:v>9.2165898617511524E-2</c:v>
                </c:pt>
                <c:pt idx="9969">
                  <c:v>9.2165898617511524E-2</c:v>
                </c:pt>
                <c:pt idx="9970">
                  <c:v>9.2165898617511524E-2</c:v>
                </c:pt>
                <c:pt idx="9971">
                  <c:v>9.2165898617511524E-2</c:v>
                </c:pt>
                <c:pt idx="9972">
                  <c:v>9.2165898617511524E-2</c:v>
                </c:pt>
                <c:pt idx="9973">
                  <c:v>9.2165898617511524E-2</c:v>
                </c:pt>
                <c:pt idx="9974">
                  <c:v>9.2165898617511524E-2</c:v>
                </c:pt>
                <c:pt idx="9975">
                  <c:v>0.43548387096774194</c:v>
                </c:pt>
                <c:pt idx="9976">
                  <c:v>0.61290322580645162</c:v>
                </c:pt>
                <c:pt idx="9977">
                  <c:v>0.61290322580645162</c:v>
                </c:pt>
                <c:pt idx="9978">
                  <c:v>0.61290322580645162</c:v>
                </c:pt>
                <c:pt idx="9979">
                  <c:v>0.61290322580645162</c:v>
                </c:pt>
                <c:pt idx="9980">
                  <c:v>0.61290322580645162</c:v>
                </c:pt>
                <c:pt idx="9981">
                  <c:v>0.61290322580645162</c:v>
                </c:pt>
                <c:pt idx="9982">
                  <c:v>0.61290322580645162</c:v>
                </c:pt>
                <c:pt idx="9983">
                  <c:v>0.61290322580645162</c:v>
                </c:pt>
                <c:pt idx="9984">
                  <c:v>0.61290322580645162</c:v>
                </c:pt>
                <c:pt idx="9985">
                  <c:v>0.61290322580645162</c:v>
                </c:pt>
                <c:pt idx="9986">
                  <c:v>0.61290322580645162</c:v>
                </c:pt>
                <c:pt idx="9987">
                  <c:v>0.61290322580645162</c:v>
                </c:pt>
                <c:pt idx="9988">
                  <c:v>0.66589861751152069</c:v>
                </c:pt>
                <c:pt idx="9989">
                  <c:v>0.66589861751152069</c:v>
                </c:pt>
                <c:pt idx="9990">
                  <c:v>0.66589861751152069</c:v>
                </c:pt>
                <c:pt idx="9991">
                  <c:v>0.81566820276497698</c:v>
                </c:pt>
                <c:pt idx="9992">
                  <c:v>0.81566820276497698</c:v>
                </c:pt>
                <c:pt idx="9993">
                  <c:v>0.66589861751152069</c:v>
                </c:pt>
                <c:pt idx="9994">
                  <c:v>0.66589861751152069</c:v>
                </c:pt>
                <c:pt idx="9995">
                  <c:v>0.66589861751152069</c:v>
                </c:pt>
                <c:pt idx="9996">
                  <c:v>0.66589861751152069</c:v>
                </c:pt>
                <c:pt idx="9997">
                  <c:v>0.81566820276497698</c:v>
                </c:pt>
                <c:pt idx="9998">
                  <c:v>0.66589861751152069</c:v>
                </c:pt>
                <c:pt idx="9999">
                  <c:v>0.81566820276497698</c:v>
                </c:pt>
                <c:pt idx="10000">
                  <c:v>0.66589861751152069</c:v>
                </c:pt>
                <c:pt idx="10001">
                  <c:v>0.81566820276497698</c:v>
                </c:pt>
                <c:pt idx="10002">
                  <c:v>0.81566820276497698</c:v>
                </c:pt>
                <c:pt idx="10003">
                  <c:v>0.66589861751152069</c:v>
                </c:pt>
                <c:pt idx="10004">
                  <c:v>0.66589861751152069</c:v>
                </c:pt>
                <c:pt idx="10005">
                  <c:v>0.66589861751152069</c:v>
                </c:pt>
                <c:pt idx="10006">
                  <c:v>0.66589861751152069</c:v>
                </c:pt>
                <c:pt idx="10007">
                  <c:v>0.66589861751152069</c:v>
                </c:pt>
                <c:pt idx="10008">
                  <c:v>0.66589861751152069</c:v>
                </c:pt>
                <c:pt idx="10009">
                  <c:v>0.66589861751152069</c:v>
                </c:pt>
                <c:pt idx="10010">
                  <c:v>0.81566820276497698</c:v>
                </c:pt>
                <c:pt idx="10011">
                  <c:v>0.81566820276497698</c:v>
                </c:pt>
                <c:pt idx="10012">
                  <c:v>0.81566820276497698</c:v>
                </c:pt>
                <c:pt idx="10013">
                  <c:v>0.66589861751152069</c:v>
                </c:pt>
                <c:pt idx="10014">
                  <c:v>0.81566820276497698</c:v>
                </c:pt>
                <c:pt idx="10015">
                  <c:v>0.66589861751152069</c:v>
                </c:pt>
                <c:pt idx="10016">
                  <c:v>0.66589861751152069</c:v>
                </c:pt>
                <c:pt idx="10017">
                  <c:v>0.66589861751152069</c:v>
                </c:pt>
                <c:pt idx="10018">
                  <c:v>0.81566820276497698</c:v>
                </c:pt>
                <c:pt idx="10019">
                  <c:v>0.66589861751152069</c:v>
                </c:pt>
                <c:pt idx="10020">
                  <c:v>0.66589861751152069</c:v>
                </c:pt>
                <c:pt idx="10021">
                  <c:v>0.81566820276497698</c:v>
                </c:pt>
                <c:pt idx="10022">
                  <c:v>0.66589861751152069</c:v>
                </c:pt>
                <c:pt idx="10023">
                  <c:v>0.66589861751152069</c:v>
                </c:pt>
                <c:pt idx="10024">
                  <c:v>0.29262672811059909</c:v>
                </c:pt>
                <c:pt idx="10025">
                  <c:v>0.29262672811059909</c:v>
                </c:pt>
                <c:pt idx="10026">
                  <c:v>0.23963133640552994</c:v>
                </c:pt>
                <c:pt idx="10027">
                  <c:v>0.36635944700460832</c:v>
                </c:pt>
                <c:pt idx="10028">
                  <c:v>0.27188940092165897</c:v>
                </c:pt>
                <c:pt idx="10029">
                  <c:v>0.36635944700460832</c:v>
                </c:pt>
                <c:pt idx="10030">
                  <c:v>0.36635944700460832</c:v>
                </c:pt>
                <c:pt idx="10031">
                  <c:v>0.27188940092165897</c:v>
                </c:pt>
                <c:pt idx="10032">
                  <c:v>0.36635944700460832</c:v>
                </c:pt>
                <c:pt idx="10033">
                  <c:v>0.60829493087557607</c:v>
                </c:pt>
                <c:pt idx="10034">
                  <c:v>0.60829493087557607</c:v>
                </c:pt>
                <c:pt idx="10035">
                  <c:v>0.60829493087557607</c:v>
                </c:pt>
                <c:pt idx="10036">
                  <c:v>0.60829493087557607</c:v>
                </c:pt>
                <c:pt idx="10037">
                  <c:v>0.4009216589861751</c:v>
                </c:pt>
                <c:pt idx="10038">
                  <c:v>0.53917050691244239</c:v>
                </c:pt>
                <c:pt idx="10039">
                  <c:v>0.61981566820276501</c:v>
                </c:pt>
                <c:pt idx="10040">
                  <c:v>0.4009216589861751</c:v>
                </c:pt>
                <c:pt idx="10041">
                  <c:v>0.53917050691244239</c:v>
                </c:pt>
                <c:pt idx="10042">
                  <c:v>0.61981566820276501</c:v>
                </c:pt>
                <c:pt idx="10043">
                  <c:v>0.53917050691244239</c:v>
                </c:pt>
                <c:pt idx="10044">
                  <c:v>0.4009216589861751</c:v>
                </c:pt>
                <c:pt idx="10045">
                  <c:v>0.61981566820276501</c:v>
                </c:pt>
                <c:pt idx="10046">
                  <c:v>0.75576036866359442</c:v>
                </c:pt>
                <c:pt idx="10047">
                  <c:v>0.75576036866359442</c:v>
                </c:pt>
                <c:pt idx="10048">
                  <c:v>0.75576036866359442</c:v>
                </c:pt>
                <c:pt idx="10049">
                  <c:v>0.53917050691244239</c:v>
                </c:pt>
                <c:pt idx="10050">
                  <c:v>0.53917050691244239</c:v>
                </c:pt>
                <c:pt idx="10051">
                  <c:v>0.53917050691244239</c:v>
                </c:pt>
                <c:pt idx="10052">
                  <c:v>0.53917050691244239</c:v>
                </c:pt>
                <c:pt idx="10053">
                  <c:v>0.53917050691244239</c:v>
                </c:pt>
                <c:pt idx="10054">
                  <c:v>0.53917050691244239</c:v>
                </c:pt>
                <c:pt idx="10055">
                  <c:v>0.53917050691244239</c:v>
                </c:pt>
                <c:pt idx="10056">
                  <c:v>0.35714285714285715</c:v>
                </c:pt>
              </c:numCache>
            </c:numRef>
          </c:xVal>
          <c:yVal>
            <c:numRef>
              <c:f>'SCATTER-PLOT-AGAINST-MSRP'!$AM$2:$AM$10058</c:f>
              <c:numCache>
                <c:formatCode>General</c:formatCode>
                <c:ptCount val="10057"/>
                <c:pt idx="0">
                  <c:v>0.12225761772853186</c:v>
                </c:pt>
                <c:pt idx="1">
                  <c:v>0.10706371191135734</c:v>
                </c:pt>
                <c:pt idx="2">
                  <c:v>9.5152354570637115E-2</c:v>
                </c:pt>
                <c:pt idx="3">
                  <c:v>7.6038781163434904E-2</c:v>
                </c:pt>
                <c:pt idx="4">
                  <c:v>9.0027700831024932E-2</c:v>
                </c:pt>
                <c:pt idx="5">
                  <c:v>8.088642659279778E-2</c:v>
                </c:pt>
                <c:pt idx="6">
                  <c:v>0.11662049861495845</c:v>
                </c:pt>
                <c:pt idx="7">
                  <c:v>0.10332409972299168</c:v>
                </c:pt>
                <c:pt idx="8">
                  <c:v>9.6675900277008314E-2</c:v>
                </c:pt>
                <c:pt idx="9">
                  <c:v>9.7506925207756237E-2</c:v>
                </c:pt>
                <c:pt idx="10">
                  <c:v>0.10415512465373961</c:v>
                </c:pt>
                <c:pt idx="11">
                  <c:v>8.1717451523545703E-2</c:v>
                </c:pt>
                <c:pt idx="12">
                  <c:v>0.11745152354570637</c:v>
                </c:pt>
                <c:pt idx="13">
                  <c:v>9.7506925207756237E-2</c:v>
                </c:pt>
                <c:pt idx="14">
                  <c:v>8.1717451523545703E-2</c:v>
                </c:pt>
                <c:pt idx="15">
                  <c:v>0.12811634349030471</c:v>
                </c:pt>
                <c:pt idx="16">
                  <c:v>0.11509695290858726</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7.0623268698060945E-2</c:v>
                </c:pt>
                <c:pt idx="33">
                  <c:v>6.3698060941828255E-2</c:v>
                </c:pt>
                <c:pt idx="34">
                  <c:v>7.2562326869806099E-2</c:v>
                </c:pt>
                <c:pt idx="35">
                  <c:v>0</c:v>
                </c:pt>
                <c:pt idx="36">
                  <c:v>0</c:v>
                </c:pt>
                <c:pt idx="37">
                  <c:v>0</c:v>
                </c:pt>
                <c:pt idx="38">
                  <c:v>0</c:v>
                </c:pt>
                <c:pt idx="39">
                  <c:v>0</c:v>
                </c:pt>
                <c:pt idx="40">
                  <c:v>0</c:v>
                </c:pt>
                <c:pt idx="41">
                  <c:v>8.5457063711911363E-2</c:v>
                </c:pt>
                <c:pt idx="42">
                  <c:v>0.10152354570637119</c:v>
                </c:pt>
                <c:pt idx="43">
                  <c:v>0.12950138504155126</c:v>
                </c:pt>
                <c:pt idx="44">
                  <c:v>9.0997229916897501E-2</c:v>
                </c:pt>
                <c:pt idx="45">
                  <c:v>0.10706371191135734</c:v>
                </c:pt>
                <c:pt idx="46">
                  <c:v>0.11675900277008311</c:v>
                </c:pt>
                <c:pt idx="47">
                  <c:v>8.5457063711911363E-2</c:v>
                </c:pt>
                <c:pt idx="48">
                  <c:v>0.12229916897506925</c:v>
                </c:pt>
                <c:pt idx="49">
                  <c:v>0.13504155124653738</c:v>
                </c:pt>
                <c:pt idx="50">
                  <c:v>0.12313019390581717</c:v>
                </c:pt>
                <c:pt idx="51">
                  <c:v>0.13033240997229917</c:v>
                </c:pt>
                <c:pt idx="52">
                  <c:v>0.13587257617728532</c:v>
                </c:pt>
                <c:pt idx="53">
                  <c:v>0.11759002770083103</c:v>
                </c:pt>
                <c:pt idx="54">
                  <c:v>0.10235457063711911</c:v>
                </c:pt>
                <c:pt idx="55">
                  <c:v>8.6288088642659286E-2</c:v>
                </c:pt>
                <c:pt idx="56">
                  <c:v>9.1828254847645424E-2</c:v>
                </c:pt>
                <c:pt idx="57">
                  <c:v>0.10789473684210527</c:v>
                </c:pt>
                <c:pt idx="58">
                  <c:v>0</c:v>
                </c:pt>
                <c:pt idx="59">
                  <c:v>0</c:v>
                </c:pt>
                <c:pt idx="60">
                  <c:v>0</c:v>
                </c:pt>
                <c:pt idx="61">
                  <c:v>0</c:v>
                </c:pt>
                <c:pt idx="62">
                  <c:v>0</c:v>
                </c:pt>
                <c:pt idx="63">
                  <c:v>0</c:v>
                </c:pt>
                <c:pt idx="64">
                  <c:v>6.4182825484764547E-2</c:v>
                </c:pt>
                <c:pt idx="65">
                  <c:v>6.0803324099722993E-2</c:v>
                </c:pt>
                <c:pt idx="66">
                  <c:v>7.5817174515235453E-2</c:v>
                </c:pt>
                <c:pt idx="67">
                  <c:v>5.5387811634349034E-2</c:v>
                </c:pt>
                <c:pt idx="68">
                  <c:v>6.8213296398891968E-2</c:v>
                </c:pt>
                <c:pt idx="69">
                  <c:v>7.9847645429362887E-2</c:v>
                </c:pt>
                <c:pt idx="70">
                  <c:v>5.5387811634349034E-2</c:v>
                </c:pt>
                <c:pt idx="71">
                  <c:v>7.1454293628808868E-2</c:v>
                </c:pt>
                <c:pt idx="72">
                  <c:v>8.2506925207756238E-2</c:v>
                </c:pt>
                <c:pt idx="73">
                  <c:v>7.7299168975069249E-2</c:v>
                </c:pt>
                <c:pt idx="74">
                  <c:v>5.6759002770083104E-2</c:v>
                </c:pt>
                <c:pt idx="75">
                  <c:v>7.0831024930747916E-2</c:v>
                </c:pt>
                <c:pt idx="76">
                  <c:v>6.5623268698060941E-2</c:v>
                </c:pt>
                <c:pt idx="77">
                  <c:v>6.229916897506925E-2</c:v>
                </c:pt>
                <c:pt idx="78">
                  <c:v>7.7299168975069249E-2</c:v>
                </c:pt>
                <c:pt idx="79">
                  <c:v>8.2506925207756238E-2</c:v>
                </c:pt>
                <c:pt idx="80">
                  <c:v>6.837950138504155E-2</c:v>
                </c:pt>
                <c:pt idx="81">
                  <c:v>5.6759002770083104E-2</c:v>
                </c:pt>
                <c:pt idx="82">
                  <c:v>6.5623268698060941E-2</c:v>
                </c:pt>
                <c:pt idx="83">
                  <c:v>8.0055401662049858E-2</c:v>
                </c:pt>
                <c:pt idx="84">
                  <c:v>7.1454293628808868E-2</c:v>
                </c:pt>
                <c:pt idx="85">
                  <c:v>5.5387811634349034E-2</c:v>
                </c:pt>
                <c:pt idx="86">
                  <c:v>6.229916897506925E-2</c:v>
                </c:pt>
                <c:pt idx="87">
                  <c:v>0</c:v>
                </c:pt>
                <c:pt idx="88">
                  <c:v>0</c:v>
                </c:pt>
                <c:pt idx="89">
                  <c:v>0</c:v>
                </c:pt>
                <c:pt idx="90">
                  <c:v>0</c:v>
                </c:pt>
                <c:pt idx="91">
                  <c:v>0</c:v>
                </c:pt>
                <c:pt idx="92">
                  <c:v>0</c:v>
                </c:pt>
                <c:pt idx="93">
                  <c:v>0</c:v>
                </c:pt>
                <c:pt idx="94">
                  <c:v>0</c:v>
                </c:pt>
                <c:pt idx="95">
                  <c:v>2.0221606648199446E-4</c:v>
                </c:pt>
                <c:pt idx="96">
                  <c:v>4.7451523545706375E-3</c:v>
                </c:pt>
                <c:pt idx="97">
                  <c:v>4.2105263157894736E-3</c:v>
                </c:pt>
                <c:pt idx="98">
                  <c:v>5.2908587257617726E-3</c:v>
                </c:pt>
                <c:pt idx="99">
                  <c:v>6.0443213296398892E-3</c:v>
                </c:pt>
                <c:pt idx="100">
                  <c:v>5.8365650969529085E-3</c:v>
                </c:pt>
                <c:pt idx="101">
                  <c:v>6.3684210526315788E-3</c:v>
                </c:pt>
                <c:pt idx="102">
                  <c:v>7.4598337950138507E-3</c:v>
                </c:pt>
                <c:pt idx="103">
                  <c:v>5.8365650969529085E-3</c:v>
                </c:pt>
                <c:pt idx="104">
                  <c:v>0</c:v>
                </c:pt>
                <c:pt idx="105">
                  <c:v>0</c:v>
                </c:pt>
                <c:pt idx="106">
                  <c:v>0</c:v>
                </c:pt>
                <c:pt idx="107">
                  <c:v>0</c:v>
                </c:pt>
                <c:pt idx="108">
                  <c:v>0</c:v>
                </c:pt>
                <c:pt idx="109">
                  <c:v>0</c:v>
                </c:pt>
                <c:pt idx="110">
                  <c:v>0</c:v>
                </c:pt>
                <c:pt idx="111">
                  <c:v>0</c:v>
                </c:pt>
                <c:pt idx="112">
                  <c:v>3.8836565096952907E-2</c:v>
                </c:pt>
                <c:pt idx="113">
                  <c:v>3.4709141274238228E-2</c:v>
                </c:pt>
                <c:pt idx="114">
                  <c:v>4.1163434903047094E-2</c:v>
                </c:pt>
                <c:pt idx="115">
                  <c:v>3.7036011080332408E-2</c:v>
                </c:pt>
                <c:pt idx="116">
                  <c:v>4.1689750692520774E-2</c:v>
                </c:pt>
                <c:pt idx="117">
                  <c:v>3.7562326869806095E-2</c:v>
                </c:pt>
                <c:pt idx="118">
                  <c:v>3.9362880886426595E-2</c:v>
                </c:pt>
                <c:pt idx="119">
                  <c:v>3.5235457063711909E-2</c:v>
                </c:pt>
                <c:pt idx="120">
                  <c:v>4.1689750692520774E-2</c:v>
                </c:pt>
                <c:pt idx="121">
                  <c:v>3.7562326869806095E-2</c:v>
                </c:pt>
                <c:pt idx="122">
                  <c:v>3.9362880886426595E-2</c:v>
                </c:pt>
                <c:pt idx="123">
                  <c:v>3.5235457063711909E-2</c:v>
                </c:pt>
                <c:pt idx="124">
                  <c:v>0.12534626038781163</c:v>
                </c:pt>
                <c:pt idx="125">
                  <c:v>0.11038781163434903</c:v>
                </c:pt>
                <c:pt idx="126">
                  <c:v>0.11038781163434903</c:v>
                </c:pt>
                <c:pt idx="127">
                  <c:v>0.11357340720221606</c:v>
                </c:pt>
                <c:pt idx="128">
                  <c:v>0.13074792243767314</c:v>
                </c:pt>
                <c:pt idx="129">
                  <c:v>0.13199445983379501</c:v>
                </c:pt>
                <c:pt idx="130">
                  <c:v>0.11620498614958449</c:v>
                </c:pt>
                <c:pt idx="131">
                  <c:v>0.11066481994459834</c:v>
                </c:pt>
                <c:pt idx="132">
                  <c:v>0.13337950138504154</c:v>
                </c:pt>
                <c:pt idx="133">
                  <c:v>9.833795013850416E-2</c:v>
                </c:pt>
                <c:pt idx="134">
                  <c:v>0.11565096952908588</c:v>
                </c:pt>
                <c:pt idx="135">
                  <c:v>0.1038781163434903</c:v>
                </c:pt>
                <c:pt idx="136">
                  <c:v>0.1038781163434903</c:v>
                </c:pt>
                <c:pt idx="137">
                  <c:v>9.1274238227146809E-2</c:v>
                </c:pt>
                <c:pt idx="138">
                  <c:v>0.12119113573407202</c:v>
                </c:pt>
                <c:pt idx="139">
                  <c:v>9.833795013850416E-2</c:v>
                </c:pt>
                <c:pt idx="140">
                  <c:v>8.5734072022160671E-2</c:v>
                </c:pt>
                <c:pt idx="141">
                  <c:v>0.11038781163434903</c:v>
                </c:pt>
                <c:pt idx="142">
                  <c:v>0.12686980609418283</c:v>
                </c:pt>
                <c:pt idx="143">
                  <c:v>0.10069252077562327</c:v>
                </c:pt>
                <c:pt idx="144">
                  <c:v>0.10623268698060942</c:v>
                </c:pt>
                <c:pt idx="145">
                  <c:v>0.10069252077562327</c:v>
                </c:pt>
                <c:pt idx="146">
                  <c:v>0.11260387811634349</c:v>
                </c:pt>
                <c:pt idx="147">
                  <c:v>8.6288088642659286E-2</c:v>
                </c:pt>
                <c:pt idx="148">
                  <c:v>9.1828254847645424E-2</c:v>
                </c:pt>
                <c:pt idx="149">
                  <c:v>0.11675900277008311</c:v>
                </c:pt>
                <c:pt idx="150">
                  <c:v>0.12132963988919668</c:v>
                </c:pt>
                <c:pt idx="151">
                  <c:v>0.1018005540166205</c:v>
                </c:pt>
                <c:pt idx="152">
                  <c:v>9.2659279778393347E-2</c:v>
                </c:pt>
                <c:pt idx="153">
                  <c:v>8.7119113573407209E-2</c:v>
                </c:pt>
                <c:pt idx="154">
                  <c:v>0.10734072022160665</c:v>
                </c:pt>
                <c:pt idx="155">
                  <c:v>0.11149584487534626</c:v>
                </c:pt>
                <c:pt idx="156">
                  <c:v>0.11343490304709142</c:v>
                </c:pt>
                <c:pt idx="157">
                  <c:v>0.13268698060941828</c:v>
                </c:pt>
                <c:pt idx="158">
                  <c:v>0.12714681440443212</c:v>
                </c:pt>
                <c:pt idx="159">
                  <c:v>0.11759002770083103</c:v>
                </c:pt>
                <c:pt idx="160">
                  <c:v>6.4265927977839334E-4</c:v>
                </c:pt>
                <c:pt idx="161">
                  <c:v>0</c:v>
                </c:pt>
                <c:pt idx="162">
                  <c:v>0</c:v>
                </c:pt>
                <c:pt idx="163">
                  <c:v>2.9085872576177285E-4</c:v>
                </c:pt>
                <c:pt idx="164">
                  <c:v>5.5124653739612188E-4</c:v>
                </c:pt>
                <c:pt idx="165">
                  <c:v>0</c:v>
                </c:pt>
                <c:pt idx="166">
                  <c:v>3.4349030470914128E-4</c:v>
                </c:pt>
                <c:pt idx="167">
                  <c:v>4.2991689750692518E-3</c:v>
                </c:pt>
                <c:pt idx="168">
                  <c:v>4.9584487534626038E-4</c:v>
                </c:pt>
                <c:pt idx="169">
                  <c:v>0</c:v>
                </c:pt>
                <c:pt idx="170">
                  <c:v>0</c:v>
                </c:pt>
                <c:pt idx="171">
                  <c:v>1.0443213296398891E-3</c:v>
                </c:pt>
                <c:pt idx="172">
                  <c:v>5.0249307479224379E-3</c:v>
                </c:pt>
                <c:pt idx="173">
                  <c:v>5.7340720221606644E-4</c:v>
                </c:pt>
                <c:pt idx="174">
                  <c:v>0</c:v>
                </c:pt>
                <c:pt idx="175">
                  <c:v>6.8698060941828256E-4</c:v>
                </c:pt>
                <c:pt idx="176">
                  <c:v>1.8005540166204985E-4</c:v>
                </c:pt>
                <c:pt idx="177">
                  <c:v>1.5152354570637119E-3</c:v>
                </c:pt>
                <c:pt idx="178">
                  <c:v>7.8116343490304714E-4</c:v>
                </c:pt>
                <c:pt idx="179">
                  <c:v>0</c:v>
                </c:pt>
                <c:pt idx="180">
                  <c:v>1.5069252077562327E-3</c:v>
                </c:pt>
                <c:pt idx="181">
                  <c:v>1.0997229916897507E-3</c:v>
                </c:pt>
                <c:pt idx="182">
                  <c:v>0</c:v>
                </c:pt>
                <c:pt idx="183">
                  <c:v>6.0221606648199442E-3</c:v>
                </c:pt>
                <c:pt idx="184">
                  <c:v>5.1800554016620494E-4</c:v>
                </c:pt>
                <c:pt idx="185">
                  <c:v>2.0193905817174514E-3</c:v>
                </c:pt>
                <c:pt idx="186">
                  <c:v>1.1994459833795015E-3</c:v>
                </c:pt>
                <c:pt idx="187">
                  <c:v>6.8421052631578944E-4</c:v>
                </c:pt>
                <c:pt idx="188">
                  <c:v>1.4958448753462604E-3</c:v>
                </c:pt>
                <c:pt idx="189">
                  <c:v>5.376731301939058E-3</c:v>
                </c:pt>
                <c:pt idx="190">
                  <c:v>3.5872576177285319E-3</c:v>
                </c:pt>
                <c:pt idx="191">
                  <c:v>1.1102493074792243E-2</c:v>
                </c:pt>
                <c:pt idx="192">
                  <c:v>1.3047091412742382E-2</c:v>
                </c:pt>
                <c:pt idx="193">
                  <c:v>4.7119113573407204E-3</c:v>
                </c:pt>
                <c:pt idx="194">
                  <c:v>7.398891966759003E-3</c:v>
                </c:pt>
                <c:pt idx="195">
                  <c:v>9.1578947368421044E-3</c:v>
                </c:pt>
                <c:pt idx="196">
                  <c:v>1.5512465373961219E-2</c:v>
                </c:pt>
                <c:pt idx="197">
                  <c:v>5.7894736842105266E-3</c:v>
                </c:pt>
                <c:pt idx="198">
                  <c:v>9.8531855955678677E-2</c:v>
                </c:pt>
                <c:pt idx="199">
                  <c:v>8.2257617728531851E-2</c:v>
                </c:pt>
                <c:pt idx="200">
                  <c:v>9.9916897506925215E-2</c:v>
                </c:pt>
                <c:pt idx="201">
                  <c:v>0.11882271468144044</c:v>
                </c:pt>
                <c:pt idx="202">
                  <c:v>9.1606648199445986E-2</c:v>
                </c:pt>
                <c:pt idx="203">
                  <c:v>0.11189750692520775</c:v>
                </c:pt>
                <c:pt idx="204">
                  <c:v>8.9182825484764541E-2</c:v>
                </c:pt>
                <c:pt idx="205">
                  <c:v>0.10684210526315789</c:v>
                </c:pt>
                <c:pt idx="206">
                  <c:v>9.9986149584487538E-2</c:v>
                </c:pt>
                <c:pt idx="207">
                  <c:v>9.3060941828254848E-2</c:v>
                </c:pt>
                <c:pt idx="208">
                  <c:v>0.1196398891966759</c:v>
                </c:pt>
                <c:pt idx="209">
                  <c:v>8.3822714681440438E-2</c:v>
                </c:pt>
                <c:pt idx="210">
                  <c:v>9.9044321329639889E-2</c:v>
                </c:pt>
                <c:pt idx="211">
                  <c:v>0.10818559556786704</c:v>
                </c:pt>
                <c:pt idx="212">
                  <c:v>9.4432132963988918E-2</c:v>
                </c:pt>
                <c:pt idx="213">
                  <c:v>0.11271468144044321</c:v>
                </c:pt>
                <c:pt idx="214">
                  <c:v>0.10126038781163435</c:v>
                </c:pt>
                <c:pt idx="215">
                  <c:v>9.2119113573407199E-2</c:v>
                </c:pt>
                <c:pt idx="216">
                  <c:v>0.10135734072022161</c:v>
                </c:pt>
                <c:pt idx="217">
                  <c:v>9.0747922437673129E-2</c:v>
                </c:pt>
                <c:pt idx="218">
                  <c:v>0.10840720221606648</c:v>
                </c:pt>
                <c:pt idx="219">
                  <c:v>0.11986149584487535</c:v>
                </c:pt>
                <c:pt idx="220">
                  <c:v>0.10157894736842105</c:v>
                </c:pt>
                <c:pt idx="221">
                  <c:v>0.10148199445983379</c:v>
                </c:pt>
                <c:pt idx="222">
                  <c:v>9.465373961218837E-2</c:v>
                </c:pt>
                <c:pt idx="223">
                  <c:v>0.10020775623268698</c:v>
                </c:pt>
                <c:pt idx="224">
                  <c:v>8.404432132963989E-2</c:v>
                </c:pt>
                <c:pt idx="225">
                  <c:v>0.11293628808864266</c:v>
                </c:pt>
                <c:pt idx="226">
                  <c:v>9.096952908587258E-2</c:v>
                </c:pt>
                <c:pt idx="227">
                  <c:v>9.3282548476454299E-2</c:v>
                </c:pt>
                <c:pt idx="228">
                  <c:v>8.3282548476454291E-2</c:v>
                </c:pt>
                <c:pt idx="229">
                  <c:v>7.3518005540166201E-2</c:v>
                </c:pt>
                <c:pt idx="230">
                  <c:v>8.3975069252077567E-2</c:v>
                </c:pt>
                <c:pt idx="231">
                  <c:v>7.4473684210526317E-2</c:v>
                </c:pt>
                <c:pt idx="232">
                  <c:v>7.530470914127424E-2</c:v>
                </c:pt>
                <c:pt idx="233">
                  <c:v>8.4806094182825489E-2</c:v>
                </c:pt>
                <c:pt idx="234">
                  <c:v>2.3462603878116346E-3</c:v>
                </c:pt>
                <c:pt idx="235">
                  <c:v>1.3518005540166206E-3</c:v>
                </c:pt>
                <c:pt idx="236">
                  <c:v>1.8919667590027701E-3</c:v>
                </c:pt>
                <c:pt idx="237">
                  <c:v>1.5318559556786705E-3</c:v>
                </c:pt>
                <c:pt idx="238">
                  <c:v>2.9058171745152354E-3</c:v>
                </c:pt>
                <c:pt idx="239">
                  <c:v>2.1440443213296399E-3</c:v>
                </c:pt>
                <c:pt idx="240">
                  <c:v>1.9445983379501384E-3</c:v>
                </c:pt>
                <c:pt idx="241">
                  <c:v>3.0498614958448752E-3</c:v>
                </c:pt>
                <c:pt idx="242">
                  <c:v>4.182825484764543E-3</c:v>
                </c:pt>
                <c:pt idx="243">
                  <c:v>3.0664819944598337E-3</c:v>
                </c:pt>
                <c:pt idx="244">
                  <c:v>4.4986149584487533E-3</c:v>
                </c:pt>
                <c:pt idx="245">
                  <c:v>3.2825484764542937E-3</c:v>
                </c:pt>
                <c:pt idx="246">
                  <c:v>0</c:v>
                </c:pt>
                <c:pt idx="247">
                  <c:v>0</c:v>
                </c:pt>
                <c:pt idx="248">
                  <c:v>0</c:v>
                </c:pt>
                <c:pt idx="249">
                  <c:v>0</c:v>
                </c:pt>
                <c:pt idx="250">
                  <c:v>0</c:v>
                </c:pt>
                <c:pt idx="251">
                  <c:v>3.9889196675900278E-4</c:v>
                </c:pt>
                <c:pt idx="252">
                  <c:v>2.7146814404432131E-4</c:v>
                </c:pt>
                <c:pt idx="253">
                  <c:v>4.9307479224376736E-4</c:v>
                </c:pt>
                <c:pt idx="254">
                  <c:v>8.6149584487534622E-4</c:v>
                </c:pt>
                <c:pt idx="255">
                  <c:v>9.5706371191135731E-2</c:v>
                </c:pt>
                <c:pt idx="256">
                  <c:v>0.10872576177285319</c:v>
                </c:pt>
                <c:pt idx="257">
                  <c:v>7.9224376731301935E-2</c:v>
                </c:pt>
                <c:pt idx="258">
                  <c:v>9.7229916897506929E-2</c:v>
                </c:pt>
                <c:pt idx="259">
                  <c:v>7.1745152354570643E-2</c:v>
                </c:pt>
                <c:pt idx="260">
                  <c:v>8.5041551246537395E-2</c:v>
                </c:pt>
                <c:pt idx="261">
                  <c:v>0.10595567867036011</c:v>
                </c:pt>
                <c:pt idx="262">
                  <c:v>9.2936288088642655E-2</c:v>
                </c:pt>
                <c:pt idx="263">
                  <c:v>9.4459833795013853E-2</c:v>
                </c:pt>
                <c:pt idx="264">
                  <c:v>8.6426592797783933E-2</c:v>
                </c:pt>
                <c:pt idx="265">
                  <c:v>9.944598337950139E-2</c:v>
                </c:pt>
                <c:pt idx="266">
                  <c:v>7.6454293628808859E-2</c:v>
                </c:pt>
                <c:pt idx="267">
                  <c:v>9.9916897506925215E-2</c:v>
                </c:pt>
                <c:pt idx="268">
                  <c:v>0.10221606648199447</c:v>
                </c:pt>
                <c:pt idx="269">
                  <c:v>8.8199445983379504E-2</c:v>
                </c:pt>
                <c:pt idx="270">
                  <c:v>0.10146814404432133</c:v>
                </c:pt>
                <c:pt idx="271">
                  <c:v>0.10423822714681441</c:v>
                </c:pt>
                <c:pt idx="272">
                  <c:v>9.9002770083102487E-2</c:v>
                </c:pt>
                <c:pt idx="273">
                  <c:v>0.11074792243767313</c:v>
                </c:pt>
                <c:pt idx="274">
                  <c:v>9.4958448753462599E-2</c:v>
                </c:pt>
                <c:pt idx="275">
                  <c:v>9.6232686980609425E-2</c:v>
                </c:pt>
                <c:pt idx="276">
                  <c:v>0.10797783933518006</c:v>
                </c:pt>
                <c:pt idx="277">
                  <c:v>0.10160664819944598</c:v>
                </c:pt>
                <c:pt idx="278">
                  <c:v>7.343490304709141E-2</c:v>
                </c:pt>
                <c:pt idx="279">
                  <c:v>7.8144044321329639E-2</c:v>
                </c:pt>
                <c:pt idx="280">
                  <c:v>8.0914127423822715E-2</c:v>
                </c:pt>
                <c:pt idx="281">
                  <c:v>8.6814404432132966E-2</c:v>
                </c:pt>
                <c:pt idx="282">
                  <c:v>9.7728531855955675E-2</c:v>
                </c:pt>
                <c:pt idx="283">
                  <c:v>0.10961218836565097</c:v>
                </c:pt>
                <c:pt idx="284">
                  <c:v>9.6592797783933523E-2</c:v>
                </c:pt>
                <c:pt idx="285">
                  <c:v>0.11238227146814404</c:v>
                </c:pt>
                <c:pt idx="286">
                  <c:v>9.9362880886426599E-2</c:v>
                </c:pt>
                <c:pt idx="287">
                  <c:v>0.10310249307479225</c:v>
                </c:pt>
                <c:pt idx="288">
                  <c:v>0.10587257617728532</c:v>
                </c:pt>
                <c:pt idx="289">
                  <c:v>0.43996952908587256</c:v>
                </c:pt>
                <c:pt idx="290">
                  <c:v>0.38397506925207758</c:v>
                </c:pt>
                <c:pt idx="291">
                  <c:v>0.41189473684210526</c:v>
                </c:pt>
                <c:pt idx="292">
                  <c:v>0.46767036011080332</c:v>
                </c:pt>
                <c:pt idx="293">
                  <c:v>0.45425484764542934</c:v>
                </c:pt>
                <c:pt idx="294">
                  <c:v>0.42130193905817176</c:v>
                </c:pt>
                <c:pt idx="295">
                  <c:v>0.39296398891966761</c:v>
                </c:pt>
                <c:pt idx="296">
                  <c:v>0.48278947368421055</c:v>
                </c:pt>
                <c:pt idx="297">
                  <c:v>0.43148753462603878</c:v>
                </c:pt>
                <c:pt idx="298">
                  <c:v>0.51280886426592798</c:v>
                </c:pt>
                <c:pt idx="299">
                  <c:v>0.40258171745152355</c:v>
                </c:pt>
                <c:pt idx="300">
                  <c:v>0.46509695290858727</c:v>
                </c:pt>
                <c:pt idx="301">
                  <c:v>0.49420498614958447</c:v>
                </c:pt>
                <c:pt idx="302">
                  <c:v>0.12407202216066482</c:v>
                </c:pt>
                <c:pt idx="303">
                  <c:v>0.12770083102493074</c:v>
                </c:pt>
                <c:pt idx="304">
                  <c:v>7.7534626038781168E-2</c:v>
                </c:pt>
                <c:pt idx="305">
                  <c:v>0.11030470914127424</c:v>
                </c:pt>
                <c:pt idx="306">
                  <c:v>8.1135734072022167E-2</c:v>
                </c:pt>
                <c:pt idx="307">
                  <c:v>9.1052631578947371E-2</c:v>
                </c:pt>
                <c:pt idx="308">
                  <c:v>8.7451523545706372E-2</c:v>
                </c:pt>
                <c:pt idx="309">
                  <c:v>0.12346260387811635</c:v>
                </c:pt>
                <c:pt idx="310">
                  <c:v>9.9639889196675907E-2</c:v>
                </c:pt>
                <c:pt idx="311">
                  <c:v>9.7146814404432139E-2</c:v>
                </c:pt>
                <c:pt idx="312">
                  <c:v>0.13130193905817175</c:v>
                </c:pt>
                <c:pt idx="313">
                  <c:v>0.11986149584487535</c:v>
                </c:pt>
                <c:pt idx="314">
                  <c:v>0.10324099722991689</c:v>
                </c:pt>
                <c:pt idx="315">
                  <c:v>0.12047091412742382</c:v>
                </c:pt>
                <c:pt idx="316">
                  <c:v>0.11077562326869807</c:v>
                </c:pt>
                <c:pt idx="317">
                  <c:v>0.10074792243767312</c:v>
                </c:pt>
                <c:pt idx="318">
                  <c:v>0.11437673130193905</c:v>
                </c:pt>
                <c:pt idx="319">
                  <c:v>0.11030470914127424</c:v>
                </c:pt>
                <c:pt idx="320">
                  <c:v>0.12770083102493074</c:v>
                </c:pt>
                <c:pt idx="321">
                  <c:v>0.11437673130193905</c:v>
                </c:pt>
                <c:pt idx="322">
                  <c:v>0.10324099722991689</c:v>
                </c:pt>
                <c:pt idx="323">
                  <c:v>9.1052631578947371E-2</c:v>
                </c:pt>
                <c:pt idx="324">
                  <c:v>0.11077562326869807</c:v>
                </c:pt>
                <c:pt idx="325">
                  <c:v>0.10074792243767312</c:v>
                </c:pt>
                <c:pt idx="326">
                  <c:v>0.11986149584487535</c:v>
                </c:pt>
                <c:pt idx="327">
                  <c:v>0.12047091412742382</c:v>
                </c:pt>
                <c:pt idx="328">
                  <c:v>7.7534626038781168E-2</c:v>
                </c:pt>
                <c:pt idx="329">
                  <c:v>0.12346260387811635</c:v>
                </c:pt>
                <c:pt idx="330">
                  <c:v>0.12407202216066482</c:v>
                </c:pt>
                <c:pt idx="331">
                  <c:v>0.13130193905817175</c:v>
                </c:pt>
                <c:pt idx="332">
                  <c:v>9.7146814404432139E-2</c:v>
                </c:pt>
                <c:pt idx="333">
                  <c:v>8.1135734072022167E-2</c:v>
                </c:pt>
                <c:pt idx="334">
                  <c:v>9.9639889196675907E-2</c:v>
                </c:pt>
                <c:pt idx="335">
                  <c:v>8.7451523545706372E-2</c:v>
                </c:pt>
                <c:pt idx="336">
                  <c:v>9.9639889196675907E-2</c:v>
                </c:pt>
                <c:pt idx="337">
                  <c:v>0.10074792243767312</c:v>
                </c:pt>
                <c:pt idx="338">
                  <c:v>9.1052631578947371E-2</c:v>
                </c:pt>
                <c:pt idx="339">
                  <c:v>7.7534626038781168E-2</c:v>
                </c:pt>
                <c:pt idx="340">
                  <c:v>0.12047091412742382</c:v>
                </c:pt>
                <c:pt idx="341">
                  <c:v>0.11077562326869807</c:v>
                </c:pt>
                <c:pt idx="342">
                  <c:v>0.11986149584487535</c:v>
                </c:pt>
                <c:pt idx="343">
                  <c:v>8.7451523545706372E-2</c:v>
                </c:pt>
                <c:pt idx="344">
                  <c:v>0.12770083102493074</c:v>
                </c:pt>
                <c:pt idx="345">
                  <c:v>0.10324099722991689</c:v>
                </c:pt>
                <c:pt idx="346">
                  <c:v>0.12346260387811635</c:v>
                </c:pt>
                <c:pt idx="347">
                  <c:v>0.13130193905817175</c:v>
                </c:pt>
                <c:pt idx="348">
                  <c:v>9.7146814404432139E-2</c:v>
                </c:pt>
                <c:pt idx="349">
                  <c:v>0.11030470914127424</c:v>
                </c:pt>
                <c:pt idx="350">
                  <c:v>0.12407202216066482</c:v>
                </c:pt>
                <c:pt idx="351">
                  <c:v>0.11437673130193905</c:v>
                </c:pt>
                <c:pt idx="352">
                  <c:v>8.1135734072022167E-2</c:v>
                </c:pt>
                <c:pt idx="353">
                  <c:v>6.3836565096952902E-2</c:v>
                </c:pt>
                <c:pt idx="354">
                  <c:v>6.6745152354570639E-2</c:v>
                </c:pt>
                <c:pt idx="355">
                  <c:v>6.0373961218836564E-2</c:v>
                </c:pt>
                <c:pt idx="356">
                  <c:v>4.8739612188365651E-2</c:v>
                </c:pt>
                <c:pt idx="357">
                  <c:v>4.5554016620498614E-2</c:v>
                </c:pt>
                <c:pt idx="358">
                  <c:v>6.0512465373961218E-2</c:v>
                </c:pt>
                <c:pt idx="359">
                  <c:v>6.4806094182825486E-2</c:v>
                </c:pt>
                <c:pt idx="360">
                  <c:v>6.3421052631578947E-2</c:v>
                </c:pt>
                <c:pt idx="361">
                  <c:v>6.522160664819944E-2</c:v>
                </c:pt>
                <c:pt idx="362">
                  <c:v>6.1759002770083102E-2</c:v>
                </c:pt>
                <c:pt idx="363">
                  <c:v>4.8462603878116343E-2</c:v>
                </c:pt>
                <c:pt idx="364">
                  <c:v>5.0124653739612189E-2</c:v>
                </c:pt>
                <c:pt idx="365">
                  <c:v>4.9847645429362882E-2</c:v>
                </c:pt>
                <c:pt idx="366">
                  <c:v>5.3033240997229919E-2</c:v>
                </c:pt>
                <c:pt idx="367">
                  <c:v>5.8850415512465372E-2</c:v>
                </c:pt>
                <c:pt idx="368">
                  <c:v>4.1398891966758999E-2</c:v>
                </c:pt>
                <c:pt idx="369">
                  <c:v>6.1897506925207756E-2</c:v>
                </c:pt>
                <c:pt idx="370">
                  <c:v>5.1648199445983381E-2</c:v>
                </c:pt>
                <c:pt idx="371">
                  <c:v>4.6939058171745152E-2</c:v>
                </c:pt>
                <c:pt idx="372">
                  <c:v>6.8130193905817177E-2</c:v>
                </c:pt>
                <c:pt idx="373">
                  <c:v>5.7465373961218834E-2</c:v>
                </c:pt>
                <c:pt idx="374">
                  <c:v>4.4307479224376729E-2</c:v>
                </c:pt>
                <c:pt idx="375">
                  <c:v>5.6911357340720219E-2</c:v>
                </c:pt>
                <c:pt idx="376">
                  <c:v>5.2894736842105265E-2</c:v>
                </c:pt>
                <c:pt idx="377">
                  <c:v>6.5083102493074793E-2</c:v>
                </c:pt>
                <c:pt idx="378">
                  <c:v>5.1925207756232689E-2</c:v>
                </c:pt>
                <c:pt idx="379">
                  <c:v>6.1759002770083102E-2</c:v>
                </c:pt>
                <c:pt idx="380">
                  <c:v>5.9819944598337949E-2</c:v>
                </c:pt>
                <c:pt idx="381">
                  <c:v>5.4833795013850418E-2</c:v>
                </c:pt>
                <c:pt idx="382">
                  <c:v>4.3891966759002768E-2</c:v>
                </c:pt>
                <c:pt idx="383">
                  <c:v>6.7853185595567869E-2</c:v>
                </c:pt>
                <c:pt idx="384">
                  <c:v>6.3005540166204993E-2</c:v>
                </c:pt>
                <c:pt idx="385">
                  <c:v>4.6800554016620498E-2</c:v>
                </c:pt>
                <c:pt idx="386">
                  <c:v>4.8739612188365651E-2</c:v>
                </c:pt>
                <c:pt idx="387">
                  <c:v>5.8850415512465372E-2</c:v>
                </c:pt>
                <c:pt idx="388">
                  <c:v>4.5831024930747921E-2</c:v>
                </c:pt>
                <c:pt idx="389">
                  <c:v>6.5914127423822716E-2</c:v>
                </c:pt>
                <c:pt idx="390">
                  <c:v>4.9986149584487535E-2</c:v>
                </c:pt>
                <c:pt idx="391">
                  <c:v>6.4944598337950132E-2</c:v>
                </c:pt>
                <c:pt idx="392">
                  <c:v>6.314404432132964E-2</c:v>
                </c:pt>
                <c:pt idx="393">
                  <c:v>5.4002770083102496E-2</c:v>
                </c:pt>
                <c:pt idx="394">
                  <c:v>4.3891966759002768E-2</c:v>
                </c:pt>
                <c:pt idx="395">
                  <c:v>5.8573407202216064E-2</c:v>
                </c:pt>
                <c:pt idx="396">
                  <c:v>6.1481994459833794E-2</c:v>
                </c:pt>
                <c:pt idx="397">
                  <c:v>5.0263157894736843E-2</c:v>
                </c:pt>
                <c:pt idx="398">
                  <c:v>6.3559556786703594E-2</c:v>
                </c:pt>
                <c:pt idx="399">
                  <c:v>6.0650969529085871E-2</c:v>
                </c:pt>
                <c:pt idx="400">
                  <c:v>4.7354570637119113E-2</c:v>
                </c:pt>
                <c:pt idx="401">
                  <c:v>5.9404432132963987E-2</c:v>
                </c:pt>
                <c:pt idx="402">
                  <c:v>4.6800554016620498E-2</c:v>
                </c:pt>
                <c:pt idx="403">
                  <c:v>5.6080332409972296E-2</c:v>
                </c:pt>
                <c:pt idx="404">
                  <c:v>5.6495844875346257E-2</c:v>
                </c:pt>
                <c:pt idx="405">
                  <c:v>5.1094182825484766E-2</c:v>
                </c:pt>
                <c:pt idx="406">
                  <c:v>0.11163434903047091</c:v>
                </c:pt>
                <c:pt idx="407">
                  <c:v>0.10609418282548476</c:v>
                </c:pt>
                <c:pt idx="408">
                  <c:v>0.10609418282548476</c:v>
                </c:pt>
                <c:pt idx="409">
                  <c:v>0.11163434903047091</c:v>
                </c:pt>
                <c:pt idx="410">
                  <c:v>0.12132963988919668</c:v>
                </c:pt>
                <c:pt idx="411">
                  <c:v>0.12686980609418283</c:v>
                </c:pt>
                <c:pt idx="412">
                  <c:v>0.11537396121883657</c:v>
                </c:pt>
                <c:pt idx="413">
                  <c:v>0.13282548476454292</c:v>
                </c:pt>
                <c:pt idx="414">
                  <c:v>0.1272853185595568</c:v>
                </c:pt>
                <c:pt idx="415">
                  <c:v>0.10983379501385042</c:v>
                </c:pt>
                <c:pt idx="416">
                  <c:v>0.12825484764542935</c:v>
                </c:pt>
                <c:pt idx="417">
                  <c:v>0.13379501385041551</c:v>
                </c:pt>
                <c:pt idx="418">
                  <c:v>0.11620498614958449</c:v>
                </c:pt>
                <c:pt idx="419">
                  <c:v>0.11066481994459834</c:v>
                </c:pt>
                <c:pt idx="420">
                  <c:v>0.15207756232686981</c:v>
                </c:pt>
                <c:pt idx="421">
                  <c:v>0.12257617728531855</c:v>
                </c:pt>
                <c:pt idx="422">
                  <c:v>0.13504155124653738</c:v>
                </c:pt>
                <c:pt idx="423">
                  <c:v>0.1128808864265928</c:v>
                </c:pt>
                <c:pt idx="424">
                  <c:v>0.12950138504155126</c:v>
                </c:pt>
                <c:pt idx="425">
                  <c:v>0.12811634349030471</c:v>
                </c:pt>
                <c:pt idx="426">
                  <c:v>0.1128808864265928</c:v>
                </c:pt>
                <c:pt idx="427">
                  <c:v>0.13504155124653738</c:v>
                </c:pt>
                <c:pt idx="428">
                  <c:v>0.10734072022160665</c:v>
                </c:pt>
                <c:pt idx="429">
                  <c:v>0.14653739612188366</c:v>
                </c:pt>
                <c:pt idx="430">
                  <c:v>0.12950138504155126</c:v>
                </c:pt>
                <c:pt idx="431">
                  <c:v>0.10734072022160665</c:v>
                </c:pt>
                <c:pt idx="432">
                  <c:v>0.13850415512465375</c:v>
                </c:pt>
                <c:pt idx="433">
                  <c:v>0.1329639889196676</c:v>
                </c:pt>
                <c:pt idx="434">
                  <c:v>0.11038781163434903</c:v>
                </c:pt>
                <c:pt idx="435">
                  <c:v>0.13337950138504154</c:v>
                </c:pt>
                <c:pt idx="436">
                  <c:v>0.11038781163434903</c:v>
                </c:pt>
                <c:pt idx="437">
                  <c:v>0.15775623268698061</c:v>
                </c:pt>
                <c:pt idx="438">
                  <c:v>0.11592797783933519</c:v>
                </c:pt>
                <c:pt idx="439">
                  <c:v>0.12783933518005541</c:v>
                </c:pt>
                <c:pt idx="440">
                  <c:v>0.15221606648199446</c:v>
                </c:pt>
                <c:pt idx="441">
                  <c:v>0.13379501385041551</c:v>
                </c:pt>
                <c:pt idx="442">
                  <c:v>0.13933518005540166</c:v>
                </c:pt>
                <c:pt idx="443">
                  <c:v>0.13434903047091412</c:v>
                </c:pt>
                <c:pt idx="444">
                  <c:v>0.11675900277008311</c:v>
                </c:pt>
                <c:pt idx="445">
                  <c:v>0.11121883656509696</c:v>
                </c:pt>
                <c:pt idx="446">
                  <c:v>0.15872576177285319</c:v>
                </c:pt>
                <c:pt idx="447">
                  <c:v>0.15318559556786704</c:v>
                </c:pt>
                <c:pt idx="448">
                  <c:v>0.12880886426592797</c:v>
                </c:pt>
                <c:pt idx="449">
                  <c:v>4.6537396121883656E-4</c:v>
                </c:pt>
                <c:pt idx="450">
                  <c:v>1.3767313019390581E-3</c:v>
                </c:pt>
                <c:pt idx="451">
                  <c:v>7.7008310249307476E-4</c:v>
                </c:pt>
                <c:pt idx="452">
                  <c:v>1.8005540166204986E-3</c:v>
                </c:pt>
                <c:pt idx="453">
                  <c:v>0</c:v>
                </c:pt>
                <c:pt idx="454">
                  <c:v>5.1523545706371192E-4</c:v>
                </c:pt>
                <c:pt idx="455">
                  <c:v>0.17146814404432134</c:v>
                </c:pt>
                <c:pt idx="456">
                  <c:v>0.18393351800554017</c:v>
                </c:pt>
                <c:pt idx="457">
                  <c:v>0.14376731301939058</c:v>
                </c:pt>
                <c:pt idx="458">
                  <c:v>0.14930747922437673</c:v>
                </c:pt>
                <c:pt idx="459">
                  <c:v>0.17700831024930747</c:v>
                </c:pt>
                <c:pt idx="460">
                  <c:v>0.10904432132963988</c:v>
                </c:pt>
                <c:pt idx="461">
                  <c:v>9.3462603878116349E-2</c:v>
                </c:pt>
                <c:pt idx="462">
                  <c:v>9.8656509695290856E-2</c:v>
                </c:pt>
                <c:pt idx="463">
                  <c:v>9.0567867036011079E-2</c:v>
                </c:pt>
                <c:pt idx="464">
                  <c:v>9.3421052631578946E-2</c:v>
                </c:pt>
                <c:pt idx="465">
                  <c:v>0.11468144044321329</c:v>
                </c:pt>
                <c:pt idx="466">
                  <c:v>8.5373961218836558E-2</c:v>
                </c:pt>
                <c:pt idx="467">
                  <c:v>0.10150969529085872</c:v>
                </c:pt>
                <c:pt idx="468">
                  <c:v>9.9238227146814406E-2</c:v>
                </c:pt>
                <c:pt idx="469">
                  <c:v>0.11529085872576177</c:v>
                </c:pt>
                <c:pt idx="470">
                  <c:v>9.4501385041551242E-2</c:v>
                </c:pt>
                <c:pt idx="471">
                  <c:v>9.4044321329639885E-2</c:v>
                </c:pt>
                <c:pt idx="472">
                  <c:v>8.6454293628808868E-2</c:v>
                </c:pt>
                <c:pt idx="473">
                  <c:v>0.10209141274238227</c:v>
                </c:pt>
                <c:pt idx="474">
                  <c:v>0.10965373961218837</c:v>
                </c:pt>
                <c:pt idx="475">
                  <c:v>9.1648199445983375E-2</c:v>
                </c:pt>
                <c:pt idx="476">
                  <c:v>0.10889196675900277</c:v>
                </c:pt>
                <c:pt idx="477">
                  <c:v>9.6094182825484764E-2</c:v>
                </c:pt>
                <c:pt idx="478">
                  <c:v>0.11734072022160665</c:v>
                </c:pt>
                <c:pt idx="479">
                  <c:v>0.10414127423822715</c:v>
                </c:pt>
                <c:pt idx="480">
                  <c:v>0.11038781163434903</c:v>
                </c:pt>
                <c:pt idx="481">
                  <c:v>0.11170360110803323</c:v>
                </c:pt>
                <c:pt idx="482">
                  <c:v>9.3864265927977836E-2</c:v>
                </c:pt>
                <c:pt idx="483">
                  <c:v>0.10128808864265929</c:v>
                </c:pt>
                <c:pt idx="484">
                  <c:v>9.6717451523545703E-2</c:v>
                </c:pt>
                <c:pt idx="485">
                  <c:v>8.8670360110803328E-2</c:v>
                </c:pt>
                <c:pt idx="486">
                  <c:v>0.1626038781163435</c:v>
                </c:pt>
                <c:pt idx="487">
                  <c:v>0.1922437673130194</c:v>
                </c:pt>
                <c:pt idx="488">
                  <c:v>0.16897506925207756</c:v>
                </c:pt>
                <c:pt idx="489">
                  <c:v>0.18587257617728531</c:v>
                </c:pt>
                <c:pt idx="490">
                  <c:v>0.16952908587257617</c:v>
                </c:pt>
                <c:pt idx="491">
                  <c:v>0.19529085872576177</c:v>
                </c:pt>
                <c:pt idx="492">
                  <c:v>0.16315789473684211</c:v>
                </c:pt>
                <c:pt idx="493">
                  <c:v>0.16952908587257617</c:v>
                </c:pt>
                <c:pt idx="494">
                  <c:v>0.16315789473684211</c:v>
                </c:pt>
                <c:pt idx="495">
                  <c:v>0.19529085872576177</c:v>
                </c:pt>
                <c:pt idx="496">
                  <c:v>0.18060941828254848</c:v>
                </c:pt>
                <c:pt idx="497">
                  <c:v>0.15484764542936288</c:v>
                </c:pt>
                <c:pt idx="498">
                  <c:v>0.15263157894736842</c:v>
                </c:pt>
                <c:pt idx="499">
                  <c:v>0.13919667590027701</c:v>
                </c:pt>
                <c:pt idx="500">
                  <c:v>0.15900277008310248</c:v>
                </c:pt>
                <c:pt idx="501">
                  <c:v>0.17423822714681442</c:v>
                </c:pt>
                <c:pt idx="502">
                  <c:v>0.13282548476454292</c:v>
                </c:pt>
                <c:pt idx="503">
                  <c:v>0.1484764542936288</c:v>
                </c:pt>
                <c:pt idx="504">
                  <c:v>0.15332409972299169</c:v>
                </c:pt>
                <c:pt idx="505">
                  <c:v>0.15554016620498615</c:v>
                </c:pt>
                <c:pt idx="506">
                  <c:v>0.14916897506925209</c:v>
                </c:pt>
                <c:pt idx="507">
                  <c:v>0.13988919667590027</c:v>
                </c:pt>
                <c:pt idx="508">
                  <c:v>0.13351800554016621</c:v>
                </c:pt>
                <c:pt idx="509">
                  <c:v>0.18448753462603878</c:v>
                </c:pt>
                <c:pt idx="510">
                  <c:v>0.1781163434903047</c:v>
                </c:pt>
                <c:pt idx="511">
                  <c:v>0.15969529085872577</c:v>
                </c:pt>
                <c:pt idx="512">
                  <c:v>5.9695290858725759E-3</c:v>
                </c:pt>
                <c:pt idx="513">
                  <c:v>1.1828254847645429E-3</c:v>
                </c:pt>
                <c:pt idx="514">
                  <c:v>3.4487534626038781E-3</c:v>
                </c:pt>
                <c:pt idx="515">
                  <c:v>7.4819944598337948E-3</c:v>
                </c:pt>
                <c:pt idx="516">
                  <c:v>3.2576177285318559E-3</c:v>
                </c:pt>
                <c:pt idx="517">
                  <c:v>4.4681440443213299E-3</c:v>
                </c:pt>
                <c:pt idx="518">
                  <c:v>8.6980609418282548E-3</c:v>
                </c:pt>
                <c:pt idx="519">
                  <c:v>1.9168975069252078E-3</c:v>
                </c:pt>
                <c:pt idx="520">
                  <c:v>6.8130193905817177E-2</c:v>
                </c:pt>
                <c:pt idx="521">
                  <c:v>4.9030470914127426E-2</c:v>
                </c:pt>
                <c:pt idx="522">
                  <c:v>5.7617728531855955E-2</c:v>
                </c:pt>
                <c:pt idx="523">
                  <c:v>6.28808864265928E-2</c:v>
                </c:pt>
                <c:pt idx="524">
                  <c:v>5.6772853185595565E-2</c:v>
                </c:pt>
                <c:pt idx="525">
                  <c:v>5.0817174515235458E-2</c:v>
                </c:pt>
                <c:pt idx="526">
                  <c:v>6.8407202216066484E-2</c:v>
                </c:pt>
                <c:pt idx="527">
                  <c:v>5.6994459833795016E-2</c:v>
                </c:pt>
                <c:pt idx="528">
                  <c:v>4.9030470914127426E-2</c:v>
                </c:pt>
                <c:pt idx="529">
                  <c:v>4.9847645429362882E-2</c:v>
                </c:pt>
                <c:pt idx="530">
                  <c:v>4.8171745152354568E-2</c:v>
                </c:pt>
                <c:pt idx="531">
                  <c:v>4.2894736842105263E-2</c:v>
                </c:pt>
                <c:pt idx="532">
                  <c:v>5.2313019390581715E-2</c:v>
                </c:pt>
                <c:pt idx="533">
                  <c:v>5.3988919667590028E-2</c:v>
                </c:pt>
                <c:pt idx="534">
                  <c:v>3.8753462603878117E-2</c:v>
                </c:pt>
                <c:pt idx="535">
                  <c:v>4.8047091412742382E-2</c:v>
                </c:pt>
                <c:pt idx="536">
                  <c:v>5.843490304709141E-2</c:v>
                </c:pt>
                <c:pt idx="537">
                  <c:v>6.2867036011080332E-2</c:v>
                </c:pt>
                <c:pt idx="538">
                  <c:v>5.4556786703601111E-2</c:v>
                </c:pt>
                <c:pt idx="539">
                  <c:v>5.1786703601108035E-2</c:v>
                </c:pt>
                <c:pt idx="540">
                  <c:v>5.5069252077562324E-2</c:v>
                </c:pt>
                <c:pt idx="541">
                  <c:v>5.9265927977839333E-2</c:v>
                </c:pt>
                <c:pt idx="542">
                  <c:v>6.314404432132964E-2</c:v>
                </c:pt>
                <c:pt idx="543">
                  <c:v>5.2063711911357342E-2</c:v>
                </c:pt>
                <c:pt idx="544">
                  <c:v>4.8462603878116343E-2</c:v>
                </c:pt>
                <c:pt idx="545">
                  <c:v>6.0096952908587256E-2</c:v>
                </c:pt>
                <c:pt idx="546">
                  <c:v>5.2617728531855958E-2</c:v>
                </c:pt>
                <c:pt idx="547">
                  <c:v>5.8157894736842103E-2</c:v>
                </c:pt>
                <c:pt idx="548">
                  <c:v>6.270083102493075E-2</c:v>
                </c:pt>
                <c:pt idx="549">
                  <c:v>6.4085872576177288E-2</c:v>
                </c:pt>
                <c:pt idx="550">
                  <c:v>7.5443213296398887E-2</c:v>
                </c:pt>
                <c:pt idx="551">
                  <c:v>5.9099722991689752E-2</c:v>
                </c:pt>
                <c:pt idx="552">
                  <c:v>5.7437673130193906E-2</c:v>
                </c:pt>
                <c:pt idx="553">
                  <c:v>6.9349030470914133E-2</c:v>
                </c:pt>
                <c:pt idx="554">
                  <c:v>4.9861495844875349E-2</c:v>
                </c:pt>
                <c:pt idx="555">
                  <c:v>7.0180055401662056E-2</c:v>
                </c:pt>
                <c:pt idx="556">
                  <c:v>6.4362880886426596E-2</c:v>
                </c:pt>
                <c:pt idx="557">
                  <c:v>6.9349030470914133E-2</c:v>
                </c:pt>
                <c:pt idx="558">
                  <c:v>6.4085872576177288E-2</c:v>
                </c:pt>
                <c:pt idx="559">
                  <c:v>6.4362880886426596E-2</c:v>
                </c:pt>
                <c:pt idx="560">
                  <c:v>6.0637119113573404E-2</c:v>
                </c:pt>
                <c:pt idx="561">
                  <c:v>5.9099722991689752E-2</c:v>
                </c:pt>
                <c:pt idx="562">
                  <c:v>4.9847645429362882E-2</c:v>
                </c:pt>
                <c:pt idx="563">
                  <c:v>8.9473684210526316E-4</c:v>
                </c:pt>
                <c:pt idx="564">
                  <c:v>4.709141274238227E-4</c:v>
                </c:pt>
                <c:pt idx="565">
                  <c:v>1.2271468144044321E-3</c:v>
                </c:pt>
                <c:pt idx="566">
                  <c:v>8.4210526315789478E-4</c:v>
                </c:pt>
                <c:pt idx="567">
                  <c:v>6.2243767313019394E-2</c:v>
                </c:pt>
                <c:pt idx="568">
                  <c:v>5.2465373961218836E-2</c:v>
                </c:pt>
                <c:pt idx="569">
                  <c:v>4.969529085872576E-2</c:v>
                </c:pt>
                <c:pt idx="570">
                  <c:v>5.5595567867036011E-2</c:v>
                </c:pt>
                <c:pt idx="571">
                  <c:v>5.0249307479224375E-2</c:v>
                </c:pt>
                <c:pt idx="572">
                  <c:v>6.2797783933518009E-2</c:v>
                </c:pt>
                <c:pt idx="573">
                  <c:v>5.3019390581717452E-2</c:v>
                </c:pt>
                <c:pt idx="574">
                  <c:v>5.6149584487534626E-2</c:v>
                </c:pt>
                <c:pt idx="575">
                  <c:v>6.3074792243767316E-2</c:v>
                </c:pt>
                <c:pt idx="576">
                  <c:v>5.6426592797783934E-2</c:v>
                </c:pt>
                <c:pt idx="577">
                  <c:v>5.3296398891966759E-2</c:v>
                </c:pt>
                <c:pt idx="578">
                  <c:v>0.25096952908587256</c:v>
                </c:pt>
                <c:pt idx="579">
                  <c:v>0.21966759002770084</c:v>
                </c:pt>
                <c:pt idx="580">
                  <c:v>0.21135734072022161</c:v>
                </c:pt>
                <c:pt idx="581">
                  <c:v>0.24265927977839336</c:v>
                </c:pt>
                <c:pt idx="582">
                  <c:v>0.2545706371191136</c:v>
                </c:pt>
                <c:pt idx="583">
                  <c:v>0.22299168975069253</c:v>
                </c:pt>
                <c:pt idx="584">
                  <c:v>0.24626038781163434</c:v>
                </c:pt>
                <c:pt idx="585">
                  <c:v>0.2146814404432133</c:v>
                </c:pt>
                <c:pt idx="586">
                  <c:v>0.24709141274238228</c:v>
                </c:pt>
                <c:pt idx="587">
                  <c:v>0.22382271468144044</c:v>
                </c:pt>
                <c:pt idx="588">
                  <c:v>0.25540166204986148</c:v>
                </c:pt>
                <c:pt idx="589">
                  <c:v>0.21551246537396121</c:v>
                </c:pt>
                <c:pt idx="590">
                  <c:v>0.25734072022160664</c:v>
                </c:pt>
                <c:pt idx="591">
                  <c:v>0.23434903047091413</c:v>
                </c:pt>
                <c:pt idx="592">
                  <c:v>0.21357340720221607</c:v>
                </c:pt>
                <c:pt idx="593">
                  <c:v>0.20526315789473684</c:v>
                </c:pt>
                <c:pt idx="594">
                  <c:v>0.24487534626038782</c:v>
                </c:pt>
                <c:pt idx="595">
                  <c:v>0.2260387811634349</c:v>
                </c:pt>
                <c:pt idx="596">
                  <c:v>0.23656509695290859</c:v>
                </c:pt>
                <c:pt idx="597">
                  <c:v>0.26565096952908585</c:v>
                </c:pt>
                <c:pt idx="598">
                  <c:v>0.23767313019390582</c:v>
                </c:pt>
                <c:pt idx="599">
                  <c:v>0.20858725761772853</c:v>
                </c:pt>
                <c:pt idx="600">
                  <c:v>0.26925207756232689</c:v>
                </c:pt>
                <c:pt idx="601">
                  <c:v>0.26094182825484763</c:v>
                </c:pt>
                <c:pt idx="602">
                  <c:v>0.21689750692520776</c:v>
                </c:pt>
                <c:pt idx="603">
                  <c:v>0.22936288088642659</c:v>
                </c:pt>
                <c:pt idx="604">
                  <c:v>0.2484764542936288</c:v>
                </c:pt>
                <c:pt idx="605">
                  <c:v>0.24016620498614957</c:v>
                </c:pt>
                <c:pt idx="606">
                  <c:v>0.24930747922437674</c:v>
                </c:pt>
                <c:pt idx="607">
                  <c:v>0.20941828254847644</c:v>
                </c:pt>
                <c:pt idx="608">
                  <c:v>0.24099722991689751</c:v>
                </c:pt>
                <c:pt idx="609">
                  <c:v>0.21772853185595567</c:v>
                </c:pt>
                <c:pt idx="610">
                  <c:v>0.23019390581717453</c:v>
                </c:pt>
                <c:pt idx="611">
                  <c:v>0.23850415512465373</c:v>
                </c:pt>
                <c:pt idx="612">
                  <c:v>0.26177285318559557</c:v>
                </c:pt>
                <c:pt idx="613">
                  <c:v>0.27008310249307477</c:v>
                </c:pt>
                <c:pt idx="614">
                  <c:v>0</c:v>
                </c:pt>
                <c:pt idx="615">
                  <c:v>0</c:v>
                </c:pt>
                <c:pt idx="616">
                  <c:v>0</c:v>
                </c:pt>
                <c:pt idx="617">
                  <c:v>0</c:v>
                </c:pt>
                <c:pt idx="618">
                  <c:v>0</c:v>
                </c:pt>
                <c:pt idx="619">
                  <c:v>0</c:v>
                </c:pt>
                <c:pt idx="620">
                  <c:v>0</c:v>
                </c:pt>
                <c:pt idx="621">
                  <c:v>0</c:v>
                </c:pt>
                <c:pt idx="622">
                  <c:v>2.2160664819944597E-4</c:v>
                </c:pt>
                <c:pt idx="623">
                  <c:v>6.4819944598337948E-4</c:v>
                </c:pt>
                <c:pt idx="624">
                  <c:v>0</c:v>
                </c:pt>
                <c:pt idx="625">
                  <c:v>4.0443213296398892E-4</c:v>
                </c:pt>
                <c:pt idx="626">
                  <c:v>5.7991689750692521E-2</c:v>
                </c:pt>
                <c:pt idx="627">
                  <c:v>4.96814404432133E-2</c:v>
                </c:pt>
                <c:pt idx="628">
                  <c:v>5.2451523545706369E-2</c:v>
                </c:pt>
                <c:pt idx="629">
                  <c:v>4.6357340720221608E-2</c:v>
                </c:pt>
                <c:pt idx="630">
                  <c:v>4.9819944598337954E-2</c:v>
                </c:pt>
                <c:pt idx="631">
                  <c:v>4.6495844875346262E-2</c:v>
                </c:pt>
                <c:pt idx="632">
                  <c:v>5.5083102493074791E-2</c:v>
                </c:pt>
                <c:pt idx="633">
                  <c:v>6.3421052631578947E-2</c:v>
                </c:pt>
                <c:pt idx="634">
                  <c:v>5.7880886426592795E-2</c:v>
                </c:pt>
                <c:pt idx="635">
                  <c:v>6.0512465373961218E-2</c:v>
                </c:pt>
                <c:pt idx="636">
                  <c:v>5.3157894736842105E-2</c:v>
                </c:pt>
                <c:pt idx="637">
                  <c:v>7.7271468144044328E-2</c:v>
                </c:pt>
                <c:pt idx="638">
                  <c:v>5.8157894736842103E-2</c:v>
                </c:pt>
                <c:pt idx="639">
                  <c:v>6.3698060941828255E-2</c:v>
                </c:pt>
                <c:pt idx="640">
                  <c:v>5.4002770083102496E-2</c:v>
                </c:pt>
                <c:pt idx="641">
                  <c:v>7.8102493074792237E-2</c:v>
                </c:pt>
                <c:pt idx="642">
                  <c:v>6.0789473684210525E-2</c:v>
                </c:pt>
                <c:pt idx="643">
                  <c:v>7.9487534626038775E-2</c:v>
                </c:pt>
                <c:pt idx="644">
                  <c:v>5.524930747922438E-2</c:v>
                </c:pt>
                <c:pt idx="645">
                  <c:v>6.1481994459833794E-2</c:v>
                </c:pt>
                <c:pt idx="646">
                  <c:v>5.8157894736842103E-2</c:v>
                </c:pt>
                <c:pt idx="647">
                  <c:v>6.4390581717451517E-2</c:v>
                </c:pt>
                <c:pt idx="648">
                  <c:v>0.21052631578947367</c:v>
                </c:pt>
                <c:pt idx="649">
                  <c:v>0.24653739612188366</c:v>
                </c:pt>
                <c:pt idx="650">
                  <c:v>0.25484764542936289</c:v>
                </c:pt>
                <c:pt idx="651">
                  <c:v>0.2188365650969529</c:v>
                </c:pt>
                <c:pt idx="652">
                  <c:v>0.1994459833795014</c:v>
                </c:pt>
                <c:pt idx="653">
                  <c:v>0.23628808864265927</c:v>
                </c:pt>
                <c:pt idx="654">
                  <c:v>0.24459833795013849</c:v>
                </c:pt>
                <c:pt idx="655">
                  <c:v>0.22299168975069253</c:v>
                </c:pt>
                <c:pt idx="656">
                  <c:v>0.25595567867036012</c:v>
                </c:pt>
                <c:pt idx="657">
                  <c:v>0.21966759002770084</c:v>
                </c:pt>
                <c:pt idx="658">
                  <c:v>0.26426592797783932</c:v>
                </c:pt>
                <c:pt idx="659">
                  <c:v>0.25650969529085871</c:v>
                </c:pt>
                <c:pt idx="660">
                  <c:v>0.26481994459833796</c:v>
                </c:pt>
                <c:pt idx="661">
                  <c:v>0.22853185595567868</c:v>
                </c:pt>
                <c:pt idx="662">
                  <c:v>0.22022160664819945</c:v>
                </c:pt>
                <c:pt idx="663">
                  <c:v>0.14376731301939058</c:v>
                </c:pt>
                <c:pt idx="664">
                  <c:v>0.1781163434903047</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7.7119113573407205E-3</c:v>
                </c:pt>
                <c:pt idx="687">
                  <c:v>1.0193905817174515E-2</c:v>
                </c:pt>
                <c:pt idx="688">
                  <c:v>1.2999999999999999E-2</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2.5207756232686982E-4</c:v>
                </c:pt>
                <c:pt idx="718">
                  <c:v>0</c:v>
                </c:pt>
                <c:pt idx="719">
                  <c:v>0</c:v>
                </c:pt>
                <c:pt idx="720">
                  <c:v>0</c:v>
                </c:pt>
                <c:pt idx="721">
                  <c:v>6.7188365650969528E-2</c:v>
                </c:pt>
                <c:pt idx="722">
                  <c:v>6.9182825484764537E-2</c:v>
                </c:pt>
                <c:pt idx="723">
                  <c:v>6.9113573407202214E-2</c:v>
                </c:pt>
                <c:pt idx="724">
                  <c:v>5.8144044321329642E-2</c:v>
                </c:pt>
                <c:pt idx="725">
                  <c:v>6.9113573407202214E-2</c:v>
                </c:pt>
                <c:pt idx="726">
                  <c:v>5.8144044321329642E-2</c:v>
                </c:pt>
                <c:pt idx="727">
                  <c:v>7.4515235457063705E-2</c:v>
                </c:pt>
                <c:pt idx="728">
                  <c:v>0.11656509695290859</c:v>
                </c:pt>
                <c:pt idx="729">
                  <c:v>0.12210526315789473</c:v>
                </c:pt>
                <c:pt idx="730">
                  <c:v>9.7271468144044318E-2</c:v>
                </c:pt>
                <c:pt idx="731">
                  <c:v>0.10385041551246538</c:v>
                </c:pt>
                <c:pt idx="732">
                  <c:v>8.9584487534626042E-2</c:v>
                </c:pt>
                <c:pt idx="733">
                  <c:v>0.11656509695290859</c:v>
                </c:pt>
                <c:pt idx="734">
                  <c:v>0.10759002770083102</c:v>
                </c:pt>
                <c:pt idx="735">
                  <c:v>8.0831024930747924E-2</c:v>
                </c:pt>
                <c:pt idx="736">
                  <c:v>8.4196675900277004E-2</c:v>
                </c:pt>
                <c:pt idx="737">
                  <c:v>8.9584487534626042E-2</c:v>
                </c:pt>
                <c:pt idx="738">
                  <c:v>9.1343490304709146E-2</c:v>
                </c:pt>
                <c:pt idx="739">
                  <c:v>9.7271468144044318E-2</c:v>
                </c:pt>
                <c:pt idx="740">
                  <c:v>9.1343490304709146E-2</c:v>
                </c:pt>
                <c:pt idx="741">
                  <c:v>7.8254847645429365E-2</c:v>
                </c:pt>
                <c:pt idx="742">
                  <c:v>8.4196675900277004E-2</c:v>
                </c:pt>
                <c:pt idx="743">
                  <c:v>7.7091412742382265E-2</c:v>
                </c:pt>
                <c:pt idx="744">
                  <c:v>0.12210526315789473</c:v>
                </c:pt>
                <c:pt idx="745">
                  <c:v>9.9196675900277004E-2</c:v>
                </c:pt>
                <c:pt idx="746">
                  <c:v>0.13664819944598339</c:v>
                </c:pt>
                <c:pt idx="747">
                  <c:v>0.10056786703601107</c:v>
                </c:pt>
                <c:pt idx="748">
                  <c:v>0.11879501385041551</c:v>
                </c:pt>
                <c:pt idx="749">
                  <c:v>7.8559556786703608E-2</c:v>
                </c:pt>
                <c:pt idx="750">
                  <c:v>0.11116343490304709</c:v>
                </c:pt>
                <c:pt idx="751">
                  <c:v>0.11524930747922438</c:v>
                </c:pt>
                <c:pt idx="752">
                  <c:v>8.2520775623268691E-2</c:v>
                </c:pt>
                <c:pt idx="753">
                  <c:v>9.2285318559556781E-2</c:v>
                </c:pt>
                <c:pt idx="754">
                  <c:v>9.7340720221606641E-2</c:v>
                </c:pt>
                <c:pt idx="755">
                  <c:v>8.9058171745152348E-2</c:v>
                </c:pt>
                <c:pt idx="756">
                  <c:v>0.11760387811634349</c:v>
                </c:pt>
                <c:pt idx="757">
                  <c:v>9.5277008310249309E-2</c:v>
                </c:pt>
                <c:pt idx="758">
                  <c:v>0.12560941828254849</c:v>
                </c:pt>
                <c:pt idx="759">
                  <c:v>8.4196675900277004E-2</c:v>
                </c:pt>
                <c:pt idx="760">
                  <c:v>7.4515235457063705E-2</c:v>
                </c:pt>
                <c:pt idx="761">
                  <c:v>7.8476454293628803E-2</c:v>
                </c:pt>
                <c:pt idx="762">
                  <c:v>0.10523545706371192</c:v>
                </c:pt>
                <c:pt idx="763">
                  <c:v>0.10004155124653739</c:v>
                </c:pt>
                <c:pt idx="764">
                  <c:v>0.11933518005540167</c:v>
                </c:pt>
                <c:pt idx="765">
                  <c:v>9.2354570637119118E-2</c:v>
                </c:pt>
                <c:pt idx="766">
                  <c:v>9.6883656509695285E-2</c:v>
                </c:pt>
                <c:pt idx="767">
                  <c:v>9.7008310249307478E-2</c:v>
                </c:pt>
                <c:pt idx="768">
                  <c:v>7.4515235457063705E-2</c:v>
                </c:pt>
                <c:pt idx="769">
                  <c:v>0.10004155124653739</c:v>
                </c:pt>
                <c:pt idx="770">
                  <c:v>8.4196675900277004E-2</c:v>
                </c:pt>
                <c:pt idx="771">
                  <c:v>0.10523545706371192</c:v>
                </c:pt>
                <c:pt idx="772">
                  <c:v>7.8476454293628803E-2</c:v>
                </c:pt>
                <c:pt idx="773">
                  <c:v>9.7008310249307478E-2</c:v>
                </c:pt>
                <c:pt idx="774">
                  <c:v>9.2354570637119118E-2</c:v>
                </c:pt>
                <c:pt idx="775">
                  <c:v>9.6883656509695285E-2</c:v>
                </c:pt>
                <c:pt idx="776">
                  <c:v>0.11933518005540167</c:v>
                </c:pt>
                <c:pt idx="777">
                  <c:v>9.7645429362880884E-2</c:v>
                </c:pt>
                <c:pt idx="778">
                  <c:v>9.3836565096952915E-2</c:v>
                </c:pt>
                <c:pt idx="779">
                  <c:v>8.6925207756232692E-2</c:v>
                </c:pt>
                <c:pt idx="780">
                  <c:v>0.10594182825484764</c:v>
                </c:pt>
                <c:pt idx="781">
                  <c:v>0.12745152354570638</c:v>
                </c:pt>
                <c:pt idx="782">
                  <c:v>0.10360110803324099</c:v>
                </c:pt>
                <c:pt idx="783">
                  <c:v>0.1143213296398892</c:v>
                </c:pt>
                <c:pt idx="784">
                  <c:v>0.10429362880886427</c:v>
                </c:pt>
                <c:pt idx="785">
                  <c:v>0.10077562326869806</c:v>
                </c:pt>
                <c:pt idx="786">
                  <c:v>0.10738227146814404</c:v>
                </c:pt>
                <c:pt idx="787">
                  <c:v>0.11080332409972299</c:v>
                </c:pt>
                <c:pt idx="788">
                  <c:v>0.13065096952908586</c:v>
                </c:pt>
                <c:pt idx="789">
                  <c:v>0.10117728531855956</c:v>
                </c:pt>
                <c:pt idx="790">
                  <c:v>0.13175900277008309</c:v>
                </c:pt>
                <c:pt idx="791">
                  <c:v>0.11477839335180055</c:v>
                </c:pt>
                <c:pt idx="792">
                  <c:v>0.12750692520775622</c:v>
                </c:pt>
                <c:pt idx="793">
                  <c:v>0.10301939058171745</c:v>
                </c:pt>
                <c:pt idx="794">
                  <c:v>0.10855955678670361</c:v>
                </c:pt>
                <c:pt idx="795">
                  <c:v>0.11293628808864266</c:v>
                </c:pt>
                <c:pt idx="796">
                  <c:v>0.10637119113573407</c:v>
                </c:pt>
                <c:pt idx="797">
                  <c:v>0.12335180055401662</c:v>
                </c:pt>
                <c:pt idx="798">
                  <c:v>0.13048476454293628</c:v>
                </c:pt>
                <c:pt idx="799">
                  <c:v>0.11250692520775624</c:v>
                </c:pt>
                <c:pt idx="800">
                  <c:v>0.12006925207756233</c:v>
                </c:pt>
                <c:pt idx="801">
                  <c:v>0</c:v>
                </c:pt>
                <c:pt idx="802">
                  <c:v>0</c:v>
                </c:pt>
                <c:pt idx="803">
                  <c:v>0</c:v>
                </c:pt>
                <c:pt idx="804">
                  <c:v>0</c:v>
                </c:pt>
                <c:pt idx="805">
                  <c:v>3.3795013850415514E-4</c:v>
                </c:pt>
                <c:pt idx="806">
                  <c:v>0</c:v>
                </c:pt>
                <c:pt idx="807">
                  <c:v>4.0166204986149585E-4</c:v>
                </c:pt>
                <c:pt idx="808">
                  <c:v>2.3268698060941828E-4</c:v>
                </c:pt>
                <c:pt idx="809">
                  <c:v>1.7451523545706371E-4</c:v>
                </c:pt>
                <c:pt idx="810">
                  <c:v>4.7645429362880884E-4</c:v>
                </c:pt>
                <c:pt idx="811">
                  <c:v>0</c:v>
                </c:pt>
                <c:pt idx="812">
                  <c:v>0</c:v>
                </c:pt>
                <c:pt idx="813">
                  <c:v>0</c:v>
                </c:pt>
                <c:pt idx="814">
                  <c:v>0</c:v>
                </c:pt>
                <c:pt idx="815">
                  <c:v>0</c:v>
                </c:pt>
                <c:pt idx="816">
                  <c:v>0</c:v>
                </c:pt>
                <c:pt idx="817">
                  <c:v>0</c:v>
                </c:pt>
                <c:pt idx="818">
                  <c:v>0</c:v>
                </c:pt>
                <c:pt idx="819">
                  <c:v>0</c:v>
                </c:pt>
                <c:pt idx="820">
                  <c:v>0</c:v>
                </c:pt>
                <c:pt idx="821">
                  <c:v>0</c:v>
                </c:pt>
                <c:pt idx="822">
                  <c:v>0</c:v>
                </c:pt>
                <c:pt idx="823">
                  <c:v>2.1606648199445983E-4</c:v>
                </c:pt>
                <c:pt idx="824">
                  <c:v>0</c:v>
                </c:pt>
                <c:pt idx="825">
                  <c:v>0</c:v>
                </c:pt>
                <c:pt idx="826">
                  <c:v>0</c:v>
                </c:pt>
                <c:pt idx="827">
                  <c:v>3.2409972299168974E-4</c:v>
                </c:pt>
                <c:pt idx="828">
                  <c:v>0</c:v>
                </c:pt>
                <c:pt idx="829">
                  <c:v>3.185595567867036E-4</c:v>
                </c:pt>
                <c:pt idx="830">
                  <c:v>0</c:v>
                </c:pt>
                <c:pt idx="831">
                  <c:v>0</c:v>
                </c:pt>
                <c:pt idx="832">
                  <c:v>7.4238227146814406E-4</c:v>
                </c:pt>
                <c:pt idx="833">
                  <c:v>0</c:v>
                </c:pt>
                <c:pt idx="834">
                  <c:v>0</c:v>
                </c:pt>
                <c:pt idx="835">
                  <c:v>0</c:v>
                </c:pt>
                <c:pt idx="836">
                  <c:v>0</c:v>
                </c:pt>
                <c:pt idx="837">
                  <c:v>0</c:v>
                </c:pt>
                <c:pt idx="838">
                  <c:v>0</c:v>
                </c:pt>
                <c:pt idx="839">
                  <c:v>0</c:v>
                </c:pt>
                <c:pt idx="840">
                  <c:v>0</c:v>
                </c:pt>
                <c:pt idx="841">
                  <c:v>0</c:v>
                </c:pt>
                <c:pt idx="842">
                  <c:v>0</c:v>
                </c:pt>
                <c:pt idx="843">
                  <c:v>0.26094182825484763</c:v>
                </c:pt>
                <c:pt idx="844">
                  <c:v>0.36232686980609419</c:v>
                </c:pt>
                <c:pt idx="845">
                  <c:v>0.32936288088642657</c:v>
                </c:pt>
                <c:pt idx="846">
                  <c:v>0.28706371191135732</c:v>
                </c:pt>
                <c:pt idx="847">
                  <c:v>0.26842105263157895</c:v>
                </c:pt>
                <c:pt idx="848">
                  <c:v>0.27958448753462606</c:v>
                </c:pt>
                <c:pt idx="849">
                  <c:v>0.24662049861495844</c:v>
                </c:pt>
                <c:pt idx="850">
                  <c:v>0.22797783933518007</c:v>
                </c:pt>
                <c:pt idx="851">
                  <c:v>0.310803324099723</c:v>
                </c:pt>
                <c:pt idx="852">
                  <c:v>0.3556786703601108</c:v>
                </c:pt>
                <c:pt idx="853">
                  <c:v>0.30138504155124651</c:v>
                </c:pt>
                <c:pt idx="854">
                  <c:v>0.32002770083102494</c:v>
                </c:pt>
                <c:pt idx="855">
                  <c:v>0.34376731301939056</c:v>
                </c:pt>
                <c:pt idx="856">
                  <c:v>0.27590027700831027</c:v>
                </c:pt>
                <c:pt idx="857">
                  <c:v>0.31634349030470915</c:v>
                </c:pt>
                <c:pt idx="858">
                  <c:v>0.27958448753462606</c:v>
                </c:pt>
                <c:pt idx="859">
                  <c:v>0.32936288088642657</c:v>
                </c:pt>
                <c:pt idx="860">
                  <c:v>0.28706371191135732</c:v>
                </c:pt>
                <c:pt idx="861">
                  <c:v>0.34376731301939056</c:v>
                </c:pt>
                <c:pt idx="862">
                  <c:v>0.24662049861495844</c:v>
                </c:pt>
                <c:pt idx="863">
                  <c:v>0.26842105263157895</c:v>
                </c:pt>
                <c:pt idx="864">
                  <c:v>0.36232686980609419</c:v>
                </c:pt>
                <c:pt idx="865">
                  <c:v>0.22797783933518007</c:v>
                </c:pt>
                <c:pt idx="866">
                  <c:v>0.28421052631578947</c:v>
                </c:pt>
                <c:pt idx="867">
                  <c:v>0.27958448753462606</c:v>
                </c:pt>
                <c:pt idx="868">
                  <c:v>0.36232686980609419</c:v>
                </c:pt>
                <c:pt idx="869">
                  <c:v>0.310803324099723</c:v>
                </c:pt>
                <c:pt idx="870">
                  <c:v>0.24044321329639889</c:v>
                </c:pt>
                <c:pt idx="871">
                  <c:v>0.26094182825484763</c:v>
                </c:pt>
                <c:pt idx="872">
                  <c:v>0.32002770083102494</c:v>
                </c:pt>
                <c:pt idx="873">
                  <c:v>0.25706371191135735</c:v>
                </c:pt>
                <c:pt idx="874">
                  <c:v>0.30138504155124651</c:v>
                </c:pt>
                <c:pt idx="875">
                  <c:v>0.32002770083102494</c:v>
                </c:pt>
                <c:pt idx="876">
                  <c:v>0.26731301939058172</c:v>
                </c:pt>
                <c:pt idx="877">
                  <c:v>0.3556786703601108</c:v>
                </c:pt>
                <c:pt idx="878">
                  <c:v>0.48171745152354573</c:v>
                </c:pt>
                <c:pt idx="879">
                  <c:v>0.29529085872576177</c:v>
                </c:pt>
                <c:pt idx="880">
                  <c:v>0.31495844875346263</c:v>
                </c:pt>
                <c:pt idx="881">
                  <c:v>0.3</c:v>
                </c:pt>
                <c:pt idx="882">
                  <c:v>0.33407202216066484</c:v>
                </c:pt>
                <c:pt idx="883">
                  <c:v>0.28088642659279778</c:v>
                </c:pt>
                <c:pt idx="884">
                  <c:v>0.26121883656509698</c:v>
                </c:pt>
                <c:pt idx="885">
                  <c:v>0.27617728531855956</c:v>
                </c:pt>
                <c:pt idx="886">
                  <c:v>0.29529085872576177</c:v>
                </c:pt>
                <c:pt idx="887">
                  <c:v>0.33407202216066484</c:v>
                </c:pt>
                <c:pt idx="888">
                  <c:v>0.24210526315789474</c:v>
                </c:pt>
                <c:pt idx="889">
                  <c:v>1.1894736842105263E-2</c:v>
                </c:pt>
                <c:pt idx="890">
                  <c:v>1.5011080332409972E-2</c:v>
                </c:pt>
                <c:pt idx="891">
                  <c:v>2.0498614958448753E-2</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1.8476454293628809E-3</c:v>
                </c:pt>
                <c:pt idx="910">
                  <c:v>3.0000000000000001E-3</c:v>
                </c:pt>
                <c:pt idx="911">
                  <c:v>4.3711911357340724E-3</c:v>
                </c:pt>
                <c:pt idx="912">
                  <c:v>2.9002770083102493E-3</c:v>
                </c:pt>
                <c:pt idx="913">
                  <c:v>0</c:v>
                </c:pt>
                <c:pt idx="914">
                  <c:v>0</c:v>
                </c:pt>
                <c:pt idx="915">
                  <c:v>0</c:v>
                </c:pt>
                <c:pt idx="916">
                  <c:v>0</c:v>
                </c:pt>
                <c:pt idx="917">
                  <c:v>0</c:v>
                </c:pt>
                <c:pt idx="918">
                  <c:v>0</c:v>
                </c:pt>
                <c:pt idx="919">
                  <c:v>7.343490304709141E-3</c:v>
                </c:pt>
                <c:pt idx="920">
                  <c:v>5.0941828254847648E-3</c:v>
                </c:pt>
                <c:pt idx="921">
                  <c:v>6.069252077562327E-3</c:v>
                </c:pt>
                <c:pt idx="922">
                  <c:v>7.9722991689750687E-3</c:v>
                </c:pt>
                <c:pt idx="923">
                  <c:v>7.5429362880886424E-3</c:v>
                </c:pt>
                <c:pt idx="924">
                  <c:v>9.9058171745152346E-3</c:v>
                </c:pt>
                <c:pt idx="925">
                  <c:v>8.6426592797783933E-2</c:v>
                </c:pt>
                <c:pt idx="926">
                  <c:v>0.1164819944598338</c:v>
                </c:pt>
                <c:pt idx="927">
                  <c:v>7.7285318559556782E-2</c:v>
                </c:pt>
                <c:pt idx="928">
                  <c:v>0.10983379501385042</c:v>
                </c:pt>
                <c:pt idx="929">
                  <c:v>0.10013850415512465</c:v>
                </c:pt>
                <c:pt idx="930">
                  <c:v>9.349030470914127E-2</c:v>
                </c:pt>
                <c:pt idx="931">
                  <c:v>0.12479224376731302</c:v>
                </c:pt>
                <c:pt idx="932">
                  <c:v>0.10069252077562327</c:v>
                </c:pt>
                <c:pt idx="933">
                  <c:v>9.3074792243767315E-2</c:v>
                </c:pt>
                <c:pt idx="934">
                  <c:v>0.10138504155124654</c:v>
                </c:pt>
                <c:pt idx="935">
                  <c:v>0.10844875346260388</c:v>
                </c:pt>
                <c:pt idx="936">
                  <c:v>8.4349030470914133E-2</c:v>
                </c:pt>
                <c:pt idx="937">
                  <c:v>8.9196675900277009E-2</c:v>
                </c:pt>
                <c:pt idx="938">
                  <c:v>0.10415512465373961</c:v>
                </c:pt>
                <c:pt idx="939">
                  <c:v>9.8891966759002775E-2</c:v>
                </c:pt>
                <c:pt idx="940">
                  <c:v>0.11371191135734073</c:v>
                </c:pt>
                <c:pt idx="941">
                  <c:v>0.10332409972299168</c:v>
                </c:pt>
                <c:pt idx="942">
                  <c:v>9.5844875346260391E-2</c:v>
                </c:pt>
                <c:pt idx="943">
                  <c:v>0.10457063711911357</c:v>
                </c:pt>
                <c:pt idx="944">
                  <c:v>0.12036011080332409</c:v>
                </c:pt>
                <c:pt idx="945">
                  <c:v>0.12867036011080332</c:v>
                </c:pt>
                <c:pt idx="946">
                  <c:v>8.9750692520775624E-2</c:v>
                </c:pt>
                <c:pt idx="947">
                  <c:v>0.11385041551246537</c:v>
                </c:pt>
                <c:pt idx="948">
                  <c:v>9.6675900277008314E-2</c:v>
                </c:pt>
                <c:pt idx="949">
                  <c:v>8.7534626038781163E-2</c:v>
                </c:pt>
                <c:pt idx="950">
                  <c:v>8.0055401662049858E-2</c:v>
                </c:pt>
                <c:pt idx="951">
                  <c:v>0.10554016620498614</c:v>
                </c:pt>
                <c:pt idx="952">
                  <c:v>0.11163434903047091</c:v>
                </c:pt>
                <c:pt idx="953">
                  <c:v>0.11398891966759003</c:v>
                </c:pt>
                <c:pt idx="954">
                  <c:v>0.1056786703601108</c:v>
                </c:pt>
                <c:pt idx="955">
                  <c:v>9.8199445983379499E-2</c:v>
                </c:pt>
                <c:pt idx="956">
                  <c:v>9.8614958448753468E-2</c:v>
                </c:pt>
                <c:pt idx="957">
                  <c:v>8.9889196675900271E-2</c:v>
                </c:pt>
                <c:pt idx="958">
                  <c:v>0.10609418282548476</c:v>
                </c:pt>
                <c:pt idx="959">
                  <c:v>0.13088642659279778</c:v>
                </c:pt>
                <c:pt idx="960">
                  <c:v>0.11509695290858726</c:v>
                </c:pt>
                <c:pt idx="961">
                  <c:v>8.088642659279778E-2</c:v>
                </c:pt>
                <c:pt idx="962">
                  <c:v>0.10761772853185596</c:v>
                </c:pt>
                <c:pt idx="963">
                  <c:v>0.12340720221606648</c:v>
                </c:pt>
                <c:pt idx="964">
                  <c:v>8.9196675900277009E-2</c:v>
                </c:pt>
                <c:pt idx="965">
                  <c:v>0.1368421052631579</c:v>
                </c:pt>
                <c:pt idx="966">
                  <c:v>0.11634349030470914</c:v>
                </c:pt>
                <c:pt idx="967">
                  <c:v>0.12465373961218837</c:v>
                </c:pt>
                <c:pt idx="968">
                  <c:v>0.11911357340720222</c:v>
                </c:pt>
                <c:pt idx="969">
                  <c:v>0.10443213296398891</c:v>
                </c:pt>
                <c:pt idx="970">
                  <c:v>0.11578947368421053</c:v>
                </c:pt>
                <c:pt idx="971">
                  <c:v>9.2797783933518008E-2</c:v>
                </c:pt>
                <c:pt idx="972">
                  <c:v>0.10110803324099724</c:v>
                </c:pt>
                <c:pt idx="973">
                  <c:v>9.8614958448753468E-2</c:v>
                </c:pt>
                <c:pt idx="974">
                  <c:v>9.5290858725761776E-2</c:v>
                </c:pt>
                <c:pt idx="975">
                  <c:v>0.11329639889196676</c:v>
                </c:pt>
                <c:pt idx="976">
                  <c:v>9.8614958448753468E-2</c:v>
                </c:pt>
                <c:pt idx="977">
                  <c:v>9.6952908587257622E-2</c:v>
                </c:pt>
                <c:pt idx="978">
                  <c:v>9.9722991689750698E-2</c:v>
                </c:pt>
                <c:pt idx="979">
                  <c:v>9.9722991689750698E-2</c:v>
                </c:pt>
                <c:pt idx="980">
                  <c:v>9.3905817174515238E-2</c:v>
                </c:pt>
                <c:pt idx="981">
                  <c:v>0.10554016620498614</c:v>
                </c:pt>
                <c:pt idx="982">
                  <c:v>0.10277008310249308</c:v>
                </c:pt>
                <c:pt idx="983">
                  <c:v>9.7783933518005545E-2</c:v>
                </c:pt>
                <c:pt idx="984">
                  <c:v>9.1135734072022162E-2</c:v>
                </c:pt>
                <c:pt idx="985">
                  <c:v>0.12742382271468145</c:v>
                </c:pt>
                <c:pt idx="986">
                  <c:v>0.11412742382271468</c:v>
                </c:pt>
                <c:pt idx="987">
                  <c:v>0.10831024930747922</c:v>
                </c:pt>
                <c:pt idx="988">
                  <c:v>0.12160664819944599</c:v>
                </c:pt>
                <c:pt idx="989">
                  <c:v>0.10360110803324099</c:v>
                </c:pt>
                <c:pt idx="990">
                  <c:v>0.10166204986149585</c:v>
                </c:pt>
                <c:pt idx="991">
                  <c:v>9.930747922437673E-2</c:v>
                </c:pt>
                <c:pt idx="992">
                  <c:v>0.11177285318559557</c:v>
                </c:pt>
                <c:pt idx="993">
                  <c:v>0.11578947368421053</c:v>
                </c:pt>
                <c:pt idx="994">
                  <c:v>0.10941828254847645</c:v>
                </c:pt>
                <c:pt idx="995">
                  <c:v>0.12714681440443212</c:v>
                </c:pt>
                <c:pt idx="996">
                  <c:v>0.13351800554016621</c:v>
                </c:pt>
                <c:pt idx="997">
                  <c:v>0.10664819944598337</c:v>
                </c:pt>
                <c:pt idx="998">
                  <c:v>0.11301939058171745</c:v>
                </c:pt>
                <c:pt idx="999">
                  <c:v>0.10858725761772853</c:v>
                </c:pt>
                <c:pt idx="1000">
                  <c:v>0.12908587257617729</c:v>
                </c:pt>
                <c:pt idx="1001">
                  <c:v>0.1113573407202216</c:v>
                </c:pt>
                <c:pt idx="1002">
                  <c:v>0.15706371191135735</c:v>
                </c:pt>
                <c:pt idx="1003">
                  <c:v>0.13421052631578947</c:v>
                </c:pt>
                <c:pt idx="1004">
                  <c:v>0.1185595567867036</c:v>
                </c:pt>
                <c:pt idx="1005">
                  <c:v>0.16094182825484765</c:v>
                </c:pt>
                <c:pt idx="1006">
                  <c:v>0.12839335180055403</c:v>
                </c:pt>
                <c:pt idx="1007">
                  <c:v>0.15041551246537396</c:v>
                </c:pt>
                <c:pt idx="1008">
                  <c:v>0.12437673130193906</c:v>
                </c:pt>
                <c:pt idx="1009">
                  <c:v>0.16759002770083103</c:v>
                </c:pt>
                <c:pt idx="1010">
                  <c:v>0.13878116343490304</c:v>
                </c:pt>
                <c:pt idx="1011">
                  <c:v>0.13268698060941828</c:v>
                </c:pt>
                <c:pt idx="1012">
                  <c:v>0.12243767313019391</c:v>
                </c:pt>
                <c:pt idx="1013">
                  <c:v>0.15927977839335181</c:v>
                </c:pt>
                <c:pt idx="1014">
                  <c:v>0.16509695290858725</c:v>
                </c:pt>
                <c:pt idx="1015">
                  <c:v>0.15346260387811633</c:v>
                </c:pt>
                <c:pt idx="1016">
                  <c:v>0.17091412742382273</c:v>
                </c:pt>
                <c:pt idx="1017">
                  <c:v>0.12853185595567868</c:v>
                </c:pt>
                <c:pt idx="1018">
                  <c:v>0.14349030470914129</c:v>
                </c:pt>
                <c:pt idx="1019">
                  <c:v>0.16509695290858725</c:v>
                </c:pt>
                <c:pt idx="1020">
                  <c:v>0.18171745152354571</c:v>
                </c:pt>
                <c:pt idx="1021">
                  <c:v>0.15678670360110802</c:v>
                </c:pt>
                <c:pt idx="1022">
                  <c:v>0.13240997229916898</c:v>
                </c:pt>
                <c:pt idx="1023">
                  <c:v>0.12631578947368421</c:v>
                </c:pt>
                <c:pt idx="1024">
                  <c:v>0.17700831024930747</c:v>
                </c:pt>
                <c:pt idx="1025">
                  <c:v>0.18767313019390583</c:v>
                </c:pt>
                <c:pt idx="1026">
                  <c:v>0.18365650969529085</c:v>
                </c:pt>
                <c:pt idx="1027">
                  <c:v>0.19432132963988918</c:v>
                </c:pt>
                <c:pt idx="1028">
                  <c:v>0.18947368421052632</c:v>
                </c:pt>
                <c:pt idx="1029">
                  <c:v>0.18365650969529085</c:v>
                </c:pt>
                <c:pt idx="1030">
                  <c:v>0.19681440443213297</c:v>
                </c:pt>
                <c:pt idx="1031">
                  <c:v>0.19099722991689752</c:v>
                </c:pt>
                <c:pt idx="1032">
                  <c:v>0.1850415512465374</c:v>
                </c:pt>
                <c:pt idx="1033">
                  <c:v>0.19210526315789472</c:v>
                </c:pt>
                <c:pt idx="1034">
                  <c:v>0.23047091412742382</c:v>
                </c:pt>
                <c:pt idx="1035">
                  <c:v>0.24515235457063711</c:v>
                </c:pt>
                <c:pt idx="1036">
                  <c:v>0.22022160664819945</c:v>
                </c:pt>
                <c:pt idx="1037">
                  <c:v>0.24792243767313019</c:v>
                </c:pt>
                <c:pt idx="1038">
                  <c:v>0.22299168975069253</c:v>
                </c:pt>
                <c:pt idx="1039">
                  <c:v>0.11592797783933519</c:v>
                </c:pt>
                <c:pt idx="1040">
                  <c:v>0.12146814404432132</c:v>
                </c:pt>
                <c:pt idx="1041">
                  <c:v>8.857340720221607E-2</c:v>
                </c:pt>
                <c:pt idx="1042">
                  <c:v>0.10753462603878117</c:v>
                </c:pt>
                <c:pt idx="1043">
                  <c:v>0.11307479224376732</c:v>
                </c:pt>
                <c:pt idx="1044">
                  <c:v>0.11106648199445983</c:v>
                </c:pt>
                <c:pt idx="1045">
                  <c:v>0.11660664819944598</c:v>
                </c:pt>
                <c:pt idx="1046">
                  <c:v>0.10126038781163435</c:v>
                </c:pt>
                <c:pt idx="1047">
                  <c:v>0.12656509695290857</c:v>
                </c:pt>
                <c:pt idx="1048">
                  <c:v>9.4113573407202222E-2</c:v>
                </c:pt>
                <c:pt idx="1049">
                  <c:v>0.13210526315789473</c:v>
                </c:pt>
                <c:pt idx="1050">
                  <c:v>9.5720221606648198E-2</c:v>
                </c:pt>
                <c:pt idx="1051">
                  <c:v>9.6274238227146813E-2</c:v>
                </c:pt>
                <c:pt idx="1052">
                  <c:v>0.1171606648199446</c:v>
                </c:pt>
                <c:pt idx="1053">
                  <c:v>0.11162049861495844</c:v>
                </c:pt>
                <c:pt idx="1054">
                  <c:v>8.0263157894736842E-2</c:v>
                </c:pt>
                <c:pt idx="1055">
                  <c:v>9.4667590027700838E-2</c:v>
                </c:pt>
                <c:pt idx="1056">
                  <c:v>0.13265927977839334</c:v>
                </c:pt>
                <c:pt idx="1057">
                  <c:v>0.10808864265927978</c:v>
                </c:pt>
                <c:pt idx="1058">
                  <c:v>8.9127423822714685E-2</c:v>
                </c:pt>
                <c:pt idx="1059">
                  <c:v>0.12711911357340719</c:v>
                </c:pt>
                <c:pt idx="1060">
                  <c:v>0.10181440443213297</c:v>
                </c:pt>
                <c:pt idx="1061">
                  <c:v>0.11362880886426593</c:v>
                </c:pt>
                <c:pt idx="1062">
                  <c:v>0.10069252077562327</c:v>
                </c:pt>
                <c:pt idx="1063">
                  <c:v>0.11565096952908588</c:v>
                </c:pt>
                <c:pt idx="1064">
                  <c:v>9.1606648199445986E-2</c:v>
                </c:pt>
                <c:pt idx="1065">
                  <c:v>8.4349030470914133E-2</c:v>
                </c:pt>
                <c:pt idx="1066">
                  <c:v>9.7146814404432139E-2</c:v>
                </c:pt>
                <c:pt idx="1067">
                  <c:v>0.1092797783933518</c:v>
                </c:pt>
                <c:pt idx="1068">
                  <c:v>8.9889196675900271E-2</c:v>
                </c:pt>
                <c:pt idx="1069">
                  <c:v>7.498614958448753E-2</c:v>
                </c:pt>
                <c:pt idx="1070">
                  <c:v>0.11889196675900277</c:v>
                </c:pt>
                <c:pt idx="1071">
                  <c:v>0.12443213296398892</c:v>
                </c:pt>
                <c:pt idx="1072">
                  <c:v>0.11011080332409973</c:v>
                </c:pt>
                <c:pt idx="1073">
                  <c:v>4.2645429362880884E-2</c:v>
                </c:pt>
                <c:pt idx="1074">
                  <c:v>3.57202216066482E-2</c:v>
                </c:pt>
                <c:pt idx="1075">
                  <c:v>3.7797783933518007E-2</c:v>
                </c:pt>
                <c:pt idx="1076">
                  <c:v>3.9044321329639892E-2</c:v>
                </c:pt>
                <c:pt idx="1077">
                  <c:v>3.5027700831024931E-2</c:v>
                </c:pt>
                <c:pt idx="1078">
                  <c:v>3.9875346260387814E-2</c:v>
                </c:pt>
                <c:pt idx="1079">
                  <c:v>3.5304709141274239E-2</c:v>
                </c:pt>
                <c:pt idx="1080">
                  <c:v>3.5997229916897508E-2</c:v>
                </c:pt>
                <c:pt idx="1081">
                  <c:v>3.8074792243767315E-2</c:v>
                </c:pt>
                <c:pt idx="1082">
                  <c:v>4.2922437673130191E-2</c:v>
                </c:pt>
                <c:pt idx="1083">
                  <c:v>4.0152354570637122E-2</c:v>
                </c:pt>
                <c:pt idx="1084">
                  <c:v>3.9321329639889199E-2</c:v>
                </c:pt>
                <c:pt idx="1085">
                  <c:v>3.8074792243767315E-2</c:v>
                </c:pt>
                <c:pt idx="1086">
                  <c:v>4.2922437673130191E-2</c:v>
                </c:pt>
                <c:pt idx="1087">
                  <c:v>3.9321329639889199E-2</c:v>
                </c:pt>
                <c:pt idx="1088">
                  <c:v>4.0152354570637122E-2</c:v>
                </c:pt>
                <c:pt idx="1089">
                  <c:v>3.5304709141274239E-2</c:v>
                </c:pt>
                <c:pt idx="1090">
                  <c:v>3.5997229916897508E-2</c:v>
                </c:pt>
                <c:pt idx="1091">
                  <c:v>0</c:v>
                </c:pt>
                <c:pt idx="1092">
                  <c:v>0</c:v>
                </c:pt>
                <c:pt idx="1093">
                  <c:v>0</c:v>
                </c:pt>
                <c:pt idx="1094">
                  <c:v>8.869806094182825E-2</c:v>
                </c:pt>
                <c:pt idx="1095">
                  <c:v>9.4792243767313017E-2</c:v>
                </c:pt>
                <c:pt idx="1096">
                  <c:v>7.6648199445983375E-2</c:v>
                </c:pt>
                <c:pt idx="1097">
                  <c:v>9.0775623268698064E-2</c:v>
                </c:pt>
                <c:pt idx="1098">
                  <c:v>8.4681440443213296E-2</c:v>
                </c:pt>
                <c:pt idx="1099">
                  <c:v>7.7534626038781168E-2</c:v>
                </c:pt>
                <c:pt idx="1100">
                  <c:v>8.5567867036011075E-2</c:v>
                </c:pt>
                <c:pt idx="1101">
                  <c:v>9.567867036011081E-2</c:v>
                </c:pt>
                <c:pt idx="1102">
                  <c:v>8.9584487534626042E-2</c:v>
                </c:pt>
                <c:pt idx="1103">
                  <c:v>9.1662049861495842E-2</c:v>
                </c:pt>
                <c:pt idx="1104">
                  <c:v>7.9709141274238227E-2</c:v>
                </c:pt>
                <c:pt idx="1105">
                  <c:v>8.3850415512465373E-2</c:v>
                </c:pt>
                <c:pt idx="1106">
                  <c:v>8.462603878116344E-2</c:v>
                </c:pt>
                <c:pt idx="1107">
                  <c:v>6.0318559556786701E-2</c:v>
                </c:pt>
                <c:pt idx="1108">
                  <c:v>6.7313019390581721E-2</c:v>
                </c:pt>
                <c:pt idx="1109">
                  <c:v>7.8102493074792237E-2</c:v>
                </c:pt>
                <c:pt idx="1110">
                  <c:v>6.49584487534626E-2</c:v>
                </c:pt>
                <c:pt idx="1111">
                  <c:v>8.462603878116344E-2</c:v>
                </c:pt>
                <c:pt idx="1112">
                  <c:v>6.2783933518005541E-2</c:v>
                </c:pt>
                <c:pt idx="1113">
                  <c:v>6.3795013850415513E-2</c:v>
                </c:pt>
                <c:pt idx="1114">
                  <c:v>7.8310249307479221E-2</c:v>
                </c:pt>
                <c:pt idx="1115">
                  <c:v>6.6011080332409974E-2</c:v>
                </c:pt>
                <c:pt idx="1116">
                  <c:v>7.3393351800554021E-2</c:v>
                </c:pt>
                <c:pt idx="1117">
                  <c:v>7.893351800554016E-2</c:v>
                </c:pt>
                <c:pt idx="1118">
                  <c:v>7.9709141274238227E-2</c:v>
                </c:pt>
                <c:pt idx="1119">
                  <c:v>5.5692520775623269E-2</c:v>
                </c:pt>
                <c:pt idx="1120">
                  <c:v>7.3185595567867037E-2</c:v>
                </c:pt>
                <c:pt idx="1121">
                  <c:v>8.7617728531855954E-2</c:v>
                </c:pt>
                <c:pt idx="1122">
                  <c:v>6.2673130193905816E-2</c:v>
                </c:pt>
                <c:pt idx="1123">
                  <c:v>6.056786703601108E-2</c:v>
                </c:pt>
                <c:pt idx="1124">
                  <c:v>5.790858725761773E-2</c:v>
                </c:pt>
                <c:pt idx="1125">
                  <c:v>8.5166204986149588E-2</c:v>
                </c:pt>
                <c:pt idx="1126">
                  <c:v>7.3878116343490299E-2</c:v>
                </c:pt>
                <c:pt idx="1127">
                  <c:v>6.8836565096952906E-2</c:v>
                </c:pt>
                <c:pt idx="1128">
                  <c:v>6.3891966759002772E-2</c:v>
                </c:pt>
                <c:pt idx="1129">
                  <c:v>7.9626038781163436E-2</c:v>
                </c:pt>
                <c:pt idx="1130">
                  <c:v>7.0304709141274235E-2</c:v>
                </c:pt>
                <c:pt idx="1131">
                  <c:v>9.0526315789473691E-2</c:v>
                </c:pt>
                <c:pt idx="1132">
                  <c:v>7.1606648199445982E-2</c:v>
                </c:pt>
                <c:pt idx="1133">
                  <c:v>6.2950138504155123E-2</c:v>
                </c:pt>
                <c:pt idx="1134">
                  <c:v>6.1675900277008311E-2</c:v>
                </c:pt>
                <c:pt idx="1135">
                  <c:v>6.7534626038781159E-2</c:v>
                </c:pt>
                <c:pt idx="1136">
                  <c:v>7.9903047091412743E-2</c:v>
                </c:pt>
                <c:pt idx="1137">
                  <c:v>6.5318559556786698E-2</c:v>
                </c:pt>
                <c:pt idx="1138">
                  <c:v>5.8185595567867038E-2</c:v>
                </c:pt>
                <c:pt idx="1139">
                  <c:v>6.0595567867036008E-2</c:v>
                </c:pt>
                <c:pt idx="1140">
                  <c:v>7.4362880886426591E-2</c:v>
                </c:pt>
                <c:pt idx="1141">
                  <c:v>6.6662049861495848E-2</c:v>
                </c:pt>
                <c:pt idx="1142">
                  <c:v>6.6481994459833799E-2</c:v>
                </c:pt>
                <c:pt idx="1143">
                  <c:v>6.5720221606648199E-2</c:v>
                </c:pt>
                <c:pt idx="1144">
                  <c:v>6.0955678670360114E-2</c:v>
                </c:pt>
                <c:pt idx="1145">
                  <c:v>8.0401662049861503E-2</c:v>
                </c:pt>
                <c:pt idx="1146">
                  <c:v>8.9265927977839332E-2</c:v>
                </c:pt>
                <c:pt idx="1147">
                  <c:v>8.5941828254847641E-2</c:v>
                </c:pt>
                <c:pt idx="1148">
                  <c:v>5.5969529085872577E-2</c:v>
                </c:pt>
                <c:pt idx="1149">
                  <c:v>8.0401662049861503E-2</c:v>
                </c:pt>
                <c:pt idx="1150">
                  <c:v>7.9418282548476452E-2</c:v>
                </c:pt>
                <c:pt idx="1151">
                  <c:v>6.7077562326869802E-2</c:v>
                </c:pt>
                <c:pt idx="1152">
                  <c:v>6.101108033240997E-2</c:v>
                </c:pt>
                <c:pt idx="1153">
                  <c:v>8.0318559556786698E-2</c:v>
                </c:pt>
                <c:pt idx="1154">
                  <c:v>5.6385041551246538E-2</c:v>
                </c:pt>
                <c:pt idx="1155">
                  <c:v>9.0941828254847645E-2</c:v>
                </c:pt>
                <c:pt idx="1156">
                  <c:v>6.6897506925207753E-2</c:v>
                </c:pt>
                <c:pt idx="1157">
                  <c:v>8.5581717451523542E-2</c:v>
                </c:pt>
                <c:pt idx="1158">
                  <c:v>6.4307479224376726E-2</c:v>
                </c:pt>
                <c:pt idx="1159">
                  <c:v>7.0720221606648204E-2</c:v>
                </c:pt>
                <c:pt idx="1160">
                  <c:v>7.4293628808864268E-2</c:v>
                </c:pt>
                <c:pt idx="1161">
                  <c:v>6.1371191135734075E-2</c:v>
                </c:pt>
                <c:pt idx="1162">
                  <c:v>8.9681440443213301E-2</c:v>
                </c:pt>
                <c:pt idx="1163">
                  <c:v>8.004155124653739E-2</c:v>
                </c:pt>
                <c:pt idx="1164">
                  <c:v>8.6357340720221609E-2</c:v>
                </c:pt>
                <c:pt idx="1165">
                  <c:v>8.0817174515235457E-2</c:v>
                </c:pt>
                <c:pt idx="1166">
                  <c:v>6.9252077562326875E-2</c:v>
                </c:pt>
                <c:pt idx="1167">
                  <c:v>7.2022160664819951E-2</c:v>
                </c:pt>
                <c:pt idx="1168">
                  <c:v>6.2091412742382272E-2</c:v>
                </c:pt>
                <c:pt idx="1169">
                  <c:v>7.4778393351800559E-2</c:v>
                </c:pt>
                <c:pt idx="1170">
                  <c:v>7.983379501385042E-2</c:v>
                </c:pt>
                <c:pt idx="1171">
                  <c:v>8.0817174515235457E-2</c:v>
                </c:pt>
                <c:pt idx="1172">
                  <c:v>6.6135734072022168E-2</c:v>
                </c:pt>
                <c:pt idx="1173">
                  <c:v>6.7950138504155128E-2</c:v>
                </c:pt>
                <c:pt idx="1174">
                  <c:v>5.8601108033240999E-2</c:v>
                </c:pt>
                <c:pt idx="1175">
                  <c:v>6.7077562326869802E-2</c:v>
                </c:pt>
                <c:pt idx="1176">
                  <c:v>6.5734072022160667E-2</c:v>
                </c:pt>
                <c:pt idx="1177">
                  <c:v>6.4861495844875341E-2</c:v>
                </c:pt>
                <c:pt idx="1178">
                  <c:v>6.3365650969529091E-2</c:v>
                </c:pt>
                <c:pt idx="1179">
                  <c:v>0</c:v>
                </c:pt>
                <c:pt idx="1180">
                  <c:v>0</c:v>
                </c:pt>
                <c:pt idx="1181">
                  <c:v>0</c:v>
                </c:pt>
                <c:pt idx="1182">
                  <c:v>0</c:v>
                </c:pt>
                <c:pt idx="1183">
                  <c:v>0</c:v>
                </c:pt>
                <c:pt idx="1184">
                  <c:v>0.16454293628808864</c:v>
                </c:pt>
                <c:pt idx="1185">
                  <c:v>0.16592797783933519</c:v>
                </c:pt>
                <c:pt idx="1186">
                  <c:v>0.1664819944598338</c:v>
                </c:pt>
                <c:pt idx="1187">
                  <c:v>0.22797783933518007</c:v>
                </c:pt>
                <c:pt idx="1188">
                  <c:v>0.22797783933518007</c:v>
                </c:pt>
                <c:pt idx="1189">
                  <c:v>0.22797783933518007</c:v>
                </c:pt>
                <c:pt idx="1190">
                  <c:v>0.24072022160664819</c:v>
                </c:pt>
                <c:pt idx="1191">
                  <c:v>0.24072022160664819</c:v>
                </c:pt>
                <c:pt idx="1192">
                  <c:v>4.1686980609418285E-2</c:v>
                </c:pt>
                <c:pt idx="1193">
                  <c:v>3.9747922437673132E-2</c:v>
                </c:pt>
                <c:pt idx="1194">
                  <c:v>3.8639889196675901E-2</c:v>
                </c:pt>
                <c:pt idx="1195">
                  <c:v>3.1714681440443211E-2</c:v>
                </c:pt>
                <c:pt idx="1196">
                  <c:v>3.7254847645429363E-2</c:v>
                </c:pt>
                <c:pt idx="1197">
                  <c:v>4.2518005540166208E-2</c:v>
                </c:pt>
                <c:pt idx="1198">
                  <c:v>3.7808864265927979E-2</c:v>
                </c:pt>
                <c:pt idx="1199">
                  <c:v>4.113296398891967E-2</c:v>
                </c:pt>
                <c:pt idx="1200">
                  <c:v>3.6423822714681441E-2</c:v>
                </c:pt>
                <c:pt idx="1201">
                  <c:v>3.8916897506925209E-2</c:v>
                </c:pt>
                <c:pt idx="1202">
                  <c:v>4.0301939058171747E-2</c:v>
                </c:pt>
                <c:pt idx="1203">
                  <c:v>4.3903047091412739E-2</c:v>
                </c:pt>
                <c:pt idx="1204">
                  <c:v>3.420775623268698E-2</c:v>
                </c:pt>
                <c:pt idx="1205">
                  <c:v>4.3072022160664823E-2</c:v>
                </c:pt>
                <c:pt idx="1206">
                  <c:v>4.0440443213296401E-2</c:v>
                </c:pt>
                <c:pt idx="1207">
                  <c:v>3.7393351800554017E-2</c:v>
                </c:pt>
                <c:pt idx="1208">
                  <c:v>3.8778393351800555E-2</c:v>
                </c:pt>
                <c:pt idx="1209">
                  <c:v>3.3515235457063711E-2</c:v>
                </c:pt>
                <c:pt idx="1210">
                  <c:v>3.9055401662049863E-2</c:v>
                </c:pt>
                <c:pt idx="1211">
                  <c:v>3.6839335180055402E-2</c:v>
                </c:pt>
                <c:pt idx="1212">
                  <c:v>3.4900277008310249E-2</c:v>
                </c:pt>
                <c:pt idx="1213">
                  <c:v>4.1548476454293631E-2</c:v>
                </c:pt>
                <c:pt idx="1214">
                  <c:v>4.1825484764542939E-2</c:v>
                </c:pt>
                <c:pt idx="1215">
                  <c:v>3.6008310249307479E-2</c:v>
                </c:pt>
                <c:pt idx="1216">
                  <c:v>3.933240997229917E-2</c:v>
                </c:pt>
                <c:pt idx="1217">
                  <c:v>3.6285318559556787E-2</c:v>
                </c:pt>
                <c:pt idx="1218">
                  <c:v>3.4069252077562326E-2</c:v>
                </c:pt>
                <c:pt idx="1219">
                  <c:v>3.9609418282548478E-2</c:v>
                </c:pt>
                <c:pt idx="1220">
                  <c:v>4.2102493074792247E-2</c:v>
                </c:pt>
                <c:pt idx="1221">
                  <c:v>3.6839335180055402E-2</c:v>
                </c:pt>
                <c:pt idx="1222">
                  <c:v>3.933240997229917E-2</c:v>
                </c:pt>
                <c:pt idx="1223">
                  <c:v>5.6495844875346257E-2</c:v>
                </c:pt>
                <c:pt idx="1224">
                  <c:v>5.285318559556787E-2</c:v>
                </c:pt>
                <c:pt idx="1225">
                  <c:v>4.8767313019390579E-2</c:v>
                </c:pt>
                <c:pt idx="1226">
                  <c:v>5.285318559556787E-2</c:v>
                </c:pt>
                <c:pt idx="1227">
                  <c:v>4.3781163434903049E-2</c:v>
                </c:pt>
                <c:pt idx="1228">
                  <c:v>4.3781163434903049E-2</c:v>
                </c:pt>
                <c:pt idx="1229">
                  <c:v>4.9459833795013848E-2</c:v>
                </c:pt>
                <c:pt idx="1230">
                  <c:v>5.5803324099722995E-2</c:v>
                </c:pt>
                <c:pt idx="1231">
                  <c:v>5.4252077562326868E-2</c:v>
                </c:pt>
                <c:pt idx="1232">
                  <c:v>4.4556786703601109E-2</c:v>
                </c:pt>
                <c:pt idx="1233">
                  <c:v>5.4252077562326868E-2</c:v>
                </c:pt>
                <c:pt idx="1234">
                  <c:v>4.9958448753462607E-2</c:v>
                </c:pt>
                <c:pt idx="1235">
                  <c:v>5.7991689750692521E-2</c:v>
                </c:pt>
                <c:pt idx="1236">
                  <c:v>5.7299168975069252E-2</c:v>
                </c:pt>
                <c:pt idx="1237">
                  <c:v>4.4556786703601109E-2</c:v>
                </c:pt>
                <c:pt idx="1238">
                  <c:v>4.9958448753462607E-2</c:v>
                </c:pt>
                <c:pt idx="1239">
                  <c:v>5.9099722991689752E-2</c:v>
                </c:pt>
                <c:pt idx="1240">
                  <c:v>4.5664819944598339E-2</c:v>
                </c:pt>
                <c:pt idx="1241">
                  <c:v>5.5360110803324099E-2</c:v>
                </c:pt>
                <c:pt idx="1242">
                  <c:v>5.1066481994459831E-2</c:v>
                </c:pt>
                <c:pt idx="1243">
                  <c:v>4.5664819944598339E-2</c:v>
                </c:pt>
                <c:pt idx="1244">
                  <c:v>5.1066481994459831E-2</c:v>
                </c:pt>
                <c:pt idx="1245">
                  <c:v>5.8407202216066482E-2</c:v>
                </c:pt>
                <c:pt idx="1246">
                  <c:v>5.5360110803324099E-2</c:v>
                </c:pt>
                <c:pt idx="1247">
                  <c:v>0</c:v>
                </c:pt>
                <c:pt idx="1248">
                  <c:v>6.4819944598337948E-4</c:v>
                </c:pt>
                <c:pt idx="1249">
                  <c:v>9.9168975069252076E-4</c:v>
                </c:pt>
                <c:pt idx="1250">
                  <c:v>0.10512465373961219</c:v>
                </c:pt>
                <c:pt idx="1251">
                  <c:v>0.10803324099722991</c:v>
                </c:pt>
                <c:pt idx="1252">
                  <c:v>0.12451523545706371</c:v>
                </c:pt>
                <c:pt idx="1253">
                  <c:v>0.10512465373961219</c:v>
                </c:pt>
                <c:pt idx="1254">
                  <c:v>0.10512465373961219</c:v>
                </c:pt>
                <c:pt idx="1255">
                  <c:v>0.10595567867036011</c:v>
                </c:pt>
                <c:pt idx="1256">
                  <c:v>0.12534626038781163</c:v>
                </c:pt>
                <c:pt idx="1257">
                  <c:v>0.10595567867036011</c:v>
                </c:pt>
                <c:pt idx="1258">
                  <c:v>0.10720221606648199</c:v>
                </c:pt>
                <c:pt idx="1259">
                  <c:v>0.11440443213296399</c:v>
                </c:pt>
                <c:pt idx="1260">
                  <c:v>0.13074792243767314</c:v>
                </c:pt>
                <c:pt idx="1261">
                  <c:v>0.11772853185595568</c:v>
                </c:pt>
                <c:pt idx="1262">
                  <c:v>0.11191135734072022</c:v>
                </c:pt>
                <c:pt idx="1263">
                  <c:v>0.13240997229916898</c:v>
                </c:pt>
                <c:pt idx="1264">
                  <c:v>0.11274238227146814</c:v>
                </c:pt>
                <c:pt idx="1265">
                  <c:v>0.1185595567867036</c:v>
                </c:pt>
                <c:pt idx="1266">
                  <c:v>0.37368421052631579</c:v>
                </c:pt>
                <c:pt idx="1267">
                  <c:v>5.6952908587257621E-2</c:v>
                </c:pt>
                <c:pt idx="1268">
                  <c:v>7.2437673130193905E-2</c:v>
                </c:pt>
                <c:pt idx="1269">
                  <c:v>8.2963988919667594E-2</c:v>
                </c:pt>
                <c:pt idx="1270">
                  <c:v>5.6232686980609417E-2</c:v>
                </c:pt>
                <c:pt idx="1271">
                  <c:v>7.7091412742382265E-2</c:v>
                </c:pt>
                <c:pt idx="1272">
                  <c:v>8.4072022160664825E-2</c:v>
                </c:pt>
                <c:pt idx="1273">
                  <c:v>6.7728531855955676E-2</c:v>
                </c:pt>
                <c:pt idx="1274">
                  <c:v>6.2936288088642656E-2</c:v>
                </c:pt>
                <c:pt idx="1275">
                  <c:v>8.3351800554016614E-2</c:v>
                </c:pt>
                <c:pt idx="1276">
                  <c:v>7.033240997229917E-2</c:v>
                </c:pt>
                <c:pt idx="1277">
                  <c:v>5.6786703601108032E-2</c:v>
                </c:pt>
                <c:pt idx="1278">
                  <c:v>5.7894736842105263E-2</c:v>
                </c:pt>
                <c:pt idx="1279">
                  <c:v>6.2243767313019394E-2</c:v>
                </c:pt>
                <c:pt idx="1280">
                  <c:v>6.4986149584487535E-2</c:v>
                </c:pt>
                <c:pt idx="1281">
                  <c:v>7.3601108033240992E-2</c:v>
                </c:pt>
                <c:pt idx="1282">
                  <c:v>7.1994459833795016E-2</c:v>
                </c:pt>
                <c:pt idx="1283">
                  <c:v>8.501385041551246E-2</c:v>
                </c:pt>
                <c:pt idx="1284">
                  <c:v>6.4986149584487535E-2</c:v>
                </c:pt>
                <c:pt idx="1285">
                  <c:v>5.6786703601108032E-2</c:v>
                </c:pt>
                <c:pt idx="1286">
                  <c:v>8.501385041551246E-2</c:v>
                </c:pt>
                <c:pt idx="1287">
                  <c:v>5.7894736842105263E-2</c:v>
                </c:pt>
                <c:pt idx="1288">
                  <c:v>7.1994459833795016E-2</c:v>
                </c:pt>
                <c:pt idx="1289">
                  <c:v>6.2243767313019394E-2</c:v>
                </c:pt>
                <c:pt idx="1290">
                  <c:v>7.3601108033240992E-2</c:v>
                </c:pt>
                <c:pt idx="1291">
                  <c:v>6.5083102493074793E-2</c:v>
                </c:pt>
                <c:pt idx="1292">
                  <c:v>6.5083102493074793E-2</c:v>
                </c:pt>
                <c:pt idx="1293">
                  <c:v>6.6606648199445978E-2</c:v>
                </c:pt>
                <c:pt idx="1294">
                  <c:v>0.30249307479224374</c:v>
                </c:pt>
                <c:pt idx="1295">
                  <c:v>9.8587257617728533E-2</c:v>
                </c:pt>
                <c:pt idx="1296">
                  <c:v>0.14088642659279779</c:v>
                </c:pt>
                <c:pt idx="1297">
                  <c:v>0.11268698060941829</c:v>
                </c:pt>
                <c:pt idx="1298">
                  <c:v>0.12072022160664819</c:v>
                </c:pt>
                <c:pt idx="1299">
                  <c:v>0.11326869806094182</c:v>
                </c:pt>
                <c:pt idx="1300">
                  <c:v>0.13285318559556786</c:v>
                </c:pt>
                <c:pt idx="1301">
                  <c:v>0.13512465373961219</c:v>
                </c:pt>
                <c:pt idx="1302">
                  <c:v>0.1431578947368421</c:v>
                </c:pt>
                <c:pt idx="1303">
                  <c:v>0.11581717451523546</c:v>
                </c:pt>
                <c:pt idx="1304">
                  <c:v>0.12326869806094183</c:v>
                </c:pt>
                <c:pt idx="1305">
                  <c:v>0.13263157894736843</c:v>
                </c:pt>
                <c:pt idx="1306">
                  <c:v>0.11523545706371191</c:v>
                </c:pt>
                <c:pt idx="1307">
                  <c:v>0.10113573407202216</c:v>
                </c:pt>
                <c:pt idx="1308">
                  <c:v>0.14066481994459834</c:v>
                </c:pt>
                <c:pt idx="1309">
                  <c:v>0.13199445983379501</c:v>
                </c:pt>
                <c:pt idx="1310">
                  <c:v>0.15398891966759004</c:v>
                </c:pt>
                <c:pt idx="1311">
                  <c:v>0.16202216066481995</c:v>
                </c:pt>
                <c:pt idx="1312">
                  <c:v>0.14002770083102492</c:v>
                </c:pt>
                <c:pt idx="1313">
                  <c:v>0.11883656509695291</c:v>
                </c:pt>
                <c:pt idx="1314">
                  <c:v>0.12686980609418283</c:v>
                </c:pt>
                <c:pt idx="1315">
                  <c:v>0.60939058171745153</c:v>
                </c:pt>
                <c:pt idx="1316">
                  <c:v>0.6675623268698061</c:v>
                </c:pt>
                <c:pt idx="1317">
                  <c:v>0.72573407202216067</c:v>
                </c:pt>
                <c:pt idx="1318">
                  <c:v>0.72573407202216067</c:v>
                </c:pt>
                <c:pt idx="1319">
                  <c:v>0.6675623268698061</c:v>
                </c:pt>
                <c:pt idx="1320">
                  <c:v>0.60939058171745153</c:v>
                </c:pt>
                <c:pt idx="1321">
                  <c:v>0.74512465373961223</c:v>
                </c:pt>
                <c:pt idx="1322">
                  <c:v>0.61770083102493079</c:v>
                </c:pt>
                <c:pt idx="1323">
                  <c:v>0.6786426592797784</c:v>
                </c:pt>
                <c:pt idx="1324">
                  <c:v>0.73681440443213297</c:v>
                </c:pt>
                <c:pt idx="1325">
                  <c:v>8.0152354570637116E-2</c:v>
                </c:pt>
                <c:pt idx="1326">
                  <c:v>8.8116343490304713E-2</c:v>
                </c:pt>
                <c:pt idx="1327">
                  <c:v>8.5609418282548477E-2</c:v>
                </c:pt>
                <c:pt idx="1328">
                  <c:v>9.3573407202216061E-2</c:v>
                </c:pt>
                <c:pt idx="1329">
                  <c:v>0.11986149584487535</c:v>
                </c:pt>
                <c:pt idx="1330">
                  <c:v>9.7271468144044318E-2</c:v>
                </c:pt>
                <c:pt idx="1331">
                  <c:v>9.0664819944598338E-2</c:v>
                </c:pt>
                <c:pt idx="1332">
                  <c:v>5.5540166204986148E-2</c:v>
                </c:pt>
                <c:pt idx="1333">
                  <c:v>6.2188365650969531E-2</c:v>
                </c:pt>
                <c:pt idx="1334">
                  <c:v>6.425207756232687E-2</c:v>
                </c:pt>
                <c:pt idx="1335">
                  <c:v>5.732686980609418E-2</c:v>
                </c:pt>
                <c:pt idx="1336">
                  <c:v>5.7977839335180054E-2</c:v>
                </c:pt>
                <c:pt idx="1337">
                  <c:v>6.4903047091412744E-2</c:v>
                </c:pt>
                <c:pt idx="1338">
                  <c:v>6.5623268698060941E-2</c:v>
                </c:pt>
                <c:pt idx="1339">
                  <c:v>6.0083102493074796E-2</c:v>
                </c:pt>
                <c:pt idx="1340">
                  <c:v>6.7022160664819946E-2</c:v>
                </c:pt>
                <c:pt idx="1341">
                  <c:v>6.1481994459833794E-2</c:v>
                </c:pt>
                <c:pt idx="1342">
                  <c:v>6.2132963988919668E-2</c:v>
                </c:pt>
                <c:pt idx="1343">
                  <c:v>6.767313019390582E-2</c:v>
                </c:pt>
                <c:pt idx="1344">
                  <c:v>0.12788088642659279</c:v>
                </c:pt>
                <c:pt idx="1345">
                  <c:v>0.13342105263157894</c:v>
                </c:pt>
                <c:pt idx="1346">
                  <c:v>9.970914127423823E-2</c:v>
                </c:pt>
                <c:pt idx="1347">
                  <c:v>0.10649584487534626</c:v>
                </c:pt>
                <c:pt idx="1348">
                  <c:v>0.12447368421052632</c:v>
                </c:pt>
                <c:pt idx="1349">
                  <c:v>0.13693905817174515</c:v>
                </c:pt>
                <c:pt idx="1350">
                  <c:v>0.11952908587257617</c:v>
                </c:pt>
                <c:pt idx="1351">
                  <c:v>0.12491689750692521</c:v>
                </c:pt>
                <c:pt idx="1352">
                  <c:v>0.12799168975069253</c:v>
                </c:pt>
                <c:pt idx="1353">
                  <c:v>0.12673130193905818</c:v>
                </c:pt>
                <c:pt idx="1354">
                  <c:v>0.13386426592797784</c:v>
                </c:pt>
                <c:pt idx="1355">
                  <c:v>0.11058171745152355</c:v>
                </c:pt>
                <c:pt idx="1356">
                  <c:v>0.11893351800554017</c:v>
                </c:pt>
                <c:pt idx="1357">
                  <c:v>0.11778393351800553</c:v>
                </c:pt>
                <c:pt idx="1358">
                  <c:v>0.12632963988919668</c:v>
                </c:pt>
                <c:pt idx="1359">
                  <c:v>0.11058171745152355</c:v>
                </c:pt>
                <c:pt idx="1360">
                  <c:v>0.12929362880886427</c:v>
                </c:pt>
                <c:pt idx="1361">
                  <c:v>0.12940443213296399</c:v>
                </c:pt>
                <c:pt idx="1362">
                  <c:v>0.12034626038781164</c:v>
                </c:pt>
                <c:pt idx="1363">
                  <c:v>0.11952908587257617</c:v>
                </c:pt>
                <c:pt idx="1364">
                  <c:v>0.10649584487534626</c:v>
                </c:pt>
                <c:pt idx="1365">
                  <c:v>0.12673130193905818</c:v>
                </c:pt>
                <c:pt idx="1366">
                  <c:v>0.12588642659279778</c:v>
                </c:pt>
                <c:pt idx="1367">
                  <c:v>0.13483379501385043</c:v>
                </c:pt>
                <c:pt idx="1368">
                  <c:v>9.970914127423823E-2</c:v>
                </c:pt>
                <c:pt idx="1369">
                  <c:v>0.13835180055401661</c:v>
                </c:pt>
                <c:pt idx="1370">
                  <c:v>0.11778393351800553</c:v>
                </c:pt>
                <c:pt idx="1371">
                  <c:v>0.1352770083102493</c:v>
                </c:pt>
                <c:pt idx="1372">
                  <c:v>0.11466759002770083</c:v>
                </c:pt>
                <c:pt idx="1373">
                  <c:v>9.8601108033241E-2</c:v>
                </c:pt>
                <c:pt idx="1374">
                  <c:v>0.10524930747922438</c:v>
                </c:pt>
                <c:pt idx="1375">
                  <c:v>0.13156509695290858</c:v>
                </c:pt>
                <c:pt idx="1376">
                  <c:v>0.10912742382271468</c:v>
                </c:pt>
                <c:pt idx="1377">
                  <c:v>0.1246398891966759</c:v>
                </c:pt>
                <c:pt idx="1378">
                  <c:v>0.13018005540166205</c:v>
                </c:pt>
                <c:pt idx="1379">
                  <c:v>0.16804709141274238</c:v>
                </c:pt>
                <c:pt idx="1380">
                  <c:v>0.16195290858725761</c:v>
                </c:pt>
                <c:pt idx="1381">
                  <c:v>0.1686842105263158</c:v>
                </c:pt>
                <c:pt idx="1382">
                  <c:v>0.16259002770083103</c:v>
                </c:pt>
                <c:pt idx="1383">
                  <c:v>0.10897506925207756</c:v>
                </c:pt>
                <c:pt idx="1384">
                  <c:v>0.10343490304709141</c:v>
                </c:pt>
                <c:pt idx="1385">
                  <c:v>8.6468144044321335E-2</c:v>
                </c:pt>
                <c:pt idx="1386">
                  <c:v>0.12081717451523545</c:v>
                </c:pt>
                <c:pt idx="1387">
                  <c:v>0.12635734072022162</c:v>
                </c:pt>
                <c:pt idx="1388">
                  <c:v>0.11817174515235457</c:v>
                </c:pt>
                <c:pt idx="1389">
                  <c:v>0.12386426592797783</c:v>
                </c:pt>
                <c:pt idx="1390">
                  <c:v>9.7631578947368416E-2</c:v>
                </c:pt>
                <c:pt idx="1391">
                  <c:v>0.10897506925207756</c:v>
                </c:pt>
                <c:pt idx="1392">
                  <c:v>0.12371191135734072</c:v>
                </c:pt>
                <c:pt idx="1393">
                  <c:v>0.12940443213296399</c:v>
                </c:pt>
                <c:pt idx="1394">
                  <c:v>0.11817174515235457</c:v>
                </c:pt>
                <c:pt idx="1395">
                  <c:v>9.2091412742382278E-2</c:v>
                </c:pt>
                <c:pt idx="1396">
                  <c:v>0.11263157894736842</c:v>
                </c:pt>
                <c:pt idx="1397">
                  <c:v>9.7894736842105257E-2</c:v>
                </c:pt>
                <c:pt idx="1398">
                  <c:v>0.11451523545706371</c:v>
                </c:pt>
                <c:pt idx="1399">
                  <c:v>0.10897506925207756</c:v>
                </c:pt>
                <c:pt idx="1400">
                  <c:v>0.12218836565096954</c:v>
                </c:pt>
                <c:pt idx="1401">
                  <c:v>0.11954293628808864</c:v>
                </c:pt>
                <c:pt idx="1402">
                  <c:v>0.10343490304709141</c:v>
                </c:pt>
                <c:pt idx="1403">
                  <c:v>0.1250831024930748</c:v>
                </c:pt>
                <c:pt idx="1404">
                  <c:v>0.11400277008310249</c:v>
                </c:pt>
                <c:pt idx="1405">
                  <c:v>9.7631578947368416E-2</c:v>
                </c:pt>
                <c:pt idx="1406">
                  <c:v>0.12772853185595567</c:v>
                </c:pt>
                <c:pt idx="1407">
                  <c:v>9.7894736842105257E-2</c:v>
                </c:pt>
                <c:pt idx="1408">
                  <c:v>9.2091412742382278E-2</c:v>
                </c:pt>
                <c:pt idx="1409">
                  <c:v>0.11451523545706371</c:v>
                </c:pt>
                <c:pt idx="1410">
                  <c:v>8.6468144044321335E-2</c:v>
                </c:pt>
                <c:pt idx="1411">
                  <c:v>0.12523545706371192</c:v>
                </c:pt>
                <c:pt idx="1412">
                  <c:v>0.10897506925207756</c:v>
                </c:pt>
                <c:pt idx="1413">
                  <c:v>0.11954293628808864</c:v>
                </c:pt>
                <c:pt idx="1414">
                  <c:v>0.13077562326869807</c:v>
                </c:pt>
                <c:pt idx="1415">
                  <c:v>0.1246398891966759</c:v>
                </c:pt>
                <c:pt idx="1416">
                  <c:v>0.10635734072022161</c:v>
                </c:pt>
                <c:pt idx="1417">
                  <c:v>0.11632963988919667</c:v>
                </c:pt>
                <c:pt idx="1418">
                  <c:v>0.12186980609418283</c:v>
                </c:pt>
                <c:pt idx="1419">
                  <c:v>9.0290858725761772E-2</c:v>
                </c:pt>
                <c:pt idx="1420">
                  <c:v>9.5831024930747924E-2</c:v>
                </c:pt>
                <c:pt idx="1421">
                  <c:v>0.10081717451523546</c:v>
                </c:pt>
                <c:pt idx="1422">
                  <c:v>9.0842105263157891E-2</c:v>
                </c:pt>
                <c:pt idx="1423">
                  <c:v>7.9277008310249308E-2</c:v>
                </c:pt>
                <c:pt idx="1424">
                  <c:v>8.2036011080332413E-2</c:v>
                </c:pt>
                <c:pt idx="1425">
                  <c:v>9.1648199445983375E-2</c:v>
                </c:pt>
                <c:pt idx="1426">
                  <c:v>9.065096952908587E-2</c:v>
                </c:pt>
                <c:pt idx="1427">
                  <c:v>0.12137119113573407</c:v>
                </c:pt>
                <c:pt idx="1428">
                  <c:v>9.3421052631578946E-2</c:v>
                </c:pt>
                <c:pt idx="1429">
                  <c:v>0.10202216066481995</c:v>
                </c:pt>
                <c:pt idx="1430">
                  <c:v>0.10361495844875346</c:v>
                </c:pt>
                <c:pt idx="1431">
                  <c:v>0.12242382271468144</c:v>
                </c:pt>
                <c:pt idx="1432">
                  <c:v>0.10346260387811634</c:v>
                </c:pt>
                <c:pt idx="1433">
                  <c:v>0.13157894736842105</c:v>
                </c:pt>
                <c:pt idx="1434">
                  <c:v>0.11206371191135735</c:v>
                </c:pt>
                <c:pt idx="1435">
                  <c:v>9.5013850415512469E-2</c:v>
                </c:pt>
                <c:pt idx="1436">
                  <c:v>0.105803324099723</c:v>
                </c:pt>
                <c:pt idx="1437">
                  <c:v>0.11425207756232687</c:v>
                </c:pt>
                <c:pt idx="1438">
                  <c:v>0.12465373961218837</c:v>
                </c:pt>
                <c:pt idx="1439">
                  <c:v>0.10484764542936288</c:v>
                </c:pt>
                <c:pt idx="1440">
                  <c:v>9.6398891966759007E-2</c:v>
                </c:pt>
                <c:pt idx="1441">
                  <c:v>0.13380886426592797</c:v>
                </c:pt>
                <c:pt idx="1442">
                  <c:v>9.7423822714681446E-2</c:v>
                </c:pt>
                <c:pt idx="1443">
                  <c:v>8.3891966759002776E-2</c:v>
                </c:pt>
                <c:pt idx="1444">
                  <c:v>0.10520775623268698</c:v>
                </c:pt>
                <c:pt idx="1445">
                  <c:v>9.4404432132963984E-2</c:v>
                </c:pt>
                <c:pt idx="1446">
                  <c:v>8.9030470914127427E-2</c:v>
                </c:pt>
                <c:pt idx="1447">
                  <c:v>9.7091412742382269E-2</c:v>
                </c:pt>
                <c:pt idx="1448">
                  <c:v>9.3767313019390577E-2</c:v>
                </c:pt>
                <c:pt idx="1449">
                  <c:v>0.10650969529085873</c:v>
                </c:pt>
                <c:pt idx="1450">
                  <c:v>8.4903047091412748E-2</c:v>
                </c:pt>
                <c:pt idx="1451">
                  <c:v>8.9750692520775624E-2</c:v>
                </c:pt>
                <c:pt idx="1452">
                  <c:v>0.10817174515235457</c:v>
                </c:pt>
                <c:pt idx="1453">
                  <c:v>9.8753462603878114E-2</c:v>
                </c:pt>
                <c:pt idx="1454">
                  <c:v>8.6565096952908593E-2</c:v>
                </c:pt>
                <c:pt idx="1455">
                  <c:v>9.5429362880886423E-2</c:v>
                </c:pt>
                <c:pt idx="1456">
                  <c:v>9.141274238227147E-2</c:v>
                </c:pt>
                <c:pt idx="1457">
                  <c:v>6.6468144044321331E-2</c:v>
                </c:pt>
                <c:pt idx="1458">
                  <c:v>5.4002770083102496E-2</c:v>
                </c:pt>
                <c:pt idx="1459">
                  <c:v>6.0927977839335179E-2</c:v>
                </c:pt>
                <c:pt idx="1460">
                  <c:v>4.7077562326869805E-2</c:v>
                </c:pt>
                <c:pt idx="1461">
                  <c:v>6.5637119113573408E-2</c:v>
                </c:pt>
                <c:pt idx="1462">
                  <c:v>4.9293628808864266E-2</c:v>
                </c:pt>
                <c:pt idx="1463">
                  <c:v>5.7049861495844872E-2</c:v>
                </c:pt>
                <c:pt idx="1464">
                  <c:v>5.1509695290858727E-2</c:v>
                </c:pt>
                <c:pt idx="1465">
                  <c:v>6.5914127423822716E-2</c:v>
                </c:pt>
                <c:pt idx="1466">
                  <c:v>5.8988919667590026E-2</c:v>
                </c:pt>
                <c:pt idx="1467">
                  <c:v>2.7603878116343489E-2</c:v>
                </c:pt>
                <c:pt idx="1468">
                  <c:v>3.7022160664819947E-2</c:v>
                </c:pt>
                <c:pt idx="1469">
                  <c:v>3.3518005540166207E-2</c:v>
                </c:pt>
                <c:pt idx="1470">
                  <c:v>2.7603878116343489E-2</c:v>
                </c:pt>
                <c:pt idx="1471">
                  <c:v>3.3518005540166207E-2</c:v>
                </c:pt>
                <c:pt idx="1472">
                  <c:v>3.7022160664819947E-2</c:v>
                </c:pt>
                <c:pt idx="1473">
                  <c:v>3.7022160664819947E-2</c:v>
                </c:pt>
                <c:pt idx="1474">
                  <c:v>2.7603878116343489E-2</c:v>
                </c:pt>
                <c:pt idx="1475">
                  <c:v>3.3518005540166207E-2</c:v>
                </c:pt>
                <c:pt idx="1476">
                  <c:v>2.801939058171745E-2</c:v>
                </c:pt>
                <c:pt idx="1477">
                  <c:v>3.7022160664819947E-2</c:v>
                </c:pt>
                <c:pt idx="1478">
                  <c:v>3.3933518005540168E-2</c:v>
                </c:pt>
                <c:pt idx="1479">
                  <c:v>3.7022160664819947E-2</c:v>
                </c:pt>
                <c:pt idx="1480">
                  <c:v>2.801939058171745E-2</c:v>
                </c:pt>
                <c:pt idx="1481">
                  <c:v>2.7603878116343489E-2</c:v>
                </c:pt>
                <c:pt idx="1482">
                  <c:v>3.3933518005540168E-2</c:v>
                </c:pt>
                <c:pt idx="1483">
                  <c:v>3.7022160664819947E-2</c:v>
                </c:pt>
                <c:pt idx="1484">
                  <c:v>3.3518005540166207E-2</c:v>
                </c:pt>
                <c:pt idx="1485">
                  <c:v>0.11945983379501385</c:v>
                </c:pt>
                <c:pt idx="1486">
                  <c:v>0.11128808864265928</c:v>
                </c:pt>
                <c:pt idx="1487">
                  <c:v>0.10383656509695291</c:v>
                </c:pt>
                <c:pt idx="1488">
                  <c:v>0.11200831024930748</c:v>
                </c:pt>
                <c:pt idx="1489">
                  <c:v>0.12106648199445984</c:v>
                </c:pt>
                <c:pt idx="1490">
                  <c:v>0.11289473684210527</c:v>
                </c:pt>
                <c:pt idx="1491">
                  <c:v>0.10606648199445984</c:v>
                </c:pt>
                <c:pt idx="1492">
                  <c:v>0.11423822714681441</c:v>
                </c:pt>
                <c:pt idx="1493">
                  <c:v>0.10702216066481994</c:v>
                </c:pt>
                <c:pt idx="1494">
                  <c:v>0.11519390581717452</c:v>
                </c:pt>
                <c:pt idx="1495">
                  <c:v>0</c:v>
                </c:pt>
                <c:pt idx="1496">
                  <c:v>0</c:v>
                </c:pt>
                <c:pt idx="1497">
                  <c:v>0</c:v>
                </c:pt>
                <c:pt idx="1498">
                  <c:v>0</c:v>
                </c:pt>
                <c:pt idx="1499">
                  <c:v>0.10027700831024931</c:v>
                </c:pt>
                <c:pt idx="1500">
                  <c:v>8.8642659279778394E-2</c:v>
                </c:pt>
                <c:pt idx="1501">
                  <c:v>8.8919667590027701E-2</c:v>
                </c:pt>
                <c:pt idx="1502">
                  <c:v>0.10332409972299168</c:v>
                </c:pt>
                <c:pt idx="1503">
                  <c:v>8.8919667590027701E-2</c:v>
                </c:pt>
                <c:pt idx="1504">
                  <c:v>0.10332409972299168</c:v>
                </c:pt>
                <c:pt idx="1505">
                  <c:v>6.0443213296398894E-2</c:v>
                </c:pt>
                <c:pt idx="1506">
                  <c:v>5.227146814404432E-2</c:v>
                </c:pt>
                <c:pt idx="1507">
                  <c:v>6.1468144044321327E-2</c:v>
                </c:pt>
                <c:pt idx="1508">
                  <c:v>5.3393351800554018E-2</c:v>
                </c:pt>
                <c:pt idx="1509">
                  <c:v>6.2174515235457063E-2</c:v>
                </c:pt>
                <c:pt idx="1510">
                  <c:v>5.4099722991689754E-2</c:v>
                </c:pt>
                <c:pt idx="1511">
                  <c:v>1</c:v>
                </c:pt>
                <c:pt idx="1512">
                  <c:v>0.90855955678670364</c:v>
                </c:pt>
                <c:pt idx="1513">
                  <c:v>0.90855955678670364</c:v>
                </c:pt>
                <c:pt idx="1514">
                  <c:v>0.92240997229916899</c:v>
                </c:pt>
                <c:pt idx="1515">
                  <c:v>4.9584487534626038E-4</c:v>
                </c:pt>
                <c:pt idx="1516">
                  <c:v>3.6648199445983381E-3</c:v>
                </c:pt>
                <c:pt idx="1517">
                  <c:v>2.5346260387811635E-3</c:v>
                </c:pt>
                <c:pt idx="1518">
                  <c:v>2.0941828254847647E-3</c:v>
                </c:pt>
                <c:pt idx="1519">
                  <c:v>1.9168975069252078E-3</c:v>
                </c:pt>
                <c:pt idx="1520">
                  <c:v>2.5761772853185594E-3</c:v>
                </c:pt>
                <c:pt idx="1521">
                  <c:v>1.9861495844875347E-3</c:v>
                </c:pt>
                <c:pt idx="1522">
                  <c:v>2.8614958448753463E-3</c:v>
                </c:pt>
                <c:pt idx="1523">
                  <c:v>1.9750692520775623E-3</c:v>
                </c:pt>
                <c:pt idx="1524">
                  <c:v>1.1966759002770082E-3</c:v>
                </c:pt>
                <c:pt idx="1525">
                  <c:v>4.1939058171745151E-3</c:v>
                </c:pt>
                <c:pt idx="1526">
                  <c:v>4.6980609418282547E-3</c:v>
                </c:pt>
                <c:pt idx="1527">
                  <c:v>1.6426592797783933E-3</c:v>
                </c:pt>
                <c:pt idx="1528">
                  <c:v>4.2603878116343492E-3</c:v>
                </c:pt>
                <c:pt idx="1529">
                  <c:v>2.409972299168975E-3</c:v>
                </c:pt>
                <c:pt idx="1530">
                  <c:v>5.8448753462603882E-4</c:v>
                </c:pt>
                <c:pt idx="1531">
                  <c:v>3.3407202216066481E-3</c:v>
                </c:pt>
                <c:pt idx="1532">
                  <c:v>3.0997229916897508E-3</c:v>
                </c:pt>
                <c:pt idx="1533">
                  <c:v>3.3628808864265927E-3</c:v>
                </c:pt>
                <c:pt idx="1534">
                  <c:v>2.3628808864265926E-3</c:v>
                </c:pt>
                <c:pt idx="1535">
                  <c:v>3.3822714681440444E-3</c:v>
                </c:pt>
                <c:pt idx="1536">
                  <c:v>1.3656509695290859E-3</c:v>
                </c:pt>
                <c:pt idx="1537">
                  <c:v>2.6204986149584489E-3</c:v>
                </c:pt>
                <c:pt idx="1538">
                  <c:v>2.8005540166204986E-3</c:v>
                </c:pt>
                <c:pt idx="1539">
                  <c:v>2.3739612188365651E-3</c:v>
                </c:pt>
                <c:pt idx="1540">
                  <c:v>3.404432132963989E-3</c:v>
                </c:pt>
                <c:pt idx="1541">
                  <c:v>2.2188365650969528E-3</c:v>
                </c:pt>
                <c:pt idx="1542">
                  <c:v>1.7645429362880887E-3</c:v>
                </c:pt>
                <c:pt idx="1543">
                  <c:v>2.6620498614958448E-3</c:v>
                </c:pt>
                <c:pt idx="1544">
                  <c:v>3.0664819944598337E-3</c:v>
                </c:pt>
                <c:pt idx="1545">
                  <c:v>3.8614958448753463E-3</c:v>
                </c:pt>
                <c:pt idx="1546">
                  <c:v>1.9085872576177286E-3</c:v>
                </c:pt>
                <c:pt idx="1547">
                  <c:v>4.8975069252077561E-3</c:v>
                </c:pt>
                <c:pt idx="1548">
                  <c:v>9.695290858725762E-4</c:v>
                </c:pt>
                <c:pt idx="1549">
                  <c:v>3.5706371191135734E-3</c:v>
                </c:pt>
                <c:pt idx="1550">
                  <c:v>1.1440443213296399E-3</c:v>
                </c:pt>
                <c:pt idx="1551">
                  <c:v>5.3407202216066482E-3</c:v>
                </c:pt>
                <c:pt idx="1552">
                  <c:v>4.3739612188365652E-3</c:v>
                </c:pt>
                <c:pt idx="1553">
                  <c:v>2.858725761772853E-3</c:v>
                </c:pt>
                <c:pt idx="1554">
                  <c:v>3.296398891966759E-3</c:v>
                </c:pt>
                <c:pt idx="1555">
                  <c:v>6.8116343490304709E-2</c:v>
                </c:pt>
                <c:pt idx="1556">
                  <c:v>4.8961218836565096E-2</c:v>
                </c:pt>
                <c:pt idx="1557">
                  <c:v>3.7493074792243765E-2</c:v>
                </c:pt>
                <c:pt idx="1558">
                  <c:v>4.7202216066481992E-2</c:v>
                </c:pt>
                <c:pt idx="1559">
                  <c:v>5.3822714681440446E-2</c:v>
                </c:pt>
                <c:pt idx="1560">
                  <c:v>5.5526315789473688E-2</c:v>
                </c:pt>
                <c:pt idx="1561">
                  <c:v>6.8116343490304709E-2</c:v>
                </c:pt>
                <c:pt idx="1562">
                  <c:v>5.5526315789473688E-2</c:v>
                </c:pt>
                <c:pt idx="1563">
                  <c:v>3.7493074792243765E-2</c:v>
                </c:pt>
                <c:pt idx="1564">
                  <c:v>3.8947368421052633E-2</c:v>
                </c:pt>
                <c:pt idx="1565">
                  <c:v>5.5817174515235456E-2</c:v>
                </c:pt>
                <c:pt idx="1566">
                  <c:v>4.994459833795014E-2</c:v>
                </c:pt>
                <c:pt idx="1567">
                  <c:v>3.598337950138504E-2</c:v>
                </c:pt>
                <c:pt idx="1568">
                  <c:v>4.2174515235457066E-2</c:v>
                </c:pt>
                <c:pt idx="1569">
                  <c:v>4.5664819944598339E-2</c:v>
                </c:pt>
                <c:pt idx="1570">
                  <c:v>3.4750692520775624E-2</c:v>
                </c:pt>
                <c:pt idx="1571">
                  <c:v>2.865650969529086E-2</c:v>
                </c:pt>
                <c:pt idx="1572">
                  <c:v>4.5318559556786701E-2</c:v>
                </c:pt>
                <c:pt idx="1573">
                  <c:v>4.8033240997229915E-2</c:v>
                </c:pt>
                <c:pt idx="1574">
                  <c:v>4.3060941828254845E-2</c:v>
                </c:pt>
                <c:pt idx="1575">
                  <c:v>2.9072022160664821E-2</c:v>
                </c:pt>
                <c:pt idx="1576">
                  <c:v>5.5637119113573406E-2</c:v>
                </c:pt>
                <c:pt idx="1577">
                  <c:v>3.5166204986149585E-2</c:v>
                </c:pt>
                <c:pt idx="1578">
                  <c:v>3.6357340720221606E-2</c:v>
                </c:pt>
                <c:pt idx="1579">
                  <c:v>7.9487534626038775E-2</c:v>
                </c:pt>
                <c:pt idx="1580">
                  <c:v>8.4196675900277004E-2</c:v>
                </c:pt>
                <c:pt idx="1581">
                  <c:v>8.9182825484764541E-2</c:v>
                </c:pt>
                <c:pt idx="1582">
                  <c:v>8.9459833795013849E-2</c:v>
                </c:pt>
                <c:pt idx="1583">
                  <c:v>9.8878116343490308E-2</c:v>
                </c:pt>
                <c:pt idx="1584">
                  <c:v>9.3891966759002771E-2</c:v>
                </c:pt>
                <c:pt idx="1585">
                  <c:v>8.8351800554016618E-2</c:v>
                </c:pt>
                <c:pt idx="1586">
                  <c:v>8.3919667590027697E-2</c:v>
                </c:pt>
                <c:pt idx="1587">
                  <c:v>9.3891966759002771E-2</c:v>
                </c:pt>
                <c:pt idx="1588">
                  <c:v>8.3919667590027697E-2</c:v>
                </c:pt>
                <c:pt idx="1589">
                  <c:v>8.9182825484764541E-2</c:v>
                </c:pt>
                <c:pt idx="1590">
                  <c:v>8.4196675900277004E-2</c:v>
                </c:pt>
                <c:pt idx="1591">
                  <c:v>8.8351800554016618E-2</c:v>
                </c:pt>
                <c:pt idx="1592">
                  <c:v>9.3337950138504155E-2</c:v>
                </c:pt>
                <c:pt idx="1593">
                  <c:v>8.9459833795013849E-2</c:v>
                </c:pt>
                <c:pt idx="1594">
                  <c:v>9.3337950138504155E-2</c:v>
                </c:pt>
                <c:pt idx="1595">
                  <c:v>9.8878116343490308E-2</c:v>
                </c:pt>
                <c:pt idx="1596">
                  <c:v>7.9487534626038775E-2</c:v>
                </c:pt>
                <c:pt idx="1597">
                  <c:v>7.7548476454293636E-2</c:v>
                </c:pt>
                <c:pt idx="1598">
                  <c:v>9.7770083102493077E-2</c:v>
                </c:pt>
                <c:pt idx="1599">
                  <c:v>9.278393351800554E-2</c:v>
                </c:pt>
                <c:pt idx="1600">
                  <c:v>9.7770083102493077E-2</c:v>
                </c:pt>
                <c:pt idx="1601">
                  <c:v>8.7243767313019388E-2</c:v>
                </c:pt>
                <c:pt idx="1602">
                  <c:v>8.7243767313019388E-2</c:v>
                </c:pt>
                <c:pt idx="1603">
                  <c:v>8.3088642659279774E-2</c:v>
                </c:pt>
                <c:pt idx="1604">
                  <c:v>9.0013850415512464E-2</c:v>
                </c:pt>
                <c:pt idx="1605">
                  <c:v>9.278393351800554E-2</c:v>
                </c:pt>
                <c:pt idx="1606">
                  <c:v>8.4473684210526312E-2</c:v>
                </c:pt>
                <c:pt idx="1607">
                  <c:v>8.4473684210526312E-2</c:v>
                </c:pt>
                <c:pt idx="1608">
                  <c:v>9.0013850415512464E-2</c:v>
                </c:pt>
                <c:pt idx="1609">
                  <c:v>5.7603878116343488E-2</c:v>
                </c:pt>
                <c:pt idx="1610">
                  <c:v>6.0927977839335179E-2</c:v>
                </c:pt>
                <c:pt idx="1611">
                  <c:v>6.3698060941828255E-2</c:v>
                </c:pt>
                <c:pt idx="1612">
                  <c:v>5.5387811634349034E-2</c:v>
                </c:pt>
                <c:pt idx="1613">
                  <c:v>6.7299168975069254E-2</c:v>
                </c:pt>
                <c:pt idx="1614">
                  <c:v>5.6357340720221603E-2</c:v>
                </c:pt>
                <c:pt idx="1615">
                  <c:v>6.1897506925207756E-2</c:v>
                </c:pt>
                <c:pt idx="1616">
                  <c:v>6.4667590027700825E-2</c:v>
                </c:pt>
                <c:pt idx="1617">
                  <c:v>6.9930747922437669E-2</c:v>
                </c:pt>
                <c:pt idx="1618">
                  <c:v>5.8573407202216064E-2</c:v>
                </c:pt>
                <c:pt idx="1619">
                  <c:v>6.2590027700831025E-2</c:v>
                </c:pt>
                <c:pt idx="1620">
                  <c:v>5.6772853185595565E-2</c:v>
                </c:pt>
                <c:pt idx="1621">
                  <c:v>6.5360110803324101E-2</c:v>
                </c:pt>
                <c:pt idx="1622">
                  <c:v>7.0623268698060945E-2</c:v>
                </c:pt>
                <c:pt idx="1623">
                  <c:v>5.8988919667590026E-2</c:v>
                </c:pt>
                <c:pt idx="1624">
                  <c:v>7.006925207756233E-2</c:v>
                </c:pt>
                <c:pt idx="1625">
                  <c:v>8.2534626038781159E-2</c:v>
                </c:pt>
                <c:pt idx="1626">
                  <c:v>9.1121883656509695E-2</c:v>
                </c:pt>
                <c:pt idx="1627">
                  <c:v>7.006925207756233E-2</c:v>
                </c:pt>
                <c:pt idx="1628">
                  <c:v>8.5193905817174509E-2</c:v>
                </c:pt>
                <c:pt idx="1629">
                  <c:v>7.588642659279779E-2</c:v>
                </c:pt>
                <c:pt idx="1630">
                  <c:v>7.588642659279779E-2</c:v>
                </c:pt>
                <c:pt idx="1631">
                  <c:v>6.4182825484764547E-2</c:v>
                </c:pt>
                <c:pt idx="1632">
                  <c:v>7.893351800554016E-2</c:v>
                </c:pt>
                <c:pt idx="1633">
                  <c:v>7.9487534626038775E-2</c:v>
                </c:pt>
                <c:pt idx="1634">
                  <c:v>7.588642659279779E-2</c:v>
                </c:pt>
                <c:pt idx="1635">
                  <c:v>8.0872576177285313E-2</c:v>
                </c:pt>
                <c:pt idx="1636">
                  <c:v>7.9487534626038775E-2</c:v>
                </c:pt>
                <c:pt idx="1637">
                  <c:v>7.9653739612188371E-2</c:v>
                </c:pt>
                <c:pt idx="1638">
                  <c:v>9.1121883656509695E-2</c:v>
                </c:pt>
                <c:pt idx="1639">
                  <c:v>7.006925207756233E-2</c:v>
                </c:pt>
                <c:pt idx="1640">
                  <c:v>8.8074792243767311E-2</c:v>
                </c:pt>
                <c:pt idx="1641">
                  <c:v>7.7825484764542943E-2</c:v>
                </c:pt>
                <c:pt idx="1642">
                  <c:v>7.893351800554016E-2</c:v>
                </c:pt>
                <c:pt idx="1643">
                  <c:v>7.006925207756233E-2</c:v>
                </c:pt>
                <c:pt idx="1644">
                  <c:v>7.588642659279779E-2</c:v>
                </c:pt>
                <c:pt idx="1645">
                  <c:v>8.8074792243767311E-2</c:v>
                </c:pt>
                <c:pt idx="1646">
                  <c:v>7.588642659279779E-2</c:v>
                </c:pt>
                <c:pt idx="1647">
                  <c:v>7.7548476454293636E-2</c:v>
                </c:pt>
                <c:pt idx="1648">
                  <c:v>6.4182825484764547E-2</c:v>
                </c:pt>
                <c:pt idx="1649">
                  <c:v>6.4182825484764547E-2</c:v>
                </c:pt>
                <c:pt idx="1650">
                  <c:v>8.2534626038781159E-2</c:v>
                </c:pt>
                <c:pt idx="1651">
                  <c:v>6.4182825484764547E-2</c:v>
                </c:pt>
                <c:pt idx="1652">
                  <c:v>7.588642659279779E-2</c:v>
                </c:pt>
                <c:pt idx="1653">
                  <c:v>7.4501385041551252E-2</c:v>
                </c:pt>
                <c:pt idx="1654">
                  <c:v>7.8379501385041545E-2</c:v>
                </c:pt>
                <c:pt idx="1655">
                  <c:v>8.3088642659279774E-2</c:v>
                </c:pt>
                <c:pt idx="1656">
                  <c:v>8.8628808864265926E-2</c:v>
                </c:pt>
                <c:pt idx="1657">
                  <c:v>7.8102493074792237E-2</c:v>
                </c:pt>
                <c:pt idx="1658">
                  <c:v>8.475069252077562E-2</c:v>
                </c:pt>
                <c:pt idx="1659">
                  <c:v>7.6440443213296405E-2</c:v>
                </c:pt>
                <c:pt idx="1660">
                  <c:v>9.167590027700831E-2</c:v>
                </c:pt>
                <c:pt idx="1661">
                  <c:v>7.8739612188365657E-2</c:v>
                </c:pt>
                <c:pt idx="1662">
                  <c:v>7.6440443213296405E-2</c:v>
                </c:pt>
                <c:pt idx="1663">
                  <c:v>7.0567867036011075E-2</c:v>
                </c:pt>
                <c:pt idx="1664">
                  <c:v>8.004155124653739E-2</c:v>
                </c:pt>
                <c:pt idx="1665">
                  <c:v>8.067867036011081E-2</c:v>
                </c:pt>
                <c:pt idx="1666">
                  <c:v>7.6662049861495843E-2</c:v>
                </c:pt>
                <c:pt idx="1667">
                  <c:v>8.0318559556786698E-2</c:v>
                </c:pt>
                <c:pt idx="1668">
                  <c:v>9.1066481994459839E-2</c:v>
                </c:pt>
                <c:pt idx="1669">
                  <c:v>8.475069252077562E-2</c:v>
                </c:pt>
                <c:pt idx="1670">
                  <c:v>7.7271468144044328E-2</c:v>
                </c:pt>
                <c:pt idx="1671">
                  <c:v>7.5055401662049867E-2</c:v>
                </c:pt>
                <c:pt idx="1672">
                  <c:v>8.1426592797783928E-2</c:v>
                </c:pt>
                <c:pt idx="1673">
                  <c:v>7.7271468144044328E-2</c:v>
                </c:pt>
                <c:pt idx="1674">
                  <c:v>7.0567867036011075E-2</c:v>
                </c:pt>
                <c:pt idx="1675">
                  <c:v>6.5360110803324101E-2</c:v>
                </c:pt>
                <c:pt idx="1676">
                  <c:v>7.8739612188365657E-2</c:v>
                </c:pt>
                <c:pt idx="1677">
                  <c:v>6.5360110803324101E-2</c:v>
                </c:pt>
                <c:pt idx="1678">
                  <c:v>6.6468144044321331E-2</c:v>
                </c:pt>
                <c:pt idx="1679">
                  <c:v>8.0318559556786698E-2</c:v>
                </c:pt>
                <c:pt idx="1680">
                  <c:v>8.004155124653739E-2</c:v>
                </c:pt>
                <c:pt idx="1681">
                  <c:v>9.4113573407202222E-2</c:v>
                </c:pt>
                <c:pt idx="1682">
                  <c:v>7.9709141274238227E-2</c:v>
                </c:pt>
                <c:pt idx="1683">
                  <c:v>8.8628808864265926E-2</c:v>
                </c:pt>
                <c:pt idx="1684">
                  <c:v>8.372576177285318E-2</c:v>
                </c:pt>
                <c:pt idx="1685">
                  <c:v>9.4113573407202222E-2</c:v>
                </c:pt>
                <c:pt idx="1686">
                  <c:v>8.1703601108033236E-2</c:v>
                </c:pt>
                <c:pt idx="1687">
                  <c:v>7.2008310249307483E-2</c:v>
                </c:pt>
                <c:pt idx="1688">
                  <c:v>9.167590027700831E-2</c:v>
                </c:pt>
                <c:pt idx="1689">
                  <c:v>8.3088642659279774E-2</c:v>
                </c:pt>
                <c:pt idx="1690">
                  <c:v>8.1703601108033236E-2</c:v>
                </c:pt>
                <c:pt idx="1691">
                  <c:v>7.2008310249307483E-2</c:v>
                </c:pt>
                <c:pt idx="1692">
                  <c:v>9.1066481994459839E-2</c:v>
                </c:pt>
                <c:pt idx="1693">
                  <c:v>7.6980609418282553E-2</c:v>
                </c:pt>
                <c:pt idx="1694">
                  <c:v>7.2216066481994454E-2</c:v>
                </c:pt>
                <c:pt idx="1695">
                  <c:v>9.1274238227146809E-2</c:v>
                </c:pt>
                <c:pt idx="1696">
                  <c:v>8.4958448753462604E-2</c:v>
                </c:pt>
                <c:pt idx="1697">
                  <c:v>7.2216066481994454E-2</c:v>
                </c:pt>
                <c:pt idx="1698">
                  <c:v>8.191135734072022E-2</c:v>
                </c:pt>
                <c:pt idx="1699">
                  <c:v>7.8947368421052627E-2</c:v>
                </c:pt>
                <c:pt idx="1700">
                  <c:v>6.6468144044321331E-2</c:v>
                </c:pt>
                <c:pt idx="1701">
                  <c:v>9.4321329639889193E-2</c:v>
                </c:pt>
                <c:pt idx="1702">
                  <c:v>8.0027700831024937E-2</c:v>
                </c:pt>
                <c:pt idx="1703">
                  <c:v>9.4321329639889193E-2</c:v>
                </c:pt>
                <c:pt idx="1704">
                  <c:v>8.4958448753462604E-2</c:v>
                </c:pt>
                <c:pt idx="1705">
                  <c:v>6.5069252077562326E-2</c:v>
                </c:pt>
                <c:pt idx="1706">
                  <c:v>9.1274238227146809E-2</c:v>
                </c:pt>
                <c:pt idx="1707">
                  <c:v>7.6980609418282553E-2</c:v>
                </c:pt>
                <c:pt idx="1708">
                  <c:v>8.0027700831024937E-2</c:v>
                </c:pt>
                <c:pt idx="1709">
                  <c:v>7.8947368421052627E-2</c:v>
                </c:pt>
                <c:pt idx="1710">
                  <c:v>8.191135734072022E-2</c:v>
                </c:pt>
                <c:pt idx="1711">
                  <c:v>6.5069252077562326E-2</c:v>
                </c:pt>
                <c:pt idx="1712">
                  <c:v>6.6468144044321331E-2</c:v>
                </c:pt>
                <c:pt idx="1713">
                  <c:v>8.2063711911357334E-2</c:v>
                </c:pt>
                <c:pt idx="1714">
                  <c:v>5.0401662049861497E-2</c:v>
                </c:pt>
                <c:pt idx="1715">
                  <c:v>6.1454293628808866E-2</c:v>
                </c:pt>
                <c:pt idx="1716">
                  <c:v>6.9210526315789472E-2</c:v>
                </c:pt>
                <c:pt idx="1717">
                  <c:v>7.9016620498614965E-2</c:v>
                </c:pt>
                <c:pt idx="1718">
                  <c:v>6.7022160664819946E-2</c:v>
                </c:pt>
                <c:pt idx="1719">
                  <c:v>7.9016620498614965E-2</c:v>
                </c:pt>
                <c:pt idx="1720">
                  <c:v>8.2063711911357334E-2</c:v>
                </c:pt>
                <c:pt idx="1721">
                  <c:v>6.7022160664819946E-2</c:v>
                </c:pt>
                <c:pt idx="1722">
                  <c:v>5.8407202216066482E-2</c:v>
                </c:pt>
                <c:pt idx="1723">
                  <c:v>5.4833795013850418E-2</c:v>
                </c:pt>
                <c:pt idx="1724">
                  <c:v>7.2340720221606647E-2</c:v>
                </c:pt>
                <c:pt idx="1725">
                  <c:v>8.4418282548476456E-2</c:v>
                </c:pt>
                <c:pt idx="1726">
                  <c:v>7.3891966759002767E-2</c:v>
                </c:pt>
                <c:pt idx="1727">
                  <c:v>5.1786703601108035E-2</c:v>
                </c:pt>
                <c:pt idx="1728">
                  <c:v>6.49584487534626E-2</c:v>
                </c:pt>
                <c:pt idx="1729">
                  <c:v>6.49584487534626E-2</c:v>
                </c:pt>
                <c:pt idx="1730">
                  <c:v>6.8005540166204984E-2</c:v>
                </c:pt>
                <c:pt idx="1731">
                  <c:v>6.6163434903047089E-2</c:v>
                </c:pt>
                <c:pt idx="1732">
                  <c:v>7.5387811634349031E-2</c:v>
                </c:pt>
                <c:pt idx="1733">
                  <c:v>6.3975069252077563E-2</c:v>
                </c:pt>
                <c:pt idx="1734">
                  <c:v>6.6163434903047089E-2</c:v>
                </c:pt>
                <c:pt idx="1735">
                  <c:v>8.1371191135734072E-2</c:v>
                </c:pt>
                <c:pt idx="1736">
                  <c:v>6.3975069252077563E-2</c:v>
                </c:pt>
                <c:pt idx="1737">
                  <c:v>5.1786703601108035E-2</c:v>
                </c:pt>
                <c:pt idx="1738">
                  <c:v>5.8407202216066482E-2</c:v>
                </c:pt>
                <c:pt idx="1739">
                  <c:v>6.2894736842105267E-2</c:v>
                </c:pt>
                <c:pt idx="1740">
                  <c:v>7.5387811634349031E-2</c:v>
                </c:pt>
                <c:pt idx="1741">
                  <c:v>5.4833795013850418E-2</c:v>
                </c:pt>
                <c:pt idx="1742">
                  <c:v>8.4418282548476456E-2</c:v>
                </c:pt>
                <c:pt idx="1743">
                  <c:v>7.2340720221606647E-2</c:v>
                </c:pt>
                <c:pt idx="1744">
                  <c:v>7.3891966759002767E-2</c:v>
                </c:pt>
                <c:pt idx="1745">
                  <c:v>8.1371191135734072E-2</c:v>
                </c:pt>
                <c:pt idx="1746">
                  <c:v>6.8005540166204984E-2</c:v>
                </c:pt>
                <c:pt idx="1747">
                  <c:v>5.9847645429362883E-2</c:v>
                </c:pt>
                <c:pt idx="1748">
                  <c:v>7.693905817174515E-2</c:v>
                </c:pt>
                <c:pt idx="1749">
                  <c:v>7.693905817174515E-2</c:v>
                </c:pt>
                <c:pt idx="1750">
                  <c:v>6.2894736842105267E-2</c:v>
                </c:pt>
                <c:pt idx="1751">
                  <c:v>6.1454293628808866E-2</c:v>
                </c:pt>
                <c:pt idx="1752">
                  <c:v>5.9847645429362883E-2</c:v>
                </c:pt>
                <c:pt idx="1753">
                  <c:v>6.9210526315789472E-2</c:v>
                </c:pt>
                <c:pt idx="1754">
                  <c:v>6.6468144044321331E-2</c:v>
                </c:pt>
                <c:pt idx="1755">
                  <c:v>6.9515235457063715E-2</c:v>
                </c:pt>
                <c:pt idx="1756">
                  <c:v>5.6648199445983378E-2</c:v>
                </c:pt>
                <c:pt idx="1757">
                  <c:v>4.9293628808864266E-2</c:v>
                </c:pt>
                <c:pt idx="1758">
                  <c:v>6.6412742382271461E-2</c:v>
                </c:pt>
                <c:pt idx="1759">
                  <c:v>5.3601108033240995E-2</c:v>
                </c:pt>
                <c:pt idx="1760">
                  <c:v>6.9515235457063715E-2</c:v>
                </c:pt>
                <c:pt idx="1761">
                  <c:v>4.8739612188365651E-2</c:v>
                </c:pt>
                <c:pt idx="1762">
                  <c:v>8.1578947368421056E-2</c:v>
                </c:pt>
                <c:pt idx="1763">
                  <c:v>8.1578947368421056E-2</c:v>
                </c:pt>
                <c:pt idx="1764">
                  <c:v>5.6648199445983378E-2</c:v>
                </c:pt>
                <c:pt idx="1765">
                  <c:v>8.462603878116344E-2</c:v>
                </c:pt>
                <c:pt idx="1766">
                  <c:v>6.6412742382271461E-2</c:v>
                </c:pt>
                <c:pt idx="1767">
                  <c:v>6.0927977839335179E-2</c:v>
                </c:pt>
                <c:pt idx="1768">
                  <c:v>8.462603878116344E-2</c:v>
                </c:pt>
                <c:pt idx="1769">
                  <c:v>5.3601108033240995E-2</c:v>
                </c:pt>
                <c:pt idx="1770">
                  <c:v>4.9293628808864266E-2</c:v>
                </c:pt>
                <c:pt idx="1771">
                  <c:v>6.6468144044321331E-2</c:v>
                </c:pt>
                <c:pt idx="1772">
                  <c:v>6.0927977839335179E-2</c:v>
                </c:pt>
                <c:pt idx="1773">
                  <c:v>5.1177285318559557E-2</c:v>
                </c:pt>
                <c:pt idx="1774">
                  <c:v>4.9847645429362882E-2</c:v>
                </c:pt>
                <c:pt idx="1775">
                  <c:v>6.0927977839335179E-2</c:v>
                </c:pt>
                <c:pt idx="1776">
                  <c:v>5.5096952908587259E-2</c:v>
                </c:pt>
                <c:pt idx="1777">
                  <c:v>8.462603878116344E-2</c:v>
                </c:pt>
                <c:pt idx="1778">
                  <c:v>6.6412742382271461E-2</c:v>
                </c:pt>
                <c:pt idx="1779">
                  <c:v>5.6648199445983378E-2</c:v>
                </c:pt>
                <c:pt idx="1780">
                  <c:v>0</c:v>
                </c:pt>
                <c:pt idx="1781">
                  <c:v>0</c:v>
                </c:pt>
                <c:pt idx="1782">
                  <c:v>0</c:v>
                </c:pt>
                <c:pt idx="1783">
                  <c:v>0</c:v>
                </c:pt>
                <c:pt idx="1784">
                  <c:v>0</c:v>
                </c:pt>
                <c:pt idx="1785">
                  <c:v>0</c:v>
                </c:pt>
                <c:pt idx="1786">
                  <c:v>0.10257617728531856</c:v>
                </c:pt>
                <c:pt idx="1787">
                  <c:v>0.10990304709141274</c:v>
                </c:pt>
                <c:pt idx="1788">
                  <c:v>0.11795013850415513</c:v>
                </c:pt>
                <c:pt idx="1789">
                  <c:v>0.10145429362880887</c:v>
                </c:pt>
                <c:pt idx="1790">
                  <c:v>0.12710526315789475</c:v>
                </c:pt>
                <c:pt idx="1791">
                  <c:v>9.4127423822714676E-2</c:v>
                </c:pt>
                <c:pt idx="1792">
                  <c:v>0.13790858725761773</c:v>
                </c:pt>
                <c:pt idx="1793">
                  <c:v>5.1925207756232689E-2</c:v>
                </c:pt>
                <c:pt idx="1794">
                  <c:v>6.023545706371191E-2</c:v>
                </c:pt>
                <c:pt idx="1795">
                  <c:v>6.2867036011080332E-2</c:v>
                </c:pt>
                <c:pt idx="1796">
                  <c:v>6.8407202216066484E-2</c:v>
                </c:pt>
                <c:pt idx="1797">
                  <c:v>5.7742382271468141E-2</c:v>
                </c:pt>
                <c:pt idx="1798">
                  <c:v>6.4349030470914129E-2</c:v>
                </c:pt>
                <c:pt idx="1799">
                  <c:v>6.9889196675900281E-2</c:v>
                </c:pt>
                <c:pt idx="1800">
                  <c:v>6.1094182825484768E-2</c:v>
                </c:pt>
                <c:pt idx="1801">
                  <c:v>5.8878116343490307E-2</c:v>
                </c:pt>
                <c:pt idx="1802">
                  <c:v>5.2783933518005539E-2</c:v>
                </c:pt>
                <c:pt idx="1803">
                  <c:v>6.178670360110803E-2</c:v>
                </c:pt>
                <c:pt idx="1804">
                  <c:v>5.3476454293628808E-2</c:v>
                </c:pt>
                <c:pt idx="1805">
                  <c:v>6.5041551246537391E-2</c:v>
                </c:pt>
                <c:pt idx="1806">
                  <c:v>7.0581717451523543E-2</c:v>
                </c:pt>
                <c:pt idx="1807">
                  <c:v>6.8407202216066484E-2</c:v>
                </c:pt>
                <c:pt idx="1808">
                  <c:v>7.6648199445983375E-2</c:v>
                </c:pt>
                <c:pt idx="1809">
                  <c:v>8.869806094182825E-2</c:v>
                </c:pt>
                <c:pt idx="1810">
                  <c:v>6.9764542936288088E-2</c:v>
                </c:pt>
                <c:pt idx="1811">
                  <c:v>9.2160664819944602E-2</c:v>
                </c:pt>
                <c:pt idx="1812">
                  <c:v>7.7659279778393348E-2</c:v>
                </c:pt>
                <c:pt idx="1813">
                  <c:v>9.3033240997229913E-2</c:v>
                </c:pt>
                <c:pt idx="1814">
                  <c:v>7.8531855955678673E-2</c:v>
                </c:pt>
                <c:pt idx="1815">
                  <c:v>7.1925207756232692E-2</c:v>
                </c:pt>
                <c:pt idx="1816">
                  <c:v>8.0318559556786698E-2</c:v>
                </c:pt>
                <c:pt idx="1817">
                  <c:v>7.2008310249307483E-2</c:v>
                </c:pt>
                <c:pt idx="1818">
                  <c:v>7.7548476454293636E-2</c:v>
                </c:pt>
                <c:pt idx="1819">
                  <c:v>6.7160664819944593E-2</c:v>
                </c:pt>
                <c:pt idx="1820">
                  <c:v>0.10524930747922438</c:v>
                </c:pt>
                <c:pt idx="1821">
                  <c:v>9.970914127423823E-2</c:v>
                </c:pt>
                <c:pt idx="1822">
                  <c:v>8.585872576177285E-2</c:v>
                </c:pt>
                <c:pt idx="1823">
                  <c:v>8.0318559556786698E-2</c:v>
                </c:pt>
                <c:pt idx="1824">
                  <c:v>7.2839335180055406E-2</c:v>
                </c:pt>
                <c:pt idx="1825">
                  <c:v>0.1664819944598338</c:v>
                </c:pt>
                <c:pt idx="1826">
                  <c:v>0.13407202216066483</c:v>
                </c:pt>
                <c:pt idx="1827">
                  <c:v>0.19806094182825484</c:v>
                </c:pt>
                <c:pt idx="1828">
                  <c:v>0.1698060941828255</c:v>
                </c:pt>
                <c:pt idx="1829">
                  <c:v>0.1368421052631579</c:v>
                </c:pt>
                <c:pt idx="1830">
                  <c:v>0.20110803324099724</c:v>
                </c:pt>
                <c:pt idx="1831">
                  <c:v>0.17146814404432134</c:v>
                </c:pt>
                <c:pt idx="1832">
                  <c:v>0.13878116343490304</c:v>
                </c:pt>
                <c:pt idx="1833">
                  <c:v>9.070637119113574E-2</c:v>
                </c:pt>
                <c:pt idx="1834">
                  <c:v>8.3698060941828259E-2</c:v>
                </c:pt>
                <c:pt idx="1835">
                  <c:v>8.4930747922437669E-2</c:v>
                </c:pt>
                <c:pt idx="1836">
                  <c:v>8.696675900277008E-2</c:v>
                </c:pt>
                <c:pt idx="1837">
                  <c:v>9.2368421052631586E-2</c:v>
                </c:pt>
                <c:pt idx="1838">
                  <c:v>8.8421052631578942E-2</c:v>
                </c:pt>
                <c:pt idx="1839">
                  <c:v>9.3822714681440447E-2</c:v>
                </c:pt>
                <c:pt idx="1840">
                  <c:v>0</c:v>
                </c:pt>
                <c:pt idx="1841">
                  <c:v>0</c:v>
                </c:pt>
                <c:pt idx="1842">
                  <c:v>0</c:v>
                </c:pt>
                <c:pt idx="1843">
                  <c:v>0</c:v>
                </c:pt>
                <c:pt idx="1844">
                  <c:v>0</c:v>
                </c:pt>
                <c:pt idx="1845">
                  <c:v>0</c:v>
                </c:pt>
                <c:pt idx="1846">
                  <c:v>0</c:v>
                </c:pt>
                <c:pt idx="1847">
                  <c:v>0</c:v>
                </c:pt>
                <c:pt idx="1848">
                  <c:v>0</c:v>
                </c:pt>
                <c:pt idx="1849">
                  <c:v>7.614958448753463E-2</c:v>
                </c:pt>
                <c:pt idx="1850">
                  <c:v>7.4224376731301944E-2</c:v>
                </c:pt>
                <c:pt idx="1851">
                  <c:v>6.5637119113573408E-2</c:v>
                </c:pt>
                <c:pt idx="1852">
                  <c:v>7.1177285318559561E-2</c:v>
                </c:pt>
                <c:pt idx="1853">
                  <c:v>7.0346260387811638E-2</c:v>
                </c:pt>
                <c:pt idx="1854">
                  <c:v>7.1163434903047093E-2</c:v>
                </c:pt>
                <c:pt idx="1855">
                  <c:v>7.3393351800554021E-2</c:v>
                </c:pt>
                <c:pt idx="1856">
                  <c:v>6.4806094182825486E-2</c:v>
                </c:pt>
                <c:pt idx="1857">
                  <c:v>7.4085872576177283E-2</c:v>
                </c:pt>
                <c:pt idx="1858">
                  <c:v>7.6717451523545713E-2</c:v>
                </c:pt>
                <c:pt idx="1859">
                  <c:v>6.5083102493074793E-2</c:v>
                </c:pt>
                <c:pt idx="1860">
                  <c:v>7.10387811634349E-2</c:v>
                </c:pt>
                <c:pt idx="1861">
                  <c:v>0.10637119113573407</c:v>
                </c:pt>
                <c:pt idx="1862">
                  <c:v>0.12202216066481994</c:v>
                </c:pt>
                <c:pt idx="1863">
                  <c:v>0.11239612188365651</c:v>
                </c:pt>
                <c:pt idx="1864">
                  <c:v>0.16883656509695291</c:v>
                </c:pt>
                <c:pt idx="1865">
                  <c:v>0.10083102493074793</c:v>
                </c:pt>
                <c:pt idx="1866">
                  <c:v>0.1164819944598338</c:v>
                </c:pt>
                <c:pt idx="1867">
                  <c:v>0.10817174515235457</c:v>
                </c:pt>
                <c:pt idx="1868">
                  <c:v>0.12905817174515236</c:v>
                </c:pt>
                <c:pt idx="1869">
                  <c:v>0.10263157894736842</c:v>
                </c:pt>
                <c:pt idx="1870">
                  <c:v>0.10685595567867036</c:v>
                </c:pt>
                <c:pt idx="1871">
                  <c:v>0.17146814404432134</c:v>
                </c:pt>
                <c:pt idx="1872">
                  <c:v>0.10360110803324099</c:v>
                </c:pt>
                <c:pt idx="1873">
                  <c:v>0.1139196675900277</c:v>
                </c:pt>
                <c:pt idx="1874">
                  <c:v>0.13518005540166206</c:v>
                </c:pt>
                <c:pt idx="1875">
                  <c:v>0.10837950138504156</c:v>
                </c:pt>
                <c:pt idx="1876">
                  <c:v>0.10879501385041551</c:v>
                </c:pt>
                <c:pt idx="1877">
                  <c:v>0.17520775623268697</c:v>
                </c:pt>
                <c:pt idx="1878">
                  <c:v>0.10235457063711911</c:v>
                </c:pt>
                <c:pt idx="1879">
                  <c:v>0.10325484764542936</c:v>
                </c:pt>
                <c:pt idx="1880">
                  <c:v>0.10789473684210527</c:v>
                </c:pt>
                <c:pt idx="1881">
                  <c:v>0.10484764542936288</c:v>
                </c:pt>
                <c:pt idx="1882">
                  <c:v>0.1038781163434903</c:v>
                </c:pt>
                <c:pt idx="1883">
                  <c:v>0.13850415512465375</c:v>
                </c:pt>
                <c:pt idx="1884">
                  <c:v>0.18005540166204986</c:v>
                </c:pt>
                <c:pt idx="1885">
                  <c:v>0.10990304709141274</c:v>
                </c:pt>
                <c:pt idx="1886">
                  <c:v>0.11814404432132963</c:v>
                </c:pt>
                <c:pt idx="1887">
                  <c:v>0.11260387811634349</c:v>
                </c:pt>
                <c:pt idx="1888">
                  <c:v>0.11544321329639889</c:v>
                </c:pt>
                <c:pt idx="1889">
                  <c:v>0.17506925207756233</c:v>
                </c:pt>
                <c:pt idx="1890">
                  <c:v>0.10941828254847645</c:v>
                </c:pt>
                <c:pt idx="1891">
                  <c:v>0.11038781163434903</c:v>
                </c:pt>
                <c:pt idx="1892">
                  <c:v>0.1409972299168975</c:v>
                </c:pt>
                <c:pt idx="1893">
                  <c:v>0.13545706371191135</c:v>
                </c:pt>
                <c:pt idx="1894">
                  <c:v>6.28808864265928E-2</c:v>
                </c:pt>
                <c:pt idx="1895">
                  <c:v>6.9529085872576182E-2</c:v>
                </c:pt>
                <c:pt idx="1896">
                  <c:v>7.0498614958448752E-2</c:v>
                </c:pt>
                <c:pt idx="1897">
                  <c:v>6.3573407202216062E-2</c:v>
                </c:pt>
                <c:pt idx="1898">
                  <c:v>6.5096952908587261E-2</c:v>
                </c:pt>
                <c:pt idx="1899">
                  <c:v>7.1606648199445982E-2</c:v>
                </c:pt>
                <c:pt idx="1900">
                  <c:v>4.3074792243767311E-3</c:v>
                </c:pt>
                <c:pt idx="1901">
                  <c:v>5.5290858725761775E-3</c:v>
                </c:pt>
                <c:pt idx="1902">
                  <c:v>6.4542936288088642E-3</c:v>
                </c:pt>
                <c:pt idx="1903">
                  <c:v>6.8476454293628806E-3</c:v>
                </c:pt>
                <c:pt idx="1904">
                  <c:v>7.3711911357340724E-3</c:v>
                </c:pt>
                <c:pt idx="1905">
                  <c:v>1.0357340720221606E-2</c:v>
                </c:pt>
                <c:pt idx="1906">
                  <c:v>0.10512465373961219</c:v>
                </c:pt>
                <c:pt idx="1907">
                  <c:v>0.10650969529085873</c:v>
                </c:pt>
                <c:pt idx="1908">
                  <c:v>0.10858725761772853</c:v>
                </c:pt>
                <c:pt idx="1909">
                  <c:v>0.57614958448753462</c:v>
                </c:pt>
                <c:pt idx="1910">
                  <c:v>0.60385041551246532</c:v>
                </c:pt>
                <c:pt idx="1911">
                  <c:v>0.57614958448753462</c:v>
                </c:pt>
                <c:pt idx="1912">
                  <c:v>1.7479224376731302E-3</c:v>
                </c:pt>
                <c:pt idx="1913">
                  <c:v>2.3185595567867035E-3</c:v>
                </c:pt>
                <c:pt idx="1914">
                  <c:v>3.1495844875346259E-3</c:v>
                </c:pt>
                <c:pt idx="1915">
                  <c:v>0</c:v>
                </c:pt>
                <c:pt idx="1916">
                  <c:v>0</c:v>
                </c:pt>
                <c:pt idx="1917">
                  <c:v>0</c:v>
                </c:pt>
                <c:pt idx="1918">
                  <c:v>0</c:v>
                </c:pt>
                <c:pt idx="1919">
                  <c:v>0</c:v>
                </c:pt>
                <c:pt idx="1920">
                  <c:v>0</c:v>
                </c:pt>
                <c:pt idx="1921">
                  <c:v>1.3102493074792245E-3</c:v>
                </c:pt>
                <c:pt idx="1922">
                  <c:v>1.5734072022160666E-3</c:v>
                </c:pt>
                <c:pt idx="1923">
                  <c:v>4.8753462603878119E-2</c:v>
                </c:pt>
                <c:pt idx="1924">
                  <c:v>5.8656509695290862E-2</c:v>
                </c:pt>
                <c:pt idx="1925">
                  <c:v>5.6232686980609417E-2</c:v>
                </c:pt>
                <c:pt idx="1926">
                  <c:v>5.1177285318559557E-2</c:v>
                </c:pt>
                <c:pt idx="1927">
                  <c:v>5.3947368421052633E-2</c:v>
                </c:pt>
                <c:pt idx="1928">
                  <c:v>5.1523545706371188E-2</c:v>
                </c:pt>
                <c:pt idx="1929">
                  <c:v>5.3947368421052633E-2</c:v>
                </c:pt>
                <c:pt idx="1930">
                  <c:v>5.8656509695290862E-2</c:v>
                </c:pt>
                <c:pt idx="1931">
                  <c:v>5.6232686980609417E-2</c:v>
                </c:pt>
                <c:pt idx="1932">
                  <c:v>5.1523545706371188E-2</c:v>
                </c:pt>
                <c:pt idx="1933">
                  <c:v>4.8753462603878119E-2</c:v>
                </c:pt>
                <c:pt idx="1934">
                  <c:v>5.1177285318559557E-2</c:v>
                </c:pt>
                <c:pt idx="1935">
                  <c:v>9.1135734072022162E-2</c:v>
                </c:pt>
                <c:pt idx="1936">
                  <c:v>0.11578947368421053</c:v>
                </c:pt>
                <c:pt idx="1937">
                  <c:v>0.11659279778393351</c:v>
                </c:pt>
                <c:pt idx="1938">
                  <c:v>9.4155124653739611E-2</c:v>
                </c:pt>
                <c:pt idx="1939">
                  <c:v>8.5844875346260383E-2</c:v>
                </c:pt>
                <c:pt idx="1940">
                  <c:v>0.10246537396121884</c:v>
                </c:pt>
                <c:pt idx="1941">
                  <c:v>8.3074792243767306E-2</c:v>
                </c:pt>
                <c:pt idx="1942">
                  <c:v>0.11742382271468144</c:v>
                </c:pt>
                <c:pt idx="1943">
                  <c:v>4.6371191135734069E-2</c:v>
                </c:pt>
                <c:pt idx="1944">
                  <c:v>5.1398891966759001E-2</c:v>
                </c:pt>
                <c:pt idx="1945">
                  <c:v>4.121883656509695E-2</c:v>
                </c:pt>
                <c:pt idx="1946">
                  <c:v>4.9847645429362882E-2</c:v>
                </c:pt>
                <c:pt idx="1947">
                  <c:v>4.4487534626038779E-2</c:v>
                </c:pt>
                <c:pt idx="1948">
                  <c:v>4.1481994459833797E-2</c:v>
                </c:pt>
                <c:pt idx="1949">
                  <c:v>4.4307479224376729E-2</c:v>
                </c:pt>
                <c:pt idx="1950">
                  <c:v>4.9847645429362882E-2</c:v>
                </c:pt>
                <c:pt idx="1951">
                  <c:v>4.6038781163434905E-2</c:v>
                </c:pt>
                <c:pt idx="1952">
                  <c:v>5.1481994459833792E-2</c:v>
                </c:pt>
                <c:pt idx="1953">
                  <c:v>4.2603878116343488E-2</c:v>
                </c:pt>
                <c:pt idx="1954">
                  <c:v>5.1481994459833792E-2</c:v>
                </c:pt>
                <c:pt idx="1955">
                  <c:v>4.5941828254847647E-2</c:v>
                </c:pt>
                <c:pt idx="1956">
                  <c:v>4.6343490304709141E-2</c:v>
                </c:pt>
                <c:pt idx="1957">
                  <c:v>4.2603878116343488E-2</c:v>
                </c:pt>
                <c:pt idx="1958">
                  <c:v>4.6440443213296399E-2</c:v>
                </c:pt>
                <c:pt idx="1959">
                  <c:v>0.53695290858725764</c:v>
                </c:pt>
                <c:pt idx="1960">
                  <c:v>0.54346260387811629</c:v>
                </c:pt>
                <c:pt idx="1961">
                  <c:v>0.54346260387811629</c:v>
                </c:pt>
                <c:pt idx="1962">
                  <c:v>7.5360110803324096E-2</c:v>
                </c:pt>
                <c:pt idx="1963">
                  <c:v>8.0900277008310248E-2</c:v>
                </c:pt>
                <c:pt idx="1964">
                  <c:v>0.11192520775623269</c:v>
                </c:pt>
                <c:pt idx="1965">
                  <c:v>0.10389196675900277</c:v>
                </c:pt>
                <c:pt idx="1966">
                  <c:v>8.7271468144044323E-2</c:v>
                </c:pt>
                <c:pt idx="1967">
                  <c:v>9.7797783933518012E-2</c:v>
                </c:pt>
                <c:pt idx="1968">
                  <c:v>6.6495844875346266E-2</c:v>
                </c:pt>
                <c:pt idx="1969">
                  <c:v>9.1703601108033245E-2</c:v>
                </c:pt>
                <c:pt idx="1970">
                  <c:v>6.0124653739612191E-2</c:v>
                </c:pt>
                <c:pt idx="1971">
                  <c:v>6.411357340720221E-2</c:v>
                </c:pt>
                <c:pt idx="1972">
                  <c:v>0.12825484764542935</c:v>
                </c:pt>
                <c:pt idx="1973">
                  <c:v>9.6398891966759007E-2</c:v>
                </c:pt>
                <c:pt idx="1974">
                  <c:v>0.10886426592797784</c:v>
                </c:pt>
                <c:pt idx="1975">
                  <c:v>8.5041551246537395E-2</c:v>
                </c:pt>
                <c:pt idx="1976">
                  <c:v>6.5650969529085876E-2</c:v>
                </c:pt>
                <c:pt idx="1977">
                  <c:v>7.7008310249307474E-2</c:v>
                </c:pt>
                <c:pt idx="1978">
                  <c:v>0.11440443213296399</c:v>
                </c:pt>
                <c:pt idx="1979">
                  <c:v>9.5013850415512469E-2</c:v>
                </c:pt>
                <c:pt idx="1980">
                  <c:v>0.11331024930747922</c:v>
                </c:pt>
                <c:pt idx="1981">
                  <c:v>0.12716066481994459</c:v>
                </c:pt>
                <c:pt idx="1982">
                  <c:v>9.3088642659279783E-2</c:v>
                </c:pt>
                <c:pt idx="1983">
                  <c:v>8.4764542936288087E-2</c:v>
                </c:pt>
                <c:pt idx="1984">
                  <c:v>0.11054016620498615</c:v>
                </c:pt>
                <c:pt idx="1985">
                  <c:v>9.6689750692520782E-2</c:v>
                </c:pt>
                <c:pt idx="1986">
                  <c:v>7.8684210526315787E-2</c:v>
                </c:pt>
                <c:pt idx="1987">
                  <c:v>6.8144044321329644E-2</c:v>
                </c:pt>
                <c:pt idx="1988">
                  <c:v>6.6218836565096958E-2</c:v>
                </c:pt>
                <c:pt idx="1989">
                  <c:v>8.2839335180055401E-2</c:v>
                </c:pt>
                <c:pt idx="1990">
                  <c:v>5.5E-2</c:v>
                </c:pt>
                <c:pt idx="1991">
                  <c:v>6.9085872576177279E-2</c:v>
                </c:pt>
                <c:pt idx="1992">
                  <c:v>5.9155124653739614E-2</c:v>
                </c:pt>
                <c:pt idx="1993">
                  <c:v>7.8144044321329639E-2</c:v>
                </c:pt>
                <c:pt idx="1994">
                  <c:v>5.2700831024930749E-2</c:v>
                </c:pt>
                <c:pt idx="1995">
                  <c:v>5.5013850415512468E-2</c:v>
                </c:pt>
                <c:pt idx="1996">
                  <c:v>5.0858725761772854E-2</c:v>
                </c:pt>
                <c:pt idx="1997">
                  <c:v>4.8559556786703602E-2</c:v>
                </c:pt>
                <c:pt idx="1998">
                  <c:v>6.7603878116343497E-2</c:v>
                </c:pt>
                <c:pt idx="1999">
                  <c:v>5.9293628808864268E-2</c:v>
                </c:pt>
                <c:pt idx="2000">
                  <c:v>4.9667590027700832E-2</c:v>
                </c:pt>
                <c:pt idx="2001">
                  <c:v>7.6066481994459839E-2</c:v>
                </c:pt>
                <c:pt idx="2002">
                  <c:v>6.9778393351800555E-2</c:v>
                </c:pt>
                <c:pt idx="2003">
                  <c:v>5.1966759002770084E-2</c:v>
                </c:pt>
                <c:pt idx="2004">
                  <c:v>5.8254847645429361E-2</c:v>
                </c:pt>
                <c:pt idx="2005">
                  <c:v>6.2409972299168975E-2</c:v>
                </c:pt>
                <c:pt idx="2006">
                  <c:v>6.0678670360110806E-2</c:v>
                </c:pt>
                <c:pt idx="2007">
                  <c:v>6.8988919667590035E-2</c:v>
                </c:pt>
                <c:pt idx="2008">
                  <c:v>7.8836565096952915E-2</c:v>
                </c:pt>
                <c:pt idx="2009">
                  <c:v>5.6121883656509698E-2</c:v>
                </c:pt>
                <c:pt idx="2010">
                  <c:v>5.5955678670360109E-2</c:v>
                </c:pt>
                <c:pt idx="2011">
                  <c:v>7.0470914127423817E-2</c:v>
                </c:pt>
                <c:pt idx="2012">
                  <c:v>6.1371191135734075E-2</c:v>
                </c:pt>
                <c:pt idx="2013">
                  <c:v>5.6648199445983378E-2</c:v>
                </c:pt>
                <c:pt idx="2014">
                  <c:v>6.9681440443213297E-2</c:v>
                </c:pt>
                <c:pt idx="2015">
                  <c:v>5.6814404432132967E-2</c:v>
                </c:pt>
                <c:pt idx="2016">
                  <c:v>7.9529085872576177E-2</c:v>
                </c:pt>
                <c:pt idx="2017">
                  <c:v>5.2659279778393353E-2</c:v>
                </c:pt>
                <c:pt idx="2018">
                  <c:v>6.3102493074792237E-2</c:v>
                </c:pt>
                <c:pt idx="2019">
                  <c:v>5.894736842105263E-2</c:v>
                </c:pt>
                <c:pt idx="2020">
                  <c:v>7.6759002770083101E-2</c:v>
                </c:pt>
                <c:pt idx="2021">
                  <c:v>5.0360110803324101E-2</c:v>
                </c:pt>
                <c:pt idx="2022">
                  <c:v>6.6897506925207753E-2</c:v>
                </c:pt>
                <c:pt idx="2023">
                  <c:v>6.6897506925207753E-2</c:v>
                </c:pt>
                <c:pt idx="2024">
                  <c:v>8.1357340720221605E-2</c:v>
                </c:pt>
                <c:pt idx="2025">
                  <c:v>8.1357340720221605E-2</c:v>
                </c:pt>
                <c:pt idx="2026">
                  <c:v>5.8088642659279779E-2</c:v>
                </c:pt>
                <c:pt idx="2027">
                  <c:v>6.049861495844875E-2</c:v>
                </c:pt>
                <c:pt idx="2028">
                  <c:v>6.7340720221606643E-2</c:v>
                </c:pt>
                <c:pt idx="2029">
                  <c:v>6.049861495844875E-2</c:v>
                </c:pt>
                <c:pt idx="2030">
                  <c:v>6.7340720221606643E-2</c:v>
                </c:pt>
                <c:pt idx="2031">
                  <c:v>6.5692520775623264E-2</c:v>
                </c:pt>
                <c:pt idx="2032">
                  <c:v>5.8365650969529087E-2</c:v>
                </c:pt>
                <c:pt idx="2033">
                  <c:v>8.1357340720221605E-2</c:v>
                </c:pt>
                <c:pt idx="2034">
                  <c:v>8.1357340720221605E-2</c:v>
                </c:pt>
                <c:pt idx="2035">
                  <c:v>5.8365650969529087E-2</c:v>
                </c:pt>
                <c:pt idx="2036">
                  <c:v>6.049861495844875E-2</c:v>
                </c:pt>
                <c:pt idx="2037">
                  <c:v>6.7340720221606643E-2</c:v>
                </c:pt>
                <c:pt idx="2038">
                  <c:v>8.1357340720221605E-2</c:v>
                </c:pt>
                <c:pt idx="2039">
                  <c:v>8.1357340720221605E-2</c:v>
                </c:pt>
                <c:pt idx="2040">
                  <c:v>6.7340720221606643E-2</c:v>
                </c:pt>
                <c:pt idx="2041">
                  <c:v>6.2839335180055397E-2</c:v>
                </c:pt>
                <c:pt idx="2042">
                  <c:v>5.6468144044321329E-2</c:v>
                </c:pt>
                <c:pt idx="2043">
                  <c:v>5.8282548476454296E-2</c:v>
                </c:pt>
                <c:pt idx="2044">
                  <c:v>8.2520775623268691E-2</c:v>
                </c:pt>
                <c:pt idx="2045">
                  <c:v>7.3711911357340718E-2</c:v>
                </c:pt>
                <c:pt idx="2046">
                  <c:v>5.2188365650969529E-2</c:v>
                </c:pt>
                <c:pt idx="2047">
                  <c:v>4.2908587257617731E-2</c:v>
                </c:pt>
                <c:pt idx="2048">
                  <c:v>7.5193905817174514E-2</c:v>
                </c:pt>
                <c:pt idx="2049">
                  <c:v>7.5138504155124658E-2</c:v>
                </c:pt>
                <c:pt idx="2050">
                  <c:v>5.1121883656509694E-2</c:v>
                </c:pt>
                <c:pt idx="2051">
                  <c:v>6.2146814404432135E-2</c:v>
                </c:pt>
                <c:pt idx="2052">
                  <c:v>6.4556786703601113E-2</c:v>
                </c:pt>
                <c:pt idx="2053">
                  <c:v>6.7825484764542934E-2</c:v>
                </c:pt>
                <c:pt idx="2054">
                  <c:v>6.7783933518005546E-2</c:v>
                </c:pt>
                <c:pt idx="2055">
                  <c:v>7.6814404432132957E-2</c:v>
                </c:pt>
                <c:pt idx="2056">
                  <c:v>7.1842105263157902E-2</c:v>
                </c:pt>
                <c:pt idx="2057">
                  <c:v>9.7645429362880884E-2</c:v>
                </c:pt>
                <c:pt idx="2058">
                  <c:v>5.7202216066481994E-2</c:v>
                </c:pt>
                <c:pt idx="2059">
                  <c:v>6.8130193905817177E-2</c:v>
                </c:pt>
                <c:pt idx="2060">
                  <c:v>5.2617728531855958E-2</c:v>
                </c:pt>
                <c:pt idx="2061">
                  <c:v>6.8490304709141275E-2</c:v>
                </c:pt>
                <c:pt idx="2062">
                  <c:v>6.4279778393351805E-2</c:v>
                </c:pt>
                <c:pt idx="2063">
                  <c:v>8.2132963988919672E-2</c:v>
                </c:pt>
                <c:pt idx="2064">
                  <c:v>8.8240997229916893E-2</c:v>
                </c:pt>
                <c:pt idx="2065">
                  <c:v>9.6814404432132961E-2</c:v>
                </c:pt>
                <c:pt idx="2066">
                  <c:v>7.3504155124653733E-2</c:v>
                </c:pt>
                <c:pt idx="2067">
                  <c:v>8.9501385041551251E-2</c:v>
                </c:pt>
                <c:pt idx="2068">
                  <c:v>8.7036011080332404E-2</c:v>
                </c:pt>
                <c:pt idx="2069">
                  <c:v>8.0734072022160666E-2</c:v>
                </c:pt>
                <c:pt idx="2070">
                  <c:v>7.7714681440443217E-2</c:v>
                </c:pt>
                <c:pt idx="2071">
                  <c:v>8.8670360110803328E-2</c:v>
                </c:pt>
                <c:pt idx="2072">
                  <c:v>8.941828254847646E-2</c:v>
                </c:pt>
                <c:pt idx="2073">
                  <c:v>9.1468144044321326E-2</c:v>
                </c:pt>
                <c:pt idx="2074">
                  <c:v>0.10002770083102493</c:v>
                </c:pt>
                <c:pt idx="2075">
                  <c:v>9.9196675900277004E-2</c:v>
                </c:pt>
                <c:pt idx="2076">
                  <c:v>9.3254847645429365E-2</c:v>
                </c:pt>
                <c:pt idx="2077">
                  <c:v>8.1828254847645429E-2</c:v>
                </c:pt>
                <c:pt idx="2078">
                  <c:v>5.2506925207756232E-2</c:v>
                </c:pt>
                <c:pt idx="2079">
                  <c:v>7.3670360110803329E-2</c:v>
                </c:pt>
                <c:pt idx="2080">
                  <c:v>7.0318559556786703E-2</c:v>
                </c:pt>
                <c:pt idx="2081">
                  <c:v>7.5470914127423822E-2</c:v>
                </c:pt>
                <c:pt idx="2082">
                  <c:v>6.6108033240997233E-2</c:v>
                </c:pt>
                <c:pt idx="2083">
                  <c:v>5.9030470914127421E-2</c:v>
                </c:pt>
                <c:pt idx="2084">
                  <c:v>7.9681440443213292E-2</c:v>
                </c:pt>
                <c:pt idx="2085">
                  <c:v>8.2700831024930754E-2</c:v>
                </c:pt>
                <c:pt idx="2086">
                  <c:v>8.714681440443213E-2</c:v>
                </c:pt>
                <c:pt idx="2087">
                  <c:v>9.0637119113573403E-2</c:v>
                </c:pt>
                <c:pt idx="2088">
                  <c:v>7.0096952908587251E-2</c:v>
                </c:pt>
                <c:pt idx="2089">
                  <c:v>0</c:v>
                </c:pt>
                <c:pt idx="2090">
                  <c:v>0</c:v>
                </c:pt>
                <c:pt idx="2091">
                  <c:v>0</c:v>
                </c:pt>
                <c:pt idx="2092">
                  <c:v>0</c:v>
                </c:pt>
                <c:pt idx="2093">
                  <c:v>0</c:v>
                </c:pt>
                <c:pt idx="2094">
                  <c:v>0</c:v>
                </c:pt>
                <c:pt idx="2095">
                  <c:v>0</c:v>
                </c:pt>
                <c:pt idx="2096">
                  <c:v>6.1371191135734075E-2</c:v>
                </c:pt>
                <c:pt idx="2097">
                  <c:v>7.6495844875346261E-2</c:v>
                </c:pt>
                <c:pt idx="2098">
                  <c:v>6.5844875346260393E-2</c:v>
                </c:pt>
                <c:pt idx="2099">
                  <c:v>6.3545706371191141E-2</c:v>
                </c:pt>
                <c:pt idx="2100">
                  <c:v>6.411357340720221E-2</c:v>
                </c:pt>
                <c:pt idx="2101">
                  <c:v>6.1939058171745151E-2</c:v>
                </c:pt>
                <c:pt idx="2102">
                  <c:v>6.6412742382271461E-2</c:v>
                </c:pt>
                <c:pt idx="2103">
                  <c:v>7.6163434903047098E-2</c:v>
                </c:pt>
                <c:pt idx="2104">
                  <c:v>6.6440443213296396E-2</c:v>
                </c:pt>
                <c:pt idx="2105">
                  <c:v>7.6191135734072019E-2</c:v>
                </c:pt>
                <c:pt idx="2106">
                  <c:v>6.4141274238227144E-2</c:v>
                </c:pt>
                <c:pt idx="2107">
                  <c:v>6.1966759002770086E-2</c:v>
                </c:pt>
                <c:pt idx="2108">
                  <c:v>4.5373961218836564E-2</c:v>
                </c:pt>
                <c:pt idx="2109">
                  <c:v>4.9404432132963992E-2</c:v>
                </c:pt>
                <c:pt idx="2110">
                  <c:v>5.602493074792244E-2</c:v>
                </c:pt>
                <c:pt idx="2111">
                  <c:v>5.0221606648199447E-2</c:v>
                </c:pt>
                <c:pt idx="2112">
                  <c:v>4.6066481994459833E-2</c:v>
                </c:pt>
                <c:pt idx="2113">
                  <c:v>5.6842105263157895E-2</c:v>
                </c:pt>
                <c:pt idx="2114">
                  <c:v>5.8157894736842103E-2</c:v>
                </c:pt>
                <c:pt idx="2115">
                  <c:v>5.1398891966759001E-2</c:v>
                </c:pt>
                <c:pt idx="2116">
                  <c:v>4.7243767313019387E-2</c:v>
                </c:pt>
                <c:pt idx="2117">
                  <c:v>8.6052631578947367E-2</c:v>
                </c:pt>
                <c:pt idx="2118">
                  <c:v>9.4362880886426595E-2</c:v>
                </c:pt>
                <c:pt idx="2119">
                  <c:v>9.4362880886426595E-2</c:v>
                </c:pt>
                <c:pt idx="2120">
                  <c:v>8.6052631578947367E-2</c:v>
                </c:pt>
                <c:pt idx="2121">
                  <c:v>9.7132963988919671E-2</c:v>
                </c:pt>
                <c:pt idx="2122">
                  <c:v>1.8282548476454295E-4</c:v>
                </c:pt>
                <c:pt idx="2123">
                  <c:v>2.8531855955678671E-4</c:v>
                </c:pt>
                <c:pt idx="2124">
                  <c:v>6.6759002770083102E-4</c:v>
                </c:pt>
                <c:pt idx="2125">
                  <c:v>8.1177285318559556E-2</c:v>
                </c:pt>
                <c:pt idx="2126">
                  <c:v>3.3878116343490305E-2</c:v>
                </c:pt>
                <c:pt idx="2127">
                  <c:v>3.332409972299169E-2</c:v>
                </c:pt>
                <c:pt idx="2128">
                  <c:v>3.803324099722992E-2</c:v>
                </c:pt>
                <c:pt idx="2129">
                  <c:v>4.1634349030470912E-2</c:v>
                </c:pt>
                <c:pt idx="2130">
                  <c:v>4.1080332409972296E-2</c:v>
                </c:pt>
                <c:pt idx="2131">
                  <c:v>3.7479224376731304E-2</c:v>
                </c:pt>
                <c:pt idx="2132">
                  <c:v>4.2686980609418279E-2</c:v>
                </c:pt>
                <c:pt idx="2133">
                  <c:v>3.907202216066482E-2</c:v>
                </c:pt>
                <c:pt idx="2134">
                  <c:v>3.4445983379501388E-2</c:v>
                </c:pt>
                <c:pt idx="2135">
                  <c:v>3.8518005540166204E-2</c:v>
                </c:pt>
                <c:pt idx="2136">
                  <c:v>3.3891966759002773E-2</c:v>
                </c:pt>
                <c:pt idx="2137">
                  <c:v>4.3240997229916894E-2</c:v>
                </c:pt>
                <c:pt idx="2138">
                  <c:v>2.2534626038781164E-2</c:v>
                </c:pt>
                <c:pt idx="2139">
                  <c:v>3.9584487534626039E-2</c:v>
                </c:pt>
                <c:pt idx="2140">
                  <c:v>3.4930747922437673E-2</c:v>
                </c:pt>
                <c:pt idx="2141">
                  <c:v>3.9030470914127424E-2</c:v>
                </c:pt>
                <c:pt idx="2142">
                  <c:v>4.2963988919667587E-2</c:v>
                </c:pt>
                <c:pt idx="2143">
                  <c:v>4.3518005540166202E-2</c:v>
                </c:pt>
                <c:pt idx="2144">
                  <c:v>3.4376731301939058E-2</c:v>
                </c:pt>
                <c:pt idx="2145">
                  <c:v>2.3060941828254848E-2</c:v>
                </c:pt>
                <c:pt idx="2146">
                  <c:v>0.19972299168975069</c:v>
                </c:pt>
                <c:pt idx="2147">
                  <c:v>0.16537396121883657</c:v>
                </c:pt>
                <c:pt idx="2148">
                  <c:v>0.25900277008310252</c:v>
                </c:pt>
                <c:pt idx="2149">
                  <c:v>0.20166204986149586</c:v>
                </c:pt>
                <c:pt idx="2150">
                  <c:v>0.15595567867036012</c:v>
                </c:pt>
                <c:pt idx="2151">
                  <c:v>0.16703601108033242</c:v>
                </c:pt>
                <c:pt idx="2152">
                  <c:v>0.1595567867036011</c:v>
                </c:pt>
                <c:pt idx="2153">
                  <c:v>0.26371191135734073</c:v>
                </c:pt>
                <c:pt idx="2154">
                  <c:v>0.20554016620498616</c:v>
                </c:pt>
                <c:pt idx="2155">
                  <c:v>0.15761772853185596</c:v>
                </c:pt>
                <c:pt idx="2156">
                  <c:v>0.1401662049861496</c:v>
                </c:pt>
                <c:pt idx="2157">
                  <c:v>0.17119113573407202</c:v>
                </c:pt>
                <c:pt idx="2158">
                  <c:v>0.17119113573407202</c:v>
                </c:pt>
                <c:pt idx="2159">
                  <c:v>0.20277008310249309</c:v>
                </c:pt>
                <c:pt idx="2160">
                  <c:v>0.1401662049861496</c:v>
                </c:pt>
                <c:pt idx="2161">
                  <c:v>0.17202216066481996</c:v>
                </c:pt>
                <c:pt idx="2162">
                  <c:v>0.20277008310249309</c:v>
                </c:pt>
                <c:pt idx="2163">
                  <c:v>0.1401662049861496</c:v>
                </c:pt>
                <c:pt idx="2164">
                  <c:v>8.9404432132963993E-2</c:v>
                </c:pt>
                <c:pt idx="2165">
                  <c:v>8.8905817174515234E-2</c:v>
                </c:pt>
                <c:pt idx="2166">
                  <c:v>8.585872576177285E-2</c:v>
                </c:pt>
                <c:pt idx="2167">
                  <c:v>0.11516620498614959</c:v>
                </c:pt>
                <c:pt idx="2168">
                  <c:v>8.585872576177285E-2</c:v>
                </c:pt>
                <c:pt idx="2169">
                  <c:v>9.9958448753462603E-2</c:v>
                </c:pt>
                <c:pt idx="2170">
                  <c:v>9.2451523545706377E-2</c:v>
                </c:pt>
                <c:pt idx="2171">
                  <c:v>9.2451523545706377E-2</c:v>
                </c:pt>
                <c:pt idx="2172">
                  <c:v>9.9958448753462603E-2</c:v>
                </c:pt>
                <c:pt idx="2173">
                  <c:v>8.8905817174515234E-2</c:v>
                </c:pt>
                <c:pt idx="2174">
                  <c:v>8.9404432132963993E-2</c:v>
                </c:pt>
                <c:pt idx="2175">
                  <c:v>8.4958448753462604E-2</c:v>
                </c:pt>
                <c:pt idx="2176">
                  <c:v>9.0457063711911354E-2</c:v>
                </c:pt>
                <c:pt idx="2177">
                  <c:v>9.3504155124653737E-2</c:v>
                </c:pt>
                <c:pt idx="2178">
                  <c:v>9.9224376731301939E-2</c:v>
                </c:pt>
                <c:pt idx="2179">
                  <c:v>0.11732686980609418</c:v>
                </c:pt>
                <c:pt idx="2180">
                  <c:v>9.9224376731301939E-2</c:v>
                </c:pt>
                <c:pt idx="2181">
                  <c:v>9.9224376731301939E-2</c:v>
                </c:pt>
                <c:pt idx="2182">
                  <c:v>8.9958448753462608E-2</c:v>
                </c:pt>
                <c:pt idx="2183">
                  <c:v>8.9958448753462608E-2</c:v>
                </c:pt>
                <c:pt idx="2184">
                  <c:v>9.9224376731301939E-2</c:v>
                </c:pt>
                <c:pt idx="2185">
                  <c:v>8.191135734072022E-2</c:v>
                </c:pt>
                <c:pt idx="2186">
                  <c:v>8.4958448753462604E-2</c:v>
                </c:pt>
                <c:pt idx="2187">
                  <c:v>9.0457063711911354E-2</c:v>
                </c:pt>
                <c:pt idx="2188">
                  <c:v>8.191135734072022E-2</c:v>
                </c:pt>
                <c:pt idx="2189">
                  <c:v>9.3504155124653737E-2</c:v>
                </c:pt>
                <c:pt idx="2190">
                  <c:v>9.9224376731301939E-2</c:v>
                </c:pt>
                <c:pt idx="2191">
                  <c:v>9.9224376731301939E-2</c:v>
                </c:pt>
                <c:pt idx="2192">
                  <c:v>8.9958448753462608E-2</c:v>
                </c:pt>
                <c:pt idx="2193">
                  <c:v>9.9224376731301939E-2</c:v>
                </c:pt>
                <c:pt idx="2194">
                  <c:v>9.9224376731301939E-2</c:v>
                </c:pt>
                <c:pt idx="2195">
                  <c:v>8.9958448753462608E-2</c:v>
                </c:pt>
                <c:pt idx="2196">
                  <c:v>0</c:v>
                </c:pt>
                <c:pt idx="2197">
                  <c:v>0</c:v>
                </c:pt>
                <c:pt idx="2198">
                  <c:v>4.470914127423823E-2</c:v>
                </c:pt>
                <c:pt idx="2199">
                  <c:v>5.5415512465373962E-2</c:v>
                </c:pt>
                <c:pt idx="2200">
                  <c:v>5.7354570637119115E-2</c:v>
                </c:pt>
                <c:pt idx="2201">
                  <c:v>4.2493074792243769E-2</c:v>
                </c:pt>
                <c:pt idx="2202">
                  <c:v>4.8573407202216069E-2</c:v>
                </c:pt>
                <c:pt idx="2203">
                  <c:v>5.7991689750692521E-2</c:v>
                </c:pt>
                <c:pt idx="2204">
                  <c:v>6.3185595567867042E-2</c:v>
                </c:pt>
                <c:pt idx="2205">
                  <c:v>5.6052631578947368E-2</c:v>
                </c:pt>
                <c:pt idx="2206">
                  <c:v>4.5346260387811636E-2</c:v>
                </c:pt>
                <c:pt idx="2207">
                  <c:v>4.3130193905817175E-2</c:v>
                </c:pt>
                <c:pt idx="2208">
                  <c:v>5.0789473684210523E-2</c:v>
                </c:pt>
                <c:pt idx="2209">
                  <c:v>6.1246537396121882E-2</c:v>
                </c:pt>
                <c:pt idx="2210">
                  <c:v>4.3407202216066483E-2</c:v>
                </c:pt>
                <c:pt idx="2211">
                  <c:v>5.6329639889196675E-2</c:v>
                </c:pt>
                <c:pt idx="2212">
                  <c:v>5.8268698060941829E-2</c:v>
                </c:pt>
                <c:pt idx="2213">
                  <c:v>4.5623268698060944E-2</c:v>
                </c:pt>
                <c:pt idx="2214">
                  <c:v>5.3282548476454292E-2</c:v>
                </c:pt>
                <c:pt idx="2215">
                  <c:v>5.4889196675900274E-2</c:v>
                </c:pt>
                <c:pt idx="2216">
                  <c:v>5.551246537396122E-2</c:v>
                </c:pt>
                <c:pt idx="2217">
                  <c:v>8.3088642659279774E-2</c:v>
                </c:pt>
                <c:pt idx="2218">
                  <c:v>0.11245152354570637</c:v>
                </c:pt>
                <c:pt idx="2219">
                  <c:v>9.3614958448753463E-2</c:v>
                </c:pt>
                <c:pt idx="2220">
                  <c:v>9.970914127423823E-2</c:v>
                </c:pt>
                <c:pt idx="2221">
                  <c:v>7.7548476454293636E-2</c:v>
                </c:pt>
                <c:pt idx="2222">
                  <c:v>0.10192520775623269</c:v>
                </c:pt>
                <c:pt idx="2223">
                  <c:v>0.1210387811634349</c:v>
                </c:pt>
                <c:pt idx="2224">
                  <c:v>9.1398891966759002E-2</c:v>
                </c:pt>
                <c:pt idx="2225">
                  <c:v>6.9238227146814407E-2</c:v>
                </c:pt>
                <c:pt idx="2226">
                  <c:v>8.3088642659279774E-2</c:v>
                </c:pt>
                <c:pt idx="2227">
                  <c:v>0.13073407202216067</c:v>
                </c:pt>
                <c:pt idx="2228">
                  <c:v>7.7548476454293636E-2</c:v>
                </c:pt>
                <c:pt idx="2229">
                  <c:v>9.970914127423823E-2</c:v>
                </c:pt>
                <c:pt idx="2230">
                  <c:v>9.1398891966759002E-2</c:v>
                </c:pt>
                <c:pt idx="2231">
                  <c:v>0.10247922437673131</c:v>
                </c:pt>
                <c:pt idx="2232">
                  <c:v>6.9238227146814407E-2</c:v>
                </c:pt>
                <c:pt idx="2233">
                  <c:v>0.11300554016620498</c:v>
                </c:pt>
                <c:pt idx="2234">
                  <c:v>9.4168975069252078E-2</c:v>
                </c:pt>
                <c:pt idx="2235">
                  <c:v>9.3878116343490303E-2</c:v>
                </c:pt>
                <c:pt idx="2236">
                  <c:v>9.970914127423823E-2</c:v>
                </c:pt>
                <c:pt idx="2237">
                  <c:v>0.13073407202216067</c:v>
                </c:pt>
                <c:pt idx="2238">
                  <c:v>9.6648199445983379E-2</c:v>
                </c:pt>
                <c:pt idx="2239">
                  <c:v>8.5567867036011075E-2</c:v>
                </c:pt>
                <c:pt idx="2240">
                  <c:v>6.9238227146814407E-2</c:v>
                </c:pt>
                <c:pt idx="2241">
                  <c:v>0.10495844875346261</c:v>
                </c:pt>
                <c:pt idx="2242">
                  <c:v>0.11300554016620498</c:v>
                </c:pt>
                <c:pt idx="2243">
                  <c:v>7.7548476454293636E-2</c:v>
                </c:pt>
                <c:pt idx="2244">
                  <c:v>0.11632963988919667</c:v>
                </c:pt>
                <c:pt idx="2245">
                  <c:v>9.8033240997229917E-2</c:v>
                </c:pt>
                <c:pt idx="2246">
                  <c:v>0.10565096952908587</c:v>
                </c:pt>
                <c:pt idx="2247">
                  <c:v>0.12740997229916898</c:v>
                </c:pt>
                <c:pt idx="2248">
                  <c:v>0.10524930747922438</c:v>
                </c:pt>
                <c:pt idx="2249">
                  <c:v>8.7520775623268696E-2</c:v>
                </c:pt>
                <c:pt idx="2250">
                  <c:v>7.2008310249307483E-2</c:v>
                </c:pt>
                <c:pt idx="2251">
                  <c:v>9.5831024930747924E-2</c:v>
                </c:pt>
                <c:pt idx="2252">
                  <c:v>8.585872576177285E-2</c:v>
                </c:pt>
                <c:pt idx="2253">
                  <c:v>8.0318559556786698E-2</c:v>
                </c:pt>
                <c:pt idx="2254">
                  <c:v>7.7548476454293636E-2</c:v>
                </c:pt>
                <c:pt idx="2255">
                  <c:v>7.2008310249307483E-2</c:v>
                </c:pt>
                <c:pt idx="2256">
                  <c:v>7.7548476454293636E-2</c:v>
                </c:pt>
                <c:pt idx="2257">
                  <c:v>0.10524930747922438</c:v>
                </c:pt>
                <c:pt idx="2258">
                  <c:v>0.13572022160664821</c:v>
                </c:pt>
                <c:pt idx="2259">
                  <c:v>9.6662049861495847E-2</c:v>
                </c:pt>
                <c:pt idx="2260">
                  <c:v>8.3088642659279774E-2</c:v>
                </c:pt>
                <c:pt idx="2261">
                  <c:v>8.8351800554016618E-2</c:v>
                </c:pt>
                <c:pt idx="2262">
                  <c:v>7.8240997229916898E-2</c:v>
                </c:pt>
                <c:pt idx="2263">
                  <c:v>7.2008310249307483E-2</c:v>
                </c:pt>
                <c:pt idx="2264">
                  <c:v>9.0831024930747919E-2</c:v>
                </c:pt>
                <c:pt idx="2265">
                  <c:v>0.13613573407202217</c:v>
                </c:pt>
                <c:pt idx="2266">
                  <c:v>7.8240997229916898E-2</c:v>
                </c:pt>
                <c:pt idx="2267">
                  <c:v>7.7548476454293636E-2</c:v>
                </c:pt>
                <c:pt idx="2268">
                  <c:v>0.10495844875346261</c:v>
                </c:pt>
                <c:pt idx="2269">
                  <c:v>0.11909972299168975</c:v>
                </c:pt>
                <c:pt idx="2270">
                  <c:v>8.3088642659279774E-2</c:v>
                </c:pt>
                <c:pt idx="2271">
                  <c:v>0.10524930747922438</c:v>
                </c:pt>
                <c:pt idx="2272">
                  <c:v>0</c:v>
                </c:pt>
                <c:pt idx="2273">
                  <c:v>0</c:v>
                </c:pt>
                <c:pt idx="2274">
                  <c:v>0</c:v>
                </c:pt>
                <c:pt idx="2275">
                  <c:v>0</c:v>
                </c:pt>
                <c:pt idx="2276">
                  <c:v>0</c:v>
                </c:pt>
                <c:pt idx="2277">
                  <c:v>0</c:v>
                </c:pt>
                <c:pt idx="2278">
                  <c:v>1.3850415512465375E-4</c:v>
                </c:pt>
                <c:pt idx="2279">
                  <c:v>1.4404432132963989E-4</c:v>
                </c:pt>
                <c:pt idx="2280">
                  <c:v>3.2132963988919667E-4</c:v>
                </c:pt>
                <c:pt idx="2281">
                  <c:v>0</c:v>
                </c:pt>
                <c:pt idx="2282">
                  <c:v>0</c:v>
                </c:pt>
                <c:pt idx="2283">
                  <c:v>0</c:v>
                </c:pt>
                <c:pt idx="2284">
                  <c:v>2.9639889196675899E-4</c:v>
                </c:pt>
                <c:pt idx="2285">
                  <c:v>5.5955678670360114E-4</c:v>
                </c:pt>
                <c:pt idx="2286">
                  <c:v>1.0332409972299169E-3</c:v>
                </c:pt>
                <c:pt idx="2287">
                  <c:v>5.9598337950138504E-2</c:v>
                </c:pt>
                <c:pt idx="2288">
                  <c:v>5.5277008310249308E-2</c:v>
                </c:pt>
                <c:pt idx="2289">
                  <c:v>5.9598337950138504E-2</c:v>
                </c:pt>
                <c:pt idx="2290">
                  <c:v>5.5277008310249308E-2</c:v>
                </c:pt>
                <c:pt idx="2291">
                  <c:v>5.6523545706371192E-2</c:v>
                </c:pt>
                <c:pt idx="2292">
                  <c:v>5.9598337950138504E-2</c:v>
                </c:pt>
                <c:pt idx="2293">
                  <c:v>0</c:v>
                </c:pt>
                <c:pt idx="2294">
                  <c:v>0</c:v>
                </c:pt>
                <c:pt idx="2295">
                  <c:v>0</c:v>
                </c:pt>
                <c:pt idx="2296">
                  <c:v>0</c:v>
                </c:pt>
                <c:pt idx="2297">
                  <c:v>0</c:v>
                </c:pt>
                <c:pt idx="2298">
                  <c:v>0</c:v>
                </c:pt>
                <c:pt idx="2299">
                  <c:v>9.1412742382271473E-5</c:v>
                </c:pt>
                <c:pt idx="2300">
                  <c:v>0</c:v>
                </c:pt>
                <c:pt idx="2301">
                  <c:v>5.9002770083102496E-4</c:v>
                </c:pt>
                <c:pt idx="2302">
                  <c:v>2.9916897506925206E-4</c:v>
                </c:pt>
                <c:pt idx="2303">
                  <c:v>1.1357340720221606E-3</c:v>
                </c:pt>
                <c:pt idx="2304">
                  <c:v>3.9335180055401664E-4</c:v>
                </c:pt>
                <c:pt idx="2305">
                  <c:v>8.9196675900277004E-4</c:v>
                </c:pt>
                <c:pt idx="2306">
                  <c:v>6.1883656509695288E-2</c:v>
                </c:pt>
                <c:pt idx="2307">
                  <c:v>4.9833795013850414E-2</c:v>
                </c:pt>
                <c:pt idx="2308">
                  <c:v>6.2576177285318557E-2</c:v>
                </c:pt>
                <c:pt idx="2309">
                  <c:v>5.842105263157895E-2</c:v>
                </c:pt>
                <c:pt idx="2310">
                  <c:v>5.0941828254847644E-2</c:v>
                </c:pt>
                <c:pt idx="2311">
                  <c:v>5.7867036011080335E-2</c:v>
                </c:pt>
                <c:pt idx="2312">
                  <c:v>5.3157894736842105E-2</c:v>
                </c:pt>
                <c:pt idx="2313">
                  <c:v>6.2022160664819942E-2</c:v>
                </c:pt>
                <c:pt idx="2314">
                  <c:v>5.7728531855955681E-2</c:v>
                </c:pt>
                <c:pt idx="2315">
                  <c:v>5.8975069252077565E-2</c:v>
                </c:pt>
                <c:pt idx="2316">
                  <c:v>6.8531855955678664E-2</c:v>
                </c:pt>
                <c:pt idx="2317">
                  <c:v>4.7894736842105261E-2</c:v>
                </c:pt>
                <c:pt idx="2318">
                  <c:v>5.3157894736842105E-2</c:v>
                </c:pt>
                <c:pt idx="2319">
                  <c:v>6.1329639889196673E-2</c:v>
                </c:pt>
                <c:pt idx="2320">
                  <c:v>4.5124653739612192E-2</c:v>
                </c:pt>
                <c:pt idx="2321">
                  <c:v>4.56786703601108E-2</c:v>
                </c:pt>
                <c:pt idx="2322">
                  <c:v>6.2576177285318557E-2</c:v>
                </c:pt>
                <c:pt idx="2323">
                  <c:v>7.5872576177285322E-2</c:v>
                </c:pt>
                <c:pt idx="2324">
                  <c:v>5.7174515235457066E-2</c:v>
                </c:pt>
                <c:pt idx="2325">
                  <c:v>5.842105263157895E-2</c:v>
                </c:pt>
                <c:pt idx="2326">
                  <c:v>4.7340720221606646E-2</c:v>
                </c:pt>
                <c:pt idx="2327">
                  <c:v>4.6094182825484761E-2</c:v>
                </c:pt>
                <c:pt idx="2328">
                  <c:v>5.2216066481994457E-2</c:v>
                </c:pt>
                <c:pt idx="2329">
                  <c:v>4.7229916897506927E-2</c:v>
                </c:pt>
                <c:pt idx="2330">
                  <c:v>4.9445983379501388E-2</c:v>
                </c:pt>
                <c:pt idx="2331">
                  <c:v>4.9030470914127426E-2</c:v>
                </c:pt>
                <c:pt idx="2332">
                  <c:v>5.3462603878116341E-2</c:v>
                </c:pt>
                <c:pt idx="2333">
                  <c:v>5.5678670360110802E-2</c:v>
                </c:pt>
                <c:pt idx="2334">
                  <c:v>4.6371191135734069E-2</c:v>
                </c:pt>
                <c:pt idx="2335">
                  <c:v>5.2493074792243764E-2</c:v>
                </c:pt>
                <c:pt idx="2336">
                  <c:v>4.7506925207756234E-2</c:v>
                </c:pt>
                <c:pt idx="2337">
                  <c:v>4.9722991689750695E-2</c:v>
                </c:pt>
                <c:pt idx="2338">
                  <c:v>5.4293628808864264E-2</c:v>
                </c:pt>
                <c:pt idx="2339">
                  <c:v>2.6288088642659278E-3</c:v>
                </c:pt>
                <c:pt idx="2340">
                  <c:v>2.7479224376731302E-3</c:v>
                </c:pt>
                <c:pt idx="2341">
                  <c:v>1.4653739612188366E-3</c:v>
                </c:pt>
                <c:pt idx="2342">
                  <c:v>1.6066481994459834E-3</c:v>
                </c:pt>
                <c:pt idx="2343">
                  <c:v>1.850415512465374E-3</c:v>
                </c:pt>
                <c:pt idx="2344">
                  <c:v>1.6149584487534627E-3</c:v>
                </c:pt>
                <c:pt idx="2345">
                  <c:v>1.7645429362880887E-3</c:v>
                </c:pt>
                <c:pt idx="2346">
                  <c:v>1.4321329639889197E-3</c:v>
                </c:pt>
                <c:pt idx="2347">
                  <c:v>2.8975069252077561E-3</c:v>
                </c:pt>
                <c:pt idx="2348">
                  <c:v>7.340720221606648E-4</c:v>
                </c:pt>
                <c:pt idx="2349">
                  <c:v>2.8975069252077561E-3</c:v>
                </c:pt>
                <c:pt idx="2350">
                  <c:v>2.4819944598337951E-3</c:v>
                </c:pt>
                <c:pt idx="2351">
                  <c:v>2.4681440443213298E-3</c:v>
                </c:pt>
                <c:pt idx="2352">
                  <c:v>1.9750692520775623E-3</c:v>
                </c:pt>
                <c:pt idx="2353">
                  <c:v>3.1024930747922436E-3</c:v>
                </c:pt>
                <c:pt idx="2354">
                  <c:v>1.8088642659279779E-3</c:v>
                </c:pt>
                <c:pt idx="2355">
                  <c:v>1.4986149584487534E-3</c:v>
                </c:pt>
                <c:pt idx="2356">
                  <c:v>1.3462603878116343E-3</c:v>
                </c:pt>
                <c:pt idx="2357">
                  <c:v>7.4238227146814406E-4</c:v>
                </c:pt>
                <c:pt idx="2358">
                  <c:v>5.7340720221606644E-4</c:v>
                </c:pt>
                <c:pt idx="2359">
                  <c:v>2.5623268698060941E-3</c:v>
                </c:pt>
                <c:pt idx="2360">
                  <c:v>6.7036011080332414E-4</c:v>
                </c:pt>
                <c:pt idx="2361">
                  <c:v>1.5346260387811635E-3</c:v>
                </c:pt>
                <c:pt idx="2362">
                  <c:v>3.0138504155124654E-3</c:v>
                </c:pt>
                <c:pt idx="2363">
                  <c:v>2.074792243767313E-3</c:v>
                </c:pt>
                <c:pt idx="2364">
                  <c:v>3.3795013850415512E-3</c:v>
                </c:pt>
                <c:pt idx="2365">
                  <c:v>2.7590027700831023E-3</c:v>
                </c:pt>
                <c:pt idx="2366">
                  <c:v>1.0138504155124653E-3</c:v>
                </c:pt>
                <c:pt idx="2367">
                  <c:v>3.5041551246537397E-3</c:v>
                </c:pt>
                <c:pt idx="2368">
                  <c:v>4.6426592797783935E-3</c:v>
                </c:pt>
                <c:pt idx="2369">
                  <c:v>3.9529085872576173E-3</c:v>
                </c:pt>
                <c:pt idx="2370">
                  <c:v>4.0720221606648198E-3</c:v>
                </c:pt>
                <c:pt idx="2371">
                  <c:v>2.4875346260387812E-3</c:v>
                </c:pt>
                <c:pt idx="2372">
                  <c:v>2.5484764542936288E-3</c:v>
                </c:pt>
                <c:pt idx="2373">
                  <c:v>1.6066481994459834E-3</c:v>
                </c:pt>
                <c:pt idx="2374">
                  <c:v>3.7590027700831023E-3</c:v>
                </c:pt>
                <c:pt idx="2375">
                  <c:v>2.7590027700831023E-3</c:v>
                </c:pt>
                <c:pt idx="2376">
                  <c:v>2.4459833795013848E-3</c:v>
                </c:pt>
                <c:pt idx="2377">
                  <c:v>3.0304709141274239E-3</c:v>
                </c:pt>
                <c:pt idx="2378">
                  <c:v>2.4515235457063713E-3</c:v>
                </c:pt>
                <c:pt idx="2379">
                  <c:v>3.9307479224376732E-3</c:v>
                </c:pt>
                <c:pt idx="2380">
                  <c:v>1.850415512465374E-3</c:v>
                </c:pt>
                <c:pt idx="2381">
                  <c:v>2.1855955678670362E-3</c:v>
                </c:pt>
                <c:pt idx="2382">
                  <c:v>3.6592797783933516E-3</c:v>
                </c:pt>
                <c:pt idx="2383">
                  <c:v>3.7174515235457064E-3</c:v>
                </c:pt>
                <c:pt idx="2384">
                  <c:v>2.8393351800554017E-3</c:v>
                </c:pt>
                <c:pt idx="2385">
                  <c:v>1.8088642659279779E-3</c:v>
                </c:pt>
                <c:pt idx="2386">
                  <c:v>2.0498614958448752E-3</c:v>
                </c:pt>
                <c:pt idx="2387">
                  <c:v>1.7700831024930748E-3</c:v>
                </c:pt>
                <c:pt idx="2388">
                  <c:v>2.9556786703601109E-3</c:v>
                </c:pt>
                <c:pt idx="2389">
                  <c:v>2.2631578947368419E-3</c:v>
                </c:pt>
                <c:pt idx="2390">
                  <c:v>3.739612188365651E-3</c:v>
                </c:pt>
                <c:pt idx="2391">
                  <c:v>3.5512465373961221E-3</c:v>
                </c:pt>
                <c:pt idx="2392">
                  <c:v>1.1911357340720222E-3</c:v>
                </c:pt>
                <c:pt idx="2393">
                  <c:v>4.6980609418282547E-3</c:v>
                </c:pt>
                <c:pt idx="2394">
                  <c:v>5.8116343490304707E-3</c:v>
                </c:pt>
                <c:pt idx="2395">
                  <c:v>2.6288088642659278E-3</c:v>
                </c:pt>
                <c:pt idx="2396">
                  <c:v>3.7257617728531857E-3</c:v>
                </c:pt>
                <c:pt idx="2397">
                  <c:v>2.8642659279778395E-3</c:v>
                </c:pt>
                <c:pt idx="2398">
                  <c:v>1.9307479224376731E-3</c:v>
                </c:pt>
                <c:pt idx="2399">
                  <c:v>3.7673130193905816E-3</c:v>
                </c:pt>
                <c:pt idx="2400">
                  <c:v>2.9584487534626037E-3</c:v>
                </c:pt>
                <c:pt idx="2401">
                  <c:v>3.0193905817174514E-3</c:v>
                </c:pt>
                <c:pt idx="2402">
                  <c:v>2.3462603878116346E-3</c:v>
                </c:pt>
                <c:pt idx="2403">
                  <c:v>0.31052631578947371</c:v>
                </c:pt>
                <c:pt idx="2404">
                  <c:v>0.3138504155124654</c:v>
                </c:pt>
                <c:pt idx="2405">
                  <c:v>0.31745152354570638</c:v>
                </c:pt>
                <c:pt idx="2406">
                  <c:v>8.1717451523545703E-2</c:v>
                </c:pt>
                <c:pt idx="2407">
                  <c:v>8.7257617728531855E-2</c:v>
                </c:pt>
                <c:pt idx="2408">
                  <c:v>0.12880886426592797</c:v>
                </c:pt>
                <c:pt idx="2409">
                  <c:v>8.3240997229916902E-2</c:v>
                </c:pt>
                <c:pt idx="2410">
                  <c:v>0.13157894736842105</c:v>
                </c:pt>
                <c:pt idx="2411">
                  <c:v>8.878116343490304E-2</c:v>
                </c:pt>
                <c:pt idx="2412">
                  <c:v>8.4210526315789472E-2</c:v>
                </c:pt>
                <c:pt idx="2413">
                  <c:v>8.9750692520775624E-2</c:v>
                </c:pt>
                <c:pt idx="2414">
                  <c:v>0.13282548476454292</c:v>
                </c:pt>
                <c:pt idx="2415">
                  <c:v>7.7506925207756233E-2</c:v>
                </c:pt>
                <c:pt idx="2416">
                  <c:v>7.1966759002770081E-2</c:v>
                </c:pt>
                <c:pt idx="2417">
                  <c:v>7.2105263157894742E-2</c:v>
                </c:pt>
                <c:pt idx="2418">
                  <c:v>7.764542936288088E-2</c:v>
                </c:pt>
                <c:pt idx="2419">
                  <c:v>8.5041551246537395E-2</c:v>
                </c:pt>
                <c:pt idx="2420">
                  <c:v>7.9085872576177288E-2</c:v>
                </c:pt>
                <c:pt idx="2421">
                  <c:v>7.8531855955678673E-2</c:v>
                </c:pt>
                <c:pt idx="2422">
                  <c:v>7.2576177285318566E-2</c:v>
                </c:pt>
                <c:pt idx="2423">
                  <c:v>7.9085872576177288E-2</c:v>
                </c:pt>
                <c:pt idx="2424">
                  <c:v>4.8490304709141271E-2</c:v>
                </c:pt>
                <c:pt idx="2425">
                  <c:v>4.9002770083102491E-2</c:v>
                </c:pt>
                <c:pt idx="2426">
                  <c:v>0.14459833795013852</c:v>
                </c:pt>
                <c:pt idx="2427">
                  <c:v>0.24155124653739612</c:v>
                </c:pt>
                <c:pt idx="2428">
                  <c:v>0.12243767313019391</c:v>
                </c:pt>
                <c:pt idx="2429">
                  <c:v>0.16869806094182827</c:v>
                </c:pt>
                <c:pt idx="2430">
                  <c:v>0.14653739612188366</c:v>
                </c:pt>
                <c:pt idx="2431">
                  <c:v>0.12313019390581717</c:v>
                </c:pt>
                <c:pt idx="2432">
                  <c:v>0.14722991689750692</c:v>
                </c:pt>
                <c:pt idx="2433">
                  <c:v>0.36842105263157893</c:v>
                </c:pt>
                <c:pt idx="2434">
                  <c:v>0.16952908587257617</c:v>
                </c:pt>
                <c:pt idx="2435">
                  <c:v>0.24238227146814403</c:v>
                </c:pt>
                <c:pt idx="2436">
                  <c:v>0.14542936288088643</c:v>
                </c:pt>
                <c:pt idx="2437">
                  <c:v>0.14986149584487535</c:v>
                </c:pt>
                <c:pt idx="2438">
                  <c:v>0.1739612188365651</c:v>
                </c:pt>
                <c:pt idx="2439">
                  <c:v>0.15180055401662049</c:v>
                </c:pt>
                <c:pt idx="2440">
                  <c:v>0.12770083102493074</c:v>
                </c:pt>
                <c:pt idx="2441">
                  <c:v>0.19722991689750694</c:v>
                </c:pt>
                <c:pt idx="2442">
                  <c:v>0.17725761772853185</c:v>
                </c:pt>
                <c:pt idx="2443">
                  <c:v>0.18418282548476456</c:v>
                </c:pt>
                <c:pt idx="2444">
                  <c:v>0.20415512465373961</c:v>
                </c:pt>
                <c:pt idx="2445">
                  <c:v>0.17977839335180054</c:v>
                </c:pt>
                <c:pt idx="2446">
                  <c:v>0.18670360110803325</c:v>
                </c:pt>
                <c:pt idx="2447">
                  <c:v>0.20664819944598337</c:v>
                </c:pt>
                <c:pt idx="2448">
                  <c:v>0.19972299168975069</c:v>
                </c:pt>
                <c:pt idx="2449">
                  <c:v>0.2018005540166205</c:v>
                </c:pt>
                <c:pt idx="2450">
                  <c:v>0.20872576177285318</c:v>
                </c:pt>
                <c:pt idx="2451">
                  <c:v>3.4376731301939058E-2</c:v>
                </c:pt>
                <c:pt idx="2452">
                  <c:v>3.6343490304709139E-2</c:v>
                </c:pt>
                <c:pt idx="2453">
                  <c:v>5.6329639889196675E-2</c:v>
                </c:pt>
                <c:pt idx="2454">
                  <c:v>3.4376731301939058E-2</c:v>
                </c:pt>
                <c:pt idx="2455">
                  <c:v>4.9016620498614959E-2</c:v>
                </c:pt>
                <c:pt idx="2456">
                  <c:v>3.6343490304709139E-2</c:v>
                </c:pt>
                <c:pt idx="2457">
                  <c:v>4.9016620498614959E-2</c:v>
                </c:pt>
                <c:pt idx="2458">
                  <c:v>4.0055401662049864E-2</c:v>
                </c:pt>
                <c:pt idx="2459">
                  <c:v>3.7839335180055403E-2</c:v>
                </c:pt>
                <c:pt idx="2460">
                  <c:v>5.9349030470914124E-2</c:v>
                </c:pt>
                <c:pt idx="2461">
                  <c:v>3.7839335180055403E-2</c:v>
                </c:pt>
                <c:pt idx="2462">
                  <c:v>5.9349030470914124E-2</c:v>
                </c:pt>
                <c:pt idx="2463">
                  <c:v>3.598337950138504E-2</c:v>
                </c:pt>
                <c:pt idx="2464">
                  <c:v>3.598337950138504E-2</c:v>
                </c:pt>
                <c:pt idx="2465">
                  <c:v>4.0055401662049864E-2</c:v>
                </c:pt>
                <c:pt idx="2466">
                  <c:v>3.7867036011080331E-2</c:v>
                </c:pt>
                <c:pt idx="2467">
                  <c:v>6.2423822714681443E-2</c:v>
                </c:pt>
                <c:pt idx="2468">
                  <c:v>3.598337950138504E-2</c:v>
                </c:pt>
                <c:pt idx="2469">
                  <c:v>4.0083102493074792E-2</c:v>
                </c:pt>
                <c:pt idx="2470">
                  <c:v>3.598337950138504E-2</c:v>
                </c:pt>
                <c:pt idx="2471">
                  <c:v>4.0083102493074792E-2</c:v>
                </c:pt>
                <c:pt idx="2472">
                  <c:v>3.7867036011080331E-2</c:v>
                </c:pt>
                <c:pt idx="2473">
                  <c:v>7.2963988919667586E-2</c:v>
                </c:pt>
                <c:pt idx="2474">
                  <c:v>7.6121883656509695E-2</c:v>
                </c:pt>
                <c:pt idx="2475">
                  <c:v>5.8254847645429361E-2</c:v>
                </c:pt>
                <c:pt idx="2476">
                  <c:v>5.2576177285318562E-2</c:v>
                </c:pt>
                <c:pt idx="2477">
                  <c:v>7.8448753462603882E-2</c:v>
                </c:pt>
                <c:pt idx="2478">
                  <c:v>6.6925207756232688E-2</c:v>
                </c:pt>
                <c:pt idx="2479">
                  <c:v>7.0609418282548478E-2</c:v>
                </c:pt>
                <c:pt idx="2480">
                  <c:v>5.8047091412742384E-2</c:v>
                </c:pt>
                <c:pt idx="2481">
                  <c:v>4.9113573407202217E-2</c:v>
                </c:pt>
                <c:pt idx="2482">
                  <c:v>6.2160664819944596E-2</c:v>
                </c:pt>
                <c:pt idx="2483">
                  <c:v>4.2867036011080335E-2</c:v>
                </c:pt>
                <c:pt idx="2484">
                  <c:v>6.1731301939058174E-2</c:v>
                </c:pt>
                <c:pt idx="2485">
                  <c:v>6.81994459833795E-2</c:v>
                </c:pt>
                <c:pt idx="2486">
                  <c:v>5.0886426592797782E-2</c:v>
                </c:pt>
                <c:pt idx="2487">
                  <c:v>6.9279778393351796E-2</c:v>
                </c:pt>
                <c:pt idx="2488">
                  <c:v>7.3296398891966763E-2</c:v>
                </c:pt>
                <c:pt idx="2489">
                  <c:v>7.5401662049861498E-2</c:v>
                </c:pt>
                <c:pt idx="2490">
                  <c:v>7.6315789473684212E-2</c:v>
                </c:pt>
                <c:pt idx="2491">
                  <c:v>6.606648199445983E-2</c:v>
                </c:pt>
                <c:pt idx="2492">
                  <c:v>7.3767313019390587E-2</c:v>
                </c:pt>
                <c:pt idx="2493">
                  <c:v>6.9556786703601103E-2</c:v>
                </c:pt>
                <c:pt idx="2494">
                  <c:v>6.185595567867036E-2</c:v>
                </c:pt>
                <c:pt idx="2495">
                  <c:v>6.8933518005540165E-2</c:v>
                </c:pt>
                <c:pt idx="2496">
                  <c:v>7.7576177285318557E-2</c:v>
                </c:pt>
                <c:pt idx="2497">
                  <c:v>8.9792243767313012E-2</c:v>
                </c:pt>
                <c:pt idx="2498">
                  <c:v>5.4778393351800556E-2</c:v>
                </c:pt>
                <c:pt idx="2499">
                  <c:v>8.333795013850416E-2</c:v>
                </c:pt>
                <c:pt idx="2500">
                  <c:v>7.9736842105263162E-2</c:v>
                </c:pt>
                <c:pt idx="2501">
                  <c:v>8.4168975069252083E-2</c:v>
                </c:pt>
                <c:pt idx="2502">
                  <c:v>8.8961218836565104E-2</c:v>
                </c:pt>
                <c:pt idx="2503">
                  <c:v>6.4182825484764547E-2</c:v>
                </c:pt>
                <c:pt idx="2504">
                  <c:v>5.0193905817174513E-2</c:v>
                </c:pt>
                <c:pt idx="2505">
                  <c:v>7.0997229916897511E-2</c:v>
                </c:pt>
                <c:pt idx="2506">
                  <c:v>7.6745152354570634E-2</c:v>
                </c:pt>
                <c:pt idx="2507">
                  <c:v>8.1869806094182832E-2</c:v>
                </c:pt>
                <c:pt idx="2508">
                  <c:v>7.9404432132963984E-2</c:v>
                </c:pt>
                <c:pt idx="2509">
                  <c:v>8.5581717451523542E-2</c:v>
                </c:pt>
                <c:pt idx="2510">
                  <c:v>9.141274238227147E-2</c:v>
                </c:pt>
                <c:pt idx="2511">
                  <c:v>7.8573407202216061E-2</c:v>
                </c:pt>
                <c:pt idx="2512">
                  <c:v>7.3448753462603877E-2</c:v>
                </c:pt>
                <c:pt idx="2513">
                  <c:v>8.6412742382271465E-2</c:v>
                </c:pt>
                <c:pt idx="2514">
                  <c:v>7.764542936288088E-2</c:v>
                </c:pt>
                <c:pt idx="2515">
                  <c:v>5.0138504155124657E-2</c:v>
                </c:pt>
                <c:pt idx="2516">
                  <c:v>8.4321329639889198E-2</c:v>
                </c:pt>
                <c:pt idx="2517">
                  <c:v>8.2188365650969528E-2</c:v>
                </c:pt>
                <c:pt idx="2518">
                  <c:v>6.7894736842105258E-2</c:v>
                </c:pt>
                <c:pt idx="2519">
                  <c:v>7.8767313019390578E-2</c:v>
                </c:pt>
                <c:pt idx="2520">
                  <c:v>7.0761772853185592E-2</c:v>
                </c:pt>
                <c:pt idx="2521">
                  <c:v>6.3684210526315788E-2</c:v>
                </c:pt>
                <c:pt idx="2522">
                  <c:v>9.2243767313019392E-2</c:v>
                </c:pt>
                <c:pt idx="2523">
                  <c:v>7.1800554016620499E-2</c:v>
                </c:pt>
                <c:pt idx="2524">
                  <c:v>5.6606648199445983E-2</c:v>
                </c:pt>
                <c:pt idx="2525">
                  <c:v>6.6426592797783929E-2</c:v>
                </c:pt>
                <c:pt idx="2526">
                  <c:v>7.6011080332409969E-2</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6.5152354570637117E-2</c:v>
                </c:pt>
                <c:pt idx="2557">
                  <c:v>5.7590027700831027E-2</c:v>
                </c:pt>
                <c:pt idx="2558">
                  <c:v>7.317174515235457E-2</c:v>
                </c:pt>
                <c:pt idx="2559">
                  <c:v>5.8670360110803323E-2</c:v>
                </c:pt>
                <c:pt idx="2560">
                  <c:v>6.6232686980609412E-2</c:v>
                </c:pt>
                <c:pt idx="2561">
                  <c:v>7.4252077562326865E-2</c:v>
                </c:pt>
                <c:pt idx="2562">
                  <c:v>5.9501385041551245E-2</c:v>
                </c:pt>
                <c:pt idx="2563">
                  <c:v>6.7063711911357335E-2</c:v>
                </c:pt>
                <c:pt idx="2564">
                  <c:v>7.5083102493074788E-2</c:v>
                </c:pt>
                <c:pt idx="2565">
                  <c:v>0.48614958448753465</c:v>
                </c:pt>
                <c:pt idx="2566">
                  <c:v>0.56592797783933513</c:v>
                </c:pt>
                <c:pt idx="2567">
                  <c:v>0.51495844875346264</c:v>
                </c:pt>
                <c:pt idx="2568">
                  <c:v>0.54432132963988922</c:v>
                </c:pt>
                <c:pt idx="2569">
                  <c:v>0.59944598337950139</c:v>
                </c:pt>
                <c:pt idx="2570">
                  <c:v>0.52465373961218842</c:v>
                </c:pt>
                <c:pt idx="2571">
                  <c:v>0.53518005540166202</c:v>
                </c:pt>
                <c:pt idx="2572">
                  <c:v>0.82520775623268694</c:v>
                </c:pt>
                <c:pt idx="2573">
                  <c:v>0.76980609418282553</c:v>
                </c:pt>
                <c:pt idx="2574">
                  <c:v>0.85290858725761776</c:v>
                </c:pt>
                <c:pt idx="2575">
                  <c:v>0.88060941828254846</c:v>
                </c:pt>
                <c:pt idx="2576">
                  <c:v>0.90578947368421048</c:v>
                </c:pt>
                <c:pt idx="2577">
                  <c:v>0.87808864265927977</c:v>
                </c:pt>
                <c:pt idx="2578">
                  <c:v>0.1043213296398892</c:v>
                </c:pt>
                <c:pt idx="2579">
                  <c:v>0.10497229916897508</c:v>
                </c:pt>
                <c:pt idx="2580">
                  <c:v>0.10023545706371191</c:v>
                </c:pt>
                <c:pt idx="2581">
                  <c:v>0.10191135734072022</c:v>
                </c:pt>
                <c:pt idx="2582">
                  <c:v>0.1046398891966759</c:v>
                </c:pt>
                <c:pt idx="2583">
                  <c:v>0.11789473684210526</c:v>
                </c:pt>
                <c:pt idx="2584">
                  <c:v>0.12343490304709141</c:v>
                </c:pt>
                <c:pt idx="2585">
                  <c:v>0.13162049861495845</c:v>
                </c:pt>
                <c:pt idx="2586">
                  <c:v>0.1260803324099723</c:v>
                </c:pt>
                <c:pt idx="2587">
                  <c:v>0.99166204986149586</c:v>
                </c:pt>
                <c:pt idx="2588">
                  <c:v>4.6398891966759004E-2</c:v>
                </c:pt>
                <c:pt idx="2589">
                  <c:v>4.8448753462603876E-2</c:v>
                </c:pt>
                <c:pt idx="2590">
                  <c:v>4.6994459833795015E-2</c:v>
                </c:pt>
                <c:pt idx="2591">
                  <c:v>4.6994459833795015E-2</c:v>
                </c:pt>
                <c:pt idx="2592">
                  <c:v>4.8933518005540168E-2</c:v>
                </c:pt>
                <c:pt idx="2593">
                  <c:v>4.9570637119113574E-2</c:v>
                </c:pt>
                <c:pt idx="2594">
                  <c:v>4.3074792243767313E-2</c:v>
                </c:pt>
                <c:pt idx="2595">
                  <c:v>4.1412742382271467E-2</c:v>
                </c:pt>
                <c:pt idx="2596">
                  <c:v>5.4002770083102496E-2</c:v>
                </c:pt>
                <c:pt idx="2597">
                  <c:v>5.5470914127423825E-2</c:v>
                </c:pt>
                <c:pt idx="2598">
                  <c:v>5.8047091412742384E-2</c:v>
                </c:pt>
                <c:pt idx="2599">
                  <c:v>4.7631578947368421E-2</c:v>
                </c:pt>
                <c:pt idx="2600">
                  <c:v>5.7409972299168978E-2</c:v>
                </c:pt>
                <c:pt idx="2601">
                  <c:v>4.5886426592797784E-2</c:v>
                </c:pt>
                <c:pt idx="2602">
                  <c:v>4.7465373961218839E-2</c:v>
                </c:pt>
                <c:pt idx="2603">
                  <c:v>4.7465373961218839E-2</c:v>
                </c:pt>
                <c:pt idx="2604">
                  <c:v>5.0041551246537398E-2</c:v>
                </c:pt>
                <c:pt idx="2605">
                  <c:v>4.2382271468144044E-2</c:v>
                </c:pt>
                <c:pt idx="2606">
                  <c:v>5.8518005540166208E-2</c:v>
                </c:pt>
                <c:pt idx="2607">
                  <c:v>5.4473684210526313E-2</c:v>
                </c:pt>
                <c:pt idx="2608">
                  <c:v>5.5941828254847642E-2</c:v>
                </c:pt>
                <c:pt idx="2609">
                  <c:v>4.9404432132963992E-2</c:v>
                </c:pt>
                <c:pt idx="2610">
                  <c:v>5.1620498614958446E-2</c:v>
                </c:pt>
                <c:pt idx="2611">
                  <c:v>5.7880886426592795E-2</c:v>
                </c:pt>
                <c:pt idx="2612">
                  <c:v>4.4044321329639889E-2</c:v>
                </c:pt>
                <c:pt idx="2613">
                  <c:v>4.6357340720221608E-2</c:v>
                </c:pt>
                <c:pt idx="2614">
                  <c:v>4.8102493074792245E-2</c:v>
                </c:pt>
                <c:pt idx="2615">
                  <c:v>5.7285318559556785E-2</c:v>
                </c:pt>
                <c:pt idx="2616">
                  <c:v>5.3462603878116341E-2</c:v>
                </c:pt>
                <c:pt idx="2617">
                  <c:v>4.5706371191135735E-2</c:v>
                </c:pt>
                <c:pt idx="2618">
                  <c:v>5.4473684210526313E-2</c:v>
                </c:pt>
                <c:pt idx="2619">
                  <c:v>4.8019390581717454E-2</c:v>
                </c:pt>
                <c:pt idx="2620">
                  <c:v>5.5124653739612187E-2</c:v>
                </c:pt>
                <c:pt idx="2621">
                  <c:v>5.4916897506925209E-2</c:v>
                </c:pt>
                <c:pt idx="2622">
                  <c:v>4.6911357340720224E-2</c:v>
                </c:pt>
                <c:pt idx="2623">
                  <c:v>5.1094182825484766E-2</c:v>
                </c:pt>
                <c:pt idx="2624">
                  <c:v>0</c:v>
                </c:pt>
                <c:pt idx="2625">
                  <c:v>0</c:v>
                </c:pt>
                <c:pt idx="2626">
                  <c:v>0</c:v>
                </c:pt>
                <c:pt idx="2627">
                  <c:v>0</c:v>
                </c:pt>
                <c:pt idx="2628">
                  <c:v>0</c:v>
                </c:pt>
                <c:pt idx="2629">
                  <c:v>0</c:v>
                </c:pt>
                <c:pt idx="2630">
                  <c:v>0.14127423822714683</c:v>
                </c:pt>
                <c:pt idx="2631">
                  <c:v>0.1523545706371191</c:v>
                </c:pt>
                <c:pt idx="2632">
                  <c:v>0.16620498614958448</c:v>
                </c:pt>
                <c:pt idx="2633">
                  <c:v>0.15512465373961218</c:v>
                </c:pt>
                <c:pt idx="2634">
                  <c:v>0.18326869806094181</c:v>
                </c:pt>
                <c:pt idx="2635">
                  <c:v>0.17218836565096954</c:v>
                </c:pt>
                <c:pt idx="2636">
                  <c:v>0.16941828254847646</c:v>
                </c:pt>
                <c:pt idx="2637">
                  <c:v>0.17174515235457063</c:v>
                </c:pt>
                <c:pt idx="2638">
                  <c:v>0.14681440443213298</c:v>
                </c:pt>
                <c:pt idx="2639">
                  <c:v>0.1979224376731302</c:v>
                </c:pt>
                <c:pt idx="2640">
                  <c:v>0.17299168975069251</c:v>
                </c:pt>
                <c:pt idx="2641">
                  <c:v>0.18684210526315789</c:v>
                </c:pt>
                <c:pt idx="2642">
                  <c:v>0.16066481994459833</c:v>
                </c:pt>
                <c:pt idx="2643">
                  <c:v>0.15789473684210525</c:v>
                </c:pt>
                <c:pt idx="2644">
                  <c:v>0.18407202216066482</c:v>
                </c:pt>
                <c:pt idx="2645">
                  <c:v>0.15833795013850416</c:v>
                </c:pt>
                <c:pt idx="2646">
                  <c:v>0.18876731301939059</c:v>
                </c:pt>
                <c:pt idx="2647">
                  <c:v>0.17491689750692521</c:v>
                </c:pt>
                <c:pt idx="2648">
                  <c:v>0.18519390581717451</c:v>
                </c:pt>
                <c:pt idx="2649">
                  <c:v>0.16026315789473683</c:v>
                </c:pt>
                <c:pt idx="2650">
                  <c:v>0.17285318559556787</c:v>
                </c:pt>
                <c:pt idx="2651">
                  <c:v>0.19984764542936287</c:v>
                </c:pt>
                <c:pt idx="2652">
                  <c:v>0.17134349030470913</c:v>
                </c:pt>
                <c:pt idx="2653">
                  <c:v>0.15900277008310248</c:v>
                </c:pt>
                <c:pt idx="2654">
                  <c:v>0.16177285318559556</c:v>
                </c:pt>
                <c:pt idx="2655">
                  <c:v>0.17411357340720221</c:v>
                </c:pt>
                <c:pt idx="2656">
                  <c:v>0.18599722991689752</c:v>
                </c:pt>
                <c:pt idx="2657">
                  <c:v>0.14792243767313018</c:v>
                </c:pt>
                <c:pt idx="2658">
                  <c:v>0.1604016620498615</c:v>
                </c:pt>
                <c:pt idx="2659">
                  <c:v>0.19998614958448754</c:v>
                </c:pt>
                <c:pt idx="2660">
                  <c:v>0.17505540166204986</c:v>
                </c:pt>
                <c:pt idx="2661">
                  <c:v>0.15914127423822716</c:v>
                </c:pt>
                <c:pt idx="2662">
                  <c:v>0.14806094182825486</c:v>
                </c:pt>
                <c:pt idx="2663">
                  <c:v>0.18890581717451524</c:v>
                </c:pt>
                <c:pt idx="2664">
                  <c:v>0.18533240997229916</c:v>
                </c:pt>
                <c:pt idx="2665">
                  <c:v>0.17576177285318559</c:v>
                </c:pt>
                <c:pt idx="2666">
                  <c:v>0.18810249307479224</c:v>
                </c:pt>
                <c:pt idx="2667">
                  <c:v>0.18613573407202216</c:v>
                </c:pt>
                <c:pt idx="2668">
                  <c:v>0.17148199445983381</c:v>
                </c:pt>
                <c:pt idx="2669">
                  <c:v>0.18684210526315789</c:v>
                </c:pt>
                <c:pt idx="2670">
                  <c:v>0.16191135734072021</c:v>
                </c:pt>
                <c:pt idx="2671">
                  <c:v>0.2138365650969529</c:v>
                </c:pt>
                <c:pt idx="2672">
                  <c:v>0.19918282548476454</c:v>
                </c:pt>
                <c:pt idx="2673">
                  <c:v>0.17299168975069251</c:v>
                </c:pt>
                <c:pt idx="2674">
                  <c:v>0.17425207756232686</c:v>
                </c:pt>
                <c:pt idx="2675">
                  <c:v>0.20275623268698062</c:v>
                </c:pt>
                <c:pt idx="2676">
                  <c:v>0</c:v>
                </c:pt>
                <c:pt idx="2677">
                  <c:v>0</c:v>
                </c:pt>
                <c:pt idx="2678">
                  <c:v>0.21887257617728531</c:v>
                </c:pt>
                <c:pt idx="2679">
                  <c:v>0.230398891966759</c:v>
                </c:pt>
                <c:pt idx="2680">
                  <c:v>0.23511634349030472</c:v>
                </c:pt>
                <c:pt idx="2681">
                  <c:v>0.2233601108033241</c:v>
                </c:pt>
                <c:pt idx="2682">
                  <c:v>0.23705540166204986</c:v>
                </c:pt>
                <c:pt idx="2683">
                  <c:v>0.21578947368421053</c:v>
                </c:pt>
                <c:pt idx="2684">
                  <c:v>0</c:v>
                </c:pt>
                <c:pt idx="2685">
                  <c:v>6.7783933518005546E-2</c:v>
                </c:pt>
                <c:pt idx="2686">
                  <c:v>5.8504155124653741E-2</c:v>
                </c:pt>
                <c:pt idx="2687">
                  <c:v>7.9279778393351805E-2</c:v>
                </c:pt>
                <c:pt idx="2688">
                  <c:v>7.5817174515235453E-2</c:v>
                </c:pt>
                <c:pt idx="2689">
                  <c:v>6.1966759002770086E-2</c:v>
                </c:pt>
                <c:pt idx="2690">
                  <c:v>7.5124653739612191E-2</c:v>
                </c:pt>
                <c:pt idx="2691">
                  <c:v>7.7063711911357344E-2</c:v>
                </c:pt>
                <c:pt idx="2692">
                  <c:v>7.3601108033240992E-2</c:v>
                </c:pt>
                <c:pt idx="2693">
                  <c:v>6.4321329639889194E-2</c:v>
                </c:pt>
                <c:pt idx="2694">
                  <c:v>7.1662049861495838E-2</c:v>
                </c:pt>
                <c:pt idx="2695">
                  <c:v>8.5581717451523542E-2</c:v>
                </c:pt>
                <c:pt idx="2696">
                  <c:v>5.9404432132963987E-2</c:v>
                </c:pt>
                <c:pt idx="2697">
                  <c:v>8.004155124653739E-2</c:v>
                </c:pt>
                <c:pt idx="2698">
                  <c:v>6.522160664819944E-2</c:v>
                </c:pt>
                <c:pt idx="2699">
                  <c:v>7.588642659279779E-2</c:v>
                </c:pt>
                <c:pt idx="2700">
                  <c:v>6.2867036011080332E-2</c:v>
                </c:pt>
                <c:pt idx="2701">
                  <c:v>6.8684210526315792E-2</c:v>
                </c:pt>
                <c:pt idx="2702">
                  <c:v>7.2423822714681438E-2</c:v>
                </c:pt>
                <c:pt idx="2703">
                  <c:v>8.2119113573407204E-2</c:v>
                </c:pt>
                <c:pt idx="2704">
                  <c:v>7.6578947368421052E-2</c:v>
                </c:pt>
                <c:pt idx="2705">
                  <c:v>7.006925207756233E-2</c:v>
                </c:pt>
                <c:pt idx="2706">
                  <c:v>8.1011080332409974E-2</c:v>
                </c:pt>
                <c:pt idx="2707">
                  <c:v>8.3365650969529081E-2</c:v>
                </c:pt>
                <c:pt idx="2708">
                  <c:v>6.6052631578947363E-2</c:v>
                </c:pt>
                <c:pt idx="2709">
                  <c:v>7.3254847645429361E-2</c:v>
                </c:pt>
                <c:pt idx="2710">
                  <c:v>7.7409972299168975E-2</c:v>
                </c:pt>
                <c:pt idx="2711">
                  <c:v>6.3836565096952902E-2</c:v>
                </c:pt>
                <c:pt idx="2712">
                  <c:v>6.2451523545706371E-2</c:v>
                </c:pt>
                <c:pt idx="2713">
                  <c:v>6.6468144044321331E-2</c:v>
                </c:pt>
                <c:pt idx="2714">
                  <c:v>8.696675900277008E-2</c:v>
                </c:pt>
                <c:pt idx="2715">
                  <c:v>6.023545706371191E-2</c:v>
                </c:pt>
                <c:pt idx="2716">
                  <c:v>7.685595567867036E-2</c:v>
                </c:pt>
                <c:pt idx="2717">
                  <c:v>0</c:v>
                </c:pt>
                <c:pt idx="2718">
                  <c:v>0</c:v>
                </c:pt>
                <c:pt idx="2719">
                  <c:v>0</c:v>
                </c:pt>
                <c:pt idx="2720">
                  <c:v>7.5193905817174514E-2</c:v>
                </c:pt>
                <c:pt idx="2721">
                  <c:v>0.10123268698060942</c:v>
                </c:pt>
                <c:pt idx="2722">
                  <c:v>0.13149584487534627</c:v>
                </c:pt>
                <c:pt idx="2723">
                  <c:v>8.9182825484764541E-2</c:v>
                </c:pt>
                <c:pt idx="2724">
                  <c:v>0.11958448753462604</c:v>
                </c:pt>
                <c:pt idx="2725">
                  <c:v>8.9155124653739606E-2</c:v>
                </c:pt>
                <c:pt idx="2726">
                  <c:v>0.10236842105263158</c:v>
                </c:pt>
                <c:pt idx="2727">
                  <c:v>9.0290858725761772E-2</c:v>
                </c:pt>
                <c:pt idx="2728">
                  <c:v>7.6204986149584486E-2</c:v>
                </c:pt>
                <c:pt idx="2729">
                  <c:v>9.0193905817174513E-2</c:v>
                </c:pt>
                <c:pt idx="2730">
                  <c:v>0.10285318559556787</c:v>
                </c:pt>
                <c:pt idx="2731">
                  <c:v>9.0678670360110805E-2</c:v>
                </c:pt>
                <c:pt idx="2732">
                  <c:v>8.7368421052631581E-2</c:v>
                </c:pt>
                <c:pt idx="2733">
                  <c:v>9.7202216066481995E-2</c:v>
                </c:pt>
                <c:pt idx="2734">
                  <c:v>8.0027700831024937E-2</c:v>
                </c:pt>
                <c:pt idx="2735">
                  <c:v>8.591412742382272E-2</c:v>
                </c:pt>
                <c:pt idx="2736">
                  <c:v>9.3185595567867041E-2</c:v>
                </c:pt>
                <c:pt idx="2737">
                  <c:v>6.9889196675900281E-2</c:v>
                </c:pt>
                <c:pt idx="2738">
                  <c:v>9.1385041551246535E-2</c:v>
                </c:pt>
                <c:pt idx="2739">
                  <c:v>8.009695290858726E-2</c:v>
                </c:pt>
                <c:pt idx="2740">
                  <c:v>8.7783933518005536E-2</c:v>
                </c:pt>
                <c:pt idx="2741">
                  <c:v>8.6329639889196674E-2</c:v>
                </c:pt>
                <c:pt idx="2742">
                  <c:v>8.0512465373961214E-2</c:v>
                </c:pt>
                <c:pt idx="2743">
                  <c:v>7.0304709141274235E-2</c:v>
                </c:pt>
                <c:pt idx="2744">
                  <c:v>9.3601108033240996E-2</c:v>
                </c:pt>
                <c:pt idx="2745">
                  <c:v>9.1800554016620503E-2</c:v>
                </c:pt>
                <c:pt idx="2746">
                  <c:v>9.7617728531855949E-2</c:v>
                </c:pt>
                <c:pt idx="2747">
                  <c:v>8.0443213296398891E-2</c:v>
                </c:pt>
                <c:pt idx="2748">
                  <c:v>8.6745152354570643E-2</c:v>
                </c:pt>
                <c:pt idx="2749">
                  <c:v>9.8033240997229917E-2</c:v>
                </c:pt>
                <c:pt idx="2750">
                  <c:v>9.4016620498614964E-2</c:v>
                </c:pt>
                <c:pt idx="2751">
                  <c:v>8.0858725761772859E-2</c:v>
                </c:pt>
                <c:pt idx="2752">
                  <c:v>8.0927977839335183E-2</c:v>
                </c:pt>
                <c:pt idx="2753">
                  <c:v>9.2216066481994458E-2</c:v>
                </c:pt>
                <c:pt idx="2754">
                  <c:v>7.0720221606648204E-2</c:v>
                </c:pt>
                <c:pt idx="2755">
                  <c:v>8.8199445983379504E-2</c:v>
                </c:pt>
                <c:pt idx="2756">
                  <c:v>6.7576177285318562E-2</c:v>
                </c:pt>
                <c:pt idx="2757">
                  <c:v>5.6495844875346257E-2</c:v>
                </c:pt>
                <c:pt idx="2758">
                  <c:v>6.3975069252077563E-2</c:v>
                </c:pt>
                <c:pt idx="2759">
                  <c:v>5.9265927977839333E-2</c:v>
                </c:pt>
                <c:pt idx="2760">
                  <c:v>5.4279778393351803E-2</c:v>
                </c:pt>
                <c:pt idx="2761">
                  <c:v>7.7548476454293636E-2</c:v>
                </c:pt>
                <c:pt idx="2762">
                  <c:v>5.6772853185595565E-2</c:v>
                </c:pt>
                <c:pt idx="2763">
                  <c:v>5.9542936288088641E-2</c:v>
                </c:pt>
                <c:pt idx="2764">
                  <c:v>6.425207756232687E-2</c:v>
                </c:pt>
                <c:pt idx="2765">
                  <c:v>5.4556786703601111E-2</c:v>
                </c:pt>
                <c:pt idx="2766">
                  <c:v>5.0401662049861497E-2</c:v>
                </c:pt>
                <c:pt idx="2767">
                  <c:v>4.3891966759002768E-2</c:v>
                </c:pt>
                <c:pt idx="2768">
                  <c:v>6.1966759002770086E-2</c:v>
                </c:pt>
                <c:pt idx="2769">
                  <c:v>5.919667590027701E-2</c:v>
                </c:pt>
                <c:pt idx="2770">
                  <c:v>4.754847645429363E-2</c:v>
                </c:pt>
                <c:pt idx="2771">
                  <c:v>5.3933518005540165E-2</c:v>
                </c:pt>
                <c:pt idx="2772">
                  <c:v>3.9113573407202215E-2</c:v>
                </c:pt>
                <c:pt idx="2773">
                  <c:v>5.0401662049861497E-2</c:v>
                </c:pt>
                <c:pt idx="2774">
                  <c:v>4.7008310249307482E-2</c:v>
                </c:pt>
                <c:pt idx="2775">
                  <c:v>3.9252077562326869E-2</c:v>
                </c:pt>
                <c:pt idx="2776">
                  <c:v>5.8919667590027702E-2</c:v>
                </c:pt>
                <c:pt idx="2777">
                  <c:v>5.0124653739612189E-2</c:v>
                </c:pt>
                <c:pt idx="2778">
                  <c:v>4.361495844875346E-2</c:v>
                </c:pt>
                <c:pt idx="2779">
                  <c:v>5.0124653739612189E-2</c:v>
                </c:pt>
                <c:pt idx="2780">
                  <c:v>6.1689750692520778E-2</c:v>
                </c:pt>
                <c:pt idx="2781">
                  <c:v>4.6731301939058174E-2</c:v>
                </c:pt>
                <c:pt idx="2782">
                  <c:v>4.7271468144044322E-2</c:v>
                </c:pt>
                <c:pt idx="2783">
                  <c:v>5.3656509695290858E-2</c:v>
                </c:pt>
                <c:pt idx="2784">
                  <c:v>6.554016620498615E-2</c:v>
                </c:pt>
                <c:pt idx="2785">
                  <c:v>4.7423822714681443E-2</c:v>
                </c:pt>
                <c:pt idx="2786">
                  <c:v>4.4653739612188367E-2</c:v>
                </c:pt>
                <c:pt idx="2787">
                  <c:v>4.0498614958448753E-2</c:v>
                </c:pt>
                <c:pt idx="2788">
                  <c:v>5.2963988919667589E-2</c:v>
                </c:pt>
                <c:pt idx="2789">
                  <c:v>4.936288088642659E-2</c:v>
                </c:pt>
                <c:pt idx="2790">
                  <c:v>5.8504155124653741E-2</c:v>
                </c:pt>
                <c:pt idx="2791">
                  <c:v>5.518005540166205E-2</c:v>
                </c:pt>
                <c:pt idx="2792">
                  <c:v>5.3296398891966759E-2</c:v>
                </c:pt>
                <c:pt idx="2793">
                  <c:v>5.3878116343490302E-2</c:v>
                </c:pt>
                <c:pt idx="2794">
                  <c:v>4.1481994459833797E-2</c:v>
                </c:pt>
                <c:pt idx="2795">
                  <c:v>4.5775623268698058E-2</c:v>
                </c:pt>
                <c:pt idx="2796">
                  <c:v>5.9487534626038778E-2</c:v>
                </c:pt>
                <c:pt idx="2797">
                  <c:v>5.027700831024931E-2</c:v>
                </c:pt>
                <c:pt idx="2798">
                  <c:v>4.8545706371191134E-2</c:v>
                </c:pt>
                <c:pt idx="2799">
                  <c:v>6.0789473684210525E-2</c:v>
                </c:pt>
                <c:pt idx="2800">
                  <c:v>0.15621883656509694</c:v>
                </c:pt>
                <c:pt idx="2801">
                  <c:v>0.1816343490304709</c:v>
                </c:pt>
                <c:pt idx="2802">
                  <c:v>0.16175900277008309</c:v>
                </c:pt>
                <c:pt idx="2803">
                  <c:v>0.14818559556786703</c:v>
                </c:pt>
                <c:pt idx="2804">
                  <c:v>0.17055401662049863</c:v>
                </c:pt>
                <c:pt idx="2805">
                  <c:v>0.14264542936288088</c:v>
                </c:pt>
                <c:pt idx="2806">
                  <c:v>0.23674515235457064</c:v>
                </c:pt>
                <c:pt idx="2807">
                  <c:v>0.22566481994459833</c:v>
                </c:pt>
                <c:pt idx="2808">
                  <c:v>0.1728393351800554</c:v>
                </c:pt>
                <c:pt idx="2809">
                  <c:v>0.1728393351800554</c:v>
                </c:pt>
                <c:pt idx="2810">
                  <c:v>0.17062326869806094</c:v>
                </c:pt>
                <c:pt idx="2811">
                  <c:v>0.23682825484764544</c:v>
                </c:pt>
                <c:pt idx="2812">
                  <c:v>0.14264542936288088</c:v>
                </c:pt>
                <c:pt idx="2813">
                  <c:v>0.16175900277008309</c:v>
                </c:pt>
                <c:pt idx="2814">
                  <c:v>0.15621883656509694</c:v>
                </c:pt>
                <c:pt idx="2815">
                  <c:v>0.18170360110803324</c:v>
                </c:pt>
                <c:pt idx="2816">
                  <c:v>0.22574792243767314</c:v>
                </c:pt>
                <c:pt idx="2817">
                  <c:v>0.14818559556786703</c:v>
                </c:pt>
                <c:pt idx="2818">
                  <c:v>0.10696675900277008</c:v>
                </c:pt>
                <c:pt idx="2819">
                  <c:v>0.12783933518005541</c:v>
                </c:pt>
                <c:pt idx="2820">
                  <c:v>0.10170360110803324</c:v>
                </c:pt>
                <c:pt idx="2821">
                  <c:v>0.11620498614958449</c:v>
                </c:pt>
                <c:pt idx="2822">
                  <c:v>0.12146814404432132</c:v>
                </c:pt>
                <c:pt idx="2823">
                  <c:v>0.13310249307479224</c:v>
                </c:pt>
                <c:pt idx="2824">
                  <c:v>0.10749307479224376</c:v>
                </c:pt>
                <c:pt idx="2825">
                  <c:v>0.11620498614958449</c:v>
                </c:pt>
                <c:pt idx="2826">
                  <c:v>0.13310249307479224</c:v>
                </c:pt>
                <c:pt idx="2827">
                  <c:v>0.12146814404432132</c:v>
                </c:pt>
                <c:pt idx="2828">
                  <c:v>0.10222991689750692</c:v>
                </c:pt>
                <c:pt idx="2829">
                  <c:v>0.12783933518005541</c:v>
                </c:pt>
                <c:pt idx="2830">
                  <c:v>0.10386426592797784</c:v>
                </c:pt>
                <c:pt idx="2831">
                  <c:v>0.13295013850415513</c:v>
                </c:pt>
                <c:pt idx="2832">
                  <c:v>0.12740997229916898</c:v>
                </c:pt>
                <c:pt idx="2833">
                  <c:v>0.12131578947368421</c:v>
                </c:pt>
                <c:pt idx="2834">
                  <c:v>0.10940443213296398</c:v>
                </c:pt>
                <c:pt idx="2835">
                  <c:v>0.11577562326869806</c:v>
                </c:pt>
                <c:pt idx="2836">
                  <c:v>0.10253462603878116</c:v>
                </c:pt>
                <c:pt idx="2837">
                  <c:v>0.11686980609418282</c:v>
                </c:pt>
                <c:pt idx="2838">
                  <c:v>0.10779778393351801</c:v>
                </c:pt>
                <c:pt idx="2839">
                  <c:v>0.1164819944598338</c:v>
                </c:pt>
                <c:pt idx="2840">
                  <c:v>0.13753462603878117</c:v>
                </c:pt>
                <c:pt idx="2841">
                  <c:v>0.11121883656509696</c:v>
                </c:pt>
                <c:pt idx="2842">
                  <c:v>0.13227146814404434</c:v>
                </c:pt>
                <c:pt idx="2843">
                  <c:v>0.12213296398891967</c:v>
                </c:pt>
                <c:pt idx="2844">
                  <c:v>0.11686980609418282</c:v>
                </c:pt>
                <c:pt idx="2845">
                  <c:v>0.11121883656509696</c:v>
                </c:pt>
                <c:pt idx="2846">
                  <c:v>0.10832409972299169</c:v>
                </c:pt>
                <c:pt idx="2847">
                  <c:v>0.13227146814404434</c:v>
                </c:pt>
                <c:pt idx="2848">
                  <c:v>0.12213296398891967</c:v>
                </c:pt>
                <c:pt idx="2849">
                  <c:v>0.10306094182825484</c:v>
                </c:pt>
                <c:pt idx="2850">
                  <c:v>0.13753462603878117</c:v>
                </c:pt>
                <c:pt idx="2851">
                  <c:v>0.1164819944598338</c:v>
                </c:pt>
                <c:pt idx="2852">
                  <c:v>0.13239612188365651</c:v>
                </c:pt>
                <c:pt idx="2853">
                  <c:v>0.11660664819944598</c:v>
                </c:pt>
                <c:pt idx="2854">
                  <c:v>0.11134349030470914</c:v>
                </c:pt>
                <c:pt idx="2855">
                  <c:v>0.12214681440443213</c:v>
                </c:pt>
                <c:pt idx="2856">
                  <c:v>0.11688365650969529</c:v>
                </c:pt>
                <c:pt idx="2857">
                  <c:v>0.13765927977839335</c:v>
                </c:pt>
                <c:pt idx="2858">
                  <c:v>0.14673130193905817</c:v>
                </c:pt>
                <c:pt idx="2859">
                  <c:v>0.13648199445983381</c:v>
                </c:pt>
                <c:pt idx="2860">
                  <c:v>0.14202216066481996</c:v>
                </c:pt>
                <c:pt idx="2861">
                  <c:v>0.166398891966759</c:v>
                </c:pt>
                <c:pt idx="2862">
                  <c:v>0.17110803324099724</c:v>
                </c:pt>
                <c:pt idx="2863">
                  <c:v>0.16556786703601109</c:v>
                </c:pt>
                <c:pt idx="2864">
                  <c:v>0.18653739612188366</c:v>
                </c:pt>
                <c:pt idx="2865">
                  <c:v>0.12560941828254849</c:v>
                </c:pt>
                <c:pt idx="2866">
                  <c:v>0.15891966759002771</c:v>
                </c:pt>
                <c:pt idx="2867">
                  <c:v>0.12006925207756233</c:v>
                </c:pt>
                <c:pt idx="2868">
                  <c:v>0.14867036011080331</c:v>
                </c:pt>
                <c:pt idx="2869">
                  <c:v>0.15421052631578946</c:v>
                </c:pt>
                <c:pt idx="2870">
                  <c:v>0.16085872576177285</c:v>
                </c:pt>
                <c:pt idx="2871">
                  <c:v>0.14119113573407202</c:v>
                </c:pt>
                <c:pt idx="2872">
                  <c:v>0.15337950138504156</c:v>
                </c:pt>
                <c:pt idx="2873">
                  <c:v>0.1588365650969529</c:v>
                </c:pt>
                <c:pt idx="2874">
                  <c:v>0.15591412742382271</c:v>
                </c:pt>
                <c:pt idx="2875">
                  <c:v>0.12066481994459834</c:v>
                </c:pt>
                <c:pt idx="2876">
                  <c:v>0.1625623268698061</c:v>
                </c:pt>
                <c:pt idx="2877">
                  <c:v>0.16054016620498615</c:v>
                </c:pt>
                <c:pt idx="2878">
                  <c:v>0.13652354570637118</c:v>
                </c:pt>
                <c:pt idx="2879">
                  <c:v>0.18824099722991688</c:v>
                </c:pt>
                <c:pt idx="2880">
                  <c:v>0.14206371191135733</c:v>
                </c:pt>
                <c:pt idx="2881">
                  <c:v>0.16145429362880886</c:v>
                </c:pt>
                <c:pt idx="2882">
                  <c:v>0.14206371191135733</c:v>
                </c:pt>
                <c:pt idx="2883">
                  <c:v>0.16810249307479225</c:v>
                </c:pt>
                <c:pt idx="2884">
                  <c:v>0.15591412742382271</c:v>
                </c:pt>
                <c:pt idx="2885">
                  <c:v>0.1736426592797784</c:v>
                </c:pt>
                <c:pt idx="2886">
                  <c:v>0.16810249307479225</c:v>
                </c:pt>
                <c:pt idx="2887">
                  <c:v>0.15037396121883656</c:v>
                </c:pt>
                <c:pt idx="2888">
                  <c:v>0.14760387811634348</c:v>
                </c:pt>
                <c:pt idx="2889">
                  <c:v>0.12620498614958447</c:v>
                </c:pt>
                <c:pt idx="2890">
                  <c:v>0.16397506925207755</c:v>
                </c:pt>
                <c:pt idx="2891">
                  <c:v>0.13765927977839335</c:v>
                </c:pt>
                <c:pt idx="2892">
                  <c:v>0.19056786703601108</c:v>
                </c:pt>
                <c:pt idx="2893">
                  <c:v>0.12740997229916898</c:v>
                </c:pt>
                <c:pt idx="2894">
                  <c:v>0.14873961218836565</c:v>
                </c:pt>
                <c:pt idx="2895">
                  <c:v>0.1584349030470914</c:v>
                </c:pt>
                <c:pt idx="2896">
                  <c:v>0.1431994459833795</c:v>
                </c:pt>
                <c:pt idx="2897">
                  <c:v>0.1431994459833795</c:v>
                </c:pt>
                <c:pt idx="2898">
                  <c:v>0.16259002770083103</c:v>
                </c:pt>
                <c:pt idx="2899">
                  <c:v>0.12186980609418283</c:v>
                </c:pt>
                <c:pt idx="2900">
                  <c:v>3.5955678670360113E-2</c:v>
                </c:pt>
                <c:pt idx="2901">
                  <c:v>4.6204986149584487E-2</c:v>
                </c:pt>
                <c:pt idx="2902">
                  <c:v>4.0387811634349027E-2</c:v>
                </c:pt>
                <c:pt idx="2903">
                  <c:v>4.3157894736842103E-2</c:v>
                </c:pt>
                <c:pt idx="2904">
                  <c:v>4.0886426592797787E-2</c:v>
                </c:pt>
                <c:pt idx="2905">
                  <c:v>4.6703601108033239E-2</c:v>
                </c:pt>
                <c:pt idx="2906">
                  <c:v>4.3656509695290856E-2</c:v>
                </c:pt>
                <c:pt idx="2907">
                  <c:v>4.7091412742382273E-2</c:v>
                </c:pt>
                <c:pt idx="2908">
                  <c:v>4.1274238227146813E-2</c:v>
                </c:pt>
                <c:pt idx="2909">
                  <c:v>4.4044321329639889E-2</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2.188365650969529E-4</c:v>
                </c:pt>
                <c:pt idx="2952">
                  <c:v>1.2465373961218838E-4</c:v>
                </c:pt>
                <c:pt idx="2953">
                  <c:v>4.0997229916897506E-4</c:v>
                </c:pt>
                <c:pt idx="2954">
                  <c:v>4.9750692520775623E-2</c:v>
                </c:pt>
                <c:pt idx="2955">
                  <c:v>5.5290858725761775E-2</c:v>
                </c:pt>
                <c:pt idx="2956">
                  <c:v>6.714681440443214E-2</c:v>
                </c:pt>
                <c:pt idx="2957">
                  <c:v>5.8753462603878114E-2</c:v>
                </c:pt>
                <c:pt idx="2958">
                  <c:v>5.3213296398891968E-2</c:v>
                </c:pt>
                <c:pt idx="2959">
                  <c:v>6.3684210526315788E-2</c:v>
                </c:pt>
                <c:pt idx="2960">
                  <c:v>6.3684210526315788E-2</c:v>
                </c:pt>
                <c:pt idx="2961">
                  <c:v>4.9750692520775623E-2</c:v>
                </c:pt>
                <c:pt idx="2962">
                  <c:v>5.5290858725761775E-2</c:v>
                </c:pt>
                <c:pt idx="2963">
                  <c:v>5.8753462603878114E-2</c:v>
                </c:pt>
                <c:pt idx="2964">
                  <c:v>6.714681440443214E-2</c:v>
                </c:pt>
                <c:pt idx="2965">
                  <c:v>5.3213296398891968E-2</c:v>
                </c:pt>
                <c:pt idx="2966">
                  <c:v>5.7603878116343488E-2</c:v>
                </c:pt>
                <c:pt idx="2967">
                  <c:v>6.1066481994459833E-2</c:v>
                </c:pt>
                <c:pt idx="2968">
                  <c:v>6.3199445983379496E-2</c:v>
                </c:pt>
                <c:pt idx="2969">
                  <c:v>6.6662049861495848E-2</c:v>
                </c:pt>
                <c:pt idx="2970">
                  <c:v>7.498614958448753E-2</c:v>
                </c:pt>
                <c:pt idx="2971">
                  <c:v>5.3725761772853188E-2</c:v>
                </c:pt>
                <c:pt idx="2972">
                  <c:v>7.1523545706371192E-2</c:v>
                </c:pt>
                <c:pt idx="2973">
                  <c:v>7.1939058171745146E-2</c:v>
                </c:pt>
                <c:pt idx="2974">
                  <c:v>7.5401662049861498E-2</c:v>
                </c:pt>
                <c:pt idx="2975">
                  <c:v>6.7077562326869802E-2</c:v>
                </c:pt>
                <c:pt idx="2976">
                  <c:v>5.4141274238227149E-2</c:v>
                </c:pt>
                <c:pt idx="2977">
                  <c:v>6.3614958448753464E-2</c:v>
                </c:pt>
                <c:pt idx="2978">
                  <c:v>5.8019390581717449E-2</c:v>
                </c:pt>
                <c:pt idx="2979">
                  <c:v>6.1481994459833794E-2</c:v>
                </c:pt>
                <c:pt idx="2980">
                  <c:v>6.2036011080332409E-2</c:v>
                </c:pt>
                <c:pt idx="2981">
                  <c:v>5.4833795013850418E-2</c:v>
                </c:pt>
                <c:pt idx="2982">
                  <c:v>6.7770083102493078E-2</c:v>
                </c:pt>
                <c:pt idx="2983">
                  <c:v>6.2174515235457063E-2</c:v>
                </c:pt>
                <c:pt idx="2984">
                  <c:v>5.4833795013850418E-2</c:v>
                </c:pt>
                <c:pt idx="2985">
                  <c:v>5.8711911357340718E-2</c:v>
                </c:pt>
                <c:pt idx="2986">
                  <c:v>6.3421052631578947E-2</c:v>
                </c:pt>
                <c:pt idx="2987">
                  <c:v>7.7202216066481991E-2</c:v>
                </c:pt>
                <c:pt idx="2988">
                  <c:v>7.3601108033240992E-2</c:v>
                </c:pt>
                <c:pt idx="2989">
                  <c:v>7.609418282548476E-2</c:v>
                </c:pt>
                <c:pt idx="2990">
                  <c:v>6.4307479224376726E-2</c:v>
                </c:pt>
                <c:pt idx="2991">
                  <c:v>6.4307479224376726E-2</c:v>
                </c:pt>
                <c:pt idx="2992">
                  <c:v>5.9819944598337949E-2</c:v>
                </c:pt>
                <c:pt idx="2993">
                  <c:v>7.2631578947368422E-2</c:v>
                </c:pt>
                <c:pt idx="2994">
                  <c:v>6.7908587257617725E-2</c:v>
                </c:pt>
                <c:pt idx="2995">
                  <c:v>6.6343490304709138E-2</c:v>
                </c:pt>
                <c:pt idx="2996">
                  <c:v>7.1052631578947367E-2</c:v>
                </c:pt>
                <c:pt idx="2997">
                  <c:v>8.1260387811634346E-2</c:v>
                </c:pt>
                <c:pt idx="2998">
                  <c:v>8.5969529085872576E-2</c:v>
                </c:pt>
                <c:pt idx="2999">
                  <c:v>5.4570637119113571E-2</c:v>
                </c:pt>
                <c:pt idx="3000">
                  <c:v>5.6759002770083104E-2</c:v>
                </c:pt>
                <c:pt idx="3001">
                  <c:v>8.6814404432132966E-2</c:v>
                </c:pt>
                <c:pt idx="3002">
                  <c:v>8.2105263157894737E-2</c:v>
                </c:pt>
                <c:pt idx="3003">
                  <c:v>5.5373961218836566E-2</c:v>
                </c:pt>
                <c:pt idx="3004">
                  <c:v>7.1897506925207758E-2</c:v>
                </c:pt>
                <c:pt idx="3005">
                  <c:v>5.7603878116343488E-2</c:v>
                </c:pt>
                <c:pt idx="3006">
                  <c:v>6.7562326869806094E-2</c:v>
                </c:pt>
                <c:pt idx="3007">
                  <c:v>6.7188365650969528E-2</c:v>
                </c:pt>
                <c:pt idx="3008">
                  <c:v>6.7742382271468143E-2</c:v>
                </c:pt>
                <c:pt idx="3009">
                  <c:v>8.2659279778393352E-2</c:v>
                </c:pt>
                <c:pt idx="3010">
                  <c:v>6.8116343490304709E-2</c:v>
                </c:pt>
                <c:pt idx="3011">
                  <c:v>5.8157894736842103E-2</c:v>
                </c:pt>
                <c:pt idx="3012">
                  <c:v>7.2451523545706373E-2</c:v>
                </c:pt>
                <c:pt idx="3013">
                  <c:v>8.7368421052631581E-2</c:v>
                </c:pt>
                <c:pt idx="3014">
                  <c:v>5.5927977839335181E-2</c:v>
                </c:pt>
                <c:pt idx="3015">
                  <c:v>8.1925207756232687E-2</c:v>
                </c:pt>
                <c:pt idx="3016">
                  <c:v>7.7520775623268701E-2</c:v>
                </c:pt>
                <c:pt idx="3017">
                  <c:v>8.4432132963988923E-2</c:v>
                </c:pt>
                <c:pt idx="3018">
                  <c:v>9.5914127423822715E-2</c:v>
                </c:pt>
                <c:pt idx="3019">
                  <c:v>9.1509695290858728E-2</c:v>
                </c:pt>
                <c:pt idx="3020">
                  <c:v>8.883656509695291E-2</c:v>
                </c:pt>
                <c:pt idx="3021">
                  <c:v>9.1509695290858728E-2</c:v>
                </c:pt>
                <c:pt idx="3022">
                  <c:v>9.5914127423822715E-2</c:v>
                </c:pt>
                <c:pt idx="3023">
                  <c:v>8.1925207756232687E-2</c:v>
                </c:pt>
                <c:pt idx="3024">
                  <c:v>8.883656509695291E-2</c:v>
                </c:pt>
                <c:pt idx="3025">
                  <c:v>8.4432132963988923E-2</c:v>
                </c:pt>
                <c:pt idx="3026">
                  <c:v>7.7520775623268701E-2</c:v>
                </c:pt>
                <c:pt idx="3027">
                  <c:v>9.4099722991689755E-2</c:v>
                </c:pt>
                <c:pt idx="3028">
                  <c:v>8.6759002770083096E-2</c:v>
                </c:pt>
                <c:pt idx="3029">
                  <c:v>0.1107202216066482</c:v>
                </c:pt>
                <c:pt idx="3030">
                  <c:v>0.10573407202216066</c:v>
                </c:pt>
                <c:pt idx="3031">
                  <c:v>8.1772853185595573E-2</c:v>
                </c:pt>
                <c:pt idx="3032">
                  <c:v>0.11638504155124654</c:v>
                </c:pt>
                <c:pt idx="3033">
                  <c:v>9.9085872576177292E-2</c:v>
                </c:pt>
                <c:pt idx="3034">
                  <c:v>6.6952908587257623E-2</c:v>
                </c:pt>
                <c:pt idx="3035">
                  <c:v>7.1412742382271466E-2</c:v>
                </c:pt>
                <c:pt idx="3036">
                  <c:v>5.5484764542936285E-2</c:v>
                </c:pt>
                <c:pt idx="3037">
                  <c:v>7.0983379501385044E-2</c:v>
                </c:pt>
                <c:pt idx="3038">
                  <c:v>6.4390581717451517E-2</c:v>
                </c:pt>
                <c:pt idx="3039">
                  <c:v>6.7257617728531852E-2</c:v>
                </c:pt>
                <c:pt idx="3040">
                  <c:v>7.0983379501385044E-2</c:v>
                </c:pt>
                <c:pt idx="3041">
                  <c:v>6.2936288088642656E-2</c:v>
                </c:pt>
                <c:pt idx="3042">
                  <c:v>7.7991689750692525E-2</c:v>
                </c:pt>
                <c:pt idx="3043">
                  <c:v>7.9722991689750694E-2</c:v>
                </c:pt>
                <c:pt idx="3044">
                  <c:v>5.9944598337950142E-2</c:v>
                </c:pt>
                <c:pt idx="3045">
                  <c:v>6.4806094182825486E-2</c:v>
                </c:pt>
                <c:pt idx="3046">
                  <c:v>7.3628808864265927E-2</c:v>
                </c:pt>
                <c:pt idx="3047">
                  <c:v>6.8116343490304709E-2</c:v>
                </c:pt>
                <c:pt idx="3048">
                  <c:v>6.0969529085872574E-2</c:v>
                </c:pt>
                <c:pt idx="3049">
                  <c:v>7.8975069252077562E-2</c:v>
                </c:pt>
                <c:pt idx="3050">
                  <c:v>6.6814404432132962E-2</c:v>
                </c:pt>
                <c:pt idx="3051">
                  <c:v>5.5484764542936285E-2</c:v>
                </c:pt>
                <c:pt idx="3052">
                  <c:v>6.9030470914127423E-2</c:v>
                </c:pt>
                <c:pt idx="3053">
                  <c:v>6.7977839335180049E-2</c:v>
                </c:pt>
                <c:pt idx="3054">
                  <c:v>8.3476454293628807E-2</c:v>
                </c:pt>
                <c:pt idx="3055">
                  <c:v>6.0969529085872574E-2</c:v>
                </c:pt>
                <c:pt idx="3056">
                  <c:v>7.1842105263157902E-2</c:v>
                </c:pt>
                <c:pt idx="3057">
                  <c:v>5.68005540166205E-2</c:v>
                </c:pt>
                <c:pt idx="3058">
                  <c:v>6.7257617728531852E-2</c:v>
                </c:pt>
                <c:pt idx="3059">
                  <c:v>6.367036011080332E-2</c:v>
                </c:pt>
                <c:pt idx="3060">
                  <c:v>6.9072022160664825E-2</c:v>
                </c:pt>
                <c:pt idx="3061">
                  <c:v>7.9667590027700824E-2</c:v>
                </c:pt>
                <c:pt idx="3062">
                  <c:v>7.3462603878116345E-2</c:v>
                </c:pt>
                <c:pt idx="3063">
                  <c:v>7.5055401662049867E-2</c:v>
                </c:pt>
                <c:pt idx="3064">
                  <c:v>5.1163434903047089E-2</c:v>
                </c:pt>
                <c:pt idx="3065">
                  <c:v>5.2617728531855958E-2</c:v>
                </c:pt>
                <c:pt idx="3066">
                  <c:v>7.3767313019390587E-2</c:v>
                </c:pt>
                <c:pt idx="3067">
                  <c:v>8.2077562326869802E-2</c:v>
                </c:pt>
                <c:pt idx="3068">
                  <c:v>6.0138504155124652E-2</c:v>
                </c:pt>
                <c:pt idx="3069">
                  <c:v>6.443213296398892E-2</c:v>
                </c:pt>
                <c:pt idx="3070">
                  <c:v>7.5775623268698064E-2</c:v>
                </c:pt>
                <c:pt idx="3071">
                  <c:v>8.0457063711911359E-2</c:v>
                </c:pt>
                <c:pt idx="3072">
                  <c:v>6.0138504155124652E-2</c:v>
                </c:pt>
                <c:pt idx="3073">
                  <c:v>7.5775623268698064E-2</c:v>
                </c:pt>
                <c:pt idx="3074">
                  <c:v>7.1911357340720225E-2</c:v>
                </c:pt>
                <c:pt idx="3075">
                  <c:v>7.7991689750692525E-2</c:v>
                </c:pt>
                <c:pt idx="3076">
                  <c:v>7.2603878116343487E-2</c:v>
                </c:pt>
                <c:pt idx="3077">
                  <c:v>7.1911357340720225E-2</c:v>
                </c:pt>
                <c:pt idx="3078">
                  <c:v>6.7603878116343497E-2</c:v>
                </c:pt>
                <c:pt idx="3079">
                  <c:v>7.7520775623268701E-2</c:v>
                </c:pt>
                <c:pt idx="3080">
                  <c:v>6.8725761772853181E-2</c:v>
                </c:pt>
                <c:pt idx="3081">
                  <c:v>7.0124653739612186E-2</c:v>
                </c:pt>
                <c:pt idx="3082">
                  <c:v>6.7603878116343497E-2</c:v>
                </c:pt>
                <c:pt idx="3083">
                  <c:v>5.6952908587257621E-2</c:v>
                </c:pt>
                <c:pt idx="3084">
                  <c:v>6.7382271468144045E-2</c:v>
                </c:pt>
                <c:pt idx="3085">
                  <c:v>7.1689750692520773E-2</c:v>
                </c:pt>
                <c:pt idx="3086">
                  <c:v>6.4556786703601113E-2</c:v>
                </c:pt>
                <c:pt idx="3087">
                  <c:v>7.272853185595568E-2</c:v>
                </c:pt>
                <c:pt idx="3088">
                  <c:v>5.9916897506925207E-2</c:v>
                </c:pt>
                <c:pt idx="3089">
                  <c:v>6.9265927977839328E-2</c:v>
                </c:pt>
                <c:pt idx="3090">
                  <c:v>5.9916897506925207E-2</c:v>
                </c:pt>
                <c:pt idx="3091">
                  <c:v>7.5554016620498612E-2</c:v>
                </c:pt>
                <c:pt idx="3092">
                  <c:v>5.7493074792243769E-2</c:v>
                </c:pt>
                <c:pt idx="3093">
                  <c:v>8.6371191135734077E-2</c:v>
                </c:pt>
                <c:pt idx="3094">
                  <c:v>7.1689750692520773E-2</c:v>
                </c:pt>
                <c:pt idx="3095">
                  <c:v>7.5554016620498612E-2</c:v>
                </c:pt>
                <c:pt idx="3096">
                  <c:v>8.1343490304709137E-2</c:v>
                </c:pt>
                <c:pt idx="3097">
                  <c:v>6.7382271468144045E-2</c:v>
                </c:pt>
                <c:pt idx="3098">
                  <c:v>7.8060941828254848E-2</c:v>
                </c:pt>
                <c:pt idx="3099">
                  <c:v>4.0152354570637122E-2</c:v>
                </c:pt>
                <c:pt idx="3100">
                  <c:v>4.5969529085872575E-2</c:v>
                </c:pt>
                <c:pt idx="3101">
                  <c:v>5.8157894736842103E-2</c:v>
                </c:pt>
                <c:pt idx="3102">
                  <c:v>4.9847645429362882E-2</c:v>
                </c:pt>
                <c:pt idx="3103">
                  <c:v>5.2617728531855958E-2</c:v>
                </c:pt>
                <c:pt idx="3104">
                  <c:v>5.4418282548476457E-2</c:v>
                </c:pt>
                <c:pt idx="3105">
                  <c:v>4.7091412742382273E-2</c:v>
                </c:pt>
                <c:pt idx="3106">
                  <c:v>5.123268698060942E-2</c:v>
                </c:pt>
                <c:pt idx="3107">
                  <c:v>6.0373961218836564E-2</c:v>
                </c:pt>
                <c:pt idx="3108">
                  <c:v>4.0152354570637122E-2</c:v>
                </c:pt>
                <c:pt idx="3109">
                  <c:v>4.8462603878116343E-2</c:v>
                </c:pt>
                <c:pt idx="3110">
                  <c:v>4.7077562326869805E-2</c:v>
                </c:pt>
                <c:pt idx="3111">
                  <c:v>4.8185595567867036E-2</c:v>
                </c:pt>
                <c:pt idx="3112">
                  <c:v>4.4307479224376729E-2</c:v>
                </c:pt>
                <c:pt idx="3113">
                  <c:v>6.2036011080332409E-2</c:v>
                </c:pt>
                <c:pt idx="3114">
                  <c:v>4.8739612188365651E-2</c:v>
                </c:pt>
                <c:pt idx="3115">
                  <c:v>4.1537396121883653E-2</c:v>
                </c:pt>
                <c:pt idx="3116">
                  <c:v>5.2894736842105265E-2</c:v>
                </c:pt>
                <c:pt idx="3117">
                  <c:v>5.5664819944598341E-2</c:v>
                </c:pt>
                <c:pt idx="3118">
                  <c:v>5.2617728531855958E-2</c:v>
                </c:pt>
                <c:pt idx="3119">
                  <c:v>5.4279778393351803E-2</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7.1290858725761769E-2</c:v>
                </c:pt>
                <c:pt idx="3135">
                  <c:v>7.9526315789473681E-2</c:v>
                </c:pt>
                <c:pt idx="3136">
                  <c:v>9.6761772853185601E-2</c:v>
                </c:pt>
                <c:pt idx="3137">
                  <c:v>0.10434626038781164</c:v>
                </c:pt>
                <c:pt idx="3138">
                  <c:v>0.13060941828254849</c:v>
                </c:pt>
                <c:pt idx="3139">
                  <c:v>0.13060941828254849</c:v>
                </c:pt>
                <c:pt idx="3140">
                  <c:v>0.11745152354570637</c:v>
                </c:pt>
                <c:pt idx="3141">
                  <c:v>0.13504155124653738</c:v>
                </c:pt>
                <c:pt idx="3142">
                  <c:v>0.13504155124653738</c:v>
                </c:pt>
                <c:pt idx="3143">
                  <c:v>0.12077562326869806</c:v>
                </c:pt>
                <c:pt idx="3144">
                  <c:v>0.13739612188365652</c:v>
                </c:pt>
                <c:pt idx="3145">
                  <c:v>0.12307479224376731</c:v>
                </c:pt>
                <c:pt idx="3146">
                  <c:v>0.12200831024930749</c:v>
                </c:pt>
                <c:pt idx="3147">
                  <c:v>0.13739612188365652</c:v>
                </c:pt>
                <c:pt idx="3148">
                  <c:v>7.3260387811634353E-2</c:v>
                </c:pt>
                <c:pt idx="3149">
                  <c:v>6.9243767313019386E-2</c:v>
                </c:pt>
                <c:pt idx="3150">
                  <c:v>6.5614958448753466E-2</c:v>
                </c:pt>
                <c:pt idx="3151">
                  <c:v>6.647368421052631E-2</c:v>
                </c:pt>
                <c:pt idx="3152">
                  <c:v>7.3260387811634353E-2</c:v>
                </c:pt>
                <c:pt idx="3153">
                  <c:v>6.9520775623268694E-2</c:v>
                </c:pt>
                <c:pt idx="3154">
                  <c:v>6.3709141274238226E-2</c:v>
                </c:pt>
                <c:pt idx="3155">
                  <c:v>6.8750692520775619E-2</c:v>
                </c:pt>
                <c:pt idx="3156">
                  <c:v>7.096675900277008E-2</c:v>
                </c:pt>
                <c:pt idx="3157">
                  <c:v>1.554016620498615E-3</c:v>
                </c:pt>
                <c:pt idx="3158">
                  <c:v>9.5152354570637115E-2</c:v>
                </c:pt>
                <c:pt idx="3159">
                  <c:v>8.6842105263157901E-2</c:v>
                </c:pt>
                <c:pt idx="3160">
                  <c:v>8.9612188365650963E-2</c:v>
                </c:pt>
                <c:pt idx="3161">
                  <c:v>8.6842105263157901E-2</c:v>
                </c:pt>
                <c:pt idx="3162">
                  <c:v>9.7368421052631576E-2</c:v>
                </c:pt>
                <c:pt idx="3163">
                  <c:v>9.7146814404432139E-2</c:v>
                </c:pt>
                <c:pt idx="3164">
                  <c:v>0.12069252077562327</c:v>
                </c:pt>
                <c:pt idx="3165">
                  <c:v>0.10961218836565097</c:v>
                </c:pt>
                <c:pt idx="3166">
                  <c:v>0.11067867036011081</c:v>
                </c:pt>
                <c:pt idx="3167">
                  <c:v>0.1217590027700831</c:v>
                </c:pt>
                <c:pt idx="3168">
                  <c:v>9.8213296398891967E-2</c:v>
                </c:pt>
                <c:pt idx="3169">
                  <c:v>0.12353185595567867</c:v>
                </c:pt>
                <c:pt idx="3170">
                  <c:v>0.11134349030470914</c:v>
                </c:pt>
                <c:pt idx="3171">
                  <c:v>9.8878116343490308E-2</c:v>
                </c:pt>
                <c:pt idx="3172">
                  <c:v>8.9612188365650963E-2</c:v>
                </c:pt>
                <c:pt idx="3173">
                  <c:v>0.10623268698060942</c:v>
                </c:pt>
                <c:pt idx="3174">
                  <c:v>0.10069252077562327</c:v>
                </c:pt>
                <c:pt idx="3175">
                  <c:v>0.10162049861495845</c:v>
                </c:pt>
                <c:pt idx="3176">
                  <c:v>0.1071606648199446</c:v>
                </c:pt>
                <c:pt idx="3177">
                  <c:v>8.9556786703601107E-2</c:v>
                </c:pt>
                <c:pt idx="3178">
                  <c:v>0.13700831024930749</c:v>
                </c:pt>
                <c:pt idx="3179">
                  <c:v>0.12265927977839335</c:v>
                </c:pt>
                <c:pt idx="3180">
                  <c:v>0.13221606648199447</c:v>
                </c:pt>
                <c:pt idx="3181">
                  <c:v>0.14468144044321329</c:v>
                </c:pt>
                <c:pt idx="3182">
                  <c:v>0.13083102493074791</c:v>
                </c:pt>
                <c:pt idx="3183">
                  <c:v>0.12638504155124652</c:v>
                </c:pt>
                <c:pt idx="3184">
                  <c:v>0.12265927977839335</c:v>
                </c:pt>
                <c:pt idx="3185">
                  <c:v>0.13718836565096953</c:v>
                </c:pt>
                <c:pt idx="3186">
                  <c:v>0.14522160664819944</c:v>
                </c:pt>
                <c:pt idx="3187">
                  <c:v>0.15921052631578947</c:v>
                </c:pt>
                <c:pt idx="3188">
                  <c:v>0.1603185595567867</c:v>
                </c:pt>
                <c:pt idx="3189">
                  <c:v>0.13829639889196677</c:v>
                </c:pt>
                <c:pt idx="3190">
                  <c:v>0.14632963988919667</c:v>
                </c:pt>
                <c:pt idx="3191">
                  <c:v>0.12376731301939058</c:v>
                </c:pt>
                <c:pt idx="3192">
                  <c:v>9.6662049861495847E-2</c:v>
                </c:pt>
                <c:pt idx="3193">
                  <c:v>0.11217451523545706</c:v>
                </c:pt>
                <c:pt idx="3194">
                  <c:v>0.10386426592797784</c:v>
                </c:pt>
                <c:pt idx="3195">
                  <c:v>0.10801939058171744</c:v>
                </c:pt>
                <c:pt idx="3196">
                  <c:v>8.6135734072022158E-2</c:v>
                </c:pt>
                <c:pt idx="3197">
                  <c:v>0.11522160664819944</c:v>
                </c:pt>
                <c:pt idx="3198">
                  <c:v>0.10524930747922438</c:v>
                </c:pt>
                <c:pt idx="3199">
                  <c:v>7.893351800554016E-2</c:v>
                </c:pt>
                <c:pt idx="3200">
                  <c:v>0.11078947368421052</c:v>
                </c:pt>
                <c:pt idx="3201">
                  <c:v>0.10414127423822715</c:v>
                </c:pt>
                <c:pt idx="3202">
                  <c:v>7.893351800554016E-2</c:v>
                </c:pt>
                <c:pt idx="3203">
                  <c:v>0.11605263157894737</c:v>
                </c:pt>
                <c:pt idx="3204">
                  <c:v>8.6135734072022158E-2</c:v>
                </c:pt>
                <c:pt idx="3205">
                  <c:v>0.11799168975069252</c:v>
                </c:pt>
                <c:pt idx="3206">
                  <c:v>0.11188365650969528</c:v>
                </c:pt>
                <c:pt idx="3207">
                  <c:v>9.6939058171745154E-2</c:v>
                </c:pt>
                <c:pt idx="3208">
                  <c:v>0.10885041551246537</c:v>
                </c:pt>
                <c:pt idx="3209">
                  <c:v>0.11908587257617728</c:v>
                </c:pt>
                <c:pt idx="3210">
                  <c:v>9.8324099722991692E-2</c:v>
                </c:pt>
                <c:pt idx="3211">
                  <c:v>0.11216066481994459</c:v>
                </c:pt>
                <c:pt idx="3212">
                  <c:v>0.10552631578947369</c:v>
                </c:pt>
                <c:pt idx="3213">
                  <c:v>0.11106648199445983</c:v>
                </c:pt>
                <c:pt idx="3214">
                  <c:v>7.7548476454293636E-2</c:v>
                </c:pt>
                <c:pt idx="3215">
                  <c:v>0.11826869806094183</c:v>
                </c:pt>
                <c:pt idx="3216">
                  <c:v>0.10912742382271468</c:v>
                </c:pt>
                <c:pt idx="3217">
                  <c:v>0.11632963988919667</c:v>
                </c:pt>
                <c:pt idx="3218">
                  <c:v>0.11936288088642659</c:v>
                </c:pt>
                <c:pt idx="3219">
                  <c:v>8.475069252077562E-2</c:v>
                </c:pt>
                <c:pt idx="3220">
                  <c:v>0</c:v>
                </c:pt>
                <c:pt idx="3221">
                  <c:v>0</c:v>
                </c:pt>
                <c:pt idx="3222">
                  <c:v>0</c:v>
                </c:pt>
                <c:pt idx="3223">
                  <c:v>0</c:v>
                </c:pt>
                <c:pt idx="3224">
                  <c:v>0</c:v>
                </c:pt>
                <c:pt idx="3225">
                  <c:v>0</c:v>
                </c:pt>
                <c:pt idx="3226">
                  <c:v>0.14916897506925209</c:v>
                </c:pt>
                <c:pt idx="3227">
                  <c:v>0.14224376731301938</c:v>
                </c:pt>
                <c:pt idx="3228">
                  <c:v>0.15263157894736842</c:v>
                </c:pt>
                <c:pt idx="3229">
                  <c:v>0.14626038781163436</c:v>
                </c:pt>
                <c:pt idx="3230">
                  <c:v>0.15789473684210525</c:v>
                </c:pt>
                <c:pt idx="3231">
                  <c:v>0.14487534626038781</c:v>
                </c:pt>
                <c:pt idx="3232">
                  <c:v>0.18213296398891968</c:v>
                </c:pt>
                <c:pt idx="3233">
                  <c:v>0.13933518005540166</c:v>
                </c:pt>
                <c:pt idx="3234">
                  <c:v>0.13933518005540166</c:v>
                </c:pt>
                <c:pt idx="3235">
                  <c:v>0.17409972299168974</c:v>
                </c:pt>
                <c:pt idx="3236">
                  <c:v>0.14487534626038781</c:v>
                </c:pt>
                <c:pt idx="3237">
                  <c:v>0.15900277008310248</c:v>
                </c:pt>
                <c:pt idx="3238">
                  <c:v>0.16440443213296399</c:v>
                </c:pt>
                <c:pt idx="3239">
                  <c:v>0.13795013850415513</c:v>
                </c:pt>
                <c:pt idx="3240">
                  <c:v>0.15789473684210525</c:v>
                </c:pt>
                <c:pt idx="3241">
                  <c:v>0.14626038781163436</c:v>
                </c:pt>
                <c:pt idx="3242">
                  <c:v>0.13795013850415513</c:v>
                </c:pt>
                <c:pt idx="3243">
                  <c:v>0.16717451523545707</c:v>
                </c:pt>
                <c:pt idx="3244">
                  <c:v>0.16925207756232688</c:v>
                </c:pt>
                <c:pt idx="3245">
                  <c:v>0.16038781163434904</c:v>
                </c:pt>
                <c:pt idx="3246">
                  <c:v>0.16038781163434904</c:v>
                </c:pt>
                <c:pt idx="3247">
                  <c:v>0.14722991689750692</c:v>
                </c:pt>
                <c:pt idx="3248">
                  <c:v>0.14155124653739612</c:v>
                </c:pt>
                <c:pt idx="3249">
                  <c:v>0.17617728531855956</c:v>
                </c:pt>
                <c:pt idx="3250">
                  <c:v>0.14155124653739612</c:v>
                </c:pt>
                <c:pt idx="3251">
                  <c:v>0.1484764542936288</c:v>
                </c:pt>
                <c:pt idx="3252">
                  <c:v>0.14459833795013852</c:v>
                </c:pt>
                <c:pt idx="3253">
                  <c:v>0.16149584487534627</c:v>
                </c:pt>
                <c:pt idx="3254">
                  <c:v>0.16689750692520774</c:v>
                </c:pt>
                <c:pt idx="3255">
                  <c:v>0.14722991689750692</c:v>
                </c:pt>
                <c:pt idx="3256">
                  <c:v>0.1484764542936288</c:v>
                </c:pt>
                <c:pt idx="3257">
                  <c:v>0.18476454293628808</c:v>
                </c:pt>
                <c:pt idx="3258">
                  <c:v>0.14030470914127424</c:v>
                </c:pt>
                <c:pt idx="3259">
                  <c:v>0.14030470914127424</c:v>
                </c:pt>
                <c:pt idx="3260">
                  <c:v>0.15152354570637119</c:v>
                </c:pt>
                <c:pt idx="3261">
                  <c:v>0.16786703601108033</c:v>
                </c:pt>
                <c:pt idx="3262">
                  <c:v>0.14584487534626039</c:v>
                </c:pt>
                <c:pt idx="3263">
                  <c:v>0.14584487534626039</c:v>
                </c:pt>
                <c:pt idx="3264">
                  <c:v>0.15249307479224378</c:v>
                </c:pt>
                <c:pt idx="3265">
                  <c:v>0.13891966759002769</c:v>
                </c:pt>
                <c:pt idx="3266">
                  <c:v>0.13891966759002769</c:v>
                </c:pt>
                <c:pt idx="3267">
                  <c:v>0.14556786703601107</c:v>
                </c:pt>
                <c:pt idx="3268">
                  <c:v>0.16246537396121882</c:v>
                </c:pt>
                <c:pt idx="3269">
                  <c:v>0.18587257617728531</c:v>
                </c:pt>
                <c:pt idx="3270">
                  <c:v>1.0742382271468145E-2</c:v>
                </c:pt>
                <c:pt idx="3271">
                  <c:v>1.1412742382271468E-2</c:v>
                </c:pt>
                <c:pt idx="3272">
                  <c:v>2.4307479224376732E-2</c:v>
                </c:pt>
                <c:pt idx="3273">
                  <c:v>2.652354570637119E-2</c:v>
                </c:pt>
                <c:pt idx="3274">
                  <c:v>2.28393351800554E-2</c:v>
                </c:pt>
                <c:pt idx="3275">
                  <c:v>2.5055401662049861E-2</c:v>
                </c:pt>
                <c:pt idx="3276">
                  <c:v>2.4612188365650968E-2</c:v>
                </c:pt>
                <c:pt idx="3277">
                  <c:v>2.6828254847645429E-2</c:v>
                </c:pt>
                <c:pt idx="3278">
                  <c:v>2.53601108033241E-2</c:v>
                </c:pt>
                <c:pt idx="3279">
                  <c:v>2.3144044321329639E-2</c:v>
                </c:pt>
                <c:pt idx="3280">
                  <c:v>2.4889196675900276E-2</c:v>
                </c:pt>
                <c:pt idx="3281">
                  <c:v>2.5637119113573408E-2</c:v>
                </c:pt>
                <c:pt idx="3282">
                  <c:v>2.7105263157894736E-2</c:v>
                </c:pt>
                <c:pt idx="3283">
                  <c:v>2.3421052631578947E-2</c:v>
                </c:pt>
                <c:pt idx="3284">
                  <c:v>7.1465373961218839E-2</c:v>
                </c:pt>
                <c:pt idx="3285">
                  <c:v>8.4761772853185591E-2</c:v>
                </c:pt>
                <c:pt idx="3286">
                  <c:v>8.4761772853185591E-2</c:v>
                </c:pt>
                <c:pt idx="3287">
                  <c:v>7.2019390581717455E-2</c:v>
                </c:pt>
                <c:pt idx="3288">
                  <c:v>7.2850415512465377E-2</c:v>
                </c:pt>
                <c:pt idx="3289">
                  <c:v>8.4761772853185591E-2</c:v>
                </c:pt>
                <c:pt idx="3290">
                  <c:v>7.2019390581717455E-2</c:v>
                </c:pt>
                <c:pt idx="3291">
                  <c:v>6.2878116343490303E-2</c:v>
                </c:pt>
                <c:pt idx="3292">
                  <c:v>5.1797783933518006E-2</c:v>
                </c:pt>
                <c:pt idx="3293">
                  <c:v>7.5038781163434903E-2</c:v>
                </c:pt>
                <c:pt idx="3294">
                  <c:v>5.4567867036011082E-2</c:v>
                </c:pt>
                <c:pt idx="3295">
                  <c:v>7.2268698060941827E-2</c:v>
                </c:pt>
                <c:pt idx="3296">
                  <c:v>6.2878116343490303E-2</c:v>
                </c:pt>
                <c:pt idx="3297">
                  <c:v>4.9858725761772853E-2</c:v>
                </c:pt>
                <c:pt idx="3298">
                  <c:v>4.7088642659279777E-2</c:v>
                </c:pt>
                <c:pt idx="3299">
                  <c:v>7.5038781163434903E-2</c:v>
                </c:pt>
                <c:pt idx="3300">
                  <c:v>4.8473684210526315E-2</c:v>
                </c:pt>
                <c:pt idx="3301">
                  <c:v>5.1243767313019391E-2</c:v>
                </c:pt>
                <c:pt idx="3302">
                  <c:v>6.2878116343490303E-2</c:v>
                </c:pt>
                <c:pt idx="3303">
                  <c:v>7.5038781163434903E-2</c:v>
                </c:pt>
                <c:pt idx="3304">
                  <c:v>6.2878116343490303E-2</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2.7146814404432131E-4</c:v>
                </c:pt>
                <c:pt idx="3319">
                  <c:v>5.817174515235457E-4</c:v>
                </c:pt>
                <c:pt idx="3320">
                  <c:v>2.9639889196675899E-4</c:v>
                </c:pt>
                <c:pt idx="3321">
                  <c:v>8.864265927977839E-4</c:v>
                </c:pt>
                <c:pt idx="3322">
                  <c:v>4.5969529085872575E-2</c:v>
                </c:pt>
                <c:pt idx="3323">
                  <c:v>4.5969529085872575E-2</c:v>
                </c:pt>
                <c:pt idx="3324">
                  <c:v>4.9570637119113574E-2</c:v>
                </c:pt>
                <c:pt idx="3325">
                  <c:v>5.234072022160665E-2</c:v>
                </c:pt>
                <c:pt idx="3326">
                  <c:v>5.234072022160665E-2</c:v>
                </c:pt>
                <c:pt idx="3327">
                  <c:v>4.3199445983379499E-2</c:v>
                </c:pt>
                <c:pt idx="3328">
                  <c:v>4.8753462603878119E-2</c:v>
                </c:pt>
                <c:pt idx="3329">
                  <c:v>4.8753462603878119E-2</c:v>
                </c:pt>
                <c:pt idx="3330">
                  <c:v>4.9307479224376734E-2</c:v>
                </c:pt>
                <c:pt idx="3331">
                  <c:v>4.6537396121883658E-2</c:v>
                </c:pt>
                <c:pt idx="3332">
                  <c:v>4.6537396121883658E-2</c:v>
                </c:pt>
                <c:pt idx="3333">
                  <c:v>4.9307479224376734E-2</c:v>
                </c:pt>
                <c:pt idx="3334">
                  <c:v>4.6537396121883658E-2</c:v>
                </c:pt>
                <c:pt idx="3335">
                  <c:v>4.9307479224376734E-2</c:v>
                </c:pt>
                <c:pt idx="3336">
                  <c:v>4.2091412742382268E-2</c:v>
                </c:pt>
                <c:pt idx="3337">
                  <c:v>4.9293628808864266E-2</c:v>
                </c:pt>
                <c:pt idx="3338">
                  <c:v>3.8767313019390584E-2</c:v>
                </c:pt>
                <c:pt idx="3339">
                  <c:v>4.7077562326869805E-2</c:v>
                </c:pt>
                <c:pt idx="3340">
                  <c:v>3.8767313019390584E-2</c:v>
                </c:pt>
                <c:pt idx="3341">
                  <c:v>4.8462603878116343E-2</c:v>
                </c:pt>
                <c:pt idx="3342">
                  <c:v>4.2091412742382268E-2</c:v>
                </c:pt>
                <c:pt idx="3343">
                  <c:v>5.0678670360110804E-2</c:v>
                </c:pt>
                <c:pt idx="3344">
                  <c:v>4.2091412742382268E-2</c:v>
                </c:pt>
                <c:pt idx="3345">
                  <c:v>3.8767313019390584E-2</c:v>
                </c:pt>
                <c:pt idx="3346">
                  <c:v>4.8462603878116343E-2</c:v>
                </c:pt>
                <c:pt idx="3347">
                  <c:v>5.0678670360110804E-2</c:v>
                </c:pt>
                <c:pt idx="3348">
                  <c:v>5.706371191135734E-2</c:v>
                </c:pt>
                <c:pt idx="3349">
                  <c:v>5.4570637119113571E-2</c:v>
                </c:pt>
                <c:pt idx="3350">
                  <c:v>4.5013850415512466E-2</c:v>
                </c:pt>
                <c:pt idx="3351">
                  <c:v>4.224376731301939E-2</c:v>
                </c:pt>
                <c:pt idx="3352">
                  <c:v>5.706371191135734E-2</c:v>
                </c:pt>
                <c:pt idx="3353">
                  <c:v>5.4293628808864264E-2</c:v>
                </c:pt>
                <c:pt idx="3354">
                  <c:v>5.4570637119113571E-2</c:v>
                </c:pt>
                <c:pt idx="3355">
                  <c:v>5.3324099722991687E-2</c:v>
                </c:pt>
                <c:pt idx="3356">
                  <c:v>4.5013850415512466E-2</c:v>
                </c:pt>
                <c:pt idx="3357">
                  <c:v>5.3324099722991687E-2</c:v>
                </c:pt>
                <c:pt idx="3358">
                  <c:v>5.4570637119113571E-2</c:v>
                </c:pt>
                <c:pt idx="3359">
                  <c:v>5.0554016620498618E-2</c:v>
                </c:pt>
                <c:pt idx="3360">
                  <c:v>4.224376731301939E-2</c:v>
                </c:pt>
                <c:pt idx="3361">
                  <c:v>5.4570637119113571E-2</c:v>
                </c:pt>
                <c:pt idx="3362">
                  <c:v>4.9030470914127426E-2</c:v>
                </c:pt>
                <c:pt idx="3363">
                  <c:v>4.4736842105263158E-2</c:v>
                </c:pt>
                <c:pt idx="3364">
                  <c:v>5.6371191135734071E-2</c:v>
                </c:pt>
                <c:pt idx="3365">
                  <c:v>4.4736842105263158E-2</c:v>
                </c:pt>
                <c:pt idx="3366">
                  <c:v>4.1966759002770082E-2</c:v>
                </c:pt>
                <c:pt idx="3367">
                  <c:v>5.6371191135734071E-2</c:v>
                </c:pt>
                <c:pt idx="3368">
                  <c:v>5.7479224376731301E-2</c:v>
                </c:pt>
                <c:pt idx="3369">
                  <c:v>5.4432132963988918E-2</c:v>
                </c:pt>
                <c:pt idx="3370">
                  <c:v>5.0554016620498618E-2</c:v>
                </c:pt>
                <c:pt idx="3371">
                  <c:v>2.5069252077562325E-3</c:v>
                </c:pt>
                <c:pt idx="3372">
                  <c:v>3.4819944598337951E-3</c:v>
                </c:pt>
                <c:pt idx="3373">
                  <c:v>0.11637396121883657</c:v>
                </c:pt>
                <c:pt idx="3374">
                  <c:v>0.10647091412742382</c:v>
                </c:pt>
                <c:pt idx="3375">
                  <c:v>0.1264819944598338</c:v>
                </c:pt>
                <c:pt idx="3376">
                  <c:v>0.11984764542936288</c:v>
                </c:pt>
                <c:pt idx="3377">
                  <c:v>0.11116343490304709</c:v>
                </c:pt>
                <c:pt idx="3378">
                  <c:v>0</c:v>
                </c:pt>
                <c:pt idx="3379">
                  <c:v>0</c:v>
                </c:pt>
                <c:pt idx="3380">
                  <c:v>0</c:v>
                </c:pt>
                <c:pt idx="3381">
                  <c:v>0</c:v>
                </c:pt>
                <c:pt idx="3382">
                  <c:v>5.757617728531856E-2</c:v>
                </c:pt>
                <c:pt idx="3383">
                  <c:v>6.5844875346260393E-2</c:v>
                </c:pt>
                <c:pt idx="3384">
                  <c:v>5.8919667590027702E-2</c:v>
                </c:pt>
                <c:pt idx="3385">
                  <c:v>5.9792243767313021E-2</c:v>
                </c:pt>
                <c:pt idx="3386">
                  <c:v>5.0623268698060941E-2</c:v>
                </c:pt>
                <c:pt idx="3387">
                  <c:v>6.1177285318559559E-2</c:v>
                </c:pt>
                <c:pt idx="3388">
                  <c:v>6.4501385041551243E-2</c:v>
                </c:pt>
                <c:pt idx="3389">
                  <c:v>5.3947368421052633E-2</c:v>
                </c:pt>
                <c:pt idx="3390">
                  <c:v>6.1135734072022163E-2</c:v>
                </c:pt>
                <c:pt idx="3391">
                  <c:v>5.6468144044321329E-2</c:v>
                </c:pt>
                <c:pt idx="3392">
                  <c:v>6.0623268698060943E-2</c:v>
                </c:pt>
                <c:pt idx="3393">
                  <c:v>5.7160664819944598E-2</c:v>
                </c:pt>
                <c:pt idx="3394">
                  <c:v>6.1869806094182828E-2</c:v>
                </c:pt>
                <c:pt idx="3395">
                  <c:v>6.5332409972299166E-2</c:v>
                </c:pt>
                <c:pt idx="3396">
                  <c:v>5.131578947368421E-2</c:v>
                </c:pt>
                <c:pt idx="3397">
                  <c:v>5.4778393351800556E-2</c:v>
                </c:pt>
                <c:pt idx="3398">
                  <c:v>6.1828254847645432E-2</c:v>
                </c:pt>
                <c:pt idx="3399">
                  <c:v>6.1454293628808866E-2</c:v>
                </c:pt>
                <c:pt idx="3400">
                  <c:v>5.5609418282548478E-2</c:v>
                </c:pt>
                <c:pt idx="3401">
                  <c:v>5.2146814404432133E-2</c:v>
                </c:pt>
                <c:pt idx="3402">
                  <c:v>5.7991689750692521E-2</c:v>
                </c:pt>
                <c:pt idx="3403">
                  <c:v>0.11632963988919667</c:v>
                </c:pt>
                <c:pt idx="3404">
                  <c:v>0.14678670360110804</c:v>
                </c:pt>
                <c:pt idx="3405">
                  <c:v>0.12534626038781163</c:v>
                </c:pt>
                <c:pt idx="3406">
                  <c:v>0.12534626038781163</c:v>
                </c:pt>
                <c:pt idx="3407">
                  <c:v>0.14678670360110804</c:v>
                </c:pt>
                <c:pt idx="3408">
                  <c:v>0.13807479224376731</c:v>
                </c:pt>
                <c:pt idx="3409">
                  <c:v>0.14678670360110804</c:v>
                </c:pt>
                <c:pt idx="3410">
                  <c:v>0.15498614958448753</c:v>
                </c:pt>
                <c:pt idx="3411">
                  <c:v>0.1310387811634349</c:v>
                </c:pt>
                <c:pt idx="3412">
                  <c:v>0.10263157894736842</c:v>
                </c:pt>
                <c:pt idx="3413">
                  <c:v>0.11481994459833796</c:v>
                </c:pt>
                <c:pt idx="3414">
                  <c:v>0.12036011080332409</c:v>
                </c:pt>
                <c:pt idx="3415">
                  <c:v>0.12549861495844875</c:v>
                </c:pt>
                <c:pt idx="3416">
                  <c:v>0.11540166204986149</c:v>
                </c:pt>
                <c:pt idx="3417">
                  <c:v>0.13162049861495845</c:v>
                </c:pt>
                <c:pt idx="3418">
                  <c:v>0.10267313019390582</c:v>
                </c:pt>
                <c:pt idx="3419">
                  <c:v>0.1260803324099723</c:v>
                </c:pt>
                <c:pt idx="3420">
                  <c:v>0.12094182825484764</c:v>
                </c:pt>
                <c:pt idx="3421">
                  <c:v>0.10267313019390582</c:v>
                </c:pt>
                <c:pt idx="3422">
                  <c:v>0.12123268698060942</c:v>
                </c:pt>
                <c:pt idx="3423">
                  <c:v>0.12638504155124652</c:v>
                </c:pt>
                <c:pt idx="3424">
                  <c:v>0.11569252077562327</c:v>
                </c:pt>
                <c:pt idx="3425">
                  <c:v>0.13192520775623268</c:v>
                </c:pt>
                <c:pt idx="3426">
                  <c:v>7.6038781163434904E-2</c:v>
                </c:pt>
                <c:pt idx="3427">
                  <c:v>7.1066481994459835E-2</c:v>
                </c:pt>
                <c:pt idx="3428">
                  <c:v>6.527700831024931E-2</c:v>
                </c:pt>
                <c:pt idx="3429">
                  <c:v>7.5997229916897502E-2</c:v>
                </c:pt>
                <c:pt idx="3430">
                  <c:v>7.188365650969529E-2</c:v>
                </c:pt>
                <c:pt idx="3431">
                  <c:v>6.1121883656509696E-2</c:v>
                </c:pt>
                <c:pt idx="3432">
                  <c:v>6.6911357340720221E-2</c:v>
                </c:pt>
                <c:pt idx="3433">
                  <c:v>8.0152354570637116E-2</c:v>
                </c:pt>
                <c:pt idx="3434">
                  <c:v>8.11218836565097E-2</c:v>
                </c:pt>
                <c:pt idx="3435">
                  <c:v>6.527700831024931E-2</c:v>
                </c:pt>
                <c:pt idx="3436">
                  <c:v>7.2853185595567874E-2</c:v>
                </c:pt>
                <c:pt idx="3437">
                  <c:v>7.6966759002770085E-2</c:v>
                </c:pt>
                <c:pt idx="3438">
                  <c:v>7.4376731301939059E-2</c:v>
                </c:pt>
                <c:pt idx="3439">
                  <c:v>6.1121883656509696E-2</c:v>
                </c:pt>
                <c:pt idx="3440">
                  <c:v>7.0221606648199444E-2</c:v>
                </c:pt>
                <c:pt idx="3441">
                  <c:v>7.7008310249307474E-2</c:v>
                </c:pt>
                <c:pt idx="3442">
                  <c:v>6.7465373961218836E-2</c:v>
                </c:pt>
                <c:pt idx="3443">
                  <c:v>7.162049861495845E-2</c:v>
                </c:pt>
                <c:pt idx="3444">
                  <c:v>8.3005540166204983E-2</c:v>
                </c:pt>
                <c:pt idx="3445">
                  <c:v>6.8878116343490309E-2</c:v>
                </c:pt>
                <c:pt idx="3446">
                  <c:v>7.9127423822714676E-2</c:v>
                </c:pt>
                <c:pt idx="3447">
                  <c:v>6.527700831024931E-2</c:v>
                </c:pt>
                <c:pt idx="3448">
                  <c:v>6.9432132963988924E-2</c:v>
                </c:pt>
                <c:pt idx="3449">
                  <c:v>7.3033240997229923E-2</c:v>
                </c:pt>
                <c:pt idx="3450">
                  <c:v>7.8850415512465369E-2</c:v>
                </c:pt>
                <c:pt idx="3451">
                  <c:v>6.1952908587257619E-2</c:v>
                </c:pt>
                <c:pt idx="3452">
                  <c:v>6.6108033240997233E-2</c:v>
                </c:pt>
                <c:pt idx="3453">
                  <c:v>7.4972299168975076E-2</c:v>
                </c:pt>
                <c:pt idx="3454">
                  <c:v>7.5066481994459838E-2</c:v>
                </c:pt>
                <c:pt idx="3455">
                  <c:v>7.5066481994459838E-2</c:v>
                </c:pt>
                <c:pt idx="3456">
                  <c:v>7.0911357340720224E-2</c:v>
                </c:pt>
                <c:pt idx="3457">
                  <c:v>7.0911357340720224E-2</c:v>
                </c:pt>
                <c:pt idx="3458">
                  <c:v>7.7559556786703607E-2</c:v>
                </c:pt>
                <c:pt idx="3459">
                  <c:v>8.1714681440443207E-2</c:v>
                </c:pt>
                <c:pt idx="3460">
                  <c:v>7.2019390581717455E-2</c:v>
                </c:pt>
                <c:pt idx="3461">
                  <c:v>7.2850415512465377E-2</c:v>
                </c:pt>
                <c:pt idx="3462">
                  <c:v>8.3376731301939053E-2</c:v>
                </c:pt>
                <c:pt idx="3463">
                  <c:v>8.7531855955678667E-2</c:v>
                </c:pt>
                <c:pt idx="3464">
                  <c:v>6.7576177285318562E-2</c:v>
                </c:pt>
                <c:pt idx="3465">
                  <c:v>7.4501385041551252E-2</c:v>
                </c:pt>
                <c:pt idx="3466">
                  <c:v>6.0650969529085871E-2</c:v>
                </c:pt>
                <c:pt idx="3467">
                  <c:v>7.7271468144044328E-2</c:v>
                </c:pt>
                <c:pt idx="3468">
                  <c:v>6.0927977839335179E-2</c:v>
                </c:pt>
                <c:pt idx="3469">
                  <c:v>0.11099722991689751</c:v>
                </c:pt>
                <c:pt idx="3470">
                  <c:v>0.11831024930747923</c:v>
                </c:pt>
                <c:pt idx="3471">
                  <c:v>0.10407202216066481</c:v>
                </c:pt>
                <c:pt idx="3472">
                  <c:v>0.11900277008310249</c:v>
                </c:pt>
                <c:pt idx="3473">
                  <c:v>9.3822714681440447E-2</c:v>
                </c:pt>
                <c:pt idx="3474">
                  <c:v>0.11168975069252078</c:v>
                </c:pt>
                <c:pt idx="3475">
                  <c:v>9.8947368421052631E-2</c:v>
                </c:pt>
                <c:pt idx="3476">
                  <c:v>9.8947368421052631E-2</c:v>
                </c:pt>
                <c:pt idx="3477">
                  <c:v>8.7451523545706372E-2</c:v>
                </c:pt>
                <c:pt idx="3478">
                  <c:v>0.10005540166204986</c:v>
                </c:pt>
                <c:pt idx="3479">
                  <c:v>8.1218836565096958E-2</c:v>
                </c:pt>
                <c:pt idx="3480">
                  <c:v>9.3822714681440447E-2</c:v>
                </c:pt>
                <c:pt idx="3481">
                  <c:v>8.8116343490304713E-2</c:v>
                </c:pt>
                <c:pt idx="3482">
                  <c:v>9.4349030470914128E-2</c:v>
                </c:pt>
                <c:pt idx="3483">
                  <c:v>0.10016620498614959</c:v>
                </c:pt>
                <c:pt idx="3484">
                  <c:v>8.2950138504155127E-2</c:v>
                </c:pt>
                <c:pt idx="3485">
                  <c:v>0.10591412742382271</c:v>
                </c:pt>
                <c:pt idx="3486">
                  <c:v>7.6717451523545713E-2</c:v>
                </c:pt>
                <c:pt idx="3487">
                  <c:v>8.6315789473684207E-2</c:v>
                </c:pt>
                <c:pt idx="3488">
                  <c:v>9.8614958448753468E-2</c:v>
                </c:pt>
                <c:pt idx="3489">
                  <c:v>7.653739612188365E-2</c:v>
                </c:pt>
                <c:pt idx="3490">
                  <c:v>8.0083102493074793E-2</c:v>
                </c:pt>
                <c:pt idx="3491">
                  <c:v>9.2382271468144039E-2</c:v>
                </c:pt>
                <c:pt idx="3492">
                  <c:v>7.0304709141274235E-2</c:v>
                </c:pt>
                <c:pt idx="3493">
                  <c:v>9.4501385041551242E-2</c:v>
                </c:pt>
                <c:pt idx="3494">
                  <c:v>7.6952908587257618E-2</c:v>
                </c:pt>
                <c:pt idx="3495">
                  <c:v>8.8268698060941828E-2</c:v>
                </c:pt>
                <c:pt idx="3496">
                  <c:v>8.3185595567867032E-2</c:v>
                </c:pt>
                <c:pt idx="3497">
                  <c:v>8.5761772853185592E-2</c:v>
                </c:pt>
                <c:pt idx="3498">
                  <c:v>6.8587257617728534E-2</c:v>
                </c:pt>
                <c:pt idx="3499">
                  <c:v>7.9695290858725759E-2</c:v>
                </c:pt>
                <c:pt idx="3500">
                  <c:v>9.1385041551246535E-2</c:v>
                </c:pt>
                <c:pt idx="3501">
                  <c:v>7.4653739612188366E-2</c:v>
                </c:pt>
                <c:pt idx="3502">
                  <c:v>9.7479224376731302E-2</c:v>
                </c:pt>
                <c:pt idx="3503">
                  <c:v>8.869806094182825E-2</c:v>
                </c:pt>
                <c:pt idx="3504">
                  <c:v>7.1966759002770081E-2</c:v>
                </c:pt>
                <c:pt idx="3505">
                  <c:v>9.7243767313019397E-2</c:v>
                </c:pt>
                <c:pt idx="3506">
                  <c:v>9.1329639889196679E-2</c:v>
                </c:pt>
                <c:pt idx="3507">
                  <c:v>7.7880886426592799E-2</c:v>
                </c:pt>
                <c:pt idx="3508">
                  <c:v>8.2783933518005545E-2</c:v>
                </c:pt>
                <c:pt idx="3509">
                  <c:v>9.3116343490304704E-2</c:v>
                </c:pt>
                <c:pt idx="3510">
                  <c:v>9.5664819944598342E-2</c:v>
                </c:pt>
                <c:pt idx="3511">
                  <c:v>7.9293628808864272E-2</c:v>
                </c:pt>
                <c:pt idx="3512">
                  <c:v>8.5207756232686976E-2</c:v>
                </c:pt>
                <c:pt idx="3513">
                  <c:v>0.10157894736842105</c:v>
                </c:pt>
                <c:pt idx="3514">
                  <c:v>8.7202216066482E-2</c:v>
                </c:pt>
                <c:pt idx="3515">
                  <c:v>0.10062326869806094</c:v>
                </c:pt>
                <c:pt idx="3516">
                  <c:v>0.11106648199445983</c:v>
                </c:pt>
                <c:pt idx="3517">
                  <c:v>9.3060941828254848E-2</c:v>
                </c:pt>
                <c:pt idx="3518">
                  <c:v>0.10400277008310249</c:v>
                </c:pt>
                <c:pt idx="3519">
                  <c:v>0.11286703601108034</c:v>
                </c:pt>
                <c:pt idx="3520">
                  <c:v>9.4584487534626033E-2</c:v>
                </c:pt>
                <c:pt idx="3521">
                  <c:v>8.3088642659279774E-2</c:v>
                </c:pt>
                <c:pt idx="3522">
                  <c:v>5.5609418282548478E-2</c:v>
                </c:pt>
                <c:pt idx="3523">
                  <c:v>6.5498614958448748E-2</c:v>
                </c:pt>
                <c:pt idx="3524">
                  <c:v>6.3088642659279784E-2</c:v>
                </c:pt>
                <c:pt idx="3525">
                  <c:v>7.4376731301939059E-2</c:v>
                </c:pt>
                <c:pt idx="3526">
                  <c:v>8.0055401662049858E-2</c:v>
                </c:pt>
                <c:pt idx="3527">
                  <c:v>4.2991689750692522E-2</c:v>
                </c:pt>
                <c:pt idx="3528">
                  <c:v>6.4058171745152354E-2</c:v>
                </c:pt>
                <c:pt idx="3529">
                  <c:v>5.8850415512465372E-2</c:v>
                </c:pt>
                <c:pt idx="3530">
                  <c:v>7.1537396121883659E-2</c:v>
                </c:pt>
                <c:pt idx="3531">
                  <c:v>4.6606648199445981E-2</c:v>
                </c:pt>
                <c:pt idx="3532">
                  <c:v>6.6423822714681446E-2</c:v>
                </c:pt>
                <c:pt idx="3533">
                  <c:v>6.4484764542936293E-2</c:v>
                </c:pt>
                <c:pt idx="3534">
                  <c:v>7.2795013850415508E-2</c:v>
                </c:pt>
                <c:pt idx="3535">
                  <c:v>4.3199445983379499E-2</c:v>
                </c:pt>
                <c:pt idx="3536">
                  <c:v>7.5207756232686981E-2</c:v>
                </c:pt>
                <c:pt idx="3537">
                  <c:v>5.672853185595568E-2</c:v>
                </c:pt>
                <c:pt idx="3538">
                  <c:v>4.7919667590027699E-2</c:v>
                </c:pt>
                <c:pt idx="3539">
                  <c:v>4.4041551246537393E-2</c:v>
                </c:pt>
                <c:pt idx="3540">
                  <c:v>7.3958448753462608E-2</c:v>
                </c:pt>
                <c:pt idx="3541">
                  <c:v>6.564819944598338E-2</c:v>
                </c:pt>
                <c:pt idx="3542">
                  <c:v>5.7614958448753466E-2</c:v>
                </c:pt>
                <c:pt idx="3543">
                  <c:v>7.6315789473684212E-2</c:v>
                </c:pt>
                <c:pt idx="3544">
                  <c:v>6.7310249307479225E-2</c:v>
                </c:pt>
                <c:pt idx="3545">
                  <c:v>6.7229916897506931E-2</c:v>
                </c:pt>
                <c:pt idx="3546">
                  <c:v>6.6952908587257623E-2</c:v>
                </c:pt>
                <c:pt idx="3547">
                  <c:v>7.1800554016620499E-2</c:v>
                </c:pt>
                <c:pt idx="3548">
                  <c:v>7.2493074792243761E-2</c:v>
                </c:pt>
                <c:pt idx="3549">
                  <c:v>8.2880886426592804E-2</c:v>
                </c:pt>
                <c:pt idx="3550">
                  <c:v>8.772853185595568E-2</c:v>
                </c:pt>
                <c:pt idx="3551">
                  <c:v>6.2382271468144047E-2</c:v>
                </c:pt>
                <c:pt idx="3552">
                  <c:v>5.5734072022160665E-2</c:v>
                </c:pt>
                <c:pt idx="3553">
                  <c:v>7.7340720221606651E-2</c:v>
                </c:pt>
                <c:pt idx="3554">
                  <c:v>5.706371191135734E-2</c:v>
                </c:pt>
                <c:pt idx="3555">
                  <c:v>8.1689750692520782E-2</c:v>
                </c:pt>
                <c:pt idx="3556">
                  <c:v>7.6842105263157892E-2</c:v>
                </c:pt>
                <c:pt idx="3557">
                  <c:v>6.9141274238227149E-2</c:v>
                </c:pt>
                <c:pt idx="3558">
                  <c:v>7.2576177285318566E-2</c:v>
                </c:pt>
                <c:pt idx="3559">
                  <c:v>6.4293628808864273E-2</c:v>
                </c:pt>
                <c:pt idx="3560">
                  <c:v>6.7728531855955676E-2</c:v>
                </c:pt>
                <c:pt idx="3561">
                  <c:v>6.5124653739612182E-2</c:v>
                </c:pt>
                <c:pt idx="3562">
                  <c:v>6.9972299168975072E-2</c:v>
                </c:pt>
                <c:pt idx="3563">
                  <c:v>6.8559556786703599E-2</c:v>
                </c:pt>
                <c:pt idx="3564">
                  <c:v>5.8448753462603878E-2</c:v>
                </c:pt>
                <c:pt idx="3565">
                  <c:v>8.2520775623268691E-2</c:v>
                </c:pt>
                <c:pt idx="3566">
                  <c:v>7.7673130193905815E-2</c:v>
                </c:pt>
                <c:pt idx="3567">
                  <c:v>7.3407202216066489E-2</c:v>
                </c:pt>
                <c:pt idx="3568">
                  <c:v>0.16412742382271467</c:v>
                </c:pt>
                <c:pt idx="3569">
                  <c:v>0.18421052631578946</c:v>
                </c:pt>
                <c:pt idx="3570">
                  <c:v>0.16481994459833796</c:v>
                </c:pt>
                <c:pt idx="3571">
                  <c:v>0.18490304709141275</c:v>
                </c:pt>
                <c:pt idx="3572">
                  <c:v>0.18490304709141275</c:v>
                </c:pt>
                <c:pt idx="3573">
                  <c:v>0.16481994459833796</c:v>
                </c:pt>
                <c:pt idx="3574">
                  <c:v>0</c:v>
                </c:pt>
                <c:pt idx="3575">
                  <c:v>0</c:v>
                </c:pt>
                <c:pt idx="3576">
                  <c:v>8.1731301939058171E-2</c:v>
                </c:pt>
                <c:pt idx="3577">
                  <c:v>8.1731301939058171E-2</c:v>
                </c:pt>
                <c:pt idx="3578">
                  <c:v>8.2340720221606642E-2</c:v>
                </c:pt>
                <c:pt idx="3579">
                  <c:v>8.2340720221606642E-2</c:v>
                </c:pt>
                <c:pt idx="3580">
                  <c:v>8.3587257617728533E-2</c:v>
                </c:pt>
                <c:pt idx="3581">
                  <c:v>8.3933518005540164E-2</c:v>
                </c:pt>
                <c:pt idx="3582">
                  <c:v>9.8891966759002775E-2</c:v>
                </c:pt>
                <c:pt idx="3583">
                  <c:v>0.10648199445983379</c:v>
                </c:pt>
                <c:pt idx="3584">
                  <c:v>0.1</c:v>
                </c:pt>
                <c:pt idx="3585">
                  <c:v>0.10221606648199447</c:v>
                </c:pt>
                <c:pt idx="3586">
                  <c:v>0.2321191135734072</c:v>
                </c:pt>
                <c:pt idx="3587">
                  <c:v>0.2249168975069252</c:v>
                </c:pt>
                <c:pt idx="3588">
                  <c:v>0.21245152354570637</c:v>
                </c:pt>
                <c:pt idx="3589">
                  <c:v>0.23565096952908587</c:v>
                </c:pt>
                <c:pt idx="3590">
                  <c:v>0.20857340720221607</c:v>
                </c:pt>
                <c:pt idx="3591">
                  <c:v>0.20137119113573407</c:v>
                </c:pt>
                <c:pt idx="3592">
                  <c:v>0.22318559556786705</c:v>
                </c:pt>
                <c:pt idx="3593">
                  <c:v>0.25006925207756231</c:v>
                </c:pt>
                <c:pt idx="3594">
                  <c:v>0.20490304709141274</c:v>
                </c:pt>
                <c:pt idx="3595">
                  <c:v>0.21965373961218837</c:v>
                </c:pt>
                <c:pt idx="3596">
                  <c:v>0.22844875346260388</c:v>
                </c:pt>
                <c:pt idx="3597">
                  <c:v>0.21210526315789474</c:v>
                </c:pt>
                <c:pt idx="3598">
                  <c:v>0.25727146814404434</c:v>
                </c:pt>
                <c:pt idx="3599">
                  <c:v>0.21598337950138505</c:v>
                </c:pt>
                <c:pt idx="3600">
                  <c:v>0.21619113573407203</c:v>
                </c:pt>
                <c:pt idx="3601">
                  <c:v>0.22339335180055403</c:v>
                </c:pt>
                <c:pt idx="3602">
                  <c:v>0.23585872576177286</c:v>
                </c:pt>
                <c:pt idx="3603">
                  <c:v>0.20490304709141274</c:v>
                </c:pt>
                <c:pt idx="3604">
                  <c:v>0.21210526315789474</c:v>
                </c:pt>
                <c:pt idx="3605">
                  <c:v>0.22865650969529086</c:v>
                </c:pt>
                <c:pt idx="3606">
                  <c:v>0.25027700831024929</c:v>
                </c:pt>
                <c:pt idx="3607">
                  <c:v>0.25747922437673132</c:v>
                </c:pt>
                <c:pt idx="3608">
                  <c:v>0.22713296398891966</c:v>
                </c:pt>
                <c:pt idx="3609">
                  <c:v>0.25815789473684209</c:v>
                </c:pt>
                <c:pt idx="3610">
                  <c:v>0.21993074792243766</c:v>
                </c:pt>
                <c:pt idx="3611">
                  <c:v>0.23959833795013852</c:v>
                </c:pt>
                <c:pt idx="3612">
                  <c:v>0.21328254847645428</c:v>
                </c:pt>
                <c:pt idx="3613">
                  <c:v>0.20608033240997231</c:v>
                </c:pt>
                <c:pt idx="3614">
                  <c:v>0.26536011080332411</c:v>
                </c:pt>
                <c:pt idx="3615">
                  <c:v>0.23239612188365652</c:v>
                </c:pt>
                <c:pt idx="3616">
                  <c:v>0.18102493074792245</c:v>
                </c:pt>
                <c:pt idx="3617">
                  <c:v>0.18764542936288089</c:v>
                </c:pt>
                <c:pt idx="3618">
                  <c:v>0.16664819944598339</c:v>
                </c:pt>
                <c:pt idx="3619">
                  <c:v>0.18736842105263157</c:v>
                </c:pt>
                <c:pt idx="3620">
                  <c:v>0.16914127423822714</c:v>
                </c:pt>
                <c:pt idx="3621">
                  <c:v>0.18074792243767313</c:v>
                </c:pt>
                <c:pt idx="3622">
                  <c:v>0.18736842105263157</c:v>
                </c:pt>
                <c:pt idx="3623">
                  <c:v>0.16914127423822714</c:v>
                </c:pt>
                <c:pt idx="3624">
                  <c:v>0.18074792243767313</c:v>
                </c:pt>
                <c:pt idx="3625">
                  <c:v>0.23943213296398891</c:v>
                </c:pt>
                <c:pt idx="3626">
                  <c:v>0.20688365650969529</c:v>
                </c:pt>
                <c:pt idx="3627">
                  <c:v>0.23250692520775623</c:v>
                </c:pt>
                <c:pt idx="3628">
                  <c:v>0.19981994459833796</c:v>
                </c:pt>
                <c:pt idx="3629">
                  <c:v>0.20609418282548475</c:v>
                </c:pt>
                <c:pt idx="3630">
                  <c:v>0.22519390581717452</c:v>
                </c:pt>
                <c:pt idx="3631">
                  <c:v>0.23225761772853185</c:v>
                </c:pt>
                <c:pt idx="3632">
                  <c:v>0.19903047091412743</c:v>
                </c:pt>
                <c:pt idx="3633">
                  <c:v>0.20062326869806094</c:v>
                </c:pt>
                <c:pt idx="3634">
                  <c:v>0.22678670360110803</c:v>
                </c:pt>
                <c:pt idx="3635">
                  <c:v>0.20768698060941829</c:v>
                </c:pt>
                <c:pt idx="3636">
                  <c:v>0.23385041551246538</c:v>
                </c:pt>
                <c:pt idx="3637">
                  <c:v>0.21660664819944597</c:v>
                </c:pt>
                <c:pt idx="3638">
                  <c:v>0.22734072022160665</c:v>
                </c:pt>
                <c:pt idx="3639">
                  <c:v>0.24896121883656511</c:v>
                </c:pt>
                <c:pt idx="3640">
                  <c:v>0.20767313019390582</c:v>
                </c:pt>
                <c:pt idx="3641">
                  <c:v>0.19306094182825484</c:v>
                </c:pt>
                <c:pt idx="3642">
                  <c:v>0.19659279778393352</c:v>
                </c:pt>
                <c:pt idx="3643">
                  <c:v>0.20379501385041551</c:v>
                </c:pt>
                <c:pt idx="3644">
                  <c:v>0.22013850415512465</c:v>
                </c:pt>
                <c:pt idx="3645">
                  <c:v>0.22380886426592797</c:v>
                </c:pt>
                <c:pt idx="3646">
                  <c:v>0.21134349030470914</c:v>
                </c:pt>
                <c:pt idx="3647">
                  <c:v>0.20414127423822714</c:v>
                </c:pt>
                <c:pt idx="3648">
                  <c:v>0.21487534626038782</c:v>
                </c:pt>
                <c:pt idx="3649">
                  <c:v>0.20026315789473684</c:v>
                </c:pt>
                <c:pt idx="3650">
                  <c:v>0.24175900277008311</c:v>
                </c:pt>
                <c:pt idx="3651">
                  <c:v>0.22034626038781163</c:v>
                </c:pt>
                <c:pt idx="3652">
                  <c:v>0.24196675900277009</c:v>
                </c:pt>
                <c:pt idx="3653">
                  <c:v>0.2150831024930748</c:v>
                </c:pt>
                <c:pt idx="3654">
                  <c:v>0.22754847645429363</c:v>
                </c:pt>
                <c:pt idx="3655">
                  <c:v>0.24916897506925209</c:v>
                </c:pt>
                <c:pt idx="3656">
                  <c:v>0.2078808864265928</c:v>
                </c:pt>
                <c:pt idx="3657">
                  <c:v>0.20379501385041551</c:v>
                </c:pt>
                <c:pt idx="3658">
                  <c:v>0.19659279778393352</c:v>
                </c:pt>
                <c:pt idx="3659">
                  <c:v>0.24984764542936289</c:v>
                </c:pt>
                <c:pt idx="3660">
                  <c:v>0.21882271468144043</c:v>
                </c:pt>
                <c:pt idx="3661">
                  <c:v>0.22408587257617729</c:v>
                </c:pt>
                <c:pt idx="3662">
                  <c:v>0.23128808864265929</c:v>
                </c:pt>
                <c:pt idx="3663">
                  <c:v>0.25704986149584486</c:v>
                </c:pt>
                <c:pt idx="3664">
                  <c:v>0.20497229916897508</c:v>
                </c:pt>
                <c:pt idx="3665">
                  <c:v>0.19777008310249308</c:v>
                </c:pt>
                <c:pt idx="3666">
                  <c:v>0.21162049861495844</c:v>
                </c:pt>
                <c:pt idx="3667">
                  <c:v>0.24328254847645428</c:v>
                </c:pt>
                <c:pt idx="3668">
                  <c:v>0.24605263157894736</c:v>
                </c:pt>
                <c:pt idx="3669">
                  <c:v>0.25270083102493074</c:v>
                </c:pt>
                <c:pt idx="3670">
                  <c:v>0</c:v>
                </c:pt>
                <c:pt idx="3671">
                  <c:v>0</c:v>
                </c:pt>
                <c:pt idx="3672">
                  <c:v>0</c:v>
                </c:pt>
                <c:pt idx="3673">
                  <c:v>0</c:v>
                </c:pt>
                <c:pt idx="3674">
                  <c:v>0</c:v>
                </c:pt>
                <c:pt idx="3675">
                  <c:v>3.3792243767313018E-2</c:v>
                </c:pt>
                <c:pt idx="3676">
                  <c:v>4.0163434903047093E-2</c:v>
                </c:pt>
                <c:pt idx="3677">
                  <c:v>3.7393351800554017E-2</c:v>
                </c:pt>
                <c:pt idx="3678">
                  <c:v>3.6008310249307479E-2</c:v>
                </c:pt>
                <c:pt idx="3679">
                  <c:v>4.0717451523545709E-2</c:v>
                </c:pt>
                <c:pt idx="3680">
                  <c:v>3.7947368421052632E-2</c:v>
                </c:pt>
                <c:pt idx="3681">
                  <c:v>3.240720221606648E-2</c:v>
                </c:pt>
                <c:pt idx="3682">
                  <c:v>3.822437673130194E-2</c:v>
                </c:pt>
                <c:pt idx="3683">
                  <c:v>3.1022160664819946E-2</c:v>
                </c:pt>
                <c:pt idx="3684">
                  <c:v>3.5177285318559556E-2</c:v>
                </c:pt>
                <c:pt idx="3685">
                  <c:v>3.8501385041551248E-2</c:v>
                </c:pt>
                <c:pt idx="3686">
                  <c:v>3.3792243767313018E-2</c:v>
                </c:pt>
                <c:pt idx="3687">
                  <c:v>3.5731301939058172E-2</c:v>
                </c:pt>
                <c:pt idx="3688">
                  <c:v>3.5177285318559556E-2</c:v>
                </c:pt>
                <c:pt idx="3689">
                  <c:v>3.3238227146814403E-2</c:v>
                </c:pt>
                <c:pt idx="3690">
                  <c:v>3.4623268698060941E-2</c:v>
                </c:pt>
                <c:pt idx="3691">
                  <c:v>3.6562326869806094E-2</c:v>
                </c:pt>
                <c:pt idx="3692">
                  <c:v>3.129916897506925E-2</c:v>
                </c:pt>
                <c:pt idx="3693">
                  <c:v>4.0994459833795016E-2</c:v>
                </c:pt>
                <c:pt idx="3694">
                  <c:v>3.5454293628808864E-2</c:v>
                </c:pt>
                <c:pt idx="3695">
                  <c:v>3.4069252077562326E-2</c:v>
                </c:pt>
                <c:pt idx="3696">
                  <c:v>3.2684210526315788E-2</c:v>
                </c:pt>
                <c:pt idx="3697">
                  <c:v>3.5454293628808864E-2</c:v>
                </c:pt>
                <c:pt idx="3698">
                  <c:v>4.0440443213296401E-2</c:v>
                </c:pt>
                <c:pt idx="3699">
                  <c:v>3.6839335180055402E-2</c:v>
                </c:pt>
                <c:pt idx="3700">
                  <c:v>3.4069252077562326E-2</c:v>
                </c:pt>
                <c:pt idx="3701">
                  <c:v>3.822437673130194E-2</c:v>
                </c:pt>
                <c:pt idx="3702">
                  <c:v>7.1191135734072028E-2</c:v>
                </c:pt>
                <c:pt idx="3703">
                  <c:v>6.7036011080332414E-2</c:v>
                </c:pt>
                <c:pt idx="3704">
                  <c:v>6.7036011080332414E-2</c:v>
                </c:pt>
                <c:pt idx="3705">
                  <c:v>7.1191135734072028E-2</c:v>
                </c:pt>
                <c:pt idx="3706">
                  <c:v>6.7036011080332414E-2</c:v>
                </c:pt>
                <c:pt idx="3707">
                  <c:v>7.1191135734072028E-2</c:v>
                </c:pt>
                <c:pt idx="3708">
                  <c:v>0.24903047091412742</c:v>
                </c:pt>
                <c:pt idx="3709">
                  <c:v>0.24903047091412742</c:v>
                </c:pt>
                <c:pt idx="3710">
                  <c:v>0.17174515235457063</c:v>
                </c:pt>
                <c:pt idx="3711">
                  <c:v>0.17590027700831026</c:v>
                </c:pt>
                <c:pt idx="3712">
                  <c:v>0.17950138504155125</c:v>
                </c:pt>
                <c:pt idx="3713">
                  <c:v>0.20803324099722992</c:v>
                </c:pt>
                <c:pt idx="3714">
                  <c:v>0.21218836565096952</c:v>
                </c:pt>
                <c:pt idx="3715">
                  <c:v>0.18365650969529085</c:v>
                </c:pt>
                <c:pt idx="3716">
                  <c:v>0.21260387811634349</c:v>
                </c:pt>
                <c:pt idx="3717">
                  <c:v>0.18490304709141275</c:v>
                </c:pt>
                <c:pt idx="3718">
                  <c:v>0.21601108033240998</c:v>
                </c:pt>
                <c:pt idx="3719">
                  <c:v>0.18831024930747922</c:v>
                </c:pt>
                <c:pt idx="3720">
                  <c:v>8.2825484764542934E-2</c:v>
                </c:pt>
                <c:pt idx="3721">
                  <c:v>9.6537396121883653E-2</c:v>
                </c:pt>
                <c:pt idx="3722">
                  <c:v>8.670360110803324E-2</c:v>
                </c:pt>
                <c:pt idx="3723">
                  <c:v>9.2659279778393347E-2</c:v>
                </c:pt>
                <c:pt idx="3724">
                  <c:v>9.1966759002770085E-2</c:v>
                </c:pt>
                <c:pt idx="3725">
                  <c:v>9.8060941828254852E-2</c:v>
                </c:pt>
                <c:pt idx="3726">
                  <c:v>9.4182825484764546E-2</c:v>
                </c:pt>
                <c:pt idx="3727">
                  <c:v>8.8088642659279778E-2</c:v>
                </c:pt>
                <c:pt idx="3728">
                  <c:v>8.8088642659279778E-2</c:v>
                </c:pt>
                <c:pt idx="3729">
                  <c:v>9.8060941828254852E-2</c:v>
                </c:pt>
                <c:pt idx="3730">
                  <c:v>9.1966759002770085E-2</c:v>
                </c:pt>
                <c:pt idx="3731">
                  <c:v>9.4182825484764546E-2</c:v>
                </c:pt>
                <c:pt idx="3732">
                  <c:v>0</c:v>
                </c:pt>
                <c:pt idx="3733">
                  <c:v>0</c:v>
                </c:pt>
                <c:pt idx="3734">
                  <c:v>0</c:v>
                </c:pt>
                <c:pt idx="3735">
                  <c:v>0</c:v>
                </c:pt>
                <c:pt idx="3736">
                  <c:v>0</c:v>
                </c:pt>
                <c:pt idx="3737">
                  <c:v>0</c:v>
                </c:pt>
                <c:pt idx="3738">
                  <c:v>0</c:v>
                </c:pt>
                <c:pt idx="3739">
                  <c:v>0</c:v>
                </c:pt>
                <c:pt idx="3740">
                  <c:v>0</c:v>
                </c:pt>
                <c:pt idx="3741">
                  <c:v>0</c:v>
                </c:pt>
                <c:pt idx="3742">
                  <c:v>0</c:v>
                </c:pt>
                <c:pt idx="3743">
                  <c:v>0.202202216066482</c:v>
                </c:pt>
                <c:pt idx="3744">
                  <c:v>0.17642659279778394</c:v>
                </c:pt>
                <c:pt idx="3745">
                  <c:v>0.17642659279778394</c:v>
                </c:pt>
                <c:pt idx="3746">
                  <c:v>0.17642659279778394</c:v>
                </c:pt>
                <c:pt idx="3747">
                  <c:v>0.19044321329639891</c:v>
                </c:pt>
                <c:pt idx="3748">
                  <c:v>0.2020775623268698</c:v>
                </c:pt>
                <c:pt idx="3749">
                  <c:v>9.1966759002770085E-2</c:v>
                </c:pt>
                <c:pt idx="3750">
                  <c:v>9.5844875346260391E-2</c:v>
                </c:pt>
                <c:pt idx="3751">
                  <c:v>9.8060941828254852E-2</c:v>
                </c:pt>
                <c:pt idx="3752">
                  <c:v>0.10193905817174516</c:v>
                </c:pt>
                <c:pt idx="3753">
                  <c:v>0.1</c:v>
                </c:pt>
                <c:pt idx="3754">
                  <c:v>9.7506925207756237E-2</c:v>
                </c:pt>
                <c:pt idx="3755">
                  <c:v>9.3628808864265931E-2</c:v>
                </c:pt>
                <c:pt idx="3756">
                  <c:v>0.1038781163434903</c:v>
                </c:pt>
                <c:pt idx="3757">
                  <c:v>9.6675900277008314E-2</c:v>
                </c:pt>
                <c:pt idx="3758">
                  <c:v>0.10055401662049862</c:v>
                </c:pt>
                <c:pt idx="3759">
                  <c:v>0.10318559556786704</c:v>
                </c:pt>
                <c:pt idx="3760">
                  <c:v>0.10706371191135734</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8.5207756232686976E-2</c:v>
                </c:pt>
                <c:pt idx="3776">
                  <c:v>7.1218836565096949E-2</c:v>
                </c:pt>
                <c:pt idx="3777">
                  <c:v>9.0096952908587255E-2</c:v>
                </c:pt>
                <c:pt idx="3778">
                  <c:v>8.9085872576177283E-2</c:v>
                </c:pt>
                <c:pt idx="3779">
                  <c:v>8.0249307479224374E-2</c:v>
                </c:pt>
                <c:pt idx="3780">
                  <c:v>9.4265927977839337E-2</c:v>
                </c:pt>
                <c:pt idx="3781">
                  <c:v>8.2728531855955675E-2</c:v>
                </c:pt>
                <c:pt idx="3782">
                  <c:v>8.3628808864265922E-2</c:v>
                </c:pt>
                <c:pt idx="3783">
                  <c:v>8.9986149584487529E-2</c:v>
                </c:pt>
                <c:pt idx="3784">
                  <c:v>9.3947368421052627E-2</c:v>
                </c:pt>
                <c:pt idx="3785">
                  <c:v>9.6121883656509699E-2</c:v>
                </c:pt>
                <c:pt idx="3786">
                  <c:v>9.5166204986149583E-2</c:v>
                </c:pt>
                <c:pt idx="3787">
                  <c:v>8.8684210526315796E-2</c:v>
                </c:pt>
                <c:pt idx="3788">
                  <c:v>9.833795013850416E-2</c:v>
                </c:pt>
                <c:pt idx="3789">
                  <c:v>8.5844875346260383E-2</c:v>
                </c:pt>
                <c:pt idx="3790">
                  <c:v>9.220221606648199E-2</c:v>
                </c:pt>
                <c:pt idx="3791">
                  <c:v>9.6163434903047088E-2</c:v>
                </c:pt>
                <c:pt idx="3792">
                  <c:v>9.0900277008310243E-2</c:v>
                </c:pt>
                <c:pt idx="3793">
                  <c:v>9.7382271468144044E-2</c:v>
                </c:pt>
                <c:pt idx="3794">
                  <c:v>0.47390304709141273</c:v>
                </c:pt>
                <c:pt idx="3795">
                  <c:v>0.58040166204986154</c:v>
                </c:pt>
                <c:pt idx="3796">
                  <c:v>0.64527700831024926</c:v>
                </c:pt>
                <c:pt idx="3797">
                  <c:v>0.50501108033240993</c:v>
                </c:pt>
                <c:pt idx="3798">
                  <c:v>0.55183656509695289</c:v>
                </c:pt>
                <c:pt idx="3799">
                  <c:v>0.5458559556786704</c:v>
                </c:pt>
                <c:pt idx="3800">
                  <c:v>0.59642659279778398</c:v>
                </c:pt>
                <c:pt idx="3801">
                  <c:v>0.62727700831024935</c:v>
                </c:pt>
                <c:pt idx="3802">
                  <c:v>0.51225761772853184</c:v>
                </c:pt>
                <c:pt idx="3803">
                  <c:v>0.54862603878116345</c:v>
                </c:pt>
                <c:pt idx="3804">
                  <c:v>0.59919667590027703</c:v>
                </c:pt>
                <c:pt idx="3805">
                  <c:v>0.51502770083102489</c:v>
                </c:pt>
                <c:pt idx="3806">
                  <c:v>0.6300470914127424</c:v>
                </c:pt>
                <c:pt idx="3807">
                  <c:v>7.4155124653739616E-3</c:v>
                </c:pt>
                <c:pt idx="3808">
                  <c:v>1.1565096952908588E-2</c:v>
                </c:pt>
                <c:pt idx="3809">
                  <c:v>1.8138504155124652E-2</c:v>
                </c:pt>
                <c:pt idx="3810">
                  <c:v>2.0961218836565099E-2</c:v>
                </c:pt>
                <c:pt idx="3811">
                  <c:v>1.0648199445983379E-2</c:v>
                </c:pt>
                <c:pt idx="3812">
                  <c:v>6.1038781163434905E-2</c:v>
                </c:pt>
                <c:pt idx="3813">
                  <c:v>6.5027700831024937E-2</c:v>
                </c:pt>
                <c:pt idx="3814">
                  <c:v>8.0927977839335183E-2</c:v>
                </c:pt>
                <c:pt idx="3815">
                  <c:v>4.6689750692520779E-2</c:v>
                </c:pt>
                <c:pt idx="3816">
                  <c:v>6.9653739612188362E-2</c:v>
                </c:pt>
                <c:pt idx="3817">
                  <c:v>8.3365650969529081E-2</c:v>
                </c:pt>
                <c:pt idx="3818">
                  <c:v>6.6468144044321331E-2</c:v>
                </c:pt>
                <c:pt idx="3819">
                  <c:v>7.2091412742382274E-2</c:v>
                </c:pt>
                <c:pt idx="3820">
                  <c:v>0.05</c:v>
                </c:pt>
                <c:pt idx="3821">
                  <c:v>6.9155124653739616E-2</c:v>
                </c:pt>
                <c:pt idx="3822">
                  <c:v>3.7811634349030468E-2</c:v>
                </c:pt>
                <c:pt idx="3823">
                  <c:v>4.3102493074792241E-2</c:v>
                </c:pt>
                <c:pt idx="3824">
                  <c:v>4.3767313019390582E-2</c:v>
                </c:pt>
                <c:pt idx="3825">
                  <c:v>3.8476454293628809E-2</c:v>
                </c:pt>
                <c:pt idx="3826">
                  <c:v>4.4044321329639889E-2</c:v>
                </c:pt>
                <c:pt idx="3827">
                  <c:v>3.8753462603878117E-2</c:v>
                </c:pt>
                <c:pt idx="3828">
                  <c:v>7.1204986149584482E-2</c:v>
                </c:pt>
                <c:pt idx="3829">
                  <c:v>7.006925207756233E-2</c:v>
                </c:pt>
                <c:pt idx="3830">
                  <c:v>6.6800554016620495E-2</c:v>
                </c:pt>
                <c:pt idx="3831">
                  <c:v>6.9335180055401666E-2</c:v>
                </c:pt>
                <c:pt idx="3832">
                  <c:v>7.3739612188365652E-2</c:v>
                </c:pt>
                <c:pt idx="3833">
                  <c:v>7.2603878116343487E-2</c:v>
                </c:pt>
                <c:pt idx="3834">
                  <c:v>7.5540166204986145E-2</c:v>
                </c:pt>
                <c:pt idx="3835">
                  <c:v>7.1135734072022158E-2</c:v>
                </c:pt>
                <c:pt idx="3836">
                  <c:v>7.4404432132963993E-2</c:v>
                </c:pt>
                <c:pt idx="3837">
                  <c:v>0</c:v>
                </c:pt>
                <c:pt idx="3838">
                  <c:v>0</c:v>
                </c:pt>
                <c:pt idx="3839">
                  <c:v>4.3767313019390581E-4</c:v>
                </c:pt>
                <c:pt idx="3840">
                  <c:v>0.53490304709141279</c:v>
                </c:pt>
                <c:pt idx="3841">
                  <c:v>0.55124653739612184</c:v>
                </c:pt>
                <c:pt idx="3842">
                  <c:v>4.0717451523545709E-2</c:v>
                </c:pt>
                <c:pt idx="3843">
                  <c:v>3.2684210526315788E-2</c:v>
                </c:pt>
                <c:pt idx="3844">
                  <c:v>3.4623268698060941E-2</c:v>
                </c:pt>
                <c:pt idx="3845">
                  <c:v>3.6285318559556787E-2</c:v>
                </c:pt>
                <c:pt idx="3846">
                  <c:v>3.8778393351800555E-2</c:v>
                </c:pt>
                <c:pt idx="3847">
                  <c:v>3.711634349030471E-2</c:v>
                </c:pt>
                <c:pt idx="3848">
                  <c:v>3.5177285318559556E-2</c:v>
                </c:pt>
                <c:pt idx="3849">
                  <c:v>3.822437673130194E-2</c:v>
                </c:pt>
                <c:pt idx="3850">
                  <c:v>3.9747922437673132E-2</c:v>
                </c:pt>
                <c:pt idx="3851">
                  <c:v>3.5731301939058172E-2</c:v>
                </c:pt>
                <c:pt idx="3852">
                  <c:v>3.711634349030471E-2</c:v>
                </c:pt>
                <c:pt idx="3853">
                  <c:v>3.6285318559556787E-2</c:v>
                </c:pt>
                <c:pt idx="3854">
                  <c:v>4.0163434903047093E-2</c:v>
                </c:pt>
                <c:pt idx="3855">
                  <c:v>3.7254847645429363E-2</c:v>
                </c:pt>
                <c:pt idx="3856">
                  <c:v>3.3238227146814403E-2</c:v>
                </c:pt>
                <c:pt idx="3857">
                  <c:v>3.420775623268698E-2</c:v>
                </c:pt>
                <c:pt idx="3858">
                  <c:v>3.8916897506925209E-2</c:v>
                </c:pt>
                <c:pt idx="3859">
                  <c:v>3.4623268698060941E-2</c:v>
                </c:pt>
                <c:pt idx="3860">
                  <c:v>3.5869806094182825E-2</c:v>
                </c:pt>
                <c:pt idx="3861">
                  <c:v>3.8778393351800555E-2</c:v>
                </c:pt>
                <c:pt idx="3862">
                  <c:v>4.1409972299168978E-2</c:v>
                </c:pt>
                <c:pt idx="3863">
                  <c:v>3.6700831024930748E-2</c:v>
                </c:pt>
                <c:pt idx="3864">
                  <c:v>3.8362880886426594E-2</c:v>
                </c:pt>
                <c:pt idx="3865">
                  <c:v>3.7670360110803325E-2</c:v>
                </c:pt>
                <c:pt idx="3866">
                  <c:v>3.7642659279778397E-2</c:v>
                </c:pt>
                <c:pt idx="3867">
                  <c:v>4.0135734072022158E-2</c:v>
                </c:pt>
                <c:pt idx="3868">
                  <c:v>4.345983379501385E-2</c:v>
                </c:pt>
                <c:pt idx="3869">
                  <c:v>4.1520775623268696E-2</c:v>
                </c:pt>
                <c:pt idx="3870">
                  <c:v>3.9027700831024928E-2</c:v>
                </c:pt>
                <c:pt idx="3871">
                  <c:v>4.0966759002770081E-2</c:v>
                </c:pt>
                <c:pt idx="3872">
                  <c:v>3.4595567867036013E-2</c:v>
                </c:pt>
                <c:pt idx="3873">
                  <c:v>3.8473684210526313E-2</c:v>
                </c:pt>
                <c:pt idx="3874">
                  <c:v>3.5980609418282551E-2</c:v>
                </c:pt>
                <c:pt idx="3875">
                  <c:v>3.7088642659279782E-2</c:v>
                </c:pt>
                <c:pt idx="3876">
                  <c:v>8.6135734072022158E-2</c:v>
                </c:pt>
                <c:pt idx="3877">
                  <c:v>6.3975069252077563E-2</c:v>
                </c:pt>
                <c:pt idx="3878">
                  <c:v>6.2590027700831025E-2</c:v>
                </c:pt>
                <c:pt idx="3879">
                  <c:v>7.2285318559556791E-2</c:v>
                </c:pt>
                <c:pt idx="3880">
                  <c:v>7.7825484764542943E-2</c:v>
                </c:pt>
                <c:pt idx="3881">
                  <c:v>5.5941828254847642E-2</c:v>
                </c:pt>
                <c:pt idx="3882">
                  <c:v>7.3393351800554021E-2</c:v>
                </c:pt>
                <c:pt idx="3883">
                  <c:v>5.8711911357340718E-2</c:v>
                </c:pt>
                <c:pt idx="3884">
                  <c:v>7.4224376731301944E-2</c:v>
                </c:pt>
                <c:pt idx="3885">
                  <c:v>6.4529085872576178E-2</c:v>
                </c:pt>
                <c:pt idx="3886">
                  <c:v>5.9265927977839333E-2</c:v>
                </c:pt>
                <c:pt idx="3887">
                  <c:v>7.5332409972299175E-2</c:v>
                </c:pt>
                <c:pt idx="3888">
                  <c:v>5.6495844875346257E-2</c:v>
                </c:pt>
                <c:pt idx="3889">
                  <c:v>8.8074792243767311E-2</c:v>
                </c:pt>
                <c:pt idx="3890">
                  <c:v>6.5914127423822716E-2</c:v>
                </c:pt>
                <c:pt idx="3891">
                  <c:v>7.9764542936288083E-2</c:v>
                </c:pt>
                <c:pt idx="3892">
                  <c:v>8.9459833795013849E-2</c:v>
                </c:pt>
                <c:pt idx="3893">
                  <c:v>6.6468144044321331E-2</c:v>
                </c:pt>
                <c:pt idx="3894">
                  <c:v>7.5609418282548482E-2</c:v>
                </c:pt>
                <c:pt idx="3895">
                  <c:v>6.5083102493074793E-2</c:v>
                </c:pt>
                <c:pt idx="3896">
                  <c:v>7.5332409972299175E-2</c:v>
                </c:pt>
                <c:pt idx="3897">
                  <c:v>8.1149584487534621E-2</c:v>
                </c:pt>
                <c:pt idx="3898">
                  <c:v>5.9819944598337949E-2</c:v>
                </c:pt>
                <c:pt idx="3899">
                  <c:v>5.7049861495844872E-2</c:v>
                </c:pt>
                <c:pt idx="3900">
                  <c:v>4.8725761772853184E-2</c:v>
                </c:pt>
                <c:pt idx="3901">
                  <c:v>4.8171745152354568E-2</c:v>
                </c:pt>
                <c:pt idx="3902">
                  <c:v>4.5955678670360108E-2</c:v>
                </c:pt>
                <c:pt idx="3903">
                  <c:v>5.2326869806094183E-2</c:v>
                </c:pt>
                <c:pt idx="3904">
                  <c:v>5.5096952908587259E-2</c:v>
                </c:pt>
                <c:pt idx="3905">
                  <c:v>4.2908587257617731E-2</c:v>
                </c:pt>
                <c:pt idx="3906">
                  <c:v>3.8476454293628809E-2</c:v>
                </c:pt>
                <c:pt idx="3907">
                  <c:v>4.9002770083102491E-2</c:v>
                </c:pt>
                <c:pt idx="3908">
                  <c:v>5.149584487534626E-2</c:v>
                </c:pt>
                <c:pt idx="3909">
                  <c:v>5.4265927977839336E-2</c:v>
                </c:pt>
                <c:pt idx="3910">
                  <c:v>5.1772853185595567E-2</c:v>
                </c:pt>
                <c:pt idx="3911">
                  <c:v>3.8753462603878117E-2</c:v>
                </c:pt>
                <c:pt idx="3912">
                  <c:v>5.5373961218836566E-2</c:v>
                </c:pt>
                <c:pt idx="3913">
                  <c:v>5.4542936288088643E-2</c:v>
                </c:pt>
                <c:pt idx="3914">
                  <c:v>4.4570637119113576E-2</c:v>
                </c:pt>
                <c:pt idx="3915">
                  <c:v>5.0941828254847644E-2</c:v>
                </c:pt>
                <c:pt idx="3916">
                  <c:v>4.9556786703601106E-2</c:v>
                </c:pt>
                <c:pt idx="3917">
                  <c:v>4.3490304709141274E-2</c:v>
                </c:pt>
                <c:pt idx="3918">
                  <c:v>5.260387811634349E-2</c:v>
                </c:pt>
                <c:pt idx="3919">
                  <c:v>4.9833795013850414E-2</c:v>
                </c:pt>
                <c:pt idx="3920">
                  <c:v>4.2936288088642659E-2</c:v>
                </c:pt>
                <c:pt idx="3921">
                  <c:v>4.7645429362880888E-2</c:v>
                </c:pt>
                <c:pt idx="3922">
                  <c:v>5.3185595567867033E-2</c:v>
                </c:pt>
                <c:pt idx="3923">
                  <c:v>4.0138504155124655E-2</c:v>
                </c:pt>
                <c:pt idx="3924">
                  <c:v>4.4570637119113576E-2</c:v>
                </c:pt>
                <c:pt idx="3925">
                  <c:v>6.6177285318559556E-2</c:v>
                </c:pt>
                <c:pt idx="3926">
                  <c:v>6.0083102493074796E-2</c:v>
                </c:pt>
                <c:pt idx="3927">
                  <c:v>5.5373961218836566E-2</c:v>
                </c:pt>
                <c:pt idx="3928">
                  <c:v>0</c:v>
                </c:pt>
                <c:pt idx="3929">
                  <c:v>0</c:v>
                </c:pt>
                <c:pt idx="3930">
                  <c:v>0</c:v>
                </c:pt>
                <c:pt idx="3931">
                  <c:v>0</c:v>
                </c:pt>
                <c:pt idx="3932">
                  <c:v>0</c:v>
                </c:pt>
                <c:pt idx="3933">
                  <c:v>0</c:v>
                </c:pt>
                <c:pt idx="3934">
                  <c:v>0</c:v>
                </c:pt>
                <c:pt idx="3935">
                  <c:v>6.28808864265928E-2</c:v>
                </c:pt>
                <c:pt idx="3936">
                  <c:v>7.3407202216066489E-2</c:v>
                </c:pt>
                <c:pt idx="3937">
                  <c:v>7.0360110803324105E-2</c:v>
                </c:pt>
                <c:pt idx="3938">
                  <c:v>6.5927977839335183E-2</c:v>
                </c:pt>
                <c:pt idx="3939">
                  <c:v>8.0581717451523552E-2</c:v>
                </c:pt>
                <c:pt idx="3940">
                  <c:v>6.6481994459833799E-2</c:v>
                </c:pt>
                <c:pt idx="3941">
                  <c:v>6.3434903047091415E-2</c:v>
                </c:pt>
                <c:pt idx="3942">
                  <c:v>7.7534626038781168E-2</c:v>
                </c:pt>
                <c:pt idx="3943">
                  <c:v>6.4556786703601113E-2</c:v>
                </c:pt>
                <c:pt idx="3944">
                  <c:v>7.925207756232687E-2</c:v>
                </c:pt>
                <c:pt idx="3945">
                  <c:v>7.6204986149584486E-2</c:v>
                </c:pt>
                <c:pt idx="3946">
                  <c:v>6.7603878116343497E-2</c:v>
                </c:pt>
                <c:pt idx="3947">
                  <c:v>6.3642659279778399E-2</c:v>
                </c:pt>
                <c:pt idx="3948">
                  <c:v>6.7506925207756238E-2</c:v>
                </c:pt>
                <c:pt idx="3949">
                  <c:v>8.1925207756232687E-2</c:v>
                </c:pt>
                <c:pt idx="3950">
                  <c:v>7.1398891966758998E-2</c:v>
                </c:pt>
                <c:pt idx="3951">
                  <c:v>6.7396121883656512E-2</c:v>
                </c:pt>
                <c:pt idx="3952">
                  <c:v>7.2936288088642665E-2</c:v>
                </c:pt>
                <c:pt idx="3953">
                  <c:v>6.4626038781163436E-2</c:v>
                </c:pt>
                <c:pt idx="3954">
                  <c:v>6.878116343490305E-2</c:v>
                </c:pt>
                <c:pt idx="3955">
                  <c:v>6.878116343490305E-2</c:v>
                </c:pt>
                <c:pt idx="3956">
                  <c:v>8.4653739612188361E-2</c:v>
                </c:pt>
                <c:pt idx="3957">
                  <c:v>5.1689750692520776E-2</c:v>
                </c:pt>
                <c:pt idx="3958">
                  <c:v>6.5124653739612182E-2</c:v>
                </c:pt>
                <c:pt idx="3959">
                  <c:v>8.8670360110803328E-2</c:v>
                </c:pt>
                <c:pt idx="3960">
                  <c:v>8.1745152354570638E-2</c:v>
                </c:pt>
                <c:pt idx="3961">
                  <c:v>8.4653739612188361E-2</c:v>
                </c:pt>
                <c:pt idx="3962">
                  <c:v>6.6094182825484765E-2</c:v>
                </c:pt>
                <c:pt idx="3963">
                  <c:v>6.7728531855955676E-2</c:v>
                </c:pt>
                <c:pt idx="3964">
                  <c:v>5.8227146814404433E-2</c:v>
                </c:pt>
                <c:pt idx="3965">
                  <c:v>6.9916897506925202E-2</c:v>
                </c:pt>
                <c:pt idx="3966">
                  <c:v>4.4293628808864269E-2</c:v>
                </c:pt>
                <c:pt idx="3967">
                  <c:v>7.9085872576177288E-2</c:v>
                </c:pt>
                <c:pt idx="3968">
                  <c:v>6.1468144044321327E-2</c:v>
                </c:pt>
                <c:pt idx="3969">
                  <c:v>6.0249307479224377E-2</c:v>
                </c:pt>
                <c:pt idx="3970">
                  <c:v>7.2160664819944598E-2</c:v>
                </c:pt>
                <c:pt idx="3971">
                  <c:v>5.5318559556786703E-2</c:v>
                </c:pt>
                <c:pt idx="3972">
                  <c:v>8.132963988919667E-2</c:v>
                </c:pt>
                <c:pt idx="3973">
                  <c:v>6.2437673130193903E-2</c:v>
                </c:pt>
                <c:pt idx="3974">
                  <c:v>6.4819944598337953E-2</c:v>
                </c:pt>
                <c:pt idx="3975">
                  <c:v>6.4681440443213292E-2</c:v>
                </c:pt>
                <c:pt idx="3976">
                  <c:v>5.9861495844875344E-2</c:v>
                </c:pt>
                <c:pt idx="3977">
                  <c:v>7.3573407202216071E-2</c:v>
                </c:pt>
                <c:pt idx="3978">
                  <c:v>6.7340720221606643E-2</c:v>
                </c:pt>
                <c:pt idx="3979">
                  <c:v>5.7340720221606647E-2</c:v>
                </c:pt>
                <c:pt idx="3980">
                  <c:v>9.2132963988919667E-2</c:v>
                </c:pt>
                <c:pt idx="3981">
                  <c:v>6.2686980609418283E-2</c:v>
                </c:pt>
                <c:pt idx="3982">
                  <c:v>7.0997229916897511E-2</c:v>
                </c:pt>
                <c:pt idx="3983">
                  <c:v>8.2409972299168979E-2</c:v>
                </c:pt>
                <c:pt idx="3984">
                  <c:v>6.8559556786703599E-2</c:v>
                </c:pt>
                <c:pt idx="3985">
                  <c:v>6.6038781163434909E-2</c:v>
                </c:pt>
                <c:pt idx="3986">
                  <c:v>8.5567867036011075E-2</c:v>
                </c:pt>
                <c:pt idx="3987">
                  <c:v>6.10803324099723E-2</c:v>
                </c:pt>
                <c:pt idx="3988">
                  <c:v>8.2659279778393352E-2</c:v>
                </c:pt>
                <c:pt idx="3989">
                  <c:v>6.3601108033240997E-2</c:v>
                </c:pt>
                <c:pt idx="3990">
                  <c:v>6.8254847645429356E-2</c:v>
                </c:pt>
                <c:pt idx="3991">
                  <c:v>9.304709141274238E-2</c:v>
                </c:pt>
                <c:pt idx="3992">
                  <c:v>5.817174515235457E-2</c:v>
                </c:pt>
                <c:pt idx="3993">
                  <c:v>8.3324099722991693E-2</c:v>
                </c:pt>
                <c:pt idx="3994">
                  <c:v>8.9639889196675898E-2</c:v>
                </c:pt>
                <c:pt idx="3995">
                  <c:v>7.3074792243767311E-2</c:v>
                </c:pt>
                <c:pt idx="3996">
                  <c:v>6.5595567867036006E-2</c:v>
                </c:pt>
                <c:pt idx="3997">
                  <c:v>6.0775623268698058E-2</c:v>
                </c:pt>
                <c:pt idx="3998">
                  <c:v>6.2382271468144047E-2</c:v>
                </c:pt>
                <c:pt idx="3999">
                  <c:v>8.2243767313019397E-2</c:v>
                </c:pt>
                <c:pt idx="4000">
                  <c:v>7.454293628808864E-2</c:v>
                </c:pt>
                <c:pt idx="4001">
                  <c:v>9.310249307479225E-2</c:v>
                </c:pt>
                <c:pt idx="4002">
                  <c:v>4.5124653739612192E-2</c:v>
                </c:pt>
                <c:pt idx="4003">
                  <c:v>5.8808864265927976E-2</c:v>
                </c:pt>
                <c:pt idx="4004">
                  <c:v>8.9584487534626042E-2</c:v>
                </c:pt>
                <c:pt idx="4005">
                  <c:v>7.4487534626038784E-2</c:v>
                </c:pt>
                <c:pt idx="4006">
                  <c:v>8.2299168975069253E-2</c:v>
                </c:pt>
                <c:pt idx="4007">
                  <c:v>7.1911357340720225E-2</c:v>
                </c:pt>
                <c:pt idx="4008">
                  <c:v>5.2520775623268699E-2</c:v>
                </c:pt>
                <c:pt idx="4009">
                  <c:v>5.5900277008310247E-2</c:v>
                </c:pt>
                <c:pt idx="4010">
                  <c:v>6.5789473684210523E-2</c:v>
                </c:pt>
                <c:pt idx="4011">
                  <c:v>8.404432132963989E-2</c:v>
                </c:pt>
                <c:pt idx="4012">
                  <c:v>7.0138504155124654E-2</c:v>
                </c:pt>
                <c:pt idx="4013">
                  <c:v>6.7783933518005546E-2</c:v>
                </c:pt>
                <c:pt idx="4014">
                  <c:v>7.1052631578947367E-2</c:v>
                </c:pt>
                <c:pt idx="4015">
                  <c:v>7.5263157894736837E-2</c:v>
                </c:pt>
                <c:pt idx="4016">
                  <c:v>4.5401662049861499E-2</c:v>
                </c:pt>
                <c:pt idx="4017">
                  <c:v>5.5844875346260391E-2</c:v>
                </c:pt>
                <c:pt idx="4018">
                  <c:v>6.3573407202216062E-2</c:v>
                </c:pt>
                <c:pt idx="4019">
                  <c:v>6.8227146814404435E-2</c:v>
                </c:pt>
                <c:pt idx="4020">
                  <c:v>8.6952908587257613E-2</c:v>
                </c:pt>
                <c:pt idx="4021">
                  <c:v>9.1855955678670359E-2</c:v>
                </c:pt>
                <c:pt idx="4022">
                  <c:v>7.4099722991689751E-2</c:v>
                </c:pt>
                <c:pt idx="4023">
                  <c:v>6.0692520775623267E-2</c:v>
                </c:pt>
                <c:pt idx="4024">
                  <c:v>8.4709141274238231E-2</c:v>
                </c:pt>
                <c:pt idx="4025">
                  <c:v>7.6731301939058166E-2</c:v>
                </c:pt>
                <c:pt idx="4026">
                  <c:v>9.5318559556786697E-2</c:v>
                </c:pt>
                <c:pt idx="4027">
                  <c:v>6.4265927977839338E-2</c:v>
                </c:pt>
                <c:pt idx="4028">
                  <c:v>6.0664819944598339E-2</c:v>
                </c:pt>
                <c:pt idx="4029">
                  <c:v>6.2659279778393348E-2</c:v>
                </c:pt>
                <c:pt idx="4030">
                  <c:v>8.4515235457063714E-2</c:v>
                </c:pt>
                <c:pt idx="4031">
                  <c:v>5.7783933518005537E-2</c:v>
                </c:pt>
                <c:pt idx="4032">
                  <c:v>0.10401662049861496</c:v>
                </c:pt>
                <c:pt idx="4033">
                  <c:v>9.9861495844875345E-2</c:v>
                </c:pt>
                <c:pt idx="4034">
                  <c:v>0.11121883656509696</c:v>
                </c:pt>
                <c:pt idx="4035">
                  <c:v>0.11523545706371191</c:v>
                </c:pt>
                <c:pt idx="4036">
                  <c:v>0.11315789473684211</c:v>
                </c:pt>
                <c:pt idx="4037">
                  <c:v>0.11717451523545706</c:v>
                </c:pt>
                <c:pt idx="4038">
                  <c:v>0.13227146814404434</c:v>
                </c:pt>
                <c:pt idx="4039">
                  <c:v>0.13254847645429363</c:v>
                </c:pt>
                <c:pt idx="4040">
                  <c:v>0.13324099722991689</c:v>
                </c:pt>
                <c:pt idx="4041">
                  <c:v>0.15623268698060941</c:v>
                </c:pt>
                <c:pt idx="4042">
                  <c:v>0.15789473684210525</c:v>
                </c:pt>
                <c:pt idx="4043">
                  <c:v>0.1164819944598338</c:v>
                </c:pt>
                <c:pt idx="4044">
                  <c:v>0.11246537396121883</c:v>
                </c:pt>
                <c:pt idx="4045">
                  <c:v>0.15401662049861495</c:v>
                </c:pt>
                <c:pt idx="4046">
                  <c:v>0.11551246537396122</c:v>
                </c:pt>
                <c:pt idx="4047">
                  <c:v>0.16011080332409972</c:v>
                </c:pt>
                <c:pt idx="4048">
                  <c:v>0.13850415512465375</c:v>
                </c:pt>
                <c:pt idx="4049">
                  <c:v>0.11952908587257617</c:v>
                </c:pt>
                <c:pt idx="4050">
                  <c:v>0.14238227146814406</c:v>
                </c:pt>
                <c:pt idx="4051">
                  <c:v>0.11897506925207756</c:v>
                </c:pt>
                <c:pt idx="4052">
                  <c:v>0.16481994459833796</c:v>
                </c:pt>
                <c:pt idx="4053">
                  <c:v>0.12299168975069252</c:v>
                </c:pt>
                <c:pt idx="4054">
                  <c:v>0.31412742382271469</c:v>
                </c:pt>
                <c:pt idx="4055">
                  <c:v>0.32659279778393352</c:v>
                </c:pt>
                <c:pt idx="4056">
                  <c:v>0.13351800554016621</c:v>
                </c:pt>
                <c:pt idx="4057">
                  <c:v>0.12119113573407202</c:v>
                </c:pt>
                <c:pt idx="4058">
                  <c:v>0.15512465373961218</c:v>
                </c:pt>
                <c:pt idx="4059">
                  <c:v>0.13656509695290858</c:v>
                </c:pt>
                <c:pt idx="4060">
                  <c:v>0.12368421052631579</c:v>
                </c:pt>
                <c:pt idx="4061">
                  <c:v>0.16468144044321328</c:v>
                </c:pt>
                <c:pt idx="4062">
                  <c:v>0.12714681440443212</c:v>
                </c:pt>
                <c:pt idx="4063">
                  <c:v>0.14058171745152354</c:v>
                </c:pt>
                <c:pt idx="4064">
                  <c:v>0.10138504155124654</c:v>
                </c:pt>
                <c:pt idx="4065">
                  <c:v>0.11454293628808865</c:v>
                </c:pt>
                <c:pt idx="4066">
                  <c:v>0.1299168975069252</c:v>
                </c:pt>
                <c:pt idx="4067">
                  <c:v>0.10595567867036011</c:v>
                </c:pt>
                <c:pt idx="4068">
                  <c:v>0.13518005540166206</c:v>
                </c:pt>
                <c:pt idx="4069">
                  <c:v>9.7368421052631576E-2</c:v>
                </c:pt>
                <c:pt idx="4070">
                  <c:v>0.13767313019390581</c:v>
                </c:pt>
                <c:pt idx="4071">
                  <c:v>9.9168975069252083E-2</c:v>
                </c:pt>
                <c:pt idx="4072">
                  <c:v>0.13240997229916898</c:v>
                </c:pt>
                <c:pt idx="4073">
                  <c:v>0.1077562326869806</c:v>
                </c:pt>
                <c:pt idx="4074">
                  <c:v>0.10318559556786704</c:v>
                </c:pt>
                <c:pt idx="4075">
                  <c:v>0.11689750692520776</c:v>
                </c:pt>
                <c:pt idx="4076">
                  <c:v>0.12049861495844875</c:v>
                </c:pt>
                <c:pt idx="4077">
                  <c:v>0.11094182825484765</c:v>
                </c:pt>
                <c:pt idx="4078">
                  <c:v>0.10637119113573407</c:v>
                </c:pt>
                <c:pt idx="4079">
                  <c:v>0.14155124653739612</c:v>
                </c:pt>
                <c:pt idx="4080">
                  <c:v>0.13628808864265929</c:v>
                </c:pt>
                <c:pt idx="4081">
                  <c:v>0.10955678670360111</c:v>
                </c:pt>
                <c:pt idx="4082">
                  <c:v>0.11675900277008311</c:v>
                </c:pt>
                <c:pt idx="4083">
                  <c:v>0.10512465373961219</c:v>
                </c:pt>
                <c:pt idx="4084">
                  <c:v>9.3628808864265931E-2</c:v>
                </c:pt>
                <c:pt idx="4085">
                  <c:v>9.8060941828254852E-2</c:v>
                </c:pt>
                <c:pt idx="4086">
                  <c:v>8.3102493074792241E-2</c:v>
                </c:pt>
                <c:pt idx="4087">
                  <c:v>0.10581717451523545</c:v>
                </c:pt>
                <c:pt idx="4088">
                  <c:v>9.141274238227147E-2</c:v>
                </c:pt>
                <c:pt idx="4089">
                  <c:v>8.6980609418282548E-2</c:v>
                </c:pt>
                <c:pt idx="4090">
                  <c:v>0.11842105263157894</c:v>
                </c:pt>
                <c:pt idx="4091">
                  <c:v>0.10941828254847645</c:v>
                </c:pt>
                <c:pt idx="4092">
                  <c:v>9.6675900277008314E-2</c:v>
                </c:pt>
                <c:pt idx="4093">
                  <c:v>8.6149584487534625E-2</c:v>
                </c:pt>
                <c:pt idx="4094">
                  <c:v>0.10110803324099724</c:v>
                </c:pt>
                <c:pt idx="4095">
                  <c:v>0.11038781163434903</c:v>
                </c:pt>
                <c:pt idx="4096">
                  <c:v>0.12202216066481994</c:v>
                </c:pt>
                <c:pt idx="4097">
                  <c:v>0.12036011080332409</c:v>
                </c:pt>
                <c:pt idx="4098">
                  <c:v>9.4459833795013853E-2</c:v>
                </c:pt>
                <c:pt idx="4099">
                  <c:v>0.10595567867036011</c:v>
                </c:pt>
                <c:pt idx="4100">
                  <c:v>9.0027700831024932E-2</c:v>
                </c:pt>
                <c:pt idx="4101">
                  <c:v>9.7368421052631576E-2</c:v>
                </c:pt>
                <c:pt idx="4102">
                  <c:v>9.0166204986149578E-2</c:v>
                </c:pt>
                <c:pt idx="4103">
                  <c:v>8.5734072022160671E-2</c:v>
                </c:pt>
                <c:pt idx="4104">
                  <c:v>6.9529085872576182E-4</c:v>
                </c:pt>
                <c:pt idx="4105">
                  <c:v>1.2437673130193906E-3</c:v>
                </c:pt>
                <c:pt idx="4106">
                  <c:v>5.5941828254847642E-2</c:v>
                </c:pt>
                <c:pt idx="4107">
                  <c:v>5.3725761772853188E-2</c:v>
                </c:pt>
                <c:pt idx="4108">
                  <c:v>6.3421052631578947E-2</c:v>
                </c:pt>
                <c:pt idx="4109">
                  <c:v>6.1204986149584487E-2</c:v>
                </c:pt>
                <c:pt idx="4110">
                  <c:v>5.5941828254847642E-2</c:v>
                </c:pt>
                <c:pt idx="4111">
                  <c:v>5.3725761772853188E-2</c:v>
                </c:pt>
                <c:pt idx="4112">
                  <c:v>8.6565096952908593E-2</c:v>
                </c:pt>
                <c:pt idx="4113">
                  <c:v>8.8088642659279778E-2</c:v>
                </c:pt>
                <c:pt idx="4114">
                  <c:v>8.6426592797783933E-2</c:v>
                </c:pt>
                <c:pt idx="4115">
                  <c:v>8.1578947368421056E-2</c:v>
                </c:pt>
                <c:pt idx="4116">
                  <c:v>8.088642659279778E-2</c:v>
                </c:pt>
                <c:pt idx="4117">
                  <c:v>8.7119113573407209E-2</c:v>
                </c:pt>
                <c:pt idx="4118">
                  <c:v>8.7119113573407209E-2</c:v>
                </c:pt>
                <c:pt idx="4119">
                  <c:v>8.8504155124653733E-2</c:v>
                </c:pt>
                <c:pt idx="4120">
                  <c:v>8.878116343490304E-2</c:v>
                </c:pt>
                <c:pt idx="4121">
                  <c:v>8.2825484764542934E-2</c:v>
                </c:pt>
                <c:pt idx="4122">
                  <c:v>8.1578947368421056E-2</c:v>
                </c:pt>
                <c:pt idx="4123">
                  <c:v>8.3795013850415517E-2</c:v>
                </c:pt>
                <c:pt idx="4124">
                  <c:v>8.3795013850415517E-2</c:v>
                </c:pt>
                <c:pt idx="4125">
                  <c:v>9.0720221606648194E-2</c:v>
                </c:pt>
                <c:pt idx="4126">
                  <c:v>8.5041551246537395E-2</c:v>
                </c:pt>
                <c:pt idx="4127">
                  <c:v>8.6011080332409978E-2</c:v>
                </c:pt>
                <c:pt idx="4128">
                  <c:v>0.12451523545706371</c:v>
                </c:pt>
                <c:pt idx="4129">
                  <c:v>0.14653739612188366</c:v>
                </c:pt>
                <c:pt idx="4130">
                  <c:v>0.11731301939058172</c:v>
                </c:pt>
                <c:pt idx="4131">
                  <c:v>9.833795013850416E-2</c:v>
                </c:pt>
                <c:pt idx="4132">
                  <c:v>9.4321329639889193E-2</c:v>
                </c:pt>
                <c:pt idx="4133">
                  <c:v>0.10290858725761773</c:v>
                </c:pt>
                <c:pt idx="4134">
                  <c:v>0.13448753462603877</c:v>
                </c:pt>
                <c:pt idx="4135">
                  <c:v>0.10637119113573407</c:v>
                </c:pt>
                <c:pt idx="4136">
                  <c:v>0.11454293628808865</c:v>
                </c:pt>
                <c:pt idx="4137">
                  <c:v>8.6565096952908593E-2</c:v>
                </c:pt>
                <c:pt idx="4138">
                  <c:v>9.4321329639889193E-2</c:v>
                </c:pt>
                <c:pt idx="4139">
                  <c:v>0.11509695290858726</c:v>
                </c:pt>
                <c:pt idx="4140">
                  <c:v>9.6952908587257622E-2</c:v>
                </c:pt>
                <c:pt idx="4141">
                  <c:v>8.9889196675900271E-2</c:v>
                </c:pt>
                <c:pt idx="4142">
                  <c:v>9.3213296398891962E-2</c:v>
                </c:pt>
                <c:pt idx="4143">
                  <c:v>9.4736842105263161E-2</c:v>
                </c:pt>
                <c:pt idx="4144">
                  <c:v>9.1135734072022162E-2</c:v>
                </c:pt>
                <c:pt idx="4145">
                  <c:v>8.7811634349030471E-2</c:v>
                </c:pt>
                <c:pt idx="4146">
                  <c:v>8.6565096952908593E-2</c:v>
                </c:pt>
                <c:pt idx="4147">
                  <c:v>8.9335180055401656E-2</c:v>
                </c:pt>
                <c:pt idx="4148">
                  <c:v>0.11592797783933519</c:v>
                </c:pt>
                <c:pt idx="4149">
                  <c:v>9.349030470914127E-2</c:v>
                </c:pt>
                <c:pt idx="4150">
                  <c:v>0.10166204986149585</c:v>
                </c:pt>
                <c:pt idx="4151">
                  <c:v>9.6952908587257622E-2</c:v>
                </c:pt>
                <c:pt idx="4152">
                  <c:v>9.3905817174515238E-2</c:v>
                </c:pt>
                <c:pt idx="4153">
                  <c:v>0.11606648199445983</c:v>
                </c:pt>
                <c:pt idx="4154">
                  <c:v>9.5983379501385038E-2</c:v>
                </c:pt>
                <c:pt idx="4155">
                  <c:v>3.4168975069252081E-2</c:v>
                </c:pt>
                <c:pt idx="4156">
                  <c:v>3.538781163434903E-2</c:v>
                </c:pt>
                <c:pt idx="4157">
                  <c:v>4.5498614958448751E-2</c:v>
                </c:pt>
                <c:pt idx="4158">
                  <c:v>4.9445983379501388E-2</c:v>
                </c:pt>
                <c:pt idx="4159">
                  <c:v>3.7880886426592798E-2</c:v>
                </c:pt>
                <c:pt idx="4160">
                  <c:v>4.1495844875346258E-2</c:v>
                </c:pt>
                <c:pt idx="4161">
                  <c:v>5.0637119113573409E-2</c:v>
                </c:pt>
                <c:pt idx="4162">
                  <c:v>7.8144044321329639E-2</c:v>
                </c:pt>
                <c:pt idx="4163">
                  <c:v>6.8573407202216066E-2</c:v>
                </c:pt>
                <c:pt idx="4164">
                  <c:v>5.8448753462603878E-2</c:v>
                </c:pt>
                <c:pt idx="4165">
                  <c:v>6.9141274238227149E-2</c:v>
                </c:pt>
                <c:pt idx="4166">
                  <c:v>4.6440443213296399E-2</c:v>
                </c:pt>
                <c:pt idx="4167">
                  <c:v>5.0664819944598337E-2</c:v>
                </c:pt>
                <c:pt idx="4168">
                  <c:v>5.8448753462603878E-2</c:v>
                </c:pt>
                <c:pt idx="4169">
                  <c:v>7.3628808864265927E-2</c:v>
                </c:pt>
                <c:pt idx="4170">
                  <c:v>4.7853185595567865E-2</c:v>
                </c:pt>
                <c:pt idx="4171">
                  <c:v>6.1440443213296399E-2</c:v>
                </c:pt>
                <c:pt idx="4172">
                  <c:v>7.4681440443213301E-2</c:v>
                </c:pt>
                <c:pt idx="4173">
                  <c:v>6.2908587257617735E-2</c:v>
                </c:pt>
                <c:pt idx="4174">
                  <c:v>5.6011080332409972E-2</c:v>
                </c:pt>
                <c:pt idx="4175">
                  <c:v>8.3933518005540164E-2</c:v>
                </c:pt>
                <c:pt idx="4176">
                  <c:v>5.1218836565096952E-2</c:v>
                </c:pt>
                <c:pt idx="4177">
                  <c:v>5.3088642659279775E-2</c:v>
                </c:pt>
                <c:pt idx="4178">
                  <c:v>7.4958448753462609E-2</c:v>
                </c:pt>
                <c:pt idx="4179">
                  <c:v>6.1163434903047091E-2</c:v>
                </c:pt>
                <c:pt idx="4180">
                  <c:v>7.3351800554016619E-2</c:v>
                </c:pt>
                <c:pt idx="4181">
                  <c:v>6.2631578947368427E-2</c:v>
                </c:pt>
                <c:pt idx="4182">
                  <c:v>8.2742382271468143E-2</c:v>
                </c:pt>
                <c:pt idx="4183">
                  <c:v>5.3393351800554018E-2</c:v>
                </c:pt>
                <c:pt idx="4184">
                  <c:v>0.10914127423822714</c:v>
                </c:pt>
                <c:pt idx="4185">
                  <c:v>0.14556786703601107</c:v>
                </c:pt>
                <c:pt idx="4186">
                  <c:v>0.11606648199445983</c:v>
                </c:pt>
                <c:pt idx="4187">
                  <c:v>7.5650969529085871E-2</c:v>
                </c:pt>
                <c:pt idx="4188">
                  <c:v>6.9002770083102488E-2</c:v>
                </c:pt>
                <c:pt idx="4189">
                  <c:v>8.2423822714681447E-2</c:v>
                </c:pt>
                <c:pt idx="4190">
                  <c:v>7.2714681440443213E-2</c:v>
                </c:pt>
                <c:pt idx="4191">
                  <c:v>9.8642659279778389E-2</c:v>
                </c:pt>
                <c:pt idx="4192">
                  <c:v>5.4290858725761774E-2</c:v>
                </c:pt>
                <c:pt idx="4193">
                  <c:v>6.093905817174515E-2</c:v>
                </c:pt>
                <c:pt idx="4194">
                  <c:v>5.4290858725761774E-2</c:v>
                </c:pt>
                <c:pt idx="4195">
                  <c:v>6.093905817174515E-2</c:v>
                </c:pt>
                <c:pt idx="4196">
                  <c:v>5.5121883656509697E-2</c:v>
                </c:pt>
                <c:pt idx="4197">
                  <c:v>6.1770083102493073E-2</c:v>
                </c:pt>
                <c:pt idx="4198">
                  <c:v>7.5761772853185597E-2</c:v>
                </c:pt>
                <c:pt idx="4199">
                  <c:v>8.351800554016621E-2</c:v>
                </c:pt>
                <c:pt idx="4200">
                  <c:v>6.7451523545706368E-2</c:v>
                </c:pt>
                <c:pt idx="4201">
                  <c:v>8.351800554016621E-2</c:v>
                </c:pt>
                <c:pt idx="4202">
                  <c:v>9.0304709141274239E-2</c:v>
                </c:pt>
                <c:pt idx="4203">
                  <c:v>7.5623268698060936E-2</c:v>
                </c:pt>
                <c:pt idx="4204">
                  <c:v>8.6980609418282548E-2</c:v>
                </c:pt>
                <c:pt idx="4205">
                  <c:v>6.980609418282549E-2</c:v>
                </c:pt>
                <c:pt idx="4206">
                  <c:v>7.188365650969529E-2</c:v>
                </c:pt>
                <c:pt idx="4207">
                  <c:v>6.8559556786703599E-2</c:v>
                </c:pt>
                <c:pt idx="4208">
                  <c:v>9.0304709141274239E-2</c:v>
                </c:pt>
                <c:pt idx="4209">
                  <c:v>8.6980609418282548E-2</c:v>
                </c:pt>
                <c:pt idx="4210">
                  <c:v>7.6177285318559551E-2</c:v>
                </c:pt>
                <c:pt idx="4211">
                  <c:v>6.9113573407202214E-2</c:v>
                </c:pt>
                <c:pt idx="4212">
                  <c:v>9.1274238227146809E-2</c:v>
                </c:pt>
                <c:pt idx="4213">
                  <c:v>7.2437673130193905E-2</c:v>
                </c:pt>
                <c:pt idx="4214">
                  <c:v>7.7285318559556782E-2</c:v>
                </c:pt>
                <c:pt idx="4215">
                  <c:v>8.7950138504155131E-2</c:v>
                </c:pt>
                <c:pt idx="4216">
                  <c:v>9.1966759002770085E-2</c:v>
                </c:pt>
                <c:pt idx="4217">
                  <c:v>0.1257617728531856</c:v>
                </c:pt>
                <c:pt idx="4218">
                  <c:v>0.1371191135734072</c:v>
                </c:pt>
                <c:pt idx="4219">
                  <c:v>9.9722991689750698E-2</c:v>
                </c:pt>
                <c:pt idx="4220">
                  <c:v>0.10664819944598337</c:v>
                </c:pt>
                <c:pt idx="4221">
                  <c:v>0.10872576177285319</c:v>
                </c:pt>
                <c:pt idx="4222">
                  <c:v>0.1018005540166205</c:v>
                </c:pt>
                <c:pt idx="4223">
                  <c:v>0.14362880886426593</c:v>
                </c:pt>
                <c:pt idx="4224">
                  <c:v>0.21024930747922438</c:v>
                </c:pt>
                <c:pt idx="4225">
                  <c:v>0.18781163434903048</c:v>
                </c:pt>
                <c:pt idx="4226">
                  <c:v>0.20512465373961219</c:v>
                </c:pt>
                <c:pt idx="4227">
                  <c:v>0.19002770083102494</c:v>
                </c:pt>
                <c:pt idx="4228">
                  <c:v>0.21204986149584487</c:v>
                </c:pt>
                <c:pt idx="4229">
                  <c:v>0.20831024930747921</c:v>
                </c:pt>
                <c:pt idx="4230">
                  <c:v>0.21523545706371192</c:v>
                </c:pt>
                <c:pt idx="4231">
                  <c:v>0.19279778393351801</c:v>
                </c:pt>
                <c:pt idx="4232">
                  <c:v>0.16897506925207756</c:v>
                </c:pt>
                <c:pt idx="4233">
                  <c:v>0.17326869806094183</c:v>
                </c:pt>
                <c:pt idx="4234">
                  <c:v>0.23988919667590028</c:v>
                </c:pt>
                <c:pt idx="4235">
                  <c:v>0.24362880886426594</c:v>
                </c:pt>
                <c:pt idx="4236">
                  <c:v>0.17506925207756233</c:v>
                </c:pt>
                <c:pt idx="4237">
                  <c:v>0.1706371191135734</c:v>
                </c:pt>
                <c:pt idx="4238">
                  <c:v>0.24362880886426594</c:v>
                </c:pt>
                <c:pt idx="4239">
                  <c:v>0.1706371191135734</c:v>
                </c:pt>
                <c:pt idx="4240">
                  <c:v>0.17506925207756233</c:v>
                </c:pt>
                <c:pt idx="4241">
                  <c:v>8.1163434903047088E-2</c:v>
                </c:pt>
                <c:pt idx="4242">
                  <c:v>8.670360110803324E-2</c:v>
                </c:pt>
                <c:pt idx="4243">
                  <c:v>0.12825484764542935</c:v>
                </c:pt>
                <c:pt idx="4244">
                  <c:v>0.1318005540166205</c:v>
                </c:pt>
                <c:pt idx="4245">
                  <c:v>8.4487534626038779E-2</c:v>
                </c:pt>
                <c:pt idx="4246">
                  <c:v>9.0027700831024932E-2</c:v>
                </c:pt>
                <c:pt idx="4247">
                  <c:v>0.13268698060941828</c:v>
                </c:pt>
                <c:pt idx="4248">
                  <c:v>8.5457063711911363E-2</c:v>
                </c:pt>
                <c:pt idx="4249">
                  <c:v>9.0997229916897501E-2</c:v>
                </c:pt>
                <c:pt idx="4250">
                  <c:v>0.10235457063711911</c:v>
                </c:pt>
                <c:pt idx="4251">
                  <c:v>0.10789473684210527</c:v>
                </c:pt>
                <c:pt idx="4252">
                  <c:v>0.10290858725761773</c:v>
                </c:pt>
                <c:pt idx="4253">
                  <c:v>0.10844875346260388</c:v>
                </c:pt>
                <c:pt idx="4254">
                  <c:v>0.17479224376731303</c:v>
                </c:pt>
                <c:pt idx="4255">
                  <c:v>0.18739612188365651</c:v>
                </c:pt>
                <c:pt idx="4256">
                  <c:v>0.17340720221606648</c:v>
                </c:pt>
                <c:pt idx="4257">
                  <c:v>0.13601108033240997</c:v>
                </c:pt>
                <c:pt idx="4258">
                  <c:v>0.13988919667590027</c:v>
                </c:pt>
                <c:pt idx="4259">
                  <c:v>0.14293628808864267</c:v>
                </c:pt>
                <c:pt idx="4260">
                  <c:v>0.1763157894736842</c:v>
                </c:pt>
                <c:pt idx="4261">
                  <c:v>0.13850415512465375</c:v>
                </c:pt>
                <c:pt idx="4262">
                  <c:v>0.14542936288088643</c:v>
                </c:pt>
                <c:pt idx="4263">
                  <c:v>6.475069252077563E-2</c:v>
                </c:pt>
                <c:pt idx="4264">
                  <c:v>6.475069252077563E-2</c:v>
                </c:pt>
                <c:pt idx="4265">
                  <c:v>6.1772853185595569E-2</c:v>
                </c:pt>
                <c:pt idx="4266">
                  <c:v>6.1772853185595569E-2</c:v>
                </c:pt>
                <c:pt idx="4267">
                  <c:v>6.1772853185595569E-2</c:v>
                </c:pt>
                <c:pt idx="4268">
                  <c:v>6.475069252077563E-2</c:v>
                </c:pt>
                <c:pt idx="4269">
                  <c:v>6.3074792243767316E-2</c:v>
                </c:pt>
                <c:pt idx="4270">
                  <c:v>6.3074792243767316E-2</c:v>
                </c:pt>
                <c:pt idx="4271">
                  <c:v>6.61218836565097E-2</c:v>
                </c:pt>
                <c:pt idx="4272">
                  <c:v>6.61218836565097E-2</c:v>
                </c:pt>
                <c:pt idx="4273">
                  <c:v>6.89612188365651E-2</c:v>
                </c:pt>
                <c:pt idx="4274">
                  <c:v>6.5914127423822716E-2</c:v>
                </c:pt>
                <c:pt idx="4275">
                  <c:v>6.8407202216066484E-2</c:v>
                </c:pt>
                <c:pt idx="4276">
                  <c:v>6.3282548476454287E-2</c:v>
                </c:pt>
                <c:pt idx="4277">
                  <c:v>6.89612188365651E-2</c:v>
                </c:pt>
                <c:pt idx="4278">
                  <c:v>6.5914127423822716E-2</c:v>
                </c:pt>
                <c:pt idx="4279">
                  <c:v>7.1454293628808868E-2</c:v>
                </c:pt>
                <c:pt idx="4280">
                  <c:v>6.3282548476454287E-2</c:v>
                </c:pt>
                <c:pt idx="4281">
                  <c:v>7.1454293628808868E-2</c:v>
                </c:pt>
                <c:pt idx="4282">
                  <c:v>6.8407202216066484E-2</c:v>
                </c:pt>
                <c:pt idx="4283">
                  <c:v>6.023545706371191E-2</c:v>
                </c:pt>
                <c:pt idx="4284">
                  <c:v>6.023545706371191E-2</c:v>
                </c:pt>
                <c:pt idx="4285">
                  <c:v>9.7202216066481995E-2</c:v>
                </c:pt>
                <c:pt idx="4286">
                  <c:v>0.10274238227146815</c:v>
                </c:pt>
                <c:pt idx="4287">
                  <c:v>0.10135734072022161</c:v>
                </c:pt>
                <c:pt idx="4288">
                  <c:v>0.1024376731301939</c:v>
                </c:pt>
                <c:pt idx="4289">
                  <c:v>0.10382271468144044</c:v>
                </c:pt>
                <c:pt idx="4290">
                  <c:v>9.828254847645429E-2</c:v>
                </c:pt>
                <c:pt idx="4291">
                  <c:v>9.944598337950139E-2</c:v>
                </c:pt>
                <c:pt idx="4292">
                  <c:v>0.10498614958448753</c:v>
                </c:pt>
                <c:pt idx="4293">
                  <c:v>0.10360110803324099</c:v>
                </c:pt>
                <c:pt idx="4294">
                  <c:v>0.25443213296398892</c:v>
                </c:pt>
                <c:pt idx="4295">
                  <c:v>0.18476454293628808</c:v>
                </c:pt>
                <c:pt idx="4296">
                  <c:v>6.9113573407202214E-2</c:v>
                </c:pt>
                <c:pt idx="4297">
                  <c:v>8.5567867036011075E-2</c:v>
                </c:pt>
                <c:pt idx="4298">
                  <c:v>7.9030470914127418E-2</c:v>
                </c:pt>
                <c:pt idx="4299">
                  <c:v>6.606648199445983E-2</c:v>
                </c:pt>
                <c:pt idx="4300">
                  <c:v>7.5983379501385048E-2</c:v>
                </c:pt>
                <c:pt idx="4301">
                  <c:v>7.556786703601108E-2</c:v>
                </c:pt>
                <c:pt idx="4302">
                  <c:v>8.4875346260387813E-2</c:v>
                </c:pt>
                <c:pt idx="4303">
                  <c:v>6.3116343490304705E-2</c:v>
                </c:pt>
                <c:pt idx="4304">
                  <c:v>7.4473684210526317E-2</c:v>
                </c:pt>
                <c:pt idx="4305">
                  <c:v>6.7257617728531852E-2</c:v>
                </c:pt>
                <c:pt idx="4306">
                  <c:v>6.6163434903047089E-2</c:v>
                </c:pt>
                <c:pt idx="4307">
                  <c:v>7.8614958448753464E-2</c:v>
                </c:pt>
                <c:pt idx="4308">
                  <c:v>7.7229916897506926E-2</c:v>
                </c:pt>
                <c:pt idx="4309">
                  <c:v>7.0304709141274235E-2</c:v>
                </c:pt>
                <c:pt idx="4310">
                  <c:v>8.0277008310249309E-2</c:v>
                </c:pt>
                <c:pt idx="4311">
                  <c:v>7.1966759002770081E-2</c:v>
                </c:pt>
                <c:pt idx="4312">
                  <c:v>7.6135734072022163E-2</c:v>
                </c:pt>
                <c:pt idx="4313">
                  <c:v>8.1828254847645429E-2</c:v>
                </c:pt>
                <c:pt idx="4314">
                  <c:v>6.4778393351800551E-2</c:v>
                </c:pt>
                <c:pt idx="4315">
                  <c:v>7.7686980609418282E-2</c:v>
                </c:pt>
                <c:pt idx="4316">
                  <c:v>6.8919667590027697E-2</c:v>
                </c:pt>
                <c:pt idx="4317">
                  <c:v>8.0734072022160666E-2</c:v>
                </c:pt>
                <c:pt idx="4318">
                  <c:v>7.1426592797783933E-2</c:v>
                </c:pt>
                <c:pt idx="4319">
                  <c:v>6.7825484764542934E-2</c:v>
                </c:pt>
                <c:pt idx="4320">
                  <c:v>7.3088642659279779E-2</c:v>
                </c:pt>
                <c:pt idx="4321">
                  <c:v>7.9279778393351805E-2</c:v>
                </c:pt>
                <c:pt idx="4322">
                  <c:v>6.6745152354570639E-2</c:v>
                </c:pt>
                <c:pt idx="4323">
                  <c:v>6.5360110803324101E-2</c:v>
                </c:pt>
                <c:pt idx="4324">
                  <c:v>7.5138504155124658E-2</c:v>
                </c:pt>
                <c:pt idx="4325">
                  <c:v>8.094182825484765E-2</c:v>
                </c:pt>
                <c:pt idx="4326">
                  <c:v>6.9501385041551247E-2</c:v>
                </c:pt>
                <c:pt idx="4327">
                  <c:v>7.0886426592797785E-2</c:v>
                </c:pt>
                <c:pt idx="4328">
                  <c:v>8.2077562326869802E-2</c:v>
                </c:pt>
                <c:pt idx="4329">
                  <c:v>6.3698060941828255E-2</c:v>
                </c:pt>
                <c:pt idx="4330">
                  <c:v>7.7936288088642655E-2</c:v>
                </c:pt>
                <c:pt idx="4331">
                  <c:v>8.0983379501385039E-2</c:v>
                </c:pt>
                <c:pt idx="4332">
                  <c:v>8.5124653739612186E-2</c:v>
                </c:pt>
                <c:pt idx="4333">
                  <c:v>7.6800554016620504E-2</c:v>
                </c:pt>
                <c:pt idx="4334">
                  <c:v>7.2091412742382274E-2</c:v>
                </c:pt>
                <c:pt idx="4335">
                  <c:v>6.7839335180055402E-2</c:v>
                </c:pt>
                <c:pt idx="4336">
                  <c:v>7.7894736842105267E-2</c:v>
                </c:pt>
                <c:pt idx="4337">
                  <c:v>7.375346260387812E-2</c:v>
                </c:pt>
                <c:pt idx="4338">
                  <c:v>6.8407202216066484E-2</c:v>
                </c:pt>
                <c:pt idx="4339">
                  <c:v>7.6232686980609421E-2</c:v>
                </c:pt>
                <c:pt idx="4340">
                  <c:v>7.2548476454293631E-2</c:v>
                </c:pt>
                <c:pt idx="4341">
                  <c:v>9.1952908587257617E-2</c:v>
                </c:pt>
                <c:pt idx="4342">
                  <c:v>6.5360110803324101E-2</c:v>
                </c:pt>
                <c:pt idx="4343">
                  <c:v>7.2008310249307483E-2</c:v>
                </c:pt>
                <c:pt idx="4344">
                  <c:v>8.8905817174515234E-2</c:v>
                </c:pt>
                <c:pt idx="4345">
                  <c:v>6.6745152354570639E-2</c:v>
                </c:pt>
                <c:pt idx="4346">
                  <c:v>6.8407202216066484E-2</c:v>
                </c:pt>
                <c:pt idx="4347">
                  <c:v>8.3074792243767306E-2</c:v>
                </c:pt>
                <c:pt idx="4348">
                  <c:v>8.0027700831024937E-2</c:v>
                </c:pt>
                <c:pt idx="4349">
                  <c:v>6.3698060941828255E-2</c:v>
                </c:pt>
                <c:pt idx="4350">
                  <c:v>7.5055401662049867E-2</c:v>
                </c:pt>
                <c:pt idx="4351">
                  <c:v>0.10274238227146815</c:v>
                </c:pt>
                <c:pt idx="4352">
                  <c:v>9.5831024930747924E-2</c:v>
                </c:pt>
                <c:pt idx="4353">
                  <c:v>9.6260387811634346E-2</c:v>
                </c:pt>
                <c:pt idx="4354">
                  <c:v>0.10247922437673131</c:v>
                </c:pt>
                <c:pt idx="4355">
                  <c:v>9.3213296398891962E-2</c:v>
                </c:pt>
                <c:pt idx="4356">
                  <c:v>9.9432132963988923E-2</c:v>
                </c:pt>
                <c:pt idx="4357">
                  <c:v>9.6274238227146813E-2</c:v>
                </c:pt>
                <c:pt idx="4358">
                  <c:v>9.322714681440443E-2</c:v>
                </c:pt>
                <c:pt idx="4359">
                  <c:v>0.10353185595567867</c:v>
                </c:pt>
                <c:pt idx="4360">
                  <c:v>0.10657894736842105</c:v>
                </c:pt>
                <c:pt idx="4361">
                  <c:v>5.6772853185595565E-2</c:v>
                </c:pt>
                <c:pt idx="4362">
                  <c:v>5.3725761772853188E-2</c:v>
                </c:pt>
                <c:pt idx="4363">
                  <c:v>7.5747922437673129E-2</c:v>
                </c:pt>
                <c:pt idx="4364">
                  <c:v>6.9238227146814407E-2</c:v>
                </c:pt>
                <c:pt idx="4365">
                  <c:v>6.3698060941828255E-2</c:v>
                </c:pt>
                <c:pt idx="4366">
                  <c:v>6.9321329639889198E-2</c:v>
                </c:pt>
                <c:pt idx="4367">
                  <c:v>7.5858725761772855E-2</c:v>
                </c:pt>
                <c:pt idx="4368">
                  <c:v>5.7409972299168978E-2</c:v>
                </c:pt>
                <c:pt idx="4369">
                  <c:v>5.4362880886426594E-2</c:v>
                </c:pt>
                <c:pt idx="4370">
                  <c:v>5.7285318559556785E-2</c:v>
                </c:pt>
                <c:pt idx="4371">
                  <c:v>6.9335180055401666E-2</c:v>
                </c:pt>
                <c:pt idx="4372">
                  <c:v>5.4238227146814408E-2</c:v>
                </c:pt>
                <c:pt idx="4373">
                  <c:v>7.7479224376731298E-2</c:v>
                </c:pt>
                <c:pt idx="4374">
                  <c:v>4.7908587257617728E-2</c:v>
                </c:pt>
                <c:pt idx="4375">
                  <c:v>5.344875346260388E-2</c:v>
                </c:pt>
                <c:pt idx="4376">
                  <c:v>4.4307479224376729E-2</c:v>
                </c:pt>
                <c:pt idx="4377">
                  <c:v>7.3116343490304714E-2</c:v>
                </c:pt>
                <c:pt idx="4378">
                  <c:v>6.3421052631578947E-2</c:v>
                </c:pt>
                <c:pt idx="4379">
                  <c:v>5.2617728531855958E-2</c:v>
                </c:pt>
                <c:pt idx="4380">
                  <c:v>7.0346260387811638E-2</c:v>
                </c:pt>
                <c:pt idx="4381">
                  <c:v>5.6357340720221603E-2</c:v>
                </c:pt>
                <c:pt idx="4382">
                  <c:v>6.6191135734072024E-2</c:v>
                </c:pt>
                <c:pt idx="4383">
                  <c:v>5.6495844875346257E-2</c:v>
                </c:pt>
                <c:pt idx="4384">
                  <c:v>5.0955678670360112E-2</c:v>
                </c:pt>
                <c:pt idx="4385">
                  <c:v>5.1731301939058172E-2</c:v>
                </c:pt>
                <c:pt idx="4386">
                  <c:v>7.0429362880886429E-2</c:v>
                </c:pt>
                <c:pt idx="4387">
                  <c:v>4.8739612188365651E-2</c:v>
                </c:pt>
                <c:pt idx="4388">
                  <c:v>5.713296398891967E-2</c:v>
                </c:pt>
                <c:pt idx="4389">
                  <c:v>4.5692520775623267E-2</c:v>
                </c:pt>
                <c:pt idx="4390">
                  <c:v>6.4335180055401661E-2</c:v>
                </c:pt>
                <c:pt idx="4391">
                  <c:v>5.0346260387811634E-2</c:v>
                </c:pt>
                <c:pt idx="4392">
                  <c:v>4.8684210526315788E-2</c:v>
                </c:pt>
                <c:pt idx="4393">
                  <c:v>5.3393351800554018E-2</c:v>
                </c:pt>
                <c:pt idx="4394">
                  <c:v>5.2617728531855958E-2</c:v>
                </c:pt>
                <c:pt idx="4395">
                  <c:v>5.732686980609418E-2</c:v>
                </c:pt>
                <c:pt idx="4396">
                  <c:v>5.4279778393351803E-2</c:v>
                </c:pt>
                <c:pt idx="4397">
                  <c:v>4.9570637119113574E-2</c:v>
                </c:pt>
                <c:pt idx="4398">
                  <c:v>5.8005540166204989E-2</c:v>
                </c:pt>
                <c:pt idx="4399">
                  <c:v>5.4542936288088643E-2</c:v>
                </c:pt>
                <c:pt idx="4400">
                  <c:v>4.1745152354570637E-2</c:v>
                </c:pt>
                <c:pt idx="4401">
                  <c:v>5.3296398891966759E-2</c:v>
                </c:pt>
                <c:pt idx="4402">
                  <c:v>5.8005540166204989E-2</c:v>
                </c:pt>
                <c:pt idx="4403">
                  <c:v>5.4542936288088643E-2</c:v>
                </c:pt>
                <c:pt idx="4404">
                  <c:v>4.678670360110803E-2</c:v>
                </c:pt>
                <c:pt idx="4405">
                  <c:v>4.1745152354570637E-2</c:v>
                </c:pt>
                <c:pt idx="4406">
                  <c:v>5.9639889196675899E-2</c:v>
                </c:pt>
                <c:pt idx="4407">
                  <c:v>5.6177285318559554E-2</c:v>
                </c:pt>
                <c:pt idx="4408">
                  <c:v>5.9639889196675899E-2</c:v>
                </c:pt>
                <c:pt idx="4409">
                  <c:v>5.493074792243767E-2</c:v>
                </c:pt>
                <c:pt idx="4410">
                  <c:v>4.8628808864265925E-2</c:v>
                </c:pt>
                <c:pt idx="4411">
                  <c:v>5.6177285318559554E-2</c:v>
                </c:pt>
                <c:pt idx="4412">
                  <c:v>6.0249307479224377E-2</c:v>
                </c:pt>
                <c:pt idx="4413">
                  <c:v>5.6786703601108032E-2</c:v>
                </c:pt>
                <c:pt idx="4414">
                  <c:v>5.0110803324099722E-2</c:v>
                </c:pt>
                <c:pt idx="4415">
                  <c:v>8.0318559556786698E-2</c:v>
                </c:pt>
                <c:pt idx="4416">
                  <c:v>7.0346260387811638E-2</c:v>
                </c:pt>
                <c:pt idx="4417">
                  <c:v>5.4833795013850418E-2</c:v>
                </c:pt>
                <c:pt idx="4418">
                  <c:v>6.1620498614958448E-2</c:v>
                </c:pt>
                <c:pt idx="4419">
                  <c:v>7.3116343490304714E-2</c:v>
                </c:pt>
                <c:pt idx="4420">
                  <c:v>6.4390581717451517E-2</c:v>
                </c:pt>
                <c:pt idx="4421">
                  <c:v>6.3975069252077563E-2</c:v>
                </c:pt>
                <c:pt idx="4422">
                  <c:v>5.7049861495844872E-2</c:v>
                </c:pt>
                <c:pt idx="4423">
                  <c:v>7.2839335180055406E-2</c:v>
                </c:pt>
                <c:pt idx="4424">
                  <c:v>8.1703601108033236E-2</c:v>
                </c:pt>
                <c:pt idx="4425">
                  <c:v>6.7022160664819946E-2</c:v>
                </c:pt>
                <c:pt idx="4426">
                  <c:v>7.588642659279779E-2</c:v>
                </c:pt>
                <c:pt idx="4427">
                  <c:v>7.588642659279779E-2</c:v>
                </c:pt>
                <c:pt idx="4428">
                  <c:v>6.8407202216066484E-2</c:v>
                </c:pt>
                <c:pt idx="4429">
                  <c:v>8.4196675900277004E-2</c:v>
                </c:pt>
                <c:pt idx="4430">
                  <c:v>6.0927977839335179E-2</c:v>
                </c:pt>
                <c:pt idx="4431">
                  <c:v>6.185595567867036E-2</c:v>
                </c:pt>
                <c:pt idx="4432">
                  <c:v>7.0166204986149588E-2</c:v>
                </c:pt>
                <c:pt idx="4433">
                  <c:v>5.3545706371191139E-2</c:v>
                </c:pt>
                <c:pt idx="4434">
                  <c:v>7.42797783933518E-2</c:v>
                </c:pt>
                <c:pt idx="4435">
                  <c:v>6.2977839335180058E-2</c:v>
                </c:pt>
                <c:pt idx="4436">
                  <c:v>5.4889196675900274E-2</c:v>
                </c:pt>
                <c:pt idx="4437">
                  <c:v>5.5983379501385044E-2</c:v>
                </c:pt>
                <c:pt idx="4438">
                  <c:v>7.5692520775623273E-2</c:v>
                </c:pt>
                <c:pt idx="4439">
                  <c:v>5.9415512465373958E-2</c:v>
                </c:pt>
                <c:pt idx="4440">
                  <c:v>6.3570637119113579E-2</c:v>
                </c:pt>
                <c:pt idx="4441">
                  <c:v>4.7919667590027699E-2</c:v>
                </c:pt>
                <c:pt idx="4442">
                  <c:v>5.6922437673130197E-2</c:v>
                </c:pt>
                <c:pt idx="4443">
                  <c:v>5.7891966759002773E-2</c:v>
                </c:pt>
                <c:pt idx="4444">
                  <c:v>5.2905817174515236E-2</c:v>
                </c:pt>
                <c:pt idx="4445">
                  <c:v>6.0800554016620496E-2</c:v>
                </c:pt>
                <c:pt idx="4446">
                  <c:v>5.3736842105263159E-2</c:v>
                </c:pt>
                <c:pt idx="4447">
                  <c:v>6.4401662049861502E-2</c:v>
                </c:pt>
                <c:pt idx="4448">
                  <c:v>5.6229916897506928E-2</c:v>
                </c:pt>
                <c:pt idx="4449">
                  <c:v>4.8473684210526315E-2</c:v>
                </c:pt>
                <c:pt idx="4450">
                  <c:v>5.775346260387812E-2</c:v>
                </c:pt>
                <c:pt idx="4451">
                  <c:v>6.0246537396121881E-2</c:v>
                </c:pt>
                <c:pt idx="4452">
                  <c:v>6.0385041551246535E-2</c:v>
                </c:pt>
                <c:pt idx="4453">
                  <c:v>6.6340720221606642E-2</c:v>
                </c:pt>
                <c:pt idx="4454">
                  <c:v>5.6368421052631582E-2</c:v>
                </c:pt>
                <c:pt idx="4455">
                  <c:v>4.9720221606648199E-2</c:v>
                </c:pt>
                <c:pt idx="4456">
                  <c:v>6.2185595567867034E-2</c:v>
                </c:pt>
                <c:pt idx="4457">
                  <c:v>4.6814404432132963E-4</c:v>
                </c:pt>
                <c:pt idx="4458">
                  <c:v>7.3684210526315792E-4</c:v>
                </c:pt>
                <c:pt idx="4459">
                  <c:v>0</c:v>
                </c:pt>
                <c:pt idx="4460">
                  <c:v>1.3296398891966758E-4</c:v>
                </c:pt>
                <c:pt idx="4461">
                  <c:v>0</c:v>
                </c:pt>
                <c:pt idx="4462">
                  <c:v>1.5235457063711913E-4</c:v>
                </c:pt>
                <c:pt idx="4463">
                  <c:v>4.2105263157894739E-4</c:v>
                </c:pt>
                <c:pt idx="4464">
                  <c:v>6.4819944598337948E-4</c:v>
                </c:pt>
                <c:pt idx="4465">
                  <c:v>9.1689750692520772E-4</c:v>
                </c:pt>
                <c:pt idx="4466">
                  <c:v>7.3961218836565094E-4</c:v>
                </c:pt>
                <c:pt idx="4467">
                  <c:v>0.266404432132964</c:v>
                </c:pt>
                <c:pt idx="4468">
                  <c:v>0.26834349030470916</c:v>
                </c:pt>
                <c:pt idx="4469">
                  <c:v>0.28288642659279778</c:v>
                </c:pt>
                <c:pt idx="4470">
                  <c:v>0.271191135734072</c:v>
                </c:pt>
                <c:pt idx="4471">
                  <c:v>0.39141274238227147</c:v>
                </c:pt>
                <c:pt idx="4472">
                  <c:v>0.41939058171745153</c:v>
                </c:pt>
                <c:pt idx="4473">
                  <c:v>0.37894736842105264</c:v>
                </c:pt>
                <c:pt idx="4474">
                  <c:v>0.44063711911357339</c:v>
                </c:pt>
                <c:pt idx="4475">
                  <c:v>0.4986398891966759</c:v>
                </c:pt>
                <c:pt idx="4476">
                  <c:v>0.41126038781163438</c:v>
                </c:pt>
                <c:pt idx="4477">
                  <c:v>0.39817174515235459</c:v>
                </c:pt>
                <c:pt idx="4478">
                  <c:v>0.44063711911357339</c:v>
                </c:pt>
                <c:pt idx="4479">
                  <c:v>0.41126038781163438</c:v>
                </c:pt>
                <c:pt idx="4480">
                  <c:v>0.39817174515235459</c:v>
                </c:pt>
                <c:pt idx="4481">
                  <c:v>0.4986398891966759</c:v>
                </c:pt>
                <c:pt idx="4482">
                  <c:v>0.39168975069252077</c:v>
                </c:pt>
                <c:pt idx="4483">
                  <c:v>0.34487534626038779</c:v>
                </c:pt>
                <c:pt idx="4484">
                  <c:v>0.3623961218836565</c:v>
                </c:pt>
                <c:pt idx="4485">
                  <c:v>0.45326038781163436</c:v>
                </c:pt>
                <c:pt idx="4486">
                  <c:v>0.41155124653739611</c:v>
                </c:pt>
                <c:pt idx="4487">
                  <c:v>0.41155124653739611</c:v>
                </c:pt>
                <c:pt idx="4488">
                  <c:v>0.3623961218836565</c:v>
                </c:pt>
                <c:pt idx="4489">
                  <c:v>0.45326038781163436</c:v>
                </c:pt>
                <c:pt idx="4490">
                  <c:v>0.14206371191135733</c:v>
                </c:pt>
                <c:pt idx="4491">
                  <c:v>0.12081717451523545</c:v>
                </c:pt>
                <c:pt idx="4492">
                  <c:v>0.12274238227146815</c:v>
                </c:pt>
                <c:pt idx="4493">
                  <c:v>0.14398891966759003</c:v>
                </c:pt>
                <c:pt idx="4494">
                  <c:v>0.10214681440443213</c:v>
                </c:pt>
                <c:pt idx="4495">
                  <c:v>0.10214681440443213</c:v>
                </c:pt>
                <c:pt idx="4496">
                  <c:v>0.11398891966759003</c:v>
                </c:pt>
                <c:pt idx="4497">
                  <c:v>0.11939058171745152</c:v>
                </c:pt>
                <c:pt idx="4498">
                  <c:v>0.14700831024930747</c:v>
                </c:pt>
                <c:pt idx="4499">
                  <c:v>0.12908587257617729</c:v>
                </c:pt>
                <c:pt idx="4500">
                  <c:v>0.15326869806094182</c:v>
                </c:pt>
                <c:pt idx="4501">
                  <c:v>0.13531855955678671</c:v>
                </c:pt>
                <c:pt idx="4502">
                  <c:v>0.1329639889196676</c:v>
                </c:pt>
                <c:pt idx="4503">
                  <c:v>0.1443628808864266</c:v>
                </c:pt>
                <c:pt idx="4504">
                  <c:v>0.13426592797783934</c:v>
                </c:pt>
                <c:pt idx="4505">
                  <c:v>0.13488919667590027</c:v>
                </c:pt>
                <c:pt idx="4506">
                  <c:v>0.14628808864265927</c:v>
                </c:pt>
                <c:pt idx="4507">
                  <c:v>0.13397506925207756</c:v>
                </c:pt>
                <c:pt idx="4508">
                  <c:v>0.15112188365650969</c:v>
                </c:pt>
                <c:pt idx="4509">
                  <c:v>4.2714681440443212E-3</c:v>
                </c:pt>
                <c:pt idx="4510">
                  <c:v>4.8227146814404428E-3</c:v>
                </c:pt>
                <c:pt idx="4511">
                  <c:v>5.4432132963988921E-3</c:v>
                </c:pt>
                <c:pt idx="4512">
                  <c:v>0.12735457063711911</c:v>
                </c:pt>
                <c:pt idx="4513">
                  <c:v>0.13677285318559557</c:v>
                </c:pt>
                <c:pt idx="4514">
                  <c:v>0.13954293628808864</c:v>
                </c:pt>
                <c:pt idx="4515">
                  <c:v>0.16185595567867037</c:v>
                </c:pt>
                <c:pt idx="4516">
                  <c:v>0.16434903047091412</c:v>
                </c:pt>
                <c:pt idx="4517">
                  <c:v>0.16919667590027701</c:v>
                </c:pt>
                <c:pt idx="4518">
                  <c:v>0.14257617728531857</c:v>
                </c:pt>
                <c:pt idx="4519">
                  <c:v>0.14423822714681439</c:v>
                </c:pt>
                <c:pt idx="4520">
                  <c:v>0.1478393351800554</c:v>
                </c:pt>
                <c:pt idx="4521">
                  <c:v>0.2283656509695291</c:v>
                </c:pt>
                <c:pt idx="4522">
                  <c:v>6.7243767313019384E-2</c:v>
                </c:pt>
                <c:pt idx="4523">
                  <c:v>8.2257617728531851E-2</c:v>
                </c:pt>
                <c:pt idx="4524">
                  <c:v>6.2590027700831025E-2</c:v>
                </c:pt>
                <c:pt idx="4525">
                  <c:v>6.3975069252077563E-2</c:v>
                </c:pt>
                <c:pt idx="4526">
                  <c:v>7.0290858725761768E-2</c:v>
                </c:pt>
                <c:pt idx="4527">
                  <c:v>8.2257617728531851E-2</c:v>
                </c:pt>
                <c:pt idx="4528">
                  <c:v>7.7548476454293636E-2</c:v>
                </c:pt>
                <c:pt idx="4529">
                  <c:v>7.6301939058171744E-2</c:v>
                </c:pt>
                <c:pt idx="4530">
                  <c:v>7.1592797783933515E-2</c:v>
                </c:pt>
                <c:pt idx="4531">
                  <c:v>8.0595567867036005E-2</c:v>
                </c:pt>
                <c:pt idx="4532">
                  <c:v>7.3254847645429361E-2</c:v>
                </c:pt>
                <c:pt idx="4533">
                  <c:v>7.1592797783933515E-2</c:v>
                </c:pt>
                <c:pt idx="4534">
                  <c:v>6.3975069252077563E-2</c:v>
                </c:pt>
                <c:pt idx="4535">
                  <c:v>6.2590027700831025E-2</c:v>
                </c:pt>
                <c:pt idx="4536">
                  <c:v>7.4639889196675899E-2</c:v>
                </c:pt>
                <c:pt idx="4537">
                  <c:v>6.0927977839335179E-2</c:v>
                </c:pt>
                <c:pt idx="4538">
                  <c:v>7.0290858725761768E-2</c:v>
                </c:pt>
                <c:pt idx="4539">
                  <c:v>7.6301939058171744E-2</c:v>
                </c:pt>
                <c:pt idx="4540">
                  <c:v>7.7548476454293636E-2</c:v>
                </c:pt>
                <c:pt idx="4541">
                  <c:v>6.0927977839335179E-2</c:v>
                </c:pt>
                <c:pt idx="4542">
                  <c:v>6.5637119113573408E-2</c:v>
                </c:pt>
                <c:pt idx="4543">
                  <c:v>6.890581717451523E-2</c:v>
                </c:pt>
                <c:pt idx="4544">
                  <c:v>7.9210526315789467E-2</c:v>
                </c:pt>
                <c:pt idx="4545">
                  <c:v>7.9210526315789467E-2</c:v>
                </c:pt>
                <c:pt idx="4546">
                  <c:v>7.1952908587257614E-2</c:v>
                </c:pt>
                <c:pt idx="4547">
                  <c:v>6.890581717451523E-2</c:v>
                </c:pt>
                <c:pt idx="4548">
                  <c:v>7.3254847645429361E-2</c:v>
                </c:pt>
                <c:pt idx="4549">
                  <c:v>6.5637119113573408E-2</c:v>
                </c:pt>
                <c:pt idx="4550">
                  <c:v>6.7243767313019384E-2</c:v>
                </c:pt>
                <c:pt idx="4551">
                  <c:v>7.4639889196675899E-2</c:v>
                </c:pt>
                <c:pt idx="4552">
                  <c:v>8.0595567867036005E-2</c:v>
                </c:pt>
                <c:pt idx="4553">
                  <c:v>7.1952908587257614E-2</c:v>
                </c:pt>
                <c:pt idx="4554">
                  <c:v>7.7271468144044328E-2</c:v>
                </c:pt>
                <c:pt idx="4555">
                  <c:v>7.6717451523545713E-2</c:v>
                </c:pt>
                <c:pt idx="4556">
                  <c:v>7.9764542936288083E-2</c:v>
                </c:pt>
                <c:pt idx="4557">
                  <c:v>6.4542936288088645E-2</c:v>
                </c:pt>
                <c:pt idx="4558">
                  <c:v>6.1495844875346262E-2</c:v>
                </c:pt>
                <c:pt idx="4559">
                  <c:v>6.6191135734072024E-2</c:v>
                </c:pt>
                <c:pt idx="4560">
                  <c:v>8.0318559556786698E-2</c:v>
                </c:pt>
                <c:pt idx="4561">
                  <c:v>7.8656509695290852E-2</c:v>
                </c:pt>
                <c:pt idx="4562">
                  <c:v>6.1495844875346262E-2</c:v>
                </c:pt>
                <c:pt idx="4563">
                  <c:v>7.4224376731301944E-2</c:v>
                </c:pt>
                <c:pt idx="4564">
                  <c:v>6.3975069252077563E-2</c:v>
                </c:pt>
                <c:pt idx="4565">
                  <c:v>7.3116343490304714E-2</c:v>
                </c:pt>
                <c:pt idx="4566">
                  <c:v>7.006925207756233E-2</c:v>
                </c:pt>
                <c:pt idx="4567">
                  <c:v>7.2562326869806099E-2</c:v>
                </c:pt>
                <c:pt idx="4568">
                  <c:v>8.1703601108033236E-2</c:v>
                </c:pt>
                <c:pt idx="4569">
                  <c:v>7.2562326869806099E-2</c:v>
                </c:pt>
                <c:pt idx="4570">
                  <c:v>6.314404432132964E-2</c:v>
                </c:pt>
                <c:pt idx="4571">
                  <c:v>6.7022160664819946E-2</c:v>
                </c:pt>
                <c:pt idx="4572">
                  <c:v>8.1703601108033236E-2</c:v>
                </c:pt>
                <c:pt idx="4573">
                  <c:v>6.314404432132964E-2</c:v>
                </c:pt>
                <c:pt idx="4574">
                  <c:v>8.3365650969529081E-2</c:v>
                </c:pt>
                <c:pt idx="4575">
                  <c:v>6.4542936288088645E-2</c:v>
                </c:pt>
                <c:pt idx="4576">
                  <c:v>7.1731301939058176E-2</c:v>
                </c:pt>
                <c:pt idx="4577">
                  <c:v>8.0318559556786698E-2</c:v>
                </c:pt>
                <c:pt idx="4578">
                  <c:v>7.5609418282548482E-2</c:v>
                </c:pt>
                <c:pt idx="4579">
                  <c:v>7.6717451523545713E-2</c:v>
                </c:pt>
                <c:pt idx="4580">
                  <c:v>6.7022160664819946E-2</c:v>
                </c:pt>
                <c:pt idx="4581">
                  <c:v>8.3365650969529081E-2</c:v>
                </c:pt>
                <c:pt idx="4582">
                  <c:v>6.8684210526315792E-2</c:v>
                </c:pt>
                <c:pt idx="4583">
                  <c:v>6.6191135734072024E-2</c:v>
                </c:pt>
                <c:pt idx="4584">
                  <c:v>6.3975069252077563E-2</c:v>
                </c:pt>
                <c:pt idx="4585">
                  <c:v>6.8684210526315792E-2</c:v>
                </c:pt>
                <c:pt idx="4586">
                  <c:v>7.3116343490304714E-2</c:v>
                </c:pt>
                <c:pt idx="4587">
                  <c:v>7.1731301939058176E-2</c:v>
                </c:pt>
                <c:pt idx="4588">
                  <c:v>7.5609418282548482E-2</c:v>
                </c:pt>
                <c:pt idx="4589">
                  <c:v>7.006925207756233E-2</c:v>
                </c:pt>
                <c:pt idx="4590">
                  <c:v>7.9764542936288083E-2</c:v>
                </c:pt>
                <c:pt idx="4591">
                  <c:v>7.8656509695290852E-2</c:v>
                </c:pt>
                <c:pt idx="4592">
                  <c:v>7.7271468144044328E-2</c:v>
                </c:pt>
                <c:pt idx="4593">
                  <c:v>7.4224376731301944E-2</c:v>
                </c:pt>
                <c:pt idx="4594">
                  <c:v>6.7022160664819946E-2</c:v>
                </c:pt>
                <c:pt idx="4595">
                  <c:v>7.6717451523545713E-2</c:v>
                </c:pt>
                <c:pt idx="4596">
                  <c:v>6.3975069252077563E-2</c:v>
                </c:pt>
                <c:pt idx="4597">
                  <c:v>7.9764542936288083E-2</c:v>
                </c:pt>
                <c:pt idx="4598">
                  <c:v>8.2534626038781159E-2</c:v>
                </c:pt>
                <c:pt idx="4599">
                  <c:v>8.3919667590027697E-2</c:v>
                </c:pt>
                <c:pt idx="4600">
                  <c:v>8.1135734072022167E-2</c:v>
                </c:pt>
                <c:pt idx="4601">
                  <c:v>0.13153739612188364</c:v>
                </c:pt>
                <c:pt idx="4602">
                  <c:v>0.1637534626038781</c:v>
                </c:pt>
                <c:pt idx="4603">
                  <c:v>0.13512465373961219</c:v>
                </c:pt>
                <c:pt idx="4604">
                  <c:v>0.16663434903047092</c:v>
                </c:pt>
                <c:pt idx="4605">
                  <c:v>0.13650969529085871</c:v>
                </c:pt>
                <c:pt idx="4606">
                  <c:v>0.16891966759002769</c:v>
                </c:pt>
                <c:pt idx="4607">
                  <c:v>0.1236426592797784</c:v>
                </c:pt>
                <c:pt idx="4608">
                  <c:v>0.12552631578947368</c:v>
                </c:pt>
                <c:pt idx="4609">
                  <c:v>0.12635734072022162</c:v>
                </c:pt>
                <c:pt idx="4610">
                  <c:v>0.10329639889196676</c:v>
                </c:pt>
                <c:pt idx="4611">
                  <c:v>8.0318559556786698E-2</c:v>
                </c:pt>
                <c:pt idx="4612">
                  <c:v>0.10404432132963989</c:v>
                </c:pt>
                <c:pt idx="4613">
                  <c:v>8.6952908587257613E-2</c:v>
                </c:pt>
                <c:pt idx="4614">
                  <c:v>0.11393351800554016</c:v>
                </c:pt>
                <c:pt idx="4615">
                  <c:v>0.10998614958448753</c:v>
                </c:pt>
                <c:pt idx="4616">
                  <c:v>0.10998614958448753</c:v>
                </c:pt>
                <c:pt idx="4617">
                  <c:v>8.6952908587257613E-2</c:v>
                </c:pt>
                <c:pt idx="4618">
                  <c:v>0.10073407202216067</c:v>
                </c:pt>
                <c:pt idx="4619">
                  <c:v>9.407202216066482E-2</c:v>
                </c:pt>
                <c:pt idx="4620">
                  <c:v>7.9639889196675903E-2</c:v>
                </c:pt>
                <c:pt idx="4621">
                  <c:v>9.4224376731301934E-2</c:v>
                </c:pt>
                <c:pt idx="4622">
                  <c:v>0.10306094182825484</c:v>
                </c:pt>
                <c:pt idx="4623">
                  <c:v>8.009695290858726E-2</c:v>
                </c:pt>
                <c:pt idx="4624">
                  <c:v>9.5166204986149583E-2</c:v>
                </c:pt>
                <c:pt idx="4625">
                  <c:v>9.3296398891966753E-2</c:v>
                </c:pt>
                <c:pt idx="4626">
                  <c:v>8.7216066481994453E-2</c:v>
                </c:pt>
                <c:pt idx="4627">
                  <c:v>5.1855955678670358E-2</c:v>
                </c:pt>
                <c:pt idx="4628">
                  <c:v>6.4085872576177288E-2</c:v>
                </c:pt>
                <c:pt idx="4629">
                  <c:v>4.6315789473684213E-2</c:v>
                </c:pt>
                <c:pt idx="4630">
                  <c:v>6.3199445983379496E-2</c:v>
                </c:pt>
                <c:pt idx="4631">
                  <c:v>4.7174515235457064E-2</c:v>
                </c:pt>
                <c:pt idx="4632">
                  <c:v>5.2714681440443216E-2</c:v>
                </c:pt>
                <c:pt idx="4633">
                  <c:v>4.994459833795014E-2</c:v>
                </c:pt>
                <c:pt idx="4634">
                  <c:v>4.6315789473684213E-2</c:v>
                </c:pt>
                <c:pt idx="4635">
                  <c:v>6.7188365650969528E-2</c:v>
                </c:pt>
                <c:pt idx="4636">
                  <c:v>4.9085872576177282E-2</c:v>
                </c:pt>
                <c:pt idx="4637">
                  <c:v>4.7174515235457064E-2</c:v>
                </c:pt>
                <c:pt idx="4638">
                  <c:v>4.6315789473684213E-2</c:v>
                </c:pt>
                <c:pt idx="4639">
                  <c:v>4.7174515235457064E-2</c:v>
                </c:pt>
                <c:pt idx="4640">
                  <c:v>4.9085872576177282E-2</c:v>
                </c:pt>
                <c:pt idx="4641">
                  <c:v>0.12548476454293628</c:v>
                </c:pt>
                <c:pt idx="4642">
                  <c:v>0.13238227146814405</c:v>
                </c:pt>
                <c:pt idx="4643">
                  <c:v>0.12700831024930748</c:v>
                </c:pt>
                <c:pt idx="4644">
                  <c:v>0.13390581717451525</c:v>
                </c:pt>
                <c:pt idx="4645">
                  <c:v>0.13430747922437672</c:v>
                </c:pt>
                <c:pt idx="4646">
                  <c:v>0.12706371191135735</c:v>
                </c:pt>
                <c:pt idx="4647">
                  <c:v>9.0720221606648194E-2</c:v>
                </c:pt>
                <c:pt idx="4648">
                  <c:v>8.0526315789473682E-2</c:v>
                </c:pt>
                <c:pt idx="4649">
                  <c:v>0.11673130193905817</c:v>
                </c:pt>
                <c:pt idx="4650">
                  <c:v>9.9861495844875345E-2</c:v>
                </c:pt>
                <c:pt idx="4651">
                  <c:v>0.10983379501385042</c:v>
                </c:pt>
                <c:pt idx="4652">
                  <c:v>0.11268698060941829</c:v>
                </c:pt>
                <c:pt idx="4653">
                  <c:v>8.457063711911357E-2</c:v>
                </c:pt>
                <c:pt idx="4654">
                  <c:v>7.6911357340720216E-2</c:v>
                </c:pt>
                <c:pt idx="4655">
                  <c:v>8.6675900277008305E-2</c:v>
                </c:pt>
                <c:pt idx="4656">
                  <c:v>9.5817174515235456E-2</c:v>
                </c:pt>
                <c:pt idx="4657">
                  <c:v>0.10578947368421053</c:v>
                </c:pt>
                <c:pt idx="4658">
                  <c:v>8.9736842105263157E-2</c:v>
                </c:pt>
                <c:pt idx="4659">
                  <c:v>0.10186980609418282</c:v>
                </c:pt>
                <c:pt idx="4660">
                  <c:v>7.8919667590027706E-2</c:v>
                </c:pt>
                <c:pt idx="4661">
                  <c:v>0.1118421052631579</c:v>
                </c:pt>
                <c:pt idx="4662">
                  <c:v>0.11908587257617728</c:v>
                </c:pt>
                <c:pt idx="4663">
                  <c:v>8.7188365650969532E-2</c:v>
                </c:pt>
                <c:pt idx="4664">
                  <c:v>0.11504155124653739</c:v>
                </c:pt>
                <c:pt idx="4665">
                  <c:v>8.3144044321329644E-2</c:v>
                </c:pt>
                <c:pt idx="4666">
                  <c:v>0.10779778393351801</c:v>
                </c:pt>
                <c:pt idx="4667">
                  <c:v>9.3781163434903045E-2</c:v>
                </c:pt>
                <c:pt idx="4668">
                  <c:v>9.7825484764542933E-2</c:v>
                </c:pt>
                <c:pt idx="4669">
                  <c:v>0</c:v>
                </c:pt>
                <c:pt idx="4670">
                  <c:v>5.5581717451523543E-2</c:v>
                </c:pt>
                <c:pt idx="4671">
                  <c:v>5.9182825484764542E-2</c:v>
                </c:pt>
                <c:pt idx="4672">
                  <c:v>4.9903047091412744E-2</c:v>
                </c:pt>
                <c:pt idx="4673">
                  <c:v>6.6454293628808864E-2</c:v>
                </c:pt>
                <c:pt idx="4674">
                  <c:v>5.3504155124653736E-2</c:v>
                </c:pt>
                <c:pt idx="4675">
                  <c:v>6.2853185595567865E-2</c:v>
                </c:pt>
                <c:pt idx="4676">
                  <c:v>4.7686980609418284E-2</c:v>
                </c:pt>
                <c:pt idx="4677">
                  <c:v>5.3365650969529083E-2</c:v>
                </c:pt>
                <c:pt idx="4678">
                  <c:v>5.5997229916897505E-2</c:v>
                </c:pt>
                <c:pt idx="4679">
                  <c:v>5.9598337950138504E-2</c:v>
                </c:pt>
                <c:pt idx="4680">
                  <c:v>5.0318559556786706E-2</c:v>
                </c:pt>
                <c:pt idx="4681">
                  <c:v>6.6869806094182832E-2</c:v>
                </c:pt>
                <c:pt idx="4682">
                  <c:v>6.3268698060941833E-2</c:v>
                </c:pt>
                <c:pt idx="4683">
                  <c:v>4.8102493074792245E-2</c:v>
                </c:pt>
                <c:pt idx="4684">
                  <c:v>5.3919667590027698E-2</c:v>
                </c:pt>
                <c:pt idx="4685">
                  <c:v>5.3781163434903044E-2</c:v>
                </c:pt>
                <c:pt idx="4686">
                  <c:v>7.9778393351800556E-4</c:v>
                </c:pt>
                <c:pt idx="4687">
                  <c:v>1.1994459833795015E-3</c:v>
                </c:pt>
                <c:pt idx="4688">
                  <c:v>1.7950138504155126E-3</c:v>
                </c:pt>
                <c:pt idx="4689">
                  <c:v>1.5290858725761772E-3</c:v>
                </c:pt>
                <c:pt idx="4690">
                  <c:v>8.2520775623268691E-2</c:v>
                </c:pt>
                <c:pt idx="4691">
                  <c:v>7.6772853185595569E-2</c:v>
                </c:pt>
                <c:pt idx="4692">
                  <c:v>7.4099722991689751E-2</c:v>
                </c:pt>
                <c:pt idx="4693">
                  <c:v>7.5069252077562321E-2</c:v>
                </c:pt>
                <c:pt idx="4694">
                  <c:v>7.9224376731301935E-2</c:v>
                </c:pt>
                <c:pt idx="4695">
                  <c:v>7.5761772853185597E-2</c:v>
                </c:pt>
                <c:pt idx="4696">
                  <c:v>8.2409972299168979E-2</c:v>
                </c:pt>
                <c:pt idx="4697">
                  <c:v>7.5761772853185597E-2</c:v>
                </c:pt>
                <c:pt idx="4698">
                  <c:v>6.9390581717451522E-2</c:v>
                </c:pt>
                <c:pt idx="4699">
                  <c:v>9.1108033240997227E-2</c:v>
                </c:pt>
                <c:pt idx="4700">
                  <c:v>7.7285318559556782E-2</c:v>
                </c:pt>
                <c:pt idx="4701">
                  <c:v>7.5346260387811628E-2</c:v>
                </c:pt>
                <c:pt idx="4702">
                  <c:v>8.2797783933517999E-2</c:v>
                </c:pt>
                <c:pt idx="4703">
                  <c:v>8.559556786703601E-2</c:v>
                </c:pt>
                <c:pt idx="4704">
                  <c:v>7.1745152354570643E-2</c:v>
                </c:pt>
                <c:pt idx="4705">
                  <c:v>8.5844875346260383E-2</c:v>
                </c:pt>
                <c:pt idx="4706">
                  <c:v>7.5595567867036015E-2</c:v>
                </c:pt>
                <c:pt idx="4707">
                  <c:v>8.3047091412742385E-2</c:v>
                </c:pt>
                <c:pt idx="4708">
                  <c:v>9.13573407202216E-2</c:v>
                </c:pt>
                <c:pt idx="4709">
                  <c:v>7.1994459833795016E-2</c:v>
                </c:pt>
                <c:pt idx="4710">
                  <c:v>7.7534626038781168E-2</c:v>
                </c:pt>
                <c:pt idx="4711">
                  <c:v>6.8808864265927971E-2</c:v>
                </c:pt>
                <c:pt idx="4712">
                  <c:v>6.6011080332409974E-2</c:v>
                </c:pt>
                <c:pt idx="4713">
                  <c:v>7.9044321329639886E-2</c:v>
                </c:pt>
                <c:pt idx="4714">
                  <c:v>6.8808864265927971E-2</c:v>
                </c:pt>
                <c:pt idx="4715">
                  <c:v>6.6011080332409974E-2</c:v>
                </c:pt>
                <c:pt idx="4716">
                  <c:v>7.9044321329639886E-2</c:v>
                </c:pt>
                <c:pt idx="4717">
                  <c:v>6.8808864265927971E-2</c:v>
                </c:pt>
                <c:pt idx="4718">
                  <c:v>7.9044321329639886E-2</c:v>
                </c:pt>
                <c:pt idx="4719">
                  <c:v>6.6011080332409974E-2</c:v>
                </c:pt>
                <c:pt idx="4720">
                  <c:v>8.9930747922437673E-2</c:v>
                </c:pt>
                <c:pt idx="4721">
                  <c:v>6.9418282548476457E-2</c:v>
                </c:pt>
                <c:pt idx="4722">
                  <c:v>9.2631578947368426E-2</c:v>
                </c:pt>
                <c:pt idx="4723">
                  <c:v>7.8351800554016623E-2</c:v>
                </c:pt>
                <c:pt idx="4724">
                  <c:v>7.5650969529085871E-2</c:v>
                </c:pt>
                <c:pt idx="4725">
                  <c:v>6.9418282548476457E-2</c:v>
                </c:pt>
                <c:pt idx="4726">
                  <c:v>9.2908587257617734E-2</c:v>
                </c:pt>
                <c:pt idx="4727">
                  <c:v>7.8767313019390578E-2</c:v>
                </c:pt>
                <c:pt idx="4728">
                  <c:v>6.9515235457063715E-2</c:v>
                </c:pt>
                <c:pt idx="4729">
                  <c:v>7.6066481994459839E-2</c:v>
                </c:pt>
                <c:pt idx="4730">
                  <c:v>6.9515235457063715E-2</c:v>
                </c:pt>
                <c:pt idx="4731">
                  <c:v>9.3199445983379495E-2</c:v>
                </c:pt>
                <c:pt idx="4732">
                  <c:v>0</c:v>
                </c:pt>
                <c:pt idx="4733">
                  <c:v>0</c:v>
                </c:pt>
                <c:pt idx="4734">
                  <c:v>0</c:v>
                </c:pt>
                <c:pt idx="4735">
                  <c:v>7.2839335180055406E-2</c:v>
                </c:pt>
                <c:pt idx="4736">
                  <c:v>7.5609418282548482E-2</c:v>
                </c:pt>
                <c:pt idx="4737">
                  <c:v>9.5000000000000001E-2</c:v>
                </c:pt>
                <c:pt idx="4738">
                  <c:v>9.8739612188365647E-2</c:v>
                </c:pt>
                <c:pt idx="4739">
                  <c:v>8.9459833795013849E-2</c:v>
                </c:pt>
                <c:pt idx="4740">
                  <c:v>6.5914127423822716E-2</c:v>
                </c:pt>
                <c:pt idx="4741">
                  <c:v>7.5609418282548482E-2</c:v>
                </c:pt>
                <c:pt idx="4742">
                  <c:v>7.2839335180055406E-2</c:v>
                </c:pt>
                <c:pt idx="4743">
                  <c:v>6.5914127423822716E-2</c:v>
                </c:pt>
                <c:pt idx="4744">
                  <c:v>7.3393351800554021E-2</c:v>
                </c:pt>
                <c:pt idx="4745">
                  <c:v>7.6163434903047098E-2</c:v>
                </c:pt>
                <c:pt idx="4746">
                  <c:v>9.0013850415512464E-2</c:v>
                </c:pt>
                <c:pt idx="4747">
                  <c:v>6.6468144044321331E-2</c:v>
                </c:pt>
                <c:pt idx="4748">
                  <c:v>9.5554016620498616E-2</c:v>
                </c:pt>
                <c:pt idx="4749">
                  <c:v>6.6468144044321331E-2</c:v>
                </c:pt>
                <c:pt idx="4750">
                  <c:v>9.9293628808864262E-2</c:v>
                </c:pt>
                <c:pt idx="4751">
                  <c:v>7.3393351800554021E-2</c:v>
                </c:pt>
                <c:pt idx="4752">
                  <c:v>7.6163434903047098E-2</c:v>
                </c:pt>
                <c:pt idx="4753">
                  <c:v>5.4002770083102496E-2</c:v>
                </c:pt>
                <c:pt idx="4754">
                  <c:v>5.8988919667590026E-2</c:v>
                </c:pt>
                <c:pt idx="4755">
                  <c:v>5.2617728531855958E-2</c:v>
                </c:pt>
                <c:pt idx="4756">
                  <c:v>5.2617728531855958E-2</c:v>
                </c:pt>
                <c:pt idx="4757">
                  <c:v>5.7603878116343488E-2</c:v>
                </c:pt>
                <c:pt idx="4758">
                  <c:v>4.9016620498614959E-2</c:v>
                </c:pt>
                <c:pt idx="4759">
                  <c:v>4.6246537396121883E-2</c:v>
                </c:pt>
                <c:pt idx="4760">
                  <c:v>4.4861495844875345E-2</c:v>
                </c:pt>
                <c:pt idx="4761">
                  <c:v>5.621883656509695E-2</c:v>
                </c:pt>
                <c:pt idx="4762">
                  <c:v>5.5387811634349034E-2</c:v>
                </c:pt>
                <c:pt idx="4763">
                  <c:v>4.7631578947368421E-2</c:v>
                </c:pt>
                <c:pt idx="4764">
                  <c:v>4.5138504155124652E-2</c:v>
                </c:pt>
                <c:pt idx="4765">
                  <c:v>5.2894736842105265E-2</c:v>
                </c:pt>
                <c:pt idx="4766">
                  <c:v>5.5664819944598341E-2</c:v>
                </c:pt>
                <c:pt idx="4767">
                  <c:v>5.2894736842105265E-2</c:v>
                </c:pt>
                <c:pt idx="4768">
                  <c:v>5.4279778393351803E-2</c:v>
                </c:pt>
                <c:pt idx="4769">
                  <c:v>4.9293628808864266E-2</c:v>
                </c:pt>
                <c:pt idx="4770">
                  <c:v>5.9819944598337949E-2</c:v>
                </c:pt>
                <c:pt idx="4771">
                  <c:v>4.7908587257617728E-2</c:v>
                </c:pt>
                <c:pt idx="4772">
                  <c:v>4.652354570637119E-2</c:v>
                </c:pt>
                <c:pt idx="4773">
                  <c:v>5.7049861495844872E-2</c:v>
                </c:pt>
                <c:pt idx="4774">
                  <c:v>5.843490304709141E-2</c:v>
                </c:pt>
                <c:pt idx="4775">
                  <c:v>4.541551246537396E-2</c:v>
                </c:pt>
                <c:pt idx="4776">
                  <c:v>4.6800554016620498E-2</c:v>
                </c:pt>
                <c:pt idx="4777">
                  <c:v>5.4556786703601111E-2</c:v>
                </c:pt>
                <c:pt idx="4778">
                  <c:v>5.3171745152354573E-2</c:v>
                </c:pt>
                <c:pt idx="4779">
                  <c:v>6.2590027700831025E-2</c:v>
                </c:pt>
                <c:pt idx="4780">
                  <c:v>6.1204986149584487E-2</c:v>
                </c:pt>
                <c:pt idx="4781">
                  <c:v>5.7603878116343488E-2</c:v>
                </c:pt>
                <c:pt idx="4782">
                  <c:v>5.5387811634349034E-2</c:v>
                </c:pt>
                <c:pt idx="4783">
                  <c:v>4.9570637119113574E-2</c:v>
                </c:pt>
                <c:pt idx="4784">
                  <c:v>5.8988919667590026E-2</c:v>
                </c:pt>
                <c:pt idx="4785">
                  <c:v>4.8185595567867036E-2</c:v>
                </c:pt>
                <c:pt idx="4786">
                  <c:v>5.6772853185595565E-2</c:v>
                </c:pt>
                <c:pt idx="4787">
                  <c:v>4.5595567867036009E-2</c:v>
                </c:pt>
                <c:pt idx="4788">
                  <c:v>4.7645429362880888E-2</c:v>
                </c:pt>
                <c:pt idx="4789">
                  <c:v>2.2908587257617729E-3</c:v>
                </c:pt>
                <c:pt idx="4790">
                  <c:v>2.7700831024930748E-3</c:v>
                </c:pt>
                <c:pt idx="4791">
                  <c:v>2.5263157894736842E-3</c:v>
                </c:pt>
                <c:pt idx="4792">
                  <c:v>3.8254847645429364E-3</c:v>
                </c:pt>
                <c:pt idx="4793">
                  <c:v>3.7534626038781163E-3</c:v>
                </c:pt>
                <c:pt idx="4794">
                  <c:v>2.2132963988919668E-3</c:v>
                </c:pt>
                <c:pt idx="4795">
                  <c:v>3.1301939058171746E-3</c:v>
                </c:pt>
                <c:pt idx="4796">
                  <c:v>2.8033240997229919E-3</c:v>
                </c:pt>
                <c:pt idx="4797">
                  <c:v>4.4930747922437677E-3</c:v>
                </c:pt>
                <c:pt idx="4798">
                  <c:v>4.5761772853185594E-3</c:v>
                </c:pt>
                <c:pt idx="4799">
                  <c:v>3.3850415512465372E-3</c:v>
                </c:pt>
                <c:pt idx="4800">
                  <c:v>1.4952908587257618E-2</c:v>
                </c:pt>
                <c:pt idx="4801">
                  <c:v>3.0083102493074793E-3</c:v>
                </c:pt>
                <c:pt idx="4802">
                  <c:v>5.706371191135734E-2</c:v>
                </c:pt>
                <c:pt idx="4803">
                  <c:v>5.2770083102493072E-2</c:v>
                </c:pt>
                <c:pt idx="4804">
                  <c:v>4.8199445983379503E-2</c:v>
                </c:pt>
                <c:pt idx="4805">
                  <c:v>5.0415512465373964E-2</c:v>
                </c:pt>
                <c:pt idx="4806">
                  <c:v>5.4293628808864264E-2</c:v>
                </c:pt>
                <c:pt idx="4807">
                  <c:v>5.4986149584487533E-2</c:v>
                </c:pt>
                <c:pt idx="4808">
                  <c:v>5.2631578947368418E-2</c:v>
                </c:pt>
                <c:pt idx="4809">
                  <c:v>5.6509695290858725E-2</c:v>
                </c:pt>
                <c:pt idx="4810">
                  <c:v>6.2188365650969531E-2</c:v>
                </c:pt>
                <c:pt idx="4811">
                  <c:v>5.0415512465373964E-2</c:v>
                </c:pt>
                <c:pt idx="4812">
                  <c:v>5.6232686980609417E-2</c:v>
                </c:pt>
                <c:pt idx="4813">
                  <c:v>6.9404432132963989E-2</c:v>
                </c:pt>
                <c:pt idx="4814">
                  <c:v>5.2105263157894738E-2</c:v>
                </c:pt>
                <c:pt idx="4815">
                  <c:v>5.8088642659279779E-2</c:v>
                </c:pt>
                <c:pt idx="4816">
                  <c:v>6.3365650969529091E-2</c:v>
                </c:pt>
                <c:pt idx="4817">
                  <c:v>5.3060941828254847E-2</c:v>
                </c:pt>
                <c:pt idx="4818">
                  <c:v>6.4861495844875341E-2</c:v>
                </c:pt>
                <c:pt idx="4819">
                  <c:v>6.4002770083102498E-2</c:v>
                </c:pt>
                <c:pt idx="4820">
                  <c:v>5.3698060941828253E-2</c:v>
                </c:pt>
                <c:pt idx="4821">
                  <c:v>6.4542936288088646E-4</c:v>
                </c:pt>
                <c:pt idx="4822">
                  <c:v>1.3407202216066483E-3</c:v>
                </c:pt>
                <c:pt idx="4823">
                  <c:v>8.033240997229917E-4</c:v>
                </c:pt>
                <c:pt idx="4824">
                  <c:v>5.6828254847645428E-2</c:v>
                </c:pt>
                <c:pt idx="4825">
                  <c:v>6.8240997229916903E-2</c:v>
                </c:pt>
                <c:pt idx="4826">
                  <c:v>6.1689750692520778E-2</c:v>
                </c:pt>
                <c:pt idx="4827">
                  <c:v>7.2216066481994454E-2</c:v>
                </c:pt>
                <c:pt idx="4828">
                  <c:v>6.2548476454293622E-2</c:v>
                </c:pt>
                <c:pt idx="4829">
                  <c:v>5.861495844875346E-2</c:v>
                </c:pt>
                <c:pt idx="4830">
                  <c:v>9.7853185595567868E-2</c:v>
                </c:pt>
                <c:pt idx="4831">
                  <c:v>9.9238227146814406E-2</c:v>
                </c:pt>
                <c:pt idx="4832">
                  <c:v>0.11249307479224377</c:v>
                </c:pt>
                <c:pt idx="4833">
                  <c:v>0.11318559556786703</c:v>
                </c:pt>
                <c:pt idx="4834">
                  <c:v>0.11457063711911357</c:v>
                </c:pt>
                <c:pt idx="4835">
                  <c:v>9.1592797783933519E-2</c:v>
                </c:pt>
                <c:pt idx="4836">
                  <c:v>9.8407202216066483E-2</c:v>
                </c:pt>
                <c:pt idx="4837">
                  <c:v>9.4459833795013853E-2</c:v>
                </c:pt>
                <c:pt idx="4838">
                  <c:v>0.10148199445983379</c:v>
                </c:pt>
                <c:pt idx="4839">
                  <c:v>9.5706371191135731E-2</c:v>
                </c:pt>
                <c:pt idx="4840">
                  <c:v>0.10925207756232687</c:v>
                </c:pt>
                <c:pt idx="4841">
                  <c:v>0.10272853185595568</c:v>
                </c:pt>
                <c:pt idx="4842">
                  <c:v>0.11548476454293628</c:v>
                </c:pt>
                <c:pt idx="4843">
                  <c:v>8.062326869806094E-2</c:v>
                </c:pt>
                <c:pt idx="4844">
                  <c:v>8.062326869806094E-2</c:v>
                </c:pt>
                <c:pt idx="4845">
                  <c:v>7.6828254847645425E-2</c:v>
                </c:pt>
                <c:pt idx="4846">
                  <c:v>0.10443213296398891</c:v>
                </c:pt>
                <c:pt idx="4847">
                  <c:v>0.10581717451523545</c:v>
                </c:pt>
                <c:pt idx="4848">
                  <c:v>0.12434903047091413</c:v>
                </c:pt>
                <c:pt idx="4849">
                  <c:v>0.1250415512465374</c:v>
                </c:pt>
                <c:pt idx="4850">
                  <c:v>0.12642659279778393</c:v>
                </c:pt>
                <c:pt idx="4851">
                  <c:v>0.10419667590027701</c:v>
                </c:pt>
                <c:pt idx="4852">
                  <c:v>0.11038781163434903</c:v>
                </c:pt>
                <c:pt idx="4853">
                  <c:v>0.10544321329639889</c:v>
                </c:pt>
                <c:pt idx="4854">
                  <c:v>0.11163434903047091</c:v>
                </c:pt>
                <c:pt idx="4855">
                  <c:v>0.11367036011080332</c:v>
                </c:pt>
                <c:pt idx="4856">
                  <c:v>0.10767313019390581</c:v>
                </c:pt>
                <c:pt idx="4857">
                  <c:v>0.16426592797783934</c:v>
                </c:pt>
                <c:pt idx="4858">
                  <c:v>0.16551246537396122</c:v>
                </c:pt>
                <c:pt idx="4859">
                  <c:v>0.1706371191135734</c:v>
                </c:pt>
                <c:pt idx="4860">
                  <c:v>0</c:v>
                </c:pt>
                <c:pt idx="4861">
                  <c:v>0</c:v>
                </c:pt>
                <c:pt idx="4862">
                  <c:v>0</c:v>
                </c:pt>
                <c:pt idx="4863">
                  <c:v>2.2437673130193907E-4</c:v>
                </c:pt>
                <c:pt idx="4864">
                  <c:v>8.864265927977839E-5</c:v>
                </c:pt>
                <c:pt idx="4865">
                  <c:v>2.2437673130193907E-4</c:v>
                </c:pt>
                <c:pt idx="4866">
                  <c:v>0</c:v>
                </c:pt>
                <c:pt idx="4867">
                  <c:v>6.4459833795013854E-2</c:v>
                </c:pt>
                <c:pt idx="4868">
                  <c:v>6.7022160664819946E-2</c:v>
                </c:pt>
                <c:pt idx="4869">
                  <c:v>6.1412742382271471E-2</c:v>
                </c:pt>
                <c:pt idx="4870">
                  <c:v>7.6246537396121888E-2</c:v>
                </c:pt>
                <c:pt idx="4871">
                  <c:v>7.006925207756233E-2</c:v>
                </c:pt>
                <c:pt idx="4872">
                  <c:v>7.006925207756233E-2</c:v>
                </c:pt>
                <c:pt idx="4873">
                  <c:v>7.2576177285318566E-2</c:v>
                </c:pt>
                <c:pt idx="4874">
                  <c:v>6.1412742382271471E-2</c:v>
                </c:pt>
                <c:pt idx="4875">
                  <c:v>6.7645429362880885E-2</c:v>
                </c:pt>
                <c:pt idx="4876">
                  <c:v>7.0692520775623269E-2</c:v>
                </c:pt>
                <c:pt idx="4877">
                  <c:v>7.5623268698060936E-2</c:v>
                </c:pt>
                <c:pt idx="4878">
                  <c:v>6.3836565096952902E-2</c:v>
                </c:pt>
                <c:pt idx="4879">
                  <c:v>7.5623268698060936E-2</c:v>
                </c:pt>
                <c:pt idx="4880">
                  <c:v>6.7022160664819946E-2</c:v>
                </c:pt>
                <c:pt idx="4881">
                  <c:v>7.3199445983379505E-2</c:v>
                </c:pt>
                <c:pt idx="4882">
                  <c:v>7.2576177285318566E-2</c:v>
                </c:pt>
                <c:pt idx="4883">
                  <c:v>6.0789473684210525E-2</c:v>
                </c:pt>
                <c:pt idx="4884">
                  <c:v>7.0692520775623269E-2</c:v>
                </c:pt>
                <c:pt idx="4885">
                  <c:v>7.3199445983379505E-2</c:v>
                </c:pt>
                <c:pt idx="4886">
                  <c:v>6.3836565096952902E-2</c:v>
                </c:pt>
                <c:pt idx="4887">
                  <c:v>6.0789473684210525E-2</c:v>
                </c:pt>
                <c:pt idx="4888">
                  <c:v>6.4459833795013854E-2</c:v>
                </c:pt>
                <c:pt idx="4889">
                  <c:v>7.6246537396121888E-2</c:v>
                </c:pt>
                <c:pt idx="4890">
                  <c:v>6.7645429362880885E-2</c:v>
                </c:pt>
                <c:pt idx="4891">
                  <c:v>6.2423822714681443E-2</c:v>
                </c:pt>
                <c:pt idx="4892">
                  <c:v>7.9986149584487534E-2</c:v>
                </c:pt>
                <c:pt idx="4893">
                  <c:v>7.3559556786703603E-2</c:v>
                </c:pt>
                <c:pt idx="4894">
                  <c:v>7.693905817174515E-2</c:v>
                </c:pt>
                <c:pt idx="4895">
                  <c:v>7.4390581717451526E-2</c:v>
                </c:pt>
                <c:pt idx="4896">
                  <c:v>7.1814404432132967E-2</c:v>
                </c:pt>
                <c:pt idx="4897">
                  <c:v>7.0512465373961219E-2</c:v>
                </c:pt>
                <c:pt idx="4898">
                  <c:v>7.9986149584487534E-2</c:v>
                </c:pt>
                <c:pt idx="4899">
                  <c:v>6.5470914127423827E-2</c:v>
                </c:pt>
                <c:pt idx="4900">
                  <c:v>7.693905817174515E-2</c:v>
                </c:pt>
                <c:pt idx="4901">
                  <c:v>7.0512465373961219E-2</c:v>
                </c:pt>
                <c:pt idx="4902">
                  <c:v>7.4390581717451526E-2</c:v>
                </c:pt>
                <c:pt idx="4903">
                  <c:v>6.5470914127423827E-2</c:v>
                </c:pt>
                <c:pt idx="4904">
                  <c:v>6.2423822714681443E-2</c:v>
                </c:pt>
                <c:pt idx="4905">
                  <c:v>6.8767313019390583E-2</c:v>
                </c:pt>
                <c:pt idx="4906">
                  <c:v>7.3559556786703603E-2</c:v>
                </c:pt>
                <c:pt idx="4907">
                  <c:v>7.1814404432132967E-2</c:v>
                </c:pt>
                <c:pt idx="4908">
                  <c:v>7.743767313019391E-2</c:v>
                </c:pt>
                <c:pt idx="4909">
                  <c:v>7.743767313019391E-2</c:v>
                </c:pt>
                <c:pt idx="4910">
                  <c:v>6.8767313019390583E-2</c:v>
                </c:pt>
                <c:pt idx="4911">
                  <c:v>6.152354570637119E-2</c:v>
                </c:pt>
                <c:pt idx="4912">
                  <c:v>5.344875346260388E-2</c:v>
                </c:pt>
                <c:pt idx="4913">
                  <c:v>7.2354570637119114E-2</c:v>
                </c:pt>
                <c:pt idx="4914">
                  <c:v>6.152354570637119E-2</c:v>
                </c:pt>
                <c:pt idx="4915">
                  <c:v>5.344875346260388E-2</c:v>
                </c:pt>
                <c:pt idx="4916">
                  <c:v>5.0401662049861497E-2</c:v>
                </c:pt>
                <c:pt idx="4917">
                  <c:v>5.0401662049861497E-2</c:v>
                </c:pt>
                <c:pt idx="4918">
                  <c:v>7.3102493074792246E-2</c:v>
                </c:pt>
                <c:pt idx="4919">
                  <c:v>7.5401662049861498E-2</c:v>
                </c:pt>
                <c:pt idx="4920">
                  <c:v>6.6371191135734073E-2</c:v>
                </c:pt>
                <c:pt idx="4921">
                  <c:v>6.8254847645429356E-2</c:v>
                </c:pt>
                <c:pt idx="4922">
                  <c:v>6.6371191135734073E-2</c:v>
                </c:pt>
                <c:pt idx="4923">
                  <c:v>6.5207756232686986E-2</c:v>
                </c:pt>
                <c:pt idx="4924">
                  <c:v>7.0055401662049863E-2</c:v>
                </c:pt>
                <c:pt idx="4925">
                  <c:v>5.4556786703601111E-2</c:v>
                </c:pt>
                <c:pt idx="4926">
                  <c:v>5.4556786703601111E-2</c:v>
                </c:pt>
                <c:pt idx="4927">
                  <c:v>7.6163434903047098E-2</c:v>
                </c:pt>
                <c:pt idx="4928">
                  <c:v>5.1509695290858727E-2</c:v>
                </c:pt>
                <c:pt idx="4929">
                  <c:v>7.3116343490304714E-2</c:v>
                </c:pt>
                <c:pt idx="4930">
                  <c:v>6.89612188365651E-2</c:v>
                </c:pt>
                <c:pt idx="4931">
                  <c:v>5.1509695290858727E-2</c:v>
                </c:pt>
                <c:pt idx="4932">
                  <c:v>7.3947368421052637E-2</c:v>
                </c:pt>
                <c:pt idx="4933">
                  <c:v>6.2036011080332409E-2</c:v>
                </c:pt>
                <c:pt idx="4934">
                  <c:v>6.7022160664819946E-2</c:v>
                </c:pt>
                <c:pt idx="4935">
                  <c:v>6.7022160664819946E-2</c:v>
                </c:pt>
                <c:pt idx="4936">
                  <c:v>6.2036011080332409E-2</c:v>
                </c:pt>
                <c:pt idx="4937">
                  <c:v>7.0900277008310253E-2</c:v>
                </c:pt>
                <c:pt idx="4938">
                  <c:v>6.5914127423822716E-2</c:v>
                </c:pt>
                <c:pt idx="4939">
                  <c:v>5.2617728531855958E-2</c:v>
                </c:pt>
                <c:pt idx="4940">
                  <c:v>7.109418282548477E-2</c:v>
                </c:pt>
                <c:pt idx="4941">
                  <c:v>7.8296398891966754E-2</c:v>
                </c:pt>
                <c:pt idx="4942">
                  <c:v>7.524930747922437E-2</c:v>
                </c:pt>
                <c:pt idx="4943">
                  <c:v>6.837950138504155E-2</c:v>
                </c:pt>
                <c:pt idx="4944">
                  <c:v>6.3393351800554013E-2</c:v>
                </c:pt>
                <c:pt idx="4945">
                  <c:v>5.5664819944598341E-2</c:v>
                </c:pt>
                <c:pt idx="4946">
                  <c:v>6.837950138504155E-2</c:v>
                </c:pt>
                <c:pt idx="4947">
                  <c:v>5.2617728531855958E-2</c:v>
                </c:pt>
                <c:pt idx="4948">
                  <c:v>6.8047091412742386E-2</c:v>
                </c:pt>
                <c:pt idx="4949">
                  <c:v>6.3393351800554013E-2</c:v>
                </c:pt>
                <c:pt idx="4950">
                  <c:v>5.5664819944598341E-2</c:v>
                </c:pt>
                <c:pt idx="4951">
                  <c:v>7.6080332409972293E-2</c:v>
                </c:pt>
                <c:pt idx="4952">
                  <c:v>7.3033240997229923E-2</c:v>
                </c:pt>
                <c:pt idx="4953">
                  <c:v>5.6301939058171747E-2</c:v>
                </c:pt>
                <c:pt idx="4954">
                  <c:v>7.556786703601108E-2</c:v>
                </c:pt>
                <c:pt idx="4955">
                  <c:v>5.997229916897507E-2</c:v>
                </c:pt>
                <c:pt idx="4956">
                  <c:v>6.4764542936288083E-2</c:v>
                </c:pt>
                <c:pt idx="4957">
                  <c:v>6.9030470914127423E-2</c:v>
                </c:pt>
                <c:pt idx="4958">
                  <c:v>5.234072022160665E-2</c:v>
                </c:pt>
                <c:pt idx="4959">
                  <c:v>6.9030470914127423E-2</c:v>
                </c:pt>
                <c:pt idx="4960">
                  <c:v>7.2077562326869807E-2</c:v>
                </c:pt>
                <c:pt idx="4961">
                  <c:v>7.8614958448753464E-2</c:v>
                </c:pt>
                <c:pt idx="4962">
                  <c:v>7.556786703601108E-2</c:v>
                </c:pt>
                <c:pt idx="4963">
                  <c:v>7.8614958448753464E-2</c:v>
                </c:pt>
                <c:pt idx="4964">
                  <c:v>3.9376731301939055E-2</c:v>
                </c:pt>
                <c:pt idx="4965">
                  <c:v>7.2077562326869807E-2</c:v>
                </c:pt>
                <c:pt idx="4966">
                  <c:v>4.2451523545706374E-2</c:v>
                </c:pt>
                <c:pt idx="4967">
                  <c:v>5.0124653739612189E-2</c:v>
                </c:pt>
                <c:pt idx="4968">
                  <c:v>5.997229916897507E-2</c:v>
                </c:pt>
                <c:pt idx="4969">
                  <c:v>4.7077562326869805E-2</c:v>
                </c:pt>
                <c:pt idx="4970">
                  <c:v>5.6301939058171747E-2</c:v>
                </c:pt>
                <c:pt idx="4971">
                  <c:v>5.0124653739612189E-2</c:v>
                </c:pt>
                <c:pt idx="4972">
                  <c:v>6.4764542936288083E-2</c:v>
                </c:pt>
                <c:pt idx="4973">
                  <c:v>4.5498614958448751E-2</c:v>
                </c:pt>
                <c:pt idx="4974">
                  <c:v>4.8254847645429366E-2</c:v>
                </c:pt>
                <c:pt idx="4975">
                  <c:v>4.5207756232686983E-2</c:v>
                </c:pt>
                <c:pt idx="4976">
                  <c:v>4.7077562326869805E-2</c:v>
                </c:pt>
                <c:pt idx="4977">
                  <c:v>5.5387811634349034E-2</c:v>
                </c:pt>
                <c:pt idx="4978">
                  <c:v>5.6301939058171747E-2</c:v>
                </c:pt>
                <c:pt idx="4979">
                  <c:v>5.997229916897507E-2</c:v>
                </c:pt>
                <c:pt idx="4980">
                  <c:v>7.556786703601108E-2</c:v>
                </c:pt>
                <c:pt idx="4981">
                  <c:v>4.9238227146814403E-2</c:v>
                </c:pt>
                <c:pt idx="4982">
                  <c:v>6.4764542936288083E-2</c:v>
                </c:pt>
                <c:pt idx="4983">
                  <c:v>7.2077562326869807E-2</c:v>
                </c:pt>
                <c:pt idx="4984">
                  <c:v>6.9030470914127423E-2</c:v>
                </c:pt>
                <c:pt idx="4985">
                  <c:v>4.619113573407202E-2</c:v>
                </c:pt>
                <c:pt idx="4986">
                  <c:v>6.9030470914127423E-2</c:v>
                </c:pt>
                <c:pt idx="4987">
                  <c:v>5.997229916897507E-2</c:v>
                </c:pt>
                <c:pt idx="4988">
                  <c:v>5.5387811634349034E-2</c:v>
                </c:pt>
                <c:pt idx="4989">
                  <c:v>4.7077562326869805E-2</c:v>
                </c:pt>
                <c:pt idx="4990">
                  <c:v>5.0124653739612189E-2</c:v>
                </c:pt>
                <c:pt idx="4991">
                  <c:v>5.234072022160665E-2</c:v>
                </c:pt>
                <c:pt idx="4992">
                  <c:v>4.3434903047091411E-2</c:v>
                </c:pt>
                <c:pt idx="4993">
                  <c:v>7.2077562326869807E-2</c:v>
                </c:pt>
                <c:pt idx="4994">
                  <c:v>4.6481994459833795E-2</c:v>
                </c:pt>
                <c:pt idx="4995">
                  <c:v>7.8614958448753464E-2</c:v>
                </c:pt>
                <c:pt idx="4996">
                  <c:v>7.8614958448753464E-2</c:v>
                </c:pt>
                <c:pt idx="4997">
                  <c:v>7.556786703601108E-2</c:v>
                </c:pt>
                <c:pt idx="4998">
                  <c:v>6.4764542936288083E-2</c:v>
                </c:pt>
                <c:pt idx="4999">
                  <c:v>7.4778393351800559E-2</c:v>
                </c:pt>
                <c:pt idx="5000">
                  <c:v>5.5387811634349034E-2</c:v>
                </c:pt>
                <c:pt idx="5001">
                  <c:v>5.234072022160665E-2</c:v>
                </c:pt>
                <c:pt idx="5002">
                  <c:v>4.7077562326869805E-2</c:v>
                </c:pt>
                <c:pt idx="5003">
                  <c:v>4.4030470914127422E-2</c:v>
                </c:pt>
                <c:pt idx="5004">
                  <c:v>6.3698060941828255E-2</c:v>
                </c:pt>
                <c:pt idx="5005">
                  <c:v>7.1731301939058176E-2</c:v>
                </c:pt>
                <c:pt idx="5006">
                  <c:v>9.6121883656509694E-4</c:v>
                </c:pt>
                <c:pt idx="5007">
                  <c:v>1.5346260387811635E-3</c:v>
                </c:pt>
                <c:pt idx="5008">
                  <c:v>1.6343490304709142E-3</c:v>
                </c:pt>
                <c:pt idx="5009">
                  <c:v>5.0415512465373964E-4</c:v>
                </c:pt>
                <c:pt idx="5010">
                  <c:v>1.9141274238227146E-3</c:v>
                </c:pt>
                <c:pt idx="5011">
                  <c:v>8.7811634349030474E-4</c:v>
                </c:pt>
                <c:pt idx="5012">
                  <c:v>1.0193905817174516E-3</c:v>
                </c:pt>
                <c:pt idx="5013">
                  <c:v>1.0443213296398891E-3</c:v>
                </c:pt>
                <c:pt idx="5014">
                  <c:v>6.9529085872576182E-4</c:v>
                </c:pt>
                <c:pt idx="5015">
                  <c:v>1.0526315789473685E-4</c:v>
                </c:pt>
                <c:pt idx="5016">
                  <c:v>1.1274238227146815E-3</c:v>
                </c:pt>
                <c:pt idx="5017">
                  <c:v>1.2825484764542937E-3</c:v>
                </c:pt>
                <c:pt idx="5018">
                  <c:v>2.1412742382271466E-3</c:v>
                </c:pt>
                <c:pt idx="5019">
                  <c:v>2.0941828254847647E-3</c:v>
                </c:pt>
                <c:pt idx="5020">
                  <c:v>1.6343490304709142E-3</c:v>
                </c:pt>
                <c:pt idx="5021">
                  <c:v>2.5373961218836563E-3</c:v>
                </c:pt>
                <c:pt idx="5022">
                  <c:v>8.9196675900277004E-4</c:v>
                </c:pt>
                <c:pt idx="5023">
                  <c:v>1.7257617728531857E-3</c:v>
                </c:pt>
                <c:pt idx="5024">
                  <c:v>1.8144044321329639E-3</c:v>
                </c:pt>
                <c:pt idx="5025">
                  <c:v>1.6011080332409972E-3</c:v>
                </c:pt>
                <c:pt idx="5026">
                  <c:v>6.8614958448753469E-2</c:v>
                </c:pt>
                <c:pt idx="5027">
                  <c:v>5.6149584487534626E-2</c:v>
                </c:pt>
                <c:pt idx="5028">
                  <c:v>6.4182825484764547E-2</c:v>
                </c:pt>
                <c:pt idx="5029">
                  <c:v>8.2894736842105257E-2</c:v>
                </c:pt>
                <c:pt idx="5030">
                  <c:v>4.7839335180055405E-2</c:v>
                </c:pt>
                <c:pt idx="5031">
                  <c:v>5.5872576177285319E-2</c:v>
                </c:pt>
                <c:pt idx="5032">
                  <c:v>7.8185595567867042E-2</c:v>
                </c:pt>
                <c:pt idx="5033">
                  <c:v>7.2645429362880889E-2</c:v>
                </c:pt>
                <c:pt idx="5034">
                  <c:v>8.8421052631578942E-2</c:v>
                </c:pt>
                <c:pt idx="5035">
                  <c:v>7.4155124653739607E-2</c:v>
                </c:pt>
                <c:pt idx="5036">
                  <c:v>7.7354570637119119E-2</c:v>
                </c:pt>
                <c:pt idx="5037">
                  <c:v>8.6689750692520773E-2</c:v>
                </c:pt>
                <c:pt idx="5038">
                  <c:v>8.6689750692520773E-2</c:v>
                </c:pt>
                <c:pt idx="5039">
                  <c:v>7.0346260387811638E-2</c:v>
                </c:pt>
                <c:pt idx="5040">
                  <c:v>7.3947368421052637E-2</c:v>
                </c:pt>
                <c:pt idx="5041">
                  <c:v>6.8130193905817177E-2</c:v>
                </c:pt>
                <c:pt idx="5042">
                  <c:v>5.9542936288088641E-2</c:v>
                </c:pt>
                <c:pt idx="5043">
                  <c:v>7.7548476454293636E-2</c:v>
                </c:pt>
                <c:pt idx="5044">
                  <c:v>6.425207756232687E-2</c:v>
                </c:pt>
                <c:pt idx="5045">
                  <c:v>5.1786703601108035E-2</c:v>
                </c:pt>
                <c:pt idx="5046">
                  <c:v>8.1426592797783928E-2</c:v>
                </c:pt>
                <c:pt idx="5047">
                  <c:v>8.1426592797783928E-2</c:v>
                </c:pt>
                <c:pt idx="5048">
                  <c:v>7.0346260387811638E-2</c:v>
                </c:pt>
                <c:pt idx="5049">
                  <c:v>6.7299168975069254E-2</c:v>
                </c:pt>
                <c:pt idx="5050">
                  <c:v>6.8130193905817177E-2</c:v>
                </c:pt>
                <c:pt idx="5051">
                  <c:v>8.7797783933518003E-2</c:v>
                </c:pt>
                <c:pt idx="5052">
                  <c:v>7.3116343490304714E-2</c:v>
                </c:pt>
                <c:pt idx="5053">
                  <c:v>8.2534626038781159E-2</c:v>
                </c:pt>
                <c:pt idx="5054">
                  <c:v>8.004155124653739E-2</c:v>
                </c:pt>
                <c:pt idx="5055">
                  <c:v>5.2617728531855958E-2</c:v>
                </c:pt>
                <c:pt idx="5056">
                  <c:v>6.3421052631578947E-2</c:v>
                </c:pt>
                <c:pt idx="5057">
                  <c:v>7.699445983379502E-2</c:v>
                </c:pt>
                <c:pt idx="5058">
                  <c:v>5.2617728531855958E-2</c:v>
                </c:pt>
                <c:pt idx="5059">
                  <c:v>8.7797783933518003E-2</c:v>
                </c:pt>
                <c:pt idx="5060">
                  <c:v>6.7299168975069254E-2</c:v>
                </c:pt>
                <c:pt idx="5061">
                  <c:v>7.699445983379502E-2</c:v>
                </c:pt>
                <c:pt idx="5062">
                  <c:v>8.2534626038781159E-2</c:v>
                </c:pt>
                <c:pt idx="5063">
                  <c:v>8.0318559556786698E-2</c:v>
                </c:pt>
                <c:pt idx="5064">
                  <c:v>6.8130193905817177E-2</c:v>
                </c:pt>
                <c:pt idx="5065">
                  <c:v>7.0623268698060945E-2</c:v>
                </c:pt>
                <c:pt idx="5066">
                  <c:v>7.3116343490304714E-2</c:v>
                </c:pt>
                <c:pt idx="5067">
                  <c:v>6.3421052631578947E-2</c:v>
                </c:pt>
                <c:pt idx="5068">
                  <c:v>6.4376731301939064E-2</c:v>
                </c:pt>
                <c:pt idx="5069">
                  <c:v>7.2077562326869807E-2</c:v>
                </c:pt>
                <c:pt idx="5070">
                  <c:v>7.7617728531855959E-2</c:v>
                </c:pt>
                <c:pt idx="5071">
                  <c:v>6.9085872576177279E-2</c:v>
                </c:pt>
                <c:pt idx="5072">
                  <c:v>5.0554016620498618E-2</c:v>
                </c:pt>
                <c:pt idx="5073">
                  <c:v>5.6232686980609417E-2</c:v>
                </c:pt>
                <c:pt idx="5074">
                  <c:v>6.1357340720221608E-2</c:v>
                </c:pt>
                <c:pt idx="5075">
                  <c:v>5.5678670360110802E-2</c:v>
                </c:pt>
                <c:pt idx="5076">
                  <c:v>6.9889196675900281E-2</c:v>
                </c:pt>
                <c:pt idx="5077">
                  <c:v>6.3240997229916898E-2</c:v>
                </c:pt>
                <c:pt idx="5078">
                  <c:v>6.3240997229916898E-2</c:v>
                </c:pt>
                <c:pt idx="5079">
                  <c:v>5.5678670360110802E-2</c:v>
                </c:pt>
                <c:pt idx="5080">
                  <c:v>7.2077562326869807E-2</c:v>
                </c:pt>
                <c:pt idx="5081">
                  <c:v>5.6232686980609417E-2</c:v>
                </c:pt>
                <c:pt idx="5082">
                  <c:v>6.1357340720221608E-2</c:v>
                </c:pt>
                <c:pt idx="5083">
                  <c:v>6.9085872576177279E-2</c:v>
                </c:pt>
                <c:pt idx="5084">
                  <c:v>7.7617728531855959E-2</c:v>
                </c:pt>
                <c:pt idx="5085">
                  <c:v>5.0554016620498618E-2</c:v>
                </c:pt>
                <c:pt idx="5086">
                  <c:v>6.9889196675900281E-2</c:v>
                </c:pt>
                <c:pt idx="5087">
                  <c:v>6.4376731301939064E-2</c:v>
                </c:pt>
                <c:pt idx="5088">
                  <c:v>7.2077562326869807E-2</c:v>
                </c:pt>
                <c:pt idx="5089">
                  <c:v>6.3240997229916898E-2</c:v>
                </c:pt>
                <c:pt idx="5090">
                  <c:v>7.7617728531855959E-2</c:v>
                </c:pt>
                <c:pt idx="5091">
                  <c:v>6.9889196675900281E-2</c:v>
                </c:pt>
                <c:pt idx="5092">
                  <c:v>6.9085872576177279E-2</c:v>
                </c:pt>
                <c:pt idx="5093">
                  <c:v>6.2049861495844877E-2</c:v>
                </c:pt>
                <c:pt idx="5094">
                  <c:v>5.5678670360110802E-2</c:v>
                </c:pt>
                <c:pt idx="5095">
                  <c:v>5.0554016620498618E-2</c:v>
                </c:pt>
                <c:pt idx="5096">
                  <c:v>5.6925207756232686E-2</c:v>
                </c:pt>
                <c:pt idx="5097">
                  <c:v>6.4376731301939064E-2</c:v>
                </c:pt>
                <c:pt idx="5098">
                  <c:v>0</c:v>
                </c:pt>
                <c:pt idx="5099">
                  <c:v>0</c:v>
                </c:pt>
                <c:pt idx="5100">
                  <c:v>0</c:v>
                </c:pt>
                <c:pt idx="5101">
                  <c:v>0</c:v>
                </c:pt>
                <c:pt idx="5102">
                  <c:v>0</c:v>
                </c:pt>
                <c:pt idx="5103">
                  <c:v>0</c:v>
                </c:pt>
                <c:pt idx="5104">
                  <c:v>0</c:v>
                </c:pt>
                <c:pt idx="5105">
                  <c:v>0</c:v>
                </c:pt>
                <c:pt idx="5106">
                  <c:v>0</c:v>
                </c:pt>
                <c:pt idx="5107">
                  <c:v>0</c:v>
                </c:pt>
                <c:pt idx="5108">
                  <c:v>0.10872576177285319</c:v>
                </c:pt>
                <c:pt idx="5109">
                  <c:v>0.11260387811634349</c:v>
                </c:pt>
                <c:pt idx="5110">
                  <c:v>0.16038781163434904</c:v>
                </c:pt>
                <c:pt idx="5111">
                  <c:v>0.14542936288088643</c:v>
                </c:pt>
                <c:pt idx="5112">
                  <c:v>0.13019390581717452</c:v>
                </c:pt>
                <c:pt idx="5113">
                  <c:v>0.16592797783933519</c:v>
                </c:pt>
                <c:pt idx="5114">
                  <c:v>0.14653739612188366</c:v>
                </c:pt>
                <c:pt idx="5115">
                  <c:v>5.2767313019390583E-2</c:v>
                </c:pt>
                <c:pt idx="5116">
                  <c:v>5.5537396121883659E-2</c:v>
                </c:pt>
                <c:pt idx="5117">
                  <c:v>6.1354570637119112E-2</c:v>
                </c:pt>
                <c:pt idx="5118">
                  <c:v>7.0080332409972301E-2</c:v>
                </c:pt>
                <c:pt idx="5119">
                  <c:v>5.9277008310249305E-2</c:v>
                </c:pt>
                <c:pt idx="5120">
                  <c:v>6.3293628808864272E-2</c:v>
                </c:pt>
                <c:pt idx="5121">
                  <c:v>5.8307479224376728E-2</c:v>
                </c:pt>
                <c:pt idx="5122">
                  <c:v>6.6340720221606642E-2</c:v>
                </c:pt>
                <c:pt idx="5123">
                  <c:v>5.5675900277008313E-2</c:v>
                </c:pt>
                <c:pt idx="5124">
                  <c:v>6.5094182825484764E-2</c:v>
                </c:pt>
                <c:pt idx="5125">
                  <c:v>4.7088642659279777E-2</c:v>
                </c:pt>
                <c:pt idx="5126">
                  <c:v>6.0662049861495843E-2</c:v>
                </c:pt>
                <c:pt idx="5127">
                  <c:v>6.4401662049861502E-2</c:v>
                </c:pt>
                <c:pt idx="5128">
                  <c:v>7.0772853185595563E-2</c:v>
                </c:pt>
                <c:pt idx="5129">
                  <c:v>5.6229916897506928E-2</c:v>
                </c:pt>
                <c:pt idx="5130">
                  <c:v>5.9969529085872574E-2</c:v>
                </c:pt>
                <c:pt idx="5131">
                  <c:v>6.5786703601108026E-2</c:v>
                </c:pt>
                <c:pt idx="5132">
                  <c:v>6.2047091412742381E-2</c:v>
                </c:pt>
                <c:pt idx="5133">
                  <c:v>4.7088642659279777E-2</c:v>
                </c:pt>
                <c:pt idx="5134">
                  <c:v>6.7033240997229918E-2</c:v>
                </c:pt>
                <c:pt idx="5135">
                  <c:v>6.3986149584487534E-2</c:v>
                </c:pt>
                <c:pt idx="5136">
                  <c:v>5.2628808864265929E-2</c:v>
                </c:pt>
                <c:pt idx="5137">
                  <c:v>5.6091412742382274E-2</c:v>
                </c:pt>
                <c:pt idx="5138">
                  <c:v>7.0772853185595563E-2</c:v>
                </c:pt>
                <c:pt idx="5139">
                  <c:v>6.7033240997229918E-2</c:v>
                </c:pt>
                <c:pt idx="5140">
                  <c:v>5.6368421052631582E-2</c:v>
                </c:pt>
                <c:pt idx="5141">
                  <c:v>6.5925207756232687E-2</c:v>
                </c:pt>
                <c:pt idx="5142">
                  <c:v>5.4706371191135736E-2</c:v>
                </c:pt>
                <c:pt idx="5143">
                  <c:v>5.8861495844875343E-2</c:v>
                </c:pt>
                <c:pt idx="5144">
                  <c:v>7.4789473684210531E-2</c:v>
                </c:pt>
                <c:pt idx="5145">
                  <c:v>4.9858725761772853E-2</c:v>
                </c:pt>
                <c:pt idx="5146">
                  <c:v>6.9803324099722994E-2</c:v>
                </c:pt>
                <c:pt idx="5147">
                  <c:v>9.3421052631578946E-2</c:v>
                </c:pt>
                <c:pt idx="5148">
                  <c:v>8.0512465373961214E-2</c:v>
                </c:pt>
                <c:pt idx="5149">
                  <c:v>0.10664819944598337</c:v>
                </c:pt>
                <c:pt idx="5150">
                  <c:v>0.10518005540166205</c:v>
                </c:pt>
                <c:pt idx="5151">
                  <c:v>8.7631578947368421E-2</c:v>
                </c:pt>
                <c:pt idx="5152">
                  <c:v>9.9792243767313021E-2</c:v>
                </c:pt>
                <c:pt idx="5153">
                  <c:v>0.10174515235457064</c:v>
                </c:pt>
                <c:pt idx="5154">
                  <c:v>8.8822714681440443E-2</c:v>
                </c:pt>
                <c:pt idx="5155">
                  <c:v>0.10566481994459834</c:v>
                </c:pt>
                <c:pt idx="5156">
                  <c:v>0.10222991689750692</c:v>
                </c:pt>
                <c:pt idx="5157">
                  <c:v>9.3905817174515238E-2</c:v>
                </c:pt>
                <c:pt idx="5158">
                  <c:v>8.8116343490304713E-2</c:v>
                </c:pt>
                <c:pt idx="5159">
                  <c:v>0.10713296398891967</c:v>
                </c:pt>
                <c:pt idx="5160">
                  <c:v>0.10027700831024931</c:v>
                </c:pt>
                <c:pt idx="5161">
                  <c:v>8.0512465373961214E-2</c:v>
                </c:pt>
                <c:pt idx="5162">
                  <c:v>9.4362880886426595E-2</c:v>
                </c:pt>
                <c:pt idx="5163">
                  <c:v>0.10156509695290859</c:v>
                </c:pt>
                <c:pt idx="5164">
                  <c:v>0.11430747922437673</c:v>
                </c:pt>
                <c:pt idx="5165">
                  <c:v>8.3282548476454291E-2</c:v>
                </c:pt>
                <c:pt idx="5166">
                  <c:v>0.10821329639889196</c:v>
                </c:pt>
                <c:pt idx="5167">
                  <c:v>9.9432132963988923E-2</c:v>
                </c:pt>
                <c:pt idx="5168">
                  <c:v>9.0567867036011079E-2</c:v>
                </c:pt>
                <c:pt idx="5169">
                  <c:v>0.10026315789473685</c:v>
                </c:pt>
                <c:pt idx="5170">
                  <c:v>9.1398891966759002E-2</c:v>
                </c:pt>
                <c:pt idx="5171">
                  <c:v>9.970914127423823E-2</c:v>
                </c:pt>
                <c:pt idx="5172">
                  <c:v>9.0013850415512464E-2</c:v>
                </c:pt>
                <c:pt idx="5173">
                  <c:v>0.10247922437673131</c:v>
                </c:pt>
                <c:pt idx="5174">
                  <c:v>5.3587257617728534E-2</c:v>
                </c:pt>
                <c:pt idx="5175">
                  <c:v>4.541551246537396E-2</c:v>
                </c:pt>
                <c:pt idx="5176">
                  <c:v>4.5692520775623267E-2</c:v>
                </c:pt>
                <c:pt idx="5177">
                  <c:v>5.4002770083102496E-2</c:v>
                </c:pt>
                <c:pt idx="5178">
                  <c:v>5.524930747922438E-2</c:v>
                </c:pt>
                <c:pt idx="5179">
                  <c:v>4.5969529085872575E-2</c:v>
                </c:pt>
                <c:pt idx="5180">
                  <c:v>4.2645429362880884E-2</c:v>
                </c:pt>
                <c:pt idx="5181">
                  <c:v>7.6163434903047098E-2</c:v>
                </c:pt>
                <c:pt idx="5182">
                  <c:v>5.1509695290858727E-2</c:v>
                </c:pt>
                <c:pt idx="5183">
                  <c:v>5.4279778393351803E-2</c:v>
                </c:pt>
                <c:pt idx="5184">
                  <c:v>5.2617728531855958E-2</c:v>
                </c:pt>
                <c:pt idx="5185">
                  <c:v>4.5138504155124652E-2</c:v>
                </c:pt>
                <c:pt idx="5186">
                  <c:v>4.5969529085872575E-2</c:v>
                </c:pt>
                <c:pt idx="5187">
                  <c:v>5.2617728531855958E-2</c:v>
                </c:pt>
                <c:pt idx="5188">
                  <c:v>4.3199445983379499E-2</c:v>
                </c:pt>
                <c:pt idx="5189">
                  <c:v>5.9542936288088641E-2</c:v>
                </c:pt>
                <c:pt idx="5190">
                  <c:v>5.6772853185595565E-2</c:v>
                </c:pt>
                <c:pt idx="5191">
                  <c:v>4.9847645429362882E-2</c:v>
                </c:pt>
                <c:pt idx="5192">
                  <c:v>5.5387811634349034E-2</c:v>
                </c:pt>
                <c:pt idx="5193">
                  <c:v>5.0678670360110804E-2</c:v>
                </c:pt>
                <c:pt idx="5194">
                  <c:v>5.2894736842105265E-2</c:v>
                </c:pt>
                <c:pt idx="5195">
                  <c:v>4.652354570637119E-2</c:v>
                </c:pt>
                <c:pt idx="5196">
                  <c:v>4.3753462603878114E-2</c:v>
                </c:pt>
                <c:pt idx="5197">
                  <c:v>5.5664819944598341E-2</c:v>
                </c:pt>
                <c:pt idx="5198">
                  <c:v>0.21649584487534626</c:v>
                </c:pt>
                <c:pt idx="5199">
                  <c:v>0.22666204986149585</c:v>
                </c:pt>
                <c:pt idx="5200">
                  <c:v>0.22804709141274238</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6.7853185595567869E-2</c:v>
                </c:pt>
                <c:pt idx="5235">
                  <c:v>7.6440443213296405E-2</c:v>
                </c:pt>
                <c:pt idx="5236">
                  <c:v>6.8684210526315792E-2</c:v>
                </c:pt>
                <c:pt idx="5237">
                  <c:v>5.9542936288088641E-2</c:v>
                </c:pt>
                <c:pt idx="5238">
                  <c:v>5.5387811634349034E-2</c:v>
                </c:pt>
                <c:pt idx="5239">
                  <c:v>6.0373961218836564E-2</c:v>
                </c:pt>
                <c:pt idx="5240">
                  <c:v>5.4556786703601111E-2</c:v>
                </c:pt>
                <c:pt idx="5241">
                  <c:v>5.4695290858725765E-2</c:v>
                </c:pt>
                <c:pt idx="5242">
                  <c:v>6.8822714681440439E-2</c:v>
                </c:pt>
                <c:pt idx="5243">
                  <c:v>7.7409972299168975E-2</c:v>
                </c:pt>
                <c:pt idx="5244">
                  <c:v>6.0512465373961218E-2</c:v>
                </c:pt>
                <c:pt idx="5245">
                  <c:v>5.5526315789473688E-2</c:v>
                </c:pt>
                <c:pt idx="5246">
                  <c:v>6.9653739612188362E-2</c:v>
                </c:pt>
                <c:pt idx="5247">
                  <c:v>6.134349030470914E-2</c:v>
                </c:pt>
                <c:pt idx="5248">
                  <c:v>8.2105263157894737E-2</c:v>
                </c:pt>
                <c:pt idx="5249">
                  <c:v>6.0927977839335179E-2</c:v>
                </c:pt>
                <c:pt idx="5250">
                  <c:v>5.5387811634349034E-2</c:v>
                </c:pt>
                <c:pt idx="5251">
                  <c:v>6.6468144044321331E-2</c:v>
                </c:pt>
                <c:pt idx="5252">
                  <c:v>7.4349030470914124E-2</c:v>
                </c:pt>
                <c:pt idx="5253">
                  <c:v>0</c:v>
                </c:pt>
                <c:pt idx="5254">
                  <c:v>1.662049861495845E-4</c:v>
                </c:pt>
                <c:pt idx="5255">
                  <c:v>1.1634349030470914E-4</c:v>
                </c:pt>
                <c:pt idx="5256">
                  <c:v>0</c:v>
                </c:pt>
                <c:pt idx="5257">
                  <c:v>0</c:v>
                </c:pt>
                <c:pt idx="5258">
                  <c:v>5.0138504155124652E-4</c:v>
                </c:pt>
                <c:pt idx="5259">
                  <c:v>7.7562326869806098E-5</c:v>
                </c:pt>
                <c:pt idx="5260">
                  <c:v>1.7451523545706371E-4</c:v>
                </c:pt>
                <c:pt idx="5261">
                  <c:v>1.8282548476454295E-4</c:v>
                </c:pt>
                <c:pt idx="5262">
                  <c:v>1.0637119113573407E-3</c:v>
                </c:pt>
                <c:pt idx="5263">
                  <c:v>9.8614958448753473E-4</c:v>
                </c:pt>
                <c:pt idx="5264">
                  <c:v>1.4016620498614959E-3</c:v>
                </c:pt>
                <c:pt idx="5265">
                  <c:v>7.340720221606648E-4</c:v>
                </c:pt>
                <c:pt idx="5266">
                  <c:v>3.9889196675900278E-4</c:v>
                </c:pt>
                <c:pt idx="5267">
                  <c:v>3.739612188365651E-4</c:v>
                </c:pt>
                <c:pt idx="5268">
                  <c:v>1.8282548476454295E-4</c:v>
                </c:pt>
                <c:pt idx="5269">
                  <c:v>6.5498614958448748E-2</c:v>
                </c:pt>
                <c:pt idx="5270">
                  <c:v>8.1495844875346266E-2</c:v>
                </c:pt>
                <c:pt idx="5271">
                  <c:v>6.6592797783933524E-2</c:v>
                </c:pt>
                <c:pt idx="5272">
                  <c:v>8.333795013850416E-2</c:v>
                </c:pt>
                <c:pt idx="5273">
                  <c:v>6.8490304709141275E-2</c:v>
                </c:pt>
                <c:pt idx="5274">
                  <c:v>8.4168975069252083E-2</c:v>
                </c:pt>
                <c:pt idx="5275">
                  <c:v>0.22437673130193905</c:v>
                </c:pt>
                <c:pt idx="5276">
                  <c:v>0.19390581717451524</c:v>
                </c:pt>
                <c:pt idx="5277">
                  <c:v>0</c:v>
                </c:pt>
                <c:pt idx="5278">
                  <c:v>2.4099722991689752E-4</c:v>
                </c:pt>
                <c:pt idx="5279">
                  <c:v>7.3905817174515234E-2</c:v>
                </c:pt>
                <c:pt idx="5280">
                  <c:v>0</c:v>
                </c:pt>
                <c:pt idx="5281">
                  <c:v>0</c:v>
                </c:pt>
                <c:pt idx="5282">
                  <c:v>0</c:v>
                </c:pt>
                <c:pt idx="5283">
                  <c:v>0</c:v>
                </c:pt>
                <c:pt idx="5284">
                  <c:v>0</c:v>
                </c:pt>
                <c:pt idx="5285">
                  <c:v>0</c:v>
                </c:pt>
                <c:pt idx="5286">
                  <c:v>0</c:v>
                </c:pt>
                <c:pt idx="5287">
                  <c:v>0</c:v>
                </c:pt>
                <c:pt idx="5288">
                  <c:v>0</c:v>
                </c:pt>
                <c:pt idx="5289">
                  <c:v>9.5290858725761776E-2</c:v>
                </c:pt>
                <c:pt idx="5290">
                  <c:v>0.10941828254847645</c:v>
                </c:pt>
                <c:pt idx="5291">
                  <c:v>0.10221606648199447</c:v>
                </c:pt>
                <c:pt idx="5292">
                  <c:v>9.5844875346260391E-2</c:v>
                </c:pt>
                <c:pt idx="5293">
                  <c:v>0.10277008310249308</c:v>
                </c:pt>
                <c:pt idx="5294">
                  <c:v>0.10997229916897507</c:v>
                </c:pt>
                <c:pt idx="5295">
                  <c:v>9.5844875346260391E-2</c:v>
                </c:pt>
                <c:pt idx="5296">
                  <c:v>0.10277008310249308</c:v>
                </c:pt>
                <c:pt idx="5297">
                  <c:v>0.10997229916897507</c:v>
                </c:pt>
                <c:pt idx="5298">
                  <c:v>0.12887811634349031</c:v>
                </c:pt>
                <c:pt idx="5299">
                  <c:v>0.14411357340720221</c:v>
                </c:pt>
                <c:pt idx="5300">
                  <c:v>0.12181440443213297</c:v>
                </c:pt>
                <c:pt idx="5301">
                  <c:v>0.13213296398891966</c:v>
                </c:pt>
                <c:pt idx="5302">
                  <c:v>0.16038781163434904</c:v>
                </c:pt>
                <c:pt idx="5303">
                  <c:v>0.14570637119113575</c:v>
                </c:pt>
                <c:pt idx="5304">
                  <c:v>0.18636842105263157</c:v>
                </c:pt>
                <c:pt idx="5305">
                  <c:v>0.16232686980609418</c:v>
                </c:pt>
                <c:pt idx="5306">
                  <c:v>0.13407202216066483</c:v>
                </c:pt>
                <c:pt idx="5307">
                  <c:v>0.14764542936288089</c:v>
                </c:pt>
                <c:pt idx="5308">
                  <c:v>0.13407202216066483</c:v>
                </c:pt>
                <c:pt idx="5309">
                  <c:v>0.14764542936288089</c:v>
                </c:pt>
                <c:pt idx="5310">
                  <c:v>0.16232686980609418</c:v>
                </c:pt>
                <c:pt idx="5311">
                  <c:v>6.1135734072022161E-3</c:v>
                </c:pt>
                <c:pt idx="5312">
                  <c:v>7.0803324099722991E-3</c:v>
                </c:pt>
                <c:pt idx="5313">
                  <c:v>8.4072022160664815E-3</c:v>
                </c:pt>
                <c:pt idx="5314">
                  <c:v>0.14785318559556787</c:v>
                </c:pt>
                <c:pt idx="5315">
                  <c:v>0.15020775623268698</c:v>
                </c:pt>
                <c:pt idx="5316">
                  <c:v>0.15103878116343492</c:v>
                </c:pt>
                <c:pt idx="5317">
                  <c:v>0.22245152354570638</c:v>
                </c:pt>
                <c:pt idx="5318">
                  <c:v>0.22853185595567868</c:v>
                </c:pt>
                <c:pt idx="5319">
                  <c:v>0.212797783933518</c:v>
                </c:pt>
                <c:pt idx="5320">
                  <c:v>0.19534626038781164</c:v>
                </c:pt>
                <c:pt idx="5321">
                  <c:v>0.20350415512465375</c:v>
                </c:pt>
                <c:pt idx="5322">
                  <c:v>0.23684210526315788</c:v>
                </c:pt>
                <c:pt idx="5323">
                  <c:v>0.20350415512465375</c:v>
                </c:pt>
                <c:pt idx="5324">
                  <c:v>0.212797783933518</c:v>
                </c:pt>
                <c:pt idx="5325">
                  <c:v>0.19534626038781164</c:v>
                </c:pt>
                <c:pt idx="5326">
                  <c:v>0.22245152354570638</c:v>
                </c:pt>
                <c:pt idx="5327">
                  <c:v>0.22245152354570638</c:v>
                </c:pt>
                <c:pt idx="5328">
                  <c:v>0.19534626038781164</c:v>
                </c:pt>
                <c:pt idx="5329">
                  <c:v>0.212797783933518</c:v>
                </c:pt>
                <c:pt idx="5330">
                  <c:v>0.20350415512465375</c:v>
                </c:pt>
                <c:pt idx="5331">
                  <c:v>0.32703601108033242</c:v>
                </c:pt>
                <c:pt idx="5332">
                  <c:v>0.32808864265927978</c:v>
                </c:pt>
                <c:pt idx="5333">
                  <c:v>0.32808864265927978</c:v>
                </c:pt>
                <c:pt idx="5334">
                  <c:v>9.6315789473684216E-2</c:v>
                </c:pt>
                <c:pt idx="5335">
                  <c:v>0.1145983379501385</c:v>
                </c:pt>
                <c:pt idx="5336">
                  <c:v>9.4570637119113579E-2</c:v>
                </c:pt>
                <c:pt idx="5337">
                  <c:v>0.10518005540166205</c:v>
                </c:pt>
                <c:pt idx="5338">
                  <c:v>8.4127423822714681E-2</c:v>
                </c:pt>
                <c:pt idx="5339">
                  <c:v>0.11520775623268698</c:v>
                </c:pt>
                <c:pt idx="5340">
                  <c:v>8.4875346260387813E-2</c:v>
                </c:pt>
                <c:pt idx="5341">
                  <c:v>9.518005540166205E-2</c:v>
                </c:pt>
                <c:pt idx="5342">
                  <c:v>9.6925207756232687E-2</c:v>
                </c:pt>
                <c:pt idx="5343">
                  <c:v>0.10578947368421053</c:v>
                </c:pt>
                <c:pt idx="5344">
                  <c:v>0.10328254847645429</c:v>
                </c:pt>
                <c:pt idx="5345">
                  <c:v>3.7673130193905817E-4</c:v>
                </c:pt>
                <c:pt idx="5346">
                  <c:v>2.2160664819944597E-4</c:v>
                </c:pt>
                <c:pt idx="5347">
                  <c:v>7.8393351800554016E-4</c:v>
                </c:pt>
                <c:pt idx="5348">
                  <c:v>1.2299168975069253E-3</c:v>
                </c:pt>
                <c:pt idx="5349">
                  <c:v>1.886426592797784E-3</c:v>
                </c:pt>
                <c:pt idx="5350">
                  <c:v>9.8614958448753473E-4</c:v>
                </c:pt>
                <c:pt idx="5351">
                  <c:v>0.10583102493074792</c:v>
                </c:pt>
                <c:pt idx="5352">
                  <c:v>8.4542936288088649E-2</c:v>
                </c:pt>
                <c:pt idx="5353">
                  <c:v>7.5526315789473678E-2</c:v>
                </c:pt>
                <c:pt idx="5354">
                  <c:v>9.354570637119114E-2</c:v>
                </c:pt>
                <c:pt idx="5355">
                  <c:v>8.6204986149584481E-2</c:v>
                </c:pt>
                <c:pt idx="5356">
                  <c:v>9.2160664819944602E-2</c:v>
                </c:pt>
                <c:pt idx="5357">
                  <c:v>7.9695290858725759E-2</c:v>
                </c:pt>
                <c:pt idx="5358">
                  <c:v>9.0498614958448756E-2</c:v>
                </c:pt>
                <c:pt idx="5359">
                  <c:v>9.3434903047091414E-2</c:v>
                </c:pt>
                <c:pt idx="5360">
                  <c:v>8.0138504155124649E-2</c:v>
                </c:pt>
                <c:pt idx="5361">
                  <c:v>9.0941828254847645E-2</c:v>
                </c:pt>
                <c:pt idx="5362">
                  <c:v>8.6509695290858724E-2</c:v>
                </c:pt>
                <c:pt idx="5363">
                  <c:v>8.5124653739612186E-2</c:v>
                </c:pt>
                <c:pt idx="5364">
                  <c:v>0.11222991689750693</c:v>
                </c:pt>
                <c:pt idx="5365">
                  <c:v>7.5429362880886433E-2</c:v>
                </c:pt>
                <c:pt idx="5366">
                  <c:v>9.3144044321329639E-2</c:v>
                </c:pt>
                <c:pt idx="5367">
                  <c:v>9.4819944598337952E-2</c:v>
                </c:pt>
                <c:pt idx="5368">
                  <c:v>7.6814404432132957E-2</c:v>
                </c:pt>
                <c:pt idx="5369">
                  <c:v>9.3282548476454299E-2</c:v>
                </c:pt>
                <c:pt idx="5370">
                  <c:v>8.6232686980609416E-2</c:v>
                </c:pt>
                <c:pt idx="5371">
                  <c:v>0.11761772853185595</c:v>
                </c:pt>
                <c:pt idx="5372">
                  <c:v>0</c:v>
                </c:pt>
                <c:pt idx="5373">
                  <c:v>0</c:v>
                </c:pt>
                <c:pt idx="5374">
                  <c:v>0</c:v>
                </c:pt>
                <c:pt idx="5375">
                  <c:v>0</c:v>
                </c:pt>
                <c:pt idx="5376">
                  <c:v>0</c:v>
                </c:pt>
                <c:pt idx="5377">
                  <c:v>0</c:v>
                </c:pt>
                <c:pt idx="5378">
                  <c:v>0</c:v>
                </c:pt>
                <c:pt idx="5379">
                  <c:v>0</c:v>
                </c:pt>
                <c:pt idx="5380">
                  <c:v>1.2188365650969529E-4</c:v>
                </c:pt>
                <c:pt idx="5381">
                  <c:v>2.770083102493075E-4</c:v>
                </c:pt>
                <c:pt idx="5382">
                  <c:v>4.678670360110803E-2</c:v>
                </c:pt>
                <c:pt idx="5383">
                  <c:v>4.6177285318559557E-3</c:v>
                </c:pt>
                <c:pt idx="5384">
                  <c:v>6.3213296398891968E-3</c:v>
                </c:pt>
                <c:pt idx="5385">
                  <c:v>0.17513850415512466</c:v>
                </c:pt>
                <c:pt idx="5386">
                  <c:v>0.18114958448753463</c:v>
                </c:pt>
                <c:pt idx="5387">
                  <c:v>0.18114958448753463</c:v>
                </c:pt>
                <c:pt idx="5388">
                  <c:v>0.2248753462603878</c:v>
                </c:pt>
                <c:pt idx="5389">
                  <c:v>0.24066481994459835</c:v>
                </c:pt>
                <c:pt idx="5390">
                  <c:v>0.24204986149584487</c:v>
                </c:pt>
                <c:pt idx="5391">
                  <c:v>0.13648199445983381</c:v>
                </c:pt>
                <c:pt idx="5392">
                  <c:v>0.15734072022160664</c:v>
                </c:pt>
                <c:pt idx="5393">
                  <c:v>0.13232686980609418</c:v>
                </c:pt>
                <c:pt idx="5394">
                  <c:v>0.1254016620498615</c:v>
                </c:pt>
                <c:pt idx="5395">
                  <c:v>0.1379224376731302</c:v>
                </c:pt>
                <c:pt idx="5396">
                  <c:v>0.13376731301939057</c:v>
                </c:pt>
                <c:pt idx="5397">
                  <c:v>0.15914127423822716</c:v>
                </c:pt>
                <c:pt idx="5398">
                  <c:v>0.12684210526315789</c:v>
                </c:pt>
                <c:pt idx="5399">
                  <c:v>0.16869806094182827</c:v>
                </c:pt>
                <c:pt idx="5400">
                  <c:v>0.12825484764542935</c:v>
                </c:pt>
                <c:pt idx="5401">
                  <c:v>0.13518005540166206</c:v>
                </c:pt>
                <c:pt idx="5402">
                  <c:v>0.13767313019390581</c:v>
                </c:pt>
                <c:pt idx="5403">
                  <c:v>0.13767313019390581</c:v>
                </c:pt>
                <c:pt idx="5404">
                  <c:v>0</c:v>
                </c:pt>
                <c:pt idx="5405">
                  <c:v>0</c:v>
                </c:pt>
                <c:pt idx="5406">
                  <c:v>0</c:v>
                </c:pt>
                <c:pt idx="5407">
                  <c:v>0</c:v>
                </c:pt>
                <c:pt idx="5408">
                  <c:v>0</c:v>
                </c:pt>
                <c:pt idx="5409">
                  <c:v>0.11606648199445983</c:v>
                </c:pt>
                <c:pt idx="5410">
                  <c:v>0.12091412742382271</c:v>
                </c:pt>
                <c:pt idx="5411">
                  <c:v>0.12132963988919668</c:v>
                </c:pt>
                <c:pt idx="5412">
                  <c:v>0.1272853185595568</c:v>
                </c:pt>
                <c:pt idx="5413">
                  <c:v>0.12132963988919668</c:v>
                </c:pt>
                <c:pt idx="5414">
                  <c:v>0.1272853185595568</c:v>
                </c:pt>
                <c:pt idx="5415">
                  <c:v>0.13074792243767314</c:v>
                </c:pt>
                <c:pt idx="5416">
                  <c:v>0.12479224376731302</c:v>
                </c:pt>
                <c:pt idx="5417">
                  <c:v>0.16620498614958448</c:v>
                </c:pt>
                <c:pt idx="5418">
                  <c:v>0.17036011080332411</c:v>
                </c:pt>
                <c:pt idx="5419">
                  <c:v>0.17174515235457063</c:v>
                </c:pt>
                <c:pt idx="5420">
                  <c:v>0.36344875346260386</c:v>
                </c:pt>
                <c:pt idx="5421">
                  <c:v>0.13365650969529086</c:v>
                </c:pt>
                <c:pt idx="5422">
                  <c:v>0.14058171745152354</c:v>
                </c:pt>
                <c:pt idx="5423">
                  <c:v>0.13891966759002769</c:v>
                </c:pt>
                <c:pt idx="5424">
                  <c:v>0.14584487534626039</c:v>
                </c:pt>
                <c:pt idx="5425">
                  <c:v>0.14584487534626039</c:v>
                </c:pt>
                <c:pt idx="5426">
                  <c:v>0.13891966759002769</c:v>
                </c:pt>
                <c:pt idx="5427">
                  <c:v>0.17229916897506925</c:v>
                </c:pt>
                <c:pt idx="5428">
                  <c:v>0.19529085872576177</c:v>
                </c:pt>
                <c:pt idx="5429">
                  <c:v>0.2</c:v>
                </c:pt>
                <c:pt idx="5430">
                  <c:v>0.17645429362880888</c:v>
                </c:pt>
                <c:pt idx="5431">
                  <c:v>0.20138504155124654</c:v>
                </c:pt>
                <c:pt idx="5432">
                  <c:v>0.1778393351800554</c:v>
                </c:pt>
                <c:pt idx="5433">
                  <c:v>0.16329639889196676</c:v>
                </c:pt>
                <c:pt idx="5434">
                  <c:v>0.15637119113573408</c:v>
                </c:pt>
                <c:pt idx="5435">
                  <c:v>0.19473684210526315</c:v>
                </c:pt>
                <c:pt idx="5436">
                  <c:v>0.13268698060941828</c:v>
                </c:pt>
                <c:pt idx="5437">
                  <c:v>0.1401662049861496</c:v>
                </c:pt>
                <c:pt idx="5438">
                  <c:v>0.19916897506925207</c:v>
                </c:pt>
                <c:pt idx="5439">
                  <c:v>0.18060941828254848</c:v>
                </c:pt>
                <c:pt idx="5440">
                  <c:v>0.14515235457063713</c:v>
                </c:pt>
                <c:pt idx="5441">
                  <c:v>0.20498614958448755</c:v>
                </c:pt>
                <c:pt idx="5442">
                  <c:v>0.12603878116343489</c:v>
                </c:pt>
                <c:pt idx="5443">
                  <c:v>8.5470914127423817E-2</c:v>
                </c:pt>
                <c:pt idx="5444">
                  <c:v>7.9930747922437678E-2</c:v>
                </c:pt>
                <c:pt idx="5445">
                  <c:v>5.7285318559556785E-2</c:v>
                </c:pt>
                <c:pt idx="5446">
                  <c:v>7.5069252077562321E-2</c:v>
                </c:pt>
                <c:pt idx="5447">
                  <c:v>9.7839335180055401E-2</c:v>
                </c:pt>
                <c:pt idx="5448">
                  <c:v>7.717451523545707E-2</c:v>
                </c:pt>
                <c:pt idx="5449">
                  <c:v>5.919667590027701E-2</c:v>
                </c:pt>
                <c:pt idx="5450">
                  <c:v>8.1759002770083106E-2</c:v>
                </c:pt>
                <c:pt idx="5451">
                  <c:v>8.7576177285318565E-2</c:v>
                </c:pt>
                <c:pt idx="5452">
                  <c:v>9.9155124653739615E-2</c:v>
                </c:pt>
                <c:pt idx="5453">
                  <c:v>0.10001385041551246</c:v>
                </c:pt>
                <c:pt idx="5454">
                  <c:v>8.831024930747923E-2</c:v>
                </c:pt>
                <c:pt idx="5455">
                  <c:v>6.9875346260387813E-2</c:v>
                </c:pt>
                <c:pt idx="5456">
                  <c:v>7.7160664819944602E-2</c:v>
                </c:pt>
                <c:pt idx="5457">
                  <c:v>8.249307479224377E-2</c:v>
                </c:pt>
                <c:pt idx="5458">
                  <c:v>5.9335180055401664E-2</c:v>
                </c:pt>
                <c:pt idx="5459">
                  <c:v>5.0747922437673128E-2</c:v>
                </c:pt>
                <c:pt idx="5460">
                  <c:v>4.4141274238227148E-2</c:v>
                </c:pt>
                <c:pt idx="5461">
                  <c:v>4.9016620498614959E-2</c:v>
                </c:pt>
                <c:pt idx="5462">
                  <c:v>5.9944598337950142E-2</c:v>
                </c:pt>
                <c:pt idx="5463">
                  <c:v>6.5249307479224375E-2</c:v>
                </c:pt>
                <c:pt idx="5464">
                  <c:v>6.6274238227146814E-2</c:v>
                </c:pt>
                <c:pt idx="5465">
                  <c:v>6.048476454293629E-2</c:v>
                </c:pt>
                <c:pt idx="5466">
                  <c:v>5.6966759002770082E-2</c:v>
                </c:pt>
                <c:pt idx="5467">
                  <c:v>7.3185595567867037E-2</c:v>
                </c:pt>
                <c:pt idx="5468">
                  <c:v>5.6966759002770082E-2</c:v>
                </c:pt>
                <c:pt idx="5469">
                  <c:v>6.2631578947368427E-2</c:v>
                </c:pt>
                <c:pt idx="5470">
                  <c:v>5.3919667590027698E-2</c:v>
                </c:pt>
                <c:pt idx="5471">
                  <c:v>5.2534626038781167E-2</c:v>
                </c:pt>
                <c:pt idx="5472">
                  <c:v>5.945983379501385E-2</c:v>
                </c:pt>
                <c:pt idx="5473">
                  <c:v>5.0318559556786706E-2</c:v>
                </c:pt>
                <c:pt idx="5474">
                  <c:v>5.8905817174515235E-2</c:v>
                </c:pt>
                <c:pt idx="5475">
                  <c:v>4.865650969529086E-2</c:v>
                </c:pt>
                <c:pt idx="5476">
                  <c:v>5.1454293628808864E-2</c:v>
                </c:pt>
                <c:pt idx="5477">
                  <c:v>4.9293628808864266E-2</c:v>
                </c:pt>
                <c:pt idx="5478">
                  <c:v>6.0138504155124652E-2</c:v>
                </c:pt>
                <c:pt idx="5479">
                  <c:v>6.0706371191135734E-2</c:v>
                </c:pt>
                <c:pt idx="5480">
                  <c:v>7.2562326869806099E-2</c:v>
                </c:pt>
                <c:pt idx="5481">
                  <c:v>6.501385041551247E-2</c:v>
                </c:pt>
                <c:pt idx="5482">
                  <c:v>7.854570637119114E-2</c:v>
                </c:pt>
                <c:pt idx="5483">
                  <c:v>5.6343490304709143E-2</c:v>
                </c:pt>
                <c:pt idx="5484">
                  <c:v>6.9265927977839328E-2</c:v>
                </c:pt>
                <c:pt idx="5485">
                  <c:v>5.9861495844875344E-2</c:v>
                </c:pt>
                <c:pt idx="5486">
                  <c:v>5.6343490304709143E-2</c:v>
                </c:pt>
                <c:pt idx="5487">
                  <c:v>5.4362880886426594E-2</c:v>
                </c:pt>
                <c:pt idx="5488">
                  <c:v>7.3739612188365652E-2</c:v>
                </c:pt>
                <c:pt idx="5489">
                  <c:v>8.0110803324099727E-2</c:v>
                </c:pt>
                <c:pt idx="5490">
                  <c:v>5.8504155124653741E-2</c:v>
                </c:pt>
                <c:pt idx="5491">
                  <c:v>6.3767313019390578E-2</c:v>
                </c:pt>
                <c:pt idx="5492">
                  <c:v>5.8504155124653741E-2</c:v>
                </c:pt>
                <c:pt idx="5493">
                  <c:v>6.4058171745152354E-2</c:v>
                </c:pt>
                <c:pt idx="5494">
                  <c:v>5.4515235457063708E-2</c:v>
                </c:pt>
                <c:pt idx="5495">
                  <c:v>8.0263157894736842E-2</c:v>
                </c:pt>
                <c:pt idx="5496">
                  <c:v>5.8795013850415516E-2</c:v>
                </c:pt>
                <c:pt idx="5497">
                  <c:v>0.10160664819944598</c:v>
                </c:pt>
                <c:pt idx="5498">
                  <c:v>0.11145429362880886</c:v>
                </c:pt>
                <c:pt idx="5499">
                  <c:v>0.10865650969529086</c:v>
                </c:pt>
                <c:pt idx="5500">
                  <c:v>0.10948753462603879</c:v>
                </c:pt>
                <c:pt idx="5501">
                  <c:v>0.10090027700831025</c:v>
                </c:pt>
                <c:pt idx="5502">
                  <c:v>0.10006925207756233</c:v>
                </c:pt>
                <c:pt idx="5503">
                  <c:v>0.10225761772853185</c:v>
                </c:pt>
                <c:pt idx="5504">
                  <c:v>0.11084487534626039</c:v>
                </c:pt>
                <c:pt idx="5505">
                  <c:v>0.11001385041551247</c:v>
                </c:pt>
                <c:pt idx="5506">
                  <c:v>0.10142659279778393</c:v>
                </c:pt>
                <c:pt idx="5507">
                  <c:v>0</c:v>
                </c:pt>
                <c:pt idx="5508">
                  <c:v>0</c:v>
                </c:pt>
                <c:pt idx="5509">
                  <c:v>7.2853185595567866E-4</c:v>
                </c:pt>
                <c:pt idx="5510">
                  <c:v>5.7894736842105268E-4</c:v>
                </c:pt>
                <c:pt idx="5511">
                  <c:v>1.1385041551246538E-3</c:v>
                </c:pt>
                <c:pt idx="5512">
                  <c:v>1.2714681440443214E-3</c:v>
                </c:pt>
                <c:pt idx="5513">
                  <c:v>0</c:v>
                </c:pt>
                <c:pt idx="5514">
                  <c:v>0</c:v>
                </c:pt>
                <c:pt idx="5515">
                  <c:v>0</c:v>
                </c:pt>
                <c:pt idx="5516">
                  <c:v>0</c:v>
                </c:pt>
                <c:pt idx="5517">
                  <c:v>0</c:v>
                </c:pt>
                <c:pt idx="5518">
                  <c:v>0</c:v>
                </c:pt>
                <c:pt idx="5519">
                  <c:v>4.8988919667590031E-2</c:v>
                </c:pt>
                <c:pt idx="5520">
                  <c:v>5.1952908587257617E-2</c:v>
                </c:pt>
                <c:pt idx="5521">
                  <c:v>4.865650969529086E-2</c:v>
                </c:pt>
                <c:pt idx="5522">
                  <c:v>5.4612188365650967E-2</c:v>
                </c:pt>
                <c:pt idx="5523">
                  <c:v>4.6662049861495844E-2</c:v>
                </c:pt>
                <c:pt idx="5524">
                  <c:v>5.4612188365650967E-2</c:v>
                </c:pt>
                <c:pt idx="5525">
                  <c:v>4.6662049861495844E-2</c:v>
                </c:pt>
                <c:pt idx="5526">
                  <c:v>5.1952908587257617E-2</c:v>
                </c:pt>
                <c:pt idx="5527">
                  <c:v>4.8988919667590031E-2</c:v>
                </c:pt>
                <c:pt idx="5528">
                  <c:v>4.865650969529086E-2</c:v>
                </c:pt>
                <c:pt idx="5529">
                  <c:v>5.0180055401662052E-2</c:v>
                </c:pt>
                <c:pt idx="5530">
                  <c:v>5.655124653739612E-2</c:v>
                </c:pt>
                <c:pt idx="5531">
                  <c:v>5.0595567867036013E-2</c:v>
                </c:pt>
                <c:pt idx="5532">
                  <c:v>5.389196675900277E-2</c:v>
                </c:pt>
                <c:pt idx="5533">
                  <c:v>4.7853185595567865E-2</c:v>
                </c:pt>
                <c:pt idx="5534">
                  <c:v>8.9695290858725768E-2</c:v>
                </c:pt>
                <c:pt idx="5535">
                  <c:v>8.1135734072022167E-2</c:v>
                </c:pt>
                <c:pt idx="5536">
                  <c:v>9.6925207756232687E-2</c:v>
                </c:pt>
                <c:pt idx="5537">
                  <c:v>0.09</c:v>
                </c:pt>
                <c:pt idx="5538">
                  <c:v>8.4515235457063714E-2</c:v>
                </c:pt>
                <c:pt idx="5539">
                  <c:v>0.10515235457063712</c:v>
                </c:pt>
                <c:pt idx="5540">
                  <c:v>9.9085872576177292E-2</c:v>
                </c:pt>
                <c:pt idx="5541">
                  <c:v>9.0277008310249304E-2</c:v>
                </c:pt>
                <c:pt idx="5542">
                  <c:v>9.7202216066481995E-2</c:v>
                </c:pt>
                <c:pt idx="5543">
                  <c:v>0.10537396121883656</c:v>
                </c:pt>
                <c:pt idx="5544">
                  <c:v>8.4792243767313022E-2</c:v>
                </c:pt>
                <c:pt idx="5545">
                  <c:v>9.9362880886426599E-2</c:v>
                </c:pt>
                <c:pt idx="5546">
                  <c:v>6.0110803324099724E-2</c:v>
                </c:pt>
                <c:pt idx="5547">
                  <c:v>6.0941828254847646E-2</c:v>
                </c:pt>
                <c:pt idx="5548">
                  <c:v>6.1495844875346262E-2</c:v>
                </c:pt>
                <c:pt idx="5549">
                  <c:v>7.2008310249307483E-2</c:v>
                </c:pt>
                <c:pt idx="5550">
                  <c:v>7.7354570637119119E-2</c:v>
                </c:pt>
                <c:pt idx="5551">
                  <c:v>7.7354570637119119E-2</c:v>
                </c:pt>
                <c:pt idx="5552">
                  <c:v>7.2008310249307483E-2</c:v>
                </c:pt>
                <c:pt idx="5553">
                  <c:v>6.5734072022160667E-2</c:v>
                </c:pt>
                <c:pt idx="5554">
                  <c:v>6.5872576177285314E-2</c:v>
                </c:pt>
                <c:pt idx="5555">
                  <c:v>6.8088642659279774E-2</c:v>
                </c:pt>
                <c:pt idx="5556">
                  <c:v>5.1191135734072024E-2</c:v>
                </c:pt>
                <c:pt idx="5557">
                  <c:v>4.9806094182825486E-2</c:v>
                </c:pt>
                <c:pt idx="5558">
                  <c:v>0.11908587257617728</c:v>
                </c:pt>
                <c:pt idx="5559">
                  <c:v>0.12185595567867036</c:v>
                </c:pt>
                <c:pt idx="5560">
                  <c:v>0.11908587257617728</c:v>
                </c:pt>
                <c:pt idx="5561">
                  <c:v>0.13102493074792243</c:v>
                </c:pt>
                <c:pt idx="5562">
                  <c:v>0.13656509695290858</c:v>
                </c:pt>
                <c:pt idx="5563">
                  <c:v>0.11790858725761773</c:v>
                </c:pt>
                <c:pt idx="5564">
                  <c:v>0.12975069252077562</c:v>
                </c:pt>
                <c:pt idx="5565">
                  <c:v>0.13529085872576177</c:v>
                </c:pt>
                <c:pt idx="5566">
                  <c:v>0.11236842105263158</c:v>
                </c:pt>
                <c:pt idx="5567">
                  <c:v>0.12975069252077562</c:v>
                </c:pt>
                <c:pt idx="5568">
                  <c:v>0.12421052631578948</c:v>
                </c:pt>
                <c:pt idx="5569">
                  <c:v>0.15174515235457064</c:v>
                </c:pt>
                <c:pt idx="5570">
                  <c:v>0.14620498614958449</c:v>
                </c:pt>
                <c:pt idx="5571">
                  <c:v>0.11361495844875347</c:v>
                </c:pt>
                <c:pt idx="5572">
                  <c:v>0.13141274238227146</c:v>
                </c:pt>
                <c:pt idx="5573">
                  <c:v>0.12331024930747922</c:v>
                </c:pt>
                <c:pt idx="5574">
                  <c:v>0.11777008310249308</c:v>
                </c:pt>
                <c:pt idx="5575">
                  <c:v>0.14745152354570637</c:v>
                </c:pt>
                <c:pt idx="5576">
                  <c:v>0.11915512465373961</c:v>
                </c:pt>
                <c:pt idx="5577">
                  <c:v>0.14191135734072022</c:v>
                </c:pt>
                <c:pt idx="5578">
                  <c:v>0.14027700831024931</c:v>
                </c:pt>
                <c:pt idx="5579">
                  <c:v>0.13695290858725762</c:v>
                </c:pt>
                <c:pt idx="5580">
                  <c:v>0.13473684210526315</c:v>
                </c:pt>
                <c:pt idx="5581">
                  <c:v>0.14745152354570637</c:v>
                </c:pt>
                <c:pt idx="5582">
                  <c:v>0.13141274238227146</c:v>
                </c:pt>
                <c:pt idx="5583">
                  <c:v>0.12587257617728531</c:v>
                </c:pt>
                <c:pt idx="5584">
                  <c:v>0.129196675900277</c:v>
                </c:pt>
                <c:pt idx="5585">
                  <c:v>0.13473684210526315</c:v>
                </c:pt>
                <c:pt idx="5586">
                  <c:v>0.15299168975069252</c:v>
                </c:pt>
                <c:pt idx="5587">
                  <c:v>0.15069252077562326</c:v>
                </c:pt>
                <c:pt idx="5588">
                  <c:v>0.12842105263157894</c:v>
                </c:pt>
                <c:pt idx="5589">
                  <c:v>0.13396121883656509</c:v>
                </c:pt>
                <c:pt idx="5590">
                  <c:v>0.13950138504155124</c:v>
                </c:pt>
                <c:pt idx="5591">
                  <c:v>0.15623268698060941</c:v>
                </c:pt>
                <c:pt idx="5592">
                  <c:v>0.15069252077562326</c:v>
                </c:pt>
                <c:pt idx="5593">
                  <c:v>0.11620498614958449</c:v>
                </c:pt>
                <c:pt idx="5594">
                  <c:v>0.13396121883656509</c:v>
                </c:pt>
                <c:pt idx="5595">
                  <c:v>0.12174515235457063</c:v>
                </c:pt>
                <c:pt idx="5596">
                  <c:v>0.14515235457063713</c:v>
                </c:pt>
                <c:pt idx="5597">
                  <c:v>8.4487534626038779E-2</c:v>
                </c:pt>
                <c:pt idx="5598">
                  <c:v>7.4653739612188366E-2</c:v>
                </c:pt>
                <c:pt idx="5599">
                  <c:v>2.9127423822714681E-2</c:v>
                </c:pt>
                <c:pt idx="5600">
                  <c:v>0</c:v>
                </c:pt>
                <c:pt idx="5601">
                  <c:v>0</c:v>
                </c:pt>
                <c:pt idx="5602">
                  <c:v>0</c:v>
                </c:pt>
                <c:pt idx="5603">
                  <c:v>0</c:v>
                </c:pt>
                <c:pt idx="5604">
                  <c:v>0</c:v>
                </c:pt>
                <c:pt idx="5605">
                  <c:v>1.0554016620498614E-3</c:v>
                </c:pt>
                <c:pt idx="5606">
                  <c:v>9.3351800554016624E-4</c:v>
                </c:pt>
                <c:pt idx="5607">
                  <c:v>3.8227146814404431E-4</c:v>
                </c:pt>
                <c:pt idx="5608">
                  <c:v>8.0401662049861503E-2</c:v>
                </c:pt>
                <c:pt idx="5609">
                  <c:v>7.2091412742382274E-2</c:v>
                </c:pt>
                <c:pt idx="5610">
                  <c:v>7.2229916897506921E-2</c:v>
                </c:pt>
                <c:pt idx="5611">
                  <c:v>8.0540166204986149E-2</c:v>
                </c:pt>
                <c:pt idx="5612">
                  <c:v>8.2202216066481995E-2</c:v>
                </c:pt>
                <c:pt idx="5613">
                  <c:v>7.4445983379501382E-2</c:v>
                </c:pt>
                <c:pt idx="5614">
                  <c:v>0.13254847645429363</c:v>
                </c:pt>
                <c:pt idx="5615">
                  <c:v>0.12659279778393351</c:v>
                </c:pt>
                <c:pt idx="5616">
                  <c:v>0.14321329639889196</c:v>
                </c:pt>
                <c:pt idx="5617">
                  <c:v>0.15844875346260387</c:v>
                </c:pt>
                <c:pt idx="5618">
                  <c:v>0.16537396121883657</c:v>
                </c:pt>
                <c:pt idx="5619">
                  <c:v>0.16398891966759002</c:v>
                </c:pt>
                <c:pt idx="5620">
                  <c:v>0.14612188365650969</c:v>
                </c:pt>
                <c:pt idx="5621">
                  <c:v>0.12936288088642658</c:v>
                </c:pt>
                <c:pt idx="5622">
                  <c:v>0.17091412742382273</c:v>
                </c:pt>
                <c:pt idx="5623">
                  <c:v>0.13531855955678671</c:v>
                </c:pt>
                <c:pt idx="5624">
                  <c:v>0.12196675900277008</c:v>
                </c:pt>
                <c:pt idx="5625">
                  <c:v>9.3060941828254848E-2</c:v>
                </c:pt>
                <c:pt idx="5626">
                  <c:v>8.6149584487534625E-2</c:v>
                </c:pt>
                <c:pt idx="5627">
                  <c:v>0.12887811634349031</c:v>
                </c:pt>
                <c:pt idx="5628">
                  <c:v>0.12314404432132964</c:v>
                </c:pt>
                <c:pt idx="5629">
                  <c:v>0.11344875346260387</c:v>
                </c:pt>
                <c:pt idx="5630">
                  <c:v>0.13005540166204987</c:v>
                </c:pt>
                <c:pt idx="5631">
                  <c:v>0.10653739612188366</c:v>
                </c:pt>
                <c:pt idx="5632">
                  <c:v>8.6592797783933514E-2</c:v>
                </c:pt>
                <c:pt idx="5633">
                  <c:v>0.10411357340720222</c:v>
                </c:pt>
                <c:pt idx="5634">
                  <c:v>9.7202216066481995E-2</c:v>
                </c:pt>
                <c:pt idx="5635">
                  <c:v>9.3504155124653737E-2</c:v>
                </c:pt>
                <c:pt idx="5636">
                  <c:v>0.11051246537396121</c:v>
                </c:pt>
                <c:pt idx="5637">
                  <c:v>9.3407202216066479E-2</c:v>
                </c:pt>
                <c:pt idx="5638">
                  <c:v>9.1772853185595568E-2</c:v>
                </c:pt>
                <c:pt idx="5639">
                  <c:v>8.5096952908587264E-2</c:v>
                </c:pt>
                <c:pt idx="5640">
                  <c:v>0.10383656509695291</c:v>
                </c:pt>
                <c:pt idx="5641">
                  <c:v>0.10006925207756233</c:v>
                </c:pt>
                <c:pt idx="5642">
                  <c:v>0.12042936288088643</c:v>
                </c:pt>
                <c:pt idx="5643">
                  <c:v>0.12709141274238228</c:v>
                </c:pt>
                <c:pt idx="5644">
                  <c:v>0.10207756232686981</c:v>
                </c:pt>
                <c:pt idx="5645">
                  <c:v>0.10760387811634349</c:v>
                </c:pt>
                <c:pt idx="5646">
                  <c:v>0.1214404432132964</c:v>
                </c:pt>
                <c:pt idx="5647">
                  <c:v>0.1214404432132964</c:v>
                </c:pt>
                <c:pt idx="5648">
                  <c:v>0.10207756232686981</c:v>
                </c:pt>
                <c:pt idx="5649">
                  <c:v>0.10760387811634349</c:v>
                </c:pt>
                <c:pt idx="5650">
                  <c:v>0.10804709141274238</c:v>
                </c:pt>
                <c:pt idx="5651">
                  <c:v>0.1025207756232687</c:v>
                </c:pt>
                <c:pt idx="5652">
                  <c:v>0.12188365650969529</c:v>
                </c:pt>
                <c:pt idx="5653">
                  <c:v>0.1196814404432133</c:v>
                </c:pt>
                <c:pt idx="5654">
                  <c:v>0.11415512465373961</c:v>
                </c:pt>
                <c:pt idx="5655">
                  <c:v>0.1145983379501385</c:v>
                </c:pt>
                <c:pt idx="5656">
                  <c:v>0.12012465373961219</c:v>
                </c:pt>
                <c:pt idx="5657">
                  <c:v>0.11504155124653739</c:v>
                </c:pt>
                <c:pt idx="5658">
                  <c:v>0.13026315789473683</c:v>
                </c:pt>
                <c:pt idx="5659">
                  <c:v>0.10761772853185596</c:v>
                </c:pt>
                <c:pt idx="5660">
                  <c:v>0.10221606648199447</c:v>
                </c:pt>
                <c:pt idx="5661">
                  <c:v>0.11646814404432133</c:v>
                </c:pt>
                <c:pt idx="5662">
                  <c:v>0.12689750692520776</c:v>
                </c:pt>
                <c:pt idx="5663">
                  <c:v>0.14259002770083101</c:v>
                </c:pt>
                <c:pt idx="5664">
                  <c:v>0.10044321329639889</c:v>
                </c:pt>
                <c:pt idx="5665">
                  <c:v>0.14950138504155125</c:v>
                </c:pt>
                <c:pt idx="5666">
                  <c:v>0.11998614958448753</c:v>
                </c:pt>
                <c:pt idx="5667">
                  <c:v>0.10735457063711912</c:v>
                </c:pt>
                <c:pt idx="5668">
                  <c:v>0.10955678670360111</c:v>
                </c:pt>
                <c:pt idx="5669">
                  <c:v>0.10044321329639889</c:v>
                </c:pt>
                <c:pt idx="5670">
                  <c:v>0.11646814404432133</c:v>
                </c:pt>
                <c:pt idx="5671">
                  <c:v>0.12757617728531856</c:v>
                </c:pt>
                <c:pt idx="5672">
                  <c:v>0.12066481994459834</c:v>
                </c:pt>
                <c:pt idx="5673">
                  <c:v>0.14259002770083101</c:v>
                </c:pt>
                <c:pt idx="5674">
                  <c:v>0.10735457063711912</c:v>
                </c:pt>
                <c:pt idx="5675">
                  <c:v>0.10955678670360111</c:v>
                </c:pt>
                <c:pt idx="5676">
                  <c:v>0.14950138504155125</c:v>
                </c:pt>
                <c:pt idx="5677">
                  <c:v>0.12065096952908587</c:v>
                </c:pt>
                <c:pt idx="5678">
                  <c:v>9.193905817174515E-2</c:v>
                </c:pt>
                <c:pt idx="5679">
                  <c:v>9.717451523545706E-2</c:v>
                </c:pt>
                <c:pt idx="5680">
                  <c:v>0.12588642659279778</c:v>
                </c:pt>
                <c:pt idx="5681">
                  <c:v>9.717451523545706E-2</c:v>
                </c:pt>
                <c:pt idx="5682">
                  <c:v>0.12078947368421053</c:v>
                </c:pt>
                <c:pt idx="5683">
                  <c:v>0.12602493074792243</c:v>
                </c:pt>
                <c:pt idx="5684">
                  <c:v>9.193905817174515E-2</c:v>
                </c:pt>
                <c:pt idx="5685">
                  <c:v>9.6675900277008314E-2</c:v>
                </c:pt>
                <c:pt idx="5686">
                  <c:v>0.10390581717451523</c:v>
                </c:pt>
                <c:pt idx="5687">
                  <c:v>0.13174515235457063</c:v>
                </c:pt>
                <c:pt idx="5688">
                  <c:v>9.1440443213296405E-2</c:v>
                </c:pt>
                <c:pt idx="5689">
                  <c:v>0.10914127423822714</c:v>
                </c:pt>
                <c:pt idx="5690">
                  <c:v>0.12650969529085873</c:v>
                </c:pt>
                <c:pt idx="5691">
                  <c:v>9.6288088642659281E-2</c:v>
                </c:pt>
                <c:pt idx="5692">
                  <c:v>0.10152354570637119</c:v>
                </c:pt>
                <c:pt idx="5693">
                  <c:v>1.0110803324099723E-2</c:v>
                </c:pt>
                <c:pt idx="5694">
                  <c:v>0</c:v>
                </c:pt>
                <c:pt idx="5695">
                  <c:v>0</c:v>
                </c:pt>
                <c:pt idx="5696">
                  <c:v>0</c:v>
                </c:pt>
                <c:pt idx="5697">
                  <c:v>0</c:v>
                </c:pt>
                <c:pt idx="5698">
                  <c:v>0</c:v>
                </c:pt>
                <c:pt idx="5699">
                  <c:v>0</c:v>
                </c:pt>
                <c:pt idx="5700">
                  <c:v>6.1634349030470915E-2</c:v>
                </c:pt>
                <c:pt idx="5701">
                  <c:v>7.1329639889196675E-2</c:v>
                </c:pt>
                <c:pt idx="5702">
                  <c:v>6.6869806094182832E-2</c:v>
                </c:pt>
                <c:pt idx="5703">
                  <c:v>8.8060941828254843E-2</c:v>
                </c:pt>
                <c:pt idx="5704">
                  <c:v>6.5969529085872572E-2</c:v>
                </c:pt>
                <c:pt idx="5705">
                  <c:v>7.9058171745152353E-2</c:v>
                </c:pt>
                <c:pt idx="5706">
                  <c:v>7.0886426592797785E-2</c:v>
                </c:pt>
                <c:pt idx="5707">
                  <c:v>6.1398891966759003E-2</c:v>
                </c:pt>
                <c:pt idx="5708">
                  <c:v>7.6842105263157892E-2</c:v>
                </c:pt>
                <c:pt idx="5709">
                  <c:v>5.9099722991689752E-2</c:v>
                </c:pt>
                <c:pt idx="5710">
                  <c:v>8.0429362880886424E-2</c:v>
                </c:pt>
                <c:pt idx="5711">
                  <c:v>6.6163434903047089E-2</c:v>
                </c:pt>
                <c:pt idx="5712">
                  <c:v>7.8213296398891963E-2</c:v>
                </c:pt>
                <c:pt idx="5713">
                  <c:v>7.8144044321329639E-2</c:v>
                </c:pt>
                <c:pt idx="5714">
                  <c:v>6.6592797783933524E-2</c:v>
                </c:pt>
                <c:pt idx="5715">
                  <c:v>6.2382271468144047E-2</c:v>
                </c:pt>
                <c:pt idx="5716">
                  <c:v>7.1717451523545708E-2</c:v>
                </c:pt>
                <c:pt idx="5717">
                  <c:v>7.8725761772853189E-2</c:v>
                </c:pt>
                <c:pt idx="5718">
                  <c:v>7.1191135734072028E-2</c:v>
                </c:pt>
                <c:pt idx="5719">
                  <c:v>5.6177285318559554E-2</c:v>
                </c:pt>
                <c:pt idx="5720">
                  <c:v>6.2853185595567865E-2</c:v>
                </c:pt>
                <c:pt idx="5721">
                  <c:v>7.3005540166204988E-2</c:v>
                </c:pt>
                <c:pt idx="5722">
                  <c:v>6.3518005540166206E-2</c:v>
                </c:pt>
                <c:pt idx="5723">
                  <c:v>5.2160664819944601E-2</c:v>
                </c:pt>
                <c:pt idx="5724">
                  <c:v>6.7396121883656512E-2</c:v>
                </c:pt>
                <c:pt idx="5725">
                  <c:v>5.0775623268698063E-2</c:v>
                </c:pt>
                <c:pt idx="5726">
                  <c:v>5.9362880886426592E-2</c:v>
                </c:pt>
                <c:pt idx="5727">
                  <c:v>7.130193905817174E-2</c:v>
                </c:pt>
                <c:pt idx="5728">
                  <c:v>5.713296398891967E-2</c:v>
                </c:pt>
                <c:pt idx="5729">
                  <c:v>5.2673130193905821E-2</c:v>
                </c:pt>
                <c:pt idx="5730">
                  <c:v>7.0933518005540167E-2</c:v>
                </c:pt>
                <c:pt idx="5731">
                  <c:v>7.1404432132963991E-2</c:v>
                </c:pt>
                <c:pt idx="5732">
                  <c:v>7.6529085872576175E-2</c:v>
                </c:pt>
                <c:pt idx="5733">
                  <c:v>5.7554016620498617E-2</c:v>
                </c:pt>
                <c:pt idx="5734">
                  <c:v>8.55595567867036E-2</c:v>
                </c:pt>
                <c:pt idx="5735">
                  <c:v>8.1210526315789469E-2</c:v>
                </c:pt>
                <c:pt idx="5736">
                  <c:v>6.395290858725762E-2</c:v>
                </c:pt>
                <c:pt idx="5737">
                  <c:v>6.5476454293628805E-2</c:v>
                </c:pt>
                <c:pt idx="5738">
                  <c:v>7.1404432132963991E-2</c:v>
                </c:pt>
                <c:pt idx="5739">
                  <c:v>6.4313019390581719E-2</c:v>
                </c:pt>
                <c:pt idx="5740">
                  <c:v>7.0933518005540167E-2</c:v>
                </c:pt>
                <c:pt idx="5741">
                  <c:v>5.7914127423822716E-2</c:v>
                </c:pt>
                <c:pt idx="5742">
                  <c:v>8.55595567867036E-2</c:v>
                </c:pt>
                <c:pt idx="5743">
                  <c:v>7.6529085872576175E-2</c:v>
                </c:pt>
                <c:pt idx="5744">
                  <c:v>6.5476454293628805E-2</c:v>
                </c:pt>
                <c:pt idx="5745">
                  <c:v>8.1210526315789469E-2</c:v>
                </c:pt>
                <c:pt idx="5746">
                  <c:v>6.7033240997229918E-2</c:v>
                </c:pt>
                <c:pt idx="5747">
                  <c:v>6.6479224376731302E-2</c:v>
                </c:pt>
                <c:pt idx="5748">
                  <c:v>7.257340720221607E-2</c:v>
                </c:pt>
                <c:pt idx="5749">
                  <c:v>6.093905817174515E-2</c:v>
                </c:pt>
                <c:pt idx="5750">
                  <c:v>9.1409972299168973E-2</c:v>
                </c:pt>
                <c:pt idx="5751">
                  <c:v>9.3626038781163434E-2</c:v>
                </c:pt>
                <c:pt idx="5752">
                  <c:v>9.4623268698060939E-2</c:v>
                </c:pt>
                <c:pt idx="5753">
                  <c:v>7.3296398891966763E-2</c:v>
                </c:pt>
                <c:pt idx="5754">
                  <c:v>5.952908587257618E-2</c:v>
                </c:pt>
                <c:pt idx="5755">
                  <c:v>7.3448753462603877E-2</c:v>
                </c:pt>
                <c:pt idx="5756">
                  <c:v>5.5720221606648197E-2</c:v>
                </c:pt>
                <c:pt idx="5757">
                  <c:v>5.8033240997229917E-2</c:v>
                </c:pt>
                <c:pt idx="5758">
                  <c:v>7.3448753462603877E-2</c:v>
                </c:pt>
                <c:pt idx="5759">
                  <c:v>5.8033240997229917E-2</c:v>
                </c:pt>
                <c:pt idx="5760">
                  <c:v>5.5720221606648197E-2</c:v>
                </c:pt>
                <c:pt idx="5761">
                  <c:v>6.5498614958448748E-2</c:v>
                </c:pt>
                <c:pt idx="5762">
                  <c:v>6.2728531855955685E-2</c:v>
                </c:pt>
                <c:pt idx="5763">
                  <c:v>6.6191135734072024E-2</c:v>
                </c:pt>
                <c:pt idx="5764">
                  <c:v>6.3421052631578947E-2</c:v>
                </c:pt>
                <c:pt idx="5765">
                  <c:v>6.6883656509695286E-2</c:v>
                </c:pt>
                <c:pt idx="5766">
                  <c:v>6.411357340720221E-2</c:v>
                </c:pt>
                <c:pt idx="5767">
                  <c:v>0</c:v>
                </c:pt>
                <c:pt idx="5768">
                  <c:v>2.1606648199445983E-4</c:v>
                </c:pt>
                <c:pt idx="5769">
                  <c:v>7.0360110803324098E-4</c:v>
                </c:pt>
                <c:pt idx="5770">
                  <c:v>0</c:v>
                </c:pt>
                <c:pt idx="5771">
                  <c:v>1.0526315789473685E-4</c:v>
                </c:pt>
                <c:pt idx="5772">
                  <c:v>1.2797783933518006E-3</c:v>
                </c:pt>
                <c:pt idx="5773">
                  <c:v>0.1178393351800554</c:v>
                </c:pt>
                <c:pt idx="5774">
                  <c:v>0.1178393351800554</c:v>
                </c:pt>
                <c:pt idx="5775">
                  <c:v>0.11078947368421052</c:v>
                </c:pt>
                <c:pt idx="5776">
                  <c:v>0.10249307479224377</c:v>
                </c:pt>
                <c:pt idx="5777">
                  <c:v>0.10124653739612188</c:v>
                </c:pt>
                <c:pt idx="5778">
                  <c:v>0.10692520775623268</c:v>
                </c:pt>
                <c:pt idx="5779">
                  <c:v>9.6814404432132961E-2</c:v>
                </c:pt>
                <c:pt idx="5780">
                  <c:v>8.9252077562326865E-2</c:v>
                </c:pt>
                <c:pt idx="5781">
                  <c:v>7.6343490304709147E-2</c:v>
                </c:pt>
                <c:pt idx="5782">
                  <c:v>8.4819944598337957E-2</c:v>
                </c:pt>
                <c:pt idx="5783">
                  <c:v>8.0775623268698055E-2</c:v>
                </c:pt>
                <c:pt idx="5784">
                  <c:v>8.9750692520775624E-2</c:v>
                </c:pt>
                <c:pt idx="5785">
                  <c:v>0.10299168975069252</c:v>
                </c:pt>
                <c:pt idx="5786">
                  <c:v>0.11005540166204986</c:v>
                </c:pt>
                <c:pt idx="5787">
                  <c:v>8.5318559556786702E-2</c:v>
                </c:pt>
                <c:pt idx="5788">
                  <c:v>0.10174515235457064</c:v>
                </c:pt>
                <c:pt idx="5789">
                  <c:v>7.6842105263157892E-2</c:v>
                </c:pt>
                <c:pt idx="5790">
                  <c:v>0.10742382271468144</c:v>
                </c:pt>
                <c:pt idx="5791">
                  <c:v>8.1274238227146814E-2</c:v>
                </c:pt>
                <c:pt idx="5792">
                  <c:v>0.11130193905817175</c:v>
                </c:pt>
                <c:pt idx="5793">
                  <c:v>9.731301939058172E-2</c:v>
                </c:pt>
                <c:pt idx="5794">
                  <c:v>0.10562326869806095</c:v>
                </c:pt>
                <c:pt idx="5795">
                  <c:v>0.11573407202216067</c:v>
                </c:pt>
                <c:pt idx="5796">
                  <c:v>7.6842105263157892E-2</c:v>
                </c:pt>
                <c:pt idx="5797">
                  <c:v>8.1274238227146814E-2</c:v>
                </c:pt>
                <c:pt idx="5798">
                  <c:v>9.731301939058172E-2</c:v>
                </c:pt>
                <c:pt idx="5799">
                  <c:v>0.10174515235457064</c:v>
                </c:pt>
                <c:pt idx="5800">
                  <c:v>8.9750692520775624E-2</c:v>
                </c:pt>
                <c:pt idx="5801">
                  <c:v>8.5318559556786702E-2</c:v>
                </c:pt>
                <c:pt idx="5802">
                  <c:v>0.10742382271468144</c:v>
                </c:pt>
                <c:pt idx="5803">
                  <c:v>0.10299168975069252</c:v>
                </c:pt>
                <c:pt idx="5804">
                  <c:v>0</c:v>
                </c:pt>
                <c:pt idx="5805">
                  <c:v>0</c:v>
                </c:pt>
                <c:pt idx="5806">
                  <c:v>0</c:v>
                </c:pt>
                <c:pt idx="5807">
                  <c:v>0</c:v>
                </c:pt>
                <c:pt idx="5808">
                  <c:v>0</c:v>
                </c:pt>
                <c:pt idx="5809">
                  <c:v>0</c:v>
                </c:pt>
                <c:pt idx="5810">
                  <c:v>7.0650969529085866E-2</c:v>
                </c:pt>
                <c:pt idx="5811">
                  <c:v>7.9085872576177288E-2</c:v>
                </c:pt>
                <c:pt idx="5812">
                  <c:v>7.5526315789473678E-2</c:v>
                </c:pt>
                <c:pt idx="5813">
                  <c:v>6.8988919667590035E-2</c:v>
                </c:pt>
                <c:pt idx="5814">
                  <c:v>7.3864265927977846E-2</c:v>
                </c:pt>
                <c:pt idx="5815">
                  <c:v>6.6426592797783929E-2</c:v>
                </c:pt>
                <c:pt idx="5816">
                  <c:v>7.077562326869806E-2</c:v>
                </c:pt>
                <c:pt idx="5817">
                  <c:v>6.0166204986149587E-2</c:v>
                </c:pt>
                <c:pt idx="5818">
                  <c:v>7.3822714681440443E-2</c:v>
                </c:pt>
                <c:pt idx="5819">
                  <c:v>7.6038781163434904E-2</c:v>
                </c:pt>
                <c:pt idx="5820">
                  <c:v>7.3822714681440443E-2</c:v>
                </c:pt>
                <c:pt idx="5821">
                  <c:v>7.077562326869806E-2</c:v>
                </c:pt>
                <c:pt idx="5822">
                  <c:v>7.5526315789473678E-2</c:v>
                </c:pt>
                <c:pt idx="5823">
                  <c:v>6.0858725761772856E-2</c:v>
                </c:pt>
                <c:pt idx="5824">
                  <c:v>7.6038781163434904E-2</c:v>
                </c:pt>
                <c:pt idx="5825">
                  <c:v>7.9085872576177288E-2</c:v>
                </c:pt>
                <c:pt idx="5826">
                  <c:v>7.0650969529085866E-2</c:v>
                </c:pt>
                <c:pt idx="5827">
                  <c:v>6.8988919667590035E-2</c:v>
                </c:pt>
                <c:pt idx="5828">
                  <c:v>6.7119113573407205E-2</c:v>
                </c:pt>
                <c:pt idx="5829">
                  <c:v>8.3670360110803324E-2</c:v>
                </c:pt>
                <c:pt idx="5830">
                  <c:v>8.4916897506925201E-2</c:v>
                </c:pt>
                <c:pt idx="5831">
                  <c:v>7.3864265927977846E-2</c:v>
                </c:pt>
                <c:pt idx="5832">
                  <c:v>7.3684210526315783E-2</c:v>
                </c:pt>
                <c:pt idx="5833">
                  <c:v>6.7576177285318562E-2</c:v>
                </c:pt>
                <c:pt idx="5834">
                  <c:v>7.5706371191135741E-2</c:v>
                </c:pt>
                <c:pt idx="5835">
                  <c:v>8.1080332409972297E-2</c:v>
                </c:pt>
                <c:pt idx="5836">
                  <c:v>7.7742382271468138E-2</c:v>
                </c:pt>
                <c:pt idx="5837">
                  <c:v>6.3476454293628803E-2</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0.17466759002770083</c:v>
                </c:pt>
                <c:pt idx="5858">
                  <c:v>0.18066481994459835</c:v>
                </c:pt>
                <c:pt idx="5859">
                  <c:v>0.16476454293628809</c:v>
                </c:pt>
                <c:pt idx="5860">
                  <c:v>0.17076177285318558</c:v>
                </c:pt>
                <c:pt idx="5861">
                  <c:v>0.16951523545706371</c:v>
                </c:pt>
                <c:pt idx="5862">
                  <c:v>0.20678670360110804</c:v>
                </c:pt>
                <c:pt idx="5863">
                  <c:v>0.18596952908587258</c:v>
                </c:pt>
                <c:pt idx="5864">
                  <c:v>0.17606648199445984</c:v>
                </c:pt>
                <c:pt idx="5865">
                  <c:v>0.19846260387811634</c:v>
                </c:pt>
                <c:pt idx="5866">
                  <c:v>0.20016620498614959</c:v>
                </c:pt>
                <c:pt idx="5867">
                  <c:v>0.17941828254847644</c:v>
                </c:pt>
                <c:pt idx="5868">
                  <c:v>0.19185595567867036</c:v>
                </c:pt>
                <c:pt idx="5869">
                  <c:v>0.17606648199445984</c:v>
                </c:pt>
                <c:pt idx="5870">
                  <c:v>0.19185595567867036</c:v>
                </c:pt>
                <c:pt idx="5871">
                  <c:v>0.17941828254847644</c:v>
                </c:pt>
                <c:pt idx="5872">
                  <c:v>0.16951523545706371</c:v>
                </c:pt>
                <c:pt idx="5873">
                  <c:v>0.18596952908587258</c:v>
                </c:pt>
                <c:pt idx="5874">
                  <c:v>0.20677285318559557</c:v>
                </c:pt>
                <c:pt idx="5875">
                  <c:v>0.19847645429362881</c:v>
                </c:pt>
                <c:pt idx="5876">
                  <c:v>0.20016620498614959</c:v>
                </c:pt>
                <c:pt idx="5877">
                  <c:v>4.8337950138504157E-2</c:v>
                </c:pt>
                <c:pt idx="5878">
                  <c:v>3.0554016620498614E-2</c:v>
                </c:pt>
                <c:pt idx="5879">
                  <c:v>4.1786703601108033E-2</c:v>
                </c:pt>
                <c:pt idx="5880">
                  <c:v>3.6952908587257617E-2</c:v>
                </c:pt>
                <c:pt idx="5881">
                  <c:v>3.4113573407202218E-2</c:v>
                </c:pt>
                <c:pt idx="5882">
                  <c:v>4.3324099722991692E-2</c:v>
                </c:pt>
                <c:pt idx="5883">
                  <c:v>3.8227146814404429E-2</c:v>
                </c:pt>
                <c:pt idx="5884">
                  <c:v>5.1108033240997233E-2</c:v>
                </c:pt>
                <c:pt idx="5885">
                  <c:v>3.1828254847645426E-2</c:v>
                </c:pt>
                <c:pt idx="5886">
                  <c:v>4.0512465373961221E-2</c:v>
                </c:pt>
                <c:pt idx="5887">
                  <c:v>3.9085872576177287E-2</c:v>
                </c:pt>
                <c:pt idx="5888">
                  <c:v>3.2686980609418284E-2</c:v>
                </c:pt>
                <c:pt idx="5889">
                  <c:v>5.1800554016620495E-2</c:v>
                </c:pt>
                <c:pt idx="5890">
                  <c:v>0</c:v>
                </c:pt>
                <c:pt idx="5891">
                  <c:v>0</c:v>
                </c:pt>
                <c:pt idx="5892">
                  <c:v>0</c:v>
                </c:pt>
                <c:pt idx="5893">
                  <c:v>0</c:v>
                </c:pt>
                <c:pt idx="5894">
                  <c:v>0</c:v>
                </c:pt>
                <c:pt idx="5895">
                  <c:v>0</c:v>
                </c:pt>
                <c:pt idx="5896">
                  <c:v>0</c:v>
                </c:pt>
                <c:pt idx="5897">
                  <c:v>1.2188365650969529E-4</c:v>
                </c:pt>
                <c:pt idx="5898">
                  <c:v>2.9681440443213296E-2</c:v>
                </c:pt>
                <c:pt idx="5899">
                  <c:v>5.260387811634349E-2</c:v>
                </c:pt>
                <c:pt idx="5900">
                  <c:v>5.131578947368421E-2</c:v>
                </c:pt>
                <c:pt idx="5901">
                  <c:v>5.131578947368421E-2</c:v>
                </c:pt>
                <c:pt idx="5902">
                  <c:v>6.1814404432132965E-2</c:v>
                </c:pt>
                <c:pt idx="5903">
                  <c:v>4.2867036011080335E-2</c:v>
                </c:pt>
                <c:pt idx="5904">
                  <c:v>5.260387811634349E-2</c:v>
                </c:pt>
                <c:pt idx="5905">
                  <c:v>4.5844875346260389E-2</c:v>
                </c:pt>
                <c:pt idx="5906">
                  <c:v>6.1814404432132965E-2</c:v>
                </c:pt>
                <c:pt idx="5907">
                  <c:v>4.5844875346260389E-2</c:v>
                </c:pt>
                <c:pt idx="5908">
                  <c:v>5.8836565096952911E-2</c:v>
                </c:pt>
                <c:pt idx="5909">
                  <c:v>6.5761772853185602E-2</c:v>
                </c:pt>
                <c:pt idx="5910">
                  <c:v>5.260387811634349E-2</c:v>
                </c:pt>
                <c:pt idx="5911">
                  <c:v>6.5761772853185602E-2</c:v>
                </c:pt>
                <c:pt idx="5912">
                  <c:v>4.2867036011080335E-2</c:v>
                </c:pt>
                <c:pt idx="5913">
                  <c:v>5.260387811634349E-2</c:v>
                </c:pt>
                <c:pt idx="5914">
                  <c:v>5.8836565096952911E-2</c:v>
                </c:pt>
                <c:pt idx="5915">
                  <c:v>6.6454293628808864E-2</c:v>
                </c:pt>
                <c:pt idx="5916">
                  <c:v>6.6454293628808864E-2</c:v>
                </c:pt>
                <c:pt idx="5917">
                  <c:v>4.5124653739612192E-2</c:v>
                </c:pt>
                <c:pt idx="5918">
                  <c:v>4.5124653739612192E-2</c:v>
                </c:pt>
                <c:pt idx="5919">
                  <c:v>6.922437673130194E-2</c:v>
                </c:pt>
                <c:pt idx="5920">
                  <c:v>4.8171745152354568E-2</c:v>
                </c:pt>
                <c:pt idx="5921">
                  <c:v>4.8171745152354568E-2</c:v>
                </c:pt>
                <c:pt idx="5922">
                  <c:v>6.922437673130194E-2</c:v>
                </c:pt>
                <c:pt idx="5923">
                  <c:v>4.6232686980609415E-2</c:v>
                </c:pt>
                <c:pt idx="5924">
                  <c:v>7.033240997229917E-2</c:v>
                </c:pt>
                <c:pt idx="5925">
                  <c:v>4.6232686980609415E-2</c:v>
                </c:pt>
                <c:pt idx="5926">
                  <c:v>5.0941828254847644E-2</c:v>
                </c:pt>
                <c:pt idx="5927">
                  <c:v>4.9279778393351799E-2</c:v>
                </c:pt>
                <c:pt idx="5928">
                  <c:v>5.0941828254847644E-2</c:v>
                </c:pt>
                <c:pt idx="5929">
                  <c:v>7.033240997229917E-2</c:v>
                </c:pt>
                <c:pt idx="5930">
                  <c:v>5.0941828254847644E-2</c:v>
                </c:pt>
                <c:pt idx="5931">
                  <c:v>6.7562326869806094E-2</c:v>
                </c:pt>
                <c:pt idx="5932">
                  <c:v>4.9279778393351799E-2</c:v>
                </c:pt>
                <c:pt idx="5933">
                  <c:v>5.0941828254847644E-2</c:v>
                </c:pt>
                <c:pt idx="5934">
                  <c:v>6.7562326869806094E-2</c:v>
                </c:pt>
                <c:pt idx="5935">
                  <c:v>0</c:v>
                </c:pt>
                <c:pt idx="5936">
                  <c:v>0</c:v>
                </c:pt>
                <c:pt idx="5937">
                  <c:v>0</c:v>
                </c:pt>
                <c:pt idx="5938">
                  <c:v>0</c:v>
                </c:pt>
                <c:pt idx="5939">
                  <c:v>0</c:v>
                </c:pt>
                <c:pt idx="5940">
                  <c:v>0</c:v>
                </c:pt>
                <c:pt idx="5941">
                  <c:v>0</c:v>
                </c:pt>
                <c:pt idx="5942">
                  <c:v>0</c:v>
                </c:pt>
                <c:pt idx="5943">
                  <c:v>0</c:v>
                </c:pt>
                <c:pt idx="5944">
                  <c:v>0</c:v>
                </c:pt>
                <c:pt idx="5945">
                  <c:v>6.709141274238227E-2</c:v>
                </c:pt>
                <c:pt idx="5946">
                  <c:v>6.2493074792243766E-2</c:v>
                </c:pt>
                <c:pt idx="5947">
                  <c:v>5.6066481994459835E-2</c:v>
                </c:pt>
                <c:pt idx="5948">
                  <c:v>6.0664819944598339E-2</c:v>
                </c:pt>
                <c:pt idx="5949">
                  <c:v>5.8864265927977839E-2</c:v>
                </c:pt>
                <c:pt idx="5950">
                  <c:v>6.5789473684210523E-2</c:v>
                </c:pt>
                <c:pt idx="5951">
                  <c:v>5.8822714681440444E-2</c:v>
                </c:pt>
                <c:pt idx="5952">
                  <c:v>6.8559556786703599E-2</c:v>
                </c:pt>
                <c:pt idx="5953">
                  <c:v>5.4265927977839336E-2</c:v>
                </c:pt>
                <c:pt idx="5954">
                  <c:v>7.0387811634349026E-2</c:v>
                </c:pt>
                <c:pt idx="5955">
                  <c:v>7.3157894736842102E-2</c:v>
                </c:pt>
                <c:pt idx="5956">
                  <c:v>6.3421052631578947E-2</c:v>
                </c:pt>
                <c:pt idx="5957">
                  <c:v>5.4265927977839336E-2</c:v>
                </c:pt>
                <c:pt idx="5958">
                  <c:v>5.8864265927977839E-2</c:v>
                </c:pt>
                <c:pt idx="5959">
                  <c:v>7.4778393351800559E-2</c:v>
                </c:pt>
                <c:pt idx="5960">
                  <c:v>6.9930747922437669E-2</c:v>
                </c:pt>
                <c:pt idx="5961">
                  <c:v>7.2008310249307483E-2</c:v>
                </c:pt>
                <c:pt idx="5962">
                  <c:v>6.0927977839335179E-2</c:v>
                </c:pt>
                <c:pt idx="5963">
                  <c:v>5.4265927977839336E-2</c:v>
                </c:pt>
                <c:pt idx="5964">
                  <c:v>6.7160664819944593E-2</c:v>
                </c:pt>
                <c:pt idx="5965">
                  <c:v>5.8822714681440444E-2</c:v>
                </c:pt>
                <c:pt idx="5966">
                  <c:v>5.6080332409972296E-2</c:v>
                </c:pt>
                <c:pt idx="5967">
                  <c:v>6.367036011080332E-2</c:v>
                </c:pt>
                <c:pt idx="5968">
                  <c:v>5.9113573407202219E-2</c:v>
                </c:pt>
                <c:pt idx="5969">
                  <c:v>0.24099722991689751</c:v>
                </c:pt>
                <c:pt idx="5970">
                  <c:v>0.24099722991689751</c:v>
                </c:pt>
                <c:pt idx="5971">
                  <c:v>0.24099722991689751</c:v>
                </c:pt>
                <c:pt idx="5972">
                  <c:v>0.24099722991689751</c:v>
                </c:pt>
                <c:pt idx="5973">
                  <c:v>5.4598337950138506E-2</c:v>
                </c:pt>
                <c:pt idx="5974">
                  <c:v>5.1855955678670358E-2</c:v>
                </c:pt>
                <c:pt idx="5975">
                  <c:v>5.473684210526316E-2</c:v>
                </c:pt>
                <c:pt idx="5976">
                  <c:v>5.227146814404432E-2</c:v>
                </c:pt>
                <c:pt idx="5977">
                  <c:v>5.60387811634349E-2</c:v>
                </c:pt>
                <c:pt idx="5978">
                  <c:v>5.3545706371191139E-2</c:v>
                </c:pt>
                <c:pt idx="5979">
                  <c:v>9.3850415512465368E-2</c:v>
                </c:pt>
                <c:pt idx="5980">
                  <c:v>9.5789473684210522E-2</c:v>
                </c:pt>
                <c:pt idx="5981">
                  <c:v>9.9667590027700828E-2</c:v>
                </c:pt>
                <c:pt idx="5982">
                  <c:v>8.9972299168975076E-2</c:v>
                </c:pt>
                <c:pt idx="5983">
                  <c:v>9.1315789473684211E-2</c:v>
                </c:pt>
                <c:pt idx="5984">
                  <c:v>9.7132963988919671E-2</c:v>
                </c:pt>
                <c:pt idx="5985">
                  <c:v>9.5193905817174518E-2</c:v>
                </c:pt>
                <c:pt idx="5986">
                  <c:v>0.10101108033240998</c:v>
                </c:pt>
                <c:pt idx="5987">
                  <c:v>0.10134349030470914</c:v>
                </c:pt>
                <c:pt idx="5988">
                  <c:v>9.5526315789473681E-2</c:v>
                </c:pt>
                <c:pt idx="5989">
                  <c:v>9.7465373961218835E-2</c:v>
                </c:pt>
                <c:pt idx="5990">
                  <c:v>9.1648199445983375E-2</c:v>
                </c:pt>
                <c:pt idx="5991">
                  <c:v>0</c:v>
                </c:pt>
                <c:pt idx="5992">
                  <c:v>0</c:v>
                </c:pt>
                <c:pt idx="5993">
                  <c:v>0</c:v>
                </c:pt>
                <c:pt idx="5994">
                  <c:v>0</c:v>
                </c:pt>
                <c:pt idx="5995">
                  <c:v>0</c:v>
                </c:pt>
                <c:pt idx="5996">
                  <c:v>0</c:v>
                </c:pt>
                <c:pt idx="5997">
                  <c:v>9.9099722991689745E-2</c:v>
                </c:pt>
                <c:pt idx="5998">
                  <c:v>9.3559556786703607E-2</c:v>
                </c:pt>
                <c:pt idx="5999">
                  <c:v>7.472299168975069E-2</c:v>
                </c:pt>
                <c:pt idx="6000">
                  <c:v>9.7991689750692515E-2</c:v>
                </c:pt>
                <c:pt idx="6001">
                  <c:v>0.11088642659279778</c:v>
                </c:pt>
                <c:pt idx="6002">
                  <c:v>0.11800554016620499</c:v>
                </c:pt>
                <c:pt idx="6003">
                  <c:v>8.3864265927977841E-2</c:v>
                </c:pt>
                <c:pt idx="6004">
                  <c:v>9.8753462603878114E-2</c:v>
                </c:pt>
                <c:pt idx="6005">
                  <c:v>8.462603878116344E-2</c:v>
                </c:pt>
                <c:pt idx="6006">
                  <c:v>9.4321329639889193E-2</c:v>
                </c:pt>
                <c:pt idx="6007">
                  <c:v>0.11164819944598338</c:v>
                </c:pt>
                <c:pt idx="6008">
                  <c:v>0.11876731301939059</c:v>
                </c:pt>
                <c:pt idx="6009">
                  <c:v>7.5900277008310243E-2</c:v>
                </c:pt>
                <c:pt idx="6010">
                  <c:v>9.9861495844875345E-2</c:v>
                </c:pt>
                <c:pt idx="6011">
                  <c:v>8.7257617728531855E-2</c:v>
                </c:pt>
                <c:pt idx="6012">
                  <c:v>0</c:v>
                </c:pt>
                <c:pt idx="6013">
                  <c:v>7.0637119113573413E-2</c:v>
                </c:pt>
                <c:pt idx="6014">
                  <c:v>6.5096952908587261E-2</c:v>
                </c:pt>
                <c:pt idx="6015">
                  <c:v>5.4016620498614956E-2</c:v>
                </c:pt>
                <c:pt idx="6016">
                  <c:v>9.2243767313019392E-2</c:v>
                </c:pt>
                <c:pt idx="6017">
                  <c:v>6.0803324099722993E-2</c:v>
                </c:pt>
                <c:pt idx="6018">
                  <c:v>6.5900277008310248E-2</c:v>
                </c:pt>
                <c:pt idx="6019">
                  <c:v>5.4958448753462605E-2</c:v>
                </c:pt>
                <c:pt idx="6020">
                  <c:v>7.1191135734072028E-2</c:v>
                </c:pt>
                <c:pt idx="6021">
                  <c:v>9.2797783933518008E-2</c:v>
                </c:pt>
                <c:pt idx="6022">
                  <c:v>6.1883656509695288E-2</c:v>
                </c:pt>
                <c:pt idx="6023">
                  <c:v>7.7396121883656507E-2</c:v>
                </c:pt>
                <c:pt idx="6024">
                  <c:v>6.1329639889196673E-2</c:v>
                </c:pt>
                <c:pt idx="6025">
                  <c:v>6.4099722991689756E-2</c:v>
                </c:pt>
                <c:pt idx="6026">
                  <c:v>5.5789473684210528E-2</c:v>
                </c:pt>
                <c:pt idx="6027">
                  <c:v>9.4293628808864272E-2</c:v>
                </c:pt>
                <c:pt idx="6028">
                  <c:v>7.8379501385041545E-2</c:v>
                </c:pt>
                <c:pt idx="6029">
                  <c:v>6.3421052631578947E-2</c:v>
                </c:pt>
                <c:pt idx="6030">
                  <c:v>6.425207756232687E-2</c:v>
                </c:pt>
                <c:pt idx="6031">
                  <c:v>7.7548476454293636E-2</c:v>
                </c:pt>
                <c:pt idx="6032">
                  <c:v>8.585872576177285E-2</c:v>
                </c:pt>
                <c:pt idx="6033">
                  <c:v>6.9238227146814407E-2</c:v>
                </c:pt>
                <c:pt idx="6034">
                  <c:v>7.006925207756233E-2</c:v>
                </c:pt>
                <c:pt idx="6035">
                  <c:v>7.9487534626038775E-2</c:v>
                </c:pt>
                <c:pt idx="6036">
                  <c:v>8.696675900277008E-2</c:v>
                </c:pt>
                <c:pt idx="6037">
                  <c:v>6.4529085872576178E-2</c:v>
                </c:pt>
                <c:pt idx="6038">
                  <c:v>7.1177285318559561E-2</c:v>
                </c:pt>
                <c:pt idx="6039">
                  <c:v>7.0346260387811638E-2</c:v>
                </c:pt>
                <c:pt idx="6040">
                  <c:v>6.3698060941828255E-2</c:v>
                </c:pt>
                <c:pt idx="6041">
                  <c:v>7.8656509695290852E-2</c:v>
                </c:pt>
                <c:pt idx="6042">
                  <c:v>9.4168975069252078E-2</c:v>
                </c:pt>
                <c:pt idx="6043">
                  <c:v>6.5498614958448748E-2</c:v>
                </c:pt>
                <c:pt idx="6044">
                  <c:v>9.1398891966759002E-2</c:v>
                </c:pt>
                <c:pt idx="6045">
                  <c:v>7.1177285318559561E-2</c:v>
                </c:pt>
                <c:pt idx="6046">
                  <c:v>0.10026315789473685</c:v>
                </c:pt>
                <c:pt idx="6047">
                  <c:v>8.4182825484764537E-2</c:v>
                </c:pt>
                <c:pt idx="6048">
                  <c:v>5.5941828254847642E-2</c:v>
                </c:pt>
                <c:pt idx="6049">
                  <c:v>5.344875346260388E-2</c:v>
                </c:pt>
                <c:pt idx="6050">
                  <c:v>5.732686980609418E-2</c:v>
                </c:pt>
                <c:pt idx="6051">
                  <c:v>6.3698060941828255E-2</c:v>
                </c:pt>
                <c:pt idx="6052">
                  <c:v>5.7603878116343488E-2</c:v>
                </c:pt>
                <c:pt idx="6053">
                  <c:v>6.1481994459833794E-2</c:v>
                </c:pt>
                <c:pt idx="6054">
                  <c:v>4.8739612188365651E-2</c:v>
                </c:pt>
                <c:pt idx="6055">
                  <c:v>5.2063711911357342E-2</c:v>
                </c:pt>
                <c:pt idx="6056">
                  <c:v>5.9819944598337949E-2</c:v>
                </c:pt>
                <c:pt idx="6057">
                  <c:v>6.0927977839335179E-2</c:v>
                </c:pt>
                <c:pt idx="6058">
                  <c:v>5.5941828254847642E-2</c:v>
                </c:pt>
                <c:pt idx="6059">
                  <c:v>5.732686980609418E-2</c:v>
                </c:pt>
                <c:pt idx="6060">
                  <c:v>6.4806094182825486E-2</c:v>
                </c:pt>
                <c:pt idx="6061">
                  <c:v>6.0650969529085871E-2</c:v>
                </c:pt>
                <c:pt idx="6062">
                  <c:v>5.6772853185595565E-2</c:v>
                </c:pt>
                <c:pt idx="6063">
                  <c:v>5.344875346260388E-2</c:v>
                </c:pt>
                <c:pt idx="6064">
                  <c:v>5.2063711911357342E-2</c:v>
                </c:pt>
                <c:pt idx="6065">
                  <c:v>4.8739612188365651E-2</c:v>
                </c:pt>
                <c:pt idx="6066">
                  <c:v>7.0346260387811638E-2</c:v>
                </c:pt>
                <c:pt idx="6067">
                  <c:v>6.6468144044321331E-2</c:v>
                </c:pt>
                <c:pt idx="6068">
                  <c:v>6.1481994459833794E-2</c:v>
                </c:pt>
                <c:pt idx="6069">
                  <c:v>5.6772853185595565E-2</c:v>
                </c:pt>
                <c:pt idx="6070">
                  <c:v>6.5637119113573408E-2</c:v>
                </c:pt>
                <c:pt idx="6071">
                  <c:v>5.2617728531855958E-2</c:v>
                </c:pt>
                <c:pt idx="6072">
                  <c:v>7.1177285318559561E-2</c:v>
                </c:pt>
                <c:pt idx="6073">
                  <c:v>6.1481994459833794E-2</c:v>
                </c:pt>
                <c:pt idx="6074">
                  <c:v>5.732686980609418E-2</c:v>
                </c:pt>
                <c:pt idx="6075">
                  <c:v>4.9293628808864266E-2</c:v>
                </c:pt>
                <c:pt idx="6076">
                  <c:v>6.7022160664819946E-2</c:v>
                </c:pt>
                <c:pt idx="6077">
                  <c:v>6.1481994459833794E-2</c:v>
                </c:pt>
                <c:pt idx="6078">
                  <c:v>7.2562326869806099E-2</c:v>
                </c:pt>
                <c:pt idx="6079">
                  <c:v>5.8711911357340718E-2</c:v>
                </c:pt>
                <c:pt idx="6080">
                  <c:v>8.0318559556786698E-2</c:v>
                </c:pt>
                <c:pt idx="6081">
                  <c:v>6.3698060941828255E-2</c:v>
                </c:pt>
                <c:pt idx="6082">
                  <c:v>6.9238227146814407E-2</c:v>
                </c:pt>
                <c:pt idx="6083">
                  <c:v>5.8157894736842103E-2</c:v>
                </c:pt>
                <c:pt idx="6084">
                  <c:v>6.0927977839335179E-2</c:v>
                </c:pt>
                <c:pt idx="6085">
                  <c:v>6.6468144044321331E-2</c:v>
                </c:pt>
                <c:pt idx="6086">
                  <c:v>6.3698060941828255E-2</c:v>
                </c:pt>
                <c:pt idx="6087">
                  <c:v>8.2257617728531851E-2</c:v>
                </c:pt>
                <c:pt idx="6088">
                  <c:v>6.2313019390581717E-2</c:v>
                </c:pt>
                <c:pt idx="6089">
                  <c:v>6.3698060941828255E-2</c:v>
                </c:pt>
                <c:pt idx="6090">
                  <c:v>7.0623268698060945E-2</c:v>
                </c:pt>
                <c:pt idx="6091">
                  <c:v>6.5083102493074793E-2</c:v>
                </c:pt>
                <c:pt idx="6092">
                  <c:v>6.7853185595567869E-2</c:v>
                </c:pt>
                <c:pt idx="6093">
                  <c:v>5.9542936288088641E-2</c:v>
                </c:pt>
                <c:pt idx="6094">
                  <c:v>6.2216066481994459E-2</c:v>
                </c:pt>
                <c:pt idx="6095">
                  <c:v>8.8019390581717455E-2</c:v>
                </c:pt>
                <c:pt idx="6096">
                  <c:v>7.091412742382272E-2</c:v>
                </c:pt>
                <c:pt idx="6097">
                  <c:v>7.077562326869806E-2</c:v>
                </c:pt>
                <c:pt idx="6098">
                  <c:v>9.3698060941828254E-2</c:v>
                </c:pt>
                <c:pt idx="6099">
                  <c:v>7.8254847645429365E-2</c:v>
                </c:pt>
                <c:pt idx="6100">
                  <c:v>7.8421052631578947E-2</c:v>
                </c:pt>
                <c:pt idx="6101">
                  <c:v>6.9875346260387813E-2</c:v>
                </c:pt>
                <c:pt idx="6102">
                  <c:v>8.9058171745152348E-2</c:v>
                </c:pt>
                <c:pt idx="6103">
                  <c:v>9.4722991689750694E-2</c:v>
                </c:pt>
                <c:pt idx="6104">
                  <c:v>7.2756232686980615E-2</c:v>
                </c:pt>
                <c:pt idx="6105">
                  <c:v>6.270083102493075E-2</c:v>
                </c:pt>
                <c:pt idx="6106">
                  <c:v>0.11217451523545706</c:v>
                </c:pt>
                <c:pt idx="6107">
                  <c:v>7.893351800554016E-2</c:v>
                </c:pt>
                <c:pt idx="6108">
                  <c:v>7.3670360110803329E-2</c:v>
                </c:pt>
                <c:pt idx="6109">
                  <c:v>9.9432132963988923E-2</c:v>
                </c:pt>
                <c:pt idx="6110">
                  <c:v>9.0013850415512464E-2</c:v>
                </c:pt>
                <c:pt idx="6111">
                  <c:v>0.22382271468144044</c:v>
                </c:pt>
                <c:pt idx="6112">
                  <c:v>0.34238227146814404</c:v>
                </c:pt>
                <c:pt idx="6113">
                  <c:v>0.25263157894736843</c:v>
                </c:pt>
                <c:pt idx="6114">
                  <c:v>0.26675900277008308</c:v>
                </c:pt>
                <c:pt idx="6115">
                  <c:v>0.30858725761772854</c:v>
                </c:pt>
                <c:pt idx="6116">
                  <c:v>0.21080332409972299</c:v>
                </c:pt>
                <c:pt idx="6117">
                  <c:v>0.22382271468144044</c:v>
                </c:pt>
                <c:pt idx="6118">
                  <c:v>0.21080332409972299</c:v>
                </c:pt>
                <c:pt idx="6119">
                  <c:v>0.21606648199445982</c:v>
                </c:pt>
                <c:pt idx="6120">
                  <c:v>0.30858725761772854</c:v>
                </c:pt>
                <c:pt idx="6121">
                  <c:v>0.22797783933518007</c:v>
                </c:pt>
                <c:pt idx="6122">
                  <c:v>0.25263157894736843</c:v>
                </c:pt>
                <c:pt idx="6123">
                  <c:v>0.34238227146814404</c:v>
                </c:pt>
                <c:pt idx="6124">
                  <c:v>0.26675900277008308</c:v>
                </c:pt>
                <c:pt idx="6125">
                  <c:v>0.10450138504155125</c:v>
                </c:pt>
                <c:pt idx="6126">
                  <c:v>9.0304709141274239E-2</c:v>
                </c:pt>
                <c:pt idx="6127">
                  <c:v>0.1064404432132964</c:v>
                </c:pt>
                <c:pt idx="6128">
                  <c:v>9.2105263157894732E-2</c:v>
                </c:pt>
                <c:pt idx="6129">
                  <c:v>0.10728531855955678</c:v>
                </c:pt>
                <c:pt idx="6130">
                  <c:v>9.2950138504155122E-2</c:v>
                </c:pt>
                <c:pt idx="6131">
                  <c:v>0</c:v>
                </c:pt>
                <c:pt idx="6132">
                  <c:v>0</c:v>
                </c:pt>
                <c:pt idx="6133">
                  <c:v>0</c:v>
                </c:pt>
                <c:pt idx="6134">
                  <c:v>4.9307479224376736E-4</c:v>
                </c:pt>
                <c:pt idx="6135">
                  <c:v>6.7257617728531852E-2</c:v>
                </c:pt>
                <c:pt idx="6136">
                  <c:v>7.5138504155124658E-2</c:v>
                </c:pt>
                <c:pt idx="6137">
                  <c:v>5.662049861495845E-2</c:v>
                </c:pt>
                <c:pt idx="6138">
                  <c:v>5.662049861495845E-2</c:v>
                </c:pt>
                <c:pt idx="6139">
                  <c:v>6.0927977839335179E-2</c:v>
                </c:pt>
                <c:pt idx="6140">
                  <c:v>7.9916897506925211E-2</c:v>
                </c:pt>
                <c:pt idx="6141">
                  <c:v>8.2520775623268691E-2</c:v>
                </c:pt>
                <c:pt idx="6142">
                  <c:v>6.1980609418282546E-2</c:v>
                </c:pt>
                <c:pt idx="6143">
                  <c:v>5.3573407202216067E-2</c:v>
                </c:pt>
                <c:pt idx="6144">
                  <c:v>8.2520775623268691E-2</c:v>
                </c:pt>
                <c:pt idx="6145">
                  <c:v>6.7257617728531852E-2</c:v>
                </c:pt>
                <c:pt idx="6146">
                  <c:v>8.8434903047091409E-2</c:v>
                </c:pt>
                <c:pt idx="6147">
                  <c:v>7.2313019390581712E-2</c:v>
                </c:pt>
                <c:pt idx="6148">
                  <c:v>6.1980609418282546E-2</c:v>
                </c:pt>
                <c:pt idx="6149">
                  <c:v>6.9016620498614956E-2</c:v>
                </c:pt>
                <c:pt idx="6150">
                  <c:v>6.9515235457063715E-2</c:v>
                </c:pt>
                <c:pt idx="6151">
                  <c:v>7.2340720221606647E-2</c:v>
                </c:pt>
                <c:pt idx="6152">
                  <c:v>6.0927977839335179E-2</c:v>
                </c:pt>
                <c:pt idx="6153">
                  <c:v>9.4168975069252078E-2</c:v>
                </c:pt>
                <c:pt idx="6154">
                  <c:v>6.9016620498614956E-2</c:v>
                </c:pt>
                <c:pt idx="6155">
                  <c:v>7.2313019390581712E-2</c:v>
                </c:pt>
                <c:pt idx="6156">
                  <c:v>7.2340720221606647E-2</c:v>
                </c:pt>
                <c:pt idx="6157">
                  <c:v>5.3573407202216067E-2</c:v>
                </c:pt>
                <c:pt idx="6158">
                  <c:v>6.7257617728531852E-2</c:v>
                </c:pt>
                <c:pt idx="6159">
                  <c:v>8.9390581717451525E-2</c:v>
                </c:pt>
                <c:pt idx="6160">
                  <c:v>7.893351800554016E-2</c:v>
                </c:pt>
                <c:pt idx="6161">
                  <c:v>6.3019390581717447E-2</c:v>
                </c:pt>
                <c:pt idx="6162">
                  <c:v>6.3019390581717447E-2</c:v>
                </c:pt>
                <c:pt idx="6163">
                  <c:v>7.3157894736842102E-2</c:v>
                </c:pt>
                <c:pt idx="6164">
                  <c:v>6.0872576177285316E-2</c:v>
                </c:pt>
                <c:pt idx="6165">
                  <c:v>9.6495844875346265E-2</c:v>
                </c:pt>
                <c:pt idx="6166">
                  <c:v>5.662049861495845E-2</c:v>
                </c:pt>
                <c:pt idx="6167">
                  <c:v>6.0872576177285316E-2</c:v>
                </c:pt>
                <c:pt idx="6168">
                  <c:v>5.662049861495845E-2</c:v>
                </c:pt>
                <c:pt idx="6169">
                  <c:v>6.7257617728531852E-2</c:v>
                </c:pt>
                <c:pt idx="6170">
                  <c:v>7.3157894736842102E-2</c:v>
                </c:pt>
                <c:pt idx="6171">
                  <c:v>8.9390581717451525E-2</c:v>
                </c:pt>
                <c:pt idx="6172">
                  <c:v>7.893351800554016E-2</c:v>
                </c:pt>
                <c:pt idx="6173">
                  <c:v>7.5609418282548482E-2</c:v>
                </c:pt>
                <c:pt idx="6174">
                  <c:v>7.2008310249307483E-2</c:v>
                </c:pt>
                <c:pt idx="6175">
                  <c:v>5.662049861495845E-2</c:v>
                </c:pt>
                <c:pt idx="6176">
                  <c:v>6.0872576177285316E-2</c:v>
                </c:pt>
                <c:pt idx="6177">
                  <c:v>8.0318559556786698E-2</c:v>
                </c:pt>
                <c:pt idx="6178">
                  <c:v>6.5083102493074793E-2</c:v>
                </c:pt>
                <c:pt idx="6179">
                  <c:v>8.8628808864265926E-2</c:v>
                </c:pt>
                <c:pt idx="6180">
                  <c:v>1.2520775623268698E-3</c:v>
                </c:pt>
                <c:pt idx="6181">
                  <c:v>2.4349030470914128E-3</c:v>
                </c:pt>
                <c:pt idx="6182">
                  <c:v>1.9806094182825483E-3</c:v>
                </c:pt>
                <c:pt idx="6183">
                  <c:v>1.850415512465374E-3</c:v>
                </c:pt>
                <c:pt idx="6184">
                  <c:v>7.8947368421052627E-2</c:v>
                </c:pt>
                <c:pt idx="6185">
                  <c:v>7.0083102493074798E-2</c:v>
                </c:pt>
                <c:pt idx="6186">
                  <c:v>5.817174515235457E-2</c:v>
                </c:pt>
                <c:pt idx="6187">
                  <c:v>6.1357340720221608E-2</c:v>
                </c:pt>
                <c:pt idx="6188">
                  <c:v>7.2160664819944598E-2</c:v>
                </c:pt>
                <c:pt idx="6189">
                  <c:v>6.869806094182826E-2</c:v>
                </c:pt>
                <c:pt idx="6190">
                  <c:v>7.5484764542936289E-2</c:v>
                </c:pt>
                <c:pt idx="6191">
                  <c:v>6.6897506925207753E-2</c:v>
                </c:pt>
                <c:pt idx="6192">
                  <c:v>8.0055401662049858E-2</c:v>
                </c:pt>
                <c:pt idx="6193">
                  <c:v>6.7728531855955676E-2</c:v>
                </c:pt>
                <c:pt idx="6194">
                  <c:v>6.2188365650969531E-2</c:v>
                </c:pt>
                <c:pt idx="6195">
                  <c:v>7.3268698060941828E-2</c:v>
                </c:pt>
                <c:pt idx="6196">
                  <c:v>5.9002770083102493E-2</c:v>
                </c:pt>
                <c:pt idx="6197">
                  <c:v>7.6315789473684212E-2</c:v>
                </c:pt>
                <c:pt idx="6198">
                  <c:v>7.091412742382272E-2</c:v>
                </c:pt>
                <c:pt idx="6199">
                  <c:v>6.9529085872576182E-2</c:v>
                </c:pt>
                <c:pt idx="6200">
                  <c:v>7.6204986149584486E-2</c:v>
                </c:pt>
                <c:pt idx="6201">
                  <c:v>7.6952908587257618E-2</c:v>
                </c:pt>
                <c:pt idx="6202">
                  <c:v>9.944598337950139E-2</c:v>
                </c:pt>
                <c:pt idx="6203">
                  <c:v>0.10958448753462603</c:v>
                </c:pt>
                <c:pt idx="6204">
                  <c:v>9.0941828254847645E-2</c:v>
                </c:pt>
                <c:pt idx="6205">
                  <c:v>8.088642659279778E-2</c:v>
                </c:pt>
                <c:pt idx="6206">
                  <c:v>9.0027700831024932E-2</c:v>
                </c:pt>
                <c:pt idx="6207">
                  <c:v>8.5346260387811637E-2</c:v>
                </c:pt>
                <c:pt idx="6208">
                  <c:v>9.4764542936288082E-2</c:v>
                </c:pt>
                <c:pt idx="6209">
                  <c:v>8.6260387811634351E-2</c:v>
                </c:pt>
                <c:pt idx="6210">
                  <c:v>0.11426592797783934</c:v>
                </c:pt>
                <c:pt idx="6211">
                  <c:v>8.1634349030470912E-2</c:v>
                </c:pt>
                <c:pt idx="6212">
                  <c:v>8.6288088642659286E-2</c:v>
                </c:pt>
                <c:pt idx="6213">
                  <c:v>0.1</c:v>
                </c:pt>
                <c:pt idx="6214">
                  <c:v>0.10972299168975069</c:v>
                </c:pt>
                <c:pt idx="6215">
                  <c:v>0.11440443213296399</c:v>
                </c:pt>
                <c:pt idx="6216">
                  <c:v>7.7091412742382265E-2</c:v>
                </c:pt>
                <c:pt idx="6217">
                  <c:v>9.5318559556786697E-2</c:v>
                </c:pt>
                <c:pt idx="6218">
                  <c:v>9.096952908587258E-2</c:v>
                </c:pt>
                <c:pt idx="6219">
                  <c:v>8.1772853185595573E-2</c:v>
                </c:pt>
                <c:pt idx="6220">
                  <c:v>9.9141274238227148E-2</c:v>
                </c:pt>
                <c:pt idx="6221">
                  <c:v>8.5817174515235461E-2</c:v>
                </c:pt>
                <c:pt idx="6222">
                  <c:v>9.4459833795013853E-2</c:v>
                </c:pt>
                <c:pt idx="6223">
                  <c:v>7.8365650969529091E-2</c:v>
                </c:pt>
                <c:pt idx="6224">
                  <c:v>0.11099722991689751</c:v>
                </c:pt>
                <c:pt idx="6225">
                  <c:v>9.0498614958448756E-2</c:v>
                </c:pt>
                <c:pt idx="6226">
                  <c:v>0.1156786703601108</c:v>
                </c:pt>
                <c:pt idx="6227">
                  <c:v>8.3047091412742385E-2</c:v>
                </c:pt>
                <c:pt idx="6228">
                  <c:v>0.17340720221606648</c:v>
                </c:pt>
                <c:pt idx="6229">
                  <c:v>0.17991689750692522</c:v>
                </c:pt>
                <c:pt idx="6230">
                  <c:v>0.20110803324099724</c:v>
                </c:pt>
                <c:pt idx="6231">
                  <c:v>0.17922437673130193</c:v>
                </c:pt>
                <c:pt idx="6232">
                  <c:v>0.20041551246537395</c:v>
                </c:pt>
                <c:pt idx="6233">
                  <c:v>1.3019390581717451E-4</c:v>
                </c:pt>
                <c:pt idx="6234">
                  <c:v>1.5235457063711912E-3</c:v>
                </c:pt>
                <c:pt idx="6235">
                  <c:v>6.1218836565096952E-4</c:v>
                </c:pt>
                <c:pt idx="6236">
                  <c:v>0</c:v>
                </c:pt>
                <c:pt idx="6237">
                  <c:v>3.9335180055401664E-4</c:v>
                </c:pt>
                <c:pt idx="6238">
                  <c:v>3.6011080332409972E-5</c:v>
                </c:pt>
                <c:pt idx="6239">
                  <c:v>8.1163434903047096E-4</c:v>
                </c:pt>
                <c:pt idx="6240">
                  <c:v>7.7839335180055402E-4</c:v>
                </c:pt>
                <c:pt idx="6241">
                  <c:v>0</c:v>
                </c:pt>
                <c:pt idx="6242">
                  <c:v>0</c:v>
                </c:pt>
                <c:pt idx="6243">
                  <c:v>3.185595567867036E-4</c:v>
                </c:pt>
                <c:pt idx="6244">
                  <c:v>0</c:v>
                </c:pt>
                <c:pt idx="6245">
                  <c:v>1.1080332409972299E-4</c:v>
                </c:pt>
                <c:pt idx="6246">
                  <c:v>1.1717451523545707E-3</c:v>
                </c:pt>
                <c:pt idx="6247">
                  <c:v>5.2077562326869806E-4</c:v>
                </c:pt>
                <c:pt idx="6248">
                  <c:v>1.9362880886426594E-3</c:v>
                </c:pt>
                <c:pt idx="6249">
                  <c:v>8.6149584487534622E-4</c:v>
                </c:pt>
                <c:pt idx="6250">
                  <c:v>1.9141274238227146E-3</c:v>
                </c:pt>
                <c:pt idx="6251">
                  <c:v>5.4570637119113574E-4</c:v>
                </c:pt>
                <c:pt idx="6252">
                  <c:v>1.5318559556786705E-3</c:v>
                </c:pt>
                <c:pt idx="6253">
                  <c:v>1.1329639889196676E-3</c:v>
                </c:pt>
                <c:pt idx="6254">
                  <c:v>2.5263157894736842E-3</c:v>
                </c:pt>
                <c:pt idx="6255">
                  <c:v>0</c:v>
                </c:pt>
                <c:pt idx="6256">
                  <c:v>1.3795013850415512E-3</c:v>
                </c:pt>
                <c:pt idx="6257">
                  <c:v>1.4930747922437674E-3</c:v>
                </c:pt>
                <c:pt idx="6258">
                  <c:v>0</c:v>
                </c:pt>
                <c:pt idx="6259">
                  <c:v>8.7867036011080327E-2</c:v>
                </c:pt>
                <c:pt idx="6260">
                  <c:v>0.10531855955678671</c:v>
                </c:pt>
                <c:pt idx="6261">
                  <c:v>9.6869806094182831E-2</c:v>
                </c:pt>
                <c:pt idx="6262">
                  <c:v>8.6204986149584481E-2</c:v>
                </c:pt>
                <c:pt idx="6263">
                  <c:v>0.10975069252077563</c:v>
                </c:pt>
                <c:pt idx="6264">
                  <c:v>0.10240997229916897</c:v>
                </c:pt>
                <c:pt idx="6265">
                  <c:v>8.1634349030470912E-2</c:v>
                </c:pt>
                <c:pt idx="6266">
                  <c:v>9.0637119113573403E-2</c:v>
                </c:pt>
                <c:pt idx="6267">
                  <c:v>9.6869806094182831E-2</c:v>
                </c:pt>
                <c:pt idx="6268">
                  <c:v>9.2437673130193909E-2</c:v>
                </c:pt>
                <c:pt idx="6269">
                  <c:v>7.7202216066481991E-2</c:v>
                </c:pt>
                <c:pt idx="6270">
                  <c:v>8.3434903047091419E-2</c:v>
                </c:pt>
                <c:pt idx="6271">
                  <c:v>9.7977839335180061E-2</c:v>
                </c:pt>
                <c:pt idx="6272">
                  <c:v>0.10130193905817174</c:v>
                </c:pt>
                <c:pt idx="6273">
                  <c:v>0.10375346260387812</c:v>
                </c:pt>
                <c:pt idx="6274">
                  <c:v>0.12346260387811635</c:v>
                </c:pt>
                <c:pt idx="6275">
                  <c:v>0.10209141274238227</c:v>
                </c:pt>
                <c:pt idx="6276">
                  <c:v>0.10209141274238227</c:v>
                </c:pt>
                <c:pt idx="6277">
                  <c:v>9.9321329639889197E-2</c:v>
                </c:pt>
                <c:pt idx="6278">
                  <c:v>8.7479224376731307E-2</c:v>
                </c:pt>
                <c:pt idx="6279">
                  <c:v>9.433518005540166E-2</c:v>
                </c:pt>
                <c:pt idx="6280">
                  <c:v>8.2950138504155127E-2</c:v>
                </c:pt>
                <c:pt idx="6281">
                  <c:v>9.7105263157894736E-2</c:v>
                </c:pt>
                <c:pt idx="6282">
                  <c:v>7.796398891966759E-2</c:v>
                </c:pt>
                <c:pt idx="6283">
                  <c:v>8.9695290858725768E-2</c:v>
                </c:pt>
                <c:pt idx="6284">
                  <c:v>8.4709141274238231E-2</c:v>
                </c:pt>
                <c:pt idx="6285">
                  <c:v>9.246537396121883E-2</c:v>
                </c:pt>
                <c:pt idx="6286">
                  <c:v>0.10850415512465374</c:v>
                </c:pt>
                <c:pt idx="6287">
                  <c:v>0.11349030470914127</c:v>
                </c:pt>
                <c:pt idx="6288">
                  <c:v>9.7105263157894736E-2</c:v>
                </c:pt>
                <c:pt idx="6289">
                  <c:v>9.8767313019390582E-2</c:v>
                </c:pt>
                <c:pt idx="6290">
                  <c:v>0.1031994459833795</c:v>
                </c:pt>
                <c:pt idx="6291">
                  <c:v>9.5443213296398891E-2</c:v>
                </c:pt>
                <c:pt idx="6292">
                  <c:v>0.10486149584487535</c:v>
                </c:pt>
                <c:pt idx="6293">
                  <c:v>9.9875346260387812E-2</c:v>
                </c:pt>
                <c:pt idx="6294">
                  <c:v>0.12484764542936289</c:v>
                </c:pt>
                <c:pt idx="6295">
                  <c:v>0.1031994459833795</c:v>
                </c:pt>
                <c:pt idx="6296">
                  <c:v>8.5955678670360108E-2</c:v>
                </c:pt>
                <c:pt idx="6297">
                  <c:v>9.8213296398891967E-2</c:v>
                </c:pt>
                <c:pt idx="6298">
                  <c:v>0.10042936288088643</c:v>
                </c:pt>
                <c:pt idx="6299">
                  <c:v>9.0941828254847645E-2</c:v>
                </c:pt>
                <c:pt idx="6300">
                  <c:v>8.4196675900277004E-2</c:v>
                </c:pt>
                <c:pt idx="6301">
                  <c:v>0.10988919667590027</c:v>
                </c:pt>
                <c:pt idx="6302">
                  <c:v>9.3711911357340721E-2</c:v>
                </c:pt>
                <c:pt idx="6303">
                  <c:v>0.11487534626038781</c:v>
                </c:pt>
                <c:pt idx="6304">
                  <c:v>8.8725761772853184E-2</c:v>
                </c:pt>
                <c:pt idx="6305">
                  <c:v>7.9210526315789467E-2</c:v>
                </c:pt>
                <c:pt idx="6306">
                  <c:v>9.8213296398891967E-2</c:v>
                </c:pt>
                <c:pt idx="6307">
                  <c:v>0</c:v>
                </c:pt>
                <c:pt idx="6308">
                  <c:v>2.9501385041551245E-3</c:v>
                </c:pt>
                <c:pt idx="6309">
                  <c:v>3.7867036011080333E-3</c:v>
                </c:pt>
                <c:pt idx="6310">
                  <c:v>5.1052631578947369E-3</c:v>
                </c:pt>
                <c:pt idx="6311">
                  <c:v>3.8975069252077561E-3</c:v>
                </c:pt>
                <c:pt idx="6312">
                  <c:v>6.6759002770083106E-2</c:v>
                </c:pt>
                <c:pt idx="6313">
                  <c:v>5.9833795013850416E-2</c:v>
                </c:pt>
                <c:pt idx="6314">
                  <c:v>6.2603878116343492E-2</c:v>
                </c:pt>
                <c:pt idx="6315">
                  <c:v>0</c:v>
                </c:pt>
                <c:pt idx="6316">
                  <c:v>0</c:v>
                </c:pt>
                <c:pt idx="6317">
                  <c:v>0</c:v>
                </c:pt>
                <c:pt idx="6318">
                  <c:v>5.3739612188365648E-4</c:v>
                </c:pt>
                <c:pt idx="6319">
                  <c:v>0</c:v>
                </c:pt>
                <c:pt idx="6320">
                  <c:v>2.4376731301939059E-4</c:v>
                </c:pt>
                <c:pt idx="6321">
                  <c:v>0</c:v>
                </c:pt>
                <c:pt idx="6322">
                  <c:v>0</c:v>
                </c:pt>
                <c:pt idx="6323">
                  <c:v>1.7728531855955678E-4</c:v>
                </c:pt>
                <c:pt idx="6324">
                  <c:v>8.4210526315789478E-4</c:v>
                </c:pt>
                <c:pt idx="6325">
                  <c:v>1.1606648199445984E-3</c:v>
                </c:pt>
                <c:pt idx="6326">
                  <c:v>5.4293628808864262E-4</c:v>
                </c:pt>
                <c:pt idx="6327">
                  <c:v>1.074792243767313E-3</c:v>
                </c:pt>
                <c:pt idx="6328">
                  <c:v>6.7036011080332414E-4</c:v>
                </c:pt>
                <c:pt idx="6329">
                  <c:v>2.0166204986149586E-3</c:v>
                </c:pt>
                <c:pt idx="6330">
                  <c:v>1.6066481994459834E-3</c:v>
                </c:pt>
                <c:pt idx="6331">
                  <c:v>3.601108033240997E-4</c:v>
                </c:pt>
                <c:pt idx="6332">
                  <c:v>8.310249307479224E-6</c:v>
                </c:pt>
                <c:pt idx="6333">
                  <c:v>3.3670360110803321E-2</c:v>
                </c:pt>
                <c:pt idx="6334">
                  <c:v>3.9390581717451523E-2</c:v>
                </c:pt>
                <c:pt idx="6335">
                  <c:v>3.4155124653739613E-2</c:v>
                </c:pt>
                <c:pt idx="6336">
                  <c:v>3.9875346260387814E-2</c:v>
                </c:pt>
                <c:pt idx="6337">
                  <c:v>4.0041551246537396E-2</c:v>
                </c:pt>
                <c:pt idx="6338">
                  <c:v>4.1260387811634346E-2</c:v>
                </c:pt>
                <c:pt idx="6339">
                  <c:v>3.2922437673130196E-2</c:v>
                </c:pt>
                <c:pt idx="6340">
                  <c:v>2.981994459833795E-2</c:v>
                </c:pt>
                <c:pt idx="6341">
                  <c:v>3.1814404432132966E-2</c:v>
                </c:pt>
                <c:pt idx="6342">
                  <c:v>4.437673130193906E-2</c:v>
                </c:pt>
                <c:pt idx="6343">
                  <c:v>3.7493074792243765E-2</c:v>
                </c:pt>
                <c:pt idx="6344">
                  <c:v>3.7950138504155122E-2</c:v>
                </c:pt>
                <c:pt idx="6345">
                  <c:v>3.5941828254847645E-2</c:v>
                </c:pt>
                <c:pt idx="6346">
                  <c:v>3.0678670360110804E-2</c:v>
                </c:pt>
                <c:pt idx="6347">
                  <c:v>3.9168975069252078E-2</c:v>
                </c:pt>
                <c:pt idx="6348">
                  <c:v>3.7160664819944601E-2</c:v>
                </c:pt>
                <c:pt idx="6349">
                  <c:v>3.2354570637119114E-2</c:v>
                </c:pt>
                <c:pt idx="6350">
                  <c:v>0.11807479224376731</c:v>
                </c:pt>
                <c:pt idx="6351">
                  <c:v>0.11807479224376731</c:v>
                </c:pt>
                <c:pt idx="6352">
                  <c:v>5.0152354570637117E-2</c:v>
                </c:pt>
                <c:pt idx="6353">
                  <c:v>5.2357340720221607E-2</c:v>
                </c:pt>
                <c:pt idx="6354">
                  <c:v>0.11807479224376731</c:v>
                </c:pt>
                <c:pt idx="6355">
                  <c:v>4.9265927977839338E-2</c:v>
                </c:pt>
                <c:pt idx="6356">
                  <c:v>5.9598337950138504E-2</c:v>
                </c:pt>
                <c:pt idx="6357">
                  <c:v>4.5512465373961218E-2</c:v>
                </c:pt>
                <c:pt idx="6358">
                  <c:v>3.8698060941828254E-2</c:v>
                </c:pt>
                <c:pt idx="6359">
                  <c:v>4.4321329639889197E-2</c:v>
                </c:pt>
                <c:pt idx="6360">
                  <c:v>5.2022160664819947E-2</c:v>
                </c:pt>
                <c:pt idx="6361">
                  <c:v>6.2354570637119112E-2</c:v>
                </c:pt>
                <c:pt idx="6362">
                  <c:v>4.5083102493074789E-2</c:v>
                </c:pt>
                <c:pt idx="6363">
                  <c:v>0</c:v>
                </c:pt>
                <c:pt idx="6364">
                  <c:v>8.4487534626038779E-2</c:v>
                </c:pt>
                <c:pt idx="6365">
                  <c:v>9.5290858725761776E-2</c:v>
                </c:pt>
                <c:pt idx="6366">
                  <c:v>0.10110803324099724</c:v>
                </c:pt>
                <c:pt idx="6367">
                  <c:v>9.0304709141274239E-2</c:v>
                </c:pt>
                <c:pt idx="6368">
                  <c:v>0.10138504155124654</c:v>
                </c:pt>
                <c:pt idx="6369">
                  <c:v>0.10720221606648199</c:v>
                </c:pt>
                <c:pt idx="6370">
                  <c:v>8.7811634349030471E-2</c:v>
                </c:pt>
                <c:pt idx="6371">
                  <c:v>9.3628808864265931E-2</c:v>
                </c:pt>
                <c:pt idx="6372">
                  <c:v>9.0027700831024932E-2</c:v>
                </c:pt>
                <c:pt idx="6373">
                  <c:v>0.10886426592797784</c:v>
                </c:pt>
                <c:pt idx="6374">
                  <c:v>9.5844875346260391E-2</c:v>
                </c:pt>
                <c:pt idx="6375">
                  <c:v>8.8365650969529086E-2</c:v>
                </c:pt>
                <c:pt idx="6376">
                  <c:v>8.2548476454293626E-2</c:v>
                </c:pt>
                <c:pt idx="6377">
                  <c:v>0.10304709141274238</c:v>
                </c:pt>
                <c:pt idx="6378">
                  <c:v>8.8504155124653733E-2</c:v>
                </c:pt>
                <c:pt idx="6379">
                  <c:v>9.2936288088642655E-2</c:v>
                </c:pt>
                <c:pt idx="6380">
                  <c:v>0.16509695290858725</c:v>
                </c:pt>
                <c:pt idx="6381">
                  <c:v>0.13961218836565098</c:v>
                </c:pt>
                <c:pt idx="6382">
                  <c:v>0.15069252077562326</c:v>
                </c:pt>
                <c:pt idx="6383">
                  <c:v>0.1554016620498615</c:v>
                </c:pt>
                <c:pt idx="6384">
                  <c:v>0.10235457063711911</c:v>
                </c:pt>
                <c:pt idx="6385">
                  <c:v>0.12243767313019391</c:v>
                </c:pt>
                <c:pt idx="6386">
                  <c:v>9.7368421052631576E-2</c:v>
                </c:pt>
                <c:pt idx="6387">
                  <c:v>0.12036011080332409</c:v>
                </c:pt>
                <c:pt idx="6388">
                  <c:v>0.11537396121883657</c:v>
                </c:pt>
                <c:pt idx="6389">
                  <c:v>0.11024930747922437</c:v>
                </c:pt>
                <c:pt idx="6390">
                  <c:v>0.12908587257617729</c:v>
                </c:pt>
                <c:pt idx="6391">
                  <c:v>0.11745152354570637</c:v>
                </c:pt>
                <c:pt idx="6392">
                  <c:v>0.12409972299168975</c:v>
                </c:pt>
                <c:pt idx="6393">
                  <c:v>0.10526315789473684</c:v>
                </c:pt>
                <c:pt idx="6394">
                  <c:v>8.8504155124653733E-2</c:v>
                </c:pt>
                <c:pt idx="6395">
                  <c:v>0.13282548476454292</c:v>
                </c:pt>
                <c:pt idx="6396">
                  <c:v>0.1272853185595568</c:v>
                </c:pt>
                <c:pt idx="6397">
                  <c:v>0.11052631578947368</c:v>
                </c:pt>
                <c:pt idx="6398">
                  <c:v>0.12160664819944599</c:v>
                </c:pt>
                <c:pt idx="6399">
                  <c:v>0.13033240997229917</c:v>
                </c:pt>
                <c:pt idx="6400">
                  <c:v>0.11606648199445983</c:v>
                </c:pt>
                <c:pt idx="6401">
                  <c:v>0.10429362880886427</c:v>
                </c:pt>
                <c:pt idx="6402">
                  <c:v>0.12479224376731302</c:v>
                </c:pt>
                <c:pt idx="6403">
                  <c:v>0.10498614958448753</c:v>
                </c:pt>
                <c:pt idx="6404">
                  <c:v>9.8753462603878114E-2</c:v>
                </c:pt>
                <c:pt idx="6405">
                  <c:v>9.4044321329639885E-2</c:v>
                </c:pt>
                <c:pt idx="6406">
                  <c:v>8.8504155124653733E-2</c:v>
                </c:pt>
                <c:pt idx="6407">
                  <c:v>0.11814404432132963</c:v>
                </c:pt>
                <c:pt idx="6408">
                  <c:v>0.13490304709141274</c:v>
                </c:pt>
                <c:pt idx="6409">
                  <c:v>0.11717451523545706</c:v>
                </c:pt>
                <c:pt idx="6410">
                  <c:v>0.12936288088642658</c:v>
                </c:pt>
                <c:pt idx="6411">
                  <c:v>0.13240997229916898</c:v>
                </c:pt>
                <c:pt idx="6412">
                  <c:v>0.10083102493074793</c:v>
                </c:pt>
                <c:pt idx="6413">
                  <c:v>0.10706371191135734</c:v>
                </c:pt>
                <c:pt idx="6414">
                  <c:v>0.11260387811634349</c:v>
                </c:pt>
                <c:pt idx="6415">
                  <c:v>0.10637119113573407</c:v>
                </c:pt>
                <c:pt idx="6416">
                  <c:v>9.4044321329639885E-2</c:v>
                </c:pt>
                <c:pt idx="6417">
                  <c:v>0.11163434903047091</c:v>
                </c:pt>
                <c:pt idx="6418">
                  <c:v>0.12368421052631579</c:v>
                </c:pt>
                <c:pt idx="6419">
                  <c:v>0.12686980609418283</c:v>
                </c:pt>
                <c:pt idx="6420">
                  <c:v>0.1409972299168975</c:v>
                </c:pt>
                <c:pt idx="6421">
                  <c:v>0.12603878116343489</c:v>
                </c:pt>
                <c:pt idx="6422">
                  <c:v>0.13822714681440443</c:v>
                </c:pt>
                <c:pt idx="6423">
                  <c:v>0.1113573407202216</c:v>
                </c:pt>
                <c:pt idx="6424">
                  <c:v>0.10332409972299168</c:v>
                </c:pt>
                <c:pt idx="6425">
                  <c:v>0.14681440443213298</c:v>
                </c:pt>
                <c:pt idx="6426">
                  <c:v>0.12022160664819945</c:v>
                </c:pt>
                <c:pt idx="6427">
                  <c:v>0.14265927977839335</c:v>
                </c:pt>
                <c:pt idx="6428">
                  <c:v>0.1077562326869806</c:v>
                </c:pt>
                <c:pt idx="6429">
                  <c:v>0.1128808864265928</c:v>
                </c:pt>
                <c:pt idx="6430">
                  <c:v>0.13988919667590027</c:v>
                </c:pt>
                <c:pt idx="6431">
                  <c:v>0.12188365650969529</c:v>
                </c:pt>
                <c:pt idx="6432">
                  <c:v>0.12770083102493074</c:v>
                </c:pt>
                <c:pt idx="6433">
                  <c:v>0.15429362880886427</c:v>
                </c:pt>
                <c:pt idx="6434">
                  <c:v>0.13351800554016621</c:v>
                </c:pt>
                <c:pt idx="6435">
                  <c:v>0.1484764542936288</c:v>
                </c:pt>
                <c:pt idx="6436">
                  <c:v>0.14182825484764544</c:v>
                </c:pt>
                <c:pt idx="6437">
                  <c:v>0.1077562326869806</c:v>
                </c:pt>
                <c:pt idx="6438">
                  <c:v>0.12299168975069252</c:v>
                </c:pt>
                <c:pt idx="6439">
                  <c:v>0.11398891966759003</c:v>
                </c:pt>
                <c:pt idx="6440">
                  <c:v>0.14238227146814406</c:v>
                </c:pt>
                <c:pt idx="6441">
                  <c:v>0.12894736842105264</c:v>
                </c:pt>
                <c:pt idx="6442">
                  <c:v>0.1664819944598338</c:v>
                </c:pt>
                <c:pt idx="6443">
                  <c:v>0.1664819944598338</c:v>
                </c:pt>
                <c:pt idx="6444">
                  <c:v>0.14238227146814406</c:v>
                </c:pt>
                <c:pt idx="6445">
                  <c:v>0.12894736842105264</c:v>
                </c:pt>
                <c:pt idx="6446">
                  <c:v>0.13781163434903046</c:v>
                </c:pt>
                <c:pt idx="6447">
                  <c:v>0.10789473684210527</c:v>
                </c:pt>
                <c:pt idx="6448">
                  <c:v>0.11246537396121883</c:v>
                </c:pt>
                <c:pt idx="6449">
                  <c:v>0.12202216066481994</c:v>
                </c:pt>
                <c:pt idx="6450">
                  <c:v>0.14307479224376732</c:v>
                </c:pt>
                <c:pt idx="6451">
                  <c:v>0.10789473684210527</c:v>
                </c:pt>
                <c:pt idx="6452">
                  <c:v>0.12202216066481994</c:v>
                </c:pt>
                <c:pt idx="6453">
                  <c:v>0.13199445983379501</c:v>
                </c:pt>
                <c:pt idx="6454">
                  <c:v>0.11246537396121883</c:v>
                </c:pt>
                <c:pt idx="6455">
                  <c:v>0.12659279778393351</c:v>
                </c:pt>
                <c:pt idx="6456">
                  <c:v>0.14210526315789473</c:v>
                </c:pt>
                <c:pt idx="6457">
                  <c:v>0.12271468144044322</c:v>
                </c:pt>
                <c:pt idx="6458">
                  <c:v>0.11717451523545706</c:v>
                </c:pt>
                <c:pt idx="6459">
                  <c:v>0.10235457063711911</c:v>
                </c:pt>
                <c:pt idx="6460">
                  <c:v>0.13656509695290858</c:v>
                </c:pt>
                <c:pt idx="6461">
                  <c:v>0.10789473684210527</c:v>
                </c:pt>
                <c:pt idx="6462">
                  <c:v>0.11440443213296399</c:v>
                </c:pt>
                <c:pt idx="6463">
                  <c:v>0.10886426592797784</c:v>
                </c:pt>
                <c:pt idx="6464">
                  <c:v>0.13781163434903046</c:v>
                </c:pt>
                <c:pt idx="6465">
                  <c:v>0.13185595567867037</c:v>
                </c:pt>
                <c:pt idx="6466">
                  <c:v>0.14861495844875347</c:v>
                </c:pt>
                <c:pt idx="6467">
                  <c:v>0.17340720221606648</c:v>
                </c:pt>
                <c:pt idx="6468">
                  <c:v>0.1664819944598338</c:v>
                </c:pt>
                <c:pt idx="6469">
                  <c:v>0.13670360110803323</c:v>
                </c:pt>
                <c:pt idx="6470">
                  <c:v>0.13254847645429363</c:v>
                </c:pt>
                <c:pt idx="6471">
                  <c:v>0.13850415512465375</c:v>
                </c:pt>
                <c:pt idx="6472">
                  <c:v>0.18019390581717451</c:v>
                </c:pt>
                <c:pt idx="6473">
                  <c:v>0.16855955678670359</c:v>
                </c:pt>
                <c:pt idx="6474">
                  <c:v>0.17548476454293629</c:v>
                </c:pt>
                <c:pt idx="6475">
                  <c:v>0.14930747922437673</c:v>
                </c:pt>
                <c:pt idx="6476">
                  <c:v>0.17326869806094183</c:v>
                </c:pt>
                <c:pt idx="6477">
                  <c:v>0.14265927977839335</c:v>
                </c:pt>
                <c:pt idx="6478">
                  <c:v>0.18019390581717451</c:v>
                </c:pt>
                <c:pt idx="6479">
                  <c:v>0.13850415512465375</c:v>
                </c:pt>
                <c:pt idx="6480">
                  <c:v>0.16855955678670359</c:v>
                </c:pt>
                <c:pt idx="6481">
                  <c:v>0.14930747922437673</c:v>
                </c:pt>
                <c:pt idx="6482">
                  <c:v>0.17548476454293629</c:v>
                </c:pt>
                <c:pt idx="6483">
                  <c:v>0.17326869806094183</c:v>
                </c:pt>
                <c:pt idx="6484">
                  <c:v>0.13670360110803323</c:v>
                </c:pt>
                <c:pt idx="6485">
                  <c:v>0.14265927977839335</c:v>
                </c:pt>
                <c:pt idx="6486">
                  <c:v>0.13254847645429363</c:v>
                </c:pt>
                <c:pt idx="6487">
                  <c:v>0.17423822714681442</c:v>
                </c:pt>
                <c:pt idx="6488">
                  <c:v>0.1409972299168975</c:v>
                </c:pt>
                <c:pt idx="6489">
                  <c:v>0.16315789473684211</c:v>
                </c:pt>
                <c:pt idx="6490">
                  <c:v>0.12659279778393351</c:v>
                </c:pt>
                <c:pt idx="6491">
                  <c:v>0.14321329639889196</c:v>
                </c:pt>
                <c:pt idx="6492">
                  <c:v>0.15761772853185596</c:v>
                </c:pt>
                <c:pt idx="6493">
                  <c:v>0.16592797783933519</c:v>
                </c:pt>
                <c:pt idx="6494">
                  <c:v>0.14238227146814406</c:v>
                </c:pt>
                <c:pt idx="6495">
                  <c:v>0.16038781163434904</c:v>
                </c:pt>
                <c:pt idx="6496">
                  <c:v>0.14626038781163436</c:v>
                </c:pt>
                <c:pt idx="6497">
                  <c:v>0.12825484764542935</c:v>
                </c:pt>
                <c:pt idx="6498">
                  <c:v>0.17562326869806094</c:v>
                </c:pt>
                <c:pt idx="6499">
                  <c:v>0.15734072022160664</c:v>
                </c:pt>
                <c:pt idx="6500">
                  <c:v>0.17257617728531857</c:v>
                </c:pt>
                <c:pt idx="6501">
                  <c:v>0.14626038781163436</c:v>
                </c:pt>
                <c:pt idx="6502">
                  <c:v>0.29058171745152356</c:v>
                </c:pt>
                <c:pt idx="6503">
                  <c:v>0.29335180055401661</c:v>
                </c:pt>
                <c:pt idx="6504">
                  <c:v>0.271191135734072</c:v>
                </c:pt>
                <c:pt idx="6505">
                  <c:v>0.31578947368421051</c:v>
                </c:pt>
                <c:pt idx="6506">
                  <c:v>0.29778393351800553</c:v>
                </c:pt>
                <c:pt idx="6507">
                  <c:v>0.29889196675900276</c:v>
                </c:pt>
                <c:pt idx="6508">
                  <c:v>0.29889196675900276</c:v>
                </c:pt>
                <c:pt idx="6509">
                  <c:v>0.31578947368421051</c:v>
                </c:pt>
                <c:pt idx="6510">
                  <c:v>0.28088642659279778</c:v>
                </c:pt>
                <c:pt idx="6511">
                  <c:v>8.7950138504155131E-2</c:v>
                </c:pt>
                <c:pt idx="6512">
                  <c:v>0.11321329639889197</c:v>
                </c:pt>
                <c:pt idx="6513">
                  <c:v>6.709141274238227E-2</c:v>
                </c:pt>
                <c:pt idx="6514">
                  <c:v>7.7479224376731298E-2</c:v>
                </c:pt>
                <c:pt idx="6515">
                  <c:v>7.8337950138504156E-2</c:v>
                </c:pt>
                <c:pt idx="6516">
                  <c:v>8.8808864265927975E-2</c:v>
                </c:pt>
                <c:pt idx="6517">
                  <c:v>0.11407202216066482</c:v>
                </c:pt>
                <c:pt idx="6518">
                  <c:v>6.7950138504155128E-2</c:v>
                </c:pt>
                <c:pt idx="6519">
                  <c:v>6.8088642659279774E-2</c:v>
                </c:pt>
                <c:pt idx="6520">
                  <c:v>8.8947368421052636E-2</c:v>
                </c:pt>
                <c:pt idx="6521">
                  <c:v>7.9058171745152353E-2</c:v>
                </c:pt>
                <c:pt idx="6522">
                  <c:v>0.11421052631578947</c:v>
                </c:pt>
                <c:pt idx="6523">
                  <c:v>8.9058171745152348E-2</c:v>
                </c:pt>
                <c:pt idx="6524">
                  <c:v>9.2936288088642655E-2</c:v>
                </c:pt>
                <c:pt idx="6525">
                  <c:v>9.2936288088642655E-2</c:v>
                </c:pt>
                <c:pt idx="6526">
                  <c:v>8.9058171745152348E-2</c:v>
                </c:pt>
                <c:pt idx="6527">
                  <c:v>9.0720221606648194E-2</c:v>
                </c:pt>
                <c:pt idx="6528">
                  <c:v>9.45983379501385E-2</c:v>
                </c:pt>
                <c:pt idx="6529">
                  <c:v>9.5290858725761776E-2</c:v>
                </c:pt>
                <c:pt idx="6530">
                  <c:v>9.7506925207756237E-2</c:v>
                </c:pt>
                <c:pt idx="6531">
                  <c:v>9.141274238227147E-2</c:v>
                </c:pt>
                <c:pt idx="6532">
                  <c:v>0.10138504155124654</c:v>
                </c:pt>
                <c:pt idx="6533">
                  <c:v>8.9889196675900271E-2</c:v>
                </c:pt>
                <c:pt idx="6534">
                  <c:v>9.3767313019390577E-2</c:v>
                </c:pt>
                <c:pt idx="6535">
                  <c:v>9.4875346260387808E-2</c:v>
                </c:pt>
                <c:pt idx="6536">
                  <c:v>8.9889196675900271E-2</c:v>
                </c:pt>
                <c:pt idx="6537">
                  <c:v>0.15554016620498615</c:v>
                </c:pt>
                <c:pt idx="6538">
                  <c:v>0.14695290858725762</c:v>
                </c:pt>
                <c:pt idx="6539">
                  <c:v>0.1497229916897507</c:v>
                </c:pt>
                <c:pt idx="6540">
                  <c:v>0.15831024930747922</c:v>
                </c:pt>
                <c:pt idx="6541">
                  <c:v>0.16565096952908587</c:v>
                </c:pt>
                <c:pt idx="6542">
                  <c:v>0.15706371191135735</c:v>
                </c:pt>
                <c:pt idx="6543">
                  <c:v>0.12022160664819945</c:v>
                </c:pt>
                <c:pt idx="6544">
                  <c:v>0.11191135734072022</c:v>
                </c:pt>
                <c:pt idx="6545">
                  <c:v>0.12409972299168975</c:v>
                </c:pt>
                <c:pt idx="6546">
                  <c:v>0.11578947368421053</c:v>
                </c:pt>
                <c:pt idx="6547">
                  <c:v>0.11246537396121883</c:v>
                </c:pt>
                <c:pt idx="6548">
                  <c:v>0.1425207756232687</c:v>
                </c:pt>
                <c:pt idx="6549">
                  <c:v>0.1386426592797784</c:v>
                </c:pt>
                <c:pt idx="6550">
                  <c:v>0.11745152354570637</c:v>
                </c:pt>
                <c:pt idx="6551">
                  <c:v>0.11883656509695291</c:v>
                </c:pt>
                <c:pt idx="6552">
                  <c:v>0.11385041551246537</c:v>
                </c:pt>
                <c:pt idx="6553">
                  <c:v>0.12146814404432132</c:v>
                </c:pt>
                <c:pt idx="6554">
                  <c:v>0.12548476454293628</c:v>
                </c:pt>
                <c:pt idx="6555">
                  <c:v>0.12146814404432132</c:v>
                </c:pt>
                <c:pt idx="6556">
                  <c:v>0.12548476454293628</c:v>
                </c:pt>
                <c:pt idx="6557">
                  <c:v>0.12146814404432132</c:v>
                </c:pt>
                <c:pt idx="6558">
                  <c:v>0.12645429362880886</c:v>
                </c:pt>
                <c:pt idx="6559">
                  <c:v>0.16814404432132965</c:v>
                </c:pt>
                <c:pt idx="6560">
                  <c:v>0.17673130193905817</c:v>
                </c:pt>
                <c:pt idx="6561">
                  <c:v>0.16966759002770082</c:v>
                </c:pt>
                <c:pt idx="6562">
                  <c:v>0.17825484764542937</c:v>
                </c:pt>
                <c:pt idx="6563">
                  <c:v>0.17825484764542937</c:v>
                </c:pt>
                <c:pt idx="6564">
                  <c:v>0.16966759002770082</c:v>
                </c:pt>
                <c:pt idx="6565">
                  <c:v>0.24058171745152354</c:v>
                </c:pt>
                <c:pt idx="6566">
                  <c:v>0.16066481994459833</c:v>
                </c:pt>
                <c:pt idx="6567">
                  <c:v>0.16925207756232688</c:v>
                </c:pt>
                <c:pt idx="6568">
                  <c:v>0.17299168975069251</c:v>
                </c:pt>
                <c:pt idx="6569">
                  <c:v>0.16440443213296399</c:v>
                </c:pt>
                <c:pt idx="6570">
                  <c:v>0.13102493074792243</c:v>
                </c:pt>
                <c:pt idx="6571">
                  <c:v>0.13518005540166206</c:v>
                </c:pt>
                <c:pt idx="6572">
                  <c:v>0.13362880886426592</c:v>
                </c:pt>
                <c:pt idx="6573">
                  <c:v>0.13778393351800555</c:v>
                </c:pt>
                <c:pt idx="6574">
                  <c:v>0.14041551246537395</c:v>
                </c:pt>
                <c:pt idx="6575">
                  <c:v>0.143601108033241</c:v>
                </c:pt>
                <c:pt idx="6576">
                  <c:v>7.5069252077562321E-2</c:v>
                </c:pt>
                <c:pt idx="6577">
                  <c:v>8.5844875346260383E-2</c:v>
                </c:pt>
                <c:pt idx="6578">
                  <c:v>0.35013850415512465</c:v>
                </c:pt>
                <c:pt idx="6579">
                  <c:v>0.37534626038781166</c:v>
                </c:pt>
                <c:pt idx="6580">
                  <c:v>0.33795013850415512</c:v>
                </c:pt>
                <c:pt idx="6581">
                  <c:v>0.31274238227146817</c:v>
                </c:pt>
                <c:pt idx="6582">
                  <c:v>0.37783933518005541</c:v>
                </c:pt>
                <c:pt idx="6583">
                  <c:v>0.34044321329639887</c:v>
                </c:pt>
                <c:pt idx="6584">
                  <c:v>0.31551246537396122</c:v>
                </c:pt>
                <c:pt idx="6585">
                  <c:v>0.35290858725761776</c:v>
                </c:pt>
                <c:pt idx="6586">
                  <c:v>4.1855955678670363E-2</c:v>
                </c:pt>
                <c:pt idx="6587">
                  <c:v>4.1855955678670363E-2</c:v>
                </c:pt>
                <c:pt idx="6588">
                  <c:v>4.4833795013850417E-2</c:v>
                </c:pt>
                <c:pt idx="6589">
                  <c:v>4.4833795013850417E-2</c:v>
                </c:pt>
                <c:pt idx="6590">
                  <c:v>3.598337950138504E-2</c:v>
                </c:pt>
                <c:pt idx="6591">
                  <c:v>3.8961218836565094E-2</c:v>
                </c:pt>
                <c:pt idx="6592">
                  <c:v>3.8961218836565094E-2</c:v>
                </c:pt>
                <c:pt idx="6593">
                  <c:v>3.598337950138504E-2</c:v>
                </c:pt>
                <c:pt idx="6594">
                  <c:v>4.3144044321329643E-2</c:v>
                </c:pt>
                <c:pt idx="6595">
                  <c:v>4.0650969529085874E-2</c:v>
                </c:pt>
                <c:pt idx="6596">
                  <c:v>4.6121883656509696E-2</c:v>
                </c:pt>
                <c:pt idx="6597">
                  <c:v>3.7673130193905814E-2</c:v>
                </c:pt>
                <c:pt idx="6598">
                  <c:v>3.7673130193905814E-2</c:v>
                </c:pt>
                <c:pt idx="6599">
                  <c:v>4.6121883656509696E-2</c:v>
                </c:pt>
                <c:pt idx="6600">
                  <c:v>4.3144044321329643E-2</c:v>
                </c:pt>
                <c:pt idx="6601">
                  <c:v>4.0650969529085874E-2</c:v>
                </c:pt>
                <c:pt idx="6602">
                  <c:v>4.8033240997229915E-2</c:v>
                </c:pt>
                <c:pt idx="6603">
                  <c:v>3.9612188365650967E-2</c:v>
                </c:pt>
                <c:pt idx="6604">
                  <c:v>3.9612188365650967E-2</c:v>
                </c:pt>
                <c:pt idx="6605">
                  <c:v>4.8033240997229915E-2</c:v>
                </c:pt>
                <c:pt idx="6606">
                  <c:v>4.2659279778393351E-2</c:v>
                </c:pt>
                <c:pt idx="6607">
                  <c:v>4.2659279778393351E-2</c:v>
                </c:pt>
                <c:pt idx="6608">
                  <c:v>6.0955678670360114E-2</c:v>
                </c:pt>
                <c:pt idx="6609">
                  <c:v>6.0955678670360114E-2</c:v>
                </c:pt>
                <c:pt idx="6610">
                  <c:v>5.8227146814404433E-2</c:v>
                </c:pt>
                <c:pt idx="6611">
                  <c:v>6.8559556786703599E-2</c:v>
                </c:pt>
                <c:pt idx="6612">
                  <c:v>4.9556786703601106E-2</c:v>
                </c:pt>
                <c:pt idx="6613">
                  <c:v>6.8850415512465374E-2</c:v>
                </c:pt>
                <c:pt idx="6614">
                  <c:v>7.3254847645429361E-2</c:v>
                </c:pt>
                <c:pt idx="6615">
                  <c:v>5.1218836565096952E-2</c:v>
                </c:pt>
                <c:pt idx="6616">
                  <c:v>7.4182825484764542E-2</c:v>
                </c:pt>
                <c:pt idx="6617">
                  <c:v>6.5512465373961215E-2</c:v>
                </c:pt>
                <c:pt idx="6618">
                  <c:v>5.9806094182825488E-2</c:v>
                </c:pt>
                <c:pt idx="6619">
                  <c:v>6.159279778393352E-2</c:v>
                </c:pt>
                <c:pt idx="6620">
                  <c:v>6.7299168975069254E-2</c:v>
                </c:pt>
                <c:pt idx="6621">
                  <c:v>7.5969529085872581E-2</c:v>
                </c:pt>
                <c:pt idx="6622">
                  <c:v>5.3005540166204984E-2</c:v>
                </c:pt>
                <c:pt idx="6623">
                  <c:v>9.310249307479225E-2</c:v>
                </c:pt>
                <c:pt idx="6624">
                  <c:v>8.8047091412742376E-2</c:v>
                </c:pt>
                <c:pt idx="6625">
                  <c:v>8.4709141274238231E-2</c:v>
                </c:pt>
                <c:pt idx="6626">
                  <c:v>7.9168975069252079E-2</c:v>
                </c:pt>
                <c:pt idx="6627">
                  <c:v>8.7451523545706372E-2</c:v>
                </c:pt>
                <c:pt idx="6628">
                  <c:v>8.1855955678670364E-2</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2.2160664819944597E-5</c:v>
                </c:pt>
                <c:pt idx="6671">
                  <c:v>2.2991689750692521E-4</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2.5761772853185596E-4</c:v>
                </c:pt>
                <c:pt idx="6693">
                  <c:v>2.0221606648199446E-4</c:v>
                </c:pt>
                <c:pt idx="6694">
                  <c:v>6.094182825484765E-4</c:v>
                </c:pt>
                <c:pt idx="6695">
                  <c:v>0</c:v>
                </c:pt>
                <c:pt idx="6696">
                  <c:v>3.3795013850415514E-4</c:v>
                </c:pt>
                <c:pt idx="6697">
                  <c:v>1.2742382271468145E-4</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5.0526315789473683E-2</c:v>
                </c:pt>
                <c:pt idx="6720">
                  <c:v>4.6371191135734069E-2</c:v>
                </c:pt>
                <c:pt idx="6721">
                  <c:v>4.6246537396121883E-2</c:v>
                </c:pt>
                <c:pt idx="6722">
                  <c:v>5.6246537396121885E-2</c:v>
                </c:pt>
                <c:pt idx="6723">
                  <c:v>5.2216066481994457E-2</c:v>
                </c:pt>
                <c:pt idx="6724">
                  <c:v>5.7853185595567867E-2</c:v>
                </c:pt>
                <c:pt idx="6725">
                  <c:v>5.3822714681440446E-2</c:v>
                </c:pt>
                <c:pt idx="6726">
                  <c:v>4.7853185595567865E-2</c:v>
                </c:pt>
                <c:pt idx="6727">
                  <c:v>5.2132963988919666E-2</c:v>
                </c:pt>
                <c:pt idx="6728">
                  <c:v>4.7977839335180059E-2</c:v>
                </c:pt>
                <c:pt idx="6729">
                  <c:v>5.5927977839335181E-2</c:v>
                </c:pt>
                <c:pt idx="6730">
                  <c:v>4.9958448753462607E-2</c:v>
                </c:pt>
                <c:pt idx="6731">
                  <c:v>5.0083102493074794E-2</c:v>
                </c:pt>
                <c:pt idx="6732">
                  <c:v>5.9958448753462602E-2</c:v>
                </c:pt>
                <c:pt idx="6733">
                  <c:v>5.4238227146814408E-2</c:v>
                </c:pt>
                <c:pt idx="6734">
                  <c:v>5.5817174515235456E-2</c:v>
                </c:pt>
                <c:pt idx="6735">
                  <c:v>0.1</c:v>
                </c:pt>
                <c:pt idx="6736">
                  <c:v>7.588642659279779E-2</c:v>
                </c:pt>
                <c:pt idx="6737">
                  <c:v>7.4113573407202218E-2</c:v>
                </c:pt>
                <c:pt idx="6738">
                  <c:v>9.4819944598337952E-2</c:v>
                </c:pt>
                <c:pt idx="6739">
                  <c:v>6.8434903047091419E-2</c:v>
                </c:pt>
                <c:pt idx="6740">
                  <c:v>7.9709141274238227E-2</c:v>
                </c:pt>
                <c:pt idx="6741">
                  <c:v>6.4916897506925211E-2</c:v>
                </c:pt>
                <c:pt idx="6742">
                  <c:v>9.1038781163434904E-2</c:v>
                </c:pt>
                <c:pt idx="6743">
                  <c:v>7.9376731301939063E-2</c:v>
                </c:pt>
                <c:pt idx="6744">
                  <c:v>6.7368421052631577E-2</c:v>
                </c:pt>
                <c:pt idx="6745">
                  <c:v>8.7894736842105262E-2</c:v>
                </c:pt>
                <c:pt idx="6746">
                  <c:v>6.9376731301939054E-2</c:v>
                </c:pt>
                <c:pt idx="6747">
                  <c:v>8.3531855955678677E-2</c:v>
                </c:pt>
                <c:pt idx="6748">
                  <c:v>0.1090027700831025</c:v>
                </c:pt>
                <c:pt idx="6749">
                  <c:v>6.5706371191135732E-2</c:v>
                </c:pt>
                <c:pt idx="6750">
                  <c:v>9.6897506925207752E-2</c:v>
                </c:pt>
                <c:pt idx="6751">
                  <c:v>0.10465373961218837</c:v>
                </c:pt>
                <c:pt idx="6752">
                  <c:v>5.6606648199445983E-2</c:v>
                </c:pt>
                <c:pt idx="6753">
                  <c:v>8.9404432132963993E-2</c:v>
                </c:pt>
                <c:pt idx="6754">
                  <c:v>7.4944598337950141E-2</c:v>
                </c:pt>
                <c:pt idx="6755">
                  <c:v>8.1565096952908589E-2</c:v>
                </c:pt>
                <c:pt idx="6756">
                  <c:v>0.11493074792243767</c:v>
                </c:pt>
                <c:pt idx="6757">
                  <c:v>8.2770083102493078E-2</c:v>
                </c:pt>
                <c:pt idx="6758">
                  <c:v>0.10005540166204986</c:v>
                </c:pt>
                <c:pt idx="6759">
                  <c:v>8.5180055401662055E-2</c:v>
                </c:pt>
                <c:pt idx="6760">
                  <c:v>6.7243767313019384E-2</c:v>
                </c:pt>
                <c:pt idx="6761">
                  <c:v>7.7520775623268701E-2</c:v>
                </c:pt>
                <c:pt idx="6762">
                  <c:v>6.5304709141274245E-2</c:v>
                </c:pt>
                <c:pt idx="6763">
                  <c:v>7.5581717451523547E-2</c:v>
                </c:pt>
                <c:pt idx="6764">
                  <c:v>7.6260387811634356E-2</c:v>
                </c:pt>
                <c:pt idx="6765">
                  <c:v>9.1689750692520777E-2</c:v>
                </c:pt>
                <c:pt idx="6766">
                  <c:v>6.6523545706371187E-2</c:v>
                </c:pt>
                <c:pt idx="6767">
                  <c:v>7.641274238227147E-2</c:v>
                </c:pt>
                <c:pt idx="6768">
                  <c:v>7.6800554016620504E-2</c:v>
                </c:pt>
                <c:pt idx="6769">
                  <c:v>0.10601108033240997</c:v>
                </c:pt>
                <c:pt idx="6770">
                  <c:v>5.4903047091412742E-2</c:v>
                </c:pt>
                <c:pt idx="6771">
                  <c:v>5.4072022160664819E-2</c:v>
                </c:pt>
                <c:pt idx="6772">
                  <c:v>6.6412742382271461E-2</c:v>
                </c:pt>
                <c:pt idx="6773">
                  <c:v>6.5692520775623264E-2</c:v>
                </c:pt>
                <c:pt idx="6774">
                  <c:v>8.5720221606648203E-2</c:v>
                </c:pt>
                <c:pt idx="6775">
                  <c:v>0.10897506925207756</c:v>
                </c:pt>
                <c:pt idx="6776">
                  <c:v>8.2354570637119109E-2</c:v>
                </c:pt>
                <c:pt idx="6777">
                  <c:v>6.3891966759002772E-2</c:v>
                </c:pt>
                <c:pt idx="6778">
                  <c:v>7.4030470914127428E-2</c:v>
                </c:pt>
                <c:pt idx="6779">
                  <c:v>6.2783933518005541E-2</c:v>
                </c:pt>
                <c:pt idx="6780">
                  <c:v>6.4141274238227144E-2</c:v>
                </c:pt>
                <c:pt idx="6781">
                  <c:v>6.3310249307479222E-2</c:v>
                </c:pt>
                <c:pt idx="6782">
                  <c:v>7.4418282548476461E-2</c:v>
                </c:pt>
                <c:pt idx="6783">
                  <c:v>5.1551246537396123E-2</c:v>
                </c:pt>
                <c:pt idx="6784">
                  <c:v>7.343490304709141E-2</c:v>
                </c:pt>
                <c:pt idx="6785">
                  <c:v>6.4722991689750695E-2</c:v>
                </c:pt>
                <c:pt idx="6786">
                  <c:v>9.6620498614958444E-2</c:v>
                </c:pt>
                <c:pt idx="6787">
                  <c:v>5.2382271468144045E-2</c:v>
                </c:pt>
                <c:pt idx="6788">
                  <c:v>0.10259002770083102</c:v>
                </c:pt>
                <c:pt idx="6789">
                  <c:v>7.3199445983379505E-2</c:v>
                </c:pt>
                <c:pt idx="6790">
                  <c:v>0.10663434903047092</c:v>
                </c:pt>
                <c:pt idx="6791">
                  <c:v>8.0387811634349035E-2</c:v>
                </c:pt>
                <c:pt idx="6792">
                  <c:v>8.9307479224376735E-2</c:v>
                </c:pt>
                <c:pt idx="6793">
                  <c:v>8.333795013850416E-2</c:v>
                </c:pt>
                <c:pt idx="6794">
                  <c:v>0.11260387811634349</c:v>
                </c:pt>
                <c:pt idx="6795">
                  <c:v>7.4999999999999997E-2</c:v>
                </c:pt>
                <c:pt idx="6796">
                  <c:v>6.786703601108033E-4</c:v>
                </c:pt>
                <c:pt idx="6797">
                  <c:v>9.4182825484764542E-5</c:v>
                </c:pt>
                <c:pt idx="6798">
                  <c:v>6.6204986149584488E-4</c:v>
                </c:pt>
                <c:pt idx="6799">
                  <c:v>0</c:v>
                </c:pt>
                <c:pt idx="6800">
                  <c:v>8.7534626038781162E-4</c:v>
                </c:pt>
                <c:pt idx="6801">
                  <c:v>3.2686980609418281E-4</c:v>
                </c:pt>
                <c:pt idx="6802">
                  <c:v>1.1357340720221607E-4</c:v>
                </c:pt>
                <c:pt idx="6803">
                  <c:v>6.5650969529085874E-4</c:v>
                </c:pt>
                <c:pt idx="6804">
                  <c:v>9.6398891966759006E-4</c:v>
                </c:pt>
                <c:pt idx="6805">
                  <c:v>8.864265927977839E-4</c:v>
                </c:pt>
                <c:pt idx="6806">
                  <c:v>1.1689750692520776E-3</c:v>
                </c:pt>
                <c:pt idx="6807">
                  <c:v>2.4099722991689752E-4</c:v>
                </c:pt>
                <c:pt idx="6808">
                  <c:v>9.0304709141274242E-4</c:v>
                </c:pt>
                <c:pt idx="6809">
                  <c:v>9.1966759002770084E-4</c:v>
                </c:pt>
                <c:pt idx="6810">
                  <c:v>5.9168975069252075E-2</c:v>
                </c:pt>
                <c:pt idx="6811">
                  <c:v>5.3587257617728534E-2</c:v>
                </c:pt>
                <c:pt idx="6812">
                  <c:v>5.3587257617728534E-2</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0.16066481994459833</c:v>
                </c:pt>
                <c:pt idx="6836">
                  <c:v>0.15401662049861495</c:v>
                </c:pt>
                <c:pt idx="6837">
                  <c:v>0.12825484764542935</c:v>
                </c:pt>
                <c:pt idx="6838">
                  <c:v>0.12825484764542935</c:v>
                </c:pt>
                <c:pt idx="6839">
                  <c:v>0.10831024930747922</c:v>
                </c:pt>
                <c:pt idx="6840">
                  <c:v>0.11939058171745152</c:v>
                </c:pt>
                <c:pt idx="6841">
                  <c:v>0.11662049861495845</c:v>
                </c:pt>
                <c:pt idx="6842">
                  <c:v>0.13268698060941828</c:v>
                </c:pt>
                <c:pt idx="6843">
                  <c:v>0.12825484764542935</c:v>
                </c:pt>
                <c:pt idx="6844">
                  <c:v>0.15124653739612187</c:v>
                </c:pt>
                <c:pt idx="6845">
                  <c:v>0.14875346260387812</c:v>
                </c:pt>
                <c:pt idx="6846">
                  <c:v>0.1299168975069252</c:v>
                </c:pt>
                <c:pt idx="6847">
                  <c:v>0.12825484764542935</c:v>
                </c:pt>
                <c:pt idx="6848">
                  <c:v>0.13427977839335181</c:v>
                </c:pt>
                <c:pt idx="6849">
                  <c:v>0.14342105263157895</c:v>
                </c:pt>
                <c:pt idx="6850">
                  <c:v>0.12375346260387812</c:v>
                </c:pt>
                <c:pt idx="6851">
                  <c:v>0.14342105263157895</c:v>
                </c:pt>
                <c:pt idx="6852">
                  <c:v>0.10934903047091413</c:v>
                </c:pt>
                <c:pt idx="6853">
                  <c:v>0.16281163434903048</c:v>
                </c:pt>
                <c:pt idx="6854">
                  <c:v>0.12098337950138505</c:v>
                </c:pt>
                <c:pt idx="6855">
                  <c:v>0.13573407202216067</c:v>
                </c:pt>
                <c:pt idx="6856">
                  <c:v>0.12105263157894737</c:v>
                </c:pt>
                <c:pt idx="6857">
                  <c:v>0.12132963988919668</c:v>
                </c:pt>
                <c:pt idx="6858">
                  <c:v>0.15429362880886427</c:v>
                </c:pt>
                <c:pt idx="6859">
                  <c:v>0.16759002770083103</c:v>
                </c:pt>
                <c:pt idx="6860">
                  <c:v>0.13601108033240997</c:v>
                </c:pt>
                <c:pt idx="6861">
                  <c:v>0.11024930747922437</c:v>
                </c:pt>
                <c:pt idx="6862">
                  <c:v>0.14459833795013852</c:v>
                </c:pt>
                <c:pt idx="6863">
                  <c:v>0.18171745152354571</c:v>
                </c:pt>
                <c:pt idx="6864">
                  <c:v>0.16786703601108033</c:v>
                </c:pt>
                <c:pt idx="6865">
                  <c:v>0.18171745152354571</c:v>
                </c:pt>
                <c:pt idx="6866">
                  <c:v>0.16786703601108033</c:v>
                </c:pt>
                <c:pt idx="6867">
                  <c:v>0.16994459833795014</c:v>
                </c:pt>
                <c:pt idx="6868">
                  <c:v>0.18364265927977838</c:v>
                </c:pt>
                <c:pt idx="6869">
                  <c:v>0.20740997229916897</c:v>
                </c:pt>
                <c:pt idx="6870">
                  <c:v>0.17437673130193906</c:v>
                </c:pt>
                <c:pt idx="6871">
                  <c:v>0.17853185595567866</c:v>
                </c:pt>
                <c:pt idx="6872">
                  <c:v>0.18822714681440444</c:v>
                </c:pt>
                <c:pt idx="6873">
                  <c:v>0.19238227146814404</c:v>
                </c:pt>
                <c:pt idx="6874">
                  <c:v>0.22520775623268699</c:v>
                </c:pt>
                <c:pt idx="6875">
                  <c:v>0.22520775623268699</c:v>
                </c:pt>
                <c:pt idx="6876">
                  <c:v>0.23905817174515234</c:v>
                </c:pt>
                <c:pt idx="6877">
                  <c:v>0.23905817174515234</c:v>
                </c:pt>
                <c:pt idx="6878">
                  <c:v>0.22574792243767314</c:v>
                </c:pt>
                <c:pt idx="6879">
                  <c:v>0.2686842105263158</c:v>
                </c:pt>
                <c:pt idx="6880">
                  <c:v>0.24375346260387812</c:v>
                </c:pt>
                <c:pt idx="6881">
                  <c:v>0.25815789473684209</c:v>
                </c:pt>
                <c:pt idx="6882">
                  <c:v>0.23393351800554016</c:v>
                </c:pt>
                <c:pt idx="6883">
                  <c:v>0.22977839335180056</c:v>
                </c:pt>
                <c:pt idx="6884">
                  <c:v>0.24916897506925209</c:v>
                </c:pt>
                <c:pt idx="6885">
                  <c:v>0.25332409972299169</c:v>
                </c:pt>
                <c:pt idx="6886">
                  <c:v>6.4376731301939064E-2</c:v>
                </c:pt>
                <c:pt idx="6887">
                  <c:v>7.7146814404432135E-2</c:v>
                </c:pt>
                <c:pt idx="6888">
                  <c:v>7.3268698060941828E-2</c:v>
                </c:pt>
                <c:pt idx="6889">
                  <c:v>6.8254847645429356E-2</c:v>
                </c:pt>
                <c:pt idx="6890">
                  <c:v>6.0055401662049861E-2</c:v>
                </c:pt>
                <c:pt idx="6891">
                  <c:v>6.393351800554016E-2</c:v>
                </c:pt>
                <c:pt idx="6892">
                  <c:v>7.5526315789473678E-2</c:v>
                </c:pt>
                <c:pt idx="6893">
                  <c:v>6.5789473684210523E-2</c:v>
                </c:pt>
                <c:pt idx="6894">
                  <c:v>6.7229916897506931E-2</c:v>
                </c:pt>
                <c:pt idx="6895">
                  <c:v>6.1911357340720223E-2</c:v>
                </c:pt>
                <c:pt idx="6896">
                  <c:v>7.9404432132963984E-2</c:v>
                </c:pt>
                <c:pt idx="6897">
                  <c:v>8.1745152354570638E-2</c:v>
                </c:pt>
                <c:pt idx="6898">
                  <c:v>8.5623268698060945E-2</c:v>
                </c:pt>
                <c:pt idx="6899">
                  <c:v>7.1108033240997223E-2</c:v>
                </c:pt>
                <c:pt idx="6900">
                  <c:v>8.2631578947368417E-2</c:v>
                </c:pt>
                <c:pt idx="6901">
                  <c:v>7.2659279778393357E-2</c:v>
                </c:pt>
                <c:pt idx="6902">
                  <c:v>6.7340720221606643E-2</c:v>
                </c:pt>
                <c:pt idx="6903">
                  <c:v>6.346260387811635E-2</c:v>
                </c:pt>
                <c:pt idx="6904">
                  <c:v>9.45983379501385E-2</c:v>
                </c:pt>
                <c:pt idx="6905">
                  <c:v>8.6509695290858724E-2</c:v>
                </c:pt>
                <c:pt idx="6906">
                  <c:v>9.0720221606648194E-2</c:v>
                </c:pt>
                <c:pt idx="6907">
                  <c:v>6.878116343490305E-2</c:v>
                </c:pt>
                <c:pt idx="6908">
                  <c:v>7.7520775623268701E-2</c:v>
                </c:pt>
                <c:pt idx="6909">
                  <c:v>8.1398891966759007E-2</c:v>
                </c:pt>
                <c:pt idx="6910">
                  <c:v>0.10524930747922438</c:v>
                </c:pt>
                <c:pt idx="6911">
                  <c:v>0.10569252077562327</c:v>
                </c:pt>
                <c:pt idx="6912">
                  <c:v>0.11249307479224377</c:v>
                </c:pt>
                <c:pt idx="6913">
                  <c:v>0.11293628808864266</c:v>
                </c:pt>
                <c:pt idx="6914">
                  <c:v>0.11299168975069251</c:v>
                </c:pt>
                <c:pt idx="6915">
                  <c:v>0.11918282548476454</c:v>
                </c:pt>
                <c:pt idx="6916">
                  <c:v>0.11915512465373961</c:v>
                </c:pt>
                <c:pt idx="6917">
                  <c:v>0.11296398891966759</c:v>
                </c:pt>
                <c:pt idx="6918">
                  <c:v>0.11959833795013851</c:v>
                </c:pt>
                <c:pt idx="6919">
                  <c:v>0.113601108033241</c:v>
                </c:pt>
                <c:pt idx="6920">
                  <c:v>0.16731301939058171</c:v>
                </c:pt>
                <c:pt idx="6921">
                  <c:v>0.16843490304709141</c:v>
                </c:pt>
                <c:pt idx="6922">
                  <c:v>0.17220221606648201</c:v>
                </c:pt>
                <c:pt idx="6923">
                  <c:v>9.5554016620498616E-2</c:v>
                </c:pt>
                <c:pt idx="6924">
                  <c:v>0.105803324099723</c:v>
                </c:pt>
                <c:pt idx="6925">
                  <c:v>0.10192520775623269</c:v>
                </c:pt>
                <c:pt idx="6926">
                  <c:v>9.167590027700831E-2</c:v>
                </c:pt>
                <c:pt idx="6927">
                  <c:v>9.6038781163434908E-2</c:v>
                </c:pt>
                <c:pt idx="6928">
                  <c:v>9.6592797783933523E-2</c:v>
                </c:pt>
                <c:pt idx="6929">
                  <c:v>0.11044321329639889</c:v>
                </c:pt>
                <c:pt idx="6930">
                  <c:v>0.10268698060941828</c:v>
                </c:pt>
                <c:pt idx="6931">
                  <c:v>9.2437673130193909E-2</c:v>
                </c:pt>
                <c:pt idx="6932">
                  <c:v>0.10019390581717451</c:v>
                </c:pt>
                <c:pt idx="6933">
                  <c:v>0.10628808864265928</c:v>
                </c:pt>
                <c:pt idx="6934">
                  <c:v>0.11085872576177286</c:v>
                </c:pt>
                <c:pt idx="6935">
                  <c:v>0.10684210526315789</c:v>
                </c:pt>
                <c:pt idx="6936">
                  <c:v>0.11501385041551246</c:v>
                </c:pt>
                <c:pt idx="6937">
                  <c:v>0.10074792243767312</c:v>
                </c:pt>
                <c:pt idx="6938">
                  <c:v>0.10324099722991689</c:v>
                </c:pt>
                <c:pt idx="6939">
                  <c:v>0.11141274238227147</c:v>
                </c:pt>
                <c:pt idx="6940">
                  <c:v>0.11099722991689751</c:v>
                </c:pt>
                <c:pt idx="6941">
                  <c:v>9.6592797783933523E-2</c:v>
                </c:pt>
                <c:pt idx="6942">
                  <c:v>9.7146814404432139E-2</c:v>
                </c:pt>
                <c:pt idx="6943">
                  <c:v>0.11556786703601107</c:v>
                </c:pt>
                <c:pt idx="6944">
                  <c:v>0.10739612188365651</c:v>
                </c:pt>
                <c:pt idx="6945">
                  <c:v>0.10684210526315789</c:v>
                </c:pt>
                <c:pt idx="6946">
                  <c:v>9.2991689750692524E-2</c:v>
                </c:pt>
                <c:pt idx="6947">
                  <c:v>0</c:v>
                </c:pt>
                <c:pt idx="6948">
                  <c:v>0</c:v>
                </c:pt>
                <c:pt idx="6949">
                  <c:v>0</c:v>
                </c:pt>
                <c:pt idx="6950">
                  <c:v>0</c:v>
                </c:pt>
                <c:pt idx="6951">
                  <c:v>7.3587257617728538E-2</c:v>
                </c:pt>
                <c:pt idx="6952">
                  <c:v>8.8822714681440443E-2</c:v>
                </c:pt>
                <c:pt idx="6953">
                  <c:v>8.1897506925207753E-2</c:v>
                </c:pt>
                <c:pt idx="6954">
                  <c:v>7.4764542936288092E-2</c:v>
                </c:pt>
                <c:pt idx="6955">
                  <c:v>9.5540166204986149E-2</c:v>
                </c:pt>
                <c:pt idx="6956">
                  <c:v>8.1481994459833798E-2</c:v>
                </c:pt>
                <c:pt idx="6957">
                  <c:v>8.8614958448753459E-2</c:v>
                </c:pt>
                <c:pt idx="6958">
                  <c:v>6.9432132963988924E-2</c:v>
                </c:pt>
                <c:pt idx="6959">
                  <c:v>8.954293628808864E-2</c:v>
                </c:pt>
                <c:pt idx="6960">
                  <c:v>8.2825484764542934E-2</c:v>
                </c:pt>
                <c:pt idx="6961">
                  <c:v>8.2036011080332413E-2</c:v>
                </c:pt>
                <c:pt idx="6962">
                  <c:v>9.567867036011081E-2</c:v>
                </c:pt>
                <c:pt idx="6963">
                  <c:v>8.8961218836565104E-2</c:v>
                </c:pt>
                <c:pt idx="6964">
                  <c:v>8.8753462603878119E-2</c:v>
                </c:pt>
                <c:pt idx="6965">
                  <c:v>7.3725761772853185E-2</c:v>
                </c:pt>
                <c:pt idx="6966">
                  <c:v>6.9432132963988924E-2</c:v>
                </c:pt>
                <c:pt idx="6967">
                  <c:v>8.1620498614958445E-2</c:v>
                </c:pt>
                <c:pt idx="6968">
                  <c:v>0</c:v>
                </c:pt>
                <c:pt idx="6969">
                  <c:v>2.3268698060941828E-4</c:v>
                </c:pt>
                <c:pt idx="6970">
                  <c:v>7.7479224376731298E-2</c:v>
                </c:pt>
                <c:pt idx="6971">
                  <c:v>6.864265927977839E-2</c:v>
                </c:pt>
                <c:pt idx="6972">
                  <c:v>6.1717451523545706E-2</c:v>
                </c:pt>
                <c:pt idx="6973">
                  <c:v>7.1412742382271466E-2</c:v>
                </c:pt>
                <c:pt idx="6974">
                  <c:v>7.4141274238227153E-2</c:v>
                </c:pt>
                <c:pt idx="6975">
                  <c:v>6.4238227146814403E-2</c:v>
                </c:pt>
                <c:pt idx="6976">
                  <c:v>3.711634349030471E-2</c:v>
                </c:pt>
                <c:pt idx="6977">
                  <c:v>3.9609418282548478E-2</c:v>
                </c:pt>
                <c:pt idx="6978">
                  <c:v>3.3930747922437672E-2</c:v>
                </c:pt>
                <c:pt idx="6979">
                  <c:v>3.129916897506925E-2</c:v>
                </c:pt>
                <c:pt idx="6980">
                  <c:v>3.6423822714681441E-2</c:v>
                </c:pt>
                <c:pt idx="6981">
                  <c:v>3.3792243767313018E-2</c:v>
                </c:pt>
                <c:pt idx="6982">
                  <c:v>3.5177285318559556E-2</c:v>
                </c:pt>
                <c:pt idx="6983">
                  <c:v>3.6146814404432133E-2</c:v>
                </c:pt>
                <c:pt idx="6984">
                  <c:v>3.6562326869806094E-2</c:v>
                </c:pt>
                <c:pt idx="6985">
                  <c:v>3.2130193905817173E-2</c:v>
                </c:pt>
                <c:pt idx="6986">
                  <c:v>3.3515235457063711E-2</c:v>
                </c:pt>
                <c:pt idx="6987">
                  <c:v>3.2795013850415514E-2</c:v>
                </c:pt>
                <c:pt idx="6988">
                  <c:v>3.4180055401662052E-2</c:v>
                </c:pt>
                <c:pt idx="6989">
                  <c:v>3.6977839335180056E-2</c:v>
                </c:pt>
                <c:pt idx="6990">
                  <c:v>3.5842105263157897E-2</c:v>
                </c:pt>
                <c:pt idx="6991">
                  <c:v>9.8005540166204982E-2</c:v>
                </c:pt>
                <c:pt idx="6992">
                  <c:v>7.8102493074792237E-2</c:v>
                </c:pt>
                <c:pt idx="6993">
                  <c:v>8.3531855955678677E-2</c:v>
                </c:pt>
                <c:pt idx="6994">
                  <c:v>9.1495844875346261E-2</c:v>
                </c:pt>
                <c:pt idx="6995">
                  <c:v>7.6038781163434904E-2</c:v>
                </c:pt>
                <c:pt idx="6996">
                  <c:v>9.8351800554016627E-2</c:v>
                </c:pt>
                <c:pt idx="6997">
                  <c:v>9.8351800554016627E-2</c:v>
                </c:pt>
                <c:pt idx="6998">
                  <c:v>7.9556786703601112E-2</c:v>
                </c:pt>
                <c:pt idx="6999">
                  <c:v>9.1842105263157892E-2</c:v>
                </c:pt>
                <c:pt idx="7000">
                  <c:v>7.6385041551246535E-2</c:v>
                </c:pt>
                <c:pt idx="7001">
                  <c:v>8.4155124653739616E-2</c:v>
                </c:pt>
                <c:pt idx="7002">
                  <c:v>9.8975069252077566E-2</c:v>
                </c:pt>
                <c:pt idx="7003">
                  <c:v>0.11321329639889197</c:v>
                </c:pt>
                <c:pt idx="7004">
                  <c:v>8.6745152354570643E-2</c:v>
                </c:pt>
                <c:pt idx="7005">
                  <c:v>9.3988919667590029E-2</c:v>
                </c:pt>
                <c:pt idx="7006">
                  <c:v>8.591412742382272E-2</c:v>
                </c:pt>
                <c:pt idx="7007">
                  <c:v>8.1759002770083106E-2</c:v>
                </c:pt>
                <c:pt idx="7008">
                  <c:v>8.8033240997229922E-2</c:v>
                </c:pt>
                <c:pt idx="7009">
                  <c:v>7.6108033240997228E-2</c:v>
                </c:pt>
                <c:pt idx="7010">
                  <c:v>9.3019390581717445E-2</c:v>
                </c:pt>
                <c:pt idx="7011">
                  <c:v>8.1094182825484765E-2</c:v>
                </c:pt>
                <c:pt idx="7012">
                  <c:v>0.10905817174515235</c:v>
                </c:pt>
                <c:pt idx="7013">
                  <c:v>9.0900277008310243E-2</c:v>
                </c:pt>
                <c:pt idx="7014">
                  <c:v>3.6537396121883656E-2</c:v>
                </c:pt>
                <c:pt idx="7015">
                  <c:v>4.5124653739612192E-2</c:v>
                </c:pt>
                <c:pt idx="7016">
                  <c:v>3.3213296398891964E-2</c:v>
                </c:pt>
                <c:pt idx="7017">
                  <c:v>4.4570637119113576E-2</c:v>
                </c:pt>
                <c:pt idx="7018">
                  <c:v>4.2077562326869808E-2</c:v>
                </c:pt>
                <c:pt idx="7019">
                  <c:v>4.1523545706371193E-2</c:v>
                </c:pt>
                <c:pt idx="7020">
                  <c:v>3.6814404432132963E-2</c:v>
                </c:pt>
                <c:pt idx="7021">
                  <c:v>3.3213296398891964E-2</c:v>
                </c:pt>
                <c:pt idx="7022">
                  <c:v>5.1952908587257617E-2</c:v>
                </c:pt>
                <c:pt idx="7023">
                  <c:v>3.7105263157894738E-2</c:v>
                </c:pt>
                <c:pt idx="7024">
                  <c:v>3.3698060941828256E-2</c:v>
                </c:pt>
                <c:pt idx="7025">
                  <c:v>4.3642659279778395E-2</c:v>
                </c:pt>
                <c:pt idx="7026">
                  <c:v>4.4058171745152357E-2</c:v>
                </c:pt>
                <c:pt idx="7027">
                  <c:v>3.7382271468144046E-2</c:v>
                </c:pt>
                <c:pt idx="7028">
                  <c:v>5.2368421052631578E-2</c:v>
                </c:pt>
                <c:pt idx="7029">
                  <c:v>4.3642659279778395E-2</c:v>
                </c:pt>
                <c:pt idx="7030">
                  <c:v>3.7382271468144046E-2</c:v>
                </c:pt>
                <c:pt idx="7031">
                  <c:v>4.4058171745152357E-2</c:v>
                </c:pt>
                <c:pt idx="7032">
                  <c:v>3.3698060941828256E-2</c:v>
                </c:pt>
                <c:pt idx="7033">
                  <c:v>5.2368421052631578E-2</c:v>
                </c:pt>
                <c:pt idx="7034">
                  <c:v>3.7105263157894738E-2</c:v>
                </c:pt>
                <c:pt idx="7035">
                  <c:v>0</c:v>
                </c:pt>
                <c:pt idx="7036">
                  <c:v>0</c:v>
                </c:pt>
                <c:pt idx="7037">
                  <c:v>4.293628808864266E-4</c:v>
                </c:pt>
                <c:pt idx="7038">
                  <c:v>1.0498614958448754E-3</c:v>
                </c:pt>
                <c:pt idx="7039">
                  <c:v>0.14473684210526316</c:v>
                </c:pt>
                <c:pt idx="7040">
                  <c:v>0.13421052631578947</c:v>
                </c:pt>
                <c:pt idx="7041">
                  <c:v>0.13421052631578947</c:v>
                </c:pt>
                <c:pt idx="7042">
                  <c:v>0.12418282548476454</c:v>
                </c:pt>
                <c:pt idx="7043">
                  <c:v>0.13670360110803323</c:v>
                </c:pt>
                <c:pt idx="7044">
                  <c:v>0.13670360110803323</c:v>
                </c:pt>
                <c:pt idx="7045">
                  <c:v>0.14722991689750692</c:v>
                </c:pt>
                <c:pt idx="7046">
                  <c:v>0.12520775623268698</c:v>
                </c:pt>
                <c:pt idx="7047">
                  <c:v>0.12797783933518006</c:v>
                </c:pt>
                <c:pt idx="7048">
                  <c:v>0.13947368421052631</c:v>
                </c:pt>
                <c:pt idx="7049">
                  <c:v>0.15</c:v>
                </c:pt>
                <c:pt idx="7050">
                  <c:v>0.13947368421052631</c:v>
                </c:pt>
                <c:pt idx="7051">
                  <c:v>0.135595567867036</c:v>
                </c:pt>
                <c:pt idx="7052">
                  <c:v>0.16191135734072021</c:v>
                </c:pt>
                <c:pt idx="7053">
                  <c:v>0.12867036011080332</c:v>
                </c:pt>
                <c:pt idx="7054">
                  <c:v>0.14529085872576178</c:v>
                </c:pt>
                <c:pt idx="7055">
                  <c:v>0.15221606648199446</c:v>
                </c:pt>
                <c:pt idx="7056">
                  <c:v>0.14529085872576178</c:v>
                </c:pt>
                <c:pt idx="7057">
                  <c:v>0.16052631578947368</c:v>
                </c:pt>
                <c:pt idx="7058">
                  <c:v>0.16191135734072021</c:v>
                </c:pt>
                <c:pt idx="7059">
                  <c:v>0.17714681440443214</c:v>
                </c:pt>
                <c:pt idx="7060">
                  <c:v>0.135595567867036</c:v>
                </c:pt>
                <c:pt idx="7061">
                  <c:v>0.14529085872576178</c:v>
                </c:pt>
                <c:pt idx="7062">
                  <c:v>0.16191135734072021</c:v>
                </c:pt>
                <c:pt idx="7063">
                  <c:v>0</c:v>
                </c:pt>
                <c:pt idx="7064">
                  <c:v>0</c:v>
                </c:pt>
                <c:pt idx="7065">
                  <c:v>0</c:v>
                </c:pt>
                <c:pt idx="7066">
                  <c:v>0</c:v>
                </c:pt>
                <c:pt idx="7067">
                  <c:v>0</c:v>
                </c:pt>
                <c:pt idx="7068">
                  <c:v>0</c:v>
                </c:pt>
                <c:pt idx="7069">
                  <c:v>5.263157894736842E-4</c:v>
                </c:pt>
                <c:pt idx="7070">
                  <c:v>0</c:v>
                </c:pt>
                <c:pt idx="7071">
                  <c:v>5.8725761772853184E-4</c:v>
                </c:pt>
                <c:pt idx="7072">
                  <c:v>5.027700831024931E-2</c:v>
                </c:pt>
                <c:pt idx="7073">
                  <c:v>5.4016620498614956E-2</c:v>
                </c:pt>
                <c:pt idx="7074">
                  <c:v>5.4016620498614956E-2</c:v>
                </c:pt>
                <c:pt idx="7075">
                  <c:v>5.027700831024931E-2</c:v>
                </c:pt>
                <c:pt idx="7076">
                  <c:v>6.1329639889196673E-2</c:v>
                </c:pt>
                <c:pt idx="7077">
                  <c:v>7.653739612188365E-2</c:v>
                </c:pt>
                <c:pt idx="7078">
                  <c:v>6.2022160664819942E-2</c:v>
                </c:pt>
                <c:pt idx="7079">
                  <c:v>7.2797783933518004E-2</c:v>
                </c:pt>
                <c:pt idx="7080">
                  <c:v>6.229916897506925E-2</c:v>
                </c:pt>
                <c:pt idx="7081">
                  <c:v>5.7590027700831027E-2</c:v>
                </c:pt>
                <c:pt idx="7082">
                  <c:v>6.6038781163434909E-2</c:v>
                </c:pt>
                <c:pt idx="7083">
                  <c:v>5.8282548476454296E-2</c:v>
                </c:pt>
                <c:pt idx="7084">
                  <c:v>7.7783933518005541E-2</c:v>
                </c:pt>
                <c:pt idx="7085">
                  <c:v>6.282548476454293E-2</c:v>
                </c:pt>
                <c:pt idx="7086">
                  <c:v>6.6842105263157897E-2</c:v>
                </c:pt>
                <c:pt idx="7087">
                  <c:v>7.4044321329639895E-2</c:v>
                </c:pt>
                <c:pt idx="7088">
                  <c:v>6.3102493074792237E-2</c:v>
                </c:pt>
                <c:pt idx="7089">
                  <c:v>5.9085872576177284E-2</c:v>
                </c:pt>
                <c:pt idx="7090">
                  <c:v>6.0443213296398894E-2</c:v>
                </c:pt>
                <c:pt idx="7091">
                  <c:v>6.8116343490304709E-2</c:v>
                </c:pt>
                <c:pt idx="7092">
                  <c:v>6.4376731301939064E-2</c:v>
                </c:pt>
                <c:pt idx="7093">
                  <c:v>6.4182825484764547E-2</c:v>
                </c:pt>
                <c:pt idx="7094">
                  <c:v>8.1191135734072023E-2</c:v>
                </c:pt>
                <c:pt idx="7095">
                  <c:v>7.7451523545706377E-2</c:v>
                </c:pt>
                <c:pt idx="7096">
                  <c:v>4.7631578947368421E-2</c:v>
                </c:pt>
                <c:pt idx="7097">
                  <c:v>5.0401662049861497E-2</c:v>
                </c:pt>
                <c:pt idx="7098">
                  <c:v>3.9875346260387814E-2</c:v>
                </c:pt>
                <c:pt idx="7099">
                  <c:v>4.6800554016620498E-2</c:v>
                </c:pt>
                <c:pt idx="7100">
                  <c:v>4.4030470914127422E-2</c:v>
                </c:pt>
                <c:pt idx="7101">
                  <c:v>3.9875346260387814E-2</c:v>
                </c:pt>
                <c:pt idx="7102">
                  <c:v>4.6800554016620498E-2</c:v>
                </c:pt>
                <c:pt idx="7103">
                  <c:v>4.7631578947368421E-2</c:v>
                </c:pt>
                <c:pt idx="7104">
                  <c:v>5.0401662049861497E-2</c:v>
                </c:pt>
                <c:pt idx="7105">
                  <c:v>4.4030470914127422E-2</c:v>
                </c:pt>
                <c:pt idx="7106">
                  <c:v>4.8462603878116343E-2</c:v>
                </c:pt>
                <c:pt idx="7107">
                  <c:v>5.344875346260388E-2</c:v>
                </c:pt>
                <c:pt idx="7108">
                  <c:v>5.621883656509695E-2</c:v>
                </c:pt>
                <c:pt idx="7109">
                  <c:v>4.5692520775623267E-2</c:v>
                </c:pt>
                <c:pt idx="7110">
                  <c:v>4.2922437673130191E-2</c:v>
                </c:pt>
                <c:pt idx="7111">
                  <c:v>8.7534626038781163E-2</c:v>
                </c:pt>
                <c:pt idx="7112">
                  <c:v>0.11218836565096953</c:v>
                </c:pt>
                <c:pt idx="7113">
                  <c:v>0.10138504155124654</c:v>
                </c:pt>
                <c:pt idx="7114">
                  <c:v>6.6204986149584491E-2</c:v>
                </c:pt>
                <c:pt idx="7115">
                  <c:v>7.9224376731301935E-2</c:v>
                </c:pt>
                <c:pt idx="7116">
                  <c:v>8.4764542936288087E-2</c:v>
                </c:pt>
                <c:pt idx="7117">
                  <c:v>0.10138504155124654</c:v>
                </c:pt>
                <c:pt idx="7118">
                  <c:v>9.5844875346260391E-2</c:v>
                </c:pt>
                <c:pt idx="7119">
                  <c:v>0.11218836565096953</c:v>
                </c:pt>
                <c:pt idx="7120">
                  <c:v>9.5844875346260391E-2</c:v>
                </c:pt>
                <c:pt idx="7121">
                  <c:v>0.11423822714681441</c:v>
                </c:pt>
                <c:pt idx="7122">
                  <c:v>9.0720221606648194E-2</c:v>
                </c:pt>
                <c:pt idx="7123">
                  <c:v>9.8033240997229917E-2</c:v>
                </c:pt>
                <c:pt idx="7124">
                  <c:v>8.8060941828254843E-2</c:v>
                </c:pt>
                <c:pt idx="7125">
                  <c:v>6.9058171745152358E-2</c:v>
                </c:pt>
                <c:pt idx="7126">
                  <c:v>0.10357340720221607</c:v>
                </c:pt>
                <c:pt idx="7127">
                  <c:v>8.2465373961218835E-2</c:v>
                </c:pt>
                <c:pt idx="7128">
                  <c:v>0.09</c:v>
                </c:pt>
                <c:pt idx="7129">
                  <c:v>0.10495844875346261</c:v>
                </c:pt>
                <c:pt idx="7130">
                  <c:v>8.3130193905817176E-2</c:v>
                </c:pt>
                <c:pt idx="7131">
                  <c:v>8.7229916897506921E-2</c:v>
                </c:pt>
                <c:pt idx="7132">
                  <c:v>9.9418282548476455E-2</c:v>
                </c:pt>
                <c:pt idx="7133">
                  <c:v>0.11711911357340721</c:v>
                </c:pt>
                <c:pt idx="7134">
                  <c:v>6.9307479224376731E-2</c:v>
                </c:pt>
                <c:pt idx="7135">
                  <c:v>0.17728531855955679</c:v>
                </c:pt>
                <c:pt idx="7136">
                  <c:v>0.22132963988919668</c:v>
                </c:pt>
                <c:pt idx="7137">
                  <c:v>0.17980609418282548</c:v>
                </c:pt>
                <c:pt idx="7138">
                  <c:v>0.21024930747922438</c:v>
                </c:pt>
                <c:pt idx="7139">
                  <c:v>0.18531855955678669</c:v>
                </c:pt>
                <c:pt idx="7140">
                  <c:v>0.18725761772853186</c:v>
                </c:pt>
                <c:pt idx="7141">
                  <c:v>0.21024930747922438</c:v>
                </c:pt>
                <c:pt idx="7142">
                  <c:v>0.21385041551246536</c:v>
                </c:pt>
                <c:pt idx="7143">
                  <c:v>0.19085872576177285</c:v>
                </c:pt>
                <c:pt idx="7144">
                  <c:v>0.22354570637119114</c:v>
                </c:pt>
                <c:pt idx="7145">
                  <c:v>5.2908587257617726E-2</c:v>
                </c:pt>
                <c:pt idx="7146">
                  <c:v>4.9930747922437672E-2</c:v>
                </c:pt>
                <c:pt idx="7147">
                  <c:v>5.5401662049861494E-2</c:v>
                </c:pt>
                <c:pt idx="7148">
                  <c:v>5.2423822714681441E-2</c:v>
                </c:pt>
                <c:pt idx="7149">
                  <c:v>5.9058171745152356E-2</c:v>
                </c:pt>
                <c:pt idx="7150">
                  <c:v>5.0623268698060941E-2</c:v>
                </c:pt>
                <c:pt idx="7151">
                  <c:v>5.6094182825484763E-2</c:v>
                </c:pt>
                <c:pt idx="7152">
                  <c:v>5.311634349030471E-2</c:v>
                </c:pt>
                <c:pt idx="7153">
                  <c:v>5.3601108033240995E-2</c:v>
                </c:pt>
                <c:pt idx="7154">
                  <c:v>6.0027700831024933E-2</c:v>
                </c:pt>
                <c:pt idx="7155">
                  <c:v>5.0761772853185595E-2</c:v>
                </c:pt>
                <c:pt idx="7156">
                  <c:v>5.3947368421052633E-2</c:v>
                </c:pt>
                <c:pt idx="7157">
                  <c:v>6.0512465373961218E-2</c:v>
                </c:pt>
                <c:pt idx="7158">
                  <c:v>5.3254847645429364E-2</c:v>
                </c:pt>
                <c:pt idx="7159">
                  <c:v>5.6440443213296401E-2</c:v>
                </c:pt>
                <c:pt idx="7160">
                  <c:v>8.85180055401662E-2</c:v>
                </c:pt>
                <c:pt idx="7161">
                  <c:v>9.336565096952909E-2</c:v>
                </c:pt>
                <c:pt idx="7162">
                  <c:v>9.336565096952909E-2</c:v>
                </c:pt>
                <c:pt idx="7163">
                  <c:v>8.85180055401662E-2</c:v>
                </c:pt>
                <c:pt idx="7164">
                  <c:v>9.6745152354570638E-2</c:v>
                </c:pt>
                <c:pt idx="7165">
                  <c:v>9.1759002770083101E-2</c:v>
                </c:pt>
                <c:pt idx="7166">
                  <c:v>9.2174515235457069E-2</c:v>
                </c:pt>
                <c:pt idx="7167">
                  <c:v>9.6052631578947362E-2</c:v>
                </c:pt>
                <c:pt idx="7168">
                  <c:v>9.4252077562326869E-2</c:v>
                </c:pt>
                <c:pt idx="7169">
                  <c:v>9.8130193905817176E-2</c:v>
                </c:pt>
                <c:pt idx="7170">
                  <c:v>9.5207756232686985E-2</c:v>
                </c:pt>
                <c:pt idx="7171">
                  <c:v>9.9085872576177292E-2</c:v>
                </c:pt>
                <c:pt idx="7172">
                  <c:v>0.10795013850415512</c:v>
                </c:pt>
                <c:pt idx="7173">
                  <c:v>0.13357340720221605</c:v>
                </c:pt>
                <c:pt idx="7174">
                  <c:v>0.12939058171745152</c:v>
                </c:pt>
                <c:pt idx="7175">
                  <c:v>0.11182825484764543</c:v>
                </c:pt>
                <c:pt idx="7176">
                  <c:v>0.13054016620498615</c:v>
                </c:pt>
                <c:pt idx="7177">
                  <c:v>0.11052631578947368</c:v>
                </c:pt>
                <c:pt idx="7178">
                  <c:v>0.11440443213296399</c:v>
                </c:pt>
                <c:pt idx="7179">
                  <c:v>0.13385041551246538</c:v>
                </c:pt>
                <c:pt idx="7180">
                  <c:v>0.12997229916897507</c:v>
                </c:pt>
                <c:pt idx="7181">
                  <c:v>0.11362880886426593</c:v>
                </c:pt>
                <c:pt idx="7182">
                  <c:v>0.11750692520775623</c:v>
                </c:pt>
                <c:pt idx="7183">
                  <c:v>0.12204986149584487</c:v>
                </c:pt>
                <c:pt idx="7184">
                  <c:v>0.11817174515235457</c:v>
                </c:pt>
                <c:pt idx="7185">
                  <c:v>0.10853185595567867</c:v>
                </c:pt>
                <c:pt idx="7186">
                  <c:v>0.11240997229916898</c:v>
                </c:pt>
                <c:pt idx="7187">
                  <c:v>0.11102493074792244</c:v>
                </c:pt>
                <c:pt idx="7188">
                  <c:v>0.11490304709141275</c:v>
                </c:pt>
                <c:pt idx="7189">
                  <c:v>0.13024930747922436</c:v>
                </c:pt>
                <c:pt idx="7190">
                  <c:v>0.15247922437673131</c:v>
                </c:pt>
                <c:pt idx="7191">
                  <c:v>0.14303324099722992</c:v>
                </c:pt>
                <c:pt idx="7192">
                  <c:v>0</c:v>
                </c:pt>
                <c:pt idx="7193">
                  <c:v>0</c:v>
                </c:pt>
                <c:pt idx="7194">
                  <c:v>0</c:v>
                </c:pt>
                <c:pt idx="7195">
                  <c:v>0</c:v>
                </c:pt>
                <c:pt idx="7196">
                  <c:v>0</c:v>
                </c:pt>
                <c:pt idx="7197">
                  <c:v>0</c:v>
                </c:pt>
                <c:pt idx="7198">
                  <c:v>0</c:v>
                </c:pt>
                <c:pt idx="7199">
                  <c:v>0</c:v>
                </c:pt>
                <c:pt idx="7200">
                  <c:v>0</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0</c:v>
                </c:pt>
                <c:pt idx="7215">
                  <c:v>0</c:v>
                </c:pt>
                <c:pt idx="7216">
                  <c:v>0</c:v>
                </c:pt>
                <c:pt idx="7217">
                  <c:v>0</c:v>
                </c:pt>
                <c:pt idx="7218">
                  <c:v>0</c:v>
                </c:pt>
                <c:pt idx="7219">
                  <c:v>0</c:v>
                </c:pt>
                <c:pt idx="7220">
                  <c:v>0</c:v>
                </c:pt>
                <c:pt idx="7221">
                  <c:v>0</c:v>
                </c:pt>
                <c:pt idx="7222">
                  <c:v>0</c:v>
                </c:pt>
                <c:pt idx="7223">
                  <c:v>5.2587257617728533E-2</c:v>
                </c:pt>
                <c:pt idx="7224">
                  <c:v>3.7135734072022163E-2</c:v>
                </c:pt>
                <c:pt idx="7225">
                  <c:v>5.3944598337950136E-2</c:v>
                </c:pt>
                <c:pt idx="7226">
                  <c:v>4.9188365650969526E-2</c:v>
                </c:pt>
                <c:pt idx="7227">
                  <c:v>5.9664819944598338E-2</c:v>
                </c:pt>
                <c:pt idx="7228">
                  <c:v>3.8623268698060945E-2</c:v>
                </c:pt>
                <c:pt idx="7229">
                  <c:v>4.2337950138504152E-2</c:v>
                </c:pt>
                <c:pt idx="7230">
                  <c:v>4.4789473684210525E-2</c:v>
                </c:pt>
                <c:pt idx="7231">
                  <c:v>4.8293628808864265E-2</c:v>
                </c:pt>
                <c:pt idx="7232">
                  <c:v>3.313296398891967E-2</c:v>
                </c:pt>
                <c:pt idx="7233">
                  <c:v>6.111634349030471E-2</c:v>
                </c:pt>
                <c:pt idx="7234">
                  <c:v>4.5759002770083101E-2</c:v>
                </c:pt>
                <c:pt idx="7235">
                  <c:v>6.2221606648199444E-2</c:v>
                </c:pt>
                <c:pt idx="7236">
                  <c:v>6.6454293628808864E-2</c:v>
                </c:pt>
                <c:pt idx="7237">
                  <c:v>4.2019390581717449E-2</c:v>
                </c:pt>
                <c:pt idx="7238">
                  <c:v>5.0440443213296396E-2</c:v>
                </c:pt>
                <c:pt idx="7239">
                  <c:v>4.7670360110803327E-2</c:v>
                </c:pt>
                <c:pt idx="7240">
                  <c:v>5.4013850415512467E-2</c:v>
                </c:pt>
                <c:pt idx="7241">
                  <c:v>3.5903047091412739E-2</c:v>
                </c:pt>
                <c:pt idx="7242">
                  <c:v>4.6936288088642662E-2</c:v>
                </c:pt>
                <c:pt idx="7243">
                  <c:v>5.2022160664819947E-2</c:v>
                </c:pt>
                <c:pt idx="7244">
                  <c:v>5.0609418282548474E-2</c:v>
                </c:pt>
                <c:pt idx="7245">
                  <c:v>4.1288088642659281E-2</c:v>
                </c:pt>
                <c:pt idx="7246">
                  <c:v>4.6481994459833795E-2</c:v>
                </c:pt>
                <c:pt idx="7247">
                  <c:v>6.1966759002770086E-2</c:v>
                </c:pt>
                <c:pt idx="7248">
                  <c:v>4.3130193905817175E-2</c:v>
                </c:pt>
                <c:pt idx="7249">
                  <c:v>4.0360110803324099E-2</c:v>
                </c:pt>
                <c:pt idx="7250">
                  <c:v>6.0900277008310251E-2</c:v>
                </c:pt>
                <c:pt idx="7251">
                  <c:v>3.9390581717451523E-2</c:v>
                </c:pt>
                <c:pt idx="7252">
                  <c:v>4.6828254847645433E-2</c:v>
                </c:pt>
                <c:pt idx="7253">
                  <c:v>3.9113573407202215E-2</c:v>
                </c:pt>
                <c:pt idx="7254">
                  <c:v>5.4903047091412742E-2</c:v>
                </c:pt>
                <c:pt idx="7255">
                  <c:v>3.5373961218836562E-2</c:v>
                </c:pt>
                <c:pt idx="7256">
                  <c:v>4.4653739612188367E-2</c:v>
                </c:pt>
                <c:pt idx="7257">
                  <c:v>6.2770083102493074E-2</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0.25595567867036012</c:v>
                </c:pt>
                <c:pt idx="7296">
                  <c:v>0.26426592797783932</c:v>
                </c:pt>
                <c:pt idx="7297">
                  <c:v>0.32659279778393352</c:v>
                </c:pt>
                <c:pt idx="7298">
                  <c:v>0.33116343490304712</c:v>
                </c:pt>
                <c:pt idx="7299">
                  <c:v>0.25941828254847643</c:v>
                </c:pt>
                <c:pt idx="7300">
                  <c:v>0.26772853185595569</c:v>
                </c:pt>
                <c:pt idx="7301">
                  <c:v>0.27036011080332412</c:v>
                </c:pt>
                <c:pt idx="7302">
                  <c:v>0.35844875346260385</c:v>
                </c:pt>
                <c:pt idx="7303">
                  <c:v>0.26204986149584486</c:v>
                </c:pt>
                <c:pt idx="7304">
                  <c:v>8.9335180055401656E-2</c:v>
                </c:pt>
                <c:pt idx="7305">
                  <c:v>9.7783933518005545E-2</c:v>
                </c:pt>
                <c:pt idx="7306">
                  <c:v>9.5013850415512469E-2</c:v>
                </c:pt>
                <c:pt idx="7307">
                  <c:v>8.9473684210526316E-2</c:v>
                </c:pt>
                <c:pt idx="7308">
                  <c:v>9.6939058171745154E-2</c:v>
                </c:pt>
                <c:pt idx="7309">
                  <c:v>9.1398891966759002E-2</c:v>
                </c:pt>
                <c:pt idx="7310">
                  <c:v>9.970914127423823E-2</c:v>
                </c:pt>
                <c:pt idx="7311">
                  <c:v>0.10831024930747922</c:v>
                </c:pt>
                <c:pt idx="7312">
                  <c:v>0.12465373961218837</c:v>
                </c:pt>
                <c:pt idx="7313">
                  <c:v>0.11218836565096953</c:v>
                </c:pt>
                <c:pt idx="7314">
                  <c:v>0.12922437673130194</c:v>
                </c:pt>
                <c:pt idx="7315">
                  <c:v>0.12853185595567868</c:v>
                </c:pt>
                <c:pt idx="7316">
                  <c:v>0.11329639889196676</c:v>
                </c:pt>
                <c:pt idx="7317">
                  <c:v>8.8088642659279778E-2</c:v>
                </c:pt>
                <c:pt idx="7318">
                  <c:v>8.4072022160664825E-2</c:v>
                </c:pt>
                <c:pt idx="7319">
                  <c:v>7.3545706371191136E-2</c:v>
                </c:pt>
                <c:pt idx="7320">
                  <c:v>8.1301939058171749E-2</c:v>
                </c:pt>
                <c:pt idx="7321">
                  <c:v>6.7036011080332414E-2</c:v>
                </c:pt>
                <c:pt idx="7322">
                  <c:v>8.0747922437673134E-2</c:v>
                </c:pt>
                <c:pt idx="7323">
                  <c:v>7.1329639889196675E-2</c:v>
                </c:pt>
                <c:pt idx="7324">
                  <c:v>8.0747922437673134E-2</c:v>
                </c:pt>
                <c:pt idx="7325">
                  <c:v>0.13157894736842105</c:v>
                </c:pt>
                <c:pt idx="7326">
                  <c:v>0.1440443213296399</c:v>
                </c:pt>
                <c:pt idx="7327">
                  <c:v>0.12770083102493074</c:v>
                </c:pt>
                <c:pt idx="7328">
                  <c:v>0.14792243767313018</c:v>
                </c:pt>
                <c:pt idx="7329">
                  <c:v>0.12853185595567868</c:v>
                </c:pt>
                <c:pt idx="7330">
                  <c:v>0.14487534626038781</c:v>
                </c:pt>
                <c:pt idx="7331">
                  <c:v>0.14875346260387812</c:v>
                </c:pt>
                <c:pt idx="7332">
                  <c:v>0.13240997229916898</c:v>
                </c:pt>
                <c:pt idx="7333">
                  <c:v>0.14986149584487535</c:v>
                </c:pt>
                <c:pt idx="7334">
                  <c:v>0.14709141274238227</c:v>
                </c:pt>
                <c:pt idx="7335">
                  <c:v>0.13351800554016621</c:v>
                </c:pt>
                <c:pt idx="7336">
                  <c:v>0.13074792243767314</c:v>
                </c:pt>
                <c:pt idx="7337">
                  <c:v>0.18102493074792245</c:v>
                </c:pt>
                <c:pt idx="7338">
                  <c:v>0.15886426592797784</c:v>
                </c:pt>
                <c:pt idx="7339">
                  <c:v>0.16371191135734073</c:v>
                </c:pt>
                <c:pt idx="7340">
                  <c:v>0.1443213296398892</c:v>
                </c:pt>
                <c:pt idx="7341">
                  <c:v>0.16163434903047091</c:v>
                </c:pt>
                <c:pt idx="7342">
                  <c:v>0.14155124653739612</c:v>
                </c:pt>
                <c:pt idx="7343">
                  <c:v>0.14155124653739612</c:v>
                </c:pt>
                <c:pt idx="7344">
                  <c:v>0.16371191135734073</c:v>
                </c:pt>
                <c:pt idx="7345">
                  <c:v>0.1443213296398892</c:v>
                </c:pt>
                <c:pt idx="7346">
                  <c:v>0.11689750692520776</c:v>
                </c:pt>
                <c:pt idx="7347">
                  <c:v>9.2659279778393347E-2</c:v>
                </c:pt>
                <c:pt idx="7348">
                  <c:v>0.10318559556786704</c:v>
                </c:pt>
                <c:pt idx="7349">
                  <c:v>9.0858725761772854E-2</c:v>
                </c:pt>
                <c:pt idx="7350">
                  <c:v>0.11578947368421053</c:v>
                </c:pt>
                <c:pt idx="7351">
                  <c:v>0.11274238227146814</c:v>
                </c:pt>
                <c:pt idx="7352">
                  <c:v>8.8504155124653733E-2</c:v>
                </c:pt>
                <c:pt idx="7353">
                  <c:v>8.670360110803324E-2</c:v>
                </c:pt>
                <c:pt idx="7354">
                  <c:v>0.10013850415512465</c:v>
                </c:pt>
                <c:pt idx="7355">
                  <c:v>0.10221606648199447</c:v>
                </c:pt>
                <c:pt idx="7356">
                  <c:v>0.10373961218836565</c:v>
                </c:pt>
                <c:pt idx="7357">
                  <c:v>0.15983379501385042</c:v>
                </c:pt>
                <c:pt idx="7358">
                  <c:v>0.11745152354570637</c:v>
                </c:pt>
                <c:pt idx="7359">
                  <c:v>9.3213296398891962E-2</c:v>
                </c:pt>
                <c:pt idx="7360">
                  <c:v>0.10637119113573407</c:v>
                </c:pt>
                <c:pt idx="7361">
                  <c:v>0.12714681440443212</c:v>
                </c:pt>
                <c:pt idx="7362">
                  <c:v>8.9058171745152348E-2</c:v>
                </c:pt>
                <c:pt idx="7363">
                  <c:v>0.10055401662049862</c:v>
                </c:pt>
                <c:pt idx="7364">
                  <c:v>9.6398891966759007E-2</c:v>
                </c:pt>
                <c:pt idx="7365">
                  <c:v>0.11551246537396122</c:v>
                </c:pt>
                <c:pt idx="7366">
                  <c:v>0.11440443213296399</c:v>
                </c:pt>
                <c:pt idx="7367">
                  <c:v>0.11468144044321329</c:v>
                </c:pt>
                <c:pt idx="7368">
                  <c:v>0.11052631578947368</c:v>
                </c:pt>
                <c:pt idx="7369">
                  <c:v>0.11689750692520776</c:v>
                </c:pt>
                <c:pt idx="7370">
                  <c:v>0.12659279778393351</c:v>
                </c:pt>
                <c:pt idx="7371">
                  <c:v>8.8504155124653733E-2</c:v>
                </c:pt>
                <c:pt idx="7372">
                  <c:v>0.1074792243767313</c:v>
                </c:pt>
                <c:pt idx="7373">
                  <c:v>9.6398891966759007E-2</c:v>
                </c:pt>
                <c:pt idx="7374">
                  <c:v>0.1257617728531856</c:v>
                </c:pt>
                <c:pt idx="7375">
                  <c:v>0.203601108033241</c:v>
                </c:pt>
                <c:pt idx="7376">
                  <c:v>0.19085872576177285</c:v>
                </c:pt>
                <c:pt idx="7377">
                  <c:v>0.20304709141274238</c:v>
                </c:pt>
                <c:pt idx="7378">
                  <c:v>0.19972299168975069</c:v>
                </c:pt>
                <c:pt idx="7379">
                  <c:v>0.19085872576177285</c:v>
                </c:pt>
                <c:pt idx="7380">
                  <c:v>0</c:v>
                </c:pt>
                <c:pt idx="7381">
                  <c:v>0</c:v>
                </c:pt>
                <c:pt idx="7382">
                  <c:v>3.1024930747922439E-4</c:v>
                </c:pt>
                <c:pt idx="7383">
                  <c:v>6.4265927977839334E-4</c:v>
                </c:pt>
                <c:pt idx="7384">
                  <c:v>4.7645429362880884E-4</c:v>
                </c:pt>
                <c:pt idx="7385">
                  <c:v>7.9224376731301942E-4</c:v>
                </c:pt>
                <c:pt idx="7386">
                  <c:v>1.0581717451523546E-3</c:v>
                </c:pt>
                <c:pt idx="7387">
                  <c:v>1.0637119113573407E-3</c:v>
                </c:pt>
                <c:pt idx="7388">
                  <c:v>1.1911357340720222E-3</c:v>
                </c:pt>
                <c:pt idx="7389">
                  <c:v>1.7645429362880887E-3</c:v>
                </c:pt>
                <c:pt idx="7390">
                  <c:v>8.448753462603878E-4</c:v>
                </c:pt>
                <c:pt idx="7391">
                  <c:v>1.3850415512465374E-3</c:v>
                </c:pt>
                <c:pt idx="7392">
                  <c:v>1.1163434903047091E-3</c:v>
                </c:pt>
                <c:pt idx="7393">
                  <c:v>1.6842105263157896E-3</c:v>
                </c:pt>
                <c:pt idx="7394">
                  <c:v>0.22299168975069253</c:v>
                </c:pt>
                <c:pt idx="7395">
                  <c:v>0.22409972299168976</c:v>
                </c:pt>
                <c:pt idx="7396">
                  <c:v>0.22409972299168976</c:v>
                </c:pt>
                <c:pt idx="7397">
                  <c:v>0.21578947368421053</c:v>
                </c:pt>
                <c:pt idx="7398">
                  <c:v>0.10498614958448753</c:v>
                </c:pt>
                <c:pt idx="7399">
                  <c:v>0.11620498614958449</c:v>
                </c:pt>
                <c:pt idx="7400">
                  <c:v>0.11939058171745152</c:v>
                </c:pt>
                <c:pt idx="7401">
                  <c:v>0.11620498614958449</c:v>
                </c:pt>
                <c:pt idx="7402">
                  <c:v>0.10997229916897507</c:v>
                </c:pt>
                <c:pt idx="7403">
                  <c:v>0.10664819944598337</c:v>
                </c:pt>
                <c:pt idx="7404">
                  <c:v>0.12846260387811634</c:v>
                </c:pt>
                <c:pt idx="7405">
                  <c:v>0.11481994459833796</c:v>
                </c:pt>
                <c:pt idx="7406">
                  <c:v>7.4515235457063708E-4</c:v>
                </c:pt>
                <c:pt idx="7407">
                  <c:v>0.12451523545706371</c:v>
                </c:pt>
                <c:pt idx="7408">
                  <c:v>0.14113573407202215</c:v>
                </c:pt>
                <c:pt idx="7409">
                  <c:v>0.13421052631578947</c:v>
                </c:pt>
                <c:pt idx="7410">
                  <c:v>0.15027700831024932</c:v>
                </c:pt>
                <c:pt idx="7411">
                  <c:v>6.2188365650969531E-2</c:v>
                </c:pt>
                <c:pt idx="7412">
                  <c:v>5.5540166204986148E-2</c:v>
                </c:pt>
                <c:pt idx="7413">
                  <c:v>5.732686980609418E-2</c:v>
                </c:pt>
                <c:pt idx="7414">
                  <c:v>6.425207756232687E-2</c:v>
                </c:pt>
                <c:pt idx="7415">
                  <c:v>5.7977839335180054E-2</c:v>
                </c:pt>
                <c:pt idx="7416">
                  <c:v>6.4903047091412744E-2</c:v>
                </c:pt>
                <c:pt idx="7417">
                  <c:v>6.0083102493074796E-2</c:v>
                </c:pt>
                <c:pt idx="7418">
                  <c:v>6.5623268698060941E-2</c:v>
                </c:pt>
                <c:pt idx="7419">
                  <c:v>6.1481994459833794E-2</c:v>
                </c:pt>
                <c:pt idx="7420">
                  <c:v>6.7022160664819946E-2</c:v>
                </c:pt>
                <c:pt idx="7421">
                  <c:v>6.2132963988919668E-2</c:v>
                </c:pt>
                <c:pt idx="7422">
                  <c:v>6.767313019390582E-2</c:v>
                </c:pt>
                <c:pt idx="7423">
                  <c:v>0</c:v>
                </c:pt>
                <c:pt idx="7424">
                  <c:v>0</c:v>
                </c:pt>
                <c:pt idx="7425">
                  <c:v>0</c:v>
                </c:pt>
                <c:pt idx="7426">
                  <c:v>0</c:v>
                </c:pt>
                <c:pt idx="7427">
                  <c:v>8.5872576177285317E-2</c:v>
                </c:pt>
                <c:pt idx="7428">
                  <c:v>8.1024930747922441E-2</c:v>
                </c:pt>
                <c:pt idx="7429">
                  <c:v>6.3573407202216062E-2</c:v>
                </c:pt>
                <c:pt idx="7430">
                  <c:v>6.8421052631578952E-2</c:v>
                </c:pt>
                <c:pt idx="7431">
                  <c:v>8.5872576177285317E-2</c:v>
                </c:pt>
                <c:pt idx="7432">
                  <c:v>8.1024930747922441E-2</c:v>
                </c:pt>
                <c:pt idx="7433">
                  <c:v>8.5872576177285317E-2</c:v>
                </c:pt>
                <c:pt idx="7434">
                  <c:v>6.3573407202216062E-2</c:v>
                </c:pt>
                <c:pt idx="7435">
                  <c:v>6.8421052631578952E-2</c:v>
                </c:pt>
                <c:pt idx="7436">
                  <c:v>8.1024930747922441E-2</c:v>
                </c:pt>
                <c:pt idx="7437">
                  <c:v>8.7119113573407209E-2</c:v>
                </c:pt>
                <c:pt idx="7438">
                  <c:v>8.2271468144044319E-2</c:v>
                </c:pt>
                <c:pt idx="7439">
                  <c:v>0.10041551246537396</c:v>
                </c:pt>
                <c:pt idx="7440">
                  <c:v>6.4681440443213292E-2</c:v>
                </c:pt>
                <c:pt idx="7441">
                  <c:v>6.9529085872576182E-2</c:v>
                </c:pt>
                <c:pt idx="7442">
                  <c:v>9.5567867036011084E-2</c:v>
                </c:pt>
                <c:pt idx="7443">
                  <c:v>7.7977839335180058E-2</c:v>
                </c:pt>
                <c:pt idx="7444">
                  <c:v>9.4182825484764546E-2</c:v>
                </c:pt>
                <c:pt idx="7445">
                  <c:v>8.2825484764542934E-2</c:v>
                </c:pt>
                <c:pt idx="7446">
                  <c:v>8.9335180055401656E-2</c:v>
                </c:pt>
                <c:pt idx="7447">
                  <c:v>8.9335180055401656E-2</c:v>
                </c:pt>
                <c:pt idx="7448">
                  <c:v>9.4182825484764546E-2</c:v>
                </c:pt>
                <c:pt idx="7449">
                  <c:v>8.351800554016621E-2</c:v>
                </c:pt>
                <c:pt idx="7450">
                  <c:v>7.867036011080332E-2</c:v>
                </c:pt>
                <c:pt idx="7451">
                  <c:v>9.4875346260387808E-2</c:v>
                </c:pt>
                <c:pt idx="7452">
                  <c:v>9.0027700831024932E-2</c:v>
                </c:pt>
                <c:pt idx="7453">
                  <c:v>9.6121883656509699E-2</c:v>
                </c:pt>
                <c:pt idx="7454">
                  <c:v>0.10166204986149585</c:v>
                </c:pt>
                <c:pt idx="7455">
                  <c:v>0.10650969529085873</c:v>
                </c:pt>
                <c:pt idx="7456">
                  <c:v>9.1274238227146809E-2</c:v>
                </c:pt>
                <c:pt idx="7457">
                  <c:v>0.10844875346260388</c:v>
                </c:pt>
                <c:pt idx="7458">
                  <c:v>7.977839335180055E-2</c:v>
                </c:pt>
                <c:pt idx="7459">
                  <c:v>8.462603878116344E-2</c:v>
                </c:pt>
                <c:pt idx="7460">
                  <c:v>0.10360110803324099</c:v>
                </c:pt>
                <c:pt idx="7461">
                  <c:v>7.5387811634349031E-2</c:v>
                </c:pt>
                <c:pt idx="7462">
                  <c:v>8.5207756232686976E-2</c:v>
                </c:pt>
                <c:pt idx="7463">
                  <c:v>8.7036011080332404E-2</c:v>
                </c:pt>
                <c:pt idx="7464">
                  <c:v>7.1218836565096949E-2</c:v>
                </c:pt>
                <c:pt idx="7465">
                  <c:v>8.4584487534626038E-2</c:v>
                </c:pt>
                <c:pt idx="7466">
                  <c:v>8.0540166204986149E-2</c:v>
                </c:pt>
                <c:pt idx="7467">
                  <c:v>8.5526315789473686E-2</c:v>
                </c:pt>
                <c:pt idx="7468">
                  <c:v>8.1481994459833798E-2</c:v>
                </c:pt>
                <c:pt idx="7469">
                  <c:v>7.6329639889196679E-2</c:v>
                </c:pt>
                <c:pt idx="7470">
                  <c:v>8.7977839335180053E-2</c:v>
                </c:pt>
                <c:pt idx="7471">
                  <c:v>8.4362880886426586E-2</c:v>
                </c:pt>
                <c:pt idx="7472">
                  <c:v>8.8407202216066488E-2</c:v>
                </c:pt>
                <c:pt idx="7473">
                  <c:v>9.0858725761772854E-2</c:v>
                </c:pt>
                <c:pt idx="7474">
                  <c:v>7.9210526315789467E-2</c:v>
                </c:pt>
                <c:pt idx="7475">
                  <c:v>8.0249307479224374E-2</c:v>
                </c:pt>
                <c:pt idx="7476">
                  <c:v>9.4265927977839337E-2</c:v>
                </c:pt>
                <c:pt idx="7477">
                  <c:v>8.2728531855955675E-2</c:v>
                </c:pt>
                <c:pt idx="7478">
                  <c:v>9.0096952908587255E-2</c:v>
                </c:pt>
                <c:pt idx="7479">
                  <c:v>8.9085872576177283E-2</c:v>
                </c:pt>
                <c:pt idx="7480">
                  <c:v>9.5166204986149583E-2</c:v>
                </c:pt>
                <c:pt idx="7481">
                  <c:v>8.8684210526315796E-2</c:v>
                </c:pt>
                <c:pt idx="7482">
                  <c:v>9.3947368421052627E-2</c:v>
                </c:pt>
                <c:pt idx="7483">
                  <c:v>9.6121883656509699E-2</c:v>
                </c:pt>
                <c:pt idx="7484">
                  <c:v>8.3628808864265922E-2</c:v>
                </c:pt>
                <c:pt idx="7485">
                  <c:v>8.9986149584487529E-2</c:v>
                </c:pt>
                <c:pt idx="7486">
                  <c:v>8.5844875346260383E-2</c:v>
                </c:pt>
                <c:pt idx="7487">
                  <c:v>9.7382271468144044E-2</c:v>
                </c:pt>
                <c:pt idx="7488">
                  <c:v>9.833795013850416E-2</c:v>
                </c:pt>
                <c:pt idx="7489">
                  <c:v>9.220221606648199E-2</c:v>
                </c:pt>
                <c:pt idx="7490">
                  <c:v>9.6163434903047088E-2</c:v>
                </c:pt>
                <c:pt idx="7491">
                  <c:v>9.0900277008310243E-2</c:v>
                </c:pt>
                <c:pt idx="7492">
                  <c:v>3.3545706371191134E-3</c:v>
                </c:pt>
                <c:pt idx="7493">
                  <c:v>4.6121883656509693E-3</c:v>
                </c:pt>
                <c:pt idx="7494">
                  <c:v>5.6066481994459837E-3</c:v>
                </c:pt>
                <c:pt idx="7495">
                  <c:v>3.9944598337950136E-3</c:v>
                </c:pt>
                <c:pt idx="7496">
                  <c:v>5.626038781163435E-3</c:v>
                </c:pt>
                <c:pt idx="7497">
                  <c:v>6.6592797783933521E-3</c:v>
                </c:pt>
                <c:pt idx="7498">
                  <c:v>0.17826869806094184</c:v>
                </c:pt>
                <c:pt idx="7499">
                  <c:v>0.17951523545706372</c:v>
                </c:pt>
                <c:pt idx="7500">
                  <c:v>0.18394736842105264</c:v>
                </c:pt>
                <c:pt idx="7501">
                  <c:v>0</c:v>
                </c:pt>
                <c:pt idx="7502">
                  <c:v>0</c:v>
                </c:pt>
                <c:pt idx="7503">
                  <c:v>0</c:v>
                </c:pt>
                <c:pt idx="7504">
                  <c:v>0</c:v>
                </c:pt>
                <c:pt idx="7505">
                  <c:v>0</c:v>
                </c:pt>
                <c:pt idx="7506">
                  <c:v>0</c:v>
                </c:pt>
                <c:pt idx="7507">
                  <c:v>0</c:v>
                </c:pt>
                <c:pt idx="7508">
                  <c:v>0</c:v>
                </c:pt>
                <c:pt idx="7509">
                  <c:v>0</c:v>
                </c:pt>
                <c:pt idx="7510">
                  <c:v>8.5083102493074797E-2</c:v>
                </c:pt>
                <c:pt idx="7511">
                  <c:v>6.8144044321329644E-2</c:v>
                </c:pt>
                <c:pt idx="7512">
                  <c:v>6.2091412742382272E-2</c:v>
                </c:pt>
                <c:pt idx="7513">
                  <c:v>5.2257617728531859E-2</c:v>
                </c:pt>
                <c:pt idx="7514">
                  <c:v>4.9418282548476453E-2</c:v>
                </c:pt>
                <c:pt idx="7515">
                  <c:v>7.317174515235457E-2</c:v>
                </c:pt>
                <c:pt idx="7516">
                  <c:v>7.5554016620498612E-2</c:v>
                </c:pt>
                <c:pt idx="7517">
                  <c:v>6.6260387811634347E-2</c:v>
                </c:pt>
                <c:pt idx="7518">
                  <c:v>5.2396121883656513E-2</c:v>
                </c:pt>
                <c:pt idx="7519">
                  <c:v>7.8310249307479221E-2</c:v>
                </c:pt>
                <c:pt idx="7520">
                  <c:v>9.1759002770083101E-2</c:v>
                </c:pt>
                <c:pt idx="7521">
                  <c:v>5.1288088642659282E-2</c:v>
                </c:pt>
                <c:pt idx="7522">
                  <c:v>7.1440443213296401E-2</c:v>
                </c:pt>
                <c:pt idx="7523">
                  <c:v>5.4875346260387814E-2</c:v>
                </c:pt>
                <c:pt idx="7524">
                  <c:v>5.8282548476454296E-2</c:v>
                </c:pt>
                <c:pt idx="7525">
                  <c:v>8.506925207756233E-2</c:v>
                </c:pt>
                <c:pt idx="7526">
                  <c:v>5.5720221606648197E-2</c:v>
                </c:pt>
                <c:pt idx="7527">
                  <c:v>7.5373961218836563E-2</c:v>
                </c:pt>
                <c:pt idx="7528">
                  <c:v>7.1606648199445982E-2</c:v>
                </c:pt>
                <c:pt idx="7529">
                  <c:v>5.0193905817174513E-2</c:v>
                </c:pt>
                <c:pt idx="7530">
                  <c:v>9.5013850415512469E-2</c:v>
                </c:pt>
                <c:pt idx="7531">
                  <c:v>6.6759002770083106E-2</c:v>
                </c:pt>
                <c:pt idx="7532">
                  <c:v>8.3933518005540164E-2</c:v>
                </c:pt>
                <c:pt idx="7533">
                  <c:v>0.10443213296398891</c:v>
                </c:pt>
                <c:pt idx="7534">
                  <c:v>7.2853185595567874E-2</c:v>
                </c:pt>
                <c:pt idx="7535">
                  <c:v>7.3407202216066489E-2</c:v>
                </c:pt>
                <c:pt idx="7536">
                  <c:v>6.7590027700831029E-2</c:v>
                </c:pt>
                <c:pt idx="7537">
                  <c:v>0.10498614958448753</c:v>
                </c:pt>
                <c:pt idx="7538">
                  <c:v>8.5041551246537395E-2</c:v>
                </c:pt>
                <c:pt idx="7539">
                  <c:v>9.5290858725761776E-2</c:v>
                </c:pt>
                <c:pt idx="7540">
                  <c:v>0.11052631578947368</c:v>
                </c:pt>
                <c:pt idx="7541">
                  <c:v>7.4376731301939059E-2</c:v>
                </c:pt>
                <c:pt idx="7542">
                  <c:v>8.7534626038781163E-2</c:v>
                </c:pt>
                <c:pt idx="7543">
                  <c:v>9.6675900277008314E-2</c:v>
                </c:pt>
                <c:pt idx="7544">
                  <c:v>6.869806094182826E-2</c:v>
                </c:pt>
                <c:pt idx="7545">
                  <c:v>5.1855955678670358E-2</c:v>
                </c:pt>
                <c:pt idx="7546">
                  <c:v>4.3711911357340719E-2</c:v>
                </c:pt>
                <c:pt idx="7547">
                  <c:v>4.5290858725761773E-2</c:v>
                </c:pt>
                <c:pt idx="7548">
                  <c:v>4.0249307479224374E-2</c:v>
                </c:pt>
                <c:pt idx="7549">
                  <c:v>4.2603878116343488E-2</c:v>
                </c:pt>
                <c:pt idx="7550">
                  <c:v>4.9750692520775623E-2</c:v>
                </c:pt>
                <c:pt idx="7551">
                  <c:v>5.5872576177285319E-2</c:v>
                </c:pt>
                <c:pt idx="7552">
                  <c:v>5.0997229916897507E-2</c:v>
                </c:pt>
                <c:pt idx="7553">
                  <c:v>4.0941828254847643E-2</c:v>
                </c:pt>
                <c:pt idx="7554">
                  <c:v>4.5844875346260389E-2</c:v>
                </c:pt>
                <c:pt idx="7555">
                  <c:v>4.4764542936288086E-2</c:v>
                </c:pt>
                <c:pt idx="7556">
                  <c:v>4.3656509695290856E-2</c:v>
                </c:pt>
                <c:pt idx="7557">
                  <c:v>5.4016620498614956E-2</c:v>
                </c:pt>
                <c:pt idx="7558">
                  <c:v>5.5373961218836566E-2</c:v>
                </c:pt>
                <c:pt idx="7559">
                  <c:v>4.6509695290858723E-2</c:v>
                </c:pt>
                <c:pt idx="7560">
                  <c:v>4.1523545706371193E-2</c:v>
                </c:pt>
                <c:pt idx="7561">
                  <c:v>4.9833795013850414E-2</c:v>
                </c:pt>
                <c:pt idx="7562">
                  <c:v>4.4293628808864269E-2</c:v>
                </c:pt>
                <c:pt idx="7563">
                  <c:v>5.5373961218836566E-2</c:v>
                </c:pt>
                <c:pt idx="7564">
                  <c:v>0</c:v>
                </c:pt>
                <c:pt idx="7565">
                  <c:v>0</c:v>
                </c:pt>
                <c:pt idx="7566">
                  <c:v>0</c:v>
                </c:pt>
                <c:pt idx="7567">
                  <c:v>0</c:v>
                </c:pt>
                <c:pt idx="7568">
                  <c:v>2.4501385041551246E-2</c:v>
                </c:pt>
                <c:pt idx="7569">
                  <c:v>2.8933518005540167E-2</c:v>
                </c:pt>
                <c:pt idx="7570">
                  <c:v>2.7202216066481995E-2</c:v>
                </c:pt>
                <c:pt idx="7571">
                  <c:v>3.1634349030470917E-2</c:v>
                </c:pt>
                <c:pt idx="7572">
                  <c:v>0.17263157894736841</c:v>
                </c:pt>
                <c:pt idx="7573">
                  <c:v>0.12637119113573408</c:v>
                </c:pt>
                <c:pt idx="7574">
                  <c:v>0.15119113573407203</c:v>
                </c:pt>
                <c:pt idx="7575">
                  <c:v>0.16369806094182826</c:v>
                </c:pt>
                <c:pt idx="7576">
                  <c:v>0.12637119113573408</c:v>
                </c:pt>
                <c:pt idx="7577">
                  <c:v>0.14225761772853185</c:v>
                </c:pt>
                <c:pt idx="7578">
                  <c:v>0.15119113573407203</c:v>
                </c:pt>
                <c:pt idx="7579">
                  <c:v>0.17263157894736841</c:v>
                </c:pt>
                <c:pt idx="7580">
                  <c:v>0.1174376731301939</c:v>
                </c:pt>
                <c:pt idx="7581">
                  <c:v>0.16580332409972298</c:v>
                </c:pt>
                <c:pt idx="7582">
                  <c:v>0.15329639889196675</c:v>
                </c:pt>
                <c:pt idx="7583">
                  <c:v>0.12001385041551246</c:v>
                </c:pt>
                <c:pt idx="7584">
                  <c:v>0.17473684210526316</c:v>
                </c:pt>
                <c:pt idx="7585">
                  <c:v>0.17473684210526316</c:v>
                </c:pt>
                <c:pt idx="7586">
                  <c:v>0.15329639889196675</c:v>
                </c:pt>
                <c:pt idx="7587">
                  <c:v>0.12894736842105264</c:v>
                </c:pt>
                <c:pt idx="7588">
                  <c:v>0.1443628808864266</c:v>
                </c:pt>
                <c:pt idx="7589">
                  <c:v>0.12894736842105264</c:v>
                </c:pt>
                <c:pt idx="7590">
                  <c:v>0.12932132963988921</c:v>
                </c:pt>
                <c:pt idx="7591">
                  <c:v>0.17511080332409973</c:v>
                </c:pt>
                <c:pt idx="7592">
                  <c:v>0.12038781163434903</c:v>
                </c:pt>
                <c:pt idx="7593">
                  <c:v>0.15367036011080332</c:v>
                </c:pt>
                <c:pt idx="7594">
                  <c:v>0.15367036011080332</c:v>
                </c:pt>
                <c:pt idx="7595">
                  <c:v>0.14473684210526316</c:v>
                </c:pt>
                <c:pt idx="7596">
                  <c:v>0.12932132963988921</c:v>
                </c:pt>
                <c:pt idx="7597">
                  <c:v>0.17511080332409973</c:v>
                </c:pt>
                <c:pt idx="7598">
                  <c:v>0.16617728531855955</c:v>
                </c:pt>
                <c:pt idx="7599">
                  <c:v>0.11744875346260387</c:v>
                </c:pt>
                <c:pt idx="7600">
                  <c:v>0.13214681440443213</c:v>
                </c:pt>
                <c:pt idx="7601">
                  <c:v>0.13753462603878117</c:v>
                </c:pt>
                <c:pt idx="7602">
                  <c:v>0.12059556786703601</c:v>
                </c:pt>
                <c:pt idx="7603">
                  <c:v>0.12181440443213297</c:v>
                </c:pt>
                <c:pt idx="7604">
                  <c:v>0</c:v>
                </c:pt>
                <c:pt idx="7605">
                  <c:v>0</c:v>
                </c:pt>
                <c:pt idx="7606">
                  <c:v>0</c:v>
                </c:pt>
                <c:pt idx="7607">
                  <c:v>0</c:v>
                </c:pt>
                <c:pt idx="7608">
                  <c:v>0</c:v>
                </c:pt>
                <c:pt idx="7609">
                  <c:v>0</c:v>
                </c:pt>
                <c:pt idx="7610">
                  <c:v>0</c:v>
                </c:pt>
                <c:pt idx="7611">
                  <c:v>0</c:v>
                </c:pt>
                <c:pt idx="7612">
                  <c:v>0</c:v>
                </c:pt>
                <c:pt idx="7613">
                  <c:v>0</c:v>
                </c:pt>
                <c:pt idx="7614">
                  <c:v>0</c:v>
                </c:pt>
                <c:pt idx="7615">
                  <c:v>0</c:v>
                </c:pt>
                <c:pt idx="7616">
                  <c:v>0</c:v>
                </c:pt>
                <c:pt idx="7617">
                  <c:v>0</c:v>
                </c:pt>
                <c:pt idx="7618">
                  <c:v>0</c:v>
                </c:pt>
                <c:pt idx="7619">
                  <c:v>0</c:v>
                </c:pt>
                <c:pt idx="7620">
                  <c:v>0</c:v>
                </c:pt>
                <c:pt idx="7621">
                  <c:v>0</c:v>
                </c:pt>
                <c:pt idx="7622">
                  <c:v>0</c:v>
                </c:pt>
                <c:pt idx="7623">
                  <c:v>0</c:v>
                </c:pt>
                <c:pt idx="7624">
                  <c:v>0</c:v>
                </c:pt>
                <c:pt idx="7625">
                  <c:v>0</c:v>
                </c:pt>
                <c:pt idx="7626">
                  <c:v>0</c:v>
                </c:pt>
                <c:pt idx="7627">
                  <c:v>0</c:v>
                </c:pt>
                <c:pt idx="7628">
                  <c:v>0</c:v>
                </c:pt>
                <c:pt idx="7629">
                  <c:v>0</c:v>
                </c:pt>
                <c:pt idx="7630">
                  <c:v>0</c:v>
                </c:pt>
                <c:pt idx="7631">
                  <c:v>0</c:v>
                </c:pt>
                <c:pt idx="7632">
                  <c:v>0</c:v>
                </c:pt>
                <c:pt idx="7633">
                  <c:v>0</c:v>
                </c:pt>
                <c:pt idx="7634">
                  <c:v>0</c:v>
                </c:pt>
                <c:pt idx="7635">
                  <c:v>5.5401662049861494E-6</c:v>
                </c:pt>
                <c:pt idx="7636">
                  <c:v>0</c:v>
                </c:pt>
                <c:pt idx="7637">
                  <c:v>0</c:v>
                </c:pt>
                <c:pt idx="7638">
                  <c:v>0</c:v>
                </c:pt>
                <c:pt idx="7639">
                  <c:v>0</c:v>
                </c:pt>
                <c:pt idx="7640">
                  <c:v>0</c:v>
                </c:pt>
                <c:pt idx="7641">
                  <c:v>2.9639889196675899E-4</c:v>
                </c:pt>
                <c:pt idx="7642">
                  <c:v>3.4626038781163435E-4</c:v>
                </c:pt>
                <c:pt idx="7643">
                  <c:v>2.1606648199445983E-4</c:v>
                </c:pt>
                <c:pt idx="7644">
                  <c:v>0</c:v>
                </c:pt>
                <c:pt idx="7645">
                  <c:v>5.2631578947368424E-5</c:v>
                </c:pt>
                <c:pt idx="7646">
                  <c:v>0</c:v>
                </c:pt>
                <c:pt idx="7647">
                  <c:v>7.4792243767313015E-5</c:v>
                </c:pt>
                <c:pt idx="7648">
                  <c:v>4.2382271468144046E-4</c:v>
                </c:pt>
                <c:pt idx="7649">
                  <c:v>0.1132409972299169</c:v>
                </c:pt>
                <c:pt idx="7650">
                  <c:v>9.8060941828254852E-2</c:v>
                </c:pt>
                <c:pt idx="7651">
                  <c:v>0.10707756232686981</c:v>
                </c:pt>
                <c:pt idx="7652">
                  <c:v>9.8185595567867032E-2</c:v>
                </c:pt>
                <c:pt idx="7653">
                  <c:v>9.1966759002770085E-2</c:v>
                </c:pt>
                <c:pt idx="7654">
                  <c:v>0.10813019390581717</c:v>
                </c:pt>
                <c:pt idx="7655">
                  <c:v>9.141274238227147E-2</c:v>
                </c:pt>
                <c:pt idx="7656">
                  <c:v>8.8531855955678668E-2</c:v>
                </c:pt>
                <c:pt idx="7657">
                  <c:v>0.12257617728531855</c:v>
                </c:pt>
                <c:pt idx="7658">
                  <c:v>0.11011080332409973</c:v>
                </c:pt>
                <c:pt idx="7659">
                  <c:v>7.396121883656509E-2</c:v>
                </c:pt>
                <c:pt idx="7660">
                  <c:v>0.11944598337950138</c:v>
                </c:pt>
                <c:pt idx="7661">
                  <c:v>8.2077562326869802E-2</c:v>
                </c:pt>
                <c:pt idx="7662">
                  <c:v>8.1523545706371187E-2</c:v>
                </c:pt>
                <c:pt idx="7663">
                  <c:v>0.10098337950138504</c:v>
                </c:pt>
                <c:pt idx="7664">
                  <c:v>0.10465373961218837</c:v>
                </c:pt>
                <c:pt idx="7665">
                  <c:v>6.8130193905817177E-2</c:v>
                </c:pt>
                <c:pt idx="7666">
                  <c:v>8.9141274238227153E-2</c:v>
                </c:pt>
                <c:pt idx="7667">
                  <c:v>0.101398891966759</c:v>
                </c:pt>
                <c:pt idx="7668">
                  <c:v>9.2548476454293635E-2</c:v>
                </c:pt>
                <c:pt idx="7669">
                  <c:v>8.2659279778393352E-2</c:v>
                </c:pt>
                <c:pt idx="7670">
                  <c:v>9.8670360110803323E-2</c:v>
                </c:pt>
                <c:pt idx="7671">
                  <c:v>8.2105263157894737E-2</c:v>
                </c:pt>
                <c:pt idx="7672">
                  <c:v>0.10871191135734072</c:v>
                </c:pt>
                <c:pt idx="7673">
                  <c:v>0.1075207756232687</c:v>
                </c:pt>
                <c:pt idx="7674">
                  <c:v>7.4376731301939059E-2</c:v>
                </c:pt>
                <c:pt idx="7675">
                  <c:v>0.11052631578947368</c:v>
                </c:pt>
                <c:pt idx="7676">
                  <c:v>0.11368421052631579</c:v>
                </c:pt>
                <c:pt idx="7677">
                  <c:v>0.10506925207756233</c:v>
                </c:pt>
                <c:pt idx="7678">
                  <c:v>0.12301939058171746</c:v>
                </c:pt>
                <c:pt idx="7679">
                  <c:v>9.8767313019390582E-2</c:v>
                </c:pt>
                <c:pt idx="7680">
                  <c:v>9.199445983379502E-2</c:v>
                </c:pt>
                <c:pt idx="7681">
                  <c:v>0.11986149584487535</c:v>
                </c:pt>
                <c:pt idx="7682">
                  <c:v>6.8545706371191131E-2</c:v>
                </c:pt>
                <c:pt idx="7683">
                  <c:v>7.6869806094182827E-2</c:v>
                </c:pt>
                <c:pt idx="7684">
                  <c:v>8.515235457063712E-2</c:v>
                </c:pt>
                <c:pt idx="7685">
                  <c:v>9.1634349030470907E-2</c:v>
                </c:pt>
                <c:pt idx="7686">
                  <c:v>0.11617728531855956</c:v>
                </c:pt>
                <c:pt idx="7687">
                  <c:v>0.11301939058171745</c:v>
                </c:pt>
                <c:pt idx="7688">
                  <c:v>0.11001385041551247</c:v>
                </c:pt>
                <c:pt idx="7689">
                  <c:v>0.10126038781163435</c:v>
                </c:pt>
                <c:pt idx="7690">
                  <c:v>8.4598337950138505E-2</c:v>
                </c:pt>
                <c:pt idx="7691">
                  <c:v>0.11120498614958449</c:v>
                </c:pt>
                <c:pt idx="7692">
                  <c:v>0.10389196675900277</c:v>
                </c:pt>
                <c:pt idx="7693">
                  <c:v>9.504155124653739E-2</c:v>
                </c:pt>
                <c:pt idx="7694">
                  <c:v>9.4487534626038774E-2</c:v>
                </c:pt>
                <c:pt idx="7695">
                  <c:v>0.10756232686980609</c:v>
                </c:pt>
                <c:pt idx="7696">
                  <c:v>7.10387811634349E-2</c:v>
                </c:pt>
                <c:pt idx="7697">
                  <c:v>0.10116343490304709</c:v>
                </c:pt>
                <c:pt idx="7698">
                  <c:v>0.12235457063711912</c:v>
                </c:pt>
                <c:pt idx="7699">
                  <c:v>0.12551246537396121</c:v>
                </c:pt>
                <c:pt idx="7700">
                  <c:v>8.0138504155124649E-2</c:v>
                </c:pt>
                <c:pt idx="7701">
                  <c:v>6.236842105263158E-2</c:v>
                </c:pt>
                <c:pt idx="7702">
                  <c:v>7.9085872576177288E-2</c:v>
                </c:pt>
                <c:pt idx="7703">
                  <c:v>8.8462603878116344E-2</c:v>
                </c:pt>
                <c:pt idx="7704">
                  <c:v>8.3171745152354565E-2</c:v>
                </c:pt>
                <c:pt idx="7705">
                  <c:v>8.2368421052631577E-2</c:v>
                </c:pt>
                <c:pt idx="7706">
                  <c:v>5.07202216066482E-2</c:v>
                </c:pt>
                <c:pt idx="7707">
                  <c:v>6.0526315789473685E-2</c:v>
                </c:pt>
                <c:pt idx="7708">
                  <c:v>7.5775623268698064E-2</c:v>
                </c:pt>
                <c:pt idx="7709">
                  <c:v>5.2520775623268699E-2</c:v>
                </c:pt>
                <c:pt idx="7710">
                  <c:v>8.3005540166204983E-2</c:v>
                </c:pt>
                <c:pt idx="7711">
                  <c:v>7.1274238227146819E-2</c:v>
                </c:pt>
                <c:pt idx="7712">
                  <c:v>6.4307479224376726E-2</c:v>
                </c:pt>
                <c:pt idx="7713">
                  <c:v>3.8337950138504155E-2</c:v>
                </c:pt>
                <c:pt idx="7714">
                  <c:v>6.9418282548476457E-2</c:v>
                </c:pt>
                <c:pt idx="7715">
                  <c:v>8.501385041551246E-2</c:v>
                </c:pt>
                <c:pt idx="7716">
                  <c:v>7.5844875346260388E-2</c:v>
                </c:pt>
                <c:pt idx="7717">
                  <c:v>6.8753462603878115E-2</c:v>
                </c:pt>
                <c:pt idx="7718">
                  <c:v>7.9847645429362887E-2</c:v>
                </c:pt>
                <c:pt idx="7719">
                  <c:v>5.3919667590027698E-2</c:v>
                </c:pt>
                <c:pt idx="7720">
                  <c:v>7.4210526315789477E-2</c:v>
                </c:pt>
                <c:pt idx="7721">
                  <c:v>6.8019390581717451E-2</c:v>
                </c:pt>
                <c:pt idx="7722">
                  <c:v>7.4556786703601108E-2</c:v>
                </c:pt>
                <c:pt idx="7723">
                  <c:v>7.9432132963988919E-2</c:v>
                </c:pt>
                <c:pt idx="7724">
                  <c:v>3.9099722991689748E-2</c:v>
                </c:pt>
                <c:pt idx="7725">
                  <c:v>7.1606648199445982E-2</c:v>
                </c:pt>
                <c:pt idx="7726">
                  <c:v>7.4972299168975076E-2</c:v>
                </c:pt>
                <c:pt idx="7727">
                  <c:v>9.2853185595567864E-2</c:v>
                </c:pt>
                <c:pt idx="7728">
                  <c:v>6.1329639889196673E-2</c:v>
                </c:pt>
                <c:pt idx="7729">
                  <c:v>6.4612188365650969E-2</c:v>
                </c:pt>
                <c:pt idx="7730">
                  <c:v>7.8268698060941833E-2</c:v>
                </c:pt>
                <c:pt idx="7731">
                  <c:v>7.4833795013850415E-2</c:v>
                </c:pt>
                <c:pt idx="7732">
                  <c:v>8.7963988919667585E-2</c:v>
                </c:pt>
                <c:pt idx="7733">
                  <c:v>5.1842105263157898E-2</c:v>
                </c:pt>
                <c:pt idx="7734">
                  <c:v>8.7243767313019388E-2</c:v>
                </c:pt>
                <c:pt idx="7735">
                  <c:v>7.0858725761772851E-2</c:v>
                </c:pt>
                <c:pt idx="7736">
                  <c:v>5.1939058171745149E-2</c:v>
                </c:pt>
                <c:pt idx="7737">
                  <c:v>6.6052631578947363E-2</c:v>
                </c:pt>
                <c:pt idx="7738">
                  <c:v>7.4362880886426591E-2</c:v>
                </c:pt>
                <c:pt idx="7739">
                  <c:v>7.0443213296398896E-2</c:v>
                </c:pt>
                <c:pt idx="7740">
                  <c:v>8.0650969529085875E-2</c:v>
                </c:pt>
                <c:pt idx="7741">
                  <c:v>8.8047091412742376E-2</c:v>
                </c:pt>
                <c:pt idx="7742">
                  <c:v>6.7160664819944593E-2</c:v>
                </c:pt>
                <c:pt idx="7743">
                  <c:v>7.8504155124653738E-2</c:v>
                </c:pt>
                <c:pt idx="7744">
                  <c:v>7.0803324099722995E-2</c:v>
                </c:pt>
                <c:pt idx="7745">
                  <c:v>6.7299168975069254E-2</c:v>
                </c:pt>
                <c:pt idx="7746">
                  <c:v>6.606648199445983E-2</c:v>
                </c:pt>
                <c:pt idx="7747">
                  <c:v>0.10283933518005541</c:v>
                </c:pt>
                <c:pt idx="7748">
                  <c:v>8.3573407202216066E-2</c:v>
                </c:pt>
                <c:pt idx="7749">
                  <c:v>0.12029085872576177</c:v>
                </c:pt>
                <c:pt idx="7750">
                  <c:v>0.12901662049861495</c:v>
                </c:pt>
                <c:pt idx="7751">
                  <c:v>0.10275623268698061</c:v>
                </c:pt>
                <c:pt idx="7752">
                  <c:v>0.1114819944598338</c:v>
                </c:pt>
                <c:pt idx="7753">
                  <c:v>0.12407202216066482</c:v>
                </c:pt>
                <c:pt idx="7754">
                  <c:v>0.10529085872576177</c:v>
                </c:pt>
                <c:pt idx="7755">
                  <c:v>0.11415512465373961</c:v>
                </c:pt>
                <c:pt idx="7756">
                  <c:v>0.13293628808864266</c:v>
                </c:pt>
                <c:pt idx="7757">
                  <c:v>0.1383240997229917</c:v>
                </c:pt>
                <c:pt idx="7758">
                  <c:v>0.12835180055401663</c:v>
                </c:pt>
                <c:pt idx="7759">
                  <c:v>0.10957063711911358</c:v>
                </c:pt>
                <c:pt idx="7760">
                  <c:v>0.11954293628808864</c:v>
                </c:pt>
                <c:pt idx="7761">
                  <c:v>0.11457063711911357</c:v>
                </c:pt>
                <c:pt idx="7762">
                  <c:v>0.10121883656509695</c:v>
                </c:pt>
                <c:pt idx="7763">
                  <c:v>0.13286703601108033</c:v>
                </c:pt>
                <c:pt idx="7764">
                  <c:v>9.4736842105263161E-2</c:v>
                </c:pt>
                <c:pt idx="7765">
                  <c:v>0.10204986149584487</c:v>
                </c:pt>
                <c:pt idx="7766">
                  <c:v>0.11256232686980609</c:v>
                </c:pt>
                <c:pt idx="7767">
                  <c:v>0.11540166204986149</c:v>
                </c:pt>
                <c:pt idx="7768">
                  <c:v>7.925207756232687E-2</c:v>
                </c:pt>
                <c:pt idx="7769">
                  <c:v>9.2493074792243765E-2</c:v>
                </c:pt>
                <c:pt idx="7770">
                  <c:v>0.12329639889196677</c:v>
                </c:pt>
                <c:pt idx="7771">
                  <c:v>0.14159279778393352</c:v>
                </c:pt>
                <c:pt idx="7772">
                  <c:v>0.10538781163434903</c:v>
                </c:pt>
                <c:pt idx="7773">
                  <c:v>6.9418282548476457E-2</c:v>
                </c:pt>
                <c:pt idx="7774">
                  <c:v>6.8337950138504161E-2</c:v>
                </c:pt>
                <c:pt idx="7775">
                  <c:v>0.10156509695290859</c:v>
                </c:pt>
                <c:pt idx="7776">
                  <c:v>7.9487534626038775E-2</c:v>
                </c:pt>
                <c:pt idx="7777">
                  <c:v>0.10239612188365652</c:v>
                </c:pt>
                <c:pt idx="7778">
                  <c:v>9.9168975069252083E-2</c:v>
                </c:pt>
                <c:pt idx="7779">
                  <c:v>0.11339335180055402</c:v>
                </c:pt>
                <c:pt idx="7780">
                  <c:v>8.7520775623268696E-2</c:v>
                </c:pt>
                <c:pt idx="7781">
                  <c:v>9.0512465373961223E-2</c:v>
                </c:pt>
                <c:pt idx="7782">
                  <c:v>0.1077562326869806</c:v>
                </c:pt>
                <c:pt idx="7783">
                  <c:v>0.11675900277008311</c:v>
                </c:pt>
                <c:pt idx="7784">
                  <c:v>9.3324099722991688E-2</c:v>
                </c:pt>
                <c:pt idx="7785">
                  <c:v>0.12412742382271467</c:v>
                </c:pt>
                <c:pt idx="7786">
                  <c:v>8.0083102493074793E-2</c:v>
                </c:pt>
                <c:pt idx="7787">
                  <c:v>9.833795013850416E-2</c:v>
                </c:pt>
                <c:pt idx="7788">
                  <c:v>0.14076177285318558</c:v>
                </c:pt>
                <c:pt idx="7789">
                  <c:v>0.13203601108033242</c:v>
                </c:pt>
                <c:pt idx="7790">
                  <c:v>8.7867036011080327E-2</c:v>
                </c:pt>
                <c:pt idx="7791">
                  <c:v>0.14470914127423823</c:v>
                </c:pt>
                <c:pt idx="7792">
                  <c:v>9.4819944598337952E-2</c:v>
                </c:pt>
                <c:pt idx="7793">
                  <c:v>0.12623268698060941</c:v>
                </c:pt>
                <c:pt idx="7794">
                  <c:v>9.0277008310249304E-2</c:v>
                </c:pt>
                <c:pt idx="7795">
                  <c:v>0.13681440443213297</c:v>
                </c:pt>
                <c:pt idx="7796">
                  <c:v>0.11886426592797784</c:v>
                </c:pt>
                <c:pt idx="7797">
                  <c:v>8.9930747922437673E-2</c:v>
                </c:pt>
                <c:pt idx="7798">
                  <c:v>7.1232686980609417E-2</c:v>
                </c:pt>
                <c:pt idx="7799">
                  <c:v>0.11497229916897507</c:v>
                </c:pt>
                <c:pt idx="7800">
                  <c:v>0.1254016620498615</c:v>
                </c:pt>
                <c:pt idx="7801">
                  <c:v>0.10986149584487534</c:v>
                </c:pt>
                <c:pt idx="7802">
                  <c:v>0.10354570637119113</c:v>
                </c:pt>
                <c:pt idx="7803">
                  <c:v>8.2977839335180062E-2</c:v>
                </c:pt>
                <c:pt idx="7804">
                  <c:v>0.11883656509695291</c:v>
                </c:pt>
                <c:pt idx="7805">
                  <c:v>0.10397506925207756</c:v>
                </c:pt>
                <c:pt idx="7806">
                  <c:v>7.2313019390581712E-2</c:v>
                </c:pt>
                <c:pt idx="7807">
                  <c:v>9.7146814404432139E-2</c:v>
                </c:pt>
                <c:pt idx="7808">
                  <c:v>0.1078393351800554</c:v>
                </c:pt>
                <c:pt idx="7809">
                  <c:v>0.14554016620498614</c:v>
                </c:pt>
                <c:pt idx="7810">
                  <c:v>0.11750692520775623</c:v>
                </c:pt>
                <c:pt idx="7811">
                  <c:v>8.1412742382271475E-2</c:v>
                </c:pt>
                <c:pt idx="7812">
                  <c:v>0.10779778393351801</c:v>
                </c:pt>
                <c:pt idx="7813">
                  <c:v>0.10740997229916897</c:v>
                </c:pt>
                <c:pt idx="7814">
                  <c:v>8.2146814404432139E-2</c:v>
                </c:pt>
                <c:pt idx="7815">
                  <c:v>0.13598337950138503</c:v>
                </c:pt>
                <c:pt idx="7816">
                  <c:v>0.10074792243767312</c:v>
                </c:pt>
                <c:pt idx="7817">
                  <c:v>0.10157894736842105</c:v>
                </c:pt>
                <c:pt idx="7818">
                  <c:v>9.2437673130193909E-2</c:v>
                </c:pt>
                <c:pt idx="7819">
                  <c:v>9.8684210526315791E-2</c:v>
                </c:pt>
                <c:pt idx="7820">
                  <c:v>0.1166759002770083</c:v>
                </c:pt>
                <c:pt idx="7821">
                  <c:v>0.11867036011080333</c:v>
                </c:pt>
                <c:pt idx="7822">
                  <c:v>0.13893351800554016</c:v>
                </c:pt>
                <c:pt idx="7823">
                  <c:v>0.12002770083102493</c:v>
                </c:pt>
                <c:pt idx="7824">
                  <c:v>8.3739612188365647E-2</c:v>
                </c:pt>
                <c:pt idx="7825">
                  <c:v>7.259002770083102E-2</c:v>
                </c:pt>
                <c:pt idx="7826">
                  <c:v>0.12019390581717451</c:v>
                </c:pt>
                <c:pt idx="7827">
                  <c:v>0.10293628808864266</c:v>
                </c:pt>
                <c:pt idx="7828">
                  <c:v>0.10919667590027701</c:v>
                </c:pt>
                <c:pt idx="7829">
                  <c:v>0.10915512465373961</c:v>
                </c:pt>
                <c:pt idx="7830">
                  <c:v>0.1178393351800554</c:v>
                </c:pt>
                <c:pt idx="7831">
                  <c:v>0.10004155124653739</c:v>
                </c:pt>
                <c:pt idx="7832">
                  <c:v>8.3504155124653742E-2</c:v>
                </c:pt>
                <c:pt idx="7833">
                  <c:v>0.11632963988919667</c:v>
                </c:pt>
                <c:pt idx="7834">
                  <c:v>0.13976454293628809</c:v>
                </c:pt>
                <c:pt idx="7835">
                  <c:v>9.8504155124653742E-2</c:v>
                </c:pt>
                <c:pt idx="7836">
                  <c:v>0.12656509695290857</c:v>
                </c:pt>
                <c:pt idx="7837">
                  <c:v>7.3670360110803329E-2</c:v>
                </c:pt>
                <c:pt idx="7838">
                  <c:v>0.14849030470914126</c:v>
                </c:pt>
                <c:pt idx="7839">
                  <c:v>9.4764542936288082E-2</c:v>
                </c:pt>
                <c:pt idx="7840">
                  <c:v>9.1288088642659276E-2</c:v>
                </c:pt>
                <c:pt idx="7841">
                  <c:v>9.6177285318559555E-2</c:v>
                </c:pt>
                <c:pt idx="7842">
                  <c:v>0.10533240997229917</c:v>
                </c:pt>
                <c:pt idx="7843">
                  <c:v>0.10210526315789474</c:v>
                </c:pt>
                <c:pt idx="7844">
                  <c:v>0.10876731301939058</c:v>
                </c:pt>
                <c:pt idx="7845">
                  <c:v>0.14765927977839335</c:v>
                </c:pt>
                <c:pt idx="7846">
                  <c:v>0.12739612188365651</c:v>
                </c:pt>
                <c:pt idx="7847">
                  <c:v>8.4335180055401665E-2</c:v>
                </c:pt>
                <c:pt idx="7848">
                  <c:v>0.11102493074792244</c:v>
                </c:pt>
                <c:pt idx="7849">
                  <c:v>0.10490304709141274</c:v>
                </c:pt>
                <c:pt idx="7850">
                  <c:v>9.1634349030470907E-2</c:v>
                </c:pt>
                <c:pt idx="7851">
                  <c:v>9.0415512465373965E-2</c:v>
                </c:pt>
                <c:pt idx="7852">
                  <c:v>8.1454293628808863E-2</c:v>
                </c:pt>
                <c:pt idx="7853">
                  <c:v>8.6786703601108031E-2</c:v>
                </c:pt>
                <c:pt idx="7854">
                  <c:v>9.5637119113573407E-2</c:v>
                </c:pt>
                <c:pt idx="7855">
                  <c:v>8.6191135734072027E-2</c:v>
                </c:pt>
                <c:pt idx="7856">
                  <c:v>7.685595567867036E-2</c:v>
                </c:pt>
                <c:pt idx="7857">
                  <c:v>0.10074792243767312</c:v>
                </c:pt>
                <c:pt idx="7858">
                  <c:v>6.7562326869806096E-3</c:v>
                </c:pt>
                <c:pt idx="7859">
                  <c:v>7.8310249307479221E-3</c:v>
                </c:pt>
                <c:pt idx="7860">
                  <c:v>7.5207756232686983E-3</c:v>
                </c:pt>
                <c:pt idx="7861">
                  <c:v>6.3351800554016617E-3</c:v>
                </c:pt>
                <c:pt idx="7862">
                  <c:v>0</c:v>
                </c:pt>
                <c:pt idx="7863">
                  <c:v>9.4099722991689755E-2</c:v>
                </c:pt>
                <c:pt idx="7864">
                  <c:v>6.9238227146814407E-2</c:v>
                </c:pt>
                <c:pt idx="7865">
                  <c:v>8.8434903047091409E-2</c:v>
                </c:pt>
                <c:pt idx="7866">
                  <c:v>8.1315789473684216E-2</c:v>
                </c:pt>
                <c:pt idx="7867">
                  <c:v>8.6980609418282548E-2</c:v>
                </c:pt>
                <c:pt idx="7868">
                  <c:v>8.7922437673130197E-2</c:v>
                </c:pt>
                <c:pt idx="7869">
                  <c:v>7.2132963988919663E-2</c:v>
                </c:pt>
                <c:pt idx="7870">
                  <c:v>9.5124653739612194E-2</c:v>
                </c:pt>
                <c:pt idx="7871">
                  <c:v>8.2243767313019397E-2</c:v>
                </c:pt>
                <c:pt idx="7872">
                  <c:v>8.9445983379501381E-2</c:v>
                </c:pt>
                <c:pt idx="7873">
                  <c:v>9.6385041551246539E-2</c:v>
                </c:pt>
                <c:pt idx="7874">
                  <c:v>9.0692520775623273E-2</c:v>
                </c:pt>
                <c:pt idx="7875">
                  <c:v>8.3448753462603872E-2</c:v>
                </c:pt>
                <c:pt idx="7876">
                  <c:v>8.9155124653739606E-2</c:v>
                </c:pt>
                <c:pt idx="7877">
                  <c:v>7.3310249307479231E-2</c:v>
                </c:pt>
                <c:pt idx="7878">
                  <c:v>6.837950138504155E-2</c:v>
                </c:pt>
                <c:pt idx="7879">
                  <c:v>5.9141274238227147E-2</c:v>
                </c:pt>
                <c:pt idx="7880">
                  <c:v>6.9058171745152358E-2</c:v>
                </c:pt>
                <c:pt idx="7881">
                  <c:v>6.9626038781163441E-2</c:v>
                </c:pt>
                <c:pt idx="7882">
                  <c:v>6.6052631578947363E-2</c:v>
                </c:pt>
                <c:pt idx="7883">
                  <c:v>8.1371191135734072E-2</c:v>
                </c:pt>
                <c:pt idx="7884">
                  <c:v>6.0997229916897509E-2</c:v>
                </c:pt>
                <c:pt idx="7885">
                  <c:v>7.3448753462603877E-2</c:v>
                </c:pt>
                <c:pt idx="7886">
                  <c:v>8.2576177285318561E-2</c:v>
                </c:pt>
                <c:pt idx="7887">
                  <c:v>7.6398891966759003E-2</c:v>
                </c:pt>
                <c:pt idx="7888">
                  <c:v>8.1620498614958445E-2</c:v>
                </c:pt>
                <c:pt idx="7889">
                  <c:v>5.1288088642659282E-2</c:v>
                </c:pt>
                <c:pt idx="7890">
                  <c:v>4.9487534626038783E-2</c:v>
                </c:pt>
                <c:pt idx="7891">
                  <c:v>7.5844875346260388E-2</c:v>
                </c:pt>
                <c:pt idx="7892">
                  <c:v>6.9182825484764537E-2</c:v>
                </c:pt>
                <c:pt idx="7893">
                  <c:v>6.0775623268698058E-2</c:v>
                </c:pt>
                <c:pt idx="7894">
                  <c:v>6.6371191135734073E-2</c:v>
                </c:pt>
                <c:pt idx="7895">
                  <c:v>7.9653739612188371E-2</c:v>
                </c:pt>
                <c:pt idx="7896">
                  <c:v>6.7756232686980611E-2</c:v>
                </c:pt>
                <c:pt idx="7897">
                  <c:v>5.0069252077562326E-2</c:v>
                </c:pt>
                <c:pt idx="7898">
                  <c:v>8.4016620498614955E-2</c:v>
                </c:pt>
                <c:pt idx="7899">
                  <c:v>6.3614958448753464E-2</c:v>
                </c:pt>
                <c:pt idx="7900">
                  <c:v>6.9418282548476457E-2</c:v>
                </c:pt>
                <c:pt idx="7901">
                  <c:v>6.236842105263158E-2</c:v>
                </c:pt>
                <c:pt idx="7902">
                  <c:v>5.9764542936288086E-2</c:v>
                </c:pt>
                <c:pt idx="7903">
                  <c:v>8.7049861495844871E-2</c:v>
                </c:pt>
                <c:pt idx="7904">
                  <c:v>8.696675900277008E-2</c:v>
                </c:pt>
                <c:pt idx="7905">
                  <c:v>3.8337950138504155E-2</c:v>
                </c:pt>
                <c:pt idx="7906">
                  <c:v>8.6246537396121883E-2</c:v>
                </c:pt>
                <c:pt idx="7907">
                  <c:v>7.3157894736842102E-2</c:v>
                </c:pt>
                <c:pt idx="7908">
                  <c:v>7.3975069252077558E-2</c:v>
                </c:pt>
                <c:pt idx="7909">
                  <c:v>5.9944598337950142E-2</c:v>
                </c:pt>
                <c:pt idx="7910">
                  <c:v>3.9099722991689748E-2</c:v>
                </c:pt>
                <c:pt idx="7911">
                  <c:v>7.3296398891966763E-2</c:v>
                </c:pt>
                <c:pt idx="7912">
                  <c:v>7.9141274238227144E-2</c:v>
                </c:pt>
                <c:pt idx="7913">
                  <c:v>6.624653739612188E-2</c:v>
                </c:pt>
                <c:pt idx="7914">
                  <c:v>7.4778393351800559E-2</c:v>
                </c:pt>
                <c:pt idx="7915">
                  <c:v>7.8434903047091414E-2</c:v>
                </c:pt>
                <c:pt idx="7916">
                  <c:v>7.8850415512465369E-2</c:v>
                </c:pt>
                <c:pt idx="7917">
                  <c:v>8.6648199445983384E-2</c:v>
                </c:pt>
                <c:pt idx="7918">
                  <c:v>5.3919667590027698E-2</c:v>
                </c:pt>
                <c:pt idx="7919">
                  <c:v>8.217451523545706E-2</c:v>
                </c:pt>
                <c:pt idx="7920">
                  <c:v>7.7506925207756233E-2</c:v>
                </c:pt>
                <c:pt idx="7921">
                  <c:v>4.8808864265927975E-2</c:v>
                </c:pt>
                <c:pt idx="7922">
                  <c:v>8.746537396121884E-2</c:v>
                </c:pt>
                <c:pt idx="7923">
                  <c:v>6.9944598337950137E-2</c:v>
                </c:pt>
                <c:pt idx="7924">
                  <c:v>7.3365650969529086E-2</c:v>
                </c:pt>
                <c:pt idx="7925">
                  <c:v>9.1855955678670359E-2</c:v>
                </c:pt>
                <c:pt idx="7926">
                  <c:v>7.3559556786703603E-2</c:v>
                </c:pt>
                <c:pt idx="7927">
                  <c:v>0.12799168975069253</c:v>
                </c:pt>
                <c:pt idx="7928">
                  <c:v>0.11926592797783933</c:v>
                </c:pt>
                <c:pt idx="7929">
                  <c:v>0.10173130193905817</c:v>
                </c:pt>
                <c:pt idx="7930">
                  <c:v>0.11045706371191136</c:v>
                </c:pt>
                <c:pt idx="7931">
                  <c:v>0.11313019390581718</c:v>
                </c:pt>
                <c:pt idx="7932">
                  <c:v>0.13191135734072021</c:v>
                </c:pt>
                <c:pt idx="7933">
                  <c:v>0.10426592797783933</c:v>
                </c:pt>
                <c:pt idx="7934">
                  <c:v>0.12304709141274238</c:v>
                </c:pt>
                <c:pt idx="7935">
                  <c:v>0.13709141274238226</c:v>
                </c:pt>
                <c:pt idx="7936">
                  <c:v>0.12718836565096953</c:v>
                </c:pt>
                <c:pt idx="7937">
                  <c:v>0.10840720221606648</c:v>
                </c:pt>
                <c:pt idx="7938">
                  <c:v>0.11831024930747923</c:v>
                </c:pt>
                <c:pt idx="7939">
                  <c:v>0.12218836565096954</c:v>
                </c:pt>
                <c:pt idx="7940">
                  <c:v>9.3961218836565094E-2</c:v>
                </c:pt>
                <c:pt idx="7941">
                  <c:v>7.3531855955678668E-2</c:v>
                </c:pt>
                <c:pt idx="7942">
                  <c:v>0.11481994459833796</c:v>
                </c:pt>
                <c:pt idx="7943">
                  <c:v>9.8836565096952905E-2</c:v>
                </c:pt>
                <c:pt idx="7944">
                  <c:v>9.2617728531855958E-2</c:v>
                </c:pt>
                <c:pt idx="7945">
                  <c:v>8.6814404432132966E-2</c:v>
                </c:pt>
                <c:pt idx="7946">
                  <c:v>0.11083102493074792</c:v>
                </c:pt>
                <c:pt idx="7947">
                  <c:v>0.11166204986149585</c:v>
                </c:pt>
                <c:pt idx="7948">
                  <c:v>0.12707756232686981</c:v>
                </c:pt>
                <c:pt idx="7949">
                  <c:v>0.11155124653739612</c:v>
                </c:pt>
                <c:pt idx="7950">
                  <c:v>0.13614958448753461</c:v>
                </c:pt>
                <c:pt idx="7951">
                  <c:v>8.8947368421052636E-2</c:v>
                </c:pt>
                <c:pt idx="7952">
                  <c:v>9.1786703601108036E-2</c:v>
                </c:pt>
                <c:pt idx="7953">
                  <c:v>7.8518005540166205E-2</c:v>
                </c:pt>
                <c:pt idx="7954">
                  <c:v>8.3365650969529081E-2</c:v>
                </c:pt>
                <c:pt idx="7955">
                  <c:v>7.7922437673130188E-2</c:v>
                </c:pt>
                <c:pt idx="7956">
                  <c:v>0.1107202216066482</c:v>
                </c:pt>
                <c:pt idx="7957">
                  <c:v>9.0110803324099722E-2</c:v>
                </c:pt>
                <c:pt idx="7958">
                  <c:v>0.1202770083102493</c:v>
                </c:pt>
                <c:pt idx="7959">
                  <c:v>0.11290858725761772</c:v>
                </c:pt>
                <c:pt idx="7960">
                  <c:v>0.10698060941828255</c:v>
                </c:pt>
                <c:pt idx="7961">
                  <c:v>9.4432132963988918E-2</c:v>
                </c:pt>
                <c:pt idx="7962">
                  <c:v>6.7853185595567869E-2</c:v>
                </c:pt>
                <c:pt idx="7963">
                  <c:v>0.10614958448753463</c:v>
                </c:pt>
                <c:pt idx="7964">
                  <c:v>8.2063711911357334E-2</c:v>
                </c:pt>
                <c:pt idx="7965">
                  <c:v>7.7686980609418282E-2</c:v>
                </c:pt>
                <c:pt idx="7966">
                  <c:v>9.8975069252077566E-2</c:v>
                </c:pt>
                <c:pt idx="7967">
                  <c:v>8.92797783933518E-2</c:v>
                </c:pt>
                <c:pt idx="7968">
                  <c:v>0.12135734072022161</c:v>
                </c:pt>
                <c:pt idx="7969">
                  <c:v>0.10148199445983379</c:v>
                </c:pt>
                <c:pt idx="7970">
                  <c:v>0.13531855955678671</c:v>
                </c:pt>
                <c:pt idx="7971">
                  <c:v>0.10365650969529086</c:v>
                </c:pt>
                <c:pt idx="7972">
                  <c:v>9.8005540166204982E-2</c:v>
                </c:pt>
                <c:pt idx="7973">
                  <c:v>0.10554016620498614</c:v>
                </c:pt>
                <c:pt idx="7974">
                  <c:v>0.11235457063711911</c:v>
                </c:pt>
                <c:pt idx="7975">
                  <c:v>0.11318559556786703</c:v>
                </c:pt>
                <c:pt idx="7976">
                  <c:v>0.11944598337950138</c:v>
                </c:pt>
                <c:pt idx="7977">
                  <c:v>0.12624653739612188</c:v>
                </c:pt>
                <c:pt idx="7978">
                  <c:v>8.293628808864266E-2</c:v>
                </c:pt>
                <c:pt idx="7979">
                  <c:v>0.10065096952908588</c:v>
                </c:pt>
                <c:pt idx="7980">
                  <c:v>9.3822714681440447E-2</c:v>
                </c:pt>
                <c:pt idx="7981">
                  <c:v>7.2451523545706373E-2</c:v>
                </c:pt>
                <c:pt idx="7982">
                  <c:v>9.646814404432133E-2</c:v>
                </c:pt>
                <c:pt idx="7983">
                  <c:v>6.6772853185595574E-2</c:v>
                </c:pt>
                <c:pt idx="7984">
                  <c:v>9.7299168975069253E-2</c:v>
                </c:pt>
                <c:pt idx="7985">
                  <c:v>8.6468144044321335E-2</c:v>
                </c:pt>
                <c:pt idx="7986">
                  <c:v>0.10390581717451523</c:v>
                </c:pt>
                <c:pt idx="7987">
                  <c:v>9.5263157894736841E-2</c:v>
                </c:pt>
                <c:pt idx="7988">
                  <c:v>9.6246537396121878E-2</c:v>
                </c:pt>
                <c:pt idx="7989">
                  <c:v>8.941828254847646E-2</c:v>
                </c:pt>
                <c:pt idx="7990">
                  <c:v>8.4196675900277004E-2</c:v>
                </c:pt>
                <c:pt idx="7991">
                  <c:v>8.2409972299168979E-2</c:v>
                </c:pt>
                <c:pt idx="7992">
                  <c:v>9.7077562326869801E-2</c:v>
                </c:pt>
                <c:pt idx="7993">
                  <c:v>0.10398891966759002</c:v>
                </c:pt>
                <c:pt idx="7994">
                  <c:v>0.1031578947368421</c:v>
                </c:pt>
                <c:pt idx="7995">
                  <c:v>9.3698060941828254E-2</c:v>
                </c:pt>
                <c:pt idx="7996">
                  <c:v>0.10439058171745152</c:v>
                </c:pt>
                <c:pt idx="7997">
                  <c:v>8.0429362880886424E-2</c:v>
                </c:pt>
                <c:pt idx="7998">
                  <c:v>8.5512465373961219E-2</c:v>
                </c:pt>
                <c:pt idx="7999">
                  <c:v>0.1157202216066482</c:v>
                </c:pt>
                <c:pt idx="8000">
                  <c:v>9.2922437673130187E-2</c:v>
                </c:pt>
                <c:pt idx="8001">
                  <c:v>9.6772853185595573E-2</c:v>
                </c:pt>
                <c:pt idx="8002">
                  <c:v>0.10135734072022161</c:v>
                </c:pt>
                <c:pt idx="8003">
                  <c:v>0.10872576177285319</c:v>
                </c:pt>
                <c:pt idx="8004">
                  <c:v>8.0664819944598343E-2</c:v>
                </c:pt>
                <c:pt idx="8005">
                  <c:v>0.12502770083102493</c:v>
                </c:pt>
                <c:pt idx="8006">
                  <c:v>0.12880886426592797</c:v>
                </c:pt>
                <c:pt idx="8007">
                  <c:v>0.11765927977839336</c:v>
                </c:pt>
                <c:pt idx="8008">
                  <c:v>8.6343490304709142E-2</c:v>
                </c:pt>
                <c:pt idx="8009">
                  <c:v>0.12419667590027701</c:v>
                </c:pt>
                <c:pt idx="8010">
                  <c:v>8.6038781163434899E-2</c:v>
                </c:pt>
                <c:pt idx="8011">
                  <c:v>0.14214681440443214</c:v>
                </c:pt>
                <c:pt idx="8012">
                  <c:v>0.10052631578947369</c:v>
                </c:pt>
                <c:pt idx="8013">
                  <c:v>8.1260387811634346E-2</c:v>
                </c:pt>
                <c:pt idx="8014">
                  <c:v>8.6689750692520773E-2</c:v>
                </c:pt>
                <c:pt idx="8015">
                  <c:v>0.10177285318559556</c:v>
                </c:pt>
                <c:pt idx="8016">
                  <c:v>0.10854570637119114</c:v>
                </c:pt>
                <c:pt idx="8017">
                  <c:v>0.11554016620498615</c:v>
                </c:pt>
                <c:pt idx="8018">
                  <c:v>7.059556786703601E-2</c:v>
                </c:pt>
                <c:pt idx="8019">
                  <c:v>9.6897506925207752E-2</c:v>
                </c:pt>
                <c:pt idx="8020">
                  <c:v>0.11637119113573408</c:v>
                </c:pt>
                <c:pt idx="8021">
                  <c:v>8.6869806094182822E-2</c:v>
                </c:pt>
                <c:pt idx="8022">
                  <c:v>0.12088642659279779</c:v>
                </c:pt>
                <c:pt idx="8023">
                  <c:v>0.11958448753462604</c:v>
                </c:pt>
                <c:pt idx="8024">
                  <c:v>9.1689750692520777E-2</c:v>
                </c:pt>
                <c:pt idx="8025">
                  <c:v>0.10325484764542936</c:v>
                </c:pt>
                <c:pt idx="8026">
                  <c:v>0.1322437673130194</c:v>
                </c:pt>
                <c:pt idx="8027">
                  <c:v>0.13307479224376731</c:v>
                </c:pt>
                <c:pt idx="8028">
                  <c:v>7.6204986149584486E-2</c:v>
                </c:pt>
                <c:pt idx="8029">
                  <c:v>9.6537396121883653E-2</c:v>
                </c:pt>
                <c:pt idx="8030">
                  <c:v>0.12797783933518006</c:v>
                </c:pt>
                <c:pt idx="8031">
                  <c:v>0.10218836565096953</c:v>
                </c:pt>
                <c:pt idx="8032">
                  <c:v>0.10164819944598338</c:v>
                </c:pt>
                <c:pt idx="8033">
                  <c:v>0.10551246537396122</c:v>
                </c:pt>
                <c:pt idx="8034">
                  <c:v>0.11049861495844876</c:v>
                </c:pt>
                <c:pt idx="8035">
                  <c:v>0.11429362880886426</c:v>
                </c:pt>
                <c:pt idx="8036">
                  <c:v>0.11042936288088642</c:v>
                </c:pt>
                <c:pt idx="8037">
                  <c:v>0.1413157894736842</c:v>
                </c:pt>
                <c:pt idx="8038">
                  <c:v>9.6066481994459829E-2</c:v>
                </c:pt>
                <c:pt idx="8039">
                  <c:v>9.678670360110804E-2</c:v>
                </c:pt>
                <c:pt idx="8040">
                  <c:v>8.5747922437673124E-2</c:v>
                </c:pt>
                <c:pt idx="8041">
                  <c:v>7.5124653739612191E-2</c:v>
                </c:pt>
                <c:pt idx="8042">
                  <c:v>9.7908587257617724E-2</c:v>
                </c:pt>
                <c:pt idx="8043">
                  <c:v>6.9515235457063715E-2</c:v>
                </c:pt>
                <c:pt idx="8044">
                  <c:v>0.10663434903047092</c:v>
                </c:pt>
                <c:pt idx="8045">
                  <c:v>9.4279778393351804E-2</c:v>
                </c:pt>
                <c:pt idx="8046">
                  <c:v>9.9265927977839341E-2</c:v>
                </c:pt>
                <c:pt idx="8047">
                  <c:v>0.10313019390581718</c:v>
                </c:pt>
                <c:pt idx="8048">
                  <c:v>0.1024376731301939</c:v>
                </c:pt>
                <c:pt idx="8049">
                  <c:v>9.5609418282548472E-2</c:v>
                </c:pt>
                <c:pt idx="8050">
                  <c:v>0.11620498614958449</c:v>
                </c:pt>
                <c:pt idx="8051">
                  <c:v>8.1786703601108027E-2</c:v>
                </c:pt>
                <c:pt idx="8052">
                  <c:v>8.8227146814404439E-2</c:v>
                </c:pt>
                <c:pt idx="8053">
                  <c:v>0.11731301939058172</c:v>
                </c:pt>
                <c:pt idx="8054">
                  <c:v>0.12513850415512465</c:v>
                </c:pt>
                <c:pt idx="8055">
                  <c:v>0.11763157894736842</c:v>
                </c:pt>
                <c:pt idx="8056">
                  <c:v>0.11101108033240997</c:v>
                </c:pt>
                <c:pt idx="8057">
                  <c:v>0.12596952908587258</c:v>
                </c:pt>
                <c:pt idx="8058">
                  <c:v>0.12238227146814404</c:v>
                </c:pt>
                <c:pt idx="8059">
                  <c:v>8.7396121883656516E-2</c:v>
                </c:pt>
                <c:pt idx="8060">
                  <c:v>0.10516620498614958</c:v>
                </c:pt>
                <c:pt idx="8061">
                  <c:v>9.304709141274238E-2</c:v>
                </c:pt>
                <c:pt idx="8062">
                  <c:v>7.1952908587257614E-2</c:v>
                </c:pt>
                <c:pt idx="8063">
                  <c:v>0.10966759002770084</c:v>
                </c:pt>
                <c:pt idx="8064">
                  <c:v>0.1164819944598338</c:v>
                </c:pt>
                <c:pt idx="8065">
                  <c:v>9.7977839335180061E-2</c:v>
                </c:pt>
                <c:pt idx="8066">
                  <c:v>0.14660664819944599</c:v>
                </c:pt>
                <c:pt idx="8067">
                  <c:v>7.0872576177285318E-2</c:v>
                </c:pt>
                <c:pt idx="8068">
                  <c:v>8.825484764542936E-2</c:v>
                </c:pt>
                <c:pt idx="8069">
                  <c:v>8.7105263157894741E-2</c:v>
                </c:pt>
                <c:pt idx="8070">
                  <c:v>0.12947368421052632</c:v>
                </c:pt>
                <c:pt idx="8071">
                  <c:v>0.12149584487534626</c:v>
                </c:pt>
                <c:pt idx="8072">
                  <c:v>0.10630193905817174</c:v>
                </c:pt>
                <c:pt idx="8073">
                  <c:v>0.14577562326869806</c:v>
                </c:pt>
                <c:pt idx="8074">
                  <c:v>0.11185595567867036</c:v>
                </c:pt>
                <c:pt idx="8075">
                  <c:v>7.6481994459833794E-2</c:v>
                </c:pt>
                <c:pt idx="8076">
                  <c:v>0.13670360110803323</c:v>
                </c:pt>
                <c:pt idx="8077">
                  <c:v>7.7562326869806089E-2</c:v>
                </c:pt>
                <c:pt idx="8078">
                  <c:v>9.8144044321329643E-2</c:v>
                </c:pt>
                <c:pt idx="8079">
                  <c:v>0.10799168975069252</c:v>
                </c:pt>
                <c:pt idx="8080">
                  <c:v>0.10300554016620499</c:v>
                </c:pt>
                <c:pt idx="8081">
                  <c:v>9.8808864265927984E-2</c:v>
                </c:pt>
                <c:pt idx="8082">
                  <c:v>0.118601108033241</c:v>
                </c:pt>
                <c:pt idx="8083">
                  <c:v>8.261772853185595E-2</c:v>
                </c:pt>
                <c:pt idx="8084">
                  <c:v>9.8130193905817176E-2</c:v>
                </c:pt>
                <c:pt idx="8085">
                  <c:v>0.13753462603878117</c:v>
                </c:pt>
                <c:pt idx="8086">
                  <c:v>0.13030470914127423</c:v>
                </c:pt>
                <c:pt idx="8087">
                  <c:v>9.7894736842105257E-2</c:v>
                </c:pt>
                <c:pt idx="8088">
                  <c:v>0.10326869806094183</c:v>
                </c:pt>
                <c:pt idx="8089">
                  <c:v>8.8601108033240991E-2</c:v>
                </c:pt>
                <c:pt idx="8090">
                  <c:v>0.10686980609418283</c:v>
                </c:pt>
                <c:pt idx="8091">
                  <c:v>8.2022160664819946E-2</c:v>
                </c:pt>
                <c:pt idx="8092">
                  <c:v>0.10409972299168975</c:v>
                </c:pt>
                <c:pt idx="8093">
                  <c:v>0.11234072022160665</c:v>
                </c:pt>
                <c:pt idx="8094">
                  <c:v>8.6869806094182822E-2</c:v>
                </c:pt>
                <c:pt idx="8095">
                  <c:v>0</c:v>
                </c:pt>
                <c:pt idx="8096">
                  <c:v>0</c:v>
                </c:pt>
                <c:pt idx="8097">
                  <c:v>0</c:v>
                </c:pt>
                <c:pt idx="8098">
                  <c:v>0</c:v>
                </c:pt>
                <c:pt idx="8099">
                  <c:v>0</c:v>
                </c:pt>
                <c:pt idx="8100">
                  <c:v>0</c:v>
                </c:pt>
                <c:pt idx="8101">
                  <c:v>0</c:v>
                </c:pt>
                <c:pt idx="8102">
                  <c:v>0</c:v>
                </c:pt>
                <c:pt idx="8103">
                  <c:v>0</c:v>
                </c:pt>
                <c:pt idx="8104">
                  <c:v>0.22714681440443213</c:v>
                </c:pt>
                <c:pt idx="8105">
                  <c:v>0.29002770083102491</c:v>
                </c:pt>
                <c:pt idx="8106">
                  <c:v>0.29376731301939057</c:v>
                </c:pt>
                <c:pt idx="8107">
                  <c:v>0.23005540166204985</c:v>
                </c:pt>
                <c:pt idx="8108">
                  <c:v>0.30138504155124651</c:v>
                </c:pt>
                <c:pt idx="8109">
                  <c:v>0.23531855955678671</c:v>
                </c:pt>
                <c:pt idx="8110">
                  <c:v>0.16149584487534627</c:v>
                </c:pt>
                <c:pt idx="8111">
                  <c:v>0.1272853185595568</c:v>
                </c:pt>
                <c:pt idx="8112">
                  <c:v>0.15020775623268698</c:v>
                </c:pt>
                <c:pt idx="8113">
                  <c:v>0.18538781163434903</c:v>
                </c:pt>
                <c:pt idx="8114">
                  <c:v>0.11502770083102493</c:v>
                </c:pt>
                <c:pt idx="8115">
                  <c:v>0.11620498614958449</c:v>
                </c:pt>
                <c:pt idx="8116">
                  <c:v>0.15415512465373962</c:v>
                </c:pt>
                <c:pt idx="8117">
                  <c:v>0.1907202216066482</c:v>
                </c:pt>
                <c:pt idx="8118">
                  <c:v>0.15844875346260387</c:v>
                </c:pt>
                <c:pt idx="8119">
                  <c:v>0.12465373961218837</c:v>
                </c:pt>
                <c:pt idx="8120">
                  <c:v>0.19556786703601109</c:v>
                </c:pt>
                <c:pt idx="8121">
                  <c:v>1.0997229916897507E-3</c:v>
                </c:pt>
                <c:pt idx="8122">
                  <c:v>1.3518005540166206E-3</c:v>
                </c:pt>
                <c:pt idx="8123">
                  <c:v>2.2603878116343491E-3</c:v>
                </c:pt>
                <c:pt idx="8124">
                  <c:v>2.5872576177285319E-3</c:v>
                </c:pt>
                <c:pt idx="8125">
                  <c:v>5.4058171745152352E-2</c:v>
                </c:pt>
                <c:pt idx="8126">
                  <c:v>6.7908587257617725E-2</c:v>
                </c:pt>
                <c:pt idx="8127">
                  <c:v>5.6662049861495846E-2</c:v>
                </c:pt>
                <c:pt idx="8128">
                  <c:v>7.2396121883656503E-2</c:v>
                </c:pt>
                <c:pt idx="8129">
                  <c:v>8.2409972299168979E-2</c:v>
                </c:pt>
                <c:pt idx="8130">
                  <c:v>7.3130193905817181E-2</c:v>
                </c:pt>
                <c:pt idx="8131">
                  <c:v>6.1703601108033239E-2</c:v>
                </c:pt>
                <c:pt idx="8132">
                  <c:v>7.8601108033240996E-2</c:v>
                </c:pt>
                <c:pt idx="8133">
                  <c:v>7.5927977839335178E-2</c:v>
                </c:pt>
                <c:pt idx="8134">
                  <c:v>6.7105263157894737E-2</c:v>
                </c:pt>
                <c:pt idx="8135">
                  <c:v>7.6135734072022163E-2</c:v>
                </c:pt>
                <c:pt idx="8136">
                  <c:v>5.8656509695290862E-2</c:v>
                </c:pt>
                <c:pt idx="8137">
                  <c:v>6.793628808864266E-2</c:v>
                </c:pt>
                <c:pt idx="8138">
                  <c:v>7.3614958448753459E-2</c:v>
                </c:pt>
                <c:pt idx="8139">
                  <c:v>5.8656509695290862E-2</c:v>
                </c:pt>
                <c:pt idx="8140">
                  <c:v>6.793628808864266E-2</c:v>
                </c:pt>
                <c:pt idx="8141">
                  <c:v>6.793628808864266E-2</c:v>
                </c:pt>
                <c:pt idx="8142">
                  <c:v>8.7326869806094179E-2</c:v>
                </c:pt>
                <c:pt idx="8143">
                  <c:v>5.304709141274238E-2</c:v>
                </c:pt>
                <c:pt idx="8144">
                  <c:v>8.7326869806094179E-2</c:v>
                </c:pt>
                <c:pt idx="8145">
                  <c:v>7.3614958448753459E-2</c:v>
                </c:pt>
                <c:pt idx="8146">
                  <c:v>5.304709141274238E-2</c:v>
                </c:pt>
                <c:pt idx="8147">
                  <c:v>6.793628808864266E-2</c:v>
                </c:pt>
                <c:pt idx="8148">
                  <c:v>5.8933518005540163E-2</c:v>
                </c:pt>
                <c:pt idx="8149">
                  <c:v>7.4584487534626043E-2</c:v>
                </c:pt>
                <c:pt idx="8150">
                  <c:v>7.0221606648199444E-2</c:v>
                </c:pt>
                <c:pt idx="8151">
                  <c:v>7.0221606648199444E-2</c:v>
                </c:pt>
                <c:pt idx="8152">
                  <c:v>5.4709141274238225E-2</c:v>
                </c:pt>
                <c:pt idx="8153">
                  <c:v>5.9279778393351801E-2</c:v>
                </c:pt>
                <c:pt idx="8154">
                  <c:v>8.8850415512465378E-2</c:v>
                </c:pt>
                <c:pt idx="8155">
                  <c:v>7.4584487534626043E-2</c:v>
                </c:pt>
                <c:pt idx="8156">
                  <c:v>6.0180055401662047E-2</c:v>
                </c:pt>
                <c:pt idx="8157">
                  <c:v>5.9279778393351801E-2</c:v>
                </c:pt>
                <c:pt idx="8158">
                  <c:v>5.4709141274238225E-2</c:v>
                </c:pt>
                <c:pt idx="8159">
                  <c:v>6.0180055401662047E-2</c:v>
                </c:pt>
                <c:pt idx="8160">
                  <c:v>5.4293628808864264E-2</c:v>
                </c:pt>
                <c:pt idx="8161">
                  <c:v>6.9667590027700829E-2</c:v>
                </c:pt>
                <c:pt idx="8162">
                  <c:v>5.9279778393351801E-2</c:v>
                </c:pt>
                <c:pt idx="8163">
                  <c:v>6.8144044321329644E-2</c:v>
                </c:pt>
                <c:pt idx="8164">
                  <c:v>5.9279778393351801E-2</c:v>
                </c:pt>
                <c:pt idx="8165">
                  <c:v>5.8518005540166208E-2</c:v>
                </c:pt>
                <c:pt idx="8166">
                  <c:v>5.4293628808864264E-2</c:v>
                </c:pt>
                <c:pt idx="8167">
                  <c:v>5.526315789473684E-2</c:v>
                </c:pt>
                <c:pt idx="8168">
                  <c:v>8.9612188365650963E-2</c:v>
                </c:pt>
                <c:pt idx="8169">
                  <c:v>6.8144044321329644E-2</c:v>
                </c:pt>
                <c:pt idx="8170">
                  <c:v>5.526315789473684E-2</c:v>
                </c:pt>
                <c:pt idx="8171">
                  <c:v>6.9667590027700829E-2</c:v>
                </c:pt>
                <c:pt idx="8172">
                  <c:v>3.7382271468144046E-2</c:v>
                </c:pt>
                <c:pt idx="8173">
                  <c:v>5.524930747922438E-2</c:v>
                </c:pt>
                <c:pt idx="8174">
                  <c:v>3.9044321329639892E-2</c:v>
                </c:pt>
                <c:pt idx="8175">
                  <c:v>4.6634349030470916E-2</c:v>
                </c:pt>
                <c:pt idx="8176">
                  <c:v>5.3587257617728534E-2</c:v>
                </c:pt>
                <c:pt idx="8177">
                  <c:v>3.5581717451523547E-2</c:v>
                </c:pt>
                <c:pt idx="8178">
                  <c:v>4.497229916897507E-2</c:v>
                </c:pt>
                <c:pt idx="8179">
                  <c:v>4.3891966759002768E-2</c:v>
                </c:pt>
                <c:pt idx="8180">
                  <c:v>4.2229916897506922E-2</c:v>
                </c:pt>
                <c:pt idx="8181">
                  <c:v>4.8975069252077563E-2</c:v>
                </c:pt>
                <c:pt idx="8182">
                  <c:v>5.1371191135734073E-2</c:v>
                </c:pt>
                <c:pt idx="8183">
                  <c:v>3.3919667590027701E-2</c:v>
                </c:pt>
                <c:pt idx="8184">
                  <c:v>5.0540166204986151E-2</c:v>
                </c:pt>
                <c:pt idx="8185">
                  <c:v>4.9709141274238228E-2</c:v>
                </c:pt>
                <c:pt idx="8186">
                  <c:v>4.0041551246537396E-2</c:v>
                </c:pt>
                <c:pt idx="8187">
                  <c:v>3.8379501385041551E-2</c:v>
                </c:pt>
                <c:pt idx="8188">
                  <c:v>3.9210526315789473E-2</c:v>
                </c:pt>
                <c:pt idx="8189">
                  <c:v>5.0124653739612189E-2</c:v>
                </c:pt>
                <c:pt idx="8190">
                  <c:v>4.4722991689750691E-2</c:v>
                </c:pt>
                <c:pt idx="8191">
                  <c:v>3.7659279778393354E-2</c:v>
                </c:pt>
                <c:pt idx="8192">
                  <c:v>5.0817174515235458E-2</c:v>
                </c:pt>
                <c:pt idx="8193">
                  <c:v>4.0872576177285319E-2</c:v>
                </c:pt>
                <c:pt idx="8194">
                  <c:v>4.9252077562326871E-2</c:v>
                </c:pt>
                <c:pt idx="8195">
                  <c:v>5.0124653739612189E-2</c:v>
                </c:pt>
                <c:pt idx="8196">
                  <c:v>5.4002770083102496E-2</c:v>
                </c:pt>
                <c:pt idx="8197">
                  <c:v>3.4196675900277008E-2</c:v>
                </c:pt>
                <c:pt idx="8198">
                  <c:v>4.3060941828254845E-2</c:v>
                </c:pt>
                <c:pt idx="8199">
                  <c:v>3.5858725761772854E-2</c:v>
                </c:pt>
                <c:pt idx="8200">
                  <c:v>3.9321329639889199E-2</c:v>
                </c:pt>
                <c:pt idx="8201">
                  <c:v>5.4002770083102496E-2</c:v>
                </c:pt>
                <c:pt idx="8202">
                  <c:v>4.4792243767313021E-2</c:v>
                </c:pt>
                <c:pt idx="8203">
                  <c:v>5.3227146814404429E-2</c:v>
                </c:pt>
                <c:pt idx="8204">
                  <c:v>4.3157894736842103E-2</c:v>
                </c:pt>
                <c:pt idx="8205">
                  <c:v>4.7008310249307482E-2</c:v>
                </c:pt>
                <c:pt idx="8206">
                  <c:v>3.9875346260387814E-2</c:v>
                </c:pt>
                <c:pt idx="8207">
                  <c:v>5.1011080332409975E-2</c:v>
                </c:pt>
                <c:pt idx="8208">
                  <c:v>4.9085872576177282E-2</c:v>
                </c:pt>
                <c:pt idx="8209">
                  <c:v>4.301939058171745E-2</c:v>
                </c:pt>
                <c:pt idx="8210">
                  <c:v>4.9085872576177282E-2</c:v>
                </c:pt>
                <c:pt idx="8211">
                  <c:v>3.6412742382271469E-2</c:v>
                </c:pt>
                <c:pt idx="8212">
                  <c:v>4.0271468144044323E-2</c:v>
                </c:pt>
                <c:pt idx="8213">
                  <c:v>3.3171745152354569E-2</c:v>
                </c:pt>
                <c:pt idx="8214">
                  <c:v>5.2058171745152357E-2</c:v>
                </c:pt>
                <c:pt idx="8215">
                  <c:v>4.1808864265927975E-2</c:v>
                </c:pt>
                <c:pt idx="8216">
                  <c:v>3.8662049861495844E-2</c:v>
                </c:pt>
                <c:pt idx="8217">
                  <c:v>6.2304709141274235E-2</c:v>
                </c:pt>
                <c:pt idx="8218">
                  <c:v>3.626869806094183E-2</c:v>
                </c:pt>
                <c:pt idx="8219">
                  <c:v>3.7174515235457062E-2</c:v>
                </c:pt>
                <c:pt idx="8220">
                  <c:v>4.8961218836565096E-2</c:v>
                </c:pt>
                <c:pt idx="8221">
                  <c:v>3.5373961218836562E-2</c:v>
                </c:pt>
                <c:pt idx="8222">
                  <c:v>4.0360110803324099E-2</c:v>
                </c:pt>
                <c:pt idx="8223">
                  <c:v>6.2797783933518009E-2</c:v>
                </c:pt>
                <c:pt idx="8224">
                  <c:v>5.5318559556786703E-2</c:v>
                </c:pt>
                <c:pt idx="8225">
                  <c:v>3.9529085872576177E-2</c:v>
                </c:pt>
                <c:pt idx="8226">
                  <c:v>3.9390581717451523E-2</c:v>
                </c:pt>
                <c:pt idx="8227">
                  <c:v>5.0747922437673128E-2</c:v>
                </c:pt>
                <c:pt idx="8228">
                  <c:v>4.3407202216066483E-2</c:v>
                </c:pt>
                <c:pt idx="8229">
                  <c:v>4.5069252077562329E-2</c:v>
                </c:pt>
                <c:pt idx="8230">
                  <c:v>0.10110803324099724</c:v>
                </c:pt>
                <c:pt idx="8231">
                  <c:v>6.1772853185595569E-2</c:v>
                </c:pt>
                <c:pt idx="8232">
                  <c:v>6.8421052631578952E-2</c:v>
                </c:pt>
                <c:pt idx="8233">
                  <c:v>9.6121883656509699E-2</c:v>
                </c:pt>
                <c:pt idx="8234">
                  <c:v>0.10997229916897507</c:v>
                </c:pt>
                <c:pt idx="8235">
                  <c:v>8.2271468144044319E-2</c:v>
                </c:pt>
                <c:pt idx="8236">
                  <c:v>8.7257617728531855E-2</c:v>
                </c:pt>
                <c:pt idx="8237">
                  <c:v>6.6759002770083106E-2</c:v>
                </c:pt>
                <c:pt idx="8238">
                  <c:v>0.10498614958448753</c:v>
                </c:pt>
                <c:pt idx="8239">
                  <c:v>7.3407202216066489E-2</c:v>
                </c:pt>
                <c:pt idx="8240">
                  <c:v>0.10055401662049862</c:v>
                </c:pt>
                <c:pt idx="8241">
                  <c:v>7.2576177285318566E-2</c:v>
                </c:pt>
                <c:pt idx="8242">
                  <c:v>8.8365650969529086E-2</c:v>
                </c:pt>
                <c:pt idx="8243">
                  <c:v>7.396121883656509E-2</c:v>
                </c:pt>
                <c:pt idx="8244">
                  <c:v>0.10554016620498614</c:v>
                </c:pt>
                <c:pt idx="8245">
                  <c:v>8.559556786703601E-2</c:v>
                </c:pt>
                <c:pt idx="8246">
                  <c:v>6.398891966759003E-2</c:v>
                </c:pt>
                <c:pt idx="8247">
                  <c:v>0.11440443213296399</c:v>
                </c:pt>
                <c:pt idx="8248">
                  <c:v>8.3379501385041549E-2</c:v>
                </c:pt>
                <c:pt idx="8249">
                  <c:v>6.7590027700831029E-2</c:v>
                </c:pt>
                <c:pt idx="8250">
                  <c:v>0.10941828254847645</c:v>
                </c:pt>
                <c:pt idx="8251">
                  <c:v>8.0609418282548473E-2</c:v>
                </c:pt>
                <c:pt idx="8252">
                  <c:v>7.8947368421052627E-2</c:v>
                </c:pt>
                <c:pt idx="8253">
                  <c:v>0.10498614958448753</c:v>
                </c:pt>
                <c:pt idx="8254">
                  <c:v>0.10997229916897507</c:v>
                </c:pt>
                <c:pt idx="8255">
                  <c:v>7.3407202216066489E-2</c:v>
                </c:pt>
                <c:pt idx="8256">
                  <c:v>7.4764542936288092E-2</c:v>
                </c:pt>
                <c:pt idx="8257">
                  <c:v>8.6149584487534625E-2</c:v>
                </c:pt>
                <c:pt idx="8258">
                  <c:v>0.10637119113573407</c:v>
                </c:pt>
                <c:pt idx="8259">
                  <c:v>8.1717451523545703E-2</c:v>
                </c:pt>
                <c:pt idx="8260">
                  <c:v>0.10138504155124654</c:v>
                </c:pt>
                <c:pt idx="8261">
                  <c:v>0.12105263157894737</c:v>
                </c:pt>
                <c:pt idx="8262">
                  <c:v>0.11606648199445983</c:v>
                </c:pt>
                <c:pt idx="8263">
                  <c:v>7.9750692520775629E-2</c:v>
                </c:pt>
                <c:pt idx="8264">
                  <c:v>6.4819944598337953E-2</c:v>
                </c:pt>
                <c:pt idx="8265">
                  <c:v>9.1135734072022162E-2</c:v>
                </c:pt>
                <c:pt idx="8266">
                  <c:v>6.8421052631578952E-2</c:v>
                </c:pt>
                <c:pt idx="8267">
                  <c:v>8.670360110803324E-2</c:v>
                </c:pt>
                <c:pt idx="8268">
                  <c:v>4.1274238227146813E-2</c:v>
                </c:pt>
                <c:pt idx="8269">
                  <c:v>5.1246537396121887E-2</c:v>
                </c:pt>
                <c:pt idx="8270">
                  <c:v>4.5429362880886427E-2</c:v>
                </c:pt>
                <c:pt idx="8271">
                  <c:v>3.5734072022160668E-2</c:v>
                </c:pt>
                <c:pt idx="8272">
                  <c:v>3.6537396121883656E-2</c:v>
                </c:pt>
                <c:pt idx="8273">
                  <c:v>4.2077562326869808E-2</c:v>
                </c:pt>
                <c:pt idx="8274">
                  <c:v>5.2049861495844875E-2</c:v>
                </c:pt>
                <c:pt idx="8275">
                  <c:v>4.6232686980609415E-2</c:v>
                </c:pt>
                <c:pt idx="8276">
                  <c:v>4.2659279778393351E-2</c:v>
                </c:pt>
                <c:pt idx="8277">
                  <c:v>3.8504155124653737E-2</c:v>
                </c:pt>
                <c:pt idx="8278">
                  <c:v>5.3462603878116341E-2</c:v>
                </c:pt>
                <c:pt idx="8279">
                  <c:v>4.8199445983379503E-2</c:v>
                </c:pt>
                <c:pt idx="8280">
                  <c:v>3.6274238227146816E-2</c:v>
                </c:pt>
                <c:pt idx="8281">
                  <c:v>3.2077562326869806E-2</c:v>
                </c:pt>
                <c:pt idx="8282">
                  <c:v>4.0263157894736841E-2</c:v>
                </c:pt>
                <c:pt idx="8283">
                  <c:v>3.5138504155124657E-2</c:v>
                </c:pt>
                <c:pt idx="8284">
                  <c:v>2.9529085872576178E-2</c:v>
                </c:pt>
                <c:pt idx="8285">
                  <c:v>3.9293628808864264E-2</c:v>
                </c:pt>
                <c:pt idx="8286">
                  <c:v>3.9681440443213298E-2</c:v>
                </c:pt>
                <c:pt idx="8287">
                  <c:v>3.0470914127423823E-2</c:v>
                </c:pt>
                <c:pt idx="8288">
                  <c:v>3.3518005540166207E-2</c:v>
                </c:pt>
                <c:pt idx="8289">
                  <c:v>3.8573407202216067E-2</c:v>
                </c:pt>
                <c:pt idx="8290">
                  <c:v>3.5526315789473684E-2</c:v>
                </c:pt>
                <c:pt idx="8291">
                  <c:v>4.2728531855955681E-2</c:v>
                </c:pt>
                <c:pt idx="8292">
                  <c:v>3.0180055401662048E-2</c:v>
                </c:pt>
                <c:pt idx="8293">
                  <c:v>3.8767313019390584E-2</c:v>
                </c:pt>
                <c:pt idx="8294">
                  <c:v>3.8490304709141276E-2</c:v>
                </c:pt>
                <c:pt idx="8295">
                  <c:v>3.8767313019390584E-2</c:v>
                </c:pt>
                <c:pt idx="8296">
                  <c:v>3.57202216066482E-2</c:v>
                </c:pt>
                <c:pt idx="8297">
                  <c:v>4.1537396121883653E-2</c:v>
                </c:pt>
                <c:pt idx="8298">
                  <c:v>4.1537396121883653E-2</c:v>
                </c:pt>
                <c:pt idx="8299">
                  <c:v>3.8490304709141276E-2</c:v>
                </c:pt>
                <c:pt idx="8300">
                  <c:v>4.1537396121883653E-2</c:v>
                </c:pt>
                <c:pt idx="8301">
                  <c:v>3.8767313019390584E-2</c:v>
                </c:pt>
                <c:pt idx="8302">
                  <c:v>3.57202216066482E-2</c:v>
                </c:pt>
                <c:pt idx="8303">
                  <c:v>3.8767313019390584E-2</c:v>
                </c:pt>
                <c:pt idx="8304">
                  <c:v>4.1537396121883653E-2</c:v>
                </c:pt>
                <c:pt idx="8305">
                  <c:v>3.2950138504155124E-2</c:v>
                </c:pt>
                <c:pt idx="8306">
                  <c:v>3.0180055401662048E-2</c:v>
                </c:pt>
                <c:pt idx="8307">
                  <c:v>3.1994459833795015E-2</c:v>
                </c:pt>
                <c:pt idx="8308">
                  <c:v>3.753462603878116E-2</c:v>
                </c:pt>
                <c:pt idx="8309">
                  <c:v>4.2797783933518005E-2</c:v>
                </c:pt>
                <c:pt idx="8310">
                  <c:v>4.0706371191135737E-2</c:v>
                </c:pt>
                <c:pt idx="8311">
                  <c:v>4.0304709141274236E-2</c:v>
                </c:pt>
                <c:pt idx="8312">
                  <c:v>4.0027700831024929E-2</c:v>
                </c:pt>
                <c:pt idx="8313">
                  <c:v>4.3476454293628806E-2</c:v>
                </c:pt>
                <c:pt idx="8314">
                  <c:v>3.4764542936288091E-2</c:v>
                </c:pt>
                <c:pt idx="8315">
                  <c:v>0</c:v>
                </c:pt>
                <c:pt idx="8316">
                  <c:v>0</c:v>
                </c:pt>
                <c:pt idx="8317">
                  <c:v>0</c:v>
                </c:pt>
                <c:pt idx="8318">
                  <c:v>0</c:v>
                </c:pt>
                <c:pt idx="8319">
                  <c:v>5.5124653739612187E-2</c:v>
                </c:pt>
                <c:pt idx="8320">
                  <c:v>7.2299168975069258E-2</c:v>
                </c:pt>
                <c:pt idx="8321">
                  <c:v>6.4542936288088645E-2</c:v>
                </c:pt>
                <c:pt idx="8322">
                  <c:v>6.869806094182826E-2</c:v>
                </c:pt>
                <c:pt idx="8323">
                  <c:v>7.6454293628808859E-2</c:v>
                </c:pt>
                <c:pt idx="8324">
                  <c:v>5.9279778393351801E-2</c:v>
                </c:pt>
                <c:pt idx="8325">
                  <c:v>5.997229916897507E-2</c:v>
                </c:pt>
                <c:pt idx="8326">
                  <c:v>5.5817174515235456E-2</c:v>
                </c:pt>
                <c:pt idx="8327">
                  <c:v>8.1689750692520782E-2</c:v>
                </c:pt>
                <c:pt idx="8328">
                  <c:v>6.4681440443213292E-2</c:v>
                </c:pt>
                <c:pt idx="8329">
                  <c:v>7.7534626038781168E-2</c:v>
                </c:pt>
                <c:pt idx="8330">
                  <c:v>6.8836565096952906E-2</c:v>
                </c:pt>
                <c:pt idx="8331">
                  <c:v>6.9252077562326875E-2</c:v>
                </c:pt>
                <c:pt idx="8332">
                  <c:v>8.4487534626038779E-2</c:v>
                </c:pt>
                <c:pt idx="8333">
                  <c:v>5.8144044321329642E-2</c:v>
                </c:pt>
                <c:pt idx="8334">
                  <c:v>8.8642659279778394E-2</c:v>
                </c:pt>
                <c:pt idx="8335">
                  <c:v>6.5096952908587261E-2</c:v>
                </c:pt>
                <c:pt idx="8336">
                  <c:v>6.229916897506925E-2</c:v>
                </c:pt>
                <c:pt idx="8337">
                  <c:v>0</c:v>
                </c:pt>
                <c:pt idx="8338">
                  <c:v>0</c:v>
                </c:pt>
                <c:pt idx="8339">
                  <c:v>0</c:v>
                </c:pt>
                <c:pt idx="8340">
                  <c:v>0</c:v>
                </c:pt>
                <c:pt idx="8341">
                  <c:v>0</c:v>
                </c:pt>
                <c:pt idx="8342">
                  <c:v>0</c:v>
                </c:pt>
                <c:pt idx="8343">
                  <c:v>0</c:v>
                </c:pt>
                <c:pt idx="8344">
                  <c:v>0</c:v>
                </c:pt>
                <c:pt idx="8345">
                  <c:v>0.23141828254847646</c:v>
                </c:pt>
                <c:pt idx="8346">
                  <c:v>0.24272022160664819</c:v>
                </c:pt>
                <c:pt idx="8347">
                  <c:v>0.24272022160664819</c:v>
                </c:pt>
                <c:pt idx="8348">
                  <c:v>0.23141828254847646</c:v>
                </c:pt>
                <c:pt idx="8349">
                  <c:v>0.23615512465373961</c:v>
                </c:pt>
                <c:pt idx="8350">
                  <c:v>0.24768698060941829</c:v>
                </c:pt>
                <c:pt idx="8351">
                  <c:v>0.14044321329639889</c:v>
                </c:pt>
                <c:pt idx="8352">
                  <c:v>0.16121883656509695</c:v>
                </c:pt>
                <c:pt idx="8353">
                  <c:v>0.14210526315789473</c:v>
                </c:pt>
                <c:pt idx="8354">
                  <c:v>0.16288088642659279</c:v>
                </c:pt>
                <c:pt idx="8355">
                  <c:v>0.16288088642659279</c:v>
                </c:pt>
                <c:pt idx="8356">
                  <c:v>0.14210526315789473</c:v>
                </c:pt>
                <c:pt idx="8357">
                  <c:v>0.12760387811634349</c:v>
                </c:pt>
                <c:pt idx="8358">
                  <c:v>0.13560941828254847</c:v>
                </c:pt>
                <c:pt idx="8359">
                  <c:v>0.1132409972299169</c:v>
                </c:pt>
                <c:pt idx="8360">
                  <c:v>0.12782548476454295</c:v>
                </c:pt>
                <c:pt idx="8361">
                  <c:v>9.8351800554016627E-2</c:v>
                </c:pt>
                <c:pt idx="8362">
                  <c:v>0.12015235457063712</c:v>
                </c:pt>
                <c:pt idx="8363">
                  <c:v>0.11981994459833795</c:v>
                </c:pt>
                <c:pt idx="8364">
                  <c:v>0.12997229916897507</c:v>
                </c:pt>
                <c:pt idx="8365">
                  <c:v>0.12975069252077562</c:v>
                </c:pt>
                <c:pt idx="8366">
                  <c:v>0.12196675900277008</c:v>
                </c:pt>
                <c:pt idx="8367">
                  <c:v>0.13775623268698062</c:v>
                </c:pt>
                <c:pt idx="8368">
                  <c:v>0.11534626038781164</c:v>
                </c:pt>
                <c:pt idx="8369">
                  <c:v>0.12225761772853186</c:v>
                </c:pt>
                <c:pt idx="8370">
                  <c:v>9.8628808864265921E-2</c:v>
                </c:pt>
                <c:pt idx="8371">
                  <c:v>9.8628808864265921E-2</c:v>
                </c:pt>
                <c:pt idx="8372">
                  <c:v>0.12975069252077562</c:v>
                </c:pt>
                <c:pt idx="8373">
                  <c:v>0.13775623268698062</c:v>
                </c:pt>
                <c:pt idx="8374">
                  <c:v>0.12997229916897507</c:v>
                </c:pt>
                <c:pt idx="8375">
                  <c:v>0.12225761772853186</c:v>
                </c:pt>
                <c:pt idx="8376">
                  <c:v>0.11534626038781164</c:v>
                </c:pt>
                <c:pt idx="8377">
                  <c:v>0.12196675900277008</c:v>
                </c:pt>
                <c:pt idx="8378">
                  <c:v>0.11488919667590028</c:v>
                </c:pt>
                <c:pt idx="8379">
                  <c:v>0.12117728531855956</c:v>
                </c:pt>
                <c:pt idx="8380">
                  <c:v>0.12347645429362882</c:v>
                </c:pt>
                <c:pt idx="8381">
                  <c:v>0.10975069252077563</c:v>
                </c:pt>
                <c:pt idx="8382">
                  <c:v>0.11234072022160665</c:v>
                </c:pt>
                <c:pt idx="8383">
                  <c:v>0.1031578947368421</c:v>
                </c:pt>
                <c:pt idx="8384">
                  <c:v>0</c:v>
                </c:pt>
                <c:pt idx="8385">
                  <c:v>0</c:v>
                </c:pt>
                <c:pt idx="8386">
                  <c:v>0</c:v>
                </c:pt>
                <c:pt idx="8387">
                  <c:v>0</c:v>
                </c:pt>
                <c:pt idx="8388">
                  <c:v>0</c:v>
                </c:pt>
                <c:pt idx="8389">
                  <c:v>0</c:v>
                </c:pt>
                <c:pt idx="8390">
                  <c:v>0</c:v>
                </c:pt>
                <c:pt idx="8391">
                  <c:v>2.2797783933518005E-3</c:v>
                </c:pt>
                <c:pt idx="8392">
                  <c:v>9.695290858725762E-4</c:v>
                </c:pt>
                <c:pt idx="8393">
                  <c:v>5.6232686980609416E-4</c:v>
                </c:pt>
                <c:pt idx="8394">
                  <c:v>0</c:v>
                </c:pt>
                <c:pt idx="8395">
                  <c:v>1.5927977839335181E-3</c:v>
                </c:pt>
                <c:pt idx="8396">
                  <c:v>3.376731301939058E-3</c:v>
                </c:pt>
                <c:pt idx="8397">
                  <c:v>0</c:v>
                </c:pt>
                <c:pt idx="8398">
                  <c:v>2.8919667590027701E-3</c:v>
                </c:pt>
                <c:pt idx="8399">
                  <c:v>6.3988919667590032E-4</c:v>
                </c:pt>
                <c:pt idx="8400">
                  <c:v>4.7977839335180059E-3</c:v>
                </c:pt>
                <c:pt idx="8401">
                  <c:v>5.5332409972299171E-2</c:v>
                </c:pt>
                <c:pt idx="8402">
                  <c:v>5.3878116343490302E-2</c:v>
                </c:pt>
                <c:pt idx="8403">
                  <c:v>5.732686980609418E-2</c:v>
                </c:pt>
                <c:pt idx="8404">
                  <c:v>5.9612188365650971E-2</c:v>
                </c:pt>
                <c:pt idx="8405">
                  <c:v>4.9002770083102491E-2</c:v>
                </c:pt>
                <c:pt idx="8406">
                  <c:v>4.9778393351800551E-2</c:v>
                </c:pt>
                <c:pt idx="8407">
                  <c:v>5.2132963988919666E-2</c:v>
                </c:pt>
                <c:pt idx="8408">
                  <c:v>5.6426592797783934E-2</c:v>
                </c:pt>
                <c:pt idx="8409">
                  <c:v>4.9445983379501388E-2</c:v>
                </c:pt>
                <c:pt idx="8410">
                  <c:v>5.1731301939058172E-2</c:v>
                </c:pt>
                <c:pt idx="8411">
                  <c:v>5.466759002770083E-2</c:v>
                </c:pt>
                <c:pt idx="8412">
                  <c:v>5.9099722991689752E-2</c:v>
                </c:pt>
                <c:pt idx="8413">
                  <c:v>5.8116343490304707E-2</c:v>
                </c:pt>
                <c:pt idx="8414">
                  <c:v>5.0567867036011079E-2</c:v>
                </c:pt>
                <c:pt idx="8415">
                  <c:v>5.0235457063711908E-2</c:v>
                </c:pt>
                <c:pt idx="8416">
                  <c:v>6.0263157894736845E-2</c:v>
                </c:pt>
                <c:pt idx="8417">
                  <c:v>5.2146814404432133E-2</c:v>
                </c:pt>
                <c:pt idx="8418">
                  <c:v>0.20224376731301938</c:v>
                </c:pt>
                <c:pt idx="8419">
                  <c:v>0.21267313019390582</c:v>
                </c:pt>
                <c:pt idx="8420">
                  <c:v>0.22103878116343489</c:v>
                </c:pt>
                <c:pt idx="8421">
                  <c:v>0.15054016620498614</c:v>
                </c:pt>
                <c:pt idx="8422">
                  <c:v>0.12422437673130193</c:v>
                </c:pt>
                <c:pt idx="8423">
                  <c:v>0.14943213296398891</c:v>
                </c:pt>
                <c:pt idx="8424">
                  <c:v>0.185</c:v>
                </c:pt>
                <c:pt idx="8425">
                  <c:v>0.13403047091412743</c:v>
                </c:pt>
                <c:pt idx="8426">
                  <c:v>0.12422437673130193</c:v>
                </c:pt>
                <c:pt idx="8427">
                  <c:v>0.15054016620498614</c:v>
                </c:pt>
                <c:pt idx="8428">
                  <c:v>0.12542936288088644</c:v>
                </c:pt>
                <c:pt idx="8429">
                  <c:v>0.1352354570637119</c:v>
                </c:pt>
                <c:pt idx="8430">
                  <c:v>0.15063711911357341</c:v>
                </c:pt>
                <c:pt idx="8431">
                  <c:v>0.14461218836565096</c:v>
                </c:pt>
                <c:pt idx="8432">
                  <c:v>0.17114958448753462</c:v>
                </c:pt>
                <c:pt idx="8433">
                  <c:v>0.15292243767313018</c:v>
                </c:pt>
                <c:pt idx="8434">
                  <c:v>0.17945983379501385</c:v>
                </c:pt>
                <c:pt idx="8435">
                  <c:v>0.13850415512465375</c:v>
                </c:pt>
                <c:pt idx="8436">
                  <c:v>0.13019390581717452</c:v>
                </c:pt>
                <c:pt idx="8437">
                  <c:v>0.14606648199445985</c:v>
                </c:pt>
                <c:pt idx="8438">
                  <c:v>0.15437673130193905</c:v>
                </c:pt>
                <c:pt idx="8439">
                  <c:v>0.17296398891966758</c:v>
                </c:pt>
                <c:pt idx="8440">
                  <c:v>0.14044321329639889</c:v>
                </c:pt>
                <c:pt idx="8441">
                  <c:v>0.13213296398891966</c:v>
                </c:pt>
                <c:pt idx="8442">
                  <c:v>0.18127423822714681</c:v>
                </c:pt>
                <c:pt idx="8443">
                  <c:v>0.15524930747922439</c:v>
                </c:pt>
                <c:pt idx="8444">
                  <c:v>0.13272853185595568</c:v>
                </c:pt>
                <c:pt idx="8445">
                  <c:v>0.18207756232686981</c:v>
                </c:pt>
                <c:pt idx="8446">
                  <c:v>0.14103878116343491</c:v>
                </c:pt>
                <c:pt idx="8447">
                  <c:v>0.14693905817174516</c:v>
                </c:pt>
                <c:pt idx="8448">
                  <c:v>0.17376731301939058</c:v>
                </c:pt>
                <c:pt idx="8449">
                  <c:v>1.296398891966759E-3</c:v>
                </c:pt>
                <c:pt idx="8450">
                  <c:v>1.6204986149584487E-3</c:v>
                </c:pt>
                <c:pt idx="8451">
                  <c:v>2.188365650969529E-3</c:v>
                </c:pt>
                <c:pt idx="8452">
                  <c:v>3.933518005540166E-3</c:v>
                </c:pt>
                <c:pt idx="8453">
                  <c:v>2.9113573407202214E-3</c:v>
                </c:pt>
                <c:pt idx="8454">
                  <c:v>3.8005540166204986E-3</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3.5817174515235459E-2</c:v>
                </c:pt>
                <c:pt idx="8486">
                  <c:v>2.4639889196675899E-2</c:v>
                </c:pt>
                <c:pt idx="8487">
                  <c:v>3.5817174515235459E-2</c:v>
                </c:pt>
                <c:pt idx="8488">
                  <c:v>3.6578947368421051E-2</c:v>
                </c:pt>
                <c:pt idx="8489">
                  <c:v>2.4639889196675899E-2</c:v>
                </c:pt>
                <c:pt idx="8490">
                  <c:v>4.5027700831024933E-2</c:v>
                </c:pt>
                <c:pt idx="8491">
                  <c:v>3.5947368421052631E-2</c:v>
                </c:pt>
                <c:pt idx="8492">
                  <c:v>5.540443213296399E-2</c:v>
                </c:pt>
                <c:pt idx="8493">
                  <c:v>4.2437673130193906E-2</c:v>
                </c:pt>
                <c:pt idx="8494">
                  <c:v>5.1512465373961216E-2</c:v>
                </c:pt>
                <c:pt idx="8495">
                  <c:v>6.4484764542936293E-2</c:v>
                </c:pt>
                <c:pt idx="8496">
                  <c:v>0</c:v>
                </c:pt>
                <c:pt idx="8497">
                  <c:v>0</c:v>
                </c:pt>
                <c:pt idx="8498">
                  <c:v>6.371191135734072E-4</c:v>
                </c:pt>
                <c:pt idx="8499">
                  <c:v>0</c:v>
                </c:pt>
                <c:pt idx="8500">
                  <c:v>1.3074792243767312E-3</c:v>
                </c:pt>
                <c:pt idx="8501">
                  <c:v>7.8393351800554016E-4</c:v>
                </c:pt>
                <c:pt idx="8502">
                  <c:v>2.074792243767313E-3</c:v>
                </c:pt>
                <c:pt idx="8503">
                  <c:v>1.4182825484764542E-3</c:v>
                </c:pt>
                <c:pt idx="8504">
                  <c:v>2.2019390581717452E-2</c:v>
                </c:pt>
                <c:pt idx="8505">
                  <c:v>2.4789473684210528E-2</c:v>
                </c:pt>
                <c:pt idx="8506">
                  <c:v>4.0440443213296401E-2</c:v>
                </c:pt>
                <c:pt idx="8507">
                  <c:v>4.8058171745152353E-2</c:v>
                </c:pt>
                <c:pt idx="8508">
                  <c:v>4.1825484764542939E-2</c:v>
                </c:pt>
                <c:pt idx="8509">
                  <c:v>4.1548476454293631E-2</c:v>
                </c:pt>
                <c:pt idx="8510">
                  <c:v>4.3903047091412739E-2</c:v>
                </c:pt>
                <c:pt idx="8511">
                  <c:v>4.010803324099723E-2</c:v>
                </c:pt>
                <c:pt idx="8512">
                  <c:v>4.7088642659279777E-2</c:v>
                </c:pt>
                <c:pt idx="8513">
                  <c:v>4.501108033240997E-2</c:v>
                </c:pt>
                <c:pt idx="8514">
                  <c:v>3.1853185595567865E-2</c:v>
                </c:pt>
                <c:pt idx="8515">
                  <c:v>4.3764542936288085E-2</c:v>
                </c:pt>
                <c:pt idx="8516">
                  <c:v>3.6551246537396123E-2</c:v>
                </c:pt>
                <c:pt idx="8517">
                  <c:v>4.5149584487534623E-2</c:v>
                </c:pt>
                <c:pt idx="8518">
                  <c:v>4.1825484764542939E-2</c:v>
                </c:pt>
                <c:pt idx="8519">
                  <c:v>4.5980609418282546E-2</c:v>
                </c:pt>
                <c:pt idx="8520">
                  <c:v>4.0994459833795016E-2</c:v>
                </c:pt>
                <c:pt idx="8521">
                  <c:v>4.6745152354570635E-2</c:v>
                </c:pt>
                <c:pt idx="8522">
                  <c:v>4.8889196675900276E-2</c:v>
                </c:pt>
                <c:pt idx="8523">
                  <c:v>4.4318559556786701E-2</c:v>
                </c:pt>
                <c:pt idx="8524">
                  <c:v>4.4872576177285316E-2</c:v>
                </c:pt>
                <c:pt idx="8525">
                  <c:v>4.2656509695290862E-2</c:v>
                </c:pt>
                <c:pt idx="8526">
                  <c:v>3.240720221606648E-2</c:v>
                </c:pt>
                <c:pt idx="8527">
                  <c:v>4.5703601108033239E-2</c:v>
                </c:pt>
                <c:pt idx="8528">
                  <c:v>3.7382271468144046E-2</c:v>
                </c:pt>
                <c:pt idx="8529">
                  <c:v>4.5842105263157892E-2</c:v>
                </c:pt>
                <c:pt idx="8530">
                  <c:v>4.1548476454293631E-2</c:v>
                </c:pt>
                <c:pt idx="8531">
                  <c:v>4.8058171745152353E-2</c:v>
                </c:pt>
                <c:pt idx="8532">
                  <c:v>4.1548476454293631E-2</c:v>
                </c:pt>
                <c:pt idx="8533">
                  <c:v>4.7576177285318558E-2</c:v>
                </c:pt>
                <c:pt idx="8534">
                  <c:v>4.3903047091412739E-2</c:v>
                </c:pt>
                <c:pt idx="8535">
                  <c:v>4.5288088642659277E-2</c:v>
                </c:pt>
                <c:pt idx="8536">
                  <c:v>4.6534626038781161E-2</c:v>
                </c:pt>
                <c:pt idx="8537">
                  <c:v>5.1105263157894737E-2</c:v>
                </c:pt>
                <c:pt idx="8538">
                  <c:v>3.8351800554016623E-2</c:v>
                </c:pt>
                <c:pt idx="8539">
                  <c:v>1.0157894736842105E-2</c:v>
                </c:pt>
                <c:pt idx="8540">
                  <c:v>1.5595567867036011E-3</c:v>
                </c:pt>
                <c:pt idx="8541">
                  <c:v>2.5540166204986148E-3</c:v>
                </c:pt>
                <c:pt idx="8542">
                  <c:v>1.4016620498614959E-3</c:v>
                </c:pt>
                <c:pt idx="8543">
                  <c:v>3.9058171745152357E-4</c:v>
                </c:pt>
                <c:pt idx="8544">
                  <c:v>2.221606648199446E-3</c:v>
                </c:pt>
                <c:pt idx="8545">
                  <c:v>3.1662049861495845E-3</c:v>
                </c:pt>
                <c:pt idx="8546">
                  <c:v>2.2326869806094181E-3</c:v>
                </c:pt>
                <c:pt idx="8547">
                  <c:v>9.6398891966759006E-4</c:v>
                </c:pt>
                <c:pt idx="8548">
                  <c:v>2.886426592797784E-3</c:v>
                </c:pt>
                <c:pt idx="8549">
                  <c:v>2.1246537396121886E-3</c:v>
                </c:pt>
                <c:pt idx="8550">
                  <c:v>1.4958448753462604E-3</c:v>
                </c:pt>
                <c:pt idx="8551">
                  <c:v>2.9307479224376732E-3</c:v>
                </c:pt>
                <c:pt idx="8552">
                  <c:v>4.3933518005540165E-3</c:v>
                </c:pt>
                <c:pt idx="8553">
                  <c:v>4.0997229916897504E-3</c:v>
                </c:pt>
                <c:pt idx="8554">
                  <c:v>3.3628808864265927E-3</c:v>
                </c:pt>
                <c:pt idx="8555">
                  <c:v>7.0235457063711912E-2</c:v>
                </c:pt>
                <c:pt idx="8556">
                  <c:v>5.8379501385041555E-2</c:v>
                </c:pt>
                <c:pt idx="8557">
                  <c:v>6.9903047091412748E-2</c:v>
                </c:pt>
                <c:pt idx="8558">
                  <c:v>6.3157894736842107E-2</c:v>
                </c:pt>
                <c:pt idx="8559">
                  <c:v>5.5027700831024928E-2</c:v>
                </c:pt>
                <c:pt idx="8560">
                  <c:v>9.3421052631578946E-2</c:v>
                </c:pt>
                <c:pt idx="8561">
                  <c:v>5.2534626038781167E-2</c:v>
                </c:pt>
                <c:pt idx="8562">
                  <c:v>5.9903047091412739E-2</c:v>
                </c:pt>
                <c:pt idx="8563">
                  <c:v>9.8656509695290856E-2</c:v>
                </c:pt>
                <c:pt idx="8564">
                  <c:v>6.3878116343490304E-2</c:v>
                </c:pt>
                <c:pt idx="8565">
                  <c:v>6.0831024930747921E-2</c:v>
                </c:pt>
                <c:pt idx="8566">
                  <c:v>6.7465373961218836E-2</c:v>
                </c:pt>
                <c:pt idx="8567">
                  <c:v>9.6135734072022166E-2</c:v>
                </c:pt>
                <c:pt idx="8568">
                  <c:v>9.594182825484765E-2</c:v>
                </c:pt>
                <c:pt idx="8569">
                  <c:v>7.2673130193905811E-2</c:v>
                </c:pt>
                <c:pt idx="8570">
                  <c:v>7.4058171745152349E-2</c:v>
                </c:pt>
                <c:pt idx="8571">
                  <c:v>5.6855955678670363E-2</c:v>
                </c:pt>
                <c:pt idx="8572">
                  <c:v>6.5263157894736842E-2</c:v>
                </c:pt>
                <c:pt idx="8573">
                  <c:v>6.5650969529085876E-2</c:v>
                </c:pt>
                <c:pt idx="8574">
                  <c:v>6.4224376731301935E-2</c:v>
                </c:pt>
                <c:pt idx="8575">
                  <c:v>7.5554016620498612E-2</c:v>
                </c:pt>
                <c:pt idx="8576">
                  <c:v>0.06</c:v>
                </c:pt>
                <c:pt idx="8577">
                  <c:v>9.0581717451523547E-2</c:v>
                </c:pt>
                <c:pt idx="8578">
                  <c:v>8.1495844875346266E-2</c:v>
                </c:pt>
                <c:pt idx="8579">
                  <c:v>8.8891966759002766E-2</c:v>
                </c:pt>
                <c:pt idx="8580">
                  <c:v>7.7631578947368426E-2</c:v>
                </c:pt>
                <c:pt idx="8581">
                  <c:v>8.6731301939058175E-2</c:v>
                </c:pt>
                <c:pt idx="8582">
                  <c:v>6.8240997229916903E-2</c:v>
                </c:pt>
                <c:pt idx="8583">
                  <c:v>8.2216066481994463E-2</c:v>
                </c:pt>
                <c:pt idx="8584">
                  <c:v>8.4376731301939054E-2</c:v>
                </c:pt>
                <c:pt idx="8585">
                  <c:v>8.8891966759002766E-2</c:v>
                </c:pt>
                <c:pt idx="8586">
                  <c:v>7.0235457063711912E-2</c:v>
                </c:pt>
                <c:pt idx="8587">
                  <c:v>8.6731301939058175E-2</c:v>
                </c:pt>
                <c:pt idx="8588">
                  <c:v>9.1703601108033245E-2</c:v>
                </c:pt>
                <c:pt idx="8589">
                  <c:v>8.2880886426592804E-2</c:v>
                </c:pt>
                <c:pt idx="8590">
                  <c:v>0.10022160664819944</c:v>
                </c:pt>
                <c:pt idx="8591">
                  <c:v>7.2977839335180053E-2</c:v>
                </c:pt>
                <c:pt idx="8592">
                  <c:v>8.067867036011081E-2</c:v>
                </c:pt>
                <c:pt idx="8593">
                  <c:v>6.851800554016621E-2</c:v>
                </c:pt>
                <c:pt idx="8594">
                  <c:v>8.2063711911357334E-2</c:v>
                </c:pt>
                <c:pt idx="8595">
                  <c:v>7.4293628808864268E-2</c:v>
                </c:pt>
                <c:pt idx="8596">
                  <c:v>8.4376731301939054E-2</c:v>
                </c:pt>
                <c:pt idx="8597">
                  <c:v>7.4362880886426591E-2</c:v>
                </c:pt>
                <c:pt idx="8598">
                  <c:v>7.9030470914127418E-2</c:v>
                </c:pt>
                <c:pt idx="8599">
                  <c:v>8.067867036011081E-2</c:v>
                </c:pt>
                <c:pt idx="8600">
                  <c:v>6.5775623268698055E-2</c:v>
                </c:pt>
                <c:pt idx="8601">
                  <c:v>6.229916897506925E-2</c:v>
                </c:pt>
                <c:pt idx="8602">
                  <c:v>9.0581717451523547E-2</c:v>
                </c:pt>
                <c:pt idx="8603">
                  <c:v>9.2285318559556781E-2</c:v>
                </c:pt>
                <c:pt idx="8604">
                  <c:v>8.6080332409972302E-2</c:v>
                </c:pt>
                <c:pt idx="8605">
                  <c:v>0.10736842105263159</c:v>
                </c:pt>
                <c:pt idx="8606">
                  <c:v>6.5498614958448748E-2</c:v>
                </c:pt>
                <c:pt idx="8607">
                  <c:v>9.3407202216066479E-2</c:v>
                </c:pt>
                <c:pt idx="8608">
                  <c:v>8.8005540166204987E-2</c:v>
                </c:pt>
                <c:pt idx="8609">
                  <c:v>8.5221606648199444E-2</c:v>
                </c:pt>
                <c:pt idx="8610">
                  <c:v>9.0595567867036014E-2</c:v>
                </c:pt>
                <c:pt idx="8611">
                  <c:v>6.9515235457063715E-2</c:v>
                </c:pt>
                <c:pt idx="8612">
                  <c:v>9.2285318559556781E-2</c:v>
                </c:pt>
                <c:pt idx="8613">
                  <c:v>0.11290858725761772</c:v>
                </c:pt>
                <c:pt idx="8614">
                  <c:v>9.0595567867036014E-2</c:v>
                </c:pt>
                <c:pt idx="8615">
                  <c:v>6.3573407202216062E-2</c:v>
                </c:pt>
                <c:pt idx="8616">
                  <c:v>7.6703601108033245E-2</c:v>
                </c:pt>
                <c:pt idx="8617">
                  <c:v>6.5734072022160667E-2</c:v>
                </c:pt>
                <c:pt idx="8618">
                  <c:v>8.6080332409972302E-2</c:v>
                </c:pt>
                <c:pt idx="8619">
                  <c:v>6.7049861495844881E-2</c:v>
                </c:pt>
                <c:pt idx="8620">
                  <c:v>8.2382271468144044E-2</c:v>
                </c:pt>
                <c:pt idx="8621">
                  <c:v>7.6828254847645425E-2</c:v>
                </c:pt>
                <c:pt idx="8622">
                  <c:v>7.556786703601108E-2</c:v>
                </c:pt>
                <c:pt idx="8623">
                  <c:v>8.8005540166204987E-2</c:v>
                </c:pt>
                <c:pt idx="8624">
                  <c:v>7.8905817174515239E-2</c:v>
                </c:pt>
                <c:pt idx="8625">
                  <c:v>7.396121883656509E-2</c:v>
                </c:pt>
                <c:pt idx="8626">
                  <c:v>6.1274238227146817E-2</c:v>
                </c:pt>
                <c:pt idx="8627">
                  <c:v>8.4182825484764537E-2</c:v>
                </c:pt>
                <c:pt idx="8628">
                  <c:v>6.9792243767313022E-2</c:v>
                </c:pt>
                <c:pt idx="8629">
                  <c:v>8.6606648199445982E-2</c:v>
                </c:pt>
                <c:pt idx="8630">
                  <c:v>8.2382271468144044E-2</c:v>
                </c:pt>
                <c:pt idx="8631">
                  <c:v>0.10192520775623269</c:v>
                </c:pt>
                <c:pt idx="8632">
                  <c:v>8.275623268698061E-2</c:v>
                </c:pt>
                <c:pt idx="8633">
                  <c:v>8.3767313019390582E-2</c:v>
                </c:pt>
                <c:pt idx="8634">
                  <c:v>7.8088642659279783E-2</c:v>
                </c:pt>
                <c:pt idx="8635">
                  <c:v>0.13613573407202217</c:v>
                </c:pt>
                <c:pt idx="8636">
                  <c:v>0.14390581717451523</c:v>
                </c:pt>
                <c:pt idx="8637">
                  <c:v>0.14619113573407203</c:v>
                </c:pt>
                <c:pt idx="8638">
                  <c:v>0.13842105263157894</c:v>
                </c:pt>
                <c:pt idx="8639">
                  <c:v>0.15076177285318559</c:v>
                </c:pt>
                <c:pt idx="8640">
                  <c:v>0.14299168975069251</c:v>
                </c:pt>
                <c:pt idx="8641">
                  <c:v>4.0581717451523549E-3</c:v>
                </c:pt>
                <c:pt idx="8642">
                  <c:v>3.9141274238227147E-3</c:v>
                </c:pt>
                <c:pt idx="8643">
                  <c:v>0.14544321329639889</c:v>
                </c:pt>
                <c:pt idx="8644">
                  <c:v>0.16367036011080333</c:v>
                </c:pt>
                <c:pt idx="8645">
                  <c:v>0.13102493074792243</c:v>
                </c:pt>
                <c:pt idx="8646">
                  <c:v>0.12271468144044322</c:v>
                </c:pt>
                <c:pt idx="8647">
                  <c:v>0.13713296398891966</c:v>
                </c:pt>
                <c:pt idx="8648">
                  <c:v>0.17198060941828255</c:v>
                </c:pt>
                <c:pt idx="8649">
                  <c:v>0.17379501385041551</c:v>
                </c:pt>
                <c:pt idx="8650">
                  <c:v>0.12465373961218837</c:v>
                </c:pt>
                <c:pt idx="8651">
                  <c:v>0.14689750692520775</c:v>
                </c:pt>
                <c:pt idx="8652">
                  <c:v>0.13858725761772853</c:v>
                </c:pt>
                <c:pt idx="8653">
                  <c:v>0.1329639889196676</c:v>
                </c:pt>
                <c:pt idx="8654">
                  <c:v>0.16548476454293629</c:v>
                </c:pt>
                <c:pt idx="8655">
                  <c:v>0.13355955678670361</c:v>
                </c:pt>
                <c:pt idx="8656">
                  <c:v>0.14777008310249307</c:v>
                </c:pt>
                <c:pt idx="8657">
                  <c:v>0.12524930747922439</c:v>
                </c:pt>
                <c:pt idx="8658">
                  <c:v>0.16628808864265929</c:v>
                </c:pt>
                <c:pt idx="8659">
                  <c:v>0.13945983379501384</c:v>
                </c:pt>
                <c:pt idx="8660">
                  <c:v>0.17459833795013852</c:v>
                </c:pt>
                <c:pt idx="8661">
                  <c:v>0</c:v>
                </c:pt>
                <c:pt idx="8662">
                  <c:v>0</c:v>
                </c:pt>
                <c:pt idx="8663">
                  <c:v>0</c:v>
                </c:pt>
                <c:pt idx="8664">
                  <c:v>5.3739612188365649E-2</c:v>
                </c:pt>
                <c:pt idx="8665">
                  <c:v>5.3850415512465374E-2</c:v>
                </c:pt>
                <c:pt idx="8666">
                  <c:v>5.662049861495845E-2</c:v>
                </c:pt>
                <c:pt idx="8667">
                  <c:v>5.6509695290858725E-2</c:v>
                </c:pt>
                <c:pt idx="8668">
                  <c:v>5.0443213296398892E-2</c:v>
                </c:pt>
                <c:pt idx="8669">
                  <c:v>4.7673130193905816E-2</c:v>
                </c:pt>
                <c:pt idx="8670">
                  <c:v>4.7673130193905816E-2</c:v>
                </c:pt>
                <c:pt idx="8671">
                  <c:v>5.0858725761772854E-2</c:v>
                </c:pt>
                <c:pt idx="8672">
                  <c:v>6.1883656509695288E-2</c:v>
                </c:pt>
                <c:pt idx="8673">
                  <c:v>5.8698060941828258E-2</c:v>
                </c:pt>
                <c:pt idx="8674">
                  <c:v>4.8157894736842108E-2</c:v>
                </c:pt>
                <c:pt idx="8675">
                  <c:v>5.8698060941828258E-2</c:v>
                </c:pt>
                <c:pt idx="8676">
                  <c:v>6.1883656509695288E-2</c:v>
                </c:pt>
                <c:pt idx="8677">
                  <c:v>5.1343490304709138E-2</c:v>
                </c:pt>
                <c:pt idx="8678">
                  <c:v>0</c:v>
                </c:pt>
                <c:pt idx="8679">
                  <c:v>0</c:v>
                </c:pt>
                <c:pt idx="8680">
                  <c:v>0</c:v>
                </c:pt>
                <c:pt idx="8681">
                  <c:v>3.3240997229916896E-5</c:v>
                </c:pt>
                <c:pt idx="8682">
                  <c:v>1.1357340720221607E-4</c:v>
                </c:pt>
                <c:pt idx="8683">
                  <c:v>0</c:v>
                </c:pt>
                <c:pt idx="8684">
                  <c:v>4.0997229916897506E-4</c:v>
                </c:pt>
                <c:pt idx="8685">
                  <c:v>6.1135734072022163E-2</c:v>
                </c:pt>
                <c:pt idx="8686">
                  <c:v>9.7617728531855949E-2</c:v>
                </c:pt>
                <c:pt idx="8687">
                  <c:v>8.6052631578947367E-2</c:v>
                </c:pt>
                <c:pt idx="8688">
                  <c:v>7.7063711911357344E-2</c:v>
                </c:pt>
                <c:pt idx="8689">
                  <c:v>7.2880886426592795E-2</c:v>
                </c:pt>
                <c:pt idx="8690">
                  <c:v>6.8033240997229918E-2</c:v>
                </c:pt>
                <c:pt idx="8691">
                  <c:v>9.0900277008310243E-2</c:v>
                </c:pt>
                <c:pt idx="8692">
                  <c:v>9.2770083102493073E-2</c:v>
                </c:pt>
                <c:pt idx="8693">
                  <c:v>7.7036011080332409E-2</c:v>
                </c:pt>
                <c:pt idx="8694">
                  <c:v>7.2188365650969533E-2</c:v>
                </c:pt>
                <c:pt idx="8695">
                  <c:v>8.191135734072022E-2</c:v>
                </c:pt>
                <c:pt idx="8696">
                  <c:v>7.2853185595567874E-2</c:v>
                </c:pt>
                <c:pt idx="8697">
                  <c:v>8.857340720221607E-2</c:v>
                </c:pt>
                <c:pt idx="8698">
                  <c:v>6.0872576177285316E-2</c:v>
                </c:pt>
                <c:pt idx="8699">
                  <c:v>7.3545706371191136E-2</c:v>
                </c:pt>
                <c:pt idx="8700">
                  <c:v>7.9279778393351805E-2</c:v>
                </c:pt>
                <c:pt idx="8701">
                  <c:v>9.3421052631578946E-2</c:v>
                </c:pt>
                <c:pt idx="8702">
                  <c:v>6.869806094182826E-2</c:v>
                </c:pt>
                <c:pt idx="8703">
                  <c:v>8.4127423822714681E-2</c:v>
                </c:pt>
                <c:pt idx="8704">
                  <c:v>7.770083102493075E-2</c:v>
                </c:pt>
                <c:pt idx="8705">
                  <c:v>7.4930747922437674E-2</c:v>
                </c:pt>
                <c:pt idx="8706">
                  <c:v>7.4238227146814398E-2</c:v>
                </c:pt>
                <c:pt idx="8707">
                  <c:v>9.4252077562326869E-2</c:v>
                </c:pt>
                <c:pt idx="8708">
                  <c:v>8.9404432132963993E-2</c:v>
                </c:pt>
                <c:pt idx="8709">
                  <c:v>7.0083102493074798E-2</c:v>
                </c:pt>
                <c:pt idx="8710">
                  <c:v>7.9085872576177288E-2</c:v>
                </c:pt>
                <c:pt idx="8711">
                  <c:v>8.0110803324099727E-2</c:v>
                </c:pt>
                <c:pt idx="8712">
                  <c:v>6.1135734072022163E-2</c:v>
                </c:pt>
                <c:pt idx="8713">
                  <c:v>8.4958448753462604E-2</c:v>
                </c:pt>
                <c:pt idx="8714">
                  <c:v>8.0304709141274244E-2</c:v>
                </c:pt>
                <c:pt idx="8715">
                  <c:v>8.080332409972299E-2</c:v>
                </c:pt>
                <c:pt idx="8716">
                  <c:v>7.2326869806094179E-2</c:v>
                </c:pt>
                <c:pt idx="8717">
                  <c:v>8.8240997229916893E-2</c:v>
                </c:pt>
                <c:pt idx="8718">
                  <c:v>8.6565096952908593E-2</c:v>
                </c:pt>
                <c:pt idx="8719">
                  <c:v>6.9944598337950137E-2</c:v>
                </c:pt>
                <c:pt idx="8720">
                  <c:v>7.6869806094182827E-2</c:v>
                </c:pt>
                <c:pt idx="8721">
                  <c:v>7.8254847645429365E-2</c:v>
                </c:pt>
                <c:pt idx="8722">
                  <c:v>7.9722991689750694E-2</c:v>
                </c:pt>
                <c:pt idx="8723">
                  <c:v>7.2022160664819951E-2</c:v>
                </c:pt>
                <c:pt idx="8724">
                  <c:v>6.8310249307479226E-2</c:v>
                </c:pt>
                <c:pt idx="8725">
                  <c:v>4.1814404432132961E-2</c:v>
                </c:pt>
                <c:pt idx="8726">
                  <c:v>4.5969529085872575E-2</c:v>
                </c:pt>
                <c:pt idx="8727">
                  <c:v>5.1509695290858727E-2</c:v>
                </c:pt>
                <c:pt idx="8728">
                  <c:v>3.9044321329639892E-2</c:v>
                </c:pt>
                <c:pt idx="8729">
                  <c:v>5.4279778393351803E-2</c:v>
                </c:pt>
                <c:pt idx="8730">
                  <c:v>4.8739612188365651E-2</c:v>
                </c:pt>
                <c:pt idx="8731">
                  <c:v>5.3171745152354573E-2</c:v>
                </c:pt>
                <c:pt idx="8732">
                  <c:v>5.5664819944598341E-2</c:v>
                </c:pt>
                <c:pt idx="8733">
                  <c:v>4.8185595567867036E-2</c:v>
                </c:pt>
                <c:pt idx="8734">
                  <c:v>4.3753462603878114E-2</c:v>
                </c:pt>
                <c:pt idx="8735">
                  <c:v>5.4556786703601111E-2</c:v>
                </c:pt>
                <c:pt idx="8736">
                  <c:v>5.7603878116343488E-2</c:v>
                </c:pt>
                <c:pt idx="8737">
                  <c:v>4.0706371191135737E-2</c:v>
                </c:pt>
                <c:pt idx="8738">
                  <c:v>5.123268698060942E-2</c:v>
                </c:pt>
                <c:pt idx="8739">
                  <c:v>4.5346260387811636E-2</c:v>
                </c:pt>
                <c:pt idx="8740">
                  <c:v>5.337950138504155E-2</c:v>
                </c:pt>
                <c:pt idx="8741">
                  <c:v>5.7119113573407203E-2</c:v>
                </c:pt>
                <c:pt idx="8742">
                  <c:v>5.0332409972299166E-2</c:v>
                </c:pt>
                <c:pt idx="8743">
                  <c:v>4.2299168975069253E-2</c:v>
                </c:pt>
                <c:pt idx="8744">
                  <c:v>5.7534626038781164E-2</c:v>
                </c:pt>
                <c:pt idx="8745">
                  <c:v>7.8185595567867042E-2</c:v>
                </c:pt>
                <c:pt idx="8746">
                  <c:v>7.2659279778393357E-2</c:v>
                </c:pt>
                <c:pt idx="8747">
                  <c:v>8.6523545706371191E-2</c:v>
                </c:pt>
                <c:pt idx="8748">
                  <c:v>9.8753462603878114E-2</c:v>
                </c:pt>
                <c:pt idx="8749">
                  <c:v>0.10422437673130194</c:v>
                </c:pt>
                <c:pt idx="8750">
                  <c:v>6.7188365650969528E-2</c:v>
                </c:pt>
                <c:pt idx="8751">
                  <c:v>9.2977839335180057E-2</c:v>
                </c:pt>
                <c:pt idx="8752">
                  <c:v>8.7506925207756228E-2</c:v>
                </c:pt>
                <c:pt idx="8753">
                  <c:v>8.1052631578947362E-2</c:v>
                </c:pt>
                <c:pt idx="8754">
                  <c:v>7.2714681440443213E-2</c:v>
                </c:pt>
                <c:pt idx="8755">
                  <c:v>6.340720221606648E-2</c:v>
                </c:pt>
                <c:pt idx="8756">
                  <c:v>9.5346260387811632E-2</c:v>
                </c:pt>
                <c:pt idx="8757">
                  <c:v>8.688365650969529E-2</c:v>
                </c:pt>
                <c:pt idx="8758">
                  <c:v>7.396121883656509E-2</c:v>
                </c:pt>
                <c:pt idx="8759">
                  <c:v>6.8878116343490309E-2</c:v>
                </c:pt>
                <c:pt idx="8760">
                  <c:v>8.1412742382271475E-2</c:v>
                </c:pt>
                <c:pt idx="8761">
                  <c:v>8.9875346260387817E-2</c:v>
                </c:pt>
                <c:pt idx="8762">
                  <c:v>7.9432132963988919E-2</c:v>
                </c:pt>
                <c:pt idx="8763">
                  <c:v>7.7825484764542943E-2</c:v>
                </c:pt>
                <c:pt idx="8764">
                  <c:v>8.3296398891966758E-2</c:v>
                </c:pt>
                <c:pt idx="8765">
                  <c:v>6.9168975069252084E-2</c:v>
                </c:pt>
                <c:pt idx="8766">
                  <c:v>9.0249307479224383E-2</c:v>
                </c:pt>
                <c:pt idx="8767">
                  <c:v>6.3698060941828255E-2</c:v>
                </c:pt>
                <c:pt idx="8768">
                  <c:v>9.549861495844876E-2</c:v>
                </c:pt>
                <c:pt idx="8769">
                  <c:v>9.0027700831024932E-2</c:v>
                </c:pt>
                <c:pt idx="8770">
                  <c:v>8.4778393351800554E-2</c:v>
                </c:pt>
                <c:pt idx="8771">
                  <c:v>0.10465373961218837</c:v>
                </c:pt>
                <c:pt idx="8772">
                  <c:v>8.986149584487535E-2</c:v>
                </c:pt>
                <c:pt idx="8773">
                  <c:v>9.8559556786703598E-2</c:v>
                </c:pt>
                <c:pt idx="8774">
                  <c:v>8.2853185595567869E-2</c:v>
                </c:pt>
                <c:pt idx="8775">
                  <c:v>9.0747922437673129E-2</c:v>
                </c:pt>
                <c:pt idx="8776">
                  <c:v>7.5789473684210532E-2</c:v>
                </c:pt>
                <c:pt idx="8777">
                  <c:v>8.8614958448753459E-2</c:v>
                </c:pt>
                <c:pt idx="8778">
                  <c:v>9.7839335180055401E-2</c:v>
                </c:pt>
                <c:pt idx="8779">
                  <c:v>0.11434903047091413</c:v>
                </c:pt>
                <c:pt idx="8780">
                  <c:v>9.0415512465373965E-2</c:v>
                </c:pt>
                <c:pt idx="8781">
                  <c:v>0.10686980609418283</c:v>
                </c:pt>
                <c:pt idx="8782">
                  <c:v>8.3684210526315791E-2</c:v>
                </c:pt>
                <c:pt idx="8783">
                  <c:v>8.2520775623268691E-2</c:v>
                </c:pt>
                <c:pt idx="8784">
                  <c:v>9.6509695290858732E-2</c:v>
                </c:pt>
                <c:pt idx="8785">
                  <c:v>0.10847645429362882</c:v>
                </c:pt>
                <c:pt idx="8786">
                  <c:v>8.4459833795013844E-2</c:v>
                </c:pt>
                <c:pt idx="8787">
                  <c:v>8.3268698060941823E-2</c:v>
                </c:pt>
                <c:pt idx="8788">
                  <c:v>9.1163434903047097E-2</c:v>
                </c:pt>
                <c:pt idx="8789">
                  <c:v>8.293628808864266E-2</c:v>
                </c:pt>
                <c:pt idx="8790">
                  <c:v>0.10019390581717451</c:v>
                </c:pt>
                <c:pt idx="8791">
                  <c:v>8.9030470914127427E-2</c:v>
                </c:pt>
                <c:pt idx="8792">
                  <c:v>9.0831024930747919E-2</c:v>
                </c:pt>
                <c:pt idx="8793">
                  <c:v>0.10628808864265928</c:v>
                </c:pt>
                <c:pt idx="8794">
                  <c:v>0.11595567867036011</c:v>
                </c:pt>
                <c:pt idx="8795">
                  <c:v>7.6565096952908585E-2</c:v>
                </c:pt>
                <c:pt idx="8796">
                  <c:v>9.6925207756232687E-2</c:v>
                </c:pt>
                <c:pt idx="8797">
                  <c:v>9.8808864265927984E-2</c:v>
                </c:pt>
                <c:pt idx="8798">
                  <c:v>0.10720221606648199</c:v>
                </c:pt>
                <c:pt idx="8799">
                  <c:v>9.9196675900277004E-2</c:v>
                </c:pt>
                <c:pt idx="8800">
                  <c:v>0.11916897506925207</c:v>
                </c:pt>
                <c:pt idx="8801">
                  <c:v>0.13146814404432133</c:v>
                </c:pt>
                <c:pt idx="8802">
                  <c:v>0.14792243767313018</c:v>
                </c:pt>
                <c:pt idx="8803">
                  <c:v>0.12293628808864265</c:v>
                </c:pt>
                <c:pt idx="8804">
                  <c:v>0.13936288088642659</c:v>
                </c:pt>
                <c:pt idx="8805">
                  <c:v>9.0803324099722998E-2</c:v>
                </c:pt>
                <c:pt idx="8806">
                  <c:v>0.11353185595567868</c:v>
                </c:pt>
                <c:pt idx="8807">
                  <c:v>0.10979224376731302</c:v>
                </c:pt>
                <c:pt idx="8808">
                  <c:v>0.1031994459833795</c:v>
                </c:pt>
                <c:pt idx="8809">
                  <c:v>0.11962603878116343</c:v>
                </c:pt>
                <c:pt idx="8810">
                  <c:v>9.336565096952909E-2</c:v>
                </c:pt>
                <c:pt idx="8811">
                  <c:v>0.11353185595567868</c:v>
                </c:pt>
                <c:pt idx="8812">
                  <c:v>0.10369806094182825</c:v>
                </c:pt>
                <c:pt idx="8813">
                  <c:v>0.10425207756232686</c:v>
                </c:pt>
                <c:pt idx="8814">
                  <c:v>0.12018005540166204</c:v>
                </c:pt>
                <c:pt idx="8815">
                  <c:v>0.10375346260387812</c:v>
                </c:pt>
                <c:pt idx="8816">
                  <c:v>0.11408587257617729</c:v>
                </c:pt>
                <c:pt idx="8817">
                  <c:v>0.11034626038781163</c:v>
                </c:pt>
                <c:pt idx="8818">
                  <c:v>0.11408587257617729</c:v>
                </c:pt>
                <c:pt idx="8819">
                  <c:v>9.3919667590027706E-2</c:v>
                </c:pt>
                <c:pt idx="8820">
                  <c:v>9.807479224376732E-2</c:v>
                </c:pt>
                <c:pt idx="8821">
                  <c:v>9.8421052631578951E-2</c:v>
                </c:pt>
                <c:pt idx="8822">
                  <c:v>9.4265927977839337E-2</c:v>
                </c:pt>
                <c:pt idx="8823">
                  <c:v>0.11443213296398892</c:v>
                </c:pt>
                <c:pt idx="8824">
                  <c:v>0.10409972299168975</c:v>
                </c:pt>
                <c:pt idx="8825">
                  <c:v>0.10459833795013851</c:v>
                </c:pt>
                <c:pt idx="8826">
                  <c:v>0.12052631578947369</c:v>
                </c:pt>
                <c:pt idx="8827">
                  <c:v>0.11443213296398892</c:v>
                </c:pt>
                <c:pt idx="8828">
                  <c:v>0.11069252077562326</c:v>
                </c:pt>
                <c:pt idx="8829">
                  <c:v>0.10962603878116343</c:v>
                </c:pt>
                <c:pt idx="8830">
                  <c:v>9.2797783933518008E-2</c:v>
                </c:pt>
                <c:pt idx="8831">
                  <c:v>0.11246537396121883</c:v>
                </c:pt>
                <c:pt idx="8832">
                  <c:v>0.10353185595567867</c:v>
                </c:pt>
                <c:pt idx="8833">
                  <c:v>0.1185595567867036</c:v>
                </c:pt>
                <c:pt idx="8834">
                  <c:v>8.1565096952908589E-2</c:v>
                </c:pt>
                <c:pt idx="8835">
                  <c:v>9.2299168975069248E-2</c:v>
                </c:pt>
                <c:pt idx="8836">
                  <c:v>0.10962603878116343</c:v>
                </c:pt>
                <c:pt idx="8837">
                  <c:v>9.2299168975069248E-2</c:v>
                </c:pt>
                <c:pt idx="8838">
                  <c:v>0.11246537396121883</c:v>
                </c:pt>
                <c:pt idx="8839">
                  <c:v>9.349030470914127E-2</c:v>
                </c:pt>
                <c:pt idx="8840">
                  <c:v>0.1185595567867036</c:v>
                </c:pt>
                <c:pt idx="8841">
                  <c:v>0.10353185595567867</c:v>
                </c:pt>
                <c:pt idx="8842">
                  <c:v>8.2257617728531851E-2</c:v>
                </c:pt>
                <c:pt idx="8843">
                  <c:v>0.11246537396121883</c:v>
                </c:pt>
                <c:pt idx="8844">
                  <c:v>9.4044321329639885E-2</c:v>
                </c:pt>
                <c:pt idx="8845">
                  <c:v>0.1185595567867036</c:v>
                </c:pt>
                <c:pt idx="8846">
                  <c:v>8.2825484764542934E-2</c:v>
                </c:pt>
                <c:pt idx="8847">
                  <c:v>0.10969529085872576</c:v>
                </c:pt>
                <c:pt idx="8848">
                  <c:v>0.10360110803324099</c:v>
                </c:pt>
                <c:pt idx="8849">
                  <c:v>9.2382271468144039E-2</c:v>
                </c:pt>
                <c:pt idx="8850">
                  <c:v>0</c:v>
                </c:pt>
                <c:pt idx="8851">
                  <c:v>0</c:v>
                </c:pt>
                <c:pt idx="8852">
                  <c:v>0</c:v>
                </c:pt>
                <c:pt idx="8853">
                  <c:v>0</c:v>
                </c:pt>
                <c:pt idx="8854">
                  <c:v>0</c:v>
                </c:pt>
                <c:pt idx="8855">
                  <c:v>0</c:v>
                </c:pt>
                <c:pt idx="8856">
                  <c:v>6.0844875346260388E-2</c:v>
                </c:pt>
                <c:pt idx="8857">
                  <c:v>5.6662049861495846E-2</c:v>
                </c:pt>
                <c:pt idx="8858">
                  <c:v>7.685595567867036E-2</c:v>
                </c:pt>
                <c:pt idx="8859">
                  <c:v>6.411357340720221E-2</c:v>
                </c:pt>
                <c:pt idx="8860">
                  <c:v>5.9612188365650971E-2</c:v>
                </c:pt>
                <c:pt idx="8861">
                  <c:v>7.2354570637119114E-2</c:v>
                </c:pt>
                <c:pt idx="8862">
                  <c:v>6.3213296398891963E-2</c:v>
                </c:pt>
                <c:pt idx="8863">
                  <c:v>6.8739612188365648E-2</c:v>
                </c:pt>
                <c:pt idx="8864">
                  <c:v>8.1481994459833798E-2</c:v>
                </c:pt>
                <c:pt idx="8865">
                  <c:v>7.5955678670360113E-2</c:v>
                </c:pt>
                <c:pt idx="8866">
                  <c:v>0.12850415512465374</c:v>
                </c:pt>
                <c:pt idx="8867">
                  <c:v>0.10332409972299168</c:v>
                </c:pt>
                <c:pt idx="8868">
                  <c:v>0.11301939058171745</c:v>
                </c:pt>
                <c:pt idx="8869">
                  <c:v>0.10332409972299168</c:v>
                </c:pt>
                <c:pt idx="8870">
                  <c:v>0.1299168975069252</c:v>
                </c:pt>
                <c:pt idx="8871">
                  <c:v>0.1667590027700831</c:v>
                </c:pt>
                <c:pt idx="8872">
                  <c:v>0.15144044321329639</c:v>
                </c:pt>
                <c:pt idx="8873">
                  <c:v>0.14174515235457064</c:v>
                </c:pt>
                <c:pt idx="8874">
                  <c:v>0.12948753462603879</c:v>
                </c:pt>
                <c:pt idx="8875">
                  <c:v>0.11829639889196676</c:v>
                </c:pt>
                <c:pt idx="8876">
                  <c:v>0.15706371191135735</c:v>
                </c:pt>
                <c:pt idx="8877">
                  <c:v>0.1800415512465374</c:v>
                </c:pt>
                <c:pt idx="8878">
                  <c:v>0.13918282548476454</c:v>
                </c:pt>
                <c:pt idx="8879">
                  <c:v>0.13698060941828255</c:v>
                </c:pt>
                <c:pt idx="8880">
                  <c:v>0.12394736842105263</c:v>
                </c:pt>
                <c:pt idx="8881">
                  <c:v>0.1466759002770083</c:v>
                </c:pt>
                <c:pt idx="8882">
                  <c:v>0.11275623268698061</c:v>
                </c:pt>
                <c:pt idx="8883">
                  <c:v>0.16965373961218835</c:v>
                </c:pt>
                <c:pt idx="8884">
                  <c:v>0.1599584487534626</c:v>
                </c:pt>
                <c:pt idx="8885">
                  <c:v>0.13364265927977839</c:v>
                </c:pt>
                <c:pt idx="8886">
                  <c:v>0.13156509695290858</c:v>
                </c:pt>
                <c:pt idx="8887">
                  <c:v>0.14070637119113574</c:v>
                </c:pt>
                <c:pt idx="8888">
                  <c:v>0.16120498614958448</c:v>
                </c:pt>
                <c:pt idx="8889">
                  <c:v>8.585872576177285E-2</c:v>
                </c:pt>
                <c:pt idx="8890">
                  <c:v>7.9681440443213292E-2</c:v>
                </c:pt>
                <c:pt idx="8891">
                  <c:v>0.11078947368421052</c:v>
                </c:pt>
                <c:pt idx="8892">
                  <c:v>8.9930747922437673E-2</c:v>
                </c:pt>
                <c:pt idx="8893">
                  <c:v>7.7548476454293636E-2</c:v>
                </c:pt>
                <c:pt idx="8894">
                  <c:v>9.957063711911357E-2</c:v>
                </c:pt>
                <c:pt idx="8895">
                  <c:v>9.2285318559556781E-2</c:v>
                </c:pt>
                <c:pt idx="8896">
                  <c:v>8.7797783933518003E-2</c:v>
                </c:pt>
                <c:pt idx="8897">
                  <c:v>0.10608033240997231</c:v>
                </c:pt>
                <c:pt idx="8898">
                  <c:v>8.1620498614958445E-2</c:v>
                </c:pt>
                <c:pt idx="8899">
                  <c:v>9.375346260387811E-2</c:v>
                </c:pt>
                <c:pt idx="8900">
                  <c:v>8.9044321329639894E-2</c:v>
                </c:pt>
                <c:pt idx="8901">
                  <c:v>0.10704986149584488</c:v>
                </c:pt>
                <c:pt idx="8902">
                  <c:v>7.7548476454293636E-2</c:v>
                </c:pt>
                <c:pt idx="8903">
                  <c:v>0.10095567867036011</c:v>
                </c:pt>
                <c:pt idx="8904">
                  <c:v>9.7908587257617724E-2</c:v>
                </c:pt>
                <c:pt idx="8905">
                  <c:v>8.275623268698061E-2</c:v>
                </c:pt>
                <c:pt idx="8906">
                  <c:v>0.13865650969529086</c:v>
                </c:pt>
                <c:pt idx="8907">
                  <c:v>0.12295013850415512</c:v>
                </c:pt>
                <c:pt idx="8908">
                  <c:v>0.14015235457063713</c:v>
                </c:pt>
                <c:pt idx="8909">
                  <c:v>0.12444598337950138</c:v>
                </c:pt>
                <c:pt idx="8910">
                  <c:v>0.12527700831024929</c:v>
                </c:pt>
                <c:pt idx="8911">
                  <c:v>0.12465373961218837</c:v>
                </c:pt>
                <c:pt idx="8912">
                  <c:v>0.14098337950138504</c:v>
                </c:pt>
                <c:pt idx="8913">
                  <c:v>0.14036011080332411</c:v>
                </c:pt>
                <c:pt idx="8914">
                  <c:v>4.7257617728531855E-2</c:v>
                </c:pt>
                <c:pt idx="8915">
                  <c:v>4.0969529085872577E-2</c:v>
                </c:pt>
                <c:pt idx="8916">
                  <c:v>4.4016620498614961E-2</c:v>
                </c:pt>
                <c:pt idx="8917">
                  <c:v>5.4044321329639891E-2</c:v>
                </c:pt>
                <c:pt idx="8918">
                  <c:v>4.2105263157894736E-2</c:v>
                </c:pt>
                <c:pt idx="8919">
                  <c:v>5.5221606648199445E-2</c:v>
                </c:pt>
                <c:pt idx="8920">
                  <c:v>3.9058171745152352E-2</c:v>
                </c:pt>
                <c:pt idx="8921">
                  <c:v>5.2174515235457061E-2</c:v>
                </c:pt>
                <c:pt idx="8922">
                  <c:v>5.6869806094182823E-2</c:v>
                </c:pt>
                <c:pt idx="8923">
                  <c:v>5.3822714681440446E-2</c:v>
                </c:pt>
                <c:pt idx="8924">
                  <c:v>4.3573407202216065E-2</c:v>
                </c:pt>
                <c:pt idx="8925">
                  <c:v>4.0526315789473681E-2</c:v>
                </c:pt>
                <c:pt idx="8926">
                  <c:v>4.2465373961218834E-2</c:v>
                </c:pt>
                <c:pt idx="8927">
                  <c:v>4.5512465373961218E-2</c:v>
                </c:pt>
                <c:pt idx="8928">
                  <c:v>5.5761772853185593E-2</c:v>
                </c:pt>
                <c:pt idx="8929">
                  <c:v>4.8698060941828256E-2</c:v>
                </c:pt>
                <c:pt idx="8930">
                  <c:v>5.6274238227146813E-2</c:v>
                </c:pt>
                <c:pt idx="8931">
                  <c:v>5.7382271468144043E-2</c:v>
                </c:pt>
                <c:pt idx="8932">
                  <c:v>5.4335180055401659E-2</c:v>
                </c:pt>
                <c:pt idx="8933">
                  <c:v>4.9487534626038783E-2</c:v>
                </c:pt>
                <c:pt idx="8934">
                  <c:v>5.2534626038781167E-2</c:v>
                </c:pt>
                <c:pt idx="8935">
                  <c:v>8.3988919667590034E-2</c:v>
                </c:pt>
                <c:pt idx="8936">
                  <c:v>8.9252077562326865E-2</c:v>
                </c:pt>
                <c:pt idx="8937">
                  <c:v>7.7756232686980606E-2</c:v>
                </c:pt>
                <c:pt idx="8938">
                  <c:v>8.301939058171745E-2</c:v>
                </c:pt>
                <c:pt idx="8939">
                  <c:v>8.4529085872576182E-2</c:v>
                </c:pt>
                <c:pt idx="8940">
                  <c:v>7.8296398891966754E-2</c:v>
                </c:pt>
                <c:pt idx="8941">
                  <c:v>7.849030470914127E-2</c:v>
                </c:pt>
                <c:pt idx="8942">
                  <c:v>7.2257617728531856E-2</c:v>
                </c:pt>
                <c:pt idx="8943">
                  <c:v>7.1966759002770081E-2</c:v>
                </c:pt>
                <c:pt idx="8944">
                  <c:v>7.8199445983379495E-2</c:v>
                </c:pt>
                <c:pt idx="8945">
                  <c:v>7.2382271468144049E-2</c:v>
                </c:pt>
                <c:pt idx="8946">
                  <c:v>6.6149584487534621E-2</c:v>
                </c:pt>
                <c:pt idx="8947">
                  <c:v>6.3836565096952902E-2</c:v>
                </c:pt>
                <c:pt idx="8948">
                  <c:v>9.109418282548476E-2</c:v>
                </c:pt>
                <c:pt idx="8949">
                  <c:v>8.7590027700831019E-2</c:v>
                </c:pt>
                <c:pt idx="8950">
                  <c:v>7.0193905817174509E-2</c:v>
                </c:pt>
                <c:pt idx="8951">
                  <c:v>9.7299168975069253E-2</c:v>
                </c:pt>
                <c:pt idx="8952">
                  <c:v>8.1218836565096958E-2</c:v>
                </c:pt>
                <c:pt idx="8953">
                  <c:v>7.1939058171745146E-2</c:v>
                </c:pt>
                <c:pt idx="8954">
                  <c:v>7.8144044321329639E-2</c:v>
                </c:pt>
                <c:pt idx="8955">
                  <c:v>6.7562326869806094E-2</c:v>
                </c:pt>
                <c:pt idx="8956">
                  <c:v>7.3476454293628812E-2</c:v>
                </c:pt>
                <c:pt idx="8957">
                  <c:v>7.7229916897506926E-2</c:v>
                </c:pt>
                <c:pt idx="8958">
                  <c:v>7.6274238227146809E-2</c:v>
                </c:pt>
                <c:pt idx="8959">
                  <c:v>7.1315789473684207E-2</c:v>
                </c:pt>
                <c:pt idx="8960">
                  <c:v>8.2853185595567869E-2</c:v>
                </c:pt>
                <c:pt idx="8961">
                  <c:v>8.3531855955678677E-2</c:v>
                </c:pt>
                <c:pt idx="8962">
                  <c:v>8.2576177285318561E-2</c:v>
                </c:pt>
                <c:pt idx="8963">
                  <c:v>8.9445983379501381E-2</c:v>
                </c:pt>
                <c:pt idx="8964">
                  <c:v>9.8961218836565099E-2</c:v>
                </c:pt>
                <c:pt idx="8965">
                  <c:v>7.0360110803324105E-2</c:v>
                </c:pt>
                <c:pt idx="8966">
                  <c:v>9.304709141274238E-2</c:v>
                </c:pt>
                <c:pt idx="8967">
                  <c:v>8.8490304709141279E-2</c:v>
                </c:pt>
                <c:pt idx="8968">
                  <c:v>7.6952908587257618E-2</c:v>
                </c:pt>
                <c:pt idx="8969">
                  <c:v>9.354570637119114E-2</c:v>
                </c:pt>
                <c:pt idx="8970">
                  <c:v>8.1246537396121879E-2</c:v>
                </c:pt>
                <c:pt idx="8971">
                  <c:v>0.10340720221606649</c:v>
                </c:pt>
                <c:pt idx="8972">
                  <c:v>8.1094182825484765E-2</c:v>
                </c:pt>
                <c:pt idx="8973">
                  <c:v>8.7520775623268696E-2</c:v>
                </c:pt>
                <c:pt idx="8974">
                  <c:v>9.749307479224377E-2</c:v>
                </c:pt>
                <c:pt idx="8975">
                  <c:v>8.7105263157894741E-2</c:v>
                </c:pt>
                <c:pt idx="8976">
                  <c:v>7.5221606648199449E-2</c:v>
                </c:pt>
                <c:pt idx="8977">
                  <c:v>0</c:v>
                </c:pt>
                <c:pt idx="8978">
                  <c:v>0</c:v>
                </c:pt>
                <c:pt idx="8979">
                  <c:v>0</c:v>
                </c:pt>
                <c:pt idx="8980">
                  <c:v>0</c:v>
                </c:pt>
                <c:pt idx="8981">
                  <c:v>0</c:v>
                </c:pt>
                <c:pt idx="8982">
                  <c:v>1.0526315789473685E-4</c:v>
                </c:pt>
                <c:pt idx="8983">
                  <c:v>2.8808864265927978E-4</c:v>
                </c:pt>
                <c:pt idx="8984">
                  <c:v>0.11616343490304709</c:v>
                </c:pt>
                <c:pt idx="8985">
                  <c:v>8.0318559556786698E-2</c:v>
                </c:pt>
                <c:pt idx="8986">
                  <c:v>0.10054016620498615</c:v>
                </c:pt>
                <c:pt idx="8987">
                  <c:v>8.585872576177285E-2</c:v>
                </c:pt>
                <c:pt idx="8988">
                  <c:v>8.8074792243767311E-2</c:v>
                </c:pt>
                <c:pt idx="8989">
                  <c:v>9.3614958448753463E-2</c:v>
                </c:pt>
                <c:pt idx="8990">
                  <c:v>9.5000000000000001E-2</c:v>
                </c:pt>
                <c:pt idx="8991">
                  <c:v>0.11062326869806094</c:v>
                </c:pt>
                <c:pt idx="8992">
                  <c:v>0.11674515235457064</c:v>
                </c:pt>
                <c:pt idx="8993">
                  <c:v>8.8656509695290861E-2</c:v>
                </c:pt>
                <c:pt idx="8994">
                  <c:v>0.11120498614958449</c:v>
                </c:pt>
                <c:pt idx="8995">
                  <c:v>7.396121883656509E-2</c:v>
                </c:pt>
                <c:pt idx="8996">
                  <c:v>9.5581717451523551E-2</c:v>
                </c:pt>
                <c:pt idx="8997">
                  <c:v>0.10112188365650969</c:v>
                </c:pt>
                <c:pt idx="8998">
                  <c:v>8.0900277008310248E-2</c:v>
                </c:pt>
                <c:pt idx="8999">
                  <c:v>9.4196675900277013E-2</c:v>
                </c:pt>
                <c:pt idx="9000">
                  <c:v>8.64404432132964E-2</c:v>
                </c:pt>
                <c:pt idx="9001">
                  <c:v>0.10152354570637119</c:v>
                </c:pt>
                <c:pt idx="9002">
                  <c:v>7.396121883656509E-2</c:v>
                </c:pt>
                <c:pt idx="9003">
                  <c:v>8.8919667590027701E-2</c:v>
                </c:pt>
                <c:pt idx="9004">
                  <c:v>8.1163434903047088E-2</c:v>
                </c:pt>
                <c:pt idx="9005">
                  <c:v>0.11646814404432133</c:v>
                </c:pt>
                <c:pt idx="9006">
                  <c:v>8.670360110803324E-2</c:v>
                </c:pt>
                <c:pt idx="9007">
                  <c:v>9.4459833795013853E-2</c:v>
                </c:pt>
                <c:pt idx="9008">
                  <c:v>9.5983379501385038E-2</c:v>
                </c:pt>
                <c:pt idx="9009">
                  <c:v>0.11092797783933518</c:v>
                </c:pt>
                <c:pt idx="9010">
                  <c:v>6.3795013850415513E-2</c:v>
                </c:pt>
                <c:pt idx="9011">
                  <c:v>6.7950138504155128E-2</c:v>
                </c:pt>
                <c:pt idx="9012">
                  <c:v>6.0789473684210525E-2</c:v>
                </c:pt>
                <c:pt idx="9013">
                  <c:v>5.0193905817174513E-2</c:v>
                </c:pt>
                <c:pt idx="9014">
                  <c:v>5.4349030470914127E-2</c:v>
                </c:pt>
                <c:pt idx="9015">
                  <c:v>5.6634349030470911E-2</c:v>
                </c:pt>
                <c:pt idx="9016">
                  <c:v>4.9972299168975068E-2</c:v>
                </c:pt>
                <c:pt idx="9017">
                  <c:v>5.4127423822714682E-2</c:v>
                </c:pt>
                <c:pt idx="9018">
                  <c:v>6.134349030470914E-2</c:v>
                </c:pt>
                <c:pt idx="9019">
                  <c:v>5.4847645429362879E-2</c:v>
                </c:pt>
                <c:pt idx="9020">
                  <c:v>6.4349030470914129E-2</c:v>
                </c:pt>
                <c:pt idx="9021">
                  <c:v>6.8504155124653743E-2</c:v>
                </c:pt>
                <c:pt idx="9022">
                  <c:v>5.0692520775623272E-2</c:v>
                </c:pt>
                <c:pt idx="9023">
                  <c:v>5.7188365650969526E-2</c:v>
                </c:pt>
                <c:pt idx="9024">
                  <c:v>5.4847645429362879E-2</c:v>
                </c:pt>
                <c:pt idx="9025">
                  <c:v>5.0692520775623272E-2</c:v>
                </c:pt>
                <c:pt idx="9026">
                  <c:v>6.2049861495844877E-2</c:v>
                </c:pt>
                <c:pt idx="9027">
                  <c:v>6.6759002770083106E-2</c:v>
                </c:pt>
                <c:pt idx="9028">
                  <c:v>7.091412742382272E-2</c:v>
                </c:pt>
                <c:pt idx="9029">
                  <c:v>5.7894736842105263E-2</c:v>
                </c:pt>
                <c:pt idx="9030">
                  <c:v>5.6786703601108032E-2</c:v>
                </c:pt>
                <c:pt idx="9031">
                  <c:v>5.2631578947368418E-2</c:v>
                </c:pt>
                <c:pt idx="9032">
                  <c:v>9.3891966759002771E-2</c:v>
                </c:pt>
                <c:pt idx="9033">
                  <c:v>7.9210526315789467E-2</c:v>
                </c:pt>
                <c:pt idx="9034">
                  <c:v>8.475069252077562E-2</c:v>
                </c:pt>
                <c:pt idx="9035">
                  <c:v>8.475069252077562E-2</c:v>
                </c:pt>
                <c:pt idx="9036">
                  <c:v>8.8905817174515234E-2</c:v>
                </c:pt>
                <c:pt idx="9037">
                  <c:v>6.9903047091412748E-2</c:v>
                </c:pt>
                <c:pt idx="9038">
                  <c:v>7.685595567867036E-2</c:v>
                </c:pt>
                <c:pt idx="9039">
                  <c:v>8.0124653739612195E-2</c:v>
                </c:pt>
                <c:pt idx="9040">
                  <c:v>8.7105263157894741E-2</c:v>
                </c:pt>
                <c:pt idx="9041">
                  <c:v>5.9681440443213295E-2</c:v>
                </c:pt>
                <c:pt idx="9042">
                  <c:v>4.9113573407202217E-2</c:v>
                </c:pt>
                <c:pt idx="9043">
                  <c:v>6.6163434903047089E-2</c:v>
                </c:pt>
                <c:pt idx="9044">
                  <c:v>6.2659279778393348E-2</c:v>
                </c:pt>
                <c:pt idx="9045">
                  <c:v>6.3171745152354575E-2</c:v>
                </c:pt>
                <c:pt idx="9046">
                  <c:v>6.2853185595567865E-2</c:v>
                </c:pt>
                <c:pt idx="9047">
                  <c:v>6.7520775623268692E-2</c:v>
                </c:pt>
                <c:pt idx="9048">
                  <c:v>6.6343490304709138E-2</c:v>
                </c:pt>
                <c:pt idx="9049">
                  <c:v>5.7991689750692521E-2</c:v>
                </c:pt>
                <c:pt idx="9050">
                  <c:v>5.4819944598337951E-2</c:v>
                </c:pt>
                <c:pt idx="9051">
                  <c:v>6.1495844875346262E-2</c:v>
                </c:pt>
                <c:pt idx="9052">
                  <c:v>5.8324099722991692E-2</c:v>
                </c:pt>
                <c:pt idx="9053">
                  <c:v>7.1011080332409979E-2</c:v>
                </c:pt>
                <c:pt idx="9054">
                  <c:v>6.1495844875346262E-2</c:v>
                </c:pt>
                <c:pt idx="9055">
                  <c:v>7.0096952908587251E-2</c:v>
                </c:pt>
                <c:pt idx="9056">
                  <c:v>5.9806094182825488E-2</c:v>
                </c:pt>
                <c:pt idx="9057">
                  <c:v>6.5235457063711907E-2</c:v>
                </c:pt>
                <c:pt idx="9058">
                  <c:v>5.098337950138504E-2</c:v>
                </c:pt>
                <c:pt idx="9059">
                  <c:v>5.6634349030470911E-2</c:v>
                </c:pt>
                <c:pt idx="9060">
                  <c:v>6.9709141274238232E-2</c:v>
                </c:pt>
                <c:pt idx="9061">
                  <c:v>7.4556786703601108E-2</c:v>
                </c:pt>
                <c:pt idx="9062">
                  <c:v>6.4667590027700825E-2</c:v>
                </c:pt>
                <c:pt idx="9063">
                  <c:v>6.5650969529085876E-2</c:v>
                </c:pt>
                <c:pt idx="9064">
                  <c:v>6.5083102493074793E-2</c:v>
                </c:pt>
                <c:pt idx="9065">
                  <c:v>6.0221606648199449E-2</c:v>
                </c:pt>
                <c:pt idx="9066">
                  <c:v>7.4972299168975076E-2</c:v>
                </c:pt>
                <c:pt idx="9067">
                  <c:v>5.7049861495844872E-2</c:v>
                </c:pt>
                <c:pt idx="9068">
                  <c:v>6.1911357340720223E-2</c:v>
                </c:pt>
                <c:pt idx="9069">
                  <c:v>5.1398891966759001E-2</c:v>
                </c:pt>
                <c:pt idx="9070">
                  <c:v>7.0512465373961219E-2</c:v>
                </c:pt>
                <c:pt idx="9071">
                  <c:v>7.0124653739612186E-2</c:v>
                </c:pt>
                <c:pt idx="9072">
                  <c:v>3.002770083102493E-2</c:v>
                </c:pt>
                <c:pt idx="9073">
                  <c:v>4.9542936288088646E-2</c:v>
                </c:pt>
                <c:pt idx="9074">
                  <c:v>4.4570637119113576E-2</c:v>
                </c:pt>
                <c:pt idx="9075">
                  <c:v>5.7146814404432131E-2</c:v>
                </c:pt>
                <c:pt idx="9076">
                  <c:v>3.7867036011080331E-2</c:v>
                </c:pt>
                <c:pt idx="9077">
                  <c:v>5.1454293628808864E-2</c:v>
                </c:pt>
                <c:pt idx="9078">
                  <c:v>5.3767313019390583E-2</c:v>
                </c:pt>
                <c:pt idx="9079">
                  <c:v>5.8587257617728532E-2</c:v>
                </c:pt>
                <c:pt idx="9080">
                  <c:v>4.1481994459833797E-2</c:v>
                </c:pt>
                <c:pt idx="9081">
                  <c:v>4.7686980609418284E-2</c:v>
                </c:pt>
                <c:pt idx="9082">
                  <c:v>3.3047091412742383E-2</c:v>
                </c:pt>
                <c:pt idx="9083">
                  <c:v>5.2299168975069255E-2</c:v>
                </c:pt>
                <c:pt idx="9084">
                  <c:v>4.677285318559557E-2</c:v>
                </c:pt>
                <c:pt idx="9085">
                  <c:v>4.4459833795013851E-2</c:v>
                </c:pt>
                <c:pt idx="9086">
                  <c:v>4.9792243767313019E-2</c:v>
                </c:pt>
                <c:pt idx="9087">
                  <c:v>0</c:v>
                </c:pt>
                <c:pt idx="9088">
                  <c:v>3.3518005540166207E-4</c:v>
                </c:pt>
                <c:pt idx="9089">
                  <c:v>0</c:v>
                </c:pt>
                <c:pt idx="9090">
                  <c:v>0</c:v>
                </c:pt>
                <c:pt idx="9091">
                  <c:v>0</c:v>
                </c:pt>
                <c:pt idx="9092">
                  <c:v>7.7839335180055402E-4</c:v>
                </c:pt>
                <c:pt idx="9093">
                  <c:v>1.2077562326869805E-3</c:v>
                </c:pt>
                <c:pt idx="9094">
                  <c:v>1.3684210526315789E-3</c:v>
                </c:pt>
                <c:pt idx="9095">
                  <c:v>3.601108033240997E-4</c:v>
                </c:pt>
                <c:pt idx="9096">
                  <c:v>0</c:v>
                </c:pt>
                <c:pt idx="9097">
                  <c:v>3.3795013850415514E-4</c:v>
                </c:pt>
                <c:pt idx="9098">
                  <c:v>2.1108033240997228E-3</c:v>
                </c:pt>
                <c:pt idx="9099">
                  <c:v>9.8060941828254848E-4</c:v>
                </c:pt>
                <c:pt idx="9100">
                  <c:v>1.7922437673130193E-3</c:v>
                </c:pt>
                <c:pt idx="9101">
                  <c:v>1.5152354570637119E-3</c:v>
                </c:pt>
                <c:pt idx="9102">
                  <c:v>9.0304709141274242E-4</c:v>
                </c:pt>
                <c:pt idx="9103">
                  <c:v>2.5429362880886428E-3</c:v>
                </c:pt>
                <c:pt idx="9104">
                  <c:v>1.0831024930747922E-3</c:v>
                </c:pt>
                <c:pt idx="9105">
                  <c:v>3.1578947368421052E-3</c:v>
                </c:pt>
                <c:pt idx="9106">
                  <c:v>1.5235457063711912E-3</c:v>
                </c:pt>
                <c:pt idx="9107">
                  <c:v>1.8725761772853185E-3</c:v>
                </c:pt>
                <c:pt idx="9108">
                  <c:v>6.6759002770083102E-4</c:v>
                </c:pt>
                <c:pt idx="9109">
                  <c:v>2.3185595567867035E-3</c:v>
                </c:pt>
                <c:pt idx="9110">
                  <c:v>9.1440443213296405E-2</c:v>
                </c:pt>
                <c:pt idx="9111">
                  <c:v>8.132963988919667E-2</c:v>
                </c:pt>
                <c:pt idx="9112">
                  <c:v>9.2825484764542943E-2</c:v>
                </c:pt>
                <c:pt idx="9113">
                  <c:v>8.2714681440443208E-2</c:v>
                </c:pt>
                <c:pt idx="9114">
                  <c:v>9.3171745152354574E-2</c:v>
                </c:pt>
                <c:pt idx="9115">
                  <c:v>8.3060941828254853E-2</c:v>
                </c:pt>
                <c:pt idx="9116">
                  <c:v>7.7590027700831024E-2</c:v>
                </c:pt>
                <c:pt idx="9117">
                  <c:v>9.2936288088642655E-2</c:v>
                </c:pt>
                <c:pt idx="9118">
                  <c:v>0.10152354570637119</c:v>
                </c:pt>
                <c:pt idx="9119">
                  <c:v>8.617728531855956E-2</c:v>
                </c:pt>
                <c:pt idx="9120">
                  <c:v>8.03601108033241E-2</c:v>
                </c:pt>
                <c:pt idx="9121">
                  <c:v>8.03601108033241E-2</c:v>
                </c:pt>
                <c:pt idx="9122">
                  <c:v>7.8975069252077562E-2</c:v>
                </c:pt>
                <c:pt idx="9123">
                  <c:v>8.1745152354570638E-2</c:v>
                </c:pt>
                <c:pt idx="9124">
                  <c:v>8.1745152354570638E-2</c:v>
                </c:pt>
                <c:pt idx="9125">
                  <c:v>8.7562326869806098E-2</c:v>
                </c:pt>
                <c:pt idx="9126">
                  <c:v>0.10290858725761773</c:v>
                </c:pt>
                <c:pt idx="9127">
                  <c:v>8.2091412742382269E-2</c:v>
                </c:pt>
                <c:pt idx="9128">
                  <c:v>7.9321329639889193E-2</c:v>
                </c:pt>
                <c:pt idx="9129">
                  <c:v>0.10325484764542936</c:v>
                </c:pt>
                <c:pt idx="9130">
                  <c:v>8.7908587257617729E-2</c:v>
                </c:pt>
                <c:pt idx="9131">
                  <c:v>8.2091412742382269E-2</c:v>
                </c:pt>
                <c:pt idx="9132">
                  <c:v>0.15193905817174516</c:v>
                </c:pt>
                <c:pt idx="9133">
                  <c:v>0.15290858725761772</c:v>
                </c:pt>
                <c:pt idx="9134">
                  <c:v>0.11454293628808865</c:v>
                </c:pt>
                <c:pt idx="9135">
                  <c:v>0.10623268698060942</c:v>
                </c:pt>
                <c:pt idx="9136">
                  <c:v>0.11329639889196676</c:v>
                </c:pt>
                <c:pt idx="9137">
                  <c:v>0.12299168975069252</c:v>
                </c:pt>
                <c:pt idx="9138">
                  <c:v>0.12465373961218837</c:v>
                </c:pt>
                <c:pt idx="9139">
                  <c:v>0.1149584487534626</c:v>
                </c:pt>
                <c:pt idx="9140">
                  <c:v>0.13767313019390581</c:v>
                </c:pt>
                <c:pt idx="9141">
                  <c:v>0.12936288088642658</c:v>
                </c:pt>
                <c:pt idx="9142">
                  <c:v>0.13822714681440443</c:v>
                </c:pt>
                <c:pt idx="9143">
                  <c:v>0.13988919667590027</c:v>
                </c:pt>
                <c:pt idx="9144">
                  <c:v>6.7728531855955676E-2</c:v>
                </c:pt>
                <c:pt idx="9145">
                  <c:v>5.4432132963988918E-2</c:v>
                </c:pt>
                <c:pt idx="9146">
                  <c:v>7.188365650969529E-2</c:v>
                </c:pt>
                <c:pt idx="9147">
                  <c:v>6.0110803324099724E-2</c:v>
                </c:pt>
                <c:pt idx="9148">
                  <c:v>6.4265927977839338E-2</c:v>
                </c:pt>
                <c:pt idx="9149">
                  <c:v>5.8587257617728532E-2</c:v>
                </c:pt>
                <c:pt idx="9150">
                  <c:v>6.4265927977839338E-2</c:v>
                </c:pt>
                <c:pt idx="9151">
                  <c:v>7.188365650969529E-2</c:v>
                </c:pt>
                <c:pt idx="9152">
                  <c:v>6.1357340720221608E-2</c:v>
                </c:pt>
                <c:pt idx="9153">
                  <c:v>6.5235457063711907E-2</c:v>
                </c:pt>
                <c:pt idx="9154">
                  <c:v>7.7285318559556782E-2</c:v>
                </c:pt>
                <c:pt idx="9155">
                  <c:v>6.1218836565096954E-2</c:v>
                </c:pt>
                <c:pt idx="9156">
                  <c:v>8.1163434903047088E-2</c:v>
                </c:pt>
                <c:pt idx="9157">
                  <c:v>7.077562326869806E-2</c:v>
                </c:pt>
                <c:pt idx="9158">
                  <c:v>6.6897506925207753E-2</c:v>
                </c:pt>
                <c:pt idx="9159">
                  <c:v>5.7340720221606647E-2</c:v>
                </c:pt>
                <c:pt idx="9160">
                  <c:v>5.7340720221606647E-2</c:v>
                </c:pt>
                <c:pt idx="9161">
                  <c:v>6.1218836565096954E-2</c:v>
                </c:pt>
                <c:pt idx="9162">
                  <c:v>7.693905817174515E-2</c:v>
                </c:pt>
                <c:pt idx="9163">
                  <c:v>6.6204986149584491E-2</c:v>
                </c:pt>
                <c:pt idx="9164">
                  <c:v>8.0817174515235457E-2</c:v>
                </c:pt>
                <c:pt idx="9165">
                  <c:v>7.0083102493074798E-2</c:v>
                </c:pt>
                <c:pt idx="9166">
                  <c:v>6.1357340720221608E-2</c:v>
                </c:pt>
                <c:pt idx="9167">
                  <c:v>6.5235457063711907E-2</c:v>
                </c:pt>
                <c:pt idx="9168">
                  <c:v>8.6454293628808868E-2</c:v>
                </c:pt>
                <c:pt idx="9169">
                  <c:v>7.5124653739612191E-2</c:v>
                </c:pt>
                <c:pt idx="9170">
                  <c:v>0.11890581717451523</c:v>
                </c:pt>
                <c:pt idx="9171">
                  <c:v>0.1071606648199446</c:v>
                </c:pt>
                <c:pt idx="9172">
                  <c:v>0.11890581717451523</c:v>
                </c:pt>
                <c:pt idx="9173">
                  <c:v>0.11634349030470914</c:v>
                </c:pt>
                <c:pt idx="9174">
                  <c:v>8.6952908587257613E-2</c:v>
                </c:pt>
                <c:pt idx="9175">
                  <c:v>8.6038781163434899E-2</c:v>
                </c:pt>
                <c:pt idx="9176">
                  <c:v>0.12735457063711911</c:v>
                </c:pt>
                <c:pt idx="9177">
                  <c:v>9.0609418282548482E-2</c:v>
                </c:pt>
                <c:pt idx="9178">
                  <c:v>7.8005540166204992E-2</c:v>
                </c:pt>
                <c:pt idx="9179">
                  <c:v>9.0609418282548482E-2</c:v>
                </c:pt>
                <c:pt idx="9180">
                  <c:v>0.1071606648199446</c:v>
                </c:pt>
                <c:pt idx="9181">
                  <c:v>8.1883656509695285E-2</c:v>
                </c:pt>
                <c:pt idx="9182">
                  <c:v>0.11634349030470914</c:v>
                </c:pt>
                <c:pt idx="9183">
                  <c:v>9.1523545706371195E-2</c:v>
                </c:pt>
                <c:pt idx="9184">
                  <c:v>9.7036011080332413E-2</c:v>
                </c:pt>
                <c:pt idx="9185">
                  <c:v>0.11232686980609419</c:v>
                </c:pt>
                <c:pt idx="9186">
                  <c:v>0.11232686980609419</c:v>
                </c:pt>
                <c:pt idx="9187">
                  <c:v>9.2880886426592799E-2</c:v>
                </c:pt>
                <c:pt idx="9188">
                  <c:v>8.6038781163434899E-2</c:v>
                </c:pt>
                <c:pt idx="9189">
                  <c:v>9.7036011080332413E-2</c:v>
                </c:pt>
                <c:pt idx="9190">
                  <c:v>8.3573407202216066E-2</c:v>
                </c:pt>
                <c:pt idx="9191">
                  <c:v>0.10909972299168975</c:v>
                </c:pt>
                <c:pt idx="9192">
                  <c:v>0.1038781163434903</c:v>
                </c:pt>
                <c:pt idx="9193">
                  <c:v>9.1523545706371195E-2</c:v>
                </c:pt>
                <c:pt idx="9194">
                  <c:v>8.6952908587257613E-2</c:v>
                </c:pt>
                <c:pt idx="9195">
                  <c:v>0.10909972299168975</c:v>
                </c:pt>
                <c:pt idx="9196">
                  <c:v>0.12735457063711911</c:v>
                </c:pt>
                <c:pt idx="9197">
                  <c:v>8.4432132963988923E-2</c:v>
                </c:pt>
                <c:pt idx="9198">
                  <c:v>9.8711911357340726E-2</c:v>
                </c:pt>
                <c:pt idx="9199">
                  <c:v>7.343490304709141E-2</c:v>
                </c:pt>
                <c:pt idx="9200">
                  <c:v>0.12735457063711911</c:v>
                </c:pt>
                <c:pt idx="9201">
                  <c:v>8.8587257617728538E-2</c:v>
                </c:pt>
                <c:pt idx="9202">
                  <c:v>7.7590027700831024E-2</c:v>
                </c:pt>
                <c:pt idx="9203">
                  <c:v>8.2160664819944593E-2</c:v>
                </c:pt>
                <c:pt idx="9204">
                  <c:v>0.12735457063711911</c:v>
                </c:pt>
                <c:pt idx="9205">
                  <c:v>8.3074792243767306E-2</c:v>
                </c:pt>
                <c:pt idx="9206">
                  <c:v>8.3573407202216066E-2</c:v>
                </c:pt>
                <c:pt idx="9207">
                  <c:v>7.8504155124653738E-2</c:v>
                </c:pt>
                <c:pt idx="9208">
                  <c:v>8.9252077562326865E-2</c:v>
                </c:pt>
                <c:pt idx="9209">
                  <c:v>7.9889196675900276E-2</c:v>
                </c:pt>
                <c:pt idx="9210">
                  <c:v>8.8642659279778394E-2</c:v>
                </c:pt>
                <c:pt idx="9211">
                  <c:v>0.12066481994459834</c:v>
                </c:pt>
                <c:pt idx="9212">
                  <c:v>8.5817174515235461E-2</c:v>
                </c:pt>
                <c:pt idx="9213">
                  <c:v>0.10157894736842105</c:v>
                </c:pt>
                <c:pt idx="9214">
                  <c:v>9.5069252077562325E-2</c:v>
                </c:pt>
                <c:pt idx="9215">
                  <c:v>9.1329639889196679E-2</c:v>
                </c:pt>
                <c:pt idx="9216">
                  <c:v>0.12335180055401662</c:v>
                </c:pt>
                <c:pt idx="9217">
                  <c:v>0.11519390581717452</c:v>
                </c:pt>
                <c:pt idx="9218">
                  <c:v>0.11342105263157895</c:v>
                </c:pt>
                <c:pt idx="9219">
                  <c:v>0.11342105263157895</c:v>
                </c:pt>
                <c:pt idx="9220">
                  <c:v>0.12335180055401662</c:v>
                </c:pt>
                <c:pt idx="9221">
                  <c:v>7.9889196675900276E-2</c:v>
                </c:pt>
                <c:pt idx="9222">
                  <c:v>0.11002770083102494</c:v>
                </c:pt>
                <c:pt idx="9223">
                  <c:v>0.1318005540166205</c:v>
                </c:pt>
                <c:pt idx="9224">
                  <c:v>0.12335180055401662</c:v>
                </c:pt>
                <c:pt idx="9225">
                  <c:v>0.10674515235457063</c:v>
                </c:pt>
                <c:pt idx="9226">
                  <c:v>9.9778393351800554E-2</c:v>
                </c:pt>
                <c:pt idx="9227">
                  <c:v>0.1318005540166205</c:v>
                </c:pt>
                <c:pt idx="9228">
                  <c:v>7.5180055401662046E-2</c:v>
                </c:pt>
                <c:pt idx="9229">
                  <c:v>7.7423822714681442E-2</c:v>
                </c:pt>
                <c:pt idx="9230">
                  <c:v>8.6620498614958449E-2</c:v>
                </c:pt>
                <c:pt idx="9231">
                  <c:v>8.4903047091412748E-2</c:v>
                </c:pt>
                <c:pt idx="9232">
                  <c:v>0.1318005540166205</c:v>
                </c:pt>
                <c:pt idx="9233">
                  <c:v>0.1318005540166205</c:v>
                </c:pt>
                <c:pt idx="9234">
                  <c:v>8.3628808864265922E-2</c:v>
                </c:pt>
                <c:pt idx="9235">
                  <c:v>9.4265927977839337E-2</c:v>
                </c:pt>
                <c:pt idx="9236">
                  <c:v>8.5872576177285317E-2</c:v>
                </c:pt>
                <c:pt idx="9237">
                  <c:v>8.080332409972299E-2</c:v>
                </c:pt>
                <c:pt idx="9238">
                  <c:v>8.9252077562326865E-2</c:v>
                </c:pt>
                <c:pt idx="9239">
                  <c:v>9.3351800554016623E-2</c:v>
                </c:pt>
                <c:pt idx="9240">
                  <c:v>8.5817174515235461E-2</c:v>
                </c:pt>
                <c:pt idx="9241">
                  <c:v>7.7423822714681442E-2</c:v>
                </c:pt>
                <c:pt idx="9242">
                  <c:v>0.10157894736842105</c:v>
                </c:pt>
                <c:pt idx="9243">
                  <c:v>0.11002770083102494</c:v>
                </c:pt>
                <c:pt idx="9244">
                  <c:v>9.1329639889196679E-2</c:v>
                </c:pt>
                <c:pt idx="9245">
                  <c:v>0.12335180055401662</c:v>
                </c:pt>
                <c:pt idx="9246">
                  <c:v>8.0193905817174518E-2</c:v>
                </c:pt>
                <c:pt idx="9247">
                  <c:v>0.12066481994459834</c:v>
                </c:pt>
                <c:pt idx="9248">
                  <c:v>0.11519390581717452</c:v>
                </c:pt>
                <c:pt idx="9249">
                  <c:v>8.4903047091412748E-2</c:v>
                </c:pt>
                <c:pt idx="9250">
                  <c:v>8.8337950138504151E-2</c:v>
                </c:pt>
                <c:pt idx="9251">
                  <c:v>0.10674515235457063</c:v>
                </c:pt>
                <c:pt idx="9252">
                  <c:v>9.4265927977839337E-2</c:v>
                </c:pt>
                <c:pt idx="9253">
                  <c:v>9.3351800554016623E-2</c:v>
                </c:pt>
                <c:pt idx="9254">
                  <c:v>8.5872576177285317E-2</c:v>
                </c:pt>
                <c:pt idx="9255">
                  <c:v>8.8337950138504151E-2</c:v>
                </c:pt>
                <c:pt idx="9256">
                  <c:v>8.080332409972299E-2</c:v>
                </c:pt>
                <c:pt idx="9257">
                  <c:v>9.9778393351800554E-2</c:v>
                </c:pt>
                <c:pt idx="9258">
                  <c:v>8.7119113573407209E-2</c:v>
                </c:pt>
                <c:pt idx="9259">
                  <c:v>0.13304709141274237</c:v>
                </c:pt>
                <c:pt idx="9260">
                  <c:v>9.2576177285318556E-2</c:v>
                </c:pt>
                <c:pt idx="9261">
                  <c:v>0.1117174515235457</c:v>
                </c:pt>
                <c:pt idx="9262">
                  <c:v>8.2631578947368417E-2</c:v>
                </c:pt>
                <c:pt idx="9263">
                  <c:v>0.1245983379501385</c:v>
                </c:pt>
                <c:pt idx="9264">
                  <c:v>0.1117174515235457</c:v>
                </c:pt>
                <c:pt idx="9265">
                  <c:v>0.1245983379501385</c:v>
                </c:pt>
                <c:pt idx="9266">
                  <c:v>0.11688365650969529</c:v>
                </c:pt>
                <c:pt idx="9267">
                  <c:v>0.10326869806094183</c:v>
                </c:pt>
                <c:pt idx="9268">
                  <c:v>9.1080332409972306E-2</c:v>
                </c:pt>
                <c:pt idx="9269">
                  <c:v>0.12191135734072023</c:v>
                </c:pt>
                <c:pt idx="9270">
                  <c:v>7.867036011080332E-2</c:v>
                </c:pt>
                <c:pt idx="9271">
                  <c:v>0.10102493074792243</c:v>
                </c:pt>
                <c:pt idx="9272">
                  <c:v>8.7063711911357339E-2</c:v>
                </c:pt>
                <c:pt idx="9273">
                  <c:v>0.10843490304709141</c:v>
                </c:pt>
                <c:pt idx="9274">
                  <c:v>0.11466759002770083</c:v>
                </c:pt>
                <c:pt idx="9275">
                  <c:v>0.13304709141274237</c:v>
                </c:pt>
                <c:pt idx="9276">
                  <c:v>8.9058171745152348E-2</c:v>
                </c:pt>
                <c:pt idx="9277">
                  <c:v>7.867036011080332E-2</c:v>
                </c:pt>
                <c:pt idx="9278">
                  <c:v>8.2049861495844881E-2</c:v>
                </c:pt>
                <c:pt idx="9279">
                  <c:v>0.13304709141274237</c:v>
                </c:pt>
                <c:pt idx="9280">
                  <c:v>8.6149584487534625E-2</c:v>
                </c:pt>
                <c:pt idx="9281">
                  <c:v>0.11466759002770083</c:v>
                </c:pt>
                <c:pt idx="9282">
                  <c:v>8.2049861495844881E-2</c:v>
                </c:pt>
                <c:pt idx="9283">
                  <c:v>9.5512465373961214E-2</c:v>
                </c:pt>
                <c:pt idx="9284">
                  <c:v>8.1135734072022167E-2</c:v>
                </c:pt>
                <c:pt idx="9285">
                  <c:v>8.7063711911357339E-2</c:v>
                </c:pt>
                <c:pt idx="9286">
                  <c:v>8.9584487534626042E-2</c:v>
                </c:pt>
                <c:pt idx="9287">
                  <c:v>9.7506925207756237E-2</c:v>
                </c:pt>
                <c:pt idx="9288">
                  <c:v>0.1245983379501385</c:v>
                </c:pt>
                <c:pt idx="9289">
                  <c:v>0.11688365650969529</c:v>
                </c:pt>
                <c:pt idx="9290">
                  <c:v>8.1135734072022167E-2</c:v>
                </c:pt>
                <c:pt idx="9291">
                  <c:v>8.9584487534626042E-2</c:v>
                </c:pt>
                <c:pt idx="9292">
                  <c:v>0.1245983379501385</c:v>
                </c:pt>
                <c:pt idx="9293">
                  <c:v>9.45983379501385E-2</c:v>
                </c:pt>
                <c:pt idx="9294">
                  <c:v>9.0498614958448756E-2</c:v>
                </c:pt>
                <c:pt idx="9295">
                  <c:v>8.6149584487534625E-2</c:v>
                </c:pt>
                <c:pt idx="9296">
                  <c:v>7.7617728531855959E-2</c:v>
                </c:pt>
                <c:pt idx="9297">
                  <c:v>8.6066481994459834E-2</c:v>
                </c:pt>
                <c:pt idx="9298">
                  <c:v>9.2576177285318556E-2</c:v>
                </c:pt>
                <c:pt idx="9299">
                  <c:v>9.5512465373961214E-2</c:v>
                </c:pt>
                <c:pt idx="9300">
                  <c:v>0.10326869806094183</c:v>
                </c:pt>
                <c:pt idx="9301">
                  <c:v>9.45983379501385E-2</c:v>
                </c:pt>
                <c:pt idx="9302">
                  <c:v>0.12191135734072023</c:v>
                </c:pt>
                <c:pt idx="9303">
                  <c:v>0.10843490304709141</c:v>
                </c:pt>
                <c:pt idx="9304">
                  <c:v>8.7119113573407209E-2</c:v>
                </c:pt>
                <c:pt idx="9305">
                  <c:v>0.10102493074792243</c:v>
                </c:pt>
                <c:pt idx="9306">
                  <c:v>9.0498614958448756E-2</c:v>
                </c:pt>
                <c:pt idx="9307">
                  <c:v>0.13304709141274237</c:v>
                </c:pt>
                <c:pt idx="9308">
                  <c:v>1.0789473684210526E-2</c:v>
                </c:pt>
                <c:pt idx="9309">
                  <c:v>1.3545706371191136E-2</c:v>
                </c:pt>
                <c:pt idx="9310">
                  <c:v>5.7479224376731301E-2</c:v>
                </c:pt>
                <c:pt idx="9311">
                  <c:v>5.7479224376731301E-2</c:v>
                </c:pt>
                <c:pt idx="9312">
                  <c:v>7.2714681440443213E-2</c:v>
                </c:pt>
                <c:pt idx="9313">
                  <c:v>6.7174515235457061E-2</c:v>
                </c:pt>
                <c:pt idx="9314">
                  <c:v>4.7783933518005542E-2</c:v>
                </c:pt>
                <c:pt idx="9315">
                  <c:v>4.7783933518005542E-2</c:v>
                </c:pt>
                <c:pt idx="9316">
                  <c:v>5.304709141274238E-2</c:v>
                </c:pt>
                <c:pt idx="9317">
                  <c:v>7.8254847645429365E-2</c:v>
                </c:pt>
                <c:pt idx="9318">
                  <c:v>8.6565096952908593E-2</c:v>
                </c:pt>
                <c:pt idx="9319">
                  <c:v>5.0429362880886425E-2</c:v>
                </c:pt>
                <c:pt idx="9320">
                  <c:v>5.5692520775623269E-2</c:v>
                </c:pt>
                <c:pt idx="9321">
                  <c:v>5.894736842105263E-2</c:v>
                </c:pt>
                <c:pt idx="9322">
                  <c:v>5.894736842105263E-2</c:v>
                </c:pt>
                <c:pt idx="9323">
                  <c:v>7.0373961218836559E-2</c:v>
                </c:pt>
                <c:pt idx="9324">
                  <c:v>8.6011080332409978E-2</c:v>
                </c:pt>
                <c:pt idx="9325">
                  <c:v>7.5761772853185597E-2</c:v>
                </c:pt>
                <c:pt idx="9326">
                  <c:v>5.0429362880886425E-2</c:v>
                </c:pt>
                <c:pt idx="9327">
                  <c:v>5.4127423822714682E-2</c:v>
                </c:pt>
                <c:pt idx="9328">
                  <c:v>5.4127423822714682E-2</c:v>
                </c:pt>
                <c:pt idx="9329">
                  <c:v>6.1634349030470915E-2</c:v>
                </c:pt>
                <c:pt idx="9330">
                  <c:v>5.8393351800554015E-2</c:v>
                </c:pt>
                <c:pt idx="9331">
                  <c:v>7.5706371191135741E-2</c:v>
                </c:pt>
                <c:pt idx="9332">
                  <c:v>6.1634349030470915E-2</c:v>
                </c:pt>
                <c:pt idx="9333">
                  <c:v>6.3434903047091415E-2</c:v>
                </c:pt>
                <c:pt idx="9334">
                  <c:v>6.3434903047091415E-2</c:v>
                </c:pt>
                <c:pt idx="9335">
                  <c:v>6.5650969529085876E-2</c:v>
                </c:pt>
                <c:pt idx="9336">
                  <c:v>7.7132963988919667E-2</c:v>
                </c:pt>
                <c:pt idx="9337">
                  <c:v>7.7008310249307474E-2</c:v>
                </c:pt>
                <c:pt idx="9338">
                  <c:v>9.2797783933518008E-2</c:v>
                </c:pt>
                <c:pt idx="9339">
                  <c:v>8.6011080332409978E-2</c:v>
                </c:pt>
                <c:pt idx="9340">
                  <c:v>7.396121883656509E-2</c:v>
                </c:pt>
                <c:pt idx="9341">
                  <c:v>8.5457063711911363E-2</c:v>
                </c:pt>
                <c:pt idx="9342">
                  <c:v>7.4792243767313013E-2</c:v>
                </c:pt>
                <c:pt idx="9343">
                  <c:v>0.10803324099722991</c:v>
                </c:pt>
                <c:pt idx="9344">
                  <c:v>0.11814404432132963</c:v>
                </c:pt>
                <c:pt idx="9345">
                  <c:v>0.10858725761772853</c:v>
                </c:pt>
                <c:pt idx="9346">
                  <c:v>0.11869806094182825</c:v>
                </c:pt>
                <c:pt idx="9347">
                  <c:v>0.10997229916897507</c:v>
                </c:pt>
                <c:pt idx="9348">
                  <c:v>0.12008310249307479</c:v>
                </c:pt>
                <c:pt idx="9349">
                  <c:v>0.12022160664819945</c:v>
                </c:pt>
                <c:pt idx="9350">
                  <c:v>9.8199445983379499E-2</c:v>
                </c:pt>
                <c:pt idx="9351">
                  <c:v>9.349030470914127E-2</c:v>
                </c:pt>
                <c:pt idx="9352">
                  <c:v>0.11952908587257617</c:v>
                </c:pt>
                <c:pt idx="9353">
                  <c:v>9.7645429362880884E-2</c:v>
                </c:pt>
                <c:pt idx="9354">
                  <c:v>9.4044321329639885E-2</c:v>
                </c:pt>
                <c:pt idx="9355">
                  <c:v>0.12202216066481994</c:v>
                </c:pt>
                <c:pt idx="9356">
                  <c:v>0.11501385041551246</c:v>
                </c:pt>
                <c:pt idx="9357">
                  <c:v>0.16426592797783934</c:v>
                </c:pt>
                <c:pt idx="9358">
                  <c:v>0.10415512465373961</c:v>
                </c:pt>
                <c:pt idx="9359">
                  <c:v>0.1314404432132964</c:v>
                </c:pt>
                <c:pt idx="9360">
                  <c:v>9.45983379501385E-2</c:v>
                </c:pt>
                <c:pt idx="9361">
                  <c:v>0.11011080332409973</c:v>
                </c:pt>
                <c:pt idx="9362">
                  <c:v>0.13074792243767314</c:v>
                </c:pt>
                <c:pt idx="9363">
                  <c:v>0.12132963988919668</c:v>
                </c:pt>
                <c:pt idx="9364">
                  <c:v>0.1</c:v>
                </c:pt>
                <c:pt idx="9365">
                  <c:v>9.8753462603878114E-2</c:v>
                </c:pt>
                <c:pt idx="9366">
                  <c:v>0.13005540166204987</c:v>
                </c:pt>
                <c:pt idx="9367">
                  <c:v>9.45983379501385E-2</c:v>
                </c:pt>
                <c:pt idx="9368">
                  <c:v>0.11011080332409973</c:v>
                </c:pt>
                <c:pt idx="9369">
                  <c:v>0.1</c:v>
                </c:pt>
                <c:pt idx="9370">
                  <c:v>8.4390581717451521E-2</c:v>
                </c:pt>
                <c:pt idx="9371">
                  <c:v>8.559556786703601E-2</c:v>
                </c:pt>
                <c:pt idx="9372">
                  <c:v>8.7396121883656516E-2</c:v>
                </c:pt>
                <c:pt idx="9373">
                  <c:v>9.9722991689750698E-2</c:v>
                </c:pt>
                <c:pt idx="9374">
                  <c:v>0.39667590027700833</c:v>
                </c:pt>
                <c:pt idx="9375">
                  <c:v>0.35789473684210527</c:v>
                </c:pt>
                <c:pt idx="9376">
                  <c:v>0.35650969529085874</c:v>
                </c:pt>
                <c:pt idx="9377">
                  <c:v>0.3335180055401662</c:v>
                </c:pt>
                <c:pt idx="9378">
                  <c:v>0.31772853185595568</c:v>
                </c:pt>
                <c:pt idx="9379">
                  <c:v>0.37368421052631579</c:v>
                </c:pt>
                <c:pt idx="9380">
                  <c:v>0.37229916897506926</c:v>
                </c:pt>
                <c:pt idx="9381">
                  <c:v>0.41246537396121885</c:v>
                </c:pt>
                <c:pt idx="9382">
                  <c:v>0.40303324099722992</c:v>
                </c:pt>
                <c:pt idx="9383">
                  <c:v>0.36286703601108034</c:v>
                </c:pt>
                <c:pt idx="9384">
                  <c:v>0.26648199445983378</c:v>
                </c:pt>
                <c:pt idx="9385">
                  <c:v>0.32131578947368422</c:v>
                </c:pt>
                <c:pt idx="9386">
                  <c:v>0.2822714681440443</c:v>
                </c:pt>
                <c:pt idx="9387">
                  <c:v>0.41882271468144044</c:v>
                </c:pt>
                <c:pt idx="9388">
                  <c:v>0.37865650969529085</c:v>
                </c:pt>
                <c:pt idx="9389">
                  <c:v>0.30664819944598337</c:v>
                </c:pt>
                <c:pt idx="9390">
                  <c:v>0.33710526315789474</c:v>
                </c:pt>
                <c:pt idx="9391">
                  <c:v>0.37727146814404433</c:v>
                </c:pt>
                <c:pt idx="9392">
                  <c:v>0.32243767313019389</c:v>
                </c:pt>
                <c:pt idx="9393">
                  <c:v>0.36148199445983381</c:v>
                </c:pt>
                <c:pt idx="9394">
                  <c:v>0.40663434903047091</c:v>
                </c:pt>
                <c:pt idx="9395">
                  <c:v>0.36646814404432132</c:v>
                </c:pt>
                <c:pt idx="9396">
                  <c:v>0.28060941828254848</c:v>
                </c:pt>
                <c:pt idx="9397">
                  <c:v>0.34624653739612188</c:v>
                </c:pt>
                <c:pt idx="9398">
                  <c:v>0.32077562326869807</c:v>
                </c:pt>
                <c:pt idx="9399">
                  <c:v>0.38641274238227147</c:v>
                </c:pt>
                <c:pt idx="9400">
                  <c:v>0.37062326869806095</c:v>
                </c:pt>
                <c:pt idx="9401">
                  <c:v>0.42242382271468143</c:v>
                </c:pt>
                <c:pt idx="9402">
                  <c:v>0.38225761772853184</c:v>
                </c:pt>
                <c:pt idx="9403">
                  <c:v>0.296398891966759</c:v>
                </c:pt>
                <c:pt idx="9404">
                  <c:v>0.33045706371191136</c:v>
                </c:pt>
                <c:pt idx="9405">
                  <c:v>0.33656509695290859</c:v>
                </c:pt>
                <c:pt idx="9406">
                  <c:v>0</c:v>
                </c:pt>
                <c:pt idx="9407">
                  <c:v>4.1274238227146813E-4</c:v>
                </c:pt>
                <c:pt idx="9408">
                  <c:v>6.6204986149584488E-4</c:v>
                </c:pt>
                <c:pt idx="9409">
                  <c:v>5.54016620498615E-4</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5.9002770083102493E-2</c:v>
                </c:pt>
                <c:pt idx="9437">
                  <c:v>4.7229916897506927E-2</c:v>
                </c:pt>
                <c:pt idx="9438">
                  <c:v>5.4432132963988918E-2</c:v>
                </c:pt>
                <c:pt idx="9439">
                  <c:v>5.4432132963988918E-2</c:v>
                </c:pt>
                <c:pt idx="9440">
                  <c:v>5.6232686980609417E-2</c:v>
                </c:pt>
                <c:pt idx="9441">
                  <c:v>5.6232686980609417E-2</c:v>
                </c:pt>
                <c:pt idx="9442">
                  <c:v>4.3767313019390582E-2</c:v>
                </c:pt>
                <c:pt idx="9443">
                  <c:v>4.3767313019390582E-2</c:v>
                </c:pt>
                <c:pt idx="9444">
                  <c:v>4.7229916897506927E-2</c:v>
                </c:pt>
                <c:pt idx="9445">
                  <c:v>4.3767313019390582E-2</c:v>
                </c:pt>
                <c:pt idx="9446">
                  <c:v>5.3462603878116341E-2</c:v>
                </c:pt>
                <c:pt idx="9447">
                  <c:v>5.9002770083102493E-2</c:v>
                </c:pt>
                <c:pt idx="9448">
                  <c:v>4.7229916897506927E-2</c:v>
                </c:pt>
                <c:pt idx="9449">
                  <c:v>4.7783933518005542E-2</c:v>
                </c:pt>
                <c:pt idx="9450">
                  <c:v>5.9833795013850416E-2</c:v>
                </c:pt>
                <c:pt idx="9451">
                  <c:v>5.526315789473684E-2</c:v>
                </c:pt>
                <c:pt idx="9452">
                  <c:v>5.526315789473684E-2</c:v>
                </c:pt>
                <c:pt idx="9453">
                  <c:v>4.4321329639889197E-2</c:v>
                </c:pt>
                <c:pt idx="9454">
                  <c:v>5.706371191135734E-2</c:v>
                </c:pt>
                <c:pt idx="9455">
                  <c:v>5.4293628808864264E-2</c:v>
                </c:pt>
                <c:pt idx="9456">
                  <c:v>4.736842105263158E-2</c:v>
                </c:pt>
                <c:pt idx="9457">
                  <c:v>4.4321329639889197E-2</c:v>
                </c:pt>
                <c:pt idx="9458">
                  <c:v>6.0803324099722993E-2</c:v>
                </c:pt>
                <c:pt idx="9459">
                  <c:v>5.4293628808864264E-2</c:v>
                </c:pt>
                <c:pt idx="9460">
                  <c:v>4.736842105263158E-2</c:v>
                </c:pt>
                <c:pt idx="9461">
                  <c:v>4.4321329639889197E-2</c:v>
                </c:pt>
                <c:pt idx="9462">
                  <c:v>6.0387811634349031E-2</c:v>
                </c:pt>
                <c:pt idx="9463">
                  <c:v>5.706371191135734E-2</c:v>
                </c:pt>
                <c:pt idx="9464">
                  <c:v>6.0387811634349031E-2</c:v>
                </c:pt>
                <c:pt idx="9465">
                  <c:v>5.706371191135734E-2</c:v>
                </c:pt>
                <c:pt idx="9466">
                  <c:v>8.2520775623268691E-2</c:v>
                </c:pt>
                <c:pt idx="9467">
                  <c:v>8.8060941828254843E-2</c:v>
                </c:pt>
                <c:pt idx="9468">
                  <c:v>6.1052631578947365E-2</c:v>
                </c:pt>
                <c:pt idx="9469">
                  <c:v>6.7423822714681447E-2</c:v>
                </c:pt>
                <c:pt idx="9470">
                  <c:v>5.662049861495845E-2</c:v>
                </c:pt>
                <c:pt idx="9471">
                  <c:v>7.6842105263157892E-2</c:v>
                </c:pt>
                <c:pt idx="9472">
                  <c:v>5.364265927977839E-2</c:v>
                </c:pt>
                <c:pt idx="9473">
                  <c:v>5.6689750692520774E-2</c:v>
                </c:pt>
                <c:pt idx="9474">
                  <c:v>8.1689750692520782E-2</c:v>
                </c:pt>
                <c:pt idx="9475">
                  <c:v>6.4168975069252079E-2</c:v>
                </c:pt>
                <c:pt idx="9476">
                  <c:v>7.5457063711911354E-2</c:v>
                </c:pt>
                <c:pt idx="9477">
                  <c:v>7.822714681440443E-2</c:v>
                </c:pt>
                <c:pt idx="9478">
                  <c:v>7.9155124653739611E-2</c:v>
                </c:pt>
                <c:pt idx="9479">
                  <c:v>8.7603878116343487E-2</c:v>
                </c:pt>
                <c:pt idx="9480">
                  <c:v>6.8351800554016615E-2</c:v>
                </c:pt>
                <c:pt idx="9481">
                  <c:v>5.706371191135734E-2</c:v>
                </c:pt>
                <c:pt idx="9482">
                  <c:v>5.3947368421052633E-2</c:v>
                </c:pt>
                <c:pt idx="9483">
                  <c:v>5.8795013850415516E-2</c:v>
                </c:pt>
                <c:pt idx="9484">
                  <c:v>7.9667590027700824E-2</c:v>
                </c:pt>
                <c:pt idx="9485">
                  <c:v>5.8628808864265927E-2</c:v>
                </c:pt>
                <c:pt idx="9486">
                  <c:v>6.8795013850415518E-2</c:v>
                </c:pt>
                <c:pt idx="9487">
                  <c:v>5.9182825484764542E-2</c:v>
                </c:pt>
                <c:pt idx="9488">
                  <c:v>8.1745152354570638E-2</c:v>
                </c:pt>
                <c:pt idx="9489">
                  <c:v>0.10254847645429363</c:v>
                </c:pt>
                <c:pt idx="9490">
                  <c:v>8.0664819944598343E-2</c:v>
                </c:pt>
                <c:pt idx="9491">
                  <c:v>9.8531855955678677E-2</c:v>
                </c:pt>
                <c:pt idx="9492">
                  <c:v>7.6648199445983375E-2</c:v>
                </c:pt>
                <c:pt idx="9493">
                  <c:v>8.6786703601108031E-2</c:v>
                </c:pt>
                <c:pt idx="9494">
                  <c:v>7.1606648199445982E-2</c:v>
                </c:pt>
                <c:pt idx="9495">
                  <c:v>8.5761772853185592E-2</c:v>
                </c:pt>
                <c:pt idx="9496">
                  <c:v>9.0803324099722998E-2</c:v>
                </c:pt>
                <c:pt idx="9497">
                  <c:v>7.5623268698060936E-2</c:v>
                </c:pt>
                <c:pt idx="9498">
                  <c:v>7.6925207756232683E-2</c:v>
                </c:pt>
                <c:pt idx="9499">
                  <c:v>0.10407202216066481</c:v>
                </c:pt>
                <c:pt idx="9500">
                  <c:v>7.5900277008310243E-2</c:v>
                </c:pt>
                <c:pt idx="9501">
                  <c:v>8.7617728531855954E-2</c:v>
                </c:pt>
                <c:pt idx="9502">
                  <c:v>9.1634349030470907E-2</c:v>
                </c:pt>
                <c:pt idx="9503">
                  <c:v>8.094182825484765E-2</c:v>
                </c:pt>
                <c:pt idx="9504">
                  <c:v>7.188365650969529E-2</c:v>
                </c:pt>
                <c:pt idx="9505">
                  <c:v>0.10005540166204986</c:v>
                </c:pt>
                <c:pt idx="9506">
                  <c:v>8.2576177285318561E-2</c:v>
                </c:pt>
                <c:pt idx="9507">
                  <c:v>8.6592797783933514E-2</c:v>
                </c:pt>
                <c:pt idx="9508">
                  <c:v>9.3074792243767315E-2</c:v>
                </c:pt>
                <c:pt idx="9509">
                  <c:v>8.7423822714681437E-2</c:v>
                </c:pt>
                <c:pt idx="9510">
                  <c:v>0.10509695290858725</c:v>
                </c:pt>
                <c:pt idx="9511">
                  <c:v>7.4972299168975076E-2</c:v>
                </c:pt>
                <c:pt idx="9512">
                  <c:v>8.3407202216066484E-2</c:v>
                </c:pt>
                <c:pt idx="9513">
                  <c:v>8.9058171745152348E-2</c:v>
                </c:pt>
                <c:pt idx="9514">
                  <c:v>7.898891966759003E-2</c:v>
                </c:pt>
                <c:pt idx="9515">
                  <c:v>9.3891966759002771E-2</c:v>
                </c:pt>
                <c:pt idx="9516">
                  <c:v>7.2423822714681438E-2</c:v>
                </c:pt>
                <c:pt idx="9517">
                  <c:v>8.9182825484764541E-2</c:v>
                </c:pt>
                <c:pt idx="9518">
                  <c:v>7.7686980609418282E-2</c:v>
                </c:pt>
                <c:pt idx="9519">
                  <c:v>7.2977839335180053E-2</c:v>
                </c:pt>
                <c:pt idx="9520">
                  <c:v>8.9736842105263157E-2</c:v>
                </c:pt>
                <c:pt idx="9521">
                  <c:v>9.4445983379501386E-2</c:v>
                </c:pt>
                <c:pt idx="9522">
                  <c:v>7.8240997229916898E-2</c:v>
                </c:pt>
                <c:pt idx="9523">
                  <c:v>7.8240997229916898E-2</c:v>
                </c:pt>
                <c:pt idx="9524">
                  <c:v>9.4722991689750694E-2</c:v>
                </c:pt>
                <c:pt idx="9525">
                  <c:v>9.0013850415512464E-2</c:v>
                </c:pt>
                <c:pt idx="9526">
                  <c:v>7.2977839335180053E-2</c:v>
                </c:pt>
                <c:pt idx="9527">
                  <c:v>5.2811634349030474E-2</c:v>
                </c:pt>
                <c:pt idx="9528">
                  <c:v>7.5387811634349031E-2</c:v>
                </c:pt>
                <c:pt idx="9529">
                  <c:v>6.9390581717451522E-2</c:v>
                </c:pt>
                <c:pt idx="9530">
                  <c:v>6.3767313019390578E-2</c:v>
                </c:pt>
                <c:pt idx="9531">
                  <c:v>5.9224376731301938E-2</c:v>
                </c:pt>
                <c:pt idx="9532">
                  <c:v>5.9501385041551245E-2</c:v>
                </c:pt>
                <c:pt idx="9533">
                  <c:v>6.2257617728531854E-2</c:v>
                </c:pt>
                <c:pt idx="9534">
                  <c:v>6.1121883656509696E-2</c:v>
                </c:pt>
                <c:pt idx="9535">
                  <c:v>5.2811634349030474E-2</c:v>
                </c:pt>
                <c:pt idx="9536">
                  <c:v>6.7880886426592804E-2</c:v>
                </c:pt>
                <c:pt idx="9537">
                  <c:v>7.3878116343490299E-2</c:v>
                </c:pt>
                <c:pt idx="9538">
                  <c:v>5.2811634349030474E-2</c:v>
                </c:pt>
                <c:pt idx="9539">
                  <c:v>6.8019390581717451E-2</c:v>
                </c:pt>
                <c:pt idx="9540">
                  <c:v>6.1260387811634349E-2</c:v>
                </c:pt>
                <c:pt idx="9541">
                  <c:v>4.8058171745152353E-2</c:v>
                </c:pt>
                <c:pt idx="9542">
                  <c:v>5.2767313019390583E-2</c:v>
                </c:pt>
                <c:pt idx="9543">
                  <c:v>4.3072022160664823E-2</c:v>
                </c:pt>
                <c:pt idx="9544">
                  <c:v>5.1382271468144045E-2</c:v>
                </c:pt>
                <c:pt idx="9545">
                  <c:v>5.0689750692520776E-2</c:v>
                </c:pt>
                <c:pt idx="9546">
                  <c:v>4.5149584487534623E-2</c:v>
                </c:pt>
                <c:pt idx="9547">
                  <c:v>3.3739612188365652E-2</c:v>
                </c:pt>
                <c:pt idx="9548">
                  <c:v>3.3878116343490305E-2</c:v>
                </c:pt>
                <c:pt idx="9549">
                  <c:v>2.7673130193905816E-2</c:v>
                </c:pt>
                <c:pt idx="9550">
                  <c:v>3.1828254847645426E-2</c:v>
                </c:pt>
                <c:pt idx="9551">
                  <c:v>3.196675900277008E-2</c:v>
                </c:pt>
                <c:pt idx="9552">
                  <c:v>2.7673130193905816E-2</c:v>
                </c:pt>
                <c:pt idx="9553">
                  <c:v>3.2354570637119114E-2</c:v>
                </c:pt>
                <c:pt idx="9554">
                  <c:v>2.7673130193905816E-2</c:v>
                </c:pt>
                <c:pt idx="9555">
                  <c:v>4.1149584487534627E-2</c:v>
                </c:pt>
                <c:pt idx="9556">
                  <c:v>3.9058171745152352E-2</c:v>
                </c:pt>
                <c:pt idx="9557">
                  <c:v>4.0152354570637122E-2</c:v>
                </c:pt>
                <c:pt idx="9558">
                  <c:v>5.2285318559556787E-2</c:v>
                </c:pt>
                <c:pt idx="9559">
                  <c:v>5.1177285318559557E-2</c:v>
                </c:pt>
                <c:pt idx="9560">
                  <c:v>5.0623268698060941E-2</c:v>
                </c:pt>
                <c:pt idx="9561">
                  <c:v>3.9058171745152352E-2</c:v>
                </c:pt>
                <c:pt idx="9562">
                  <c:v>5.2285318559556787E-2</c:v>
                </c:pt>
                <c:pt idx="9563">
                  <c:v>4.2783933518005537E-2</c:v>
                </c:pt>
                <c:pt idx="9564">
                  <c:v>0</c:v>
                </c:pt>
                <c:pt idx="9565">
                  <c:v>0</c:v>
                </c:pt>
                <c:pt idx="9566">
                  <c:v>0</c:v>
                </c:pt>
                <c:pt idx="9567">
                  <c:v>0</c:v>
                </c:pt>
                <c:pt idx="9568">
                  <c:v>0</c:v>
                </c:pt>
                <c:pt idx="9569">
                  <c:v>0</c:v>
                </c:pt>
                <c:pt idx="9570">
                  <c:v>4.0440443213296401E-2</c:v>
                </c:pt>
                <c:pt idx="9571">
                  <c:v>4.4318559556786701E-2</c:v>
                </c:pt>
                <c:pt idx="9572">
                  <c:v>4.3764542936288085E-2</c:v>
                </c:pt>
                <c:pt idx="9573">
                  <c:v>4.1548476454293631E-2</c:v>
                </c:pt>
                <c:pt idx="9574">
                  <c:v>3.8778393351800555E-2</c:v>
                </c:pt>
                <c:pt idx="9575">
                  <c:v>4.4872576177285316E-2</c:v>
                </c:pt>
                <c:pt idx="9576">
                  <c:v>4.7642659279778392E-2</c:v>
                </c:pt>
                <c:pt idx="9577">
                  <c:v>4.0994459833795016E-2</c:v>
                </c:pt>
                <c:pt idx="9578">
                  <c:v>4.4872576177285316E-2</c:v>
                </c:pt>
                <c:pt idx="9579">
                  <c:v>4.1548476454293631E-2</c:v>
                </c:pt>
                <c:pt idx="9580">
                  <c:v>3.7670360110803325E-2</c:v>
                </c:pt>
                <c:pt idx="9581">
                  <c:v>4.0994459833795016E-2</c:v>
                </c:pt>
                <c:pt idx="9582">
                  <c:v>4.7642659279778392E-2</c:v>
                </c:pt>
                <c:pt idx="9583">
                  <c:v>4.4318559556786701E-2</c:v>
                </c:pt>
                <c:pt idx="9584">
                  <c:v>4.4872576177285316E-2</c:v>
                </c:pt>
                <c:pt idx="9585">
                  <c:v>4.1548476454293631E-2</c:v>
                </c:pt>
                <c:pt idx="9586">
                  <c:v>5.9626038781163432E-2</c:v>
                </c:pt>
                <c:pt idx="9587">
                  <c:v>4.7534626038781162E-2</c:v>
                </c:pt>
                <c:pt idx="9588">
                  <c:v>5.9944598337950142E-2</c:v>
                </c:pt>
                <c:pt idx="9589">
                  <c:v>3.9972299168975066E-2</c:v>
                </c:pt>
                <c:pt idx="9590">
                  <c:v>4.7520775623268695E-2</c:v>
                </c:pt>
                <c:pt idx="9591">
                  <c:v>5.2520775623268699E-2</c:v>
                </c:pt>
                <c:pt idx="9592">
                  <c:v>6.0360110803324096E-2</c:v>
                </c:pt>
                <c:pt idx="9593">
                  <c:v>0</c:v>
                </c:pt>
                <c:pt idx="9594">
                  <c:v>0</c:v>
                </c:pt>
                <c:pt idx="9595">
                  <c:v>0</c:v>
                </c:pt>
                <c:pt idx="9596">
                  <c:v>4.5983379501385042E-4</c:v>
                </c:pt>
                <c:pt idx="9597">
                  <c:v>3.0470914127423825E-4</c:v>
                </c:pt>
                <c:pt idx="9598">
                  <c:v>0</c:v>
                </c:pt>
                <c:pt idx="9599">
                  <c:v>8.7811634349030474E-4</c:v>
                </c:pt>
                <c:pt idx="9600">
                  <c:v>2.2160664819944597E-5</c:v>
                </c:pt>
                <c:pt idx="9601">
                  <c:v>9.8047091412742385E-2</c:v>
                </c:pt>
                <c:pt idx="9602">
                  <c:v>8.0872576177285313E-2</c:v>
                </c:pt>
                <c:pt idx="9603">
                  <c:v>0.10109418282548477</c:v>
                </c:pt>
                <c:pt idx="9604">
                  <c:v>9.0013850415512464E-2</c:v>
                </c:pt>
                <c:pt idx="9605">
                  <c:v>7.7548476454293636E-2</c:v>
                </c:pt>
                <c:pt idx="9606">
                  <c:v>7.6717451523545713E-2</c:v>
                </c:pt>
                <c:pt idx="9607">
                  <c:v>6.7299168975069254E-2</c:v>
                </c:pt>
                <c:pt idx="9608">
                  <c:v>7.3393351800554021E-2</c:v>
                </c:pt>
                <c:pt idx="9609">
                  <c:v>9.0567867036011079E-2</c:v>
                </c:pt>
                <c:pt idx="9610">
                  <c:v>0.10524930747922438</c:v>
                </c:pt>
                <c:pt idx="9611">
                  <c:v>7.4501385041551252E-2</c:v>
                </c:pt>
                <c:pt idx="9612">
                  <c:v>0.10247922437673131</c:v>
                </c:pt>
                <c:pt idx="9613">
                  <c:v>7.8656509695290852E-2</c:v>
                </c:pt>
                <c:pt idx="9614">
                  <c:v>0.10524930747922438</c:v>
                </c:pt>
                <c:pt idx="9615">
                  <c:v>8.1980609418282543E-2</c:v>
                </c:pt>
                <c:pt idx="9616">
                  <c:v>7.7825484764542943E-2</c:v>
                </c:pt>
                <c:pt idx="9617">
                  <c:v>6.8130193905817177E-2</c:v>
                </c:pt>
                <c:pt idx="9618">
                  <c:v>0.10524930747922438</c:v>
                </c:pt>
                <c:pt idx="9619">
                  <c:v>6.8407202216066484E-2</c:v>
                </c:pt>
                <c:pt idx="9620">
                  <c:v>7.8102493074792237E-2</c:v>
                </c:pt>
                <c:pt idx="9621">
                  <c:v>0.10524930747922438</c:v>
                </c:pt>
                <c:pt idx="9622">
                  <c:v>8.0318559556786698E-2</c:v>
                </c:pt>
                <c:pt idx="9623">
                  <c:v>8.3642659279778389E-2</c:v>
                </c:pt>
                <c:pt idx="9624">
                  <c:v>7.4778393351800559E-2</c:v>
                </c:pt>
                <c:pt idx="9625">
                  <c:v>9.1952908587257617E-2</c:v>
                </c:pt>
                <c:pt idx="9626">
                  <c:v>0</c:v>
                </c:pt>
                <c:pt idx="9627">
                  <c:v>0</c:v>
                </c:pt>
                <c:pt idx="9628">
                  <c:v>0</c:v>
                </c:pt>
                <c:pt idx="9629">
                  <c:v>0</c:v>
                </c:pt>
                <c:pt idx="9630">
                  <c:v>0</c:v>
                </c:pt>
                <c:pt idx="9631">
                  <c:v>0</c:v>
                </c:pt>
                <c:pt idx="9632">
                  <c:v>0</c:v>
                </c:pt>
                <c:pt idx="9633">
                  <c:v>8.088642659279778E-2</c:v>
                </c:pt>
                <c:pt idx="9634">
                  <c:v>8.5872576177285317E-2</c:v>
                </c:pt>
                <c:pt idx="9635">
                  <c:v>0.10277008310249308</c:v>
                </c:pt>
                <c:pt idx="9636">
                  <c:v>9.0858725761772854E-2</c:v>
                </c:pt>
                <c:pt idx="9637">
                  <c:v>8.6149584487534625E-2</c:v>
                </c:pt>
                <c:pt idx="9638">
                  <c:v>9.1689750692520777E-2</c:v>
                </c:pt>
                <c:pt idx="9639">
                  <c:v>0.12049861495844875</c:v>
                </c:pt>
                <c:pt idx="9640">
                  <c:v>0.10664819944598337</c:v>
                </c:pt>
                <c:pt idx="9641">
                  <c:v>0.11080332409972299</c:v>
                </c:pt>
                <c:pt idx="9642">
                  <c:v>0.10110803324099724</c:v>
                </c:pt>
                <c:pt idx="9643">
                  <c:v>0.10235457063711911</c:v>
                </c:pt>
                <c:pt idx="9644">
                  <c:v>0.12409972299168975</c:v>
                </c:pt>
                <c:pt idx="9645">
                  <c:v>0.10789473684210527</c:v>
                </c:pt>
                <c:pt idx="9646">
                  <c:v>0.11204986149584488</c:v>
                </c:pt>
                <c:pt idx="9647">
                  <c:v>0.1128808864265928</c:v>
                </c:pt>
                <c:pt idx="9648">
                  <c:v>0.1272853185595568</c:v>
                </c:pt>
                <c:pt idx="9649">
                  <c:v>0.10872576177285319</c:v>
                </c:pt>
                <c:pt idx="9650">
                  <c:v>0.10318559556786704</c:v>
                </c:pt>
                <c:pt idx="9651">
                  <c:v>0.11828254847645429</c:v>
                </c:pt>
                <c:pt idx="9652">
                  <c:v>0.12742382271468145</c:v>
                </c:pt>
                <c:pt idx="9653">
                  <c:v>0.15457063711911356</c:v>
                </c:pt>
                <c:pt idx="9654">
                  <c:v>0.11980609418282548</c:v>
                </c:pt>
                <c:pt idx="9655">
                  <c:v>0.13213296398891966</c:v>
                </c:pt>
                <c:pt idx="9656">
                  <c:v>0.1554016620498615</c:v>
                </c:pt>
                <c:pt idx="9657">
                  <c:v>0.1206371191135734</c:v>
                </c:pt>
                <c:pt idx="9658">
                  <c:v>0.15429362880886427</c:v>
                </c:pt>
                <c:pt idx="9659">
                  <c:v>0.14376731301939058</c:v>
                </c:pt>
                <c:pt idx="9660">
                  <c:v>0.15013850415512464</c:v>
                </c:pt>
                <c:pt idx="9661">
                  <c:v>0.18864265927977839</c:v>
                </c:pt>
                <c:pt idx="9662">
                  <c:v>0.1523545706371191</c:v>
                </c:pt>
                <c:pt idx="9663">
                  <c:v>0.19252077562326869</c:v>
                </c:pt>
                <c:pt idx="9664">
                  <c:v>0.15429362880886427</c:v>
                </c:pt>
                <c:pt idx="9665">
                  <c:v>0.14598337950138504</c:v>
                </c:pt>
                <c:pt idx="9666">
                  <c:v>0.15457063711911356</c:v>
                </c:pt>
                <c:pt idx="9667">
                  <c:v>0.1481994459833795</c:v>
                </c:pt>
                <c:pt idx="9668">
                  <c:v>0.15872576177285319</c:v>
                </c:pt>
                <c:pt idx="9669">
                  <c:v>0.19473684210526315</c:v>
                </c:pt>
                <c:pt idx="9670">
                  <c:v>0.16592797783933519</c:v>
                </c:pt>
                <c:pt idx="9671">
                  <c:v>0.196398891966759</c:v>
                </c:pt>
                <c:pt idx="9672">
                  <c:v>0.1595567867036011</c:v>
                </c:pt>
                <c:pt idx="9673">
                  <c:v>0.16869806094182827</c:v>
                </c:pt>
                <c:pt idx="9674">
                  <c:v>0.16232686980609418</c:v>
                </c:pt>
                <c:pt idx="9675">
                  <c:v>0.20304709141274238</c:v>
                </c:pt>
                <c:pt idx="9676">
                  <c:v>0.16454293628808864</c:v>
                </c:pt>
                <c:pt idx="9677">
                  <c:v>0.20526315789473684</c:v>
                </c:pt>
                <c:pt idx="9678">
                  <c:v>0.17091412742382273</c:v>
                </c:pt>
                <c:pt idx="9679">
                  <c:v>2.9030470914127422E-2</c:v>
                </c:pt>
                <c:pt idx="9680">
                  <c:v>3.1246537396121883E-2</c:v>
                </c:pt>
                <c:pt idx="9681">
                  <c:v>3.1385041551246537E-2</c:v>
                </c:pt>
                <c:pt idx="9682">
                  <c:v>2.9168975069252076E-2</c:v>
                </c:pt>
                <c:pt idx="9683">
                  <c:v>3.2077562326869806E-2</c:v>
                </c:pt>
                <c:pt idx="9684">
                  <c:v>2.9861495844875345E-2</c:v>
                </c:pt>
                <c:pt idx="9685">
                  <c:v>4.146814404432133E-2</c:v>
                </c:pt>
                <c:pt idx="9686">
                  <c:v>4.7673130193905816E-2</c:v>
                </c:pt>
                <c:pt idx="9687">
                  <c:v>4.4099722991689752E-2</c:v>
                </c:pt>
                <c:pt idx="9688">
                  <c:v>5.0304709141274238E-2</c:v>
                </c:pt>
                <c:pt idx="9689">
                  <c:v>4.146814404432133E-2</c:v>
                </c:pt>
                <c:pt idx="9690">
                  <c:v>5.1024930747922435E-2</c:v>
                </c:pt>
                <c:pt idx="9691">
                  <c:v>4.4099722991689752E-2</c:v>
                </c:pt>
                <c:pt idx="9692">
                  <c:v>4.4515235457063713E-2</c:v>
                </c:pt>
                <c:pt idx="9693">
                  <c:v>4.8988919667590031E-2</c:v>
                </c:pt>
                <c:pt idx="9694">
                  <c:v>4.1883656509695291E-2</c:v>
                </c:pt>
                <c:pt idx="9695">
                  <c:v>0.13587257617728532</c:v>
                </c:pt>
                <c:pt idx="9696">
                  <c:v>0.1206371191135734</c:v>
                </c:pt>
                <c:pt idx="9697">
                  <c:v>0.12396121883656509</c:v>
                </c:pt>
                <c:pt idx="9698">
                  <c:v>0.12811634349030471</c:v>
                </c:pt>
                <c:pt idx="9699">
                  <c:v>0.10955678670360111</c:v>
                </c:pt>
                <c:pt idx="9700">
                  <c:v>0.11260387811634349</c:v>
                </c:pt>
                <c:pt idx="9701">
                  <c:v>0.10207756232686981</c:v>
                </c:pt>
                <c:pt idx="9702">
                  <c:v>0.10429362880886427</c:v>
                </c:pt>
                <c:pt idx="9703">
                  <c:v>0.11343490304709142</c:v>
                </c:pt>
                <c:pt idx="9704">
                  <c:v>0.11592797783933519</c:v>
                </c:pt>
                <c:pt idx="9705">
                  <c:v>0.11606648199445983</c:v>
                </c:pt>
                <c:pt idx="9706">
                  <c:v>9.7645429362880884E-2</c:v>
                </c:pt>
                <c:pt idx="9707">
                  <c:v>0.1206371191135734</c:v>
                </c:pt>
                <c:pt idx="9708">
                  <c:v>0.1092797783933518</c:v>
                </c:pt>
                <c:pt idx="9709">
                  <c:v>9.349030470914127E-2</c:v>
                </c:pt>
                <c:pt idx="9710">
                  <c:v>0.12132963988919668</c:v>
                </c:pt>
                <c:pt idx="9711">
                  <c:v>0.11315789473684211</c:v>
                </c:pt>
                <c:pt idx="9712">
                  <c:v>0.10595567867036011</c:v>
                </c:pt>
                <c:pt idx="9713">
                  <c:v>0.12520775623268698</c:v>
                </c:pt>
                <c:pt idx="9714">
                  <c:v>0.11011080332409973</c:v>
                </c:pt>
                <c:pt idx="9715">
                  <c:v>0.10623268698060942</c:v>
                </c:pt>
                <c:pt idx="9716">
                  <c:v>0.1164819944598338</c:v>
                </c:pt>
                <c:pt idx="9717">
                  <c:v>9.5290858725761776E-2</c:v>
                </c:pt>
                <c:pt idx="9718">
                  <c:v>0.13240997229916898</c:v>
                </c:pt>
                <c:pt idx="9719">
                  <c:v>0.12479224376731302</c:v>
                </c:pt>
                <c:pt idx="9720">
                  <c:v>0.12022160664819945</c:v>
                </c:pt>
                <c:pt idx="9721">
                  <c:v>0.11177285318559557</c:v>
                </c:pt>
                <c:pt idx="9722">
                  <c:v>0.10844875346260388</c:v>
                </c:pt>
                <c:pt idx="9723">
                  <c:v>0.1054016620498615</c:v>
                </c:pt>
                <c:pt idx="9724">
                  <c:v>9.944598337950139E-2</c:v>
                </c:pt>
                <c:pt idx="9725">
                  <c:v>0.12451523545706371</c:v>
                </c:pt>
                <c:pt idx="9726">
                  <c:v>0.10844875346260388</c:v>
                </c:pt>
                <c:pt idx="9727">
                  <c:v>0.11731301939058172</c:v>
                </c:pt>
                <c:pt idx="9728">
                  <c:v>0.1090027700831025</c:v>
                </c:pt>
                <c:pt idx="9729">
                  <c:v>0.1</c:v>
                </c:pt>
                <c:pt idx="9730">
                  <c:v>0.1090027700831025</c:v>
                </c:pt>
                <c:pt idx="9731">
                  <c:v>0.12451523545706371</c:v>
                </c:pt>
                <c:pt idx="9732">
                  <c:v>0.11260387811634349</c:v>
                </c:pt>
                <c:pt idx="9733">
                  <c:v>0.12520775623268698</c:v>
                </c:pt>
                <c:pt idx="9734">
                  <c:v>0.12479224376731302</c:v>
                </c:pt>
                <c:pt idx="9735">
                  <c:v>9.5844875346260391E-2</c:v>
                </c:pt>
                <c:pt idx="9736">
                  <c:v>0.11675900277008311</c:v>
                </c:pt>
                <c:pt idx="9737">
                  <c:v>0.12673130193905818</c:v>
                </c:pt>
                <c:pt idx="9738">
                  <c:v>0.13587257617728532</c:v>
                </c:pt>
                <c:pt idx="9739">
                  <c:v>0.12091412742382271</c:v>
                </c:pt>
                <c:pt idx="9740">
                  <c:v>0.11454293628808865</c:v>
                </c:pt>
                <c:pt idx="9741">
                  <c:v>0.13656509695290858</c:v>
                </c:pt>
                <c:pt idx="9742">
                  <c:v>0.12119113573407202</c:v>
                </c:pt>
                <c:pt idx="9743">
                  <c:v>0.10484764542936288</c:v>
                </c:pt>
                <c:pt idx="9744">
                  <c:v>0.10789473684210527</c:v>
                </c:pt>
                <c:pt idx="9745">
                  <c:v>0.12285318559556786</c:v>
                </c:pt>
                <c:pt idx="9746">
                  <c:v>0.13573407202216067</c:v>
                </c:pt>
                <c:pt idx="9747">
                  <c:v>0.12285318559556786</c:v>
                </c:pt>
                <c:pt idx="9748">
                  <c:v>0.10789473684210527</c:v>
                </c:pt>
                <c:pt idx="9749">
                  <c:v>9.0027700831024932E-2</c:v>
                </c:pt>
                <c:pt idx="9750">
                  <c:v>0.10789473684210527</c:v>
                </c:pt>
                <c:pt idx="9751">
                  <c:v>0.11094182825484765</c:v>
                </c:pt>
                <c:pt idx="9752">
                  <c:v>9.6675900277008314E-2</c:v>
                </c:pt>
                <c:pt idx="9753">
                  <c:v>9.4321329639889193E-2</c:v>
                </c:pt>
                <c:pt idx="9754">
                  <c:v>0.11024930747922437</c:v>
                </c:pt>
                <c:pt idx="9755">
                  <c:v>9.8476454293628807E-2</c:v>
                </c:pt>
                <c:pt idx="9756">
                  <c:v>9.25207756232687E-2</c:v>
                </c:pt>
                <c:pt idx="9757">
                  <c:v>0.12375346260387812</c:v>
                </c:pt>
                <c:pt idx="9758">
                  <c:v>0.11371191135734073</c:v>
                </c:pt>
                <c:pt idx="9759">
                  <c:v>0.12790858725761772</c:v>
                </c:pt>
                <c:pt idx="9760">
                  <c:v>0.10955678670360111</c:v>
                </c:pt>
                <c:pt idx="9761">
                  <c:v>0.12513850415512465</c:v>
                </c:pt>
                <c:pt idx="9762">
                  <c:v>0.10138504155124654</c:v>
                </c:pt>
                <c:pt idx="9763">
                  <c:v>9.7229916897506929E-2</c:v>
                </c:pt>
                <c:pt idx="9764">
                  <c:v>0.12098337950138505</c:v>
                </c:pt>
                <c:pt idx="9765">
                  <c:v>0.11094182825484765</c:v>
                </c:pt>
                <c:pt idx="9766">
                  <c:v>0.10678670360110804</c:v>
                </c:pt>
                <c:pt idx="9767">
                  <c:v>0.10443213296398891</c:v>
                </c:pt>
                <c:pt idx="9768">
                  <c:v>0.11274238227146814</c:v>
                </c:pt>
                <c:pt idx="9769">
                  <c:v>0.14196675900277009</c:v>
                </c:pt>
                <c:pt idx="9770">
                  <c:v>0.13240997229916898</c:v>
                </c:pt>
                <c:pt idx="9771">
                  <c:v>0.11620498614958449</c:v>
                </c:pt>
                <c:pt idx="9772">
                  <c:v>0.14792243767313018</c:v>
                </c:pt>
                <c:pt idx="9773">
                  <c:v>0.14349030470914129</c:v>
                </c:pt>
                <c:pt idx="9774">
                  <c:v>0.13642659279778394</c:v>
                </c:pt>
                <c:pt idx="9775">
                  <c:v>0.17645429362880888</c:v>
                </c:pt>
                <c:pt idx="9776">
                  <c:v>0.13670360110803323</c:v>
                </c:pt>
                <c:pt idx="9777">
                  <c:v>0.12174515235457063</c:v>
                </c:pt>
                <c:pt idx="9778">
                  <c:v>0.1311634349030471</c:v>
                </c:pt>
                <c:pt idx="9779">
                  <c:v>0.13614958448753461</c:v>
                </c:pt>
                <c:pt idx="9780">
                  <c:v>0.15290858725761772</c:v>
                </c:pt>
                <c:pt idx="9781">
                  <c:v>0.13739612188365652</c:v>
                </c:pt>
                <c:pt idx="9782">
                  <c:v>0.12119113573407202</c:v>
                </c:pt>
                <c:pt idx="9783">
                  <c:v>0.1484764542936288</c:v>
                </c:pt>
                <c:pt idx="9784">
                  <c:v>9.5567867036011084E-2</c:v>
                </c:pt>
                <c:pt idx="9785">
                  <c:v>3.6966759002770085E-2</c:v>
                </c:pt>
                <c:pt idx="9786">
                  <c:v>3.9182825484764545E-2</c:v>
                </c:pt>
                <c:pt idx="9787">
                  <c:v>3.9473684210526314E-2</c:v>
                </c:pt>
                <c:pt idx="9788">
                  <c:v>4.1689750692520774E-2</c:v>
                </c:pt>
                <c:pt idx="9789">
                  <c:v>4.6966759002770087E-2</c:v>
                </c:pt>
                <c:pt idx="9790">
                  <c:v>4.0290858725761776E-2</c:v>
                </c:pt>
                <c:pt idx="9791">
                  <c:v>4.4750692520775626E-2</c:v>
                </c:pt>
                <c:pt idx="9792">
                  <c:v>3.8074792243767315E-2</c:v>
                </c:pt>
                <c:pt idx="9793">
                  <c:v>3.85595567867036E-2</c:v>
                </c:pt>
                <c:pt idx="9794">
                  <c:v>4.0775623268698061E-2</c:v>
                </c:pt>
                <c:pt idx="9795">
                  <c:v>6.3709141274238226E-2</c:v>
                </c:pt>
                <c:pt idx="9796">
                  <c:v>5.9554016620498612E-2</c:v>
                </c:pt>
                <c:pt idx="9797">
                  <c:v>6.093905817174515E-2</c:v>
                </c:pt>
                <c:pt idx="9798">
                  <c:v>6.5371191135734072E-2</c:v>
                </c:pt>
                <c:pt idx="9799">
                  <c:v>6.5371191135734072E-2</c:v>
                </c:pt>
                <c:pt idx="9800">
                  <c:v>6.093905817174515E-2</c:v>
                </c:pt>
                <c:pt idx="9801">
                  <c:v>6.3432132963988919E-2</c:v>
                </c:pt>
                <c:pt idx="9802">
                  <c:v>6.786426592797784E-2</c:v>
                </c:pt>
                <c:pt idx="9803">
                  <c:v>6.5925207756232687E-2</c:v>
                </c:pt>
                <c:pt idx="9804">
                  <c:v>7.0634349030470917E-2</c:v>
                </c:pt>
                <c:pt idx="9805">
                  <c:v>5.5398891966759005E-2</c:v>
                </c:pt>
                <c:pt idx="9806">
                  <c:v>6.0385041551246535E-2</c:v>
                </c:pt>
                <c:pt idx="9807">
                  <c:v>5.7060941828254851E-2</c:v>
                </c:pt>
                <c:pt idx="9808">
                  <c:v>5.8168975069252081E-2</c:v>
                </c:pt>
                <c:pt idx="9809">
                  <c:v>6.5094182825484764E-2</c:v>
                </c:pt>
                <c:pt idx="9810">
                  <c:v>6.2324099722991688E-2</c:v>
                </c:pt>
                <c:pt idx="9811">
                  <c:v>5.013573407202216E-2</c:v>
                </c:pt>
                <c:pt idx="9812">
                  <c:v>5.2905817174515236E-2</c:v>
                </c:pt>
                <c:pt idx="9813">
                  <c:v>5.6229916897506928E-2</c:v>
                </c:pt>
                <c:pt idx="9814">
                  <c:v>6.3155124653739611E-2</c:v>
                </c:pt>
                <c:pt idx="9815">
                  <c:v>5.2351800554016621E-2</c:v>
                </c:pt>
                <c:pt idx="9816">
                  <c:v>5.5121883656509697E-2</c:v>
                </c:pt>
                <c:pt idx="9817">
                  <c:v>7.1465373961218839E-2</c:v>
                </c:pt>
                <c:pt idx="9818">
                  <c:v>5.8999999999999997E-2</c:v>
                </c:pt>
                <c:pt idx="9819">
                  <c:v>5.3736842105263159E-2</c:v>
                </c:pt>
                <c:pt idx="9820">
                  <c:v>6.5925207756232687E-2</c:v>
                </c:pt>
                <c:pt idx="9821">
                  <c:v>5.7891966759002773E-2</c:v>
                </c:pt>
                <c:pt idx="9822">
                  <c:v>5.9277008310249305E-2</c:v>
                </c:pt>
                <c:pt idx="9823">
                  <c:v>6.1216066481994458E-2</c:v>
                </c:pt>
                <c:pt idx="9824">
                  <c:v>5.0966759002770083E-2</c:v>
                </c:pt>
                <c:pt idx="9825">
                  <c:v>6.675623268698061E-2</c:v>
                </c:pt>
                <c:pt idx="9826">
                  <c:v>6.3432132963988919E-2</c:v>
                </c:pt>
                <c:pt idx="9827">
                  <c:v>6.8418282548476456E-2</c:v>
                </c:pt>
                <c:pt idx="9828">
                  <c:v>5.8722991689750689E-2</c:v>
                </c:pt>
                <c:pt idx="9829">
                  <c:v>6.0108033240997227E-2</c:v>
                </c:pt>
                <c:pt idx="9830">
                  <c:v>6.5094182825484764E-2</c:v>
                </c:pt>
                <c:pt idx="9831">
                  <c:v>5.5398891966759005E-2</c:v>
                </c:pt>
                <c:pt idx="9832">
                  <c:v>6.2601108033240996E-2</c:v>
                </c:pt>
                <c:pt idx="9833">
                  <c:v>7.6313019390581716E-2</c:v>
                </c:pt>
                <c:pt idx="9834">
                  <c:v>7.1880886426592794E-2</c:v>
                </c:pt>
                <c:pt idx="9835">
                  <c:v>7.2988919667590024E-2</c:v>
                </c:pt>
                <c:pt idx="9836">
                  <c:v>6.6340720221606642E-2</c:v>
                </c:pt>
                <c:pt idx="9837">
                  <c:v>6.2601108033240996E-2</c:v>
                </c:pt>
                <c:pt idx="9838">
                  <c:v>8.2407202216066483E-2</c:v>
                </c:pt>
                <c:pt idx="9839">
                  <c:v>6.9249307479224378E-2</c:v>
                </c:pt>
                <c:pt idx="9840">
                  <c:v>7.0772853185595563E-2</c:v>
                </c:pt>
                <c:pt idx="9841">
                  <c:v>6.1908587257617727E-2</c:v>
                </c:pt>
                <c:pt idx="9842">
                  <c:v>6.6340720221606642E-2</c:v>
                </c:pt>
                <c:pt idx="9843">
                  <c:v>6.7033240997229918E-2</c:v>
                </c:pt>
                <c:pt idx="9844">
                  <c:v>6.4817174515235457E-2</c:v>
                </c:pt>
                <c:pt idx="9845">
                  <c:v>7.3819944598337947E-2</c:v>
                </c:pt>
                <c:pt idx="9846">
                  <c:v>6.9387811634349025E-2</c:v>
                </c:pt>
                <c:pt idx="9847">
                  <c:v>5.8168975069252081E-2</c:v>
                </c:pt>
                <c:pt idx="9848">
                  <c:v>7.7975069252077561E-2</c:v>
                </c:pt>
                <c:pt idx="9849">
                  <c:v>6.8556786703601102E-2</c:v>
                </c:pt>
                <c:pt idx="9850">
                  <c:v>6.4263157894736841E-2</c:v>
                </c:pt>
                <c:pt idx="9851">
                  <c:v>7.5204986149584485E-2</c:v>
                </c:pt>
                <c:pt idx="9852">
                  <c:v>7.5204986149584485E-2</c:v>
                </c:pt>
                <c:pt idx="9853">
                  <c:v>7.0634349030470917E-2</c:v>
                </c:pt>
                <c:pt idx="9854">
                  <c:v>6.8141274238227148E-2</c:v>
                </c:pt>
                <c:pt idx="9855">
                  <c:v>5.9692520775623266E-2</c:v>
                </c:pt>
                <c:pt idx="9856">
                  <c:v>6.3986149584487534E-2</c:v>
                </c:pt>
                <c:pt idx="9857">
                  <c:v>5.4290858725761774E-2</c:v>
                </c:pt>
                <c:pt idx="9858">
                  <c:v>6.3847645429362887E-2</c:v>
                </c:pt>
                <c:pt idx="9859">
                  <c:v>6.8418282548476456E-2</c:v>
                </c:pt>
                <c:pt idx="9860">
                  <c:v>6.8556786703601102E-2</c:v>
                </c:pt>
                <c:pt idx="9861">
                  <c:v>7.0634349030470917E-2</c:v>
                </c:pt>
                <c:pt idx="9862">
                  <c:v>7.2711911357340717E-2</c:v>
                </c:pt>
                <c:pt idx="9863">
                  <c:v>7.2797783933518004E-2</c:v>
                </c:pt>
                <c:pt idx="9864">
                  <c:v>7.7368421052631572E-2</c:v>
                </c:pt>
                <c:pt idx="9865">
                  <c:v>7.3628808864265927E-2</c:v>
                </c:pt>
                <c:pt idx="9866">
                  <c:v>7.5011080332409968E-2</c:v>
                </c:pt>
                <c:pt idx="9867">
                  <c:v>7.04404432132964E-2</c:v>
                </c:pt>
                <c:pt idx="9868">
                  <c:v>6.5775623268698055E-2</c:v>
                </c:pt>
                <c:pt idx="9869">
                  <c:v>7.0346260387811638E-2</c:v>
                </c:pt>
                <c:pt idx="9870">
                  <c:v>7.8199445983379495E-2</c:v>
                </c:pt>
                <c:pt idx="9871">
                  <c:v>0.26443213296398893</c:v>
                </c:pt>
                <c:pt idx="9872">
                  <c:v>0.26914127423822715</c:v>
                </c:pt>
                <c:pt idx="9873">
                  <c:v>0.27329639889196677</c:v>
                </c:pt>
                <c:pt idx="9874">
                  <c:v>0.28314404432132961</c:v>
                </c:pt>
                <c:pt idx="9875">
                  <c:v>0.21788088642659278</c:v>
                </c:pt>
                <c:pt idx="9876">
                  <c:v>0.22759002770083103</c:v>
                </c:pt>
                <c:pt idx="9877">
                  <c:v>0.21145429362880885</c:v>
                </c:pt>
                <c:pt idx="9878">
                  <c:v>0.21786703601108035</c:v>
                </c:pt>
                <c:pt idx="9879">
                  <c:v>0.22120498614958448</c:v>
                </c:pt>
                <c:pt idx="9880">
                  <c:v>0.2317174515235457</c:v>
                </c:pt>
                <c:pt idx="9881">
                  <c:v>0.2332825484764543</c:v>
                </c:pt>
                <c:pt idx="9882">
                  <c:v>0.16759002770083103</c:v>
                </c:pt>
                <c:pt idx="9883">
                  <c:v>0.13821329639889196</c:v>
                </c:pt>
                <c:pt idx="9884">
                  <c:v>0.10247922437673131</c:v>
                </c:pt>
                <c:pt idx="9885">
                  <c:v>0.12573407202216066</c:v>
                </c:pt>
                <c:pt idx="9886">
                  <c:v>0.11882271468144044</c:v>
                </c:pt>
                <c:pt idx="9887">
                  <c:v>0.1451246537396122</c:v>
                </c:pt>
                <c:pt idx="9888">
                  <c:v>6.8975069252077567E-2</c:v>
                </c:pt>
                <c:pt idx="9889">
                  <c:v>7.6011080332409969E-2</c:v>
                </c:pt>
                <c:pt idx="9890">
                  <c:v>6.606648199445983E-2</c:v>
                </c:pt>
                <c:pt idx="9891">
                  <c:v>7.8919667590027706E-2</c:v>
                </c:pt>
                <c:pt idx="9892">
                  <c:v>6.3296398891966754E-2</c:v>
                </c:pt>
                <c:pt idx="9893">
                  <c:v>6.3684210526315788E-2</c:v>
                </c:pt>
                <c:pt idx="9894">
                  <c:v>5.8005540166204989E-2</c:v>
                </c:pt>
                <c:pt idx="9895">
                  <c:v>8.1357340720221605E-2</c:v>
                </c:pt>
                <c:pt idx="9896">
                  <c:v>6.4542936288088645E-2</c:v>
                </c:pt>
                <c:pt idx="9897">
                  <c:v>7.0221606648199444E-2</c:v>
                </c:pt>
                <c:pt idx="9898">
                  <c:v>6.4930747922437679E-2</c:v>
                </c:pt>
                <c:pt idx="9899">
                  <c:v>6.7313019390581721E-2</c:v>
                </c:pt>
                <c:pt idx="9900">
                  <c:v>5.9252077562326873E-2</c:v>
                </c:pt>
                <c:pt idx="9901">
                  <c:v>7.8448753462603882E-2</c:v>
                </c:pt>
                <c:pt idx="9902">
                  <c:v>6.8337950138504161E-2</c:v>
                </c:pt>
                <c:pt idx="9903">
                  <c:v>7.1246537396121884E-2</c:v>
                </c:pt>
                <c:pt idx="9904">
                  <c:v>6.5678670360110797E-2</c:v>
                </c:pt>
                <c:pt idx="9905">
                  <c:v>7.9196675900277014E-2</c:v>
                </c:pt>
                <c:pt idx="9906">
                  <c:v>0.06</c:v>
                </c:pt>
                <c:pt idx="9907">
                  <c:v>8.2105263157894737E-2</c:v>
                </c:pt>
                <c:pt idx="9908">
                  <c:v>6.5567867036011085E-2</c:v>
                </c:pt>
                <c:pt idx="9909">
                  <c:v>0.17242382271468143</c:v>
                </c:pt>
                <c:pt idx="9910">
                  <c:v>0.11817174515235457</c:v>
                </c:pt>
                <c:pt idx="9911">
                  <c:v>0.14590027700831024</c:v>
                </c:pt>
                <c:pt idx="9912">
                  <c:v>0.16824099722991689</c:v>
                </c:pt>
                <c:pt idx="9913">
                  <c:v>0.15207756232686981</c:v>
                </c:pt>
                <c:pt idx="9914">
                  <c:v>0.13573407202216067</c:v>
                </c:pt>
                <c:pt idx="9915">
                  <c:v>0.13019390581717452</c:v>
                </c:pt>
                <c:pt idx="9916">
                  <c:v>0.18777008310249307</c:v>
                </c:pt>
                <c:pt idx="9917">
                  <c:v>0.16624653739612189</c:v>
                </c:pt>
                <c:pt idx="9918">
                  <c:v>0.11993074792243767</c:v>
                </c:pt>
                <c:pt idx="9919">
                  <c:v>0.13088642659279778</c:v>
                </c:pt>
                <c:pt idx="9920">
                  <c:v>0.14876731301939058</c:v>
                </c:pt>
                <c:pt idx="9921">
                  <c:v>0.17944598337950138</c:v>
                </c:pt>
                <c:pt idx="9922">
                  <c:v>0.19479224376731302</c:v>
                </c:pt>
                <c:pt idx="9923">
                  <c:v>0.13642659279778394</c:v>
                </c:pt>
                <c:pt idx="9924">
                  <c:v>0.17110803324099724</c:v>
                </c:pt>
                <c:pt idx="9925">
                  <c:v>0.17326869806094183</c:v>
                </c:pt>
                <c:pt idx="9926">
                  <c:v>0.15494459833795013</c:v>
                </c:pt>
                <c:pt idx="9927">
                  <c:v>0.11993074792243767</c:v>
                </c:pt>
                <c:pt idx="9928">
                  <c:v>0.17948753462603878</c:v>
                </c:pt>
                <c:pt idx="9929">
                  <c:v>0.13101108033240996</c:v>
                </c:pt>
                <c:pt idx="9930">
                  <c:v>0.15511080332409971</c:v>
                </c:pt>
                <c:pt idx="9931">
                  <c:v>0.13655124653739611</c:v>
                </c:pt>
                <c:pt idx="9932">
                  <c:v>0.17117728531855955</c:v>
                </c:pt>
                <c:pt idx="9933">
                  <c:v>0.19500000000000001</c:v>
                </c:pt>
                <c:pt idx="9934">
                  <c:v>0.17339335180055401</c:v>
                </c:pt>
                <c:pt idx="9935">
                  <c:v>0.14901662049861497</c:v>
                </c:pt>
                <c:pt idx="9936">
                  <c:v>0</c:v>
                </c:pt>
                <c:pt idx="9937">
                  <c:v>0</c:v>
                </c:pt>
                <c:pt idx="9938">
                  <c:v>0</c:v>
                </c:pt>
                <c:pt idx="9939">
                  <c:v>5.5387811634349034E-2</c:v>
                </c:pt>
                <c:pt idx="9940">
                  <c:v>6.2313019390581717E-2</c:v>
                </c:pt>
                <c:pt idx="9941">
                  <c:v>5.8157894736842103E-2</c:v>
                </c:pt>
                <c:pt idx="9942">
                  <c:v>6.6468144044321331E-2</c:v>
                </c:pt>
                <c:pt idx="9943">
                  <c:v>7.5609418282548482E-2</c:v>
                </c:pt>
                <c:pt idx="9944">
                  <c:v>5.8157894736842103E-2</c:v>
                </c:pt>
                <c:pt idx="9945">
                  <c:v>6.2313019390581717E-2</c:v>
                </c:pt>
                <c:pt idx="9946">
                  <c:v>5.5387811634349034E-2</c:v>
                </c:pt>
                <c:pt idx="9947">
                  <c:v>6.314404432132964E-2</c:v>
                </c:pt>
                <c:pt idx="9948">
                  <c:v>7.5609418282548482E-2</c:v>
                </c:pt>
                <c:pt idx="9949">
                  <c:v>6.6468144044321331E-2</c:v>
                </c:pt>
                <c:pt idx="9950">
                  <c:v>5.621883656509695E-2</c:v>
                </c:pt>
                <c:pt idx="9951">
                  <c:v>5.4279778393351803E-2</c:v>
                </c:pt>
                <c:pt idx="9952">
                  <c:v>5.8988919667590026E-2</c:v>
                </c:pt>
                <c:pt idx="9953">
                  <c:v>3.8642659279778391E-2</c:v>
                </c:pt>
                <c:pt idx="9954">
                  <c:v>4.1052631578947368E-2</c:v>
                </c:pt>
                <c:pt idx="9955">
                  <c:v>4.121883656509695E-2</c:v>
                </c:pt>
                <c:pt idx="9956">
                  <c:v>4.018005540166205E-2</c:v>
                </c:pt>
                <c:pt idx="9957">
                  <c:v>3.862880886426593E-2</c:v>
                </c:pt>
                <c:pt idx="9958">
                  <c:v>3.5581717451523547E-2</c:v>
                </c:pt>
                <c:pt idx="9959">
                  <c:v>3.7590027700831023E-2</c:v>
                </c:pt>
                <c:pt idx="9960">
                  <c:v>4.3268698060941829E-2</c:v>
                </c:pt>
                <c:pt idx="9961">
                  <c:v>4.3407202216066483E-2</c:v>
                </c:pt>
                <c:pt idx="9962">
                  <c:v>4.1191135734072022E-2</c:v>
                </c:pt>
                <c:pt idx="9963">
                  <c:v>4.0318559556786704E-2</c:v>
                </c:pt>
                <c:pt idx="9964">
                  <c:v>4.1357340720221604E-2</c:v>
                </c:pt>
                <c:pt idx="9965">
                  <c:v>3.57202216066482E-2</c:v>
                </c:pt>
                <c:pt idx="9966">
                  <c:v>3.7728531855955677E-2</c:v>
                </c:pt>
                <c:pt idx="9967">
                  <c:v>3.8767313019390584E-2</c:v>
                </c:pt>
                <c:pt idx="9968">
                  <c:v>3.8781163434903045E-2</c:v>
                </c:pt>
                <c:pt idx="9969">
                  <c:v>4.1301939058171748E-2</c:v>
                </c:pt>
                <c:pt idx="9970">
                  <c:v>3.6703601108033244E-2</c:v>
                </c:pt>
                <c:pt idx="9971">
                  <c:v>3.9819944598337952E-2</c:v>
                </c:pt>
                <c:pt idx="9972">
                  <c:v>4.2340720221606648E-2</c:v>
                </c:pt>
                <c:pt idx="9973">
                  <c:v>4.4321329639889197E-2</c:v>
                </c:pt>
                <c:pt idx="9974">
                  <c:v>4.2105263157894736E-2</c:v>
                </c:pt>
                <c:pt idx="9975">
                  <c:v>5.398891966759003E-3</c:v>
                </c:pt>
                <c:pt idx="9976">
                  <c:v>0.14520775623268697</c:v>
                </c:pt>
                <c:pt idx="9977">
                  <c:v>0.13742382271468145</c:v>
                </c:pt>
                <c:pt idx="9978">
                  <c:v>0.16556786703601109</c:v>
                </c:pt>
                <c:pt idx="9979">
                  <c:v>0.15768698060941827</c:v>
                </c:pt>
                <c:pt idx="9980">
                  <c:v>0.14759002770083102</c:v>
                </c:pt>
                <c:pt idx="9981">
                  <c:v>0.16933518005540166</c:v>
                </c:pt>
                <c:pt idx="9982">
                  <c:v>0.1398060941828255</c:v>
                </c:pt>
                <c:pt idx="9983">
                  <c:v>0.16145429362880886</c:v>
                </c:pt>
                <c:pt idx="9984">
                  <c:v>0.14444598337950137</c:v>
                </c:pt>
                <c:pt idx="9985">
                  <c:v>0.17397506925207756</c:v>
                </c:pt>
                <c:pt idx="9986">
                  <c:v>0.15222991689750692</c:v>
                </c:pt>
                <c:pt idx="9987">
                  <c:v>0.16609418282548477</c:v>
                </c:pt>
                <c:pt idx="9988">
                  <c:v>0.1659972299168975</c:v>
                </c:pt>
                <c:pt idx="9989">
                  <c:v>0.15768698060941827</c:v>
                </c:pt>
                <c:pt idx="9990">
                  <c:v>0.14249307479224377</c:v>
                </c:pt>
                <c:pt idx="9991">
                  <c:v>0.18066481994459835</c:v>
                </c:pt>
                <c:pt idx="9992">
                  <c:v>0.18897506925207755</c:v>
                </c:pt>
                <c:pt idx="9993">
                  <c:v>0.13418282548476454</c:v>
                </c:pt>
                <c:pt idx="9994">
                  <c:v>0.13577562326869805</c:v>
                </c:pt>
                <c:pt idx="9995">
                  <c:v>0.15983379501385042</c:v>
                </c:pt>
                <c:pt idx="9996">
                  <c:v>0.14408587257617728</c:v>
                </c:pt>
                <c:pt idx="9997">
                  <c:v>0.18289473684210528</c:v>
                </c:pt>
                <c:pt idx="9998">
                  <c:v>0.16814404432132965</c:v>
                </c:pt>
                <c:pt idx="9999">
                  <c:v>0.19120498614958448</c:v>
                </c:pt>
                <c:pt idx="10000">
                  <c:v>0.14468144044321329</c:v>
                </c:pt>
                <c:pt idx="10001">
                  <c:v>0.18466759002770083</c:v>
                </c:pt>
                <c:pt idx="10002">
                  <c:v>0.19297783933518006</c:v>
                </c:pt>
                <c:pt idx="10003">
                  <c:v>0.16901662049861496</c:v>
                </c:pt>
                <c:pt idx="10004">
                  <c:v>0.13637119113573407</c:v>
                </c:pt>
                <c:pt idx="10005">
                  <c:v>0.16070637119113573</c:v>
                </c:pt>
                <c:pt idx="10006">
                  <c:v>0.13501385041551248</c:v>
                </c:pt>
                <c:pt idx="10007">
                  <c:v>0.12670360110803325</c:v>
                </c:pt>
                <c:pt idx="10008">
                  <c:v>0.15851800554016621</c:v>
                </c:pt>
                <c:pt idx="10009">
                  <c:v>0.15020775623268698</c:v>
                </c:pt>
                <c:pt idx="10010">
                  <c:v>0.17318559556786703</c:v>
                </c:pt>
                <c:pt idx="10011">
                  <c:v>0.18149584487534626</c:v>
                </c:pt>
                <c:pt idx="10012">
                  <c:v>0.17541551246537396</c:v>
                </c:pt>
                <c:pt idx="10013">
                  <c:v>0.13660664819944598</c:v>
                </c:pt>
                <c:pt idx="10014">
                  <c:v>0.18372576177285319</c:v>
                </c:pt>
                <c:pt idx="10015">
                  <c:v>0.1523545706371191</c:v>
                </c:pt>
                <c:pt idx="10016">
                  <c:v>0.12829639889196676</c:v>
                </c:pt>
                <c:pt idx="10017">
                  <c:v>0.16066481994459833</c:v>
                </c:pt>
                <c:pt idx="10018">
                  <c:v>0.18549861495844874</c:v>
                </c:pt>
                <c:pt idx="10019">
                  <c:v>0.15322714681440444</c:v>
                </c:pt>
                <c:pt idx="10020">
                  <c:v>0.137202216066482</c:v>
                </c:pt>
                <c:pt idx="10021">
                  <c:v>0.17718836565096954</c:v>
                </c:pt>
                <c:pt idx="10022">
                  <c:v>0.16153739612188367</c:v>
                </c:pt>
                <c:pt idx="10023">
                  <c:v>0.12889196675900277</c:v>
                </c:pt>
                <c:pt idx="10024">
                  <c:v>8.2437673130193907E-3</c:v>
                </c:pt>
                <c:pt idx="10025">
                  <c:v>7.4709141274238227E-3</c:v>
                </c:pt>
                <c:pt idx="10026">
                  <c:v>7.6315789473684207E-3</c:v>
                </c:pt>
                <c:pt idx="10027">
                  <c:v>9.944598337950139E-2</c:v>
                </c:pt>
                <c:pt idx="10028">
                  <c:v>8.1163434903047088E-2</c:v>
                </c:pt>
                <c:pt idx="10029">
                  <c:v>9.8891966759002775E-2</c:v>
                </c:pt>
                <c:pt idx="10030">
                  <c:v>9.944598337950139E-2</c:v>
                </c:pt>
                <c:pt idx="10031">
                  <c:v>8.1163434903047088E-2</c:v>
                </c:pt>
                <c:pt idx="10032">
                  <c:v>9.8891966759002775E-2</c:v>
                </c:pt>
                <c:pt idx="10033">
                  <c:v>0.13324099722991689</c:v>
                </c:pt>
                <c:pt idx="10034">
                  <c:v>0.13878116343490304</c:v>
                </c:pt>
                <c:pt idx="10035">
                  <c:v>0.13407202216066483</c:v>
                </c:pt>
                <c:pt idx="10036">
                  <c:v>0.13961218836565098</c:v>
                </c:pt>
                <c:pt idx="10037">
                  <c:v>0.13005540166204987</c:v>
                </c:pt>
                <c:pt idx="10038">
                  <c:v>0.15221606648199446</c:v>
                </c:pt>
                <c:pt idx="10039">
                  <c:v>0.17673130193905817</c:v>
                </c:pt>
                <c:pt idx="10040">
                  <c:v>0.13005540166204987</c:v>
                </c:pt>
                <c:pt idx="10041">
                  <c:v>0.15221606648199446</c:v>
                </c:pt>
                <c:pt idx="10042">
                  <c:v>0.17673130193905817</c:v>
                </c:pt>
                <c:pt idx="10043">
                  <c:v>0.15373961218836565</c:v>
                </c:pt>
                <c:pt idx="10044">
                  <c:v>0.13213296398891966</c:v>
                </c:pt>
                <c:pt idx="10045">
                  <c:v>0.17825484764542937</c:v>
                </c:pt>
                <c:pt idx="10046">
                  <c:v>0.34903047091412742</c:v>
                </c:pt>
                <c:pt idx="10047">
                  <c:v>0.35457063711911357</c:v>
                </c:pt>
                <c:pt idx="10048">
                  <c:v>0.3587257617728532</c:v>
                </c:pt>
                <c:pt idx="10049">
                  <c:v>0.12193905817174515</c:v>
                </c:pt>
                <c:pt idx="10050">
                  <c:v>0.15116343490304709</c:v>
                </c:pt>
                <c:pt idx="10051">
                  <c:v>0.13440443213296399</c:v>
                </c:pt>
                <c:pt idx="10052">
                  <c:v>0.12221606648199446</c:v>
                </c:pt>
                <c:pt idx="10053">
                  <c:v>0.15144044321329639</c:v>
                </c:pt>
                <c:pt idx="10054">
                  <c:v>0.13468144044321329</c:v>
                </c:pt>
                <c:pt idx="10055">
                  <c:v>0.13551246537396122</c:v>
                </c:pt>
                <c:pt idx="10056">
                  <c:v>7.4778393351800559E-2</c:v>
                </c:pt>
              </c:numCache>
            </c:numRef>
          </c:yVal>
          <c:smooth val="0"/>
          <c:extLst>
            <c:ext xmlns:c16="http://schemas.microsoft.com/office/drawing/2014/chart" uri="{C3380CC4-5D6E-409C-BE32-E72D297353CC}">
              <c16:uniqueId val="{00000001-1499-4A39-A4D7-60B3CD5D5CC3}"/>
            </c:ext>
          </c:extLst>
        </c:ser>
        <c:dLbls>
          <c:showLegendKey val="0"/>
          <c:showVal val="0"/>
          <c:showCatName val="0"/>
          <c:showSerName val="0"/>
          <c:showPercent val="0"/>
          <c:showBubbleSize val="0"/>
        </c:dLbls>
        <c:axId val="1176111839"/>
        <c:axId val="1176093119"/>
      </c:scatterChart>
      <c:valAx>
        <c:axId val="11761118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6093119"/>
        <c:crosses val="autoZero"/>
        <c:crossBetween val="midCat"/>
      </c:valAx>
      <c:valAx>
        <c:axId val="11760931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61118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7540060781875965E-2"/>
          <c:y val="0.26902439024390246"/>
          <c:w val="0.81169256803425882"/>
          <c:h val="0.50985148197938668"/>
        </c:manualLayout>
      </c:layout>
      <c:scatterChart>
        <c:scatterStyle val="lineMarker"/>
        <c:varyColors val="0"/>
        <c:ser>
          <c:idx val="0"/>
          <c:order val="0"/>
          <c:tx>
            <c:v>TRANSMISSION TYPS VS MSRP</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'SCATTER-PLOT-AGAINST-MSRP'!$AE$2:$AE$10058</c:f>
              <c:numCache>
                <c:formatCode>General</c:formatCode>
                <c:ptCount val="10057"/>
                <c:pt idx="0">
                  <c:v>0.75</c:v>
                </c:pt>
                <c:pt idx="1">
                  <c:v>0.75</c:v>
                </c:pt>
                <c:pt idx="2">
                  <c:v>0.75</c:v>
                </c:pt>
                <c:pt idx="3">
                  <c:v>0.75</c:v>
                </c:pt>
                <c:pt idx="4">
                  <c:v>0.75</c:v>
                </c:pt>
                <c:pt idx="5">
                  <c:v>0.75</c:v>
                </c:pt>
                <c:pt idx="6">
                  <c:v>0.75</c:v>
                </c:pt>
                <c:pt idx="7">
                  <c:v>0.75</c:v>
                </c:pt>
                <c:pt idx="8">
                  <c:v>0.75</c:v>
                </c:pt>
                <c:pt idx="9">
                  <c:v>0.75</c:v>
                </c:pt>
                <c:pt idx="10">
                  <c:v>0.75</c:v>
                </c:pt>
                <c:pt idx="11">
                  <c:v>0.75</c:v>
                </c:pt>
                <c:pt idx="12">
                  <c:v>0.75</c:v>
                </c:pt>
                <c:pt idx="13">
                  <c:v>0.75</c:v>
                </c:pt>
                <c:pt idx="14">
                  <c:v>0.75</c:v>
                </c:pt>
                <c:pt idx="15">
                  <c:v>0.75</c:v>
                </c:pt>
                <c:pt idx="16">
                  <c:v>0.75</c:v>
                </c:pt>
                <c:pt idx="17">
                  <c:v>0.75</c:v>
                </c:pt>
                <c:pt idx="18">
                  <c:v>0.75</c:v>
                </c:pt>
                <c:pt idx="19">
                  <c:v>0.25</c:v>
                </c:pt>
                <c:pt idx="20">
                  <c:v>0.75</c:v>
                </c:pt>
                <c:pt idx="21">
                  <c:v>0.75</c:v>
                </c:pt>
                <c:pt idx="22">
                  <c:v>0.75</c:v>
                </c:pt>
                <c:pt idx="23">
                  <c:v>0.25</c:v>
                </c:pt>
                <c:pt idx="24">
                  <c:v>0.75</c:v>
                </c:pt>
                <c:pt idx="25">
                  <c:v>0.75</c:v>
                </c:pt>
                <c:pt idx="26">
                  <c:v>0.75</c:v>
                </c:pt>
                <c:pt idx="27">
                  <c:v>0.25</c:v>
                </c:pt>
                <c:pt idx="28">
                  <c:v>0.75</c:v>
                </c:pt>
                <c:pt idx="29">
                  <c:v>0.75</c:v>
                </c:pt>
                <c:pt idx="30">
                  <c:v>0.25</c:v>
                </c:pt>
                <c:pt idx="31">
                  <c:v>0.25</c:v>
                </c:pt>
                <c:pt idx="32">
                  <c:v>0.75</c:v>
                </c:pt>
                <c:pt idx="33">
                  <c:v>0.75</c:v>
                </c:pt>
                <c:pt idx="34">
                  <c:v>0.75</c:v>
                </c:pt>
                <c:pt idx="35">
                  <c:v>0.75</c:v>
                </c:pt>
                <c:pt idx="36">
                  <c:v>0.75</c:v>
                </c:pt>
                <c:pt idx="37">
                  <c:v>0.75</c:v>
                </c:pt>
                <c:pt idx="38">
                  <c:v>0.75</c:v>
                </c:pt>
                <c:pt idx="39">
                  <c:v>0.75</c:v>
                </c:pt>
                <c:pt idx="40">
                  <c:v>0.75</c:v>
                </c:pt>
                <c:pt idx="41">
                  <c:v>0.25</c:v>
                </c:pt>
                <c:pt idx="42">
                  <c:v>0.25</c:v>
                </c:pt>
                <c:pt idx="43">
                  <c:v>0.25</c:v>
                </c:pt>
                <c:pt idx="44">
                  <c:v>0.25</c:v>
                </c:pt>
                <c:pt idx="45">
                  <c:v>0.25</c:v>
                </c:pt>
                <c:pt idx="46">
                  <c:v>0.25</c:v>
                </c:pt>
                <c:pt idx="47">
                  <c:v>0.75</c:v>
                </c:pt>
                <c:pt idx="48">
                  <c:v>0.25</c:v>
                </c:pt>
                <c:pt idx="49">
                  <c:v>0.25</c:v>
                </c:pt>
                <c:pt idx="50">
                  <c:v>0.25</c:v>
                </c:pt>
                <c:pt idx="51">
                  <c:v>0.25</c:v>
                </c:pt>
                <c:pt idx="52">
                  <c:v>0.25</c:v>
                </c:pt>
                <c:pt idx="53">
                  <c:v>0.25</c:v>
                </c:pt>
                <c:pt idx="54">
                  <c:v>0.25</c:v>
                </c:pt>
                <c:pt idx="55">
                  <c:v>0.25</c:v>
                </c:pt>
                <c:pt idx="56">
                  <c:v>0.25</c:v>
                </c:pt>
                <c:pt idx="57">
                  <c:v>0.25</c:v>
                </c:pt>
                <c:pt idx="58">
                  <c:v>0.25</c:v>
                </c:pt>
                <c:pt idx="59">
                  <c:v>0.75</c:v>
                </c:pt>
                <c:pt idx="60">
                  <c:v>0.75</c:v>
                </c:pt>
                <c:pt idx="61">
                  <c:v>0.75</c:v>
                </c:pt>
                <c:pt idx="62">
                  <c:v>0.75</c:v>
                </c:pt>
                <c:pt idx="63">
                  <c:v>0.25</c:v>
                </c:pt>
                <c:pt idx="64">
                  <c:v>0.25</c:v>
                </c:pt>
                <c:pt idx="65">
                  <c:v>0.25</c:v>
                </c:pt>
                <c:pt idx="66">
                  <c:v>0.25</c:v>
                </c:pt>
                <c:pt idx="67">
                  <c:v>0.25</c:v>
                </c:pt>
                <c:pt idx="68">
                  <c:v>0.25</c:v>
                </c:pt>
                <c:pt idx="69">
                  <c:v>0.25</c:v>
                </c:pt>
                <c:pt idx="70">
                  <c:v>0.25</c:v>
                </c:pt>
                <c:pt idx="71">
                  <c:v>0.25</c:v>
                </c:pt>
                <c:pt idx="72">
                  <c:v>0.25</c:v>
                </c:pt>
                <c:pt idx="73">
                  <c:v>0.25</c:v>
                </c:pt>
                <c:pt idx="74">
                  <c:v>0.25</c:v>
                </c:pt>
                <c:pt idx="75">
                  <c:v>0.25</c:v>
                </c:pt>
                <c:pt idx="76">
                  <c:v>0.25</c:v>
                </c:pt>
                <c:pt idx="77">
                  <c:v>0.25</c:v>
                </c:pt>
                <c:pt idx="78">
                  <c:v>0.25</c:v>
                </c:pt>
                <c:pt idx="79">
                  <c:v>0.25</c:v>
                </c:pt>
                <c:pt idx="80">
                  <c:v>0.25</c:v>
                </c:pt>
                <c:pt idx="81">
                  <c:v>0.25</c:v>
                </c:pt>
                <c:pt idx="82">
                  <c:v>0.25</c:v>
                </c:pt>
                <c:pt idx="83">
                  <c:v>0.25</c:v>
                </c:pt>
                <c:pt idx="84">
                  <c:v>0.25</c:v>
                </c:pt>
                <c:pt idx="85">
                  <c:v>0.25</c:v>
                </c:pt>
                <c:pt idx="86">
                  <c:v>0.25</c:v>
                </c:pt>
                <c:pt idx="87">
                  <c:v>0.75</c:v>
                </c:pt>
                <c:pt idx="88">
                  <c:v>0.75</c:v>
                </c:pt>
                <c:pt idx="89">
                  <c:v>0.75</c:v>
                </c:pt>
                <c:pt idx="90">
                  <c:v>0.75</c:v>
                </c:pt>
                <c:pt idx="91">
                  <c:v>0.75</c:v>
                </c:pt>
                <c:pt idx="92">
                  <c:v>0.75</c:v>
                </c:pt>
                <c:pt idx="93">
                  <c:v>0.75</c:v>
                </c:pt>
                <c:pt idx="94">
                  <c:v>0.75</c:v>
                </c:pt>
                <c:pt idx="95">
                  <c:v>0.75</c:v>
                </c:pt>
                <c:pt idx="96">
                  <c:v>0.75</c:v>
                </c:pt>
                <c:pt idx="97">
                  <c:v>0.75</c:v>
                </c:pt>
                <c:pt idx="98">
                  <c:v>0.75</c:v>
                </c:pt>
                <c:pt idx="99">
                  <c:v>0.75</c:v>
                </c:pt>
                <c:pt idx="100">
                  <c:v>0.75</c:v>
                </c:pt>
                <c:pt idx="101">
                  <c:v>0.75</c:v>
                </c:pt>
                <c:pt idx="102">
                  <c:v>0.75</c:v>
                </c:pt>
                <c:pt idx="103">
                  <c:v>0.75</c:v>
                </c:pt>
                <c:pt idx="104">
                  <c:v>0.75</c:v>
                </c:pt>
                <c:pt idx="105">
                  <c:v>0.25</c:v>
                </c:pt>
                <c:pt idx="106">
                  <c:v>0.75</c:v>
                </c:pt>
                <c:pt idx="107">
                  <c:v>0.75</c:v>
                </c:pt>
                <c:pt idx="108">
                  <c:v>0.75</c:v>
                </c:pt>
                <c:pt idx="109">
                  <c:v>0.75</c:v>
                </c:pt>
                <c:pt idx="110">
                  <c:v>0.75</c:v>
                </c:pt>
                <c:pt idx="111">
                  <c:v>0.75</c:v>
                </c:pt>
                <c:pt idx="112">
                  <c:v>0.75</c:v>
                </c:pt>
                <c:pt idx="113">
                  <c:v>0.75</c:v>
                </c:pt>
                <c:pt idx="114">
                  <c:v>0.25</c:v>
                </c:pt>
                <c:pt idx="115">
                  <c:v>0.25</c:v>
                </c:pt>
                <c:pt idx="116">
                  <c:v>0.25</c:v>
                </c:pt>
                <c:pt idx="117">
                  <c:v>0.25</c:v>
                </c:pt>
                <c:pt idx="118">
                  <c:v>0.75</c:v>
                </c:pt>
                <c:pt idx="119">
                  <c:v>0.75</c:v>
                </c:pt>
                <c:pt idx="120">
                  <c:v>0.25</c:v>
                </c:pt>
                <c:pt idx="121">
                  <c:v>0.25</c:v>
                </c:pt>
                <c:pt idx="122">
                  <c:v>0.75</c:v>
                </c:pt>
                <c:pt idx="123">
                  <c:v>0.75</c:v>
                </c:pt>
                <c:pt idx="124">
                  <c:v>0.25</c:v>
                </c:pt>
                <c:pt idx="125">
                  <c:v>0.25</c:v>
                </c:pt>
                <c:pt idx="126">
                  <c:v>0.25</c:v>
                </c:pt>
                <c:pt idx="127">
                  <c:v>0.25</c:v>
                </c:pt>
                <c:pt idx="128">
                  <c:v>0.25</c:v>
                </c:pt>
                <c:pt idx="129">
                  <c:v>0.25</c:v>
                </c:pt>
                <c:pt idx="130">
                  <c:v>0.25</c:v>
                </c:pt>
                <c:pt idx="131">
                  <c:v>0.25</c:v>
                </c:pt>
                <c:pt idx="132">
                  <c:v>0.25</c:v>
                </c:pt>
                <c:pt idx="133">
                  <c:v>0.25</c:v>
                </c:pt>
                <c:pt idx="134">
                  <c:v>0.25</c:v>
                </c:pt>
                <c:pt idx="135">
                  <c:v>0.25</c:v>
                </c:pt>
                <c:pt idx="136">
                  <c:v>0.25</c:v>
                </c:pt>
                <c:pt idx="137">
                  <c:v>0.25</c:v>
                </c:pt>
                <c:pt idx="138">
                  <c:v>0.25</c:v>
                </c:pt>
                <c:pt idx="139">
                  <c:v>0.25</c:v>
                </c:pt>
                <c:pt idx="140">
                  <c:v>0.25</c:v>
                </c:pt>
                <c:pt idx="141">
                  <c:v>0.25</c:v>
                </c:pt>
                <c:pt idx="142">
                  <c:v>0.25</c:v>
                </c:pt>
                <c:pt idx="143">
                  <c:v>0.25</c:v>
                </c:pt>
                <c:pt idx="144">
                  <c:v>0.25</c:v>
                </c:pt>
                <c:pt idx="145">
                  <c:v>0.75</c:v>
                </c:pt>
                <c:pt idx="146">
                  <c:v>0.25</c:v>
                </c:pt>
                <c:pt idx="147">
                  <c:v>0.25</c:v>
                </c:pt>
                <c:pt idx="148">
                  <c:v>0.25</c:v>
                </c:pt>
                <c:pt idx="149">
                  <c:v>0.25</c:v>
                </c:pt>
                <c:pt idx="150">
                  <c:v>0.25</c:v>
                </c:pt>
                <c:pt idx="151">
                  <c:v>0.25</c:v>
                </c:pt>
                <c:pt idx="152">
                  <c:v>0.25</c:v>
                </c:pt>
                <c:pt idx="153">
                  <c:v>0.25</c:v>
                </c:pt>
                <c:pt idx="154">
                  <c:v>0.25</c:v>
                </c:pt>
                <c:pt idx="155">
                  <c:v>0.25</c:v>
                </c:pt>
                <c:pt idx="156">
                  <c:v>0.25</c:v>
                </c:pt>
                <c:pt idx="157">
                  <c:v>0.25</c:v>
                </c:pt>
                <c:pt idx="158">
                  <c:v>0.25</c:v>
                </c:pt>
                <c:pt idx="159">
                  <c:v>0.25</c:v>
                </c:pt>
                <c:pt idx="160">
                  <c:v>0.25</c:v>
                </c:pt>
                <c:pt idx="161">
                  <c:v>0.25</c:v>
                </c:pt>
                <c:pt idx="162">
                  <c:v>0.25</c:v>
                </c:pt>
                <c:pt idx="163">
                  <c:v>0.25</c:v>
                </c:pt>
                <c:pt idx="164">
                  <c:v>0.25</c:v>
                </c:pt>
                <c:pt idx="165">
                  <c:v>0.25</c:v>
                </c:pt>
                <c:pt idx="166">
                  <c:v>0.25</c:v>
                </c:pt>
                <c:pt idx="167">
                  <c:v>0.75</c:v>
                </c:pt>
                <c:pt idx="168">
                  <c:v>0.25</c:v>
                </c:pt>
                <c:pt idx="169">
                  <c:v>0.25</c:v>
                </c:pt>
                <c:pt idx="170">
                  <c:v>0.25</c:v>
                </c:pt>
                <c:pt idx="171">
                  <c:v>0.25</c:v>
                </c:pt>
                <c:pt idx="172">
                  <c:v>0.75</c:v>
                </c:pt>
                <c:pt idx="173">
                  <c:v>0.25</c:v>
                </c:pt>
                <c:pt idx="174">
                  <c:v>0.25</c:v>
                </c:pt>
                <c:pt idx="175">
                  <c:v>0.25</c:v>
                </c:pt>
                <c:pt idx="176">
                  <c:v>0.25</c:v>
                </c:pt>
                <c:pt idx="177">
                  <c:v>0.25</c:v>
                </c:pt>
                <c:pt idx="178">
                  <c:v>0.25</c:v>
                </c:pt>
                <c:pt idx="179">
                  <c:v>0.25</c:v>
                </c:pt>
                <c:pt idx="180">
                  <c:v>0.25</c:v>
                </c:pt>
                <c:pt idx="181">
                  <c:v>0.25</c:v>
                </c:pt>
                <c:pt idx="182">
                  <c:v>0.25</c:v>
                </c:pt>
                <c:pt idx="183">
                  <c:v>0.75</c:v>
                </c:pt>
                <c:pt idx="184">
                  <c:v>0.25</c:v>
                </c:pt>
                <c:pt idx="185">
                  <c:v>0.25</c:v>
                </c:pt>
                <c:pt idx="186">
                  <c:v>0.25</c:v>
                </c:pt>
                <c:pt idx="187">
                  <c:v>0.25</c:v>
                </c:pt>
                <c:pt idx="188">
                  <c:v>0.25</c:v>
                </c:pt>
                <c:pt idx="189">
                  <c:v>0.75</c:v>
                </c:pt>
                <c:pt idx="190">
                  <c:v>0.75</c:v>
                </c:pt>
                <c:pt idx="191">
                  <c:v>0.75</c:v>
                </c:pt>
                <c:pt idx="192">
                  <c:v>0.75</c:v>
                </c:pt>
                <c:pt idx="193">
                  <c:v>0.75</c:v>
                </c:pt>
                <c:pt idx="194">
                  <c:v>0.75</c:v>
                </c:pt>
                <c:pt idx="195">
                  <c:v>0.75</c:v>
                </c:pt>
                <c:pt idx="196">
                  <c:v>0.75</c:v>
                </c:pt>
                <c:pt idx="197">
                  <c:v>0.75</c:v>
                </c:pt>
                <c:pt idx="198">
                  <c:v>0.25</c:v>
                </c:pt>
                <c:pt idx="199">
                  <c:v>0.25</c:v>
                </c:pt>
                <c:pt idx="200">
                  <c:v>0.25</c:v>
                </c:pt>
                <c:pt idx="201">
                  <c:v>0.25</c:v>
                </c:pt>
                <c:pt idx="202">
                  <c:v>0.25</c:v>
                </c:pt>
                <c:pt idx="203">
                  <c:v>0.25</c:v>
                </c:pt>
                <c:pt idx="204">
                  <c:v>0.25</c:v>
                </c:pt>
                <c:pt idx="205">
                  <c:v>0.25</c:v>
                </c:pt>
                <c:pt idx="206">
                  <c:v>0.25</c:v>
                </c:pt>
                <c:pt idx="207">
                  <c:v>0.25</c:v>
                </c:pt>
                <c:pt idx="208">
                  <c:v>0.25</c:v>
                </c:pt>
                <c:pt idx="209">
                  <c:v>0.25</c:v>
                </c:pt>
                <c:pt idx="210">
                  <c:v>0.25</c:v>
                </c:pt>
                <c:pt idx="211">
                  <c:v>0.25</c:v>
                </c:pt>
                <c:pt idx="212">
                  <c:v>0.25</c:v>
                </c:pt>
                <c:pt idx="213">
                  <c:v>0.25</c:v>
                </c:pt>
                <c:pt idx="214">
                  <c:v>0.25</c:v>
                </c:pt>
                <c:pt idx="215">
                  <c:v>0.25</c:v>
                </c:pt>
                <c:pt idx="216">
                  <c:v>0.25</c:v>
                </c:pt>
                <c:pt idx="217">
                  <c:v>0.25</c:v>
                </c:pt>
                <c:pt idx="218">
                  <c:v>0.25</c:v>
                </c:pt>
                <c:pt idx="219">
                  <c:v>0.25</c:v>
                </c:pt>
                <c:pt idx="220">
                  <c:v>0.25</c:v>
                </c:pt>
                <c:pt idx="221">
                  <c:v>0.25</c:v>
                </c:pt>
                <c:pt idx="222">
                  <c:v>0.25</c:v>
                </c:pt>
                <c:pt idx="223">
                  <c:v>0.25</c:v>
                </c:pt>
                <c:pt idx="224">
                  <c:v>0.25</c:v>
                </c:pt>
                <c:pt idx="225">
                  <c:v>0.25</c:v>
                </c:pt>
                <c:pt idx="226">
                  <c:v>0.25</c:v>
                </c:pt>
                <c:pt idx="227">
                  <c:v>0.25</c:v>
                </c:pt>
                <c:pt idx="228">
                  <c:v>0.25</c:v>
                </c:pt>
                <c:pt idx="229">
                  <c:v>0.25</c:v>
                </c:pt>
                <c:pt idx="230">
                  <c:v>0.25</c:v>
                </c:pt>
                <c:pt idx="231">
                  <c:v>0.25</c:v>
                </c:pt>
                <c:pt idx="232">
                  <c:v>0.25</c:v>
                </c:pt>
                <c:pt idx="233">
                  <c:v>0.25</c:v>
                </c:pt>
                <c:pt idx="234">
                  <c:v>0.75</c:v>
                </c:pt>
                <c:pt idx="235">
                  <c:v>0.75</c:v>
                </c:pt>
                <c:pt idx="236">
                  <c:v>0.75</c:v>
                </c:pt>
                <c:pt idx="237">
                  <c:v>0.75</c:v>
                </c:pt>
                <c:pt idx="238">
                  <c:v>0.75</c:v>
                </c:pt>
                <c:pt idx="239">
                  <c:v>0.75</c:v>
                </c:pt>
                <c:pt idx="240">
                  <c:v>0.75</c:v>
                </c:pt>
                <c:pt idx="241">
                  <c:v>0.75</c:v>
                </c:pt>
                <c:pt idx="242">
                  <c:v>0.75</c:v>
                </c:pt>
                <c:pt idx="243">
                  <c:v>0.75</c:v>
                </c:pt>
                <c:pt idx="244">
                  <c:v>0.75</c:v>
                </c:pt>
                <c:pt idx="245">
                  <c:v>0.75</c:v>
                </c:pt>
                <c:pt idx="246">
                  <c:v>0.75</c:v>
                </c:pt>
                <c:pt idx="247">
                  <c:v>0.75</c:v>
                </c:pt>
                <c:pt idx="248">
                  <c:v>0.75</c:v>
                </c:pt>
                <c:pt idx="249">
                  <c:v>0.75</c:v>
                </c:pt>
                <c:pt idx="250">
                  <c:v>0.75</c:v>
                </c:pt>
                <c:pt idx="251">
                  <c:v>0.25</c:v>
                </c:pt>
                <c:pt idx="252">
                  <c:v>0.25</c:v>
                </c:pt>
                <c:pt idx="253">
                  <c:v>0.25</c:v>
                </c:pt>
                <c:pt idx="254">
                  <c:v>0.25</c:v>
                </c:pt>
                <c:pt idx="255">
                  <c:v>0.25</c:v>
                </c:pt>
                <c:pt idx="256">
                  <c:v>0.25</c:v>
                </c:pt>
                <c:pt idx="257">
                  <c:v>0.25</c:v>
                </c:pt>
                <c:pt idx="258">
                  <c:v>0.25</c:v>
                </c:pt>
                <c:pt idx="259">
                  <c:v>0.75</c:v>
                </c:pt>
                <c:pt idx="260">
                  <c:v>0.75</c:v>
                </c:pt>
                <c:pt idx="261">
                  <c:v>0.75</c:v>
                </c:pt>
                <c:pt idx="262">
                  <c:v>0.75</c:v>
                </c:pt>
                <c:pt idx="263">
                  <c:v>0.75</c:v>
                </c:pt>
                <c:pt idx="264">
                  <c:v>0.25</c:v>
                </c:pt>
                <c:pt idx="265">
                  <c:v>0.75</c:v>
                </c:pt>
                <c:pt idx="266">
                  <c:v>0.75</c:v>
                </c:pt>
                <c:pt idx="267">
                  <c:v>0.75</c:v>
                </c:pt>
                <c:pt idx="268">
                  <c:v>0.25</c:v>
                </c:pt>
                <c:pt idx="269">
                  <c:v>0.25</c:v>
                </c:pt>
                <c:pt idx="270">
                  <c:v>0.75</c:v>
                </c:pt>
                <c:pt idx="271">
                  <c:v>0.25</c:v>
                </c:pt>
                <c:pt idx="272">
                  <c:v>0.25</c:v>
                </c:pt>
                <c:pt idx="273">
                  <c:v>0.25</c:v>
                </c:pt>
                <c:pt idx="274">
                  <c:v>0.75</c:v>
                </c:pt>
                <c:pt idx="275">
                  <c:v>0.75</c:v>
                </c:pt>
                <c:pt idx="276">
                  <c:v>0.75</c:v>
                </c:pt>
                <c:pt idx="277">
                  <c:v>0.75</c:v>
                </c:pt>
                <c:pt idx="278">
                  <c:v>0.75</c:v>
                </c:pt>
                <c:pt idx="279">
                  <c:v>0.75</c:v>
                </c:pt>
                <c:pt idx="280">
                  <c:v>0.25</c:v>
                </c:pt>
                <c:pt idx="281">
                  <c:v>0.75</c:v>
                </c:pt>
                <c:pt idx="282">
                  <c:v>0.25</c:v>
                </c:pt>
                <c:pt idx="283">
                  <c:v>0.75</c:v>
                </c:pt>
                <c:pt idx="284">
                  <c:v>0.75</c:v>
                </c:pt>
                <c:pt idx="285">
                  <c:v>0.25</c:v>
                </c:pt>
                <c:pt idx="286">
                  <c:v>0.25</c:v>
                </c:pt>
                <c:pt idx="287">
                  <c:v>0.75</c:v>
                </c:pt>
                <c:pt idx="288">
                  <c:v>0.25</c:v>
                </c:pt>
                <c:pt idx="289">
                  <c:v>0.75</c:v>
                </c:pt>
                <c:pt idx="290">
                  <c:v>0.75</c:v>
                </c:pt>
                <c:pt idx="291">
                  <c:v>0</c:v>
                </c:pt>
                <c:pt idx="292">
                  <c:v>0</c:v>
                </c:pt>
                <c:pt idx="293">
                  <c:v>0.75</c:v>
                </c:pt>
                <c:pt idx="294">
                  <c:v>0</c:v>
                </c:pt>
                <c:pt idx="295">
                  <c:v>0.75</c:v>
                </c:pt>
                <c:pt idx="296">
                  <c:v>0</c:v>
                </c:pt>
                <c:pt idx="297">
                  <c:v>0</c:v>
                </c:pt>
                <c:pt idx="298">
                  <c:v>0</c:v>
                </c:pt>
                <c:pt idx="299">
                  <c:v>0.75</c:v>
                </c:pt>
                <c:pt idx="300">
                  <c:v>0.75</c:v>
                </c:pt>
                <c:pt idx="301">
                  <c:v>0</c:v>
                </c:pt>
                <c:pt idx="302">
                  <c:v>0.25</c:v>
                </c:pt>
                <c:pt idx="303">
                  <c:v>0.75</c:v>
                </c:pt>
                <c:pt idx="304">
                  <c:v>0.75</c:v>
                </c:pt>
                <c:pt idx="305">
                  <c:v>0.25</c:v>
                </c:pt>
                <c:pt idx="306">
                  <c:v>0.25</c:v>
                </c:pt>
                <c:pt idx="307">
                  <c:v>0.25</c:v>
                </c:pt>
                <c:pt idx="308">
                  <c:v>0.75</c:v>
                </c:pt>
                <c:pt idx="309">
                  <c:v>0.25</c:v>
                </c:pt>
                <c:pt idx="310">
                  <c:v>0.75</c:v>
                </c:pt>
                <c:pt idx="311">
                  <c:v>0.75</c:v>
                </c:pt>
                <c:pt idx="312">
                  <c:v>0.25</c:v>
                </c:pt>
                <c:pt idx="313">
                  <c:v>0.75</c:v>
                </c:pt>
                <c:pt idx="314">
                  <c:v>0.25</c:v>
                </c:pt>
                <c:pt idx="315">
                  <c:v>0.75</c:v>
                </c:pt>
                <c:pt idx="316">
                  <c:v>0.75</c:v>
                </c:pt>
                <c:pt idx="317">
                  <c:v>0.25</c:v>
                </c:pt>
                <c:pt idx="318">
                  <c:v>0.25</c:v>
                </c:pt>
                <c:pt idx="319">
                  <c:v>0.25</c:v>
                </c:pt>
                <c:pt idx="320">
                  <c:v>0.75</c:v>
                </c:pt>
                <c:pt idx="321">
                  <c:v>0.25</c:v>
                </c:pt>
                <c:pt idx="322">
                  <c:v>0.25</c:v>
                </c:pt>
                <c:pt idx="323">
                  <c:v>0.25</c:v>
                </c:pt>
                <c:pt idx="324">
                  <c:v>0.75</c:v>
                </c:pt>
                <c:pt idx="325">
                  <c:v>0.25</c:v>
                </c:pt>
                <c:pt idx="326">
                  <c:v>0.75</c:v>
                </c:pt>
                <c:pt idx="327">
                  <c:v>0.75</c:v>
                </c:pt>
                <c:pt idx="328">
                  <c:v>0.75</c:v>
                </c:pt>
                <c:pt idx="329">
                  <c:v>0.25</c:v>
                </c:pt>
                <c:pt idx="330">
                  <c:v>0.25</c:v>
                </c:pt>
                <c:pt idx="331">
                  <c:v>0.25</c:v>
                </c:pt>
                <c:pt idx="332">
                  <c:v>0.75</c:v>
                </c:pt>
                <c:pt idx="333">
                  <c:v>0.25</c:v>
                </c:pt>
                <c:pt idx="334">
                  <c:v>0.75</c:v>
                </c:pt>
                <c:pt idx="335">
                  <c:v>0.75</c:v>
                </c:pt>
                <c:pt idx="336">
                  <c:v>0.75</c:v>
                </c:pt>
                <c:pt idx="337">
                  <c:v>0.25</c:v>
                </c:pt>
                <c:pt idx="338">
                  <c:v>0.25</c:v>
                </c:pt>
                <c:pt idx="339">
                  <c:v>0.75</c:v>
                </c:pt>
                <c:pt idx="340">
                  <c:v>0.75</c:v>
                </c:pt>
                <c:pt idx="341">
                  <c:v>0.75</c:v>
                </c:pt>
                <c:pt idx="342">
                  <c:v>0.75</c:v>
                </c:pt>
                <c:pt idx="343">
                  <c:v>0.75</c:v>
                </c:pt>
                <c:pt idx="344">
                  <c:v>0.75</c:v>
                </c:pt>
                <c:pt idx="345">
                  <c:v>0.25</c:v>
                </c:pt>
                <c:pt idx="346">
                  <c:v>0.25</c:v>
                </c:pt>
                <c:pt idx="347">
                  <c:v>0.25</c:v>
                </c:pt>
                <c:pt idx="348">
                  <c:v>0.75</c:v>
                </c:pt>
                <c:pt idx="349">
                  <c:v>0.25</c:v>
                </c:pt>
                <c:pt idx="350">
                  <c:v>0.25</c:v>
                </c:pt>
                <c:pt idx="351">
                  <c:v>0.25</c:v>
                </c:pt>
                <c:pt idx="352">
                  <c:v>0.25</c:v>
                </c:pt>
                <c:pt idx="353">
                  <c:v>0.75</c:v>
                </c:pt>
                <c:pt idx="354">
                  <c:v>0.25</c:v>
                </c:pt>
                <c:pt idx="355">
                  <c:v>0.25</c:v>
                </c:pt>
                <c:pt idx="356">
                  <c:v>0.75</c:v>
                </c:pt>
                <c:pt idx="357">
                  <c:v>0.75</c:v>
                </c:pt>
                <c:pt idx="358">
                  <c:v>0.75</c:v>
                </c:pt>
                <c:pt idx="359">
                  <c:v>0.25</c:v>
                </c:pt>
                <c:pt idx="360">
                  <c:v>0.25</c:v>
                </c:pt>
                <c:pt idx="361">
                  <c:v>0.75</c:v>
                </c:pt>
                <c:pt idx="362">
                  <c:v>0.25</c:v>
                </c:pt>
                <c:pt idx="363">
                  <c:v>0.25</c:v>
                </c:pt>
                <c:pt idx="364">
                  <c:v>0.75</c:v>
                </c:pt>
                <c:pt idx="365">
                  <c:v>0.25</c:v>
                </c:pt>
                <c:pt idx="366">
                  <c:v>0.25</c:v>
                </c:pt>
                <c:pt idx="367">
                  <c:v>0.75</c:v>
                </c:pt>
                <c:pt idx="368">
                  <c:v>0.75</c:v>
                </c:pt>
                <c:pt idx="369">
                  <c:v>0.75</c:v>
                </c:pt>
                <c:pt idx="370">
                  <c:v>0.25</c:v>
                </c:pt>
                <c:pt idx="371">
                  <c:v>0.75</c:v>
                </c:pt>
                <c:pt idx="372">
                  <c:v>0.25</c:v>
                </c:pt>
                <c:pt idx="373">
                  <c:v>0.75</c:v>
                </c:pt>
                <c:pt idx="374">
                  <c:v>0.25</c:v>
                </c:pt>
                <c:pt idx="375">
                  <c:v>0.75</c:v>
                </c:pt>
                <c:pt idx="376">
                  <c:v>0.25</c:v>
                </c:pt>
                <c:pt idx="377">
                  <c:v>0.25</c:v>
                </c:pt>
                <c:pt idx="378">
                  <c:v>0.75</c:v>
                </c:pt>
                <c:pt idx="379">
                  <c:v>0.25</c:v>
                </c:pt>
                <c:pt idx="380">
                  <c:v>0.25</c:v>
                </c:pt>
                <c:pt idx="381">
                  <c:v>0.25</c:v>
                </c:pt>
                <c:pt idx="382">
                  <c:v>0.75</c:v>
                </c:pt>
                <c:pt idx="383">
                  <c:v>0.25</c:v>
                </c:pt>
                <c:pt idx="384">
                  <c:v>0.75</c:v>
                </c:pt>
                <c:pt idx="385">
                  <c:v>0.25</c:v>
                </c:pt>
                <c:pt idx="386">
                  <c:v>0.25</c:v>
                </c:pt>
                <c:pt idx="387">
                  <c:v>0.75</c:v>
                </c:pt>
                <c:pt idx="388">
                  <c:v>0.75</c:v>
                </c:pt>
                <c:pt idx="389">
                  <c:v>0.25</c:v>
                </c:pt>
                <c:pt idx="390">
                  <c:v>0.75</c:v>
                </c:pt>
                <c:pt idx="391">
                  <c:v>0.75</c:v>
                </c:pt>
                <c:pt idx="392">
                  <c:v>0.25</c:v>
                </c:pt>
                <c:pt idx="393">
                  <c:v>0.25</c:v>
                </c:pt>
                <c:pt idx="394">
                  <c:v>0.75</c:v>
                </c:pt>
                <c:pt idx="395">
                  <c:v>0.75</c:v>
                </c:pt>
                <c:pt idx="396">
                  <c:v>0.25</c:v>
                </c:pt>
                <c:pt idx="397">
                  <c:v>0.25</c:v>
                </c:pt>
                <c:pt idx="398">
                  <c:v>0.25</c:v>
                </c:pt>
                <c:pt idx="399">
                  <c:v>0.75</c:v>
                </c:pt>
                <c:pt idx="400">
                  <c:v>0.75</c:v>
                </c:pt>
                <c:pt idx="401">
                  <c:v>0.25</c:v>
                </c:pt>
                <c:pt idx="402">
                  <c:v>0.25</c:v>
                </c:pt>
                <c:pt idx="403">
                  <c:v>0.25</c:v>
                </c:pt>
                <c:pt idx="404">
                  <c:v>0.75</c:v>
                </c:pt>
                <c:pt idx="405">
                  <c:v>0.75</c:v>
                </c:pt>
                <c:pt idx="406">
                  <c:v>0.25</c:v>
                </c:pt>
                <c:pt idx="407">
                  <c:v>0.25</c:v>
                </c:pt>
                <c:pt idx="408">
                  <c:v>0.25</c:v>
                </c:pt>
                <c:pt idx="409">
                  <c:v>0.25</c:v>
                </c:pt>
                <c:pt idx="410">
                  <c:v>0.25</c:v>
                </c:pt>
                <c:pt idx="411">
                  <c:v>0.25</c:v>
                </c:pt>
                <c:pt idx="412">
                  <c:v>0.25</c:v>
                </c:pt>
                <c:pt idx="413">
                  <c:v>0.25</c:v>
                </c:pt>
                <c:pt idx="414">
                  <c:v>0.25</c:v>
                </c:pt>
                <c:pt idx="415">
                  <c:v>0.25</c:v>
                </c:pt>
                <c:pt idx="416">
                  <c:v>0.25</c:v>
                </c:pt>
                <c:pt idx="417">
                  <c:v>0.25</c:v>
                </c:pt>
                <c:pt idx="418">
                  <c:v>0.25</c:v>
                </c:pt>
                <c:pt idx="419">
                  <c:v>0.25</c:v>
                </c:pt>
                <c:pt idx="420">
                  <c:v>0.25</c:v>
                </c:pt>
                <c:pt idx="421">
                  <c:v>0.25</c:v>
                </c:pt>
                <c:pt idx="422">
                  <c:v>0.25</c:v>
                </c:pt>
                <c:pt idx="423">
                  <c:v>0.25</c:v>
                </c:pt>
                <c:pt idx="424">
                  <c:v>0.25</c:v>
                </c:pt>
                <c:pt idx="425">
                  <c:v>0.25</c:v>
                </c:pt>
                <c:pt idx="426">
                  <c:v>0.25</c:v>
                </c:pt>
                <c:pt idx="427">
                  <c:v>0.25</c:v>
                </c:pt>
                <c:pt idx="428">
                  <c:v>0.25</c:v>
                </c:pt>
                <c:pt idx="429">
                  <c:v>0.25</c:v>
                </c:pt>
                <c:pt idx="430">
                  <c:v>0.25</c:v>
                </c:pt>
                <c:pt idx="431">
                  <c:v>0.25</c:v>
                </c:pt>
                <c:pt idx="432">
                  <c:v>0.25</c:v>
                </c:pt>
                <c:pt idx="433">
                  <c:v>0.25</c:v>
                </c:pt>
                <c:pt idx="434">
                  <c:v>0.75</c:v>
                </c:pt>
                <c:pt idx="435">
                  <c:v>0.25</c:v>
                </c:pt>
                <c:pt idx="436">
                  <c:v>0.25</c:v>
                </c:pt>
                <c:pt idx="437">
                  <c:v>0.25</c:v>
                </c:pt>
                <c:pt idx="438">
                  <c:v>0.25</c:v>
                </c:pt>
                <c:pt idx="439">
                  <c:v>0.25</c:v>
                </c:pt>
                <c:pt idx="440">
                  <c:v>0.25</c:v>
                </c:pt>
                <c:pt idx="441">
                  <c:v>0.25</c:v>
                </c:pt>
                <c:pt idx="442">
                  <c:v>0.25</c:v>
                </c:pt>
                <c:pt idx="443">
                  <c:v>0.25</c:v>
                </c:pt>
                <c:pt idx="444">
                  <c:v>0.25</c:v>
                </c:pt>
                <c:pt idx="445">
                  <c:v>0.25</c:v>
                </c:pt>
                <c:pt idx="446">
                  <c:v>0.25</c:v>
                </c:pt>
                <c:pt idx="447">
                  <c:v>0.25</c:v>
                </c:pt>
                <c:pt idx="448">
                  <c:v>0.25</c:v>
                </c:pt>
                <c:pt idx="449">
                  <c:v>0.25</c:v>
                </c:pt>
                <c:pt idx="450">
                  <c:v>0.25</c:v>
                </c:pt>
                <c:pt idx="451">
                  <c:v>0.25</c:v>
                </c:pt>
                <c:pt idx="452">
                  <c:v>0.25</c:v>
                </c:pt>
                <c:pt idx="453">
                  <c:v>0.25</c:v>
                </c:pt>
                <c:pt idx="454">
                  <c:v>0.25</c:v>
                </c:pt>
                <c:pt idx="455">
                  <c:v>0</c:v>
                </c:pt>
                <c:pt idx="456">
                  <c:v>0</c:v>
                </c:pt>
                <c:pt idx="457">
                  <c:v>0</c:v>
                </c:pt>
                <c:pt idx="458">
                  <c:v>0</c:v>
                </c:pt>
                <c:pt idx="459">
                  <c:v>0</c:v>
                </c:pt>
                <c:pt idx="460">
                  <c:v>0.25</c:v>
                </c:pt>
                <c:pt idx="461">
                  <c:v>0.25</c:v>
                </c:pt>
                <c:pt idx="462">
                  <c:v>0.25</c:v>
                </c:pt>
                <c:pt idx="463">
                  <c:v>0.25</c:v>
                </c:pt>
                <c:pt idx="464">
                  <c:v>0.25</c:v>
                </c:pt>
                <c:pt idx="465">
                  <c:v>0.25</c:v>
                </c:pt>
                <c:pt idx="466">
                  <c:v>0.25</c:v>
                </c:pt>
                <c:pt idx="467">
                  <c:v>0.25</c:v>
                </c:pt>
                <c:pt idx="468">
                  <c:v>0.25</c:v>
                </c:pt>
                <c:pt idx="469">
                  <c:v>0.25</c:v>
                </c:pt>
                <c:pt idx="470">
                  <c:v>0.25</c:v>
                </c:pt>
                <c:pt idx="471">
                  <c:v>0.25</c:v>
                </c:pt>
                <c:pt idx="472">
                  <c:v>0.25</c:v>
                </c:pt>
                <c:pt idx="473">
                  <c:v>0.25</c:v>
                </c:pt>
                <c:pt idx="474">
                  <c:v>0.25</c:v>
                </c:pt>
                <c:pt idx="475">
                  <c:v>0.25</c:v>
                </c:pt>
                <c:pt idx="476">
                  <c:v>0.25</c:v>
                </c:pt>
                <c:pt idx="477">
                  <c:v>0.25</c:v>
                </c:pt>
                <c:pt idx="478">
                  <c:v>0.25</c:v>
                </c:pt>
                <c:pt idx="479">
                  <c:v>0.25</c:v>
                </c:pt>
                <c:pt idx="480">
                  <c:v>0.25</c:v>
                </c:pt>
                <c:pt idx="481">
                  <c:v>0.25</c:v>
                </c:pt>
                <c:pt idx="482">
                  <c:v>0.25</c:v>
                </c:pt>
                <c:pt idx="483">
                  <c:v>0.25</c:v>
                </c:pt>
                <c:pt idx="484">
                  <c:v>0.25</c:v>
                </c:pt>
                <c:pt idx="485">
                  <c:v>0.25</c:v>
                </c:pt>
                <c:pt idx="486">
                  <c:v>0.25</c:v>
                </c:pt>
                <c:pt idx="487">
                  <c:v>0.25</c:v>
                </c:pt>
                <c:pt idx="488">
                  <c:v>0.25</c:v>
                </c:pt>
                <c:pt idx="489">
                  <c:v>0.25</c:v>
                </c:pt>
                <c:pt idx="490">
                  <c:v>0.25</c:v>
                </c:pt>
                <c:pt idx="491">
                  <c:v>0.25</c:v>
                </c:pt>
                <c:pt idx="492">
                  <c:v>0.25</c:v>
                </c:pt>
                <c:pt idx="493">
                  <c:v>0.25</c:v>
                </c:pt>
                <c:pt idx="494">
                  <c:v>0.25</c:v>
                </c:pt>
                <c:pt idx="495">
                  <c:v>0.25</c:v>
                </c:pt>
                <c:pt idx="496">
                  <c:v>0.25</c:v>
                </c:pt>
                <c:pt idx="497">
                  <c:v>0.25</c:v>
                </c:pt>
                <c:pt idx="498">
                  <c:v>0.25</c:v>
                </c:pt>
                <c:pt idx="499">
                  <c:v>0.25</c:v>
                </c:pt>
                <c:pt idx="500">
                  <c:v>0.25</c:v>
                </c:pt>
                <c:pt idx="501">
                  <c:v>0.25</c:v>
                </c:pt>
                <c:pt idx="502">
                  <c:v>0.25</c:v>
                </c:pt>
                <c:pt idx="503">
                  <c:v>0.25</c:v>
                </c:pt>
                <c:pt idx="504">
                  <c:v>0.25</c:v>
                </c:pt>
                <c:pt idx="505">
                  <c:v>0.25</c:v>
                </c:pt>
                <c:pt idx="506">
                  <c:v>0.25</c:v>
                </c:pt>
                <c:pt idx="507">
                  <c:v>0.25</c:v>
                </c:pt>
                <c:pt idx="508">
                  <c:v>0.25</c:v>
                </c:pt>
                <c:pt idx="509">
                  <c:v>0.25</c:v>
                </c:pt>
                <c:pt idx="510">
                  <c:v>0.25</c:v>
                </c:pt>
                <c:pt idx="511">
                  <c:v>0.25</c:v>
                </c:pt>
                <c:pt idx="512">
                  <c:v>0.25</c:v>
                </c:pt>
                <c:pt idx="513">
                  <c:v>0.25</c:v>
                </c:pt>
                <c:pt idx="514">
                  <c:v>0.25</c:v>
                </c:pt>
                <c:pt idx="515">
                  <c:v>0.25</c:v>
                </c:pt>
                <c:pt idx="516">
                  <c:v>0.25</c:v>
                </c:pt>
                <c:pt idx="517">
                  <c:v>0.25</c:v>
                </c:pt>
                <c:pt idx="518">
                  <c:v>0.25</c:v>
                </c:pt>
                <c:pt idx="519">
                  <c:v>0.25</c:v>
                </c:pt>
                <c:pt idx="520">
                  <c:v>0.75</c:v>
                </c:pt>
                <c:pt idx="521">
                  <c:v>0.75</c:v>
                </c:pt>
                <c:pt idx="522">
                  <c:v>0.75</c:v>
                </c:pt>
                <c:pt idx="523">
                  <c:v>0.75</c:v>
                </c:pt>
                <c:pt idx="524">
                  <c:v>0.75</c:v>
                </c:pt>
                <c:pt idx="525">
                  <c:v>0.75</c:v>
                </c:pt>
                <c:pt idx="526">
                  <c:v>0.75</c:v>
                </c:pt>
                <c:pt idx="527">
                  <c:v>0.75</c:v>
                </c:pt>
                <c:pt idx="528">
                  <c:v>0.75</c:v>
                </c:pt>
                <c:pt idx="529">
                  <c:v>0.75</c:v>
                </c:pt>
                <c:pt idx="530">
                  <c:v>0.25</c:v>
                </c:pt>
                <c:pt idx="531">
                  <c:v>0.25</c:v>
                </c:pt>
                <c:pt idx="532">
                  <c:v>0.25</c:v>
                </c:pt>
                <c:pt idx="533">
                  <c:v>0.75</c:v>
                </c:pt>
                <c:pt idx="534">
                  <c:v>0.25</c:v>
                </c:pt>
                <c:pt idx="535">
                  <c:v>0.75</c:v>
                </c:pt>
                <c:pt idx="536">
                  <c:v>0.75</c:v>
                </c:pt>
                <c:pt idx="537">
                  <c:v>0.25</c:v>
                </c:pt>
                <c:pt idx="538">
                  <c:v>0.75</c:v>
                </c:pt>
                <c:pt idx="539">
                  <c:v>0.75</c:v>
                </c:pt>
                <c:pt idx="540">
                  <c:v>0.75</c:v>
                </c:pt>
                <c:pt idx="541">
                  <c:v>0.75</c:v>
                </c:pt>
                <c:pt idx="542">
                  <c:v>0.25</c:v>
                </c:pt>
                <c:pt idx="543">
                  <c:v>0.75</c:v>
                </c:pt>
                <c:pt idx="544">
                  <c:v>0.75</c:v>
                </c:pt>
                <c:pt idx="545">
                  <c:v>0.25</c:v>
                </c:pt>
                <c:pt idx="546">
                  <c:v>0.25</c:v>
                </c:pt>
                <c:pt idx="547">
                  <c:v>0.25</c:v>
                </c:pt>
                <c:pt idx="548">
                  <c:v>0.25</c:v>
                </c:pt>
                <c:pt idx="549">
                  <c:v>0.25</c:v>
                </c:pt>
                <c:pt idx="550">
                  <c:v>0.25</c:v>
                </c:pt>
                <c:pt idx="551">
                  <c:v>0.25</c:v>
                </c:pt>
                <c:pt idx="552">
                  <c:v>0.25</c:v>
                </c:pt>
                <c:pt idx="553">
                  <c:v>0.25</c:v>
                </c:pt>
                <c:pt idx="554">
                  <c:v>0.75</c:v>
                </c:pt>
                <c:pt idx="555">
                  <c:v>0.25</c:v>
                </c:pt>
                <c:pt idx="556">
                  <c:v>0.25</c:v>
                </c:pt>
                <c:pt idx="557">
                  <c:v>0.25</c:v>
                </c:pt>
                <c:pt idx="558">
                  <c:v>0.25</c:v>
                </c:pt>
                <c:pt idx="559">
                  <c:v>0.25</c:v>
                </c:pt>
                <c:pt idx="560">
                  <c:v>0.25</c:v>
                </c:pt>
                <c:pt idx="561">
                  <c:v>0.25</c:v>
                </c:pt>
                <c:pt idx="562">
                  <c:v>0.75</c:v>
                </c:pt>
                <c:pt idx="563">
                  <c:v>0.25</c:v>
                </c:pt>
                <c:pt idx="564">
                  <c:v>0.25</c:v>
                </c:pt>
                <c:pt idx="565">
                  <c:v>0.25</c:v>
                </c:pt>
                <c:pt idx="566">
                  <c:v>0.25</c:v>
                </c:pt>
                <c:pt idx="567">
                  <c:v>0.25</c:v>
                </c:pt>
                <c:pt idx="568">
                  <c:v>0.25</c:v>
                </c:pt>
                <c:pt idx="569">
                  <c:v>0.75</c:v>
                </c:pt>
                <c:pt idx="570">
                  <c:v>0.25</c:v>
                </c:pt>
                <c:pt idx="571">
                  <c:v>0.75</c:v>
                </c:pt>
                <c:pt idx="572">
                  <c:v>0.25</c:v>
                </c:pt>
                <c:pt idx="573">
                  <c:v>0.25</c:v>
                </c:pt>
                <c:pt idx="574">
                  <c:v>0.25</c:v>
                </c:pt>
                <c:pt idx="575">
                  <c:v>0.25</c:v>
                </c:pt>
                <c:pt idx="576">
                  <c:v>0.25</c:v>
                </c:pt>
                <c:pt idx="577">
                  <c:v>0.25</c:v>
                </c:pt>
                <c:pt idx="578">
                  <c:v>0.25</c:v>
                </c:pt>
                <c:pt idx="579">
                  <c:v>0.25</c:v>
                </c:pt>
                <c:pt idx="580">
                  <c:v>0.25</c:v>
                </c:pt>
                <c:pt idx="581">
                  <c:v>0.25</c:v>
                </c:pt>
                <c:pt idx="582">
                  <c:v>0.25</c:v>
                </c:pt>
                <c:pt idx="583">
                  <c:v>0.25</c:v>
                </c:pt>
                <c:pt idx="584">
                  <c:v>0.25</c:v>
                </c:pt>
                <c:pt idx="585">
                  <c:v>0.25</c:v>
                </c:pt>
                <c:pt idx="586">
                  <c:v>0.25</c:v>
                </c:pt>
                <c:pt idx="587">
                  <c:v>0.25</c:v>
                </c:pt>
                <c:pt idx="588">
                  <c:v>0.25</c:v>
                </c:pt>
                <c:pt idx="589">
                  <c:v>0.25</c:v>
                </c:pt>
                <c:pt idx="590">
                  <c:v>0.25</c:v>
                </c:pt>
                <c:pt idx="591">
                  <c:v>0.25</c:v>
                </c:pt>
                <c:pt idx="592">
                  <c:v>0.25</c:v>
                </c:pt>
                <c:pt idx="593">
                  <c:v>0.25</c:v>
                </c:pt>
                <c:pt idx="594">
                  <c:v>0.25</c:v>
                </c:pt>
                <c:pt idx="595">
                  <c:v>0.25</c:v>
                </c:pt>
                <c:pt idx="596">
                  <c:v>0.25</c:v>
                </c:pt>
                <c:pt idx="597">
                  <c:v>0.25</c:v>
                </c:pt>
                <c:pt idx="598">
                  <c:v>0.25</c:v>
                </c:pt>
                <c:pt idx="599">
                  <c:v>0.25</c:v>
                </c:pt>
                <c:pt idx="600">
                  <c:v>0.25</c:v>
                </c:pt>
                <c:pt idx="601">
                  <c:v>0.25</c:v>
                </c:pt>
                <c:pt idx="602">
                  <c:v>0.25</c:v>
                </c:pt>
                <c:pt idx="603">
                  <c:v>0.25</c:v>
                </c:pt>
                <c:pt idx="604">
                  <c:v>0.25</c:v>
                </c:pt>
                <c:pt idx="605">
                  <c:v>0.25</c:v>
                </c:pt>
                <c:pt idx="606">
                  <c:v>0.25</c:v>
                </c:pt>
                <c:pt idx="607">
                  <c:v>0.25</c:v>
                </c:pt>
                <c:pt idx="608">
                  <c:v>0.25</c:v>
                </c:pt>
                <c:pt idx="609">
                  <c:v>0.25</c:v>
                </c:pt>
                <c:pt idx="610">
                  <c:v>0.25</c:v>
                </c:pt>
                <c:pt idx="611">
                  <c:v>0.25</c:v>
                </c:pt>
                <c:pt idx="612">
                  <c:v>0.25</c:v>
                </c:pt>
                <c:pt idx="613">
                  <c:v>0.25</c:v>
                </c:pt>
                <c:pt idx="614">
                  <c:v>0.25</c:v>
                </c:pt>
                <c:pt idx="615">
                  <c:v>0.25</c:v>
                </c:pt>
                <c:pt idx="616">
                  <c:v>0.25</c:v>
                </c:pt>
                <c:pt idx="617">
                  <c:v>0.25</c:v>
                </c:pt>
                <c:pt idx="618">
                  <c:v>0.25</c:v>
                </c:pt>
                <c:pt idx="619">
                  <c:v>0.25</c:v>
                </c:pt>
                <c:pt idx="620">
                  <c:v>0.25</c:v>
                </c:pt>
                <c:pt idx="621">
                  <c:v>0.25</c:v>
                </c:pt>
                <c:pt idx="622">
                  <c:v>0.75</c:v>
                </c:pt>
                <c:pt idx="623">
                  <c:v>0.75</c:v>
                </c:pt>
                <c:pt idx="624">
                  <c:v>0.75</c:v>
                </c:pt>
                <c:pt idx="625">
                  <c:v>0.25</c:v>
                </c:pt>
                <c:pt idx="626">
                  <c:v>0.75</c:v>
                </c:pt>
                <c:pt idx="627">
                  <c:v>0.75</c:v>
                </c:pt>
                <c:pt idx="628">
                  <c:v>0.25</c:v>
                </c:pt>
                <c:pt idx="629">
                  <c:v>0.75</c:v>
                </c:pt>
                <c:pt idx="630">
                  <c:v>0.75</c:v>
                </c:pt>
                <c:pt idx="631">
                  <c:v>0.75</c:v>
                </c:pt>
                <c:pt idx="632">
                  <c:v>0.75</c:v>
                </c:pt>
                <c:pt idx="633">
                  <c:v>0.25</c:v>
                </c:pt>
                <c:pt idx="634">
                  <c:v>0.25</c:v>
                </c:pt>
                <c:pt idx="635">
                  <c:v>0.75</c:v>
                </c:pt>
                <c:pt idx="636">
                  <c:v>0.75</c:v>
                </c:pt>
                <c:pt idx="637">
                  <c:v>0.25</c:v>
                </c:pt>
                <c:pt idx="638">
                  <c:v>0.25</c:v>
                </c:pt>
                <c:pt idx="639">
                  <c:v>0.25</c:v>
                </c:pt>
                <c:pt idx="640">
                  <c:v>0.75</c:v>
                </c:pt>
                <c:pt idx="641">
                  <c:v>0.25</c:v>
                </c:pt>
                <c:pt idx="642">
                  <c:v>0.75</c:v>
                </c:pt>
                <c:pt idx="643">
                  <c:v>0.25</c:v>
                </c:pt>
                <c:pt idx="644">
                  <c:v>0.75</c:v>
                </c:pt>
                <c:pt idx="645">
                  <c:v>0.75</c:v>
                </c:pt>
                <c:pt idx="646">
                  <c:v>0.25</c:v>
                </c:pt>
                <c:pt idx="647">
                  <c:v>0.25</c:v>
                </c:pt>
                <c:pt idx="648">
                  <c:v>0.25</c:v>
                </c:pt>
                <c:pt idx="649">
                  <c:v>0.25</c:v>
                </c:pt>
                <c:pt idx="650">
                  <c:v>0.25</c:v>
                </c:pt>
                <c:pt idx="651">
                  <c:v>0.25</c:v>
                </c:pt>
                <c:pt idx="652">
                  <c:v>0.25</c:v>
                </c:pt>
                <c:pt idx="653">
                  <c:v>0.25</c:v>
                </c:pt>
                <c:pt idx="654">
                  <c:v>0.25</c:v>
                </c:pt>
                <c:pt idx="655">
                  <c:v>0.25</c:v>
                </c:pt>
                <c:pt idx="656">
                  <c:v>0.25</c:v>
                </c:pt>
                <c:pt idx="657">
                  <c:v>0.25</c:v>
                </c:pt>
                <c:pt idx="658">
                  <c:v>0.25</c:v>
                </c:pt>
                <c:pt idx="659">
                  <c:v>0.25</c:v>
                </c:pt>
                <c:pt idx="660">
                  <c:v>0.25</c:v>
                </c:pt>
                <c:pt idx="661">
                  <c:v>0.25</c:v>
                </c:pt>
                <c:pt idx="662">
                  <c:v>0.25</c:v>
                </c:pt>
                <c:pt idx="663">
                  <c:v>0.75</c:v>
                </c:pt>
                <c:pt idx="664">
                  <c:v>0.75</c:v>
                </c:pt>
                <c:pt idx="665">
                  <c:v>0.75</c:v>
                </c:pt>
                <c:pt idx="666">
                  <c:v>0.75</c:v>
                </c:pt>
                <c:pt idx="667">
                  <c:v>0.75</c:v>
                </c:pt>
                <c:pt idx="668">
                  <c:v>0.75</c:v>
                </c:pt>
                <c:pt idx="669">
                  <c:v>0.75</c:v>
                </c:pt>
                <c:pt idx="670">
                  <c:v>0.75</c:v>
                </c:pt>
                <c:pt idx="671">
                  <c:v>0.25</c:v>
                </c:pt>
                <c:pt idx="672">
                  <c:v>0.75</c:v>
                </c:pt>
                <c:pt idx="673">
                  <c:v>0.25</c:v>
                </c:pt>
                <c:pt idx="674">
                  <c:v>0.25</c:v>
                </c:pt>
                <c:pt idx="675">
                  <c:v>0.75</c:v>
                </c:pt>
                <c:pt idx="676">
                  <c:v>0.25</c:v>
                </c:pt>
                <c:pt idx="677">
                  <c:v>0.25</c:v>
                </c:pt>
                <c:pt idx="678">
                  <c:v>0.25</c:v>
                </c:pt>
                <c:pt idx="679">
                  <c:v>0.25</c:v>
                </c:pt>
                <c:pt idx="680">
                  <c:v>0.25</c:v>
                </c:pt>
                <c:pt idx="681">
                  <c:v>0.25</c:v>
                </c:pt>
                <c:pt idx="682">
                  <c:v>0.25</c:v>
                </c:pt>
                <c:pt idx="683">
                  <c:v>0.25</c:v>
                </c:pt>
                <c:pt idx="684">
                  <c:v>0.25</c:v>
                </c:pt>
                <c:pt idx="685">
                  <c:v>0.25</c:v>
                </c:pt>
                <c:pt idx="686">
                  <c:v>0.25</c:v>
                </c:pt>
                <c:pt idx="687">
                  <c:v>0.25</c:v>
                </c:pt>
                <c:pt idx="688">
                  <c:v>0.25</c:v>
                </c:pt>
                <c:pt idx="689">
                  <c:v>0.75</c:v>
                </c:pt>
                <c:pt idx="690">
                  <c:v>0.75</c:v>
                </c:pt>
                <c:pt idx="691">
                  <c:v>0.75</c:v>
                </c:pt>
                <c:pt idx="692">
                  <c:v>0.75</c:v>
                </c:pt>
                <c:pt idx="693">
                  <c:v>0.75</c:v>
                </c:pt>
                <c:pt idx="694">
                  <c:v>0.75</c:v>
                </c:pt>
                <c:pt idx="695">
                  <c:v>0.25</c:v>
                </c:pt>
                <c:pt idx="696">
                  <c:v>0.75</c:v>
                </c:pt>
                <c:pt idx="697">
                  <c:v>0.25</c:v>
                </c:pt>
                <c:pt idx="698">
                  <c:v>0.75</c:v>
                </c:pt>
                <c:pt idx="699">
                  <c:v>0.75</c:v>
                </c:pt>
                <c:pt idx="700">
                  <c:v>0.25</c:v>
                </c:pt>
                <c:pt idx="701">
                  <c:v>0.75</c:v>
                </c:pt>
                <c:pt idx="702">
                  <c:v>0.25</c:v>
                </c:pt>
                <c:pt idx="703">
                  <c:v>0.25</c:v>
                </c:pt>
                <c:pt idx="704">
                  <c:v>0.25</c:v>
                </c:pt>
                <c:pt idx="705">
                  <c:v>0.75</c:v>
                </c:pt>
                <c:pt idx="706">
                  <c:v>0.25</c:v>
                </c:pt>
                <c:pt idx="707">
                  <c:v>0.25</c:v>
                </c:pt>
                <c:pt idx="708">
                  <c:v>0.75</c:v>
                </c:pt>
                <c:pt idx="709">
                  <c:v>0.25</c:v>
                </c:pt>
                <c:pt idx="710">
                  <c:v>0.25</c:v>
                </c:pt>
                <c:pt idx="711">
                  <c:v>0.75</c:v>
                </c:pt>
                <c:pt idx="712">
                  <c:v>0.75</c:v>
                </c:pt>
                <c:pt idx="713">
                  <c:v>0.75</c:v>
                </c:pt>
                <c:pt idx="714">
                  <c:v>0.75</c:v>
                </c:pt>
                <c:pt idx="715">
                  <c:v>0.25</c:v>
                </c:pt>
                <c:pt idx="716">
                  <c:v>0.25</c:v>
                </c:pt>
                <c:pt idx="717">
                  <c:v>0.25</c:v>
                </c:pt>
                <c:pt idx="718">
                  <c:v>0.25</c:v>
                </c:pt>
                <c:pt idx="719">
                  <c:v>0.25</c:v>
                </c:pt>
                <c:pt idx="720">
                  <c:v>0.25</c:v>
                </c:pt>
                <c:pt idx="721">
                  <c:v>0.75</c:v>
                </c:pt>
                <c:pt idx="722">
                  <c:v>0.25</c:v>
                </c:pt>
                <c:pt idx="723">
                  <c:v>0.75</c:v>
                </c:pt>
                <c:pt idx="724">
                  <c:v>0.75</c:v>
                </c:pt>
                <c:pt idx="725">
                  <c:v>0.75</c:v>
                </c:pt>
                <c:pt idx="726">
                  <c:v>0.75</c:v>
                </c:pt>
                <c:pt idx="727">
                  <c:v>0.75</c:v>
                </c:pt>
                <c:pt idx="728">
                  <c:v>0.75</c:v>
                </c:pt>
                <c:pt idx="729">
                  <c:v>0.75</c:v>
                </c:pt>
                <c:pt idx="730">
                  <c:v>0.75</c:v>
                </c:pt>
                <c:pt idx="731">
                  <c:v>0.75</c:v>
                </c:pt>
                <c:pt idx="732">
                  <c:v>0.75</c:v>
                </c:pt>
                <c:pt idx="733">
                  <c:v>0.25</c:v>
                </c:pt>
                <c:pt idx="734">
                  <c:v>0.25</c:v>
                </c:pt>
                <c:pt idx="735">
                  <c:v>0.25</c:v>
                </c:pt>
                <c:pt idx="736">
                  <c:v>0.75</c:v>
                </c:pt>
                <c:pt idx="737">
                  <c:v>0.25</c:v>
                </c:pt>
                <c:pt idx="738">
                  <c:v>0.25</c:v>
                </c:pt>
                <c:pt idx="739">
                  <c:v>0.25</c:v>
                </c:pt>
                <c:pt idx="740">
                  <c:v>0.75</c:v>
                </c:pt>
                <c:pt idx="741">
                  <c:v>0.25</c:v>
                </c:pt>
                <c:pt idx="742">
                  <c:v>0.25</c:v>
                </c:pt>
                <c:pt idx="743">
                  <c:v>0.75</c:v>
                </c:pt>
                <c:pt idx="744">
                  <c:v>0.25</c:v>
                </c:pt>
                <c:pt idx="745">
                  <c:v>0.25</c:v>
                </c:pt>
                <c:pt idx="746">
                  <c:v>0.25</c:v>
                </c:pt>
                <c:pt idx="747">
                  <c:v>0.25</c:v>
                </c:pt>
                <c:pt idx="748">
                  <c:v>0.25</c:v>
                </c:pt>
                <c:pt idx="749">
                  <c:v>0.75</c:v>
                </c:pt>
                <c:pt idx="750">
                  <c:v>0.75</c:v>
                </c:pt>
                <c:pt idx="751">
                  <c:v>0.25</c:v>
                </c:pt>
                <c:pt idx="752">
                  <c:v>0.75</c:v>
                </c:pt>
                <c:pt idx="753">
                  <c:v>0.25</c:v>
                </c:pt>
                <c:pt idx="754">
                  <c:v>0.25</c:v>
                </c:pt>
                <c:pt idx="755">
                  <c:v>0.25</c:v>
                </c:pt>
                <c:pt idx="756">
                  <c:v>0.25</c:v>
                </c:pt>
                <c:pt idx="757">
                  <c:v>0.25</c:v>
                </c:pt>
                <c:pt idx="758">
                  <c:v>0.25</c:v>
                </c:pt>
                <c:pt idx="759">
                  <c:v>0.25</c:v>
                </c:pt>
                <c:pt idx="760">
                  <c:v>0.75</c:v>
                </c:pt>
                <c:pt idx="761">
                  <c:v>0.75</c:v>
                </c:pt>
                <c:pt idx="762">
                  <c:v>0.75</c:v>
                </c:pt>
                <c:pt idx="763">
                  <c:v>0.25</c:v>
                </c:pt>
                <c:pt idx="764">
                  <c:v>0.25</c:v>
                </c:pt>
                <c:pt idx="765">
                  <c:v>0.25</c:v>
                </c:pt>
                <c:pt idx="766">
                  <c:v>0.25</c:v>
                </c:pt>
                <c:pt idx="767">
                  <c:v>0.25</c:v>
                </c:pt>
                <c:pt idx="768">
                  <c:v>0.75</c:v>
                </c:pt>
                <c:pt idx="769">
                  <c:v>0.25</c:v>
                </c:pt>
                <c:pt idx="770">
                  <c:v>0.25</c:v>
                </c:pt>
                <c:pt idx="771">
                  <c:v>0.75</c:v>
                </c:pt>
                <c:pt idx="772">
                  <c:v>0.75</c:v>
                </c:pt>
                <c:pt idx="773">
                  <c:v>0.25</c:v>
                </c:pt>
                <c:pt idx="774">
                  <c:v>0.25</c:v>
                </c:pt>
                <c:pt idx="775">
                  <c:v>0.25</c:v>
                </c:pt>
                <c:pt idx="776">
                  <c:v>0.25</c:v>
                </c:pt>
                <c:pt idx="777">
                  <c:v>0.25</c:v>
                </c:pt>
                <c:pt idx="778">
                  <c:v>0.25</c:v>
                </c:pt>
                <c:pt idx="779">
                  <c:v>0.25</c:v>
                </c:pt>
                <c:pt idx="780">
                  <c:v>0.25</c:v>
                </c:pt>
                <c:pt idx="781">
                  <c:v>0.25</c:v>
                </c:pt>
                <c:pt idx="782">
                  <c:v>0.25</c:v>
                </c:pt>
                <c:pt idx="783">
                  <c:v>0.25</c:v>
                </c:pt>
                <c:pt idx="784">
                  <c:v>0.25</c:v>
                </c:pt>
                <c:pt idx="785">
                  <c:v>0.25</c:v>
                </c:pt>
                <c:pt idx="786">
                  <c:v>0.25</c:v>
                </c:pt>
                <c:pt idx="787">
                  <c:v>0.25</c:v>
                </c:pt>
                <c:pt idx="788">
                  <c:v>0.25</c:v>
                </c:pt>
                <c:pt idx="789">
                  <c:v>0.75</c:v>
                </c:pt>
                <c:pt idx="790">
                  <c:v>0.25</c:v>
                </c:pt>
                <c:pt idx="791">
                  <c:v>0.25</c:v>
                </c:pt>
                <c:pt idx="792">
                  <c:v>0.25</c:v>
                </c:pt>
                <c:pt idx="793">
                  <c:v>0.25</c:v>
                </c:pt>
                <c:pt idx="794">
                  <c:v>0.25</c:v>
                </c:pt>
                <c:pt idx="795">
                  <c:v>0.25</c:v>
                </c:pt>
                <c:pt idx="796">
                  <c:v>0.25</c:v>
                </c:pt>
                <c:pt idx="797">
                  <c:v>0.25</c:v>
                </c:pt>
                <c:pt idx="798">
                  <c:v>0.25</c:v>
                </c:pt>
                <c:pt idx="799">
                  <c:v>0.25</c:v>
                </c:pt>
                <c:pt idx="800">
                  <c:v>0.25</c:v>
                </c:pt>
                <c:pt idx="801">
                  <c:v>0.75</c:v>
                </c:pt>
                <c:pt idx="802">
                  <c:v>0.25</c:v>
                </c:pt>
                <c:pt idx="803">
                  <c:v>0.75</c:v>
                </c:pt>
                <c:pt idx="804">
                  <c:v>0.75</c:v>
                </c:pt>
                <c:pt idx="805">
                  <c:v>0.25</c:v>
                </c:pt>
                <c:pt idx="806">
                  <c:v>0.75</c:v>
                </c:pt>
                <c:pt idx="807">
                  <c:v>0.75</c:v>
                </c:pt>
                <c:pt idx="808">
                  <c:v>0.75</c:v>
                </c:pt>
                <c:pt idx="809">
                  <c:v>0.75</c:v>
                </c:pt>
                <c:pt idx="810">
                  <c:v>0.75</c:v>
                </c:pt>
                <c:pt idx="811">
                  <c:v>0.75</c:v>
                </c:pt>
                <c:pt idx="812">
                  <c:v>0.75</c:v>
                </c:pt>
                <c:pt idx="813">
                  <c:v>0.75</c:v>
                </c:pt>
                <c:pt idx="814">
                  <c:v>0.25</c:v>
                </c:pt>
                <c:pt idx="815">
                  <c:v>0.75</c:v>
                </c:pt>
                <c:pt idx="816">
                  <c:v>0.25</c:v>
                </c:pt>
                <c:pt idx="817">
                  <c:v>0.75</c:v>
                </c:pt>
                <c:pt idx="818">
                  <c:v>0.75</c:v>
                </c:pt>
                <c:pt idx="819">
                  <c:v>0.75</c:v>
                </c:pt>
                <c:pt idx="820">
                  <c:v>0.25</c:v>
                </c:pt>
                <c:pt idx="821">
                  <c:v>0.75</c:v>
                </c:pt>
                <c:pt idx="822">
                  <c:v>0.75</c:v>
                </c:pt>
                <c:pt idx="823">
                  <c:v>0.75</c:v>
                </c:pt>
                <c:pt idx="824">
                  <c:v>0.75</c:v>
                </c:pt>
                <c:pt idx="825">
                  <c:v>0.75</c:v>
                </c:pt>
                <c:pt idx="826">
                  <c:v>0.75</c:v>
                </c:pt>
                <c:pt idx="827">
                  <c:v>0.25</c:v>
                </c:pt>
                <c:pt idx="828">
                  <c:v>0.75</c:v>
                </c:pt>
                <c:pt idx="829">
                  <c:v>0.75</c:v>
                </c:pt>
                <c:pt idx="830">
                  <c:v>0.75</c:v>
                </c:pt>
                <c:pt idx="831">
                  <c:v>0.75</c:v>
                </c:pt>
                <c:pt idx="832">
                  <c:v>0.75</c:v>
                </c:pt>
                <c:pt idx="833">
                  <c:v>0.75</c:v>
                </c:pt>
                <c:pt idx="834">
                  <c:v>0.75</c:v>
                </c:pt>
                <c:pt idx="835">
                  <c:v>0.75</c:v>
                </c:pt>
                <c:pt idx="836">
                  <c:v>0.75</c:v>
                </c:pt>
                <c:pt idx="837">
                  <c:v>0.75</c:v>
                </c:pt>
                <c:pt idx="838">
                  <c:v>0.75</c:v>
                </c:pt>
                <c:pt idx="839">
                  <c:v>0.75</c:v>
                </c:pt>
                <c:pt idx="840">
                  <c:v>0.75</c:v>
                </c:pt>
                <c:pt idx="841">
                  <c:v>0.75</c:v>
                </c:pt>
                <c:pt idx="842">
                  <c:v>0.75</c:v>
                </c:pt>
                <c:pt idx="843">
                  <c:v>0.75</c:v>
                </c:pt>
                <c:pt idx="844">
                  <c:v>0.75</c:v>
                </c:pt>
                <c:pt idx="845">
                  <c:v>0.75</c:v>
                </c:pt>
                <c:pt idx="846">
                  <c:v>0.75</c:v>
                </c:pt>
                <c:pt idx="847">
                  <c:v>0.75</c:v>
                </c:pt>
                <c:pt idx="848">
                  <c:v>0.75</c:v>
                </c:pt>
                <c:pt idx="849">
                  <c:v>0.75</c:v>
                </c:pt>
                <c:pt idx="850">
                  <c:v>0.75</c:v>
                </c:pt>
                <c:pt idx="851">
                  <c:v>0.75</c:v>
                </c:pt>
                <c:pt idx="852">
                  <c:v>0</c:v>
                </c:pt>
                <c:pt idx="853">
                  <c:v>0.75</c:v>
                </c:pt>
                <c:pt idx="854">
                  <c:v>0.75</c:v>
                </c:pt>
                <c:pt idx="855">
                  <c:v>0.75</c:v>
                </c:pt>
                <c:pt idx="856">
                  <c:v>0.75</c:v>
                </c:pt>
                <c:pt idx="857">
                  <c:v>0.75</c:v>
                </c:pt>
                <c:pt idx="858">
                  <c:v>0.75</c:v>
                </c:pt>
                <c:pt idx="859">
                  <c:v>0.75</c:v>
                </c:pt>
                <c:pt idx="860">
                  <c:v>0.75</c:v>
                </c:pt>
                <c:pt idx="861">
                  <c:v>0.75</c:v>
                </c:pt>
                <c:pt idx="862">
                  <c:v>0.75</c:v>
                </c:pt>
                <c:pt idx="863">
                  <c:v>0.75</c:v>
                </c:pt>
                <c:pt idx="864">
                  <c:v>0.75</c:v>
                </c:pt>
                <c:pt idx="865">
                  <c:v>0.75</c:v>
                </c:pt>
                <c:pt idx="866">
                  <c:v>0.75</c:v>
                </c:pt>
                <c:pt idx="867">
                  <c:v>0.75</c:v>
                </c:pt>
                <c:pt idx="868">
                  <c:v>0.75</c:v>
                </c:pt>
                <c:pt idx="869">
                  <c:v>0.75</c:v>
                </c:pt>
                <c:pt idx="870">
                  <c:v>0.75</c:v>
                </c:pt>
                <c:pt idx="871">
                  <c:v>0.75</c:v>
                </c:pt>
                <c:pt idx="872">
                  <c:v>0.75</c:v>
                </c:pt>
                <c:pt idx="873">
                  <c:v>0.75</c:v>
                </c:pt>
                <c:pt idx="874">
                  <c:v>0.75</c:v>
                </c:pt>
                <c:pt idx="875">
                  <c:v>0.75</c:v>
                </c:pt>
                <c:pt idx="876">
                  <c:v>0.75</c:v>
                </c:pt>
                <c:pt idx="877">
                  <c:v>0</c:v>
                </c:pt>
                <c:pt idx="878">
                  <c:v>0</c:v>
                </c:pt>
                <c:pt idx="879">
                  <c:v>0.75</c:v>
                </c:pt>
                <c:pt idx="880">
                  <c:v>0.75</c:v>
                </c:pt>
                <c:pt idx="881">
                  <c:v>0.75</c:v>
                </c:pt>
                <c:pt idx="882">
                  <c:v>0.75</c:v>
                </c:pt>
                <c:pt idx="883">
                  <c:v>0.75</c:v>
                </c:pt>
                <c:pt idx="884">
                  <c:v>0.75</c:v>
                </c:pt>
                <c:pt idx="885">
                  <c:v>0.75</c:v>
                </c:pt>
                <c:pt idx="886">
                  <c:v>0.75</c:v>
                </c:pt>
                <c:pt idx="887">
                  <c:v>0.75</c:v>
                </c:pt>
                <c:pt idx="888">
                  <c:v>0.75</c:v>
                </c:pt>
                <c:pt idx="889">
                  <c:v>0.75</c:v>
                </c:pt>
                <c:pt idx="890">
                  <c:v>0.75</c:v>
                </c:pt>
                <c:pt idx="891">
                  <c:v>0.75</c:v>
                </c:pt>
                <c:pt idx="892">
                  <c:v>0.25</c:v>
                </c:pt>
                <c:pt idx="893">
                  <c:v>0.25</c:v>
                </c:pt>
                <c:pt idx="894">
                  <c:v>0.25</c:v>
                </c:pt>
                <c:pt idx="895">
                  <c:v>0.25</c:v>
                </c:pt>
                <c:pt idx="896">
                  <c:v>0.25</c:v>
                </c:pt>
                <c:pt idx="897">
                  <c:v>0.25</c:v>
                </c:pt>
                <c:pt idx="898">
                  <c:v>0.25</c:v>
                </c:pt>
                <c:pt idx="899">
                  <c:v>0.25</c:v>
                </c:pt>
                <c:pt idx="900">
                  <c:v>0.25</c:v>
                </c:pt>
                <c:pt idx="901">
                  <c:v>0.25</c:v>
                </c:pt>
                <c:pt idx="902">
                  <c:v>0.25</c:v>
                </c:pt>
                <c:pt idx="903">
                  <c:v>0.25</c:v>
                </c:pt>
                <c:pt idx="904">
                  <c:v>0.25</c:v>
                </c:pt>
                <c:pt idx="905">
                  <c:v>0.25</c:v>
                </c:pt>
                <c:pt idx="906">
                  <c:v>0.25</c:v>
                </c:pt>
                <c:pt idx="907">
                  <c:v>0.25</c:v>
                </c:pt>
                <c:pt idx="908">
                  <c:v>0.25</c:v>
                </c:pt>
                <c:pt idx="909">
                  <c:v>0.75</c:v>
                </c:pt>
                <c:pt idx="910">
                  <c:v>0.75</c:v>
                </c:pt>
                <c:pt idx="911">
                  <c:v>0.75</c:v>
                </c:pt>
                <c:pt idx="912">
                  <c:v>0.75</c:v>
                </c:pt>
                <c:pt idx="913">
                  <c:v>0.25</c:v>
                </c:pt>
                <c:pt idx="914">
                  <c:v>0.25</c:v>
                </c:pt>
                <c:pt idx="915">
                  <c:v>0.25</c:v>
                </c:pt>
                <c:pt idx="916">
                  <c:v>0.25</c:v>
                </c:pt>
                <c:pt idx="917">
                  <c:v>0.25</c:v>
                </c:pt>
                <c:pt idx="918">
                  <c:v>0.25</c:v>
                </c:pt>
                <c:pt idx="919">
                  <c:v>0.75</c:v>
                </c:pt>
                <c:pt idx="920">
                  <c:v>0.75</c:v>
                </c:pt>
                <c:pt idx="921">
                  <c:v>0.75</c:v>
                </c:pt>
                <c:pt idx="922">
                  <c:v>0.75</c:v>
                </c:pt>
                <c:pt idx="923">
                  <c:v>0.75</c:v>
                </c:pt>
                <c:pt idx="924">
                  <c:v>0.75</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0.25</c:v>
                </c:pt>
                <c:pt idx="969">
                  <c:v>0.25</c:v>
                </c:pt>
                <c:pt idx="970">
                  <c:v>0.75</c:v>
                </c:pt>
                <c:pt idx="971">
                  <c:v>0.25</c:v>
                </c:pt>
                <c:pt idx="972">
                  <c:v>0.75</c:v>
                </c:pt>
                <c:pt idx="973">
                  <c:v>0.25</c:v>
                </c:pt>
                <c:pt idx="974">
                  <c:v>0.75</c:v>
                </c:pt>
                <c:pt idx="975">
                  <c:v>0.25</c:v>
                </c:pt>
                <c:pt idx="976">
                  <c:v>0.25</c:v>
                </c:pt>
                <c:pt idx="977">
                  <c:v>0.75</c:v>
                </c:pt>
                <c:pt idx="978">
                  <c:v>0.25</c:v>
                </c:pt>
                <c:pt idx="979">
                  <c:v>0.25</c:v>
                </c:pt>
                <c:pt idx="980">
                  <c:v>0.25</c:v>
                </c:pt>
                <c:pt idx="981">
                  <c:v>0.25</c:v>
                </c:pt>
                <c:pt idx="982">
                  <c:v>0.75</c:v>
                </c:pt>
                <c:pt idx="983">
                  <c:v>0</c:v>
                </c:pt>
                <c:pt idx="984">
                  <c:v>0</c:v>
                </c:pt>
                <c:pt idx="985">
                  <c:v>0</c:v>
                </c:pt>
                <c:pt idx="986">
                  <c:v>0</c:v>
                </c:pt>
                <c:pt idx="987">
                  <c:v>0</c:v>
                </c:pt>
                <c:pt idx="988">
                  <c:v>0</c:v>
                </c:pt>
                <c:pt idx="989">
                  <c:v>0</c:v>
                </c:pt>
                <c:pt idx="990">
                  <c:v>0</c:v>
                </c:pt>
                <c:pt idx="991">
                  <c:v>0</c:v>
                </c:pt>
                <c:pt idx="992">
                  <c:v>0</c:v>
                </c:pt>
                <c:pt idx="993">
                  <c:v>0.25</c:v>
                </c:pt>
                <c:pt idx="994">
                  <c:v>0.25</c:v>
                </c:pt>
                <c:pt idx="995">
                  <c:v>0.25</c:v>
                </c:pt>
                <c:pt idx="996">
                  <c:v>0.25</c:v>
                </c:pt>
                <c:pt idx="997">
                  <c:v>0.75</c:v>
                </c:pt>
                <c:pt idx="998">
                  <c:v>0.75</c:v>
                </c:pt>
                <c:pt idx="999">
                  <c:v>0.75</c:v>
                </c:pt>
                <c:pt idx="1000">
                  <c:v>0.25</c:v>
                </c:pt>
                <c:pt idx="1001">
                  <c:v>0.25</c:v>
                </c:pt>
                <c:pt idx="1002">
                  <c:v>0.25</c:v>
                </c:pt>
                <c:pt idx="1003">
                  <c:v>0.25</c:v>
                </c:pt>
                <c:pt idx="1004">
                  <c:v>0.25</c:v>
                </c:pt>
                <c:pt idx="1005">
                  <c:v>0.25</c:v>
                </c:pt>
                <c:pt idx="1006">
                  <c:v>0.25</c:v>
                </c:pt>
                <c:pt idx="1007">
                  <c:v>0.25</c:v>
                </c:pt>
                <c:pt idx="1008">
                  <c:v>0.25</c:v>
                </c:pt>
                <c:pt idx="1009">
                  <c:v>0.25</c:v>
                </c:pt>
                <c:pt idx="1010">
                  <c:v>0.25</c:v>
                </c:pt>
                <c:pt idx="1011">
                  <c:v>0</c:v>
                </c:pt>
                <c:pt idx="1012">
                  <c:v>0</c:v>
                </c:pt>
                <c:pt idx="1013">
                  <c:v>0.25</c:v>
                </c:pt>
                <c:pt idx="1014">
                  <c:v>0.25</c:v>
                </c:pt>
                <c:pt idx="1015">
                  <c:v>0.25</c:v>
                </c:pt>
                <c:pt idx="1016">
                  <c:v>0.25</c:v>
                </c:pt>
                <c:pt idx="1017">
                  <c:v>0.25</c:v>
                </c:pt>
                <c:pt idx="1018">
                  <c:v>0.25</c:v>
                </c:pt>
                <c:pt idx="1019">
                  <c:v>0.25</c:v>
                </c:pt>
                <c:pt idx="1020">
                  <c:v>0.25</c:v>
                </c:pt>
                <c:pt idx="1021">
                  <c:v>0.25</c:v>
                </c:pt>
                <c:pt idx="1022">
                  <c:v>0.25</c:v>
                </c:pt>
                <c:pt idx="1023">
                  <c:v>0</c:v>
                </c:pt>
                <c:pt idx="1024">
                  <c:v>0.25</c:v>
                </c:pt>
                <c:pt idx="1025">
                  <c:v>0.25</c:v>
                </c:pt>
                <c:pt idx="1026">
                  <c:v>0.25</c:v>
                </c:pt>
                <c:pt idx="1027">
                  <c:v>0.25</c:v>
                </c:pt>
                <c:pt idx="1028">
                  <c:v>0.25</c:v>
                </c:pt>
                <c:pt idx="1029">
                  <c:v>0.25</c:v>
                </c:pt>
                <c:pt idx="1030">
                  <c:v>0.25</c:v>
                </c:pt>
                <c:pt idx="1031">
                  <c:v>0.25</c:v>
                </c:pt>
                <c:pt idx="1032">
                  <c:v>0.25</c:v>
                </c:pt>
                <c:pt idx="1033">
                  <c:v>0.25</c:v>
                </c:pt>
                <c:pt idx="1034">
                  <c:v>0.25</c:v>
                </c:pt>
                <c:pt idx="1035">
                  <c:v>0.25</c:v>
                </c:pt>
                <c:pt idx="1036">
                  <c:v>0.25</c:v>
                </c:pt>
                <c:pt idx="1037">
                  <c:v>0.25</c:v>
                </c:pt>
                <c:pt idx="1038">
                  <c:v>0.25</c:v>
                </c:pt>
                <c:pt idx="1039">
                  <c:v>0.25</c:v>
                </c:pt>
                <c:pt idx="1040">
                  <c:v>0.25</c:v>
                </c:pt>
                <c:pt idx="1041">
                  <c:v>0.25</c:v>
                </c:pt>
                <c:pt idx="1042">
                  <c:v>0.25</c:v>
                </c:pt>
                <c:pt idx="1043">
                  <c:v>0.25</c:v>
                </c:pt>
                <c:pt idx="1044">
                  <c:v>0.25</c:v>
                </c:pt>
                <c:pt idx="1045">
                  <c:v>0.25</c:v>
                </c:pt>
                <c:pt idx="1046">
                  <c:v>0.25</c:v>
                </c:pt>
                <c:pt idx="1047">
                  <c:v>0.25</c:v>
                </c:pt>
                <c:pt idx="1048">
                  <c:v>0.25</c:v>
                </c:pt>
                <c:pt idx="1049">
                  <c:v>0.25</c:v>
                </c:pt>
                <c:pt idx="1050">
                  <c:v>0.25</c:v>
                </c:pt>
                <c:pt idx="1051">
                  <c:v>0.25</c:v>
                </c:pt>
                <c:pt idx="1052">
                  <c:v>0.25</c:v>
                </c:pt>
                <c:pt idx="1053">
                  <c:v>0.25</c:v>
                </c:pt>
                <c:pt idx="1054">
                  <c:v>0.25</c:v>
                </c:pt>
                <c:pt idx="1055">
                  <c:v>0.25</c:v>
                </c:pt>
                <c:pt idx="1056">
                  <c:v>0.25</c:v>
                </c:pt>
                <c:pt idx="1057">
                  <c:v>0.25</c:v>
                </c:pt>
                <c:pt idx="1058">
                  <c:v>0.25</c:v>
                </c:pt>
                <c:pt idx="1059">
                  <c:v>0.25</c:v>
                </c:pt>
                <c:pt idx="1060">
                  <c:v>0.25</c:v>
                </c:pt>
                <c:pt idx="1061">
                  <c:v>0.25</c:v>
                </c:pt>
                <c:pt idx="1062">
                  <c:v>0.25</c:v>
                </c:pt>
                <c:pt idx="1063">
                  <c:v>0.25</c:v>
                </c:pt>
                <c:pt idx="1064">
                  <c:v>0.25</c:v>
                </c:pt>
                <c:pt idx="1065">
                  <c:v>0.25</c:v>
                </c:pt>
                <c:pt idx="1066">
                  <c:v>0.25</c:v>
                </c:pt>
                <c:pt idx="1067">
                  <c:v>0.25</c:v>
                </c:pt>
                <c:pt idx="1068">
                  <c:v>0.25</c:v>
                </c:pt>
                <c:pt idx="1069">
                  <c:v>0.25</c:v>
                </c:pt>
                <c:pt idx="1070">
                  <c:v>0.25</c:v>
                </c:pt>
                <c:pt idx="1071">
                  <c:v>0.25</c:v>
                </c:pt>
                <c:pt idx="1072">
                  <c:v>0.25</c:v>
                </c:pt>
                <c:pt idx="1073">
                  <c:v>0.25</c:v>
                </c:pt>
                <c:pt idx="1074">
                  <c:v>0.75</c:v>
                </c:pt>
                <c:pt idx="1075">
                  <c:v>0.25</c:v>
                </c:pt>
                <c:pt idx="1076">
                  <c:v>0.25</c:v>
                </c:pt>
                <c:pt idx="1077">
                  <c:v>0.75</c:v>
                </c:pt>
                <c:pt idx="1078">
                  <c:v>0.75</c:v>
                </c:pt>
                <c:pt idx="1079">
                  <c:v>0.75</c:v>
                </c:pt>
                <c:pt idx="1080">
                  <c:v>0.75</c:v>
                </c:pt>
                <c:pt idx="1081">
                  <c:v>0.25</c:v>
                </c:pt>
                <c:pt idx="1082">
                  <c:v>0.25</c:v>
                </c:pt>
                <c:pt idx="1083">
                  <c:v>0.75</c:v>
                </c:pt>
                <c:pt idx="1084">
                  <c:v>0.25</c:v>
                </c:pt>
                <c:pt idx="1085">
                  <c:v>0.25</c:v>
                </c:pt>
                <c:pt idx="1086">
                  <c:v>0.25</c:v>
                </c:pt>
                <c:pt idx="1087">
                  <c:v>0.25</c:v>
                </c:pt>
                <c:pt idx="1088">
                  <c:v>0.75</c:v>
                </c:pt>
                <c:pt idx="1089">
                  <c:v>0.75</c:v>
                </c:pt>
                <c:pt idx="1090">
                  <c:v>0.75</c:v>
                </c:pt>
                <c:pt idx="1091">
                  <c:v>0.75</c:v>
                </c:pt>
                <c:pt idx="1092">
                  <c:v>0.25</c:v>
                </c:pt>
                <c:pt idx="1093">
                  <c:v>0.25</c:v>
                </c:pt>
                <c:pt idx="1094">
                  <c:v>0.25</c:v>
                </c:pt>
                <c:pt idx="1095">
                  <c:v>0.25</c:v>
                </c:pt>
                <c:pt idx="1096">
                  <c:v>0.25</c:v>
                </c:pt>
                <c:pt idx="1097">
                  <c:v>0.25</c:v>
                </c:pt>
                <c:pt idx="1098">
                  <c:v>0.25</c:v>
                </c:pt>
                <c:pt idx="1099">
                  <c:v>0.25</c:v>
                </c:pt>
                <c:pt idx="1100">
                  <c:v>0.25</c:v>
                </c:pt>
                <c:pt idx="1101">
                  <c:v>0.25</c:v>
                </c:pt>
                <c:pt idx="1102">
                  <c:v>0.25</c:v>
                </c:pt>
                <c:pt idx="1103">
                  <c:v>0.25</c:v>
                </c:pt>
                <c:pt idx="1104">
                  <c:v>0.75</c:v>
                </c:pt>
                <c:pt idx="1105">
                  <c:v>0.25</c:v>
                </c:pt>
                <c:pt idx="1106">
                  <c:v>0.25</c:v>
                </c:pt>
                <c:pt idx="1107">
                  <c:v>0.75</c:v>
                </c:pt>
                <c:pt idx="1108">
                  <c:v>0.25</c:v>
                </c:pt>
                <c:pt idx="1109">
                  <c:v>0.25</c:v>
                </c:pt>
                <c:pt idx="1110">
                  <c:v>0.75</c:v>
                </c:pt>
                <c:pt idx="1111">
                  <c:v>0.75</c:v>
                </c:pt>
                <c:pt idx="1112">
                  <c:v>0.25</c:v>
                </c:pt>
                <c:pt idx="1113">
                  <c:v>0.75</c:v>
                </c:pt>
                <c:pt idx="1114">
                  <c:v>0.25</c:v>
                </c:pt>
                <c:pt idx="1115">
                  <c:v>0.25</c:v>
                </c:pt>
                <c:pt idx="1116">
                  <c:v>0.25</c:v>
                </c:pt>
                <c:pt idx="1117">
                  <c:v>0.25</c:v>
                </c:pt>
                <c:pt idx="1118">
                  <c:v>0.25</c:v>
                </c:pt>
                <c:pt idx="1119">
                  <c:v>0.75</c:v>
                </c:pt>
                <c:pt idx="1120">
                  <c:v>0.25</c:v>
                </c:pt>
                <c:pt idx="1121">
                  <c:v>0.25</c:v>
                </c:pt>
                <c:pt idx="1122">
                  <c:v>0.25</c:v>
                </c:pt>
                <c:pt idx="1123">
                  <c:v>0.75</c:v>
                </c:pt>
                <c:pt idx="1124">
                  <c:v>0.25</c:v>
                </c:pt>
                <c:pt idx="1125">
                  <c:v>0.25</c:v>
                </c:pt>
                <c:pt idx="1126">
                  <c:v>0.25</c:v>
                </c:pt>
                <c:pt idx="1127">
                  <c:v>0.25</c:v>
                </c:pt>
                <c:pt idx="1128">
                  <c:v>0.25</c:v>
                </c:pt>
                <c:pt idx="1129">
                  <c:v>0.25</c:v>
                </c:pt>
                <c:pt idx="1130">
                  <c:v>0.25</c:v>
                </c:pt>
                <c:pt idx="1131">
                  <c:v>0.25</c:v>
                </c:pt>
                <c:pt idx="1132">
                  <c:v>0.25</c:v>
                </c:pt>
                <c:pt idx="1133">
                  <c:v>0.25</c:v>
                </c:pt>
                <c:pt idx="1134">
                  <c:v>0.75</c:v>
                </c:pt>
                <c:pt idx="1135">
                  <c:v>0.25</c:v>
                </c:pt>
                <c:pt idx="1136">
                  <c:v>0.25</c:v>
                </c:pt>
                <c:pt idx="1137">
                  <c:v>0.75</c:v>
                </c:pt>
                <c:pt idx="1138">
                  <c:v>0.25</c:v>
                </c:pt>
                <c:pt idx="1139">
                  <c:v>0.75</c:v>
                </c:pt>
                <c:pt idx="1140">
                  <c:v>0.25</c:v>
                </c:pt>
                <c:pt idx="1141">
                  <c:v>0.25</c:v>
                </c:pt>
                <c:pt idx="1142">
                  <c:v>0.75</c:v>
                </c:pt>
                <c:pt idx="1143">
                  <c:v>0.25</c:v>
                </c:pt>
                <c:pt idx="1144">
                  <c:v>0.25</c:v>
                </c:pt>
                <c:pt idx="1145">
                  <c:v>0.75</c:v>
                </c:pt>
                <c:pt idx="1146">
                  <c:v>0.25</c:v>
                </c:pt>
                <c:pt idx="1147">
                  <c:v>0.25</c:v>
                </c:pt>
                <c:pt idx="1148">
                  <c:v>0.75</c:v>
                </c:pt>
                <c:pt idx="1149">
                  <c:v>0.25</c:v>
                </c:pt>
                <c:pt idx="1150">
                  <c:v>0.25</c:v>
                </c:pt>
                <c:pt idx="1151">
                  <c:v>0.25</c:v>
                </c:pt>
                <c:pt idx="1152">
                  <c:v>0.75</c:v>
                </c:pt>
                <c:pt idx="1153">
                  <c:v>0.25</c:v>
                </c:pt>
                <c:pt idx="1154">
                  <c:v>0.75</c:v>
                </c:pt>
                <c:pt idx="1155">
                  <c:v>0.25</c:v>
                </c:pt>
                <c:pt idx="1156">
                  <c:v>0.75</c:v>
                </c:pt>
                <c:pt idx="1157">
                  <c:v>0.25</c:v>
                </c:pt>
                <c:pt idx="1158">
                  <c:v>0.25</c:v>
                </c:pt>
                <c:pt idx="1159">
                  <c:v>0.25</c:v>
                </c:pt>
                <c:pt idx="1160">
                  <c:v>0.25</c:v>
                </c:pt>
                <c:pt idx="1161">
                  <c:v>0.25</c:v>
                </c:pt>
                <c:pt idx="1162">
                  <c:v>0.25</c:v>
                </c:pt>
                <c:pt idx="1163">
                  <c:v>0.25</c:v>
                </c:pt>
                <c:pt idx="1164">
                  <c:v>0.25</c:v>
                </c:pt>
                <c:pt idx="1165">
                  <c:v>0.75</c:v>
                </c:pt>
                <c:pt idx="1166">
                  <c:v>0.25</c:v>
                </c:pt>
                <c:pt idx="1167">
                  <c:v>0.25</c:v>
                </c:pt>
                <c:pt idx="1168">
                  <c:v>0.75</c:v>
                </c:pt>
                <c:pt idx="1169">
                  <c:v>0.25</c:v>
                </c:pt>
                <c:pt idx="1170">
                  <c:v>0.25</c:v>
                </c:pt>
                <c:pt idx="1171">
                  <c:v>0.25</c:v>
                </c:pt>
                <c:pt idx="1172">
                  <c:v>0.25</c:v>
                </c:pt>
                <c:pt idx="1173">
                  <c:v>0.25</c:v>
                </c:pt>
                <c:pt idx="1174">
                  <c:v>0.25</c:v>
                </c:pt>
                <c:pt idx="1175">
                  <c:v>0.25</c:v>
                </c:pt>
                <c:pt idx="1176">
                  <c:v>0.75</c:v>
                </c:pt>
                <c:pt idx="1177">
                  <c:v>0.75</c:v>
                </c:pt>
                <c:pt idx="1178">
                  <c:v>0.25</c:v>
                </c:pt>
                <c:pt idx="1179">
                  <c:v>0.75</c:v>
                </c:pt>
                <c:pt idx="1180">
                  <c:v>0.75</c:v>
                </c:pt>
                <c:pt idx="1181">
                  <c:v>1</c:v>
                </c:pt>
                <c:pt idx="1182">
                  <c:v>1</c:v>
                </c:pt>
                <c:pt idx="1183">
                  <c:v>0.25</c:v>
                </c:pt>
                <c:pt idx="1184">
                  <c:v>0.25</c:v>
                </c:pt>
                <c:pt idx="1185">
                  <c:v>0.25</c:v>
                </c:pt>
                <c:pt idx="1186">
                  <c:v>0.25</c:v>
                </c:pt>
                <c:pt idx="1187">
                  <c:v>0.25</c:v>
                </c:pt>
                <c:pt idx="1188">
                  <c:v>0.25</c:v>
                </c:pt>
                <c:pt idx="1189">
                  <c:v>0.25</c:v>
                </c:pt>
                <c:pt idx="1190">
                  <c:v>0.25</c:v>
                </c:pt>
                <c:pt idx="1191">
                  <c:v>0.25</c:v>
                </c:pt>
                <c:pt idx="1192">
                  <c:v>0.25</c:v>
                </c:pt>
                <c:pt idx="1193">
                  <c:v>0.25</c:v>
                </c:pt>
                <c:pt idx="1194">
                  <c:v>0.75</c:v>
                </c:pt>
                <c:pt idx="1195">
                  <c:v>0.75</c:v>
                </c:pt>
                <c:pt idx="1196">
                  <c:v>0.75</c:v>
                </c:pt>
                <c:pt idx="1197">
                  <c:v>0.25</c:v>
                </c:pt>
                <c:pt idx="1198">
                  <c:v>0.75</c:v>
                </c:pt>
                <c:pt idx="1199">
                  <c:v>0.25</c:v>
                </c:pt>
                <c:pt idx="1200">
                  <c:v>0.75</c:v>
                </c:pt>
                <c:pt idx="1201">
                  <c:v>0.25</c:v>
                </c:pt>
                <c:pt idx="1202">
                  <c:v>0.25</c:v>
                </c:pt>
                <c:pt idx="1203">
                  <c:v>0.25</c:v>
                </c:pt>
                <c:pt idx="1204">
                  <c:v>0.25</c:v>
                </c:pt>
                <c:pt idx="1205">
                  <c:v>0.25</c:v>
                </c:pt>
                <c:pt idx="1206">
                  <c:v>0.25</c:v>
                </c:pt>
                <c:pt idx="1207">
                  <c:v>0.25</c:v>
                </c:pt>
                <c:pt idx="1208">
                  <c:v>0.25</c:v>
                </c:pt>
                <c:pt idx="1209">
                  <c:v>0.75</c:v>
                </c:pt>
                <c:pt idx="1210">
                  <c:v>0.25</c:v>
                </c:pt>
                <c:pt idx="1211">
                  <c:v>0.75</c:v>
                </c:pt>
                <c:pt idx="1212">
                  <c:v>0.75</c:v>
                </c:pt>
                <c:pt idx="1213">
                  <c:v>0.25</c:v>
                </c:pt>
                <c:pt idx="1214">
                  <c:v>0.25</c:v>
                </c:pt>
                <c:pt idx="1215">
                  <c:v>0.25</c:v>
                </c:pt>
                <c:pt idx="1216">
                  <c:v>0.25</c:v>
                </c:pt>
                <c:pt idx="1217">
                  <c:v>0.75</c:v>
                </c:pt>
                <c:pt idx="1218">
                  <c:v>0.75</c:v>
                </c:pt>
                <c:pt idx="1219">
                  <c:v>0.25</c:v>
                </c:pt>
                <c:pt idx="1220">
                  <c:v>0.25</c:v>
                </c:pt>
                <c:pt idx="1221">
                  <c:v>0.25</c:v>
                </c:pt>
                <c:pt idx="1222">
                  <c:v>0.25</c:v>
                </c:pt>
                <c:pt idx="1223">
                  <c:v>0.25</c:v>
                </c:pt>
                <c:pt idx="1224">
                  <c:v>0.25</c:v>
                </c:pt>
                <c:pt idx="1225">
                  <c:v>0.25</c:v>
                </c:pt>
                <c:pt idx="1226">
                  <c:v>0.25</c:v>
                </c:pt>
                <c:pt idx="1227">
                  <c:v>0.25</c:v>
                </c:pt>
                <c:pt idx="1228">
                  <c:v>0.25</c:v>
                </c:pt>
                <c:pt idx="1229">
                  <c:v>0.25</c:v>
                </c:pt>
                <c:pt idx="1230">
                  <c:v>0.25</c:v>
                </c:pt>
                <c:pt idx="1231">
                  <c:v>0.25</c:v>
                </c:pt>
                <c:pt idx="1232">
                  <c:v>0.25</c:v>
                </c:pt>
                <c:pt idx="1233">
                  <c:v>0.25</c:v>
                </c:pt>
                <c:pt idx="1234">
                  <c:v>0.25</c:v>
                </c:pt>
                <c:pt idx="1235">
                  <c:v>0.25</c:v>
                </c:pt>
                <c:pt idx="1236">
                  <c:v>0.25</c:v>
                </c:pt>
                <c:pt idx="1237">
                  <c:v>0.25</c:v>
                </c:pt>
                <c:pt idx="1238">
                  <c:v>0.25</c:v>
                </c:pt>
                <c:pt idx="1239">
                  <c:v>0.25</c:v>
                </c:pt>
                <c:pt idx="1240">
                  <c:v>0.25</c:v>
                </c:pt>
                <c:pt idx="1241">
                  <c:v>0.25</c:v>
                </c:pt>
                <c:pt idx="1242">
                  <c:v>0.25</c:v>
                </c:pt>
                <c:pt idx="1243">
                  <c:v>0.25</c:v>
                </c:pt>
                <c:pt idx="1244">
                  <c:v>0.25</c:v>
                </c:pt>
                <c:pt idx="1245">
                  <c:v>0.25</c:v>
                </c:pt>
                <c:pt idx="1246">
                  <c:v>0.25</c:v>
                </c:pt>
                <c:pt idx="1247">
                  <c:v>0.25</c:v>
                </c:pt>
                <c:pt idx="1248">
                  <c:v>0.25</c:v>
                </c:pt>
                <c:pt idx="1249">
                  <c:v>0.25</c:v>
                </c:pt>
                <c:pt idx="1250">
                  <c:v>0.75</c:v>
                </c:pt>
                <c:pt idx="1251">
                  <c:v>0.25</c:v>
                </c:pt>
                <c:pt idx="1252">
                  <c:v>0.25</c:v>
                </c:pt>
                <c:pt idx="1253">
                  <c:v>0.25</c:v>
                </c:pt>
                <c:pt idx="1254">
                  <c:v>0.75</c:v>
                </c:pt>
                <c:pt idx="1255">
                  <c:v>0.75</c:v>
                </c:pt>
                <c:pt idx="1256">
                  <c:v>0.25</c:v>
                </c:pt>
                <c:pt idx="1257">
                  <c:v>0.25</c:v>
                </c:pt>
                <c:pt idx="1258">
                  <c:v>0.25</c:v>
                </c:pt>
                <c:pt idx="1259">
                  <c:v>0.25</c:v>
                </c:pt>
                <c:pt idx="1260">
                  <c:v>0.25</c:v>
                </c:pt>
                <c:pt idx="1261">
                  <c:v>0.25</c:v>
                </c:pt>
                <c:pt idx="1262">
                  <c:v>0.25</c:v>
                </c:pt>
                <c:pt idx="1263">
                  <c:v>0.25</c:v>
                </c:pt>
                <c:pt idx="1264">
                  <c:v>0.25</c:v>
                </c:pt>
                <c:pt idx="1265">
                  <c:v>0.25</c:v>
                </c:pt>
                <c:pt idx="1266">
                  <c:v>0.25</c:v>
                </c:pt>
                <c:pt idx="1267">
                  <c:v>0.25</c:v>
                </c:pt>
                <c:pt idx="1268">
                  <c:v>0.25</c:v>
                </c:pt>
                <c:pt idx="1269">
                  <c:v>0.25</c:v>
                </c:pt>
                <c:pt idx="1270">
                  <c:v>0.25</c:v>
                </c:pt>
                <c:pt idx="1271">
                  <c:v>0.25</c:v>
                </c:pt>
                <c:pt idx="1272">
                  <c:v>0.25</c:v>
                </c:pt>
                <c:pt idx="1273">
                  <c:v>0.25</c:v>
                </c:pt>
                <c:pt idx="1274">
                  <c:v>0.25</c:v>
                </c:pt>
                <c:pt idx="1275">
                  <c:v>0.25</c:v>
                </c:pt>
                <c:pt idx="1276">
                  <c:v>0.25</c:v>
                </c:pt>
                <c:pt idx="1277">
                  <c:v>0.25</c:v>
                </c:pt>
                <c:pt idx="1278">
                  <c:v>0.25</c:v>
                </c:pt>
                <c:pt idx="1279">
                  <c:v>0.25</c:v>
                </c:pt>
                <c:pt idx="1280">
                  <c:v>0.25</c:v>
                </c:pt>
                <c:pt idx="1281">
                  <c:v>0.25</c:v>
                </c:pt>
                <c:pt idx="1282">
                  <c:v>0.25</c:v>
                </c:pt>
                <c:pt idx="1283">
                  <c:v>0.25</c:v>
                </c:pt>
                <c:pt idx="1284">
                  <c:v>0.25</c:v>
                </c:pt>
                <c:pt idx="1285">
                  <c:v>0.25</c:v>
                </c:pt>
                <c:pt idx="1286">
                  <c:v>0.25</c:v>
                </c:pt>
                <c:pt idx="1287">
                  <c:v>0.25</c:v>
                </c:pt>
                <c:pt idx="1288">
                  <c:v>0.25</c:v>
                </c:pt>
                <c:pt idx="1289">
                  <c:v>0.25</c:v>
                </c:pt>
                <c:pt idx="1290">
                  <c:v>0.25</c:v>
                </c:pt>
                <c:pt idx="1291">
                  <c:v>0.25</c:v>
                </c:pt>
                <c:pt idx="1292">
                  <c:v>0.25</c:v>
                </c:pt>
                <c:pt idx="1293">
                  <c:v>0.25</c:v>
                </c:pt>
                <c:pt idx="1294">
                  <c:v>0.25</c:v>
                </c:pt>
                <c:pt idx="1295">
                  <c:v>0.25</c:v>
                </c:pt>
                <c:pt idx="1296">
                  <c:v>0.25</c:v>
                </c:pt>
                <c:pt idx="1297">
                  <c:v>0.25</c:v>
                </c:pt>
                <c:pt idx="1298">
                  <c:v>0.25</c:v>
                </c:pt>
                <c:pt idx="1299">
                  <c:v>0.25</c:v>
                </c:pt>
                <c:pt idx="1300">
                  <c:v>0.25</c:v>
                </c:pt>
                <c:pt idx="1301">
                  <c:v>0.25</c:v>
                </c:pt>
                <c:pt idx="1302">
                  <c:v>0.25</c:v>
                </c:pt>
                <c:pt idx="1303">
                  <c:v>0.25</c:v>
                </c:pt>
                <c:pt idx="1304">
                  <c:v>0.25</c:v>
                </c:pt>
                <c:pt idx="1305">
                  <c:v>0.25</c:v>
                </c:pt>
                <c:pt idx="1306">
                  <c:v>0.25</c:v>
                </c:pt>
                <c:pt idx="1307">
                  <c:v>0.25</c:v>
                </c:pt>
                <c:pt idx="1308">
                  <c:v>0.25</c:v>
                </c:pt>
                <c:pt idx="1309">
                  <c:v>0.25</c:v>
                </c:pt>
                <c:pt idx="1310">
                  <c:v>0.25</c:v>
                </c:pt>
                <c:pt idx="1311">
                  <c:v>0.25</c:v>
                </c:pt>
                <c:pt idx="1312">
                  <c:v>0.25</c:v>
                </c:pt>
                <c:pt idx="1313">
                  <c:v>0.25</c:v>
                </c:pt>
                <c:pt idx="1314">
                  <c:v>0.25</c:v>
                </c:pt>
                <c:pt idx="1315">
                  <c:v>0.25</c:v>
                </c:pt>
                <c:pt idx="1316">
                  <c:v>0.25</c:v>
                </c:pt>
                <c:pt idx="1317">
                  <c:v>0.25</c:v>
                </c:pt>
                <c:pt idx="1318">
                  <c:v>0.25</c:v>
                </c:pt>
                <c:pt idx="1319">
                  <c:v>0.25</c:v>
                </c:pt>
                <c:pt idx="1320">
                  <c:v>0.25</c:v>
                </c:pt>
                <c:pt idx="1321">
                  <c:v>0.25</c:v>
                </c:pt>
                <c:pt idx="1322">
                  <c:v>0.25</c:v>
                </c:pt>
                <c:pt idx="1323">
                  <c:v>0.25</c:v>
                </c:pt>
                <c:pt idx="1324">
                  <c:v>0.25</c:v>
                </c:pt>
                <c:pt idx="1325">
                  <c:v>0.25</c:v>
                </c:pt>
                <c:pt idx="1326">
                  <c:v>0.25</c:v>
                </c:pt>
                <c:pt idx="1327">
                  <c:v>0.25</c:v>
                </c:pt>
                <c:pt idx="1328">
                  <c:v>0.25</c:v>
                </c:pt>
                <c:pt idx="1329">
                  <c:v>0.25</c:v>
                </c:pt>
                <c:pt idx="1330">
                  <c:v>0.25</c:v>
                </c:pt>
                <c:pt idx="1331">
                  <c:v>0.25</c:v>
                </c:pt>
                <c:pt idx="1332">
                  <c:v>0.25</c:v>
                </c:pt>
                <c:pt idx="1333">
                  <c:v>0.25</c:v>
                </c:pt>
                <c:pt idx="1334">
                  <c:v>0.25</c:v>
                </c:pt>
                <c:pt idx="1335">
                  <c:v>0.25</c:v>
                </c:pt>
                <c:pt idx="1336">
                  <c:v>0.25</c:v>
                </c:pt>
                <c:pt idx="1337">
                  <c:v>0.25</c:v>
                </c:pt>
                <c:pt idx="1338">
                  <c:v>0.25</c:v>
                </c:pt>
                <c:pt idx="1339">
                  <c:v>0.25</c:v>
                </c:pt>
                <c:pt idx="1340">
                  <c:v>0.25</c:v>
                </c:pt>
                <c:pt idx="1341">
                  <c:v>0.25</c:v>
                </c:pt>
                <c:pt idx="1342">
                  <c:v>0.25</c:v>
                </c:pt>
                <c:pt idx="1343">
                  <c:v>0.25</c:v>
                </c:pt>
                <c:pt idx="1344">
                  <c:v>0.25</c:v>
                </c:pt>
                <c:pt idx="1345">
                  <c:v>0.25</c:v>
                </c:pt>
                <c:pt idx="1346">
                  <c:v>0.25</c:v>
                </c:pt>
                <c:pt idx="1347">
                  <c:v>0.25</c:v>
                </c:pt>
                <c:pt idx="1348">
                  <c:v>0.25</c:v>
                </c:pt>
                <c:pt idx="1349">
                  <c:v>0.25</c:v>
                </c:pt>
                <c:pt idx="1350">
                  <c:v>0.25</c:v>
                </c:pt>
                <c:pt idx="1351">
                  <c:v>0.25</c:v>
                </c:pt>
                <c:pt idx="1352">
                  <c:v>0.25</c:v>
                </c:pt>
                <c:pt idx="1353">
                  <c:v>0.25</c:v>
                </c:pt>
                <c:pt idx="1354">
                  <c:v>0.25</c:v>
                </c:pt>
                <c:pt idx="1355">
                  <c:v>0.25</c:v>
                </c:pt>
                <c:pt idx="1356">
                  <c:v>0.25</c:v>
                </c:pt>
                <c:pt idx="1357">
                  <c:v>0.25</c:v>
                </c:pt>
                <c:pt idx="1358">
                  <c:v>0.25</c:v>
                </c:pt>
                <c:pt idx="1359">
                  <c:v>0.25</c:v>
                </c:pt>
                <c:pt idx="1360">
                  <c:v>0.25</c:v>
                </c:pt>
                <c:pt idx="1361">
                  <c:v>0.25</c:v>
                </c:pt>
                <c:pt idx="1362">
                  <c:v>0.25</c:v>
                </c:pt>
                <c:pt idx="1363">
                  <c:v>0.25</c:v>
                </c:pt>
                <c:pt idx="1364">
                  <c:v>0.25</c:v>
                </c:pt>
                <c:pt idx="1365">
                  <c:v>0.25</c:v>
                </c:pt>
                <c:pt idx="1366">
                  <c:v>0.25</c:v>
                </c:pt>
                <c:pt idx="1367">
                  <c:v>0.25</c:v>
                </c:pt>
                <c:pt idx="1368">
                  <c:v>0.25</c:v>
                </c:pt>
                <c:pt idx="1369">
                  <c:v>0.25</c:v>
                </c:pt>
                <c:pt idx="1370">
                  <c:v>0.25</c:v>
                </c:pt>
                <c:pt idx="1371">
                  <c:v>0.25</c:v>
                </c:pt>
                <c:pt idx="1372">
                  <c:v>0.25</c:v>
                </c:pt>
                <c:pt idx="1373">
                  <c:v>0.25</c:v>
                </c:pt>
                <c:pt idx="1374">
                  <c:v>0.25</c:v>
                </c:pt>
                <c:pt idx="1375">
                  <c:v>0.25</c:v>
                </c:pt>
                <c:pt idx="1376">
                  <c:v>0.25</c:v>
                </c:pt>
                <c:pt idx="1377">
                  <c:v>0.25</c:v>
                </c:pt>
                <c:pt idx="1378">
                  <c:v>0.25</c:v>
                </c:pt>
                <c:pt idx="1379">
                  <c:v>0.75</c:v>
                </c:pt>
                <c:pt idx="1380">
                  <c:v>0.75</c:v>
                </c:pt>
                <c:pt idx="1381">
                  <c:v>0.75</c:v>
                </c:pt>
                <c:pt idx="1382">
                  <c:v>0.75</c:v>
                </c:pt>
                <c:pt idx="1383">
                  <c:v>0.25</c:v>
                </c:pt>
                <c:pt idx="1384">
                  <c:v>0.25</c:v>
                </c:pt>
                <c:pt idx="1385">
                  <c:v>0.25</c:v>
                </c:pt>
                <c:pt idx="1386">
                  <c:v>0.25</c:v>
                </c:pt>
                <c:pt idx="1387">
                  <c:v>0.25</c:v>
                </c:pt>
                <c:pt idx="1388">
                  <c:v>0.25</c:v>
                </c:pt>
                <c:pt idx="1389">
                  <c:v>0.25</c:v>
                </c:pt>
                <c:pt idx="1390">
                  <c:v>0.25</c:v>
                </c:pt>
                <c:pt idx="1391">
                  <c:v>0.25</c:v>
                </c:pt>
                <c:pt idx="1392">
                  <c:v>0.25</c:v>
                </c:pt>
                <c:pt idx="1393">
                  <c:v>0.25</c:v>
                </c:pt>
                <c:pt idx="1394">
                  <c:v>0.25</c:v>
                </c:pt>
                <c:pt idx="1395">
                  <c:v>0.25</c:v>
                </c:pt>
                <c:pt idx="1396">
                  <c:v>0.25</c:v>
                </c:pt>
                <c:pt idx="1397">
                  <c:v>0.25</c:v>
                </c:pt>
                <c:pt idx="1398">
                  <c:v>0.25</c:v>
                </c:pt>
                <c:pt idx="1399">
                  <c:v>0.25</c:v>
                </c:pt>
                <c:pt idx="1400">
                  <c:v>0.25</c:v>
                </c:pt>
                <c:pt idx="1401">
                  <c:v>0.25</c:v>
                </c:pt>
                <c:pt idx="1402">
                  <c:v>0.25</c:v>
                </c:pt>
                <c:pt idx="1403">
                  <c:v>0.25</c:v>
                </c:pt>
                <c:pt idx="1404">
                  <c:v>0.25</c:v>
                </c:pt>
                <c:pt idx="1405">
                  <c:v>0.25</c:v>
                </c:pt>
                <c:pt idx="1406">
                  <c:v>0.25</c:v>
                </c:pt>
                <c:pt idx="1407">
                  <c:v>0.25</c:v>
                </c:pt>
                <c:pt idx="1408">
                  <c:v>0.25</c:v>
                </c:pt>
                <c:pt idx="1409">
                  <c:v>0.25</c:v>
                </c:pt>
                <c:pt idx="1410">
                  <c:v>0.25</c:v>
                </c:pt>
                <c:pt idx="1411">
                  <c:v>0.25</c:v>
                </c:pt>
                <c:pt idx="1412">
                  <c:v>0.25</c:v>
                </c:pt>
                <c:pt idx="1413">
                  <c:v>0.25</c:v>
                </c:pt>
                <c:pt idx="1414">
                  <c:v>0.25</c:v>
                </c:pt>
                <c:pt idx="1415">
                  <c:v>0.25</c:v>
                </c:pt>
                <c:pt idx="1416">
                  <c:v>0.25</c:v>
                </c:pt>
                <c:pt idx="1417">
                  <c:v>0.25</c:v>
                </c:pt>
                <c:pt idx="1418">
                  <c:v>0.25</c:v>
                </c:pt>
                <c:pt idx="1419">
                  <c:v>0.25</c:v>
                </c:pt>
                <c:pt idx="1420">
                  <c:v>0.25</c:v>
                </c:pt>
                <c:pt idx="1421">
                  <c:v>0.25</c:v>
                </c:pt>
                <c:pt idx="1422">
                  <c:v>0.25</c:v>
                </c:pt>
                <c:pt idx="1423">
                  <c:v>0.25</c:v>
                </c:pt>
                <c:pt idx="1424">
                  <c:v>0.25</c:v>
                </c:pt>
                <c:pt idx="1425">
                  <c:v>0.25</c:v>
                </c:pt>
                <c:pt idx="1426">
                  <c:v>0.25</c:v>
                </c:pt>
                <c:pt idx="1427">
                  <c:v>0.25</c:v>
                </c:pt>
                <c:pt idx="1428">
                  <c:v>0.25</c:v>
                </c:pt>
                <c:pt idx="1429">
                  <c:v>0.25</c:v>
                </c:pt>
                <c:pt idx="1430">
                  <c:v>0.25</c:v>
                </c:pt>
                <c:pt idx="1431">
                  <c:v>0.25</c:v>
                </c:pt>
                <c:pt idx="1432">
                  <c:v>0.25</c:v>
                </c:pt>
                <c:pt idx="1433">
                  <c:v>0.25</c:v>
                </c:pt>
                <c:pt idx="1434">
                  <c:v>0.25</c:v>
                </c:pt>
                <c:pt idx="1435">
                  <c:v>0.25</c:v>
                </c:pt>
                <c:pt idx="1436">
                  <c:v>0.25</c:v>
                </c:pt>
                <c:pt idx="1437">
                  <c:v>0.25</c:v>
                </c:pt>
                <c:pt idx="1438">
                  <c:v>0.25</c:v>
                </c:pt>
                <c:pt idx="1439">
                  <c:v>0.25</c:v>
                </c:pt>
                <c:pt idx="1440">
                  <c:v>0.25</c:v>
                </c:pt>
                <c:pt idx="1441">
                  <c:v>0.25</c:v>
                </c:pt>
                <c:pt idx="1442">
                  <c:v>0.25</c:v>
                </c:pt>
                <c:pt idx="1443">
                  <c:v>0.25</c:v>
                </c:pt>
                <c:pt idx="1444">
                  <c:v>0.25</c:v>
                </c:pt>
                <c:pt idx="1445">
                  <c:v>0.25</c:v>
                </c:pt>
                <c:pt idx="1446">
                  <c:v>0.25</c:v>
                </c:pt>
                <c:pt idx="1447">
                  <c:v>0.25</c:v>
                </c:pt>
                <c:pt idx="1448">
                  <c:v>0.25</c:v>
                </c:pt>
                <c:pt idx="1449">
                  <c:v>0.25</c:v>
                </c:pt>
                <c:pt idx="1450">
                  <c:v>0.25</c:v>
                </c:pt>
                <c:pt idx="1451">
                  <c:v>0.25</c:v>
                </c:pt>
                <c:pt idx="1452">
                  <c:v>0.25</c:v>
                </c:pt>
                <c:pt idx="1453">
                  <c:v>0.25</c:v>
                </c:pt>
                <c:pt idx="1454">
                  <c:v>0.25</c:v>
                </c:pt>
                <c:pt idx="1455">
                  <c:v>0.25</c:v>
                </c:pt>
                <c:pt idx="1456">
                  <c:v>0.25</c:v>
                </c:pt>
                <c:pt idx="1457">
                  <c:v>0.25</c:v>
                </c:pt>
                <c:pt idx="1458">
                  <c:v>0.25</c:v>
                </c:pt>
                <c:pt idx="1459">
                  <c:v>0.25</c:v>
                </c:pt>
                <c:pt idx="1460">
                  <c:v>0.25</c:v>
                </c:pt>
                <c:pt idx="1461">
                  <c:v>0.25</c:v>
                </c:pt>
                <c:pt idx="1462">
                  <c:v>0.25</c:v>
                </c:pt>
                <c:pt idx="1463">
                  <c:v>0.25</c:v>
                </c:pt>
                <c:pt idx="1464">
                  <c:v>0.25</c:v>
                </c:pt>
                <c:pt idx="1465">
                  <c:v>0.25</c:v>
                </c:pt>
                <c:pt idx="1466">
                  <c:v>0.25</c:v>
                </c:pt>
                <c:pt idx="1467">
                  <c:v>0.75</c:v>
                </c:pt>
                <c:pt idx="1468">
                  <c:v>0.75</c:v>
                </c:pt>
                <c:pt idx="1469">
                  <c:v>0.75</c:v>
                </c:pt>
                <c:pt idx="1470">
                  <c:v>0.75</c:v>
                </c:pt>
                <c:pt idx="1471">
                  <c:v>0.75</c:v>
                </c:pt>
                <c:pt idx="1472">
                  <c:v>0.75</c:v>
                </c:pt>
                <c:pt idx="1473">
                  <c:v>0.75</c:v>
                </c:pt>
                <c:pt idx="1474">
                  <c:v>0.75</c:v>
                </c:pt>
                <c:pt idx="1475">
                  <c:v>0.75</c:v>
                </c:pt>
                <c:pt idx="1476">
                  <c:v>0.75</c:v>
                </c:pt>
                <c:pt idx="1477">
                  <c:v>0.75</c:v>
                </c:pt>
                <c:pt idx="1478">
                  <c:v>0.75</c:v>
                </c:pt>
                <c:pt idx="1479">
                  <c:v>0.75</c:v>
                </c:pt>
                <c:pt idx="1480">
                  <c:v>0.75</c:v>
                </c:pt>
                <c:pt idx="1481">
                  <c:v>0.75</c:v>
                </c:pt>
                <c:pt idx="1482">
                  <c:v>0.75</c:v>
                </c:pt>
                <c:pt idx="1483">
                  <c:v>0.75</c:v>
                </c:pt>
                <c:pt idx="1484">
                  <c:v>0.75</c:v>
                </c:pt>
                <c:pt idx="1485">
                  <c:v>0.25</c:v>
                </c:pt>
                <c:pt idx="1486">
                  <c:v>0.25</c:v>
                </c:pt>
                <c:pt idx="1487">
                  <c:v>0.25</c:v>
                </c:pt>
                <c:pt idx="1488">
                  <c:v>0.25</c:v>
                </c:pt>
                <c:pt idx="1489">
                  <c:v>0.25</c:v>
                </c:pt>
                <c:pt idx="1490">
                  <c:v>0.25</c:v>
                </c:pt>
                <c:pt idx="1491">
                  <c:v>0.25</c:v>
                </c:pt>
                <c:pt idx="1492">
                  <c:v>0.25</c:v>
                </c:pt>
                <c:pt idx="1493">
                  <c:v>0.25</c:v>
                </c:pt>
                <c:pt idx="1494">
                  <c:v>0.25</c:v>
                </c:pt>
                <c:pt idx="1495">
                  <c:v>0.75</c:v>
                </c:pt>
                <c:pt idx="1496">
                  <c:v>0.75</c:v>
                </c:pt>
                <c:pt idx="1497">
                  <c:v>0.25</c:v>
                </c:pt>
                <c:pt idx="1498">
                  <c:v>0.25</c:v>
                </c:pt>
                <c:pt idx="1499">
                  <c:v>0.25</c:v>
                </c:pt>
                <c:pt idx="1500">
                  <c:v>0.25</c:v>
                </c:pt>
                <c:pt idx="1501">
                  <c:v>0.25</c:v>
                </c:pt>
                <c:pt idx="1502">
                  <c:v>0.25</c:v>
                </c:pt>
                <c:pt idx="1503">
                  <c:v>0.25</c:v>
                </c:pt>
                <c:pt idx="1504">
                  <c:v>0.25</c:v>
                </c:pt>
                <c:pt idx="1505">
                  <c:v>0.25</c:v>
                </c:pt>
                <c:pt idx="1506">
                  <c:v>0.25</c:v>
                </c:pt>
                <c:pt idx="1507">
                  <c:v>0.25</c:v>
                </c:pt>
                <c:pt idx="1508">
                  <c:v>0.25</c:v>
                </c:pt>
                <c:pt idx="1509">
                  <c:v>0.25</c:v>
                </c:pt>
                <c:pt idx="1510">
                  <c:v>0.25</c:v>
                </c:pt>
                <c:pt idx="1511">
                  <c:v>0.25</c:v>
                </c:pt>
                <c:pt idx="1512">
                  <c:v>0.25</c:v>
                </c:pt>
                <c:pt idx="1513">
                  <c:v>0.25</c:v>
                </c:pt>
                <c:pt idx="1514">
                  <c:v>0.25</c:v>
                </c:pt>
                <c:pt idx="1515">
                  <c:v>0.75</c:v>
                </c:pt>
                <c:pt idx="1516">
                  <c:v>0.75</c:v>
                </c:pt>
                <c:pt idx="1517">
                  <c:v>0.75</c:v>
                </c:pt>
                <c:pt idx="1518">
                  <c:v>0.75</c:v>
                </c:pt>
                <c:pt idx="1519">
                  <c:v>0.75</c:v>
                </c:pt>
                <c:pt idx="1520">
                  <c:v>0.75</c:v>
                </c:pt>
                <c:pt idx="1521">
                  <c:v>0.75</c:v>
                </c:pt>
                <c:pt idx="1522">
                  <c:v>0.75</c:v>
                </c:pt>
                <c:pt idx="1523">
                  <c:v>0.75</c:v>
                </c:pt>
                <c:pt idx="1524">
                  <c:v>0.75</c:v>
                </c:pt>
                <c:pt idx="1525">
                  <c:v>0.75</c:v>
                </c:pt>
                <c:pt idx="1526">
                  <c:v>0.75</c:v>
                </c:pt>
                <c:pt idx="1527">
                  <c:v>0.75</c:v>
                </c:pt>
                <c:pt idx="1528">
                  <c:v>0.75</c:v>
                </c:pt>
                <c:pt idx="1529">
                  <c:v>0.75</c:v>
                </c:pt>
                <c:pt idx="1530">
                  <c:v>0.75</c:v>
                </c:pt>
                <c:pt idx="1531">
                  <c:v>0.75</c:v>
                </c:pt>
                <c:pt idx="1532">
                  <c:v>0.75</c:v>
                </c:pt>
                <c:pt idx="1533">
                  <c:v>0.75</c:v>
                </c:pt>
                <c:pt idx="1534">
                  <c:v>0.75</c:v>
                </c:pt>
                <c:pt idx="1535">
                  <c:v>0.25</c:v>
                </c:pt>
                <c:pt idx="1536">
                  <c:v>0.75</c:v>
                </c:pt>
                <c:pt idx="1537">
                  <c:v>0.75</c:v>
                </c:pt>
                <c:pt idx="1538">
                  <c:v>0.75</c:v>
                </c:pt>
                <c:pt idx="1539">
                  <c:v>0.75</c:v>
                </c:pt>
                <c:pt idx="1540">
                  <c:v>0.25</c:v>
                </c:pt>
                <c:pt idx="1541">
                  <c:v>0.75</c:v>
                </c:pt>
                <c:pt idx="1542">
                  <c:v>0.75</c:v>
                </c:pt>
                <c:pt idx="1543">
                  <c:v>0.75</c:v>
                </c:pt>
                <c:pt idx="1544">
                  <c:v>0.75</c:v>
                </c:pt>
                <c:pt idx="1545">
                  <c:v>0.75</c:v>
                </c:pt>
                <c:pt idx="1546">
                  <c:v>0.75</c:v>
                </c:pt>
                <c:pt idx="1547">
                  <c:v>0.75</c:v>
                </c:pt>
                <c:pt idx="1548">
                  <c:v>0.75</c:v>
                </c:pt>
                <c:pt idx="1549">
                  <c:v>0.75</c:v>
                </c:pt>
                <c:pt idx="1550">
                  <c:v>0.75</c:v>
                </c:pt>
                <c:pt idx="1551">
                  <c:v>0.75</c:v>
                </c:pt>
                <c:pt idx="1552">
                  <c:v>0.25</c:v>
                </c:pt>
                <c:pt idx="1553">
                  <c:v>0.75</c:v>
                </c:pt>
                <c:pt idx="1554">
                  <c:v>0.75</c:v>
                </c:pt>
                <c:pt idx="1555">
                  <c:v>0.25</c:v>
                </c:pt>
                <c:pt idx="1556">
                  <c:v>0.75</c:v>
                </c:pt>
                <c:pt idx="1557">
                  <c:v>0.75</c:v>
                </c:pt>
                <c:pt idx="1558">
                  <c:v>0.75</c:v>
                </c:pt>
                <c:pt idx="1559">
                  <c:v>0.75</c:v>
                </c:pt>
                <c:pt idx="1560">
                  <c:v>0.75</c:v>
                </c:pt>
                <c:pt idx="1561">
                  <c:v>0.25</c:v>
                </c:pt>
                <c:pt idx="1562">
                  <c:v>0.75</c:v>
                </c:pt>
                <c:pt idx="1563">
                  <c:v>0.75</c:v>
                </c:pt>
                <c:pt idx="1564">
                  <c:v>0.75</c:v>
                </c:pt>
                <c:pt idx="1565">
                  <c:v>0.75</c:v>
                </c:pt>
                <c:pt idx="1566">
                  <c:v>0.75</c:v>
                </c:pt>
                <c:pt idx="1567">
                  <c:v>0.75</c:v>
                </c:pt>
                <c:pt idx="1568">
                  <c:v>0.75</c:v>
                </c:pt>
                <c:pt idx="1569">
                  <c:v>0.75</c:v>
                </c:pt>
                <c:pt idx="1570">
                  <c:v>0.75</c:v>
                </c:pt>
                <c:pt idx="1571">
                  <c:v>0.75</c:v>
                </c:pt>
                <c:pt idx="1572">
                  <c:v>0.75</c:v>
                </c:pt>
                <c:pt idx="1573">
                  <c:v>0.75</c:v>
                </c:pt>
                <c:pt idx="1574">
                  <c:v>0.75</c:v>
                </c:pt>
                <c:pt idx="1575">
                  <c:v>0.75</c:v>
                </c:pt>
                <c:pt idx="1576">
                  <c:v>0.75</c:v>
                </c:pt>
                <c:pt idx="1577">
                  <c:v>0.75</c:v>
                </c:pt>
                <c:pt idx="1578">
                  <c:v>0.75</c:v>
                </c:pt>
                <c:pt idx="1579">
                  <c:v>0.25</c:v>
                </c:pt>
                <c:pt idx="1580">
                  <c:v>0.25</c:v>
                </c:pt>
                <c:pt idx="1581">
                  <c:v>0.25</c:v>
                </c:pt>
                <c:pt idx="1582">
                  <c:v>0.25</c:v>
                </c:pt>
                <c:pt idx="1583">
                  <c:v>0.25</c:v>
                </c:pt>
                <c:pt idx="1584">
                  <c:v>0.25</c:v>
                </c:pt>
                <c:pt idx="1585">
                  <c:v>0.25</c:v>
                </c:pt>
                <c:pt idx="1586">
                  <c:v>0.25</c:v>
                </c:pt>
                <c:pt idx="1587">
                  <c:v>0.25</c:v>
                </c:pt>
                <c:pt idx="1588">
                  <c:v>0.25</c:v>
                </c:pt>
                <c:pt idx="1589">
                  <c:v>0.25</c:v>
                </c:pt>
                <c:pt idx="1590">
                  <c:v>0.25</c:v>
                </c:pt>
                <c:pt idx="1591">
                  <c:v>0.25</c:v>
                </c:pt>
                <c:pt idx="1592">
                  <c:v>0.25</c:v>
                </c:pt>
                <c:pt idx="1593">
                  <c:v>0.25</c:v>
                </c:pt>
                <c:pt idx="1594">
                  <c:v>0.25</c:v>
                </c:pt>
                <c:pt idx="1595">
                  <c:v>0.25</c:v>
                </c:pt>
                <c:pt idx="1596">
                  <c:v>0.25</c:v>
                </c:pt>
                <c:pt idx="1597">
                  <c:v>0.25</c:v>
                </c:pt>
                <c:pt idx="1598">
                  <c:v>0.25</c:v>
                </c:pt>
                <c:pt idx="1599">
                  <c:v>0.25</c:v>
                </c:pt>
                <c:pt idx="1600">
                  <c:v>0.25</c:v>
                </c:pt>
                <c:pt idx="1601">
                  <c:v>0.25</c:v>
                </c:pt>
                <c:pt idx="1602">
                  <c:v>0.25</c:v>
                </c:pt>
                <c:pt idx="1603">
                  <c:v>0.25</c:v>
                </c:pt>
                <c:pt idx="1604">
                  <c:v>0.25</c:v>
                </c:pt>
                <c:pt idx="1605">
                  <c:v>0.25</c:v>
                </c:pt>
                <c:pt idx="1606">
                  <c:v>0.25</c:v>
                </c:pt>
                <c:pt idx="1607">
                  <c:v>0.25</c:v>
                </c:pt>
                <c:pt idx="1608">
                  <c:v>0.25</c:v>
                </c:pt>
                <c:pt idx="1609">
                  <c:v>0.25</c:v>
                </c:pt>
                <c:pt idx="1610">
                  <c:v>0.75</c:v>
                </c:pt>
                <c:pt idx="1611">
                  <c:v>0.25</c:v>
                </c:pt>
                <c:pt idx="1612">
                  <c:v>0.75</c:v>
                </c:pt>
                <c:pt idx="1613">
                  <c:v>0.25</c:v>
                </c:pt>
                <c:pt idx="1614">
                  <c:v>0.75</c:v>
                </c:pt>
                <c:pt idx="1615">
                  <c:v>0.75</c:v>
                </c:pt>
                <c:pt idx="1616">
                  <c:v>0.25</c:v>
                </c:pt>
                <c:pt idx="1617">
                  <c:v>0.25</c:v>
                </c:pt>
                <c:pt idx="1618">
                  <c:v>0.25</c:v>
                </c:pt>
                <c:pt idx="1619">
                  <c:v>0.75</c:v>
                </c:pt>
                <c:pt idx="1620">
                  <c:v>0.75</c:v>
                </c:pt>
                <c:pt idx="1621">
                  <c:v>0.25</c:v>
                </c:pt>
                <c:pt idx="1622">
                  <c:v>0.25</c:v>
                </c:pt>
                <c:pt idx="1623">
                  <c:v>0.25</c:v>
                </c:pt>
                <c:pt idx="1624">
                  <c:v>0.25</c:v>
                </c:pt>
                <c:pt idx="1625">
                  <c:v>0</c:v>
                </c:pt>
                <c:pt idx="1626">
                  <c:v>0</c:v>
                </c:pt>
                <c:pt idx="1627">
                  <c:v>0.25</c:v>
                </c:pt>
                <c:pt idx="1628">
                  <c:v>0</c:v>
                </c:pt>
                <c:pt idx="1629">
                  <c:v>0.75</c:v>
                </c:pt>
                <c:pt idx="1630">
                  <c:v>0.25</c:v>
                </c:pt>
                <c:pt idx="1631">
                  <c:v>0.25</c:v>
                </c:pt>
                <c:pt idx="1632">
                  <c:v>0</c:v>
                </c:pt>
                <c:pt idx="1633">
                  <c:v>0.75</c:v>
                </c:pt>
                <c:pt idx="1634">
                  <c:v>0.25</c:v>
                </c:pt>
                <c:pt idx="1635">
                  <c:v>0</c:v>
                </c:pt>
                <c:pt idx="1636">
                  <c:v>0.75</c:v>
                </c:pt>
                <c:pt idx="1637">
                  <c:v>0.25</c:v>
                </c:pt>
                <c:pt idx="1638">
                  <c:v>0</c:v>
                </c:pt>
                <c:pt idx="1639">
                  <c:v>0.25</c:v>
                </c:pt>
                <c:pt idx="1640">
                  <c:v>0.75</c:v>
                </c:pt>
                <c:pt idx="1641">
                  <c:v>0.75</c:v>
                </c:pt>
                <c:pt idx="1642">
                  <c:v>0</c:v>
                </c:pt>
                <c:pt idx="1643">
                  <c:v>0.25</c:v>
                </c:pt>
                <c:pt idx="1644">
                  <c:v>0.75</c:v>
                </c:pt>
                <c:pt idx="1645">
                  <c:v>0.75</c:v>
                </c:pt>
                <c:pt idx="1646">
                  <c:v>0.25</c:v>
                </c:pt>
                <c:pt idx="1647">
                  <c:v>0</c:v>
                </c:pt>
                <c:pt idx="1648">
                  <c:v>0.25</c:v>
                </c:pt>
                <c:pt idx="1649">
                  <c:v>0.25</c:v>
                </c:pt>
                <c:pt idx="1650">
                  <c:v>0</c:v>
                </c:pt>
                <c:pt idx="1651">
                  <c:v>0.25</c:v>
                </c:pt>
                <c:pt idx="1652">
                  <c:v>0.25</c:v>
                </c:pt>
                <c:pt idx="1653">
                  <c:v>0.75</c:v>
                </c:pt>
                <c:pt idx="1654">
                  <c:v>0.75</c:v>
                </c:pt>
                <c:pt idx="1655">
                  <c:v>0</c:v>
                </c:pt>
                <c:pt idx="1656">
                  <c:v>0.75</c:v>
                </c:pt>
                <c:pt idx="1657">
                  <c:v>0</c:v>
                </c:pt>
                <c:pt idx="1658">
                  <c:v>0</c:v>
                </c:pt>
                <c:pt idx="1659">
                  <c:v>0.25</c:v>
                </c:pt>
                <c:pt idx="1660">
                  <c:v>0</c:v>
                </c:pt>
                <c:pt idx="1661">
                  <c:v>0.25</c:v>
                </c:pt>
                <c:pt idx="1662">
                  <c:v>0.25</c:v>
                </c:pt>
                <c:pt idx="1663">
                  <c:v>0.25</c:v>
                </c:pt>
                <c:pt idx="1664">
                  <c:v>0.75</c:v>
                </c:pt>
                <c:pt idx="1665">
                  <c:v>0.75</c:v>
                </c:pt>
                <c:pt idx="1666">
                  <c:v>0.75</c:v>
                </c:pt>
                <c:pt idx="1667">
                  <c:v>0</c:v>
                </c:pt>
                <c:pt idx="1668">
                  <c:v>0.75</c:v>
                </c:pt>
                <c:pt idx="1669">
                  <c:v>0</c:v>
                </c:pt>
                <c:pt idx="1670">
                  <c:v>0.75</c:v>
                </c:pt>
                <c:pt idx="1671">
                  <c:v>0.75</c:v>
                </c:pt>
                <c:pt idx="1672">
                  <c:v>0</c:v>
                </c:pt>
                <c:pt idx="1673">
                  <c:v>0.75</c:v>
                </c:pt>
                <c:pt idx="1674">
                  <c:v>0.25</c:v>
                </c:pt>
                <c:pt idx="1675">
                  <c:v>0.25</c:v>
                </c:pt>
                <c:pt idx="1676">
                  <c:v>0.25</c:v>
                </c:pt>
                <c:pt idx="1677">
                  <c:v>0.25</c:v>
                </c:pt>
                <c:pt idx="1678">
                  <c:v>0.25</c:v>
                </c:pt>
                <c:pt idx="1679">
                  <c:v>0</c:v>
                </c:pt>
                <c:pt idx="1680">
                  <c:v>0.75</c:v>
                </c:pt>
                <c:pt idx="1681">
                  <c:v>0</c:v>
                </c:pt>
                <c:pt idx="1682">
                  <c:v>0</c:v>
                </c:pt>
                <c:pt idx="1683">
                  <c:v>0.75</c:v>
                </c:pt>
                <c:pt idx="1684">
                  <c:v>0</c:v>
                </c:pt>
                <c:pt idx="1685">
                  <c:v>0</c:v>
                </c:pt>
                <c:pt idx="1686">
                  <c:v>0.75</c:v>
                </c:pt>
                <c:pt idx="1687">
                  <c:v>0.25</c:v>
                </c:pt>
                <c:pt idx="1688">
                  <c:v>0</c:v>
                </c:pt>
                <c:pt idx="1689">
                  <c:v>0</c:v>
                </c:pt>
                <c:pt idx="1690">
                  <c:v>0.75</c:v>
                </c:pt>
                <c:pt idx="1691">
                  <c:v>0.25</c:v>
                </c:pt>
                <c:pt idx="1692">
                  <c:v>0.75</c:v>
                </c:pt>
                <c:pt idx="1693">
                  <c:v>0.75</c:v>
                </c:pt>
                <c:pt idx="1694">
                  <c:v>0.25</c:v>
                </c:pt>
                <c:pt idx="1695">
                  <c:v>0.75</c:v>
                </c:pt>
                <c:pt idx="1696">
                  <c:v>0</c:v>
                </c:pt>
                <c:pt idx="1697">
                  <c:v>0.25</c:v>
                </c:pt>
                <c:pt idx="1698">
                  <c:v>0.75</c:v>
                </c:pt>
                <c:pt idx="1699">
                  <c:v>0.25</c:v>
                </c:pt>
                <c:pt idx="1700">
                  <c:v>0.25</c:v>
                </c:pt>
                <c:pt idx="1701">
                  <c:v>0</c:v>
                </c:pt>
                <c:pt idx="1702">
                  <c:v>0</c:v>
                </c:pt>
                <c:pt idx="1703">
                  <c:v>0</c:v>
                </c:pt>
                <c:pt idx="1704">
                  <c:v>0</c:v>
                </c:pt>
                <c:pt idx="1705">
                  <c:v>0.25</c:v>
                </c:pt>
                <c:pt idx="1706">
                  <c:v>0.75</c:v>
                </c:pt>
                <c:pt idx="1707">
                  <c:v>0.75</c:v>
                </c:pt>
                <c:pt idx="1708">
                  <c:v>0</c:v>
                </c:pt>
                <c:pt idx="1709">
                  <c:v>0.25</c:v>
                </c:pt>
                <c:pt idx="1710">
                  <c:v>0.75</c:v>
                </c:pt>
                <c:pt idx="1711">
                  <c:v>0.25</c:v>
                </c:pt>
                <c:pt idx="1712">
                  <c:v>0.25</c:v>
                </c:pt>
                <c:pt idx="1713">
                  <c:v>0</c:v>
                </c:pt>
                <c:pt idx="1714">
                  <c:v>0.25</c:v>
                </c:pt>
                <c:pt idx="1715">
                  <c:v>0.25</c:v>
                </c:pt>
                <c:pt idx="1716">
                  <c:v>0.25</c:v>
                </c:pt>
                <c:pt idx="1717">
                  <c:v>0.75</c:v>
                </c:pt>
                <c:pt idx="1718">
                  <c:v>0.25</c:v>
                </c:pt>
                <c:pt idx="1719">
                  <c:v>0.75</c:v>
                </c:pt>
                <c:pt idx="1720">
                  <c:v>0</c:v>
                </c:pt>
                <c:pt idx="1721">
                  <c:v>0.25</c:v>
                </c:pt>
                <c:pt idx="1722">
                  <c:v>0.75</c:v>
                </c:pt>
                <c:pt idx="1723">
                  <c:v>0.25</c:v>
                </c:pt>
                <c:pt idx="1724">
                  <c:v>0.75</c:v>
                </c:pt>
                <c:pt idx="1725">
                  <c:v>0</c:v>
                </c:pt>
                <c:pt idx="1726">
                  <c:v>0.75</c:v>
                </c:pt>
                <c:pt idx="1727">
                  <c:v>0.75</c:v>
                </c:pt>
                <c:pt idx="1728">
                  <c:v>0.75</c:v>
                </c:pt>
                <c:pt idx="1729">
                  <c:v>0.75</c:v>
                </c:pt>
                <c:pt idx="1730">
                  <c:v>0</c:v>
                </c:pt>
                <c:pt idx="1731">
                  <c:v>0.75</c:v>
                </c:pt>
                <c:pt idx="1732">
                  <c:v>0</c:v>
                </c:pt>
                <c:pt idx="1733">
                  <c:v>0.75</c:v>
                </c:pt>
                <c:pt idx="1734">
                  <c:v>0.75</c:v>
                </c:pt>
                <c:pt idx="1735">
                  <c:v>0.75</c:v>
                </c:pt>
                <c:pt idx="1736">
                  <c:v>0.75</c:v>
                </c:pt>
                <c:pt idx="1737">
                  <c:v>0.75</c:v>
                </c:pt>
                <c:pt idx="1738">
                  <c:v>0.75</c:v>
                </c:pt>
                <c:pt idx="1739">
                  <c:v>0.25</c:v>
                </c:pt>
                <c:pt idx="1740">
                  <c:v>0</c:v>
                </c:pt>
                <c:pt idx="1741">
                  <c:v>0.25</c:v>
                </c:pt>
                <c:pt idx="1742">
                  <c:v>0</c:v>
                </c:pt>
                <c:pt idx="1743">
                  <c:v>0.75</c:v>
                </c:pt>
                <c:pt idx="1744">
                  <c:v>0.75</c:v>
                </c:pt>
                <c:pt idx="1745">
                  <c:v>0.75</c:v>
                </c:pt>
                <c:pt idx="1746">
                  <c:v>0</c:v>
                </c:pt>
                <c:pt idx="1747">
                  <c:v>0.75</c:v>
                </c:pt>
                <c:pt idx="1748">
                  <c:v>0</c:v>
                </c:pt>
                <c:pt idx="1749">
                  <c:v>0</c:v>
                </c:pt>
                <c:pt idx="1750">
                  <c:v>0.25</c:v>
                </c:pt>
                <c:pt idx="1751">
                  <c:v>0.25</c:v>
                </c:pt>
                <c:pt idx="1752">
                  <c:v>0.75</c:v>
                </c:pt>
                <c:pt idx="1753">
                  <c:v>0.25</c:v>
                </c:pt>
                <c:pt idx="1754">
                  <c:v>0.75</c:v>
                </c:pt>
                <c:pt idx="1755">
                  <c:v>0</c:v>
                </c:pt>
                <c:pt idx="1756">
                  <c:v>0.25</c:v>
                </c:pt>
                <c:pt idx="1757">
                  <c:v>0.25</c:v>
                </c:pt>
                <c:pt idx="1758">
                  <c:v>0.25</c:v>
                </c:pt>
                <c:pt idx="1759">
                  <c:v>0.75</c:v>
                </c:pt>
                <c:pt idx="1760">
                  <c:v>0</c:v>
                </c:pt>
                <c:pt idx="1761">
                  <c:v>0.25</c:v>
                </c:pt>
                <c:pt idx="1762">
                  <c:v>0.75</c:v>
                </c:pt>
                <c:pt idx="1763">
                  <c:v>0.75</c:v>
                </c:pt>
                <c:pt idx="1764">
                  <c:v>0.25</c:v>
                </c:pt>
                <c:pt idx="1765">
                  <c:v>0</c:v>
                </c:pt>
                <c:pt idx="1766">
                  <c:v>0.25</c:v>
                </c:pt>
                <c:pt idx="1767">
                  <c:v>0.25</c:v>
                </c:pt>
                <c:pt idx="1768">
                  <c:v>0</c:v>
                </c:pt>
                <c:pt idx="1769">
                  <c:v>0.75</c:v>
                </c:pt>
                <c:pt idx="1770">
                  <c:v>0.25</c:v>
                </c:pt>
                <c:pt idx="1771">
                  <c:v>0.75</c:v>
                </c:pt>
                <c:pt idx="1772">
                  <c:v>0.25</c:v>
                </c:pt>
                <c:pt idx="1773">
                  <c:v>0.25</c:v>
                </c:pt>
                <c:pt idx="1774">
                  <c:v>0.25</c:v>
                </c:pt>
                <c:pt idx="1775">
                  <c:v>0.25</c:v>
                </c:pt>
                <c:pt idx="1776">
                  <c:v>0.25</c:v>
                </c:pt>
                <c:pt idx="1777">
                  <c:v>0</c:v>
                </c:pt>
                <c:pt idx="1778">
                  <c:v>0.25</c:v>
                </c:pt>
                <c:pt idx="1779">
                  <c:v>0.25</c:v>
                </c:pt>
                <c:pt idx="1780">
                  <c:v>0.75</c:v>
                </c:pt>
                <c:pt idx="1781">
                  <c:v>0.75</c:v>
                </c:pt>
                <c:pt idx="1782">
                  <c:v>0.75</c:v>
                </c:pt>
                <c:pt idx="1783">
                  <c:v>0.25</c:v>
                </c:pt>
                <c:pt idx="1784">
                  <c:v>0.75</c:v>
                </c:pt>
                <c:pt idx="1785">
                  <c:v>0.25</c:v>
                </c:pt>
                <c:pt idx="1786">
                  <c:v>0.25</c:v>
                </c:pt>
                <c:pt idx="1787">
                  <c:v>0.25</c:v>
                </c:pt>
                <c:pt idx="1788">
                  <c:v>0.25</c:v>
                </c:pt>
                <c:pt idx="1789">
                  <c:v>0.25</c:v>
                </c:pt>
                <c:pt idx="1790">
                  <c:v>0.25</c:v>
                </c:pt>
                <c:pt idx="1791">
                  <c:v>0.25</c:v>
                </c:pt>
                <c:pt idx="1792">
                  <c:v>0.25</c:v>
                </c:pt>
                <c:pt idx="1793">
                  <c:v>0.75</c:v>
                </c:pt>
                <c:pt idx="1794">
                  <c:v>0.75</c:v>
                </c:pt>
                <c:pt idx="1795">
                  <c:v>0.25</c:v>
                </c:pt>
                <c:pt idx="1796">
                  <c:v>0.25</c:v>
                </c:pt>
                <c:pt idx="1797">
                  <c:v>0.75</c:v>
                </c:pt>
                <c:pt idx="1798">
                  <c:v>0.25</c:v>
                </c:pt>
                <c:pt idx="1799">
                  <c:v>0.25</c:v>
                </c:pt>
                <c:pt idx="1800">
                  <c:v>0.75</c:v>
                </c:pt>
                <c:pt idx="1801">
                  <c:v>0.75</c:v>
                </c:pt>
                <c:pt idx="1802">
                  <c:v>0.75</c:v>
                </c:pt>
                <c:pt idx="1803">
                  <c:v>0.75</c:v>
                </c:pt>
                <c:pt idx="1804">
                  <c:v>0.75</c:v>
                </c:pt>
                <c:pt idx="1805">
                  <c:v>0.25</c:v>
                </c:pt>
                <c:pt idx="1806">
                  <c:v>0.25</c:v>
                </c:pt>
                <c:pt idx="1807">
                  <c:v>0.25</c:v>
                </c:pt>
                <c:pt idx="1808">
                  <c:v>0.25</c:v>
                </c:pt>
                <c:pt idx="1809">
                  <c:v>0.25</c:v>
                </c:pt>
                <c:pt idx="1810">
                  <c:v>0.25</c:v>
                </c:pt>
                <c:pt idx="1811">
                  <c:v>0.25</c:v>
                </c:pt>
                <c:pt idx="1812">
                  <c:v>0.25</c:v>
                </c:pt>
                <c:pt idx="1813">
                  <c:v>0.25</c:v>
                </c:pt>
                <c:pt idx="1814">
                  <c:v>0.25</c:v>
                </c:pt>
                <c:pt idx="1815">
                  <c:v>0.25</c:v>
                </c:pt>
                <c:pt idx="1816">
                  <c:v>0.25</c:v>
                </c:pt>
                <c:pt idx="1817">
                  <c:v>0.25</c:v>
                </c:pt>
                <c:pt idx="1818">
                  <c:v>0.25</c:v>
                </c:pt>
                <c:pt idx="1819">
                  <c:v>0.25</c:v>
                </c:pt>
                <c:pt idx="1820">
                  <c:v>0.25</c:v>
                </c:pt>
                <c:pt idx="1821">
                  <c:v>0.25</c:v>
                </c:pt>
                <c:pt idx="1822">
                  <c:v>0.25</c:v>
                </c:pt>
                <c:pt idx="1823">
                  <c:v>0.25</c:v>
                </c:pt>
                <c:pt idx="1824">
                  <c:v>0.25</c:v>
                </c:pt>
                <c:pt idx="1825">
                  <c:v>0.75</c:v>
                </c:pt>
                <c:pt idx="1826">
                  <c:v>0.75</c:v>
                </c:pt>
                <c:pt idx="1827">
                  <c:v>0.75</c:v>
                </c:pt>
                <c:pt idx="1828">
                  <c:v>0.75</c:v>
                </c:pt>
                <c:pt idx="1829">
                  <c:v>0.75</c:v>
                </c:pt>
                <c:pt idx="1830">
                  <c:v>0.75</c:v>
                </c:pt>
                <c:pt idx="1831">
                  <c:v>0.75</c:v>
                </c:pt>
                <c:pt idx="1832">
                  <c:v>0.75</c:v>
                </c:pt>
                <c:pt idx="1833">
                  <c:v>0.25</c:v>
                </c:pt>
                <c:pt idx="1834">
                  <c:v>0.25</c:v>
                </c:pt>
                <c:pt idx="1835">
                  <c:v>0.25</c:v>
                </c:pt>
                <c:pt idx="1836">
                  <c:v>0.25</c:v>
                </c:pt>
                <c:pt idx="1837">
                  <c:v>0.25</c:v>
                </c:pt>
                <c:pt idx="1838">
                  <c:v>0.25</c:v>
                </c:pt>
                <c:pt idx="1839">
                  <c:v>0.25</c:v>
                </c:pt>
                <c:pt idx="1840">
                  <c:v>0.75</c:v>
                </c:pt>
                <c:pt idx="1841">
                  <c:v>0.75</c:v>
                </c:pt>
                <c:pt idx="1842">
                  <c:v>0.75</c:v>
                </c:pt>
                <c:pt idx="1843">
                  <c:v>0.75</c:v>
                </c:pt>
                <c:pt idx="1844">
                  <c:v>0.75</c:v>
                </c:pt>
                <c:pt idx="1845">
                  <c:v>0.25</c:v>
                </c:pt>
                <c:pt idx="1846">
                  <c:v>0.25</c:v>
                </c:pt>
                <c:pt idx="1847">
                  <c:v>0.25</c:v>
                </c:pt>
                <c:pt idx="1848">
                  <c:v>0.25</c:v>
                </c:pt>
                <c:pt idx="1849">
                  <c:v>0.75</c:v>
                </c:pt>
                <c:pt idx="1850">
                  <c:v>0.25</c:v>
                </c:pt>
                <c:pt idx="1851">
                  <c:v>0.75</c:v>
                </c:pt>
                <c:pt idx="1852">
                  <c:v>0.75</c:v>
                </c:pt>
                <c:pt idx="1853">
                  <c:v>0.75</c:v>
                </c:pt>
                <c:pt idx="1854">
                  <c:v>0.75</c:v>
                </c:pt>
                <c:pt idx="1855">
                  <c:v>0.25</c:v>
                </c:pt>
                <c:pt idx="1856">
                  <c:v>0.75</c:v>
                </c:pt>
                <c:pt idx="1857">
                  <c:v>0.25</c:v>
                </c:pt>
                <c:pt idx="1858">
                  <c:v>0.75</c:v>
                </c:pt>
                <c:pt idx="1859">
                  <c:v>0.75</c:v>
                </c:pt>
                <c:pt idx="1860">
                  <c:v>0.75</c:v>
                </c:pt>
                <c:pt idx="1861">
                  <c:v>0.25</c:v>
                </c:pt>
                <c:pt idx="1862">
                  <c:v>0.25</c:v>
                </c:pt>
                <c:pt idx="1863">
                  <c:v>0.25</c:v>
                </c:pt>
                <c:pt idx="1864">
                  <c:v>0.25</c:v>
                </c:pt>
                <c:pt idx="1865">
                  <c:v>0.25</c:v>
                </c:pt>
                <c:pt idx="1866">
                  <c:v>0.25</c:v>
                </c:pt>
                <c:pt idx="1867">
                  <c:v>0.25</c:v>
                </c:pt>
                <c:pt idx="1868">
                  <c:v>0.25</c:v>
                </c:pt>
                <c:pt idx="1869">
                  <c:v>0.25</c:v>
                </c:pt>
                <c:pt idx="1870">
                  <c:v>0.25</c:v>
                </c:pt>
                <c:pt idx="1871">
                  <c:v>0.25</c:v>
                </c:pt>
                <c:pt idx="1872">
                  <c:v>0.25</c:v>
                </c:pt>
                <c:pt idx="1873">
                  <c:v>0.25</c:v>
                </c:pt>
                <c:pt idx="1874">
                  <c:v>0.25</c:v>
                </c:pt>
                <c:pt idx="1875">
                  <c:v>0.25</c:v>
                </c:pt>
                <c:pt idx="1876">
                  <c:v>0.25</c:v>
                </c:pt>
                <c:pt idx="1877">
                  <c:v>0.25</c:v>
                </c:pt>
                <c:pt idx="1878">
                  <c:v>0.25</c:v>
                </c:pt>
                <c:pt idx="1879">
                  <c:v>0.25</c:v>
                </c:pt>
                <c:pt idx="1880">
                  <c:v>0.25</c:v>
                </c:pt>
                <c:pt idx="1881">
                  <c:v>0.25</c:v>
                </c:pt>
                <c:pt idx="1882">
                  <c:v>0.25</c:v>
                </c:pt>
                <c:pt idx="1883">
                  <c:v>0.25</c:v>
                </c:pt>
                <c:pt idx="1884">
                  <c:v>0.25</c:v>
                </c:pt>
                <c:pt idx="1885">
                  <c:v>0.25</c:v>
                </c:pt>
                <c:pt idx="1886">
                  <c:v>0.25</c:v>
                </c:pt>
                <c:pt idx="1887">
                  <c:v>0.25</c:v>
                </c:pt>
                <c:pt idx="1888">
                  <c:v>0.25</c:v>
                </c:pt>
                <c:pt idx="1889">
                  <c:v>0.25</c:v>
                </c:pt>
                <c:pt idx="1890">
                  <c:v>0.25</c:v>
                </c:pt>
                <c:pt idx="1891">
                  <c:v>0.25</c:v>
                </c:pt>
                <c:pt idx="1892">
                  <c:v>0.25</c:v>
                </c:pt>
                <c:pt idx="1893">
                  <c:v>0.25</c:v>
                </c:pt>
                <c:pt idx="1894">
                  <c:v>0.75</c:v>
                </c:pt>
                <c:pt idx="1895">
                  <c:v>0.75</c:v>
                </c:pt>
                <c:pt idx="1896">
                  <c:v>0.75</c:v>
                </c:pt>
                <c:pt idx="1897">
                  <c:v>0.75</c:v>
                </c:pt>
                <c:pt idx="1898">
                  <c:v>0.75</c:v>
                </c:pt>
                <c:pt idx="1899">
                  <c:v>0.75</c:v>
                </c:pt>
                <c:pt idx="1900">
                  <c:v>0.25</c:v>
                </c:pt>
                <c:pt idx="1901">
                  <c:v>0.25</c:v>
                </c:pt>
                <c:pt idx="1902">
                  <c:v>0.25</c:v>
                </c:pt>
                <c:pt idx="1903">
                  <c:v>0.25</c:v>
                </c:pt>
                <c:pt idx="1904">
                  <c:v>0.25</c:v>
                </c:pt>
                <c:pt idx="1905">
                  <c:v>0.25</c:v>
                </c:pt>
                <c:pt idx="1906">
                  <c:v>0.25</c:v>
                </c:pt>
                <c:pt idx="1907">
                  <c:v>0.25</c:v>
                </c:pt>
                <c:pt idx="1908">
                  <c:v>0.25</c:v>
                </c:pt>
                <c:pt idx="1909">
                  <c:v>0.75</c:v>
                </c:pt>
                <c:pt idx="1910">
                  <c:v>0.75</c:v>
                </c:pt>
                <c:pt idx="1911">
                  <c:v>0.75</c:v>
                </c:pt>
                <c:pt idx="1912">
                  <c:v>0.25</c:v>
                </c:pt>
                <c:pt idx="1913">
                  <c:v>0.25</c:v>
                </c:pt>
                <c:pt idx="1914">
                  <c:v>0.25</c:v>
                </c:pt>
                <c:pt idx="1915">
                  <c:v>0.75</c:v>
                </c:pt>
                <c:pt idx="1916">
                  <c:v>0.75</c:v>
                </c:pt>
                <c:pt idx="1917">
                  <c:v>0.75</c:v>
                </c:pt>
                <c:pt idx="1918">
                  <c:v>0.75</c:v>
                </c:pt>
                <c:pt idx="1919">
                  <c:v>0.75</c:v>
                </c:pt>
                <c:pt idx="1920">
                  <c:v>0.75</c:v>
                </c:pt>
                <c:pt idx="1921">
                  <c:v>0.75</c:v>
                </c:pt>
                <c:pt idx="1922">
                  <c:v>0.75</c:v>
                </c:pt>
                <c:pt idx="1923">
                  <c:v>0.75</c:v>
                </c:pt>
                <c:pt idx="1924">
                  <c:v>0.25</c:v>
                </c:pt>
                <c:pt idx="1925">
                  <c:v>0.75</c:v>
                </c:pt>
                <c:pt idx="1926">
                  <c:v>0.25</c:v>
                </c:pt>
                <c:pt idx="1927">
                  <c:v>0.25</c:v>
                </c:pt>
                <c:pt idx="1928">
                  <c:v>0.75</c:v>
                </c:pt>
                <c:pt idx="1929">
                  <c:v>0.25</c:v>
                </c:pt>
                <c:pt idx="1930">
                  <c:v>0.25</c:v>
                </c:pt>
                <c:pt idx="1931">
                  <c:v>0.75</c:v>
                </c:pt>
                <c:pt idx="1932">
                  <c:v>0.75</c:v>
                </c:pt>
                <c:pt idx="1933">
                  <c:v>0.75</c:v>
                </c:pt>
                <c:pt idx="1934">
                  <c:v>0.25</c:v>
                </c:pt>
                <c:pt idx="1935">
                  <c:v>0.25</c:v>
                </c:pt>
                <c:pt idx="1936">
                  <c:v>0.25</c:v>
                </c:pt>
                <c:pt idx="1937">
                  <c:v>0.25</c:v>
                </c:pt>
                <c:pt idx="1938">
                  <c:v>0.25</c:v>
                </c:pt>
                <c:pt idx="1939">
                  <c:v>0.25</c:v>
                </c:pt>
                <c:pt idx="1940">
                  <c:v>0.25</c:v>
                </c:pt>
                <c:pt idx="1941">
                  <c:v>0.25</c:v>
                </c:pt>
                <c:pt idx="1942">
                  <c:v>0.25</c:v>
                </c:pt>
                <c:pt idx="1943">
                  <c:v>0.75</c:v>
                </c:pt>
                <c:pt idx="1944">
                  <c:v>0.75</c:v>
                </c:pt>
                <c:pt idx="1945">
                  <c:v>0.75</c:v>
                </c:pt>
                <c:pt idx="1946">
                  <c:v>0.25</c:v>
                </c:pt>
                <c:pt idx="1947">
                  <c:v>0.25</c:v>
                </c:pt>
                <c:pt idx="1948">
                  <c:v>0.75</c:v>
                </c:pt>
                <c:pt idx="1949">
                  <c:v>0.75</c:v>
                </c:pt>
                <c:pt idx="1950">
                  <c:v>0.75</c:v>
                </c:pt>
                <c:pt idx="1951">
                  <c:v>0.25</c:v>
                </c:pt>
                <c:pt idx="1952">
                  <c:v>0.25</c:v>
                </c:pt>
                <c:pt idx="1953">
                  <c:v>0.75</c:v>
                </c:pt>
                <c:pt idx="1954">
                  <c:v>0.75</c:v>
                </c:pt>
                <c:pt idx="1955">
                  <c:v>0.75</c:v>
                </c:pt>
                <c:pt idx="1956">
                  <c:v>0.75</c:v>
                </c:pt>
                <c:pt idx="1957">
                  <c:v>0.75</c:v>
                </c:pt>
                <c:pt idx="1958">
                  <c:v>0.25</c:v>
                </c:pt>
                <c:pt idx="1959">
                  <c:v>0</c:v>
                </c:pt>
                <c:pt idx="1960">
                  <c:v>0</c:v>
                </c:pt>
                <c:pt idx="1961">
                  <c:v>0</c:v>
                </c:pt>
                <c:pt idx="1962">
                  <c:v>0.75</c:v>
                </c:pt>
                <c:pt idx="1963">
                  <c:v>0.75</c:v>
                </c:pt>
                <c:pt idx="1964">
                  <c:v>0.75</c:v>
                </c:pt>
                <c:pt idx="1965">
                  <c:v>0.75</c:v>
                </c:pt>
                <c:pt idx="1966">
                  <c:v>0.75</c:v>
                </c:pt>
                <c:pt idx="1967">
                  <c:v>0.75</c:v>
                </c:pt>
                <c:pt idx="1968">
                  <c:v>0.75</c:v>
                </c:pt>
                <c:pt idx="1969">
                  <c:v>0.75</c:v>
                </c:pt>
                <c:pt idx="1970">
                  <c:v>0.75</c:v>
                </c:pt>
                <c:pt idx="1971">
                  <c:v>0.25</c:v>
                </c:pt>
                <c:pt idx="1972">
                  <c:v>0.75</c:v>
                </c:pt>
                <c:pt idx="1973">
                  <c:v>0.75</c:v>
                </c:pt>
                <c:pt idx="1974">
                  <c:v>0.75</c:v>
                </c:pt>
                <c:pt idx="1975">
                  <c:v>0.75</c:v>
                </c:pt>
                <c:pt idx="1976">
                  <c:v>0.75</c:v>
                </c:pt>
                <c:pt idx="1977">
                  <c:v>0.75</c:v>
                </c:pt>
                <c:pt idx="1978">
                  <c:v>0.75</c:v>
                </c:pt>
                <c:pt idx="1979">
                  <c:v>0.75</c:v>
                </c:pt>
                <c:pt idx="1980">
                  <c:v>0.75</c:v>
                </c:pt>
                <c:pt idx="1981">
                  <c:v>0.75</c:v>
                </c:pt>
                <c:pt idx="1982">
                  <c:v>0.75</c:v>
                </c:pt>
                <c:pt idx="1983">
                  <c:v>0.25</c:v>
                </c:pt>
                <c:pt idx="1984">
                  <c:v>0.75</c:v>
                </c:pt>
                <c:pt idx="1985">
                  <c:v>0.75</c:v>
                </c:pt>
                <c:pt idx="1986">
                  <c:v>0.75</c:v>
                </c:pt>
                <c:pt idx="1987">
                  <c:v>0.25</c:v>
                </c:pt>
                <c:pt idx="1988">
                  <c:v>0.75</c:v>
                </c:pt>
                <c:pt idx="1989">
                  <c:v>0.75</c:v>
                </c:pt>
                <c:pt idx="1990">
                  <c:v>0.25</c:v>
                </c:pt>
                <c:pt idx="1991">
                  <c:v>0.25</c:v>
                </c:pt>
                <c:pt idx="1992">
                  <c:v>0.25</c:v>
                </c:pt>
                <c:pt idx="1993">
                  <c:v>0.25</c:v>
                </c:pt>
                <c:pt idx="1994">
                  <c:v>0.75</c:v>
                </c:pt>
                <c:pt idx="1995">
                  <c:v>0.25</c:v>
                </c:pt>
                <c:pt idx="1996">
                  <c:v>0.25</c:v>
                </c:pt>
                <c:pt idx="1997">
                  <c:v>0.75</c:v>
                </c:pt>
                <c:pt idx="1998">
                  <c:v>0.25</c:v>
                </c:pt>
                <c:pt idx="1999">
                  <c:v>0.25</c:v>
                </c:pt>
                <c:pt idx="2000">
                  <c:v>0.75</c:v>
                </c:pt>
                <c:pt idx="2001">
                  <c:v>0.25</c:v>
                </c:pt>
                <c:pt idx="2002">
                  <c:v>0.25</c:v>
                </c:pt>
                <c:pt idx="2003">
                  <c:v>0.25</c:v>
                </c:pt>
                <c:pt idx="2004">
                  <c:v>0.25</c:v>
                </c:pt>
                <c:pt idx="2005">
                  <c:v>0.25</c:v>
                </c:pt>
                <c:pt idx="2006">
                  <c:v>0.25</c:v>
                </c:pt>
                <c:pt idx="2007">
                  <c:v>0.25</c:v>
                </c:pt>
                <c:pt idx="2008">
                  <c:v>0.25</c:v>
                </c:pt>
                <c:pt idx="2009">
                  <c:v>0.25</c:v>
                </c:pt>
                <c:pt idx="2010">
                  <c:v>0.75</c:v>
                </c:pt>
                <c:pt idx="2011">
                  <c:v>0.25</c:v>
                </c:pt>
                <c:pt idx="2012">
                  <c:v>0.25</c:v>
                </c:pt>
                <c:pt idx="2013">
                  <c:v>0.75</c:v>
                </c:pt>
                <c:pt idx="2014">
                  <c:v>0.25</c:v>
                </c:pt>
                <c:pt idx="2015">
                  <c:v>0.25</c:v>
                </c:pt>
                <c:pt idx="2016">
                  <c:v>0.25</c:v>
                </c:pt>
                <c:pt idx="2017">
                  <c:v>0.25</c:v>
                </c:pt>
                <c:pt idx="2018">
                  <c:v>0.25</c:v>
                </c:pt>
                <c:pt idx="2019">
                  <c:v>0.25</c:v>
                </c:pt>
                <c:pt idx="2020">
                  <c:v>0.25</c:v>
                </c:pt>
                <c:pt idx="2021">
                  <c:v>0.75</c:v>
                </c:pt>
                <c:pt idx="2022">
                  <c:v>0.25</c:v>
                </c:pt>
                <c:pt idx="2023">
                  <c:v>0.25</c:v>
                </c:pt>
                <c:pt idx="2024">
                  <c:v>0.25</c:v>
                </c:pt>
                <c:pt idx="2025">
                  <c:v>0.25</c:v>
                </c:pt>
                <c:pt idx="2026">
                  <c:v>0.25</c:v>
                </c:pt>
                <c:pt idx="2027">
                  <c:v>0.25</c:v>
                </c:pt>
                <c:pt idx="2028">
                  <c:v>0.25</c:v>
                </c:pt>
                <c:pt idx="2029">
                  <c:v>0.25</c:v>
                </c:pt>
                <c:pt idx="2030">
                  <c:v>0.25</c:v>
                </c:pt>
                <c:pt idx="2031">
                  <c:v>0.25</c:v>
                </c:pt>
                <c:pt idx="2032">
                  <c:v>0.25</c:v>
                </c:pt>
                <c:pt idx="2033">
                  <c:v>0.25</c:v>
                </c:pt>
                <c:pt idx="2034">
                  <c:v>0.25</c:v>
                </c:pt>
                <c:pt idx="2035">
                  <c:v>0.25</c:v>
                </c:pt>
                <c:pt idx="2036">
                  <c:v>0.25</c:v>
                </c:pt>
                <c:pt idx="2037">
                  <c:v>0.25</c:v>
                </c:pt>
                <c:pt idx="2038">
                  <c:v>0.25</c:v>
                </c:pt>
                <c:pt idx="2039">
                  <c:v>0.25</c:v>
                </c:pt>
                <c:pt idx="2040">
                  <c:v>0.25</c:v>
                </c:pt>
                <c:pt idx="2041">
                  <c:v>0.25</c:v>
                </c:pt>
                <c:pt idx="2042">
                  <c:v>0.25</c:v>
                </c:pt>
                <c:pt idx="2043">
                  <c:v>0.25</c:v>
                </c:pt>
                <c:pt idx="2044">
                  <c:v>0.25</c:v>
                </c:pt>
                <c:pt idx="2045">
                  <c:v>0.25</c:v>
                </c:pt>
                <c:pt idx="2046">
                  <c:v>0.25</c:v>
                </c:pt>
                <c:pt idx="2047">
                  <c:v>0.75</c:v>
                </c:pt>
                <c:pt idx="2048">
                  <c:v>0.25</c:v>
                </c:pt>
                <c:pt idx="2049">
                  <c:v>0.25</c:v>
                </c:pt>
                <c:pt idx="2050">
                  <c:v>0.25</c:v>
                </c:pt>
                <c:pt idx="2051">
                  <c:v>0.25</c:v>
                </c:pt>
                <c:pt idx="2052">
                  <c:v>0.25</c:v>
                </c:pt>
                <c:pt idx="2053">
                  <c:v>0.25</c:v>
                </c:pt>
                <c:pt idx="2054">
                  <c:v>0.25</c:v>
                </c:pt>
                <c:pt idx="2055">
                  <c:v>0.25</c:v>
                </c:pt>
                <c:pt idx="2056">
                  <c:v>0.25</c:v>
                </c:pt>
                <c:pt idx="2057">
                  <c:v>0.25</c:v>
                </c:pt>
                <c:pt idx="2058">
                  <c:v>0.75</c:v>
                </c:pt>
                <c:pt idx="2059">
                  <c:v>0.25</c:v>
                </c:pt>
                <c:pt idx="2060">
                  <c:v>0.75</c:v>
                </c:pt>
                <c:pt idx="2061">
                  <c:v>0.25</c:v>
                </c:pt>
                <c:pt idx="2062">
                  <c:v>0.25</c:v>
                </c:pt>
                <c:pt idx="2063">
                  <c:v>0.25</c:v>
                </c:pt>
                <c:pt idx="2064">
                  <c:v>0.25</c:v>
                </c:pt>
                <c:pt idx="2065">
                  <c:v>0.25</c:v>
                </c:pt>
                <c:pt idx="2066">
                  <c:v>0.25</c:v>
                </c:pt>
                <c:pt idx="2067">
                  <c:v>0.25</c:v>
                </c:pt>
                <c:pt idx="2068">
                  <c:v>0.25</c:v>
                </c:pt>
                <c:pt idx="2069">
                  <c:v>0.25</c:v>
                </c:pt>
                <c:pt idx="2070">
                  <c:v>0.25</c:v>
                </c:pt>
                <c:pt idx="2071">
                  <c:v>0.25</c:v>
                </c:pt>
                <c:pt idx="2072">
                  <c:v>0.25</c:v>
                </c:pt>
                <c:pt idx="2073">
                  <c:v>0.25</c:v>
                </c:pt>
                <c:pt idx="2074">
                  <c:v>0.25</c:v>
                </c:pt>
                <c:pt idx="2075">
                  <c:v>0.25</c:v>
                </c:pt>
                <c:pt idx="2076">
                  <c:v>0.25</c:v>
                </c:pt>
                <c:pt idx="2077">
                  <c:v>0.25</c:v>
                </c:pt>
                <c:pt idx="2078">
                  <c:v>0.75</c:v>
                </c:pt>
                <c:pt idx="2079">
                  <c:v>0.25</c:v>
                </c:pt>
                <c:pt idx="2080">
                  <c:v>0.25</c:v>
                </c:pt>
                <c:pt idx="2081">
                  <c:v>0.25</c:v>
                </c:pt>
                <c:pt idx="2082">
                  <c:v>0.25</c:v>
                </c:pt>
                <c:pt idx="2083">
                  <c:v>0.75</c:v>
                </c:pt>
                <c:pt idx="2084">
                  <c:v>0.25</c:v>
                </c:pt>
                <c:pt idx="2085">
                  <c:v>0.25</c:v>
                </c:pt>
                <c:pt idx="2086">
                  <c:v>0.25</c:v>
                </c:pt>
                <c:pt idx="2087">
                  <c:v>0.25</c:v>
                </c:pt>
                <c:pt idx="2088">
                  <c:v>0.25</c:v>
                </c:pt>
                <c:pt idx="2089">
                  <c:v>0.25</c:v>
                </c:pt>
                <c:pt idx="2090">
                  <c:v>0.25</c:v>
                </c:pt>
                <c:pt idx="2091">
                  <c:v>0.25</c:v>
                </c:pt>
                <c:pt idx="2092">
                  <c:v>0.25</c:v>
                </c:pt>
                <c:pt idx="2093">
                  <c:v>0.25</c:v>
                </c:pt>
                <c:pt idx="2094">
                  <c:v>0.25</c:v>
                </c:pt>
                <c:pt idx="2095">
                  <c:v>0.25</c:v>
                </c:pt>
                <c:pt idx="2096">
                  <c:v>0.25</c:v>
                </c:pt>
                <c:pt idx="2097">
                  <c:v>0.25</c:v>
                </c:pt>
                <c:pt idx="2098">
                  <c:v>0.25</c:v>
                </c:pt>
                <c:pt idx="2099">
                  <c:v>0.25</c:v>
                </c:pt>
                <c:pt idx="2100">
                  <c:v>0.25</c:v>
                </c:pt>
                <c:pt idx="2101">
                  <c:v>0.25</c:v>
                </c:pt>
                <c:pt idx="2102">
                  <c:v>0.25</c:v>
                </c:pt>
                <c:pt idx="2103">
                  <c:v>0.25</c:v>
                </c:pt>
                <c:pt idx="2104">
                  <c:v>0.25</c:v>
                </c:pt>
                <c:pt idx="2105">
                  <c:v>0.25</c:v>
                </c:pt>
                <c:pt idx="2106">
                  <c:v>0.25</c:v>
                </c:pt>
                <c:pt idx="2107">
                  <c:v>0.25</c:v>
                </c:pt>
                <c:pt idx="2108">
                  <c:v>0.25</c:v>
                </c:pt>
                <c:pt idx="2109">
                  <c:v>0.25</c:v>
                </c:pt>
                <c:pt idx="2110">
                  <c:v>0.25</c:v>
                </c:pt>
                <c:pt idx="2111">
                  <c:v>0.25</c:v>
                </c:pt>
                <c:pt idx="2112">
                  <c:v>0.25</c:v>
                </c:pt>
                <c:pt idx="2113">
                  <c:v>0.25</c:v>
                </c:pt>
                <c:pt idx="2114">
                  <c:v>0.25</c:v>
                </c:pt>
                <c:pt idx="2115">
                  <c:v>0.25</c:v>
                </c:pt>
                <c:pt idx="2116">
                  <c:v>0.25</c:v>
                </c:pt>
                <c:pt idx="2117">
                  <c:v>0.25</c:v>
                </c:pt>
                <c:pt idx="2118">
                  <c:v>0.25</c:v>
                </c:pt>
                <c:pt idx="2119">
                  <c:v>0.25</c:v>
                </c:pt>
                <c:pt idx="2120">
                  <c:v>0.25</c:v>
                </c:pt>
                <c:pt idx="2121">
                  <c:v>0.25</c:v>
                </c:pt>
                <c:pt idx="2122">
                  <c:v>0.25</c:v>
                </c:pt>
                <c:pt idx="2123">
                  <c:v>0.25</c:v>
                </c:pt>
                <c:pt idx="2124">
                  <c:v>0.25</c:v>
                </c:pt>
                <c:pt idx="2125">
                  <c:v>0.25</c:v>
                </c:pt>
                <c:pt idx="2126">
                  <c:v>0.75</c:v>
                </c:pt>
                <c:pt idx="2127">
                  <c:v>0.75</c:v>
                </c:pt>
                <c:pt idx="2128">
                  <c:v>0.75</c:v>
                </c:pt>
                <c:pt idx="2129">
                  <c:v>0.75</c:v>
                </c:pt>
                <c:pt idx="2130">
                  <c:v>0.75</c:v>
                </c:pt>
                <c:pt idx="2131">
                  <c:v>0.75</c:v>
                </c:pt>
                <c:pt idx="2132">
                  <c:v>0.75</c:v>
                </c:pt>
                <c:pt idx="2133">
                  <c:v>0.75</c:v>
                </c:pt>
                <c:pt idx="2134">
                  <c:v>0.75</c:v>
                </c:pt>
                <c:pt idx="2135">
                  <c:v>0.75</c:v>
                </c:pt>
                <c:pt idx="2136">
                  <c:v>0.75</c:v>
                </c:pt>
                <c:pt idx="2137">
                  <c:v>0.75</c:v>
                </c:pt>
                <c:pt idx="2138">
                  <c:v>0.75</c:v>
                </c:pt>
                <c:pt idx="2139">
                  <c:v>0.75</c:v>
                </c:pt>
                <c:pt idx="2140">
                  <c:v>0.75</c:v>
                </c:pt>
                <c:pt idx="2141">
                  <c:v>0.75</c:v>
                </c:pt>
                <c:pt idx="2142">
                  <c:v>0.75</c:v>
                </c:pt>
                <c:pt idx="2143">
                  <c:v>0.75</c:v>
                </c:pt>
                <c:pt idx="2144">
                  <c:v>0.75</c:v>
                </c:pt>
                <c:pt idx="2145">
                  <c:v>0.75</c:v>
                </c:pt>
                <c:pt idx="2146">
                  <c:v>0.25</c:v>
                </c:pt>
                <c:pt idx="2147">
                  <c:v>0.25</c:v>
                </c:pt>
                <c:pt idx="2148">
                  <c:v>0.25</c:v>
                </c:pt>
                <c:pt idx="2149">
                  <c:v>0.25</c:v>
                </c:pt>
                <c:pt idx="2150">
                  <c:v>0.25</c:v>
                </c:pt>
                <c:pt idx="2151">
                  <c:v>0.25</c:v>
                </c:pt>
                <c:pt idx="2152">
                  <c:v>0.25</c:v>
                </c:pt>
                <c:pt idx="2153">
                  <c:v>0.25</c:v>
                </c:pt>
                <c:pt idx="2154">
                  <c:v>0.25</c:v>
                </c:pt>
                <c:pt idx="2155">
                  <c:v>0.75</c:v>
                </c:pt>
                <c:pt idx="2156">
                  <c:v>0.75</c:v>
                </c:pt>
                <c:pt idx="2157">
                  <c:v>0.75</c:v>
                </c:pt>
                <c:pt idx="2158">
                  <c:v>0.75</c:v>
                </c:pt>
                <c:pt idx="2159">
                  <c:v>0.75</c:v>
                </c:pt>
                <c:pt idx="2160">
                  <c:v>0.75</c:v>
                </c:pt>
                <c:pt idx="2161">
                  <c:v>0.75</c:v>
                </c:pt>
                <c:pt idx="2162">
                  <c:v>0.75</c:v>
                </c:pt>
                <c:pt idx="2163">
                  <c:v>0.75</c:v>
                </c:pt>
                <c:pt idx="2164">
                  <c:v>0.75</c:v>
                </c:pt>
                <c:pt idx="2165">
                  <c:v>0</c:v>
                </c:pt>
                <c:pt idx="2166">
                  <c:v>0.75</c:v>
                </c:pt>
                <c:pt idx="2167">
                  <c:v>0</c:v>
                </c:pt>
                <c:pt idx="2168">
                  <c:v>0.75</c:v>
                </c:pt>
                <c:pt idx="2169">
                  <c:v>0</c:v>
                </c:pt>
                <c:pt idx="2170">
                  <c:v>0</c:v>
                </c:pt>
                <c:pt idx="2171">
                  <c:v>0</c:v>
                </c:pt>
                <c:pt idx="2172">
                  <c:v>0</c:v>
                </c:pt>
                <c:pt idx="2173">
                  <c:v>0</c:v>
                </c:pt>
                <c:pt idx="2174">
                  <c:v>0.75</c:v>
                </c:pt>
                <c:pt idx="2175">
                  <c:v>0</c:v>
                </c:pt>
                <c:pt idx="2176">
                  <c:v>0.75</c:v>
                </c:pt>
                <c:pt idx="2177">
                  <c:v>0</c:v>
                </c:pt>
                <c:pt idx="2178">
                  <c:v>0</c:v>
                </c:pt>
                <c:pt idx="2179">
                  <c:v>0</c:v>
                </c:pt>
                <c:pt idx="2180">
                  <c:v>0</c:v>
                </c:pt>
                <c:pt idx="2181">
                  <c:v>0</c:v>
                </c:pt>
                <c:pt idx="2182">
                  <c:v>0</c:v>
                </c:pt>
                <c:pt idx="2183">
                  <c:v>0</c:v>
                </c:pt>
                <c:pt idx="2184">
                  <c:v>0</c:v>
                </c:pt>
                <c:pt idx="2185">
                  <c:v>0.75</c:v>
                </c:pt>
                <c:pt idx="2186">
                  <c:v>0</c:v>
                </c:pt>
                <c:pt idx="2187">
                  <c:v>0.75</c:v>
                </c:pt>
                <c:pt idx="2188">
                  <c:v>0.75</c:v>
                </c:pt>
                <c:pt idx="2189">
                  <c:v>0</c:v>
                </c:pt>
                <c:pt idx="2190">
                  <c:v>0</c:v>
                </c:pt>
                <c:pt idx="2191">
                  <c:v>0</c:v>
                </c:pt>
                <c:pt idx="2192">
                  <c:v>0</c:v>
                </c:pt>
                <c:pt idx="2193">
                  <c:v>0</c:v>
                </c:pt>
                <c:pt idx="2194">
                  <c:v>0</c:v>
                </c:pt>
                <c:pt idx="2195">
                  <c:v>0</c:v>
                </c:pt>
                <c:pt idx="2196">
                  <c:v>0.25</c:v>
                </c:pt>
                <c:pt idx="2197">
                  <c:v>0.25</c:v>
                </c:pt>
                <c:pt idx="2198">
                  <c:v>0.25</c:v>
                </c:pt>
                <c:pt idx="2199">
                  <c:v>0.75</c:v>
                </c:pt>
                <c:pt idx="2200">
                  <c:v>0.25</c:v>
                </c:pt>
                <c:pt idx="2201">
                  <c:v>0.75</c:v>
                </c:pt>
                <c:pt idx="2202">
                  <c:v>0.75</c:v>
                </c:pt>
                <c:pt idx="2203">
                  <c:v>0.25</c:v>
                </c:pt>
                <c:pt idx="2204">
                  <c:v>0.25</c:v>
                </c:pt>
                <c:pt idx="2205">
                  <c:v>0.75</c:v>
                </c:pt>
                <c:pt idx="2206">
                  <c:v>0.25</c:v>
                </c:pt>
                <c:pt idx="2207">
                  <c:v>0.75</c:v>
                </c:pt>
                <c:pt idx="2208">
                  <c:v>0.25</c:v>
                </c:pt>
                <c:pt idx="2209">
                  <c:v>0.75</c:v>
                </c:pt>
                <c:pt idx="2210">
                  <c:v>0.75</c:v>
                </c:pt>
                <c:pt idx="2211">
                  <c:v>0.75</c:v>
                </c:pt>
                <c:pt idx="2212">
                  <c:v>0.25</c:v>
                </c:pt>
                <c:pt idx="2213">
                  <c:v>0.25</c:v>
                </c:pt>
                <c:pt idx="2214">
                  <c:v>0.25</c:v>
                </c:pt>
                <c:pt idx="2215">
                  <c:v>0.25</c:v>
                </c:pt>
                <c:pt idx="2216">
                  <c:v>0.25</c:v>
                </c:pt>
                <c:pt idx="2217">
                  <c:v>0.75</c:v>
                </c:pt>
                <c:pt idx="2218">
                  <c:v>0.75</c:v>
                </c:pt>
                <c:pt idx="2219">
                  <c:v>0.75</c:v>
                </c:pt>
                <c:pt idx="2220">
                  <c:v>0.75</c:v>
                </c:pt>
                <c:pt idx="2221">
                  <c:v>0.25</c:v>
                </c:pt>
                <c:pt idx="2222">
                  <c:v>0.75</c:v>
                </c:pt>
                <c:pt idx="2223">
                  <c:v>0.75</c:v>
                </c:pt>
                <c:pt idx="2224">
                  <c:v>0.75</c:v>
                </c:pt>
                <c:pt idx="2225">
                  <c:v>0.25</c:v>
                </c:pt>
                <c:pt idx="2226">
                  <c:v>0.75</c:v>
                </c:pt>
                <c:pt idx="2227">
                  <c:v>0.75</c:v>
                </c:pt>
                <c:pt idx="2228">
                  <c:v>0.25</c:v>
                </c:pt>
                <c:pt idx="2229">
                  <c:v>0.75</c:v>
                </c:pt>
                <c:pt idx="2230">
                  <c:v>0.75</c:v>
                </c:pt>
                <c:pt idx="2231">
                  <c:v>0.75</c:v>
                </c:pt>
                <c:pt idx="2232">
                  <c:v>0.25</c:v>
                </c:pt>
                <c:pt idx="2233">
                  <c:v>0.75</c:v>
                </c:pt>
                <c:pt idx="2234">
                  <c:v>0.75</c:v>
                </c:pt>
                <c:pt idx="2235">
                  <c:v>0.75</c:v>
                </c:pt>
                <c:pt idx="2236">
                  <c:v>0.75</c:v>
                </c:pt>
                <c:pt idx="2237">
                  <c:v>0.75</c:v>
                </c:pt>
                <c:pt idx="2238">
                  <c:v>0.75</c:v>
                </c:pt>
                <c:pt idx="2239">
                  <c:v>0.75</c:v>
                </c:pt>
                <c:pt idx="2240">
                  <c:v>0.25</c:v>
                </c:pt>
                <c:pt idx="2241">
                  <c:v>0.75</c:v>
                </c:pt>
                <c:pt idx="2242">
                  <c:v>0.75</c:v>
                </c:pt>
                <c:pt idx="2243">
                  <c:v>0.25</c:v>
                </c:pt>
                <c:pt idx="2244">
                  <c:v>0.75</c:v>
                </c:pt>
                <c:pt idx="2245">
                  <c:v>0.75</c:v>
                </c:pt>
                <c:pt idx="2246">
                  <c:v>0.75</c:v>
                </c:pt>
                <c:pt idx="2247">
                  <c:v>0.25</c:v>
                </c:pt>
                <c:pt idx="2248">
                  <c:v>0.25</c:v>
                </c:pt>
                <c:pt idx="2249">
                  <c:v>0.25</c:v>
                </c:pt>
                <c:pt idx="2250">
                  <c:v>0.25</c:v>
                </c:pt>
                <c:pt idx="2251">
                  <c:v>0.25</c:v>
                </c:pt>
                <c:pt idx="2252">
                  <c:v>0.25</c:v>
                </c:pt>
                <c:pt idx="2253">
                  <c:v>0.25</c:v>
                </c:pt>
                <c:pt idx="2254">
                  <c:v>0.25</c:v>
                </c:pt>
                <c:pt idx="2255">
                  <c:v>0.25</c:v>
                </c:pt>
                <c:pt idx="2256">
                  <c:v>0.25</c:v>
                </c:pt>
                <c:pt idx="2257">
                  <c:v>0.25</c:v>
                </c:pt>
                <c:pt idx="2258">
                  <c:v>0.25</c:v>
                </c:pt>
                <c:pt idx="2259">
                  <c:v>0.25</c:v>
                </c:pt>
                <c:pt idx="2260">
                  <c:v>0.25</c:v>
                </c:pt>
                <c:pt idx="2261">
                  <c:v>0.25</c:v>
                </c:pt>
                <c:pt idx="2262">
                  <c:v>0.25</c:v>
                </c:pt>
                <c:pt idx="2263">
                  <c:v>0.25</c:v>
                </c:pt>
                <c:pt idx="2264">
                  <c:v>0.25</c:v>
                </c:pt>
                <c:pt idx="2265">
                  <c:v>0.25</c:v>
                </c:pt>
                <c:pt idx="2266">
                  <c:v>0.25</c:v>
                </c:pt>
                <c:pt idx="2267">
                  <c:v>0.25</c:v>
                </c:pt>
                <c:pt idx="2268">
                  <c:v>0.25</c:v>
                </c:pt>
                <c:pt idx="2269">
                  <c:v>0.25</c:v>
                </c:pt>
                <c:pt idx="2270">
                  <c:v>0.25</c:v>
                </c:pt>
                <c:pt idx="2271">
                  <c:v>0.25</c:v>
                </c:pt>
                <c:pt idx="2272">
                  <c:v>0.25</c:v>
                </c:pt>
                <c:pt idx="2273">
                  <c:v>0.25</c:v>
                </c:pt>
                <c:pt idx="2274">
                  <c:v>0.25</c:v>
                </c:pt>
                <c:pt idx="2275">
                  <c:v>0.25</c:v>
                </c:pt>
                <c:pt idx="2276">
                  <c:v>0.25</c:v>
                </c:pt>
                <c:pt idx="2277">
                  <c:v>0.25</c:v>
                </c:pt>
                <c:pt idx="2278">
                  <c:v>0.25</c:v>
                </c:pt>
                <c:pt idx="2279">
                  <c:v>0.25</c:v>
                </c:pt>
                <c:pt idx="2280">
                  <c:v>0.25</c:v>
                </c:pt>
                <c:pt idx="2281">
                  <c:v>0.25</c:v>
                </c:pt>
                <c:pt idx="2282">
                  <c:v>0.25</c:v>
                </c:pt>
                <c:pt idx="2283">
                  <c:v>0.25</c:v>
                </c:pt>
                <c:pt idx="2284">
                  <c:v>0.25</c:v>
                </c:pt>
                <c:pt idx="2285">
                  <c:v>0.25</c:v>
                </c:pt>
                <c:pt idx="2286">
                  <c:v>0.25</c:v>
                </c:pt>
                <c:pt idx="2287">
                  <c:v>0.25</c:v>
                </c:pt>
                <c:pt idx="2288">
                  <c:v>0.25</c:v>
                </c:pt>
                <c:pt idx="2289">
                  <c:v>0.25</c:v>
                </c:pt>
                <c:pt idx="2290">
                  <c:v>0.25</c:v>
                </c:pt>
                <c:pt idx="2291">
                  <c:v>0.25</c:v>
                </c:pt>
                <c:pt idx="2292">
                  <c:v>0.25</c:v>
                </c:pt>
                <c:pt idx="2293">
                  <c:v>0.75</c:v>
                </c:pt>
                <c:pt idx="2294">
                  <c:v>0.75</c:v>
                </c:pt>
                <c:pt idx="2295">
                  <c:v>0.75</c:v>
                </c:pt>
                <c:pt idx="2296">
                  <c:v>0.75</c:v>
                </c:pt>
                <c:pt idx="2297">
                  <c:v>0.75</c:v>
                </c:pt>
                <c:pt idx="2298">
                  <c:v>0.75</c:v>
                </c:pt>
                <c:pt idx="2299">
                  <c:v>0.75</c:v>
                </c:pt>
                <c:pt idx="2300">
                  <c:v>0.75</c:v>
                </c:pt>
                <c:pt idx="2301">
                  <c:v>0.75</c:v>
                </c:pt>
                <c:pt idx="2302">
                  <c:v>0.75</c:v>
                </c:pt>
                <c:pt idx="2303">
                  <c:v>0.75</c:v>
                </c:pt>
                <c:pt idx="2304">
                  <c:v>0.75</c:v>
                </c:pt>
                <c:pt idx="2305">
                  <c:v>0.75</c:v>
                </c:pt>
                <c:pt idx="2306">
                  <c:v>0.25</c:v>
                </c:pt>
                <c:pt idx="2307">
                  <c:v>0.25</c:v>
                </c:pt>
                <c:pt idx="2308">
                  <c:v>0.75</c:v>
                </c:pt>
                <c:pt idx="2309">
                  <c:v>0.75</c:v>
                </c:pt>
                <c:pt idx="2310">
                  <c:v>0.75</c:v>
                </c:pt>
                <c:pt idx="2311">
                  <c:v>0.75</c:v>
                </c:pt>
                <c:pt idx="2312">
                  <c:v>0.25</c:v>
                </c:pt>
                <c:pt idx="2313">
                  <c:v>0.75</c:v>
                </c:pt>
                <c:pt idx="2314">
                  <c:v>0.25</c:v>
                </c:pt>
                <c:pt idx="2315">
                  <c:v>0.75</c:v>
                </c:pt>
                <c:pt idx="2316">
                  <c:v>0.25</c:v>
                </c:pt>
                <c:pt idx="2317">
                  <c:v>0.25</c:v>
                </c:pt>
                <c:pt idx="2318">
                  <c:v>0.25</c:v>
                </c:pt>
                <c:pt idx="2319">
                  <c:v>0.25</c:v>
                </c:pt>
                <c:pt idx="2320">
                  <c:v>0.75</c:v>
                </c:pt>
                <c:pt idx="2321">
                  <c:v>0.75</c:v>
                </c:pt>
                <c:pt idx="2322">
                  <c:v>0.75</c:v>
                </c:pt>
                <c:pt idx="2323">
                  <c:v>0.25</c:v>
                </c:pt>
                <c:pt idx="2324">
                  <c:v>0.25</c:v>
                </c:pt>
                <c:pt idx="2325">
                  <c:v>0.75</c:v>
                </c:pt>
                <c:pt idx="2326">
                  <c:v>0.25</c:v>
                </c:pt>
                <c:pt idx="2327">
                  <c:v>0.75</c:v>
                </c:pt>
                <c:pt idx="2328">
                  <c:v>0.25</c:v>
                </c:pt>
                <c:pt idx="2329">
                  <c:v>0.75</c:v>
                </c:pt>
                <c:pt idx="2330">
                  <c:v>0.25</c:v>
                </c:pt>
                <c:pt idx="2331">
                  <c:v>0.75</c:v>
                </c:pt>
                <c:pt idx="2332">
                  <c:v>0.75</c:v>
                </c:pt>
                <c:pt idx="2333">
                  <c:v>0.25</c:v>
                </c:pt>
                <c:pt idx="2334">
                  <c:v>0.75</c:v>
                </c:pt>
                <c:pt idx="2335">
                  <c:v>0.25</c:v>
                </c:pt>
                <c:pt idx="2336">
                  <c:v>0.75</c:v>
                </c:pt>
                <c:pt idx="2337">
                  <c:v>0.25</c:v>
                </c:pt>
                <c:pt idx="2338">
                  <c:v>0.75</c:v>
                </c:pt>
                <c:pt idx="2339">
                  <c:v>0.75</c:v>
                </c:pt>
                <c:pt idx="2340">
                  <c:v>0.75</c:v>
                </c:pt>
                <c:pt idx="2341">
                  <c:v>0.75</c:v>
                </c:pt>
                <c:pt idx="2342">
                  <c:v>0.75</c:v>
                </c:pt>
                <c:pt idx="2343">
                  <c:v>0.75</c:v>
                </c:pt>
                <c:pt idx="2344">
                  <c:v>0.75</c:v>
                </c:pt>
                <c:pt idx="2345">
                  <c:v>0.75</c:v>
                </c:pt>
                <c:pt idx="2346">
                  <c:v>0.75</c:v>
                </c:pt>
                <c:pt idx="2347">
                  <c:v>0.75</c:v>
                </c:pt>
                <c:pt idx="2348">
                  <c:v>0.75</c:v>
                </c:pt>
                <c:pt idx="2349">
                  <c:v>0.75</c:v>
                </c:pt>
                <c:pt idx="2350">
                  <c:v>0.75</c:v>
                </c:pt>
                <c:pt idx="2351">
                  <c:v>0.75</c:v>
                </c:pt>
                <c:pt idx="2352">
                  <c:v>0.75</c:v>
                </c:pt>
                <c:pt idx="2353">
                  <c:v>0.75</c:v>
                </c:pt>
                <c:pt idx="2354">
                  <c:v>0.75</c:v>
                </c:pt>
                <c:pt idx="2355">
                  <c:v>0.75</c:v>
                </c:pt>
                <c:pt idx="2356">
                  <c:v>0.75</c:v>
                </c:pt>
                <c:pt idx="2357">
                  <c:v>0.75</c:v>
                </c:pt>
                <c:pt idx="2358">
                  <c:v>0.75</c:v>
                </c:pt>
                <c:pt idx="2359">
                  <c:v>0.75</c:v>
                </c:pt>
                <c:pt idx="2360">
                  <c:v>0.75</c:v>
                </c:pt>
                <c:pt idx="2361">
                  <c:v>0.75</c:v>
                </c:pt>
                <c:pt idx="2362">
                  <c:v>0.75</c:v>
                </c:pt>
                <c:pt idx="2363">
                  <c:v>0.75</c:v>
                </c:pt>
                <c:pt idx="2364">
                  <c:v>0.75</c:v>
                </c:pt>
                <c:pt idx="2365">
                  <c:v>0.75</c:v>
                </c:pt>
                <c:pt idx="2366">
                  <c:v>0.75</c:v>
                </c:pt>
                <c:pt idx="2367">
                  <c:v>0.75</c:v>
                </c:pt>
                <c:pt idx="2368">
                  <c:v>0.75</c:v>
                </c:pt>
                <c:pt idx="2369">
                  <c:v>0.75</c:v>
                </c:pt>
                <c:pt idx="2370">
                  <c:v>0.75</c:v>
                </c:pt>
                <c:pt idx="2371">
                  <c:v>0.75</c:v>
                </c:pt>
                <c:pt idx="2372">
                  <c:v>0.75</c:v>
                </c:pt>
                <c:pt idx="2373">
                  <c:v>0.75</c:v>
                </c:pt>
                <c:pt idx="2374">
                  <c:v>0.75</c:v>
                </c:pt>
                <c:pt idx="2375">
                  <c:v>0.75</c:v>
                </c:pt>
                <c:pt idx="2376">
                  <c:v>0.75</c:v>
                </c:pt>
                <c:pt idx="2377">
                  <c:v>0.75</c:v>
                </c:pt>
                <c:pt idx="2378">
                  <c:v>0.75</c:v>
                </c:pt>
                <c:pt idx="2379">
                  <c:v>0.75</c:v>
                </c:pt>
                <c:pt idx="2380">
                  <c:v>0.75</c:v>
                </c:pt>
                <c:pt idx="2381">
                  <c:v>0.75</c:v>
                </c:pt>
                <c:pt idx="2382">
                  <c:v>0.75</c:v>
                </c:pt>
                <c:pt idx="2383">
                  <c:v>0.75</c:v>
                </c:pt>
                <c:pt idx="2384">
                  <c:v>0.75</c:v>
                </c:pt>
                <c:pt idx="2385">
                  <c:v>0.75</c:v>
                </c:pt>
                <c:pt idx="2386">
                  <c:v>0.75</c:v>
                </c:pt>
                <c:pt idx="2387">
                  <c:v>0.75</c:v>
                </c:pt>
                <c:pt idx="2388">
                  <c:v>0.75</c:v>
                </c:pt>
                <c:pt idx="2389">
                  <c:v>0.75</c:v>
                </c:pt>
                <c:pt idx="2390">
                  <c:v>0.75</c:v>
                </c:pt>
                <c:pt idx="2391">
                  <c:v>0.75</c:v>
                </c:pt>
                <c:pt idx="2392">
                  <c:v>0.75</c:v>
                </c:pt>
                <c:pt idx="2393">
                  <c:v>0.25</c:v>
                </c:pt>
                <c:pt idx="2394">
                  <c:v>0.25</c:v>
                </c:pt>
                <c:pt idx="2395">
                  <c:v>0.75</c:v>
                </c:pt>
                <c:pt idx="2396">
                  <c:v>0.75</c:v>
                </c:pt>
                <c:pt idx="2397">
                  <c:v>0.75</c:v>
                </c:pt>
                <c:pt idx="2398">
                  <c:v>0.75</c:v>
                </c:pt>
                <c:pt idx="2399">
                  <c:v>0.75</c:v>
                </c:pt>
                <c:pt idx="2400">
                  <c:v>0.75</c:v>
                </c:pt>
                <c:pt idx="2401">
                  <c:v>0.75</c:v>
                </c:pt>
                <c:pt idx="2402">
                  <c:v>0.75</c:v>
                </c:pt>
                <c:pt idx="2403">
                  <c:v>0.25</c:v>
                </c:pt>
                <c:pt idx="2404">
                  <c:v>0.25</c:v>
                </c:pt>
                <c:pt idx="2405">
                  <c:v>0.25</c:v>
                </c:pt>
                <c:pt idx="2406">
                  <c:v>0</c:v>
                </c:pt>
                <c:pt idx="2407">
                  <c:v>0</c:v>
                </c:pt>
                <c:pt idx="2408">
                  <c:v>0</c:v>
                </c:pt>
                <c:pt idx="2409">
                  <c:v>0</c:v>
                </c:pt>
                <c:pt idx="2410">
                  <c:v>0</c:v>
                </c:pt>
                <c:pt idx="2411">
                  <c:v>0</c:v>
                </c:pt>
                <c:pt idx="2412">
                  <c:v>0.25</c:v>
                </c:pt>
                <c:pt idx="2413">
                  <c:v>0.25</c:v>
                </c:pt>
                <c:pt idx="2414">
                  <c:v>0.25</c:v>
                </c:pt>
                <c:pt idx="2415">
                  <c:v>0.25</c:v>
                </c:pt>
                <c:pt idx="2416">
                  <c:v>0.25</c:v>
                </c:pt>
                <c:pt idx="2417">
                  <c:v>0.25</c:v>
                </c:pt>
                <c:pt idx="2418">
                  <c:v>0.25</c:v>
                </c:pt>
                <c:pt idx="2419">
                  <c:v>0.75</c:v>
                </c:pt>
                <c:pt idx="2420">
                  <c:v>0.25</c:v>
                </c:pt>
                <c:pt idx="2421">
                  <c:v>0.25</c:v>
                </c:pt>
                <c:pt idx="2422">
                  <c:v>0.25</c:v>
                </c:pt>
                <c:pt idx="2423">
                  <c:v>0.75</c:v>
                </c:pt>
                <c:pt idx="2424">
                  <c:v>0.25</c:v>
                </c:pt>
                <c:pt idx="2425">
                  <c:v>0.25</c:v>
                </c:pt>
                <c:pt idx="2426">
                  <c:v>0.25</c:v>
                </c:pt>
                <c:pt idx="2427">
                  <c:v>0.25</c:v>
                </c:pt>
                <c:pt idx="2428">
                  <c:v>0.25</c:v>
                </c:pt>
                <c:pt idx="2429">
                  <c:v>0.25</c:v>
                </c:pt>
                <c:pt idx="2430">
                  <c:v>0.25</c:v>
                </c:pt>
                <c:pt idx="2431">
                  <c:v>0.25</c:v>
                </c:pt>
                <c:pt idx="2432">
                  <c:v>0.25</c:v>
                </c:pt>
                <c:pt idx="2433">
                  <c:v>0.25</c:v>
                </c:pt>
                <c:pt idx="2434">
                  <c:v>0.25</c:v>
                </c:pt>
                <c:pt idx="2435">
                  <c:v>0.25</c:v>
                </c:pt>
                <c:pt idx="2436">
                  <c:v>0.25</c:v>
                </c:pt>
                <c:pt idx="2437">
                  <c:v>0.25</c:v>
                </c:pt>
                <c:pt idx="2438">
                  <c:v>0.25</c:v>
                </c:pt>
                <c:pt idx="2439">
                  <c:v>0.25</c:v>
                </c:pt>
                <c:pt idx="2440">
                  <c:v>0.25</c:v>
                </c:pt>
                <c:pt idx="2441">
                  <c:v>0.25</c:v>
                </c:pt>
                <c:pt idx="2442">
                  <c:v>0.25</c:v>
                </c:pt>
                <c:pt idx="2443">
                  <c:v>0.25</c:v>
                </c:pt>
                <c:pt idx="2444">
                  <c:v>0.25</c:v>
                </c:pt>
                <c:pt idx="2445">
                  <c:v>0.25</c:v>
                </c:pt>
                <c:pt idx="2446">
                  <c:v>0.25</c:v>
                </c:pt>
                <c:pt idx="2447">
                  <c:v>0.25</c:v>
                </c:pt>
                <c:pt idx="2448">
                  <c:v>0.25</c:v>
                </c:pt>
                <c:pt idx="2449">
                  <c:v>0.25</c:v>
                </c:pt>
                <c:pt idx="2450">
                  <c:v>0.25</c:v>
                </c:pt>
                <c:pt idx="2451">
                  <c:v>0.75</c:v>
                </c:pt>
                <c:pt idx="2452">
                  <c:v>0.75</c:v>
                </c:pt>
                <c:pt idx="2453">
                  <c:v>0.75</c:v>
                </c:pt>
                <c:pt idx="2454">
                  <c:v>0.75</c:v>
                </c:pt>
                <c:pt idx="2455">
                  <c:v>0.75</c:v>
                </c:pt>
                <c:pt idx="2456">
                  <c:v>0.75</c:v>
                </c:pt>
                <c:pt idx="2457">
                  <c:v>0.75</c:v>
                </c:pt>
                <c:pt idx="2458">
                  <c:v>0.75</c:v>
                </c:pt>
                <c:pt idx="2459">
                  <c:v>0.75</c:v>
                </c:pt>
                <c:pt idx="2460">
                  <c:v>0.75</c:v>
                </c:pt>
                <c:pt idx="2461">
                  <c:v>0.75</c:v>
                </c:pt>
                <c:pt idx="2462">
                  <c:v>0.75</c:v>
                </c:pt>
                <c:pt idx="2463">
                  <c:v>0.75</c:v>
                </c:pt>
                <c:pt idx="2464">
                  <c:v>0.75</c:v>
                </c:pt>
                <c:pt idx="2465">
                  <c:v>0.75</c:v>
                </c:pt>
                <c:pt idx="2466">
                  <c:v>0.75</c:v>
                </c:pt>
                <c:pt idx="2467">
                  <c:v>0.75</c:v>
                </c:pt>
                <c:pt idx="2468">
                  <c:v>0.75</c:v>
                </c:pt>
                <c:pt idx="2469">
                  <c:v>0.75</c:v>
                </c:pt>
                <c:pt idx="2470">
                  <c:v>0.75</c:v>
                </c:pt>
                <c:pt idx="2471">
                  <c:v>0.75</c:v>
                </c:pt>
                <c:pt idx="2472">
                  <c:v>0.75</c:v>
                </c:pt>
                <c:pt idx="2473">
                  <c:v>0.25</c:v>
                </c:pt>
                <c:pt idx="2474">
                  <c:v>0.25</c:v>
                </c:pt>
                <c:pt idx="2475">
                  <c:v>0.75</c:v>
                </c:pt>
                <c:pt idx="2476">
                  <c:v>0.75</c:v>
                </c:pt>
                <c:pt idx="2477">
                  <c:v>0.25</c:v>
                </c:pt>
                <c:pt idx="2478">
                  <c:v>0.25</c:v>
                </c:pt>
                <c:pt idx="2479">
                  <c:v>0.25</c:v>
                </c:pt>
                <c:pt idx="2480">
                  <c:v>0.25</c:v>
                </c:pt>
                <c:pt idx="2481">
                  <c:v>0.75</c:v>
                </c:pt>
                <c:pt idx="2482">
                  <c:v>0.25</c:v>
                </c:pt>
                <c:pt idx="2483">
                  <c:v>0.75</c:v>
                </c:pt>
                <c:pt idx="2484">
                  <c:v>0.25</c:v>
                </c:pt>
                <c:pt idx="2485">
                  <c:v>0.25</c:v>
                </c:pt>
                <c:pt idx="2486">
                  <c:v>0.25</c:v>
                </c:pt>
                <c:pt idx="2487">
                  <c:v>0.25</c:v>
                </c:pt>
                <c:pt idx="2488">
                  <c:v>0.25</c:v>
                </c:pt>
                <c:pt idx="2489">
                  <c:v>0.25</c:v>
                </c:pt>
                <c:pt idx="2490">
                  <c:v>0.25</c:v>
                </c:pt>
                <c:pt idx="2491">
                  <c:v>0.25</c:v>
                </c:pt>
                <c:pt idx="2492">
                  <c:v>0.25</c:v>
                </c:pt>
                <c:pt idx="2493">
                  <c:v>0.25</c:v>
                </c:pt>
                <c:pt idx="2494">
                  <c:v>0.25</c:v>
                </c:pt>
                <c:pt idx="2495">
                  <c:v>0.25</c:v>
                </c:pt>
                <c:pt idx="2496">
                  <c:v>0.25</c:v>
                </c:pt>
                <c:pt idx="2497">
                  <c:v>0.25</c:v>
                </c:pt>
                <c:pt idx="2498">
                  <c:v>0.75</c:v>
                </c:pt>
                <c:pt idx="2499">
                  <c:v>0.25</c:v>
                </c:pt>
                <c:pt idx="2500">
                  <c:v>0.25</c:v>
                </c:pt>
                <c:pt idx="2501">
                  <c:v>0.25</c:v>
                </c:pt>
                <c:pt idx="2502">
                  <c:v>0.25</c:v>
                </c:pt>
                <c:pt idx="2503">
                  <c:v>0.25</c:v>
                </c:pt>
                <c:pt idx="2504">
                  <c:v>0.75</c:v>
                </c:pt>
                <c:pt idx="2505">
                  <c:v>0.25</c:v>
                </c:pt>
                <c:pt idx="2506">
                  <c:v>0.25</c:v>
                </c:pt>
                <c:pt idx="2507">
                  <c:v>0.25</c:v>
                </c:pt>
                <c:pt idx="2508">
                  <c:v>0.25</c:v>
                </c:pt>
                <c:pt idx="2509">
                  <c:v>0.25</c:v>
                </c:pt>
                <c:pt idx="2510">
                  <c:v>0.25</c:v>
                </c:pt>
                <c:pt idx="2511">
                  <c:v>0.25</c:v>
                </c:pt>
                <c:pt idx="2512">
                  <c:v>0.25</c:v>
                </c:pt>
                <c:pt idx="2513">
                  <c:v>0.25</c:v>
                </c:pt>
                <c:pt idx="2514">
                  <c:v>0.25</c:v>
                </c:pt>
                <c:pt idx="2515">
                  <c:v>0.75</c:v>
                </c:pt>
                <c:pt idx="2516">
                  <c:v>0.25</c:v>
                </c:pt>
                <c:pt idx="2517">
                  <c:v>0.25</c:v>
                </c:pt>
                <c:pt idx="2518">
                  <c:v>0.25</c:v>
                </c:pt>
                <c:pt idx="2519">
                  <c:v>0.25</c:v>
                </c:pt>
                <c:pt idx="2520">
                  <c:v>0.25</c:v>
                </c:pt>
                <c:pt idx="2521">
                  <c:v>0.25</c:v>
                </c:pt>
                <c:pt idx="2522">
                  <c:v>0.25</c:v>
                </c:pt>
                <c:pt idx="2523">
                  <c:v>0.25</c:v>
                </c:pt>
                <c:pt idx="2524">
                  <c:v>0.75</c:v>
                </c:pt>
                <c:pt idx="2525">
                  <c:v>0.25</c:v>
                </c:pt>
                <c:pt idx="2526">
                  <c:v>0.25</c:v>
                </c:pt>
                <c:pt idx="2527">
                  <c:v>0.75</c:v>
                </c:pt>
                <c:pt idx="2528">
                  <c:v>0.75</c:v>
                </c:pt>
                <c:pt idx="2529">
                  <c:v>0.75</c:v>
                </c:pt>
                <c:pt idx="2530">
                  <c:v>0.75</c:v>
                </c:pt>
                <c:pt idx="2531">
                  <c:v>0.75</c:v>
                </c:pt>
                <c:pt idx="2532">
                  <c:v>0.75</c:v>
                </c:pt>
                <c:pt idx="2533">
                  <c:v>0.75</c:v>
                </c:pt>
                <c:pt idx="2534">
                  <c:v>0.75</c:v>
                </c:pt>
                <c:pt idx="2535">
                  <c:v>0.75</c:v>
                </c:pt>
                <c:pt idx="2536">
                  <c:v>0.75</c:v>
                </c:pt>
                <c:pt idx="2537">
                  <c:v>0.75</c:v>
                </c:pt>
                <c:pt idx="2538">
                  <c:v>0.75</c:v>
                </c:pt>
                <c:pt idx="2539">
                  <c:v>0.75</c:v>
                </c:pt>
                <c:pt idx="2540">
                  <c:v>0.75</c:v>
                </c:pt>
                <c:pt idx="2541">
                  <c:v>0.75</c:v>
                </c:pt>
                <c:pt idx="2542">
                  <c:v>0.75</c:v>
                </c:pt>
                <c:pt idx="2543">
                  <c:v>0.75</c:v>
                </c:pt>
                <c:pt idx="2544">
                  <c:v>0.75</c:v>
                </c:pt>
                <c:pt idx="2545">
                  <c:v>0.75</c:v>
                </c:pt>
                <c:pt idx="2546">
                  <c:v>0.75</c:v>
                </c:pt>
                <c:pt idx="2547">
                  <c:v>0.75</c:v>
                </c:pt>
                <c:pt idx="2548">
                  <c:v>0.75</c:v>
                </c:pt>
                <c:pt idx="2549">
                  <c:v>0.75</c:v>
                </c:pt>
                <c:pt idx="2550">
                  <c:v>0.75</c:v>
                </c:pt>
                <c:pt idx="2551">
                  <c:v>0.75</c:v>
                </c:pt>
                <c:pt idx="2552">
                  <c:v>0.75</c:v>
                </c:pt>
                <c:pt idx="2553">
                  <c:v>0.75</c:v>
                </c:pt>
                <c:pt idx="2554">
                  <c:v>0.75</c:v>
                </c:pt>
                <c:pt idx="2555">
                  <c:v>0.75</c:v>
                </c:pt>
                <c:pt idx="2556">
                  <c:v>0.25</c:v>
                </c:pt>
                <c:pt idx="2557">
                  <c:v>0.25</c:v>
                </c:pt>
                <c:pt idx="2558">
                  <c:v>0.25</c:v>
                </c:pt>
                <c:pt idx="2559">
                  <c:v>0.25</c:v>
                </c:pt>
                <c:pt idx="2560">
                  <c:v>0.25</c:v>
                </c:pt>
                <c:pt idx="2561">
                  <c:v>0.25</c:v>
                </c:pt>
                <c:pt idx="2562">
                  <c:v>0.25</c:v>
                </c:pt>
                <c:pt idx="2563">
                  <c:v>0.25</c:v>
                </c:pt>
                <c:pt idx="2564">
                  <c:v>0.25</c:v>
                </c:pt>
                <c:pt idx="2565">
                  <c:v>0.25</c:v>
                </c:pt>
                <c:pt idx="2566">
                  <c:v>0.25</c:v>
                </c:pt>
                <c:pt idx="2567">
                  <c:v>0.25</c:v>
                </c:pt>
                <c:pt idx="2568">
                  <c:v>0.25</c:v>
                </c:pt>
                <c:pt idx="2569">
                  <c:v>0.25</c:v>
                </c:pt>
                <c:pt idx="2570">
                  <c:v>0.25</c:v>
                </c:pt>
                <c:pt idx="2571">
                  <c:v>0.25</c:v>
                </c:pt>
                <c:pt idx="2572">
                  <c:v>0.25</c:v>
                </c:pt>
                <c:pt idx="2573">
                  <c:v>0.25</c:v>
                </c:pt>
                <c:pt idx="2574">
                  <c:v>0.25</c:v>
                </c:pt>
                <c:pt idx="2575">
                  <c:v>0.25</c:v>
                </c:pt>
                <c:pt idx="2576">
                  <c:v>0.25</c:v>
                </c:pt>
                <c:pt idx="2577">
                  <c:v>0.25</c:v>
                </c:pt>
                <c:pt idx="2578">
                  <c:v>0.25</c:v>
                </c:pt>
                <c:pt idx="2579">
                  <c:v>0.25</c:v>
                </c:pt>
                <c:pt idx="2580">
                  <c:v>0.25</c:v>
                </c:pt>
                <c:pt idx="2581">
                  <c:v>0.25</c:v>
                </c:pt>
                <c:pt idx="2582">
                  <c:v>0.25</c:v>
                </c:pt>
                <c:pt idx="2583">
                  <c:v>0.25</c:v>
                </c:pt>
                <c:pt idx="2584">
                  <c:v>0.25</c:v>
                </c:pt>
                <c:pt idx="2585">
                  <c:v>0.25</c:v>
                </c:pt>
                <c:pt idx="2586">
                  <c:v>0.25</c:v>
                </c:pt>
                <c:pt idx="2587">
                  <c:v>0.25</c:v>
                </c:pt>
                <c:pt idx="2588">
                  <c:v>0.75</c:v>
                </c:pt>
                <c:pt idx="2589">
                  <c:v>0.25</c:v>
                </c:pt>
                <c:pt idx="2590">
                  <c:v>0.25</c:v>
                </c:pt>
                <c:pt idx="2591">
                  <c:v>0.25</c:v>
                </c:pt>
                <c:pt idx="2592">
                  <c:v>0.25</c:v>
                </c:pt>
                <c:pt idx="2593">
                  <c:v>0.25</c:v>
                </c:pt>
                <c:pt idx="2594">
                  <c:v>0.25</c:v>
                </c:pt>
                <c:pt idx="2595">
                  <c:v>0.75</c:v>
                </c:pt>
                <c:pt idx="2596">
                  <c:v>0.75</c:v>
                </c:pt>
                <c:pt idx="2597">
                  <c:v>0.25</c:v>
                </c:pt>
                <c:pt idx="2598">
                  <c:v>0.25</c:v>
                </c:pt>
                <c:pt idx="2599">
                  <c:v>0.25</c:v>
                </c:pt>
                <c:pt idx="2600">
                  <c:v>0.25</c:v>
                </c:pt>
                <c:pt idx="2601">
                  <c:v>0.25</c:v>
                </c:pt>
                <c:pt idx="2602">
                  <c:v>0.25</c:v>
                </c:pt>
                <c:pt idx="2603">
                  <c:v>0.25</c:v>
                </c:pt>
                <c:pt idx="2604">
                  <c:v>0.25</c:v>
                </c:pt>
                <c:pt idx="2605">
                  <c:v>0.75</c:v>
                </c:pt>
                <c:pt idx="2606">
                  <c:v>0.25</c:v>
                </c:pt>
                <c:pt idx="2607">
                  <c:v>0.75</c:v>
                </c:pt>
                <c:pt idx="2608">
                  <c:v>0.25</c:v>
                </c:pt>
                <c:pt idx="2609">
                  <c:v>0.25</c:v>
                </c:pt>
                <c:pt idx="2610">
                  <c:v>0.25</c:v>
                </c:pt>
                <c:pt idx="2611">
                  <c:v>0.25</c:v>
                </c:pt>
                <c:pt idx="2612">
                  <c:v>0.25</c:v>
                </c:pt>
                <c:pt idx="2613">
                  <c:v>0.25</c:v>
                </c:pt>
                <c:pt idx="2614">
                  <c:v>0.25</c:v>
                </c:pt>
                <c:pt idx="2615">
                  <c:v>0.25</c:v>
                </c:pt>
                <c:pt idx="2616">
                  <c:v>0.25</c:v>
                </c:pt>
                <c:pt idx="2617">
                  <c:v>0.25</c:v>
                </c:pt>
                <c:pt idx="2618">
                  <c:v>0.75</c:v>
                </c:pt>
                <c:pt idx="2619">
                  <c:v>0.25</c:v>
                </c:pt>
                <c:pt idx="2620">
                  <c:v>0.25</c:v>
                </c:pt>
                <c:pt idx="2621">
                  <c:v>0.25</c:v>
                </c:pt>
                <c:pt idx="2622">
                  <c:v>0.25</c:v>
                </c:pt>
                <c:pt idx="2623">
                  <c:v>0.25</c:v>
                </c:pt>
                <c:pt idx="2624">
                  <c:v>0.75</c:v>
                </c:pt>
                <c:pt idx="2625">
                  <c:v>0.75</c:v>
                </c:pt>
                <c:pt idx="2626">
                  <c:v>0.75</c:v>
                </c:pt>
                <c:pt idx="2627">
                  <c:v>0.75</c:v>
                </c:pt>
                <c:pt idx="2628">
                  <c:v>0.25</c:v>
                </c:pt>
                <c:pt idx="2629">
                  <c:v>0.25</c:v>
                </c:pt>
                <c:pt idx="2630">
                  <c:v>0.75</c:v>
                </c:pt>
                <c:pt idx="2631">
                  <c:v>0.75</c:v>
                </c:pt>
                <c:pt idx="2632">
                  <c:v>0.75</c:v>
                </c:pt>
                <c:pt idx="2633">
                  <c:v>0.75</c:v>
                </c:pt>
                <c:pt idx="2634">
                  <c:v>0.75</c:v>
                </c:pt>
                <c:pt idx="2635">
                  <c:v>0.75</c:v>
                </c:pt>
                <c:pt idx="2636">
                  <c:v>0.75</c:v>
                </c:pt>
                <c:pt idx="2637">
                  <c:v>0.75</c:v>
                </c:pt>
                <c:pt idx="2638">
                  <c:v>0.75</c:v>
                </c:pt>
                <c:pt idx="2639">
                  <c:v>0.75</c:v>
                </c:pt>
                <c:pt idx="2640">
                  <c:v>0.75</c:v>
                </c:pt>
                <c:pt idx="2641">
                  <c:v>0.75</c:v>
                </c:pt>
                <c:pt idx="2642">
                  <c:v>0.75</c:v>
                </c:pt>
                <c:pt idx="2643">
                  <c:v>0.75</c:v>
                </c:pt>
                <c:pt idx="2644">
                  <c:v>0.75</c:v>
                </c:pt>
                <c:pt idx="2645">
                  <c:v>0.75</c:v>
                </c:pt>
                <c:pt idx="2646">
                  <c:v>0.75</c:v>
                </c:pt>
                <c:pt idx="2647">
                  <c:v>0.75</c:v>
                </c:pt>
                <c:pt idx="2648">
                  <c:v>0.75</c:v>
                </c:pt>
                <c:pt idx="2649">
                  <c:v>0.75</c:v>
                </c:pt>
                <c:pt idx="2650">
                  <c:v>0.75</c:v>
                </c:pt>
                <c:pt idx="2651">
                  <c:v>0.75</c:v>
                </c:pt>
                <c:pt idx="2652">
                  <c:v>0.75</c:v>
                </c:pt>
                <c:pt idx="2653">
                  <c:v>0.75</c:v>
                </c:pt>
                <c:pt idx="2654">
                  <c:v>0.75</c:v>
                </c:pt>
                <c:pt idx="2655">
                  <c:v>0.75</c:v>
                </c:pt>
                <c:pt idx="2656">
                  <c:v>0.75</c:v>
                </c:pt>
                <c:pt idx="2657">
                  <c:v>0.75</c:v>
                </c:pt>
                <c:pt idx="2658">
                  <c:v>0.75</c:v>
                </c:pt>
                <c:pt idx="2659">
                  <c:v>0.75</c:v>
                </c:pt>
                <c:pt idx="2660">
                  <c:v>0.75</c:v>
                </c:pt>
                <c:pt idx="2661">
                  <c:v>0.75</c:v>
                </c:pt>
                <c:pt idx="2662">
                  <c:v>0.75</c:v>
                </c:pt>
                <c:pt idx="2663">
                  <c:v>0.75</c:v>
                </c:pt>
                <c:pt idx="2664">
                  <c:v>0.75</c:v>
                </c:pt>
                <c:pt idx="2665">
                  <c:v>0.75</c:v>
                </c:pt>
                <c:pt idx="2666">
                  <c:v>0.75</c:v>
                </c:pt>
                <c:pt idx="2667">
                  <c:v>0.75</c:v>
                </c:pt>
                <c:pt idx="2668">
                  <c:v>0.75</c:v>
                </c:pt>
                <c:pt idx="2669">
                  <c:v>0.75</c:v>
                </c:pt>
                <c:pt idx="2670">
                  <c:v>0.75</c:v>
                </c:pt>
                <c:pt idx="2671">
                  <c:v>0.75</c:v>
                </c:pt>
                <c:pt idx="2672">
                  <c:v>0.75</c:v>
                </c:pt>
                <c:pt idx="2673">
                  <c:v>0.75</c:v>
                </c:pt>
                <c:pt idx="2674">
                  <c:v>0.75</c:v>
                </c:pt>
                <c:pt idx="2675">
                  <c:v>0.75</c:v>
                </c:pt>
                <c:pt idx="2676">
                  <c:v>0.75</c:v>
                </c:pt>
                <c:pt idx="2677">
                  <c:v>0.75</c:v>
                </c:pt>
                <c:pt idx="2678">
                  <c:v>0.75</c:v>
                </c:pt>
                <c:pt idx="2679">
                  <c:v>0</c:v>
                </c:pt>
                <c:pt idx="2680">
                  <c:v>0</c:v>
                </c:pt>
                <c:pt idx="2681">
                  <c:v>0.75</c:v>
                </c:pt>
                <c:pt idx="2682">
                  <c:v>0</c:v>
                </c:pt>
                <c:pt idx="2683">
                  <c:v>0.75</c:v>
                </c:pt>
                <c:pt idx="2684">
                  <c:v>0.25</c:v>
                </c:pt>
                <c:pt idx="2685">
                  <c:v>0.25</c:v>
                </c:pt>
                <c:pt idx="2686">
                  <c:v>0.25</c:v>
                </c:pt>
                <c:pt idx="2687">
                  <c:v>0.25</c:v>
                </c:pt>
                <c:pt idx="2688">
                  <c:v>0.25</c:v>
                </c:pt>
                <c:pt idx="2689">
                  <c:v>0.25</c:v>
                </c:pt>
                <c:pt idx="2690">
                  <c:v>0.25</c:v>
                </c:pt>
                <c:pt idx="2691">
                  <c:v>0.25</c:v>
                </c:pt>
                <c:pt idx="2692">
                  <c:v>0.25</c:v>
                </c:pt>
                <c:pt idx="2693">
                  <c:v>0.25</c:v>
                </c:pt>
                <c:pt idx="2694">
                  <c:v>0.25</c:v>
                </c:pt>
                <c:pt idx="2695">
                  <c:v>0.25</c:v>
                </c:pt>
                <c:pt idx="2696">
                  <c:v>0.25</c:v>
                </c:pt>
                <c:pt idx="2697">
                  <c:v>0.25</c:v>
                </c:pt>
                <c:pt idx="2698">
                  <c:v>0.25</c:v>
                </c:pt>
                <c:pt idx="2699">
                  <c:v>0.25</c:v>
                </c:pt>
                <c:pt idx="2700">
                  <c:v>0.25</c:v>
                </c:pt>
                <c:pt idx="2701">
                  <c:v>0.25</c:v>
                </c:pt>
                <c:pt idx="2702">
                  <c:v>0.25</c:v>
                </c:pt>
                <c:pt idx="2703">
                  <c:v>0.25</c:v>
                </c:pt>
                <c:pt idx="2704">
                  <c:v>0.25</c:v>
                </c:pt>
                <c:pt idx="2705">
                  <c:v>0.25</c:v>
                </c:pt>
                <c:pt idx="2706">
                  <c:v>0.25</c:v>
                </c:pt>
                <c:pt idx="2707">
                  <c:v>0.25</c:v>
                </c:pt>
                <c:pt idx="2708">
                  <c:v>0.25</c:v>
                </c:pt>
                <c:pt idx="2709">
                  <c:v>0.25</c:v>
                </c:pt>
                <c:pt idx="2710">
                  <c:v>0.25</c:v>
                </c:pt>
                <c:pt idx="2711">
                  <c:v>0.25</c:v>
                </c:pt>
                <c:pt idx="2712">
                  <c:v>0.25</c:v>
                </c:pt>
                <c:pt idx="2713">
                  <c:v>0.25</c:v>
                </c:pt>
                <c:pt idx="2714">
                  <c:v>0.25</c:v>
                </c:pt>
                <c:pt idx="2715">
                  <c:v>0.25</c:v>
                </c:pt>
                <c:pt idx="2716">
                  <c:v>0.25</c:v>
                </c:pt>
                <c:pt idx="2717">
                  <c:v>0.25</c:v>
                </c:pt>
                <c:pt idx="2718">
                  <c:v>0.25</c:v>
                </c:pt>
                <c:pt idx="2719">
                  <c:v>0.25</c:v>
                </c:pt>
                <c:pt idx="2720">
                  <c:v>0.75</c:v>
                </c:pt>
                <c:pt idx="2721">
                  <c:v>0.75</c:v>
                </c:pt>
                <c:pt idx="2722">
                  <c:v>0.25</c:v>
                </c:pt>
                <c:pt idx="2723">
                  <c:v>0.75</c:v>
                </c:pt>
                <c:pt idx="2724">
                  <c:v>0.25</c:v>
                </c:pt>
                <c:pt idx="2725">
                  <c:v>0.75</c:v>
                </c:pt>
                <c:pt idx="2726">
                  <c:v>0.75</c:v>
                </c:pt>
                <c:pt idx="2727">
                  <c:v>0.75</c:v>
                </c:pt>
                <c:pt idx="2728">
                  <c:v>0.75</c:v>
                </c:pt>
                <c:pt idx="2729">
                  <c:v>0.75</c:v>
                </c:pt>
                <c:pt idx="2730">
                  <c:v>0.75</c:v>
                </c:pt>
                <c:pt idx="2731">
                  <c:v>0.75</c:v>
                </c:pt>
                <c:pt idx="2732">
                  <c:v>0.25</c:v>
                </c:pt>
                <c:pt idx="2733">
                  <c:v>0.25</c:v>
                </c:pt>
                <c:pt idx="2734">
                  <c:v>0.25</c:v>
                </c:pt>
                <c:pt idx="2735">
                  <c:v>0.25</c:v>
                </c:pt>
                <c:pt idx="2736">
                  <c:v>0.25</c:v>
                </c:pt>
                <c:pt idx="2737">
                  <c:v>0.25</c:v>
                </c:pt>
                <c:pt idx="2738">
                  <c:v>0.25</c:v>
                </c:pt>
                <c:pt idx="2739">
                  <c:v>0.25</c:v>
                </c:pt>
                <c:pt idx="2740">
                  <c:v>0.25</c:v>
                </c:pt>
                <c:pt idx="2741">
                  <c:v>0.25</c:v>
                </c:pt>
                <c:pt idx="2742">
                  <c:v>0.25</c:v>
                </c:pt>
                <c:pt idx="2743">
                  <c:v>0.25</c:v>
                </c:pt>
                <c:pt idx="2744">
                  <c:v>0.25</c:v>
                </c:pt>
                <c:pt idx="2745">
                  <c:v>0.25</c:v>
                </c:pt>
                <c:pt idx="2746">
                  <c:v>0.25</c:v>
                </c:pt>
                <c:pt idx="2747">
                  <c:v>0.25</c:v>
                </c:pt>
                <c:pt idx="2748">
                  <c:v>0.25</c:v>
                </c:pt>
                <c:pt idx="2749">
                  <c:v>0.25</c:v>
                </c:pt>
                <c:pt idx="2750">
                  <c:v>0.25</c:v>
                </c:pt>
                <c:pt idx="2751">
                  <c:v>0.25</c:v>
                </c:pt>
                <c:pt idx="2752">
                  <c:v>0.25</c:v>
                </c:pt>
                <c:pt idx="2753">
                  <c:v>0.25</c:v>
                </c:pt>
                <c:pt idx="2754">
                  <c:v>0.25</c:v>
                </c:pt>
                <c:pt idx="2755">
                  <c:v>0.25</c:v>
                </c:pt>
                <c:pt idx="2756">
                  <c:v>0.25</c:v>
                </c:pt>
                <c:pt idx="2757">
                  <c:v>0.75</c:v>
                </c:pt>
                <c:pt idx="2758">
                  <c:v>0.25</c:v>
                </c:pt>
                <c:pt idx="2759">
                  <c:v>0.25</c:v>
                </c:pt>
                <c:pt idx="2760">
                  <c:v>0.75</c:v>
                </c:pt>
                <c:pt idx="2761">
                  <c:v>0.25</c:v>
                </c:pt>
                <c:pt idx="2762">
                  <c:v>0.75</c:v>
                </c:pt>
                <c:pt idx="2763">
                  <c:v>0.25</c:v>
                </c:pt>
                <c:pt idx="2764">
                  <c:v>0.25</c:v>
                </c:pt>
                <c:pt idx="2765">
                  <c:v>0.75</c:v>
                </c:pt>
                <c:pt idx="2766">
                  <c:v>0.75</c:v>
                </c:pt>
                <c:pt idx="2767">
                  <c:v>0.75</c:v>
                </c:pt>
                <c:pt idx="2768">
                  <c:v>0.25</c:v>
                </c:pt>
                <c:pt idx="2769">
                  <c:v>0.25</c:v>
                </c:pt>
                <c:pt idx="2770">
                  <c:v>0.75</c:v>
                </c:pt>
                <c:pt idx="2771">
                  <c:v>0.25</c:v>
                </c:pt>
                <c:pt idx="2772">
                  <c:v>0.75</c:v>
                </c:pt>
                <c:pt idx="2773">
                  <c:v>0.25</c:v>
                </c:pt>
                <c:pt idx="2774">
                  <c:v>0.25</c:v>
                </c:pt>
                <c:pt idx="2775">
                  <c:v>0.75</c:v>
                </c:pt>
                <c:pt idx="2776">
                  <c:v>0.25</c:v>
                </c:pt>
                <c:pt idx="2777">
                  <c:v>0.75</c:v>
                </c:pt>
                <c:pt idx="2778">
                  <c:v>0.75</c:v>
                </c:pt>
                <c:pt idx="2779">
                  <c:v>0.25</c:v>
                </c:pt>
                <c:pt idx="2780">
                  <c:v>0.25</c:v>
                </c:pt>
                <c:pt idx="2781">
                  <c:v>0.25</c:v>
                </c:pt>
                <c:pt idx="2782">
                  <c:v>0.75</c:v>
                </c:pt>
                <c:pt idx="2783">
                  <c:v>0.25</c:v>
                </c:pt>
                <c:pt idx="2784">
                  <c:v>0.25</c:v>
                </c:pt>
                <c:pt idx="2785">
                  <c:v>0.25</c:v>
                </c:pt>
                <c:pt idx="2786">
                  <c:v>0.75</c:v>
                </c:pt>
                <c:pt idx="2787">
                  <c:v>0.75</c:v>
                </c:pt>
                <c:pt idx="2788">
                  <c:v>0.25</c:v>
                </c:pt>
                <c:pt idx="2789">
                  <c:v>0.75</c:v>
                </c:pt>
                <c:pt idx="2790">
                  <c:v>0.25</c:v>
                </c:pt>
                <c:pt idx="2791">
                  <c:v>0.25</c:v>
                </c:pt>
                <c:pt idx="2792">
                  <c:v>0.75</c:v>
                </c:pt>
                <c:pt idx="2793">
                  <c:v>0.25</c:v>
                </c:pt>
                <c:pt idx="2794">
                  <c:v>0.75</c:v>
                </c:pt>
                <c:pt idx="2795">
                  <c:v>0.75</c:v>
                </c:pt>
                <c:pt idx="2796">
                  <c:v>0.25</c:v>
                </c:pt>
                <c:pt idx="2797">
                  <c:v>0.75</c:v>
                </c:pt>
                <c:pt idx="2798">
                  <c:v>0.25</c:v>
                </c:pt>
                <c:pt idx="2799">
                  <c:v>0.25</c:v>
                </c:pt>
                <c:pt idx="2800">
                  <c:v>0.25</c:v>
                </c:pt>
                <c:pt idx="2801">
                  <c:v>0.25</c:v>
                </c:pt>
                <c:pt idx="2802">
                  <c:v>0.25</c:v>
                </c:pt>
                <c:pt idx="2803">
                  <c:v>0.25</c:v>
                </c:pt>
                <c:pt idx="2804">
                  <c:v>0.25</c:v>
                </c:pt>
                <c:pt idx="2805">
                  <c:v>0.25</c:v>
                </c:pt>
                <c:pt idx="2806">
                  <c:v>0.25</c:v>
                </c:pt>
                <c:pt idx="2807">
                  <c:v>0.25</c:v>
                </c:pt>
                <c:pt idx="2808">
                  <c:v>0.25</c:v>
                </c:pt>
                <c:pt idx="2809">
                  <c:v>0.25</c:v>
                </c:pt>
                <c:pt idx="2810">
                  <c:v>0.25</c:v>
                </c:pt>
                <c:pt idx="2811">
                  <c:v>0.25</c:v>
                </c:pt>
                <c:pt idx="2812">
                  <c:v>0.25</c:v>
                </c:pt>
                <c:pt idx="2813">
                  <c:v>0.25</c:v>
                </c:pt>
                <c:pt idx="2814">
                  <c:v>0.25</c:v>
                </c:pt>
                <c:pt idx="2815">
                  <c:v>0.25</c:v>
                </c:pt>
                <c:pt idx="2816">
                  <c:v>0.25</c:v>
                </c:pt>
                <c:pt idx="2817">
                  <c:v>0.25</c:v>
                </c:pt>
                <c:pt idx="2818">
                  <c:v>0.25</c:v>
                </c:pt>
                <c:pt idx="2819">
                  <c:v>0.25</c:v>
                </c:pt>
                <c:pt idx="2820">
                  <c:v>0.25</c:v>
                </c:pt>
                <c:pt idx="2821">
                  <c:v>0.25</c:v>
                </c:pt>
                <c:pt idx="2822">
                  <c:v>0.25</c:v>
                </c:pt>
                <c:pt idx="2823">
                  <c:v>0.25</c:v>
                </c:pt>
                <c:pt idx="2824">
                  <c:v>0.25</c:v>
                </c:pt>
                <c:pt idx="2825">
                  <c:v>0.25</c:v>
                </c:pt>
                <c:pt idx="2826">
                  <c:v>0.25</c:v>
                </c:pt>
                <c:pt idx="2827">
                  <c:v>0.25</c:v>
                </c:pt>
                <c:pt idx="2828">
                  <c:v>0.25</c:v>
                </c:pt>
                <c:pt idx="2829">
                  <c:v>0.25</c:v>
                </c:pt>
                <c:pt idx="2830">
                  <c:v>0.25</c:v>
                </c:pt>
                <c:pt idx="2831">
                  <c:v>0.25</c:v>
                </c:pt>
                <c:pt idx="2832">
                  <c:v>0.25</c:v>
                </c:pt>
                <c:pt idx="2833">
                  <c:v>0.25</c:v>
                </c:pt>
                <c:pt idx="2834">
                  <c:v>0.25</c:v>
                </c:pt>
                <c:pt idx="2835">
                  <c:v>0.25</c:v>
                </c:pt>
                <c:pt idx="2836">
                  <c:v>0.25</c:v>
                </c:pt>
                <c:pt idx="2837">
                  <c:v>0.25</c:v>
                </c:pt>
                <c:pt idx="2838">
                  <c:v>0.25</c:v>
                </c:pt>
                <c:pt idx="2839">
                  <c:v>0.25</c:v>
                </c:pt>
                <c:pt idx="2840">
                  <c:v>0.25</c:v>
                </c:pt>
                <c:pt idx="2841">
                  <c:v>0.25</c:v>
                </c:pt>
                <c:pt idx="2842">
                  <c:v>0.25</c:v>
                </c:pt>
                <c:pt idx="2843">
                  <c:v>0.25</c:v>
                </c:pt>
                <c:pt idx="2844">
                  <c:v>0.25</c:v>
                </c:pt>
                <c:pt idx="2845">
                  <c:v>0.25</c:v>
                </c:pt>
                <c:pt idx="2846">
                  <c:v>0.25</c:v>
                </c:pt>
                <c:pt idx="2847">
                  <c:v>0.25</c:v>
                </c:pt>
                <c:pt idx="2848">
                  <c:v>0.25</c:v>
                </c:pt>
                <c:pt idx="2849">
                  <c:v>0.25</c:v>
                </c:pt>
                <c:pt idx="2850">
                  <c:v>0.25</c:v>
                </c:pt>
                <c:pt idx="2851">
                  <c:v>0.25</c:v>
                </c:pt>
                <c:pt idx="2852">
                  <c:v>0.25</c:v>
                </c:pt>
                <c:pt idx="2853">
                  <c:v>0.25</c:v>
                </c:pt>
                <c:pt idx="2854">
                  <c:v>0.25</c:v>
                </c:pt>
                <c:pt idx="2855">
                  <c:v>0.25</c:v>
                </c:pt>
                <c:pt idx="2856">
                  <c:v>0.25</c:v>
                </c:pt>
                <c:pt idx="2857">
                  <c:v>0.25</c:v>
                </c:pt>
                <c:pt idx="2858">
                  <c:v>0.25</c:v>
                </c:pt>
                <c:pt idx="2859">
                  <c:v>0.25</c:v>
                </c:pt>
                <c:pt idx="2860">
                  <c:v>0.25</c:v>
                </c:pt>
                <c:pt idx="2861">
                  <c:v>0.25</c:v>
                </c:pt>
                <c:pt idx="2862">
                  <c:v>0.25</c:v>
                </c:pt>
                <c:pt idx="2863">
                  <c:v>0.25</c:v>
                </c:pt>
                <c:pt idx="2864">
                  <c:v>0.25</c:v>
                </c:pt>
                <c:pt idx="2865">
                  <c:v>0.25</c:v>
                </c:pt>
                <c:pt idx="2866">
                  <c:v>0.25</c:v>
                </c:pt>
                <c:pt idx="2867">
                  <c:v>0.25</c:v>
                </c:pt>
                <c:pt idx="2868">
                  <c:v>0.25</c:v>
                </c:pt>
                <c:pt idx="2869">
                  <c:v>0.25</c:v>
                </c:pt>
                <c:pt idx="2870">
                  <c:v>0.25</c:v>
                </c:pt>
                <c:pt idx="2871">
                  <c:v>0.25</c:v>
                </c:pt>
                <c:pt idx="2872">
                  <c:v>0.25</c:v>
                </c:pt>
                <c:pt idx="2873">
                  <c:v>0.25</c:v>
                </c:pt>
                <c:pt idx="2874">
                  <c:v>0.25</c:v>
                </c:pt>
                <c:pt idx="2875">
                  <c:v>0.25</c:v>
                </c:pt>
                <c:pt idx="2876">
                  <c:v>0.25</c:v>
                </c:pt>
                <c:pt idx="2877">
                  <c:v>0.25</c:v>
                </c:pt>
                <c:pt idx="2878">
                  <c:v>0.25</c:v>
                </c:pt>
                <c:pt idx="2879">
                  <c:v>0.25</c:v>
                </c:pt>
                <c:pt idx="2880">
                  <c:v>0.25</c:v>
                </c:pt>
                <c:pt idx="2881">
                  <c:v>0.25</c:v>
                </c:pt>
                <c:pt idx="2882">
                  <c:v>0.25</c:v>
                </c:pt>
                <c:pt idx="2883">
                  <c:v>0.25</c:v>
                </c:pt>
                <c:pt idx="2884">
                  <c:v>0.25</c:v>
                </c:pt>
                <c:pt idx="2885">
                  <c:v>0.25</c:v>
                </c:pt>
                <c:pt idx="2886">
                  <c:v>0.25</c:v>
                </c:pt>
                <c:pt idx="2887">
                  <c:v>0.25</c:v>
                </c:pt>
                <c:pt idx="2888">
                  <c:v>0.25</c:v>
                </c:pt>
                <c:pt idx="2889">
                  <c:v>0.25</c:v>
                </c:pt>
                <c:pt idx="2890">
                  <c:v>0.25</c:v>
                </c:pt>
                <c:pt idx="2891">
                  <c:v>0.25</c:v>
                </c:pt>
                <c:pt idx="2892">
                  <c:v>0.25</c:v>
                </c:pt>
                <c:pt idx="2893">
                  <c:v>0.25</c:v>
                </c:pt>
                <c:pt idx="2894">
                  <c:v>0.25</c:v>
                </c:pt>
                <c:pt idx="2895">
                  <c:v>0.25</c:v>
                </c:pt>
                <c:pt idx="2896">
                  <c:v>0.25</c:v>
                </c:pt>
                <c:pt idx="2897">
                  <c:v>0.25</c:v>
                </c:pt>
                <c:pt idx="2898">
                  <c:v>0.25</c:v>
                </c:pt>
                <c:pt idx="2899">
                  <c:v>0.25</c:v>
                </c:pt>
                <c:pt idx="2900">
                  <c:v>0.75</c:v>
                </c:pt>
                <c:pt idx="2901">
                  <c:v>0.25</c:v>
                </c:pt>
                <c:pt idx="2902">
                  <c:v>0.75</c:v>
                </c:pt>
                <c:pt idx="2903">
                  <c:v>0.25</c:v>
                </c:pt>
                <c:pt idx="2904">
                  <c:v>0.75</c:v>
                </c:pt>
                <c:pt idx="2905">
                  <c:v>0.25</c:v>
                </c:pt>
                <c:pt idx="2906">
                  <c:v>0.25</c:v>
                </c:pt>
                <c:pt idx="2907">
                  <c:v>0.25</c:v>
                </c:pt>
                <c:pt idx="2908">
                  <c:v>0.75</c:v>
                </c:pt>
                <c:pt idx="2909">
                  <c:v>0.25</c:v>
                </c:pt>
                <c:pt idx="2910">
                  <c:v>0.25</c:v>
                </c:pt>
                <c:pt idx="2911">
                  <c:v>0.25</c:v>
                </c:pt>
                <c:pt idx="2912">
                  <c:v>0.25</c:v>
                </c:pt>
                <c:pt idx="2913">
                  <c:v>0.75</c:v>
                </c:pt>
                <c:pt idx="2914">
                  <c:v>0.25</c:v>
                </c:pt>
                <c:pt idx="2915">
                  <c:v>0.75</c:v>
                </c:pt>
                <c:pt idx="2916">
                  <c:v>0.75</c:v>
                </c:pt>
                <c:pt idx="2917">
                  <c:v>0.75</c:v>
                </c:pt>
                <c:pt idx="2918">
                  <c:v>0.25</c:v>
                </c:pt>
                <c:pt idx="2919">
                  <c:v>0.75</c:v>
                </c:pt>
                <c:pt idx="2920">
                  <c:v>0.75</c:v>
                </c:pt>
                <c:pt idx="2921">
                  <c:v>0.75</c:v>
                </c:pt>
                <c:pt idx="2922">
                  <c:v>0.75</c:v>
                </c:pt>
                <c:pt idx="2923">
                  <c:v>0.25</c:v>
                </c:pt>
                <c:pt idx="2924">
                  <c:v>0.25</c:v>
                </c:pt>
                <c:pt idx="2925">
                  <c:v>0.75</c:v>
                </c:pt>
                <c:pt idx="2926">
                  <c:v>0.75</c:v>
                </c:pt>
                <c:pt idx="2927">
                  <c:v>0.75</c:v>
                </c:pt>
                <c:pt idx="2928">
                  <c:v>0.75</c:v>
                </c:pt>
                <c:pt idx="2929">
                  <c:v>0.25</c:v>
                </c:pt>
                <c:pt idx="2930">
                  <c:v>0.25</c:v>
                </c:pt>
                <c:pt idx="2931">
                  <c:v>0.25</c:v>
                </c:pt>
                <c:pt idx="2932">
                  <c:v>0.25</c:v>
                </c:pt>
                <c:pt idx="2933">
                  <c:v>0.25</c:v>
                </c:pt>
                <c:pt idx="2934">
                  <c:v>0.25</c:v>
                </c:pt>
                <c:pt idx="2935">
                  <c:v>0.25</c:v>
                </c:pt>
                <c:pt idx="2936">
                  <c:v>0.25</c:v>
                </c:pt>
                <c:pt idx="2937">
                  <c:v>0.25</c:v>
                </c:pt>
                <c:pt idx="2938">
                  <c:v>0.25</c:v>
                </c:pt>
                <c:pt idx="2939">
                  <c:v>0.25</c:v>
                </c:pt>
                <c:pt idx="2940">
                  <c:v>0.25</c:v>
                </c:pt>
                <c:pt idx="2941">
                  <c:v>0.25</c:v>
                </c:pt>
                <c:pt idx="2942">
                  <c:v>0.25</c:v>
                </c:pt>
                <c:pt idx="2943">
                  <c:v>0.25</c:v>
                </c:pt>
                <c:pt idx="2944">
                  <c:v>0.25</c:v>
                </c:pt>
                <c:pt idx="2945">
                  <c:v>0.25</c:v>
                </c:pt>
                <c:pt idx="2946">
                  <c:v>0.25</c:v>
                </c:pt>
                <c:pt idx="2947">
                  <c:v>0.25</c:v>
                </c:pt>
                <c:pt idx="2948">
                  <c:v>0.25</c:v>
                </c:pt>
                <c:pt idx="2949">
                  <c:v>0.25</c:v>
                </c:pt>
                <c:pt idx="2950">
                  <c:v>0.25</c:v>
                </c:pt>
                <c:pt idx="2951">
                  <c:v>0.25</c:v>
                </c:pt>
                <c:pt idx="2952">
                  <c:v>0.25</c:v>
                </c:pt>
                <c:pt idx="2953">
                  <c:v>0.25</c:v>
                </c:pt>
                <c:pt idx="2954">
                  <c:v>0.25</c:v>
                </c:pt>
                <c:pt idx="2955">
                  <c:v>0.25</c:v>
                </c:pt>
                <c:pt idx="2956">
                  <c:v>0.25</c:v>
                </c:pt>
                <c:pt idx="2957">
                  <c:v>0.25</c:v>
                </c:pt>
                <c:pt idx="2958">
                  <c:v>0.25</c:v>
                </c:pt>
                <c:pt idx="2959">
                  <c:v>0.25</c:v>
                </c:pt>
                <c:pt idx="2960">
                  <c:v>0.25</c:v>
                </c:pt>
                <c:pt idx="2961">
                  <c:v>0.25</c:v>
                </c:pt>
                <c:pt idx="2962">
                  <c:v>0.25</c:v>
                </c:pt>
                <c:pt idx="2963">
                  <c:v>0.25</c:v>
                </c:pt>
                <c:pt idx="2964">
                  <c:v>0.25</c:v>
                </c:pt>
                <c:pt idx="2965">
                  <c:v>0.25</c:v>
                </c:pt>
                <c:pt idx="2966">
                  <c:v>0.25</c:v>
                </c:pt>
                <c:pt idx="2967">
                  <c:v>0.25</c:v>
                </c:pt>
                <c:pt idx="2968">
                  <c:v>0.25</c:v>
                </c:pt>
                <c:pt idx="2969">
                  <c:v>0.25</c:v>
                </c:pt>
                <c:pt idx="2970">
                  <c:v>0.25</c:v>
                </c:pt>
                <c:pt idx="2971">
                  <c:v>0.75</c:v>
                </c:pt>
                <c:pt idx="2972">
                  <c:v>0.25</c:v>
                </c:pt>
                <c:pt idx="2973">
                  <c:v>0.25</c:v>
                </c:pt>
                <c:pt idx="2974">
                  <c:v>0.25</c:v>
                </c:pt>
                <c:pt idx="2975">
                  <c:v>0.25</c:v>
                </c:pt>
                <c:pt idx="2976">
                  <c:v>0.75</c:v>
                </c:pt>
                <c:pt idx="2977">
                  <c:v>0.25</c:v>
                </c:pt>
                <c:pt idx="2978">
                  <c:v>0.25</c:v>
                </c:pt>
                <c:pt idx="2979">
                  <c:v>0.25</c:v>
                </c:pt>
                <c:pt idx="2980">
                  <c:v>0.25</c:v>
                </c:pt>
                <c:pt idx="2981">
                  <c:v>0.75</c:v>
                </c:pt>
                <c:pt idx="2982">
                  <c:v>0.25</c:v>
                </c:pt>
                <c:pt idx="2983">
                  <c:v>0.25</c:v>
                </c:pt>
                <c:pt idx="2984">
                  <c:v>0.75</c:v>
                </c:pt>
                <c:pt idx="2985">
                  <c:v>0.25</c:v>
                </c:pt>
                <c:pt idx="2986">
                  <c:v>0.25</c:v>
                </c:pt>
                <c:pt idx="2987">
                  <c:v>0.25</c:v>
                </c:pt>
                <c:pt idx="2988">
                  <c:v>0.25</c:v>
                </c:pt>
                <c:pt idx="2989">
                  <c:v>0.25</c:v>
                </c:pt>
                <c:pt idx="2990">
                  <c:v>0.25</c:v>
                </c:pt>
                <c:pt idx="2991">
                  <c:v>0.25</c:v>
                </c:pt>
                <c:pt idx="2992">
                  <c:v>0.25</c:v>
                </c:pt>
                <c:pt idx="2993">
                  <c:v>0.25</c:v>
                </c:pt>
                <c:pt idx="2994">
                  <c:v>0.25</c:v>
                </c:pt>
                <c:pt idx="2995">
                  <c:v>0.25</c:v>
                </c:pt>
                <c:pt idx="2996">
                  <c:v>0.25</c:v>
                </c:pt>
                <c:pt idx="2997">
                  <c:v>0.25</c:v>
                </c:pt>
                <c:pt idx="2998">
                  <c:v>0.25</c:v>
                </c:pt>
                <c:pt idx="2999">
                  <c:v>0.25</c:v>
                </c:pt>
                <c:pt idx="3000">
                  <c:v>0.25</c:v>
                </c:pt>
                <c:pt idx="3001">
                  <c:v>0.25</c:v>
                </c:pt>
                <c:pt idx="3002">
                  <c:v>0.25</c:v>
                </c:pt>
                <c:pt idx="3003">
                  <c:v>0.25</c:v>
                </c:pt>
                <c:pt idx="3004">
                  <c:v>0.25</c:v>
                </c:pt>
                <c:pt idx="3005">
                  <c:v>0.25</c:v>
                </c:pt>
                <c:pt idx="3006">
                  <c:v>0.25</c:v>
                </c:pt>
                <c:pt idx="3007">
                  <c:v>0.25</c:v>
                </c:pt>
                <c:pt idx="3008">
                  <c:v>0.25</c:v>
                </c:pt>
                <c:pt idx="3009">
                  <c:v>0.25</c:v>
                </c:pt>
                <c:pt idx="3010">
                  <c:v>0.25</c:v>
                </c:pt>
                <c:pt idx="3011">
                  <c:v>0.25</c:v>
                </c:pt>
                <c:pt idx="3012">
                  <c:v>0.25</c:v>
                </c:pt>
                <c:pt idx="3013">
                  <c:v>0.25</c:v>
                </c:pt>
                <c:pt idx="3014">
                  <c:v>0.25</c:v>
                </c:pt>
                <c:pt idx="3015">
                  <c:v>0.25</c:v>
                </c:pt>
                <c:pt idx="3016">
                  <c:v>0.25</c:v>
                </c:pt>
                <c:pt idx="3017">
                  <c:v>0.25</c:v>
                </c:pt>
                <c:pt idx="3018">
                  <c:v>0.25</c:v>
                </c:pt>
                <c:pt idx="3019">
                  <c:v>0.25</c:v>
                </c:pt>
                <c:pt idx="3020">
                  <c:v>0.25</c:v>
                </c:pt>
                <c:pt idx="3021">
                  <c:v>0.25</c:v>
                </c:pt>
                <c:pt idx="3022">
                  <c:v>0.25</c:v>
                </c:pt>
                <c:pt idx="3023">
                  <c:v>0.25</c:v>
                </c:pt>
                <c:pt idx="3024">
                  <c:v>0.25</c:v>
                </c:pt>
                <c:pt idx="3025">
                  <c:v>0.25</c:v>
                </c:pt>
                <c:pt idx="3026">
                  <c:v>0.25</c:v>
                </c:pt>
                <c:pt idx="3027">
                  <c:v>0.25</c:v>
                </c:pt>
                <c:pt idx="3028">
                  <c:v>0.25</c:v>
                </c:pt>
                <c:pt idx="3029">
                  <c:v>0.25</c:v>
                </c:pt>
                <c:pt idx="3030">
                  <c:v>0.25</c:v>
                </c:pt>
                <c:pt idx="3031">
                  <c:v>0.25</c:v>
                </c:pt>
                <c:pt idx="3032">
                  <c:v>0.25</c:v>
                </c:pt>
                <c:pt idx="3033">
                  <c:v>0.25</c:v>
                </c:pt>
                <c:pt idx="3034">
                  <c:v>0.25</c:v>
                </c:pt>
                <c:pt idx="3035">
                  <c:v>0.25</c:v>
                </c:pt>
                <c:pt idx="3036">
                  <c:v>0.25</c:v>
                </c:pt>
                <c:pt idx="3037">
                  <c:v>0.25</c:v>
                </c:pt>
                <c:pt idx="3038">
                  <c:v>0.75</c:v>
                </c:pt>
                <c:pt idx="3039">
                  <c:v>0.25</c:v>
                </c:pt>
                <c:pt idx="3040">
                  <c:v>0.25</c:v>
                </c:pt>
                <c:pt idx="3041">
                  <c:v>0.75</c:v>
                </c:pt>
                <c:pt idx="3042">
                  <c:v>0.25</c:v>
                </c:pt>
                <c:pt idx="3043">
                  <c:v>0.25</c:v>
                </c:pt>
                <c:pt idx="3044">
                  <c:v>0.75</c:v>
                </c:pt>
                <c:pt idx="3045">
                  <c:v>0.75</c:v>
                </c:pt>
                <c:pt idx="3046">
                  <c:v>0.75</c:v>
                </c:pt>
                <c:pt idx="3047">
                  <c:v>0.75</c:v>
                </c:pt>
                <c:pt idx="3048">
                  <c:v>0.25</c:v>
                </c:pt>
                <c:pt idx="3049">
                  <c:v>0.25</c:v>
                </c:pt>
                <c:pt idx="3050">
                  <c:v>0.75</c:v>
                </c:pt>
                <c:pt idx="3051">
                  <c:v>0.25</c:v>
                </c:pt>
                <c:pt idx="3052">
                  <c:v>0.25</c:v>
                </c:pt>
                <c:pt idx="3053">
                  <c:v>0.25</c:v>
                </c:pt>
                <c:pt idx="3054">
                  <c:v>0.25</c:v>
                </c:pt>
                <c:pt idx="3055">
                  <c:v>0.25</c:v>
                </c:pt>
                <c:pt idx="3056">
                  <c:v>0.75</c:v>
                </c:pt>
                <c:pt idx="3057">
                  <c:v>0.75</c:v>
                </c:pt>
                <c:pt idx="3058">
                  <c:v>0.25</c:v>
                </c:pt>
                <c:pt idx="3059">
                  <c:v>0.75</c:v>
                </c:pt>
                <c:pt idx="3060">
                  <c:v>0.25</c:v>
                </c:pt>
                <c:pt idx="3061">
                  <c:v>0.25</c:v>
                </c:pt>
                <c:pt idx="3062">
                  <c:v>0.25</c:v>
                </c:pt>
                <c:pt idx="3063">
                  <c:v>0.25</c:v>
                </c:pt>
                <c:pt idx="3064">
                  <c:v>0.75</c:v>
                </c:pt>
                <c:pt idx="3065">
                  <c:v>0.75</c:v>
                </c:pt>
                <c:pt idx="3066">
                  <c:v>0.25</c:v>
                </c:pt>
                <c:pt idx="3067">
                  <c:v>0.25</c:v>
                </c:pt>
                <c:pt idx="3068">
                  <c:v>0.25</c:v>
                </c:pt>
                <c:pt idx="3069">
                  <c:v>0.75</c:v>
                </c:pt>
                <c:pt idx="3070">
                  <c:v>0.25</c:v>
                </c:pt>
                <c:pt idx="3071">
                  <c:v>0.25</c:v>
                </c:pt>
                <c:pt idx="3072">
                  <c:v>0.25</c:v>
                </c:pt>
                <c:pt idx="3073">
                  <c:v>0.25</c:v>
                </c:pt>
                <c:pt idx="3074">
                  <c:v>0.25</c:v>
                </c:pt>
                <c:pt idx="3075">
                  <c:v>0.25</c:v>
                </c:pt>
                <c:pt idx="3076">
                  <c:v>0.75</c:v>
                </c:pt>
                <c:pt idx="3077">
                  <c:v>0.25</c:v>
                </c:pt>
                <c:pt idx="3078">
                  <c:v>0.25</c:v>
                </c:pt>
                <c:pt idx="3079">
                  <c:v>0.25</c:v>
                </c:pt>
                <c:pt idx="3080">
                  <c:v>0.25</c:v>
                </c:pt>
                <c:pt idx="3081">
                  <c:v>0.25</c:v>
                </c:pt>
                <c:pt idx="3082">
                  <c:v>0.25</c:v>
                </c:pt>
                <c:pt idx="3083">
                  <c:v>0.25</c:v>
                </c:pt>
                <c:pt idx="3084">
                  <c:v>0.25</c:v>
                </c:pt>
                <c:pt idx="3085">
                  <c:v>0.25</c:v>
                </c:pt>
                <c:pt idx="3086">
                  <c:v>0.25</c:v>
                </c:pt>
                <c:pt idx="3087">
                  <c:v>0.25</c:v>
                </c:pt>
                <c:pt idx="3088">
                  <c:v>0.25</c:v>
                </c:pt>
                <c:pt idx="3089">
                  <c:v>0.25</c:v>
                </c:pt>
                <c:pt idx="3090">
                  <c:v>0.25</c:v>
                </c:pt>
                <c:pt idx="3091">
                  <c:v>0.25</c:v>
                </c:pt>
                <c:pt idx="3092">
                  <c:v>0.25</c:v>
                </c:pt>
                <c:pt idx="3093">
                  <c:v>0.25</c:v>
                </c:pt>
                <c:pt idx="3094">
                  <c:v>0.25</c:v>
                </c:pt>
                <c:pt idx="3095">
                  <c:v>0.25</c:v>
                </c:pt>
                <c:pt idx="3096">
                  <c:v>0.25</c:v>
                </c:pt>
                <c:pt idx="3097">
                  <c:v>0.25</c:v>
                </c:pt>
                <c:pt idx="3098">
                  <c:v>0.25</c:v>
                </c:pt>
                <c:pt idx="3099">
                  <c:v>0.75</c:v>
                </c:pt>
                <c:pt idx="3100">
                  <c:v>0.75</c:v>
                </c:pt>
                <c:pt idx="3101">
                  <c:v>0.25</c:v>
                </c:pt>
                <c:pt idx="3102">
                  <c:v>0.75</c:v>
                </c:pt>
                <c:pt idx="3103">
                  <c:v>0.75</c:v>
                </c:pt>
                <c:pt idx="3104">
                  <c:v>0.75</c:v>
                </c:pt>
                <c:pt idx="3105">
                  <c:v>0.75</c:v>
                </c:pt>
                <c:pt idx="3106">
                  <c:v>0.75</c:v>
                </c:pt>
                <c:pt idx="3107">
                  <c:v>0.25</c:v>
                </c:pt>
                <c:pt idx="3108">
                  <c:v>0.75</c:v>
                </c:pt>
                <c:pt idx="3109">
                  <c:v>0.75</c:v>
                </c:pt>
                <c:pt idx="3110">
                  <c:v>0.75</c:v>
                </c:pt>
                <c:pt idx="3111">
                  <c:v>0.75</c:v>
                </c:pt>
                <c:pt idx="3112">
                  <c:v>0.75</c:v>
                </c:pt>
                <c:pt idx="3113">
                  <c:v>0.25</c:v>
                </c:pt>
                <c:pt idx="3114">
                  <c:v>0.75</c:v>
                </c:pt>
                <c:pt idx="3115">
                  <c:v>0.75</c:v>
                </c:pt>
                <c:pt idx="3116">
                  <c:v>0.75</c:v>
                </c:pt>
                <c:pt idx="3117">
                  <c:v>0.75</c:v>
                </c:pt>
                <c:pt idx="3118">
                  <c:v>0.75</c:v>
                </c:pt>
                <c:pt idx="3119">
                  <c:v>0.75</c:v>
                </c:pt>
                <c:pt idx="3120">
                  <c:v>0.75</c:v>
                </c:pt>
                <c:pt idx="3121">
                  <c:v>0.75</c:v>
                </c:pt>
                <c:pt idx="3122">
                  <c:v>0.75</c:v>
                </c:pt>
                <c:pt idx="3123">
                  <c:v>0.75</c:v>
                </c:pt>
                <c:pt idx="3124">
                  <c:v>0.75</c:v>
                </c:pt>
                <c:pt idx="3125">
                  <c:v>0.75</c:v>
                </c:pt>
                <c:pt idx="3126">
                  <c:v>0.75</c:v>
                </c:pt>
                <c:pt idx="3127">
                  <c:v>0.75</c:v>
                </c:pt>
                <c:pt idx="3128">
                  <c:v>0.75</c:v>
                </c:pt>
                <c:pt idx="3129">
                  <c:v>0.75</c:v>
                </c:pt>
                <c:pt idx="3130">
                  <c:v>0.75</c:v>
                </c:pt>
                <c:pt idx="3131">
                  <c:v>0.75</c:v>
                </c:pt>
                <c:pt idx="3132">
                  <c:v>0.75</c:v>
                </c:pt>
                <c:pt idx="3133">
                  <c:v>0.75</c:v>
                </c:pt>
                <c:pt idx="3134">
                  <c:v>0.75</c:v>
                </c:pt>
                <c:pt idx="3135">
                  <c:v>0.75</c:v>
                </c:pt>
                <c:pt idx="3136">
                  <c:v>0.25</c:v>
                </c:pt>
                <c:pt idx="3137">
                  <c:v>0.25</c:v>
                </c:pt>
                <c:pt idx="3138">
                  <c:v>0.25</c:v>
                </c:pt>
                <c:pt idx="3139">
                  <c:v>0.25</c:v>
                </c:pt>
                <c:pt idx="3140">
                  <c:v>0.25</c:v>
                </c:pt>
                <c:pt idx="3141">
                  <c:v>0.25</c:v>
                </c:pt>
                <c:pt idx="3142">
                  <c:v>0.25</c:v>
                </c:pt>
                <c:pt idx="3143">
                  <c:v>0.25</c:v>
                </c:pt>
                <c:pt idx="3144">
                  <c:v>0.25</c:v>
                </c:pt>
                <c:pt idx="3145">
                  <c:v>0.25</c:v>
                </c:pt>
                <c:pt idx="3146">
                  <c:v>0.25</c:v>
                </c:pt>
                <c:pt idx="3147">
                  <c:v>0.25</c:v>
                </c:pt>
                <c:pt idx="3148">
                  <c:v>0.25</c:v>
                </c:pt>
                <c:pt idx="3149">
                  <c:v>0.25</c:v>
                </c:pt>
                <c:pt idx="3150">
                  <c:v>0.25</c:v>
                </c:pt>
                <c:pt idx="3151">
                  <c:v>0.25</c:v>
                </c:pt>
                <c:pt idx="3152">
                  <c:v>0.25</c:v>
                </c:pt>
                <c:pt idx="3153">
                  <c:v>0.25</c:v>
                </c:pt>
                <c:pt idx="3154">
                  <c:v>0.25</c:v>
                </c:pt>
                <c:pt idx="3155">
                  <c:v>0.25</c:v>
                </c:pt>
                <c:pt idx="3156">
                  <c:v>0.25</c:v>
                </c:pt>
                <c:pt idx="3157">
                  <c:v>0.25</c:v>
                </c:pt>
                <c:pt idx="3158">
                  <c:v>0.25</c:v>
                </c:pt>
                <c:pt idx="3159">
                  <c:v>0.25</c:v>
                </c:pt>
                <c:pt idx="3160">
                  <c:v>0.25</c:v>
                </c:pt>
                <c:pt idx="3161">
                  <c:v>0.25</c:v>
                </c:pt>
                <c:pt idx="3162">
                  <c:v>0.25</c:v>
                </c:pt>
                <c:pt idx="3163">
                  <c:v>0.25</c:v>
                </c:pt>
                <c:pt idx="3164">
                  <c:v>0.25</c:v>
                </c:pt>
                <c:pt idx="3165">
                  <c:v>0.25</c:v>
                </c:pt>
                <c:pt idx="3166">
                  <c:v>0.25</c:v>
                </c:pt>
                <c:pt idx="3167">
                  <c:v>0.25</c:v>
                </c:pt>
                <c:pt idx="3168">
                  <c:v>0.25</c:v>
                </c:pt>
                <c:pt idx="3169">
                  <c:v>0.25</c:v>
                </c:pt>
                <c:pt idx="3170">
                  <c:v>0.25</c:v>
                </c:pt>
                <c:pt idx="3171">
                  <c:v>0.25</c:v>
                </c:pt>
                <c:pt idx="3172">
                  <c:v>0.25</c:v>
                </c:pt>
                <c:pt idx="3173">
                  <c:v>0.25</c:v>
                </c:pt>
                <c:pt idx="3174">
                  <c:v>0.25</c:v>
                </c:pt>
                <c:pt idx="3175">
                  <c:v>0.25</c:v>
                </c:pt>
                <c:pt idx="3176">
                  <c:v>0.25</c:v>
                </c:pt>
                <c:pt idx="3177">
                  <c:v>0.25</c:v>
                </c:pt>
                <c:pt idx="3178">
                  <c:v>0.25</c:v>
                </c:pt>
                <c:pt idx="3179">
                  <c:v>0.25</c:v>
                </c:pt>
                <c:pt idx="3180">
                  <c:v>0.25</c:v>
                </c:pt>
                <c:pt idx="3181">
                  <c:v>0.25</c:v>
                </c:pt>
                <c:pt idx="3182">
                  <c:v>0.25</c:v>
                </c:pt>
                <c:pt idx="3183">
                  <c:v>0.25</c:v>
                </c:pt>
                <c:pt idx="3184">
                  <c:v>0.25</c:v>
                </c:pt>
                <c:pt idx="3185">
                  <c:v>0.25</c:v>
                </c:pt>
                <c:pt idx="3186">
                  <c:v>0.25</c:v>
                </c:pt>
                <c:pt idx="3187">
                  <c:v>0.25</c:v>
                </c:pt>
                <c:pt idx="3188">
                  <c:v>0.25</c:v>
                </c:pt>
                <c:pt idx="3189">
                  <c:v>0.25</c:v>
                </c:pt>
                <c:pt idx="3190">
                  <c:v>0.25</c:v>
                </c:pt>
                <c:pt idx="3191">
                  <c:v>0.25</c:v>
                </c:pt>
                <c:pt idx="3192">
                  <c:v>0.25</c:v>
                </c:pt>
                <c:pt idx="3193">
                  <c:v>0.25</c:v>
                </c:pt>
                <c:pt idx="3194">
                  <c:v>0.25</c:v>
                </c:pt>
                <c:pt idx="3195">
                  <c:v>0.25</c:v>
                </c:pt>
                <c:pt idx="3196">
                  <c:v>0.25</c:v>
                </c:pt>
                <c:pt idx="3197">
                  <c:v>0.25</c:v>
                </c:pt>
                <c:pt idx="3198">
                  <c:v>0.25</c:v>
                </c:pt>
                <c:pt idx="3199">
                  <c:v>0.25</c:v>
                </c:pt>
                <c:pt idx="3200">
                  <c:v>0.25</c:v>
                </c:pt>
                <c:pt idx="3201">
                  <c:v>0.25</c:v>
                </c:pt>
                <c:pt idx="3202">
                  <c:v>0.25</c:v>
                </c:pt>
                <c:pt idx="3203">
                  <c:v>0.25</c:v>
                </c:pt>
                <c:pt idx="3204">
                  <c:v>0.25</c:v>
                </c:pt>
                <c:pt idx="3205">
                  <c:v>0.25</c:v>
                </c:pt>
                <c:pt idx="3206">
                  <c:v>0.25</c:v>
                </c:pt>
                <c:pt idx="3207">
                  <c:v>0.25</c:v>
                </c:pt>
                <c:pt idx="3208">
                  <c:v>0.25</c:v>
                </c:pt>
                <c:pt idx="3209">
                  <c:v>0.25</c:v>
                </c:pt>
                <c:pt idx="3210">
                  <c:v>0.25</c:v>
                </c:pt>
                <c:pt idx="3211">
                  <c:v>0.25</c:v>
                </c:pt>
                <c:pt idx="3212">
                  <c:v>0.25</c:v>
                </c:pt>
                <c:pt idx="3213">
                  <c:v>0.25</c:v>
                </c:pt>
                <c:pt idx="3214">
                  <c:v>0.25</c:v>
                </c:pt>
                <c:pt idx="3215">
                  <c:v>0.25</c:v>
                </c:pt>
                <c:pt idx="3216">
                  <c:v>0.25</c:v>
                </c:pt>
                <c:pt idx="3217">
                  <c:v>0.25</c:v>
                </c:pt>
                <c:pt idx="3218">
                  <c:v>0.25</c:v>
                </c:pt>
                <c:pt idx="3219">
                  <c:v>0.25</c:v>
                </c:pt>
                <c:pt idx="3220">
                  <c:v>0.25</c:v>
                </c:pt>
                <c:pt idx="3221">
                  <c:v>0.25</c:v>
                </c:pt>
                <c:pt idx="3222">
                  <c:v>0.25</c:v>
                </c:pt>
                <c:pt idx="3223">
                  <c:v>0.25</c:v>
                </c:pt>
                <c:pt idx="3224">
                  <c:v>0.25</c:v>
                </c:pt>
                <c:pt idx="3225">
                  <c:v>0.25</c:v>
                </c:pt>
                <c:pt idx="3226">
                  <c:v>0.25</c:v>
                </c:pt>
                <c:pt idx="3227">
                  <c:v>0.25</c:v>
                </c:pt>
                <c:pt idx="3228">
                  <c:v>0.25</c:v>
                </c:pt>
                <c:pt idx="3229">
                  <c:v>0.25</c:v>
                </c:pt>
                <c:pt idx="3230">
                  <c:v>0.25</c:v>
                </c:pt>
                <c:pt idx="3231">
                  <c:v>0.25</c:v>
                </c:pt>
                <c:pt idx="3232">
                  <c:v>0.25</c:v>
                </c:pt>
                <c:pt idx="3233">
                  <c:v>0.25</c:v>
                </c:pt>
                <c:pt idx="3234">
                  <c:v>0.25</c:v>
                </c:pt>
                <c:pt idx="3235">
                  <c:v>0.25</c:v>
                </c:pt>
                <c:pt idx="3236">
                  <c:v>0.25</c:v>
                </c:pt>
                <c:pt idx="3237">
                  <c:v>0.25</c:v>
                </c:pt>
                <c:pt idx="3238">
                  <c:v>0.25</c:v>
                </c:pt>
                <c:pt idx="3239">
                  <c:v>0.25</c:v>
                </c:pt>
                <c:pt idx="3240">
                  <c:v>0.25</c:v>
                </c:pt>
                <c:pt idx="3241">
                  <c:v>0.25</c:v>
                </c:pt>
                <c:pt idx="3242">
                  <c:v>0.25</c:v>
                </c:pt>
                <c:pt idx="3243">
                  <c:v>0.25</c:v>
                </c:pt>
                <c:pt idx="3244">
                  <c:v>0.25</c:v>
                </c:pt>
                <c:pt idx="3245">
                  <c:v>0.25</c:v>
                </c:pt>
                <c:pt idx="3246">
                  <c:v>0.25</c:v>
                </c:pt>
                <c:pt idx="3247">
                  <c:v>0.25</c:v>
                </c:pt>
                <c:pt idx="3248">
                  <c:v>0.25</c:v>
                </c:pt>
                <c:pt idx="3249">
                  <c:v>0.25</c:v>
                </c:pt>
                <c:pt idx="3250">
                  <c:v>0.25</c:v>
                </c:pt>
                <c:pt idx="3251">
                  <c:v>0.25</c:v>
                </c:pt>
                <c:pt idx="3252">
                  <c:v>0.25</c:v>
                </c:pt>
                <c:pt idx="3253">
                  <c:v>0.25</c:v>
                </c:pt>
                <c:pt idx="3254">
                  <c:v>0.25</c:v>
                </c:pt>
                <c:pt idx="3255">
                  <c:v>0.25</c:v>
                </c:pt>
                <c:pt idx="3256">
                  <c:v>0.25</c:v>
                </c:pt>
                <c:pt idx="3257">
                  <c:v>0.25</c:v>
                </c:pt>
                <c:pt idx="3258">
                  <c:v>0.25</c:v>
                </c:pt>
                <c:pt idx="3259">
                  <c:v>0.25</c:v>
                </c:pt>
                <c:pt idx="3260">
                  <c:v>0.25</c:v>
                </c:pt>
                <c:pt idx="3261">
                  <c:v>0.25</c:v>
                </c:pt>
                <c:pt idx="3262">
                  <c:v>0.25</c:v>
                </c:pt>
                <c:pt idx="3263">
                  <c:v>0.25</c:v>
                </c:pt>
                <c:pt idx="3264">
                  <c:v>0.25</c:v>
                </c:pt>
                <c:pt idx="3265">
                  <c:v>0.25</c:v>
                </c:pt>
                <c:pt idx="3266">
                  <c:v>0.25</c:v>
                </c:pt>
                <c:pt idx="3267">
                  <c:v>0.25</c:v>
                </c:pt>
                <c:pt idx="3268">
                  <c:v>0.25</c:v>
                </c:pt>
                <c:pt idx="3269">
                  <c:v>0.25</c:v>
                </c:pt>
                <c:pt idx="3270">
                  <c:v>0.25</c:v>
                </c:pt>
                <c:pt idx="3271">
                  <c:v>0.25</c:v>
                </c:pt>
                <c:pt idx="3272">
                  <c:v>0.75</c:v>
                </c:pt>
                <c:pt idx="3273">
                  <c:v>0.25</c:v>
                </c:pt>
                <c:pt idx="3274">
                  <c:v>0.75</c:v>
                </c:pt>
                <c:pt idx="3275">
                  <c:v>0.25</c:v>
                </c:pt>
                <c:pt idx="3276">
                  <c:v>0.75</c:v>
                </c:pt>
                <c:pt idx="3277">
                  <c:v>0.25</c:v>
                </c:pt>
                <c:pt idx="3278">
                  <c:v>0.25</c:v>
                </c:pt>
                <c:pt idx="3279">
                  <c:v>0.75</c:v>
                </c:pt>
                <c:pt idx="3280">
                  <c:v>0.75</c:v>
                </c:pt>
                <c:pt idx="3281">
                  <c:v>0.25</c:v>
                </c:pt>
                <c:pt idx="3282">
                  <c:v>0.25</c:v>
                </c:pt>
                <c:pt idx="3283">
                  <c:v>0.75</c:v>
                </c:pt>
                <c:pt idx="3284">
                  <c:v>0.25</c:v>
                </c:pt>
                <c:pt idx="3285">
                  <c:v>0.25</c:v>
                </c:pt>
                <c:pt idx="3286">
                  <c:v>0.25</c:v>
                </c:pt>
                <c:pt idx="3287">
                  <c:v>0.25</c:v>
                </c:pt>
                <c:pt idx="3288">
                  <c:v>0.25</c:v>
                </c:pt>
                <c:pt idx="3289">
                  <c:v>0.25</c:v>
                </c:pt>
                <c:pt idx="3290">
                  <c:v>0.25</c:v>
                </c:pt>
                <c:pt idx="3291">
                  <c:v>0.25</c:v>
                </c:pt>
                <c:pt idx="3292">
                  <c:v>0.75</c:v>
                </c:pt>
                <c:pt idx="3293">
                  <c:v>0.25</c:v>
                </c:pt>
                <c:pt idx="3294">
                  <c:v>0.25</c:v>
                </c:pt>
                <c:pt idx="3295">
                  <c:v>0.75</c:v>
                </c:pt>
                <c:pt idx="3296">
                  <c:v>0.25</c:v>
                </c:pt>
                <c:pt idx="3297">
                  <c:v>0.25</c:v>
                </c:pt>
                <c:pt idx="3298">
                  <c:v>0.75</c:v>
                </c:pt>
                <c:pt idx="3299">
                  <c:v>0.25</c:v>
                </c:pt>
                <c:pt idx="3300">
                  <c:v>0.75</c:v>
                </c:pt>
                <c:pt idx="3301">
                  <c:v>0.25</c:v>
                </c:pt>
                <c:pt idx="3302">
                  <c:v>0.25</c:v>
                </c:pt>
                <c:pt idx="3303">
                  <c:v>0.25</c:v>
                </c:pt>
                <c:pt idx="3304">
                  <c:v>0.25</c:v>
                </c:pt>
                <c:pt idx="3305">
                  <c:v>0.25</c:v>
                </c:pt>
                <c:pt idx="3306">
                  <c:v>0.25</c:v>
                </c:pt>
                <c:pt idx="3307">
                  <c:v>0.25</c:v>
                </c:pt>
                <c:pt idx="3308">
                  <c:v>0.25</c:v>
                </c:pt>
                <c:pt idx="3309">
                  <c:v>0.25</c:v>
                </c:pt>
                <c:pt idx="3310">
                  <c:v>0.25</c:v>
                </c:pt>
                <c:pt idx="3311">
                  <c:v>0.25</c:v>
                </c:pt>
                <c:pt idx="3312">
                  <c:v>0.25</c:v>
                </c:pt>
                <c:pt idx="3313">
                  <c:v>0.25</c:v>
                </c:pt>
                <c:pt idx="3314">
                  <c:v>0.25</c:v>
                </c:pt>
                <c:pt idx="3315">
                  <c:v>0.25</c:v>
                </c:pt>
                <c:pt idx="3316">
                  <c:v>0.25</c:v>
                </c:pt>
                <c:pt idx="3317">
                  <c:v>0.25</c:v>
                </c:pt>
                <c:pt idx="3318">
                  <c:v>0.25</c:v>
                </c:pt>
                <c:pt idx="3319">
                  <c:v>0.25</c:v>
                </c:pt>
                <c:pt idx="3320">
                  <c:v>0.25</c:v>
                </c:pt>
                <c:pt idx="3321">
                  <c:v>0.25</c:v>
                </c:pt>
                <c:pt idx="3322">
                  <c:v>0.25</c:v>
                </c:pt>
                <c:pt idx="3323">
                  <c:v>0.25</c:v>
                </c:pt>
                <c:pt idx="3324">
                  <c:v>0.75</c:v>
                </c:pt>
                <c:pt idx="3325">
                  <c:v>0.25</c:v>
                </c:pt>
                <c:pt idx="3326">
                  <c:v>0.25</c:v>
                </c:pt>
                <c:pt idx="3327">
                  <c:v>0.75</c:v>
                </c:pt>
                <c:pt idx="3328">
                  <c:v>0.25</c:v>
                </c:pt>
                <c:pt idx="3329">
                  <c:v>0.25</c:v>
                </c:pt>
                <c:pt idx="3330">
                  <c:v>0.25</c:v>
                </c:pt>
                <c:pt idx="3331">
                  <c:v>0.75</c:v>
                </c:pt>
                <c:pt idx="3332">
                  <c:v>0.75</c:v>
                </c:pt>
                <c:pt idx="3333">
                  <c:v>0.25</c:v>
                </c:pt>
                <c:pt idx="3334">
                  <c:v>0.75</c:v>
                </c:pt>
                <c:pt idx="3335">
                  <c:v>0.25</c:v>
                </c:pt>
                <c:pt idx="3336">
                  <c:v>0.25</c:v>
                </c:pt>
                <c:pt idx="3337">
                  <c:v>0.25</c:v>
                </c:pt>
                <c:pt idx="3338">
                  <c:v>0.75</c:v>
                </c:pt>
                <c:pt idx="3339">
                  <c:v>0.75</c:v>
                </c:pt>
                <c:pt idx="3340">
                  <c:v>0.75</c:v>
                </c:pt>
                <c:pt idx="3341">
                  <c:v>0.75</c:v>
                </c:pt>
                <c:pt idx="3342">
                  <c:v>0.25</c:v>
                </c:pt>
                <c:pt idx="3343">
                  <c:v>0.25</c:v>
                </c:pt>
                <c:pt idx="3344">
                  <c:v>0.25</c:v>
                </c:pt>
                <c:pt idx="3345">
                  <c:v>0.75</c:v>
                </c:pt>
                <c:pt idx="3346">
                  <c:v>0.75</c:v>
                </c:pt>
                <c:pt idx="3347">
                  <c:v>0.25</c:v>
                </c:pt>
                <c:pt idx="3348">
                  <c:v>0.25</c:v>
                </c:pt>
                <c:pt idx="3349">
                  <c:v>0.25</c:v>
                </c:pt>
                <c:pt idx="3350">
                  <c:v>0.25</c:v>
                </c:pt>
                <c:pt idx="3351">
                  <c:v>0.75</c:v>
                </c:pt>
                <c:pt idx="3352">
                  <c:v>0.25</c:v>
                </c:pt>
                <c:pt idx="3353">
                  <c:v>0.75</c:v>
                </c:pt>
                <c:pt idx="3354">
                  <c:v>0.25</c:v>
                </c:pt>
                <c:pt idx="3355">
                  <c:v>0.25</c:v>
                </c:pt>
                <c:pt idx="3356">
                  <c:v>0.25</c:v>
                </c:pt>
                <c:pt idx="3357">
                  <c:v>0.25</c:v>
                </c:pt>
                <c:pt idx="3358">
                  <c:v>0.25</c:v>
                </c:pt>
                <c:pt idx="3359">
                  <c:v>0.75</c:v>
                </c:pt>
                <c:pt idx="3360">
                  <c:v>0.75</c:v>
                </c:pt>
                <c:pt idx="3361">
                  <c:v>0.25</c:v>
                </c:pt>
                <c:pt idx="3362">
                  <c:v>0.25</c:v>
                </c:pt>
                <c:pt idx="3363">
                  <c:v>0.25</c:v>
                </c:pt>
                <c:pt idx="3364">
                  <c:v>0.25</c:v>
                </c:pt>
                <c:pt idx="3365">
                  <c:v>0.25</c:v>
                </c:pt>
                <c:pt idx="3366">
                  <c:v>0.75</c:v>
                </c:pt>
                <c:pt idx="3367">
                  <c:v>0.25</c:v>
                </c:pt>
                <c:pt idx="3368">
                  <c:v>0</c:v>
                </c:pt>
                <c:pt idx="3369">
                  <c:v>0.75</c:v>
                </c:pt>
                <c:pt idx="3370">
                  <c:v>0.25</c:v>
                </c:pt>
                <c:pt idx="3371">
                  <c:v>0.25</c:v>
                </c:pt>
                <c:pt idx="3372">
                  <c:v>0.25</c:v>
                </c:pt>
                <c:pt idx="3373">
                  <c:v>0.25</c:v>
                </c:pt>
                <c:pt idx="3374">
                  <c:v>0.25</c:v>
                </c:pt>
                <c:pt idx="3375">
                  <c:v>0.25</c:v>
                </c:pt>
                <c:pt idx="3376">
                  <c:v>0.25</c:v>
                </c:pt>
                <c:pt idx="3377">
                  <c:v>0.25</c:v>
                </c:pt>
                <c:pt idx="3378">
                  <c:v>0.25</c:v>
                </c:pt>
                <c:pt idx="3379">
                  <c:v>0.25</c:v>
                </c:pt>
                <c:pt idx="3380">
                  <c:v>0.25</c:v>
                </c:pt>
                <c:pt idx="3381">
                  <c:v>0.25</c:v>
                </c:pt>
                <c:pt idx="3382">
                  <c:v>0.75</c:v>
                </c:pt>
                <c:pt idx="3383">
                  <c:v>0.25</c:v>
                </c:pt>
                <c:pt idx="3384">
                  <c:v>0.75</c:v>
                </c:pt>
                <c:pt idx="3385">
                  <c:v>0.25</c:v>
                </c:pt>
                <c:pt idx="3386">
                  <c:v>0.25</c:v>
                </c:pt>
                <c:pt idx="3387">
                  <c:v>0.25</c:v>
                </c:pt>
                <c:pt idx="3388">
                  <c:v>0.25</c:v>
                </c:pt>
                <c:pt idx="3389">
                  <c:v>0.25</c:v>
                </c:pt>
                <c:pt idx="3390">
                  <c:v>0.25</c:v>
                </c:pt>
                <c:pt idx="3391">
                  <c:v>0.25</c:v>
                </c:pt>
                <c:pt idx="3392">
                  <c:v>0.25</c:v>
                </c:pt>
                <c:pt idx="3393">
                  <c:v>0.25</c:v>
                </c:pt>
                <c:pt idx="3394">
                  <c:v>0.25</c:v>
                </c:pt>
                <c:pt idx="3395">
                  <c:v>0.25</c:v>
                </c:pt>
                <c:pt idx="3396">
                  <c:v>0.25</c:v>
                </c:pt>
                <c:pt idx="3397">
                  <c:v>0.25</c:v>
                </c:pt>
                <c:pt idx="3398">
                  <c:v>0.25</c:v>
                </c:pt>
                <c:pt idx="3399">
                  <c:v>0.25</c:v>
                </c:pt>
                <c:pt idx="3400">
                  <c:v>0.25</c:v>
                </c:pt>
                <c:pt idx="3401">
                  <c:v>0.25</c:v>
                </c:pt>
                <c:pt idx="3402">
                  <c:v>0.25</c:v>
                </c:pt>
                <c:pt idx="3403">
                  <c:v>0.75</c:v>
                </c:pt>
                <c:pt idx="3404">
                  <c:v>0.75</c:v>
                </c:pt>
                <c:pt idx="3405">
                  <c:v>0.75</c:v>
                </c:pt>
                <c:pt idx="3406">
                  <c:v>0.75</c:v>
                </c:pt>
                <c:pt idx="3407">
                  <c:v>0.75</c:v>
                </c:pt>
                <c:pt idx="3408">
                  <c:v>0.75</c:v>
                </c:pt>
                <c:pt idx="3409">
                  <c:v>0.75</c:v>
                </c:pt>
                <c:pt idx="3410">
                  <c:v>0.75</c:v>
                </c:pt>
                <c:pt idx="3411">
                  <c:v>0.25</c:v>
                </c:pt>
                <c:pt idx="3412">
                  <c:v>0.25</c:v>
                </c:pt>
                <c:pt idx="3413">
                  <c:v>0.25</c:v>
                </c:pt>
                <c:pt idx="3414">
                  <c:v>0.25</c:v>
                </c:pt>
                <c:pt idx="3415">
                  <c:v>0.25</c:v>
                </c:pt>
                <c:pt idx="3416">
                  <c:v>0.25</c:v>
                </c:pt>
                <c:pt idx="3417">
                  <c:v>0.25</c:v>
                </c:pt>
                <c:pt idx="3418">
                  <c:v>0.25</c:v>
                </c:pt>
                <c:pt idx="3419">
                  <c:v>0.25</c:v>
                </c:pt>
                <c:pt idx="3420">
                  <c:v>0.25</c:v>
                </c:pt>
                <c:pt idx="3421">
                  <c:v>0.25</c:v>
                </c:pt>
                <c:pt idx="3422">
                  <c:v>0.25</c:v>
                </c:pt>
                <c:pt idx="3423">
                  <c:v>0.25</c:v>
                </c:pt>
                <c:pt idx="3424">
                  <c:v>0.25</c:v>
                </c:pt>
                <c:pt idx="3425">
                  <c:v>0.25</c:v>
                </c:pt>
                <c:pt idx="3426">
                  <c:v>0.25</c:v>
                </c:pt>
                <c:pt idx="3427">
                  <c:v>0.25</c:v>
                </c:pt>
                <c:pt idx="3428">
                  <c:v>0.25</c:v>
                </c:pt>
                <c:pt idx="3429">
                  <c:v>0.25</c:v>
                </c:pt>
                <c:pt idx="3430">
                  <c:v>0.25</c:v>
                </c:pt>
                <c:pt idx="3431">
                  <c:v>0.25</c:v>
                </c:pt>
                <c:pt idx="3432">
                  <c:v>0.25</c:v>
                </c:pt>
                <c:pt idx="3433">
                  <c:v>0.25</c:v>
                </c:pt>
                <c:pt idx="3434">
                  <c:v>0.25</c:v>
                </c:pt>
                <c:pt idx="3435">
                  <c:v>0.25</c:v>
                </c:pt>
                <c:pt idx="3436">
                  <c:v>0.25</c:v>
                </c:pt>
                <c:pt idx="3437">
                  <c:v>0.25</c:v>
                </c:pt>
                <c:pt idx="3438">
                  <c:v>0.25</c:v>
                </c:pt>
                <c:pt idx="3439">
                  <c:v>0.25</c:v>
                </c:pt>
                <c:pt idx="3440">
                  <c:v>0.25</c:v>
                </c:pt>
                <c:pt idx="3441">
                  <c:v>0.25</c:v>
                </c:pt>
                <c:pt idx="3442">
                  <c:v>0.25</c:v>
                </c:pt>
                <c:pt idx="3443">
                  <c:v>0.25</c:v>
                </c:pt>
                <c:pt idx="3444">
                  <c:v>0.25</c:v>
                </c:pt>
                <c:pt idx="3445">
                  <c:v>0.25</c:v>
                </c:pt>
                <c:pt idx="3446">
                  <c:v>0.25</c:v>
                </c:pt>
                <c:pt idx="3447">
                  <c:v>0.25</c:v>
                </c:pt>
                <c:pt idx="3448">
                  <c:v>0.25</c:v>
                </c:pt>
                <c:pt idx="3449">
                  <c:v>0.25</c:v>
                </c:pt>
                <c:pt idx="3450">
                  <c:v>0.25</c:v>
                </c:pt>
                <c:pt idx="3451">
                  <c:v>0.25</c:v>
                </c:pt>
                <c:pt idx="3452">
                  <c:v>0.25</c:v>
                </c:pt>
                <c:pt idx="3453">
                  <c:v>0.25</c:v>
                </c:pt>
                <c:pt idx="3454">
                  <c:v>0.25</c:v>
                </c:pt>
                <c:pt idx="3455">
                  <c:v>0.25</c:v>
                </c:pt>
                <c:pt idx="3456">
                  <c:v>0.25</c:v>
                </c:pt>
                <c:pt idx="3457">
                  <c:v>0.25</c:v>
                </c:pt>
                <c:pt idx="3458">
                  <c:v>0.25</c:v>
                </c:pt>
                <c:pt idx="3459">
                  <c:v>0.25</c:v>
                </c:pt>
                <c:pt idx="3460">
                  <c:v>0.25</c:v>
                </c:pt>
                <c:pt idx="3461">
                  <c:v>0.25</c:v>
                </c:pt>
                <c:pt idx="3462">
                  <c:v>0.25</c:v>
                </c:pt>
                <c:pt idx="3463">
                  <c:v>0.25</c:v>
                </c:pt>
                <c:pt idx="3464">
                  <c:v>0.25</c:v>
                </c:pt>
                <c:pt idx="3465">
                  <c:v>0.25</c:v>
                </c:pt>
                <c:pt idx="3466">
                  <c:v>0.25</c:v>
                </c:pt>
                <c:pt idx="3467">
                  <c:v>0.25</c:v>
                </c:pt>
                <c:pt idx="3468">
                  <c:v>0.25</c:v>
                </c:pt>
                <c:pt idx="3469">
                  <c:v>0.25</c:v>
                </c:pt>
                <c:pt idx="3470">
                  <c:v>0.25</c:v>
                </c:pt>
                <c:pt idx="3471">
                  <c:v>0.25</c:v>
                </c:pt>
                <c:pt idx="3472">
                  <c:v>0.25</c:v>
                </c:pt>
                <c:pt idx="3473">
                  <c:v>0.25</c:v>
                </c:pt>
                <c:pt idx="3474">
                  <c:v>0.25</c:v>
                </c:pt>
                <c:pt idx="3475">
                  <c:v>0.25</c:v>
                </c:pt>
                <c:pt idx="3476">
                  <c:v>0.25</c:v>
                </c:pt>
                <c:pt idx="3477">
                  <c:v>0.25</c:v>
                </c:pt>
                <c:pt idx="3478">
                  <c:v>0.25</c:v>
                </c:pt>
                <c:pt idx="3479">
                  <c:v>0.25</c:v>
                </c:pt>
                <c:pt idx="3480">
                  <c:v>0.25</c:v>
                </c:pt>
                <c:pt idx="3481">
                  <c:v>0.25</c:v>
                </c:pt>
                <c:pt idx="3482">
                  <c:v>0.25</c:v>
                </c:pt>
                <c:pt idx="3483">
                  <c:v>0.25</c:v>
                </c:pt>
                <c:pt idx="3484">
                  <c:v>0.25</c:v>
                </c:pt>
                <c:pt idx="3485">
                  <c:v>0.25</c:v>
                </c:pt>
                <c:pt idx="3486">
                  <c:v>0.25</c:v>
                </c:pt>
                <c:pt idx="3487">
                  <c:v>0.25</c:v>
                </c:pt>
                <c:pt idx="3488">
                  <c:v>0.25</c:v>
                </c:pt>
                <c:pt idx="3489">
                  <c:v>0.25</c:v>
                </c:pt>
                <c:pt idx="3490">
                  <c:v>0.25</c:v>
                </c:pt>
                <c:pt idx="3491">
                  <c:v>0.25</c:v>
                </c:pt>
                <c:pt idx="3492">
                  <c:v>0.25</c:v>
                </c:pt>
                <c:pt idx="3493">
                  <c:v>0.25</c:v>
                </c:pt>
                <c:pt idx="3494">
                  <c:v>0.25</c:v>
                </c:pt>
                <c:pt idx="3495">
                  <c:v>0.25</c:v>
                </c:pt>
                <c:pt idx="3496">
                  <c:v>0.25</c:v>
                </c:pt>
                <c:pt idx="3497">
                  <c:v>0.25</c:v>
                </c:pt>
                <c:pt idx="3498">
                  <c:v>0.25</c:v>
                </c:pt>
                <c:pt idx="3499">
                  <c:v>0.25</c:v>
                </c:pt>
                <c:pt idx="3500">
                  <c:v>0.25</c:v>
                </c:pt>
                <c:pt idx="3501">
                  <c:v>0.25</c:v>
                </c:pt>
                <c:pt idx="3502">
                  <c:v>0.25</c:v>
                </c:pt>
                <c:pt idx="3503">
                  <c:v>0.25</c:v>
                </c:pt>
                <c:pt idx="3504">
                  <c:v>0.25</c:v>
                </c:pt>
                <c:pt idx="3505">
                  <c:v>0.25</c:v>
                </c:pt>
                <c:pt idx="3506">
                  <c:v>0.25</c:v>
                </c:pt>
                <c:pt idx="3507">
                  <c:v>0.25</c:v>
                </c:pt>
                <c:pt idx="3508">
                  <c:v>0.25</c:v>
                </c:pt>
                <c:pt idx="3509">
                  <c:v>0.25</c:v>
                </c:pt>
                <c:pt idx="3510">
                  <c:v>0.25</c:v>
                </c:pt>
                <c:pt idx="3511">
                  <c:v>0.25</c:v>
                </c:pt>
                <c:pt idx="3512">
                  <c:v>0.25</c:v>
                </c:pt>
                <c:pt idx="3513">
                  <c:v>0.25</c:v>
                </c:pt>
                <c:pt idx="3514">
                  <c:v>0.25</c:v>
                </c:pt>
                <c:pt idx="3515">
                  <c:v>0</c:v>
                </c:pt>
                <c:pt idx="3516">
                  <c:v>0</c:v>
                </c:pt>
                <c:pt idx="3517">
                  <c:v>0</c:v>
                </c:pt>
                <c:pt idx="3518">
                  <c:v>0</c:v>
                </c:pt>
                <c:pt idx="3519">
                  <c:v>0</c:v>
                </c:pt>
                <c:pt idx="3520">
                  <c:v>0</c:v>
                </c:pt>
                <c:pt idx="3521">
                  <c:v>0</c:v>
                </c:pt>
                <c:pt idx="3522">
                  <c:v>0.25</c:v>
                </c:pt>
                <c:pt idx="3523">
                  <c:v>0.25</c:v>
                </c:pt>
                <c:pt idx="3524">
                  <c:v>0.25</c:v>
                </c:pt>
                <c:pt idx="3525">
                  <c:v>0.25</c:v>
                </c:pt>
                <c:pt idx="3526">
                  <c:v>0.25</c:v>
                </c:pt>
                <c:pt idx="3527">
                  <c:v>0.75</c:v>
                </c:pt>
                <c:pt idx="3528">
                  <c:v>0.25</c:v>
                </c:pt>
                <c:pt idx="3529">
                  <c:v>0.25</c:v>
                </c:pt>
                <c:pt idx="3530">
                  <c:v>0.25</c:v>
                </c:pt>
                <c:pt idx="3531">
                  <c:v>0.75</c:v>
                </c:pt>
                <c:pt idx="3532">
                  <c:v>0.25</c:v>
                </c:pt>
                <c:pt idx="3533">
                  <c:v>0.25</c:v>
                </c:pt>
                <c:pt idx="3534">
                  <c:v>0.25</c:v>
                </c:pt>
                <c:pt idx="3535">
                  <c:v>0.75</c:v>
                </c:pt>
                <c:pt idx="3536">
                  <c:v>0.25</c:v>
                </c:pt>
                <c:pt idx="3537">
                  <c:v>0.25</c:v>
                </c:pt>
                <c:pt idx="3538">
                  <c:v>0.75</c:v>
                </c:pt>
                <c:pt idx="3539">
                  <c:v>0.75</c:v>
                </c:pt>
                <c:pt idx="3540">
                  <c:v>0.25</c:v>
                </c:pt>
                <c:pt idx="3541">
                  <c:v>0.25</c:v>
                </c:pt>
                <c:pt idx="3542">
                  <c:v>0.25</c:v>
                </c:pt>
                <c:pt idx="3543">
                  <c:v>0.25</c:v>
                </c:pt>
                <c:pt idx="3544">
                  <c:v>0.25</c:v>
                </c:pt>
                <c:pt idx="3545">
                  <c:v>0.25</c:v>
                </c:pt>
                <c:pt idx="3546">
                  <c:v>0.25</c:v>
                </c:pt>
                <c:pt idx="3547">
                  <c:v>0.25</c:v>
                </c:pt>
                <c:pt idx="3548">
                  <c:v>0.25</c:v>
                </c:pt>
                <c:pt idx="3549">
                  <c:v>0.25</c:v>
                </c:pt>
                <c:pt idx="3550">
                  <c:v>0.25</c:v>
                </c:pt>
                <c:pt idx="3551">
                  <c:v>0.25</c:v>
                </c:pt>
                <c:pt idx="3552">
                  <c:v>0.25</c:v>
                </c:pt>
                <c:pt idx="3553">
                  <c:v>0.25</c:v>
                </c:pt>
                <c:pt idx="3554">
                  <c:v>0.25</c:v>
                </c:pt>
                <c:pt idx="3555">
                  <c:v>0.25</c:v>
                </c:pt>
                <c:pt idx="3556">
                  <c:v>0.25</c:v>
                </c:pt>
                <c:pt idx="3557">
                  <c:v>0.25</c:v>
                </c:pt>
                <c:pt idx="3558">
                  <c:v>0.25</c:v>
                </c:pt>
                <c:pt idx="3559">
                  <c:v>0.25</c:v>
                </c:pt>
                <c:pt idx="3560">
                  <c:v>0.25</c:v>
                </c:pt>
                <c:pt idx="3561">
                  <c:v>0.25</c:v>
                </c:pt>
                <c:pt idx="3562">
                  <c:v>0.25</c:v>
                </c:pt>
                <c:pt idx="3563">
                  <c:v>0.25</c:v>
                </c:pt>
                <c:pt idx="3564">
                  <c:v>0.25</c:v>
                </c:pt>
                <c:pt idx="3565">
                  <c:v>0.25</c:v>
                </c:pt>
                <c:pt idx="3566">
                  <c:v>0.25</c:v>
                </c:pt>
                <c:pt idx="3567">
                  <c:v>0.25</c:v>
                </c:pt>
                <c:pt idx="3568">
                  <c:v>0.25</c:v>
                </c:pt>
                <c:pt idx="3569">
                  <c:v>0.25</c:v>
                </c:pt>
                <c:pt idx="3570">
                  <c:v>0.25</c:v>
                </c:pt>
                <c:pt idx="3571">
                  <c:v>0.25</c:v>
                </c:pt>
                <c:pt idx="3572">
                  <c:v>0.25</c:v>
                </c:pt>
                <c:pt idx="3573">
                  <c:v>0.25</c:v>
                </c:pt>
                <c:pt idx="3574">
                  <c:v>0.75</c:v>
                </c:pt>
                <c:pt idx="3575">
                  <c:v>0.75</c:v>
                </c:pt>
                <c:pt idx="3576">
                  <c:v>0.25</c:v>
                </c:pt>
                <c:pt idx="3577">
                  <c:v>0.25</c:v>
                </c:pt>
                <c:pt idx="3578">
                  <c:v>0.25</c:v>
                </c:pt>
                <c:pt idx="3579">
                  <c:v>0.25</c:v>
                </c:pt>
                <c:pt idx="3580">
                  <c:v>0.25</c:v>
                </c:pt>
                <c:pt idx="3581">
                  <c:v>0.25</c:v>
                </c:pt>
                <c:pt idx="3582">
                  <c:v>0.25</c:v>
                </c:pt>
                <c:pt idx="3583">
                  <c:v>0.25</c:v>
                </c:pt>
                <c:pt idx="3584">
                  <c:v>0.25</c:v>
                </c:pt>
                <c:pt idx="3585">
                  <c:v>0.25</c:v>
                </c:pt>
                <c:pt idx="3586">
                  <c:v>0.25</c:v>
                </c:pt>
                <c:pt idx="3587">
                  <c:v>0.25</c:v>
                </c:pt>
                <c:pt idx="3588">
                  <c:v>0.25</c:v>
                </c:pt>
                <c:pt idx="3589">
                  <c:v>0.25</c:v>
                </c:pt>
                <c:pt idx="3590">
                  <c:v>0.25</c:v>
                </c:pt>
                <c:pt idx="3591">
                  <c:v>0.25</c:v>
                </c:pt>
                <c:pt idx="3592">
                  <c:v>0.25</c:v>
                </c:pt>
                <c:pt idx="3593">
                  <c:v>0.25</c:v>
                </c:pt>
                <c:pt idx="3594">
                  <c:v>0.25</c:v>
                </c:pt>
                <c:pt idx="3595">
                  <c:v>0.25</c:v>
                </c:pt>
                <c:pt idx="3596">
                  <c:v>0.25</c:v>
                </c:pt>
                <c:pt idx="3597">
                  <c:v>0.25</c:v>
                </c:pt>
                <c:pt idx="3598">
                  <c:v>0.25</c:v>
                </c:pt>
                <c:pt idx="3599">
                  <c:v>0.25</c:v>
                </c:pt>
                <c:pt idx="3600">
                  <c:v>0.25</c:v>
                </c:pt>
                <c:pt idx="3601">
                  <c:v>0.25</c:v>
                </c:pt>
                <c:pt idx="3602">
                  <c:v>0.25</c:v>
                </c:pt>
                <c:pt idx="3603">
                  <c:v>0.25</c:v>
                </c:pt>
                <c:pt idx="3604">
                  <c:v>0.25</c:v>
                </c:pt>
                <c:pt idx="3605">
                  <c:v>0.25</c:v>
                </c:pt>
                <c:pt idx="3606">
                  <c:v>0.25</c:v>
                </c:pt>
                <c:pt idx="3607">
                  <c:v>0.25</c:v>
                </c:pt>
                <c:pt idx="3608">
                  <c:v>0.25</c:v>
                </c:pt>
                <c:pt idx="3609">
                  <c:v>0.25</c:v>
                </c:pt>
                <c:pt idx="3610">
                  <c:v>0.25</c:v>
                </c:pt>
                <c:pt idx="3611">
                  <c:v>0.25</c:v>
                </c:pt>
                <c:pt idx="3612">
                  <c:v>0.25</c:v>
                </c:pt>
                <c:pt idx="3613">
                  <c:v>0.25</c:v>
                </c:pt>
                <c:pt idx="3614">
                  <c:v>0.25</c:v>
                </c:pt>
                <c:pt idx="3615">
                  <c:v>0.25</c:v>
                </c:pt>
                <c:pt idx="3616">
                  <c:v>0.25</c:v>
                </c:pt>
                <c:pt idx="3617">
                  <c:v>0.25</c:v>
                </c:pt>
                <c:pt idx="3618">
                  <c:v>0.25</c:v>
                </c:pt>
                <c:pt idx="3619">
                  <c:v>0.25</c:v>
                </c:pt>
                <c:pt idx="3620">
                  <c:v>0.25</c:v>
                </c:pt>
                <c:pt idx="3621">
                  <c:v>0.25</c:v>
                </c:pt>
                <c:pt idx="3622">
                  <c:v>0.25</c:v>
                </c:pt>
                <c:pt idx="3623">
                  <c:v>0.25</c:v>
                </c:pt>
                <c:pt idx="3624">
                  <c:v>0.25</c:v>
                </c:pt>
                <c:pt idx="3625">
                  <c:v>0.25</c:v>
                </c:pt>
                <c:pt idx="3626">
                  <c:v>0.25</c:v>
                </c:pt>
                <c:pt idx="3627">
                  <c:v>0.25</c:v>
                </c:pt>
                <c:pt idx="3628">
                  <c:v>0.25</c:v>
                </c:pt>
                <c:pt idx="3629">
                  <c:v>0.25</c:v>
                </c:pt>
                <c:pt idx="3630">
                  <c:v>0.25</c:v>
                </c:pt>
                <c:pt idx="3631">
                  <c:v>0.25</c:v>
                </c:pt>
                <c:pt idx="3632">
                  <c:v>0.25</c:v>
                </c:pt>
                <c:pt idx="3633">
                  <c:v>0.25</c:v>
                </c:pt>
                <c:pt idx="3634">
                  <c:v>0.25</c:v>
                </c:pt>
                <c:pt idx="3635">
                  <c:v>0.25</c:v>
                </c:pt>
                <c:pt idx="3636">
                  <c:v>0.25</c:v>
                </c:pt>
                <c:pt idx="3637">
                  <c:v>0.25</c:v>
                </c:pt>
                <c:pt idx="3638">
                  <c:v>0.25</c:v>
                </c:pt>
                <c:pt idx="3639">
                  <c:v>0.25</c:v>
                </c:pt>
                <c:pt idx="3640">
                  <c:v>0.25</c:v>
                </c:pt>
                <c:pt idx="3641">
                  <c:v>0.25</c:v>
                </c:pt>
                <c:pt idx="3642">
                  <c:v>0.25</c:v>
                </c:pt>
                <c:pt idx="3643">
                  <c:v>0.25</c:v>
                </c:pt>
                <c:pt idx="3644">
                  <c:v>0.25</c:v>
                </c:pt>
                <c:pt idx="3645">
                  <c:v>0.25</c:v>
                </c:pt>
                <c:pt idx="3646">
                  <c:v>0.25</c:v>
                </c:pt>
                <c:pt idx="3647">
                  <c:v>0.25</c:v>
                </c:pt>
                <c:pt idx="3648">
                  <c:v>0.25</c:v>
                </c:pt>
                <c:pt idx="3649">
                  <c:v>0.25</c:v>
                </c:pt>
                <c:pt idx="3650">
                  <c:v>0.25</c:v>
                </c:pt>
                <c:pt idx="3651">
                  <c:v>0.25</c:v>
                </c:pt>
                <c:pt idx="3652">
                  <c:v>0.25</c:v>
                </c:pt>
                <c:pt idx="3653">
                  <c:v>0.25</c:v>
                </c:pt>
                <c:pt idx="3654">
                  <c:v>0.25</c:v>
                </c:pt>
                <c:pt idx="3655">
                  <c:v>0.25</c:v>
                </c:pt>
                <c:pt idx="3656">
                  <c:v>0.25</c:v>
                </c:pt>
                <c:pt idx="3657">
                  <c:v>0.25</c:v>
                </c:pt>
                <c:pt idx="3658">
                  <c:v>0.25</c:v>
                </c:pt>
                <c:pt idx="3659">
                  <c:v>0.25</c:v>
                </c:pt>
                <c:pt idx="3660">
                  <c:v>0.25</c:v>
                </c:pt>
                <c:pt idx="3661">
                  <c:v>0.25</c:v>
                </c:pt>
                <c:pt idx="3662">
                  <c:v>0.25</c:v>
                </c:pt>
                <c:pt idx="3663">
                  <c:v>0.25</c:v>
                </c:pt>
                <c:pt idx="3664">
                  <c:v>0.25</c:v>
                </c:pt>
                <c:pt idx="3665">
                  <c:v>0.25</c:v>
                </c:pt>
                <c:pt idx="3666">
                  <c:v>0.25</c:v>
                </c:pt>
                <c:pt idx="3667">
                  <c:v>0.75</c:v>
                </c:pt>
                <c:pt idx="3668">
                  <c:v>0.75</c:v>
                </c:pt>
                <c:pt idx="3669">
                  <c:v>0.75</c:v>
                </c:pt>
                <c:pt idx="3670">
                  <c:v>0.25</c:v>
                </c:pt>
                <c:pt idx="3671">
                  <c:v>0.75</c:v>
                </c:pt>
                <c:pt idx="3672">
                  <c:v>0.75</c:v>
                </c:pt>
                <c:pt idx="3673">
                  <c:v>0.75</c:v>
                </c:pt>
                <c:pt idx="3674">
                  <c:v>0.75</c:v>
                </c:pt>
                <c:pt idx="3675">
                  <c:v>0.25</c:v>
                </c:pt>
                <c:pt idx="3676">
                  <c:v>0.25</c:v>
                </c:pt>
                <c:pt idx="3677">
                  <c:v>0.25</c:v>
                </c:pt>
                <c:pt idx="3678">
                  <c:v>0.25</c:v>
                </c:pt>
                <c:pt idx="3679">
                  <c:v>0.25</c:v>
                </c:pt>
                <c:pt idx="3680">
                  <c:v>0.25</c:v>
                </c:pt>
                <c:pt idx="3681">
                  <c:v>0.75</c:v>
                </c:pt>
                <c:pt idx="3682">
                  <c:v>0.25</c:v>
                </c:pt>
                <c:pt idx="3683">
                  <c:v>0.75</c:v>
                </c:pt>
                <c:pt idx="3684">
                  <c:v>0.25</c:v>
                </c:pt>
                <c:pt idx="3685">
                  <c:v>0.25</c:v>
                </c:pt>
                <c:pt idx="3686">
                  <c:v>0.75</c:v>
                </c:pt>
                <c:pt idx="3687">
                  <c:v>0.75</c:v>
                </c:pt>
                <c:pt idx="3688">
                  <c:v>0.75</c:v>
                </c:pt>
                <c:pt idx="3689">
                  <c:v>0.75</c:v>
                </c:pt>
                <c:pt idx="3690">
                  <c:v>0.75</c:v>
                </c:pt>
                <c:pt idx="3691">
                  <c:v>0.25</c:v>
                </c:pt>
                <c:pt idx="3692">
                  <c:v>0.75</c:v>
                </c:pt>
                <c:pt idx="3693">
                  <c:v>0.25</c:v>
                </c:pt>
                <c:pt idx="3694">
                  <c:v>0.75</c:v>
                </c:pt>
                <c:pt idx="3695">
                  <c:v>0.25</c:v>
                </c:pt>
                <c:pt idx="3696">
                  <c:v>0.75</c:v>
                </c:pt>
                <c:pt idx="3697">
                  <c:v>0.25</c:v>
                </c:pt>
                <c:pt idx="3698">
                  <c:v>0.25</c:v>
                </c:pt>
                <c:pt idx="3699">
                  <c:v>0.25</c:v>
                </c:pt>
                <c:pt idx="3700">
                  <c:v>0.75</c:v>
                </c:pt>
                <c:pt idx="3701">
                  <c:v>0.25</c:v>
                </c:pt>
                <c:pt idx="3702">
                  <c:v>0.25</c:v>
                </c:pt>
                <c:pt idx="3703">
                  <c:v>0.25</c:v>
                </c:pt>
                <c:pt idx="3704">
                  <c:v>0.25</c:v>
                </c:pt>
                <c:pt idx="3705">
                  <c:v>0.25</c:v>
                </c:pt>
                <c:pt idx="3706">
                  <c:v>0.25</c:v>
                </c:pt>
                <c:pt idx="3707">
                  <c:v>0.25</c:v>
                </c:pt>
                <c:pt idx="3708">
                  <c:v>0.75</c:v>
                </c:pt>
                <c:pt idx="3709">
                  <c:v>0.75</c:v>
                </c:pt>
                <c:pt idx="3710">
                  <c:v>0.75</c:v>
                </c:pt>
                <c:pt idx="3711">
                  <c:v>0.75</c:v>
                </c:pt>
                <c:pt idx="3712">
                  <c:v>0.75</c:v>
                </c:pt>
                <c:pt idx="3713">
                  <c:v>0.75</c:v>
                </c:pt>
                <c:pt idx="3714">
                  <c:v>0.75</c:v>
                </c:pt>
                <c:pt idx="3715">
                  <c:v>0.75</c:v>
                </c:pt>
                <c:pt idx="3716">
                  <c:v>0.75</c:v>
                </c:pt>
                <c:pt idx="3717">
                  <c:v>0.75</c:v>
                </c:pt>
                <c:pt idx="3718">
                  <c:v>0.75</c:v>
                </c:pt>
                <c:pt idx="3719">
                  <c:v>0.75</c:v>
                </c:pt>
                <c:pt idx="3720">
                  <c:v>0.25</c:v>
                </c:pt>
                <c:pt idx="3721">
                  <c:v>0.25</c:v>
                </c:pt>
                <c:pt idx="3722">
                  <c:v>0.25</c:v>
                </c:pt>
                <c:pt idx="3723">
                  <c:v>0.25</c:v>
                </c:pt>
                <c:pt idx="3724">
                  <c:v>0.25</c:v>
                </c:pt>
                <c:pt idx="3725">
                  <c:v>0.25</c:v>
                </c:pt>
                <c:pt idx="3726">
                  <c:v>0.25</c:v>
                </c:pt>
                <c:pt idx="3727">
                  <c:v>0.25</c:v>
                </c:pt>
                <c:pt idx="3728">
                  <c:v>0.25</c:v>
                </c:pt>
                <c:pt idx="3729">
                  <c:v>0.25</c:v>
                </c:pt>
                <c:pt idx="3730">
                  <c:v>0.25</c:v>
                </c:pt>
                <c:pt idx="3731">
                  <c:v>0.25</c:v>
                </c:pt>
                <c:pt idx="3732">
                  <c:v>0.75</c:v>
                </c:pt>
                <c:pt idx="3733">
                  <c:v>0.75</c:v>
                </c:pt>
                <c:pt idx="3734">
                  <c:v>0.75</c:v>
                </c:pt>
                <c:pt idx="3735">
                  <c:v>0.75</c:v>
                </c:pt>
                <c:pt idx="3736">
                  <c:v>0.75</c:v>
                </c:pt>
                <c:pt idx="3737">
                  <c:v>0.75</c:v>
                </c:pt>
                <c:pt idx="3738">
                  <c:v>0.75</c:v>
                </c:pt>
                <c:pt idx="3739">
                  <c:v>0.75</c:v>
                </c:pt>
                <c:pt idx="3740">
                  <c:v>0.75</c:v>
                </c:pt>
                <c:pt idx="3741">
                  <c:v>0.75</c:v>
                </c:pt>
                <c:pt idx="3742">
                  <c:v>0.75</c:v>
                </c:pt>
                <c:pt idx="3743">
                  <c:v>0.75</c:v>
                </c:pt>
                <c:pt idx="3744">
                  <c:v>0.75</c:v>
                </c:pt>
                <c:pt idx="3745">
                  <c:v>0.75</c:v>
                </c:pt>
                <c:pt idx="3746">
                  <c:v>0.75</c:v>
                </c:pt>
                <c:pt idx="3747">
                  <c:v>0.75</c:v>
                </c:pt>
                <c:pt idx="3748">
                  <c:v>0.75</c:v>
                </c:pt>
                <c:pt idx="3749">
                  <c:v>0.25</c:v>
                </c:pt>
                <c:pt idx="3750">
                  <c:v>0.25</c:v>
                </c:pt>
                <c:pt idx="3751">
                  <c:v>0.25</c:v>
                </c:pt>
                <c:pt idx="3752">
                  <c:v>0.25</c:v>
                </c:pt>
                <c:pt idx="3753">
                  <c:v>0.25</c:v>
                </c:pt>
                <c:pt idx="3754">
                  <c:v>0.25</c:v>
                </c:pt>
                <c:pt idx="3755">
                  <c:v>0.25</c:v>
                </c:pt>
                <c:pt idx="3756">
                  <c:v>0.25</c:v>
                </c:pt>
                <c:pt idx="3757">
                  <c:v>0.25</c:v>
                </c:pt>
                <c:pt idx="3758">
                  <c:v>0.25</c:v>
                </c:pt>
                <c:pt idx="3759">
                  <c:v>0.25</c:v>
                </c:pt>
                <c:pt idx="3760">
                  <c:v>0.25</c:v>
                </c:pt>
                <c:pt idx="3761">
                  <c:v>0.75</c:v>
                </c:pt>
                <c:pt idx="3762">
                  <c:v>0.75</c:v>
                </c:pt>
                <c:pt idx="3763">
                  <c:v>0.75</c:v>
                </c:pt>
                <c:pt idx="3764">
                  <c:v>0.75</c:v>
                </c:pt>
                <c:pt idx="3765">
                  <c:v>0.75</c:v>
                </c:pt>
                <c:pt idx="3766">
                  <c:v>0.75</c:v>
                </c:pt>
                <c:pt idx="3767">
                  <c:v>0.75</c:v>
                </c:pt>
                <c:pt idx="3768">
                  <c:v>0.75</c:v>
                </c:pt>
                <c:pt idx="3769">
                  <c:v>0.25</c:v>
                </c:pt>
                <c:pt idx="3770">
                  <c:v>0.75</c:v>
                </c:pt>
                <c:pt idx="3771">
                  <c:v>0.75</c:v>
                </c:pt>
                <c:pt idx="3772">
                  <c:v>0.75</c:v>
                </c:pt>
                <c:pt idx="3773">
                  <c:v>0.25</c:v>
                </c:pt>
                <c:pt idx="3774">
                  <c:v>0.25</c:v>
                </c:pt>
                <c:pt idx="3775">
                  <c:v>0.25</c:v>
                </c:pt>
                <c:pt idx="3776">
                  <c:v>0.25</c:v>
                </c:pt>
                <c:pt idx="3777">
                  <c:v>0.25</c:v>
                </c:pt>
                <c:pt idx="3778">
                  <c:v>0.25</c:v>
                </c:pt>
                <c:pt idx="3779">
                  <c:v>0.25</c:v>
                </c:pt>
                <c:pt idx="3780">
                  <c:v>0.25</c:v>
                </c:pt>
                <c:pt idx="3781">
                  <c:v>0.25</c:v>
                </c:pt>
                <c:pt idx="3782">
                  <c:v>0.25</c:v>
                </c:pt>
                <c:pt idx="3783">
                  <c:v>0.25</c:v>
                </c:pt>
                <c:pt idx="3784">
                  <c:v>0.25</c:v>
                </c:pt>
                <c:pt idx="3785">
                  <c:v>0.25</c:v>
                </c:pt>
                <c:pt idx="3786">
                  <c:v>0.25</c:v>
                </c:pt>
                <c:pt idx="3787">
                  <c:v>0.25</c:v>
                </c:pt>
                <c:pt idx="3788">
                  <c:v>0.25</c:v>
                </c:pt>
                <c:pt idx="3789">
                  <c:v>0.25</c:v>
                </c:pt>
                <c:pt idx="3790">
                  <c:v>0.25</c:v>
                </c:pt>
                <c:pt idx="3791">
                  <c:v>0.25</c:v>
                </c:pt>
                <c:pt idx="3792">
                  <c:v>0.25</c:v>
                </c:pt>
                <c:pt idx="3793">
                  <c:v>0.25</c:v>
                </c:pt>
                <c:pt idx="3794">
                  <c:v>0.75</c:v>
                </c:pt>
                <c:pt idx="3795">
                  <c:v>0</c:v>
                </c:pt>
                <c:pt idx="3796">
                  <c:v>0</c:v>
                </c:pt>
                <c:pt idx="3797">
                  <c:v>0</c:v>
                </c:pt>
                <c:pt idx="3798">
                  <c:v>0.75</c:v>
                </c:pt>
                <c:pt idx="3799">
                  <c:v>0</c:v>
                </c:pt>
                <c:pt idx="3800">
                  <c:v>0.75</c:v>
                </c:pt>
                <c:pt idx="3801">
                  <c:v>0</c:v>
                </c:pt>
                <c:pt idx="3802">
                  <c:v>0.75</c:v>
                </c:pt>
                <c:pt idx="3803">
                  <c:v>0</c:v>
                </c:pt>
                <c:pt idx="3804">
                  <c:v>0.75</c:v>
                </c:pt>
                <c:pt idx="3805">
                  <c:v>0.75</c:v>
                </c:pt>
                <c:pt idx="3806">
                  <c:v>0</c:v>
                </c:pt>
                <c:pt idx="3807">
                  <c:v>0.75</c:v>
                </c:pt>
                <c:pt idx="3808">
                  <c:v>1</c:v>
                </c:pt>
                <c:pt idx="3809">
                  <c:v>1</c:v>
                </c:pt>
                <c:pt idx="3810">
                  <c:v>1</c:v>
                </c:pt>
                <c:pt idx="3811">
                  <c:v>0.75</c:v>
                </c:pt>
                <c:pt idx="3812">
                  <c:v>0.25</c:v>
                </c:pt>
                <c:pt idx="3813">
                  <c:v>0.75</c:v>
                </c:pt>
                <c:pt idx="3814">
                  <c:v>0.25</c:v>
                </c:pt>
                <c:pt idx="3815">
                  <c:v>0.75</c:v>
                </c:pt>
                <c:pt idx="3816">
                  <c:v>0.25</c:v>
                </c:pt>
                <c:pt idx="3817">
                  <c:v>0.25</c:v>
                </c:pt>
                <c:pt idx="3818">
                  <c:v>0.25</c:v>
                </c:pt>
                <c:pt idx="3819">
                  <c:v>0.25</c:v>
                </c:pt>
                <c:pt idx="3820">
                  <c:v>0.75</c:v>
                </c:pt>
                <c:pt idx="3821">
                  <c:v>0.25</c:v>
                </c:pt>
                <c:pt idx="3822">
                  <c:v>0.75</c:v>
                </c:pt>
                <c:pt idx="3823">
                  <c:v>0.75</c:v>
                </c:pt>
                <c:pt idx="3824">
                  <c:v>0.75</c:v>
                </c:pt>
                <c:pt idx="3825">
                  <c:v>0.75</c:v>
                </c:pt>
                <c:pt idx="3826">
                  <c:v>0.75</c:v>
                </c:pt>
                <c:pt idx="3827">
                  <c:v>0.75</c:v>
                </c:pt>
                <c:pt idx="3828">
                  <c:v>0.25</c:v>
                </c:pt>
                <c:pt idx="3829">
                  <c:v>0.75</c:v>
                </c:pt>
                <c:pt idx="3830">
                  <c:v>0.25</c:v>
                </c:pt>
                <c:pt idx="3831">
                  <c:v>0.25</c:v>
                </c:pt>
                <c:pt idx="3832">
                  <c:v>0.25</c:v>
                </c:pt>
                <c:pt idx="3833">
                  <c:v>0.75</c:v>
                </c:pt>
                <c:pt idx="3834">
                  <c:v>0.25</c:v>
                </c:pt>
                <c:pt idx="3835">
                  <c:v>0.25</c:v>
                </c:pt>
                <c:pt idx="3836">
                  <c:v>0.75</c:v>
                </c:pt>
                <c:pt idx="3837">
                  <c:v>0.25</c:v>
                </c:pt>
                <c:pt idx="3838">
                  <c:v>0.25</c:v>
                </c:pt>
                <c:pt idx="3839">
                  <c:v>0.25</c:v>
                </c:pt>
                <c:pt idx="3840">
                  <c:v>0.25</c:v>
                </c:pt>
                <c:pt idx="3841">
                  <c:v>0.25</c:v>
                </c:pt>
                <c:pt idx="3842">
                  <c:v>0.25</c:v>
                </c:pt>
                <c:pt idx="3843">
                  <c:v>0.75</c:v>
                </c:pt>
                <c:pt idx="3844">
                  <c:v>0.75</c:v>
                </c:pt>
                <c:pt idx="3845">
                  <c:v>0.75</c:v>
                </c:pt>
                <c:pt idx="3846">
                  <c:v>0.25</c:v>
                </c:pt>
                <c:pt idx="3847">
                  <c:v>0.25</c:v>
                </c:pt>
                <c:pt idx="3848">
                  <c:v>0.25</c:v>
                </c:pt>
                <c:pt idx="3849">
                  <c:v>0.75</c:v>
                </c:pt>
                <c:pt idx="3850">
                  <c:v>0.25</c:v>
                </c:pt>
                <c:pt idx="3851">
                  <c:v>0.75</c:v>
                </c:pt>
                <c:pt idx="3852">
                  <c:v>0.75</c:v>
                </c:pt>
                <c:pt idx="3853">
                  <c:v>0.25</c:v>
                </c:pt>
                <c:pt idx="3854">
                  <c:v>0.25</c:v>
                </c:pt>
                <c:pt idx="3855">
                  <c:v>0.25</c:v>
                </c:pt>
                <c:pt idx="3856">
                  <c:v>0.75</c:v>
                </c:pt>
                <c:pt idx="3857">
                  <c:v>0.75</c:v>
                </c:pt>
                <c:pt idx="3858">
                  <c:v>0.25</c:v>
                </c:pt>
                <c:pt idx="3859">
                  <c:v>0.75</c:v>
                </c:pt>
                <c:pt idx="3860">
                  <c:v>0.75</c:v>
                </c:pt>
                <c:pt idx="3861">
                  <c:v>0.25</c:v>
                </c:pt>
                <c:pt idx="3862">
                  <c:v>0.25</c:v>
                </c:pt>
                <c:pt idx="3863">
                  <c:v>0.75</c:v>
                </c:pt>
                <c:pt idx="3864">
                  <c:v>0.75</c:v>
                </c:pt>
                <c:pt idx="3865">
                  <c:v>0.25</c:v>
                </c:pt>
                <c:pt idx="3866">
                  <c:v>0.25</c:v>
                </c:pt>
                <c:pt idx="3867">
                  <c:v>0.25</c:v>
                </c:pt>
                <c:pt idx="3868">
                  <c:v>0.25</c:v>
                </c:pt>
                <c:pt idx="3869">
                  <c:v>0.25</c:v>
                </c:pt>
                <c:pt idx="3870">
                  <c:v>0.25</c:v>
                </c:pt>
                <c:pt idx="3871">
                  <c:v>0.25</c:v>
                </c:pt>
                <c:pt idx="3872">
                  <c:v>0.75</c:v>
                </c:pt>
                <c:pt idx="3873">
                  <c:v>0.75</c:v>
                </c:pt>
                <c:pt idx="3874">
                  <c:v>0.75</c:v>
                </c:pt>
                <c:pt idx="3875">
                  <c:v>0.75</c:v>
                </c:pt>
                <c:pt idx="3876">
                  <c:v>0.25</c:v>
                </c:pt>
                <c:pt idx="3877">
                  <c:v>0.25</c:v>
                </c:pt>
                <c:pt idx="3878">
                  <c:v>0.75</c:v>
                </c:pt>
                <c:pt idx="3879">
                  <c:v>0.25</c:v>
                </c:pt>
                <c:pt idx="3880">
                  <c:v>0.25</c:v>
                </c:pt>
                <c:pt idx="3881">
                  <c:v>0.75</c:v>
                </c:pt>
                <c:pt idx="3882">
                  <c:v>0.25</c:v>
                </c:pt>
                <c:pt idx="3883">
                  <c:v>0.25</c:v>
                </c:pt>
                <c:pt idx="3884">
                  <c:v>0.25</c:v>
                </c:pt>
                <c:pt idx="3885">
                  <c:v>0.75</c:v>
                </c:pt>
                <c:pt idx="3886">
                  <c:v>0.25</c:v>
                </c:pt>
                <c:pt idx="3887">
                  <c:v>0.25</c:v>
                </c:pt>
                <c:pt idx="3888">
                  <c:v>0.75</c:v>
                </c:pt>
                <c:pt idx="3889">
                  <c:v>0.25</c:v>
                </c:pt>
                <c:pt idx="3890">
                  <c:v>0.25</c:v>
                </c:pt>
                <c:pt idx="3891">
                  <c:v>0.25</c:v>
                </c:pt>
                <c:pt idx="3892">
                  <c:v>0.25</c:v>
                </c:pt>
                <c:pt idx="3893">
                  <c:v>0.25</c:v>
                </c:pt>
                <c:pt idx="3894">
                  <c:v>0.25</c:v>
                </c:pt>
                <c:pt idx="3895">
                  <c:v>0.75</c:v>
                </c:pt>
                <c:pt idx="3896">
                  <c:v>0.25</c:v>
                </c:pt>
                <c:pt idx="3897">
                  <c:v>0.25</c:v>
                </c:pt>
                <c:pt idx="3898">
                  <c:v>0.25</c:v>
                </c:pt>
                <c:pt idx="3899">
                  <c:v>0.75</c:v>
                </c:pt>
                <c:pt idx="3900">
                  <c:v>0.25</c:v>
                </c:pt>
                <c:pt idx="3901">
                  <c:v>0.25</c:v>
                </c:pt>
                <c:pt idx="3902">
                  <c:v>0.75</c:v>
                </c:pt>
                <c:pt idx="3903">
                  <c:v>0.75</c:v>
                </c:pt>
                <c:pt idx="3904">
                  <c:v>0.25</c:v>
                </c:pt>
                <c:pt idx="3905">
                  <c:v>0.25</c:v>
                </c:pt>
                <c:pt idx="3906">
                  <c:v>0.75</c:v>
                </c:pt>
                <c:pt idx="3907">
                  <c:v>0.25</c:v>
                </c:pt>
                <c:pt idx="3908">
                  <c:v>0.75</c:v>
                </c:pt>
                <c:pt idx="3909">
                  <c:v>0.25</c:v>
                </c:pt>
                <c:pt idx="3910">
                  <c:v>0.75</c:v>
                </c:pt>
                <c:pt idx="3911">
                  <c:v>0.75</c:v>
                </c:pt>
                <c:pt idx="3912">
                  <c:v>0.25</c:v>
                </c:pt>
                <c:pt idx="3913">
                  <c:v>0.25</c:v>
                </c:pt>
                <c:pt idx="3914">
                  <c:v>0.25</c:v>
                </c:pt>
                <c:pt idx="3915">
                  <c:v>0.25</c:v>
                </c:pt>
                <c:pt idx="3916">
                  <c:v>0.25</c:v>
                </c:pt>
                <c:pt idx="3917">
                  <c:v>0.25</c:v>
                </c:pt>
                <c:pt idx="3918">
                  <c:v>0.75</c:v>
                </c:pt>
                <c:pt idx="3919">
                  <c:v>0.25</c:v>
                </c:pt>
                <c:pt idx="3920">
                  <c:v>0.25</c:v>
                </c:pt>
                <c:pt idx="3921">
                  <c:v>0.25</c:v>
                </c:pt>
                <c:pt idx="3922">
                  <c:v>0.25</c:v>
                </c:pt>
                <c:pt idx="3923">
                  <c:v>0.75</c:v>
                </c:pt>
                <c:pt idx="3924">
                  <c:v>0.25</c:v>
                </c:pt>
                <c:pt idx="3925">
                  <c:v>0.75</c:v>
                </c:pt>
                <c:pt idx="3926">
                  <c:v>0</c:v>
                </c:pt>
                <c:pt idx="3927">
                  <c:v>0.25</c:v>
                </c:pt>
                <c:pt idx="3928">
                  <c:v>0.75</c:v>
                </c:pt>
                <c:pt idx="3929">
                  <c:v>0.75</c:v>
                </c:pt>
                <c:pt idx="3930">
                  <c:v>0.75</c:v>
                </c:pt>
                <c:pt idx="3931">
                  <c:v>0.75</c:v>
                </c:pt>
                <c:pt idx="3932">
                  <c:v>0.75</c:v>
                </c:pt>
                <c:pt idx="3933">
                  <c:v>0.75</c:v>
                </c:pt>
                <c:pt idx="3934">
                  <c:v>0.75</c:v>
                </c:pt>
                <c:pt idx="3935">
                  <c:v>0.75</c:v>
                </c:pt>
                <c:pt idx="3936">
                  <c:v>0.25</c:v>
                </c:pt>
                <c:pt idx="3937">
                  <c:v>0.75</c:v>
                </c:pt>
                <c:pt idx="3938">
                  <c:v>0.25</c:v>
                </c:pt>
                <c:pt idx="3939">
                  <c:v>0.25</c:v>
                </c:pt>
                <c:pt idx="3940">
                  <c:v>0.25</c:v>
                </c:pt>
                <c:pt idx="3941">
                  <c:v>0.75</c:v>
                </c:pt>
                <c:pt idx="3942">
                  <c:v>0.75</c:v>
                </c:pt>
                <c:pt idx="3943">
                  <c:v>0.75</c:v>
                </c:pt>
                <c:pt idx="3944">
                  <c:v>0.25</c:v>
                </c:pt>
                <c:pt idx="3945">
                  <c:v>0.75</c:v>
                </c:pt>
                <c:pt idx="3946">
                  <c:v>0.25</c:v>
                </c:pt>
                <c:pt idx="3947">
                  <c:v>0.25</c:v>
                </c:pt>
                <c:pt idx="3948">
                  <c:v>0.25</c:v>
                </c:pt>
                <c:pt idx="3949">
                  <c:v>0.25</c:v>
                </c:pt>
                <c:pt idx="3950">
                  <c:v>0.25</c:v>
                </c:pt>
                <c:pt idx="3951">
                  <c:v>0.25</c:v>
                </c:pt>
                <c:pt idx="3952">
                  <c:v>0.25</c:v>
                </c:pt>
                <c:pt idx="3953">
                  <c:v>0.25</c:v>
                </c:pt>
                <c:pt idx="3954">
                  <c:v>0.25</c:v>
                </c:pt>
                <c:pt idx="3955">
                  <c:v>0.25</c:v>
                </c:pt>
                <c:pt idx="3956">
                  <c:v>0.25</c:v>
                </c:pt>
                <c:pt idx="3957">
                  <c:v>0.25</c:v>
                </c:pt>
                <c:pt idx="3958">
                  <c:v>0.25</c:v>
                </c:pt>
                <c:pt idx="3959">
                  <c:v>0.25</c:v>
                </c:pt>
                <c:pt idx="3960">
                  <c:v>0.75</c:v>
                </c:pt>
                <c:pt idx="3961">
                  <c:v>0.25</c:v>
                </c:pt>
                <c:pt idx="3962">
                  <c:v>0.75</c:v>
                </c:pt>
                <c:pt idx="3963">
                  <c:v>0.25</c:v>
                </c:pt>
                <c:pt idx="3964">
                  <c:v>0.25</c:v>
                </c:pt>
                <c:pt idx="3965">
                  <c:v>0.75</c:v>
                </c:pt>
                <c:pt idx="3966">
                  <c:v>0.75</c:v>
                </c:pt>
                <c:pt idx="3967">
                  <c:v>0.75</c:v>
                </c:pt>
                <c:pt idx="3968">
                  <c:v>0.25</c:v>
                </c:pt>
                <c:pt idx="3969">
                  <c:v>0.25</c:v>
                </c:pt>
                <c:pt idx="3970">
                  <c:v>0.25</c:v>
                </c:pt>
                <c:pt idx="3971">
                  <c:v>0.75</c:v>
                </c:pt>
                <c:pt idx="3972">
                  <c:v>0.25</c:v>
                </c:pt>
                <c:pt idx="3973">
                  <c:v>0.75</c:v>
                </c:pt>
                <c:pt idx="3974">
                  <c:v>0.75</c:v>
                </c:pt>
                <c:pt idx="3975">
                  <c:v>0.25</c:v>
                </c:pt>
                <c:pt idx="3976">
                  <c:v>0.25</c:v>
                </c:pt>
                <c:pt idx="3977">
                  <c:v>0.75</c:v>
                </c:pt>
                <c:pt idx="3978">
                  <c:v>0.25</c:v>
                </c:pt>
                <c:pt idx="3979">
                  <c:v>0.75</c:v>
                </c:pt>
                <c:pt idx="3980">
                  <c:v>0.25</c:v>
                </c:pt>
                <c:pt idx="3981">
                  <c:v>0.25</c:v>
                </c:pt>
                <c:pt idx="3982">
                  <c:v>0.25</c:v>
                </c:pt>
                <c:pt idx="3983">
                  <c:v>0.25</c:v>
                </c:pt>
                <c:pt idx="3984">
                  <c:v>0.25</c:v>
                </c:pt>
                <c:pt idx="3985">
                  <c:v>0.25</c:v>
                </c:pt>
                <c:pt idx="3986">
                  <c:v>0.25</c:v>
                </c:pt>
                <c:pt idx="3987">
                  <c:v>0.25</c:v>
                </c:pt>
                <c:pt idx="3988">
                  <c:v>0.75</c:v>
                </c:pt>
                <c:pt idx="3989">
                  <c:v>0.25</c:v>
                </c:pt>
                <c:pt idx="3990">
                  <c:v>0.25</c:v>
                </c:pt>
                <c:pt idx="3991">
                  <c:v>0.25</c:v>
                </c:pt>
                <c:pt idx="3992">
                  <c:v>0.75</c:v>
                </c:pt>
                <c:pt idx="3993">
                  <c:v>0.25</c:v>
                </c:pt>
                <c:pt idx="3994">
                  <c:v>0.25</c:v>
                </c:pt>
                <c:pt idx="3995">
                  <c:v>0.25</c:v>
                </c:pt>
                <c:pt idx="3996">
                  <c:v>0.25</c:v>
                </c:pt>
                <c:pt idx="3997">
                  <c:v>0.25</c:v>
                </c:pt>
                <c:pt idx="3998">
                  <c:v>0.25</c:v>
                </c:pt>
                <c:pt idx="3999">
                  <c:v>0.25</c:v>
                </c:pt>
                <c:pt idx="4000">
                  <c:v>0.75</c:v>
                </c:pt>
                <c:pt idx="4001">
                  <c:v>0.25</c:v>
                </c:pt>
                <c:pt idx="4002">
                  <c:v>0.75</c:v>
                </c:pt>
                <c:pt idx="4003">
                  <c:v>0.25</c:v>
                </c:pt>
                <c:pt idx="4004">
                  <c:v>0.25</c:v>
                </c:pt>
                <c:pt idx="4005">
                  <c:v>0.75</c:v>
                </c:pt>
                <c:pt idx="4006">
                  <c:v>0.25</c:v>
                </c:pt>
                <c:pt idx="4007">
                  <c:v>0.25</c:v>
                </c:pt>
                <c:pt idx="4008">
                  <c:v>0.25</c:v>
                </c:pt>
                <c:pt idx="4009">
                  <c:v>0.75</c:v>
                </c:pt>
                <c:pt idx="4010">
                  <c:v>0.25</c:v>
                </c:pt>
                <c:pt idx="4011">
                  <c:v>0.75</c:v>
                </c:pt>
                <c:pt idx="4012">
                  <c:v>0.25</c:v>
                </c:pt>
                <c:pt idx="4013">
                  <c:v>0.25</c:v>
                </c:pt>
                <c:pt idx="4014">
                  <c:v>0.25</c:v>
                </c:pt>
                <c:pt idx="4015">
                  <c:v>0.25</c:v>
                </c:pt>
                <c:pt idx="4016">
                  <c:v>0.75</c:v>
                </c:pt>
                <c:pt idx="4017">
                  <c:v>0.25</c:v>
                </c:pt>
                <c:pt idx="4018">
                  <c:v>0.25</c:v>
                </c:pt>
                <c:pt idx="4019">
                  <c:v>0.25</c:v>
                </c:pt>
                <c:pt idx="4020">
                  <c:v>0.25</c:v>
                </c:pt>
                <c:pt idx="4021">
                  <c:v>0.25</c:v>
                </c:pt>
                <c:pt idx="4022">
                  <c:v>0.25</c:v>
                </c:pt>
                <c:pt idx="4023">
                  <c:v>0.25</c:v>
                </c:pt>
                <c:pt idx="4024">
                  <c:v>0.25</c:v>
                </c:pt>
                <c:pt idx="4025">
                  <c:v>0.75</c:v>
                </c:pt>
                <c:pt idx="4026">
                  <c:v>0.25</c:v>
                </c:pt>
                <c:pt idx="4027">
                  <c:v>0.25</c:v>
                </c:pt>
                <c:pt idx="4028">
                  <c:v>0.75</c:v>
                </c:pt>
                <c:pt idx="4029">
                  <c:v>0.25</c:v>
                </c:pt>
                <c:pt idx="4030">
                  <c:v>0.25</c:v>
                </c:pt>
                <c:pt idx="4031">
                  <c:v>0.75</c:v>
                </c:pt>
                <c:pt idx="4032">
                  <c:v>0.25</c:v>
                </c:pt>
                <c:pt idx="4033">
                  <c:v>0.25</c:v>
                </c:pt>
                <c:pt idx="4034">
                  <c:v>0.25</c:v>
                </c:pt>
                <c:pt idx="4035">
                  <c:v>0.25</c:v>
                </c:pt>
                <c:pt idx="4036">
                  <c:v>0.25</c:v>
                </c:pt>
                <c:pt idx="4037">
                  <c:v>0.25</c:v>
                </c:pt>
                <c:pt idx="4038">
                  <c:v>0.25</c:v>
                </c:pt>
                <c:pt idx="4039">
                  <c:v>0.25</c:v>
                </c:pt>
                <c:pt idx="4040">
                  <c:v>0.25</c:v>
                </c:pt>
                <c:pt idx="4041">
                  <c:v>0.25</c:v>
                </c:pt>
                <c:pt idx="4042">
                  <c:v>0.25</c:v>
                </c:pt>
                <c:pt idx="4043">
                  <c:v>0.25</c:v>
                </c:pt>
                <c:pt idx="4044">
                  <c:v>0.25</c:v>
                </c:pt>
                <c:pt idx="4045">
                  <c:v>0.25</c:v>
                </c:pt>
                <c:pt idx="4046">
                  <c:v>0.25</c:v>
                </c:pt>
                <c:pt idx="4047">
                  <c:v>0.25</c:v>
                </c:pt>
                <c:pt idx="4048">
                  <c:v>0.25</c:v>
                </c:pt>
                <c:pt idx="4049">
                  <c:v>0.25</c:v>
                </c:pt>
                <c:pt idx="4050">
                  <c:v>0.25</c:v>
                </c:pt>
                <c:pt idx="4051">
                  <c:v>0.25</c:v>
                </c:pt>
                <c:pt idx="4052">
                  <c:v>0.25</c:v>
                </c:pt>
                <c:pt idx="4053">
                  <c:v>0.25</c:v>
                </c:pt>
                <c:pt idx="4054">
                  <c:v>0.25</c:v>
                </c:pt>
                <c:pt idx="4055">
                  <c:v>0.25</c:v>
                </c:pt>
                <c:pt idx="4056">
                  <c:v>0.75</c:v>
                </c:pt>
                <c:pt idx="4057">
                  <c:v>0.25</c:v>
                </c:pt>
                <c:pt idx="4058">
                  <c:v>0.25</c:v>
                </c:pt>
                <c:pt idx="4059">
                  <c:v>0.75</c:v>
                </c:pt>
                <c:pt idx="4060">
                  <c:v>0.25</c:v>
                </c:pt>
                <c:pt idx="4061">
                  <c:v>0.25</c:v>
                </c:pt>
                <c:pt idx="4062">
                  <c:v>0.25</c:v>
                </c:pt>
                <c:pt idx="4063">
                  <c:v>0.75</c:v>
                </c:pt>
                <c:pt idx="4064">
                  <c:v>0.25</c:v>
                </c:pt>
                <c:pt idx="4065">
                  <c:v>0.75</c:v>
                </c:pt>
                <c:pt idx="4066">
                  <c:v>0.75</c:v>
                </c:pt>
                <c:pt idx="4067">
                  <c:v>0.25</c:v>
                </c:pt>
                <c:pt idx="4068">
                  <c:v>0.25</c:v>
                </c:pt>
                <c:pt idx="4069">
                  <c:v>0.25</c:v>
                </c:pt>
                <c:pt idx="4070">
                  <c:v>0.25</c:v>
                </c:pt>
                <c:pt idx="4071">
                  <c:v>0.25</c:v>
                </c:pt>
                <c:pt idx="4072">
                  <c:v>0.75</c:v>
                </c:pt>
                <c:pt idx="4073">
                  <c:v>0.25</c:v>
                </c:pt>
                <c:pt idx="4074">
                  <c:v>0.25</c:v>
                </c:pt>
                <c:pt idx="4075">
                  <c:v>0.75</c:v>
                </c:pt>
                <c:pt idx="4076">
                  <c:v>0.75</c:v>
                </c:pt>
                <c:pt idx="4077">
                  <c:v>0.25</c:v>
                </c:pt>
                <c:pt idx="4078">
                  <c:v>0.25</c:v>
                </c:pt>
                <c:pt idx="4079">
                  <c:v>0.25</c:v>
                </c:pt>
                <c:pt idx="4080">
                  <c:v>0.75</c:v>
                </c:pt>
                <c:pt idx="4081">
                  <c:v>0.25</c:v>
                </c:pt>
                <c:pt idx="4082">
                  <c:v>0.25</c:v>
                </c:pt>
                <c:pt idx="4083">
                  <c:v>0.25</c:v>
                </c:pt>
                <c:pt idx="4084">
                  <c:v>0.25</c:v>
                </c:pt>
                <c:pt idx="4085">
                  <c:v>0.25</c:v>
                </c:pt>
                <c:pt idx="4086">
                  <c:v>0.25</c:v>
                </c:pt>
                <c:pt idx="4087">
                  <c:v>0.75</c:v>
                </c:pt>
                <c:pt idx="4088">
                  <c:v>0.25</c:v>
                </c:pt>
                <c:pt idx="4089">
                  <c:v>0.25</c:v>
                </c:pt>
                <c:pt idx="4090">
                  <c:v>0.25</c:v>
                </c:pt>
                <c:pt idx="4091">
                  <c:v>0.75</c:v>
                </c:pt>
                <c:pt idx="4092">
                  <c:v>0.25</c:v>
                </c:pt>
                <c:pt idx="4093">
                  <c:v>0.25</c:v>
                </c:pt>
                <c:pt idx="4094">
                  <c:v>0.25</c:v>
                </c:pt>
                <c:pt idx="4095">
                  <c:v>0.25</c:v>
                </c:pt>
                <c:pt idx="4096">
                  <c:v>0.25</c:v>
                </c:pt>
                <c:pt idx="4097">
                  <c:v>0.25</c:v>
                </c:pt>
                <c:pt idx="4098">
                  <c:v>0.25</c:v>
                </c:pt>
                <c:pt idx="4099">
                  <c:v>0.25</c:v>
                </c:pt>
                <c:pt idx="4100">
                  <c:v>0.25</c:v>
                </c:pt>
                <c:pt idx="4101">
                  <c:v>0.75</c:v>
                </c:pt>
                <c:pt idx="4102">
                  <c:v>0.25</c:v>
                </c:pt>
                <c:pt idx="4103">
                  <c:v>0.25</c:v>
                </c:pt>
                <c:pt idx="4104">
                  <c:v>0.75</c:v>
                </c:pt>
                <c:pt idx="4105">
                  <c:v>0.75</c:v>
                </c:pt>
                <c:pt idx="4106">
                  <c:v>0.25</c:v>
                </c:pt>
                <c:pt idx="4107">
                  <c:v>0.75</c:v>
                </c:pt>
                <c:pt idx="4108">
                  <c:v>0.25</c:v>
                </c:pt>
                <c:pt idx="4109">
                  <c:v>0.75</c:v>
                </c:pt>
                <c:pt idx="4110">
                  <c:v>0.25</c:v>
                </c:pt>
                <c:pt idx="4111">
                  <c:v>0.75</c:v>
                </c:pt>
                <c:pt idx="4112">
                  <c:v>0.25</c:v>
                </c:pt>
                <c:pt idx="4113">
                  <c:v>0.75</c:v>
                </c:pt>
                <c:pt idx="4114">
                  <c:v>0.25</c:v>
                </c:pt>
                <c:pt idx="4115">
                  <c:v>0.25</c:v>
                </c:pt>
                <c:pt idx="4116">
                  <c:v>0.75</c:v>
                </c:pt>
                <c:pt idx="4117">
                  <c:v>0.25</c:v>
                </c:pt>
                <c:pt idx="4118">
                  <c:v>0.25</c:v>
                </c:pt>
                <c:pt idx="4119">
                  <c:v>0.25</c:v>
                </c:pt>
                <c:pt idx="4120">
                  <c:v>0.75</c:v>
                </c:pt>
                <c:pt idx="4121">
                  <c:v>0.25</c:v>
                </c:pt>
                <c:pt idx="4122">
                  <c:v>0.25</c:v>
                </c:pt>
                <c:pt idx="4123">
                  <c:v>0.75</c:v>
                </c:pt>
                <c:pt idx="4124">
                  <c:v>0.25</c:v>
                </c:pt>
                <c:pt idx="4125">
                  <c:v>0.25</c:v>
                </c:pt>
                <c:pt idx="4126">
                  <c:v>0.25</c:v>
                </c:pt>
                <c:pt idx="4127">
                  <c:v>0.75</c:v>
                </c:pt>
                <c:pt idx="4128">
                  <c:v>0.75</c:v>
                </c:pt>
                <c:pt idx="4129">
                  <c:v>0.25</c:v>
                </c:pt>
                <c:pt idx="4130">
                  <c:v>0.25</c:v>
                </c:pt>
                <c:pt idx="4131">
                  <c:v>0.25</c:v>
                </c:pt>
                <c:pt idx="4132">
                  <c:v>0.25</c:v>
                </c:pt>
                <c:pt idx="4133">
                  <c:v>0.25</c:v>
                </c:pt>
                <c:pt idx="4134">
                  <c:v>0.25</c:v>
                </c:pt>
                <c:pt idx="4135">
                  <c:v>0.75</c:v>
                </c:pt>
                <c:pt idx="4136">
                  <c:v>0.25</c:v>
                </c:pt>
                <c:pt idx="4137">
                  <c:v>0.25</c:v>
                </c:pt>
                <c:pt idx="4138">
                  <c:v>0.25</c:v>
                </c:pt>
                <c:pt idx="4139">
                  <c:v>0.25</c:v>
                </c:pt>
                <c:pt idx="4140">
                  <c:v>0.75</c:v>
                </c:pt>
                <c:pt idx="4141">
                  <c:v>0.25</c:v>
                </c:pt>
                <c:pt idx="4142">
                  <c:v>0.25</c:v>
                </c:pt>
                <c:pt idx="4143">
                  <c:v>0.75</c:v>
                </c:pt>
                <c:pt idx="4144">
                  <c:v>0.25</c:v>
                </c:pt>
                <c:pt idx="4145">
                  <c:v>0.25</c:v>
                </c:pt>
                <c:pt idx="4146">
                  <c:v>0.25</c:v>
                </c:pt>
                <c:pt idx="4147">
                  <c:v>0.75</c:v>
                </c:pt>
                <c:pt idx="4148">
                  <c:v>0.25</c:v>
                </c:pt>
                <c:pt idx="4149">
                  <c:v>0.25</c:v>
                </c:pt>
                <c:pt idx="4150">
                  <c:v>0.25</c:v>
                </c:pt>
                <c:pt idx="4151">
                  <c:v>0.75</c:v>
                </c:pt>
                <c:pt idx="4152">
                  <c:v>0.25</c:v>
                </c:pt>
                <c:pt idx="4153">
                  <c:v>0.75</c:v>
                </c:pt>
                <c:pt idx="4154">
                  <c:v>0.25</c:v>
                </c:pt>
                <c:pt idx="4155">
                  <c:v>0.75</c:v>
                </c:pt>
                <c:pt idx="4156">
                  <c:v>0.75</c:v>
                </c:pt>
                <c:pt idx="4157">
                  <c:v>0.75</c:v>
                </c:pt>
                <c:pt idx="4158">
                  <c:v>0.75</c:v>
                </c:pt>
                <c:pt idx="4159">
                  <c:v>0.75</c:v>
                </c:pt>
                <c:pt idx="4160">
                  <c:v>0.75</c:v>
                </c:pt>
                <c:pt idx="4161">
                  <c:v>0.75</c:v>
                </c:pt>
                <c:pt idx="4162">
                  <c:v>0.25</c:v>
                </c:pt>
                <c:pt idx="4163">
                  <c:v>0.25</c:v>
                </c:pt>
                <c:pt idx="4164">
                  <c:v>0.25</c:v>
                </c:pt>
                <c:pt idx="4165">
                  <c:v>0.25</c:v>
                </c:pt>
                <c:pt idx="4166">
                  <c:v>0.25</c:v>
                </c:pt>
                <c:pt idx="4167">
                  <c:v>0.25</c:v>
                </c:pt>
                <c:pt idx="4168">
                  <c:v>0.25</c:v>
                </c:pt>
                <c:pt idx="4169">
                  <c:v>0.25</c:v>
                </c:pt>
                <c:pt idx="4170">
                  <c:v>0.25</c:v>
                </c:pt>
                <c:pt idx="4171">
                  <c:v>0.25</c:v>
                </c:pt>
                <c:pt idx="4172">
                  <c:v>0.25</c:v>
                </c:pt>
                <c:pt idx="4173">
                  <c:v>0.25</c:v>
                </c:pt>
                <c:pt idx="4174">
                  <c:v>0.25</c:v>
                </c:pt>
                <c:pt idx="4175">
                  <c:v>0.25</c:v>
                </c:pt>
                <c:pt idx="4176">
                  <c:v>0.25</c:v>
                </c:pt>
                <c:pt idx="4177">
                  <c:v>0.25</c:v>
                </c:pt>
                <c:pt idx="4178">
                  <c:v>0.25</c:v>
                </c:pt>
                <c:pt idx="4179">
                  <c:v>0.25</c:v>
                </c:pt>
                <c:pt idx="4180">
                  <c:v>0.25</c:v>
                </c:pt>
                <c:pt idx="4181">
                  <c:v>0.25</c:v>
                </c:pt>
                <c:pt idx="4182">
                  <c:v>0.25</c:v>
                </c:pt>
                <c:pt idx="4183">
                  <c:v>0.25</c:v>
                </c:pt>
                <c:pt idx="4184">
                  <c:v>0.25</c:v>
                </c:pt>
                <c:pt idx="4185">
                  <c:v>0.25</c:v>
                </c:pt>
                <c:pt idx="4186">
                  <c:v>0.25</c:v>
                </c:pt>
                <c:pt idx="4187">
                  <c:v>0.25</c:v>
                </c:pt>
                <c:pt idx="4188">
                  <c:v>0.25</c:v>
                </c:pt>
                <c:pt idx="4189">
                  <c:v>0.25</c:v>
                </c:pt>
                <c:pt idx="4190">
                  <c:v>0.25</c:v>
                </c:pt>
                <c:pt idx="4191">
                  <c:v>0.25</c:v>
                </c:pt>
                <c:pt idx="4192">
                  <c:v>0.25</c:v>
                </c:pt>
                <c:pt idx="4193">
                  <c:v>0.25</c:v>
                </c:pt>
                <c:pt idx="4194">
                  <c:v>0.25</c:v>
                </c:pt>
                <c:pt idx="4195">
                  <c:v>0.25</c:v>
                </c:pt>
                <c:pt idx="4196">
                  <c:v>0.25</c:v>
                </c:pt>
                <c:pt idx="4197">
                  <c:v>0.25</c:v>
                </c:pt>
                <c:pt idx="4198">
                  <c:v>0.75</c:v>
                </c:pt>
                <c:pt idx="4199">
                  <c:v>0.25</c:v>
                </c:pt>
                <c:pt idx="4200">
                  <c:v>0.25</c:v>
                </c:pt>
                <c:pt idx="4201">
                  <c:v>0.25</c:v>
                </c:pt>
                <c:pt idx="4202">
                  <c:v>0.25</c:v>
                </c:pt>
                <c:pt idx="4203">
                  <c:v>0.25</c:v>
                </c:pt>
                <c:pt idx="4204">
                  <c:v>0.75</c:v>
                </c:pt>
                <c:pt idx="4205">
                  <c:v>0.75</c:v>
                </c:pt>
                <c:pt idx="4206">
                  <c:v>0.25</c:v>
                </c:pt>
                <c:pt idx="4207">
                  <c:v>0.75</c:v>
                </c:pt>
                <c:pt idx="4208">
                  <c:v>0.25</c:v>
                </c:pt>
                <c:pt idx="4209">
                  <c:v>0.75</c:v>
                </c:pt>
                <c:pt idx="4210">
                  <c:v>0.75</c:v>
                </c:pt>
                <c:pt idx="4211">
                  <c:v>0.75</c:v>
                </c:pt>
                <c:pt idx="4212">
                  <c:v>0.25</c:v>
                </c:pt>
                <c:pt idx="4213">
                  <c:v>0.25</c:v>
                </c:pt>
                <c:pt idx="4214">
                  <c:v>0.75</c:v>
                </c:pt>
                <c:pt idx="4215">
                  <c:v>0.75</c:v>
                </c:pt>
                <c:pt idx="4216">
                  <c:v>0.25</c:v>
                </c:pt>
                <c:pt idx="4217">
                  <c:v>0.25</c:v>
                </c:pt>
                <c:pt idx="4218">
                  <c:v>0.25</c:v>
                </c:pt>
                <c:pt idx="4219">
                  <c:v>0.25</c:v>
                </c:pt>
                <c:pt idx="4220">
                  <c:v>0.25</c:v>
                </c:pt>
                <c:pt idx="4221">
                  <c:v>0.25</c:v>
                </c:pt>
                <c:pt idx="4222">
                  <c:v>0.25</c:v>
                </c:pt>
                <c:pt idx="4223">
                  <c:v>0.25</c:v>
                </c:pt>
                <c:pt idx="4224">
                  <c:v>0.25</c:v>
                </c:pt>
                <c:pt idx="4225">
                  <c:v>0.25</c:v>
                </c:pt>
                <c:pt idx="4226">
                  <c:v>0.25</c:v>
                </c:pt>
                <c:pt idx="4227">
                  <c:v>0.25</c:v>
                </c:pt>
                <c:pt idx="4228">
                  <c:v>0.25</c:v>
                </c:pt>
                <c:pt idx="4229">
                  <c:v>0.25</c:v>
                </c:pt>
                <c:pt idx="4230">
                  <c:v>0.25</c:v>
                </c:pt>
                <c:pt idx="4231">
                  <c:v>0.25</c:v>
                </c:pt>
                <c:pt idx="4232">
                  <c:v>0.25</c:v>
                </c:pt>
                <c:pt idx="4233">
                  <c:v>0.25</c:v>
                </c:pt>
                <c:pt idx="4234">
                  <c:v>0.25</c:v>
                </c:pt>
                <c:pt idx="4235">
                  <c:v>0.25</c:v>
                </c:pt>
                <c:pt idx="4236">
                  <c:v>0.25</c:v>
                </c:pt>
                <c:pt idx="4237">
                  <c:v>0.25</c:v>
                </c:pt>
                <c:pt idx="4238">
                  <c:v>0.25</c:v>
                </c:pt>
                <c:pt idx="4239">
                  <c:v>0.25</c:v>
                </c:pt>
                <c:pt idx="4240">
                  <c:v>0.25</c:v>
                </c:pt>
                <c:pt idx="4241">
                  <c:v>0</c:v>
                </c:pt>
                <c:pt idx="4242">
                  <c:v>0</c:v>
                </c:pt>
                <c:pt idx="4243">
                  <c:v>0</c:v>
                </c:pt>
                <c:pt idx="4244">
                  <c:v>0</c:v>
                </c:pt>
                <c:pt idx="4245">
                  <c:v>0</c:v>
                </c:pt>
                <c:pt idx="4246">
                  <c:v>0</c:v>
                </c:pt>
                <c:pt idx="4247">
                  <c:v>0.25</c:v>
                </c:pt>
                <c:pt idx="4248">
                  <c:v>0.25</c:v>
                </c:pt>
                <c:pt idx="4249">
                  <c:v>0.25</c:v>
                </c:pt>
                <c:pt idx="4250">
                  <c:v>0.25</c:v>
                </c:pt>
                <c:pt idx="4251">
                  <c:v>0.25</c:v>
                </c:pt>
                <c:pt idx="4252">
                  <c:v>0.25</c:v>
                </c:pt>
                <c:pt idx="4253">
                  <c:v>0.25</c:v>
                </c:pt>
                <c:pt idx="4254">
                  <c:v>0.25</c:v>
                </c:pt>
                <c:pt idx="4255">
                  <c:v>0.25</c:v>
                </c:pt>
                <c:pt idx="4256">
                  <c:v>0.25</c:v>
                </c:pt>
                <c:pt idx="4257">
                  <c:v>0.25</c:v>
                </c:pt>
                <c:pt idx="4258">
                  <c:v>0.25</c:v>
                </c:pt>
                <c:pt idx="4259">
                  <c:v>0.25</c:v>
                </c:pt>
                <c:pt idx="4260">
                  <c:v>0.25</c:v>
                </c:pt>
                <c:pt idx="4261">
                  <c:v>0.25</c:v>
                </c:pt>
                <c:pt idx="4262">
                  <c:v>0.25</c:v>
                </c:pt>
                <c:pt idx="4263">
                  <c:v>0</c:v>
                </c:pt>
                <c:pt idx="4264">
                  <c:v>0</c:v>
                </c:pt>
                <c:pt idx="4265">
                  <c:v>0.75</c:v>
                </c:pt>
                <c:pt idx="4266">
                  <c:v>0.75</c:v>
                </c:pt>
                <c:pt idx="4267">
                  <c:v>0.75</c:v>
                </c:pt>
                <c:pt idx="4268">
                  <c:v>0</c:v>
                </c:pt>
                <c:pt idx="4269">
                  <c:v>0.75</c:v>
                </c:pt>
                <c:pt idx="4270">
                  <c:v>0.75</c:v>
                </c:pt>
                <c:pt idx="4271">
                  <c:v>0</c:v>
                </c:pt>
                <c:pt idx="4272">
                  <c:v>0</c:v>
                </c:pt>
                <c:pt idx="4273">
                  <c:v>0</c:v>
                </c:pt>
                <c:pt idx="4274">
                  <c:v>0.75</c:v>
                </c:pt>
                <c:pt idx="4275">
                  <c:v>0.75</c:v>
                </c:pt>
                <c:pt idx="4276">
                  <c:v>0</c:v>
                </c:pt>
                <c:pt idx="4277">
                  <c:v>0</c:v>
                </c:pt>
                <c:pt idx="4278">
                  <c:v>0.75</c:v>
                </c:pt>
                <c:pt idx="4279">
                  <c:v>0</c:v>
                </c:pt>
                <c:pt idx="4280">
                  <c:v>0</c:v>
                </c:pt>
                <c:pt idx="4281">
                  <c:v>0</c:v>
                </c:pt>
                <c:pt idx="4282">
                  <c:v>0.75</c:v>
                </c:pt>
                <c:pt idx="4283">
                  <c:v>0.75</c:v>
                </c:pt>
                <c:pt idx="4284">
                  <c:v>0.75</c:v>
                </c:pt>
                <c:pt idx="4285">
                  <c:v>0.25</c:v>
                </c:pt>
                <c:pt idx="4286">
                  <c:v>0.25</c:v>
                </c:pt>
                <c:pt idx="4287">
                  <c:v>0.25</c:v>
                </c:pt>
                <c:pt idx="4288">
                  <c:v>0.25</c:v>
                </c:pt>
                <c:pt idx="4289">
                  <c:v>0.25</c:v>
                </c:pt>
                <c:pt idx="4290">
                  <c:v>0.25</c:v>
                </c:pt>
                <c:pt idx="4291">
                  <c:v>0.25</c:v>
                </c:pt>
                <c:pt idx="4292">
                  <c:v>0.25</c:v>
                </c:pt>
                <c:pt idx="4293">
                  <c:v>0.25</c:v>
                </c:pt>
                <c:pt idx="4294">
                  <c:v>0.25</c:v>
                </c:pt>
                <c:pt idx="4295">
                  <c:v>0.25</c:v>
                </c:pt>
                <c:pt idx="4296">
                  <c:v>0</c:v>
                </c:pt>
                <c:pt idx="4297">
                  <c:v>0</c:v>
                </c:pt>
                <c:pt idx="4298">
                  <c:v>0</c:v>
                </c:pt>
                <c:pt idx="4299">
                  <c:v>0.75</c:v>
                </c:pt>
                <c:pt idx="4300">
                  <c:v>0.75</c:v>
                </c:pt>
                <c:pt idx="4301">
                  <c:v>0.75</c:v>
                </c:pt>
                <c:pt idx="4302">
                  <c:v>0</c:v>
                </c:pt>
                <c:pt idx="4303">
                  <c:v>0.75</c:v>
                </c:pt>
                <c:pt idx="4304">
                  <c:v>0</c:v>
                </c:pt>
                <c:pt idx="4305">
                  <c:v>0.75</c:v>
                </c:pt>
                <c:pt idx="4306">
                  <c:v>0</c:v>
                </c:pt>
                <c:pt idx="4307">
                  <c:v>0</c:v>
                </c:pt>
                <c:pt idx="4308">
                  <c:v>0.75</c:v>
                </c:pt>
                <c:pt idx="4309">
                  <c:v>0</c:v>
                </c:pt>
                <c:pt idx="4310">
                  <c:v>0</c:v>
                </c:pt>
                <c:pt idx="4311">
                  <c:v>0</c:v>
                </c:pt>
                <c:pt idx="4312">
                  <c:v>0</c:v>
                </c:pt>
                <c:pt idx="4313">
                  <c:v>0.75</c:v>
                </c:pt>
                <c:pt idx="4314">
                  <c:v>0.75</c:v>
                </c:pt>
                <c:pt idx="4315">
                  <c:v>0.75</c:v>
                </c:pt>
                <c:pt idx="4316">
                  <c:v>0.75</c:v>
                </c:pt>
                <c:pt idx="4317">
                  <c:v>0</c:v>
                </c:pt>
                <c:pt idx="4318">
                  <c:v>0.75</c:v>
                </c:pt>
                <c:pt idx="4319">
                  <c:v>0</c:v>
                </c:pt>
                <c:pt idx="4320">
                  <c:v>0.75</c:v>
                </c:pt>
                <c:pt idx="4321">
                  <c:v>0</c:v>
                </c:pt>
                <c:pt idx="4322">
                  <c:v>0</c:v>
                </c:pt>
                <c:pt idx="4323">
                  <c:v>0.75</c:v>
                </c:pt>
                <c:pt idx="4324">
                  <c:v>0</c:v>
                </c:pt>
                <c:pt idx="4325">
                  <c:v>0</c:v>
                </c:pt>
                <c:pt idx="4326">
                  <c:v>0.75</c:v>
                </c:pt>
                <c:pt idx="4327">
                  <c:v>0</c:v>
                </c:pt>
                <c:pt idx="4328">
                  <c:v>0.75</c:v>
                </c:pt>
                <c:pt idx="4329">
                  <c:v>0.75</c:v>
                </c:pt>
                <c:pt idx="4330">
                  <c:v>0.75</c:v>
                </c:pt>
                <c:pt idx="4331">
                  <c:v>0</c:v>
                </c:pt>
                <c:pt idx="4332">
                  <c:v>0</c:v>
                </c:pt>
                <c:pt idx="4333">
                  <c:v>0</c:v>
                </c:pt>
                <c:pt idx="4334">
                  <c:v>0.75</c:v>
                </c:pt>
                <c:pt idx="4335">
                  <c:v>0.75</c:v>
                </c:pt>
                <c:pt idx="4336">
                  <c:v>0.75</c:v>
                </c:pt>
                <c:pt idx="4337">
                  <c:v>0.75</c:v>
                </c:pt>
                <c:pt idx="4338">
                  <c:v>0</c:v>
                </c:pt>
                <c:pt idx="4339">
                  <c:v>0.75</c:v>
                </c:pt>
                <c:pt idx="4340">
                  <c:v>0</c:v>
                </c:pt>
                <c:pt idx="4341">
                  <c:v>0</c:v>
                </c:pt>
                <c:pt idx="4342">
                  <c:v>0.75</c:v>
                </c:pt>
                <c:pt idx="4343">
                  <c:v>0.75</c:v>
                </c:pt>
                <c:pt idx="4344">
                  <c:v>0.75</c:v>
                </c:pt>
                <c:pt idx="4345">
                  <c:v>0</c:v>
                </c:pt>
                <c:pt idx="4346">
                  <c:v>0</c:v>
                </c:pt>
                <c:pt idx="4347">
                  <c:v>0</c:v>
                </c:pt>
                <c:pt idx="4348">
                  <c:v>0.75</c:v>
                </c:pt>
                <c:pt idx="4349">
                  <c:v>0.75</c:v>
                </c:pt>
                <c:pt idx="4350">
                  <c:v>0</c:v>
                </c:pt>
                <c:pt idx="4351">
                  <c:v>0</c:v>
                </c:pt>
                <c:pt idx="4352">
                  <c:v>0</c:v>
                </c:pt>
                <c:pt idx="4353">
                  <c:v>0</c:v>
                </c:pt>
                <c:pt idx="4354">
                  <c:v>0</c:v>
                </c:pt>
                <c:pt idx="4355">
                  <c:v>0.75</c:v>
                </c:pt>
                <c:pt idx="4356">
                  <c:v>0.75</c:v>
                </c:pt>
                <c:pt idx="4357">
                  <c:v>0</c:v>
                </c:pt>
                <c:pt idx="4358">
                  <c:v>0.75</c:v>
                </c:pt>
                <c:pt idx="4359">
                  <c:v>0.75</c:v>
                </c:pt>
                <c:pt idx="4360">
                  <c:v>0</c:v>
                </c:pt>
                <c:pt idx="4361">
                  <c:v>0.25</c:v>
                </c:pt>
                <c:pt idx="4362">
                  <c:v>0.75</c:v>
                </c:pt>
                <c:pt idx="4363">
                  <c:v>0.25</c:v>
                </c:pt>
                <c:pt idx="4364">
                  <c:v>0.25</c:v>
                </c:pt>
                <c:pt idx="4365">
                  <c:v>0.25</c:v>
                </c:pt>
                <c:pt idx="4366">
                  <c:v>0.25</c:v>
                </c:pt>
                <c:pt idx="4367">
                  <c:v>0.25</c:v>
                </c:pt>
                <c:pt idx="4368">
                  <c:v>0.25</c:v>
                </c:pt>
                <c:pt idx="4369">
                  <c:v>0.75</c:v>
                </c:pt>
                <c:pt idx="4370">
                  <c:v>0.25</c:v>
                </c:pt>
                <c:pt idx="4371">
                  <c:v>0.25</c:v>
                </c:pt>
                <c:pt idx="4372">
                  <c:v>0.75</c:v>
                </c:pt>
                <c:pt idx="4373">
                  <c:v>0.25</c:v>
                </c:pt>
                <c:pt idx="4374">
                  <c:v>0.75</c:v>
                </c:pt>
                <c:pt idx="4375">
                  <c:v>0.75</c:v>
                </c:pt>
                <c:pt idx="4376">
                  <c:v>0.75</c:v>
                </c:pt>
                <c:pt idx="4377">
                  <c:v>0.75</c:v>
                </c:pt>
                <c:pt idx="4378">
                  <c:v>0.25</c:v>
                </c:pt>
                <c:pt idx="4379">
                  <c:v>0.25</c:v>
                </c:pt>
                <c:pt idx="4380">
                  <c:v>0.25</c:v>
                </c:pt>
                <c:pt idx="4381">
                  <c:v>0.75</c:v>
                </c:pt>
                <c:pt idx="4382">
                  <c:v>0.75</c:v>
                </c:pt>
                <c:pt idx="4383">
                  <c:v>0.25</c:v>
                </c:pt>
                <c:pt idx="4384">
                  <c:v>0.25</c:v>
                </c:pt>
                <c:pt idx="4385">
                  <c:v>0.25</c:v>
                </c:pt>
                <c:pt idx="4386">
                  <c:v>0.25</c:v>
                </c:pt>
                <c:pt idx="4387">
                  <c:v>0.25</c:v>
                </c:pt>
                <c:pt idx="4388">
                  <c:v>0.25</c:v>
                </c:pt>
                <c:pt idx="4389">
                  <c:v>0.75</c:v>
                </c:pt>
                <c:pt idx="4390">
                  <c:v>0.25</c:v>
                </c:pt>
                <c:pt idx="4391">
                  <c:v>0.75</c:v>
                </c:pt>
                <c:pt idx="4392">
                  <c:v>0.75</c:v>
                </c:pt>
                <c:pt idx="4393">
                  <c:v>0.25</c:v>
                </c:pt>
                <c:pt idx="4394">
                  <c:v>0.25</c:v>
                </c:pt>
                <c:pt idx="4395">
                  <c:v>0.25</c:v>
                </c:pt>
                <c:pt idx="4396">
                  <c:v>0.75</c:v>
                </c:pt>
                <c:pt idx="4397">
                  <c:v>0.75</c:v>
                </c:pt>
                <c:pt idx="4398">
                  <c:v>0.25</c:v>
                </c:pt>
                <c:pt idx="4399">
                  <c:v>0.25</c:v>
                </c:pt>
                <c:pt idx="4400">
                  <c:v>0.75</c:v>
                </c:pt>
                <c:pt idx="4401">
                  <c:v>0.25</c:v>
                </c:pt>
                <c:pt idx="4402">
                  <c:v>0.25</c:v>
                </c:pt>
                <c:pt idx="4403">
                  <c:v>0.25</c:v>
                </c:pt>
                <c:pt idx="4404">
                  <c:v>0.75</c:v>
                </c:pt>
                <c:pt idx="4405">
                  <c:v>0.75</c:v>
                </c:pt>
                <c:pt idx="4406">
                  <c:v>0.25</c:v>
                </c:pt>
                <c:pt idx="4407">
                  <c:v>0.25</c:v>
                </c:pt>
                <c:pt idx="4408">
                  <c:v>0.25</c:v>
                </c:pt>
                <c:pt idx="4409">
                  <c:v>0.25</c:v>
                </c:pt>
                <c:pt idx="4410">
                  <c:v>0.75</c:v>
                </c:pt>
                <c:pt idx="4411">
                  <c:v>0.25</c:v>
                </c:pt>
                <c:pt idx="4412">
                  <c:v>0.25</c:v>
                </c:pt>
                <c:pt idx="4413">
                  <c:v>0.25</c:v>
                </c:pt>
                <c:pt idx="4414">
                  <c:v>0.25</c:v>
                </c:pt>
                <c:pt idx="4415">
                  <c:v>0.25</c:v>
                </c:pt>
                <c:pt idx="4416">
                  <c:v>0.25</c:v>
                </c:pt>
                <c:pt idx="4417">
                  <c:v>0.25</c:v>
                </c:pt>
                <c:pt idx="4418">
                  <c:v>0.25</c:v>
                </c:pt>
                <c:pt idx="4419">
                  <c:v>0.25</c:v>
                </c:pt>
                <c:pt idx="4420">
                  <c:v>0.25</c:v>
                </c:pt>
                <c:pt idx="4421">
                  <c:v>0.25</c:v>
                </c:pt>
                <c:pt idx="4422">
                  <c:v>0.25</c:v>
                </c:pt>
                <c:pt idx="4423">
                  <c:v>0.25</c:v>
                </c:pt>
                <c:pt idx="4424">
                  <c:v>0.25</c:v>
                </c:pt>
                <c:pt idx="4425">
                  <c:v>0.25</c:v>
                </c:pt>
                <c:pt idx="4426">
                  <c:v>0.25</c:v>
                </c:pt>
                <c:pt idx="4427">
                  <c:v>0.25</c:v>
                </c:pt>
                <c:pt idx="4428">
                  <c:v>0.25</c:v>
                </c:pt>
                <c:pt idx="4429">
                  <c:v>0.25</c:v>
                </c:pt>
                <c:pt idx="4430">
                  <c:v>0.25</c:v>
                </c:pt>
                <c:pt idx="4431">
                  <c:v>0.25</c:v>
                </c:pt>
                <c:pt idx="4432">
                  <c:v>0.25</c:v>
                </c:pt>
                <c:pt idx="4433">
                  <c:v>0.25</c:v>
                </c:pt>
                <c:pt idx="4434">
                  <c:v>0.25</c:v>
                </c:pt>
                <c:pt idx="4435">
                  <c:v>0.25</c:v>
                </c:pt>
                <c:pt idx="4436">
                  <c:v>0.25</c:v>
                </c:pt>
                <c:pt idx="4437">
                  <c:v>0.25</c:v>
                </c:pt>
                <c:pt idx="4438">
                  <c:v>0.25</c:v>
                </c:pt>
                <c:pt idx="4439">
                  <c:v>0.25</c:v>
                </c:pt>
                <c:pt idx="4440">
                  <c:v>0.25</c:v>
                </c:pt>
                <c:pt idx="4441">
                  <c:v>0.75</c:v>
                </c:pt>
                <c:pt idx="4442">
                  <c:v>0.25</c:v>
                </c:pt>
                <c:pt idx="4443">
                  <c:v>0.25</c:v>
                </c:pt>
                <c:pt idx="4444">
                  <c:v>0.25</c:v>
                </c:pt>
                <c:pt idx="4445">
                  <c:v>0.25</c:v>
                </c:pt>
                <c:pt idx="4446">
                  <c:v>0.25</c:v>
                </c:pt>
                <c:pt idx="4447">
                  <c:v>0.25</c:v>
                </c:pt>
                <c:pt idx="4448">
                  <c:v>0.25</c:v>
                </c:pt>
                <c:pt idx="4449">
                  <c:v>0.75</c:v>
                </c:pt>
                <c:pt idx="4450">
                  <c:v>0.25</c:v>
                </c:pt>
                <c:pt idx="4451">
                  <c:v>0.25</c:v>
                </c:pt>
                <c:pt idx="4452">
                  <c:v>0.25</c:v>
                </c:pt>
                <c:pt idx="4453">
                  <c:v>0.25</c:v>
                </c:pt>
                <c:pt idx="4454">
                  <c:v>0.25</c:v>
                </c:pt>
                <c:pt idx="4455">
                  <c:v>0.75</c:v>
                </c:pt>
                <c:pt idx="4456">
                  <c:v>0.25</c:v>
                </c:pt>
                <c:pt idx="4457">
                  <c:v>0.25</c:v>
                </c:pt>
                <c:pt idx="4458">
                  <c:v>0.25</c:v>
                </c:pt>
                <c:pt idx="4459">
                  <c:v>0.25</c:v>
                </c:pt>
                <c:pt idx="4460">
                  <c:v>0.25</c:v>
                </c:pt>
                <c:pt idx="4461">
                  <c:v>0.25</c:v>
                </c:pt>
                <c:pt idx="4462">
                  <c:v>0.25</c:v>
                </c:pt>
                <c:pt idx="4463">
                  <c:v>0.25</c:v>
                </c:pt>
                <c:pt idx="4464">
                  <c:v>0.25</c:v>
                </c:pt>
                <c:pt idx="4465">
                  <c:v>0.25</c:v>
                </c:pt>
                <c:pt idx="4466">
                  <c:v>0.25</c:v>
                </c:pt>
                <c:pt idx="4467">
                  <c:v>0</c:v>
                </c:pt>
                <c:pt idx="4468">
                  <c:v>0.25</c:v>
                </c:pt>
                <c:pt idx="4469">
                  <c:v>0.25</c:v>
                </c:pt>
                <c:pt idx="4470">
                  <c:v>0.25</c:v>
                </c:pt>
                <c:pt idx="4471">
                  <c:v>0.25</c:v>
                </c:pt>
                <c:pt idx="4472">
                  <c:v>0.25</c:v>
                </c:pt>
                <c:pt idx="4473">
                  <c:v>0.25</c:v>
                </c:pt>
                <c:pt idx="4474">
                  <c:v>0.25</c:v>
                </c:pt>
                <c:pt idx="4475">
                  <c:v>0.25</c:v>
                </c:pt>
                <c:pt idx="4476">
                  <c:v>0.25</c:v>
                </c:pt>
                <c:pt idx="4477">
                  <c:v>0.25</c:v>
                </c:pt>
                <c:pt idx="4478">
                  <c:v>0.25</c:v>
                </c:pt>
                <c:pt idx="4479">
                  <c:v>0.25</c:v>
                </c:pt>
                <c:pt idx="4480">
                  <c:v>0.25</c:v>
                </c:pt>
                <c:pt idx="4481">
                  <c:v>0.25</c:v>
                </c:pt>
                <c:pt idx="4482">
                  <c:v>0.25</c:v>
                </c:pt>
                <c:pt idx="4483">
                  <c:v>0.25</c:v>
                </c:pt>
                <c:pt idx="4484">
                  <c:v>0.25</c:v>
                </c:pt>
                <c:pt idx="4485">
                  <c:v>0.25</c:v>
                </c:pt>
                <c:pt idx="4486">
                  <c:v>0.25</c:v>
                </c:pt>
                <c:pt idx="4487">
                  <c:v>0.25</c:v>
                </c:pt>
                <c:pt idx="4488">
                  <c:v>0.25</c:v>
                </c:pt>
                <c:pt idx="4489">
                  <c:v>0.25</c:v>
                </c:pt>
                <c:pt idx="4490">
                  <c:v>0.25</c:v>
                </c:pt>
                <c:pt idx="4491">
                  <c:v>0.25</c:v>
                </c:pt>
                <c:pt idx="4492">
                  <c:v>0.25</c:v>
                </c:pt>
                <c:pt idx="4493">
                  <c:v>0.25</c:v>
                </c:pt>
                <c:pt idx="4494">
                  <c:v>0.25</c:v>
                </c:pt>
                <c:pt idx="4495">
                  <c:v>0.25</c:v>
                </c:pt>
                <c:pt idx="4496">
                  <c:v>0.25</c:v>
                </c:pt>
                <c:pt idx="4497">
                  <c:v>0.25</c:v>
                </c:pt>
                <c:pt idx="4498">
                  <c:v>0.25</c:v>
                </c:pt>
                <c:pt idx="4499">
                  <c:v>0.25</c:v>
                </c:pt>
                <c:pt idx="4500">
                  <c:v>0.25</c:v>
                </c:pt>
                <c:pt idx="4501">
                  <c:v>0.25</c:v>
                </c:pt>
                <c:pt idx="4502">
                  <c:v>0.25</c:v>
                </c:pt>
                <c:pt idx="4503">
                  <c:v>0.25</c:v>
                </c:pt>
                <c:pt idx="4504">
                  <c:v>0.25</c:v>
                </c:pt>
                <c:pt idx="4505">
                  <c:v>0.25</c:v>
                </c:pt>
                <c:pt idx="4506">
                  <c:v>0.25</c:v>
                </c:pt>
                <c:pt idx="4507">
                  <c:v>0.25</c:v>
                </c:pt>
                <c:pt idx="4508">
                  <c:v>0.25</c:v>
                </c:pt>
                <c:pt idx="4509">
                  <c:v>0.25</c:v>
                </c:pt>
                <c:pt idx="4510">
                  <c:v>0.25</c:v>
                </c:pt>
                <c:pt idx="4511">
                  <c:v>0.25</c:v>
                </c:pt>
                <c:pt idx="4512">
                  <c:v>0.25</c:v>
                </c:pt>
                <c:pt idx="4513">
                  <c:v>0.25</c:v>
                </c:pt>
                <c:pt idx="4514">
                  <c:v>0.25</c:v>
                </c:pt>
                <c:pt idx="4515">
                  <c:v>0.25</c:v>
                </c:pt>
                <c:pt idx="4516">
                  <c:v>0.25</c:v>
                </c:pt>
                <c:pt idx="4517">
                  <c:v>0.25</c:v>
                </c:pt>
                <c:pt idx="4518">
                  <c:v>0.25</c:v>
                </c:pt>
                <c:pt idx="4519">
                  <c:v>0.25</c:v>
                </c:pt>
                <c:pt idx="4520">
                  <c:v>0.25</c:v>
                </c:pt>
                <c:pt idx="4521">
                  <c:v>0.25</c:v>
                </c:pt>
                <c:pt idx="4522">
                  <c:v>0.75</c:v>
                </c:pt>
                <c:pt idx="4523">
                  <c:v>0</c:v>
                </c:pt>
                <c:pt idx="4524">
                  <c:v>0.75</c:v>
                </c:pt>
                <c:pt idx="4525">
                  <c:v>0</c:v>
                </c:pt>
                <c:pt idx="4526">
                  <c:v>0</c:v>
                </c:pt>
                <c:pt idx="4527">
                  <c:v>0</c:v>
                </c:pt>
                <c:pt idx="4528">
                  <c:v>0.75</c:v>
                </c:pt>
                <c:pt idx="4529">
                  <c:v>0</c:v>
                </c:pt>
                <c:pt idx="4530">
                  <c:v>0.75</c:v>
                </c:pt>
                <c:pt idx="4531">
                  <c:v>0</c:v>
                </c:pt>
                <c:pt idx="4532">
                  <c:v>0.75</c:v>
                </c:pt>
                <c:pt idx="4533">
                  <c:v>0.75</c:v>
                </c:pt>
                <c:pt idx="4534">
                  <c:v>0</c:v>
                </c:pt>
                <c:pt idx="4535">
                  <c:v>0.75</c:v>
                </c:pt>
                <c:pt idx="4536">
                  <c:v>0</c:v>
                </c:pt>
                <c:pt idx="4537">
                  <c:v>0.75</c:v>
                </c:pt>
                <c:pt idx="4538">
                  <c:v>0</c:v>
                </c:pt>
                <c:pt idx="4539">
                  <c:v>0</c:v>
                </c:pt>
                <c:pt idx="4540">
                  <c:v>0.75</c:v>
                </c:pt>
                <c:pt idx="4541">
                  <c:v>0.75</c:v>
                </c:pt>
                <c:pt idx="4542">
                  <c:v>0</c:v>
                </c:pt>
                <c:pt idx="4543">
                  <c:v>0.75</c:v>
                </c:pt>
                <c:pt idx="4544">
                  <c:v>0.75</c:v>
                </c:pt>
                <c:pt idx="4545">
                  <c:v>0.75</c:v>
                </c:pt>
                <c:pt idx="4546">
                  <c:v>0</c:v>
                </c:pt>
                <c:pt idx="4547">
                  <c:v>0.75</c:v>
                </c:pt>
                <c:pt idx="4548">
                  <c:v>0.75</c:v>
                </c:pt>
                <c:pt idx="4549">
                  <c:v>0</c:v>
                </c:pt>
                <c:pt idx="4550">
                  <c:v>0.75</c:v>
                </c:pt>
                <c:pt idx="4551">
                  <c:v>0</c:v>
                </c:pt>
                <c:pt idx="4552">
                  <c:v>0</c:v>
                </c:pt>
                <c:pt idx="4553">
                  <c:v>0</c:v>
                </c:pt>
                <c:pt idx="4554">
                  <c:v>0</c:v>
                </c:pt>
                <c:pt idx="4555">
                  <c:v>0.75</c:v>
                </c:pt>
                <c:pt idx="4556">
                  <c:v>0</c:v>
                </c:pt>
                <c:pt idx="4557">
                  <c:v>0</c:v>
                </c:pt>
                <c:pt idx="4558">
                  <c:v>0.75</c:v>
                </c:pt>
                <c:pt idx="4559">
                  <c:v>0</c:v>
                </c:pt>
                <c:pt idx="4560">
                  <c:v>0.75</c:v>
                </c:pt>
                <c:pt idx="4561">
                  <c:v>0.75</c:v>
                </c:pt>
                <c:pt idx="4562">
                  <c:v>0.75</c:v>
                </c:pt>
                <c:pt idx="4563">
                  <c:v>0.75</c:v>
                </c:pt>
                <c:pt idx="4564">
                  <c:v>0.75</c:v>
                </c:pt>
                <c:pt idx="4565">
                  <c:v>0</c:v>
                </c:pt>
                <c:pt idx="4566">
                  <c:v>0.75</c:v>
                </c:pt>
                <c:pt idx="4567">
                  <c:v>0.75</c:v>
                </c:pt>
                <c:pt idx="4568">
                  <c:v>0</c:v>
                </c:pt>
                <c:pt idx="4569">
                  <c:v>0.75</c:v>
                </c:pt>
                <c:pt idx="4570">
                  <c:v>0.75</c:v>
                </c:pt>
                <c:pt idx="4571">
                  <c:v>0</c:v>
                </c:pt>
                <c:pt idx="4572">
                  <c:v>0</c:v>
                </c:pt>
                <c:pt idx="4573">
                  <c:v>0.75</c:v>
                </c:pt>
                <c:pt idx="4574">
                  <c:v>0</c:v>
                </c:pt>
                <c:pt idx="4575">
                  <c:v>0</c:v>
                </c:pt>
                <c:pt idx="4576">
                  <c:v>0</c:v>
                </c:pt>
                <c:pt idx="4577">
                  <c:v>0.75</c:v>
                </c:pt>
                <c:pt idx="4578">
                  <c:v>0</c:v>
                </c:pt>
                <c:pt idx="4579">
                  <c:v>0.75</c:v>
                </c:pt>
                <c:pt idx="4580">
                  <c:v>0</c:v>
                </c:pt>
                <c:pt idx="4581">
                  <c:v>0</c:v>
                </c:pt>
                <c:pt idx="4582">
                  <c:v>0.75</c:v>
                </c:pt>
                <c:pt idx="4583">
                  <c:v>0</c:v>
                </c:pt>
                <c:pt idx="4584">
                  <c:v>0.75</c:v>
                </c:pt>
                <c:pt idx="4585">
                  <c:v>0.75</c:v>
                </c:pt>
                <c:pt idx="4586">
                  <c:v>0</c:v>
                </c:pt>
                <c:pt idx="4587">
                  <c:v>0</c:v>
                </c:pt>
                <c:pt idx="4588">
                  <c:v>0</c:v>
                </c:pt>
                <c:pt idx="4589">
                  <c:v>0.75</c:v>
                </c:pt>
                <c:pt idx="4590">
                  <c:v>0</c:v>
                </c:pt>
                <c:pt idx="4591">
                  <c:v>0.75</c:v>
                </c:pt>
                <c:pt idx="4592">
                  <c:v>0</c:v>
                </c:pt>
                <c:pt idx="4593">
                  <c:v>0.75</c:v>
                </c:pt>
                <c:pt idx="4594">
                  <c:v>0</c:v>
                </c:pt>
                <c:pt idx="4595">
                  <c:v>0.75</c:v>
                </c:pt>
                <c:pt idx="4596">
                  <c:v>0.75</c:v>
                </c:pt>
                <c:pt idx="4597">
                  <c:v>0</c:v>
                </c:pt>
                <c:pt idx="4598">
                  <c:v>0.25</c:v>
                </c:pt>
                <c:pt idx="4599">
                  <c:v>0.25</c:v>
                </c:pt>
                <c:pt idx="4600">
                  <c:v>0.25</c:v>
                </c:pt>
                <c:pt idx="4601">
                  <c:v>0.25</c:v>
                </c:pt>
                <c:pt idx="4602">
                  <c:v>0.25</c:v>
                </c:pt>
                <c:pt idx="4603">
                  <c:v>0.25</c:v>
                </c:pt>
                <c:pt idx="4604">
                  <c:v>0.25</c:v>
                </c:pt>
                <c:pt idx="4605">
                  <c:v>0.25</c:v>
                </c:pt>
                <c:pt idx="4606">
                  <c:v>0.25</c:v>
                </c:pt>
                <c:pt idx="4607">
                  <c:v>0.25</c:v>
                </c:pt>
                <c:pt idx="4608">
                  <c:v>0.25</c:v>
                </c:pt>
                <c:pt idx="4609">
                  <c:v>0.25</c:v>
                </c:pt>
                <c:pt idx="4610">
                  <c:v>0.75</c:v>
                </c:pt>
                <c:pt idx="4611">
                  <c:v>0.75</c:v>
                </c:pt>
                <c:pt idx="4612">
                  <c:v>0.25</c:v>
                </c:pt>
                <c:pt idx="4613">
                  <c:v>0.75</c:v>
                </c:pt>
                <c:pt idx="4614">
                  <c:v>0.25</c:v>
                </c:pt>
                <c:pt idx="4615">
                  <c:v>0.25</c:v>
                </c:pt>
                <c:pt idx="4616">
                  <c:v>0.25</c:v>
                </c:pt>
                <c:pt idx="4617">
                  <c:v>0.75</c:v>
                </c:pt>
                <c:pt idx="4618">
                  <c:v>0.25</c:v>
                </c:pt>
                <c:pt idx="4619">
                  <c:v>0.75</c:v>
                </c:pt>
                <c:pt idx="4620">
                  <c:v>0.75</c:v>
                </c:pt>
                <c:pt idx="4621">
                  <c:v>0.25</c:v>
                </c:pt>
                <c:pt idx="4622">
                  <c:v>0.25</c:v>
                </c:pt>
                <c:pt idx="4623">
                  <c:v>0.75</c:v>
                </c:pt>
                <c:pt idx="4624">
                  <c:v>0.25</c:v>
                </c:pt>
                <c:pt idx="4625">
                  <c:v>0.25</c:v>
                </c:pt>
                <c:pt idx="4626">
                  <c:v>0.75</c:v>
                </c:pt>
                <c:pt idx="4627">
                  <c:v>0.25</c:v>
                </c:pt>
                <c:pt idx="4628">
                  <c:v>0.75</c:v>
                </c:pt>
                <c:pt idx="4629">
                  <c:v>0.75</c:v>
                </c:pt>
                <c:pt idx="4630">
                  <c:v>0.75</c:v>
                </c:pt>
                <c:pt idx="4631">
                  <c:v>0.75</c:v>
                </c:pt>
                <c:pt idx="4632">
                  <c:v>0.25</c:v>
                </c:pt>
                <c:pt idx="4633">
                  <c:v>0.75</c:v>
                </c:pt>
                <c:pt idx="4634">
                  <c:v>0.75</c:v>
                </c:pt>
                <c:pt idx="4635">
                  <c:v>0.75</c:v>
                </c:pt>
                <c:pt idx="4636">
                  <c:v>0.75</c:v>
                </c:pt>
                <c:pt idx="4637">
                  <c:v>0.75</c:v>
                </c:pt>
                <c:pt idx="4638">
                  <c:v>0.75</c:v>
                </c:pt>
                <c:pt idx="4639">
                  <c:v>0.75</c:v>
                </c:pt>
                <c:pt idx="4640">
                  <c:v>0.75</c:v>
                </c:pt>
                <c:pt idx="4641">
                  <c:v>0.25</c:v>
                </c:pt>
                <c:pt idx="4642">
                  <c:v>0.25</c:v>
                </c:pt>
                <c:pt idx="4643">
                  <c:v>0.25</c:v>
                </c:pt>
                <c:pt idx="4644">
                  <c:v>0.25</c:v>
                </c:pt>
                <c:pt idx="4645">
                  <c:v>0.25</c:v>
                </c:pt>
                <c:pt idx="4646">
                  <c:v>0.25</c:v>
                </c:pt>
                <c:pt idx="4647">
                  <c:v>0.25</c:v>
                </c:pt>
                <c:pt idx="4648">
                  <c:v>0.25</c:v>
                </c:pt>
                <c:pt idx="4649">
                  <c:v>0.25</c:v>
                </c:pt>
                <c:pt idx="4650">
                  <c:v>0.25</c:v>
                </c:pt>
                <c:pt idx="4651">
                  <c:v>0.25</c:v>
                </c:pt>
                <c:pt idx="4652">
                  <c:v>0.25</c:v>
                </c:pt>
                <c:pt idx="4653">
                  <c:v>0.25</c:v>
                </c:pt>
                <c:pt idx="4654">
                  <c:v>0.25</c:v>
                </c:pt>
                <c:pt idx="4655">
                  <c:v>0.25</c:v>
                </c:pt>
                <c:pt idx="4656">
                  <c:v>0.25</c:v>
                </c:pt>
                <c:pt idx="4657">
                  <c:v>0.25</c:v>
                </c:pt>
                <c:pt idx="4658">
                  <c:v>0.25</c:v>
                </c:pt>
                <c:pt idx="4659">
                  <c:v>0.25</c:v>
                </c:pt>
                <c:pt idx="4660">
                  <c:v>0.25</c:v>
                </c:pt>
                <c:pt idx="4661">
                  <c:v>0.25</c:v>
                </c:pt>
                <c:pt idx="4662">
                  <c:v>0.25</c:v>
                </c:pt>
                <c:pt idx="4663">
                  <c:v>0.25</c:v>
                </c:pt>
                <c:pt idx="4664">
                  <c:v>0.25</c:v>
                </c:pt>
                <c:pt idx="4665">
                  <c:v>0.25</c:v>
                </c:pt>
                <c:pt idx="4666">
                  <c:v>0.25</c:v>
                </c:pt>
                <c:pt idx="4667">
                  <c:v>0.25</c:v>
                </c:pt>
                <c:pt idx="4668">
                  <c:v>0.25</c:v>
                </c:pt>
                <c:pt idx="4669">
                  <c:v>0.75</c:v>
                </c:pt>
                <c:pt idx="4670">
                  <c:v>0.25</c:v>
                </c:pt>
                <c:pt idx="4671">
                  <c:v>0.25</c:v>
                </c:pt>
                <c:pt idx="4672">
                  <c:v>0.25</c:v>
                </c:pt>
                <c:pt idx="4673">
                  <c:v>0.25</c:v>
                </c:pt>
                <c:pt idx="4674">
                  <c:v>0.25</c:v>
                </c:pt>
                <c:pt idx="4675">
                  <c:v>0.25</c:v>
                </c:pt>
                <c:pt idx="4676">
                  <c:v>0.75</c:v>
                </c:pt>
                <c:pt idx="4677">
                  <c:v>0.75</c:v>
                </c:pt>
                <c:pt idx="4678">
                  <c:v>0.25</c:v>
                </c:pt>
                <c:pt idx="4679">
                  <c:v>0.25</c:v>
                </c:pt>
                <c:pt idx="4680">
                  <c:v>0.25</c:v>
                </c:pt>
                <c:pt idx="4681">
                  <c:v>0.25</c:v>
                </c:pt>
                <c:pt idx="4682">
                  <c:v>0.25</c:v>
                </c:pt>
                <c:pt idx="4683">
                  <c:v>0.75</c:v>
                </c:pt>
                <c:pt idx="4684">
                  <c:v>0.25</c:v>
                </c:pt>
                <c:pt idx="4685">
                  <c:v>0.75</c:v>
                </c:pt>
                <c:pt idx="4686">
                  <c:v>0.25</c:v>
                </c:pt>
                <c:pt idx="4687">
                  <c:v>0.75</c:v>
                </c:pt>
                <c:pt idx="4688">
                  <c:v>0.25</c:v>
                </c:pt>
                <c:pt idx="4689">
                  <c:v>0.25</c:v>
                </c:pt>
                <c:pt idx="4690">
                  <c:v>0.25</c:v>
                </c:pt>
                <c:pt idx="4691">
                  <c:v>0.25</c:v>
                </c:pt>
                <c:pt idx="4692">
                  <c:v>0.25</c:v>
                </c:pt>
                <c:pt idx="4693">
                  <c:v>0.25</c:v>
                </c:pt>
                <c:pt idx="4694">
                  <c:v>0.25</c:v>
                </c:pt>
                <c:pt idx="4695">
                  <c:v>0.75</c:v>
                </c:pt>
                <c:pt idx="4696">
                  <c:v>0.25</c:v>
                </c:pt>
                <c:pt idx="4697">
                  <c:v>0.25</c:v>
                </c:pt>
                <c:pt idx="4698">
                  <c:v>0.25</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0.25</c:v>
                </c:pt>
                <c:pt idx="4712">
                  <c:v>0.25</c:v>
                </c:pt>
                <c:pt idx="4713">
                  <c:v>0.25</c:v>
                </c:pt>
                <c:pt idx="4714">
                  <c:v>0.25</c:v>
                </c:pt>
                <c:pt idx="4715">
                  <c:v>0.25</c:v>
                </c:pt>
                <c:pt idx="4716">
                  <c:v>0.25</c:v>
                </c:pt>
                <c:pt idx="4717">
                  <c:v>0.25</c:v>
                </c:pt>
                <c:pt idx="4718">
                  <c:v>0.25</c:v>
                </c:pt>
                <c:pt idx="4719">
                  <c:v>0.25</c:v>
                </c:pt>
                <c:pt idx="4720">
                  <c:v>0.25</c:v>
                </c:pt>
                <c:pt idx="4721">
                  <c:v>0.25</c:v>
                </c:pt>
                <c:pt idx="4722">
                  <c:v>0.25</c:v>
                </c:pt>
                <c:pt idx="4723">
                  <c:v>0.25</c:v>
                </c:pt>
                <c:pt idx="4724">
                  <c:v>0.25</c:v>
                </c:pt>
                <c:pt idx="4725">
                  <c:v>0.25</c:v>
                </c:pt>
                <c:pt idx="4726">
                  <c:v>0.25</c:v>
                </c:pt>
                <c:pt idx="4727">
                  <c:v>0.25</c:v>
                </c:pt>
                <c:pt idx="4728">
                  <c:v>0.25</c:v>
                </c:pt>
                <c:pt idx="4729">
                  <c:v>0.25</c:v>
                </c:pt>
                <c:pt idx="4730">
                  <c:v>0.25</c:v>
                </c:pt>
                <c:pt idx="4731">
                  <c:v>0.25</c:v>
                </c:pt>
                <c:pt idx="4732">
                  <c:v>0.25</c:v>
                </c:pt>
                <c:pt idx="4733">
                  <c:v>0.25</c:v>
                </c:pt>
                <c:pt idx="4734">
                  <c:v>0.25</c:v>
                </c:pt>
                <c:pt idx="4735">
                  <c:v>0.75</c:v>
                </c:pt>
                <c:pt idx="4736">
                  <c:v>0.75</c:v>
                </c:pt>
                <c:pt idx="4737">
                  <c:v>0.75</c:v>
                </c:pt>
                <c:pt idx="4738">
                  <c:v>0.75</c:v>
                </c:pt>
                <c:pt idx="4739">
                  <c:v>0.75</c:v>
                </c:pt>
                <c:pt idx="4740">
                  <c:v>0.75</c:v>
                </c:pt>
                <c:pt idx="4741">
                  <c:v>0.75</c:v>
                </c:pt>
                <c:pt idx="4742">
                  <c:v>0.75</c:v>
                </c:pt>
                <c:pt idx="4743">
                  <c:v>0.75</c:v>
                </c:pt>
                <c:pt idx="4744">
                  <c:v>0.75</c:v>
                </c:pt>
                <c:pt idx="4745">
                  <c:v>0.75</c:v>
                </c:pt>
                <c:pt idx="4746">
                  <c:v>0.75</c:v>
                </c:pt>
                <c:pt idx="4747">
                  <c:v>0.75</c:v>
                </c:pt>
                <c:pt idx="4748">
                  <c:v>0.75</c:v>
                </c:pt>
                <c:pt idx="4749">
                  <c:v>0.75</c:v>
                </c:pt>
                <c:pt idx="4750">
                  <c:v>0.75</c:v>
                </c:pt>
                <c:pt idx="4751">
                  <c:v>0.75</c:v>
                </c:pt>
                <c:pt idx="4752">
                  <c:v>0.75</c:v>
                </c:pt>
                <c:pt idx="4753">
                  <c:v>0.25</c:v>
                </c:pt>
                <c:pt idx="4754">
                  <c:v>0.25</c:v>
                </c:pt>
                <c:pt idx="4755">
                  <c:v>0.75</c:v>
                </c:pt>
                <c:pt idx="4756">
                  <c:v>0.25</c:v>
                </c:pt>
                <c:pt idx="4757">
                  <c:v>0.25</c:v>
                </c:pt>
                <c:pt idx="4758">
                  <c:v>0.25</c:v>
                </c:pt>
                <c:pt idx="4759">
                  <c:v>0.75</c:v>
                </c:pt>
                <c:pt idx="4760">
                  <c:v>0.75</c:v>
                </c:pt>
                <c:pt idx="4761">
                  <c:v>0.25</c:v>
                </c:pt>
                <c:pt idx="4762">
                  <c:v>0.25</c:v>
                </c:pt>
                <c:pt idx="4763">
                  <c:v>0.25</c:v>
                </c:pt>
                <c:pt idx="4764">
                  <c:v>0.75</c:v>
                </c:pt>
                <c:pt idx="4765">
                  <c:v>0.75</c:v>
                </c:pt>
                <c:pt idx="4766">
                  <c:v>0.25</c:v>
                </c:pt>
                <c:pt idx="4767">
                  <c:v>0.25</c:v>
                </c:pt>
                <c:pt idx="4768">
                  <c:v>0.25</c:v>
                </c:pt>
                <c:pt idx="4769">
                  <c:v>0.25</c:v>
                </c:pt>
                <c:pt idx="4770">
                  <c:v>0.25</c:v>
                </c:pt>
                <c:pt idx="4771">
                  <c:v>0.25</c:v>
                </c:pt>
                <c:pt idx="4772">
                  <c:v>0.75</c:v>
                </c:pt>
                <c:pt idx="4773">
                  <c:v>0.25</c:v>
                </c:pt>
                <c:pt idx="4774">
                  <c:v>0.25</c:v>
                </c:pt>
                <c:pt idx="4775">
                  <c:v>0.75</c:v>
                </c:pt>
                <c:pt idx="4776">
                  <c:v>0.75</c:v>
                </c:pt>
                <c:pt idx="4777">
                  <c:v>0.25</c:v>
                </c:pt>
                <c:pt idx="4778">
                  <c:v>0.25</c:v>
                </c:pt>
                <c:pt idx="4779">
                  <c:v>0.25</c:v>
                </c:pt>
                <c:pt idx="4780">
                  <c:v>0.25</c:v>
                </c:pt>
                <c:pt idx="4781">
                  <c:v>0.25</c:v>
                </c:pt>
                <c:pt idx="4782">
                  <c:v>0.75</c:v>
                </c:pt>
                <c:pt idx="4783">
                  <c:v>0.25</c:v>
                </c:pt>
                <c:pt idx="4784">
                  <c:v>0.25</c:v>
                </c:pt>
                <c:pt idx="4785">
                  <c:v>0.25</c:v>
                </c:pt>
                <c:pt idx="4786">
                  <c:v>0.75</c:v>
                </c:pt>
                <c:pt idx="4787">
                  <c:v>0.75</c:v>
                </c:pt>
                <c:pt idx="4788">
                  <c:v>0.25</c:v>
                </c:pt>
                <c:pt idx="4789">
                  <c:v>0.75</c:v>
                </c:pt>
                <c:pt idx="4790">
                  <c:v>0.75</c:v>
                </c:pt>
                <c:pt idx="4791">
                  <c:v>0.75</c:v>
                </c:pt>
                <c:pt idx="4792">
                  <c:v>0.75</c:v>
                </c:pt>
                <c:pt idx="4793">
                  <c:v>0.75</c:v>
                </c:pt>
                <c:pt idx="4794">
                  <c:v>0.75</c:v>
                </c:pt>
                <c:pt idx="4795">
                  <c:v>0.75</c:v>
                </c:pt>
                <c:pt idx="4796">
                  <c:v>0.75</c:v>
                </c:pt>
                <c:pt idx="4797">
                  <c:v>0.75</c:v>
                </c:pt>
                <c:pt idx="4798">
                  <c:v>0.75</c:v>
                </c:pt>
                <c:pt idx="4799">
                  <c:v>0.75</c:v>
                </c:pt>
                <c:pt idx="4800">
                  <c:v>0.75</c:v>
                </c:pt>
                <c:pt idx="4801">
                  <c:v>0.75</c:v>
                </c:pt>
                <c:pt idx="4802">
                  <c:v>0.75</c:v>
                </c:pt>
                <c:pt idx="4803">
                  <c:v>0.75</c:v>
                </c:pt>
                <c:pt idx="4804">
                  <c:v>0.75</c:v>
                </c:pt>
                <c:pt idx="4805">
                  <c:v>0.25</c:v>
                </c:pt>
                <c:pt idx="4806">
                  <c:v>0.75</c:v>
                </c:pt>
                <c:pt idx="4807">
                  <c:v>0.25</c:v>
                </c:pt>
                <c:pt idx="4808">
                  <c:v>0.25</c:v>
                </c:pt>
                <c:pt idx="4809">
                  <c:v>0.25</c:v>
                </c:pt>
                <c:pt idx="4810">
                  <c:v>0.75</c:v>
                </c:pt>
                <c:pt idx="4811">
                  <c:v>0.75</c:v>
                </c:pt>
                <c:pt idx="4812">
                  <c:v>0.75</c:v>
                </c:pt>
                <c:pt idx="4813">
                  <c:v>0.25</c:v>
                </c:pt>
                <c:pt idx="4814">
                  <c:v>0.25</c:v>
                </c:pt>
                <c:pt idx="4815">
                  <c:v>0.25</c:v>
                </c:pt>
                <c:pt idx="4816">
                  <c:v>0.25</c:v>
                </c:pt>
                <c:pt idx="4817">
                  <c:v>0.25</c:v>
                </c:pt>
                <c:pt idx="4818">
                  <c:v>0.25</c:v>
                </c:pt>
                <c:pt idx="4819">
                  <c:v>0.25</c:v>
                </c:pt>
                <c:pt idx="4820">
                  <c:v>0.25</c:v>
                </c:pt>
                <c:pt idx="4821">
                  <c:v>0.25</c:v>
                </c:pt>
                <c:pt idx="4822">
                  <c:v>0.25</c:v>
                </c:pt>
                <c:pt idx="4823">
                  <c:v>0.25</c:v>
                </c:pt>
                <c:pt idx="4824">
                  <c:v>0.25</c:v>
                </c:pt>
                <c:pt idx="4825">
                  <c:v>0.25</c:v>
                </c:pt>
                <c:pt idx="4826">
                  <c:v>0.25</c:v>
                </c:pt>
                <c:pt idx="4827">
                  <c:v>0.25</c:v>
                </c:pt>
                <c:pt idx="4828">
                  <c:v>0.25</c:v>
                </c:pt>
                <c:pt idx="4829">
                  <c:v>0.25</c:v>
                </c:pt>
                <c:pt idx="4830">
                  <c:v>0.25</c:v>
                </c:pt>
                <c:pt idx="4831">
                  <c:v>0.25</c:v>
                </c:pt>
                <c:pt idx="4832">
                  <c:v>0.25</c:v>
                </c:pt>
                <c:pt idx="4833">
                  <c:v>0.25</c:v>
                </c:pt>
                <c:pt idx="4834">
                  <c:v>0.25</c:v>
                </c:pt>
                <c:pt idx="4835">
                  <c:v>0.25</c:v>
                </c:pt>
                <c:pt idx="4836">
                  <c:v>0.25</c:v>
                </c:pt>
                <c:pt idx="4837">
                  <c:v>0.25</c:v>
                </c:pt>
                <c:pt idx="4838">
                  <c:v>0.25</c:v>
                </c:pt>
                <c:pt idx="4839">
                  <c:v>0.25</c:v>
                </c:pt>
                <c:pt idx="4840">
                  <c:v>0.25</c:v>
                </c:pt>
                <c:pt idx="4841">
                  <c:v>0.25</c:v>
                </c:pt>
                <c:pt idx="4842">
                  <c:v>0.25</c:v>
                </c:pt>
                <c:pt idx="4843">
                  <c:v>0.25</c:v>
                </c:pt>
                <c:pt idx="4844">
                  <c:v>0.25</c:v>
                </c:pt>
                <c:pt idx="4845">
                  <c:v>0.75</c:v>
                </c:pt>
                <c:pt idx="4846">
                  <c:v>0.25</c:v>
                </c:pt>
                <c:pt idx="4847">
                  <c:v>0.25</c:v>
                </c:pt>
                <c:pt idx="4848">
                  <c:v>0.25</c:v>
                </c:pt>
                <c:pt idx="4849">
                  <c:v>0.25</c:v>
                </c:pt>
                <c:pt idx="4850">
                  <c:v>0.25</c:v>
                </c:pt>
                <c:pt idx="4851">
                  <c:v>0.25</c:v>
                </c:pt>
                <c:pt idx="4852">
                  <c:v>0.25</c:v>
                </c:pt>
                <c:pt idx="4853">
                  <c:v>0.25</c:v>
                </c:pt>
                <c:pt idx="4854">
                  <c:v>0.25</c:v>
                </c:pt>
                <c:pt idx="4855">
                  <c:v>0.25</c:v>
                </c:pt>
                <c:pt idx="4856">
                  <c:v>0.25</c:v>
                </c:pt>
                <c:pt idx="4857">
                  <c:v>0.25</c:v>
                </c:pt>
                <c:pt idx="4858">
                  <c:v>0.25</c:v>
                </c:pt>
                <c:pt idx="4859">
                  <c:v>0.25</c:v>
                </c:pt>
                <c:pt idx="4860">
                  <c:v>0.25</c:v>
                </c:pt>
                <c:pt idx="4861">
                  <c:v>0.25</c:v>
                </c:pt>
                <c:pt idx="4862">
                  <c:v>0.25</c:v>
                </c:pt>
                <c:pt idx="4863">
                  <c:v>0.25</c:v>
                </c:pt>
                <c:pt idx="4864">
                  <c:v>0.25</c:v>
                </c:pt>
                <c:pt idx="4865">
                  <c:v>0.25</c:v>
                </c:pt>
                <c:pt idx="4866">
                  <c:v>0.25</c:v>
                </c:pt>
                <c:pt idx="4867">
                  <c:v>0</c:v>
                </c:pt>
                <c:pt idx="4868">
                  <c:v>0.75</c:v>
                </c:pt>
                <c:pt idx="4869">
                  <c:v>0.75</c:v>
                </c:pt>
                <c:pt idx="4870">
                  <c:v>0</c:v>
                </c:pt>
                <c:pt idx="4871">
                  <c:v>0</c:v>
                </c:pt>
                <c:pt idx="4872">
                  <c:v>0</c:v>
                </c:pt>
                <c:pt idx="4873">
                  <c:v>0.75</c:v>
                </c:pt>
                <c:pt idx="4874">
                  <c:v>0.75</c:v>
                </c:pt>
                <c:pt idx="4875">
                  <c:v>0.75</c:v>
                </c:pt>
                <c:pt idx="4876">
                  <c:v>0</c:v>
                </c:pt>
                <c:pt idx="4877">
                  <c:v>0</c:v>
                </c:pt>
                <c:pt idx="4878">
                  <c:v>0</c:v>
                </c:pt>
                <c:pt idx="4879">
                  <c:v>0</c:v>
                </c:pt>
                <c:pt idx="4880">
                  <c:v>0.75</c:v>
                </c:pt>
                <c:pt idx="4881">
                  <c:v>0.75</c:v>
                </c:pt>
                <c:pt idx="4882">
                  <c:v>0.75</c:v>
                </c:pt>
                <c:pt idx="4883">
                  <c:v>0.75</c:v>
                </c:pt>
                <c:pt idx="4884">
                  <c:v>0</c:v>
                </c:pt>
                <c:pt idx="4885">
                  <c:v>0.75</c:v>
                </c:pt>
                <c:pt idx="4886">
                  <c:v>0</c:v>
                </c:pt>
                <c:pt idx="4887">
                  <c:v>0.75</c:v>
                </c:pt>
                <c:pt idx="4888">
                  <c:v>0</c:v>
                </c:pt>
                <c:pt idx="4889">
                  <c:v>0</c:v>
                </c:pt>
                <c:pt idx="4890">
                  <c:v>0.75</c:v>
                </c:pt>
                <c:pt idx="4891">
                  <c:v>0.75</c:v>
                </c:pt>
                <c:pt idx="4892">
                  <c:v>0</c:v>
                </c:pt>
                <c:pt idx="4893">
                  <c:v>0</c:v>
                </c:pt>
                <c:pt idx="4894">
                  <c:v>0.75</c:v>
                </c:pt>
                <c:pt idx="4895">
                  <c:v>0.75</c:v>
                </c:pt>
                <c:pt idx="4896">
                  <c:v>0</c:v>
                </c:pt>
                <c:pt idx="4897">
                  <c:v>0.75</c:v>
                </c:pt>
                <c:pt idx="4898">
                  <c:v>0</c:v>
                </c:pt>
                <c:pt idx="4899">
                  <c:v>0</c:v>
                </c:pt>
                <c:pt idx="4900">
                  <c:v>0.75</c:v>
                </c:pt>
                <c:pt idx="4901">
                  <c:v>0.75</c:v>
                </c:pt>
                <c:pt idx="4902">
                  <c:v>0.75</c:v>
                </c:pt>
                <c:pt idx="4903">
                  <c:v>0</c:v>
                </c:pt>
                <c:pt idx="4904">
                  <c:v>0.75</c:v>
                </c:pt>
                <c:pt idx="4905">
                  <c:v>0.75</c:v>
                </c:pt>
                <c:pt idx="4906">
                  <c:v>0</c:v>
                </c:pt>
                <c:pt idx="4907">
                  <c:v>0</c:v>
                </c:pt>
                <c:pt idx="4908">
                  <c:v>0</c:v>
                </c:pt>
                <c:pt idx="4909">
                  <c:v>0</c:v>
                </c:pt>
                <c:pt idx="4910">
                  <c:v>0.75</c:v>
                </c:pt>
                <c:pt idx="4911">
                  <c:v>0.25</c:v>
                </c:pt>
                <c:pt idx="4912">
                  <c:v>0.25</c:v>
                </c:pt>
                <c:pt idx="4913">
                  <c:v>0.75</c:v>
                </c:pt>
                <c:pt idx="4914">
                  <c:v>0.25</c:v>
                </c:pt>
                <c:pt idx="4915">
                  <c:v>0.25</c:v>
                </c:pt>
                <c:pt idx="4916">
                  <c:v>0.75</c:v>
                </c:pt>
                <c:pt idx="4917">
                  <c:v>0.75</c:v>
                </c:pt>
                <c:pt idx="4918">
                  <c:v>0</c:v>
                </c:pt>
                <c:pt idx="4919">
                  <c:v>0</c:v>
                </c:pt>
                <c:pt idx="4920">
                  <c:v>0.25</c:v>
                </c:pt>
                <c:pt idx="4921">
                  <c:v>0</c:v>
                </c:pt>
                <c:pt idx="4922">
                  <c:v>0.25</c:v>
                </c:pt>
                <c:pt idx="4923">
                  <c:v>0.75</c:v>
                </c:pt>
                <c:pt idx="4924">
                  <c:v>0.75</c:v>
                </c:pt>
                <c:pt idx="4925">
                  <c:v>0.25</c:v>
                </c:pt>
                <c:pt idx="4926">
                  <c:v>0.25</c:v>
                </c:pt>
                <c:pt idx="4927">
                  <c:v>0</c:v>
                </c:pt>
                <c:pt idx="4928">
                  <c:v>0.75</c:v>
                </c:pt>
                <c:pt idx="4929">
                  <c:v>0.75</c:v>
                </c:pt>
                <c:pt idx="4930">
                  <c:v>0</c:v>
                </c:pt>
                <c:pt idx="4931">
                  <c:v>0.75</c:v>
                </c:pt>
                <c:pt idx="4932">
                  <c:v>0</c:v>
                </c:pt>
                <c:pt idx="4933">
                  <c:v>0.25</c:v>
                </c:pt>
                <c:pt idx="4934">
                  <c:v>0.25</c:v>
                </c:pt>
                <c:pt idx="4935">
                  <c:v>0.25</c:v>
                </c:pt>
                <c:pt idx="4936">
                  <c:v>0.25</c:v>
                </c:pt>
                <c:pt idx="4937">
                  <c:v>0.75</c:v>
                </c:pt>
                <c:pt idx="4938">
                  <c:v>0.75</c:v>
                </c:pt>
                <c:pt idx="4939">
                  <c:v>0.75</c:v>
                </c:pt>
                <c:pt idx="4940">
                  <c:v>0</c:v>
                </c:pt>
                <c:pt idx="4941">
                  <c:v>0</c:v>
                </c:pt>
                <c:pt idx="4942">
                  <c:v>0.75</c:v>
                </c:pt>
                <c:pt idx="4943">
                  <c:v>0.25</c:v>
                </c:pt>
                <c:pt idx="4944">
                  <c:v>0.25</c:v>
                </c:pt>
                <c:pt idx="4945">
                  <c:v>0.25</c:v>
                </c:pt>
                <c:pt idx="4946">
                  <c:v>0.25</c:v>
                </c:pt>
                <c:pt idx="4947">
                  <c:v>0.75</c:v>
                </c:pt>
                <c:pt idx="4948">
                  <c:v>0.75</c:v>
                </c:pt>
                <c:pt idx="4949">
                  <c:v>0.25</c:v>
                </c:pt>
                <c:pt idx="4950">
                  <c:v>0.25</c:v>
                </c:pt>
                <c:pt idx="4951">
                  <c:v>0</c:v>
                </c:pt>
                <c:pt idx="4952">
                  <c:v>0.75</c:v>
                </c:pt>
                <c:pt idx="4953">
                  <c:v>0.25</c:v>
                </c:pt>
                <c:pt idx="4954">
                  <c:v>0.75</c:v>
                </c:pt>
                <c:pt idx="4955">
                  <c:v>0.25</c:v>
                </c:pt>
                <c:pt idx="4956">
                  <c:v>0.25</c:v>
                </c:pt>
                <c:pt idx="4957">
                  <c:v>0.75</c:v>
                </c:pt>
                <c:pt idx="4958">
                  <c:v>0.75</c:v>
                </c:pt>
                <c:pt idx="4959">
                  <c:v>0.75</c:v>
                </c:pt>
                <c:pt idx="4960">
                  <c:v>0.25</c:v>
                </c:pt>
                <c:pt idx="4961">
                  <c:v>0.25</c:v>
                </c:pt>
                <c:pt idx="4962">
                  <c:v>0.75</c:v>
                </c:pt>
                <c:pt idx="4963">
                  <c:v>0.25</c:v>
                </c:pt>
                <c:pt idx="4964">
                  <c:v>0.75</c:v>
                </c:pt>
                <c:pt idx="4965">
                  <c:v>0.25</c:v>
                </c:pt>
                <c:pt idx="4966">
                  <c:v>0.75</c:v>
                </c:pt>
                <c:pt idx="4967">
                  <c:v>0.25</c:v>
                </c:pt>
                <c:pt idx="4968">
                  <c:v>0.25</c:v>
                </c:pt>
                <c:pt idx="4969">
                  <c:v>0.75</c:v>
                </c:pt>
                <c:pt idx="4970">
                  <c:v>0.25</c:v>
                </c:pt>
                <c:pt idx="4971">
                  <c:v>0.25</c:v>
                </c:pt>
                <c:pt idx="4972">
                  <c:v>0.25</c:v>
                </c:pt>
                <c:pt idx="4973">
                  <c:v>0.25</c:v>
                </c:pt>
                <c:pt idx="4974">
                  <c:v>0.25</c:v>
                </c:pt>
                <c:pt idx="4975">
                  <c:v>0.75</c:v>
                </c:pt>
                <c:pt idx="4976">
                  <c:v>0.75</c:v>
                </c:pt>
                <c:pt idx="4977">
                  <c:v>0.25</c:v>
                </c:pt>
                <c:pt idx="4978">
                  <c:v>0.25</c:v>
                </c:pt>
                <c:pt idx="4979">
                  <c:v>0.25</c:v>
                </c:pt>
                <c:pt idx="4980">
                  <c:v>0.75</c:v>
                </c:pt>
                <c:pt idx="4981">
                  <c:v>0.25</c:v>
                </c:pt>
                <c:pt idx="4982">
                  <c:v>0.25</c:v>
                </c:pt>
                <c:pt idx="4983">
                  <c:v>0.25</c:v>
                </c:pt>
                <c:pt idx="4984">
                  <c:v>0.75</c:v>
                </c:pt>
                <c:pt idx="4985">
                  <c:v>0.75</c:v>
                </c:pt>
                <c:pt idx="4986">
                  <c:v>0.75</c:v>
                </c:pt>
                <c:pt idx="4987">
                  <c:v>0.25</c:v>
                </c:pt>
                <c:pt idx="4988">
                  <c:v>0.25</c:v>
                </c:pt>
                <c:pt idx="4989">
                  <c:v>0.75</c:v>
                </c:pt>
                <c:pt idx="4990">
                  <c:v>0.25</c:v>
                </c:pt>
                <c:pt idx="4991">
                  <c:v>0.75</c:v>
                </c:pt>
                <c:pt idx="4992">
                  <c:v>0.75</c:v>
                </c:pt>
                <c:pt idx="4993">
                  <c:v>0.25</c:v>
                </c:pt>
                <c:pt idx="4994">
                  <c:v>0.25</c:v>
                </c:pt>
                <c:pt idx="4995">
                  <c:v>0.25</c:v>
                </c:pt>
                <c:pt idx="4996">
                  <c:v>0.25</c:v>
                </c:pt>
                <c:pt idx="4997">
                  <c:v>0.75</c:v>
                </c:pt>
                <c:pt idx="4998">
                  <c:v>0.25</c:v>
                </c:pt>
                <c:pt idx="4999">
                  <c:v>0</c:v>
                </c:pt>
                <c:pt idx="5000">
                  <c:v>0.25</c:v>
                </c:pt>
                <c:pt idx="5001">
                  <c:v>0.75</c:v>
                </c:pt>
                <c:pt idx="5002">
                  <c:v>0.25</c:v>
                </c:pt>
                <c:pt idx="5003">
                  <c:v>0.75</c:v>
                </c:pt>
                <c:pt idx="5004">
                  <c:v>0.25</c:v>
                </c:pt>
                <c:pt idx="5005">
                  <c:v>0.75</c:v>
                </c:pt>
                <c:pt idx="5006">
                  <c:v>0.75</c:v>
                </c:pt>
                <c:pt idx="5007">
                  <c:v>0.25</c:v>
                </c:pt>
                <c:pt idx="5008">
                  <c:v>0.25</c:v>
                </c:pt>
                <c:pt idx="5009">
                  <c:v>1</c:v>
                </c:pt>
                <c:pt idx="5010">
                  <c:v>0.25</c:v>
                </c:pt>
                <c:pt idx="5011">
                  <c:v>1</c:v>
                </c:pt>
                <c:pt idx="5012">
                  <c:v>0.25</c:v>
                </c:pt>
                <c:pt idx="5013">
                  <c:v>0.25</c:v>
                </c:pt>
                <c:pt idx="5014">
                  <c:v>0.25</c:v>
                </c:pt>
                <c:pt idx="5015">
                  <c:v>0.75</c:v>
                </c:pt>
                <c:pt idx="5016">
                  <c:v>1</c:v>
                </c:pt>
                <c:pt idx="5017">
                  <c:v>0.75</c:v>
                </c:pt>
                <c:pt idx="5018">
                  <c:v>0.25</c:v>
                </c:pt>
                <c:pt idx="5019">
                  <c:v>0.25</c:v>
                </c:pt>
                <c:pt idx="5020">
                  <c:v>0.25</c:v>
                </c:pt>
                <c:pt idx="5021">
                  <c:v>0.25</c:v>
                </c:pt>
                <c:pt idx="5022">
                  <c:v>0.75</c:v>
                </c:pt>
                <c:pt idx="5023">
                  <c:v>0.25</c:v>
                </c:pt>
                <c:pt idx="5024">
                  <c:v>0.25</c:v>
                </c:pt>
                <c:pt idx="5025">
                  <c:v>1</c:v>
                </c:pt>
                <c:pt idx="5026">
                  <c:v>0.25</c:v>
                </c:pt>
                <c:pt idx="5027">
                  <c:v>0.75</c:v>
                </c:pt>
                <c:pt idx="5028">
                  <c:v>0.25</c:v>
                </c:pt>
                <c:pt idx="5029">
                  <c:v>0.25</c:v>
                </c:pt>
                <c:pt idx="5030">
                  <c:v>0.75</c:v>
                </c:pt>
                <c:pt idx="5031">
                  <c:v>0.25</c:v>
                </c:pt>
                <c:pt idx="5032">
                  <c:v>0.25</c:v>
                </c:pt>
                <c:pt idx="5033">
                  <c:v>0.25</c:v>
                </c:pt>
                <c:pt idx="5034">
                  <c:v>0.25</c:v>
                </c:pt>
                <c:pt idx="5035">
                  <c:v>0.25</c:v>
                </c:pt>
                <c:pt idx="5036">
                  <c:v>0.25</c:v>
                </c:pt>
                <c:pt idx="5037">
                  <c:v>0.25</c:v>
                </c:pt>
                <c:pt idx="5038">
                  <c:v>0.25</c:v>
                </c:pt>
                <c:pt idx="5039">
                  <c:v>0.25</c:v>
                </c:pt>
                <c:pt idx="5040">
                  <c:v>0.25</c:v>
                </c:pt>
                <c:pt idx="5041">
                  <c:v>0.25</c:v>
                </c:pt>
                <c:pt idx="5042">
                  <c:v>0.25</c:v>
                </c:pt>
                <c:pt idx="5043">
                  <c:v>0.25</c:v>
                </c:pt>
                <c:pt idx="5044">
                  <c:v>0.25</c:v>
                </c:pt>
                <c:pt idx="5045">
                  <c:v>0.25</c:v>
                </c:pt>
                <c:pt idx="5046">
                  <c:v>0.25</c:v>
                </c:pt>
                <c:pt idx="5047">
                  <c:v>0.25</c:v>
                </c:pt>
                <c:pt idx="5048">
                  <c:v>0.25</c:v>
                </c:pt>
                <c:pt idx="5049">
                  <c:v>0.25</c:v>
                </c:pt>
                <c:pt idx="5050">
                  <c:v>0.25</c:v>
                </c:pt>
                <c:pt idx="5051">
                  <c:v>0.25</c:v>
                </c:pt>
                <c:pt idx="5052">
                  <c:v>0.25</c:v>
                </c:pt>
                <c:pt idx="5053">
                  <c:v>0.25</c:v>
                </c:pt>
                <c:pt idx="5054">
                  <c:v>0.25</c:v>
                </c:pt>
                <c:pt idx="5055">
                  <c:v>0.25</c:v>
                </c:pt>
                <c:pt idx="5056">
                  <c:v>0.25</c:v>
                </c:pt>
                <c:pt idx="5057">
                  <c:v>0.25</c:v>
                </c:pt>
                <c:pt idx="5058">
                  <c:v>0.25</c:v>
                </c:pt>
                <c:pt idx="5059">
                  <c:v>0.25</c:v>
                </c:pt>
                <c:pt idx="5060">
                  <c:v>0.25</c:v>
                </c:pt>
                <c:pt idx="5061">
                  <c:v>0.25</c:v>
                </c:pt>
                <c:pt idx="5062">
                  <c:v>0.25</c:v>
                </c:pt>
                <c:pt idx="5063">
                  <c:v>0.25</c:v>
                </c:pt>
                <c:pt idx="5064">
                  <c:v>0.25</c:v>
                </c:pt>
                <c:pt idx="5065">
                  <c:v>0.25</c:v>
                </c:pt>
                <c:pt idx="5066">
                  <c:v>0.25</c:v>
                </c:pt>
                <c:pt idx="5067">
                  <c:v>0.25</c:v>
                </c:pt>
                <c:pt idx="5068">
                  <c:v>0.25</c:v>
                </c:pt>
                <c:pt idx="5069">
                  <c:v>0.75</c:v>
                </c:pt>
                <c:pt idx="5070">
                  <c:v>0.25</c:v>
                </c:pt>
                <c:pt idx="5071">
                  <c:v>0.25</c:v>
                </c:pt>
                <c:pt idx="5072">
                  <c:v>0.25</c:v>
                </c:pt>
                <c:pt idx="5073">
                  <c:v>0.25</c:v>
                </c:pt>
                <c:pt idx="5074">
                  <c:v>0.25</c:v>
                </c:pt>
                <c:pt idx="5075">
                  <c:v>0.25</c:v>
                </c:pt>
                <c:pt idx="5076">
                  <c:v>0.25</c:v>
                </c:pt>
                <c:pt idx="5077">
                  <c:v>0.75</c:v>
                </c:pt>
                <c:pt idx="5078">
                  <c:v>0.75</c:v>
                </c:pt>
                <c:pt idx="5079">
                  <c:v>0.25</c:v>
                </c:pt>
                <c:pt idx="5080">
                  <c:v>0.75</c:v>
                </c:pt>
                <c:pt idx="5081">
                  <c:v>0.25</c:v>
                </c:pt>
                <c:pt idx="5082">
                  <c:v>0.25</c:v>
                </c:pt>
                <c:pt idx="5083">
                  <c:v>0.25</c:v>
                </c:pt>
                <c:pt idx="5084">
                  <c:v>0.25</c:v>
                </c:pt>
                <c:pt idx="5085">
                  <c:v>0.25</c:v>
                </c:pt>
                <c:pt idx="5086">
                  <c:v>0.25</c:v>
                </c:pt>
                <c:pt idx="5087">
                  <c:v>0.25</c:v>
                </c:pt>
                <c:pt idx="5088">
                  <c:v>0.75</c:v>
                </c:pt>
                <c:pt idx="5089">
                  <c:v>0.75</c:v>
                </c:pt>
                <c:pt idx="5090">
                  <c:v>0.25</c:v>
                </c:pt>
                <c:pt idx="5091">
                  <c:v>0.25</c:v>
                </c:pt>
                <c:pt idx="5092">
                  <c:v>0.25</c:v>
                </c:pt>
                <c:pt idx="5093">
                  <c:v>0.25</c:v>
                </c:pt>
                <c:pt idx="5094">
                  <c:v>0.25</c:v>
                </c:pt>
                <c:pt idx="5095">
                  <c:v>0.25</c:v>
                </c:pt>
                <c:pt idx="5096">
                  <c:v>0.25</c:v>
                </c:pt>
                <c:pt idx="5097">
                  <c:v>0.25</c:v>
                </c:pt>
                <c:pt idx="5098">
                  <c:v>0.75</c:v>
                </c:pt>
                <c:pt idx="5099">
                  <c:v>0.75</c:v>
                </c:pt>
                <c:pt idx="5100">
                  <c:v>0.75</c:v>
                </c:pt>
                <c:pt idx="5101">
                  <c:v>0.75</c:v>
                </c:pt>
                <c:pt idx="5102">
                  <c:v>0.25</c:v>
                </c:pt>
                <c:pt idx="5103">
                  <c:v>0.25</c:v>
                </c:pt>
                <c:pt idx="5104">
                  <c:v>0.75</c:v>
                </c:pt>
                <c:pt idx="5105">
                  <c:v>0.75</c:v>
                </c:pt>
                <c:pt idx="5106">
                  <c:v>0.75</c:v>
                </c:pt>
                <c:pt idx="5107">
                  <c:v>0.75</c:v>
                </c:pt>
                <c:pt idx="5108">
                  <c:v>0.25</c:v>
                </c:pt>
                <c:pt idx="5109">
                  <c:v>0.25</c:v>
                </c:pt>
                <c:pt idx="5110">
                  <c:v>0.25</c:v>
                </c:pt>
                <c:pt idx="5111">
                  <c:v>0.25</c:v>
                </c:pt>
                <c:pt idx="5112">
                  <c:v>0.25</c:v>
                </c:pt>
                <c:pt idx="5113">
                  <c:v>0.25</c:v>
                </c:pt>
                <c:pt idx="5114">
                  <c:v>0.25</c:v>
                </c:pt>
                <c:pt idx="5115">
                  <c:v>0.25</c:v>
                </c:pt>
                <c:pt idx="5116">
                  <c:v>0.25</c:v>
                </c:pt>
                <c:pt idx="5117">
                  <c:v>0.25</c:v>
                </c:pt>
                <c:pt idx="5118">
                  <c:v>0.25</c:v>
                </c:pt>
                <c:pt idx="5119">
                  <c:v>0.25</c:v>
                </c:pt>
                <c:pt idx="5120">
                  <c:v>0.75</c:v>
                </c:pt>
                <c:pt idx="5121">
                  <c:v>0.75</c:v>
                </c:pt>
                <c:pt idx="5122">
                  <c:v>0.25</c:v>
                </c:pt>
                <c:pt idx="5123">
                  <c:v>0.25</c:v>
                </c:pt>
                <c:pt idx="5124">
                  <c:v>0.25</c:v>
                </c:pt>
                <c:pt idx="5125">
                  <c:v>0.75</c:v>
                </c:pt>
                <c:pt idx="5126">
                  <c:v>0.25</c:v>
                </c:pt>
                <c:pt idx="5127">
                  <c:v>0.25</c:v>
                </c:pt>
                <c:pt idx="5128">
                  <c:v>0.25</c:v>
                </c:pt>
                <c:pt idx="5129">
                  <c:v>0.25</c:v>
                </c:pt>
                <c:pt idx="5130">
                  <c:v>0.25</c:v>
                </c:pt>
                <c:pt idx="5131">
                  <c:v>0.25</c:v>
                </c:pt>
                <c:pt idx="5132">
                  <c:v>0.25</c:v>
                </c:pt>
                <c:pt idx="5133">
                  <c:v>0.75</c:v>
                </c:pt>
                <c:pt idx="5134">
                  <c:v>0.25</c:v>
                </c:pt>
                <c:pt idx="5135">
                  <c:v>0.75</c:v>
                </c:pt>
                <c:pt idx="5136">
                  <c:v>0.25</c:v>
                </c:pt>
                <c:pt idx="5137">
                  <c:v>0.75</c:v>
                </c:pt>
                <c:pt idx="5138">
                  <c:v>0.25</c:v>
                </c:pt>
                <c:pt idx="5139">
                  <c:v>0.25</c:v>
                </c:pt>
                <c:pt idx="5140">
                  <c:v>0.25</c:v>
                </c:pt>
                <c:pt idx="5141">
                  <c:v>0.25</c:v>
                </c:pt>
                <c:pt idx="5142">
                  <c:v>0.25</c:v>
                </c:pt>
                <c:pt idx="5143">
                  <c:v>0.25</c:v>
                </c:pt>
                <c:pt idx="5144">
                  <c:v>0.25</c:v>
                </c:pt>
                <c:pt idx="5145">
                  <c:v>0.75</c:v>
                </c:pt>
                <c:pt idx="5146">
                  <c:v>0.25</c:v>
                </c:pt>
                <c:pt idx="5147">
                  <c:v>0.25</c:v>
                </c:pt>
                <c:pt idx="5148">
                  <c:v>0.25</c:v>
                </c:pt>
                <c:pt idx="5149">
                  <c:v>0.25</c:v>
                </c:pt>
                <c:pt idx="5150">
                  <c:v>0.25</c:v>
                </c:pt>
                <c:pt idx="5151">
                  <c:v>0.25</c:v>
                </c:pt>
                <c:pt idx="5152">
                  <c:v>0.25</c:v>
                </c:pt>
                <c:pt idx="5153">
                  <c:v>0.25</c:v>
                </c:pt>
                <c:pt idx="5154">
                  <c:v>0.25</c:v>
                </c:pt>
                <c:pt idx="5155">
                  <c:v>0.25</c:v>
                </c:pt>
                <c:pt idx="5156">
                  <c:v>0.25</c:v>
                </c:pt>
                <c:pt idx="5157">
                  <c:v>0.25</c:v>
                </c:pt>
                <c:pt idx="5158">
                  <c:v>0.25</c:v>
                </c:pt>
                <c:pt idx="5159">
                  <c:v>0.25</c:v>
                </c:pt>
                <c:pt idx="5160">
                  <c:v>0.25</c:v>
                </c:pt>
                <c:pt idx="5161">
                  <c:v>0.25</c:v>
                </c:pt>
                <c:pt idx="5162">
                  <c:v>0.25</c:v>
                </c:pt>
                <c:pt idx="5163">
                  <c:v>0.25</c:v>
                </c:pt>
                <c:pt idx="5164">
                  <c:v>0.25</c:v>
                </c:pt>
                <c:pt idx="5165">
                  <c:v>0.25</c:v>
                </c:pt>
                <c:pt idx="5166">
                  <c:v>0.25</c:v>
                </c:pt>
                <c:pt idx="5167">
                  <c:v>0</c:v>
                </c:pt>
                <c:pt idx="5168">
                  <c:v>0.75</c:v>
                </c:pt>
                <c:pt idx="5169">
                  <c:v>0</c:v>
                </c:pt>
                <c:pt idx="5170">
                  <c:v>0.75</c:v>
                </c:pt>
                <c:pt idx="5171">
                  <c:v>0.75</c:v>
                </c:pt>
                <c:pt idx="5172">
                  <c:v>0.75</c:v>
                </c:pt>
                <c:pt idx="5173">
                  <c:v>0</c:v>
                </c:pt>
                <c:pt idx="5174">
                  <c:v>0.25</c:v>
                </c:pt>
                <c:pt idx="5175">
                  <c:v>0.25</c:v>
                </c:pt>
                <c:pt idx="5176">
                  <c:v>0.25</c:v>
                </c:pt>
                <c:pt idx="5177">
                  <c:v>0.25</c:v>
                </c:pt>
                <c:pt idx="5178">
                  <c:v>0.25</c:v>
                </c:pt>
                <c:pt idx="5179">
                  <c:v>0.25</c:v>
                </c:pt>
                <c:pt idx="5180">
                  <c:v>0.75</c:v>
                </c:pt>
                <c:pt idx="5181">
                  <c:v>0</c:v>
                </c:pt>
                <c:pt idx="5182">
                  <c:v>0.75</c:v>
                </c:pt>
                <c:pt idx="5183">
                  <c:v>0.25</c:v>
                </c:pt>
                <c:pt idx="5184">
                  <c:v>0.25</c:v>
                </c:pt>
                <c:pt idx="5185">
                  <c:v>0.25</c:v>
                </c:pt>
                <c:pt idx="5186">
                  <c:v>0.25</c:v>
                </c:pt>
                <c:pt idx="5187">
                  <c:v>0.25</c:v>
                </c:pt>
                <c:pt idx="5188">
                  <c:v>0.75</c:v>
                </c:pt>
                <c:pt idx="5189">
                  <c:v>0.25</c:v>
                </c:pt>
                <c:pt idx="5190">
                  <c:v>0.75</c:v>
                </c:pt>
                <c:pt idx="5191">
                  <c:v>0.25</c:v>
                </c:pt>
                <c:pt idx="5192">
                  <c:v>0.25</c:v>
                </c:pt>
                <c:pt idx="5193">
                  <c:v>0.25</c:v>
                </c:pt>
                <c:pt idx="5194">
                  <c:v>0.25</c:v>
                </c:pt>
                <c:pt idx="5195">
                  <c:v>0.25</c:v>
                </c:pt>
                <c:pt idx="5196">
                  <c:v>0.75</c:v>
                </c:pt>
                <c:pt idx="5197">
                  <c:v>0.25</c:v>
                </c:pt>
                <c:pt idx="5198">
                  <c:v>0.25</c:v>
                </c:pt>
                <c:pt idx="5199">
                  <c:v>0.25</c:v>
                </c:pt>
                <c:pt idx="5200">
                  <c:v>0.25</c:v>
                </c:pt>
                <c:pt idx="5201">
                  <c:v>0.75</c:v>
                </c:pt>
                <c:pt idx="5202">
                  <c:v>0.75</c:v>
                </c:pt>
                <c:pt idx="5203">
                  <c:v>0.75</c:v>
                </c:pt>
                <c:pt idx="5204">
                  <c:v>0.75</c:v>
                </c:pt>
                <c:pt idx="5205">
                  <c:v>0.75</c:v>
                </c:pt>
                <c:pt idx="5206">
                  <c:v>0.75</c:v>
                </c:pt>
                <c:pt idx="5207">
                  <c:v>0.75</c:v>
                </c:pt>
                <c:pt idx="5208">
                  <c:v>0.75</c:v>
                </c:pt>
                <c:pt idx="5209">
                  <c:v>0.75</c:v>
                </c:pt>
                <c:pt idx="5210">
                  <c:v>0.75</c:v>
                </c:pt>
                <c:pt idx="5211">
                  <c:v>0.75</c:v>
                </c:pt>
                <c:pt idx="5212">
                  <c:v>0.75</c:v>
                </c:pt>
                <c:pt idx="5213">
                  <c:v>0.75</c:v>
                </c:pt>
                <c:pt idx="5214">
                  <c:v>0.25</c:v>
                </c:pt>
                <c:pt idx="5215">
                  <c:v>1</c:v>
                </c:pt>
                <c:pt idx="5216">
                  <c:v>0.75</c:v>
                </c:pt>
                <c:pt idx="5217">
                  <c:v>1</c:v>
                </c:pt>
                <c:pt idx="5218">
                  <c:v>0.25</c:v>
                </c:pt>
                <c:pt idx="5219">
                  <c:v>0.25</c:v>
                </c:pt>
                <c:pt idx="5220">
                  <c:v>0.25</c:v>
                </c:pt>
                <c:pt idx="5221">
                  <c:v>0.25</c:v>
                </c:pt>
                <c:pt idx="5222">
                  <c:v>0.25</c:v>
                </c:pt>
                <c:pt idx="5223">
                  <c:v>0.25</c:v>
                </c:pt>
                <c:pt idx="5224">
                  <c:v>0.25</c:v>
                </c:pt>
                <c:pt idx="5225">
                  <c:v>0.75</c:v>
                </c:pt>
                <c:pt idx="5226">
                  <c:v>0.75</c:v>
                </c:pt>
                <c:pt idx="5227">
                  <c:v>0.75</c:v>
                </c:pt>
                <c:pt idx="5228">
                  <c:v>0.75</c:v>
                </c:pt>
                <c:pt idx="5229">
                  <c:v>0.75</c:v>
                </c:pt>
                <c:pt idx="5230">
                  <c:v>0.75</c:v>
                </c:pt>
                <c:pt idx="5231">
                  <c:v>0.75</c:v>
                </c:pt>
                <c:pt idx="5232">
                  <c:v>0.75</c:v>
                </c:pt>
                <c:pt idx="5233">
                  <c:v>0.75</c:v>
                </c:pt>
                <c:pt idx="5234">
                  <c:v>0.25</c:v>
                </c:pt>
                <c:pt idx="5235">
                  <c:v>0.25</c:v>
                </c:pt>
                <c:pt idx="5236">
                  <c:v>0.25</c:v>
                </c:pt>
                <c:pt idx="5237">
                  <c:v>0.25</c:v>
                </c:pt>
                <c:pt idx="5238">
                  <c:v>0.25</c:v>
                </c:pt>
                <c:pt idx="5239">
                  <c:v>0.25</c:v>
                </c:pt>
                <c:pt idx="5240">
                  <c:v>0.25</c:v>
                </c:pt>
                <c:pt idx="5241">
                  <c:v>0.25</c:v>
                </c:pt>
                <c:pt idx="5242">
                  <c:v>0.25</c:v>
                </c:pt>
                <c:pt idx="5243">
                  <c:v>0.25</c:v>
                </c:pt>
                <c:pt idx="5244">
                  <c:v>0.25</c:v>
                </c:pt>
                <c:pt idx="5245">
                  <c:v>0.25</c:v>
                </c:pt>
                <c:pt idx="5246">
                  <c:v>0.25</c:v>
                </c:pt>
                <c:pt idx="5247">
                  <c:v>0.25</c:v>
                </c:pt>
                <c:pt idx="5248">
                  <c:v>0.25</c:v>
                </c:pt>
                <c:pt idx="5249">
                  <c:v>0.25</c:v>
                </c:pt>
                <c:pt idx="5250">
                  <c:v>0.25</c:v>
                </c:pt>
                <c:pt idx="5251">
                  <c:v>0.25</c:v>
                </c:pt>
                <c:pt idx="5252">
                  <c:v>0.25</c:v>
                </c:pt>
                <c:pt idx="5253">
                  <c:v>0.75</c:v>
                </c:pt>
                <c:pt idx="5254">
                  <c:v>0.75</c:v>
                </c:pt>
                <c:pt idx="5255">
                  <c:v>0.75</c:v>
                </c:pt>
                <c:pt idx="5256">
                  <c:v>0.75</c:v>
                </c:pt>
                <c:pt idx="5257">
                  <c:v>0.75</c:v>
                </c:pt>
                <c:pt idx="5258">
                  <c:v>0.75</c:v>
                </c:pt>
                <c:pt idx="5259">
                  <c:v>0.75</c:v>
                </c:pt>
                <c:pt idx="5260">
                  <c:v>0.25</c:v>
                </c:pt>
                <c:pt idx="5261">
                  <c:v>0.75</c:v>
                </c:pt>
                <c:pt idx="5262">
                  <c:v>0.75</c:v>
                </c:pt>
                <c:pt idx="5263">
                  <c:v>0.25</c:v>
                </c:pt>
                <c:pt idx="5264">
                  <c:v>0.75</c:v>
                </c:pt>
                <c:pt idx="5265">
                  <c:v>0.75</c:v>
                </c:pt>
                <c:pt idx="5266">
                  <c:v>0.25</c:v>
                </c:pt>
                <c:pt idx="5267">
                  <c:v>0.75</c:v>
                </c:pt>
                <c:pt idx="5268">
                  <c:v>0.75</c:v>
                </c:pt>
                <c:pt idx="5269">
                  <c:v>0.25</c:v>
                </c:pt>
                <c:pt idx="5270">
                  <c:v>0.25</c:v>
                </c:pt>
                <c:pt idx="5271">
                  <c:v>0.25</c:v>
                </c:pt>
                <c:pt idx="5272">
                  <c:v>0.25</c:v>
                </c:pt>
                <c:pt idx="5273">
                  <c:v>0.25</c:v>
                </c:pt>
                <c:pt idx="5274">
                  <c:v>0.25</c:v>
                </c:pt>
                <c:pt idx="5275">
                  <c:v>0.25</c:v>
                </c:pt>
                <c:pt idx="5276">
                  <c:v>0.25</c:v>
                </c:pt>
                <c:pt idx="5277">
                  <c:v>0.25</c:v>
                </c:pt>
                <c:pt idx="5278">
                  <c:v>0.25</c:v>
                </c:pt>
                <c:pt idx="5279">
                  <c:v>0.25</c:v>
                </c:pt>
                <c:pt idx="5280">
                  <c:v>0.75</c:v>
                </c:pt>
                <c:pt idx="5281">
                  <c:v>0.75</c:v>
                </c:pt>
                <c:pt idx="5282">
                  <c:v>0.75</c:v>
                </c:pt>
                <c:pt idx="5283">
                  <c:v>0.75</c:v>
                </c:pt>
                <c:pt idx="5284">
                  <c:v>0.75</c:v>
                </c:pt>
                <c:pt idx="5285">
                  <c:v>0.75</c:v>
                </c:pt>
                <c:pt idx="5286">
                  <c:v>0.75</c:v>
                </c:pt>
                <c:pt idx="5287">
                  <c:v>0.75</c:v>
                </c:pt>
                <c:pt idx="5288">
                  <c:v>0.75</c:v>
                </c:pt>
                <c:pt idx="5289">
                  <c:v>0.25</c:v>
                </c:pt>
                <c:pt idx="5290">
                  <c:v>0.25</c:v>
                </c:pt>
                <c:pt idx="5291">
                  <c:v>0.25</c:v>
                </c:pt>
                <c:pt idx="5292">
                  <c:v>0.25</c:v>
                </c:pt>
                <c:pt idx="5293">
                  <c:v>0.25</c:v>
                </c:pt>
                <c:pt idx="5294">
                  <c:v>0.25</c:v>
                </c:pt>
                <c:pt idx="5295">
                  <c:v>0.25</c:v>
                </c:pt>
                <c:pt idx="5296">
                  <c:v>0.25</c:v>
                </c:pt>
                <c:pt idx="5297">
                  <c:v>0.25</c:v>
                </c:pt>
                <c:pt idx="5298">
                  <c:v>0.25</c:v>
                </c:pt>
                <c:pt idx="5299">
                  <c:v>0.25</c:v>
                </c:pt>
                <c:pt idx="5300">
                  <c:v>0.25</c:v>
                </c:pt>
                <c:pt idx="5301">
                  <c:v>0.25</c:v>
                </c:pt>
                <c:pt idx="5302">
                  <c:v>0.25</c:v>
                </c:pt>
                <c:pt idx="5303">
                  <c:v>0.25</c:v>
                </c:pt>
                <c:pt idx="5304">
                  <c:v>0.25</c:v>
                </c:pt>
                <c:pt idx="5305">
                  <c:v>0.25</c:v>
                </c:pt>
                <c:pt idx="5306">
                  <c:v>0.25</c:v>
                </c:pt>
                <c:pt idx="5307">
                  <c:v>0.25</c:v>
                </c:pt>
                <c:pt idx="5308">
                  <c:v>0.25</c:v>
                </c:pt>
                <c:pt idx="5309">
                  <c:v>0.25</c:v>
                </c:pt>
                <c:pt idx="5310">
                  <c:v>0.25</c:v>
                </c:pt>
                <c:pt idx="5311">
                  <c:v>0.25</c:v>
                </c:pt>
                <c:pt idx="5312">
                  <c:v>0.25</c:v>
                </c:pt>
                <c:pt idx="5313">
                  <c:v>0.25</c:v>
                </c:pt>
                <c:pt idx="5314">
                  <c:v>0.25</c:v>
                </c:pt>
                <c:pt idx="5315">
                  <c:v>0.25</c:v>
                </c:pt>
                <c:pt idx="5316">
                  <c:v>0.25</c:v>
                </c:pt>
                <c:pt idx="5317">
                  <c:v>0.25</c:v>
                </c:pt>
                <c:pt idx="5318">
                  <c:v>0.25</c:v>
                </c:pt>
                <c:pt idx="5319">
                  <c:v>0.25</c:v>
                </c:pt>
                <c:pt idx="5320">
                  <c:v>0.25</c:v>
                </c:pt>
                <c:pt idx="5321">
                  <c:v>0.25</c:v>
                </c:pt>
                <c:pt idx="5322">
                  <c:v>0.25</c:v>
                </c:pt>
                <c:pt idx="5323">
                  <c:v>0.25</c:v>
                </c:pt>
                <c:pt idx="5324">
                  <c:v>0.25</c:v>
                </c:pt>
                <c:pt idx="5325">
                  <c:v>0.25</c:v>
                </c:pt>
                <c:pt idx="5326">
                  <c:v>0.25</c:v>
                </c:pt>
                <c:pt idx="5327">
                  <c:v>0.25</c:v>
                </c:pt>
                <c:pt idx="5328">
                  <c:v>0.25</c:v>
                </c:pt>
                <c:pt idx="5329">
                  <c:v>0.25</c:v>
                </c:pt>
                <c:pt idx="5330">
                  <c:v>0.25</c:v>
                </c:pt>
                <c:pt idx="5331">
                  <c:v>0.25</c:v>
                </c:pt>
                <c:pt idx="5332">
                  <c:v>0.25</c:v>
                </c:pt>
                <c:pt idx="5333">
                  <c:v>0.25</c:v>
                </c:pt>
                <c:pt idx="5334">
                  <c:v>0.25</c:v>
                </c:pt>
                <c:pt idx="5335">
                  <c:v>0.25</c:v>
                </c:pt>
                <c:pt idx="5336">
                  <c:v>0.25</c:v>
                </c:pt>
                <c:pt idx="5337">
                  <c:v>0.25</c:v>
                </c:pt>
                <c:pt idx="5338">
                  <c:v>0.25</c:v>
                </c:pt>
                <c:pt idx="5339">
                  <c:v>0.25</c:v>
                </c:pt>
                <c:pt idx="5340">
                  <c:v>0.25</c:v>
                </c:pt>
                <c:pt idx="5341">
                  <c:v>0.25</c:v>
                </c:pt>
                <c:pt idx="5342">
                  <c:v>0.25</c:v>
                </c:pt>
                <c:pt idx="5343">
                  <c:v>0.25</c:v>
                </c:pt>
                <c:pt idx="5344">
                  <c:v>0.25</c:v>
                </c:pt>
                <c:pt idx="5345">
                  <c:v>0.25</c:v>
                </c:pt>
                <c:pt idx="5346">
                  <c:v>0.25</c:v>
                </c:pt>
                <c:pt idx="5347">
                  <c:v>0.25</c:v>
                </c:pt>
                <c:pt idx="5348">
                  <c:v>0.25</c:v>
                </c:pt>
                <c:pt idx="5349">
                  <c:v>0.25</c:v>
                </c:pt>
                <c:pt idx="5350">
                  <c:v>0.25</c:v>
                </c:pt>
                <c:pt idx="5351">
                  <c:v>0.25</c:v>
                </c:pt>
                <c:pt idx="5352">
                  <c:v>0.25</c:v>
                </c:pt>
                <c:pt idx="5353">
                  <c:v>0.25</c:v>
                </c:pt>
                <c:pt idx="5354">
                  <c:v>0.25</c:v>
                </c:pt>
                <c:pt idx="5355">
                  <c:v>0.25</c:v>
                </c:pt>
                <c:pt idx="5356">
                  <c:v>0.25</c:v>
                </c:pt>
                <c:pt idx="5357">
                  <c:v>0.25</c:v>
                </c:pt>
                <c:pt idx="5358">
                  <c:v>0.25</c:v>
                </c:pt>
                <c:pt idx="5359">
                  <c:v>0.25</c:v>
                </c:pt>
                <c:pt idx="5360">
                  <c:v>0.25</c:v>
                </c:pt>
                <c:pt idx="5361">
                  <c:v>0.25</c:v>
                </c:pt>
                <c:pt idx="5362">
                  <c:v>0.25</c:v>
                </c:pt>
                <c:pt idx="5363">
                  <c:v>0.25</c:v>
                </c:pt>
                <c:pt idx="5364">
                  <c:v>0.25</c:v>
                </c:pt>
                <c:pt idx="5365">
                  <c:v>0.25</c:v>
                </c:pt>
                <c:pt idx="5366">
                  <c:v>0.25</c:v>
                </c:pt>
                <c:pt idx="5367">
                  <c:v>0.25</c:v>
                </c:pt>
                <c:pt idx="5368">
                  <c:v>0.25</c:v>
                </c:pt>
                <c:pt idx="5369">
                  <c:v>0.25</c:v>
                </c:pt>
                <c:pt idx="5370">
                  <c:v>0.25</c:v>
                </c:pt>
                <c:pt idx="5371">
                  <c:v>0.25</c:v>
                </c:pt>
                <c:pt idx="5372">
                  <c:v>0.25</c:v>
                </c:pt>
                <c:pt idx="5373">
                  <c:v>0.25</c:v>
                </c:pt>
                <c:pt idx="5374">
                  <c:v>0.25</c:v>
                </c:pt>
                <c:pt idx="5375">
                  <c:v>0.25</c:v>
                </c:pt>
                <c:pt idx="5376">
                  <c:v>0.25</c:v>
                </c:pt>
                <c:pt idx="5377">
                  <c:v>0.25</c:v>
                </c:pt>
                <c:pt idx="5378">
                  <c:v>0.25</c:v>
                </c:pt>
                <c:pt idx="5379">
                  <c:v>0.25</c:v>
                </c:pt>
                <c:pt idx="5380">
                  <c:v>0.25</c:v>
                </c:pt>
                <c:pt idx="5381">
                  <c:v>0.25</c:v>
                </c:pt>
                <c:pt idx="5382">
                  <c:v>0.25</c:v>
                </c:pt>
                <c:pt idx="5383">
                  <c:v>0.25</c:v>
                </c:pt>
                <c:pt idx="5384">
                  <c:v>0.25</c:v>
                </c:pt>
                <c:pt idx="5385">
                  <c:v>0.25</c:v>
                </c:pt>
                <c:pt idx="5386">
                  <c:v>0.25</c:v>
                </c:pt>
                <c:pt idx="5387">
                  <c:v>0.25</c:v>
                </c:pt>
                <c:pt idx="5388">
                  <c:v>0.25</c:v>
                </c:pt>
                <c:pt idx="5389">
                  <c:v>0.25</c:v>
                </c:pt>
                <c:pt idx="5390">
                  <c:v>0.25</c:v>
                </c:pt>
                <c:pt idx="5391">
                  <c:v>0.25</c:v>
                </c:pt>
                <c:pt idx="5392">
                  <c:v>0.25</c:v>
                </c:pt>
                <c:pt idx="5393">
                  <c:v>0.25</c:v>
                </c:pt>
                <c:pt idx="5394">
                  <c:v>0.25</c:v>
                </c:pt>
                <c:pt idx="5395">
                  <c:v>0.25</c:v>
                </c:pt>
                <c:pt idx="5396">
                  <c:v>0.25</c:v>
                </c:pt>
                <c:pt idx="5397">
                  <c:v>0.25</c:v>
                </c:pt>
                <c:pt idx="5398">
                  <c:v>0.25</c:v>
                </c:pt>
                <c:pt idx="5399">
                  <c:v>0.25</c:v>
                </c:pt>
                <c:pt idx="5400">
                  <c:v>0.25</c:v>
                </c:pt>
                <c:pt idx="5401">
                  <c:v>0.25</c:v>
                </c:pt>
                <c:pt idx="5402">
                  <c:v>0.75</c:v>
                </c:pt>
                <c:pt idx="5403">
                  <c:v>0.75</c:v>
                </c:pt>
                <c:pt idx="5404">
                  <c:v>0.25</c:v>
                </c:pt>
                <c:pt idx="5405">
                  <c:v>0.25</c:v>
                </c:pt>
                <c:pt idx="5406">
                  <c:v>0.25</c:v>
                </c:pt>
                <c:pt idx="5407">
                  <c:v>0.25</c:v>
                </c:pt>
                <c:pt idx="5408">
                  <c:v>0.25</c:v>
                </c:pt>
                <c:pt idx="5409">
                  <c:v>0.25</c:v>
                </c:pt>
                <c:pt idx="5410">
                  <c:v>0.25</c:v>
                </c:pt>
                <c:pt idx="5411">
                  <c:v>0.25</c:v>
                </c:pt>
                <c:pt idx="5412">
                  <c:v>0.25</c:v>
                </c:pt>
                <c:pt idx="5413">
                  <c:v>0.25</c:v>
                </c:pt>
                <c:pt idx="5414">
                  <c:v>0.25</c:v>
                </c:pt>
                <c:pt idx="5415">
                  <c:v>0.25</c:v>
                </c:pt>
                <c:pt idx="5416">
                  <c:v>0.25</c:v>
                </c:pt>
                <c:pt idx="5417">
                  <c:v>0.75</c:v>
                </c:pt>
                <c:pt idx="5418">
                  <c:v>0.75</c:v>
                </c:pt>
                <c:pt idx="5419">
                  <c:v>0.75</c:v>
                </c:pt>
                <c:pt idx="5420">
                  <c:v>0</c:v>
                </c:pt>
                <c:pt idx="5421">
                  <c:v>0.25</c:v>
                </c:pt>
                <c:pt idx="5422">
                  <c:v>0.25</c:v>
                </c:pt>
                <c:pt idx="5423">
                  <c:v>0.25</c:v>
                </c:pt>
                <c:pt idx="5424">
                  <c:v>0.25</c:v>
                </c:pt>
                <c:pt idx="5425">
                  <c:v>0.25</c:v>
                </c:pt>
                <c:pt idx="5426">
                  <c:v>0.25</c:v>
                </c:pt>
                <c:pt idx="5427">
                  <c:v>0.75</c:v>
                </c:pt>
                <c:pt idx="5428">
                  <c:v>0.75</c:v>
                </c:pt>
                <c:pt idx="5429">
                  <c:v>0.75</c:v>
                </c:pt>
                <c:pt idx="5430">
                  <c:v>0.75</c:v>
                </c:pt>
                <c:pt idx="5431">
                  <c:v>0.75</c:v>
                </c:pt>
                <c:pt idx="5432">
                  <c:v>0.75</c:v>
                </c:pt>
                <c:pt idx="5433">
                  <c:v>0.25</c:v>
                </c:pt>
                <c:pt idx="5434">
                  <c:v>0.25</c:v>
                </c:pt>
                <c:pt idx="5435">
                  <c:v>0</c:v>
                </c:pt>
                <c:pt idx="5436">
                  <c:v>0</c:v>
                </c:pt>
                <c:pt idx="5437">
                  <c:v>0</c:v>
                </c:pt>
                <c:pt idx="5438">
                  <c:v>0</c:v>
                </c:pt>
                <c:pt idx="5439">
                  <c:v>0</c:v>
                </c:pt>
                <c:pt idx="5440">
                  <c:v>0</c:v>
                </c:pt>
                <c:pt idx="5441">
                  <c:v>0</c:v>
                </c:pt>
                <c:pt idx="5442">
                  <c:v>0</c:v>
                </c:pt>
                <c:pt idx="5443">
                  <c:v>0.25</c:v>
                </c:pt>
                <c:pt idx="5444">
                  <c:v>0.25</c:v>
                </c:pt>
                <c:pt idx="5445">
                  <c:v>0.25</c:v>
                </c:pt>
                <c:pt idx="5446">
                  <c:v>0.25</c:v>
                </c:pt>
                <c:pt idx="5447">
                  <c:v>0.25</c:v>
                </c:pt>
                <c:pt idx="5448">
                  <c:v>0.25</c:v>
                </c:pt>
                <c:pt idx="5449">
                  <c:v>0.25</c:v>
                </c:pt>
                <c:pt idx="5450">
                  <c:v>0.25</c:v>
                </c:pt>
                <c:pt idx="5451">
                  <c:v>0.25</c:v>
                </c:pt>
                <c:pt idx="5452">
                  <c:v>0.25</c:v>
                </c:pt>
                <c:pt idx="5453">
                  <c:v>0.25</c:v>
                </c:pt>
                <c:pt idx="5454">
                  <c:v>0.25</c:v>
                </c:pt>
                <c:pt idx="5455">
                  <c:v>0.25</c:v>
                </c:pt>
                <c:pt idx="5456">
                  <c:v>0.25</c:v>
                </c:pt>
                <c:pt idx="5457">
                  <c:v>0.25</c:v>
                </c:pt>
                <c:pt idx="5458">
                  <c:v>0.25</c:v>
                </c:pt>
                <c:pt idx="5459">
                  <c:v>0.25</c:v>
                </c:pt>
                <c:pt idx="5460">
                  <c:v>0.25</c:v>
                </c:pt>
                <c:pt idx="5461">
                  <c:v>0.25</c:v>
                </c:pt>
                <c:pt idx="5462">
                  <c:v>0.25</c:v>
                </c:pt>
                <c:pt idx="5463">
                  <c:v>0.25</c:v>
                </c:pt>
                <c:pt idx="5464">
                  <c:v>0.25</c:v>
                </c:pt>
                <c:pt idx="5465">
                  <c:v>0.25</c:v>
                </c:pt>
                <c:pt idx="5466">
                  <c:v>0.25</c:v>
                </c:pt>
                <c:pt idx="5467">
                  <c:v>0.25</c:v>
                </c:pt>
                <c:pt idx="5468">
                  <c:v>0.25</c:v>
                </c:pt>
                <c:pt idx="5469">
                  <c:v>0.25</c:v>
                </c:pt>
                <c:pt idx="5470">
                  <c:v>0.25</c:v>
                </c:pt>
                <c:pt idx="5471">
                  <c:v>0.25</c:v>
                </c:pt>
                <c:pt idx="5472">
                  <c:v>0.25</c:v>
                </c:pt>
                <c:pt idx="5473">
                  <c:v>0.25</c:v>
                </c:pt>
                <c:pt idx="5474">
                  <c:v>0.25</c:v>
                </c:pt>
                <c:pt idx="5475">
                  <c:v>0.25</c:v>
                </c:pt>
                <c:pt idx="5476">
                  <c:v>0.25</c:v>
                </c:pt>
                <c:pt idx="5477">
                  <c:v>0.25</c:v>
                </c:pt>
                <c:pt idx="5478">
                  <c:v>0.25</c:v>
                </c:pt>
                <c:pt idx="5479">
                  <c:v>0.25</c:v>
                </c:pt>
                <c:pt idx="5480">
                  <c:v>0.25</c:v>
                </c:pt>
                <c:pt idx="5481">
                  <c:v>0.25</c:v>
                </c:pt>
                <c:pt idx="5482">
                  <c:v>0.25</c:v>
                </c:pt>
                <c:pt idx="5483">
                  <c:v>0.25</c:v>
                </c:pt>
                <c:pt idx="5484">
                  <c:v>0.25</c:v>
                </c:pt>
                <c:pt idx="5485">
                  <c:v>0.25</c:v>
                </c:pt>
                <c:pt idx="5486">
                  <c:v>0.25</c:v>
                </c:pt>
                <c:pt idx="5487">
                  <c:v>0.25</c:v>
                </c:pt>
                <c:pt idx="5488">
                  <c:v>0.25</c:v>
                </c:pt>
                <c:pt idx="5489">
                  <c:v>0.25</c:v>
                </c:pt>
                <c:pt idx="5490">
                  <c:v>0.25</c:v>
                </c:pt>
                <c:pt idx="5491">
                  <c:v>0.25</c:v>
                </c:pt>
                <c:pt idx="5492">
                  <c:v>0.25</c:v>
                </c:pt>
                <c:pt idx="5493">
                  <c:v>0.25</c:v>
                </c:pt>
                <c:pt idx="5494">
                  <c:v>0.25</c:v>
                </c:pt>
                <c:pt idx="5495">
                  <c:v>0.25</c:v>
                </c:pt>
                <c:pt idx="5496">
                  <c:v>0.25</c:v>
                </c:pt>
                <c:pt idx="5497">
                  <c:v>0.25</c:v>
                </c:pt>
                <c:pt idx="5498">
                  <c:v>0.25</c:v>
                </c:pt>
                <c:pt idx="5499">
                  <c:v>0.25</c:v>
                </c:pt>
                <c:pt idx="5500">
                  <c:v>0.25</c:v>
                </c:pt>
                <c:pt idx="5501">
                  <c:v>0.25</c:v>
                </c:pt>
                <c:pt idx="5502">
                  <c:v>0.25</c:v>
                </c:pt>
                <c:pt idx="5503">
                  <c:v>0.25</c:v>
                </c:pt>
                <c:pt idx="5504">
                  <c:v>0.25</c:v>
                </c:pt>
                <c:pt idx="5505">
                  <c:v>0.25</c:v>
                </c:pt>
                <c:pt idx="5506">
                  <c:v>0.25</c:v>
                </c:pt>
                <c:pt idx="5507">
                  <c:v>0.25</c:v>
                </c:pt>
                <c:pt idx="5508">
                  <c:v>0.25</c:v>
                </c:pt>
                <c:pt idx="5509">
                  <c:v>0.25</c:v>
                </c:pt>
                <c:pt idx="5510">
                  <c:v>0.25</c:v>
                </c:pt>
                <c:pt idx="5511">
                  <c:v>0.25</c:v>
                </c:pt>
                <c:pt idx="5512">
                  <c:v>0.25</c:v>
                </c:pt>
                <c:pt idx="5513">
                  <c:v>0.25</c:v>
                </c:pt>
                <c:pt idx="5514">
                  <c:v>0.25</c:v>
                </c:pt>
                <c:pt idx="5515">
                  <c:v>0.25</c:v>
                </c:pt>
                <c:pt idx="5516">
                  <c:v>0.25</c:v>
                </c:pt>
                <c:pt idx="5517">
                  <c:v>0.25</c:v>
                </c:pt>
                <c:pt idx="5518">
                  <c:v>0.25</c:v>
                </c:pt>
                <c:pt idx="5519">
                  <c:v>0.25</c:v>
                </c:pt>
                <c:pt idx="5520">
                  <c:v>0.25</c:v>
                </c:pt>
                <c:pt idx="5521">
                  <c:v>0.75</c:v>
                </c:pt>
                <c:pt idx="5522">
                  <c:v>0.25</c:v>
                </c:pt>
                <c:pt idx="5523">
                  <c:v>0.75</c:v>
                </c:pt>
                <c:pt idx="5524">
                  <c:v>0.25</c:v>
                </c:pt>
                <c:pt idx="5525">
                  <c:v>0.75</c:v>
                </c:pt>
                <c:pt idx="5526">
                  <c:v>0.25</c:v>
                </c:pt>
                <c:pt idx="5527">
                  <c:v>0.25</c:v>
                </c:pt>
                <c:pt idx="5528">
                  <c:v>0.75</c:v>
                </c:pt>
                <c:pt idx="5529">
                  <c:v>0.25</c:v>
                </c:pt>
                <c:pt idx="5530">
                  <c:v>0.25</c:v>
                </c:pt>
                <c:pt idx="5531">
                  <c:v>0.75</c:v>
                </c:pt>
                <c:pt idx="5532">
                  <c:v>0.25</c:v>
                </c:pt>
                <c:pt idx="5533">
                  <c:v>0.75</c:v>
                </c:pt>
                <c:pt idx="5534">
                  <c:v>0.25</c:v>
                </c:pt>
                <c:pt idx="5535">
                  <c:v>0.25</c:v>
                </c:pt>
                <c:pt idx="5536">
                  <c:v>0.25</c:v>
                </c:pt>
                <c:pt idx="5537">
                  <c:v>0.25</c:v>
                </c:pt>
                <c:pt idx="5538">
                  <c:v>0.25</c:v>
                </c:pt>
                <c:pt idx="5539">
                  <c:v>0.25</c:v>
                </c:pt>
                <c:pt idx="5540">
                  <c:v>0.25</c:v>
                </c:pt>
                <c:pt idx="5541">
                  <c:v>0.25</c:v>
                </c:pt>
                <c:pt idx="5542">
                  <c:v>0.25</c:v>
                </c:pt>
                <c:pt idx="5543">
                  <c:v>0.25</c:v>
                </c:pt>
                <c:pt idx="5544">
                  <c:v>0.25</c:v>
                </c:pt>
                <c:pt idx="5545">
                  <c:v>0.25</c:v>
                </c:pt>
                <c:pt idx="5546">
                  <c:v>0.75</c:v>
                </c:pt>
                <c:pt idx="5547">
                  <c:v>0.75</c:v>
                </c:pt>
                <c:pt idx="5548">
                  <c:v>0.75</c:v>
                </c:pt>
                <c:pt idx="5549">
                  <c:v>0.75</c:v>
                </c:pt>
                <c:pt idx="5550">
                  <c:v>0.75</c:v>
                </c:pt>
                <c:pt idx="5551">
                  <c:v>0.75</c:v>
                </c:pt>
                <c:pt idx="5552">
                  <c:v>0.75</c:v>
                </c:pt>
                <c:pt idx="5553">
                  <c:v>0.75</c:v>
                </c:pt>
                <c:pt idx="5554">
                  <c:v>0.75</c:v>
                </c:pt>
                <c:pt idx="5555">
                  <c:v>0.75</c:v>
                </c:pt>
                <c:pt idx="5556">
                  <c:v>0.75</c:v>
                </c:pt>
                <c:pt idx="5557">
                  <c:v>0.75</c:v>
                </c:pt>
                <c:pt idx="5558">
                  <c:v>0.75</c:v>
                </c:pt>
                <c:pt idx="5559">
                  <c:v>0.75</c:v>
                </c:pt>
                <c:pt idx="5560">
                  <c:v>0.75</c:v>
                </c:pt>
                <c:pt idx="5561">
                  <c:v>0.75</c:v>
                </c:pt>
                <c:pt idx="5562">
                  <c:v>0.75</c:v>
                </c:pt>
                <c:pt idx="5563">
                  <c:v>0.25</c:v>
                </c:pt>
                <c:pt idx="5564">
                  <c:v>0.25</c:v>
                </c:pt>
                <c:pt idx="5565">
                  <c:v>0.25</c:v>
                </c:pt>
                <c:pt idx="5566">
                  <c:v>0.25</c:v>
                </c:pt>
                <c:pt idx="5567">
                  <c:v>0.25</c:v>
                </c:pt>
                <c:pt idx="5568">
                  <c:v>0.25</c:v>
                </c:pt>
                <c:pt idx="5569">
                  <c:v>0.25</c:v>
                </c:pt>
                <c:pt idx="5570">
                  <c:v>0.25</c:v>
                </c:pt>
                <c:pt idx="5571">
                  <c:v>0.25</c:v>
                </c:pt>
                <c:pt idx="5572">
                  <c:v>0.25</c:v>
                </c:pt>
                <c:pt idx="5573">
                  <c:v>0.25</c:v>
                </c:pt>
                <c:pt idx="5574">
                  <c:v>0.25</c:v>
                </c:pt>
                <c:pt idx="5575">
                  <c:v>0.25</c:v>
                </c:pt>
                <c:pt idx="5576">
                  <c:v>0.25</c:v>
                </c:pt>
                <c:pt idx="5577">
                  <c:v>0.25</c:v>
                </c:pt>
                <c:pt idx="5578">
                  <c:v>0.25</c:v>
                </c:pt>
                <c:pt idx="5579">
                  <c:v>0.25</c:v>
                </c:pt>
                <c:pt idx="5580">
                  <c:v>0.25</c:v>
                </c:pt>
                <c:pt idx="5581">
                  <c:v>0.25</c:v>
                </c:pt>
                <c:pt idx="5582">
                  <c:v>0.25</c:v>
                </c:pt>
                <c:pt idx="5583">
                  <c:v>0.25</c:v>
                </c:pt>
                <c:pt idx="5584">
                  <c:v>0.25</c:v>
                </c:pt>
                <c:pt idx="5585">
                  <c:v>0.25</c:v>
                </c:pt>
                <c:pt idx="5586">
                  <c:v>0.25</c:v>
                </c:pt>
                <c:pt idx="5587">
                  <c:v>0.25</c:v>
                </c:pt>
                <c:pt idx="5588">
                  <c:v>0.25</c:v>
                </c:pt>
                <c:pt idx="5589">
                  <c:v>0.25</c:v>
                </c:pt>
                <c:pt idx="5590">
                  <c:v>0.25</c:v>
                </c:pt>
                <c:pt idx="5591">
                  <c:v>0.25</c:v>
                </c:pt>
                <c:pt idx="5592">
                  <c:v>0.25</c:v>
                </c:pt>
                <c:pt idx="5593">
                  <c:v>0.25</c:v>
                </c:pt>
                <c:pt idx="5594">
                  <c:v>0.25</c:v>
                </c:pt>
                <c:pt idx="5595">
                  <c:v>0.25</c:v>
                </c:pt>
                <c:pt idx="5596">
                  <c:v>0.25</c:v>
                </c:pt>
                <c:pt idx="5597">
                  <c:v>0.25</c:v>
                </c:pt>
                <c:pt idx="5598">
                  <c:v>0.25</c:v>
                </c:pt>
                <c:pt idx="5599">
                  <c:v>0.25</c:v>
                </c:pt>
                <c:pt idx="5600">
                  <c:v>0.75</c:v>
                </c:pt>
                <c:pt idx="5601">
                  <c:v>0.75</c:v>
                </c:pt>
                <c:pt idx="5602">
                  <c:v>0.75</c:v>
                </c:pt>
                <c:pt idx="5603">
                  <c:v>0.75</c:v>
                </c:pt>
                <c:pt idx="5604">
                  <c:v>0.75</c:v>
                </c:pt>
                <c:pt idx="5605">
                  <c:v>0.25</c:v>
                </c:pt>
                <c:pt idx="5606">
                  <c:v>0.25</c:v>
                </c:pt>
                <c:pt idx="5607">
                  <c:v>0.25</c:v>
                </c:pt>
                <c:pt idx="5608">
                  <c:v>0.25</c:v>
                </c:pt>
                <c:pt idx="5609">
                  <c:v>0.25</c:v>
                </c:pt>
                <c:pt idx="5610">
                  <c:v>0.25</c:v>
                </c:pt>
                <c:pt idx="5611">
                  <c:v>0.25</c:v>
                </c:pt>
                <c:pt idx="5612">
                  <c:v>0.25</c:v>
                </c:pt>
                <c:pt idx="5613">
                  <c:v>0.25</c:v>
                </c:pt>
                <c:pt idx="5614">
                  <c:v>0.25</c:v>
                </c:pt>
                <c:pt idx="5615">
                  <c:v>0.25</c:v>
                </c:pt>
                <c:pt idx="5616">
                  <c:v>0.25</c:v>
                </c:pt>
                <c:pt idx="5617">
                  <c:v>0.25</c:v>
                </c:pt>
                <c:pt idx="5618">
                  <c:v>0.25</c:v>
                </c:pt>
                <c:pt idx="5619">
                  <c:v>0.25</c:v>
                </c:pt>
                <c:pt idx="5620">
                  <c:v>0.25</c:v>
                </c:pt>
                <c:pt idx="5621">
                  <c:v>0.25</c:v>
                </c:pt>
                <c:pt idx="5622">
                  <c:v>0.25</c:v>
                </c:pt>
                <c:pt idx="5623">
                  <c:v>0.25</c:v>
                </c:pt>
                <c:pt idx="5624">
                  <c:v>0.25</c:v>
                </c:pt>
                <c:pt idx="5625">
                  <c:v>0.25</c:v>
                </c:pt>
                <c:pt idx="5626">
                  <c:v>0.25</c:v>
                </c:pt>
                <c:pt idx="5627">
                  <c:v>0.25</c:v>
                </c:pt>
                <c:pt idx="5628">
                  <c:v>0.25</c:v>
                </c:pt>
                <c:pt idx="5629">
                  <c:v>0.25</c:v>
                </c:pt>
                <c:pt idx="5630">
                  <c:v>0.25</c:v>
                </c:pt>
                <c:pt idx="5631">
                  <c:v>0.25</c:v>
                </c:pt>
                <c:pt idx="5632">
                  <c:v>0.25</c:v>
                </c:pt>
                <c:pt idx="5633">
                  <c:v>0.25</c:v>
                </c:pt>
                <c:pt idx="5634">
                  <c:v>0.25</c:v>
                </c:pt>
                <c:pt idx="5635">
                  <c:v>0.25</c:v>
                </c:pt>
                <c:pt idx="5636">
                  <c:v>0.25</c:v>
                </c:pt>
                <c:pt idx="5637">
                  <c:v>0.25</c:v>
                </c:pt>
                <c:pt idx="5638">
                  <c:v>0.25</c:v>
                </c:pt>
                <c:pt idx="5639">
                  <c:v>0.25</c:v>
                </c:pt>
                <c:pt idx="5640">
                  <c:v>0.25</c:v>
                </c:pt>
                <c:pt idx="5641">
                  <c:v>0.25</c:v>
                </c:pt>
                <c:pt idx="5642">
                  <c:v>0.25</c:v>
                </c:pt>
                <c:pt idx="5643">
                  <c:v>0.25</c:v>
                </c:pt>
                <c:pt idx="5644">
                  <c:v>0.25</c:v>
                </c:pt>
                <c:pt idx="5645">
                  <c:v>0.25</c:v>
                </c:pt>
                <c:pt idx="5646">
                  <c:v>0.25</c:v>
                </c:pt>
                <c:pt idx="5647">
                  <c:v>0.25</c:v>
                </c:pt>
                <c:pt idx="5648">
                  <c:v>0.25</c:v>
                </c:pt>
                <c:pt idx="5649">
                  <c:v>0.25</c:v>
                </c:pt>
                <c:pt idx="5650">
                  <c:v>0.25</c:v>
                </c:pt>
                <c:pt idx="5651">
                  <c:v>0.25</c:v>
                </c:pt>
                <c:pt idx="5652">
                  <c:v>0.25</c:v>
                </c:pt>
                <c:pt idx="5653">
                  <c:v>0.25</c:v>
                </c:pt>
                <c:pt idx="5654">
                  <c:v>0.25</c:v>
                </c:pt>
                <c:pt idx="5655">
                  <c:v>0.25</c:v>
                </c:pt>
                <c:pt idx="5656">
                  <c:v>0.25</c:v>
                </c:pt>
                <c:pt idx="5657">
                  <c:v>0.25</c:v>
                </c:pt>
                <c:pt idx="5658">
                  <c:v>0.25</c:v>
                </c:pt>
                <c:pt idx="5659">
                  <c:v>0.25</c:v>
                </c:pt>
                <c:pt idx="5660">
                  <c:v>0.25</c:v>
                </c:pt>
                <c:pt idx="5661">
                  <c:v>0.25</c:v>
                </c:pt>
                <c:pt idx="5662">
                  <c:v>0.25</c:v>
                </c:pt>
                <c:pt idx="5663">
                  <c:v>0.25</c:v>
                </c:pt>
                <c:pt idx="5664">
                  <c:v>0.25</c:v>
                </c:pt>
                <c:pt idx="5665">
                  <c:v>0.25</c:v>
                </c:pt>
                <c:pt idx="5666">
                  <c:v>0.25</c:v>
                </c:pt>
                <c:pt idx="5667">
                  <c:v>0.25</c:v>
                </c:pt>
                <c:pt idx="5668">
                  <c:v>0.25</c:v>
                </c:pt>
                <c:pt idx="5669">
                  <c:v>0.25</c:v>
                </c:pt>
                <c:pt idx="5670">
                  <c:v>0.25</c:v>
                </c:pt>
                <c:pt idx="5671">
                  <c:v>0.25</c:v>
                </c:pt>
                <c:pt idx="5672">
                  <c:v>0.25</c:v>
                </c:pt>
                <c:pt idx="5673">
                  <c:v>0.25</c:v>
                </c:pt>
                <c:pt idx="5674">
                  <c:v>0.25</c:v>
                </c:pt>
                <c:pt idx="5675">
                  <c:v>0.25</c:v>
                </c:pt>
                <c:pt idx="5676">
                  <c:v>0.25</c:v>
                </c:pt>
                <c:pt idx="5677">
                  <c:v>0.25</c:v>
                </c:pt>
                <c:pt idx="5678">
                  <c:v>0.25</c:v>
                </c:pt>
                <c:pt idx="5679">
                  <c:v>0.25</c:v>
                </c:pt>
                <c:pt idx="5680">
                  <c:v>0.25</c:v>
                </c:pt>
                <c:pt idx="5681">
                  <c:v>0.25</c:v>
                </c:pt>
                <c:pt idx="5682">
                  <c:v>0.25</c:v>
                </c:pt>
                <c:pt idx="5683">
                  <c:v>0.25</c:v>
                </c:pt>
                <c:pt idx="5684">
                  <c:v>0.25</c:v>
                </c:pt>
                <c:pt idx="5685">
                  <c:v>0.25</c:v>
                </c:pt>
                <c:pt idx="5686">
                  <c:v>0.25</c:v>
                </c:pt>
                <c:pt idx="5687">
                  <c:v>0.25</c:v>
                </c:pt>
                <c:pt idx="5688">
                  <c:v>0.25</c:v>
                </c:pt>
                <c:pt idx="5689">
                  <c:v>0.25</c:v>
                </c:pt>
                <c:pt idx="5690">
                  <c:v>0.25</c:v>
                </c:pt>
                <c:pt idx="5691">
                  <c:v>0.25</c:v>
                </c:pt>
                <c:pt idx="5692">
                  <c:v>0.25</c:v>
                </c:pt>
                <c:pt idx="5693">
                  <c:v>0.25</c:v>
                </c:pt>
                <c:pt idx="5694">
                  <c:v>0.25</c:v>
                </c:pt>
                <c:pt idx="5695">
                  <c:v>0.25</c:v>
                </c:pt>
                <c:pt idx="5696">
                  <c:v>0.25</c:v>
                </c:pt>
                <c:pt idx="5697">
                  <c:v>0.25</c:v>
                </c:pt>
                <c:pt idx="5698">
                  <c:v>0.25</c:v>
                </c:pt>
                <c:pt idx="5699">
                  <c:v>0.25</c:v>
                </c:pt>
                <c:pt idx="5700">
                  <c:v>0.25</c:v>
                </c:pt>
                <c:pt idx="5701">
                  <c:v>0.25</c:v>
                </c:pt>
                <c:pt idx="5702">
                  <c:v>0.25</c:v>
                </c:pt>
                <c:pt idx="5703">
                  <c:v>0.25</c:v>
                </c:pt>
                <c:pt idx="5704">
                  <c:v>0.25</c:v>
                </c:pt>
                <c:pt idx="5705">
                  <c:v>0.25</c:v>
                </c:pt>
                <c:pt idx="5706">
                  <c:v>0.25</c:v>
                </c:pt>
                <c:pt idx="5707">
                  <c:v>0.25</c:v>
                </c:pt>
                <c:pt idx="5708">
                  <c:v>0.25</c:v>
                </c:pt>
                <c:pt idx="5709">
                  <c:v>0.25</c:v>
                </c:pt>
                <c:pt idx="5710">
                  <c:v>0.25</c:v>
                </c:pt>
                <c:pt idx="5711">
                  <c:v>0.25</c:v>
                </c:pt>
                <c:pt idx="5712">
                  <c:v>0.25</c:v>
                </c:pt>
                <c:pt idx="5713">
                  <c:v>0.25</c:v>
                </c:pt>
                <c:pt idx="5714">
                  <c:v>0.25</c:v>
                </c:pt>
                <c:pt idx="5715">
                  <c:v>0.25</c:v>
                </c:pt>
                <c:pt idx="5716">
                  <c:v>0.25</c:v>
                </c:pt>
                <c:pt idx="5717">
                  <c:v>0.25</c:v>
                </c:pt>
                <c:pt idx="5718">
                  <c:v>0.25</c:v>
                </c:pt>
                <c:pt idx="5719">
                  <c:v>0.25</c:v>
                </c:pt>
                <c:pt idx="5720">
                  <c:v>0.25</c:v>
                </c:pt>
                <c:pt idx="5721">
                  <c:v>0.25</c:v>
                </c:pt>
                <c:pt idx="5722">
                  <c:v>0.25</c:v>
                </c:pt>
                <c:pt idx="5723">
                  <c:v>0.25</c:v>
                </c:pt>
                <c:pt idx="5724">
                  <c:v>0.25</c:v>
                </c:pt>
                <c:pt idx="5725">
                  <c:v>0.25</c:v>
                </c:pt>
                <c:pt idx="5726">
                  <c:v>0.25</c:v>
                </c:pt>
                <c:pt idx="5727">
                  <c:v>0.25</c:v>
                </c:pt>
                <c:pt idx="5728">
                  <c:v>0.25</c:v>
                </c:pt>
                <c:pt idx="5729">
                  <c:v>0.25</c:v>
                </c:pt>
                <c:pt idx="5730">
                  <c:v>0.25</c:v>
                </c:pt>
                <c:pt idx="5731">
                  <c:v>0.25</c:v>
                </c:pt>
                <c:pt idx="5732">
                  <c:v>0.25</c:v>
                </c:pt>
                <c:pt idx="5733">
                  <c:v>0.25</c:v>
                </c:pt>
                <c:pt idx="5734">
                  <c:v>0.25</c:v>
                </c:pt>
                <c:pt idx="5735">
                  <c:v>0.25</c:v>
                </c:pt>
                <c:pt idx="5736">
                  <c:v>0.25</c:v>
                </c:pt>
                <c:pt idx="5737">
                  <c:v>0.25</c:v>
                </c:pt>
                <c:pt idx="5738">
                  <c:v>0.25</c:v>
                </c:pt>
                <c:pt idx="5739">
                  <c:v>0.25</c:v>
                </c:pt>
                <c:pt idx="5740">
                  <c:v>0.25</c:v>
                </c:pt>
                <c:pt idx="5741">
                  <c:v>0.25</c:v>
                </c:pt>
                <c:pt idx="5742">
                  <c:v>0.25</c:v>
                </c:pt>
                <c:pt idx="5743">
                  <c:v>0.25</c:v>
                </c:pt>
                <c:pt idx="5744">
                  <c:v>0.25</c:v>
                </c:pt>
                <c:pt idx="5745">
                  <c:v>0.25</c:v>
                </c:pt>
                <c:pt idx="5746">
                  <c:v>0.25</c:v>
                </c:pt>
                <c:pt idx="5747">
                  <c:v>0.25</c:v>
                </c:pt>
                <c:pt idx="5748">
                  <c:v>0.25</c:v>
                </c:pt>
                <c:pt idx="5749">
                  <c:v>0.25</c:v>
                </c:pt>
                <c:pt idx="5750">
                  <c:v>0.25</c:v>
                </c:pt>
                <c:pt idx="5751">
                  <c:v>0.25</c:v>
                </c:pt>
                <c:pt idx="5752">
                  <c:v>0.25</c:v>
                </c:pt>
                <c:pt idx="5753">
                  <c:v>0.25</c:v>
                </c:pt>
                <c:pt idx="5754">
                  <c:v>0.25</c:v>
                </c:pt>
                <c:pt idx="5755">
                  <c:v>0.25</c:v>
                </c:pt>
                <c:pt idx="5756">
                  <c:v>0.25</c:v>
                </c:pt>
                <c:pt idx="5757">
                  <c:v>0.25</c:v>
                </c:pt>
                <c:pt idx="5758">
                  <c:v>0.25</c:v>
                </c:pt>
                <c:pt idx="5759">
                  <c:v>0.25</c:v>
                </c:pt>
                <c:pt idx="5760">
                  <c:v>0.25</c:v>
                </c:pt>
                <c:pt idx="5761">
                  <c:v>0</c:v>
                </c:pt>
                <c:pt idx="5762">
                  <c:v>0.75</c:v>
                </c:pt>
                <c:pt idx="5763">
                  <c:v>0</c:v>
                </c:pt>
                <c:pt idx="5764">
                  <c:v>0.75</c:v>
                </c:pt>
                <c:pt idx="5765">
                  <c:v>0</c:v>
                </c:pt>
                <c:pt idx="5766">
                  <c:v>0.75</c:v>
                </c:pt>
                <c:pt idx="5767">
                  <c:v>0.75</c:v>
                </c:pt>
                <c:pt idx="5768">
                  <c:v>0.75</c:v>
                </c:pt>
                <c:pt idx="5769">
                  <c:v>0.75</c:v>
                </c:pt>
                <c:pt idx="5770">
                  <c:v>0.75</c:v>
                </c:pt>
                <c:pt idx="5771">
                  <c:v>0.75</c:v>
                </c:pt>
                <c:pt idx="5772">
                  <c:v>0.75</c:v>
                </c:pt>
                <c:pt idx="5773">
                  <c:v>0.25</c:v>
                </c:pt>
                <c:pt idx="5774">
                  <c:v>0.25</c:v>
                </c:pt>
                <c:pt idx="5775">
                  <c:v>0.25</c:v>
                </c:pt>
                <c:pt idx="5776">
                  <c:v>0.25</c:v>
                </c:pt>
                <c:pt idx="5777">
                  <c:v>0.25</c:v>
                </c:pt>
                <c:pt idx="5778">
                  <c:v>0.25</c:v>
                </c:pt>
                <c:pt idx="5779">
                  <c:v>0.25</c:v>
                </c:pt>
                <c:pt idx="5780">
                  <c:v>0.25</c:v>
                </c:pt>
                <c:pt idx="5781">
                  <c:v>0.25</c:v>
                </c:pt>
                <c:pt idx="5782">
                  <c:v>0.25</c:v>
                </c:pt>
                <c:pt idx="5783">
                  <c:v>0.25</c:v>
                </c:pt>
                <c:pt idx="5784">
                  <c:v>0.25</c:v>
                </c:pt>
                <c:pt idx="5785">
                  <c:v>0.25</c:v>
                </c:pt>
                <c:pt idx="5786">
                  <c:v>0.25</c:v>
                </c:pt>
                <c:pt idx="5787">
                  <c:v>0.25</c:v>
                </c:pt>
                <c:pt idx="5788">
                  <c:v>0.25</c:v>
                </c:pt>
                <c:pt idx="5789">
                  <c:v>0.25</c:v>
                </c:pt>
                <c:pt idx="5790">
                  <c:v>0.25</c:v>
                </c:pt>
                <c:pt idx="5791">
                  <c:v>0.25</c:v>
                </c:pt>
                <c:pt idx="5792">
                  <c:v>0.25</c:v>
                </c:pt>
                <c:pt idx="5793">
                  <c:v>0.25</c:v>
                </c:pt>
                <c:pt idx="5794">
                  <c:v>0.25</c:v>
                </c:pt>
                <c:pt idx="5795">
                  <c:v>0.25</c:v>
                </c:pt>
                <c:pt idx="5796">
                  <c:v>0.25</c:v>
                </c:pt>
                <c:pt idx="5797">
                  <c:v>0.25</c:v>
                </c:pt>
                <c:pt idx="5798">
                  <c:v>0.25</c:v>
                </c:pt>
                <c:pt idx="5799">
                  <c:v>0.25</c:v>
                </c:pt>
                <c:pt idx="5800">
                  <c:v>0.25</c:v>
                </c:pt>
                <c:pt idx="5801">
                  <c:v>0.25</c:v>
                </c:pt>
                <c:pt idx="5802">
                  <c:v>0.25</c:v>
                </c:pt>
                <c:pt idx="5803">
                  <c:v>0.25</c:v>
                </c:pt>
                <c:pt idx="5804">
                  <c:v>0.75</c:v>
                </c:pt>
                <c:pt idx="5805">
                  <c:v>0.75</c:v>
                </c:pt>
                <c:pt idx="5806">
                  <c:v>0.75</c:v>
                </c:pt>
                <c:pt idx="5807">
                  <c:v>0.75</c:v>
                </c:pt>
                <c:pt idx="5808">
                  <c:v>0.75</c:v>
                </c:pt>
                <c:pt idx="5809">
                  <c:v>0.75</c:v>
                </c:pt>
                <c:pt idx="5810">
                  <c:v>0.25</c:v>
                </c:pt>
                <c:pt idx="5811">
                  <c:v>0.25</c:v>
                </c:pt>
                <c:pt idx="5812">
                  <c:v>0.25</c:v>
                </c:pt>
                <c:pt idx="5813">
                  <c:v>0.75</c:v>
                </c:pt>
                <c:pt idx="5814">
                  <c:v>0.75</c:v>
                </c:pt>
                <c:pt idx="5815">
                  <c:v>0.25</c:v>
                </c:pt>
                <c:pt idx="5816">
                  <c:v>0.75</c:v>
                </c:pt>
                <c:pt idx="5817">
                  <c:v>0.75</c:v>
                </c:pt>
                <c:pt idx="5818">
                  <c:v>0.25</c:v>
                </c:pt>
                <c:pt idx="5819">
                  <c:v>0.75</c:v>
                </c:pt>
                <c:pt idx="5820">
                  <c:v>0.25</c:v>
                </c:pt>
                <c:pt idx="5821">
                  <c:v>0.75</c:v>
                </c:pt>
                <c:pt idx="5822">
                  <c:v>0.25</c:v>
                </c:pt>
                <c:pt idx="5823">
                  <c:v>0.75</c:v>
                </c:pt>
                <c:pt idx="5824">
                  <c:v>0.75</c:v>
                </c:pt>
                <c:pt idx="5825">
                  <c:v>0.25</c:v>
                </c:pt>
                <c:pt idx="5826">
                  <c:v>0.25</c:v>
                </c:pt>
                <c:pt idx="5827">
                  <c:v>0.75</c:v>
                </c:pt>
                <c:pt idx="5828">
                  <c:v>0.25</c:v>
                </c:pt>
                <c:pt idx="5829">
                  <c:v>0.75</c:v>
                </c:pt>
                <c:pt idx="5830">
                  <c:v>0.25</c:v>
                </c:pt>
                <c:pt idx="5831">
                  <c:v>0.75</c:v>
                </c:pt>
                <c:pt idx="5832">
                  <c:v>0.75</c:v>
                </c:pt>
                <c:pt idx="5833">
                  <c:v>0.25</c:v>
                </c:pt>
                <c:pt idx="5834">
                  <c:v>0.25</c:v>
                </c:pt>
                <c:pt idx="5835">
                  <c:v>0.25</c:v>
                </c:pt>
                <c:pt idx="5836">
                  <c:v>0.75</c:v>
                </c:pt>
                <c:pt idx="5837">
                  <c:v>0.75</c:v>
                </c:pt>
                <c:pt idx="5838">
                  <c:v>0.75</c:v>
                </c:pt>
                <c:pt idx="5839">
                  <c:v>0.75</c:v>
                </c:pt>
                <c:pt idx="5840">
                  <c:v>0.75</c:v>
                </c:pt>
                <c:pt idx="5841">
                  <c:v>0.75</c:v>
                </c:pt>
                <c:pt idx="5842">
                  <c:v>0.75</c:v>
                </c:pt>
                <c:pt idx="5843">
                  <c:v>0.75</c:v>
                </c:pt>
                <c:pt idx="5844">
                  <c:v>0.75</c:v>
                </c:pt>
                <c:pt idx="5845">
                  <c:v>0.75</c:v>
                </c:pt>
                <c:pt idx="5846">
                  <c:v>0.75</c:v>
                </c:pt>
                <c:pt idx="5847">
                  <c:v>0.75</c:v>
                </c:pt>
                <c:pt idx="5848">
                  <c:v>0.75</c:v>
                </c:pt>
                <c:pt idx="5849">
                  <c:v>0.75</c:v>
                </c:pt>
                <c:pt idx="5850">
                  <c:v>0.75</c:v>
                </c:pt>
                <c:pt idx="5851">
                  <c:v>0.75</c:v>
                </c:pt>
                <c:pt idx="5852">
                  <c:v>0.75</c:v>
                </c:pt>
                <c:pt idx="5853">
                  <c:v>0.75</c:v>
                </c:pt>
                <c:pt idx="5854">
                  <c:v>0.75</c:v>
                </c:pt>
                <c:pt idx="5855">
                  <c:v>0.75</c:v>
                </c:pt>
                <c:pt idx="5856">
                  <c:v>0.75</c:v>
                </c:pt>
                <c:pt idx="5857">
                  <c:v>0.25</c:v>
                </c:pt>
                <c:pt idx="5858">
                  <c:v>0.25</c:v>
                </c:pt>
                <c:pt idx="5859">
                  <c:v>0.25</c:v>
                </c:pt>
                <c:pt idx="5860">
                  <c:v>0.25</c:v>
                </c:pt>
                <c:pt idx="5861">
                  <c:v>0.25</c:v>
                </c:pt>
                <c:pt idx="5862">
                  <c:v>0.25</c:v>
                </c:pt>
                <c:pt idx="5863">
                  <c:v>0.25</c:v>
                </c:pt>
                <c:pt idx="5864">
                  <c:v>0.25</c:v>
                </c:pt>
                <c:pt idx="5865">
                  <c:v>0.25</c:v>
                </c:pt>
                <c:pt idx="5866">
                  <c:v>0.25</c:v>
                </c:pt>
                <c:pt idx="5867">
                  <c:v>0.25</c:v>
                </c:pt>
                <c:pt idx="5868">
                  <c:v>0.25</c:v>
                </c:pt>
                <c:pt idx="5869">
                  <c:v>0.25</c:v>
                </c:pt>
                <c:pt idx="5870">
                  <c:v>0.25</c:v>
                </c:pt>
                <c:pt idx="5871">
                  <c:v>0.25</c:v>
                </c:pt>
                <c:pt idx="5872">
                  <c:v>0.25</c:v>
                </c:pt>
                <c:pt idx="5873">
                  <c:v>0.25</c:v>
                </c:pt>
                <c:pt idx="5874">
                  <c:v>0.25</c:v>
                </c:pt>
                <c:pt idx="5875">
                  <c:v>0.25</c:v>
                </c:pt>
                <c:pt idx="5876">
                  <c:v>0.25</c:v>
                </c:pt>
                <c:pt idx="5877">
                  <c:v>0.75</c:v>
                </c:pt>
                <c:pt idx="5878">
                  <c:v>0.75</c:v>
                </c:pt>
                <c:pt idx="5879">
                  <c:v>0.75</c:v>
                </c:pt>
                <c:pt idx="5880">
                  <c:v>0.75</c:v>
                </c:pt>
                <c:pt idx="5881">
                  <c:v>0.25</c:v>
                </c:pt>
                <c:pt idx="5882">
                  <c:v>0.75</c:v>
                </c:pt>
                <c:pt idx="5883">
                  <c:v>0.75</c:v>
                </c:pt>
                <c:pt idx="5884">
                  <c:v>0.75</c:v>
                </c:pt>
                <c:pt idx="5885">
                  <c:v>0.75</c:v>
                </c:pt>
                <c:pt idx="5886">
                  <c:v>0.25</c:v>
                </c:pt>
                <c:pt idx="5887">
                  <c:v>0.75</c:v>
                </c:pt>
                <c:pt idx="5888">
                  <c:v>0.75</c:v>
                </c:pt>
                <c:pt idx="5889">
                  <c:v>0.75</c:v>
                </c:pt>
                <c:pt idx="5890">
                  <c:v>0.75</c:v>
                </c:pt>
                <c:pt idx="5891">
                  <c:v>0.75</c:v>
                </c:pt>
                <c:pt idx="5892">
                  <c:v>0.75</c:v>
                </c:pt>
                <c:pt idx="5893">
                  <c:v>0.75</c:v>
                </c:pt>
                <c:pt idx="5894">
                  <c:v>0.75</c:v>
                </c:pt>
                <c:pt idx="5895">
                  <c:v>0.75</c:v>
                </c:pt>
                <c:pt idx="5896">
                  <c:v>0.75</c:v>
                </c:pt>
                <c:pt idx="5897">
                  <c:v>0.75</c:v>
                </c:pt>
                <c:pt idx="5898">
                  <c:v>0.75</c:v>
                </c:pt>
                <c:pt idx="5899">
                  <c:v>0.25</c:v>
                </c:pt>
                <c:pt idx="5900">
                  <c:v>0.25</c:v>
                </c:pt>
                <c:pt idx="5901">
                  <c:v>0.25</c:v>
                </c:pt>
                <c:pt idx="5902">
                  <c:v>0.25</c:v>
                </c:pt>
                <c:pt idx="5903">
                  <c:v>0.75</c:v>
                </c:pt>
                <c:pt idx="5904">
                  <c:v>0.25</c:v>
                </c:pt>
                <c:pt idx="5905">
                  <c:v>0.25</c:v>
                </c:pt>
                <c:pt idx="5906">
                  <c:v>0.25</c:v>
                </c:pt>
                <c:pt idx="5907">
                  <c:v>0.25</c:v>
                </c:pt>
                <c:pt idx="5908">
                  <c:v>0.75</c:v>
                </c:pt>
                <c:pt idx="5909">
                  <c:v>0.25</c:v>
                </c:pt>
                <c:pt idx="5910">
                  <c:v>0.25</c:v>
                </c:pt>
                <c:pt idx="5911">
                  <c:v>0.25</c:v>
                </c:pt>
                <c:pt idx="5912">
                  <c:v>0.75</c:v>
                </c:pt>
                <c:pt idx="5913">
                  <c:v>0.25</c:v>
                </c:pt>
                <c:pt idx="5914">
                  <c:v>0.75</c:v>
                </c:pt>
                <c:pt idx="5915">
                  <c:v>0.25</c:v>
                </c:pt>
                <c:pt idx="5916">
                  <c:v>0.25</c:v>
                </c:pt>
                <c:pt idx="5917">
                  <c:v>0.75</c:v>
                </c:pt>
                <c:pt idx="5918">
                  <c:v>0.75</c:v>
                </c:pt>
                <c:pt idx="5919">
                  <c:v>0.25</c:v>
                </c:pt>
                <c:pt idx="5920">
                  <c:v>0.25</c:v>
                </c:pt>
                <c:pt idx="5921">
                  <c:v>0.25</c:v>
                </c:pt>
                <c:pt idx="5922">
                  <c:v>0.25</c:v>
                </c:pt>
                <c:pt idx="5923">
                  <c:v>0.75</c:v>
                </c:pt>
                <c:pt idx="5924">
                  <c:v>0.25</c:v>
                </c:pt>
                <c:pt idx="5925">
                  <c:v>0.75</c:v>
                </c:pt>
                <c:pt idx="5926">
                  <c:v>0.25</c:v>
                </c:pt>
                <c:pt idx="5927">
                  <c:v>0.25</c:v>
                </c:pt>
                <c:pt idx="5928">
                  <c:v>0.25</c:v>
                </c:pt>
                <c:pt idx="5929">
                  <c:v>0.25</c:v>
                </c:pt>
                <c:pt idx="5930">
                  <c:v>0.25</c:v>
                </c:pt>
                <c:pt idx="5931">
                  <c:v>0.25</c:v>
                </c:pt>
                <c:pt idx="5932">
                  <c:v>0.25</c:v>
                </c:pt>
                <c:pt idx="5933">
                  <c:v>0.25</c:v>
                </c:pt>
                <c:pt idx="5934">
                  <c:v>0.25</c:v>
                </c:pt>
                <c:pt idx="5935">
                  <c:v>0.25</c:v>
                </c:pt>
                <c:pt idx="5936">
                  <c:v>0.25</c:v>
                </c:pt>
                <c:pt idx="5937">
                  <c:v>0.25</c:v>
                </c:pt>
                <c:pt idx="5938">
                  <c:v>0.25</c:v>
                </c:pt>
                <c:pt idx="5939">
                  <c:v>0.25</c:v>
                </c:pt>
                <c:pt idx="5940">
                  <c:v>0.25</c:v>
                </c:pt>
                <c:pt idx="5941">
                  <c:v>0.25</c:v>
                </c:pt>
                <c:pt idx="5942">
                  <c:v>0.25</c:v>
                </c:pt>
                <c:pt idx="5943">
                  <c:v>0.25</c:v>
                </c:pt>
                <c:pt idx="5944">
                  <c:v>0.25</c:v>
                </c:pt>
                <c:pt idx="5945">
                  <c:v>0.25</c:v>
                </c:pt>
                <c:pt idx="5946">
                  <c:v>0.25</c:v>
                </c:pt>
                <c:pt idx="5947">
                  <c:v>0.25</c:v>
                </c:pt>
                <c:pt idx="5948">
                  <c:v>0.25</c:v>
                </c:pt>
                <c:pt idx="5949">
                  <c:v>0.25</c:v>
                </c:pt>
                <c:pt idx="5950">
                  <c:v>0.25</c:v>
                </c:pt>
                <c:pt idx="5951">
                  <c:v>0.25</c:v>
                </c:pt>
                <c:pt idx="5952">
                  <c:v>0.25</c:v>
                </c:pt>
                <c:pt idx="5953">
                  <c:v>0.25</c:v>
                </c:pt>
                <c:pt idx="5954">
                  <c:v>0.25</c:v>
                </c:pt>
                <c:pt idx="5955">
                  <c:v>0.25</c:v>
                </c:pt>
                <c:pt idx="5956">
                  <c:v>0.25</c:v>
                </c:pt>
                <c:pt idx="5957">
                  <c:v>0.25</c:v>
                </c:pt>
                <c:pt idx="5958">
                  <c:v>0.25</c:v>
                </c:pt>
                <c:pt idx="5959">
                  <c:v>0.25</c:v>
                </c:pt>
                <c:pt idx="5960">
                  <c:v>0.25</c:v>
                </c:pt>
                <c:pt idx="5961">
                  <c:v>0.25</c:v>
                </c:pt>
                <c:pt idx="5962">
                  <c:v>0.25</c:v>
                </c:pt>
                <c:pt idx="5963">
                  <c:v>0.25</c:v>
                </c:pt>
                <c:pt idx="5964">
                  <c:v>0.25</c:v>
                </c:pt>
                <c:pt idx="5965">
                  <c:v>0.25</c:v>
                </c:pt>
                <c:pt idx="5966">
                  <c:v>0.25</c:v>
                </c:pt>
                <c:pt idx="5967">
                  <c:v>0.25</c:v>
                </c:pt>
                <c:pt idx="5968">
                  <c:v>0.25</c:v>
                </c:pt>
                <c:pt idx="5969">
                  <c:v>0.75</c:v>
                </c:pt>
                <c:pt idx="5970">
                  <c:v>0.25</c:v>
                </c:pt>
                <c:pt idx="5971">
                  <c:v>0.75</c:v>
                </c:pt>
                <c:pt idx="5972">
                  <c:v>0.25</c:v>
                </c:pt>
                <c:pt idx="5973">
                  <c:v>0.25</c:v>
                </c:pt>
                <c:pt idx="5974">
                  <c:v>0.25</c:v>
                </c:pt>
                <c:pt idx="5975">
                  <c:v>0.25</c:v>
                </c:pt>
                <c:pt idx="5976">
                  <c:v>0.25</c:v>
                </c:pt>
                <c:pt idx="5977">
                  <c:v>0.25</c:v>
                </c:pt>
                <c:pt idx="5978">
                  <c:v>0.25</c:v>
                </c:pt>
                <c:pt idx="5979">
                  <c:v>0.25</c:v>
                </c:pt>
                <c:pt idx="5980">
                  <c:v>0.25</c:v>
                </c:pt>
                <c:pt idx="5981">
                  <c:v>0.25</c:v>
                </c:pt>
                <c:pt idx="5982">
                  <c:v>0.25</c:v>
                </c:pt>
                <c:pt idx="5983">
                  <c:v>0.25</c:v>
                </c:pt>
                <c:pt idx="5984">
                  <c:v>0.25</c:v>
                </c:pt>
                <c:pt idx="5985">
                  <c:v>0.25</c:v>
                </c:pt>
                <c:pt idx="5986">
                  <c:v>0.25</c:v>
                </c:pt>
                <c:pt idx="5987">
                  <c:v>0.25</c:v>
                </c:pt>
                <c:pt idx="5988">
                  <c:v>0.25</c:v>
                </c:pt>
                <c:pt idx="5989">
                  <c:v>0.25</c:v>
                </c:pt>
                <c:pt idx="5990">
                  <c:v>0.25</c:v>
                </c:pt>
                <c:pt idx="5991">
                  <c:v>0.75</c:v>
                </c:pt>
                <c:pt idx="5992">
                  <c:v>0.75</c:v>
                </c:pt>
                <c:pt idx="5993">
                  <c:v>0.75</c:v>
                </c:pt>
                <c:pt idx="5994">
                  <c:v>0.75</c:v>
                </c:pt>
                <c:pt idx="5995">
                  <c:v>0.75</c:v>
                </c:pt>
                <c:pt idx="5996">
                  <c:v>0.75</c:v>
                </c:pt>
                <c:pt idx="5997">
                  <c:v>0.25</c:v>
                </c:pt>
                <c:pt idx="5998">
                  <c:v>0.25</c:v>
                </c:pt>
                <c:pt idx="5999">
                  <c:v>0.25</c:v>
                </c:pt>
                <c:pt idx="6000">
                  <c:v>0.25</c:v>
                </c:pt>
                <c:pt idx="6001">
                  <c:v>0.25</c:v>
                </c:pt>
                <c:pt idx="6002">
                  <c:v>0.25</c:v>
                </c:pt>
                <c:pt idx="6003">
                  <c:v>0.25</c:v>
                </c:pt>
                <c:pt idx="6004">
                  <c:v>0.25</c:v>
                </c:pt>
                <c:pt idx="6005">
                  <c:v>0.25</c:v>
                </c:pt>
                <c:pt idx="6006">
                  <c:v>0.25</c:v>
                </c:pt>
                <c:pt idx="6007">
                  <c:v>0.25</c:v>
                </c:pt>
                <c:pt idx="6008">
                  <c:v>0.25</c:v>
                </c:pt>
                <c:pt idx="6009">
                  <c:v>0.25</c:v>
                </c:pt>
                <c:pt idx="6010">
                  <c:v>0.25</c:v>
                </c:pt>
                <c:pt idx="6011">
                  <c:v>0.25</c:v>
                </c:pt>
                <c:pt idx="6012">
                  <c:v>0.75</c:v>
                </c:pt>
                <c:pt idx="6013">
                  <c:v>0.25</c:v>
                </c:pt>
                <c:pt idx="6014">
                  <c:v>0.25</c:v>
                </c:pt>
                <c:pt idx="6015">
                  <c:v>0.25</c:v>
                </c:pt>
                <c:pt idx="6016">
                  <c:v>0.25</c:v>
                </c:pt>
                <c:pt idx="6017">
                  <c:v>0.25</c:v>
                </c:pt>
                <c:pt idx="6018">
                  <c:v>0.25</c:v>
                </c:pt>
                <c:pt idx="6019">
                  <c:v>0.25</c:v>
                </c:pt>
                <c:pt idx="6020">
                  <c:v>0.25</c:v>
                </c:pt>
                <c:pt idx="6021">
                  <c:v>0.25</c:v>
                </c:pt>
                <c:pt idx="6022">
                  <c:v>0.25</c:v>
                </c:pt>
                <c:pt idx="6023">
                  <c:v>0.25</c:v>
                </c:pt>
                <c:pt idx="6024">
                  <c:v>0</c:v>
                </c:pt>
                <c:pt idx="6025">
                  <c:v>0.25</c:v>
                </c:pt>
                <c:pt idx="6026">
                  <c:v>0.25</c:v>
                </c:pt>
                <c:pt idx="6027">
                  <c:v>0.25</c:v>
                </c:pt>
                <c:pt idx="6028">
                  <c:v>0.25</c:v>
                </c:pt>
                <c:pt idx="6029">
                  <c:v>0.25</c:v>
                </c:pt>
                <c:pt idx="6030">
                  <c:v>0.25</c:v>
                </c:pt>
                <c:pt idx="6031">
                  <c:v>0.25</c:v>
                </c:pt>
                <c:pt idx="6032">
                  <c:v>0.25</c:v>
                </c:pt>
                <c:pt idx="6033">
                  <c:v>0.25</c:v>
                </c:pt>
                <c:pt idx="6034">
                  <c:v>0.25</c:v>
                </c:pt>
                <c:pt idx="6035">
                  <c:v>0.25</c:v>
                </c:pt>
                <c:pt idx="6036">
                  <c:v>0.25</c:v>
                </c:pt>
                <c:pt idx="6037">
                  <c:v>0.25</c:v>
                </c:pt>
                <c:pt idx="6038">
                  <c:v>0.25</c:v>
                </c:pt>
                <c:pt idx="6039">
                  <c:v>0.25</c:v>
                </c:pt>
                <c:pt idx="6040">
                  <c:v>0.25</c:v>
                </c:pt>
                <c:pt idx="6041">
                  <c:v>0.25</c:v>
                </c:pt>
                <c:pt idx="6042">
                  <c:v>0.25</c:v>
                </c:pt>
                <c:pt idx="6043">
                  <c:v>0.25</c:v>
                </c:pt>
                <c:pt idx="6044">
                  <c:v>0.25</c:v>
                </c:pt>
                <c:pt idx="6045">
                  <c:v>0.25</c:v>
                </c:pt>
                <c:pt idx="6046">
                  <c:v>0.25</c:v>
                </c:pt>
                <c:pt idx="6047">
                  <c:v>0.25</c:v>
                </c:pt>
                <c:pt idx="6048">
                  <c:v>0.25</c:v>
                </c:pt>
                <c:pt idx="6049">
                  <c:v>0.25</c:v>
                </c:pt>
                <c:pt idx="6050">
                  <c:v>0.25</c:v>
                </c:pt>
                <c:pt idx="6051">
                  <c:v>0.25</c:v>
                </c:pt>
                <c:pt idx="6052">
                  <c:v>0.25</c:v>
                </c:pt>
                <c:pt idx="6053">
                  <c:v>0.25</c:v>
                </c:pt>
                <c:pt idx="6054">
                  <c:v>0.75</c:v>
                </c:pt>
                <c:pt idx="6055">
                  <c:v>0.25</c:v>
                </c:pt>
                <c:pt idx="6056">
                  <c:v>0.25</c:v>
                </c:pt>
                <c:pt idx="6057">
                  <c:v>0.25</c:v>
                </c:pt>
                <c:pt idx="6058">
                  <c:v>0.25</c:v>
                </c:pt>
                <c:pt idx="6059">
                  <c:v>0.25</c:v>
                </c:pt>
                <c:pt idx="6060">
                  <c:v>0.25</c:v>
                </c:pt>
                <c:pt idx="6061">
                  <c:v>0.25</c:v>
                </c:pt>
                <c:pt idx="6062">
                  <c:v>0.25</c:v>
                </c:pt>
                <c:pt idx="6063">
                  <c:v>0.25</c:v>
                </c:pt>
                <c:pt idx="6064">
                  <c:v>0.25</c:v>
                </c:pt>
                <c:pt idx="6065">
                  <c:v>0.75</c:v>
                </c:pt>
                <c:pt idx="6066">
                  <c:v>0.25</c:v>
                </c:pt>
                <c:pt idx="6067">
                  <c:v>0.25</c:v>
                </c:pt>
                <c:pt idx="6068">
                  <c:v>0.25</c:v>
                </c:pt>
                <c:pt idx="6069">
                  <c:v>0.25</c:v>
                </c:pt>
                <c:pt idx="6070">
                  <c:v>0.25</c:v>
                </c:pt>
                <c:pt idx="6071">
                  <c:v>0.25</c:v>
                </c:pt>
                <c:pt idx="6072">
                  <c:v>0.25</c:v>
                </c:pt>
                <c:pt idx="6073">
                  <c:v>0.25</c:v>
                </c:pt>
                <c:pt idx="6074">
                  <c:v>0.25</c:v>
                </c:pt>
                <c:pt idx="6075">
                  <c:v>0.75</c:v>
                </c:pt>
                <c:pt idx="6076">
                  <c:v>0.25</c:v>
                </c:pt>
                <c:pt idx="6077">
                  <c:v>0.25</c:v>
                </c:pt>
                <c:pt idx="6078">
                  <c:v>0.25</c:v>
                </c:pt>
                <c:pt idx="6079">
                  <c:v>0.25</c:v>
                </c:pt>
                <c:pt idx="6080">
                  <c:v>0.25</c:v>
                </c:pt>
                <c:pt idx="6081">
                  <c:v>0.25</c:v>
                </c:pt>
                <c:pt idx="6082">
                  <c:v>0.25</c:v>
                </c:pt>
                <c:pt idx="6083">
                  <c:v>0.25</c:v>
                </c:pt>
                <c:pt idx="6084">
                  <c:v>0.25</c:v>
                </c:pt>
                <c:pt idx="6085">
                  <c:v>0.25</c:v>
                </c:pt>
                <c:pt idx="6086">
                  <c:v>0.25</c:v>
                </c:pt>
                <c:pt idx="6087">
                  <c:v>0.25</c:v>
                </c:pt>
                <c:pt idx="6088">
                  <c:v>0.25</c:v>
                </c:pt>
                <c:pt idx="6089">
                  <c:v>0.25</c:v>
                </c:pt>
                <c:pt idx="6090">
                  <c:v>0.25</c:v>
                </c:pt>
                <c:pt idx="6091">
                  <c:v>0.25</c:v>
                </c:pt>
                <c:pt idx="6092">
                  <c:v>0.25</c:v>
                </c:pt>
                <c:pt idx="6093">
                  <c:v>0.25</c:v>
                </c:pt>
                <c:pt idx="6094">
                  <c:v>0.25</c:v>
                </c:pt>
                <c:pt idx="6095">
                  <c:v>0.25</c:v>
                </c:pt>
                <c:pt idx="6096">
                  <c:v>0.25</c:v>
                </c:pt>
                <c:pt idx="6097">
                  <c:v>0.25</c:v>
                </c:pt>
                <c:pt idx="6098">
                  <c:v>0.25</c:v>
                </c:pt>
                <c:pt idx="6099">
                  <c:v>0.25</c:v>
                </c:pt>
                <c:pt idx="6100">
                  <c:v>0.25</c:v>
                </c:pt>
                <c:pt idx="6101">
                  <c:v>0.25</c:v>
                </c:pt>
                <c:pt idx="6102">
                  <c:v>0.25</c:v>
                </c:pt>
                <c:pt idx="6103">
                  <c:v>0.25</c:v>
                </c:pt>
                <c:pt idx="6104">
                  <c:v>0.25</c:v>
                </c:pt>
                <c:pt idx="6105">
                  <c:v>0.25</c:v>
                </c:pt>
                <c:pt idx="6106">
                  <c:v>0.25</c:v>
                </c:pt>
                <c:pt idx="6107">
                  <c:v>0.25</c:v>
                </c:pt>
                <c:pt idx="6108">
                  <c:v>0.25</c:v>
                </c:pt>
                <c:pt idx="6109">
                  <c:v>0.25</c:v>
                </c:pt>
                <c:pt idx="6110">
                  <c:v>0.25</c:v>
                </c:pt>
                <c:pt idx="6111">
                  <c:v>0</c:v>
                </c:pt>
                <c:pt idx="6112">
                  <c:v>0</c:v>
                </c:pt>
                <c:pt idx="6113">
                  <c:v>0</c:v>
                </c:pt>
                <c:pt idx="6114">
                  <c:v>0</c:v>
                </c:pt>
                <c:pt idx="6115">
                  <c:v>0</c:v>
                </c:pt>
                <c:pt idx="6116">
                  <c:v>0</c:v>
                </c:pt>
                <c:pt idx="6117">
                  <c:v>0</c:v>
                </c:pt>
                <c:pt idx="6118">
                  <c:v>0</c:v>
                </c:pt>
                <c:pt idx="6119">
                  <c:v>0</c:v>
                </c:pt>
                <c:pt idx="6120">
                  <c:v>0</c:v>
                </c:pt>
                <c:pt idx="6121">
                  <c:v>0</c:v>
                </c:pt>
                <c:pt idx="6122">
                  <c:v>0</c:v>
                </c:pt>
                <c:pt idx="6123">
                  <c:v>0</c:v>
                </c:pt>
                <c:pt idx="6124">
                  <c:v>0</c:v>
                </c:pt>
                <c:pt idx="6125">
                  <c:v>0.25</c:v>
                </c:pt>
                <c:pt idx="6126">
                  <c:v>0.25</c:v>
                </c:pt>
                <c:pt idx="6127">
                  <c:v>0.25</c:v>
                </c:pt>
                <c:pt idx="6128">
                  <c:v>0.25</c:v>
                </c:pt>
                <c:pt idx="6129">
                  <c:v>0.25</c:v>
                </c:pt>
                <c:pt idx="6130">
                  <c:v>0.25</c:v>
                </c:pt>
                <c:pt idx="6131">
                  <c:v>0.75</c:v>
                </c:pt>
                <c:pt idx="6132">
                  <c:v>0.75</c:v>
                </c:pt>
                <c:pt idx="6133">
                  <c:v>0.75</c:v>
                </c:pt>
                <c:pt idx="6134">
                  <c:v>0.75</c:v>
                </c:pt>
                <c:pt idx="6135">
                  <c:v>0.25</c:v>
                </c:pt>
                <c:pt idx="6136">
                  <c:v>0</c:v>
                </c:pt>
                <c:pt idx="6137">
                  <c:v>0.25</c:v>
                </c:pt>
                <c:pt idx="6138">
                  <c:v>0.25</c:v>
                </c:pt>
                <c:pt idx="6139">
                  <c:v>0.25</c:v>
                </c:pt>
                <c:pt idx="6140">
                  <c:v>0</c:v>
                </c:pt>
                <c:pt idx="6141">
                  <c:v>0.25</c:v>
                </c:pt>
                <c:pt idx="6142">
                  <c:v>0.25</c:v>
                </c:pt>
                <c:pt idx="6143">
                  <c:v>0.75</c:v>
                </c:pt>
                <c:pt idx="6144">
                  <c:v>0.25</c:v>
                </c:pt>
                <c:pt idx="6145">
                  <c:v>0.25</c:v>
                </c:pt>
                <c:pt idx="6146">
                  <c:v>0</c:v>
                </c:pt>
                <c:pt idx="6147">
                  <c:v>0.25</c:v>
                </c:pt>
                <c:pt idx="6148">
                  <c:v>0.25</c:v>
                </c:pt>
                <c:pt idx="6149">
                  <c:v>0.75</c:v>
                </c:pt>
                <c:pt idx="6150">
                  <c:v>0.75</c:v>
                </c:pt>
                <c:pt idx="6151">
                  <c:v>0.25</c:v>
                </c:pt>
                <c:pt idx="6152">
                  <c:v>0.25</c:v>
                </c:pt>
                <c:pt idx="6153">
                  <c:v>0.25</c:v>
                </c:pt>
                <c:pt idx="6154">
                  <c:v>0.75</c:v>
                </c:pt>
                <c:pt idx="6155">
                  <c:v>0.25</c:v>
                </c:pt>
                <c:pt idx="6156">
                  <c:v>0.25</c:v>
                </c:pt>
                <c:pt idx="6157">
                  <c:v>0.75</c:v>
                </c:pt>
                <c:pt idx="6158">
                  <c:v>0.25</c:v>
                </c:pt>
                <c:pt idx="6159">
                  <c:v>0.25</c:v>
                </c:pt>
                <c:pt idx="6160">
                  <c:v>0.25</c:v>
                </c:pt>
                <c:pt idx="6161">
                  <c:v>0.25</c:v>
                </c:pt>
                <c:pt idx="6162">
                  <c:v>0.25</c:v>
                </c:pt>
                <c:pt idx="6163">
                  <c:v>0.25</c:v>
                </c:pt>
                <c:pt idx="6164">
                  <c:v>0.25</c:v>
                </c:pt>
                <c:pt idx="6165">
                  <c:v>0</c:v>
                </c:pt>
                <c:pt idx="6166">
                  <c:v>0.25</c:v>
                </c:pt>
                <c:pt idx="6167">
                  <c:v>0.25</c:v>
                </c:pt>
                <c:pt idx="6168">
                  <c:v>0.25</c:v>
                </c:pt>
                <c:pt idx="6169">
                  <c:v>0.25</c:v>
                </c:pt>
                <c:pt idx="6170">
                  <c:v>0.25</c:v>
                </c:pt>
                <c:pt idx="6171">
                  <c:v>0.25</c:v>
                </c:pt>
                <c:pt idx="6172">
                  <c:v>0.25</c:v>
                </c:pt>
                <c:pt idx="6173">
                  <c:v>0</c:v>
                </c:pt>
                <c:pt idx="6174">
                  <c:v>0.25</c:v>
                </c:pt>
                <c:pt idx="6175">
                  <c:v>0.25</c:v>
                </c:pt>
                <c:pt idx="6176">
                  <c:v>0.25</c:v>
                </c:pt>
                <c:pt idx="6177">
                  <c:v>0.25</c:v>
                </c:pt>
                <c:pt idx="6178">
                  <c:v>0.25</c:v>
                </c:pt>
                <c:pt idx="6179">
                  <c:v>0</c:v>
                </c:pt>
                <c:pt idx="6180">
                  <c:v>0.75</c:v>
                </c:pt>
                <c:pt idx="6181">
                  <c:v>0.25</c:v>
                </c:pt>
                <c:pt idx="6182">
                  <c:v>0.25</c:v>
                </c:pt>
                <c:pt idx="6183">
                  <c:v>0.75</c:v>
                </c:pt>
                <c:pt idx="6184">
                  <c:v>0.25</c:v>
                </c:pt>
                <c:pt idx="6185">
                  <c:v>0.25</c:v>
                </c:pt>
                <c:pt idx="6186">
                  <c:v>0.75</c:v>
                </c:pt>
                <c:pt idx="6187">
                  <c:v>0.25</c:v>
                </c:pt>
                <c:pt idx="6188">
                  <c:v>0.25</c:v>
                </c:pt>
                <c:pt idx="6189">
                  <c:v>0.25</c:v>
                </c:pt>
                <c:pt idx="6190">
                  <c:v>0.25</c:v>
                </c:pt>
                <c:pt idx="6191">
                  <c:v>0.75</c:v>
                </c:pt>
                <c:pt idx="6192">
                  <c:v>0.25</c:v>
                </c:pt>
                <c:pt idx="6193">
                  <c:v>0.75</c:v>
                </c:pt>
                <c:pt idx="6194">
                  <c:v>0.25</c:v>
                </c:pt>
                <c:pt idx="6195">
                  <c:v>0.25</c:v>
                </c:pt>
                <c:pt idx="6196">
                  <c:v>0.75</c:v>
                </c:pt>
                <c:pt idx="6197">
                  <c:v>0.25</c:v>
                </c:pt>
                <c:pt idx="6198">
                  <c:v>0.25</c:v>
                </c:pt>
                <c:pt idx="6199">
                  <c:v>0.25</c:v>
                </c:pt>
                <c:pt idx="6200">
                  <c:v>0.25</c:v>
                </c:pt>
                <c:pt idx="6201">
                  <c:v>0.25</c:v>
                </c:pt>
                <c:pt idx="6202">
                  <c:v>0.25</c:v>
                </c:pt>
                <c:pt idx="6203">
                  <c:v>0.25</c:v>
                </c:pt>
                <c:pt idx="6204">
                  <c:v>0.25</c:v>
                </c:pt>
                <c:pt idx="6205">
                  <c:v>0.25</c:v>
                </c:pt>
                <c:pt idx="6206">
                  <c:v>0.25</c:v>
                </c:pt>
                <c:pt idx="6207">
                  <c:v>0.25</c:v>
                </c:pt>
                <c:pt idx="6208">
                  <c:v>0.25</c:v>
                </c:pt>
                <c:pt idx="6209">
                  <c:v>0.25</c:v>
                </c:pt>
                <c:pt idx="6210">
                  <c:v>0.25</c:v>
                </c:pt>
                <c:pt idx="6211">
                  <c:v>0.25</c:v>
                </c:pt>
                <c:pt idx="6212">
                  <c:v>0.25</c:v>
                </c:pt>
                <c:pt idx="6213">
                  <c:v>0.25</c:v>
                </c:pt>
                <c:pt idx="6214">
                  <c:v>0.25</c:v>
                </c:pt>
                <c:pt idx="6215">
                  <c:v>0.25</c:v>
                </c:pt>
                <c:pt idx="6216">
                  <c:v>0.25</c:v>
                </c:pt>
                <c:pt idx="6217">
                  <c:v>0.25</c:v>
                </c:pt>
                <c:pt idx="6218">
                  <c:v>0.25</c:v>
                </c:pt>
                <c:pt idx="6219">
                  <c:v>0.25</c:v>
                </c:pt>
                <c:pt idx="6220">
                  <c:v>0.25</c:v>
                </c:pt>
                <c:pt idx="6221">
                  <c:v>0.25</c:v>
                </c:pt>
                <c:pt idx="6222">
                  <c:v>0.25</c:v>
                </c:pt>
                <c:pt idx="6223">
                  <c:v>0.25</c:v>
                </c:pt>
                <c:pt idx="6224">
                  <c:v>0.25</c:v>
                </c:pt>
                <c:pt idx="6225">
                  <c:v>0.25</c:v>
                </c:pt>
                <c:pt idx="6226">
                  <c:v>0.25</c:v>
                </c:pt>
                <c:pt idx="6227">
                  <c:v>0.25</c:v>
                </c:pt>
                <c:pt idx="6228">
                  <c:v>0.25</c:v>
                </c:pt>
                <c:pt idx="6229">
                  <c:v>0.25</c:v>
                </c:pt>
                <c:pt idx="6230">
                  <c:v>0.25</c:v>
                </c:pt>
                <c:pt idx="6231">
                  <c:v>0.25</c:v>
                </c:pt>
                <c:pt idx="6232">
                  <c:v>0.25</c:v>
                </c:pt>
                <c:pt idx="6233">
                  <c:v>0.75</c:v>
                </c:pt>
                <c:pt idx="6234">
                  <c:v>0.75</c:v>
                </c:pt>
                <c:pt idx="6235">
                  <c:v>0.75</c:v>
                </c:pt>
                <c:pt idx="6236">
                  <c:v>0.75</c:v>
                </c:pt>
                <c:pt idx="6237">
                  <c:v>0.75</c:v>
                </c:pt>
                <c:pt idx="6238">
                  <c:v>0.75</c:v>
                </c:pt>
                <c:pt idx="6239">
                  <c:v>0.75</c:v>
                </c:pt>
                <c:pt idx="6240">
                  <c:v>0.75</c:v>
                </c:pt>
                <c:pt idx="6241">
                  <c:v>0.75</c:v>
                </c:pt>
                <c:pt idx="6242">
                  <c:v>0.75</c:v>
                </c:pt>
                <c:pt idx="6243">
                  <c:v>0.75</c:v>
                </c:pt>
                <c:pt idx="6244">
                  <c:v>0.75</c:v>
                </c:pt>
                <c:pt idx="6245">
                  <c:v>0.75</c:v>
                </c:pt>
                <c:pt idx="6246">
                  <c:v>0.75</c:v>
                </c:pt>
                <c:pt idx="6247">
                  <c:v>0.75</c:v>
                </c:pt>
                <c:pt idx="6248">
                  <c:v>0.75</c:v>
                </c:pt>
                <c:pt idx="6249">
                  <c:v>0.75</c:v>
                </c:pt>
                <c:pt idx="6250">
                  <c:v>0.75</c:v>
                </c:pt>
                <c:pt idx="6251">
                  <c:v>0.75</c:v>
                </c:pt>
                <c:pt idx="6252">
                  <c:v>0.75</c:v>
                </c:pt>
                <c:pt idx="6253">
                  <c:v>0.75</c:v>
                </c:pt>
                <c:pt idx="6254">
                  <c:v>0.75</c:v>
                </c:pt>
                <c:pt idx="6255">
                  <c:v>0.75</c:v>
                </c:pt>
                <c:pt idx="6256">
                  <c:v>0.75</c:v>
                </c:pt>
                <c:pt idx="6257">
                  <c:v>0.75</c:v>
                </c:pt>
                <c:pt idx="6258">
                  <c:v>0.75</c:v>
                </c:pt>
                <c:pt idx="6259">
                  <c:v>0.25</c:v>
                </c:pt>
                <c:pt idx="6260">
                  <c:v>0.25</c:v>
                </c:pt>
                <c:pt idx="6261">
                  <c:v>0.25</c:v>
                </c:pt>
                <c:pt idx="6262">
                  <c:v>0.25</c:v>
                </c:pt>
                <c:pt idx="6263">
                  <c:v>0.25</c:v>
                </c:pt>
                <c:pt idx="6264">
                  <c:v>0.25</c:v>
                </c:pt>
                <c:pt idx="6265">
                  <c:v>0.25</c:v>
                </c:pt>
                <c:pt idx="6266">
                  <c:v>0.25</c:v>
                </c:pt>
                <c:pt idx="6267">
                  <c:v>0.25</c:v>
                </c:pt>
                <c:pt idx="6268">
                  <c:v>0.25</c:v>
                </c:pt>
                <c:pt idx="6269">
                  <c:v>0.25</c:v>
                </c:pt>
                <c:pt idx="6270">
                  <c:v>0.25</c:v>
                </c:pt>
                <c:pt idx="6271">
                  <c:v>0.25</c:v>
                </c:pt>
                <c:pt idx="6272">
                  <c:v>0.25</c:v>
                </c:pt>
                <c:pt idx="6273">
                  <c:v>0.25</c:v>
                </c:pt>
                <c:pt idx="6274">
                  <c:v>0.25</c:v>
                </c:pt>
                <c:pt idx="6275">
                  <c:v>0.25</c:v>
                </c:pt>
                <c:pt idx="6276">
                  <c:v>0.25</c:v>
                </c:pt>
                <c:pt idx="6277">
                  <c:v>0.25</c:v>
                </c:pt>
                <c:pt idx="6278">
                  <c:v>0.25</c:v>
                </c:pt>
                <c:pt idx="6279">
                  <c:v>0.25</c:v>
                </c:pt>
                <c:pt idx="6280">
                  <c:v>0.25</c:v>
                </c:pt>
                <c:pt idx="6281">
                  <c:v>0.25</c:v>
                </c:pt>
                <c:pt idx="6282">
                  <c:v>0.25</c:v>
                </c:pt>
                <c:pt idx="6283">
                  <c:v>0.25</c:v>
                </c:pt>
                <c:pt idx="6284">
                  <c:v>0.25</c:v>
                </c:pt>
                <c:pt idx="6285">
                  <c:v>0.25</c:v>
                </c:pt>
                <c:pt idx="6286">
                  <c:v>0.25</c:v>
                </c:pt>
                <c:pt idx="6287">
                  <c:v>0.25</c:v>
                </c:pt>
                <c:pt idx="6288">
                  <c:v>0.25</c:v>
                </c:pt>
                <c:pt idx="6289">
                  <c:v>0.25</c:v>
                </c:pt>
                <c:pt idx="6290">
                  <c:v>0.25</c:v>
                </c:pt>
                <c:pt idx="6291">
                  <c:v>0.25</c:v>
                </c:pt>
                <c:pt idx="6292">
                  <c:v>0.25</c:v>
                </c:pt>
                <c:pt idx="6293">
                  <c:v>0.25</c:v>
                </c:pt>
                <c:pt idx="6294">
                  <c:v>0.25</c:v>
                </c:pt>
                <c:pt idx="6295">
                  <c:v>0.25</c:v>
                </c:pt>
                <c:pt idx="6296">
                  <c:v>0.25</c:v>
                </c:pt>
                <c:pt idx="6297">
                  <c:v>0.25</c:v>
                </c:pt>
                <c:pt idx="6298">
                  <c:v>0.25</c:v>
                </c:pt>
                <c:pt idx="6299">
                  <c:v>0.25</c:v>
                </c:pt>
                <c:pt idx="6300">
                  <c:v>0.25</c:v>
                </c:pt>
                <c:pt idx="6301">
                  <c:v>0.25</c:v>
                </c:pt>
                <c:pt idx="6302">
                  <c:v>0.25</c:v>
                </c:pt>
                <c:pt idx="6303">
                  <c:v>0.25</c:v>
                </c:pt>
                <c:pt idx="6304">
                  <c:v>0.25</c:v>
                </c:pt>
                <c:pt idx="6305">
                  <c:v>0.25</c:v>
                </c:pt>
                <c:pt idx="6306">
                  <c:v>0.25</c:v>
                </c:pt>
                <c:pt idx="6307">
                  <c:v>0.75</c:v>
                </c:pt>
                <c:pt idx="6308">
                  <c:v>0.75</c:v>
                </c:pt>
                <c:pt idx="6309">
                  <c:v>0.75</c:v>
                </c:pt>
                <c:pt idx="6310">
                  <c:v>0.75</c:v>
                </c:pt>
                <c:pt idx="6311">
                  <c:v>0.75</c:v>
                </c:pt>
                <c:pt idx="6312">
                  <c:v>0.75</c:v>
                </c:pt>
                <c:pt idx="6313">
                  <c:v>0.75</c:v>
                </c:pt>
                <c:pt idx="6314">
                  <c:v>0.25</c:v>
                </c:pt>
                <c:pt idx="6315">
                  <c:v>0.25</c:v>
                </c:pt>
                <c:pt idx="6316">
                  <c:v>0.25</c:v>
                </c:pt>
                <c:pt idx="6317">
                  <c:v>0.25</c:v>
                </c:pt>
                <c:pt idx="6318">
                  <c:v>0.25</c:v>
                </c:pt>
                <c:pt idx="6319">
                  <c:v>0.25</c:v>
                </c:pt>
                <c:pt idx="6320">
                  <c:v>0.25</c:v>
                </c:pt>
                <c:pt idx="6321">
                  <c:v>0.25</c:v>
                </c:pt>
                <c:pt idx="6322">
                  <c:v>0.25</c:v>
                </c:pt>
                <c:pt idx="6323">
                  <c:v>0.25</c:v>
                </c:pt>
                <c:pt idx="6324">
                  <c:v>0.25</c:v>
                </c:pt>
                <c:pt idx="6325">
                  <c:v>0.25</c:v>
                </c:pt>
                <c:pt idx="6326">
                  <c:v>0.25</c:v>
                </c:pt>
                <c:pt idx="6327">
                  <c:v>0.25</c:v>
                </c:pt>
                <c:pt idx="6328">
                  <c:v>0.25</c:v>
                </c:pt>
                <c:pt idx="6329">
                  <c:v>0.25</c:v>
                </c:pt>
                <c:pt idx="6330">
                  <c:v>0.25</c:v>
                </c:pt>
                <c:pt idx="6331">
                  <c:v>0.75</c:v>
                </c:pt>
                <c:pt idx="6332">
                  <c:v>0.75</c:v>
                </c:pt>
                <c:pt idx="6333">
                  <c:v>0.75</c:v>
                </c:pt>
                <c:pt idx="6334">
                  <c:v>0.75</c:v>
                </c:pt>
                <c:pt idx="6335">
                  <c:v>0.75</c:v>
                </c:pt>
                <c:pt idx="6336">
                  <c:v>0.75</c:v>
                </c:pt>
                <c:pt idx="6337">
                  <c:v>0.75</c:v>
                </c:pt>
                <c:pt idx="6338">
                  <c:v>0.75</c:v>
                </c:pt>
                <c:pt idx="6339">
                  <c:v>0.75</c:v>
                </c:pt>
                <c:pt idx="6340">
                  <c:v>0.75</c:v>
                </c:pt>
                <c:pt idx="6341">
                  <c:v>0.75</c:v>
                </c:pt>
                <c:pt idx="6342">
                  <c:v>0.75</c:v>
                </c:pt>
                <c:pt idx="6343">
                  <c:v>0.75</c:v>
                </c:pt>
                <c:pt idx="6344">
                  <c:v>0.75</c:v>
                </c:pt>
                <c:pt idx="6345">
                  <c:v>0.75</c:v>
                </c:pt>
                <c:pt idx="6346">
                  <c:v>0.75</c:v>
                </c:pt>
                <c:pt idx="6347">
                  <c:v>0.75</c:v>
                </c:pt>
                <c:pt idx="6348">
                  <c:v>0.75</c:v>
                </c:pt>
                <c:pt idx="6349">
                  <c:v>0.75</c:v>
                </c:pt>
                <c:pt idx="6350">
                  <c:v>0.25</c:v>
                </c:pt>
                <c:pt idx="6351">
                  <c:v>0.25</c:v>
                </c:pt>
                <c:pt idx="6352">
                  <c:v>0.25</c:v>
                </c:pt>
                <c:pt idx="6353">
                  <c:v>0.25</c:v>
                </c:pt>
                <c:pt idx="6354">
                  <c:v>0.25</c:v>
                </c:pt>
                <c:pt idx="6355">
                  <c:v>0.25</c:v>
                </c:pt>
                <c:pt idx="6356">
                  <c:v>0.25</c:v>
                </c:pt>
                <c:pt idx="6357">
                  <c:v>0.75</c:v>
                </c:pt>
                <c:pt idx="6358">
                  <c:v>0.75</c:v>
                </c:pt>
                <c:pt idx="6359">
                  <c:v>0.75</c:v>
                </c:pt>
                <c:pt idx="6360">
                  <c:v>0.25</c:v>
                </c:pt>
                <c:pt idx="6361">
                  <c:v>0.25</c:v>
                </c:pt>
                <c:pt idx="6362">
                  <c:v>0.25</c:v>
                </c:pt>
                <c:pt idx="6363">
                  <c:v>0.75</c:v>
                </c:pt>
                <c:pt idx="6364">
                  <c:v>0.25</c:v>
                </c:pt>
                <c:pt idx="6365">
                  <c:v>0.25</c:v>
                </c:pt>
                <c:pt idx="6366">
                  <c:v>0.25</c:v>
                </c:pt>
                <c:pt idx="6367">
                  <c:v>0.25</c:v>
                </c:pt>
                <c:pt idx="6368">
                  <c:v>0.25</c:v>
                </c:pt>
                <c:pt idx="6369">
                  <c:v>0.25</c:v>
                </c:pt>
                <c:pt idx="6370">
                  <c:v>0.25</c:v>
                </c:pt>
                <c:pt idx="6371">
                  <c:v>0.25</c:v>
                </c:pt>
                <c:pt idx="6372">
                  <c:v>0.25</c:v>
                </c:pt>
                <c:pt idx="6373">
                  <c:v>0.25</c:v>
                </c:pt>
                <c:pt idx="6374">
                  <c:v>0.25</c:v>
                </c:pt>
                <c:pt idx="6375">
                  <c:v>0.25</c:v>
                </c:pt>
                <c:pt idx="6376">
                  <c:v>0.25</c:v>
                </c:pt>
                <c:pt idx="6377">
                  <c:v>0.25</c:v>
                </c:pt>
                <c:pt idx="6378">
                  <c:v>0.25</c:v>
                </c:pt>
                <c:pt idx="6379">
                  <c:v>0.25</c:v>
                </c:pt>
                <c:pt idx="6380">
                  <c:v>0.25</c:v>
                </c:pt>
                <c:pt idx="6381">
                  <c:v>0.25</c:v>
                </c:pt>
                <c:pt idx="6382">
                  <c:v>0.25</c:v>
                </c:pt>
                <c:pt idx="6383">
                  <c:v>0.25</c:v>
                </c:pt>
                <c:pt idx="6384">
                  <c:v>0.25</c:v>
                </c:pt>
                <c:pt idx="6385">
                  <c:v>0.25</c:v>
                </c:pt>
                <c:pt idx="6386">
                  <c:v>0.25</c:v>
                </c:pt>
                <c:pt idx="6387">
                  <c:v>0.25</c:v>
                </c:pt>
                <c:pt idx="6388">
                  <c:v>0.25</c:v>
                </c:pt>
                <c:pt idx="6389">
                  <c:v>0.25</c:v>
                </c:pt>
                <c:pt idx="6390">
                  <c:v>0.25</c:v>
                </c:pt>
                <c:pt idx="6391">
                  <c:v>0.25</c:v>
                </c:pt>
                <c:pt idx="6392">
                  <c:v>0.25</c:v>
                </c:pt>
                <c:pt idx="6393">
                  <c:v>0.25</c:v>
                </c:pt>
                <c:pt idx="6394">
                  <c:v>0.25</c:v>
                </c:pt>
                <c:pt idx="6395">
                  <c:v>0.25</c:v>
                </c:pt>
                <c:pt idx="6396">
                  <c:v>0.25</c:v>
                </c:pt>
                <c:pt idx="6397">
                  <c:v>0.25</c:v>
                </c:pt>
                <c:pt idx="6398">
                  <c:v>0.25</c:v>
                </c:pt>
                <c:pt idx="6399">
                  <c:v>0.25</c:v>
                </c:pt>
                <c:pt idx="6400">
                  <c:v>0.25</c:v>
                </c:pt>
                <c:pt idx="6401">
                  <c:v>0.25</c:v>
                </c:pt>
                <c:pt idx="6402">
                  <c:v>0.25</c:v>
                </c:pt>
                <c:pt idx="6403">
                  <c:v>0.25</c:v>
                </c:pt>
                <c:pt idx="6404">
                  <c:v>0.25</c:v>
                </c:pt>
                <c:pt idx="6405">
                  <c:v>0.25</c:v>
                </c:pt>
                <c:pt idx="6406">
                  <c:v>0.25</c:v>
                </c:pt>
                <c:pt idx="6407">
                  <c:v>0.25</c:v>
                </c:pt>
                <c:pt idx="6408">
                  <c:v>0.25</c:v>
                </c:pt>
                <c:pt idx="6409">
                  <c:v>0.25</c:v>
                </c:pt>
                <c:pt idx="6410">
                  <c:v>0.25</c:v>
                </c:pt>
                <c:pt idx="6411">
                  <c:v>0.25</c:v>
                </c:pt>
                <c:pt idx="6412">
                  <c:v>0.25</c:v>
                </c:pt>
                <c:pt idx="6413">
                  <c:v>0.25</c:v>
                </c:pt>
                <c:pt idx="6414">
                  <c:v>0.25</c:v>
                </c:pt>
                <c:pt idx="6415">
                  <c:v>0.25</c:v>
                </c:pt>
                <c:pt idx="6416">
                  <c:v>0.25</c:v>
                </c:pt>
                <c:pt idx="6417">
                  <c:v>0.25</c:v>
                </c:pt>
                <c:pt idx="6418">
                  <c:v>0.25</c:v>
                </c:pt>
                <c:pt idx="6419">
                  <c:v>0.25</c:v>
                </c:pt>
                <c:pt idx="6420">
                  <c:v>0.25</c:v>
                </c:pt>
                <c:pt idx="6421">
                  <c:v>0.25</c:v>
                </c:pt>
                <c:pt idx="6422">
                  <c:v>0.25</c:v>
                </c:pt>
                <c:pt idx="6423">
                  <c:v>0.25</c:v>
                </c:pt>
                <c:pt idx="6424">
                  <c:v>0.25</c:v>
                </c:pt>
                <c:pt idx="6425">
                  <c:v>0.25</c:v>
                </c:pt>
                <c:pt idx="6426">
                  <c:v>0.25</c:v>
                </c:pt>
                <c:pt idx="6427">
                  <c:v>0.25</c:v>
                </c:pt>
                <c:pt idx="6428">
                  <c:v>0.25</c:v>
                </c:pt>
                <c:pt idx="6429">
                  <c:v>0.25</c:v>
                </c:pt>
                <c:pt idx="6430">
                  <c:v>0.25</c:v>
                </c:pt>
                <c:pt idx="6431">
                  <c:v>0.25</c:v>
                </c:pt>
                <c:pt idx="6432">
                  <c:v>0.25</c:v>
                </c:pt>
                <c:pt idx="6433">
                  <c:v>0.25</c:v>
                </c:pt>
                <c:pt idx="6434">
                  <c:v>0.25</c:v>
                </c:pt>
                <c:pt idx="6435">
                  <c:v>0.25</c:v>
                </c:pt>
                <c:pt idx="6436">
                  <c:v>0.25</c:v>
                </c:pt>
                <c:pt idx="6437">
                  <c:v>0.25</c:v>
                </c:pt>
                <c:pt idx="6438">
                  <c:v>0.25</c:v>
                </c:pt>
                <c:pt idx="6439">
                  <c:v>0.25</c:v>
                </c:pt>
                <c:pt idx="6440">
                  <c:v>0.75</c:v>
                </c:pt>
                <c:pt idx="6441">
                  <c:v>0.25</c:v>
                </c:pt>
                <c:pt idx="6442">
                  <c:v>0.25</c:v>
                </c:pt>
                <c:pt idx="6443">
                  <c:v>0.25</c:v>
                </c:pt>
                <c:pt idx="6444">
                  <c:v>0.75</c:v>
                </c:pt>
                <c:pt idx="6445">
                  <c:v>0.25</c:v>
                </c:pt>
                <c:pt idx="6446">
                  <c:v>0.75</c:v>
                </c:pt>
                <c:pt idx="6447">
                  <c:v>0.25</c:v>
                </c:pt>
                <c:pt idx="6448">
                  <c:v>0.25</c:v>
                </c:pt>
                <c:pt idx="6449">
                  <c:v>0.75</c:v>
                </c:pt>
                <c:pt idx="6450">
                  <c:v>0.25</c:v>
                </c:pt>
                <c:pt idx="6451">
                  <c:v>0.25</c:v>
                </c:pt>
                <c:pt idx="6452">
                  <c:v>0.75</c:v>
                </c:pt>
                <c:pt idx="6453">
                  <c:v>0.25</c:v>
                </c:pt>
                <c:pt idx="6454">
                  <c:v>0.25</c:v>
                </c:pt>
                <c:pt idx="6455">
                  <c:v>0.75</c:v>
                </c:pt>
                <c:pt idx="6456">
                  <c:v>0.25</c:v>
                </c:pt>
                <c:pt idx="6457">
                  <c:v>0.25</c:v>
                </c:pt>
                <c:pt idx="6458">
                  <c:v>0.25</c:v>
                </c:pt>
                <c:pt idx="6459">
                  <c:v>0.25</c:v>
                </c:pt>
                <c:pt idx="6460">
                  <c:v>0.25</c:v>
                </c:pt>
                <c:pt idx="6461">
                  <c:v>0.25</c:v>
                </c:pt>
                <c:pt idx="6462">
                  <c:v>0.25</c:v>
                </c:pt>
                <c:pt idx="6463">
                  <c:v>0.25</c:v>
                </c:pt>
                <c:pt idx="6464">
                  <c:v>0.25</c:v>
                </c:pt>
                <c:pt idx="6465">
                  <c:v>0.25</c:v>
                </c:pt>
                <c:pt idx="6466">
                  <c:v>0.25</c:v>
                </c:pt>
                <c:pt idx="6467">
                  <c:v>0.25</c:v>
                </c:pt>
                <c:pt idx="6468">
                  <c:v>0.25</c:v>
                </c:pt>
                <c:pt idx="6469">
                  <c:v>0.25</c:v>
                </c:pt>
                <c:pt idx="6470">
                  <c:v>0.25</c:v>
                </c:pt>
                <c:pt idx="6471">
                  <c:v>0.25</c:v>
                </c:pt>
                <c:pt idx="6472">
                  <c:v>0.25</c:v>
                </c:pt>
                <c:pt idx="6473">
                  <c:v>0.25</c:v>
                </c:pt>
                <c:pt idx="6474">
                  <c:v>0.25</c:v>
                </c:pt>
                <c:pt idx="6475">
                  <c:v>0.25</c:v>
                </c:pt>
                <c:pt idx="6476">
                  <c:v>0.25</c:v>
                </c:pt>
                <c:pt idx="6477">
                  <c:v>0.25</c:v>
                </c:pt>
                <c:pt idx="6478">
                  <c:v>0.25</c:v>
                </c:pt>
                <c:pt idx="6479">
                  <c:v>0.25</c:v>
                </c:pt>
                <c:pt idx="6480">
                  <c:v>0.25</c:v>
                </c:pt>
                <c:pt idx="6481">
                  <c:v>0.25</c:v>
                </c:pt>
                <c:pt idx="6482">
                  <c:v>0.25</c:v>
                </c:pt>
                <c:pt idx="6483">
                  <c:v>0.25</c:v>
                </c:pt>
                <c:pt idx="6484">
                  <c:v>0.25</c:v>
                </c:pt>
                <c:pt idx="6485">
                  <c:v>0.25</c:v>
                </c:pt>
                <c:pt idx="6486">
                  <c:v>0.25</c:v>
                </c:pt>
                <c:pt idx="6487">
                  <c:v>0.25</c:v>
                </c:pt>
                <c:pt idx="6488">
                  <c:v>0.25</c:v>
                </c:pt>
                <c:pt idx="6489">
                  <c:v>0.25</c:v>
                </c:pt>
                <c:pt idx="6490">
                  <c:v>0.25</c:v>
                </c:pt>
                <c:pt idx="6491">
                  <c:v>0.25</c:v>
                </c:pt>
                <c:pt idx="6492">
                  <c:v>0.25</c:v>
                </c:pt>
                <c:pt idx="6493">
                  <c:v>0.25</c:v>
                </c:pt>
                <c:pt idx="6494">
                  <c:v>0.25</c:v>
                </c:pt>
                <c:pt idx="6495">
                  <c:v>0.25</c:v>
                </c:pt>
                <c:pt idx="6496">
                  <c:v>0.25</c:v>
                </c:pt>
                <c:pt idx="6497">
                  <c:v>0.25</c:v>
                </c:pt>
                <c:pt idx="6498">
                  <c:v>0.25</c:v>
                </c:pt>
                <c:pt idx="6499">
                  <c:v>0.25</c:v>
                </c:pt>
                <c:pt idx="6500">
                  <c:v>0.25</c:v>
                </c:pt>
                <c:pt idx="6501">
                  <c:v>0.25</c:v>
                </c:pt>
                <c:pt idx="6502">
                  <c:v>0.25</c:v>
                </c:pt>
                <c:pt idx="6503">
                  <c:v>0.25</c:v>
                </c:pt>
                <c:pt idx="6504">
                  <c:v>0.25</c:v>
                </c:pt>
                <c:pt idx="6505">
                  <c:v>0.25</c:v>
                </c:pt>
                <c:pt idx="6506">
                  <c:v>0.25</c:v>
                </c:pt>
                <c:pt idx="6507">
                  <c:v>0.25</c:v>
                </c:pt>
                <c:pt idx="6508">
                  <c:v>0.25</c:v>
                </c:pt>
                <c:pt idx="6509">
                  <c:v>0.25</c:v>
                </c:pt>
                <c:pt idx="6510">
                  <c:v>0.25</c:v>
                </c:pt>
                <c:pt idx="6511">
                  <c:v>0.25</c:v>
                </c:pt>
                <c:pt idx="6512">
                  <c:v>0.25</c:v>
                </c:pt>
                <c:pt idx="6513">
                  <c:v>0.25</c:v>
                </c:pt>
                <c:pt idx="6514">
                  <c:v>0.25</c:v>
                </c:pt>
                <c:pt idx="6515">
                  <c:v>0.25</c:v>
                </c:pt>
                <c:pt idx="6516">
                  <c:v>0.25</c:v>
                </c:pt>
                <c:pt idx="6517">
                  <c:v>0.25</c:v>
                </c:pt>
                <c:pt idx="6518">
                  <c:v>0.25</c:v>
                </c:pt>
                <c:pt idx="6519">
                  <c:v>0.25</c:v>
                </c:pt>
                <c:pt idx="6520">
                  <c:v>0.25</c:v>
                </c:pt>
                <c:pt idx="6521">
                  <c:v>0.25</c:v>
                </c:pt>
                <c:pt idx="6522">
                  <c:v>0.25</c:v>
                </c:pt>
                <c:pt idx="6523">
                  <c:v>0.25</c:v>
                </c:pt>
                <c:pt idx="6524">
                  <c:v>0.25</c:v>
                </c:pt>
                <c:pt idx="6525">
                  <c:v>0.25</c:v>
                </c:pt>
                <c:pt idx="6526">
                  <c:v>0.25</c:v>
                </c:pt>
                <c:pt idx="6527">
                  <c:v>0.25</c:v>
                </c:pt>
                <c:pt idx="6528">
                  <c:v>0.25</c:v>
                </c:pt>
                <c:pt idx="6529">
                  <c:v>0.25</c:v>
                </c:pt>
                <c:pt idx="6530">
                  <c:v>0.25</c:v>
                </c:pt>
                <c:pt idx="6531">
                  <c:v>0.25</c:v>
                </c:pt>
                <c:pt idx="6532">
                  <c:v>0.25</c:v>
                </c:pt>
                <c:pt idx="6533">
                  <c:v>0.25</c:v>
                </c:pt>
                <c:pt idx="6534">
                  <c:v>0.25</c:v>
                </c:pt>
                <c:pt idx="6535">
                  <c:v>0.25</c:v>
                </c:pt>
                <c:pt idx="6536">
                  <c:v>0.25</c:v>
                </c:pt>
                <c:pt idx="6537">
                  <c:v>0.25</c:v>
                </c:pt>
                <c:pt idx="6538">
                  <c:v>0.25</c:v>
                </c:pt>
                <c:pt idx="6539">
                  <c:v>0.25</c:v>
                </c:pt>
                <c:pt idx="6540">
                  <c:v>0.25</c:v>
                </c:pt>
                <c:pt idx="6541">
                  <c:v>0.25</c:v>
                </c:pt>
                <c:pt idx="6542">
                  <c:v>0.25</c:v>
                </c:pt>
                <c:pt idx="6543">
                  <c:v>0.25</c:v>
                </c:pt>
                <c:pt idx="6544">
                  <c:v>0.25</c:v>
                </c:pt>
                <c:pt idx="6545">
                  <c:v>0.25</c:v>
                </c:pt>
                <c:pt idx="6546">
                  <c:v>0.25</c:v>
                </c:pt>
                <c:pt idx="6547">
                  <c:v>0.25</c:v>
                </c:pt>
                <c:pt idx="6548">
                  <c:v>0.25</c:v>
                </c:pt>
                <c:pt idx="6549">
                  <c:v>0.25</c:v>
                </c:pt>
                <c:pt idx="6550">
                  <c:v>0.25</c:v>
                </c:pt>
                <c:pt idx="6551">
                  <c:v>0.25</c:v>
                </c:pt>
                <c:pt idx="6552">
                  <c:v>0.25</c:v>
                </c:pt>
                <c:pt idx="6553">
                  <c:v>0.25</c:v>
                </c:pt>
                <c:pt idx="6554">
                  <c:v>0.25</c:v>
                </c:pt>
                <c:pt idx="6555">
                  <c:v>0.25</c:v>
                </c:pt>
                <c:pt idx="6556">
                  <c:v>0.25</c:v>
                </c:pt>
                <c:pt idx="6557">
                  <c:v>0.25</c:v>
                </c:pt>
                <c:pt idx="6558">
                  <c:v>0.25</c:v>
                </c:pt>
                <c:pt idx="6559">
                  <c:v>0.25</c:v>
                </c:pt>
                <c:pt idx="6560">
                  <c:v>0.25</c:v>
                </c:pt>
                <c:pt idx="6561">
                  <c:v>0.25</c:v>
                </c:pt>
                <c:pt idx="6562">
                  <c:v>0.25</c:v>
                </c:pt>
                <c:pt idx="6563">
                  <c:v>0.25</c:v>
                </c:pt>
                <c:pt idx="6564">
                  <c:v>0.25</c:v>
                </c:pt>
                <c:pt idx="6565">
                  <c:v>0.25</c:v>
                </c:pt>
                <c:pt idx="6566">
                  <c:v>0.25</c:v>
                </c:pt>
                <c:pt idx="6567">
                  <c:v>0.25</c:v>
                </c:pt>
                <c:pt idx="6568">
                  <c:v>0.25</c:v>
                </c:pt>
                <c:pt idx="6569">
                  <c:v>0.25</c:v>
                </c:pt>
                <c:pt idx="6570">
                  <c:v>0.25</c:v>
                </c:pt>
                <c:pt idx="6571">
                  <c:v>0.25</c:v>
                </c:pt>
                <c:pt idx="6572">
                  <c:v>0.25</c:v>
                </c:pt>
                <c:pt idx="6573">
                  <c:v>0.25</c:v>
                </c:pt>
                <c:pt idx="6574">
                  <c:v>0.25</c:v>
                </c:pt>
                <c:pt idx="6575">
                  <c:v>0.25</c:v>
                </c:pt>
                <c:pt idx="6576">
                  <c:v>0.75</c:v>
                </c:pt>
                <c:pt idx="6577">
                  <c:v>0</c:v>
                </c:pt>
                <c:pt idx="6578">
                  <c:v>0.75</c:v>
                </c:pt>
                <c:pt idx="6579">
                  <c:v>0</c:v>
                </c:pt>
                <c:pt idx="6580">
                  <c:v>0</c:v>
                </c:pt>
                <c:pt idx="6581">
                  <c:v>0.75</c:v>
                </c:pt>
                <c:pt idx="6582">
                  <c:v>0</c:v>
                </c:pt>
                <c:pt idx="6583">
                  <c:v>0</c:v>
                </c:pt>
                <c:pt idx="6584">
                  <c:v>0.75</c:v>
                </c:pt>
                <c:pt idx="6585">
                  <c:v>0.75</c:v>
                </c:pt>
                <c:pt idx="6586">
                  <c:v>0.75</c:v>
                </c:pt>
                <c:pt idx="6587">
                  <c:v>0.75</c:v>
                </c:pt>
                <c:pt idx="6588">
                  <c:v>0.25</c:v>
                </c:pt>
                <c:pt idx="6589">
                  <c:v>0.25</c:v>
                </c:pt>
                <c:pt idx="6590">
                  <c:v>0.75</c:v>
                </c:pt>
                <c:pt idx="6591">
                  <c:v>0.25</c:v>
                </c:pt>
                <c:pt idx="6592">
                  <c:v>0.25</c:v>
                </c:pt>
                <c:pt idx="6593">
                  <c:v>0.75</c:v>
                </c:pt>
                <c:pt idx="6594">
                  <c:v>0.75</c:v>
                </c:pt>
                <c:pt idx="6595">
                  <c:v>0.25</c:v>
                </c:pt>
                <c:pt idx="6596">
                  <c:v>0.25</c:v>
                </c:pt>
                <c:pt idx="6597">
                  <c:v>0.75</c:v>
                </c:pt>
                <c:pt idx="6598">
                  <c:v>0.75</c:v>
                </c:pt>
                <c:pt idx="6599">
                  <c:v>0.25</c:v>
                </c:pt>
                <c:pt idx="6600">
                  <c:v>0.75</c:v>
                </c:pt>
                <c:pt idx="6601">
                  <c:v>0.25</c:v>
                </c:pt>
                <c:pt idx="6602">
                  <c:v>0.25</c:v>
                </c:pt>
                <c:pt idx="6603">
                  <c:v>0.75</c:v>
                </c:pt>
                <c:pt idx="6604">
                  <c:v>0.75</c:v>
                </c:pt>
                <c:pt idx="6605">
                  <c:v>0.25</c:v>
                </c:pt>
                <c:pt idx="6606">
                  <c:v>0.25</c:v>
                </c:pt>
                <c:pt idx="6607">
                  <c:v>0.25</c:v>
                </c:pt>
                <c:pt idx="6608">
                  <c:v>0.25</c:v>
                </c:pt>
                <c:pt idx="6609">
                  <c:v>0.25</c:v>
                </c:pt>
                <c:pt idx="6610">
                  <c:v>0.25</c:v>
                </c:pt>
                <c:pt idx="6611">
                  <c:v>0.25</c:v>
                </c:pt>
                <c:pt idx="6612">
                  <c:v>0.75</c:v>
                </c:pt>
                <c:pt idx="6613">
                  <c:v>0.25</c:v>
                </c:pt>
                <c:pt idx="6614">
                  <c:v>0.25</c:v>
                </c:pt>
                <c:pt idx="6615">
                  <c:v>0.75</c:v>
                </c:pt>
                <c:pt idx="6616">
                  <c:v>0.25</c:v>
                </c:pt>
                <c:pt idx="6617">
                  <c:v>0.25</c:v>
                </c:pt>
                <c:pt idx="6618">
                  <c:v>0.25</c:v>
                </c:pt>
                <c:pt idx="6619">
                  <c:v>0.25</c:v>
                </c:pt>
                <c:pt idx="6620">
                  <c:v>0.25</c:v>
                </c:pt>
                <c:pt idx="6621">
                  <c:v>0.25</c:v>
                </c:pt>
                <c:pt idx="6622">
                  <c:v>0.75</c:v>
                </c:pt>
                <c:pt idx="6623">
                  <c:v>0.25</c:v>
                </c:pt>
                <c:pt idx="6624">
                  <c:v>0.25</c:v>
                </c:pt>
                <c:pt idx="6625">
                  <c:v>0.25</c:v>
                </c:pt>
                <c:pt idx="6626">
                  <c:v>0.25</c:v>
                </c:pt>
                <c:pt idx="6627">
                  <c:v>0.25</c:v>
                </c:pt>
                <c:pt idx="6628">
                  <c:v>0.25</c:v>
                </c:pt>
                <c:pt idx="6629">
                  <c:v>0.25</c:v>
                </c:pt>
                <c:pt idx="6630">
                  <c:v>0.25</c:v>
                </c:pt>
                <c:pt idx="6631">
                  <c:v>0.25</c:v>
                </c:pt>
                <c:pt idx="6632">
                  <c:v>0.25</c:v>
                </c:pt>
                <c:pt idx="6633">
                  <c:v>0.25</c:v>
                </c:pt>
                <c:pt idx="6634">
                  <c:v>0.25</c:v>
                </c:pt>
                <c:pt idx="6635">
                  <c:v>1</c:v>
                </c:pt>
                <c:pt idx="6636">
                  <c:v>1</c:v>
                </c:pt>
                <c:pt idx="6637">
                  <c:v>0.75</c:v>
                </c:pt>
                <c:pt idx="6638">
                  <c:v>0.75</c:v>
                </c:pt>
                <c:pt idx="6639">
                  <c:v>1</c:v>
                </c:pt>
                <c:pt idx="6640">
                  <c:v>1</c:v>
                </c:pt>
                <c:pt idx="6641">
                  <c:v>1</c:v>
                </c:pt>
                <c:pt idx="6642">
                  <c:v>1</c:v>
                </c:pt>
                <c:pt idx="6643">
                  <c:v>0.75</c:v>
                </c:pt>
                <c:pt idx="6644">
                  <c:v>1</c:v>
                </c:pt>
                <c:pt idx="6645">
                  <c:v>0.75</c:v>
                </c:pt>
                <c:pt idx="6646">
                  <c:v>1</c:v>
                </c:pt>
                <c:pt idx="6647">
                  <c:v>0.75</c:v>
                </c:pt>
                <c:pt idx="6648">
                  <c:v>0.75</c:v>
                </c:pt>
                <c:pt idx="6649">
                  <c:v>0.75</c:v>
                </c:pt>
                <c:pt idx="6650">
                  <c:v>0.75</c:v>
                </c:pt>
                <c:pt idx="6651">
                  <c:v>0.75</c:v>
                </c:pt>
                <c:pt idx="6652">
                  <c:v>0.75</c:v>
                </c:pt>
                <c:pt idx="6653">
                  <c:v>0.75</c:v>
                </c:pt>
                <c:pt idx="6654">
                  <c:v>0.75</c:v>
                </c:pt>
                <c:pt idx="6655">
                  <c:v>0.75</c:v>
                </c:pt>
                <c:pt idx="6656">
                  <c:v>0.75</c:v>
                </c:pt>
                <c:pt idx="6657">
                  <c:v>0.75</c:v>
                </c:pt>
                <c:pt idx="6658">
                  <c:v>0.75</c:v>
                </c:pt>
                <c:pt idx="6659">
                  <c:v>0.75</c:v>
                </c:pt>
                <c:pt idx="6660">
                  <c:v>0.75</c:v>
                </c:pt>
                <c:pt idx="6661">
                  <c:v>0.75</c:v>
                </c:pt>
                <c:pt idx="6662">
                  <c:v>0.75</c:v>
                </c:pt>
                <c:pt idx="6663">
                  <c:v>0.75</c:v>
                </c:pt>
                <c:pt idx="6664">
                  <c:v>0.75</c:v>
                </c:pt>
                <c:pt idx="6665">
                  <c:v>0.75</c:v>
                </c:pt>
                <c:pt idx="6666">
                  <c:v>0.75</c:v>
                </c:pt>
                <c:pt idx="6667">
                  <c:v>0.75</c:v>
                </c:pt>
                <c:pt idx="6668">
                  <c:v>0.75</c:v>
                </c:pt>
                <c:pt idx="6669">
                  <c:v>0.75</c:v>
                </c:pt>
                <c:pt idx="6670">
                  <c:v>0.75</c:v>
                </c:pt>
                <c:pt idx="6671">
                  <c:v>0.75</c:v>
                </c:pt>
                <c:pt idx="6672">
                  <c:v>0.75</c:v>
                </c:pt>
                <c:pt idx="6673">
                  <c:v>0.75</c:v>
                </c:pt>
                <c:pt idx="6674">
                  <c:v>0.75</c:v>
                </c:pt>
                <c:pt idx="6675">
                  <c:v>0.75</c:v>
                </c:pt>
                <c:pt idx="6676">
                  <c:v>0.75</c:v>
                </c:pt>
                <c:pt idx="6677">
                  <c:v>0.75</c:v>
                </c:pt>
                <c:pt idx="6678">
                  <c:v>0.75</c:v>
                </c:pt>
                <c:pt idx="6679">
                  <c:v>0.75</c:v>
                </c:pt>
                <c:pt idx="6680">
                  <c:v>0.75</c:v>
                </c:pt>
                <c:pt idx="6681">
                  <c:v>0.75</c:v>
                </c:pt>
                <c:pt idx="6682">
                  <c:v>0.75</c:v>
                </c:pt>
                <c:pt idx="6683">
                  <c:v>0.75</c:v>
                </c:pt>
                <c:pt idx="6684">
                  <c:v>0.75</c:v>
                </c:pt>
                <c:pt idx="6685">
                  <c:v>0.75</c:v>
                </c:pt>
                <c:pt idx="6686">
                  <c:v>0.75</c:v>
                </c:pt>
                <c:pt idx="6687">
                  <c:v>0.75</c:v>
                </c:pt>
                <c:pt idx="6688">
                  <c:v>0.75</c:v>
                </c:pt>
                <c:pt idx="6689">
                  <c:v>0.75</c:v>
                </c:pt>
                <c:pt idx="6690">
                  <c:v>0.75</c:v>
                </c:pt>
                <c:pt idx="6691">
                  <c:v>0.75</c:v>
                </c:pt>
                <c:pt idx="6692">
                  <c:v>0.75</c:v>
                </c:pt>
                <c:pt idx="6693">
                  <c:v>0.75</c:v>
                </c:pt>
                <c:pt idx="6694">
                  <c:v>0.75</c:v>
                </c:pt>
                <c:pt idx="6695">
                  <c:v>0.75</c:v>
                </c:pt>
                <c:pt idx="6696">
                  <c:v>0.75</c:v>
                </c:pt>
                <c:pt idx="6697">
                  <c:v>0.75</c:v>
                </c:pt>
                <c:pt idx="6698">
                  <c:v>0.75</c:v>
                </c:pt>
                <c:pt idx="6699">
                  <c:v>0.75</c:v>
                </c:pt>
                <c:pt idx="6700">
                  <c:v>0.75</c:v>
                </c:pt>
                <c:pt idx="6701">
                  <c:v>0.75</c:v>
                </c:pt>
                <c:pt idx="6702">
                  <c:v>0.75</c:v>
                </c:pt>
                <c:pt idx="6703">
                  <c:v>0.75</c:v>
                </c:pt>
                <c:pt idx="6704">
                  <c:v>0.75</c:v>
                </c:pt>
                <c:pt idx="6705">
                  <c:v>0.75</c:v>
                </c:pt>
                <c:pt idx="6706">
                  <c:v>0.75</c:v>
                </c:pt>
                <c:pt idx="6707">
                  <c:v>0.75</c:v>
                </c:pt>
                <c:pt idx="6708">
                  <c:v>0.75</c:v>
                </c:pt>
                <c:pt idx="6709">
                  <c:v>0.75</c:v>
                </c:pt>
                <c:pt idx="6710">
                  <c:v>0.75</c:v>
                </c:pt>
                <c:pt idx="6711">
                  <c:v>0.75</c:v>
                </c:pt>
                <c:pt idx="6712">
                  <c:v>0.75</c:v>
                </c:pt>
                <c:pt idx="6713">
                  <c:v>0.75</c:v>
                </c:pt>
                <c:pt idx="6714">
                  <c:v>0.75</c:v>
                </c:pt>
                <c:pt idx="6715">
                  <c:v>0.75</c:v>
                </c:pt>
                <c:pt idx="6716">
                  <c:v>0.75</c:v>
                </c:pt>
                <c:pt idx="6717">
                  <c:v>0.75</c:v>
                </c:pt>
                <c:pt idx="6718">
                  <c:v>0.75</c:v>
                </c:pt>
                <c:pt idx="6719">
                  <c:v>0.25</c:v>
                </c:pt>
                <c:pt idx="6720">
                  <c:v>0.25</c:v>
                </c:pt>
                <c:pt idx="6721">
                  <c:v>0.25</c:v>
                </c:pt>
                <c:pt idx="6722">
                  <c:v>0.25</c:v>
                </c:pt>
                <c:pt idx="6723">
                  <c:v>0.25</c:v>
                </c:pt>
                <c:pt idx="6724">
                  <c:v>0.25</c:v>
                </c:pt>
                <c:pt idx="6725">
                  <c:v>0.25</c:v>
                </c:pt>
                <c:pt idx="6726">
                  <c:v>0.25</c:v>
                </c:pt>
                <c:pt idx="6727">
                  <c:v>0.25</c:v>
                </c:pt>
                <c:pt idx="6728">
                  <c:v>0.25</c:v>
                </c:pt>
                <c:pt idx="6729">
                  <c:v>0.25</c:v>
                </c:pt>
                <c:pt idx="6730">
                  <c:v>0.25</c:v>
                </c:pt>
                <c:pt idx="6731">
                  <c:v>0.25</c:v>
                </c:pt>
                <c:pt idx="6732">
                  <c:v>0.25</c:v>
                </c:pt>
                <c:pt idx="6733">
                  <c:v>0.25</c:v>
                </c:pt>
                <c:pt idx="6734">
                  <c:v>0.75</c:v>
                </c:pt>
                <c:pt idx="6735">
                  <c:v>0.25</c:v>
                </c:pt>
                <c:pt idx="6736">
                  <c:v>0.75</c:v>
                </c:pt>
                <c:pt idx="6737">
                  <c:v>0.25</c:v>
                </c:pt>
                <c:pt idx="6738">
                  <c:v>0.25</c:v>
                </c:pt>
                <c:pt idx="6739">
                  <c:v>0.75</c:v>
                </c:pt>
                <c:pt idx="6740">
                  <c:v>0.75</c:v>
                </c:pt>
                <c:pt idx="6741">
                  <c:v>0.75</c:v>
                </c:pt>
                <c:pt idx="6742">
                  <c:v>0.25</c:v>
                </c:pt>
                <c:pt idx="6743">
                  <c:v>0.75</c:v>
                </c:pt>
                <c:pt idx="6744">
                  <c:v>0.75</c:v>
                </c:pt>
                <c:pt idx="6745">
                  <c:v>0.25</c:v>
                </c:pt>
                <c:pt idx="6746">
                  <c:v>0.75</c:v>
                </c:pt>
                <c:pt idx="6747">
                  <c:v>0.25</c:v>
                </c:pt>
                <c:pt idx="6748">
                  <c:v>0.25</c:v>
                </c:pt>
                <c:pt idx="6749">
                  <c:v>0.75</c:v>
                </c:pt>
                <c:pt idx="6750">
                  <c:v>0.25</c:v>
                </c:pt>
                <c:pt idx="6751">
                  <c:v>0.25</c:v>
                </c:pt>
                <c:pt idx="6752">
                  <c:v>0.75</c:v>
                </c:pt>
                <c:pt idx="6753">
                  <c:v>0.75</c:v>
                </c:pt>
                <c:pt idx="6754">
                  <c:v>0.75</c:v>
                </c:pt>
                <c:pt idx="6755">
                  <c:v>0.25</c:v>
                </c:pt>
                <c:pt idx="6756">
                  <c:v>0.25</c:v>
                </c:pt>
                <c:pt idx="6757">
                  <c:v>0.25</c:v>
                </c:pt>
                <c:pt idx="6758">
                  <c:v>0.25</c:v>
                </c:pt>
                <c:pt idx="6759">
                  <c:v>0.25</c:v>
                </c:pt>
                <c:pt idx="6760">
                  <c:v>0.25</c:v>
                </c:pt>
                <c:pt idx="6761">
                  <c:v>0.25</c:v>
                </c:pt>
                <c:pt idx="6762">
                  <c:v>0.25</c:v>
                </c:pt>
                <c:pt idx="6763">
                  <c:v>0.25</c:v>
                </c:pt>
                <c:pt idx="6764">
                  <c:v>0.25</c:v>
                </c:pt>
                <c:pt idx="6765">
                  <c:v>0.25</c:v>
                </c:pt>
                <c:pt idx="6766">
                  <c:v>0.25</c:v>
                </c:pt>
                <c:pt idx="6767">
                  <c:v>0.25</c:v>
                </c:pt>
                <c:pt idx="6768">
                  <c:v>0.25</c:v>
                </c:pt>
                <c:pt idx="6769">
                  <c:v>0.25</c:v>
                </c:pt>
                <c:pt idx="6770">
                  <c:v>0.25</c:v>
                </c:pt>
                <c:pt idx="6771">
                  <c:v>0.25</c:v>
                </c:pt>
                <c:pt idx="6772">
                  <c:v>0.25</c:v>
                </c:pt>
                <c:pt idx="6773">
                  <c:v>0.25</c:v>
                </c:pt>
                <c:pt idx="6774">
                  <c:v>0.25</c:v>
                </c:pt>
                <c:pt idx="6775">
                  <c:v>0.25</c:v>
                </c:pt>
                <c:pt idx="6776">
                  <c:v>0.25</c:v>
                </c:pt>
                <c:pt idx="6777">
                  <c:v>0.25</c:v>
                </c:pt>
                <c:pt idx="6778">
                  <c:v>0.25</c:v>
                </c:pt>
                <c:pt idx="6779">
                  <c:v>0.25</c:v>
                </c:pt>
                <c:pt idx="6780">
                  <c:v>0.25</c:v>
                </c:pt>
                <c:pt idx="6781">
                  <c:v>0.25</c:v>
                </c:pt>
                <c:pt idx="6782">
                  <c:v>0.25</c:v>
                </c:pt>
                <c:pt idx="6783">
                  <c:v>0.25</c:v>
                </c:pt>
                <c:pt idx="6784">
                  <c:v>0.25</c:v>
                </c:pt>
                <c:pt idx="6785">
                  <c:v>0.25</c:v>
                </c:pt>
                <c:pt idx="6786">
                  <c:v>0.25</c:v>
                </c:pt>
                <c:pt idx="6787">
                  <c:v>0.25</c:v>
                </c:pt>
                <c:pt idx="6788">
                  <c:v>0.25</c:v>
                </c:pt>
                <c:pt idx="6789">
                  <c:v>0.25</c:v>
                </c:pt>
                <c:pt idx="6790">
                  <c:v>0.25</c:v>
                </c:pt>
                <c:pt idx="6791">
                  <c:v>0.25</c:v>
                </c:pt>
                <c:pt idx="6792">
                  <c:v>0.25</c:v>
                </c:pt>
                <c:pt idx="6793">
                  <c:v>0.25</c:v>
                </c:pt>
                <c:pt idx="6794">
                  <c:v>0.25</c:v>
                </c:pt>
                <c:pt idx="6795">
                  <c:v>0.25</c:v>
                </c:pt>
                <c:pt idx="6796">
                  <c:v>0.25</c:v>
                </c:pt>
                <c:pt idx="6797">
                  <c:v>0.25</c:v>
                </c:pt>
                <c:pt idx="6798">
                  <c:v>0.25</c:v>
                </c:pt>
                <c:pt idx="6799">
                  <c:v>0.25</c:v>
                </c:pt>
                <c:pt idx="6800">
                  <c:v>0.25</c:v>
                </c:pt>
                <c:pt idx="6801">
                  <c:v>0.25</c:v>
                </c:pt>
                <c:pt idx="6802">
                  <c:v>0.25</c:v>
                </c:pt>
                <c:pt idx="6803">
                  <c:v>0.25</c:v>
                </c:pt>
                <c:pt idx="6804">
                  <c:v>0.25</c:v>
                </c:pt>
                <c:pt idx="6805">
                  <c:v>0.25</c:v>
                </c:pt>
                <c:pt idx="6806">
                  <c:v>0.25</c:v>
                </c:pt>
                <c:pt idx="6807">
                  <c:v>0.25</c:v>
                </c:pt>
                <c:pt idx="6808">
                  <c:v>0.25</c:v>
                </c:pt>
                <c:pt idx="6809">
                  <c:v>0.25</c:v>
                </c:pt>
                <c:pt idx="6810">
                  <c:v>0.25</c:v>
                </c:pt>
                <c:pt idx="6811">
                  <c:v>0.25</c:v>
                </c:pt>
                <c:pt idx="6812">
                  <c:v>0.25</c:v>
                </c:pt>
                <c:pt idx="6813">
                  <c:v>0.75</c:v>
                </c:pt>
                <c:pt idx="6814">
                  <c:v>0.25</c:v>
                </c:pt>
                <c:pt idx="6815">
                  <c:v>0.75</c:v>
                </c:pt>
                <c:pt idx="6816">
                  <c:v>0.25</c:v>
                </c:pt>
                <c:pt idx="6817">
                  <c:v>0.75</c:v>
                </c:pt>
                <c:pt idx="6818">
                  <c:v>0.25</c:v>
                </c:pt>
                <c:pt idx="6819">
                  <c:v>0.75</c:v>
                </c:pt>
                <c:pt idx="6820">
                  <c:v>0.25</c:v>
                </c:pt>
                <c:pt idx="6821">
                  <c:v>0.75</c:v>
                </c:pt>
                <c:pt idx="6822">
                  <c:v>0.25</c:v>
                </c:pt>
                <c:pt idx="6823">
                  <c:v>0.25</c:v>
                </c:pt>
                <c:pt idx="6824">
                  <c:v>0.75</c:v>
                </c:pt>
                <c:pt idx="6825">
                  <c:v>0.25</c:v>
                </c:pt>
                <c:pt idx="6826">
                  <c:v>0.75</c:v>
                </c:pt>
                <c:pt idx="6827">
                  <c:v>0.25</c:v>
                </c:pt>
                <c:pt idx="6828">
                  <c:v>0.25</c:v>
                </c:pt>
                <c:pt idx="6829">
                  <c:v>0.25</c:v>
                </c:pt>
                <c:pt idx="6830">
                  <c:v>0.25</c:v>
                </c:pt>
                <c:pt idx="6831">
                  <c:v>0.25</c:v>
                </c:pt>
                <c:pt idx="6832">
                  <c:v>0.25</c:v>
                </c:pt>
                <c:pt idx="6833">
                  <c:v>0.25</c:v>
                </c:pt>
                <c:pt idx="6834">
                  <c:v>0.25</c:v>
                </c:pt>
                <c:pt idx="6835">
                  <c:v>0.25</c:v>
                </c:pt>
                <c:pt idx="6836">
                  <c:v>0.25</c:v>
                </c:pt>
                <c:pt idx="6837">
                  <c:v>0.25</c:v>
                </c:pt>
                <c:pt idx="6838">
                  <c:v>0.25</c:v>
                </c:pt>
                <c:pt idx="6839">
                  <c:v>0.25</c:v>
                </c:pt>
                <c:pt idx="6840">
                  <c:v>0.25</c:v>
                </c:pt>
                <c:pt idx="6841">
                  <c:v>0.25</c:v>
                </c:pt>
                <c:pt idx="6842">
                  <c:v>0.25</c:v>
                </c:pt>
                <c:pt idx="6843">
                  <c:v>0.25</c:v>
                </c:pt>
                <c:pt idx="6844">
                  <c:v>0.25</c:v>
                </c:pt>
                <c:pt idx="6845">
                  <c:v>0.25</c:v>
                </c:pt>
                <c:pt idx="6846">
                  <c:v>0.25</c:v>
                </c:pt>
                <c:pt idx="6847">
                  <c:v>0.25</c:v>
                </c:pt>
                <c:pt idx="6848">
                  <c:v>0.25</c:v>
                </c:pt>
                <c:pt idx="6849">
                  <c:v>0.25</c:v>
                </c:pt>
                <c:pt idx="6850">
                  <c:v>0.25</c:v>
                </c:pt>
                <c:pt idx="6851">
                  <c:v>0.25</c:v>
                </c:pt>
                <c:pt idx="6852">
                  <c:v>0.25</c:v>
                </c:pt>
                <c:pt idx="6853">
                  <c:v>0.25</c:v>
                </c:pt>
                <c:pt idx="6854">
                  <c:v>0.25</c:v>
                </c:pt>
                <c:pt idx="6855">
                  <c:v>0.25</c:v>
                </c:pt>
                <c:pt idx="6856">
                  <c:v>0.25</c:v>
                </c:pt>
                <c:pt idx="6857">
                  <c:v>0.25</c:v>
                </c:pt>
                <c:pt idx="6858">
                  <c:v>0.25</c:v>
                </c:pt>
                <c:pt idx="6859">
                  <c:v>0.25</c:v>
                </c:pt>
                <c:pt idx="6860">
                  <c:v>0.25</c:v>
                </c:pt>
                <c:pt idx="6861">
                  <c:v>0.25</c:v>
                </c:pt>
                <c:pt idx="6862">
                  <c:v>0.25</c:v>
                </c:pt>
                <c:pt idx="6863">
                  <c:v>0.25</c:v>
                </c:pt>
                <c:pt idx="6864">
                  <c:v>0.25</c:v>
                </c:pt>
                <c:pt idx="6865">
                  <c:v>0.25</c:v>
                </c:pt>
                <c:pt idx="6866">
                  <c:v>0.25</c:v>
                </c:pt>
                <c:pt idx="6867">
                  <c:v>0.25</c:v>
                </c:pt>
                <c:pt idx="6868">
                  <c:v>0.25</c:v>
                </c:pt>
                <c:pt idx="6869">
                  <c:v>0.25</c:v>
                </c:pt>
                <c:pt idx="6870">
                  <c:v>0.25</c:v>
                </c:pt>
                <c:pt idx="6871">
                  <c:v>0.25</c:v>
                </c:pt>
                <c:pt idx="6872">
                  <c:v>0.25</c:v>
                </c:pt>
                <c:pt idx="6873">
                  <c:v>0.25</c:v>
                </c:pt>
                <c:pt idx="6874">
                  <c:v>0.25</c:v>
                </c:pt>
                <c:pt idx="6875">
                  <c:v>0.25</c:v>
                </c:pt>
                <c:pt idx="6876">
                  <c:v>0.25</c:v>
                </c:pt>
                <c:pt idx="6877">
                  <c:v>0.25</c:v>
                </c:pt>
                <c:pt idx="6878">
                  <c:v>0.25</c:v>
                </c:pt>
                <c:pt idx="6879">
                  <c:v>0.25</c:v>
                </c:pt>
                <c:pt idx="6880">
                  <c:v>0.25</c:v>
                </c:pt>
                <c:pt idx="6881">
                  <c:v>0.25</c:v>
                </c:pt>
                <c:pt idx="6882">
                  <c:v>0.25</c:v>
                </c:pt>
                <c:pt idx="6883">
                  <c:v>0.25</c:v>
                </c:pt>
                <c:pt idx="6884">
                  <c:v>0.25</c:v>
                </c:pt>
                <c:pt idx="6885">
                  <c:v>0.25</c:v>
                </c:pt>
                <c:pt idx="6886">
                  <c:v>0.25</c:v>
                </c:pt>
                <c:pt idx="6887">
                  <c:v>0.25</c:v>
                </c:pt>
                <c:pt idx="6888">
                  <c:v>0.25</c:v>
                </c:pt>
                <c:pt idx="6889">
                  <c:v>0.25</c:v>
                </c:pt>
                <c:pt idx="6890">
                  <c:v>0.25</c:v>
                </c:pt>
                <c:pt idx="6891">
                  <c:v>0.25</c:v>
                </c:pt>
                <c:pt idx="6892">
                  <c:v>0.25</c:v>
                </c:pt>
                <c:pt idx="6893">
                  <c:v>0.25</c:v>
                </c:pt>
                <c:pt idx="6894">
                  <c:v>0.25</c:v>
                </c:pt>
                <c:pt idx="6895">
                  <c:v>0.25</c:v>
                </c:pt>
                <c:pt idx="6896">
                  <c:v>0.25</c:v>
                </c:pt>
                <c:pt idx="6897">
                  <c:v>0.25</c:v>
                </c:pt>
                <c:pt idx="6898">
                  <c:v>0.25</c:v>
                </c:pt>
                <c:pt idx="6899">
                  <c:v>0.25</c:v>
                </c:pt>
                <c:pt idx="6900">
                  <c:v>0.25</c:v>
                </c:pt>
                <c:pt idx="6901">
                  <c:v>0.25</c:v>
                </c:pt>
                <c:pt idx="6902">
                  <c:v>0.25</c:v>
                </c:pt>
                <c:pt idx="6903">
                  <c:v>0.25</c:v>
                </c:pt>
                <c:pt idx="6904">
                  <c:v>0.25</c:v>
                </c:pt>
                <c:pt idx="6905">
                  <c:v>0.25</c:v>
                </c:pt>
                <c:pt idx="6906">
                  <c:v>0.25</c:v>
                </c:pt>
                <c:pt idx="6907">
                  <c:v>0.25</c:v>
                </c:pt>
                <c:pt idx="6908">
                  <c:v>0.25</c:v>
                </c:pt>
                <c:pt idx="6909">
                  <c:v>0.25</c:v>
                </c:pt>
                <c:pt idx="6910">
                  <c:v>0.25</c:v>
                </c:pt>
                <c:pt idx="6911">
                  <c:v>0.25</c:v>
                </c:pt>
                <c:pt idx="6912">
                  <c:v>0.25</c:v>
                </c:pt>
                <c:pt idx="6913">
                  <c:v>0.25</c:v>
                </c:pt>
                <c:pt idx="6914">
                  <c:v>0.25</c:v>
                </c:pt>
                <c:pt idx="6915">
                  <c:v>0.25</c:v>
                </c:pt>
                <c:pt idx="6916">
                  <c:v>0.25</c:v>
                </c:pt>
                <c:pt idx="6917">
                  <c:v>0.25</c:v>
                </c:pt>
                <c:pt idx="6918">
                  <c:v>0.25</c:v>
                </c:pt>
                <c:pt idx="6919">
                  <c:v>0.25</c:v>
                </c:pt>
                <c:pt idx="6920">
                  <c:v>0.25</c:v>
                </c:pt>
                <c:pt idx="6921">
                  <c:v>0.25</c:v>
                </c:pt>
                <c:pt idx="6922">
                  <c:v>0.25</c:v>
                </c:pt>
                <c:pt idx="6923">
                  <c:v>0.25</c:v>
                </c:pt>
                <c:pt idx="6924">
                  <c:v>0.25</c:v>
                </c:pt>
                <c:pt idx="6925">
                  <c:v>0.25</c:v>
                </c:pt>
                <c:pt idx="6926">
                  <c:v>0.25</c:v>
                </c:pt>
                <c:pt idx="6927">
                  <c:v>0.25</c:v>
                </c:pt>
                <c:pt idx="6928">
                  <c:v>0.25</c:v>
                </c:pt>
                <c:pt idx="6929">
                  <c:v>0.25</c:v>
                </c:pt>
                <c:pt idx="6930">
                  <c:v>0.25</c:v>
                </c:pt>
                <c:pt idx="6931">
                  <c:v>0.25</c:v>
                </c:pt>
                <c:pt idx="6932">
                  <c:v>0.25</c:v>
                </c:pt>
                <c:pt idx="6933">
                  <c:v>0.25</c:v>
                </c:pt>
                <c:pt idx="6934">
                  <c:v>0.25</c:v>
                </c:pt>
                <c:pt idx="6935">
                  <c:v>0.25</c:v>
                </c:pt>
                <c:pt idx="6936">
                  <c:v>0.25</c:v>
                </c:pt>
                <c:pt idx="6937">
                  <c:v>0.25</c:v>
                </c:pt>
                <c:pt idx="6938">
                  <c:v>0.25</c:v>
                </c:pt>
                <c:pt idx="6939">
                  <c:v>0.25</c:v>
                </c:pt>
                <c:pt idx="6940">
                  <c:v>0.25</c:v>
                </c:pt>
                <c:pt idx="6941">
                  <c:v>0.25</c:v>
                </c:pt>
                <c:pt idx="6942">
                  <c:v>0.25</c:v>
                </c:pt>
                <c:pt idx="6943">
                  <c:v>0.25</c:v>
                </c:pt>
                <c:pt idx="6944">
                  <c:v>0.25</c:v>
                </c:pt>
                <c:pt idx="6945">
                  <c:v>0.25</c:v>
                </c:pt>
                <c:pt idx="6946">
                  <c:v>0.25</c:v>
                </c:pt>
                <c:pt idx="6947">
                  <c:v>0.25</c:v>
                </c:pt>
                <c:pt idx="6948">
                  <c:v>0.25</c:v>
                </c:pt>
                <c:pt idx="6949">
                  <c:v>0.25</c:v>
                </c:pt>
                <c:pt idx="6950">
                  <c:v>0.25</c:v>
                </c:pt>
                <c:pt idx="6951">
                  <c:v>0.25</c:v>
                </c:pt>
                <c:pt idx="6952">
                  <c:v>0.25</c:v>
                </c:pt>
                <c:pt idx="6953">
                  <c:v>0.25</c:v>
                </c:pt>
                <c:pt idx="6954">
                  <c:v>0.25</c:v>
                </c:pt>
                <c:pt idx="6955">
                  <c:v>0.25</c:v>
                </c:pt>
                <c:pt idx="6956">
                  <c:v>0.25</c:v>
                </c:pt>
                <c:pt idx="6957">
                  <c:v>0.25</c:v>
                </c:pt>
                <c:pt idx="6958">
                  <c:v>0.25</c:v>
                </c:pt>
                <c:pt idx="6959">
                  <c:v>0.25</c:v>
                </c:pt>
                <c:pt idx="6960">
                  <c:v>0.25</c:v>
                </c:pt>
                <c:pt idx="6961">
                  <c:v>0.25</c:v>
                </c:pt>
                <c:pt idx="6962">
                  <c:v>0.25</c:v>
                </c:pt>
                <c:pt idx="6963">
                  <c:v>0.25</c:v>
                </c:pt>
                <c:pt idx="6964">
                  <c:v>0.25</c:v>
                </c:pt>
                <c:pt idx="6965">
                  <c:v>0.25</c:v>
                </c:pt>
                <c:pt idx="6966">
                  <c:v>0.25</c:v>
                </c:pt>
                <c:pt idx="6967">
                  <c:v>0.25</c:v>
                </c:pt>
                <c:pt idx="6968">
                  <c:v>0.25</c:v>
                </c:pt>
                <c:pt idx="6969">
                  <c:v>0.25</c:v>
                </c:pt>
                <c:pt idx="6970">
                  <c:v>0.25</c:v>
                </c:pt>
                <c:pt idx="6971">
                  <c:v>0.25</c:v>
                </c:pt>
                <c:pt idx="6972">
                  <c:v>0.25</c:v>
                </c:pt>
                <c:pt idx="6973">
                  <c:v>0.25</c:v>
                </c:pt>
                <c:pt idx="6974">
                  <c:v>0.25</c:v>
                </c:pt>
                <c:pt idx="6975">
                  <c:v>0.25</c:v>
                </c:pt>
                <c:pt idx="6976">
                  <c:v>0.75</c:v>
                </c:pt>
                <c:pt idx="6977">
                  <c:v>0.25</c:v>
                </c:pt>
                <c:pt idx="6978">
                  <c:v>0.75</c:v>
                </c:pt>
                <c:pt idx="6979">
                  <c:v>0.75</c:v>
                </c:pt>
                <c:pt idx="6980">
                  <c:v>0.25</c:v>
                </c:pt>
                <c:pt idx="6981">
                  <c:v>0.25</c:v>
                </c:pt>
                <c:pt idx="6982">
                  <c:v>0.25</c:v>
                </c:pt>
                <c:pt idx="6983">
                  <c:v>0.25</c:v>
                </c:pt>
                <c:pt idx="6984">
                  <c:v>0.25</c:v>
                </c:pt>
                <c:pt idx="6985">
                  <c:v>0.75</c:v>
                </c:pt>
                <c:pt idx="6986">
                  <c:v>0.75</c:v>
                </c:pt>
                <c:pt idx="6987">
                  <c:v>0.75</c:v>
                </c:pt>
                <c:pt idx="6988">
                  <c:v>0.75</c:v>
                </c:pt>
                <c:pt idx="6989">
                  <c:v>0.25</c:v>
                </c:pt>
                <c:pt idx="6990">
                  <c:v>0.25</c:v>
                </c:pt>
                <c:pt idx="6991">
                  <c:v>0.25</c:v>
                </c:pt>
                <c:pt idx="6992">
                  <c:v>0.25</c:v>
                </c:pt>
                <c:pt idx="6993">
                  <c:v>0.25</c:v>
                </c:pt>
                <c:pt idx="6994">
                  <c:v>0.25</c:v>
                </c:pt>
                <c:pt idx="6995">
                  <c:v>0.25</c:v>
                </c:pt>
                <c:pt idx="6996">
                  <c:v>0.25</c:v>
                </c:pt>
                <c:pt idx="6997">
                  <c:v>0.25</c:v>
                </c:pt>
                <c:pt idx="6998">
                  <c:v>0.25</c:v>
                </c:pt>
                <c:pt idx="6999">
                  <c:v>0.25</c:v>
                </c:pt>
                <c:pt idx="7000">
                  <c:v>0.25</c:v>
                </c:pt>
                <c:pt idx="7001">
                  <c:v>0.25</c:v>
                </c:pt>
                <c:pt idx="7002">
                  <c:v>0.25</c:v>
                </c:pt>
                <c:pt idx="7003">
                  <c:v>0.25</c:v>
                </c:pt>
                <c:pt idx="7004">
                  <c:v>0.25</c:v>
                </c:pt>
                <c:pt idx="7005">
                  <c:v>0.25</c:v>
                </c:pt>
                <c:pt idx="7006">
                  <c:v>0.25</c:v>
                </c:pt>
                <c:pt idx="7007">
                  <c:v>0.25</c:v>
                </c:pt>
                <c:pt idx="7008">
                  <c:v>0.25</c:v>
                </c:pt>
                <c:pt idx="7009">
                  <c:v>0.25</c:v>
                </c:pt>
                <c:pt idx="7010">
                  <c:v>0.25</c:v>
                </c:pt>
                <c:pt idx="7011">
                  <c:v>0.25</c:v>
                </c:pt>
                <c:pt idx="7012">
                  <c:v>0.25</c:v>
                </c:pt>
                <c:pt idx="7013">
                  <c:v>0.25</c:v>
                </c:pt>
                <c:pt idx="7014">
                  <c:v>0.25</c:v>
                </c:pt>
                <c:pt idx="7015">
                  <c:v>0.25</c:v>
                </c:pt>
                <c:pt idx="7016">
                  <c:v>0.75</c:v>
                </c:pt>
                <c:pt idx="7017">
                  <c:v>0.25</c:v>
                </c:pt>
                <c:pt idx="7018">
                  <c:v>0.25</c:v>
                </c:pt>
                <c:pt idx="7019">
                  <c:v>0.25</c:v>
                </c:pt>
                <c:pt idx="7020">
                  <c:v>0.25</c:v>
                </c:pt>
                <c:pt idx="7021">
                  <c:v>0.75</c:v>
                </c:pt>
                <c:pt idx="7022">
                  <c:v>0.25</c:v>
                </c:pt>
                <c:pt idx="7023">
                  <c:v>0.25</c:v>
                </c:pt>
                <c:pt idx="7024">
                  <c:v>0.75</c:v>
                </c:pt>
                <c:pt idx="7025">
                  <c:v>0.25</c:v>
                </c:pt>
                <c:pt idx="7026">
                  <c:v>0.25</c:v>
                </c:pt>
                <c:pt idx="7027">
                  <c:v>0.25</c:v>
                </c:pt>
                <c:pt idx="7028">
                  <c:v>0.25</c:v>
                </c:pt>
                <c:pt idx="7029">
                  <c:v>0.25</c:v>
                </c:pt>
                <c:pt idx="7030">
                  <c:v>0.25</c:v>
                </c:pt>
                <c:pt idx="7031">
                  <c:v>0.25</c:v>
                </c:pt>
                <c:pt idx="7032">
                  <c:v>0.75</c:v>
                </c:pt>
                <c:pt idx="7033">
                  <c:v>0.25</c:v>
                </c:pt>
                <c:pt idx="7034">
                  <c:v>0.25</c:v>
                </c:pt>
                <c:pt idx="7035">
                  <c:v>0.25</c:v>
                </c:pt>
                <c:pt idx="7036">
                  <c:v>0.25</c:v>
                </c:pt>
                <c:pt idx="7037">
                  <c:v>0.25</c:v>
                </c:pt>
                <c:pt idx="7038">
                  <c:v>0.25</c:v>
                </c:pt>
                <c:pt idx="7039">
                  <c:v>0.25</c:v>
                </c:pt>
                <c:pt idx="7040">
                  <c:v>0.25</c:v>
                </c:pt>
                <c:pt idx="7041">
                  <c:v>0.25</c:v>
                </c:pt>
                <c:pt idx="7042">
                  <c:v>0.25</c:v>
                </c:pt>
                <c:pt idx="7043">
                  <c:v>0.25</c:v>
                </c:pt>
                <c:pt idx="7044">
                  <c:v>0.25</c:v>
                </c:pt>
                <c:pt idx="7045">
                  <c:v>0.25</c:v>
                </c:pt>
                <c:pt idx="7046">
                  <c:v>0.25</c:v>
                </c:pt>
                <c:pt idx="7047">
                  <c:v>0.25</c:v>
                </c:pt>
                <c:pt idx="7048">
                  <c:v>0.25</c:v>
                </c:pt>
                <c:pt idx="7049">
                  <c:v>0.25</c:v>
                </c:pt>
                <c:pt idx="7050">
                  <c:v>0.25</c:v>
                </c:pt>
                <c:pt idx="7051">
                  <c:v>0.25</c:v>
                </c:pt>
                <c:pt idx="7052">
                  <c:v>0.25</c:v>
                </c:pt>
                <c:pt idx="7053">
                  <c:v>0.25</c:v>
                </c:pt>
                <c:pt idx="7054">
                  <c:v>0.25</c:v>
                </c:pt>
                <c:pt idx="7055">
                  <c:v>0.25</c:v>
                </c:pt>
                <c:pt idx="7056">
                  <c:v>0.25</c:v>
                </c:pt>
                <c:pt idx="7057">
                  <c:v>0</c:v>
                </c:pt>
                <c:pt idx="7058">
                  <c:v>0.25</c:v>
                </c:pt>
                <c:pt idx="7059">
                  <c:v>0</c:v>
                </c:pt>
                <c:pt idx="7060">
                  <c:v>0.25</c:v>
                </c:pt>
                <c:pt idx="7061">
                  <c:v>0.25</c:v>
                </c:pt>
                <c:pt idx="7062">
                  <c:v>0.25</c:v>
                </c:pt>
                <c:pt idx="7063">
                  <c:v>0.25</c:v>
                </c:pt>
                <c:pt idx="7064">
                  <c:v>0.25</c:v>
                </c:pt>
                <c:pt idx="7065">
                  <c:v>0.25</c:v>
                </c:pt>
                <c:pt idx="7066">
                  <c:v>0.25</c:v>
                </c:pt>
                <c:pt idx="7067">
                  <c:v>0.25</c:v>
                </c:pt>
                <c:pt idx="7068">
                  <c:v>0.25</c:v>
                </c:pt>
                <c:pt idx="7069">
                  <c:v>0.25</c:v>
                </c:pt>
                <c:pt idx="7070">
                  <c:v>0.25</c:v>
                </c:pt>
                <c:pt idx="7071">
                  <c:v>0.25</c:v>
                </c:pt>
                <c:pt idx="7072">
                  <c:v>0.25</c:v>
                </c:pt>
                <c:pt idx="7073">
                  <c:v>0.25</c:v>
                </c:pt>
                <c:pt idx="7074">
                  <c:v>0.25</c:v>
                </c:pt>
                <c:pt idx="7075">
                  <c:v>0.25</c:v>
                </c:pt>
                <c:pt idx="7076">
                  <c:v>0.25</c:v>
                </c:pt>
                <c:pt idx="7077">
                  <c:v>0.25</c:v>
                </c:pt>
                <c:pt idx="7078">
                  <c:v>0.25</c:v>
                </c:pt>
                <c:pt idx="7079">
                  <c:v>0.25</c:v>
                </c:pt>
                <c:pt idx="7080">
                  <c:v>0.25</c:v>
                </c:pt>
                <c:pt idx="7081">
                  <c:v>0.25</c:v>
                </c:pt>
                <c:pt idx="7082">
                  <c:v>0.25</c:v>
                </c:pt>
                <c:pt idx="7083">
                  <c:v>0.25</c:v>
                </c:pt>
                <c:pt idx="7084">
                  <c:v>0.25</c:v>
                </c:pt>
                <c:pt idx="7085">
                  <c:v>0.25</c:v>
                </c:pt>
                <c:pt idx="7086">
                  <c:v>0.25</c:v>
                </c:pt>
                <c:pt idx="7087">
                  <c:v>0.25</c:v>
                </c:pt>
                <c:pt idx="7088">
                  <c:v>0.25</c:v>
                </c:pt>
                <c:pt idx="7089">
                  <c:v>0.25</c:v>
                </c:pt>
                <c:pt idx="7090">
                  <c:v>0.25</c:v>
                </c:pt>
                <c:pt idx="7091">
                  <c:v>0.25</c:v>
                </c:pt>
                <c:pt idx="7092">
                  <c:v>0.25</c:v>
                </c:pt>
                <c:pt idx="7093">
                  <c:v>0.25</c:v>
                </c:pt>
                <c:pt idx="7094">
                  <c:v>0.25</c:v>
                </c:pt>
                <c:pt idx="7095">
                  <c:v>0.25</c:v>
                </c:pt>
                <c:pt idx="7096">
                  <c:v>0.25</c:v>
                </c:pt>
                <c:pt idx="7097">
                  <c:v>0.25</c:v>
                </c:pt>
                <c:pt idx="7098">
                  <c:v>0.25</c:v>
                </c:pt>
                <c:pt idx="7099">
                  <c:v>0.25</c:v>
                </c:pt>
                <c:pt idx="7100">
                  <c:v>0.25</c:v>
                </c:pt>
                <c:pt idx="7101">
                  <c:v>0.25</c:v>
                </c:pt>
                <c:pt idx="7102">
                  <c:v>0.25</c:v>
                </c:pt>
                <c:pt idx="7103">
                  <c:v>0.25</c:v>
                </c:pt>
                <c:pt idx="7104">
                  <c:v>0.25</c:v>
                </c:pt>
                <c:pt idx="7105">
                  <c:v>0.25</c:v>
                </c:pt>
                <c:pt idx="7106">
                  <c:v>0.25</c:v>
                </c:pt>
                <c:pt idx="7107">
                  <c:v>0.25</c:v>
                </c:pt>
                <c:pt idx="7108">
                  <c:v>0.25</c:v>
                </c:pt>
                <c:pt idx="7109">
                  <c:v>0.25</c:v>
                </c:pt>
                <c:pt idx="7110">
                  <c:v>0.25</c:v>
                </c:pt>
                <c:pt idx="7111">
                  <c:v>0.25</c:v>
                </c:pt>
                <c:pt idx="7112">
                  <c:v>0.25</c:v>
                </c:pt>
                <c:pt idx="7113">
                  <c:v>0.25</c:v>
                </c:pt>
                <c:pt idx="7114">
                  <c:v>0.25</c:v>
                </c:pt>
                <c:pt idx="7115">
                  <c:v>0.25</c:v>
                </c:pt>
                <c:pt idx="7116">
                  <c:v>0.25</c:v>
                </c:pt>
                <c:pt idx="7117">
                  <c:v>0.25</c:v>
                </c:pt>
                <c:pt idx="7118">
                  <c:v>0.25</c:v>
                </c:pt>
                <c:pt idx="7119">
                  <c:v>0.25</c:v>
                </c:pt>
                <c:pt idx="7120">
                  <c:v>0.25</c:v>
                </c:pt>
                <c:pt idx="7121">
                  <c:v>0.25</c:v>
                </c:pt>
                <c:pt idx="7122">
                  <c:v>0.25</c:v>
                </c:pt>
                <c:pt idx="7123">
                  <c:v>0.25</c:v>
                </c:pt>
                <c:pt idx="7124">
                  <c:v>0.25</c:v>
                </c:pt>
                <c:pt idx="7125">
                  <c:v>0.25</c:v>
                </c:pt>
                <c:pt idx="7126">
                  <c:v>0.25</c:v>
                </c:pt>
                <c:pt idx="7127">
                  <c:v>0.25</c:v>
                </c:pt>
                <c:pt idx="7128">
                  <c:v>0.25</c:v>
                </c:pt>
                <c:pt idx="7129">
                  <c:v>0.25</c:v>
                </c:pt>
                <c:pt idx="7130">
                  <c:v>0.25</c:v>
                </c:pt>
                <c:pt idx="7131">
                  <c:v>0.25</c:v>
                </c:pt>
                <c:pt idx="7132">
                  <c:v>0.25</c:v>
                </c:pt>
                <c:pt idx="7133">
                  <c:v>0.25</c:v>
                </c:pt>
                <c:pt idx="7134">
                  <c:v>0.25</c:v>
                </c:pt>
                <c:pt idx="7135">
                  <c:v>0.75</c:v>
                </c:pt>
                <c:pt idx="7136">
                  <c:v>0.75</c:v>
                </c:pt>
                <c:pt idx="7137">
                  <c:v>0.75</c:v>
                </c:pt>
                <c:pt idx="7138">
                  <c:v>0</c:v>
                </c:pt>
                <c:pt idx="7139">
                  <c:v>0</c:v>
                </c:pt>
                <c:pt idx="7140">
                  <c:v>0</c:v>
                </c:pt>
                <c:pt idx="7141">
                  <c:v>0</c:v>
                </c:pt>
                <c:pt idx="7142">
                  <c:v>0</c:v>
                </c:pt>
                <c:pt idx="7143">
                  <c:v>0</c:v>
                </c:pt>
                <c:pt idx="7144">
                  <c:v>0.25</c:v>
                </c:pt>
                <c:pt idx="7145">
                  <c:v>0.75</c:v>
                </c:pt>
                <c:pt idx="7146">
                  <c:v>0.75</c:v>
                </c:pt>
                <c:pt idx="7147">
                  <c:v>0.25</c:v>
                </c:pt>
                <c:pt idx="7148">
                  <c:v>0.25</c:v>
                </c:pt>
                <c:pt idx="7149">
                  <c:v>0.75</c:v>
                </c:pt>
                <c:pt idx="7150">
                  <c:v>0.75</c:v>
                </c:pt>
                <c:pt idx="7151">
                  <c:v>0.25</c:v>
                </c:pt>
                <c:pt idx="7152">
                  <c:v>0.25</c:v>
                </c:pt>
                <c:pt idx="7153">
                  <c:v>0.75</c:v>
                </c:pt>
                <c:pt idx="7154">
                  <c:v>0.75</c:v>
                </c:pt>
                <c:pt idx="7155">
                  <c:v>0.75</c:v>
                </c:pt>
                <c:pt idx="7156">
                  <c:v>0.75</c:v>
                </c:pt>
                <c:pt idx="7157">
                  <c:v>0.75</c:v>
                </c:pt>
                <c:pt idx="7158">
                  <c:v>0.25</c:v>
                </c:pt>
                <c:pt idx="7159">
                  <c:v>0.25</c:v>
                </c:pt>
                <c:pt idx="7160">
                  <c:v>0.25</c:v>
                </c:pt>
                <c:pt idx="7161">
                  <c:v>0.25</c:v>
                </c:pt>
                <c:pt idx="7162">
                  <c:v>0.25</c:v>
                </c:pt>
                <c:pt idx="7163">
                  <c:v>0.25</c:v>
                </c:pt>
                <c:pt idx="7164">
                  <c:v>0.25</c:v>
                </c:pt>
                <c:pt idx="7165">
                  <c:v>0.25</c:v>
                </c:pt>
                <c:pt idx="7166">
                  <c:v>0.25</c:v>
                </c:pt>
                <c:pt idx="7167">
                  <c:v>0.25</c:v>
                </c:pt>
                <c:pt idx="7168">
                  <c:v>0.25</c:v>
                </c:pt>
                <c:pt idx="7169">
                  <c:v>0.25</c:v>
                </c:pt>
                <c:pt idx="7170">
                  <c:v>0.25</c:v>
                </c:pt>
                <c:pt idx="7171">
                  <c:v>0.25</c:v>
                </c:pt>
                <c:pt idx="7172">
                  <c:v>0.25</c:v>
                </c:pt>
                <c:pt idx="7173">
                  <c:v>0.25</c:v>
                </c:pt>
                <c:pt idx="7174">
                  <c:v>0.25</c:v>
                </c:pt>
                <c:pt idx="7175">
                  <c:v>0.25</c:v>
                </c:pt>
                <c:pt idx="7176">
                  <c:v>0.25</c:v>
                </c:pt>
                <c:pt idx="7177">
                  <c:v>0.25</c:v>
                </c:pt>
                <c:pt idx="7178">
                  <c:v>0.25</c:v>
                </c:pt>
                <c:pt idx="7179">
                  <c:v>0.25</c:v>
                </c:pt>
                <c:pt idx="7180">
                  <c:v>0.25</c:v>
                </c:pt>
                <c:pt idx="7181">
                  <c:v>0.25</c:v>
                </c:pt>
                <c:pt idx="7182">
                  <c:v>0.25</c:v>
                </c:pt>
                <c:pt idx="7183">
                  <c:v>0.25</c:v>
                </c:pt>
                <c:pt idx="7184">
                  <c:v>0.25</c:v>
                </c:pt>
                <c:pt idx="7185">
                  <c:v>0.25</c:v>
                </c:pt>
                <c:pt idx="7186">
                  <c:v>0.25</c:v>
                </c:pt>
                <c:pt idx="7187">
                  <c:v>0.25</c:v>
                </c:pt>
                <c:pt idx="7188">
                  <c:v>0.25</c:v>
                </c:pt>
                <c:pt idx="7189">
                  <c:v>0.25</c:v>
                </c:pt>
                <c:pt idx="7190">
                  <c:v>0.25</c:v>
                </c:pt>
                <c:pt idx="7191">
                  <c:v>0.25</c:v>
                </c:pt>
                <c:pt idx="7192">
                  <c:v>0.75</c:v>
                </c:pt>
                <c:pt idx="7193">
                  <c:v>0.75</c:v>
                </c:pt>
                <c:pt idx="7194">
                  <c:v>0.75</c:v>
                </c:pt>
                <c:pt idx="7195">
                  <c:v>0.75</c:v>
                </c:pt>
                <c:pt idx="7196">
                  <c:v>0.75</c:v>
                </c:pt>
                <c:pt idx="7197">
                  <c:v>0.75</c:v>
                </c:pt>
                <c:pt idx="7198">
                  <c:v>0.75</c:v>
                </c:pt>
                <c:pt idx="7199">
                  <c:v>0.75</c:v>
                </c:pt>
                <c:pt idx="7200">
                  <c:v>0.75</c:v>
                </c:pt>
                <c:pt idx="7201">
                  <c:v>0.75</c:v>
                </c:pt>
                <c:pt idx="7202">
                  <c:v>0.75</c:v>
                </c:pt>
                <c:pt idx="7203">
                  <c:v>0.75</c:v>
                </c:pt>
                <c:pt idx="7204">
                  <c:v>0.75</c:v>
                </c:pt>
                <c:pt idx="7205">
                  <c:v>0.75</c:v>
                </c:pt>
                <c:pt idx="7206">
                  <c:v>0.75</c:v>
                </c:pt>
                <c:pt idx="7207">
                  <c:v>0.75</c:v>
                </c:pt>
                <c:pt idx="7208">
                  <c:v>0.75</c:v>
                </c:pt>
                <c:pt idx="7209">
                  <c:v>0.75</c:v>
                </c:pt>
                <c:pt idx="7210">
                  <c:v>0.75</c:v>
                </c:pt>
                <c:pt idx="7211">
                  <c:v>0.75</c:v>
                </c:pt>
                <c:pt idx="7212">
                  <c:v>0.75</c:v>
                </c:pt>
                <c:pt idx="7213">
                  <c:v>0.75</c:v>
                </c:pt>
                <c:pt idx="7214">
                  <c:v>0.75</c:v>
                </c:pt>
                <c:pt idx="7215">
                  <c:v>0.75</c:v>
                </c:pt>
                <c:pt idx="7216">
                  <c:v>0.75</c:v>
                </c:pt>
                <c:pt idx="7217">
                  <c:v>0.75</c:v>
                </c:pt>
                <c:pt idx="7218">
                  <c:v>0.75</c:v>
                </c:pt>
                <c:pt idx="7219">
                  <c:v>0.75</c:v>
                </c:pt>
                <c:pt idx="7220">
                  <c:v>0.75</c:v>
                </c:pt>
                <c:pt idx="7221">
                  <c:v>0.75</c:v>
                </c:pt>
                <c:pt idx="7222">
                  <c:v>0.75</c:v>
                </c:pt>
                <c:pt idx="7223">
                  <c:v>0.25</c:v>
                </c:pt>
                <c:pt idx="7224">
                  <c:v>0.25</c:v>
                </c:pt>
                <c:pt idx="7225">
                  <c:v>0.25</c:v>
                </c:pt>
                <c:pt idx="7226">
                  <c:v>0.75</c:v>
                </c:pt>
                <c:pt idx="7227">
                  <c:v>0.25</c:v>
                </c:pt>
                <c:pt idx="7228">
                  <c:v>0.75</c:v>
                </c:pt>
                <c:pt idx="7229">
                  <c:v>0.75</c:v>
                </c:pt>
                <c:pt idx="7230">
                  <c:v>0.25</c:v>
                </c:pt>
                <c:pt idx="7231">
                  <c:v>0.25</c:v>
                </c:pt>
                <c:pt idx="7232">
                  <c:v>0.75</c:v>
                </c:pt>
                <c:pt idx="7233">
                  <c:v>0.25</c:v>
                </c:pt>
                <c:pt idx="7234">
                  <c:v>0.25</c:v>
                </c:pt>
                <c:pt idx="7235">
                  <c:v>0.25</c:v>
                </c:pt>
                <c:pt idx="7236">
                  <c:v>0.25</c:v>
                </c:pt>
                <c:pt idx="7237">
                  <c:v>0.25</c:v>
                </c:pt>
                <c:pt idx="7238">
                  <c:v>0.25</c:v>
                </c:pt>
                <c:pt idx="7239">
                  <c:v>0.25</c:v>
                </c:pt>
                <c:pt idx="7240">
                  <c:v>0.25</c:v>
                </c:pt>
                <c:pt idx="7241">
                  <c:v>0.75</c:v>
                </c:pt>
                <c:pt idx="7242">
                  <c:v>0.25</c:v>
                </c:pt>
                <c:pt idx="7243">
                  <c:v>0.75</c:v>
                </c:pt>
                <c:pt idx="7244">
                  <c:v>0.75</c:v>
                </c:pt>
                <c:pt idx="7245">
                  <c:v>0.75</c:v>
                </c:pt>
                <c:pt idx="7246">
                  <c:v>0.75</c:v>
                </c:pt>
                <c:pt idx="7247">
                  <c:v>0.25</c:v>
                </c:pt>
                <c:pt idx="7248">
                  <c:v>0.25</c:v>
                </c:pt>
                <c:pt idx="7249">
                  <c:v>0.75</c:v>
                </c:pt>
                <c:pt idx="7250">
                  <c:v>0.75</c:v>
                </c:pt>
                <c:pt idx="7251">
                  <c:v>0.25</c:v>
                </c:pt>
                <c:pt idx="7252">
                  <c:v>0.75</c:v>
                </c:pt>
                <c:pt idx="7253">
                  <c:v>0.75</c:v>
                </c:pt>
                <c:pt idx="7254">
                  <c:v>0.75</c:v>
                </c:pt>
                <c:pt idx="7255">
                  <c:v>0.75</c:v>
                </c:pt>
                <c:pt idx="7256">
                  <c:v>0.75</c:v>
                </c:pt>
                <c:pt idx="7257">
                  <c:v>0.25</c:v>
                </c:pt>
                <c:pt idx="7258">
                  <c:v>0.75</c:v>
                </c:pt>
                <c:pt idx="7259">
                  <c:v>0.75</c:v>
                </c:pt>
                <c:pt idx="7260">
                  <c:v>0.75</c:v>
                </c:pt>
                <c:pt idx="7261">
                  <c:v>0.75</c:v>
                </c:pt>
                <c:pt idx="7262">
                  <c:v>0.75</c:v>
                </c:pt>
                <c:pt idx="7263">
                  <c:v>0.75</c:v>
                </c:pt>
                <c:pt idx="7264">
                  <c:v>0.75</c:v>
                </c:pt>
                <c:pt idx="7265">
                  <c:v>0.75</c:v>
                </c:pt>
                <c:pt idx="7266">
                  <c:v>0.75</c:v>
                </c:pt>
                <c:pt idx="7267">
                  <c:v>0.75</c:v>
                </c:pt>
                <c:pt idx="7268">
                  <c:v>0.75</c:v>
                </c:pt>
                <c:pt idx="7269">
                  <c:v>0.75</c:v>
                </c:pt>
                <c:pt idx="7270">
                  <c:v>0.75</c:v>
                </c:pt>
                <c:pt idx="7271">
                  <c:v>0.75</c:v>
                </c:pt>
                <c:pt idx="7272">
                  <c:v>0.75</c:v>
                </c:pt>
                <c:pt idx="7273">
                  <c:v>0.75</c:v>
                </c:pt>
                <c:pt idx="7274">
                  <c:v>0.75</c:v>
                </c:pt>
                <c:pt idx="7275">
                  <c:v>0.75</c:v>
                </c:pt>
                <c:pt idx="7276">
                  <c:v>0.75</c:v>
                </c:pt>
                <c:pt idx="7277">
                  <c:v>0.75</c:v>
                </c:pt>
                <c:pt idx="7278">
                  <c:v>0.75</c:v>
                </c:pt>
                <c:pt idx="7279">
                  <c:v>0.75</c:v>
                </c:pt>
                <c:pt idx="7280">
                  <c:v>0.75</c:v>
                </c:pt>
                <c:pt idx="7281">
                  <c:v>0.75</c:v>
                </c:pt>
                <c:pt idx="7282">
                  <c:v>0.75</c:v>
                </c:pt>
                <c:pt idx="7283">
                  <c:v>0.75</c:v>
                </c:pt>
                <c:pt idx="7284">
                  <c:v>0.75</c:v>
                </c:pt>
                <c:pt idx="7285">
                  <c:v>0.75</c:v>
                </c:pt>
                <c:pt idx="7286">
                  <c:v>0.75</c:v>
                </c:pt>
                <c:pt idx="7287">
                  <c:v>0.75</c:v>
                </c:pt>
                <c:pt idx="7288">
                  <c:v>0.75</c:v>
                </c:pt>
                <c:pt idx="7289">
                  <c:v>0.75</c:v>
                </c:pt>
                <c:pt idx="7290">
                  <c:v>0.75</c:v>
                </c:pt>
                <c:pt idx="7291">
                  <c:v>0.75</c:v>
                </c:pt>
                <c:pt idx="7292">
                  <c:v>0.75</c:v>
                </c:pt>
                <c:pt idx="7293">
                  <c:v>0.75</c:v>
                </c:pt>
                <c:pt idx="7294">
                  <c:v>0.75</c:v>
                </c:pt>
                <c:pt idx="7295">
                  <c:v>0.25</c:v>
                </c:pt>
                <c:pt idx="7296">
                  <c:v>0.25</c:v>
                </c:pt>
                <c:pt idx="7297">
                  <c:v>0.25</c:v>
                </c:pt>
                <c:pt idx="7298">
                  <c:v>0.25</c:v>
                </c:pt>
                <c:pt idx="7299">
                  <c:v>0.25</c:v>
                </c:pt>
                <c:pt idx="7300">
                  <c:v>0.25</c:v>
                </c:pt>
                <c:pt idx="7301">
                  <c:v>0.25</c:v>
                </c:pt>
                <c:pt idx="7302">
                  <c:v>0.25</c:v>
                </c:pt>
                <c:pt idx="7303">
                  <c:v>0.25</c:v>
                </c:pt>
                <c:pt idx="7304">
                  <c:v>0.75</c:v>
                </c:pt>
                <c:pt idx="7305">
                  <c:v>0.75</c:v>
                </c:pt>
                <c:pt idx="7306">
                  <c:v>0.75</c:v>
                </c:pt>
                <c:pt idx="7307">
                  <c:v>0.75</c:v>
                </c:pt>
                <c:pt idx="7308">
                  <c:v>0.75</c:v>
                </c:pt>
                <c:pt idx="7309">
                  <c:v>0.75</c:v>
                </c:pt>
                <c:pt idx="7310">
                  <c:v>0.75</c:v>
                </c:pt>
                <c:pt idx="7311">
                  <c:v>0</c:v>
                </c:pt>
                <c:pt idx="7312">
                  <c:v>0</c:v>
                </c:pt>
                <c:pt idx="7313">
                  <c:v>0</c:v>
                </c:pt>
                <c:pt idx="7314">
                  <c:v>0</c:v>
                </c:pt>
                <c:pt idx="7315">
                  <c:v>0</c:v>
                </c:pt>
                <c:pt idx="7316">
                  <c:v>0</c:v>
                </c:pt>
                <c:pt idx="7317">
                  <c:v>0.25</c:v>
                </c:pt>
                <c:pt idx="7318">
                  <c:v>0.25</c:v>
                </c:pt>
                <c:pt idx="7319">
                  <c:v>0.25</c:v>
                </c:pt>
                <c:pt idx="7320">
                  <c:v>0.75</c:v>
                </c:pt>
                <c:pt idx="7321">
                  <c:v>0.75</c:v>
                </c:pt>
                <c:pt idx="7322">
                  <c:v>0.25</c:v>
                </c:pt>
                <c:pt idx="7323">
                  <c:v>0.25</c:v>
                </c:pt>
                <c:pt idx="7324">
                  <c:v>0.25</c:v>
                </c:pt>
                <c:pt idx="7325">
                  <c:v>0</c:v>
                </c:pt>
                <c:pt idx="7326">
                  <c:v>0.75</c:v>
                </c:pt>
                <c:pt idx="7327">
                  <c:v>0.75</c:v>
                </c:pt>
                <c:pt idx="7328">
                  <c:v>0</c:v>
                </c:pt>
                <c:pt idx="7329">
                  <c:v>0.75</c:v>
                </c:pt>
                <c:pt idx="7330">
                  <c:v>0.75</c:v>
                </c:pt>
                <c:pt idx="7331">
                  <c:v>0</c:v>
                </c:pt>
                <c:pt idx="7332">
                  <c:v>0</c:v>
                </c:pt>
                <c:pt idx="7333">
                  <c:v>0</c:v>
                </c:pt>
                <c:pt idx="7334">
                  <c:v>0.75</c:v>
                </c:pt>
                <c:pt idx="7335">
                  <c:v>0</c:v>
                </c:pt>
                <c:pt idx="7336">
                  <c:v>0.75</c:v>
                </c:pt>
                <c:pt idx="7337">
                  <c:v>0</c:v>
                </c:pt>
                <c:pt idx="7338">
                  <c:v>0.75</c:v>
                </c:pt>
                <c:pt idx="7339">
                  <c:v>0</c:v>
                </c:pt>
                <c:pt idx="7340">
                  <c:v>0</c:v>
                </c:pt>
                <c:pt idx="7341">
                  <c:v>0</c:v>
                </c:pt>
                <c:pt idx="7342">
                  <c:v>0.75</c:v>
                </c:pt>
                <c:pt idx="7343">
                  <c:v>0.75</c:v>
                </c:pt>
                <c:pt idx="7344">
                  <c:v>0</c:v>
                </c:pt>
                <c:pt idx="7345">
                  <c:v>0</c:v>
                </c:pt>
                <c:pt idx="7346">
                  <c:v>0.25</c:v>
                </c:pt>
                <c:pt idx="7347">
                  <c:v>0.25</c:v>
                </c:pt>
                <c:pt idx="7348">
                  <c:v>0.25</c:v>
                </c:pt>
                <c:pt idx="7349">
                  <c:v>0.25</c:v>
                </c:pt>
                <c:pt idx="7350">
                  <c:v>0.25</c:v>
                </c:pt>
                <c:pt idx="7351">
                  <c:v>0.25</c:v>
                </c:pt>
                <c:pt idx="7352">
                  <c:v>0.25</c:v>
                </c:pt>
                <c:pt idx="7353">
                  <c:v>0.25</c:v>
                </c:pt>
                <c:pt idx="7354">
                  <c:v>0.25</c:v>
                </c:pt>
                <c:pt idx="7355">
                  <c:v>0.25</c:v>
                </c:pt>
                <c:pt idx="7356">
                  <c:v>0.25</c:v>
                </c:pt>
                <c:pt idx="7357">
                  <c:v>0.25</c:v>
                </c:pt>
                <c:pt idx="7358">
                  <c:v>0.25</c:v>
                </c:pt>
                <c:pt idx="7359">
                  <c:v>0.25</c:v>
                </c:pt>
                <c:pt idx="7360">
                  <c:v>0.25</c:v>
                </c:pt>
                <c:pt idx="7361">
                  <c:v>0.25</c:v>
                </c:pt>
                <c:pt idx="7362">
                  <c:v>0.25</c:v>
                </c:pt>
                <c:pt idx="7363">
                  <c:v>0.25</c:v>
                </c:pt>
                <c:pt idx="7364">
                  <c:v>0.25</c:v>
                </c:pt>
                <c:pt idx="7365">
                  <c:v>0.25</c:v>
                </c:pt>
                <c:pt idx="7366">
                  <c:v>0.25</c:v>
                </c:pt>
                <c:pt idx="7367">
                  <c:v>0.25</c:v>
                </c:pt>
                <c:pt idx="7368">
                  <c:v>0.25</c:v>
                </c:pt>
                <c:pt idx="7369">
                  <c:v>0.25</c:v>
                </c:pt>
                <c:pt idx="7370">
                  <c:v>0.25</c:v>
                </c:pt>
                <c:pt idx="7371">
                  <c:v>0.25</c:v>
                </c:pt>
                <c:pt idx="7372">
                  <c:v>0.25</c:v>
                </c:pt>
                <c:pt idx="7373">
                  <c:v>0.25</c:v>
                </c:pt>
                <c:pt idx="7374">
                  <c:v>0.25</c:v>
                </c:pt>
                <c:pt idx="7375">
                  <c:v>0</c:v>
                </c:pt>
                <c:pt idx="7376">
                  <c:v>0</c:v>
                </c:pt>
                <c:pt idx="7377">
                  <c:v>0</c:v>
                </c:pt>
                <c:pt idx="7378">
                  <c:v>0</c:v>
                </c:pt>
                <c:pt idx="7379">
                  <c:v>0</c:v>
                </c:pt>
                <c:pt idx="7380">
                  <c:v>0.75</c:v>
                </c:pt>
                <c:pt idx="7381">
                  <c:v>0.75</c:v>
                </c:pt>
                <c:pt idx="7382">
                  <c:v>0.25</c:v>
                </c:pt>
                <c:pt idx="7383">
                  <c:v>0.75</c:v>
                </c:pt>
                <c:pt idx="7384">
                  <c:v>0.75</c:v>
                </c:pt>
                <c:pt idx="7385">
                  <c:v>0.25</c:v>
                </c:pt>
                <c:pt idx="7386">
                  <c:v>0.75</c:v>
                </c:pt>
                <c:pt idx="7387">
                  <c:v>0.25</c:v>
                </c:pt>
                <c:pt idx="7388">
                  <c:v>0.25</c:v>
                </c:pt>
                <c:pt idx="7389">
                  <c:v>0.25</c:v>
                </c:pt>
                <c:pt idx="7390">
                  <c:v>0.75</c:v>
                </c:pt>
                <c:pt idx="7391">
                  <c:v>0.25</c:v>
                </c:pt>
                <c:pt idx="7392">
                  <c:v>0.75</c:v>
                </c:pt>
                <c:pt idx="7393">
                  <c:v>0.75</c:v>
                </c:pt>
                <c:pt idx="7394">
                  <c:v>0</c:v>
                </c:pt>
                <c:pt idx="7395">
                  <c:v>0</c:v>
                </c:pt>
                <c:pt idx="7396">
                  <c:v>0</c:v>
                </c:pt>
                <c:pt idx="7397">
                  <c:v>0</c:v>
                </c:pt>
                <c:pt idx="7398">
                  <c:v>0.25</c:v>
                </c:pt>
                <c:pt idx="7399">
                  <c:v>0.25</c:v>
                </c:pt>
                <c:pt idx="7400">
                  <c:v>0.25</c:v>
                </c:pt>
                <c:pt idx="7401">
                  <c:v>0.25</c:v>
                </c:pt>
                <c:pt idx="7402">
                  <c:v>0.25</c:v>
                </c:pt>
                <c:pt idx="7403">
                  <c:v>0.25</c:v>
                </c:pt>
                <c:pt idx="7404">
                  <c:v>0.25</c:v>
                </c:pt>
                <c:pt idx="7405">
                  <c:v>0.25</c:v>
                </c:pt>
                <c:pt idx="7406">
                  <c:v>0.25</c:v>
                </c:pt>
                <c:pt idx="7407">
                  <c:v>0.25</c:v>
                </c:pt>
                <c:pt idx="7408">
                  <c:v>0.25</c:v>
                </c:pt>
                <c:pt idx="7409">
                  <c:v>0.25</c:v>
                </c:pt>
                <c:pt idx="7410">
                  <c:v>0.25</c:v>
                </c:pt>
                <c:pt idx="7411">
                  <c:v>0.25</c:v>
                </c:pt>
                <c:pt idx="7412">
                  <c:v>0.25</c:v>
                </c:pt>
                <c:pt idx="7413">
                  <c:v>0.25</c:v>
                </c:pt>
                <c:pt idx="7414">
                  <c:v>0.25</c:v>
                </c:pt>
                <c:pt idx="7415">
                  <c:v>0.25</c:v>
                </c:pt>
                <c:pt idx="7416">
                  <c:v>0.25</c:v>
                </c:pt>
                <c:pt idx="7417">
                  <c:v>0.25</c:v>
                </c:pt>
                <c:pt idx="7418">
                  <c:v>0.25</c:v>
                </c:pt>
                <c:pt idx="7419">
                  <c:v>0.25</c:v>
                </c:pt>
                <c:pt idx="7420">
                  <c:v>0.25</c:v>
                </c:pt>
                <c:pt idx="7421">
                  <c:v>0.25</c:v>
                </c:pt>
                <c:pt idx="7422">
                  <c:v>0.25</c:v>
                </c:pt>
                <c:pt idx="7423">
                  <c:v>0.75</c:v>
                </c:pt>
                <c:pt idx="7424">
                  <c:v>0.75</c:v>
                </c:pt>
                <c:pt idx="7425">
                  <c:v>0.75</c:v>
                </c:pt>
                <c:pt idx="7426">
                  <c:v>0.75</c:v>
                </c:pt>
                <c:pt idx="7427">
                  <c:v>0.25</c:v>
                </c:pt>
                <c:pt idx="7428">
                  <c:v>0.25</c:v>
                </c:pt>
                <c:pt idx="7429">
                  <c:v>0.25</c:v>
                </c:pt>
                <c:pt idx="7430">
                  <c:v>0.25</c:v>
                </c:pt>
                <c:pt idx="7431">
                  <c:v>0.25</c:v>
                </c:pt>
                <c:pt idx="7432">
                  <c:v>0.25</c:v>
                </c:pt>
                <c:pt idx="7433">
                  <c:v>0.25</c:v>
                </c:pt>
                <c:pt idx="7434">
                  <c:v>0.25</c:v>
                </c:pt>
                <c:pt idx="7435">
                  <c:v>0.25</c:v>
                </c:pt>
                <c:pt idx="7436">
                  <c:v>0.25</c:v>
                </c:pt>
                <c:pt idx="7437">
                  <c:v>0.25</c:v>
                </c:pt>
                <c:pt idx="7438">
                  <c:v>0.25</c:v>
                </c:pt>
                <c:pt idx="7439">
                  <c:v>0.25</c:v>
                </c:pt>
                <c:pt idx="7440">
                  <c:v>0.25</c:v>
                </c:pt>
                <c:pt idx="7441">
                  <c:v>0.25</c:v>
                </c:pt>
                <c:pt idx="7442">
                  <c:v>0.25</c:v>
                </c:pt>
                <c:pt idx="7443">
                  <c:v>0.25</c:v>
                </c:pt>
                <c:pt idx="7444">
                  <c:v>0.25</c:v>
                </c:pt>
                <c:pt idx="7445">
                  <c:v>0.25</c:v>
                </c:pt>
                <c:pt idx="7446">
                  <c:v>0.25</c:v>
                </c:pt>
                <c:pt idx="7447">
                  <c:v>0.25</c:v>
                </c:pt>
                <c:pt idx="7448">
                  <c:v>0.25</c:v>
                </c:pt>
                <c:pt idx="7449">
                  <c:v>0.25</c:v>
                </c:pt>
                <c:pt idx="7450">
                  <c:v>0.25</c:v>
                </c:pt>
                <c:pt idx="7451">
                  <c:v>0.25</c:v>
                </c:pt>
                <c:pt idx="7452">
                  <c:v>0.25</c:v>
                </c:pt>
                <c:pt idx="7453">
                  <c:v>0.25</c:v>
                </c:pt>
                <c:pt idx="7454">
                  <c:v>0.25</c:v>
                </c:pt>
                <c:pt idx="7455">
                  <c:v>0.25</c:v>
                </c:pt>
                <c:pt idx="7456">
                  <c:v>0.25</c:v>
                </c:pt>
                <c:pt idx="7457">
                  <c:v>0.25</c:v>
                </c:pt>
                <c:pt idx="7458">
                  <c:v>0.25</c:v>
                </c:pt>
                <c:pt idx="7459">
                  <c:v>0.25</c:v>
                </c:pt>
                <c:pt idx="7460">
                  <c:v>0.25</c:v>
                </c:pt>
                <c:pt idx="7461">
                  <c:v>0.25</c:v>
                </c:pt>
                <c:pt idx="7462">
                  <c:v>0.25</c:v>
                </c:pt>
                <c:pt idx="7463">
                  <c:v>0.25</c:v>
                </c:pt>
                <c:pt idx="7464">
                  <c:v>0.25</c:v>
                </c:pt>
                <c:pt idx="7465">
                  <c:v>0.25</c:v>
                </c:pt>
                <c:pt idx="7466">
                  <c:v>0.25</c:v>
                </c:pt>
                <c:pt idx="7467">
                  <c:v>0.25</c:v>
                </c:pt>
                <c:pt idx="7468">
                  <c:v>0.25</c:v>
                </c:pt>
                <c:pt idx="7469">
                  <c:v>0.25</c:v>
                </c:pt>
                <c:pt idx="7470">
                  <c:v>0.25</c:v>
                </c:pt>
                <c:pt idx="7471">
                  <c:v>0.25</c:v>
                </c:pt>
                <c:pt idx="7472">
                  <c:v>0.25</c:v>
                </c:pt>
                <c:pt idx="7473">
                  <c:v>0.25</c:v>
                </c:pt>
                <c:pt idx="7474">
                  <c:v>0.25</c:v>
                </c:pt>
                <c:pt idx="7475">
                  <c:v>0.25</c:v>
                </c:pt>
                <c:pt idx="7476">
                  <c:v>0.25</c:v>
                </c:pt>
                <c:pt idx="7477">
                  <c:v>0.25</c:v>
                </c:pt>
                <c:pt idx="7478">
                  <c:v>0.25</c:v>
                </c:pt>
                <c:pt idx="7479">
                  <c:v>0.25</c:v>
                </c:pt>
                <c:pt idx="7480">
                  <c:v>0.25</c:v>
                </c:pt>
                <c:pt idx="7481">
                  <c:v>0.25</c:v>
                </c:pt>
                <c:pt idx="7482">
                  <c:v>0.25</c:v>
                </c:pt>
                <c:pt idx="7483">
                  <c:v>0.25</c:v>
                </c:pt>
                <c:pt idx="7484">
                  <c:v>0.25</c:v>
                </c:pt>
                <c:pt idx="7485">
                  <c:v>0.25</c:v>
                </c:pt>
                <c:pt idx="7486">
                  <c:v>0.25</c:v>
                </c:pt>
                <c:pt idx="7487">
                  <c:v>0.25</c:v>
                </c:pt>
                <c:pt idx="7488">
                  <c:v>0.25</c:v>
                </c:pt>
                <c:pt idx="7489">
                  <c:v>0.25</c:v>
                </c:pt>
                <c:pt idx="7490">
                  <c:v>0.25</c:v>
                </c:pt>
                <c:pt idx="7491">
                  <c:v>0.25</c:v>
                </c:pt>
                <c:pt idx="7492">
                  <c:v>0.25</c:v>
                </c:pt>
                <c:pt idx="7493">
                  <c:v>0.25</c:v>
                </c:pt>
                <c:pt idx="7494">
                  <c:v>0.25</c:v>
                </c:pt>
                <c:pt idx="7495">
                  <c:v>0.25</c:v>
                </c:pt>
                <c:pt idx="7496">
                  <c:v>0.25</c:v>
                </c:pt>
                <c:pt idx="7497">
                  <c:v>0.25</c:v>
                </c:pt>
                <c:pt idx="7498">
                  <c:v>0.25</c:v>
                </c:pt>
                <c:pt idx="7499">
                  <c:v>0.25</c:v>
                </c:pt>
                <c:pt idx="7500">
                  <c:v>0.25</c:v>
                </c:pt>
                <c:pt idx="7501">
                  <c:v>0.75</c:v>
                </c:pt>
                <c:pt idx="7502">
                  <c:v>0.75</c:v>
                </c:pt>
                <c:pt idx="7503">
                  <c:v>0.75</c:v>
                </c:pt>
                <c:pt idx="7504">
                  <c:v>0.75</c:v>
                </c:pt>
                <c:pt idx="7505">
                  <c:v>0.75</c:v>
                </c:pt>
                <c:pt idx="7506">
                  <c:v>0.75</c:v>
                </c:pt>
                <c:pt idx="7507">
                  <c:v>0.75</c:v>
                </c:pt>
                <c:pt idx="7508">
                  <c:v>0.75</c:v>
                </c:pt>
                <c:pt idx="7509">
                  <c:v>0.75</c:v>
                </c:pt>
                <c:pt idx="7510">
                  <c:v>0.25</c:v>
                </c:pt>
                <c:pt idx="7511">
                  <c:v>0.25</c:v>
                </c:pt>
                <c:pt idx="7512">
                  <c:v>0.25</c:v>
                </c:pt>
                <c:pt idx="7513">
                  <c:v>0.25</c:v>
                </c:pt>
                <c:pt idx="7514">
                  <c:v>0.25</c:v>
                </c:pt>
                <c:pt idx="7515">
                  <c:v>0.25</c:v>
                </c:pt>
                <c:pt idx="7516">
                  <c:v>0.25</c:v>
                </c:pt>
                <c:pt idx="7517">
                  <c:v>0.25</c:v>
                </c:pt>
                <c:pt idx="7518">
                  <c:v>0.25</c:v>
                </c:pt>
                <c:pt idx="7519">
                  <c:v>0.25</c:v>
                </c:pt>
                <c:pt idx="7520">
                  <c:v>0.25</c:v>
                </c:pt>
                <c:pt idx="7521">
                  <c:v>0.25</c:v>
                </c:pt>
                <c:pt idx="7522">
                  <c:v>0.25</c:v>
                </c:pt>
                <c:pt idx="7523">
                  <c:v>0.25</c:v>
                </c:pt>
                <c:pt idx="7524">
                  <c:v>0.25</c:v>
                </c:pt>
                <c:pt idx="7525">
                  <c:v>0.25</c:v>
                </c:pt>
                <c:pt idx="7526">
                  <c:v>0.25</c:v>
                </c:pt>
                <c:pt idx="7527">
                  <c:v>0.25</c:v>
                </c:pt>
                <c:pt idx="7528">
                  <c:v>0.25</c:v>
                </c:pt>
                <c:pt idx="7529">
                  <c:v>0.25</c:v>
                </c:pt>
                <c:pt idx="7530">
                  <c:v>0.25</c:v>
                </c:pt>
                <c:pt idx="7531">
                  <c:v>0.25</c:v>
                </c:pt>
                <c:pt idx="7532">
                  <c:v>0.25</c:v>
                </c:pt>
                <c:pt idx="7533">
                  <c:v>0.25</c:v>
                </c:pt>
                <c:pt idx="7534">
                  <c:v>0.25</c:v>
                </c:pt>
                <c:pt idx="7535">
                  <c:v>0.25</c:v>
                </c:pt>
                <c:pt idx="7536">
                  <c:v>0.25</c:v>
                </c:pt>
                <c:pt idx="7537">
                  <c:v>0.25</c:v>
                </c:pt>
                <c:pt idx="7538">
                  <c:v>0.25</c:v>
                </c:pt>
                <c:pt idx="7539">
                  <c:v>0.25</c:v>
                </c:pt>
                <c:pt idx="7540">
                  <c:v>0.25</c:v>
                </c:pt>
                <c:pt idx="7541">
                  <c:v>0.25</c:v>
                </c:pt>
                <c:pt idx="7542">
                  <c:v>0.25</c:v>
                </c:pt>
                <c:pt idx="7543">
                  <c:v>0.25</c:v>
                </c:pt>
                <c:pt idx="7544">
                  <c:v>0.25</c:v>
                </c:pt>
                <c:pt idx="7545">
                  <c:v>0.25</c:v>
                </c:pt>
                <c:pt idx="7546">
                  <c:v>0.25</c:v>
                </c:pt>
                <c:pt idx="7547">
                  <c:v>0.25</c:v>
                </c:pt>
                <c:pt idx="7548">
                  <c:v>0.75</c:v>
                </c:pt>
                <c:pt idx="7549">
                  <c:v>0.25</c:v>
                </c:pt>
                <c:pt idx="7550">
                  <c:v>0.25</c:v>
                </c:pt>
                <c:pt idx="7551">
                  <c:v>0.25</c:v>
                </c:pt>
                <c:pt idx="7552">
                  <c:v>0.25</c:v>
                </c:pt>
                <c:pt idx="7553">
                  <c:v>0.75</c:v>
                </c:pt>
                <c:pt idx="7554">
                  <c:v>0.25</c:v>
                </c:pt>
                <c:pt idx="7555">
                  <c:v>0.25</c:v>
                </c:pt>
                <c:pt idx="7556">
                  <c:v>0.25</c:v>
                </c:pt>
                <c:pt idx="7557">
                  <c:v>0.25</c:v>
                </c:pt>
                <c:pt idx="7558">
                  <c:v>0.25</c:v>
                </c:pt>
                <c:pt idx="7559">
                  <c:v>0.25</c:v>
                </c:pt>
                <c:pt idx="7560">
                  <c:v>0.75</c:v>
                </c:pt>
                <c:pt idx="7561">
                  <c:v>0.25</c:v>
                </c:pt>
                <c:pt idx="7562">
                  <c:v>0.25</c:v>
                </c:pt>
                <c:pt idx="7563">
                  <c:v>0.75</c:v>
                </c:pt>
                <c:pt idx="7564">
                  <c:v>0.75</c:v>
                </c:pt>
                <c:pt idx="7565">
                  <c:v>0.75</c:v>
                </c:pt>
                <c:pt idx="7566">
                  <c:v>0.75</c:v>
                </c:pt>
                <c:pt idx="7567">
                  <c:v>0.75</c:v>
                </c:pt>
                <c:pt idx="7568">
                  <c:v>0.75</c:v>
                </c:pt>
                <c:pt idx="7569">
                  <c:v>0.75</c:v>
                </c:pt>
                <c:pt idx="7570">
                  <c:v>0.25</c:v>
                </c:pt>
                <c:pt idx="7571">
                  <c:v>0.25</c:v>
                </c:pt>
                <c:pt idx="7572">
                  <c:v>0.25</c:v>
                </c:pt>
                <c:pt idx="7573">
                  <c:v>0.25</c:v>
                </c:pt>
                <c:pt idx="7574">
                  <c:v>0.25</c:v>
                </c:pt>
                <c:pt idx="7575">
                  <c:v>0.25</c:v>
                </c:pt>
                <c:pt idx="7576">
                  <c:v>0.25</c:v>
                </c:pt>
                <c:pt idx="7577">
                  <c:v>0.25</c:v>
                </c:pt>
                <c:pt idx="7578">
                  <c:v>0.25</c:v>
                </c:pt>
                <c:pt idx="7579">
                  <c:v>0.25</c:v>
                </c:pt>
                <c:pt idx="7580">
                  <c:v>0.25</c:v>
                </c:pt>
                <c:pt idx="7581">
                  <c:v>0.25</c:v>
                </c:pt>
                <c:pt idx="7582">
                  <c:v>0.25</c:v>
                </c:pt>
                <c:pt idx="7583">
                  <c:v>0.25</c:v>
                </c:pt>
                <c:pt idx="7584">
                  <c:v>0.25</c:v>
                </c:pt>
                <c:pt idx="7585">
                  <c:v>0.25</c:v>
                </c:pt>
                <c:pt idx="7586">
                  <c:v>0.25</c:v>
                </c:pt>
                <c:pt idx="7587">
                  <c:v>0.25</c:v>
                </c:pt>
                <c:pt idx="7588">
                  <c:v>0.25</c:v>
                </c:pt>
                <c:pt idx="7589">
                  <c:v>0.25</c:v>
                </c:pt>
                <c:pt idx="7590">
                  <c:v>0.25</c:v>
                </c:pt>
                <c:pt idx="7591">
                  <c:v>0.25</c:v>
                </c:pt>
                <c:pt idx="7592">
                  <c:v>0.25</c:v>
                </c:pt>
                <c:pt idx="7593">
                  <c:v>0.25</c:v>
                </c:pt>
                <c:pt idx="7594">
                  <c:v>0.25</c:v>
                </c:pt>
                <c:pt idx="7595">
                  <c:v>0.25</c:v>
                </c:pt>
                <c:pt idx="7596">
                  <c:v>0.25</c:v>
                </c:pt>
                <c:pt idx="7597">
                  <c:v>0.25</c:v>
                </c:pt>
                <c:pt idx="7598">
                  <c:v>0.25</c:v>
                </c:pt>
                <c:pt idx="7599">
                  <c:v>0.25</c:v>
                </c:pt>
                <c:pt idx="7600">
                  <c:v>0.25</c:v>
                </c:pt>
                <c:pt idx="7601">
                  <c:v>0.25</c:v>
                </c:pt>
                <c:pt idx="7602">
                  <c:v>0.25</c:v>
                </c:pt>
                <c:pt idx="7603">
                  <c:v>0.25</c:v>
                </c:pt>
                <c:pt idx="7604">
                  <c:v>0.75</c:v>
                </c:pt>
                <c:pt idx="7605">
                  <c:v>0.75</c:v>
                </c:pt>
                <c:pt idx="7606">
                  <c:v>0.75</c:v>
                </c:pt>
                <c:pt idx="7607">
                  <c:v>0.75</c:v>
                </c:pt>
                <c:pt idx="7608">
                  <c:v>0.75</c:v>
                </c:pt>
                <c:pt idx="7609">
                  <c:v>0.75</c:v>
                </c:pt>
                <c:pt idx="7610">
                  <c:v>0.75</c:v>
                </c:pt>
                <c:pt idx="7611">
                  <c:v>0.75</c:v>
                </c:pt>
                <c:pt idx="7612">
                  <c:v>0.75</c:v>
                </c:pt>
                <c:pt idx="7613">
                  <c:v>0.75</c:v>
                </c:pt>
                <c:pt idx="7614">
                  <c:v>0.75</c:v>
                </c:pt>
                <c:pt idx="7615">
                  <c:v>0.75</c:v>
                </c:pt>
                <c:pt idx="7616">
                  <c:v>0.75</c:v>
                </c:pt>
                <c:pt idx="7617">
                  <c:v>0.75</c:v>
                </c:pt>
                <c:pt idx="7618">
                  <c:v>0.75</c:v>
                </c:pt>
                <c:pt idx="7619">
                  <c:v>0.75</c:v>
                </c:pt>
                <c:pt idx="7620">
                  <c:v>0.75</c:v>
                </c:pt>
                <c:pt idx="7621">
                  <c:v>0.75</c:v>
                </c:pt>
                <c:pt idx="7622">
                  <c:v>0.75</c:v>
                </c:pt>
                <c:pt idx="7623">
                  <c:v>0.75</c:v>
                </c:pt>
                <c:pt idx="7624">
                  <c:v>0.75</c:v>
                </c:pt>
                <c:pt idx="7625">
                  <c:v>0.75</c:v>
                </c:pt>
                <c:pt idx="7626">
                  <c:v>0.75</c:v>
                </c:pt>
                <c:pt idx="7627">
                  <c:v>0.75</c:v>
                </c:pt>
                <c:pt idx="7628">
                  <c:v>0.75</c:v>
                </c:pt>
                <c:pt idx="7629">
                  <c:v>0.75</c:v>
                </c:pt>
                <c:pt idx="7630">
                  <c:v>0.75</c:v>
                </c:pt>
                <c:pt idx="7631">
                  <c:v>0.75</c:v>
                </c:pt>
                <c:pt idx="7632">
                  <c:v>0.75</c:v>
                </c:pt>
                <c:pt idx="7633">
                  <c:v>0.75</c:v>
                </c:pt>
                <c:pt idx="7634">
                  <c:v>0.75</c:v>
                </c:pt>
                <c:pt idx="7635">
                  <c:v>0.75</c:v>
                </c:pt>
                <c:pt idx="7636">
                  <c:v>0.75</c:v>
                </c:pt>
                <c:pt idx="7637">
                  <c:v>0.75</c:v>
                </c:pt>
                <c:pt idx="7638">
                  <c:v>0.75</c:v>
                </c:pt>
                <c:pt idx="7639">
                  <c:v>0.75</c:v>
                </c:pt>
                <c:pt idx="7640">
                  <c:v>0.75</c:v>
                </c:pt>
                <c:pt idx="7641">
                  <c:v>0.25</c:v>
                </c:pt>
                <c:pt idx="7642">
                  <c:v>0.75</c:v>
                </c:pt>
                <c:pt idx="7643">
                  <c:v>0.75</c:v>
                </c:pt>
                <c:pt idx="7644">
                  <c:v>0.75</c:v>
                </c:pt>
                <c:pt idx="7645">
                  <c:v>0.75</c:v>
                </c:pt>
                <c:pt idx="7646">
                  <c:v>0.75</c:v>
                </c:pt>
                <c:pt idx="7647">
                  <c:v>0.75</c:v>
                </c:pt>
                <c:pt idx="7648">
                  <c:v>0.75</c:v>
                </c:pt>
                <c:pt idx="7649">
                  <c:v>0.25</c:v>
                </c:pt>
                <c:pt idx="7650">
                  <c:v>0.25</c:v>
                </c:pt>
                <c:pt idx="7651">
                  <c:v>0.25</c:v>
                </c:pt>
                <c:pt idx="7652">
                  <c:v>0.25</c:v>
                </c:pt>
                <c:pt idx="7653">
                  <c:v>0.25</c:v>
                </c:pt>
                <c:pt idx="7654">
                  <c:v>0.25</c:v>
                </c:pt>
                <c:pt idx="7655">
                  <c:v>0.25</c:v>
                </c:pt>
                <c:pt idx="7656">
                  <c:v>0.25</c:v>
                </c:pt>
                <c:pt idx="7657">
                  <c:v>0.25</c:v>
                </c:pt>
                <c:pt idx="7658">
                  <c:v>0.25</c:v>
                </c:pt>
                <c:pt idx="7659">
                  <c:v>0.25</c:v>
                </c:pt>
                <c:pt idx="7660">
                  <c:v>0.25</c:v>
                </c:pt>
                <c:pt idx="7661">
                  <c:v>0.25</c:v>
                </c:pt>
                <c:pt idx="7662">
                  <c:v>0.25</c:v>
                </c:pt>
                <c:pt idx="7663">
                  <c:v>0.25</c:v>
                </c:pt>
                <c:pt idx="7664">
                  <c:v>0.25</c:v>
                </c:pt>
                <c:pt idx="7665">
                  <c:v>0.25</c:v>
                </c:pt>
                <c:pt idx="7666">
                  <c:v>0.25</c:v>
                </c:pt>
                <c:pt idx="7667">
                  <c:v>0.25</c:v>
                </c:pt>
                <c:pt idx="7668">
                  <c:v>0.25</c:v>
                </c:pt>
                <c:pt idx="7669">
                  <c:v>0.25</c:v>
                </c:pt>
                <c:pt idx="7670">
                  <c:v>0.25</c:v>
                </c:pt>
                <c:pt idx="7671">
                  <c:v>0.25</c:v>
                </c:pt>
                <c:pt idx="7672">
                  <c:v>0.25</c:v>
                </c:pt>
                <c:pt idx="7673">
                  <c:v>0.25</c:v>
                </c:pt>
                <c:pt idx="7674">
                  <c:v>0.25</c:v>
                </c:pt>
                <c:pt idx="7675">
                  <c:v>0.25</c:v>
                </c:pt>
                <c:pt idx="7676">
                  <c:v>0.25</c:v>
                </c:pt>
                <c:pt idx="7677">
                  <c:v>0.25</c:v>
                </c:pt>
                <c:pt idx="7678">
                  <c:v>0.25</c:v>
                </c:pt>
                <c:pt idx="7679">
                  <c:v>0.25</c:v>
                </c:pt>
                <c:pt idx="7680">
                  <c:v>0.25</c:v>
                </c:pt>
                <c:pt idx="7681">
                  <c:v>0.25</c:v>
                </c:pt>
                <c:pt idx="7682">
                  <c:v>0.25</c:v>
                </c:pt>
                <c:pt idx="7683">
                  <c:v>0.25</c:v>
                </c:pt>
                <c:pt idx="7684">
                  <c:v>0.25</c:v>
                </c:pt>
                <c:pt idx="7685">
                  <c:v>0.25</c:v>
                </c:pt>
                <c:pt idx="7686">
                  <c:v>0.25</c:v>
                </c:pt>
                <c:pt idx="7687">
                  <c:v>0.25</c:v>
                </c:pt>
                <c:pt idx="7688">
                  <c:v>0.25</c:v>
                </c:pt>
                <c:pt idx="7689">
                  <c:v>0.25</c:v>
                </c:pt>
                <c:pt idx="7690">
                  <c:v>0.25</c:v>
                </c:pt>
                <c:pt idx="7691">
                  <c:v>0.25</c:v>
                </c:pt>
                <c:pt idx="7692">
                  <c:v>0.25</c:v>
                </c:pt>
                <c:pt idx="7693">
                  <c:v>0.25</c:v>
                </c:pt>
                <c:pt idx="7694">
                  <c:v>0.25</c:v>
                </c:pt>
                <c:pt idx="7695">
                  <c:v>0.25</c:v>
                </c:pt>
                <c:pt idx="7696">
                  <c:v>0.25</c:v>
                </c:pt>
                <c:pt idx="7697">
                  <c:v>0.25</c:v>
                </c:pt>
                <c:pt idx="7698">
                  <c:v>0.25</c:v>
                </c:pt>
                <c:pt idx="7699">
                  <c:v>0.25</c:v>
                </c:pt>
                <c:pt idx="7700">
                  <c:v>0.25</c:v>
                </c:pt>
                <c:pt idx="7701">
                  <c:v>0.25</c:v>
                </c:pt>
                <c:pt idx="7702">
                  <c:v>0.25</c:v>
                </c:pt>
                <c:pt idx="7703">
                  <c:v>0.25</c:v>
                </c:pt>
                <c:pt idx="7704">
                  <c:v>0.25</c:v>
                </c:pt>
                <c:pt idx="7705">
                  <c:v>0.25</c:v>
                </c:pt>
                <c:pt idx="7706">
                  <c:v>0.75</c:v>
                </c:pt>
                <c:pt idx="7707">
                  <c:v>0.25</c:v>
                </c:pt>
                <c:pt idx="7708">
                  <c:v>0.25</c:v>
                </c:pt>
                <c:pt idx="7709">
                  <c:v>0.25</c:v>
                </c:pt>
                <c:pt idx="7710">
                  <c:v>0.25</c:v>
                </c:pt>
                <c:pt idx="7711">
                  <c:v>0.25</c:v>
                </c:pt>
                <c:pt idx="7712">
                  <c:v>0.25</c:v>
                </c:pt>
                <c:pt idx="7713">
                  <c:v>0.75</c:v>
                </c:pt>
                <c:pt idx="7714">
                  <c:v>0.25</c:v>
                </c:pt>
                <c:pt idx="7715">
                  <c:v>0.25</c:v>
                </c:pt>
                <c:pt idx="7716">
                  <c:v>0.25</c:v>
                </c:pt>
                <c:pt idx="7717">
                  <c:v>0.25</c:v>
                </c:pt>
                <c:pt idx="7718">
                  <c:v>0.25</c:v>
                </c:pt>
                <c:pt idx="7719">
                  <c:v>0.25</c:v>
                </c:pt>
                <c:pt idx="7720">
                  <c:v>0.25</c:v>
                </c:pt>
                <c:pt idx="7721">
                  <c:v>0.25</c:v>
                </c:pt>
                <c:pt idx="7722">
                  <c:v>0.25</c:v>
                </c:pt>
                <c:pt idx="7723">
                  <c:v>0.25</c:v>
                </c:pt>
                <c:pt idx="7724">
                  <c:v>0.75</c:v>
                </c:pt>
                <c:pt idx="7725">
                  <c:v>0.25</c:v>
                </c:pt>
                <c:pt idx="7726">
                  <c:v>0.25</c:v>
                </c:pt>
                <c:pt idx="7727">
                  <c:v>0.25</c:v>
                </c:pt>
                <c:pt idx="7728">
                  <c:v>0.25</c:v>
                </c:pt>
                <c:pt idx="7729">
                  <c:v>0.25</c:v>
                </c:pt>
                <c:pt idx="7730">
                  <c:v>0.25</c:v>
                </c:pt>
                <c:pt idx="7731">
                  <c:v>0.25</c:v>
                </c:pt>
                <c:pt idx="7732">
                  <c:v>0.25</c:v>
                </c:pt>
                <c:pt idx="7733">
                  <c:v>0.25</c:v>
                </c:pt>
                <c:pt idx="7734">
                  <c:v>0.25</c:v>
                </c:pt>
                <c:pt idx="7735">
                  <c:v>0.25</c:v>
                </c:pt>
                <c:pt idx="7736">
                  <c:v>0.75</c:v>
                </c:pt>
                <c:pt idx="7737">
                  <c:v>0.25</c:v>
                </c:pt>
                <c:pt idx="7738">
                  <c:v>0.25</c:v>
                </c:pt>
                <c:pt idx="7739">
                  <c:v>0.25</c:v>
                </c:pt>
                <c:pt idx="7740">
                  <c:v>0.25</c:v>
                </c:pt>
                <c:pt idx="7741">
                  <c:v>0.25</c:v>
                </c:pt>
                <c:pt idx="7742">
                  <c:v>0.25</c:v>
                </c:pt>
                <c:pt idx="7743">
                  <c:v>0.25</c:v>
                </c:pt>
                <c:pt idx="7744">
                  <c:v>0.25</c:v>
                </c:pt>
                <c:pt idx="7745">
                  <c:v>0.25</c:v>
                </c:pt>
                <c:pt idx="7746">
                  <c:v>0.25</c:v>
                </c:pt>
                <c:pt idx="7747">
                  <c:v>0.25</c:v>
                </c:pt>
                <c:pt idx="7748">
                  <c:v>0.25</c:v>
                </c:pt>
                <c:pt idx="7749">
                  <c:v>0.25</c:v>
                </c:pt>
                <c:pt idx="7750">
                  <c:v>0.25</c:v>
                </c:pt>
                <c:pt idx="7751">
                  <c:v>0.25</c:v>
                </c:pt>
                <c:pt idx="7752">
                  <c:v>0.25</c:v>
                </c:pt>
                <c:pt idx="7753">
                  <c:v>0.25</c:v>
                </c:pt>
                <c:pt idx="7754">
                  <c:v>0.25</c:v>
                </c:pt>
                <c:pt idx="7755">
                  <c:v>0.25</c:v>
                </c:pt>
                <c:pt idx="7756">
                  <c:v>0.25</c:v>
                </c:pt>
                <c:pt idx="7757">
                  <c:v>0.25</c:v>
                </c:pt>
                <c:pt idx="7758">
                  <c:v>0.25</c:v>
                </c:pt>
                <c:pt idx="7759">
                  <c:v>0.25</c:v>
                </c:pt>
                <c:pt idx="7760">
                  <c:v>0.25</c:v>
                </c:pt>
                <c:pt idx="7761">
                  <c:v>0.25</c:v>
                </c:pt>
                <c:pt idx="7762">
                  <c:v>0.25</c:v>
                </c:pt>
                <c:pt idx="7763">
                  <c:v>0.25</c:v>
                </c:pt>
                <c:pt idx="7764">
                  <c:v>0.25</c:v>
                </c:pt>
                <c:pt idx="7765">
                  <c:v>0.25</c:v>
                </c:pt>
                <c:pt idx="7766">
                  <c:v>0.25</c:v>
                </c:pt>
                <c:pt idx="7767">
                  <c:v>0.25</c:v>
                </c:pt>
                <c:pt idx="7768">
                  <c:v>0.25</c:v>
                </c:pt>
                <c:pt idx="7769">
                  <c:v>0.25</c:v>
                </c:pt>
                <c:pt idx="7770">
                  <c:v>0.25</c:v>
                </c:pt>
                <c:pt idx="7771">
                  <c:v>0.25</c:v>
                </c:pt>
                <c:pt idx="7772">
                  <c:v>0.25</c:v>
                </c:pt>
                <c:pt idx="7773">
                  <c:v>0.25</c:v>
                </c:pt>
                <c:pt idx="7774">
                  <c:v>0.25</c:v>
                </c:pt>
                <c:pt idx="7775">
                  <c:v>0.25</c:v>
                </c:pt>
                <c:pt idx="7776">
                  <c:v>0.25</c:v>
                </c:pt>
                <c:pt idx="7777">
                  <c:v>0.25</c:v>
                </c:pt>
                <c:pt idx="7778">
                  <c:v>0.25</c:v>
                </c:pt>
                <c:pt idx="7779">
                  <c:v>0.25</c:v>
                </c:pt>
                <c:pt idx="7780">
                  <c:v>0.25</c:v>
                </c:pt>
                <c:pt idx="7781">
                  <c:v>0.25</c:v>
                </c:pt>
                <c:pt idx="7782">
                  <c:v>0.25</c:v>
                </c:pt>
                <c:pt idx="7783">
                  <c:v>0.25</c:v>
                </c:pt>
                <c:pt idx="7784">
                  <c:v>0.25</c:v>
                </c:pt>
                <c:pt idx="7785">
                  <c:v>0.25</c:v>
                </c:pt>
                <c:pt idx="7786">
                  <c:v>0.25</c:v>
                </c:pt>
                <c:pt idx="7787">
                  <c:v>0.25</c:v>
                </c:pt>
                <c:pt idx="7788">
                  <c:v>0.25</c:v>
                </c:pt>
                <c:pt idx="7789">
                  <c:v>0.25</c:v>
                </c:pt>
                <c:pt idx="7790">
                  <c:v>0.25</c:v>
                </c:pt>
                <c:pt idx="7791">
                  <c:v>0.25</c:v>
                </c:pt>
                <c:pt idx="7792">
                  <c:v>0.25</c:v>
                </c:pt>
                <c:pt idx="7793">
                  <c:v>0.25</c:v>
                </c:pt>
                <c:pt idx="7794">
                  <c:v>0.25</c:v>
                </c:pt>
                <c:pt idx="7795">
                  <c:v>0.25</c:v>
                </c:pt>
                <c:pt idx="7796">
                  <c:v>0.25</c:v>
                </c:pt>
                <c:pt idx="7797">
                  <c:v>0.25</c:v>
                </c:pt>
                <c:pt idx="7798">
                  <c:v>0.25</c:v>
                </c:pt>
                <c:pt idx="7799">
                  <c:v>0.25</c:v>
                </c:pt>
                <c:pt idx="7800">
                  <c:v>0.25</c:v>
                </c:pt>
                <c:pt idx="7801">
                  <c:v>0.25</c:v>
                </c:pt>
                <c:pt idx="7802">
                  <c:v>0.25</c:v>
                </c:pt>
                <c:pt idx="7803">
                  <c:v>0.25</c:v>
                </c:pt>
                <c:pt idx="7804">
                  <c:v>0.25</c:v>
                </c:pt>
                <c:pt idx="7805">
                  <c:v>0.25</c:v>
                </c:pt>
                <c:pt idx="7806">
                  <c:v>0.25</c:v>
                </c:pt>
                <c:pt idx="7807">
                  <c:v>0.25</c:v>
                </c:pt>
                <c:pt idx="7808">
                  <c:v>0.25</c:v>
                </c:pt>
                <c:pt idx="7809">
                  <c:v>0.25</c:v>
                </c:pt>
                <c:pt idx="7810">
                  <c:v>0.25</c:v>
                </c:pt>
                <c:pt idx="7811">
                  <c:v>0.25</c:v>
                </c:pt>
                <c:pt idx="7812">
                  <c:v>0.25</c:v>
                </c:pt>
                <c:pt idx="7813">
                  <c:v>0.25</c:v>
                </c:pt>
                <c:pt idx="7814">
                  <c:v>0.25</c:v>
                </c:pt>
                <c:pt idx="7815">
                  <c:v>0.25</c:v>
                </c:pt>
                <c:pt idx="7816">
                  <c:v>0.25</c:v>
                </c:pt>
                <c:pt idx="7817">
                  <c:v>0.25</c:v>
                </c:pt>
                <c:pt idx="7818">
                  <c:v>0.25</c:v>
                </c:pt>
                <c:pt idx="7819">
                  <c:v>0.25</c:v>
                </c:pt>
                <c:pt idx="7820">
                  <c:v>0.25</c:v>
                </c:pt>
                <c:pt idx="7821">
                  <c:v>0.25</c:v>
                </c:pt>
                <c:pt idx="7822">
                  <c:v>0.25</c:v>
                </c:pt>
                <c:pt idx="7823">
                  <c:v>0.25</c:v>
                </c:pt>
                <c:pt idx="7824">
                  <c:v>0.25</c:v>
                </c:pt>
                <c:pt idx="7825">
                  <c:v>0.25</c:v>
                </c:pt>
                <c:pt idx="7826">
                  <c:v>0.25</c:v>
                </c:pt>
                <c:pt idx="7827">
                  <c:v>0.25</c:v>
                </c:pt>
                <c:pt idx="7828">
                  <c:v>0.25</c:v>
                </c:pt>
                <c:pt idx="7829">
                  <c:v>0.25</c:v>
                </c:pt>
                <c:pt idx="7830">
                  <c:v>0.25</c:v>
                </c:pt>
                <c:pt idx="7831">
                  <c:v>0.25</c:v>
                </c:pt>
                <c:pt idx="7832">
                  <c:v>0.25</c:v>
                </c:pt>
                <c:pt idx="7833">
                  <c:v>0.25</c:v>
                </c:pt>
                <c:pt idx="7834">
                  <c:v>0.25</c:v>
                </c:pt>
                <c:pt idx="7835">
                  <c:v>0.25</c:v>
                </c:pt>
                <c:pt idx="7836">
                  <c:v>0.25</c:v>
                </c:pt>
                <c:pt idx="7837">
                  <c:v>0.25</c:v>
                </c:pt>
                <c:pt idx="7838">
                  <c:v>0.25</c:v>
                </c:pt>
                <c:pt idx="7839">
                  <c:v>0.25</c:v>
                </c:pt>
                <c:pt idx="7840">
                  <c:v>0.25</c:v>
                </c:pt>
                <c:pt idx="7841">
                  <c:v>0.25</c:v>
                </c:pt>
                <c:pt idx="7842">
                  <c:v>0.25</c:v>
                </c:pt>
                <c:pt idx="7843">
                  <c:v>0.25</c:v>
                </c:pt>
                <c:pt idx="7844">
                  <c:v>0.25</c:v>
                </c:pt>
                <c:pt idx="7845">
                  <c:v>0.25</c:v>
                </c:pt>
                <c:pt idx="7846">
                  <c:v>0.25</c:v>
                </c:pt>
                <c:pt idx="7847">
                  <c:v>0.25</c:v>
                </c:pt>
                <c:pt idx="7848">
                  <c:v>0.25</c:v>
                </c:pt>
                <c:pt idx="7849">
                  <c:v>0.25</c:v>
                </c:pt>
                <c:pt idx="7850">
                  <c:v>0.25</c:v>
                </c:pt>
                <c:pt idx="7851">
                  <c:v>0.25</c:v>
                </c:pt>
                <c:pt idx="7852">
                  <c:v>0.25</c:v>
                </c:pt>
                <c:pt idx="7853">
                  <c:v>0.25</c:v>
                </c:pt>
                <c:pt idx="7854">
                  <c:v>0.25</c:v>
                </c:pt>
                <c:pt idx="7855">
                  <c:v>0.25</c:v>
                </c:pt>
                <c:pt idx="7856">
                  <c:v>0.25</c:v>
                </c:pt>
                <c:pt idx="7857">
                  <c:v>0.25</c:v>
                </c:pt>
                <c:pt idx="7858">
                  <c:v>0.25</c:v>
                </c:pt>
                <c:pt idx="7859">
                  <c:v>0.25</c:v>
                </c:pt>
                <c:pt idx="7860">
                  <c:v>0.25</c:v>
                </c:pt>
                <c:pt idx="7861">
                  <c:v>0.25</c:v>
                </c:pt>
                <c:pt idx="7862">
                  <c:v>0.25</c:v>
                </c:pt>
                <c:pt idx="7863">
                  <c:v>0.25</c:v>
                </c:pt>
                <c:pt idx="7864">
                  <c:v>0.25</c:v>
                </c:pt>
                <c:pt idx="7865">
                  <c:v>0.25</c:v>
                </c:pt>
                <c:pt idx="7866">
                  <c:v>0.25</c:v>
                </c:pt>
                <c:pt idx="7867">
                  <c:v>0.25</c:v>
                </c:pt>
                <c:pt idx="7868">
                  <c:v>0.25</c:v>
                </c:pt>
                <c:pt idx="7869">
                  <c:v>0.25</c:v>
                </c:pt>
                <c:pt idx="7870">
                  <c:v>0.25</c:v>
                </c:pt>
                <c:pt idx="7871">
                  <c:v>0.25</c:v>
                </c:pt>
                <c:pt idx="7872">
                  <c:v>0.25</c:v>
                </c:pt>
                <c:pt idx="7873">
                  <c:v>0.25</c:v>
                </c:pt>
                <c:pt idx="7874">
                  <c:v>0.25</c:v>
                </c:pt>
                <c:pt idx="7875">
                  <c:v>0.25</c:v>
                </c:pt>
                <c:pt idx="7876">
                  <c:v>0.25</c:v>
                </c:pt>
                <c:pt idx="7877">
                  <c:v>0.25</c:v>
                </c:pt>
                <c:pt idx="7878">
                  <c:v>0.25</c:v>
                </c:pt>
                <c:pt idx="7879">
                  <c:v>0.25</c:v>
                </c:pt>
                <c:pt idx="7880">
                  <c:v>0.25</c:v>
                </c:pt>
                <c:pt idx="7881">
                  <c:v>0.25</c:v>
                </c:pt>
                <c:pt idx="7882">
                  <c:v>0.25</c:v>
                </c:pt>
                <c:pt idx="7883">
                  <c:v>0.25</c:v>
                </c:pt>
                <c:pt idx="7884">
                  <c:v>0.75</c:v>
                </c:pt>
                <c:pt idx="7885">
                  <c:v>0.25</c:v>
                </c:pt>
                <c:pt idx="7886">
                  <c:v>0.25</c:v>
                </c:pt>
                <c:pt idx="7887">
                  <c:v>0.25</c:v>
                </c:pt>
                <c:pt idx="7888">
                  <c:v>0.25</c:v>
                </c:pt>
                <c:pt idx="7889">
                  <c:v>0.75</c:v>
                </c:pt>
                <c:pt idx="7890">
                  <c:v>0.75</c:v>
                </c:pt>
                <c:pt idx="7891">
                  <c:v>0.25</c:v>
                </c:pt>
                <c:pt idx="7892">
                  <c:v>0.25</c:v>
                </c:pt>
                <c:pt idx="7893">
                  <c:v>0.25</c:v>
                </c:pt>
                <c:pt idx="7894">
                  <c:v>0.25</c:v>
                </c:pt>
                <c:pt idx="7895">
                  <c:v>0.25</c:v>
                </c:pt>
                <c:pt idx="7896">
                  <c:v>0.25</c:v>
                </c:pt>
                <c:pt idx="7897">
                  <c:v>0.75</c:v>
                </c:pt>
                <c:pt idx="7898">
                  <c:v>0.25</c:v>
                </c:pt>
                <c:pt idx="7899">
                  <c:v>0.25</c:v>
                </c:pt>
                <c:pt idx="7900">
                  <c:v>0.25</c:v>
                </c:pt>
                <c:pt idx="7901">
                  <c:v>0.25</c:v>
                </c:pt>
                <c:pt idx="7902">
                  <c:v>0.75</c:v>
                </c:pt>
                <c:pt idx="7903">
                  <c:v>0.25</c:v>
                </c:pt>
                <c:pt idx="7904">
                  <c:v>0.25</c:v>
                </c:pt>
                <c:pt idx="7905">
                  <c:v>0.75</c:v>
                </c:pt>
                <c:pt idx="7906">
                  <c:v>0.25</c:v>
                </c:pt>
                <c:pt idx="7907">
                  <c:v>0.25</c:v>
                </c:pt>
                <c:pt idx="7908">
                  <c:v>0.25</c:v>
                </c:pt>
                <c:pt idx="7909">
                  <c:v>0.25</c:v>
                </c:pt>
                <c:pt idx="7910">
                  <c:v>0.75</c:v>
                </c:pt>
                <c:pt idx="7911">
                  <c:v>0.25</c:v>
                </c:pt>
                <c:pt idx="7912">
                  <c:v>0.25</c:v>
                </c:pt>
                <c:pt idx="7913">
                  <c:v>0.25</c:v>
                </c:pt>
                <c:pt idx="7914">
                  <c:v>0.25</c:v>
                </c:pt>
                <c:pt idx="7915">
                  <c:v>0.25</c:v>
                </c:pt>
                <c:pt idx="7916">
                  <c:v>0.25</c:v>
                </c:pt>
                <c:pt idx="7917">
                  <c:v>0.25</c:v>
                </c:pt>
                <c:pt idx="7918">
                  <c:v>0.25</c:v>
                </c:pt>
                <c:pt idx="7919">
                  <c:v>0.25</c:v>
                </c:pt>
                <c:pt idx="7920">
                  <c:v>0.25</c:v>
                </c:pt>
                <c:pt idx="7921">
                  <c:v>0.75</c:v>
                </c:pt>
                <c:pt idx="7922">
                  <c:v>0.25</c:v>
                </c:pt>
                <c:pt idx="7923">
                  <c:v>0.25</c:v>
                </c:pt>
                <c:pt idx="7924">
                  <c:v>0.25</c:v>
                </c:pt>
                <c:pt idx="7925">
                  <c:v>0.25</c:v>
                </c:pt>
                <c:pt idx="7926">
                  <c:v>0.25</c:v>
                </c:pt>
                <c:pt idx="7927">
                  <c:v>0.25</c:v>
                </c:pt>
                <c:pt idx="7928">
                  <c:v>0.25</c:v>
                </c:pt>
                <c:pt idx="7929">
                  <c:v>0.25</c:v>
                </c:pt>
                <c:pt idx="7930">
                  <c:v>0.25</c:v>
                </c:pt>
                <c:pt idx="7931">
                  <c:v>0.25</c:v>
                </c:pt>
                <c:pt idx="7932">
                  <c:v>0.25</c:v>
                </c:pt>
                <c:pt idx="7933">
                  <c:v>0.25</c:v>
                </c:pt>
                <c:pt idx="7934">
                  <c:v>0.25</c:v>
                </c:pt>
                <c:pt idx="7935">
                  <c:v>0.25</c:v>
                </c:pt>
                <c:pt idx="7936">
                  <c:v>0.25</c:v>
                </c:pt>
                <c:pt idx="7937">
                  <c:v>0.25</c:v>
                </c:pt>
                <c:pt idx="7938">
                  <c:v>0.25</c:v>
                </c:pt>
                <c:pt idx="7939">
                  <c:v>0.25</c:v>
                </c:pt>
                <c:pt idx="7940">
                  <c:v>0.25</c:v>
                </c:pt>
                <c:pt idx="7941">
                  <c:v>0.25</c:v>
                </c:pt>
                <c:pt idx="7942">
                  <c:v>0.25</c:v>
                </c:pt>
                <c:pt idx="7943">
                  <c:v>0.25</c:v>
                </c:pt>
                <c:pt idx="7944">
                  <c:v>0.25</c:v>
                </c:pt>
                <c:pt idx="7945">
                  <c:v>0.25</c:v>
                </c:pt>
                <c:pt idx="7946">
                  <c:v>0.25</c:v>
                </c:pt>
                <c:pt idx="7947">
                  <c:v>0.25</c:v>
                </c:pt>
                <c:pt idx="7948">
                  <c:v>0.25</c:v>
                </c:pt>
                <c:pt idx="7949">
                  <c:v>0.25</c:v>
                </c:pt>
                <c:pt idx="7950">
                  <c:v>0.25</c:v>
                </c:pt>
                <c:pt idx="7951">
                  <c:v>0.25</c:v>
                </c:pt>
                <c:pt idx="7952">
                  <c:v>0.25</c:v>
                </c:pt>
                <c:pt idx="7953">
                  <c:v>0.25</c:v>
                </c:pt>
                <c:pt idx="7954">
                  <c:v>0.25</c:v>
                </c:pt>
                <c:pt idx="7955">
                  <c:v>0.25</c:v>
                </c:pt>
                <c:pt idx="7956">
                  <c:v>0.25</c:v>
                </c:pt>
                <c:pt idx="7957">
                  <c:v>0.25</c:v>
                </c:pt>
                <c:pt idx="7958">
                  <c:v>0.25</c:v>
                </c:pt>
                <c:pt idx="7959">
                  <c:v>0.25</c:v>
                </c:pt>
                <c:pt idx="7960">
                  <c:v>0.25</c:v>
                </c:pt>
                <c:pt idx="7961">
                  <c:v>0.25</c:v>
                </c:pt>
                <c:pt idx="7962">
                  <c:v>0.25</c:v>
                </c:pt>
                <c:pt idx="7963">
                  <c:v>0.25</c:v>
                </c:pt>
                <c:pt idx="7964">
                  <c:v>0.25</c:v>
                </c:pt>
                <c:pt idx="7965">
                  <c:v>0.25</c:v>
                </c:pt>
                <c:pt idx="7966">
                  <c:v>0.25</c:v>
                </c:pt>
                <c:pt idx="7967">
                  <c:v>0.25</c:v>
                </c:pt>
                <c:pt idx="7968">
                  <c:v>0.25</c:v>
                </c:pt>
                <c:pt idx="7969">
                  <c:v>0.25</c:v>
                </c:pt>
                <c:pt idx="7970">
                  <c:v>0.25</c:v>
                </c:pt>
                <c:pt idx="7971">
                  <c:v>0.25</c:v>
                </c:pt>
                <c:pt idx="7972">
                  <c:v>0.25</c:v>
                </c:pt>
                <c:pt idx="7973">
                  <c:v>0.25</c:v>
                </c:pt>
                <c:pt idx="7974">
                  <c:v>0.25</c:v>
                </c:pt>
                <c:pt idx="7975">
                  <c:v>0.25</c:v>
                </c:pt>
                <c:pt idx="7976">
                  <c:v>0.25</c:v>
                </c:pt>
                <c:pt idx="7977">
                  <c:v>0.25</c:v>
                </c:pt>
                <c:pt idx="7978">
                  <c:v>0.25</c:v>
                </c:pt>
                <c:pt idx="7979">
                  <c:v>0.25</c:v>
                </c:pt>
                <c:pt idx="7980">
                  <c:v>0.25</c:v>
                </c:pt>
                <c:pt idx="7981">
                  <c:v>0.25</c:v>
                </c:pt>
                <c:pt idx="7982">
                  <c:v>0.25</c:v>
                </c:pt>
                <c:pt idx="7983">
                  <c:v>0.25</c:v>
                </c:pt>
                <c:pt idx="7984">
                  <c:v>0.25</c:v>
                </c:pt>
                <c:pt idx="7985">
                  <c:v>0.25</c:v>
                </c:pt>
                <c:pt idx="7986">
                  <c:v>0.25</c:v>
                </c:pt>
                <c:pt idx="7987">
                  <c:v>0.25</c:v>
                </c:pt>
                <c:pt idx="7988">
                  <c:v>0.25</c:v>
                </c:pt>
                <c:pt idx="7989">
                  <c:v>0.25</c:v>
                </c:pt>
                <c:pt idx="7990">
                  <c:v>0.25</c:v>
                </c:pt>
                <c:pt idx="7991">
                  <c:v>0.25</c:v>
                </c:pt>
                <c:pt idx="7992">
                  <c:v>0.25</c:v>
                </c:pt>
                <c:pt idx="7993">
                  <c:v>0.25</c:v>
                </c:pt>
                <c:pt idx="7994">
                  <c:v>0.25</c:v>
                </c:pt>
                <c:pt idx="7995">
                  <c:v>0.25</c:v>
                </c:pt>
                <c:pt idx="7996">
                  <c:v>0.25</c:v>
                </c:pt>
                <c:pt idx="7997">
                  <c:v>0.25</c:v>
                </c:pt>
                <c:pt idx="7998">
                  <c:v>0.25</c:v>
                </c:pt>
                <c:pt idx="7999">
                  <c:v>0.25</c:v>
                </c:pt>
                <c:pt idx="8000">
                  <c:v>0.25</c:v>
                </c:pt>
                <c:pt idx="8001">
                  <c:v>0.25</c:v>
                </c:pt>
                <c:pt idx="8002">
                  <c:v>0.25</c:v>
                </c:pt>
                <c:pt idx="8003">
                  <c:v>0.25</c:v>
                </c:pt>
                <c:pt idx="8004">
                  <c:v>0.25</c:v>
                </c:pt>
                <c:pt idx="8005">
                  <c:v>0.25</c:v>
                </c:pt>
                <c:pt idx="8006">
                  <c:v>0.25</c:v>
                </c:pt>
                <c:pt idx="8007">
                  <c:v>0.25</c:v>
                </c:pt>
                <c:pt idx="8008">
                  <c:v>0.25</c:v>
                </c:pt>
                <c:pt idx="8009">
                  <c:v>0.25</c:v>
                </c:pt>
                <c:pt idx="8010">
                  <c:v>0.25</c:v>
                </c:pt>
                <c:pt idx="8011">
                  <c:v>0.25</c:v>
                </c:pt>
                <c:pt idx="8012">
                  <c:v>0.25</c:v>
                </c:pt>
                <c:pt idx="8013">
                  <c:v>0.25</c:v>
                </c:pt>
                <c:pt idx="8014">
                  <c:v>0.25</c:v>
                </c:pt>
                <c:pt idx="8015">
                  <c:v>0.25</c:v>
                </c:pt>
                <c:pt idx="8016">
                  <c:v>0.25</c:v>
                </c:pt>
                <c:pt idx="8017">
                  <c:v>0.25</c:v>
                </c:pt>
                <c:pt idx="8018">
                  <c:v>0.25</c:v>
                </c:pt>
                <c:pt idx="8019">
                  <c:v>0.25</c:v>
                </c:pt>
                <c:pt idx="8020">
                  <c:v>0.25</c:v>
                </c:pt>
                <c:pt idx="8021">
                  <c:v>0.25</c:v>
                </c:pt>
                <c:pt idx="8022">
                  <c:v>0.25</c:v>
                </c:pt>
                <c:pt idx="8023">
                  <c:v>0.25</c:v>
                </c:pt>
                <c:pt idx="8024">
                  <c:v>0.25</c:v>
                </c:pt>
                <c:pt idx="8025">
                  <c:v>0.25</c:v>
                </c:pt>
                <c:pt idx="8026">
                  <c:v>0.25</c:v>
                </c:pt>
                <c:pt idx="8027">
                  <c:v>0.25</c:v>
                </c:pt>
                <c:pt idx="8028">
                  <c:v>0.25</c:v>
                </c:pt>
                <c:pt idx="8029">
                  <c:v>0.25</c:v>
                </c:pt>
                <c:pt idx="8030">
                  <c:v>0.25</c:v>
                </c:pt>
                <c:pt idx="8031">
                  <c:v>0.25</c:v>
                </c:pt>
                <c:pt idx="8032">
                  <c:v>0.25</c:v>
                </c:pt>
                <c:pt idx="8033">
                  <c:v>0.25</c:v>
                </c:pt>
                <c:pt idx="8034">
                  <c:v>0.25</c:v>
                </c:pt>
                <c:pt idx="8035">
                  <c:v>0.25</c:v>
                </c:pt>
                <c:pt idx="8036">
                  <c:v>0.25</c:v>
                </c:pt>
                <c:pt idx="8037">
                  <c:v>0.25</c:v>
                </c:pt>
                <c:pt idx="8038">
                  <c:v>0.25</c:v>
                </c:pt>
                <c:pt idx="8039">
                  <c:v>0.25</c:v>
                </c:pt>
                <c:pt idx="8040">
                  <c:v>0.25</c:v>
                </c:pt>
                <c:pt idx="8041">
                  <c:v>0.25</c:v>
                </c:pt>
                <c:pt idx="8042">
                  <c:v>0.25</c:v>
                </c:pt>
                <c:pt idx="8043">
                  <c:v>0.25</c:v>
                </c:pt>
                <c:pt idx="8044">
                  <c:v>0.25</c:v>
                </c:pt>
                <c:pt idx="8045">
                  <c:v>0.25</c:v>
                </c:pt>
                <c:pt idx="8046">
                  <c:v>0.25</c:v>
                </c:pt>
                <c:pt idx="8047">
                  <c:v>0.25</c:v>
                </c:pt>
                <c:pt idx="8048">
                  <c:v>0.25</c:v>
                </c:pt>
                <c:pt idx="8049">
                  <c:v>0.25</c:v>
                </c:pt>
                <c:pt idx="8050">
                  <c:v>0.25</c:v>
                </c:pt>
                <c:pt idx="8051">
                  <c:v>0.25</c:v>
                </c:pt>
                <c:pt idx="8052">
                  <c:v>0.25</c:v>
                </c:pt>
                <c:pt idx="8053">
                  <c:v>0.25</c:v>
                </c:pt>
                <c:pt idx="8054">
                  <c:v>0.25</c:v>
                </c:pt>
                <c:pt idx="8055">
                  <c:v>0.25</c:v>
                </c:pt>
                <c:pt idx="8056">
                  <c:v>0.25</c:v>
                </c:pt>
                <c:pt idx="8057">
                  <c:v>0.25</c:v>
                </c:pt>
                <c:pt idx="8058">
                  <c:v>0.25</c:v>
                </c:pt>
                <c:pt idx="8059">
                  <c:v>0.25</c:v>
                </c:pt>
                <c:pt idx="8060">
                  <c:v>0.25</c:v>
                </c:pt>
                <c:pt idx="8061">
                  <c:v>0.25</c:v>
                </c:pt>
                <c:pt idx="8062">
                  <c:v>0.25</c:v>
                </c:pt>
                <c:pt idx="8063">
                  <c:v>0.25</c:v>
                </c:pt>
                <c:pt idx="8064">
                  <c:v>0.25</c:v>
                </c:pt>
                <c:pt idx="8065">
                  <c:v>0.25</c:v>
                </c:pt>
                <c:pt idx="8066">
                  <c:v>0.25</c:v>
                </c:pt>
                <c:pt idx="8067">
                  <c:v>0.25</c:v>
                </c:pt>
                <c:pt idx="8068">
                  <c:v>0.25</c:v>
                </c:pt>
                <c:pt idx="8069">
                  <c:v>0.25</c:v>
                </c:pt>
                <c:pt idx="8070">
                  <c:v>0.25</c:v>
                </c:pt>
                <c:pt idx="8071">
                  <c:v>0.25</c:v>
                </c:pt>
                <c:pt idx="8072">
                  <c:v>0.25</c:v>
                </c:pt>
                <c:pt idx="8073">
                  <c:v>0.25</c:v>
                </c:pt>
                <c:pt idx="8074">
                  <c:v>0.25</c:v>
                </c:pt>
                <c:pt idx="8075">
                  <c:v>0.25</c:v>
                </c:pt>
                <c:pt idx="8076">
                  <c:v>0.25</c:v>
                </c:pt>
                <c:pt idx="8077">
                  <c:v>0.25</c:v>
                </c:pt>
                <c:pt idx="8078">
                  <c:v>0.25</c:v>
                </c:pt>
                <c:pt idx="8079">
                  <c:v>0.25</c:v>
                </c:pt>
                <c:pt idx="8080">
                  <c:v>0.25</c:v>
                </c:pt>
                <c:pt idx="8081">
                  <c:v>0.25</c:v>
                </c:pt>
                <c:pt idx="8082">
                  <c:v>0.25</c:v>
                </c:pt>
                <c:pt idx="8083">
                  <c:v>0.25</c:v>
                </c:pt>
                <c:pt idx="8084">
                  <c:v>0.25</c:v>
                </c:pt>
                <c:pt idx="8085">
                  <c:v>0.25</c:v>
                </c:pt>
                <c:pt idx="8086">
                  <c:v>0.25</c:v>
                </c:pt>
                <c:pt idx="8087">
                  <c:v>0.25</c:v>
                </c:pt>
                <c:pt idx="8088">
                  <c:v>0.25</c:v>
                </c:pt>
                <c:pt idx="8089">
                  <c:v>0.25</c:v>
                </c:pt>
                <c:pt idx="8090">
                  <c:v>0.25</c:v>
                </c:pt>
                <c:pt idx="8091">
                  <c:v>0.25</c:v>
                </c:pt>
                <c:pt idx="8092">
                  <c:v>0.25</c:v>
                </c:pt>
                <c:pt idx="8093">
                  <c:v>0.25</c:v>
                </c:pt>
                <c:pt idx="8094">
                  <c:v>0.25</c:v>
                </c:pt>
                <c:pt idx="8095">
                  <c:v>0.25</c:v>
                </c:pt>
                <c:pt idx="8096">
                  <c:v>0.25</c:v>
                </c:pt>
                <c:pt idx="8097">
                  <c:v>0.25</c:v>
                </c:pt>
                <c:pt idx="8098">
                  <c:v>0.25</c:v>
                </c:pt>
                <c:pt idx="8099">
                  <c:v>0.25</c:v>
                </c:pt>
                <c:pt idx="8100">
                  <c:v>0.25</c:v>
                </c:pt>
                <c:pt idx="8101">
                  <c:v>0.25</c:v>
                </c:pt>
                <c:pt idx="8102">
                  <c:v>0.25</c:v>
                </c:pt>
                <c:pt idx="8103">
                  <c:v>0.25</c:v>
                </c:pt>
                <c:pt idx="8104">
                  <c:v>0.25</c:v>
                </c:pt>
                <c:pt idx="8105">
                  <c:v>0.25</c:v>
                </c:pt>
                <c:pt idx="8106">
                  <c:v>0.25</c:v>
                </c:pt>
                <c:pt idx="8107">
                  <c:v>0.25</c:v>
                </c:pt>
                <c:pt idx="8108">
                  <c:v>0.25</c:v>
                </c:pt>
                <c:pt idx="8109">
                  <c:v>0.25</c:v>
                </c:pt>
                <c:pt idx="8110">
                  <c:v>0.25</c:v>
                </c:pt>
                <c:pt idx="8111">
                  <c:v>0.25</c:v>
                </c:pt>
                <c:pt idx="8112">
                  <c:v>0.25</c:v>
                </c:pt>
                <c:pt idx="8113">
                  <c:v>0.25</c:v>
                </c:pt>
                <c:pt idx="8114">
                  <c:v>0.75</c:v>
                </c:pt>
                <c:pt idx="8115">
                  <c:v>0.75</c:v>
                </c:pt>
                <c:pt idx="8116">
                  <c:v>0.25</c:v>
                </c:pt>
                <c:pt idx="8117">
                  <c:v>0.25</c:v>
                </c:pt>
                <c:pt idx="8118">
                  <c:v>0.25</c:v>
                </c:pt>
                <c:pt idx="8119">
                  <c:v>0.25</c:v>
                </c:pt>
                <c:pt idx="8120">
                  <c:v>0.25</c:v>
                </c:pt>
                <c:pt idx="8121">
                  <c:v>0.25</c:v>
                </c:pt>
                <c:pt idx="8122">
                  <c:v>0.25</c:v>
                </c:pt>
                <c:pt idx="8123">
                  <c:v>0.25</c:v>
                </c:pt>
                <c:pt idx="8124">
                  <c:v>0.25</c:v>
                </c:pt>
                <c:pt idx="8125">
                  <c:v>0.75</c:v>
                </c:pt>
                <c:pt idx="8126">
                  <c:v>0.75</c:v>
                </c:pt>
                <c:pt idx="8127">
                  <c:v>0.75</c:v>
                </c:pt>
                <c:pt idx="8128">
                  <c:v>0.75</c:v>
                </c:pt>
                <c:pt idx="8129">
                  <c:v>0.75</c:v>
                </c:pt>
                <c:pt idx="8130">
                  <c:v>0.75</c:v>
                </c:pt>
                <c:pt idx="8131">
                  <c:v>0.75</c:v>
                </c:pt>
                <c:pt idx="8132">
                  <c:v>0.75</c:v>
                </c:pt>
                <c:pt idx="8133">
                  <c:v>0.75</c:v>
                </c:pt>
                <c:pt idx="8134">
                  <c:v>0.75</c:v>
                </c:pt>
                <c:pt idx="8135">
                  <c:v>0.75</c:v>
                </c:pt>
                <c:pt idx="8136">
                  <c:v>0.25</c:v>
                </c:pt>
                <c:pt idx="8137">
                  <c:v>0.25</c:v>
                </c:pt>
                <c:pt idx="8138">
                  <c:v>0.25</c:v>
                </c:pt>
                <c:pt idx="8139">
                  <c:v>0.25</c:v>
                </c:pt>
                <c:pt idx="8140">
                  <c:v>0.25</c:v>
                </c:pt>
                <c:pt idx="8141">
                  <c:v>0.25</c:v>
                </c:pt>
                <c:pt idx="8142">
                  <c:v>0.25</c:v>
                </c:pt>
                <c:pt idx="8143">
                  <c:v>0.25</c:v>
                </c:pt>
                <c:pt idx="8144">
                  <c:v>0.25</c:v>
                </c:pt>
                <c:pt idx="8145">
                  <c:v>0.25</c:v>
                </c:pt>
                <c:pt idx="8146">
                  <c:v>0.25</c:v>
                </c:pt>
                <c:pt idx="8147">
                  <c:v>0.25</c:v>
                </c:pt>
                <c:pt idx="8148">
                  <c:v>0</c:v>
                </c:pt>
                <c:pt idx="8149">
                  <c:v>0.25</c:v>
                </c:pt>
                <c:pt idx="8150">
                  <c:v>0.25</c:v>
                </c:pt>
                <c:pt idx="8151">
                  <c:v>0.25</c:v>
                </c:pt>
                <c:pt idx="8152">
                  <c:v>0.25</c:v>
                </c:pt>
                <c:pt idx="8153">
                  <c:v>0.25</c:v>
                </c:pt>
                <c:pt idx="8154">
                  <c:v>0.25</c:v>
                </c:pt>
                <c:pt idx="8155">
                  <c:v>0.25</c:v>
                </c:pt>
                <c:pt idx="8156">
                  <c:v>0</c:v>
                </c:pt>
                <c:pt idx="8157">
                  <c:v>0.25</c:v>
                </c:pt>
                <c:pt idx="8158">
                  <c:v>0.25</c:v>
                </c:pt>
                <c:pt idx="8159">
                  <c:v>0</c:v>
                </c:pt>
                <c:pt idx="8160">
                  <c:v>0.25</c:v>
                </c:pt>
                <c:pt idx="8161">
                  <c:v>0.25</c:v>
                </c:pt>
                <c:pt idx="8162">
                  <c:v>0.25</c:v>
                </c:pt>
                <c:pt idx="8163">
                  <c:v>0.25</c:v>
                </c:pt>
                <c:pt idx="8164">
                  <c:v>0.25</c:v>
                </c:pt>
                <c:pt idx="8165">
                  <c:v>0</c:v>
                </c:pt>
                <c:pt idx="8166">
                  <c:v>0.25</c:v>
                </c:pt>
                <c:pt idx="8167">
                  <c:v>0.25</c:v>
                </c:pt>
                <c:pt idx="8168">
                  <c:v>0.25</c:v>
                </c:pt>
                <c:pt idx="8169">
                  <c:v>0.25</c:v>
                </c:pt>
                <c:pt idx="8170">
                  <c:v>0.25</c:v>
                </c:pt>
                <c:pt idx="8171">
                  <c:v>0.25</c:v>
                </c:pt>
                <c:pt idx="8172">
                  <c:v>0.25</c:v>
                </c:pt>
                <c:pt idx="8173">
                  <c:v>0.25</c:v>
                </c:pt>
                <c:pt idx="8174">
                  <c:v>0.25</c:v>
                </c:pt>
                <c:pt idx="8175">
                  <c:v>0.75</c:v>
                </c:pt>
                <c:pt idx="8176">
                  <c:v>0.25</c:v>
                </c:pt>
                <c:pt idx="8177">
                  <c:v>0.75</c:v>
                </c:pt>
                <c:pt idx="8178">
                  <c:v>0.75</c:v>
                </c:pt>
                <c:pt idx="8179">
                  <c:v>0.25</c:v>
                </c:pt>
                <c:pt idx="8180">
                  <c:v>0.25</c:v>
                </c:pt>
                <c:pt idx="8181">
                  <c:v>0.25</c:v>
                </c:pt>
                <c:pt idx="8182">
                  <c:v>0.75</c:v>
                </c:pt>
                <c:pt idx="8183">
                  <c:v>0.75</c:v>
                </c:pt>
                <c:pt idx="8184">
                  <c:v>0.25</c:v>
                </c:pt>
                <c:pt idx="8185">
                  <c:v>0.75</c:v>
                </c:pt>
                <c:pt idx="8186">
                  <c:v>0.75</c:v>
                </c:pt>
                <c:pt idx="8187">
                  <c:v>0.75</c:v>
                </c:pt>
                <c:pt idx="8188">
                  <c:v>0.75</c:v>
                </c:pt>
                <c:pt idx="8189">
                  <c:v>0.75</c:v>
                </c:pt>
                <c:pt idx="8190">
                  <c:v>0.25</c:v>
                </c:pt>
                <c:pt idx="8191">
                  <c:v>0.25</c:v>
                </c:pt>
                <c:pt idx="8192">
                  <c:v>0.25</c:v>
                </c:pt>
                <c:pt idx="8193">
                  <c:v>0.75</c:v>
                </c:pt>
                <c:pt idx="8194">
                  <c:v>0.25</c:v>
                </c:pt>
                <c:pt idx="8195">
                  <c:v>0.75</c:v>
                </c:pt>
                <c:pt idx="8196">
                  <c:v>0.25</c:v>
                </c:pt>
                <c:pt idx="8197">
                  <c:v>0.75</c:v>
                </c:pt>
                <c:pt idx="8198">
                  <c:v>0.25</c:v>
                </c:pt>
                <c:pt idx="8199">
                  <c:v>0.75</c:v>
                </c:pt>
                <c:pt idx="8200">
                  <c:v>0.25</c:v>
                </c:pt>
                <c:pt idx="8201">
                  <c:v>0.25</c:v>
                </c:pt>
                <c:pt idx="8202">
                  <c:v>0.25</c:v>
                </c:pt>
                <c:pt idx="8203">
                  <c:v>0.25</c:v>
                </c:pt>
                <c:pt idx="8204">
                  <c:v>0.75</c:v>
                </c:pt>
                <c:pt idx="8205">
                  <c:v>0.25</c:v>
                </c:pt>
                <c:pt idx="8206">
                  <c:v>0.25</c:v>
                </c:pt>
                <c:pt idx="8207">
                  <c:v>0.25</c:v>
                </c:pt>
                <c:pt idx="8208">
                  <c:v>0.75</c:v>
                </c:pt>
                <c:pt idx="8209">
                  <c:v>0.75</c:v>
                </c:pt>
                <c:pt idx="8210">
                  <c:v>0.75</c:v>
                </c:pt>
                <c:pt idx="8211">
                  <c:v>0.75</c:v>
                </c:pt>
                <c:pt idx="8212">
                  <c:v>0.25</c:v>
                </c:pt>
                <c:pt idx="8213">
                  <c:v>0.75</c:v>
                </c:pt>
                <c:pt idx="8214">
                  <c:v>0.25</c:v>
                </c:pt>
                <c:pt idx="8215">
                  <c:v>0.25</c:v>
                </c:pt>
                <c:pt idx="8216">
                  <c:v>0.75</c:v>
                </c:pt>
                <c:pt idx="8217">
                  <c:v>0.25</c:v>
                </c:pt>
                <c:pt idx="8218">
                  <c:v>0.25</c:v>
                </c:pt>
                <c:pt idx="8219">
                  <c:v>0.25</c:v>
                </c:pt>
                <c:pt idx="8220">
                  <c:v>0.75</c:v>
                </c:pt>
                <c:pt idx="8221">
                  <c:v>0.75</c:v>
                </c:pt>
                <c:pt idx="8222">
                  <c:v>0.75</c:v>
                </c:pt>
                <c:pt idx="8223">
                  <c:v>0.25</c:v>
                </c:pt>
                <c:pt idx="8224">
                  <c:v>0.75</c:v>
                </c:pt>
                <c:pt idx="8225">
                  <c:v>0.75</c:v>
                </c:pt>
                <c:pt idx="8226">
                  <c:v>0.25</c:v>
                </c:pt>
                <c:pt idx="8227">
                  <c:v>0.75</c:v>
                </c:pt>
                <c:pt idx="8228">
                  <c:v>0.25</c:v>
                </c:pt>
                <c:pt idx="8229">
                  <c:v>0.75</c:v>
                </c:pt>
                <c:pt idx="8230">
                  <c:v>0.25</c:v>
                </c:pt>
                <c:pt idx="8231">
                  <c:v>0.25</c:v>
                </c:pt>
                <c:pt idx="8232">
                  <c:v>0.25</c:v>
                </c:pt>
                <c:pt idx="8233">
                  <c:v>0.25</c:v>
                </c:pt>
                <c:pt idx="8234">
                  <c:v>0.25</c:v>
                </c:pt>
                <c:pt idx="8235">
                  <c:v>0.25</c:v>
                </c:pt>
                <c:pt idx="8236">
                  <c:v>0.25</c:v>
                </c:pt>
                <c:pt idx="8237">
                  <c:v>0.25</c:v>
                </c:pt>
                <c:pt idx="8238">
                  <c:v>0.25</c:v>
                </c:pt>
                <c:pt idx="8239">
                  <c:v>0.25</c:v>
                </c:pt>
                <c:pt idx="8240">
                  <c:v>0.25</c:v>
                </c:pt>
                <c:pt idx="8241">
                  <c:v>0.25</c:v>
                </c:pt>
                <c:pt idx="8242">
                  <c:v>0.25</c:v>
                </c:pt>
                <c:pt idx="8243">
                  <c:v>0.25</c:v>
                </c:pt>
                <c:pt idx="8244">
                  <c:v>0.25</c:v>
                </c:pt>
                <c:pt idx="8245">
                  <c:v>0.25</c:v>
                </c:pt>
                <c:pt idx="8246">
                  <c:v>0.25</c:v>
                </c:pt>
                <c:pt idx="8247">
                  <c:v>0.25</c:v>
                </c:pt>
                <c:pt idx="8248">
                  <c:v>0.25</c:v>
                </c:pt>
                <c:pt idx="8249">
                  <c:v>0.25</c:v>
                </c:pt>
                <c:pt idx="8250">
                  <c:v>0.25</c:v>
                </c:pt>
                <c:pt idx="8251">
                  <c:v>0.25</c:v>
                </c:pt>
                <c:pt idx="8252">
                  <c:v>0.25</c:v>
                </c:pt>
                <c:pt idx="8253">
                  <c:v>0.25</c:v>
                </c:pt>
                <c:pt idx="8254">
                  <c:v>0.25</c:v>
                </c:pt>
                <c:pt idx="8255">
                  <c:v>0.25</c:v>
                </c:pt>
                <c:pt idx="8256">
                  <c:v>0.25</c:v>
                </c:pt>
                <c:pt idx="8257">
                  <c:v>0.25</c:v>
                </c:pt>
                <c:pt idx="8258">
                  <c:v>0.25</c:v>
                </c:pt>
                <c:pt idx="8259">
                  <c:v>0.25</c:v>
                </c:pt>
                <c:pt idx="8260">
                  <c:v>0.25</c:v>
                </c:pt>
                <c:pt idx="8261">
                  <c:v>0.25</c:v>
                </c:pt>
                <c:pt idx="8262">
                  <c:v>0.25</c:v>
                </c:pt>
                <c:pt idx="8263">
                  <c:v>0.25</c:v>
                </c:pt>
                <c:pt idx="8264">
                  <c:v>0.25</c:v>
                </c:pt>
                <c:pt idx="8265">
                  <c:v>0.25</c:v>
                </c:pt>
                <c:pt idx="8266">
                  <c:v>0.25</c:v>
                </c:pt>
                <c:pt idx="8267">
                  <c:v>0.25</c:v>
                </c:pt>
                <c:pt idx="8268">
                  <c:v>0.25</c:v>
                </c:pt>
                <c:pt idx="8269">
                  <c:v>0.25</c:v>
                </c:pt>
                <c:pt idx="8270">
                  <c:v>0.25</c:v>
                </c:pt>
                <c:pt idx="8271">
                  <c:v>0.75</c:v>
                </c:pt>
                <c:pt idx="8272">
                  <c:v>0.75</c:v>
                </c:pt>
                <c:pt idx="8273">
                  <c:v>0.25</c:v>
                </c:pt>
                <c:pt idx="8274">
                  <c:v>0.25</c:v>
                </c:pt>
                <c:pt idx="8275">
                  <c:v>0.25</c:v>
                </c:pt>
                <c:pt idx="8276">
                  <c:v>0.25</c:v>
                </c:pt>
                <c:pt idx="8277">
                  <c:v>0.75</c:v>
                </c:pt>
                <c:pt idx="8278">
                  <c:v>0.25</c:v>
                </c:pt>
                <c:pt idx="8279">
                  <c:v>0.25</c:v>
                </c:pt>
                <c:pt idx="8280">
                  <c:v>0.25</c:v>
                </c:pt>
                <c:pt idx="8281">
                  <c:v>0.25</c:v>
                </c:pt>
                <c:pt idx="8282">
                  <c:v>0.25</c:v>
                </c:pt>
                <c:pt idx="8283">
                  <c:v>0.75</c:v>
                </c:pt>
                <c:pt idx="8284">
                  <c:v>0.75</c:v>
                </c:pt>
                <c:pt idx="8285">
                  <c:v>0.75</c:v>
                </c:pt>
                <c:pt idx="8286">
                  <c:v>0.75</c:v>
                </c:pt>
                <c:pt idx="8287">
                  <c:v>0.75</c:v>
                </c:pt>
                <c:pt idx="8288">
                  <c:v>0.25</c:v>
                </c:pt>
                <c:pt idx="8289">
                  <c:v>0.25</c:v>
                </c:pt>
                <c:pt idx="8290">
                  <c:v>0.75</c:v>
                </c:pt>
                <c:pt idx="8291">
                  <c:v>0.25</c:v>
                </c:pt>
                <c:pt idx="8292">
                  <c:v>0.75</c:v>
                </c:pt>
                <c:pt idx="8293">
                  <c:v>0.75</c:v>
                </c:pt>
                <c:pt idx="8294">
                  <c:v>0.25</c:v>
                </c:pt>
                <c:pt idx="8295">
                  <c:v>0.75</c:v>
                </c:pt>
                <c:pt idx="8296">
                  <c:v>0.75</c:v>
                </c:pt>
                <c:pt idx="8297">
                  <c:v>0.25</c:v>
                </c:pt>
                <c:pt idx="8298">
                  <c:v>0.25</c:v>
                </c:pt>
                <c:pt idx="8299">
                  <c:v>0.25</c:v>
                </c:pt>
                <c:pt idx="8300">
                  <c:v>0.25</c:v>
                </c:pt>
                <c:pt idx="8301">
                  <c:v>0.75</c:v>
                </c:pt>
                <c:pt idx="8302">
                  <c:v>0.75</c:v>
                </c:pt>
                <c:pt idx="8303">
                  <c:v>0.75</c:v>
                </c:pt>
                <c:pt idx="8304">
                  <c:v>0.25</c:v>
                </c:pt>
                <c:pt idx="8305">
                  <c:v>0.25</c:v>
                </c:pt>
                <c:pt idx="8306">
                  <c:v>0.75</c:v>
                </c:pt>
                <c:pt idx="8307">
                  <c:v>0.75</c:v>
                </c:pt>
                <c:pt idx="8308">
                  <c:v>0.75</c:v>
                </c:pt>
                <c:pt idx="8309">
                  <c:v>0.25</c:v>
                </c:pt>
                <c:pt idx="8310">
                  <c:v>0.75</c:v>
                </c:pt>
                <c:pt idx="8311">
                  <c:v>0.25</c:v>
                </c:pt>
                <c:pt idx="8312">
                  <c:v>0.75</c:v>
                </c:pt>
                <c:pt idx="8313">
                  <c:v>0.25</c:v>
                </c:pt>
                <c:pt idx="8314">
                  <c:v>0.25</c:v>
                </c:pt>
                <c:pt idx="8315">
                  <c:v>0.75</c:v>
                </c:pt>
                <c:pt idx="8316">
                  <c:v>0.25</c:v>
                </c:pt>
                <c:pt idx="8317">
                  <c:v>0.25</c:v>
                </c:pt>
                <c:pt idx="8318">
                  <c:v>0.25</c:v>
                </c:pt>
                <c:pt idx="8319">
                  <c:v>0.25</c:v>
                </c:pt>
                <c:pt idx="8320">
                  <c:v>0.25</c:v>
                </c:pt>
                <c:pt idx="8321">
                  <c:v>0.25</c:v>
                </c:pt>
                <c:pt idx="8322">
                  <c:v>0.25</c:v>
                </c:pt>
                <c:pt idx="8323">
                  <c:v>0.25</c:v>
                </c:pt>
                <c:pt idx="8324">
                  <c:v>0.25</c:v>
                </c:pt>
                <c:pt idx="8325">
                  <c:v>0.25</c:v>
                </c:pt>
                <c:pt idx="8326">
                  <c:v>0.25</c:v>
                </c:pt>
                <c:pt idx="8327">
                  <c:v>0.25</c:v>
                </c:pt>
                <c:pt idx="8328">
                  <c:v>0.25</c:v>
                </c:pt>
                <c:pt idx="8329">
                  <c:v>0.25</c:v>
                </c:pt>
                <c:pt idx="8330">
                  <c:v>0.25</c:v>
                </c:pt>
                <c:pt idx="8331">
                  <c:v>0.25</c:v>
                </c:pt>
                <c:pt idx="8332">
                  <c:v>0.25</c:v>
                </c:pt>
                <c:pt idx="8333">
                  <c:v>0.25</c:v>
                </c:pt>
                <c:pt idx="8334">
                  <c:v>0.25</c:v>
                </c:pt>
                <c:pt idx="8335">
                  <c:v>0.25</c:v>
                </c:pt>
                <c:pt idx="8336">
                  <c:v>0.25</c:v>
                </c:pt>
                <c:pt idx="8337">
                  <c:v>0.25</c:v>
                </c:pt>
                <c:pt idx="8338">
                  <c:v>0.25</c:v>
                </c:pt>
                <c:pt idx="8339">
                  <c:v>0.25</c:v>
                </c:pt>
                <c:pt idx="8340">
                  <c:v>0.25</c:v>
                </c:pt>
                <c:pt idx="8341">
                  <c:v>0.25</c:v>
                </c:pt>
                <c:pt idx="8342">
                  <c:v>0.25</c:v>
                </c:pt>
                <c:pt idx="8343">
                  <c:v>0.25</c:v>
                </c:pt>
                <c:pt idx="8344">
                  <c:v>0.25</c:v>
                </c:pt>
                <c:pt idx="8345">
                  <c:v>0.75</c:v>
                </c:pt>
                <c:pt idx="8346">
                  <c:v>0</c:v>
                </c:pt>
                <c:pt idx="8347">
                  <c:v>0</c:v>
                </c:pt>
                <c:pt idx="8348">
                  <c:v>0.75</c:v>
                </c:pt>
                <c:pt idx="8349">
                  <c:v>0.75</c:v>
                </c:pt>
                <c:pt idx="8350">
                  <c:v>0</c:v>
                </c:pt>
                <c:pt idx="8351">
                  <c:v>0.25</c:v>
                </c:pt>
                <c:pt idx="8352">
                  <c:v>0.25</c:v>
                </c:pt>
                <c:pt idx="8353">
                  <c:v>0.25</c:v>
                </c:pt>
                <c:pt idx="8354">
                  <c:v>0.25</c:v>
                </c:pt>
                <c:pt idx="8355">
                  <c:v>0.25</c:v>
                </c:pt>
                <c:pt idx="8356">
                  <c:v>0.25</c:v>
                </c:pt>
                <c:pt idx="8357">
                  <c:v>0.25</c:v>
                </c:pt>
                <c:pt idx="8358">
                  <c:v>0.25</c:v>
                </c:pt>
                <c:pt idx="8359">
                  <c:v>0.25</c:v>
                </c:pt>
                <c:pt idx="8360">
                  <c:v>0.25</c:v>
                </c:pt>
                <c:pt idx="8361">
                  <c:v>0.25</c:v>
                </c:pt>
                <c:pt idx="8362">
                  <c:v>0.25</c:v>
                </c:pt>
                <c:pt idx="8363">
                  <c:v>0.25</c:v>
                </c:pt>
                <c:pt idx="8364">
                  <c:v>0.25</c:v>
                </c:pt>
                <c:pt idx="8365">
                  <c:v>0.25</c:v>
                </c:pt>
                <c:pt idx="8366">
                  <c:v>0.25</c:v>
                </c:pt>
                <c:pt idx="8367">
                  <c:v>0.25</c:v>
                </c:pt>
                <c:pt idx="8368">
                  <c:v>0.25</c:v>
                </c:pt>
                <c:pt idx="8369">
                  <c:v>0.25</c:v>
                </c:pt>
                <c:pt idx="8370">
                  <c:v>0.25</c:v>
                </c:pt>
                <c:pt idx="8371">
                  <c:v>0.25</c:v>
                </c:pt>
                <c:pt idx="8372">
                  <c:v>0.25</c:v>
                </c:pt>
                <c:pt idx="8373">
                  <c:v>0.25</c:v>
                </c:pt>
                <c:pt idx="8374">
                  <c:v>0.25</c:v>
                </c:pt>
                <c:pt idx="8375">
                  <c:v>0.25</c:v>
                </c:pt>
                <c:pt idx="8376">
                  <c:v>0.25</c:v>
                </c:pt>
                <c:pt idx="8377">
                  <c:v>0.25</c:v>
                </c:pt>
                <c:pt idx="8378">
                  <c:v>0.25</c:v>
                </c:pt>
                <c:pt idx="8379">
                  <c:v>0.25</c:v>
                </c:pt>
                <c:pt idx="8380">
                  <c:v>0.25</c:v>
                </c:pt>
                <c:pt idx="8381">
                  <c:v>0.25</c:v>
                </c:pt>
                <c:pt idx="8382">
                  <c:v>0.25</c:v>
                </c:pt>
                <c:pt idx="8383">
                  <c:v>0.25</c:v>
                </c:pt>
                <c:pt idx="8384">
                  <c:v>0.75</c:v>
                </c:pt>
                <c:pt idx="8385">
                  <c:v>0.75</c:v>
                </c:pt>
                <c:pt idx="8386">
                  <c:v>0.75</c:v>
                </c:pt>
                <c:pt idx="8387">
                  <c:v>0.75</c:v>
                </c:pt>
                <c:pt idx="8388">
                  <c:v>0.25</c:v>
                </c:pt>
                <c:pt idx="8389">
                  <c:v>0.75</c:v>
                </c:pt>
                <c:pt idx="8390">
                  <c:v>0.75</c:v>
                </c:pt>
                <c:pt idx="8391">
                  <c:v>0.75</c:v>
                </c:pt>
                <c:pt idx="8392">
                  <c:v>0.75</c:v>
                </c:pt>
                <c:pt idx="8393">
                  <c:v>0.75</c:v>
                </c:pt>
                <c:pt idx="8394">
                  <c:v>0.75</c:v>
                </c:pt>
                <c:pt idx="8395">
                  <c:v>0.75</c:v>
                </c:pt>
                <c:pt idx="8396">
                  <c:v>0.75</c:v>
                </c:pt>
                <c:pt idx="8397">
                  <c:v>0.75</c:v>
                </c:pt>
                <c:pt idx="8398">
                  <c:v>0.75</c:v>
                </c:pt>
                <c:pt idx="8399">
                  <c:v>0.75</c:v>
                </c:pt>
                <c:pt idx="8400">
                  <c:v>0.75</c:v>
                </c:pt>
                <c:pt idx="8401">
                  <c:v>0.25</c:v>
                </c:pt>
                <c:pt idx="8402">
                  <c:v>0.25</c:v>
                </c:pt>
                <c:pt idx="8403">
                  <c:v>0.75</c:v>
                </c:pt>
                <c:pt idx="8404">
                  <c:v>0.25</c:v>
                </c:pt>
                <c:pt idx="8405">
                  <c:v>0.25</c:v>
                </c:pt>
                <c:pt idx="8406">
                  <c:v>0.25</c:v>
                </c:pt>
                <c:pt idx="8407">
                  <c:v>0.25</c:v>
                </c:pt>
                <c:pt idx="8408">
                  <c:v>0.75</c:v>
                </c:pt>
                <c:pt idx="8409">
                  <c:v>0.75</c:v>
                </c:pt>
                <c:pt idx="8410">
                  <c:v>0.25</c:v>
                </c:pt>
                <c:pt idx="8411">
                  <c:v>0.25</c:v>
                </c:pt>
                <c:pt idx="8412">
                  <c:v>0.25</c:v>
                </c:pt>
                <c:pt idx="8413">
                  <c:v>0.75</c:v>
                </c:pt>
                <c:pt idx="8414">
                  <c:v>0.25</c:v>
                </c:pt>
                <c:pt idx="8415">
                  <c:v>0.75</c:v>
                </c:pt>
                <c:pt idx="8416">
                  <c:v>0.25</c:v>
                </c:pt>
                <c:pt idx="8417">
                  <c:v>0.25</c:v>
                </c:pt>
                <c:pt idx="8418">
                  <c:v>0.25</c:v>
                </c:pt>
                <c:pt idx="8419">
                  <c:v>0.25</c:v>
                </c:pt>
                <c:pt idx="8420">
                  <c:v>0.25</c:v>
                </c:pt>
                <c:pt idx="8421">
                  <c:v>0.25</c:v>
                </c:pt>
                <c:pt idx="8422">
                  <c:v>0.25</c:v>
                </c:pt>
                <c:pt idx="8423">
                  <c:v>0.25</c:v>
                </c:pt>
                <c:pt idx="8424">
                  <c:v>0.25</c:v>
                </c:pt>
                <c:pt idx="8425">
                  <c:v>0.25</c:v>
                </c:pt>
                <c:pt idx="8426">
                  <c:v>0.25</c:v>
                </c:pt>
                <c:pt idx="8427">
                  <c:v>0.25</c:v>
                </c:pt>
                <c:pt idx="8428">
                  <c:v>0.25</c:v>
                </c:pt>
                <c:pt idx="8429">
                  <c:v>0.25</c:v>
                </c:pt>
                <c:pt idx="8430">
                  <c:v>0.25</c:v>
                </c:pt>
                <c:pt idx="8431">
                  <c:v>0.25</c:v>
                </c:pt>
                <c:pt idx="8432">
                  <c:v>0.25</c:v>
                </c:pt>
                <c:pt idx="8433">
                  <c:v>0.25</c:v>
                </c:pt>
                <c:pt idx="8434">
                  <c:v>0.25</c:v>
                </c:pt>
                <c:pt idx="8435">
                  <c:v>0.25</c:v>
                </c:pt>
                <c:pt idx="8436">
                  <c:v>0.25</c:v>
                </c:pt>
                <c:pt idx="8437">
                  <c:v>0.25</c:v>
                </c:pt>
                <c:pt idx="8438">
                  <c:v>0.25</c:v>
                </c:pt>
                <c:pt idx="8439">
                  <c:v>0.25</c:v>
                </c:pt>
                <c:pt idx="8440">
                  <c:v>0.25</c:v>
                </c:pt>
                <c:pt idx="8441">
                  <c:v>0.25</c:v>
                </c:pt>
                <c:pt idx="8442">
                  <c:v>0.25</c:v>
                </c:pt>
                <c:pt idx="8443">
                  <c:v>0.25</c:v>
                </c:pt>
                <c:pt idx="8444">
                  <c:v>0.25</c:v>
                </c:pt>
                <c:pt idx="8445">
                  <c:v>0.25</c:v>
                </c:pt>
                <c:pt idx="8446">
                  <c:v>0.25</c:v>
                </c:pt>
                <c:pt idx="8447">
                  <c:v>0.25</c:v>
                </c:pt>
                <c:pt idx="8448">
                  <c:v>0.25</c:v>
                </c:pt>
                <c:pt idx="8449">
                  <c:v>0.25</c:v>
                </c:pt>
                <c:pt idx="8450">
                  <c:v>0.25</c:v>
                </c:pt>
                <c:pt idx="8451">
                  <c:v>0.25</c:v>
                </c:pt>
                <c:pt idx="8452">
                  <c:v>0.25</c:v>
                </c:pt>
                <c:pt idx="8453">
                  <c:v>0.25</c:v>
                </c:pt>
                <c:pt idx="8454">
                  <c:v>0.25</c:v>
                </c:pt>
                <c:pt idx="8455">
                  <c:v>0.75</c:v>
                </c:pt>
                <c:pt idx="8456">
                  <c:v>0.75</c:v>
                </c:pt>
                <c:pt idx="8457">
                  <c:v>0.75</c:v>
                </c:pt>
                <c:pt idx="8458">
                  <c:v>0.75</c:v>
                </c:pt>
                <c:pt idx="8459">
                  <c:v>0.75</c:v>
                </c:pt>
                <c:pt idx="8460">
                  <c:v>0.75</c:v>
                </c:pt>
                <c:pt idx="8461">
                  <c:v>0.75</c:v>
                </c:pt>
                <c:pt idx="8462">
                  <c:v>0.75</c:v>
                </c:pt>
                <c:pt idx="8463">
                  <c:v>0.75</c:v>
                </c:pt>
                <c:pt idx="8464">
                  <c:v>0.75</c:v>
                </c:pt>
                <c:pt idx="8465">
                  <c:v>0.75</c:v>
                </c:pt>
                <c:pt idx="8466">
                  <c:v>0.75</c:v>
                </c:pt>
                <c:pt idx="8467">
                  <c:v>0.75</c:v>
                </c:pt>
                <c:pt idx="8468">
                  <c:v>0.75</c:v>
                </c:pt>
                <c:pt idx="8469">
                  <c:v>0.75</c:v>
                </c:pt>
                <c:pt idx="8470">
                  <c:v>0.75</c:v>
                </c:pt>
                <c:pt idx="8471">
                  <c:v>0.75</c:v>
                </c:pt>
                <c:pt idx="8472">
                  <c:v>0.75</c:v>
                </c:pt>
                <c:pt idx="8473">
                  <c:v>0.75</c:v>
                </c:pt>
                <c:pt idx="8474">
                  <c:v>0.75</c:v>
                </c:pt>
                <c:pt idx="8475">
                  <c:v>0.75</c:v>
                </c:pt>
                <c:pt idx="8476">
                  <c:v>0.75</c:v>
                </c:pt>
                <c:pt idx="8477">
                  <c:v>0.75</c:v>
                </c:pt>
                <c:pt idx="8478">
                  <c:v>0.75</c:v>
                </c:pt>
                <c:pt idx="8479">
                  <c:v>0.75</c:v>
                </c:pt>
                <c:pt idx="8480">
                  <c:v>0.75</c:v>
                </c:pt>
                <c:pt idx="8481">
                  <c:v>0.75</c:v>
                </c:pt>
                <c:pt idx="8482">
                  <c:v>0.75</c:v>
                </c:pt>
                <c:pt idx="8483">
                  <c:v>0.75</c:v>
                </c:pt>
                <c:pt idx="8484">
                  <c:v>0.75</c:v>
                </c:pt>
                <c:pt idx="8485">
                  <c:v>0.75</c:v>
                </c:pt>
                <c:pt idx="8486">
                  <c:v>0.75</c:v>
                </c:pt>
                <c:pt idx="8487">
                  <c:v>0.75</c:v>
                </c:pt>
                <c:pt idx="8488">
                  <c:v>0.75</c:v>
                </c:pt>
                <c:pt idx="8489">
                  <c:v>0.75</c:v>
                </c:pt>
                <c:pt idx="8490">
                  <c:v>0.25</c:v>
                </c:pt>
                <c:pt idx="8491">
                  <c:v>0.75</c:v>
                </c:pt>
                <c:pt idx="8492">
                  <c:v>0.75</c:v>
                </c:pt>
                <c:pt idx="8493">
                  <c:v>0.75</c:v>
                </c:pt>
                <c:pt idx="8494">
                  <c:v>0.75</c:v>
                </c:pt>
                <c:pt idx="8495">
                  <c:v>0.75</c:v>
                </c:pt>
                <c:pt idx="8496">
                  <c:v>0.25</c:v>
                </c:pt>
                <c:pt idx="8497">
                  <c:v>0.25</c:v>
                </c:pt>
                <c:pt idx="8498">
                  <c:v>0.25</c:v>
                </c:pt>
                <c:pt idx="8499">
                  <c:v>0.25</c:v>
                </c:pt>
                <c:pt idx="8500">
                  <c:v>0.25</c:v>
                </c:pt>
                <c:pt idx="8501">
                  <c:v>0.25</c:v>
                </c:pt>
                <c:pt idx="8502">
                  <c:v>0.25</c:v>
                </c:pt>
                <c:pt idx="8503">
                  <c:v>0.25</c:v>
                </c:pt>
                <c:pt idx="8504">
                  <c:v>0.25</c:v>
                </c:pt>
                <c:pt idx="8505">
                  <c:v>0.25</c:v>
                </c:pt>
                <c:pt idx="8506">
                  <c:v>0.75</c:v>
                </c:pt>
                <c:pt idx="8507">
                  <c:v>0.25</c:v>
                </c:pt>
                <c:pt idx="8508">
                  <c:v>0.25</c:v>
                </c:pt>
                <c:pt idx="8509">
                  <c:v>0.75</c:v>
                </c:pt>
                <c:pt idx="8510">
                  <c:v>0.25</c:v>
                </c:pt>
                <c:pt idx="8511">
                  <c:v>0.75</c:v>
                </c:pt>
                <c:pt idx="8512">
                  <c:v>0.25</c:v>
                </c:pt>
                <c:pt idx="8513">
                  <c:v>0.75</c:v>
                </c:pt>
                <c:pt idx="8514">
                  <c:v>0.75</c:v>
                </c:pt>
                <c:pt idx="8515">
                  <c:v>0.25</c:v>
                </c:pt>
                <c:pt idx="8516">
                  <c:v>0.75</c:v>
                </c:pt>
                <c:pt idx="8517">
                  <c:v>0.25</c:v>
                </c:pt>
                <c:pt idx="8518">
                  <c:v>0.75</c:v>
                </c:pt>
                <c:pt idx="8519">
                  <c:v>0.25</c:v>
                </c:pt>
                <c:pt idx="8520">
                  <c:v>0.75</c:v>
                </c:pt>
                <c:pt idx="8521">
                  <c:v>0.25</c:v>
                </c:pt>
                <c:pt idx="8522">
                  <c:v>0.25</c:v>
                </c:pt>
                <c:pt idx="8523">
                  <c:v>0.25</c:v>
                </c:pt>
                <c:pt idx="8524">
                  <c:v>0.25</c:v>
                </c:pt>
                <c:pt idx="8525">
                  <c:v>0.25</c:v>
                </c:pt>
                <c:pt idx="8526">
                  <c:v>0.75</c:v>
                </c:pt>
                <c:pt idx="8527">
                  <c:v>0.25</c:v>
                </c:pt>
                <c:pt idx="8528">
                  <c:v>0.75</c:v>
                </c:pt>
                <c:pt idx="8529">
                  <c:v>0.75</c:v>
                </c:pt>
                <c:pt idx="8530">
                  <c:v>0.75</c:v>
                </c:pt>
                <c:pt idx="8531">
                  <c:v>0.75</c:v>
                </c:pt>
                <c:pt idx="8532">
                  <c:v>0.75</c:v>
                </c:pt>
                <c:pt idx="8533">
                  <c:v>0.25</c:v>
                </c:pt>
                <c:pt idx="8534">
                  <c:v>0.25</c:v>
                </c:pt>
                <c:pt idx="8535">
                  <c:v>0.25</c:v>
                </c:pt>
                <c:pt idx="8536">
                  <c:v>0.25</c:v>
                </c:pt>
                <c:pt idx="8537">
                  <c:v>0.25</c:v>
                </c:pt>
                <c:pt idx="8538">
                  <c:v>0.75</c:v>
                </c:pt>
                <c:pt idx="8539">
                  <c:v>0.25</c:v>
                </c:pt>
                <c:pt idx="8540">
                  <c:v>0.75</c:v>
                </c:pt>
                <c:pt idx="8541">
                  <c:v>0.75</c:v>
                </c:pt>
                <c:pt idx="8542">
                  <c:v>0.75</c:v>
                </c:pt>
                <c:pt idx="8543">
                  <c:v>0.75</c:v>
                </c:pt>
                <c:pt idx="8544">
                  <c:v>0.75</c:v>
                </c:pt>
                <c:pt idx="8545">
                  <c:v>0.75</c:v>
                </c:pt>
                <c:pt idx="8546">
                  <c:v>0.75</c:v>
                </c:pt>
                <c:pt idx="8547">
                  <c:v>0.75</c:v>
                </c:pt>
                <c:pt idx="8548">
                  <c:v>0.75</c:v>
                </c:pt>
                <c:pt idx="8549">
                  <c:v>0.75</c:v>
                </c:pt>
                <c:pt idx="8550">
                  <c:v>0.75</c:v>
                </c:pt>
                <c:pt idx="8551">
                  <c:v>0.75</c:v>
                </c:pt>
                <c:pt idx="8552">
                  <c:v>0.75</c:v>
                </c:pt>
                <c:pt idx="8553">
                  <c:v>0.75</c:v>
                </c:pt>
                <c:pt idx="8554">
                  <c:v>0.75</c:v>
                </c:pt>
                <c:pt idx="8555">
                  <c:v>0.75</c:v>
                </c:pt>
                <c:pt idx="8556">
                  <c:v>0.25</c:v>
                </c:pt>
                <c:pt idx="8557">
                  <c:v>0.25</c:v>
                </c:pt>
                <c:pt idx="8558">
                  <c:v>0.75</c:v>
                </c:pt>
                <c:pt idx="8559">
                  <c:v>0.25</c:v>
                </c:pt>
                <c:pt idx="8560">
                  <c:v>0.75</c:v>
                </c:pt>
                <c:pt idx="8561">
                  <c:v>0.75</c:v>
                </c:pt>
                <c:pt idx="8562">
                  <c:v>0.25</c:v>
                </c:pt>
                <c:pt idx="8563">
                  <c:v>0.25</c:v>
                </c:pt>
                <c:pt idx="8564">
                  <c:v>0.25</c:v>
                </c:pt>
                <c:pt idx="8565">
                  <c:v>0.25</c:v>
                </c:pt>
                <c:pt idx="8566">
                  <c:v>0.75</c:v>
                </c:pt>
                <c:pt idx="8567">
                  <c:v>0.25</c:v>
                </c:pt>
                <c:pt idx="8568">
                  <c:v>0.75</c:v>
                </c:pt>
                <c:pt idx="8569">
                  <c:v>0.25</c:v>
                </c:pt>
                <c:pt idx="8570">
                  <c:v>0.25</c:v>
                </c:pt>
                <c:pt idx="8571">
                  <c:v>0.25</c:v>
                </c:pt>
                <c:pt idx="8572">
                  <c:v>0.25</c:v>
                </c:pt>
                <c:pt idx="8573">
                  <c:v>0.25</c:v>
                </c:pt>
                <c:pt idx="8574">
                  <c:v>0.75</c:v>
                </c:pt>
                <c:pt idx="8575">
                  <c:v>0.25</c:v>
                </c:pt>
                <c:pt idx="8576">
                  <c:v>0.25</c:v>
                </c:pt>
                <c:pt idx="8577">
                  <c:v>0.25</c:v>
                </c:pt>
                <c:pt idx="8578">
                  <c:v>0.25</c:v>
                </c:pt>
                <c:pt idx="8579">
                  <c:v>0.25</c:v>
                </c:pt>
                <c:pt idx="8580">
                  <c:v>0.25</c:v>
                </c:pt>
                <c:pt idx="8581">
                  <c:v>0.25</c:v>
                </c:pt>
                <c:pt idx="8582">
                  <c:v>0.25</c:v>
                </c:pt>
                <c:pt idx="8583">
                  <c:v>0.75</c:v>
                </c:pt>
                <c:pt idx="8584">
                  <c:v>0.75</c:v>
                </c:pt>
                <c:pt idx="8585">
                  <c:v>0.25</c:v>
                </c:pt>
                <c:pt idx="8586">
                  <c:v>0.25</c:v>
                </c:pt>
                <c:pt idx="8587">
                  <c:v>0.25</c:v>
                </c:pt>
                <c:pt idx="8588">
                  <c:v>0.25</c:v>
                </c:pt>
                <c:pt idx="8589">
                  <c:v>0.25</c:v>
                </c:pt>
                <c:pt idx="8590">
                  <c:v>0.25</c:v>
                </c:pt>
                <c:pt idx="8591">
                  <c:v>0.25</c:v>
                </c:pt>
                <c:pt idx="8592">
                  <c:v>0.25</c:v>
                </c:pt>
                <c:pt idx="8593">
                  <c:v>0.25</c:v>
                </c:pt>
                <c:pt idx="8594">
                  <c:v>0.25</c:v>
                </c:pt>
                <c:pt idx="8595">
                  <c:v>0.25</c:v>
                </c:pt>
                <c:pt idx="8596">
                  <c:v>0.75</c:v>
                </c:pt>
                <c:pt idx="8597">
                  <c:v>0.25</c:v>
                </c:pt>
                <c:pt idx="8598">
                  <c:v>0.25</c:v>
                </c:pt>
                <c:pt idx="8599">
                  <c:v>0.25</c:v>
                </c:pt>
                <c:pt idx="8600">
                  <c:v>0.25</c:v>
                </c:pt>
                <c:pt idx="8601">
                  <c:v>0.25</c:v>
                </c:pt>
                <c:pt idx="8602">
                  <c:v>0.25</c:v>
                </c:pt>
                <c:pt idx="8603">
                  <c:v>0.25</c:v>
                </c:pt>
                <c:pt idx="8604">
                  <c:v>0.75</c:v>
                </c:pt>
                <c:pt idx="8605">
                  <c:v>0.75</c:v>
                </c:pt>
                <c:pt idx="8606">
                  <c:v>0.75</c:v>
                </c:pt>
                <c:pt idx="8607">
                  <c:v>0.25</c:v>
                </c:pt>
                <c:pt idx="8608">
                  <c:v>0.25</c:v>
                </c:pt>
                <c:pt idx="8609">
                  <c:v>0.25</c:v>
                </c:pt>
                <c:pt idx="8610">
                  <c:v>0.25</c:v>
                </c:pt>
                <c:pt idx="8611">
                  <c:v>0.25</c:v>
                </c:pt>
                <c:pt idx="8612">
                  <c:v>0.25</c:v>
                </c:pt>
                <c:pt idx="8613">
                  <c:v>0.25</c:v>
                </c:pt>
                <c:pt idx="8614">
                  <c:v>0.25</c:v>
                </c:pt>
                <c:pt idx="8615">
                  <c:v>0.25</c:v>
                </c:pt>
                <c:pt idx="8616">
                  <c:v>0.25</c:v>
                </c:pt>
                <c:pt idx="8617">
                  <c:v>0.25</c:v>
                </c:pt>
                <c:pt idx="8618">
                  <c:v>0.75</c:v>
                </c:pt>
                <c:pt idx="8619">
                  <c:v>0.25</c:v>
                </c:pt>
                <c:pt idx="8620">
                  <c:v>0.25</c:v>
                </c:pt>
                <c:pt idx="8621">
                  <c:v>0.25</c:v>
                </c:pt>
                <c:pt idx="8622">
                  <c:v>0.25</c:v>
                </c:pt>
                <c:pt idx="8623">
                  <c:v>0.25</c:v>
                </c:pt>
                <c:pt idx="8624">
                  <c:v>0.25</c:v>
                </c:pt>
                <c:pt idx="8625">
                  <c:v>0.25</c:v>
                </c:pt>
                <c:pt idx="8626">
                  <c:v>0.25</c:v>
                </c:pt>
                <c:pt idx="8627">
                  <c:v>0.75</c:v>
                </c:pt>
                <c:pt idx="8628">
                  <c:v>0.25</c:v>
                </c:pt>
                <c:pt idx="8629">
                  <c:v>0.25</c:v>
                </c:pt>
                <c:pt idx="8630">
                  <c:v>0.25</c:v>
                </c:pt>
                <c:pt idx="8631">
                  <c:v>0.25</c:v>
                </c:pt>
                <c:pt idx="8632">
                  <c:v>0.25</c:v>
                </c:pt>
                <c:pt idx="8633">
                  <c:v>0.25</c:v>
                </c:pt>
                <c:pt idx="8634">
                  <c:v>0.25</c:v>
                </c:pt>
                <c:pt idx="8635">
                  <c:v>0.25</c:v>
                </c:pt>
                <c:pt idx="8636">
                  <c:v>0.25</c:v>
                </c:pt>
                <c:pt idx="8637">
                  <c:v>0.25</c:v>
                </c:pt>
                <c:pt idx="8638">
                  <c:v>0.25</c:v>
                </c:pt>
                <c:pt idx="8639">
                  <c:v>0.25</c:v>
                </c:pt>
                <c:pt idx="8640">
                  <c:v>0.25</c:v>
                </c:pt>
                <c:pt idx="8641">
                  <c:v>0.25</c:v>
                </c:pt>
                <c:pt idx="8642">
                  <c:v>0.25</c:v>
                </c:pt>
                <c:pt idx="8643">
                  <c:v>0.25</c:v>
                </c:pt>
                <c:pt idx="8644">
                  <c:v>0.25</c:v>
                </c:pt>
                <c:pt idx="8645">
                  <c:v>0.25</c:v>
                </c:pt>
                <c:pt idx="8646">
                  <c:v>0.25</c:v>
                </c:pt>
                <c:pt idx="8647">
                  <c:v>0.25</c:v>
                </c:pt>
                <c:pt idx="8648">
                  <c:v>0.25</c:v>
                </c:pt>
                <c:pt idx="8649">
                  <c:v>0.25</c:v>
                </c:pt>
                <c:pt idx="8650">
                  <c:v>0.25</c:v>
                </c:pt>
                <c:pt idx="8651">
                  <c:v>0.25</c:v>
                </c:pt>
                <c:pt idx="8652">
                  <c:v>0.25</c:v>
                </c:pt>
                <c:pt idx="8653">
                  <c:v>0.25</c:v>
                </c:pt>
                <c:pt idx="8654">
                  <c:v>0.25</c:v>
                </c:pt>
                <c:pt idx="8655">
                  <c:v>0.25</c:v>
                </c:pt>
                <c:pt idx="8656">
                  <c:v>0.25</c:v>
                </c:pt>
                <c:pt idx="8657">
                  <c:v>0.25</c:v>
                </c:pt>
                <c:pt idx="8658">
                  <c:v>0.25</c:v>
                </c:pt>
                <c:pt idx="8659">
                  <c:v>0.25</c:v>
                </c:pt>
                <c:pt idx="8660">
                  <c:v>0.25</c:v>
                </c:pt>
                <c:pt idx="8661">
                  <c:v>0.25</c:v>
                </c:pt>
                <c:pt idx="8662">
                  <c:v>0.75</c:v>
                </c:pt>
                <c:pt idx="8663">
                  <c:v>0.25</c:v>
                </c:pt>
                <c:pt idx="8664">
                  <c:v>0.75</c:v>
                </c:pt>
                <c:pt idx="8665">
                  <c:v>0.75</c:v>
                </c:pt>
                <c:pt idx="8666">
                  <c:v>0.25</c:v>
                </c:pt>
                <c:pt idx="8667">
                  <c:v>0.25</c:v>
                </c:pt>
                <c:pt idx="8668">
                  <c:v>0.25</c:v>
                </c:pt>
                <c:pt idx="8669">
                  <c:v>0.75</c:v>
                </c:pt>
                <c:pt idx="8670">
                  <c:v>0.75</c:v>
                </c:pt>
                <c:pt idx="8671">
                  <c:v>0.25</c:v>
                </c:pt>
                <c:pt idx="8672">
                  <c:v>0.25</c:v>
                </c:pt>
                <c:pt idx="8673">
                  <c:v>0.75</c:v>
                </c:pt>
                <c:pt idx="8674">
                  <c:v>0.75</c:v>
                </c:pt>
                <c:pt idx="8675">
                  <c:v>0.75</c:v>
                </c:pt>
                <c:pt idx="8676">
                  <c:v>0.25</c:v>
                </c:pt>
                <c:pt idx="8677">
                  <c:v>0.25</c:v>
                </c:pt>
                <c:pt idx="8678">
                  <c:v>0.75</c:v>
                </c:pt>
                <c:pt idx="8679">
                  <c:v>0.75</c:v>
                </c:pt>
                <c:pt idx="8680">
                  <c:v>0.75</c:v>
                </c:pt>
                <c:pt idx="8681">
                  <c:v>0.75</c:v>
                </c:pt>
                <c:pt idx="8682">
                  <c:v>0.75</c:v>
                </c:pt>
                <c:pt idx="8683">
                  <c:v>0.75</c:v>
                </c:pt>
                <c:pt idx="8684">
                  <c:v>0.75</c:v>
                </c:pt>
                <c:pt idx="8685">
                  <c:v>0.25</c:v>
                </c:pt>
                <c:pt idx="8686">
                  <c:v>0.25</c:v>
                </c:pt>
                <c:pt idx="8687">
                  <c:v>0.25</c:v>
                </c:pt>
                <c:pt idx="8688">
                  <c:v>0.25</c:v>
                </c:pt>
                <c:pt idx="8689">
                  <c:v>0.25</c:v>
                </c:pt>
                <c:pt idx="8690">
                  <c:v>0.25</c:v>
                </c:pt>
                <c:pt idx="8691">
                  <c:v>0.25</c:v>
                </c:pt>
                <c:pt idx="8692">
                  <c:v>0.25</c:v>
                </c:pt>
                <c:pt idx="8693">
                  <c:v>0.25</c:v>
                </c:pt>
                <c:pt idx="8694">
                  <c:v>0.25</c:v>
                </c:pt>
                <c:pt idx="8695">
                  <c:v>0.25</c:v>
                </c:pt>
                <c:pt idx="8696">
                  <c:v>0.25</c:v>
                </c:pt>
                <c:pt idx="8697">
                  <c:v>0.25</c:v>
                </c:pt>
                <c:pt idx="8698">
                  <c:v>0.25</c:v>
                </c:pt>
                <c:pt idx="8699">
                  <c:v>0.25</c:v>
                </c:pt>
                <c:pt idx="8700">
                  <c:v>0.25</c:v>
                </c:pt>
                <c:pt idx="8701">
                  <c:v>0.25</c:v>
                </c:pt>
                <c:pt idx="8702">
                  <c:v>0.25</c:v>
                </c:pt>
                <c:pt idx="8703">
                  <c:v>0.25</c:v>
                </c:pt>
                <c:pt idx="8704">
                  <c:v>0.25</c:v>
                </c:pt>
                <c:pt idx="8705">
                  <c:v>0.25</c:v>
                </c:pt>
                <c:pt idx="8706">
                  <c:v>0.25</c:v>
                </c:pt>
                <c:pt idx="8707">
                  <c:v>0.25</c:v>
                </c:pt>
                <c:pt idx="8708">
                  <c:v>0.25</c:v>
                </c:pt>
                <c:pt idx="8709">
                  <c:v>0.25</c:v>
                </c:pt>
                <c:pt idx="8710">
                  <c:v>0.25</c:v>
                </c:pt>
                <c:pt idx="8711">
                  <c:v>0.25</c:v>
                </c:pt>
                <c:pt idx="8712">
                  <c:v>0.25</c:v>
                </c:pt>
                <c:pt idx="8713">
                  <c:v>0.25</c:v>
                </c:pt>
                <c:pt idx="8714">
                  <c:v>0.25</c:v>
                </c:pt>
                <c:pt idx="8715">
                  <c:v>0.25</c:v>
                </c:pt>
                <c:pt idx="8716">
                  <c:v>0.25</c:v>
                </c:pt>
                <c:pt idx="8717">
                  <c:v>0.25</c:v>
                </c:pt>
                <c:pt idx="8718">
                  <c:v>0.25</c:v>
                </c:pt>
                <c:pt idx="8719">
                  <c:v>0.25</c:v>
                </c:pt>
                <c:pt idx="8720">
                  <c:v>0.25</c:v>
                </c:pt>
                <c:pt idx="8721">
                  <c:v>0.25</c:v>
                </c:pt>
                <c:pt idx="8722">
                  <c:v>0.25</c:v>
                </c:pt>
                <c:pt idx="8723">
                  <c:v>0.25</c:v>
                </c:pt>
                <c:pt idx="8724">
                  <c:v>0.25</c:v>
                </c:pt>
                <c:pt idx="8725">
                  <c:v>0.25</c:v>
                </c:pt>
                <c:pt idx="8726">
                  <c:v>0.75</c:v>
                </c:pt>
                <c:pt idx="8727">
                  <c:v>0.75</c:v>
                </c:pt>
                <c:pt idx="8728">
                  <c:v>0.75</c:v>
                </c:pt>
                <c:pt idx="8729">
                  <c:v>0.75</c:v>
                </c:pt>
                <c:pt idx="8730">
                  <c:v>0.25</c:v>
                </c:pt>
                <c:pt idx="8731">
                  <c:v>0.25</c:v>
                </c:pt>
                <c:pt idx="8732">
                  <c:v>0.75</c:v>
                </c:pt>
                <c:pt idx="8733">
                  <c:v>0.75</c:v>
                </c:pt>
                <c:pt idx="8734">
                  <c:v>0.25</c:v>
                </c:pt>
                <c:pt idx="8735">
                  <c:v>0.75</c:v>
                </c:pt>
                <c:pt idx="8736">
                  <c:v>0.25</c:v>
                </c:pt>
                <c:pt idx="8737">
                  <c:v>0.75</c:v>
                </c:pt>
                <c:pt idx="8738">
                  <c:v>0.25</c:v>
                </c:pt>
                <c:pt idx="8739">
                  <c:v>0.25</c:v>
                </c:pt>
                <c:pt idx="8740">
                  <c:v>0.25</c:v>
                </c:pt>
                <c:pt idx="8741">
                  <c:v>0.75</c:v>
                </c:pt>
                <c:pt idx="8742">
                  <c:v>0.75</c:v>
                </c:pt>
                <c:pt idx="8743">
                  <c:v>0.75</c:v>
                </c:pt>
                <c:pt idx="8744">
                  <c:v>0.25</c:v>
                </c:pt>
                <c:pt idx="8745">
                  <c:v>0.25</c:v>
                </c:pt>
                <c:pt idx="8746">
                  <c:v>0.25</c:v>
                </c:pt>
                <c:pt idx="8747">
                  <c:v>0.25</c:v>
                </c:pt>
                <c:pt idx="8748">
                  <c:v>0.25</c:v>
                </c:pt>
                <c:pt idx="8749">
                  <c:v>0.25</c:v>
                </c:pt>
                <c:pt idx="8750">
                  <c:v>0.25</c:v>
                </c:pt>
                <c:pt idx="8751">
                  <c:v>0.25</c:v>
                </c:pt>
                <c:pt idx="8752">
                  <c:v>0.25</c:v>
                </c:pt>
                <c:pt idx="8753">
                  <c:v>0.25</c:v>
                </c:pt>
                <c:pt idx="8754">
                  <c:v>0.25</c:v>
                </c:pt>
                <c:pt idx="8755">
                  <c:v>0.25</c:v>
                </c:pt>
                <c:pt idx="8756">
                  <c:v>0.25</c:v>
                </c:pt>
                <c:pt idx="8757">
                  <c:v>0.25</c:v>
                </c:pt>
                <c:pt idx="8758">
                  <c:v>0.25</c:v>
                </c:pt>
                <c:pt idx="8759">
                  <c:v>0.25</c:v>
                </c:pt>
                <c:pt idx="8760">
                  <c:v>0.25</c:v>
                </c:pt>
                <c:pt idx="8761">
                  <c:v>0.25</c:v>
                </c:pt>
                <c:pt idx="8762">
                  <c:v>0.25</c:v>
                </c:pt>
                <c:pt idx="8763">
                  <c:v>0.25</c:v>
                </c:pt>
                <c:pt idx="8764">
                  <c:v>0.25</c:v>
                </c:pt>
                <c:pt idx="8765">
                  <c:v>0.25</c:v>
                </c:pt>
                <c:pt idx="8766">
                  <c:v>0.25</c:v>
                </c:pt>
                <c:pt idx="8767">
                  <c:v>0.25</c:v>
                </c:pt>
                <c:pt idx="8768">
                  <c:v>0.25</c:v>
                </c:pt>
                <c:pt idx="8769">
                  <c:v>0.25</c:v>
                </c:pt>
                <c:pt idx="8770">
                  <c:v>0.25</c:v>
                </c:pt>
                <c:pt idx="8771">
                  <c:v>0.25</c:v>
                </c:pt>
                <c:pt idx="8772">
                  <c:v>0.25</c:v>
                </c:pt>
                <c:pt idx="8773">
                  <c:v>0.25</c:v>
                </c:pt>
                <c:pt idx="8774">
                  <c:v>0.25</c:v>
                </c:pt>
                <c:pt idx="8775">
                  <c:v>0.25</c:v>
                </c:pt>
                <c:pt idx="8776">
                  <c:v>0.25</c:v>
                </c:pt>
                <c:pt idx="8777">
                  <c:v>0.25</c:v>
                </c:pt>
                <c:pt idx="8778">
                  <c:v>0.25</c:v>
                </c:pt>
                <c:pt idx="8779">
                  <c:v>0.25</c:v>
                </c:pt>
                <c:pt idx="8780">
                  <c:v>0.25</c:v>
                </c:pt>
                <c:pt idx="8781">
                  <c:v>0.25</c:v>
                </c:pt>
                <c:pt idx="8782">
                  <c:v>0.25</c:v>
                </c:pt>
                <c:pt idx="8783">
                  <c:v>0.25</c:v>
                </c:pt>
                <c:pt idx="8784">
                  <c:v>0.25</c:v>
                </c:pt>
                <c:pt idx="8785">
                  <c:v>0.25</c:v>
                </c:pt>
                <c:pt idx="8786">
                  <c:v>0.25</c:v>
                </c:pt>
                <c:pt idx="8787">
                  <c:v>0.25</c:v>
                </c:pt>
                <c:pt idx="8788">
                  <c:v>0.25</c:v>
                </c:pt>
                <c:pt idx="8789">
                  <c:v>0.25</c:v>
                </c:pt>
                <c:pt idx="8790">
                  <c:v>0.25</c:v>
                </c:pt>
                <c:pt idx="8791">
                  <c:v>0.25</c:v>
                </c:pt>
                <c:pt idx="8792">
                  <c:v>0.25</c:v>
                </c:pt>
                <c:pt idx="8793">
                  <c:v>0.25</c:v>
                </c:pt>
                <c:pt idx="8794">
                  <c:v>0.25</c:v>
                </c:pt>
                <c:pt idx="8795">
                  <c:v>0.25</c:v>
                </c:pt>
                <c:pt idx="8796">
                  <c:v>0.25</c:v>
                </c:pt>
                <c:pt idx="8797">
                  <c:v>0.25</c:v>
                </c:pt>
                <c:pt idx="8798">
                  <c:v>0.25</c:v>
                </c:pt>
                <c:pt idx="8799">
                  <c:v>0.25</c:v>
                </c:pt>
                <c:pt idx="8800">
                  <c:v>0.25</c:v>
                </c:pt>
                <c:pt idx="8801">
                  <c:v>0.25</c:v>
                </c:pt>
                <c:pt idx="8802">
                  <c:v>0.25</c:v>
                </c:pt>
                <c:pt idx="8803">
                  <c:v>0.25</c:v>
                </c:pt>
                <c:pt idx="8804">
                  <c:v>0.25</c:v>
                </c:pt>
                <c:pt idx="8805">
                  <c:v>0.25</c:v>
                </c:pt>
                <c:pt idx="8806">
                  <c:v>0.25</c:v>
                </c:pt>
                <c:pt idx="8807">
                  <c:v>0.25</c:v>
                </c:pt>
                <c:pt idx="8808">
                  <c:v>0.25</c:v>
                </c:pt>
                <c:pt idx="8809">
                  <c:v>0.25</c:v>
                </c:pt>
                <c:pt idx="8810">
                  <c:v>0.25</c:v>
                </c:pt>
                <c:pt idx="8811">
                  <c:v>0.75</c:v>
                </c:pt>
                <c:pt idx="8812">
                  <c:v>0.25</c:v>
                </c:pt>
                <c:pt idx="8813">
                  <c:v>0.25</c:v>
                </c:pt>
                <c:pt idx="8814">
                  <c:v>0.25</c:v>
                </c:pt>
                <c:pt idx="8815">
                  <c:v>0.25</c:v>
                </c:pt>
                <c:pt idx="8816">
                  <c:v>0.75</c:v>
                </c:pt>
                <c:pt idx="8817">
                  <c:v>0.25</c:v>
                </c:pt>
                <c:pt idx="8818">
                  <c:v>0.25</c:v>
                </c:pt>
                <c:pt idx="8819">
                  <c:v>0.25</c:v>
                </c:pt>
                <c:pt idx="8820">
                  <c:v>0.25</c:v>
                </c:pt>
                <c:pt idx="8821">
                  <c:v>0.25</c:v>
                </c:pt>
                <c:pt idx="8822">
                  <c:v>0.25</c:v>
                </c:pt>
                <c:pt idx="8823">
                  <c:v>0.75</c:v>
                </c:pt>
                <c:pt idx="8824">
                  <c:v>0.25</c:v>
                </c:pt>
                <c:pt idx="8825">
                  <c:v>0.25</c:v>
                </c:pt>
                <c:pt idx="8826">
                  <c:v>0.25</c:v>
                </c:pt>
                <c:pt idx="8827">
                  <c:v>0.25</c:v>
                </c:pt>
                <c:pt idx="8828">
                  <c:v>0.25</c:v>
                </c:pt>
                <c:pt idx="8829">
                  <c:v>0.25</c:v>
                </c:pt>
                <c:pt idx="8830">
                  <c:v>0</c:v>
                </c:pt>
                <c:pt idx="8831">
                  <c:v>0.25</c:v>
                </c:pt>
                <c:pt idx="8832">
                  <c:v>0.25</c:v>
                </c:pt>
                <c:pt idx="8833">
                  <c:v>0.25</c:v>
                </c:pt>
                <c:pt idx="8834">
                  <c:v>0</c:v>
                </c:pt>
                <c:pt idx="8835">
                  <c:v>0.25</c:v>
                </c:pt>
                <c:pt idx="8836">
                  <c:v>0.25</c:v>
                </c:pt>
                <c:pt idx="8837">
                  <c:v>0.25</c:v>
                </c:pt>
                <c:pt idx="8838">
                  <c:v>0.25</c:v>
                </c:pt>
                <c:pt idx="8839">
                  <c:v>0</c:v>
                </c:pt>
                <c:pt idx="8840">
                  <c:v>0.25</c:v>
                </c:pt>
                <c:pt idx="8841">
                  <c:v>0.25</c:v>
                </c:pt>
                <c:pt idx="8842">
                  <c:v>0</c:v>
                </c:pt>
                <c:pt idx="8843">
                  <c:v>0.25</c:v>
                </c:pt>
                <c:pt idx="8844">
                  <c:v>0</c:v>
                </c:pt>
                <c:pt idx="8845">
                  <c:v>0.25</c:v>
                </c:pt>
                <c:pt idx="8846">
                  <c:v>0</c:v>
                </c:pt>
                <c:pt idx="8847">
                  <c:v>0.25</c:v>
                </c:pt>
                <c:pt idx="8848">
                  <c:v>0.25</c:v>
                </c:pt>
                <c:pt idx="8849">
                  <c:v>0.25</c:v>
                </c:pt>
                <c:pt idx="8850">
                  <c:v>0.25</c:v>
                </c:pt>
                <c:pt idx="8851">
                  <c:v>0.25</c:v>
                </c:pt>
                <c:pt idx="8852">
                  <c:v>0.25</c:v>
                </c:pt>
                <c:pt idx="8853">
                  <c:v>0.25</c:v>
                </c:pt>
                <c:pt idx="8854">
                  <c:v>0.25</c:v>
                </c:pt>
                <c:pt idx="8855">
                  <c:v>0.25</c:v>
                </c:pt>
                <c:pt idx="8856">
                  <c:v>0.25</c:v>
                </c:pt>
                <c:pt idx="8857">
                  <c:v>0.25</c:v>
                </c:pt>
                <c:pt idx="8858">
                  <c:v>0.25</c:v>
                </c:pt>
                <c:pt idx="8859">
                  <c:v>0.25</c:v>
                </c:pt>
                <c:pt idx="8860">
                  <c:v>0.25</c:v>
                </c:pt>
                <c:pt idx="8861">
                  <c:v>0.25</c:v>
                </c:pt>
                <c:pt idx="8862">
                  <c:v>0.25</c:v>
                </c:pt>
                <c:pt idx="8863">
                  <c:v>0.25</c:v>
                </c:pt>
                <c:pt idx="8864">
                  <c:v>0.25</c:v>
                </c:pt>
                <c:pt idx="8865">
                  <c:v>0.25</c:v>
                </c:pt>
                <c:pt idx="8866">
                  <c:v>0.25</c:v>
                </c:pt>
                <c:pt idx="8867">
                  <c:v>0.25</c:v>
                </c:pt>
                <c:pt idx="8868">
                  <c:v>0.25</c:v>
                </c:pt>
                <c:pt idx="8869">
                  <c:v>0.25</c:v>
                </c:pt>
                <c:pt idx="8870">
                  <c:v>0.25</c:v>
                </c:pt>
                <c:pt idx="8871">
                  <c:v>0.25</c:v>
                </c:pt>
                <c:pt idx="8872">
                  <c:v>0.25</c:v>
                </c:pt>
                <c:pt idx="8873">
                  <c:v>0.25</c:v>
                </c:pt>
                <c:pt idx="8874">
                  <c:v>0.25</c:v>
                </c:pt>
                <c:pt idx="8875">
                  <c:v>0.25</c:v>
                </c:pt>
                <c:pt idx="8876">
                  <c:v>0.25</c:v>
                </c:pt>
                <c:pt idx="8877">
                  <c:v>0.25</c:v>
                </c:pt>
                <c:pt idx="8878">
                  <c:v>0.25</c:v>
                </c:pt>
                <c:pt idx="8879">
                  <c:v>0.25</c:v>
                </c:pt>
                <c:pt idx="8880">
                  <c:v>0.25</c:v>
                </c:pt>
                <c:pt idx="8881">
                  <c:v>0.25</c:v>
                </c:pt>
                <c:pt idx="8882">
                  <c:v>0.25</c:v>
                </c:pt>
                <c:pt idx="8883">
                  <c:v>0.25</c:v>
                </c:pt>
                <c:pt idx="8884">
                  <c:v>0.25</c:v>
                </c:pt>
                <c:pt idx="8885">
                  <c:v>0.25</c:v>
                </c:pt>
                <c:pt idx="8886">
                  <c:v>0.25</c:v>
                </c:pt>
                <c:pt idx="8887">
                  <c:v>0.25</c:v>
                </c:pt>
                <c:pt idx="8888">
                  <c:v>0.25</c:v>
                </c:pt>
                <c:pt idx="8889">
                  <c:v>0.25</c:v>
                </c:pt>
                <c:pt idx="8890">
                  <c:v>0.25</c:v>
                </c:pt>
                <c:pt idx="8891">
                  <c:v>0.25</c:v>
                </c:pt>
                <c:pt idx="8892">
                  <c:v>0.25</c:v>
                </c:pt>
                <c:pt idx="8893">
                  <c:v>0.25</c:v>
                </c:pt>
                <c:pt idx="8894">
                  <c:v>0.25</c:v>
                </c:pt>
                <c:pt idx="8895">
                  <c:v>0.25</c:v>
                </c:pt>
                <c:pt idx="8896">
                  <c:v>0.25</c:v>
                </c:pt>
                <c:pt idx="8897">
                  <c:v>0.25</c:v>
                </c:pt>
                <c:pt idx="8898">
                  <c:v>0.25</c:v>
                </c:pt>
                <c:pt idx="8899">
                  <c:v>0.25</c:v>
                </c:pt>
                <c:pt idx="8900">
                  <c:v>0.25</c:v>
                </c:pt>
                <c:pt idx="8901">
                  <c:v>0.25</c:v>
                </c:pt>
                <c:pt idx="8902">
                  <c:v>0.25</c:v>
                </c:pt>
                <c:pt idx="8903">
                  <c:v>0.25</c:v>
                </c:pt>
                <c:pt idx="8904">
                  <c:v>0.25</c:v>
                </c:pt>
                <c:pt idx="8905">
                  <c:v>0.25</c:v>
                </c:pt>
                <c:pt idx="8906">
                  <c:v>0.25</c:v>
                </c:pt>
                <c:pt idx="8907">
                  <c:v>0.25</c:v>
                </c:pt>
                <c:pt idx="8908">
                  <c:v>0.25</c:v>
                </c:pt>
                <c:pt idx="8909">
                  <c:v>0.25</c:v>
                </c:pt>
                <c:pt idx="8910">
                  <c:v>0.25</c:v>
                </c:pt>
                <c:pt idx="8911">
                  <c:v>0.25</c:v>
                </c:pt>
                <c:pt idx="8912">
                  <c:v>0.25</c:v>
                </c:pt>
                <c:pt idx="8913">
                  <c:v>0.25</c:v>
                </c:pt>
                <c:pt idx="8914">
                  <c:v>0.75</c:v>
                </c:pt>
                <c:pt idx="8915">
                  <c:v>0.75</c:v>
                </c:pt>
                <c:pt idx="8916">
                  <c:v>0.75</c:v>
                </c:pt>
                <c:pt idx="8917">
                  <c:v>0.25</c:v>
                </c:pt>
                <c:pt idx="8918">
                  <c:v>0.75</c:v>
                </c:pt>
                <c:pt idx="8919">
                  <c:v>0.25</c:v>
                </c:pt>
                <c:pt idx="8920">
                  <c:v>0.75</c:v>
                </c:pt>
                <c:pt idx="8921">
                  <c:v>0.25</c:v>
                </c:pt>
                <c:pt idx="8922">
                  <c:v>0.25</c:v>
                </c:pt>
                <c:pt idx="8923">
                  <c:v>0.25</c:v>
                </c:pt>
                <c:pt idx="8924">
                  <c:v>0.75</c:v>
                </c:pt>
                <c:pt idx="8925">
                  <c:v>0.75</c:v>
                </c:pt>
                <c:pt idx="8926">
                  <c:v>0.75</c:v>
                </c:pt>
                <c:pt idx="8927">
                  <c:v>0.75</c:v>
                </c:pt>
                <c:pt idx="8928">
                  <c:v>0.25</c:v>
                </c:pt>
                <c:pt idx="8929">
                  <c:v>0.75</c:v>
                </c:pt>
                <c:pt idx="8930">
                  <c:v>0.25</c:v>
                </c:pt>
                <c:pt idx="8931">
                  <c:v>0.25</c:v>
                </c:pt>
                <c:pt idx="8932">
                  <c:v>0.25</c:v>
                </c:pt>
                <c:pt idx="8933">
                  <c:v>0.25</c:v>
                </c:pt>
                <c:pt idx="8934">
                  <c:v>0.25</c:v>
                </c:pt>
                <c:pt idx="8935">
                  <c:v>0.25</c:v>
                </c:pt>
                <c:pt idx="8936">
                  <c:v>0.25</c:v>
                </c:pt>
                <c:pt idx="8937">
                  <c:v>0.25</c:v>
                </c:pt>
                <c:pt idx="8938">
                  <c:v>0.25</c:v>
                </c:pt>
                <c:pt idx="8939">
                  <c:v>0.25</c:v>
                </c:pt>
                <c:pt idx="8940">
                  <c:v>0.25</c:v>
                </c:pt>
                <c:pt idx="8941">
                  <c:v>0.25</c:v>
                </c:pt>
                <c:pt idx="8942">
                  <c:v>0.25</c:v>
                </c:pt>
                <c:pt idx="8943">
                  <c:v>0.25</c:v>
                </c:pt>
                <c:pt idx="8944">
                  <c:v>0.25</c:v>
                </c:pt>
                <c:pt idx="8945">
                  <c:v>0.25</c:v>
                </c:pt>
                <c:pt idx="8946">
                  <c:v>0.25</c:v>
                </c:pt>
                <c:pt idx="8947">
                  <c:v>0.25</c:v>
                </c:pt>
                <c:pt idx="8948">
                  <c:v>0.25</c:v>
                </c:pt>
                <c:pt idx="8949">
                  <c:v>0.25</c:v>
                </c:pt>
                <c:pt idx="8950">
                  <c:v>0.25</c:v>
                </c:pt>
                <c:pt idx="8951">
                  <c:v>0.25</c:v>
                </c:pt>
                <c:pt idx="8952">
                  <c:v>0.25</c:v>
                </c:pt>
                <c:pt idx="8953">
                  <c:v>0.25</c:v>
                </c:pt>
                <c:pt idx="8954">
                  <c:v>0.25</c:v>
                </c:pt>
                <c:pt idx="8955">
                  <c:v>0.25</c:v>
                </c:pt>
                <c:pt idx="8956">
                  <c:v>0.25</c:v>
                </c:pt>
                <c:pt idx="8957">
                  <c:v>0.25</c:v>
                </c:pt>
                <c:pt idx="8958">
                  <c:v>0.25</c:v>
                </c:pt>
                <c:pt idx="8959">
                  <c:v>0.25</c:v>
                </c:pt>
                <c:pt idx="8960">
                  <c:v>0.25</c:v>
                </c:pt>
                <c:pt idx="8961">
                  <c:v>0.25</c:v>
                </c:pt>
                <c:pt idx="8962">
                  <c:v>0.25</c:v>
                </c:pt>
                <c:pt idx="8963">
                  <c:v>0.25</c:v>
                </c:pt>
                <c:pt idx="8964">
                  <c:v>0.25</c:v>
                </c:pt>
                <c:pt idx="8965">
                  <c:v>0.25</c:v>
                </c:pt>
                <c:pt idx="8966">
                  <c:v>0.25</c:v>
                </c:pt>
                <c:pt idx="8967">
                  <c:v>0.25</c:v>
                </c:pt>
                <c:pt idx="8968">
                  <c:v>0.25</c:v>
                </c:pt>
                <c:pt idx="8969">
                  <c:v>0.25</c:v>
                </c:pt>
                <c:pt idx="8970">
                  <c:v>0.25</c:v>
                </c:pt>
                <c:pt idx="8971">
                  <c:v>0.25</c:v>
                </c:pt>
                <c:pt idx="8972">
                  <c:v>0.25</c:v>
                </c:pt>
                <c:pt idx="8973">
                  <c:v>0.25</c:v>
                </c:pt>
                <c:pt idx="8974">
                  <c:v>0.25</c:v>
                </c:pt>
                <c:pt idx="8975">
                  <c:v>0.25</c:v>
                </c:pt>
                <c:pt idx="8976">
                  <c:v>0.25</c:v>
                </c:pt>
                <c:pt idx="8977">
                  <c:v>0.25</c:v>
                </c:pt>
                <c:pt idx="8978">
                  <c:v>0.25</c:v>
                </c:pt>
                <c:pt idx="8979">
                  <c:v>0.25</c:v>
                </c:pt>
                <c:pt idx="8980">
                  <c:v>0.25</c:v>
                </c:pt>
                <c:pt idx="8981">
                  <c:v>0.25</c:v>
                </c:pt>
                <c:pt idx="8982">
                  <c:v>0.25</c:v>
                </c:pt>
                <c:pt idx="8983">
                  <c:v>0.25</c:v>
                </c:pt>
                <c:pt idx="8984">
                  <c:v>0.25</c:v>
                </c:pt>
                <c:pt idx="8985">
                  <c:v>0.25</c:v>
                </c:pt>
                <c:pt idx="8986">
                  <c:v>0.25</c:v>
                </c:pt>
                <c:pt idx="8987">
                  <c:v>0.25</c:v>
                </c:pt>
                <c:pt idx="8988">
                  <c:v>0.25</c:v>
                </c:pt>
                <c:pt idx="8989">
                  <c:v>0.25</c:v>
                </c:pt>
                <c:pt idx="8990">
                  <c:v>0.25</c:v>
                </c:pt>
                <c:pt idx="8991">
                  <c:v>0.25</c:v>
                </c:pt>
                <c:pt idx="8992">
                  <c:v>0.25</c:v>
                </c:pt>
                <c:pt idx="8993">
                  <c:v>0.25</c:v>
                </c:pt>
                <c:pt idx="8994">
                  <c:v>0.25</c:v>
                </c:pt>
                <c:pt idx="8995">
                  <c:v>0.25</c:v>
                </c:pt>
                <c:pt idx="8996">
                  <c:v>0.25</c:v>
                </c:pt>
                <c:pt idx="8997">
                  <c:v>0.25</c:v>
                </c:pt>
                <c:pt idx="8998">
                  <c:v>0.25</c:v>
                </c:pt>
                <c:pt idx="8999">
                  <c:v>0.25</c:v>
                </c:pt>
                <c:pt idx="9000">
                  <c:v>0.25</c:v>
                </c:pt>
                <c:pt idx="9001">
                  <c:v>0.25</c:v>
                </c:pt>
                <c:pt idx="9002">
                  <c:v>0.25</c:v>
                </c:pt>
                <c:pt idx="9003">
                  <c:v>0.25</c:v>
                </c:pt>
                <c:pt idx="9004">
                  <c:v>0.25</c:v>
                </c:pt>
                <c:pt idx="9005">
                  <c:v>0.25</c:v>
                </c:pt>
                <c:pt idx="9006">
                  <c:v>0.25</c:v>
                </c:pt>
                <c:pt idx="9007">
                  <c:v>0.25</c:v>
                </c:pt>
                <c:pt idx="9008">
                  <c:v>0.25</c:v>
                </c:pt>
                <c:pt idx="9009">
                  <c:v>0.25</c:v>
                </c:pt>
                <c:pt idx="9010">
                  <c:v>0.25</c:v>
                </c:pt>
                <c:pt idx="9011">
                  <c:v>0.25</c:v>
                </c:pt>
                <c:pt idx="9012">
                  <c:v>0.25</c:v>
                </c:pt>
                <c:pt idx="9013">
                  <c:v>0.25</c:v>
                </c:pt>
                <c:pt idx="9014">
                  <c:v>0.25</c:v>
                </c:pt>
                <c:pt idx="9015">
                  <c:v>0.25</c:v>
                </c:pt>
                <c:pt idx="9016">
                  <c:v>0.25</c:v>
                </c:pt>
                <c:pt idx="9017">
                  <c:v>0.25</c:v>
                </c:pt>
                <c:pt idx="9018">
                  <c:v>0.25</c:v>
                </c:pt>
                <c:pt idx="9019">
                  <c:v>0.25</c:v>
                </c:pt>
                <c:pt idx="9020">
                  <c:v>0.25</c:v>
                </c:pt>
                <c:pt idx="9021">
                  <c:v>0.25</c:v>
                </c:pt>
                <c:pt idx="9022">
                  <c:v>0.25</c:v>
                </c:pt>
                <c:pt idx="9023">
                  <c:v>0.25</c:v>
                </c:pt>
                <c:pt idx="9024">
                  <c:v>0.25</c:v>
                </c:pt>
                <c:pt idx="9025">
                  <c:v>0.25</c:v>
                </c:pt>
                <c:pt idx="9026">
                  <c:v>0.25</c:v>
                </c:pt>
                <c:pt idx="9027">
                  <c:v>0.25</c:v>
                </c:pt>
                <c:pt idx="9028">
                  <c:v>0.25</c:v>
                </c:pt>
                <c:pt idx="9029">
                  <c:v>0.25</c:v>
                </c:pt>
                <c:pt idx="9030">
                  <c:v>0.25</c:v>
                </c:pt>
                <c:pt idx="9031">
                  <c:v>0.25</c:v>
                </c:pt>
                <c:pt idx="9032">
                  <c:v>0.25</c:v>
                </c:pt>
                <c:pt idx="9033">
                  <c:v>0.25</c:v>
                </c:pt>
                <c:pt idx="9034">
                  <c:v>0.25</c:v>
                </c:pt>
                <c:pt idx="9035">
                  <c:v>0.25</c:v>
                </c:pt>
                <c:pt idx="9036">
                  <c:v>0.25</c:v>
                </c:pt>
                <c:pt idx="9037">
                  <c:v>0.25</c:v>
                </c:pt>
                <c:pt idx="9038">
                  <c:v>0.25</c:v>
                </c:pt>
                <c:pt idx="9039">
                  <c:v>0.25</c:v>
                </c:pt>
                <c:pt idx="9040">
                  <c:v>0.25</c:v>
                </c:pt>
                <c:pt idx="9041">
                  <c:v>0.25</c:v>
                </c:pt>
                <c:pt idx="9042">
                  <c:v>0.75</c:v>
                </c:pt>
                <c:pt idx="9043">
                  <c:v>0.25</c:v>
                </c:pt>
                <c:pt idx="9044">
                  <c:v>0.25</c:v>
                </c:pt>
                <c:pt idx="9045">
                  <c:v>0.25</c:v>
                </c:pt>
                <c:pt idx="9046">
                  <c:v>0.25</c:v>
                </c:pt>
                <c:pt idx="9047">
                  <c:v>0.25</c:v>
                </c:pt>
                <c:pt idx="9048">
                  <c:v>0.25</c:v>
                </c:pt>
                <c:pt idx="9049">
                  <c:v>0.25</c:v>
                </c:pt>
                <c:pt idx="9050">
                  <c:v>0.25</c:v>
                </c:pt>
                <c:pt idx="9051">
                  <c:v>0.25</c:v>
                </c:pt>
                <c:pt idx="9052">
                  <c:v>0.25</c:v>
                </c:pt>
                <c:pt idx="9053">
                  <c:v>0.25</c:v>
                </c:pt>
                <c:pt idx="9054">
                  <c:v>0.25</c:v>
                </c:pt>
                <c:pt idx="9055">
                  <c:v>0.25</c:v>
                </c:pt>
                <c:pt idx="9056">
                  <c:v>0.25</c:v>
                </c:pt>
                <c:pt idx="9057">
                  <c:v>0.25</c:v>
                </c:pt>
                <c:pt idx="9058">
                  <c:v>0.75</c:v>
                </c:pt>
                <c:pt idx="9059">
                  <c:v>0.25</c:v>
                </c:pt>
                <c:pt idx="9060">
                  <c:v>0.25</c:v>
                </c:pt>
                <c:pt idx="9061">
                  <c:v>0.25</c:v>
                </c:pt>
                <c:pt idx="9062">
                  <c:v>0.25</c:v>
                </c:pt>
                <c:pt idx="9063">
                  <c:v>0.25</c:v>
                </c:pt>
                <c:pt idx="9064">
                  <c:v>0.25</c:v>
                </c:pt>
                <c:pt idx="9065">
                  <c:v>0.25</c:v>
                </c:pt>
                <c:pt idx="9066">
                  <c:v>0.25</c:v>
                </c:pt>
                <c:pt idx="9067">
                  <c:v>0.25</c:v>
                </c:pt>
                <c:pt idx="9068">
                  <c:v>0.25</c:v>
                </c:pt>
                <c:pt idx="9069">
                  <c:v>0.75</c:v>
                </c:pt>
                <c:pt idx="9070">
                  <c:v>0.25</c:v>
                </c:pt>
                <c:pt idx="9071">
                  <c:v>0.25</c:v>
                </c:pt>
                <c:pt idx="9072">
                  <c:v>0.75</c:v>
                </c:pt>
                <c:pt idx="9073">
                  <c:v>0.75</c:v>
                </c:pt>
                <c:pt idx="9074">
                  <c:v>0.75</c:v>
                </c:pt>
                <c:pt idx="9075">
                  <c:v>0.75</c:v>
                </c:pt>
                <c:pt idx="9076">
                  <c:v>0.75</c:v>
                </c:pt>
                <c:pt idx="9077">
                  <c:v>0.75</c:v>
                </c:pt>
                <c:pt idx="9078">
                  <c:v>0.75</c:v>
                </c:pt>
                <c:pt idx="9079">
                  <c:v>0.75</c:v>
                </c:pt>
                <c:pt idx="9080">
                  <c:v>0.75</c:v>
                </c:pt>
                <c:pt idx="9081">
                  <c:v>0.75</c:v>
                </c:pt>
                <c:pt idx="9082">
                  <c:v>0.75</c:v>
                </c:pt>
                <c:pt idx="9083">
                  <c:v>0.75</c:v>
                </c:pt>
                <c:pt idx="9084">
                  <c:v>0.75</c:v>
                </c:pt>
                <c:pt idx="9085">
                  <c:v>0.75</c:v>
                </c:pt>
                <c:pt idx="9086">
                  <c:v>0.75</c:v>
                </c:pt>
                <c:pt idx="9087">
                  <c:v>0.75</c:v>
                </c:pt>
                <c:pt idx="9088">
                  <c:v>0.75</c:v>
                </c:pt>
                <c:pt idx="9089">
                  <c:v>0.75</c:v>
                </c:pt>
                <c:pt idx="9090">
                  <c:v>0.75</c:v>
                </c:pt>
                <c:pt idx="9091">
                  <c:v>0.75</c:v>
                </c:pt>
                <c:pt idx="9092">
                  <c:v>0.75</c:v>
                </c:pt>
                <c:pt idx="9093">
                  <c:v>0.75</c:v>
                </c:pt>
                <c:pt idx="9094">
                  <c:v>0.75</c:v>
                </c:pt>
                <c:pt idx="9095">
                  <c:v>0.75</c:v>
                </c:pt>
                <c:pt idx="9096">
                  <c:v>0.75</c:v>
                </c:pt>
                <c:pt idx="9097">
                  <c:v>0.75</c:v>
                </c:pt>
                <c:pt idx="9098">
                  <c:v>0.75</c:v>
                </c:pt>
                <c:pt idx="9099">
                  <c:v>0.75</c:v>
                </c:pt>
                <c:pt idx="9100">
                  <c:v>0.75</c:v>
                </c:pt>
                <c:pt idx="9101">
                  <c:v>0.75</c:v>
                </c:pt>
                <c:pt idx="9102">
                  <c:v>0.75</c:v>
                </c:pt>
                <c:pt idx="9103">
                  <c:v>0.75</c:v>
                </c:pt>
                <c:pt idx="9104">
                  <c:v>0.75</c:v>
                </c:pt>
                <c:pt idx="9105">
                  <c:v>0.75</c:v>
                </c:pt>
                <c:pt idx="9106">
                  <c:v>0.75</c:v>
                </c:pt>
                <c:pt idx="9107">
                  <c:v>0.75</c:v>
                </c:pt>
                <c:pt idx="9108">
                  <c:v>0.75</c:v>
                </c:pt>
                <c:pt idx="9109">
                  <c:v>0.75</c:v>
                </c:pt>
                <c:pt idx="9110">
                  <c:v>0.25</c:v>
                </c:pt>
                <c:pt idx="9111">
                  <c:v>0.25</c:v>
                </c:pt>
                <c:pt idx="9112">
                  <c:v>0.25</c:v>
                </c:pt>
                <c:pt idx="9113">
                  <c:v>0.25</c:v>
                </c:pt>
                <c:pt idx="9114">
                  <c:v>0.25</c:v>
                </c:pt>
                <c:pt idx="9115">
                  <c:v>0.25</c:v>
                </c:pt>
                <c:pt idx="9116">
                  <c:v>0.25</c:v>
                </c:pt>
                <c:pt idx="9117">
                  <c:v>0.25</c:v>
                </c:pt>
                <c:pt idx="9118">
                  <c:v>0.25</c:v>
                </c:pt>
                <c:pt idx="9119">
                  <c:v>0.25</c:v>
                </c:pt>
                <c:pt idx="9120">
                  <c:v>0.25</c:v>
                </c:pt>
                <c:pt idx="9121">
                  <c:v>0.75</c:v>
                </c:pt>
                <c:pt idx="9122">
                  <c:v>0.25</c:v>
                </c:pt>
                <c:pt idx="9123">
                  <c:v>0.25</c:v>
                </c:pt>
                <c:pt idx="9124">
                  <c:v>0.75</c:v>
                </c:pt>
                <c:pt idx="9125">
                  <c:v>0.25</c:v>
                </c:pt>
                <c:pt idx="9126">
                  <c:v>0.25</c:v>
                </c:pt>
                <c:pt idx="9127">
                  <c:v>0.75</c:v>
                </c:pt>
                <c:pt idx="9128">
                  <c:v>0.25</c:v>
                </c:pt>
                <c:pt idx="9129">
                  <c:v>0.25</c:v>
                </c:pt>
                <c:pt idx="9130">
                  <c:v>0.25</c:v>
                </c:pt>
                <c:pt idx="9131">
                  <c:v>0.25</c:v>
                </c:pt>
                <c:pt idx="9132">
                  <c:v>0.75</c:v>
                </c:pt>
                <c:pt idx="9133">
                  <c:v>0.75</c:v>
                </c:pt>
                <c:pt idx="9134">
                  <c:v>0</c:v>
                </c:pt>
                <c:pt idx="9135">
                  <c:v>0</c:v>
                </c:pt>
                <c:pt idx="9136">
                  <c:v>0</c:v>
                </c:pt>
                <c:pt idx="9137">
                  <c:v>0</c:v>
                </c:pt>
                <c:pt idx="9138">
                  <c:v>0</c:v>
                </c:pt>
                <c:pt idx="9139">
                  <c:v>0</c:v>
                </c:pt>
                <c:pt idx="9140">
                  <c:v>0</c:v>
                </c:pt>
                <c:pt idx="9141">
                  <c:v>0</c:v>
                </c:pt>
                <c:pt idx="9142">
                  <c:v>0</c:v>
                </c:pt>
                <c:pt idx="9143">
                  <c:v>0</c:v>
                </c:pt>
                <c:pt idx="9144">
                  <c:v>0.25</c:v>
                </c:pt>
                <c:pt idx="9145">
                  <c:v>0.25</c:v>
                </c:pt>
                <c:pt idx="9146">
                  <c:v>0.25</c:v>
                </c:pt>
                <c:pt idx="9147">
                  <c:v>0.25</c:v>
                </c:pt>
                <c:pt idx="9148">
                  <c:v>0.25</c:v>
                </c:pt>
                <c:pt idx="9149">
                  <c:v>0.25</c:v>
                </c:pt>
                <c:pt idx="9150">
                  <c:v>0.25</c:v>
                </c:pt>
                <c:pt idx="9151">
                  <c:v>0.25</c:v>
                </c:pt>
                <c:pt idx="9152">
                  <c:v>0</c:v>
                </c:pt>
                <c:pt idx="9153">
                  <c:v>0</c:v>
                </c:pt>
                <c:pt idx="9154">
                  <c:v>0</c:v>
                </c:pt>
                <c:pt idx="9155">
                  <c:v>0.25</c:v>
                </c:pt>
                <c:pt idx="9156">
                  <c:v>0</c:v>
                </c:pt>
                <c:pt idx="9157">
                  <c:v>0</c:v>
                </c:pt>
                <c:pt idx="9158">
                  <c:v>0</c:v>
                </c:pt>
                <c:pt idx="9159">
                  <c:v>0.25</c:v>
                </c:pt>
                <c:pt idx="9160">
                  <c:v>0.25</c:v>
                </c:pt>
                <c:pt idx="9161">
                  <c:v>0.25</c:v>
                </c:pt>
                <c:pt idx="9162">
                  <c:v>0</c:v>
                </c:pt>
                <c:pt idx="9163">
                  <c:v>0</c:v>
                </c:pt>
                <c:pt idx="9164">
                  <c:v>0</c:v>
                </c:pt>
                <c:pt idx="9165">
                  <c:v>0</c:v>
                </c:pt>
                <c:pt idx="9166">
                  <c:v>0</c:v>
                </c:pt>
                <c:pt idx="9167">
                  <c:v>0</c:v>
                </c:pt>
                <c:pt idx="9168">
                  <c:v>0.25</c:v>
                </c:pt>
                <c:pt idx="9169">
                  <c:v>0.25</c:v>
                </c:pt>
                <c:pt idx="9170">
                  <c:v>0.25</c:v>
                </c:pt>
                <c:pt idx="9171">
                  <c:v>0.25</c:v>
                </c:pt>
                <c:pt idx="9172">
                  <c:v>0.25</c:v>
                </c:pt>
                <c:pt idx="9173">
                  <c:v>0.25</c:v>
                </c:pt>
                <c:pt idx="9174">
                  <c:v>0.25</c:v>
                </c:pt>
                <c:pt idx="9175">
                  <c:v>0.25</c:v>
                </c:pt>
                <c:pt idx="9176">
                  <c:v>0.25</c:v>
                </c:pt>
                <c:pt idx="9177">
                  <c:v>0.25</c:v>
                </c:pt>
                <c:pt idx="9178">
                  <c:v>0.25</c:v>
                </c:pt>
                <c:pt idx="9179">
                  <c:v>0.25</c:v>
                </c:pt>
                <c:pt idx="9180">
                  <c:v>0.25</c:v>
                </c:pt>
                <c:pt idx="9181">
                  <c:v>0.25</c:v>
                </c:pt>
                <c:pt idx="9182">
                  <c:v>0.25</c:v>
                </c:pt>
                <c:pt idx="9183">
                  <c:v>0.25</c:v>
                </c:pt>
                <c:pt idx="9184">
                  <c:v>0.25</c:v>
                </c:pt>
                <c:pt idx="9185">
                  <c:v>0.25</c:v>
                </c:pt>
                <c:pt idx="9186">
                  <c:v>0.25</c:v>
                </c:pt>
                <c:pt idx="9187">
                  <c:v>0.25</c:v>
                </c:pt>
                <c:pt idx="9188">
                  <c:v>0.25</c:v>
                </c:pt>
                <c:pt idx="9189">
                  <c:v>0.25</c:v>
                </c:pt>
                <c:pt idx="9190">
                  <c:v>0.25</c:v>
                </c:pt>
                <c:pt idx="9191">
                  <c:v>0.25</c:v>
                </c:pt>
                <c:pt idx="9192">
                  <c:v>0.25</c:v>
                </c:pt>
                <c:pt idx="9193">
                  <c:v>0.25</c:v>
                </c:pt>
                <c:pt idx="9194">
                  <c:v>0.25</c:v>
                </c:pt>
                <c:pt idx="9195">
                  <c:v>0.25</c:v>
                </c:pt>
                <c:pt idx="9196">
                  <c:v>0.25</c:v>
                </c:pt>
                <c:pt idx="9197">
                  <c:v>0.25</c:v>
                </c:pt>
                <c:pt idx="9198">
                  <c:v>0.25</c:v>
                </c:pt>
                <c:pt idx="9199">
                  <c:v>0.25</c:v>
                </c:pt>
                <c:pt idx="9200">
                  <c:v>0.25</c:v>
                </c:pt>
                <c:pt idx="9201">
                  <c:v>0.25</c:v>
                </c:pt>
                <c:pt idx="9202">
                  <c:v>0.25</c:v>
                </c:pt>
                <c:pt idx="9203">
                  <c:v>0.25</c:v>
                </c:pt>
                <c:pt idx="9204">
                  <c:v>0.25</c:v>
                </c:pt>
                <c:pt idx="9205">
                  <c:v>0.25</c:v>
                </c:pt>
                <c:pt idx="9206">
                  <c:v>0.25</c:v>
                </c:pt>
                <c:pt idx="9207">
                  <c:v>0.25</c:v>
                </c:pt>
                <c:pt idx="9208">
                  <c:v>0.25</c:v>
                </c:pt>
                <c:pt idx="9209">
                  <c:v>0.25</c:v>
                </c:pt>
                <c:pt idx="9210">
                  <c:v>0.25</c:v>
                </c:pt>
                <c:pt idx="9211">
                  <c:v>0.25</c:v>
                </c:pt>
                <c:pt idx="9212">
                  <c:v>0.25</c:v>
                </c:pt>
                <c:pt idx="9213">
                  <c:v>0.25</c:v>
                </c:pt>
                <c:pt idx="9214">
                  <c:v>0.25</c:v>
                </c:pt>
                <c:pt idx="9215">
                  <c:v>0.25</c:v>
                </c:pt>
                <c:pt idx="9216">
                  <c:v>0.25</c:v>
                </c:pt>
                <c:pt idx="9217">
                  <c:v>0.25</c:v>
                </c:pt>
                <c:pt idx="9218">
                  <c:v>0.25</c:v>
                </c:pt>
                <c:pt idx="9219">
                  <c:v>0.25</c:v>
                </c:pt>
                <c:pt idx="9220">
                  <c:v>0.25</c:v>
                </c:pt>
                <c:pt idx="9221">
                  <c:v>0.25</c:v>
                </c:pt>
                <c:pt idx="9222">
                  <c:v>0.25</c:v>
                </c:pt>
                <c:pt idx="9223">
                  <c:v>0.25</c:v>
                </c:pt>
                <c:pt idx="9224">
                  <c:v>0.25</c:v>
                </c:pt>
                <c:pt idx="9225">
                  <c:v>0.25</c:v>
                </c:pt>
                <c:pt idx="9226">
                  <c:v>0.25</c:v>
                </c:pt>
                <c:pt idx="9227">
                  <c:v>0.25</c:v>
                </c:pt>
                <c:pt idx="9228">
                  <c:v>0.25</c:v>
                </c:pt>
                <c:pt idx="9229">
                  <c:v>0.25</c:v>
                </c:pt>
                <c:pt idx="9230">
                  <c:v>0.25</c:v>
                </c:pt>
                <c:pt idx="9231">
                  <c:v>0.25</c:v>
                </c:pt>
                <c:pt idx="9232">
                  <c:v>0.25</c:v>
                </c:pt>
                <c:pt idx="9233">
                  <c:v>0.25</c:v>
                </c:pt>
                <c:pt idx="9234">
                  <c:v>0.25</c:v>
                </c:pt>
                <c:pt idx="9235">
                  <c:v>0.25</c:v>
                </c:pt>
                <c:pt idx="9236">
                  <c:v>0.25</c:v>
                </c:pt>
                <c:pt idx="9237">
                  <c:v>0.25</c:v>
                </c:pt>
                <c:pt idx="9238">
                  <c:v>0.25</c:v>
                </c:pt>
                <c:pt idx="9239">
                  <c:v>0.25</c:v>
                </c:pt>
                <c:pt idx="9240">
                  <c:v>0.25</c:v>
                </c:pt>
                <c:pt idx="9241">
                  <c:v>0.25</c:v>
                </c:pt>
                <c:pt idx="9242">
                  <c:v>0.25</c:v>
                </c:pt>
                <c:pt idx="9243">
                  <c:v>0.25</c:v>
                </c:pt>
                <c:pt idx="9244">
                  <c:v>0.25</c:v>
                </c:pt>
                <c:pt idx="9245">
                  <c:v>0.25</c:v>
                </c:pt>
                <c:pt idx="9246">
                  <c:v>0.25</c:v>
                </c:pt>
                <c:pt idx="9247">
                  <c:v>0.25</c:v>
                </c:pt>
                <c:pt idx="9248">
                  <c:v>0.25</c:v>
                </c:pt>
                <c:pt idx="9249">
                  <c:v>0.25</c:v>
                </c:pt>
                <c:pt idx="9250">
                  <c:v>0.25</c:v>
                </c:pt>
                <c:pt idx="9251">
                  <c:v>0.25</c:v>
                </c:pt>
                <c:pt idx="9252">
                  <c:v>0.25</c:v>
                </c:pt>
                <c:pt idx="9253">
                  <c:v>0.25</c:v>
                </c:pt>
                <c:pt idx="9254">
                  <c:v>0.25</c:v>
                </c:pt>
                <c:pt idx="9255">
                  <c:v>0.25</c:v>
                </c:pt>
                <c:pt idx="9256">
                  <c:v>0.25</c:v>
                </c:pt>
                <c:pt idx="9257">
                  <c:v>0.25</c:v>
                </c:pt>
                <c:pt idx="9258">
                  <c:v>0.25</c:v>
                </c:pt>
                <c:pt idx="9259">
                  <c:v>0.25</c:v>
                </c:pt>
                <c:pt idx="9260">
                  <c:v>0.25</c:v>
                </c:pt>
                <c:pt idx="9261">
                  <c:v>0.25</c:v>
                </c:pt>
                <c:pt idx="9262">
                  <c:v>0.25</c:v>
                </c:pt>
                <c:pt idx="9263">
                  <c:v>0.25</c:v>
                </c:pt>
                <c:pt idx="9264">
                  <c:v>0.25</c:v>
                </c:pt>
                <c:pt idx="9265">
                  <c:v>0.25</c:v>
                </c:pt>
                <c:pt idx="9266">
                  <c:v>0.25</c:v>
                </c:pt>
                <c:pt idx="9267">
                  <c:v>0.25</c:v>
                </c:pt>
                <c:pt idx="9268">
                  <c:v>0.25</c:v>
                </c:pt>
                <c:pt idx="9269">
                  <c:v>0.25</c:v>
                </c:pt>
                <c:pt idx="9270">
                  <c:v>0.25</c:v>
                </c:pt>
                <c:pt idx="9271">
                  <c:v>0.25</c:v>
                </c:pt>
                <c:pt idx="9272">
                  <c:v>0.25</c:v>
                </c:pt>
                <c:pt idx="9273">
                  <c:v>0.25</c:v>
                </c:pt>
                <c:pt idx="9274">
                  <c:v>0.25</c:v>
                </c:pt>
                <c:pt idx="9275">
                  <c:v>0.25</c:v>
                </c:pt>
                <c:pt idx="9276">
                  <c:v>0.25</c:v>
                </c:pt>
                <c:pt idx="9277">
                  <c:v>0.25</c:v>
                </c:pt>
                <c:pt idx="9278">
                  <c:v>0.25</c:v>
                </c:pt>
                <c:pt idx="9279">
                  <c:v>0.25</c:v>
                </c:pt>
                <c:pt idx="9280">
                  <c:v>0.25</c:v>
                </c:pt>
                <c:pt idx="9281">
                  <c:v>0.25</c:v>
                </c:pt>
                <c:pt idx="9282">
                  <c:v>0.25</c:v>
                </c:pt>
                <c:pt idx="9283">
                  <c:v>0.25</c:v>
                </c:pt>
                <c:pt idx="9284">
                  <c:v>0.25</c:v>
                </c:pt>
                <c:pt idx="9285">
                  <c:v>0.25</c:v>
                </c:pt>
                <c:pt idx="9286">
                  <c:v>0.25</c:v>
                </c:pt>
                <c:pt idx="9287">
                  <c:v>0.25</c:v>
                </c:pt>
                <c:pt idx="9288">
                  <c:v>0.25</c:v>
                </c:pt>
                <c:pt idx="9289">
                  <c:v>0.25</c:v>
                </c:pt>
                <c:pt idx="9290">
                  <c:v>0.25</c:v>
                </c:pt>
                <c:pt idx="9291">
                  <c:v>0.25</c:v>
                </c:pt>
                <c:pt idx="9292">
                  <c:v>0.25</c:v>
                </c:pt>
                <c:pt idx="9293">
                  <c:v>0.25</c:v>
                </c:pt>
                <c:pt idx="9294">
                  <c:v>0.25</c:v>
                </c:pt>
                <c:pt idx="9295">
                  <c:v>0.25</c:v>
                </c:pt>
                <c:pt idx="9296">
                  <c:v>0.25</c:v>
                </c:pt>
                <c:pt idx="9297">
                  <c:v>0.25</c:v>
                </c:pt>
                <c:pt idx="9298">
                  <c:v>0.25</c:v>
                </c:pt>
                <c:pt idx="9299">
                  <c:v>0.25</c:v>
                </c:pt>
                <c:pt idx="9300">
                  <c:v>0.25</c:v>
                </c:pt>
                <c:pt idx="9301">
                  <c:v>0.25</c:v>
                </c:pt>
                <c:pt idx="9302">
                  <c:v>0.25</c:v>
                </c:pt>
                <c:pt idx="9303">
                  <c:v>0.25</c:v>
                </c:pt>
                <c:pt idx="9304">
                  <c:v>0.25</c:v>
                </c:pt>
                <c:pt idx="9305">
                  <c:v>0.25</c:v>
                </c:pt>
                <c:pt idx="9306">
                  <c:v>0.25</c:v>
                </c:pt>
                <c:pt idx="9307">
                  <c:v>0.25</c:v>
                </c:pt>
                <c:pt idx="9308">
                  <c:v>0.25</c:v>
                </c:pt>
                <c:pt idx="9309">
                  <c:v>0.25</c:v>
                </c:pt>
                <c:pt idx="9310">
                  <c:v>0.25</c:v>
                </c:pt>
                <c:pt idx="9311">
                  <c:v>0.25</c:v>
                </c:pt>
                <c:pt idx="9312">
                  <c:v>0.25</c:v>
                </c:pt>
                <c:pt idx="9313">
                  <c:v>0.25</c:v>
                </c:pt>
                <c:pt idx="9314">
                  <c:v>0.25</c:v>
                </c:pt>
                <c:pt idx="9315">
                  <c:v>0.25</c:v>
                </c:pt>
                <c:pt idx="9316">
                  <c:v>0.25</c:v>
                </c:pt>
                <c:pt idx="9317">
                  <c:v>0.25</c:v>
                </c:pt>
                <c:pt idx="9318">
                  <c:v>0.25</c:v>
                </c:pt>
                <c:pt idx="9319">
                  <c:v>0.25</c:v>
                </c:pt>
                <c:pt idx="9320">
                  <c:v>0.25</c:v>
                </c:pt>
                <c:pt idx="9321">
                  <c:v>0.25</c:v>
                </c:pt>
                <c:pt idx="9322">
                  <c:v>0.25</c:v>
                </c:pt>
                <c:pt idx="9323">
                  <c:v>0.25</c:v>
                </c:pt>
                <c:pt idx="9324">
                  <c:v>0.25</c:v>
                </c:pt>
                <c:pt idx="9325">
                  <c:v>0.25</c:v>
                </c:pt>
                <c:pt idx="9326">
                  <c:v>0.25</c:v>
                </c:pt>
                <c:pt idx="9327">
                  <c:v>0.25</c:v>
                </c:pt>
                <c:pt idx="9328">
                  <c:v>0.25</c:v>
                </c:pt>
                <c:pt idx="9329">
                  <c:v>0.25</c:v>
                </c:pt>
                <c:pt idx="9330">
                  <c:v>0.25</c:v>
                </c:pt>
                <c:pt idx="9331">
                  <c:v>0.25</c:v>
                </c:pt>
                <c:pt idx="9332">
                  <c:v>0.25</c:v>
                </c:pt>
                <c:pt idx="9333">
                  <c:v>0.25</c:v>
                </c:pt>
                <c:pt idx="9334">
                  <c:v>0.25</c:v>
                </c:pt>
                <c:pt idx="9335">
                  <c:v>0.25</c:v>
                </c:pt>
                <c:pt idx="9336">
                  <c:v>0.25</c:v>
                </c:pt>
                <c:pt idx="9337">
                  <c:v>0.25</c:v>
                </c:pt>
                <c:pt idx="9338">
                  <c:v>0.25</c:v>
                </c:pt>
                <c:pt idx="9339">
                  <c:v>0.75</c:v>
                </c:pt>
                <c:pt idx="9340">
                  <c:v>0.25</c:v>
                </c:pt>
                <c:pt idx="9341">
                  <c:v>0.25</c:v>
                </c:pt>
                <c:pt idx="9342">
                  <c:v>0.25</c:v>
                </c:pt>
                <c:pt idx="9343">
                  <c:v>0.25</c:v>
                </c:pt>
                <c:pt idx="9344">
                  <c:v>0.25</c:v>
                </c:pt>
                <c:pt idx="9345">
                  <c:v>0.25</c:v>
                </c:pt>
                <c:pt idx="9346">
                  <c:v>0.25</c:v>
                </c:pt>
                <c:pt idx="9347">
                  <c:v>0.25</c:v>
                </c:pt>
                <c:pt idx="9348">
                  <c:v>0.25</c:v>
                </c:pt>
                <c:pt idx="9349">
                  <c:v>0.25</c:v>
                </c:pt>
                <c:pt idx="9350">
                  <c:v>0.25</c:v>
                </c:pt>
                <c:pt idx="9351">
                  <c:v>0.25</c:v>
                </c:pt>
                <c:pt idx="9352">
                  <c:v>0.25</c:v>
                </c:pt>
                <c:pt idx="9353">
                  <c:v>0.25</c:v>
                </c:pt>
                <c:pt idx="9354">
                  <c:v>0.25</c:v>
                </c:pt>
                <c:pt idx="9355">
                  <c:v>0.25</c:v>
                </c:pt>
                <c:pt idx="9356">
                  <c:v>0.25</c:v>
                </c:pt>
                <c:pt idx="9357">
                  <c:v>0.25</c:v>
                </c:pt>
                <c:pt idx="9358">
                  <c:v>0.25</c:v>
                </c:pt>
                <c:pt idx="9359">
                  <c:v>0.25</c:v>
                </c:pt>
                <c:pt idx="9360">
                  <c:v>0.25</c:v>
                </c:pt>
                <c:pt idx="9361">
                  <c:v>0.25</c:v>
                </c:pt>
                <c:pt idx="9362">
                  <c:v>0.25</c:v>
                </c:pt>
                <c:pt idx="9363">
                  <c:v>0.25</c:v>
                </c:pt>
                <c:pt idx="9364">
                  <c:v>0.25</c:v>
                </c:pt>
                <c:pt idx="9365">
                  <c:v>0.25</c:v>
                </c:pt>
                <c:pt idx="9366">
                  <c:v>0.25</c:v>
                </c:pt>
                <c:pt idx="9367">
                  <c:v>0.25</c:v>
                </c:pt>
                <c:pt idx="9368">
                  <c:v>0.25</c:v>
                </c:pt>
                <c:pt idx="9369">
                  <c:v>0.25</c:v>
                </c:pt>
                <c:pt idx="9370">
                  <c:v>0.25</c:v>
                </c:pt>
                <c:pt idx="9371">
                  <c:v>0.25</c:v>
                </c:pt>
                <c:pt idx="9372">
                  <c:v>0.25</c:v>
                </c:pt>
                <c:pt idx="9373">
                  <c:v>0.25</c:v>
                </c:pt>
                <c:pt idx="9374">
                  <c:v>0.75</c:v>
                </c:pt>
                <c:pt idx="9375">
                  <c:v>0.75</c:v>
                </c:pt>
                <c:pt idx="9376">
                  <c:v>0.75</c:v>
                </c:pt>
                <c:pt idx="9377">
                  <c:v>0</c:v>
                </c:pt>
                <c:pt idx="9378">
                  <c:v>0.75</c:v>
                </c:pt>
                <c:pt idx="9379">
                  <c:v>0</c:v>
                </c:pt>
                <c:pt idx="9380">
                  <c:v>0</c:v>
                </c:pt>
                <c:pt idx="9381">
                  <c:v>0</c:v>
                </c:pt>
                <c:pt idx="9382">
                  <c:v>0.75</c:v>
                </c:pt>
                <c:pt idx="9383">
                  <c:v>0.75</c:v>
                </c:pt>
                <c:pt idx="9384">
                  <c:v>0.75</c:v>
                </c:pt>
                <c:pt idx="9385">
                  <c:v>0.75</c:v>
                </c:pt>
                <c:pt idx="9386">
                  <c:v>0</c:v>
                </c:pt>
                <c:pt idx="9387">
                  <c:v>0</c:v>
                </c:pt>
                <c:pt idx="9388">
                  <c:v>0</c:v>
                </c:pt>
                <c:pt idx="9389">
                  <c:v>0.75</c:v>
                </c:pt>
                <c:pt idx="9390">
                  <c:v>0</c:v>
                </c:pt>
                <c:pt idx="9391">
                  <c:v>0</c:v>
                </c:pt>
                <c:pt idx="9392">
                  <c:v>0</c:v>
                </c:pt>
                <c:pt idx="9393">
                  <c:v>0.75</c:v>
                </c:pt>
                <c:pt idx="9394">
                  <c:v>0.75</c:v>
                </c:pt>
                <c:pt idx="9395">
                  <c:v>0.75</c:v>
                </c:pt>
                <c:pt idx="9396">
                  <c:v>0.75</c:v>
                </c:pt>
                <c:pt idx="9397">
                  <c:v>0</c:v>
                </c:pt>
                <c:pt idx="9398">
                  <c:v>0.75</c:v>
                </c:pt>
                <c:pt idx="9399">
                  <c:v>0</c:v>
                </c:pt>
                <c:pt idx="9400">
                  <c:v>0.75</c:v>
                </c:pt>
                <c:pt idx="9401">
                  <c:v>0</c:v>
                </c:pt>
                <c:pt idx="9402">
                  <c:v>0</c:v>
                </c:pt>
                <c:pt idx="9403">
                  <c:v>0</c:v>
                </c:pt>
                <c:pt idx="9404">
                  <c:v>0.75</c:v>
                </c:pt>
                <c:pt idx="9405">
                  <c:v>0</c:v>
                </c:pt>
                <c:pt idx="9406">
                  <c:v>0.25</c:v>
                </c:pt>
                <c:pt idx="9407">
                  <c:v>0.25</c:v>
                </c:pt>
                <c:pt idx="9408">
                  <c:v>0.25</c:v>
                </c:pt>
                <c:pt idx="9409">
                  <c:v>0.25</c:v>
                </c:pt>
                <c:pt idx="9410">
                  <c:v>0.75</c:v>
                </c:pt>
                <c:pt idx="9411">
                  <c:v>0.25</c:v>
                </c:pt>
                <c:pt idx="9412">
                  <c:v>0.75</c:v>
                </c:pt>
                <c:pt idx="9413">
                  <c:v>0.75</c:v>
                </c:pt>
                <c:pt idx="9414">
                  <c:v>0.75</c:v>
                </c:pt>
                <c:pt idx="9415">
                  <c:v>0.75</c:v>
                </c:pt>
                <c:pt idx="9416">
                  <c:v>0.75</c:v>
                </c:pt>
                <c:pt idx="9417">
                  <c:v>0.75</c:v>
                </c:pt>
                <c:pt idx="9418">
                  <c:v>0.75</c:v>
                </c:pt>
                <c:pt idx="9419">
                  <c:v>0.75</c:v>
                </c:pt>
                <c:pt idx="9420">
                  <c:v>0.75</c:v>
                </c:pt>
                <c:pt idx="9421">
                  <c:v>0.25</c:v>
                </c:pt>
                <c:pt idx="9422">
                  <c:v>0.25</c:v>
                </c:pt>
                <c:pt idx="9423">
                  <c:v>0.25</c:v>
                </c:pt>
                <c:pt idx="9424">
                  <c:v>0.25</c:v>
                </c:pt>
                <c:pt idx="9425">
                  <c:v>0.25</c:v>
                </c:pt>
                <c:pt idx="9426">
                  <c:v>0.25</c:v>
                </c:pt>
                <c:pt idx="9427">
                  <c:v>0.25</c:v>
                </c:pt>
                <c:pt idx="9428">
                  <c:v>0.25</c:v>
                </c:pt>
                <c:pt idx="9429">
                  <c:v>0.25</c:v>
                </c:pt>
                <c:pt idx="9430">
                  <c:v>0.25</c:v>
                </c:pt>
                <c:pt idx="9431">
                  <c:v>0.25</c:v>
                </c:pt>
                <c:pt idx="9432">
                  <c:v>0.25</c:v>
                </c:pt>
                <c:pt idx="9433">
                  <c:v>0.75</c:v>
                </c:pt>
                <c:pt idx="9434">
                  <c:v>0.25</c:v>
                </c:pt>
                <c:pt idx="9435">
                  <c:v>0.25</c:v>
                </c:pt>
                <c:pt idx="9436">
                  <c:v>0.25</c:v>
                </c:pt>
                <c:pt idx="9437">
                  <c:v>0</c:v>
                </c:pt>
                <c:pt idx="9438">
                  <c:v>0</c:v>
                </c:pt>
                <c:pt idx="9439">
                  <c:v>0</c:v>
                </c:pt>
                <c:pt idx="9440">
                  <c:v>0.75</c:v>
                </c:pt>
                <c:pt idx="9441">
                  <c:v>0.75</c:v>
                </c:pt>
                <c:pt idx="9442">
                  <c:v>0.75</c:v>
                </c:pt>
                <c:pt idx="9443">
                  <c:v>0.75</c:v>
                </c:pt>
                <c:pt idx="9444">
                  <c:v>0</c:v>
                </c:pt>
                <c:pt idx="9445">
                  <c:v>0.75</c:v>
                </c:pt>
                <c:pt idx="9446">
                  <c:v>0.75</c:v>
                </c:pt>
                <c:pt idx="9447">
                  <c:v>0.25</c:v>
                </c:pt>
                <c:pt idx="9448">
                  <c:v>0</c:v>
                </c:pt>
                <c:pt idx="9449">
                  <c:v>0</c:v>
                </c:pt>
                <c:pt idx="9450">
                  <c:v>0.25</c:v>
                </c:pt>
                <c:pt idx="9451">
                  <c:v>0</c:v>
                </c:pt>
                <c:pt idx="9452">
                  <c:v>0</c:v>
                </c:pt>
                <c:pt idx="9453">
                  <c:v>0.75</c:v>
                </c:pt>
                <c:pt idx="9454">
                  <c:v>0.75</c:v>
                </c:pt>
                <c:pt idx="9455">
                  <c:v>0.75</c:v>
                </c:pt>
                <c:pt idx="9456">
                  <c:v>0</c:v>
                </c:pt>
                <c:pt idx="9457">
                  <c:v>0.75</c:v>
                </c:pt>
                <c:pt idx="9458">
                  <c:v>0.75</c:v>
                </c:pt>
                <c:pt idx="9459">
                  <c:v>0.75</c:v>
                </c:pt>
                <c:pt idx="9460">
                  <c:v>0</c:v>
                </c:pt>
                <c:pt idx="9461">
                  <c:v>0.75</c:v>
                </c:pt>
                <c:pt idx="9462">
                  <c:v>0</c:v>
                </c:pt>
                <c:pt idx="9463">
                  <c:v>0.75</c:v>
                </c:pt>
                <c:pt idx="9464">
                  <c:v>0</c:v>
                </c:pt>
                <c:pt idx="9465">
                  <c:v>0.75</c:v>
                </c:pt>
                <c:pt idx="9466">
                  <c:v>0.25</c:v>
                </c:pt>
                <c:pt idx="9467">
                  <c:v>0.25</c:v>
                </c:pt>
                <c:pt idx="9468">
                  <c:v>0.25</c:v>
                </c:pt>
                <c:pt idx="9469">
                  <c:v>0.25</c:v>
                </c:pt>
                <c:pt idx="9470">
                  <c:v>0.25</c:v>
                </c:pt>
                <c:pt idx="9471">
                  <c:v>0.25</c:v>
                </c:pt>
                <c:pt idx="9472">
                  <c:v>0.25</c:v>
                </c:pt>
                <c:pt idx="9473">
                  <c:v>0.25</c:v>
                </c:pt>
                <c:pt idx="9474">
                  <c:v>0.25</c:v>
                </c:pt>
                <c:pt idx="9475">
                  <c:v>0.25</c:v>
                </c:pt>
                <c:pt idx="9476">
                  <c:v>0.25</c:v>
                </c:pt>
                <c:pt idx="9477">
                  <c:v>0.25</c:v>
                </c:pt>
                <c:pt idx="9478">
                  <c:v>0.25</c:v>
                </c:pt>
                <c:pt idx="9479">
                  <c:v>0.25</c:v>
                </c:pt>
                <c:pt idx="9480">
                  <c:v>0.25</c:v>
                </c:pt>
                <c:pt idx="9481">
                  <c:v>0.25</c:v>
                </c:pt>
                <c:pt idx="9482">
                  <c:v>0.25</c:v>
                </c:pt>
                <c:pt idx="9483">
                  <c:v>0.25</c:v>
                </c:pt>
                <c:pt idx="9484">
                  <c:v>0.25</c:v>
                </c:pt>
                <c:pt idx="9485">
                  <c:v>0.25</c:v>
                </c:pt>
                <c:pt idx="9486">
                  <c:v>0.25</c:v>
                </c:pt>
                <c:pt idx="9487">
                  <c:v>0.25</c:v>
                </c:pt>
                <c:pt idx="9488">
                  <c:v>0.25</c:v>
                </c:pt>
                <c:pt idx="9489">
                  <c:v>0.25</c:v>
                </c:pt>
                <c:pt idx="9490">
                  <c:v>0.25</c:v>
                </c:pt>
                <c:pt idx="9491">
                  <c:v>0.25</c:v>
                </c:pt>
                <c:pt idx="9492">
                  <c:v>0.25</c:v>
                </c:pt>
                <c:pt idx="9493">
                  <c:v>0.25</c:v>
                </c:pt>
                <c:pt idx="9494">
                  <c:v>0.25</c:v>
                </c:pt>
                <c:pt idx="9495">
                  <c:v>0.25</c:v>
                </c:pt>
                <c:pt idx="9496">
                  <c:v>0.25</c:v>
                </c:pt>
                <c:pt idx="9497">
                  <c:v>0.25</c:v>
                </c:pt>
                <c:pt idx="9498">
                  <c:v>0.25</c:v>
                </c:pt>
                <c:pt idx="9499">
                  <c:v>0.25</c:v>
                </c:pt>
                <c:pt idx="9500">
                  <c:v>0.25</c:v>
                </c:pt>
                <c:pt idx="9501">
                  <c:v>0.25</c:v>
                </c:pt>
                <c:pt idx="9502">
                  <c:v>0.25</c:v>
                </c:pt>
                <c:pt idx="9503">
                  <c:v>0.25</c:v>
                </c:pt>
                <c:pt idx="9504">
                  <c:v>0.25</c:v>
                </c:pt>
                <c:pt idx="9505">
                  <c:v>0.25</c:v>
                </c:pt>
                <c:pt idx="9506">
                  <c:v>0.25</c:v>
                </c:pt>
                <c:pt idx="9507">
                  <c:v>0.25</c:v>
                </c:pt>
                <c:pt idx="9508">
                  <c:v>0.25</c:v>
                </c:pt>
                <c:pt idx="9509">
                  <c:v>0.25</c:v>
                </c:pt>
                <c:pt idx="9510">
                  <c:v>0.25</c:v>
                </c:pt>
                <c:pt idx="9511">
                  <c:v>0.25</c:v>
                </c:pt>
                <c:pt idx="9512">
                  <c:v>0.25</c:v>
                </c:pt>
                <c:pt idx="9513">
                  <c:v>0.25</c:v>
                </c:pt>
                <c:pt idx="9514">
                  <c:v>0.25</c:v>
                </c:pt>
                <c:pt idx="9515">
                  <c:v>0.25</c:v>
                </c:pt>
                <c:pt idx="9516">
                  <c:v>0.25</c:v>
                </c:pt>
                <c:pt idx="9517">
                  <c:v>0.25</c:v>
                </c:pt>
                <c:pt idx="9518">
                  <c:v>0.25</c:v>
                </c:pt>
                <c:pt idx="9519">
                  <c:v>0.25</c:v>
                </c:pt>
                <c:pt idx="9520">
                  <c:v>0.25</c:v>
                </c:pt>
                <c:pt idx="9521">
                  <c:v>0.25</c:v>
                </c:pt>
                <c:pt idx="9522">
                  <c:v>0.25</c:v>
                </c:pt>
                <c:pt idx="9523">
                  <c:v>0.25</c:v>
                </c:pt>
                <c:pt idx="9524">
                  <c:v>0.25</c:v>
                </c:pt>
                <c:pt idx="9525">
                  <c:v>0.25</c:v>
                </c:pt>
                <c:pt idx="9526">
                  <c:v>0.25</c:v>
                </c:pt>
                <c:pt idx="9527">
                  <c:v>0.25</c:v>
                </c:pt>
                <c:pt idx="9528">
                  <c:v>0.25</c:v>
                </c:pt>
                <c:pt idx="9529">
                  <c:v>0.25</c:v>
                </c:pt>
                <c:pt idx="9530">
                  <c:v>0.25</c:v>
                </c:pt>
                <c:pt idx="9531">
                  <c:v>0.25</c:v>
                </c:pt>
                <c:pt idx="9532">
                  <c:v>0.25</c:v>
                </c:pt>
                <c:pt idx="9533">
                  <c:v>0.25</c:v>
                </c:pt>
                <c:pt idx="9534">
                  <c:v>0.25</c:v>
                </c:pt>
                <c:pt idx="9535">
                  <c:v>0.25</c:v>
                </c:pt>
                <c:pt idx="9536">
                  <c:v>0.25</c:v>
                </c:pt>
                <c:pt idx="9537">
                  <c:v>0.25</c:v>
                </c:pt>
                <c:pt idx="9538">
                  <c:v>0.25</c:v>
                </c:pt>
                <c:pt idx="9539">
                  <c:v>0.25</c:v>
                </c:pt>
                <c:pt idx="9540">
                  <c:v>0.25</c:v>
                </c:pt>
                <c:pt idx="9541">
                  <c:v>0.25</c:v>
                </c:pt>
                <c:pt idx="9542">
                  <c:v>0.25</c:v>
                </c:pt>
                <c:pt idx="9543">
                  <c:v>0.25</c:v>
                </c:pt>
                <c:pt idx="9544">
                  <c:v>0.25</c:v>
                </c:pt>
                <c:pt idx="9545">
                  <c:v>0.25</c:v>
                </c:pt>
                <c:pt idx="9546">
                  <c:v>0.25</c:v>
                </c:pt>
                <c:pt idx="9547">
                  <c:v>0.75</c:v>
                </c:pt>
                <c:pt idx="9548">
                  <c:v>0.75</c:v>
                </c:pt>
                <c:pt idx="9549">
                  <c:v>0.75</c:v>
                </c:pt>
                <c:pt idx="9550">
                  <c:v>0.25</c:v>
                </c:pt>
                <c:pt idx="9551">
                  <c:v>0.25</c:v>
                </c:pt>
                <c:pt idx="9552">
                  <c:v>0.75</c:v>
                </c:pt>
                <c:pt idx="9553">
                  <c:v>0.25</c:v>
                </c:pt>
                <c:pt idx="9554">
                  <c:v>0.75</c:v>
                </c:pt>
                <c:pt idx="9555">
                  <c:v>0.75</c:v>
                </c:pt>
                <c:pt idx="9556">
                  <c:v>0.75</c:v>
                </c:pt>
                <c:pt idx="9557">
                  <c:v>0.75</c:v>
                </c:pt>
                <c:pt idx="9558">
                  <c:v>0.75</c:v>
                </c:pt>
                <c:pt idx="9559">
                  <c:v>0.25</c:v>
                </c:pt>
                <c:pt idx="9560">
                  <c:v>0.25</c:v>
                </c:pt>
                <c:pt idx="9561">
                  <c:v>0.75</c:v>
                </c:pt>
                <c:pt idx="9562">
                  <c:v>0.75</c:v>
                </c:pt>
                <c:pt idx="9563">
                  <c:v>0.75</c:v>
                </c:pt>
                <c:pt idx="9564">
                  <c:v>0.75</c:v>
                </c:pt>
                <c:pt idx="9565">
                  <c:v>0.75</c:v>
                </c:pt>
                <c:pt idx="9566">
                  <c:v>0.75</c:v>
                </c:pt>
                <c:pt idx="9567">
                  <c:v>0.75</c:v>
                </c:pt>
                <c:pt idx="9568">
                  <c:v>0.75</c:v>
                </c:pt>
                <c:pt idx="9569">
                  <c:v>0.75</c:v>
                </c:pt>
                <c:pt idx="9570">
                  <c:v>0.25</c:v>
                </c:pt>
                <c:pt idx="9571">
                  <c:v>0.25</c:v>
                </c:pt>
                <c:pt idx="9572">
                  <c:v>0.25</c:v>
                </c:pt>
                <c:pt idx="9573">
                  <c:v>0.75</c:v>
                </c:pt>
                <c:pt idx="9574">
                  <c:v>0.75</c:v>
                </c:pt>
                <c:pt idx="9575">
                  <c:v>0.75</c:v>
                </c:pt>
                <c:pt idx="9576">
                  <c:v>0.25</c:v>
                </c:pt>
                <c:pt idx="9577">
                  <c:v>0.75</c:v>
                </c:pt>
                <c:pt idx="9578">
                  <c:v>0.75</c:v>
                </c:pt>
                <c:pt idx="9579">
                  <c:v>0.75</c:v>
                </c:pt>
                <c:pt idx="9580">
                  <c:v>0.75</c:v>
                </c:pt>
                <c:pt idx="9581">
                  <c:v>0.75</c:v>
                </c:pt>
                <c:pt idx="9582">
                  <c:v>0.25</c:v>
                </c:pt>
                <c:pt idx="9583">
                  <c:v>0.25</c:v>
                </c:pt>
                <c:pt idx="9584">
                  <c:v>0.75</c:v>
                </c:pt>
                <c:pt idx="9585">
                  <c:v>0.75</c:v>
                </c:pt>
                <c:pt idx="9586">
                  <c:v>0.25</c:v>
                </c:pt>
                <c:pt idx="9587">
                  <c:v>0.25</c:v>
                </c:pt>
                <c:pt idx="9588">
                  <c:v>0.25</c:v>
                </c:pt>
                <c:pt idx="9589">
                  <c:v>0.25</c:v>
                </c:pt>
                <c:pt idx="9590">
                  <c:v>0.25</c:v>
                </c:pt>
                <c:pt idx="9591">
                  <c:v>0.25</c:v>
                </c:pt>
                <c:pt idx="9592">
                  <c:v>0.25</c:v>
                </c:pt>
                <c:pt idx="9593">
                  <c:v>0.25</c:v>
                </c:pt>
                <c:pt idx="9594">
                  <c:v>0.25</c:v>
                </c:pt>
                <c:pt idx="9595">
                  <c:v>0.25</c:v>
                </c:pt>
                <c:pt idx="9596">
                  <c:v>0.25</c:v>
                </c:pt>
                <c:pt idx="9597">
                  <c:v>0.25</c:v>
                </c:pt>
                <c:pt idx="9598">
                  <c:v>0.25</c:v>
                </c:pt>
                <c:pt idx="9599">
                  <c:v>0.25</c:v>
                </c:pt>
                <c:pt idx="9600">
                  <c:v>0.25</c:v>
                </c:pt>
                <c:pt idx="9601">
                  <c:v>0.75</c:v>
                </c:pt>
                <c:pt idx="9602">
                  <c:v>0.25</c:v>
                </c:pt>
                <c:pt idx="9603">
                  <c:v>0.75</c:v>
                </c:pt>
                <c:pt idx="9604">
                  <c:v>0.75</c:v>
                </c:pt>
                <c:pt idx="9605">
                  <c:v>0.75</c:v>
                </c:pt>
                <c:pt idx="9606">
                  <c:v>0.25</c:v>
                </c:pt>
                <c:pt idx="9607">
                  <c:v>0.75</c:v>
                </c:pt>
                <c:pt idx="9608">
                  <c:v>0.75</c:v>
                </c:pt>
                <c:pt idx="9609">
                  <c:v>0.75</c:v>
                </c:pt>
                <c:pt idx="9610">
                  <c:v>0.75</c:v>
                </c:pt>
                <c:pt idx="9611">
                  <c:v>0.75</c:v>
                </c:pt>
                <c:pt idx="9612">
                  <c:v>0.75</c:v>
                </c:pt>
                <c:pt idx="9613">
                  <c:v>0.75</c:v>
                </c:pt>
                <c:pt idx="9614">
                  <c:v>0.75</c:v>
                </c:pt>
                <c:pt idx="9615">
                  <c:v>0.25</c:v>
                </c:pt>
                <c:pt idx="9616">
                  <c:v>0.25</c:v>
                </c:pt>
                <c:pt idx="9617">
                  <c:v>0.75</c:v>
                </c:pt>
                <c:pt idx="9618">
                  <c:v>0.75</c:v>
                </c:pt>
                <c:pt idx="9619">
                  <c:v>0.75</c:v>
                </c:pt>
                <c:pt idx="9620">
                  <c:v>0.25</c:v>
                </c:pt>
                <c:pt idx="9621">
                  <c:v>0.75</c:v>
                </c:pt>
                <c:pt idx="9622">
                  <c:v>0.75</c:v>
                </c:pt>
                <c:pt idx="9623">
                  <c:v>0.25</c:v>
                </c:pt>
                <c:pt idx="9624">
                  <c:v>0.75</c:v>
                </c:pt>
                <c:pt idx="9625">
                  <c:v>0.75</c:v>
                </c:pt>
                <c:pt idx="9626">
                  <c:v>0.75</c:v>
                </c:pt>
                <c:pt idx="9627">
                  <c:v>0.75</c:v>
                </c:pt>
                <c:pt idx="9628">
                  <c:v>0.75</c:v>
                </c:pt>
                <c:pt idx="9629">
                  <c:v>0.75</c:v>
                </c:pt>
                <c:pt idx="9630">
                  <c:v>0.75</c:v>
                </c:pt>
                <c:pt idx="9631">
                  <c:v>0.75</c:v>
                </c:pt>
                <c:pt idx="9632">
                  <c:v>0.75</c:v>
                </c:pt>
                <c:pt idx="9633">
                  <c:v>0.25</c:v>
                </c:pt>
                <c:pt idx="9634">
                  <c:v>0.25</c:v>
                </c:pt>
                <c:pt idx="9635">
                  <c:v>0.25</c:v>
                </c:pt>
                <c:pt idx="9636">
                  <c:v>0.25</c:v>
                </c:pt>
                <c:pt idx="9637">
                  <c:v>0.25</c:v>
                </c:pt>
                <c:pt idx="9638">
                  <c:v>0.25</c:v>
                </c:pt>
                <c:pt idx="9639">
                  <c:v>0.25</c:v>
                </c:pt>
                <c:pt idx="9640">
                  <c:v>0.25</c:v>
                </c:pt>
                <c:pt idx="9641">
                  <c:v>0.25</c:v>
                </c:pt>
                <c:pt idx="9642">
                  <c:v>0.25</c:v>
                </c:pt>
                <c:pt idx="9643">
                  <c:v>0.25</c:v>
                </c:pt>
                <c:pt idx="9644">
                  <c:v>0.25</c:v>
                </c:pt>
                <c:pt idx="9645">
                  <c:v>0.25</c:v>
                </c:pt>
                <c:pt idx="9646">
                  <c:v>0.25</c:v>
                </c:pt>
                <c:pt idx="9647">
                  <c:v>0.25</c:v>
                </c:pt>
                <c:pt idx="9648">
                  <c:v>0.25</c:v>
                </c:pt>
                <c:pt idx="9649">
                  <c:v>0.25</c:v>
                </c:pt>
                <c:pt idx="9650">
                  <c:v>0.25</c:v>
                </c:pt>
                <c:pt idx="9651">
                  <c:v>0.25</c:v>
                </c:pt>
                <c:pt idx="9652">
                  <c:v>0.25</c:v>
                </c:pt>
                <c:pt idx="9653">
                  <c:v>0.25</c:v>
                </c:pt>
                <c:pt idx="9654">
                  <c:v>0.25</c:v>
                </c:pt>
                <c:pt idx="9655">
                  <c:v>0.25</c:v>
                </c:pt>
                <c:pt idx="9656">
                  <c:v>0.25</c:v>
                </c:pt>
                <c:pt idx="9657">
                  <c:v>0.25</c:v>
                </c:pt>
                <c:pt idx="9658">
                  <c:v>0.25</c:v>
                </c:pt>
                <c:pt idx="9659">
                  <c:v>0.25</c:v>
                </c:pt>
                <c:pt idx="9660">
                  <c:v>0.25</c:v>
                </c:pt>
                <c:pt idx="9661">
                  <c:v>0.25</c:v>
                </c:pt>
                <c:pt idx="9662">
                  <c:v>0.25</c:v>
                </c:pt>
                <c:pt idx="9663">
                  <c:v>0.25</c:v>
                </c:pt>
                <c:pt idx="9664">
                  <c:v>0.25</c:v>
                </c:pt>
                <c:pt idx="9665">
                  <c:v>0.25</c:v>
                </c:pt>
                <c:pt idx="9666">
                  <c:v>0.25</c:v>
                </c:pt>
                <c:pt idx="9667">
                  <c:v>0.25</c:v>
                </c:pt>
                <c:pt idx="9668">
                  <c:v>0.25</c:v>
                </c:pt>
                <c:pt idx="9669">
                  <c:v>0.25</c:v>
                </c:pt>
                <c:pt idx="9670">
                  <c:v>0.25</c:v>
                </c:pt>
                <c:pt idx="9671">
                  <c:v>0.25</c:v>
                </c:pt>
                <c:pt idx="9672">
                  <c:v>0.25</c:v>
                </c:pt>
                <c:pt idx="9673">
                  <c:v>0.25</c:v>
                </c:pt>
                <c:pt idx="9674">
                  <c:v>0.25</c:v>
                </c:pt>
                <c:pt idx="9675">
                  <c:v>0.25</c:v>
                </c:pt>
                <c:pt idx="9676">
                  <c:v>0.25</c:v>
                </c:pt>
                <c:pt idx="9677">
                  <c:v>0.25</c:v>
                </c:pt>
                <c:pt idx="9678">
                  <c:v>0.25</c:v>
                </c:pt>
                <c:pt idx="9679">
                  <c:v>0.75</c:v>
                </c:pt>
                <c:pt idx="9680">
                  <c:v>0.25</c:v>
                </c:pt>
                <c:pt idx="9681">
                  <c:v>0.25</c:v>
                </c:pt>
                <c:pt idx="9682">
                  <c:v>0.75</c:v>
                </c:pt>
                <c:pt idx="9683">
                  <c:v>0.25</c:v>
                </c:pt>
                <c:pt idx="9684">
                  <c:v>0.75</c:v>
                </c:pt>
                <c:pt idx="9685">
                  <c:v>0.75</c:v>
                </c:pt>
                <c:pt idx="9686">
                  <c:v>0.75</c:v>
                </c:pt>
                <c:pt idx="9687">
                  <c:v>0.25</c:v>
                </c:pt>
                <c:pt idx="9688">
                  <c:v>0.25</c:v>
                </c:pt>
                <c:pt idx="9689">
                  <c:v>0.75</c:v>
                </c:pt>
                <c:pt idx="9690">
                  <c:v>0.25</c:v>
                </c:pt>
                <c:pt idx="9691">
                  <c:v>0.25</c:v>
                </c:pt>
                <c:pt idx="9692">
                  <c:v>0.25</c:v>
                </c:pt>
                <c:pt idx="9693">
                  <c:v>0.25</c:v>
                </c:pt>
                <c:pt idx="9694">
                  <c:v>0.75</c:v>
                </c:pt>
                <c:pt idx="9695">
                  <c:v>0.25</c:v>
                </c:pt>
                <c:pt idx="9696">
                  <c:v>0.25</c:v>
                </c:pt>
                <c:pt idx="9697">
                  <c:v>0.25</c:v>
                </c:pt>
                <c:pt idx="9698">
                  <c:v>0.25</c:v>
                </c:pt>
                <c:pt idx="9699">
                  <c:v>0.25</c:v>
                </c:pt>
                <c:pt idx="9700">
                  <c:v>0.25</c:v>
                </c:pt>
                <c:pt idx="9701">
                  <c:v>0.25</c:v>
                </c:pt>
                <c:pt idx="9702">
                  <c:v>0.25</c:v>
                </c:pt>
                <c:pt idx="9703">
                  <c:v>0.25</c:v>
                </c:pt>
                <c:pt idx="9704">
                  <c:v>0.25</c:v>
                </c:pt>
                <c:pt idx="9705">
                  <c:v>0.25</c:v>
                </c:pt>
                <c:pt idx="9706">
                  <c:v>0.25</c:v>
                </c:pt>
                <c:pt idx="9707">
                  <c:v>0.25</c:v>
                </c:pt>
                <c:pt idx="9708">
                  <c:v>0.25</c:v>
                </c:pt>
                <c:pt idx="9709">
                  <c:v>0.25</c:v>
                </c:pt>
                <c:pt idx="9710">
                  <c:v>0.25</c:v>
                </c:pt>
                <c:pt idx="9711">
                  <c:v>0.25</c:v>
                </c:pt>
                <c:pt idx="9712">
                  <c:v>0.25</c:v>
                </c:pt>
                <c:pt idx="9713">
                  <c:v>0.25</c:v>
                </c:pt>
                <c:pt idx="9714">
                  <c:v>0.25</c:v>
                </c:pt>
                <c:pt idx="9715">
                  <c:v>0.25</c:v>
                </c:pt>
                <c:pt idx="9716">
                  <c:v>0.25</c:v>
                </c:pt>
                <c:pt idx="9717">
                  <c:v>0.25</c:v>
                </c:pt>
                <c:pt idx="9718">
                  <c:v>0.25</c:v>
                </c:pt>
                <c:pt idx="9719">
                  <c:v>0.25</c:v>
                </c:pt>
                <c:pt idx="9720">
                  <c:v>0.25</c:v>
                </c:pt>
                <c:pt idx="9721">
                  <c:v>0.25</c:v>
                </c:pt>
                <c:pt idx="9722">
                  <c:v>0.25</c:v>
                </c:pt>
                <c:pt idx="9723">
                  <c:v>0.25</c:v>
                </c:pt>
                <c:pt idx="9724">
                  <c:v>0.25</c:v>
                </c:pt>
                <c:pt idx="9725">
                  <c:v>0.25</c:v>
                </c:pt>
                <c:pt idx="9726">
                  <c:v>0.25</c:v>
                </c:pt>
                <c:pt idx="9727">
                  <c:v>0.25</c:v>
                </c:pt>
                <c:pt idx="9728">
                  <c:v>0.25</c:v>
                </c:pt>
                <c:pt idx="9729">
                  <c:v>0.25</c:v>
                </c:pt>
                <c:pt idx="9730">
                  <c:v>0.25</c:v>
                </c:pt>
                <c:pt idx="9731">
                  <c:v>0.25</c:v>
                </c:pt>
                <c:pt idx="9732">
                  <c:v>0.25</c:v>
                </c:pt>
                <c:pt idx="9733">
                  <c:v>0.25</c:v>
                </c:pt>
                <c:pt idx="9734">
                  <c:v>0.25</c:v>
                </c:pt>
                <c:pt idx="9735">
                  <c:v>0.25</c:v>
                </c:pt>
                <c:pt idx="9736">
                  <c:v>0.25</c:v>
                </c:pt>
                <c:pt idx="9737">
                  <c:v>0.25</c:v>
                </c:pt>
                <c:pt idx="9738">
                  <c:v>0.25</c:v>
                </c:pt>
                <c:pt idx="9739">
                  <c:v>0.25</c:v>
                </c:pt>
                <c:pt idx="9740">
                  <c:v>0.25</c:v>
                </c:pt>
                <c:pt idx="9741">
                  <c:v>0.25</c:v>
                </c:pt>
                <c:pt idx="9742">
                  <c:v>0.25</c:v>
                </c:pt>
                <c:pt idx="9743">
                  <c:v>0.25</c:v>
                </c:pt>
                <c:pt idx="9744">
                  <c:v>0.25</c:v>
                </c:pt>
                <c:pt idx="9745">
                  <c:v>0.25</c:v>
                </c:pt>
                <c:pt idx="9746">
                  <c:v>0.25</c:v>
                </c:pt>
                <c:pt idx="9747">
                  <c:v>0.25</c:v>
                </c:pt>
                <c:pt idx="9748">
                  <c:v>0.25</c:v>
                </c:pt>
                <c:pt idx="9749">
                  <c:v>0.25</c:v>
                </c:pt>
                <c:pt idx="9750">
                  <c:v>0.25</c:v>
                </c:pt>
                <c:pt idx="9751">
                  <c:v>0.25</c:v>
                </c:pt>
                <c:pt idx="9752">
                  <c:v>0.25</c:v>
                </c:pt>
                <c:pt idx="9753">
                  <c:v>0.25</c:v>
                </c:pt>
                <c:pt idx="9754">
                  <c:v>0.25</c:v>
                </c:pt>
                <c:pt idx="9755">
                  <c:v>0.25</c:v>
                </c:pt>
                <c:pt idx="9756">
                  <c:v>0.25</c:v>
                </c:pt>
                <c:pt idx="9757">
                  <c:v>0.25</c:v>
                </c:pt>
                <c:pt idx="9758">
                  <c:v>0.25</c:v>
                </c:pt>
                <c:pt idx="9759">
                  <c:v>0.25</c:v>
                </c:pt>
                <c:pt idx="9760">
                  <c:v>0.25</c:v>
                </c:pt>
                <c:pt idx="9761">
                  <c:v>0.25</c:v>
                </c:pt>
                <c:pt idx="9762">
                  <c:v>0.25</c:v>
                </c:pt>
                <c:pt idx="9763">
                  <c:v>0.25</c:v>
                </c:pt>
                <c:pt idx="9764">
                  <c:v>0.25</c:v>
                </c:pt>
                <c:pt idx="9765">
                  <c:v>0.25</c:v>
                </c:pt>
                <c:pt idx="9766">
                  <c:v>0.25</c:v>
                </c:pt>
                <c:pt idx="9767">
                  <c:v>0.25</c:v>
                </c:pt>
                <c:pt idx="9768">
                  <c:v>0.25</c:v>
                </c:pt>
                <c:pt idx="9769">
                  <c:v>0.25</c:v>
                </c:pt>
                <c:pt idx="9770">
                  <c:v>0.25</c:v>
                </c:pt>
                <c:pt idx="9771">
                  <c:v>0.25</c:v>
                </c:pt>
                <c:pt idx="9772">
                  <c:v>0.25</c:v>
                </c:pt>
                <c:pt idx="9773">
                  <c:v>0.25</c:v>
                </c:pt>
                <c:pt idx="9774">
                  <c:v>0.25</c:v>
                </c:pt>
                <c:pt idx="9775">
                  <c:v>0.25</c:v>
                </c:pt>
                <c:pt idx="9776">
                  <c:v>0.25</c:v>
                </c:pt>
                <c:pt idx="9777">
                  <c:v>0.25</c:v>
                </c:pt>
                <c:pt idx="9778">
                  <c:v>0.25</c:v>
                </c:pt>
                <c:pt idx="9779">
                  <c:v>0.25</c:v>
                </c:pt>
                <c:pt idx="9780">
                  <c:v>0.25</c:v>
                </c:pt>
                <c:pt idx="9781">
                  <c:v>0.25</c:v>
                </c:pt>
                <c:pt idx="9782">
                  <c:v>0.25</c:v>
                </c:pt>
                <c:pt idx="9783">
                  <c:v>0.25</c:v>
                </c:pt>
                <c:pt idx="9784">
                  <c:v>0.25</c:v>
                </c:pt>
                <c:pt idx="9785">
                  <c:v>0.75</c:v>
                </c:pt>
                <c:pt idx="9786">
                  <c:v>0.25</c:v>
                </c:pt>
                <c:pt idx="9787">
                  <c:v>0.75</c:v>
                </c:pt>
                <c:pt idx="9788">
                  <c:v>0.25</c:v>
                </c:pt>
                <c:pt idx="9789">
                  <c:v>0.25</c:v>
                </c:pt>
                <c:pt idx="9790">
                  <c:v>0.25</c:v>
                </c:pt>
                <c:pt idx="9791">
                  <c:v>0.75</c:v>
                </c:pt>
                <c:pt idx="9792">
                  <c:v>0.75</c:v>
                </c:pt>
                <c:pt idx="9793">
                  <c:v>0.75</c:v>
                </c:pt>
                <c:pt idx="9794">
                  <c:v>0.25</c:v>
                </c:pt>
                <c:pt idx="9795">
                  <c:v>0.25</c:v>
                </c:pt>
                <c:pt idx="9796">
                  <c:v>0.25</c:v>
                </c:pt>
                <c:pt idx="9797">
                  <c:v>0.25</c:v>
                </c:pt>
                <c:pt idx="9798">
                  <c:v>0.25</c:v>
                </c:pt>
                <c:pt idx="9799">
                  <c:v>0.25</c:v>
                </c:pt>
                <c:pt idx="9800">
                  <c:v>0.25</c:v>
                </c:pt>
                <c:pt idx="9801">
                  <c:v>0.25</c:v>
                </c:pt>
                <c:pt idx="9802">
                  <c:v>0.25</c:v>
                </c:pt>
                <c:pt idx="9803">
                  <c:v>0.25</c:v>
                </c:pt>
                <c:pt idx="9804">
                  <c:v>0.25</c:v>
                </c:pt>
                <c:pt idx="9805">
                  <c:v>0.75</c:v>
                </c:pt>
                <c:pt idx="9806">
                  <c:v>0.25</c:v>
                </c:pt>
                <c:pt idx="9807">
                  <c:v>0.25</c:v>
                </c:pt>
                <c:pt idx="9808">
                  <c:v>0.25</c:v>
                </c:pt>
                <c:pt idx="9809">
                  <c:v>0.25</c:v>
                </c:pt>
                <c:pt idx="9810">
                  <c:v>0.25</c:v>
                </c:pt>
                <c:pt idx="9811">
                  <c:v>0.75</c:v>
                </c:pt>
                <c:pt idx="9812">
                  <c:v>0.25</c:v>
                </c:pt>
                <c:pt idx="9813">
                  <c:v>0.75</c:v>
                </c:pt>
                <c:pt idx="9814">
                  <c:v>0.25</c:v>
                </c:pt>
                <c:pt idx="9815">
                  <c:v>0.75</c:v>
                </c:pt>
                <c:pt idx="9816">
                  <c:v>0.25</c:v>
                </c:pt>
                <c:pt idx="9817">
                  <c:v>0.25</c:v>
                </c:pt>
                <c:pt idx="9818">
                  <c:v>0.25</c:v>
                </c:pt>
                <c:pt idx="9819">
                  <c:v>0.25</c:v>
                </c:pt>
                <c:pt idx="9820">
                  <c:v>0.25</c:v>
                </c:pt>
                <c:pt idx="9821">
                  <c:v>0.25</c:v>
                </c:pt>
                <c:pt idx="9822">
                  <c:v>0.25</c:v>
                </c:pt>
                <c:pt idx="9823">
                  <c:v>0.25</c:v>
                </c:pt>
                <c:pt idx="9824">
                  <c:v>0.75</c:v>
                </c:pt>
                <c:pt idx="9825">
                  <c:v>0.25</c:v>
                </c:pt>
                <c:pt idx="9826">
                  <c:v>0.25</c:v>
                </c:pt>
                <c:pt idx="9827">
                  <c:v>0.25</c:v>
                </c:pt>
                <c:pt idx="9828">
                  <c:v>0.25</c:v>
                </c:pt>
                <c:pt idx="9829">
                  <c:v>0.25</c:v>
                </c:pt>
                <c:pt idx="9830">
                  <c:v>0.25</c:v>
                </c:pt>
                <c:pt idx="9831">
                  <c:v>0.25</c:v>
                </c:pt>
                <c:pt idx="9832">
                  <c:v>0.25</c:v>
                </c:pt>
                <c:pt idx="9833">
                  <c:v>0.25</c:v>
                </c:pt>
                <c:pt idx="9834">
                  <c:v>0.25</c:v>
                </c:pt>
                <c:pt idx="9835">
                  <c:v>0.25</c:v>
                </c:pt>
                <c:pt idx="9836">
                  <c:v>0.25</c:v>
                </c:pt>
                <c:pt idx="9837">
                  <c:v>0.25</c:v>
                </c:pt>
                <c:pt idx="9838">
                  <c:v>0.25</c:v>
                </c:pt>
                <c:pt idx="9839">
                  <c:v>0.25</c:v>
                </c:pt>
                <c:pt idx="9840">
                  <c:v>0.25</c:v>
                </c:pt>
                <c:pt idx="9841">
                  <c:v>0.25</c:v>
                </c:pt>
                <c:pt idx="9842">
                  <c:v>0.25</c:v>
                </c:pt>
                <c:pt idx="9843">
                  <c:v>0.25</c:v>
                </c:pt>
                <c:pt idx="9844">
                  <c:v>0.25</c:v>
                </c:pt>
                <c:pt idx="9845">
                  <c:v>0.25</c:v>
                </c:pt>
                <c:pt idx="9846">
                  <c:v>0.25</c:v>
                </c:pt>
                <c:pt idx="9847">
                  <c:v>0.25</c:v>
                </c:pt>
                <c:pt idx="9848">
                  <c:v>0.25</c:v>
                </c:pt>
                <c:pt idx="9849">
                  <c:v>0.25</c:v>
                </c:pt>
                <c:pt idx="9850">
                  <c:v>0.25</c:v>
                </c:pt>
                <c:pt idx="9851">
                  <c:v>0.25</c:v>
                </c:pt>
                <c:pt idx="9852">
                  <c:v>0.25</c:v>
                </c:pt>
                <c:pt idx="9853">
                  <c:v>0.25</c:v>
                </c:pt>
                <c:pt idx="9854">
                  <c:v>0.25</c:v>
                </c:pt>
                <c:pt idx="9855">
                  <c:v>0.25</c:v>
                </c:pt>
                <c:pt idx="9856">
                  <c:v>0.25</c:v>
                </c:pt>
                <c:pt idx="9857">
                  <c:v>0.25</c:v>
                </c:pt>
                <c:pt idx="9858">
                  <c:v>0.25</c:v>
                </c:pt>
                <c:pt idx="9859">
                  <c:v>0.25</c:v>
                </c:pt>
                <c:pt idx="9860">
                  <c:v>0.25</c:v>
                </c:pt>
                <c:pt idx="9861">
                  <c:v>0.25</c:v>
                </c:pt>
                <c:pt idx="9862">
                  <c:v>0.25</c:v>
                </c:pt>
                <c:pt idx="9863">
                  <c:v>0.25</c:v>
                </c:pt>
                <c:pt idx="9864">
                  <c:v>0.25</c:v>
                </c:pt>
                <c:pt idx="9865">
                  <c:v>0.25</c:v>
                </c:pt>
                <c:pt idx="9866">
                  <c:v>0.25</c:v>
                </c:pt>
                <c:pt idx="9867">
                  <c:v>0.25</c:v>
                </c:pt>
                <c:pt idx="9868">
                  <c:v>0.25</c:v>
                </c:pt>
                <c:pt idx="9869">
                  <c:v>0.25</c:v>
                </c:pt>
                <c:pt idx="9870">
                  <c:v>0.25</c:v>
                </c:pt>
                <c:pt idx="9871">
                  <c:v>0.25</c:v>
                </c:pt>
                <c:pt idx="9872">
                  <c:v>0.25</c:v>
                </c:pt>
                <c:pt idx="9873">
                  <c:v>0.25</c:v>
                </c:pt>
                <c:pt idx="9874">
                  <c:v>0.25</c:v>
                </c:pt>
                <c:pt idx="9875">
                  <c:v>0.25</c:v>
                </c:pt>
                <c:pt idx="9876">
                  <c:v>0.25</c:v>
                </c:pt>
                <c:pt idx="9877">
                  <c:v>0.25</c:v>
                </c:pt>
                <c:pt idx="9878">
                  <c:v>0.25</c:v>
                </c:pt>
                <c:pt idx="9879">
                  <c:v>0.25</c:v>
                </c:pt>
                <c:pt idx="9880">
                  <c:v>0.25</c:v>
                </c:pt>
                <c:pt idx="9881">
                  <c:v>0.25</c:v>
                </c:pt>
                <c:pt idx="9882">
                  <c:v>0.25</c:v>
                </c:pt>
                <c:pt idx="9883">
                  <c:v>0.25</c:v>
                </c:pt>
                <c:pt idx="9884">
                  <c:v>0.25</c:v>
                </c:pt>
                <c:pt idx="9885">
                  <c:v>0.25</c:v>
                </c:pt>
                <c:pt idx="9886">
                  <c:v>0.25</c:v>
                </c:pt>
                <c:pt idx="9887">
                  <c:v>0.25</c:v>
                </c:pt>
                <c:pt idx="9888">
                  <c:v>0.25</c:v>
                </c:pt>
                <c:pt idx="9889">
                  <c:v>0.75</c:v>
                </c:pt>
                <c:pt idx="9890">
                  <c:v>0.75</c:v>
                </c:pt>
                <c:pt idx="9891">
                  <c:v>0.25</c:v>
                </c:pt>
                <c:pt idx="9892">
                  <c:v>0.25</c:v>
                </c:pt>
                <c:pt idx="9893">
                  <c:v>0.25</c:v>
                </c:pt>
                <c:pt idx="9894">
                  <c:v>0.25</c:v>
                </c:pt>
                <c:pt idx="9895">
                  <c:v>0.25</c:v>
                </c:pt>
                <c:pt idx="9896">
                  <c:v>0.25</c:v>
                </c:pt>
                <c:pt idx="9897">
                  <c:v>0.25</c:v>
                </c:pt>
                <c:pt idx="9898">
                  <c:v>0.25</c:v>
                </c:pt>
                <c:pt idx="9899">
                  <c:v>0.75</c:v>
                </c:pt>
                <c:pt idx="9900">
                  <c:v>0.25</c:v>
                </c:pt>
                <c:pt idx="9901">
                  <c:v>0.75</c:v>
                </c:pt>
                <c:pt idx="9902">
                  <c:v>0.75</c:v>
                </c:pt>
                <c:pt idx="9903">
                  <c:v>0.25</c:v>
                </c:pt>
                <c:pt idx="9904">
                  <c:v>0.25</c:v>
                </c:pt>
                <c:pt idx="9905">
                  <c:v>0.75</c:v>
                </c:pt>
                <c:pt idx="9906">
                  <c:v>0.25</c:v>
                </c:pt>
                <c:pt idx="9907">
                  <c:v>0.25</c:v>
                </c:pt>
                <c:pt idx="9908">
                  <c:v>0.25</c:v>
                </c:pt>
                <c:pt idx="9909">
                  <c:v>0.25</c:v>
                </c:pt>
                <c:pt idx="9910">
                  <c:v>0.25</c:v>
                </c:pt>
                <c:pt idx="9911">
                  <c:v>0.25</c:v>
                </c:pt>
                <c:pt idx="9912">
                  <c:v>0.25</c:v>
                </c:pt>
                <c:pt idx="9913">
                  <c:v>0.25</c:v>
                </c:pt>
                <c:pt idx="9914">
                  <c:v>0.25</c:v>
                </c:pt>
                <c:pt idx="9915">
                  <c:v>0.25</c:v>
                </c:pt>
                <c:pt idx="9916">
                  <c:v>0.25</c:v>
                </c:pt>
                <c:pt idx="9917">
                  <c:v>0.25</c:v>
                </c:pt>
                <c:pt idx="9918">
                  <c:v>0.25</c:v>
                </c:pt>
                <c:pt idx="9919">
                  <c:v>0.25</c:v>
                </c:pt>
                <c:pt idx="9920">
                  <c:v>0.25</c:v>
                </c:pt>
                <c:pt idx="9921">
                  <c:v>0.25</c:v>
                </c:pt>
                <c:pt idx="9922">
                  <c:v>0.25</c:v>
                </c:pt>
                <c:pt idx="9923">
                  <c:v>0.25</c:v>
                </c:pt>
                <c:pt idx="9924">
                  <c:v>0.25</c:v>
                </c:pt>
                <c:pt idx="9925">
                  <c:v>0.25</c:v>
                </c:pt>
                <c:pt idx="9926">
                  <c:v>0.25</c:v>
                </c:pt>
                <c:pt idx="9927">
                  <c:v>0.25</c:v>
                </c:pt>
                <c:pt idx="9928">
                  <c:v>0.25</c:v>
                </c:pt>
                <c:pt idx="9929">
                  <c:v>0.25</c:v>
                </c:pt>
                <c:pt idx="9930">
                  <c:v>0.25</c:v>
                </c:pt>
                <c:pt idx="9931">
                  <c:v>0.25</c:v>
                </c:pt>
                <c:pt idx="9932">
                  <c:v>0.25</c:v>
                </c:pt>
                <c:pt idx="9933">
                  <c:v>0.25</c:v>
                </c:pt>
                <c:pt idx="9934">
                  <c:v>0.25</c:v>
                </c:pt>
                <c:pt idx="9935">
                  <c:v>0.25</c:v>
                </c:pt>
                <c:pt idx="9936">
                  <c:v>0.75</c:v>
                </c:pt>
                <c:pt idx="9937">
                  <c:v>0.25</c:v>
                </c:pt>
                <c:pt idx="9938">
                  <c:v>0.75</c:v>
                </c:pt>
                <c:pt idx="9939">
                  <c:v>0.75</c:v>
                </c:pt>
                <c:pt idx="9940">
                  <c:v>0.25</c:v>
                </c:pt>
                <c:pt idx="9941">
                  <c:v>0.25</c:v>
                </c:pt>
                <c:pt idx="9942">
                  <c:v>0.25</c:v>
                </c:pt>
                <c:pt idx="9943">
                  <c:v>0.25</c:v>
                </c:pt>
                <c:pt idx="9944">
                  <c:v>0.25</c:v>
                </c:pt>
                <c:pt idx="9945">
                  <c:v>0.25</c:v>
                </c:pt>
                <c:pt idx="9946">
                  <c:v>0.75</c:v>
                </c:pt>
                <c:pt idx="9947">
                  <c:v>0.25</c:v>
                </c:pt>
                <c:pt idx="9948">
                  <c:v>0.25</c:v>
                </c:pt>
                <c:pt idx="9949">
                  <c:v>0.25</c:v>
                </c:pt>
                <c:pt idx="9950">
                  <c:v>0.75</c:v>
                </c:pt>
                <c:pt idx="9951">
                  <c:v>0.75</c:v>
                </c:pt>
                <c:pt idx="9952">
                  <c:v>0.25</c:v>
                </c:pt>
                <c:pt idx="9953">
                  <c:v>0.75</c:v>
                </c:pt>
                <c:pt idx="9954">
                  <c:v>0.75</c:v>
                </c:pt>
                <c:pt idx="9955">
                  <c:v>0.25</c:v>
                </c:pt>
                <c:pt idx="9956">
                  <c:v>0.25</c:v>
                </c:pt>
                <c:pt idx="9957">
                  <c:v>0.25</c:v>
                </c:pt>
                <c:pt idx="9958">
                  <c:v>0.75</c:v>
                </c:pt>
                <c:pt idx="9959">
                  <c:v>0.25</c:v>
                </c:pt>
                <c:pt idx="9960">
                  <c:v>0.25</c:v>
                </c:pt>
                <c:pt idx="9961">
                  <c:v>0.25</c:v>
                </c:pt>
                <c:pt idx="9962">
                  <c:v>0.75</c:v>
                </c:pt>
                <c:pt idx="9963">
                  <c:v>0.25</c:v>
                </c:pt>
                <c:pt idx="9964">
                  <c:v>0.25</c:v>
                </c:pt>
                <c:pt idx="9965">
                  <c:v>0.75</c:v>
                </c:pt>
                <c:pt idx="9966">
                  <c:v>0.25</c:v>
                </c:pt>
                <c:pt idx="9967">
                  <c:v>0.25</c:v>
                </c:pt>
                <c:pt idx="9968">
                  <c:v>0.25</c:v>
                </c:pt>
                <c:pt idx="9969">
                  <c:v>0.25</c:v>
                </c:pt>
                <c:pt idx="9970">
                  <c:v>0.75</c:v>
                </c:pt>
                <c:pt idx="9971">
                  <c:v>0.25</c:v>
                </c:pt>
                <c:pt idx="9972">
                  <c:v>0.25</c:v>
                </c:pt>
                <c:pt idx="9973">
                  <c:v>0.25</c:v>
                </c:pt>
                <c:pt idx="9974">
                  <c:v>0.75</c:v>
                </c:pt>
                <c:pt idx="9975">
                  <c:v>0.25</c:v>
                </c:pt>
                <c:pt idx="9976">
                  <c:v>0.25</c:v>
                </c:pt>
                <c:pt idx="9977">
                  <c:v>0.25</c:v>
                </c:pt>
                <c:pt idx="9978">
                  <c:v>0.25</c:v>
                </c:pt>
                <c:pt idx="9979">
                  <c:v>0.25</c:v>
                </c:pt>
                <c:pt idx="9980">
                  <c:v>0.25</c:v>
                </c:pt>
                <c:pt idx="9981">
                  <c:v>0.25</c:v>
                </c:pt>
                <c:pt idx="9982">
                  <c:v>0.25</c:v>
                </c:pt>
                <c:pt idx="9983">
                  <c:v>0.25</c:v>
                </c:pt>
                <c:pt idx="9984">
                  <c:v>0.25</c:v>
                </c:pt>
                <c:pt idx="9985">
                  <c:v>0.25</c:v>
                </c:pt>
                <c:pt idx="9986">
                  <c:v>0.25</c:v>
                </c:pt>
                <c:pt idx="9987">
                  <c:v>0.25</c:v>
                </c:pt>
                <c:pt idx="9988">
                  <c:v>0.25</c:v>
                </c:pt>
                <c:pt idx="9989">
                  <c:v>0.25</c:v>
                </c:pt>
                <c:pt idx="9990">
                  <c:v>0.25</c:v>
                </c:pt>
                <c:pt idx="9991">
                  <c:v>0.25</c:v>
                </c:pt>
                <c:pt idx="9992">
                  <c:v>0.25</c:v>
                </c:pt>
                <c:pt idx="9993">
                  <c:v>0.25</c:v>
                </c:pt>
                <c:pt idx="9994">
                  <c:v>0.25</c:v>
                </c:pt>
                <c:pt idx="9995">
                  <c:v>0.25</c:v>
                </c:pt>
                <c:pt idx="9996">
                  <c:v>0.25</c:v>
                </c:pt>
                <c:pt idx="9997">
                  <c:v>0.25</c:v>
                </c:pt>
                <c:pt idx="9998">
                  <c:v>0.25</c:v>
                </c:pt>
                <c:pt idx="9999">
                  <c:v>0.25</c:v>
                </c:pt>
                <c:pt idx="10000">
                  <c:v>0.25</c:v>
                </c:pt>
                <c:pt idx="10001">
                  <c:v>0.25</c:v>
                </c:pt>
                <c:pt idx="10002">
                  <c:v>0.25</c:v>
                </c:pt>
                <c:pt idx="10003">
                  <c:v>0.25</c:v>
                </c:pt>
                <c:pt idx="10004">
                  <c:v>0.25</c:v>
                </c:pt>
                <c:pt idx="10005">
                  <c:v>0.25</c:v>
                </c:pt>
                <c:pt idx="10006">
                  <c:v>0.25</c:v>
                </c:pt>
                <c:pt idx="10007">
                  <c:v>0.25</c:v>
                </c:pt>
                <c:pt idx="10008">
                  <c:v>0.25</c:v>
                </c:pt>
                <c:pt idx="10009">
                  <c:v>0.25</c:v>
                </c:pt>
                <c:pt idx="10010">
                  <c:v>0.25</c:v>
                </c:pt>
                <c:pt idx="10011">
                  <c:v>0.25</c:v>
                </c:pt>
                <c:pt idx="10012">
                  <c:v>0.25</c:v>
                </c:pt>
                <c:pt idx="10013">
                  <c:v>0.25</c:v>
                </c:pt>
                <c:pt idx="10014">
                  <c:v>0.25</c:v>
                </c:pt>
                <c:pt idx="10015">
                  <c:v>0.25</c:v>
                </c:pt>
                <c:pt idx="10016">
                  <c:v>0.25</c:v>
                </c:pt>
                <c:pt idx="10017">
                  <c:v>0.25</c:v>
                </c:pt>
                <c:pt idx="10018">
                  <c:v>0.25</c:v>
                </c:pt>
                <c:pt idx="10019">
                  <c:v>0.25</c:v>
                </c:pt>
                <c:pt idx="10020">
                  <c:v>0.25</c:v>
                </c:pt>
                <c:pt idx="10021">
                  <c:v>0.25</c:v>
                </c:pt>
                <c:pt idx="10022">
                  <c:v>0.25</c:v>
                </c:pt>
                <c:pt idx="10023">
                  <c:v>0.25</c:v>
                </c:pt>
                <c:pt idx="10024">
                  <c:v>0.75</c:v>
                </c:pt>
                <c:pt idx="10025">
                  <c:v>0.75</c:v>
                </c:pt>
                <c:pt idx="10026">
                  <c:v>0.75</c:v>
                </c:pt>
                <c:pt idx="10027">
                  <c:v>0.75</c:v>
                </c:pt>
                <c:pt idx="10028">
                  <c:v>0.75</c:v>
                </c:pt>
                <c:pt idx="10029">
                  <c:v>0.75</c:v>
                </c:pt>
                <c:pt idx="10030">
                  <c:v>0.75</c:v>
                </c:pt>
                <c:pt idx="10031">
                  <c:v>0.75</c:v>
                </c:pt>
                <c:pt idx="10032">
                  <c:v>0.75</c:v>
                </c:pt>
                <c:pt idx="10033">
                  <c:v>0.75</c:v>
                </c:pt>
                <c:pt idx="10034">
                  <c:v>0.75</c:v>
                </c:pt>
                <c:pt idx="10035">
                  <c:v>0.75</c:v>
                </c:pt>
                <c:pt idx="10036">
                  <c:v>0.75</c:v>
                </c:pt>
                <c:pt idx="10037">
                  <c:v>0.75</c:v>
                </c:pt>
                <c:pt idx="10038">
                  <c:v>0.75</c:v>
                </c:pt>
                <c:pt idx="10039">
                  <c:v>0</c:v>
                </c:pt>
                <c:pt idx="10040">
                  <c:v>0.75</c:v>
                </c:pt>
                <c:pt idx="10041">
                  <c:v>0</c:v>
                </c:pt>
                <c:pt idx="10042">
                  <c:v>0</c:v>
                </c:pt>
                <c:pt idx="10043">
                  <c:v>0</c:v>
                </c:pt>
                <c:pt idx="10044">
                  <c:v>0.75</c:v>
                </c:pt>
                <c:pt idx="10045">
                  <c:v>0</c:v>
                </c:pt>
                <c:pt idx="10046">
                  <c:v>0.75</c:v>
                </c:pt>
                <c:pt idx="10047">
                  <c:v>0.75</c:v>
                </c:pt>
                <c:pt idx="10048">
                  <c:v>0.75</c:v>
                </c:pt>
                <c:pt idx="10049">
                  <c:v>0.25</c:v>
                </c:pt>
                <c:pt idx="10050">
                  <c:v>0.25</c:v>
                </c:pt>
                <c:pt idx="10051">
                  <c:v>0.25</c:v>
                </c:pt>
                <c:pt idx="10052">
                  <c:v>0.25</c:v>
                </c:pt>
                <c:pt idx="10053">
                  <c:v>0.25</c:v>
                </c:pt>
                <c:pt idx="10054">
                  <c:v>0.25</c:v>
                </c:pt>
                <c:pt idx="10055">
                  <c:v>0.25</c:v>
                </c:pt>
                <c:pt idx="10056">
                  <c:v>0.25</c:v>
                </c:pt>
              </c:numCache>
            </c:numRef>
          </c:xVal>
          <c:yVal>
            <c:numRef>
              <c:f>'SCATTER-PLOT-AGAINST-MSRP'!$AM$2:$AM$10058</c:f>
              <c:numCache>
                <c:formatCode>General</c:formatCode>
                <c:ptCount val="10057"/>
                <c:pt idx="0">
                  <c:v>0.12225761772853186</c:v>
                </c:pt>
                <c:pt idx="1">
                  <c:v>0.10706371191135734</c:v>
                </c:pt>
                <c:pt idx="2">
                  <c:v>9.5152354570637115E-2</c:v>
                </c:pt>
                <c:pt idx="3">
                  <c:v>7.6038781163434904E-2</c:v>
                </c:pt>
                <c:pt idx="4">
                  <c:v>9.0027700831024932E-2</c:v>
                </c:pt>
                <c:pt idx="5">
                  <c:v>8.088642659279778E-2</c:v>
                </c:pt>
                <c:pt idx="6">
                  <c:v>0.11662049861495845</c:v>
                </c:pt>
                <c:pt idx="7">
                  <c:v>0.10332409972299168</c:v>
                </c:pt>
                <c:pt idx="8">
                  <c:v>9.6675900277008314E-2</c:v>
                </c:pt>
                <c:pt idx="9">
                  <c:v>9.7506925207756237E-2</c:v>
                </c:pt>
                <c:pt idx="10">
                  <c:v>0.10415512465373961</c:v>
                </c:pt>
                <c:pt idx="11">
                  <c:v>8.1717451523545703E-2</c:v>
                </c:pt>
                <c:pt idx="12">
                  <c:v>0.11745152354570637</c:v>
                </c:pt>
                <c:pt idx="13">
                  <c:v>9.7506925207756237E-2</c:v>
                </c:pt>
                <c:pt idx="14">
                  <c:v>8.1717451523545703E-2</c:v>
                </c:pt>
                <c:pt idx="15">
                  <c:v>0.12811634349030471</c:v>
                </c:pt>
                <c:pt idx="16">
                  <c:v>0.11509695290858726</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7.0623268698060945E-2</c:v>
                </c:pt>
                <c:pt idx="33">
                  <c:v>6.3698060941828255E-2</c:v>
                </c:pt>
                <c:pt idx="34">
                  <c:v>7.2562326869806099E-2</c:v>
                </c:pt>
                <c:pt idx="35">
                  <c:v>0</c:v>
                </c:pt>
                <c:pt idx="36">
                  <c:v>0</c:v>
                </c:pt>
                <c:pt idx="37">
                  <c:v>0</c:v>
                </c:pt>
                <c:pt idx="38">
                  <c:v>0</c:v>
                </c:pt>
                <c:pt idx="39">
                  <c:v>0</c:v>
                </c:pt>
                <c:pt idx="40">
                  <c:v>0</c:v>
                </c:pt>
                <c:pt idx="41">
                  <c:v>8.5457063711911363E-2</c:v>
                </c:pt>
                <c:pt idx="42">
                  <c:v>0.10152354570637119</c:v>
                </c:pt>
                <c:pt idx="43">
                  <c:v>0.12950138504155126</c:v>
                </c:pt>
                <c:pt idx="44">
                  <c:v>9.0997229916897501E-2</c:v>
                </c:pt>
                <c:pt idx="45">
                  <c:v>0.10706371191135734</c:v>
                </c:pt>
                <c:pt idx="46">
                  <c:v>0.11675900277008311</c:v>
                </c:pt>
                <c:pt idx="47">
                  <c:v>8.5457063711911363E-2</c:v>
                </c:pt>
                <c:pt idx="48">
                  <c:v>0.12229916897506925</c:v>
                </c:pt>
                <c:pt idx="49">
                  <c:v>0.13504155124653738</c:v>
                </c:pt>
                <c:pt idx="50">
                  <c:v>0.12313019390581717</c:v>
                </c:pt>
                <c:pt idx="51">
                  <c:v>0.13033240997229917</c:v>
                </c:pt>
                <c:pt idx="52">
                  <c:v>0.13587257617728532</c:v>
                </c:pt>
                <c:pt idx="53">
                  <c:v>0.11759002770083103</c:v>
                </c:pt>
                <c:pt idx="54">
                  <c:v>0.10235457063711911</c:v>
                </c:pt>
                <c:pt idx="55">
                  <c:v>8.6288088642659286E-2</c:v>
                </c:pt>
                <c:pt idx="56">
                  <c:v>9.1828254847645424E-2</c:v>
                </c:pt>
                <c:pt idx="57">
                  <c:v>0.10789473684210527</c:v>
                </c:pt>
                <c:pt idx="58">
                  <c:v>0</c:v>
                </c:pt>
                <c:pt idx="59">
                  <c:v>0</c:v>
                </c:pt>
                <c:pt idx="60">
                  <c:v>0</c:v>
                </c:pt>
                <c:pt idx="61">
                  <c:v>0</c:v>
                </c:pt>
                <c:pt idx="62">
                  <c:v>0</c:v>
                </c:pt>
                <c:pt idx="63">
                  <c:v>0</c:v>
                </c:pt>
                <c:pt idx="64">
                  <c:v>6.4182825484764547E-2</c:v>
                </c:pt>
                <c:pt idx="65">
                  <c:v>6.0803324099722993E-2</c:v>
                </c:pt>
                <c:pt idx="66">
                  <c:v>7.5817174515235453E-2</c:v>
                </c:pt>
                <c:pt idx="67">
                  <c:v>5.5387811634349034E-2</c:v>
                </c:pt>
                <c:pt idx="68">
                  <c:v>6.8213296398891968E-2</c:v>
                </c:pt>
                <c:pt idx="69">
                  <c:v>7.9847645429362887E-2</c:v>
                </c:pt>
                <c:pt idx="70">
                  <c:v>5.5387811634349034E-2</c:v>
                </c:pt>
                <c:pt idx="71">
                  <c:v>7.1454293628808868E-2</c:v>
                </c:pt>
                <c:pt idx="72">
                  <c:v>8.2506925207756238E-2</c:v>
                </c:pt>
                <c:pt idx="73">
                  <c:v>7.7299168975069249E-2</c:v>
                </c:pt>
                <c:pt idx="74">
                  <c:v>5.6759002770083104E-2</c:v>
                </c:pt>
                <c:pt idx="75">
                  <c:v>7.0831024930747916E-2</c:v>
                </c:pt>
                <c:pt idx="76">
                  <c:v>6.5623268698060941E-2</c:v>
                </c:pt>
                <c:pt idx="77">
                  <c:v>6.229916897506925E-2</c:v>
                </c:pt>
                <c:pt idx="78">
                  <c:v>7.7299168975069249E-2</c:v>
                </c:pt>
                <c:pt idx="79">
                  <c:v>8.2506925207756238E-2</c:v>
                </c:pt>
                <c:pt idx="80">
                  <c:v>6.837950138504155E-2</c:v>
                </c:pt>
                <c:pt idx="81">
                  <c:v>5.6759002770083104E-2</c:v>
                </c:pt>
                <c:pt idx="82">
                  <c:v>6.5623268698060941E-2</c:v>
                </c:pt>
                <c:pt idx="83">
                  <c:v>8.0055401662049858E-2</c:v>
                </c:pt>
                <c:pt idx="84">
                  <c:v>7.1454293628808868E-2</c:v>
                </c:pt>
                <c:pt idx="85">
                  <c:v>5.5387811634349034E-2</c:v>
                </c:pt>
                <c:pt idx="86">
                  <c:v>6.229916897506925E-2</c:v>
                </c:pt>
                <c:pt idx="87">
                  <c:v>0</c:v>
                </c:pt>
                <c:pt idx="88">
                  <c:v>0</c:v>
                </c:pt>
                <c:pt idx="89">
                  <c:v>0</c:v>
                </c:pt>
                <c:pt idx="90">
                  <c:v>0</c:v>
                </c:pt>
                <c:pt idx="91">
                  <c:v>0</c:v>
                </c:pt>
                <c:pt idx="92">
                  <c:v>0</c:v>
                </c:pt>
                <c:pt idx="93">
                  <c:v>0</c:v>
                </c:pt>
                <c:pt idx="94">
                  <c:v>0</c:v>
                </c:pt>
                <c:pt idx="95">
                  <c:v>2.0221606648199446E-4</c:v>
                </c:pt>
                <c:pt idx="96">
                  <c:v>4.7451523545706375E-3</c:v>
                </c:pt>
                <c:pt idx="97">
                  <c:v>4.2105263157894736E-3</c:v>
                </c:pt>
                <c:pt idx="98">
                  <c:v>5.2908587257617726E-3</c:v>
                </c:pt>
                <c:pt idx="99">
                  <c:v>6.0443213296398892E-3</c:v>
                </c:pt>
                <c:pt idx="100">
                  <c:v>5.8365650969529085E-3</c:v>
                </c:pt>
                <c:pt idx="101">
                  <c:v>6.3684210526315788E-3</c:v>
                </c:pt>
                <c:pt idx="102">
                  <c:v>7.4598337950138507E-3</c:v>
                </c:pt>
                <c:pt idx="103">
                  <c:v>5.8365650969529085E-3</c:v>
                </c:pt>
                <c:pt idx="104">
                  <c:v>0</c:v>
                </c:pt>
                <c:pt idx="105">
                  <c:v>0</c:v>
                </c:pt>
                <c:pt idx="106">
                  <c:v>0</c:v>
                </c:pt>
                <c:pt idx="107">
                  <c:v>0</c:v>
                </c:pt>
                <c:pt idx="108">
                  <c:v>0</c:v>
                </c:pt>
                <c:pt idx="109">
                  <c:v>0</c:v>
                </c:pt>
                <c:pt idx="110">
                  <c:v>0</c:v>
                </c:pt>
                <c:pt idx="111">
                  <c:v>0</c:v>
                </c:pt>
                <c:pt idx="112">
                  <c:v>3.8836565096952907E-2</c:v>
                </c:pt>
                <c:pt idx="113">
                  <c:v>3.4709141274238228E-2</c:v>
                </c:pt>
                <c:pt idx="114">
                  <c:v>4.1163434903047094E-2</c:v>
                </c:pt>
                <c:pt idx="115">
                  <c:v>3.7036011080332408E-2</c:v>
                </c:pt>
                <c:pt idx="116">
                  <c:v>4.1689750692520774E-2</c:v>
                </c:pt>
                <c:pt idx="117">
                  <c:v>3.7562326869806095E-2</c:v>
                </c:pt>
                <c:pt idx="118">
                  <c:v>3.9362880886426595E-2</c:v>
                </c:pt>
                <c:pt idx="119">
                  <c:v>3.5235457063711909E-2</c:v>
                </c:pt>
                <c:pt idx="120">
                  <c:v>4.1689750692520774E-2</c:v>
                </c:pt>
                <c:pt idx="121">
                  <c:v>3.7562326869806095E-2</c:v>
                </c:pt>
                <c:pt idx="122">
                  <c:v>3.9362880886426595E-2</c:v>
                </c:pt>
                <c:pt idx="123">
                  <c:v>3.5235457063711909E-2</c:v>
                </c:pt>
                <c:pt idx="124">
                  <c:v>0.12534626038781163</c:v>
                </c:pt>
                <c:pt idx="125">
                  <c:v>0.11038781163434903</c:v>
                </c:pt>
                <c:pt idx="126">
                  <c:v>0.11038781163434903</c:v>
                </c:pt>
                <c:pt idx="127">
                  <c:v>0.11357340720221606</c:v>
                </c:pt>
                <c:pt idx="128">
                  <c:v>0.13074792243767314</c:v>
                </c:pt>
                <c:pt idx="129">
                  <c:v>0.13199445983379501</c:v>
                </c:pt>
                <c:pt idx="130">
                  <c:v>0.11620498614958449</c:v>
                </c:pt>
                <c:pt idx="131">
                  <c:v>0.11066481994459834</c:v>
                </c:pt>
                <c:pt idx="132">
                  <c:v>0.13337950138504154</c:v>
                </c:pt>
                <c:pt idx="133">
                  <c:v>9.833795013850416E-2</c:v>
                </c:pt>
                <c:pt idx="134">
                  <c:v>0.11565096952908588</c:v>
                </c:pt>
                <c:pt idx="135">
                  <c:v>0.1038781163434903</c:v>
                </c:pt>
                <c:pt idx="136">
                  <c:v>0.1038781163434903</c:v>
                </c:pt>
                <c:pt idx="137">
                  <c:v>9.1274238227146809E-2</c:v>
                </c:pt>
                <c:pt idx="138">
                  <c:v>0.12119113573407202</c:v>
                </c:pt>
                <c:pt idx="139">
                  <c:v>9.833795013850416E-2</c:v>
                </c:pt>
                <c:pt idx="140">
                  <c:v>8.5734072022160671E-2</c:v>
                </c:pt>
                <c:pt idx="141">
                  <c:v>0.11038781163434903</c:v>
                </c:pt>
                <c:pt idx="142">
                  <c:v>0.12686980609418283</c:v>
                </c:pt>
                <c:pt idx="143">
                  <c:v>0.10069252077562327</c:v>
                </c:pt>
                <c:pt idx="144">
                  <c:v>0.10623268698060942</c:v>
                </c:pt>
                <c:pt idx="145">
                  <c:v>0.10069252077562327</c:v>
                </c:pt>
                <c:pt idx="146">
                  <c:v>0.11260387811634349</c:v>
                </c:pt>
                <c:pt idx="147">
                  <c:v>8.6288088642659286E-2</c:v>
                </c:pt>
                <c:pt idx="148">
                  <c:v>9.1828254847645424E-2</c:v>
                </c:pt>
                <c:pt idx="149">
                  <c:v>0.11675900277008311</c:v>
                </c:pt>
                <c:pt idx="150">
                  <c:v>0.12132963988919668</c:v>
                </c:pt>
                <c:pt idx="151">
                  <c:v>0.1018005540166205</c:v>
                </c:pt>
                <c:pt idx="152">
                  <c:v>9.2659279778393347E-2</c:v>
                </c:pt>
                <c:pt idx="153">
                  <c:v>8.7119113573407209E-2</c:v>
                </c:pt>
                <c:pt idx="154">
                  <c:v>0.10734072022160665</c:v>
                </c:pt>
                <c:pt idx="155">
                  <c:v>0.11149584487534626</c:v>
                </c:pt>
                <c:pt idx="156">
                  <c:v>0.11343490304709142</c:v>
                </c:pt>
                <c:pt idx="157">
                  <c:v>0.13268698060941828</c:v>
                </c:pt>
                <c:pt idx="158">
                  <c:v>0.12714681440443212</c:v>
                </c:pt>
                <c:pt idx="159">
                  <c:v>0.11759002770083103</c:v>
                </c:pt>
                <c:pt idx="160">
                  <c:v>6.4265927977839334E-4</c:v>
                </c:pt>
                <c:pt idx="161">
                  <c:v>0</c:v>
                </c:pt>
                <c:pt idx="162">
                  <c:v>0</c:v>
                </c:pt>
                <c:pt idx="163">
                  <c:v>2.9085872576177285E-4</c:v>
                </c:pt>
                <c:pt idx="164">
                  <c:v>5.5124653739612188E-4</c:v>
                </c:pt>
                <c:pt idx="165">
                  <c:v>0</c:v>
                </c:pt>
                <c:pt idx="166">
                  <c:v>3.4349030470914128E-4</c:v>
                </c:pt>
                <c:pt idx="167">
                  <c:v>4.2991689750692518E-3</c:v>
                </c:pt>
                <c:pt idx="168">
                  <c:v>4.9584487534626038E-4</c:v>
                </c:pt>
                <c:pt idx="169">
                  <c:v>0</c:v>
                </c:pt>
                <c:pt idx="170">
                  <c:v>0</c:v>
                </c:pt>
                <c:pt idx="171">
                  <c:v>1.0443213296398891E-3</c:v>
                </c:pt>
                <c:pt idx="172">
                  <c:v>5.0249307479224379E-3</c:v>
                </c:pt>
                <c:pt idx="173">
                  <c:v>5.7340720221606644E-4</c:v>
                </c:pt>
                <c:pt idx="174">
                  <c:v>0</c:v>
                </c:pt>
                <c:pt idx="175">
                  <c:v>6.8698060941828256E-4</c:v>
                </c:pt>
                <c:pt idx="176">
                  <c:v>1.8005540166204985E-4</c:v>
                </c:pt>
                <c:pt idx="177">
                  <c:v>1.5152354570637119E-3</c:v>
                </c:pt>
                <c:pt idx="178">
                  <c:v>7.8116343490304714E-4</c:v>
                </c:pt>
                <c:pt idx="179">
                  <c:v>0</c:v>
                </c:pt>
                <c:pt idx="180">
                  <c:v>1.5069252077562327E-3</c:v>
                </c:pt>
                <c:pt idx="181">
                  <c:v>1.0997229916897507E-3</c:v>
                </c:pt>
                <c:pt idx="182">
                  <c:v>0</c:v>
                </c:pt>
                <c:pt idx="183">
                  <c:v>6.0221606648199442E-3</c:v>
                </c:pt>
                <c:pt idx="184">
                  <c:v>5.1800554016620494E-4</c:v>
                </c:pt>
                <c:pt idx="185">
                  <c:v>2.0193905817174514E-3</c:v>
                </c:pt>
                <c:pt idx="186">
                  <c:v>1.1994459833795015E-3</c:v>
                </c:pt>
                <c:pt idx="187">
                  <c:v>6.8421052631578944E-4</c:v>
                </c:pt>
                <c:pt idx="188">
                  <c:v>1.4958448753462604E-3</c:v>
                </c:pt>
                <c:pt idx="189">
                  <c:v>5.376731301939058E-3</c:v>
                </c:pt>
                <c:pt idx="190">
                  <c:v>3.5872576177285319E-3</c:v>
                </c:pt>
                <c:pt idx="191">
                  <c:v>1.1102493074792243E-2</c:v>
                </c:pt>
                <c:pt idx="192">
                  <c:v>1.3047091412742382E-2</c:v>
                </c:pt>
                <c:pt idx="193">
                  <c:v>4.7119113573407204E-3</c:v>
                </c:pt>
                <c:pt idx="194">
                  <c:v>7.398891966759003E-3</c:v>
                </c:pt>
                <c:pt idx="195">
                  <c:v>9.1578947368421044E-3</c:v>
                </c:pt>
                <c:pt idx="196">
                  <c:v>1.5512465373961219E-2</c:v>
                </c:pt>
                <c:pt idx="197">
                  <c:v>5.7894736842105266E-3</c:v>
                </c:pt>
                <c:pt idx="198">
                  <c:v>9.8531855955678677E-2</c:v>
                </c:pt>
                <c:pt idx="199">
                  <c:v>8.2257617728531851E-2</c:v>
                </c:pt>
                <c:pt idx="200">
                  <c:v>9.9916897506925215E-2</c:v>
                </c:pt>
                <c:pt idx="201">
                  <c:v>0.11882271468144044</c:v>
                </c:pt>
                <c:pt idx="202">
                  <c:v>9.1606648199445986E-2</c:v>
                </c:pt>
                <c:pt idx="203">
                  <c:v>0.11189750692520775</c:v>
                </c:pt>
                <c:pt idx="204">
                  <c:v>8.9182825484764541E-2</c:v>
                </c:pt>
                <c:pt idx="205">
                  <c:v>0.10684210526315789</c:v>
                </c:pt>
                <c:pt idx="206">
                  <c:v>9.9986149584487538E-2</c:v>
                </c:pt>
                <c:pt idx="207">
                  <c:v>9.3060941828254848E-2</c:v>
                </c:pt>
                <c:pt idx="208">
                  <c:v>0.1196398891966759</c:v>
                </c:pt>
                <c:pt idx="209">
                  <c:v>8.3822714681440438E-2</c:v>
                </c:pt>
                <c:pt idx="210">
                  <c:v>9.9044321329639889E-2</c:v>
                </c:pt>
                <c:pt idx="211">
                  <c:v>0.10818559556786704</c:v>
                </c:pt>
                <c:pt idx="212">
                  <c:v>9.4432132963988918E-2</c:v>
                </c:pt>
                <c:pt idx="213">
                  <c:v>0.11271468144044321</c:v>
                </c:pt>
                <c:pt idx="214">
                  <c:v>0.10126038781163435</c:v>
                </c:pt>
                <c:pt idx="215">
                  <c:v>9.2119113573407199E-2</c:v>
                </c:pt>
                <c:pt idx="216">
                  <c:v>0.10135734072022161</c:v>
                </c:pt>
                <c:pt idx="217">
                  <c:v>9.0747922437673129E-2</c:v>
                </c:pt>
                <c:pt idx="218">
                  <c:v>0.10840720221606648</c:v>
                </c:pt>
                <c:pt idx="219">
                  <c:v>0.11986149584487535</c:v>
                </c:pt>
                <c:pt idx="220">
                  <c:v>0.10157894736842105</c:v>
                </c:pt>
                <c:pt idx="221">
                  <c:v>0.10148199445983379</c:v>
                </c:pt>
                <c:pt idx="222">
                  <c:v>9.465373961218837E-2</c:v>
                </c:pt>
                <c:pt idx="223">
                  <c:v>0.10020775623268698</c:v>
                </c:pt>
                <c:pt idx="224">
                  <c:v>8.404432132963989E-2</c:v>
                </c:pt>
                <c:pt idx="225">
                  <c:v>0.11293628808864266</c:v>
                </c:pt>
                <c:pt idx="226">
                  <c:v>9.096952908587258E-2</c:v>
                </c:pt>
                <c:pt idx="227">
                  <c:v>9.3282548476454299E-2</c:v>
                </c:pt>
                <c:pt idx="228">
                  <c:v>8.3282548476454291E-2</c:v>
                </c:pt>
                <c:pt idx="229">
                  <c:v>7.3518005540166201E-2</c:v>
                </c:pt>
                <c:pt idx="230">
                  <c:v>8.3975069252077567E-2</c:v>
                </c:pt>
                <c:pt idx="231">
                  <c:v>7.4473684210526317E-2</c:v>
                </c:pt>
                <c:pt idx="232">
                  <c:v>7.530470914127424E-2</c:v>
                </c:pt>
                <c:pt idx="233">
                  <c:v>8.4806094182825489E-2</c:v>
                </c:pt>
                <c:pt idx="234">
                  <c:v>2.3462603878116346E-3</c:v>
                </c:pt>
                <c:pt idx="235">
                  <c:v>1.3518005540166206E-3</c:v>
                </c:pt>
                <c:pt idx="236">
                  <c:v>1.8919667590027701E-3</c:v>
                </c:pt>
                <c:pt idx="237">
                  <c:v>1.5318559556786705E-3</c:v>
                </c:pt>
                <c:pt idx="238">
                  <c:v>2.9058171745152354E-3</c:v>
                </c:pt>
                <c:pt idx="239">
                  <c:v>2.1440443213296399E-3</c:v>
                </c:pt>
                <c:pt idx="240">
                  <c:v>1.9445983379501384E-3</c:v>
                </c:pt>
                <c:pt idx="241">
                  <c:v>3.0498614958448752E-3</c:v>
                </c:pt>
                <c:pt idx="242">
                  <c:v>4.182825484764543E-3</c:v>
                </c:pt>
                <c:pt idx="243">
                  <c:v>3.0664819944598337E-3</c:v>
                </c:pt>
                <c:pt idx="244">
                  <c:v>4.4986149584487533E-3</c:v>
                </c:pt>
                <c:pt idx="245">
                  <c:v>3.2825484764542937E-3</c:v>
                </c:pt>
                <c:pt idx="246">
                  <c:v>0</c:v>
                </c:pt>
                <c:pt idx="247">
                  <c:v>0</c:v>
                </c:pt>
                <c:pt idx="248">
                  <c:v>0</c:v>
                </c:pt>
                <c:pt idx="249">
                  <c:v>0</c:v>
                </c:pt>
                <c:pt idx="250">
                  <c:v>0</c:v>
                </c:pt>
                <c:pt idx="251">
                  <c:v>3.9889196675900278E-4</c:v>
                </c:pt>
                <c:pt idx="252">
                  <c:v>2.7146814404432131E-4</c:v>
                </c:pt>
                <c:pt idx="253">
                  <c:v>4.9307479224376736E-4</c:v>
                </c:pt>
                <c:pt idx="254">
                  <c:v>8.6149584487534622E-4</c:v>
                </c:pt>
                <c:pt idx="255">
                  <c:v>9.5706371191135731E-2</c:v>
                </c:pt>
                <c:pt idx="256">
                  <c:v>0.10872576177285319</c:v>
                </c:pt>
                <c:pt idx="257">
                  <c:v>7.9224376731301935E-2</c:v>
                </c:pt>
                <c:pt idx="258">
                  <c:v>9.7229916897506929E-2</c:v>
                </c:pt>
                <c:pt idx="259">
                  <c:v>7.1745152354570643E-2</c:v>
                </c:pt>
                <c:pt idx="260">
                  <c:v>8.5041551246537395E-2</c:v>
                </c:pt>
                <c:pt idx="261">
                  <c:v>0.10595567867036011</c:v>
                </c:pt>
                <c:pt idx="262">
                  <c:v>9.2936288088642655E-2</c:v>
                </c:pt>
                <c:pt idx="263">
                  <c:v>9.4459833795013853E-2</c:v>
                </c:pt>
                <c:pt idx="264">
                  <c:v>8.6426592797783933E-2</c:v>
                </c:pt>
                <c:pt idx="265">
                  <c:v>9.944598337950139E-2</c:v>
                </c:pt>
                <c:pt idx="266">
                  <c:v>7.6454293628808859E-2</c:v>
                </c:pt>
                <c:pt idx="267">
                  <c:v>9.9916897506925215E-2</c:v>
                </c:pt>
                <c:pt idx="268">
                  <c:v>0.10221606648199447</c:v>
                </c:pt>
                <c:pt idx="269">
                  <c:v>8.8199445983379504E-2</c:v>
                </c:pt>
                <c:pt idx="270">
                  <c:v>0.10146814404432133</c:v>
                </c:pt>
                <c:pt idx="271">
                  <c:v>0.10423822714681441</c:v>
                </c:pt>
                <c:pt idx="272">
                  <c:v>9.9002770083102487E-2</c:v>
                </c:pt>
                <c:pt idx="273">
                  <c:v>0.11074792243767313</c:v>
                </c:pt>
                <c:pt idx="274">
                  <c:v>9.4958448753462599E-2</c:v>
                </c:pt>
                <c:pt idx="275">
                  <c:v>9.6232686980609425E-2</c:v>
                </c:pt>
                <c:pt idx="276">
                  <c:v>0.10797783933518006</c:v>
                </c:pt>
                <c:pt idx="277">
                  <c:v>0.10160664819944598</c:v>
                </c:pt>
                <c:pt idx="278">
                  <c:v>7.343490304709141E-2</c:v>
                </c:pt>
                <c:pt idx="279">
                  <c:v>7.8144044321329639E-2</c:v>
                </c:pt>
                <c:pt idx="280">
                  <c:v>8.0914127423822715E-2</c:v>
                </c:pt>
                <c:pt idx="281">
                  <c:v>8.6814404432132966E-2</c:v>
                </c:pt>
                <c:pt idx="282">
                  <c:v>9.7728531855955675E-2</c:v>
                </c:pt>
                <c:pt idx="283">
                  <c:v>0.10961218836565097</c:v>
                </c:pt>
                <c:pt idx="284">
                  <c:v>9.6592797783933523E-2</c:v>
                </c:pt>
                <c:pt idx="285">
                  <c:v>0.11238227146814404</c:v>
                </c:pt>
                <c:pt idx="286">
                  <c:v>9.9362880886426599E-2</c:v>
                </c:pt>
                <c:pt idx="287">
                  <c:v>0.10310249307479225</c:v>
                </c:pt>
                <c:pt idx="288">
                  <c:v>0.10587257617728532</c:v>
                </c:pt>
                <c:pt idx="289">
                  <c:v>0.43996952908587256</c:v>
                </c:pt>
                <c:pt idx="290">
                  <c:v>0.38397506925207758</c:v>
                </c:pt>
                <c:pt idx="291">
                  <c:v>0.41189473684210526</c:v>
                </c:pt>
                <c:pt idx="292">
                  <c:v>0.46767036011080332</c:v>
                </c:pt>
                <c:pt idx="293">
                  <c:v>0.45425484764542934</c:v>
                </c:pt>
                <c:pt idx="294">
                  <c:v>0.42130193905817176</c:v>
                </c:pt>
                <c:pt idx="295">
                  <c:v>0.39296398891966761</c:v>
                </c:pt>
                <c:pt idx="296">
                  <c:v>0.48278947368421055</c:v>
                </c:pt>
                <c:pt idx="297">
                  <c:v>0.43148753462603878</c:v>
                </c:pt>
                <c:pt idx="298">
                  <c:v>0.51280886426592798</c:v>
                </c:pt>
                <c:pt idx="299">
                  <c:v>0.40258171745152355</c:v>
                </c:pt>
                <c:pt idx="300">
                  <c:v>0.46509695290858727</c:v>
                </c:pt>
                <c:pt idx="301">
                  <c:v>0.49420498614958447</c:v>
                </c:pt>
                <c:pt idx="302">
                  <c:v>0.12407202216066482</c:v>
                </c:pt>
                <c:pt idx="303">
                  <c:v>0.12770083102493074</c:v>
                </c:pt>
                <c:pt idx="304">
                  <c:v>7.7534626038781168E-2</c:v>
                </c:pt>
                <c:pt idx="305">
                  <c:v>0.11030470914127424</c:v>
                </c:pt>
                <c:pt idx="306">
                  <c:v>8.1135734072022167E-2</c:v>
                </c:pt>
                <c:pt idx="307">
                  <c:v>9.1052631578947371E-2</c:v>
                </c:pt>
                <c:pt idx="308">
                  <c:v>8.7451523545706372E-2</c:v>
                </c:pt>
                <c:pt idx="309">
                  <c:v>0.12346260387811635</c:v>
                </c:pt>
                <c:pt idx="310">
                  <c:v>9.9639889196675907E-2</c:v>
                </c:pt>
                <c:pt idx="311">
                  <c:v>9.7146814404432139E-2</c:v>
                </c:pt>
                <c:pt idx="312">
                  <c:v>0.13130193905817175</c:v>
                </c:pt>
                <c:pt idx="313">
                  <c:v>0.11986149584487535</c:v>
                </c:pt>
                <c:pt idx="314">
                  <c:v>0.10324099722991689</c:v>
                </c:pt>
                <c:pt idx="315">
                  <c:v>0.12047091412742382</c:v>
                </c:pt>
                <c:pt idx="316">
                  <c:v>0.11077562326869807</c:v>
                </c:pt>
                <c:pt idx="317">
                  <c:v>0.10074792243767312</c:v>
                </c:pt>
                <c:pt idx="318">
                  <c:v>0.11437673130193905</c:v>
                </c:pt>
                <c:pt idx="319">
                  <c:v>0.11030470914127424</c:v>
                </c:pt>
                <c:pt idx="320">
                  <c:v>0.12770083102493074</c:v>
                </c:pt>
                <c:pt idx="321">
                  <c:v>0.11437673130193905</c:v>
                </c:pt>
                <c:pt idx="322">
                  <c:v>0.10324099722991689</c:v>
                </c:pt>
                <c:pt idx="323">
                  <c:v>9.1052631578947371E-2</c:v>
                </c:pt>
                <c:pt idx="324">
                  <c:v>0.11077562326869807</c:v>
                </c:pt>
                <c:pt idx="325">
                  <c:v>0.10074792243767312</c:v>
                </c:pt>
                <c:pt idx="326">
                  <c:v>0.11986149584487535</c:v>
                </c:pt>
                <c:pt idx="327">
                  <c:v>0.12047091412742382</c:v>
                </c:pt>
                <c:pt idx="328">
                  <c:v>7.7534626038781168E-2</c:v>
                </c:pt>
                <c:pt idx="329">
                  <c:v>0.12346260387811635</c:v>
                </c:pt>
                <c:pt idx="330">
                  <c:v>0.12407202216066482</c:v>
                </c:pt>
                <c:pt idx="331">
                  <c:v>0.13130193905817175</c:v>
                </c:pt>
                <c:pt idx="332">
                  <c:v>9.7146814404432139E-2</c:v>
                </c:pt>
                <c:pt idx="333">
                  <c:v>8.1135734072022167E-2</c:v>
                </c:pt>
                <c:pt idx="334">
                  <c:v>9.9639889196675907E-2</c:v>
                </c:pt>
                <c:pt idx="335">
                  <c:v>8.7451523545706372E-2</c:v>
                </c:pt>
                <c:pt idx="336">
                  <c:v>9.9639889196675907E-2</c:v>
                </c:pt>
                <c:pt idx="337">
                  <c:v>0.10074792243767312</c:v>
                </c:pt>
                <c:pt idx="338">
                  <c:v>9.1052631578947371E-2</c:v>
                </c:pt>
                <c:pt idx="339">
                  <c:v>7.7534626038781168E-2</c:v>
                </c:pt>
                <c:pt idx="340">
                  <c:v>0.12047091412742382</c:v>
                </c:pt>
                <c:pt idx="341">
                  <c:v>0.11077562326869807</c:v>
                </c:pt>
                <c:pt idx="342">
                  <c:v>0.11986149584487535</c:v>
                </c:pt>
                <c:pt idx="343">
                  <c:v>8.7451523545706372E-2</c:v>
                </c:pt>
                <c:pt idx="344">
                  <c:v>0.12770083102493074</c:v>
                </c:pt>
                <c:pt idx="345">
                  <c:v>0.10324099722991689</c:v>
                </c:pt>
                <c:pt idx="346">
                  <c:v>0.12346260387811635</c:v>
                </c:pt>
                <c:pt idx="347">
                  <c:v>0.13130193905817175</c:v>
                </c:pt>
                <c:pt idx="348">
                  <c:v>9.7146814404432139E-2</c:v>
                </c:pt>
                <c:pt idx="349">
                  <c:v>0.11030470914127424</c:v>
                </c:pt>
                <c:pt idx="350">
                  <c:v>0.12407202216066482</c:v>
                </c:pt>
                <c:pt idx="351">
                  <c:v>0.11437673130193905</c:v>
                </c:pt>
                <c:pt idx="352">
                  <c:v>8.1135734072022167E-2</c:v>
                </c:pt>
                <c:pt idx="353">
                  <c:v>6.3836565096952902E-2</c:v>
                </c:pt>
                <c:pt idx="354">
                  <c:v>6.6745152354570639E-2</c:v>
                </c:pt>
                <c:pt idx="355">
                  <c:v>6.0373961218836564E-2</c:v>
                </c:pt>
                <c:pt idx="356">
                  <c:v>4.8739612188365651E-2</c:v>
                </c:pt>
                <c:pt idx="357">
                  <c:v>4.5554016620498614E-2</c:v>
                </c:pt>
                <c:pt idx="358">
                  <c:v>6.0512465373961218E-2</c:v>
                </c:pt>
                <c:pt idx="359">
                  <c:v>6.4806094182825486E-2</c:v>
                </c:pt>
                <c:pt idx="360">
                  <c:v>6.3421052631578947E-2</c:v>
                </c:pt>
                <c:pt idx="361">
                  <c:v>6.522160664819944E-2</c:v>
                </c:pt>
                <c:pt idx="362">
                  <c:v>6.1759002770083102E-2</c:v>
                </c:pt>
                <c:pt idx="363">
                  <c:v>4.8462603878116343E-2</c:v>
                </c:pt>
                <c:pt idx="364">
                  <c:v>5.0124653739612189E-2</c:v>
                </c:pt>
                <c:pt idx="365">
                  <c:v>4.9847645429362882E-2</c:v>
                </c:pt>
                <c:pt idx="366">
                  <c:v>5.3033240997229919E-2</c:v>
                </c:pt>
                <c:pt idx="367">
                  <c:v>5.8850415512465372E-2</c:v>
                </c:pt>
                <c:pt idx="368">
                  <c:v>4.1398891966758999E-2</c:v>
                </c:pt>
                <c:pt idx="369">
                  <c:v>6.1897506925207756E-2</c:v>
                </c:pt>
                <c:pt idx="370">
                  <c:v>5.1648199445983381E-2</c:v>
                </c:pt>
                <c:pt idx="371">
                  <c:v>4.6939058171745152E-2</c:v>
                </c:pt>
                <c:pt idx="372">
                  <c:v>6.8130193905817177E-2</c:v>
                </c:pt>
                <c:pt idx="373">
                  <c:v>5.7465373961218834E-2</c:v>
                </c:pt>
                <c:pt idx="374">
                  <c:v>4.4307479224376729E-2</c:v>
                </c:pt>
                <c:pt idx="375">
                  <c:v>5.6911357340720219E-2</c:v>
                </c:pt>
                <c:pt idx="376">
                  <c:v>5.2894736842105265E-2</c:v>
                </c:pt>
                <c:pt idx="377">
                  <c:v>6.5083102493074793E-2</c:v>
                </c:pt>
                <c:pt idx="378">
                  <c:v>5.1925207756232689E-2</c:v>
                </c:pt>
                <c:pt idx="379">
                  <c:v>6.1759002770083102E-2</c:v>
                </c:pt>
                <c:pt idx="380">
                  <c:v>5.9819944598337949E-2</c:v>
                </c:pt>
                <c:pt idx="381">
                  <c:v>5.4833795013850418E-2</c:v>
                </c:pt>
                <c:pt idx="382">
                  <c:v>4.3891966759002768E-2</c:v>
                </c:pt>
                <c:pt idx="383">
                  <c:v>6.7853185595567869E-2</c:v>
                </c:pt>
                <c:pt idx="384">
                  <c:v>6.3005540166204993E-2</c:v>
                </c:pt>
                <c:pt idx="385">
                  <c:v>4.6800554016620498E-2</c:v>
                </c:pt>
                <c:pt idx="386">
                  <c:v>4.8739612188365651E-2</c:v>
                </c:pt>
                <c:pt idx="387">
                  <c:v>5.8850415512465372E-2</c:v>
                </c:pt>
                <c:pt idx="388">
                  <c:v>4.5831024930747921E-2</c:v>
                </c:pt>
                <c:pt idx="389">
                  <c:v>6.5914127423822716E-2</c:v>
                </c:pt>
                <c:pt idx="390">
                  <c:v>4.9986149584487535E-2</c:v>
                </c:pt>
                <c:pt idx="391">
                  <c:v>6.4944598337950132E-2</c:v>
                </c:pt>
                <c:pt idx="392">
                  <c:v>6.314404432132964E-2</c:v>
                </c:pt>
                <c:pt idx="393">
                  <c:v>5.4002770083102496E-2</c:v>
                </c:pt>
                <c:pt idx="394">
                  <c:v>4.3891966759002768E-2</c:v>
                </c:pt>
                <c:pt idx="395">
                  <c:v>5.8573407202216064E-2</c:v>
                </c:pt>
                <c:pt idx="396">
                  <c:v>6.1481994459833794E-2</c:v>
                </c:pt>
                <c:pt idx="397">
                  <c:v>5.0263157894736843E-2</c:v>
                </c:pt>
                <c:pt idx="398">
                  <c:v>6.3559556786703594E-2</c:v>
                </c:pt>
                <c:pt idx="399">
                  <c:v>6.0650969529085871E-2</c:v>
                </c:pt>
                <c:pt idx="400">
                  <c:v>4.7354570637119113E-2</c:v>
                </c:pt>
                <c:pt idx="401">
                  <c:v>5.9404432132963987E-2</c:v>
                </c:pt>
                <c:pt idx="402">
                  <c:v>4.6800554016620498E-2</c:v>
                </c:pt>
                <c:pt idx="403">
                  <c:v>5.6080332409972296E-2</c:v>
                </c:pt>
                <c:pt idx="404">
                  <c:v>5.6495844875346257E-2</c:v>
                </c:pt>
                <c:pt idx="405">
                  <c:v>5.1094182825484766E-2</c:v>
                </c:pt>
                <c:pt idx="406">
                  <c:v>0.11163434903047091</c:v>
                </c:pt>
                <c:pt idx="407">
                  <c:v>0.10609418282548476</c:v>
                </c:pt>
                <c:pt idx="408">
                  <c:v>0.10609418282548476</c:v>
                </c:pt>
                <c:pt idx="409">
                  <c:v>0.11163434903047091</c:v>
                </c:pt>
                <c:pt idx="410">
                  <c:v>0.12132963988919668</c:v>
                </c:pt>
                <c:pt idx="411">
                  <c:v>0.12686980609418283</c:v>
                </c:pt>
                <c:pt idx="412">
                  <c:v>0.11537396121883657</c:v>
                </c:pt>
                <c:pt idx="413">
                  <c:v>0.13282548476454292</c:v>
                </c:pt>
                <c:pt idx="414">
                  <c:v>0.1272853185595568</c:v>
                </c:pt>
                <c:pt idx="415">
                  <c:v>0.10983379501385042</c:v>
                </c:pt>
                <c:pt idx="416">
                  <c:v>0.12825484764542935</c:v>
                </c:pt>
                <c:pt idx="417">
                  <c:v>0.13379501385041551</c:v>
                </c:pt>
                <c:pt idx="418">
                  <c:v>0.11620498614958449</c:v>
                </c:pt>
                <c:pt idx="419">
                  <c:v>0.11066481994459834</c:v>
                </c:pt>
                <c:pt idx="420">
                  <c:v>0.15207756232686981</c:v>
                </c:pt>
                <c:pt idx="421">
                  <c:v>0.12257617728531855</c:v>
                </c:pt>
                <c:pt idx="422">
                  <c:v>0.13504155124653738</c:v>
                </c:pt>
                <c:pt idx="423">
                  <c:v>0.1128808864265928</c:v>
                </c:pt>
                <c:pt idx="424">
                  <c:v>0.12950138504155126</c:v>
                </c:pt>
                <c:pt idx="425">
                  <c:v>0.12811634349030471</c:v>
                </c:pt>
                <c:pt idx="426">
                  <c:v>0.1128808864265928</c:v>
                </c:pt>
                <c:pt idx="427">
                  <c:v>0.13504155124653738</c:v>
                </c:pt>
                <c:pt idx="428">
                  <c:v>0.10734072022160665</c:v>
                </c:pt>
                <c:pt idx="429">
                  <c:v>0.14653739612188366</c:v>
                </c:pt>
                <c:pt idx="430">
                  <c:v>0.12950138504155126</c:v>
                </c:pt>
                <c:pt idx="431">
                  <c:v>0.10734072022160665</c:v>
                </c:pt>
                <c:pt idx="432">
                  <c:v>0.13850415512465375</c:v>
                </c:pt>
                <c:pt idx="433">
                  <c:v>0.1329639889196676</c:v>
                </c:pt>
                <c:pt idx="434">
                  <c:v>0.11038781163434903</c:v>
                </c:pt>
                <c:pt idx="435">
                  <c:v>0.13337950138504154</c:v>
                </c:pt>
                <c:pt idx="436">
                  <c:v>0.11038781163434903</c:v>
                </c:pt>
                <c:pt idx="437">
                  <c:v>0.15775623268698061</c:v>
                </c:pt>
                <c:pt idx="438">
                  <c:v>0.11592797783933519</c:v>
                </c:pt>
                <c:pt idx="439">
                  <c:v>0.12783933518005541</c:v>
                </c:pt>
                <c:pt idx="440">
                  <c:v>0.15221606648199446</c:v>
                </c:pt>
                <c:pt idx="441">
                  <c:v>0.13379501385041551</c:v>
                </c:pt>
                <c:pt idx="442">
                  <c:v>0.13933518005540166</c:v>
                </c:pt>
                <c:pt idx="443">
                  <c:v>0.13434903047091412</c:v>
                </c:pt>
                <c:pt idx="444">
                  <c:v>0.11675900277008311</c:v>
                </c:pt>
                <c:pt idx="445">
                  <c:v>0.11121883656509696</c:v>
                </c:pt>
                <c:pt idx="446">
                  <c:v>0.15872576177285319</c:v>
                </c:pt>
                <c:pt idx="447">
                  <c:v>0.15318559556786704</c:v>
                </c:pt>
                <c:pt idx="448">
                  <c:v>0.12880886426592797</c:v>
                </c:pt>
                <c:pt idx="449">
                  <c:v>4.6537396121883656E-4</c:v>
                </c:pt>
                <c:pt idx="450">
                  <c:v>1.3767313019390581E-3</c:v>
                </c:pt>
                <c:pt idx="451">
                  <c:v>7.7008310249307476E-4</c:v>
                </c:pt>
                <c:pt idx="452">
                  <c:v>1.8005540166204986E-3</c:v>
                </c:pt>
                <c:pt idx="453">
                  <c:v>0</c:v>
                </c:pt>
                <c:pt idx="454">
                  <c:v>5.1523545706371192E-4</c:v>
                </c:pt>
                <c:pt idx="455">
                  <c:v>0.17146814404432134</c:v>
                </c:pt>
                <c:pt idx="456">
                  <c:v>0.18393351800554017</c:v>
                </c:pt>
                <c:pt idx="457">
                  <c:v>0.14376731301939058</c:v>
                </c:pt>
                <c:pt idx="458">
                  <c:v>0.14930747922437673</c:v>
                </c:pt>
                <c:pt idx="459">
                  <c:v>0.17700831024930747</c:v>
                </c:pt>
                <c:pt idx="460">
                  <c:v>0.10904432132963988</c:v>
                </c:pt>
                <c:pt idx="461">
                  <c:v>9.3462603878116349E-2</c:v>
                </c:pt>
                <c:pt idx="462">
                  <c:v>9.8656509695290856E-2</c:v>
                </c:pt>
                <c:pt idx="463">
                  <c:v>9.0567867036011079E-2</c:v>
                </c:pt>
                <c:pt idx="464">
                  <c:v>9.3421052631578946E-2</c:v>
                </c:pt>
                <c:pt idx="465">
                  <c:v>0.11468144044321329</c:v>
                </c:pt>
                <c:pt idx="466">
                  <c:v>8.5373961218836558E-2</c:v>
                </c:pt>
                <c:pt idx="467">
                  <c:v>0.10150969529085872</c:v>
                </c:pt>
                <c:pt idx="468">
                  <c:v>9.9238227146814406E-2</c:v>
                </c:pt>
                <c:pt idx="469">
                  <c:v>0.11529085872576177</c:v>
                </c:pt>
                <c:pt idx="470">
                  <c:v>9.4501385041551242E-2</c:v>
                </c:pt>
                <c:pt idx="471">
                  <c:v>9.4044321329639885E-2</c:v>
                </c:pt>
                <c:pt idx="472">
                  <c:v>8.6454293628808868E-2</c:v>
                </c:pt>
                <c:pt idx="473">
                  <c:v>0.10209141274238227</c:v>
                </c:pt>
                <c:pt idx="474">
                  <c:v>0.10965373961218837</c:v>
                </c:pt>
                <c:pt idx="475">
                  <c:v>9.1648199445983375E-2</c:v>
                </c:pt>
                <c:pt idx="476">
                  <c:v>0.10889196675900277</c:v>
                </c:pt>
                <c:pt idx="477">
                  <c:v>9.6094182825484764E-2</c:v>
                </c:pt>
                <c:pt idx="478">
                  <c:v>0.11734072022160665</c:v>
                </c:pt>
                <c:pt idx="479">
                  <c:v>0.10414127423822715</c:v>
                </c:pt>
                <c:pt idx="480">
                  <c:v>0.11038781163434903</c:v>
                </c:pt>
                <c:pt idx="481">
                  <c:v>0.11170360110803323</c:v>
                </c:pt>
                <c:pt idx="482">
                  <c:v>9.3864265927977836E-2</c:v>
                </c:pt>
                <c:pt idx="483">
                  <c:v>0.10128808864265929</c:v>
                </c:pt>
                <c:pt idx="484">
                  <c:v>9.6717451523545703E-2</c:v>
                </c:pt>
                <c:pt idx="485">
                  <c:v>8.8670360110803328E-2</c:v>
                </c:pt>
                <c:pt idx="486">
                  <c:v>0.1626038781163435</c:v>
                </c:pt>
                <c:pt idx="487">
                  <c:v>0.1922437673130194</c:v>
                </c:pt>
                <c:pt idx="488">
                  <c:v>0.16897506925207756</c:v>
                </c:pt>
                <c:pt idx="489">
                  <c:v>0.18587257617728531</c:v>
                </c:pt>
                <c:pt idx="490">
                  <c:v>0.16952908587257617</c:v>
                </c:pt>
                <c:pt idx="491">
                  <c:v>0.19529085872576177</c:v>
                </c:pt>
                <c:pt idx="492">
                  <c:v>0.16315789473684211</c:v>
                </c:pt>
                <c:pt idx="493">
                  <c:v>0.16952908587257617</c:v>
                </c:pt>
                <c:pt idx="494">
                  <c:v>0.16315789473684211</c:v>
                </c:pt>
                <c:pt idx="495">
                  <c:v>0.19529085872576177</c:v>
                </c:pt>
                <c:pt idx="496">
                  <c:v>0.18060941828254848</c:v>
                </c:pt>
                <c:pt idx="497">
                  <c:v>0.15484764542936288</c:v>
                </c:pt>
                <c:pt idx="498">
                  <c:v>0.15263157894736842</c:v>
                </c:pt>
                <c:pt idx="499">
                  <c:v>0.13919667590027701</c:v>
                </c:pt>
                <c:pt idx="500">
                  <c:v>0.15900277008310248</c:v>
                </c:pt>
                <c:pt idx="501">
                  <c:v>0.17423822714681442</c:v>
                </c:pt>
                <c:pt idx="502">
                  <c:v>0.13282548476454292</c:v>
                </c:pt>
                <c:pt idx="503">
                  <c:v>0.1484764542936288</c:v>
                </c:pt>
                <c:pt idx="504">
                  <c:v>0.15332409972299169</c:v>
                </c:pt>
                <c:pt idx="505">
                  <c:v>0.15554016620498615</c:v>
                </c:pt>
                <c:pt idx="506">
                  <c:v>0.14916897506925209</c:v>
                </c:pt>
                <c:pt idx="507">
                  <c:v>0.13988919667590027</c:v>
                </c:pt>
                <c:pt idx="508">
                  <c:v>0.13351800554016621</c:v>
                </c:pt>
                <c:pt idx="509">
                  <c:v>0.18448753462603878</c:v>
                </c:pt>
                <c:pt idx="510">
                  <c:v>0.1781163434903047</c:v>
                </c:pt>
                <c:pt idx="511">
                  <c:v>0.15969529085872577</c:v>
                </c:pt>
                <c:pt idx="512">
                  <c:v>5.9695290858725759E-3</c:v>
                </c:pt>
                <c:pt idx="513">
                  <c:v>1.1828254847645429E-3</c:v>
                </c:pt>
                <c:pt idx="514">
                  <c:v>3.4487534626038781E-3</c:v>
                </c:pt>
                <c:pt idx="515">
                  <c:v>7.4819944598337948E-3</c:v>
                </c:pt>
                <c:pt idx="516">
                  <c:v>3.2576177285318559E-3</c:v>
                </c:pt>
                <c:pt idx="517">
                  <c:v>4.4681440443213299E-3</c:v>
                </c:pt>
                <c:pt idx="518">
                  <c:v>8.6980609418282548E-3</c:v>
                </c:pt>
                <c:pt idx="519">
                  <c:v>1.9168975069252078E-3</c:v>
                </c:pt>
                <c:pt idx="520">
                  <c:v>6.8130193905817177E-2</c:v>
                </c:pt>
                <c:pt idx="521">
                  <c:v>4.9030470914127426E-2</c:v>
                </c:pt>
                <c:pt idx="522">
                  <c:v>5.7617728531855955E-2</c:v>
                </c:pt>
                <c:pt idx="523">
                  <c:v>6.28808864265928E-2</c:v>
                </c:pt>
                <c:pt idx="524">
                  <c:v>5.6772853185595565E-2</c:v>
                </c:pt>
                <c:pt idx="525">
                  <c:v>5.0817174515235458E-2</c:v>
                </c:pt>
                <c:pt idx="526">
                  <c:v>6.8407202216066484E-2</c:v>
                </c:pt>
                <c:pt idx="527">
                  <c:v>5.6994459833795016E-2</c:v>
                </c:pt>
                <c:pt idx="528">
                  <c:v>4.9030470914127426E-2</c:v>
                </c:pt>
                <c:pt idx="529">
                  <c:v>4.9847645429362882E-2</c:v>
                </c:pt>
                <c:pt idx="530">
                  <c:v>4.8171745152354568E-2</c:v>
                </c:pt>
                <c:pt idx="531">
                  <c:v>4.2894736842105263E-2</c:v>
                </c:pt>
                <c:pt idx="532">
                  <c:v>5.2313019390581715E-2</c:v>
                </c:pt>
                <c:pt idx="533">
                  <c:v>5.3988919667590028E-2</c:v>
                </c:pt>
                <c:pt idx="534">
                  <c:v>3.8753462603878117E-2</c:v>
                </c:pt>
                <c:pt idx="535">
                  <c:v>4.8047091412742382E-2</c:v>
                </c:pt>
                <c:pt idx="536">
                  <c:v>5.843490304709141E-2</c:v>
                </c:pt>
                <c:pt idx="537">
                  <c:v>6.2867036011080332E-2</c:v>
                </c:pt>
                <c:pt idx="538">
                  <c:v>5.4556786703601111E-2</c:v>
                </c:pt>
                <c:pt idx="539">
                  <c:v>5.1786703601108035E-2</c:v>
                </c:pt>
                <c:pt idx="540">
                  <c:v>5.5069252077562324E-2</c:v>
                </c:pt>
                <c:pt idx="541">
                  <c:v>5.9265927977839333E-2</c:v>
                </c:pt>
                <c:pt idx="542">
                  <c:v>6.314404432132964E-2</c:v>
                </c:pt>
                <c:pt idx="543">
                  <c:v>5.2063711911357342E-2</c:v>
                </c:pt>
                <c:pt idx="544">
                  <c:v>4.8462603878116343E-2</c:v>
                </c:pt>
                <c:pt idx="545">
                  <c:v>6.0096952908587256E-2</c:v>
                </c:pt>
                <c:pt idx="546">
                  <c:v>5.2617728531855958E-2</c:v>
                </c:pt>
                <c:pt idx="547">
                  <c:v>5.8157894736842103E-2</c:v>
                </c:pt>
                <c:pt idx="548">
                  <c:v>6.270083102493075E-2</c:v>
                </c:pt>
                <c:pt idx="549">
                  <c:v>6.4085872576177288E-2</c:v>
                </c:pt>
                <c:pt idx="550">
                  <c:v>7.5443213296398887E-2</c:v>
                </c:pt>
                <c:pt idx="551">
                  <c:v>5.9099722991689752E-2</c:v>
                </c:pt>
                <c:pt idx="552">
                  <c:v>5.7437673130193906E-2</c:v>
                </c:pt>
                <c:pt idx="553">
                  <c:v>6.9349030470914133E-2</c:v>
                </c:pt>
                <c:pt idx="554">
                  <c:v>4.9861495844875349E-2</c:v>
                </c:pt>
                <c:pt idx="555">
                  <c:v>7.0180055401662056E-2</c:v>
                </c:pt>
                <c:pt idx="556">
                  <c:v>6.4362880886426596E-2</c:v>
                </c:pt>
                <c:pt idx="557">
                  <c:v>6.9349030470914133E-2</c:v>
                </c:pt>
                <c:pt idx="558">
                  <c:v>6.4085872576177288E-2</c:v>
                </c:pt>
                <c:pt idx="559">
                  <c:v>6.4362880886426596E-2</c:v>
                </c:pt>
                <c:pt idx="560">
                  <c:v>6.0637119113573404E-2</c:v>
                </c:pt>
                <c:pt idx="561">
                  <c:v>5.9099722991689752E-2</c:v>
                </c:pt>
                <c:pt idx="562">
                  <c:v>4.9847645429362882E-2</c:v>
                </c:pt>
                <c:pt idx="563">
                  <c:v>8.9473684210526316E-4</c:v>
                </c:pt>
                <c:pt idx="564">
                  <c:v>4.709141274238227E-4</c:v>
                </c:pt>
                <c:pt idx="565">
                  <c:v>1.2271468144044321E-3</c:v>
                </c:pt>
                <c:pt idx="566">
                  <c:v>8.4210526315789478E-4</c:v>
                </c:pt>
                <c:pt idx="567">
                  <c:v>6.2243767313019394E-2</c:v>
                </c:pt>
                <c:pt idx="568">
                  <c:v>5.2465373961218836E-2</c:v>
                </c:pt>
                <c:pt idx="569">
                  <c:v>4.969529085872576E-2</c:v>
                </c:pt>
                <c:pt idx="570">
                  <c:v>5.5595567867036011E-2</c:v>
                </c:pt>
                <c:pt idx="571">
                  <c:v>5.0249307479224375E-2</c:v>
                </c:pt>
                <c:pt idx="572">
                  <c:v>6.2797783933518009E-2</c:v>
                </c:pt>
                <c:pt idx="573">
                  <c:v>5.3019390581717452E-2</c:v>
                </c:pt>
                <c:pt idx="574">
                  <c:v>5.6149584487534626E-2</c:v>
                </c:pt>
                <c:pt idx="575">
                  <c:v>6.3074792243767316E-2</c:v>
                </c:pt>
                <c:pt idx="576">
                  <c:v>5.6426592797783934E-2</c:v>
                </c:pt>
                <c:pt idx="577">
                  <c:v>5.3296398891966759E-2</c:v>
                </c:pt>
                <c:pt idx="578">
                  <c:v>0.25096952908587256</c:v>
                </c:pt>
                <c:pt idx="579">
                  <c:v>0.21966759002770084</c:v>
                </c:pt>
                <c:pt idx="580">
                  <c:v>0.21135734072022161</c:v>
                </c:pt>
                <c:pt idx="581">
                  <c:v>0.24265927977839336</c:v>
                </c:pt>
                <c:pt idx="582">
                  <c:v>0.2545706371191136</c:v>
                </c:pt>
                <c:pt idx="583">
                  <c:v>0.22299168975069253</c:v>
                </c:pt>
                <c:pt idx="584">
                  <c:v>0.24626038781163434</c:v>
                </c:pt>
                <c:pt idx="585">
                  <c:v>0.2146814404432133</c:v>
                </c:pt>
                <c:pt idx="586">
                  <c:v>0.24709141274238228</c:v>
                </c:pt>
                <c:pt idx="587">
                  <c:v>0.22382271468144044</c:v>
                </c:pt>
                <c:pt idx="588">
                  <c:v>0.25540166204986148</c:v>
                </c:pt>
                <c:pt idx="589">
                  <c:v>0.21551246537396121</c:v>
                </c:pt>
                <c:pt idx="590">
                  <c:v>0.25734072022160664</c:v>
                </c:pt>
                <c:pt idx="591">
                  <c:v>0.23434903047091413</c:v>
                </c:pt>
                <c:pt idx="592">
                  <c:v>0.21357340720221607</c:v>
                </c:pt>
                <c:pt idx="593">
                  <c:v>0.20526315789473684</c:v>
                </c:pt>
                <c:pt idx="594">
                  <c:v>0.24487534626038782</c:v>
                </c:pt>
                <c:pt idx="595">
                  <c:v>0.2260387811634349</c:v>
                </c:pt>
                <c:pt idx="596">
                  <c:v>0.23656509695290859</c:v>
                </c:pt>
                <c:pt idx="597">
                  <c:v>0.26565096952908585</c:v>
                </c:pt>
                <c:pt idx="598">
                  <c:v>0.23767313019390582</c:v>
                </c:pt>
                <c:pt idx="599">
                  <c:v>0.20858725761772853</c:v>
                </c:pt>
                <c:pt idx="600">
                  <c:v>0.26925207756232689</c:v>
                </c:pt>
                <c:pt idx="601">
                  <c:v>0.26094182825484763</c:v>
                </c:pt>
                <c:pt idx="602">
                  <c:v>0.21689750692520776</c:v>
                </c:pt>
                <c:pt idx="603">
                  <c:v>0.22936288088642659</c:v>
                </c:pt>
                <c:pt idx="604">
                  <c:v>0.2484764542936288</c:v>
                </c:pt>
                <c:pt idx="605">
                  <c:v>0.24016620498614957</c:v>
                </c:pt>
                <c:pt idx="606">
                  <c:v>0.24930747922437674</c:v>
                </c:pt>
                <c:pt idx="607">
                  <c:v>0.20941828254847644</c:v>
                </c:pt>
                <c:pt idx="608">
                  <c:v>0.24099722991689751</c:v>
                </c:pt>
                <c:pt idx="609">
                  <c:v>0.21772853185595567</c:v>
                </c:pt>
                <c:pt idx="610">
                  <c:v>0.23019390581717453</c:v>
                </c:pt>
                <c:pt idx="611">
                  <c:v>0.23850415512465373</c:v>
                </c:pt>
                <c:pt idx="612">
                  <c:v>0.26177285318559557</c:v>
                </c:pt>
                <c:pt idx="613">
                  <c:v>0.27008310249307477</c:v>
                </c:pt>
                <c:pt idx="614">
                  <c:v>0</c:v>
                </c:pt>
                <c:pt idx="615">
                  <c:v>0</c:v>
                </c:pt>
                <c:pt idx="616">
                  <c:v>0</c:v>
                </c:pt>
                <c:pt idx="617">
                  <c:v>0</c:v>
                </c:pt>
                <c:pt idx="618">
                  <c:v>0</c:v>
                </c:pt>
                <c:pt idx="619">
                  <c:v>0</c:v>
                </c:pt>
                <c:pt idx="620">
                  <c:v>0</c:v>
                </c:pt>
                <c:pt idx="621">
                  <c:v>0</c:v>
                </c:pt>
                <c:pt idx="622">
                  <c:v>2.2160664819944597E-4</c:v>
                </c:pt>
                <c:pt idx="623">
                  <c:v>6.4819944598337948E-4</c:v>
                </c:pt>
                <c:pt idx="624">
                  <c:v>0</c:v>
                </c:pt>
                <c:pt idx="625">
                  <c:v>4.0443213296398892E-4</c:v>
                </c:pt>
                <c:pt idx="626">
                  <c:v>5.7991689750692521E-2</c:v>
                </c:pt>
                <c:pt idx="627">
                  <c:v>4.96814404432133E-2</c:v>
                </c:pt>
                <c:pt idx="628">
                  <c:v>5.2451523545706369E-2</c:v>
                </c:pt>
                <c:pt idx="629">
                  <c:v>4.6357340720221608E-2</c:v>
                </c:pt>
                <c:pt idx="630">
                  <c:v>4.9819944598337954E-2</c:v>
                </c:pt>
                <c:pt idx="631">
                  <c:v>4.6495844875346262E-2</c:v>
                </c:pt>
                <c:pt idx="632">
                  <c:v>5.5083102493074791E-2</c:v>
                </c:pt>
                <c:pt idx="633">
                  <c:v>6.3421052631578947E-2</c:v>
                </c:pt>
                <c:pt idx="634">
                  <c:v>5.7880886426592795E-2</c:v>
                </c:pt>
                <c:pt idx="635">
                  <c:v>6.0512465373961218E-2</c:v>
                </c:pt>
                <c:pt idx="636">
                  <c:v>5.3157894736842105E-2</c:v>
                </c:pt>
                <c:pt idx="637">
                  <c:v>7.7271468144044328E-2</c:v>
                </c:pt>
                <c:pt idx="638">
                  <c:v>5.8157894736842103E-2</c:v>
                </c:pt>
                <c:pt idx="639">
                  <c:v>6.3698060941828255E-2</c:v>
                </c:pt>
                <c:pt idx="640">
                  <c:v>5.4002770083102496E-2</c:v>
                </c:pt>
                <c:pt idx="641">
                  <c:v>7.8102493074792237E-2</c:v>
                </c:pt>
                <c:pt idx="642">
                  <c:v>6.0789473684210525E-2</c:v>
                </c:pt>
                <c:pt idx="643">
                  <c:v>7.9487534626038775E-2</c:v>
                </c:pt>
                <c:pt idx="644">
                  <c:v>5.524930747922438E-2</c:v>
                </c:pt>
                <c:pt idx="645">
                  <c:v>6.1481994459833794E-2</c:v>
                </c:pt>
                <c:pt idx="646">
                  <c:v>5.8157894736842103E-2</c:v>
                </c:pt>
                <c:pt idx="647">
                  <c:v>6.4390581717451517E-2</c:v>
                </c:pt>
                <c:pt idx="648">
                  <c:v>0.21052631578947367</c:v>
                </c:pt>
                <c:pt idx="649">
                  <c:v>0.24653739612188366</c:v>
                </c:pt>
                <c:pt idx="650">
                  <c:v>0.25484764542936289</c:v>
                </c:pt>
                <c:pt idx="651">
                  <c:v>0.2188365650969529</c:v>
                </c:pt>
                <c:pt idx="652">
                  <c:v>0.1994459833795014</c:v>
                </c:pt>
                <c:pt idx="653">
                  <c:v>0.23628808864265927</c:v>
                </c:pt>
                <c:pt idx="654">
                  <c:v>0.24459833795013849</c:v>
                </c:pt>
                <c:pt idx="655">
                  <c:v>0.22299168975069253</c:v>
                </c:pt>
                <c:pt idx="656">
                  <c:v>0.25595567867036012</c:v>
                </c:pt>
                <c:pt idx="657">
                  <c:v>0.21966759002770084</c:v>
                </c:pt>
                <c:pt idx="658">
                  <c:v>0.26426592797783932</c:v>
                </c:pt>
                <c:pt idx="659">
                  <c:v>0.25650969529085871</c:v>
                </c:pt>
                <c:pt idx="660">
                  <c:v>0.26481994459833796</c:v>
                </c:pt>
                <c:pt idx="661">
                  <c:v>0.22853185595567868</c:v>
                </c:pt>
                <c:pt idx="662">
                  <c:v>0.22022160664819945</c:v>
                </c:pt>
                <c:pt idx="663">
                  <c:v>0.14376731301939058</c:v>
                </c:pt>
                <c:pt idx="664">
                  <c:v>0.1781163434903047</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7.7119113573407205E-3</c:v>
                </c:pt>
                <c:pt idx="687">
                  <c:v>1.0193905817174515E-2</c:v>
                </c:pt>
                <c:pt idx="688">
                  <c:v>1.2999999999999999E-2</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2.5207756232686982E-4</c:v>
                </c:pt>
                <c:pt idx="718">
                  <c:v>0</c:v>
                </c:pt>
                <c:pt idx="719">
                  <c:v>0</c:v>
                </c:pt>
                <c:pt idx="720">
                  <c:v>0</c:v>
                </c:pt>
                <c:pt idx="721">
                  <c:v>6.7188365650969528E-2</c:v>
                </c:pt>
                <c:pt idx="722">
                  <c:v>6.9182825484764537E-2</c:v>
                </c:pt>
                <c:pt idx="723">
                  <c:v>6.9113573407202214E-2</c:v>
                </c:pt>
                <c:pt idx="724">
                  <c:v>5.8144044321329642E-2</c:v>
                </c:pt>
                <c:pt idx="725">
                  <c:v>6.9113573407202214E-2</c:v>
                </c:pt>
                <c:pt idx="726">
                  <c:v>5.8144044321329642E-2</c:v>
                </c:pt>
                <c:pt idx="727">
                  <c:v>7.4515235457063705E-2</c:v>
                </c:pt>
                <c:pt idx="728">
                  <c:v>0.11656509695290859</c:v>
                </c:pt>
                <c:pt idx="729">
                  <c:v>0.12210526315789473</c:v>
                </c:pt>
                <c:pt idx="730">
                  <c:v>9.7271468144044318E-2</c:v>
                </c:pt>
                <c:pt idx="731">
                  <c:v>0.10385041551246538</c:v>
                </c:pt>
                <c:pt idx="732">
                  <c:v>8.9584487534626042E-2</c:v>
                </c:pt>
                <c:pt idx="733">
                  <c:v>0.11656509695290859</c:v>
                </c:pt>
                <c:pt idx="734">
                  <c:v>0.10759002770083102</c:v>
                </c:pt>
                <c:pt idx="735">
                  <c:v>8.0831024930747924E-2</c:v>
                </c:pt>
                <c:pt idx="736">
                  <c:v>8.4196675900277004E-2</c:v>
                </c:pt>
                <c:pt idx="737">
                  <c:v>8.9584487534626042E-2</c:v>
                </c:pt>
                <c:pt idx="738">
                  <c:v>9.1343490304709146E-2</c:v>
                </c:pt>
                <c:pt idx="739">
                  <c:v>9.7271468144044318E-2</c:v>
                </c:pt>
                <c:pt idx="740">
                  <c:v>9.1343490304709146E-2</c:v>
                </c:pt>
                <c:pt idx="741">
                  <c:v>7.8254847645429365E-2</c:v>
                </c:pt>
                <c:pt idx="742">
                  <c:v>8.4196675900277004E-2</c:v>
                </c:pt>
                <c:pt idx="743">
                  <c:v>7.7091412742382265E-2</c:v>
                </c:pt>
                <c:pt idx="744">
                  <c:v>0.12210526315789473</c:v>
                </c:pt>
                <c:pt idx="745">
                  <c:v>9.9196675900277004E-2</c:v>
                </c:pt>
                <c:pt idx="746">
                  <c:v>0.13664819944598339</c:v>
                </c:pt>
                <c:pt idx="747">
                  <c:v>0.10056786703601107</c:v>
                </c:pt>
                <c:pt idx="748">
                  <c:v>0.11879501385041551</c:v>
                </c:pt>
                <c:pt idx="749">
                  <c:v>7.8559556786703608E-2</c:v>
                </c:pt>
                <c:pt idx="750">
                  <c:v>0.11116343490304709</c:v>
                </c:pt>
                <c:pt idx="751">
                  <c:v>0.11524930747922438</c:v>
                </c:pt>
                <c:pt idx="752">
                  <c:v>8.2520775623268691E-2</c:v>
                </c:pt>
                <c:pt idx="753">
                  <c:v>9.2285318559556781E-2</c:v>
                </c:pt>
                <c:pt idx="754">
                  <c:v>9.7340720221606641E-2</c:v>
                </c:pt>
                <c:pt idx="755">
                  <c:v>8.9058171745152348E-2</c:v>
                </c:pt>
                <c:pt idx="756">
                  <c:v>0.11760387811634349</c:v>
                </c:pt>
                <c:pt idx="757">
                  <c:v>9.5277008310249309E-2</c:v>
                </c:pt>
                <c:pt idx="758">
                  <c:v>0.12560941828254849</c:v>
                </c:pt>
                <c:pt idx="759">
                  <c:v>8.4196675900277004E-2</c:v>
                </c:pt>
                <c:pt idx="760">
                  <c:v>7.4515235457063705E-2</c:v>
                </c:pt>
                <c:pt idx="761">
                  <c:v>7.8476454293628803E-2</c:v>
                </c:pt>
                <c:pt idx="762">
                  <c:v>0.10523545706371192</c:v>
                </c:pt>
                <c:pt idx="763">
                  <c:v>0.10004155124653739</c:v>
                </c:pt>
                <c:pt idx="764">
                  <c:v>0.11933518005540167</c:v>
                </c:pt>
                <c:pt idx="765">
                  <c:v>9.2354570637119118E-2</c:v>
                </c:pt>
                <c:pt idx="766">
                  <c:v>9.6883656509695285E-2</c:v>
                </c:pt>
                <c:pt idx="767">
                  <c:v>9.7008310249307478E-2</c:v>
                </c:pt>
                <c:pt idx="768">
                  <c:v>7.4515235457063705E-2</c:v>
                </c:pt>
                <c:pt idx="769">
                  <c:v>0.10004155124653739</c:v>
                </c:pt>
                <c:pt idx="770">
                  <c:v>8.4196675900277004E-2</c:v>
                </c:pt>
                <c:pt idx="771">
                  <c:v>0.10523545706371192</c:v>
                </c:pt>
                <c:pt idx="772">
                  <c:v>7.8476454293628803E-2</c:v>
                </c:pt>
                <c:pt idx="773">
                  <c:v>9.7008310249307478E-2</c:v>
                </c:pt>
                <c:pt idx="774">
                  <c:v>9.2354570637119118E-2</c:v>
                </c:pt>
                <c:pt idx="775">
                  <c:v>9.6883656509695285E-2</c:v>
                </c:pt>
                <c:pt idx="776">
                  <c:v>0.11933518005540167</c:v>
                </c:pt>
                <c:pt idx="777">
                  <c:v>9.7645429362880884E-2</c:v>
                </c:pt>
                <c:pt idx="778">
                  <c:v>9.3836565096952915E-2</c:v>
                </c:pt>
                <c:pt idx="779">
                  <c:v>8.6925207756232692E-2</c:v>
                </c:pt>
                <c:pt idx="780">
                  <c:v>0.10594182825484764</c:v>
                </c:pt>
                <c:pt idx="781">
                  <c:v>0.12745152354570638</c:v>
                </c:pt>
                <c:pt idx="782">
                  <c:v>0.10360110803324099</c:v>
                </c:pt>
                <c:pt idx="783">
                  <c:v>0.1143213296398892</c:v>
                </c:pt>
                <c:pt idx="784">
                  <c:v>0.10429362880886427</c:v>
                </c:pt>
                <c:pt idx="785">
                  <c:v>0.10077562326869806</c:v>
                </c:pt>
                <c:pt idx="786">
                  <c:v>0.10738227146814404</c:v>
                </c:pt>
                <c:pt idx="787">
                  <c:v>0.11080332409972299</c:v>
                </c:pt>
                <c:pt idx="788">
                  <c:v>0.13065096952908586</c:v>
                </c:pt>
                <c:pt idx="789">
                  <c:v>0.10117728531855956</c:v>
                </c:pt>
                <c:pt idx="790">
                  <c:v>0.13175900277008309</c:v>
                </c:pt>
                <c:pt idx="791">
                  <c:v>0.11477839335180055</c:v>
                </c:pt>
                <c:pt idx="792">
                  <c:v>0.12750692520775622</c:v>
                </c:pt>
                <c:pt idx="793">
                  <c:v>0.10301939058171745</c:v>
                </c:pt>
                <c:pt idx="794">
                  <c:v>0.10855955678670361</c:v>
                </c:pt>
                <c:pt idx="795">
                  <c:v>0.11293628808864266</c:v>
                </c:pt>
                <c:pt idx="796">
                  <c:v>0.10637119113573407</c:v>
                </c:pt>
                <c:pt idx="797">
                  <c:v>0.12335180055401662</c:v>
                </c:pt>
                <c:pt idx="798">
                  <c:v>0.13048476454293628</c:v>
                </c:pt>
                <c:pt idx="799">
                  <c:v>0.11250692520775624</c:v>
                </c:pt>
                <c:pt idx="800">
                  <c:v>0.12006925207756233</c:v>
                </c:pt>
                <c:pt idx="801">
                  <c:v>0</c:v>
                </c:pt>
                <c:pt idx="802">
                  <c:v>0</c:v>
                </c:pt>
                <c:pt idx="803">
                  <c:v>0</c:v>
                </c:pt>
                <c:pt idx="804">
                  <c:v>0</c:v>
                </c:pt>
                <c:pt idx="805">
                  <c:v>3.3795013850415514E-4</c:v>
                </c:pt>
                <c:pt idx="806">
                  <c:v>0</c:v>
                </c:pt>
                <c:pt idx="807">
                  <c:v>4.0166204986149585E-4</c:v>
                </c:pt>
                <c:pt idx="808">
                  <c:v>2.3268698060941828E-4</c:v>
                </c:pt>
                <c:pt idx="809">
                  <c:v>1.7451523545706371E-4</c:v>
                </c:pt>
                <c:pt idx="810">
                  <c:v>4.7645429362880884E-4</c:v>
                </c:pt>
                <c:pt idx="811">
                  <c:v>0</c:v>
                </c:pt>
                <c:pt idx="812">
                  <c:v>0</c:v>
                </c:pt>
                <c:pt idx="813">
                  <c:v>0</c:v>
                </c:pt>
                <c:pt idx="814">
                  <c:v>0</c:v>
                </c:pt>
                <c:pt idx="815">
                  <c:v>0</c:v>
                </c:pt>
                <c:pt idx="816">
                  <c:v>0</c:v>
                </c:pt>
                <c:pt idx="817">
                  <c:v>0</c:v>
                </c:pt>
                <c:pt idx="818">
                  <c:v>0</c:v>
                </c:pt>
                <c:pt idx="819">
                  <c:v>0</c:v>
                </c:pt>
                <c:pt idx="820">
                  <c:v>0</c:v>
                </c:pt>
                <c:pt idx="821">
                  <c:v>0</c:v>
                </c:pt>
                <c:pt idx="822">
                  <c:v>0</c:v>
                </c:pt>
                <c:pt idx="823">
                  <c:v>2.1606648199445983E-4</c:v>
                </c:pt>
                <c:pt idx="824">
                  <c:v>0</c:v>
                </c:pt>
                <c:pt idx="825">
                  <c:v>0</c:v>
                </c:pt>
                <c:pt idx="826">
                  <c:v>0</c:v>
                </c:pt>
                <c:pt idx="827">
                  <c:v>3.2409972299168974E-4</c:v>
                </c:pt>
                <c:pt idx="828">
                  <c:v>0</c:v>
                </c:pt>
                <c:pt idx="829">
                  <c:v>3.185595567867036E-4</c:v>
                </c:pt>
                <c:pt idx="830">
                  <c:v>0</c:v>
                </c:pt>
                <c:pt idx="831">
                  <c:v>0</c:v>
                </c:pt>
                <c:pt idx="832">
                  <c:v>7.4238227146814406E-4</c:v>
                </c:pt>
                <c:pt idx="833">
                  <c:v>0</c:v>
                </c:pt>
                <c:pt idx="834">
                  <c:v>0</c:v>
                </c:pt>
                <c:pt idx="835">
                  <c:v>0</c:v>
                </c:pt>
                <c:pt idx="836">
                  <c:v>0</c:v>
                </c:pt>
                <c:pt idx="837">
                  <c:v>0</c:v>
                </c:pt>
                <c:pt idx="838">
                  <c:v>0</c:v>
                </c:pt>
                <c:pt idx="839">
                  <c:v>0</c:v>
                </c:pt>
                <c:pt idx="840">
                  <c:v>0</c:v>
                </c:pt>
                <c:pt idx="841">
                  <c:v>0</c:v>
                </c:pt>
                <c:pt idx="842">
                  <c:v>0</c:v>
                </c:pt>
                <c:pt idx="843">
                  <c:v>0.26094182825484763</c:v>
                </c:pt>
                <c:pt idx="844">
                  <c:v>0.36232686980609419</c:v>
                </c:pt>
                <c:pt idx="845">
                  <c:v>0.32936288088642657</c:v>
                </c:pt>
                <c:pt idx="846">
                  <c:v>0.28706371191135732</c:v>
                </c:pt>
                <c:pt idx="847">
                  <c:v>0.26842105263157895</c:v>
                </c:pt>
                <c:pt idx="848">
                  <c:v>0.27958448753462606</c:v>
                </c:pt>
                <c:pt idx="849">
                  <c:v>0.24662049861495844</c:v>
                </c:pt>
                <c:pt idx="850">
                  <c:v>0.22797783933518007</c:v>
                </c:pt>
                <c:pt idx="851">
                  <c:v>0.310803324099723</c:v>
                </c:pt>
                <c:pt idx="852">
                  <c:v>0.3556786703601108</c:v>
                </c:pt>
                <c:pt idx="853">
                  <c:v>0.30138504155124651</c:v>
                </c:pt>
                <c:pt idx="854">
                  <c:v>0.32002770083102494</c:v>
                </c:pt>
                <c:pt idx="855">
                  <c:v>0.34376731301939056</c:v>
                </c:pt>
                <c:pt idx="856">
                  <c:v>0.27590027700831027</c:v>
                </c:pt>
                <c:pt idx="857">
                  <c:v>0.31634349030470915</c:v>
                </c:pt>
                <c:pt idx="858">
                  <c:v>0.27958448753462606</c:v>
                </c:pt>
                <c:pt idx="859">
                  <c:v>0.32936288088642657</c:v>
                </c:pt>
                <c:pt idx="860">
                  <c:v>0.28706371191135732</c:v>
                </c:pt>
                <c:pt idx="861">
                  <c:v>0.34376731301939056</c:v>
                </c:pt>
                <c:pt idx="862">
                  <c:v>0.24662049861495844</c:v>
                </c:pt>
                <c:pt idx="863">
                  <c:v>0.26842105263157895</c:v>
                </c:pt>
                <c:pt idx="864">
                  <c:v>0.36232686980609419</c:v>
                </c:pt>
                <c:pt idx="865">
                  <c:v>0.22797783933518007</c:v>
                </c:pt>
                <c:pt idx="866">
                  <c:v>0.28421052631578947</c:v>
                </c:pt>
                <c:pt idx="867">
                  <c:v>0.27958448753462606</c:v>
                </c:pt>
                <c:pt idx="868">
                  <c:v>0.36232686980609419</c:v>
                </c:pt>
                <c:pt idx="869">
                  <c:v>0.310803324099723</c:v>
                </c:pt>
                <c:pt idx="870">
                  <c:v>0.24044321329639889</c:v>
                </c:pt>
                <c:pt idx="871">
                  <c:v>0.26094182825484763</c:v>
                </c:pt>
                <c:pt idx="872">
                  <c:v>0.32002770083102494</c:v>
                </c:pt>
                <c:pt idx="873">
                  <c:v>0.25706371191135735</c:v>
                </c:pt>
                <c:pt idx="874">
                  <c:v>0.30138504155124651</c:v>
                </c:pt>
                <c:pt idx="875">
                  <c:v>0.32002770083102494</c:v>
                </c:pt>
                <c:pt idx="876">
                  <c:v>0.26731301939058172</c:v>
                </c:pt>
                <c:pt idx="877">
                  <c:v>0.3556786703601108</c:v>
                </c:pt>
                <c:pt idx="878">
                  <c:v>0.48171745152354573</c:v>
                </c:pt>
                <c:pt idx="879">
                  <c:v>0.29529085872576177</c:v>
                </c:pt>
                <c:pt idx="880">
                  <c:v>0.31495844875346263</c:v>
                </c:pt>
                <c:pt idx="881">
                  <c:v>0.3</c:v>
                </c:pt>
                <c:pt idx="882">
                  <c:v>0.33407202216066484</c:v>
                </c:pt>
                <c:pt idx="883">
                  <c:v>0.28088642659279778</c:v>
                </c:pt>
                <c:pt idx="884">
                  <c:v>0.26121883656509698</c:v>
                </c:pt>
                <c:pt idx="885">
                  <c:v>0.27617728531855956</c:v>
                </c:pt>
                <c:pt idx="886">
                  <c:v>0.29529085872576177</c:v>
                </c:pt>
                <c:pt idx="887">
                  <c:v>0.33407202216066484</c:v>
                </c:pt>
                <c:pt idx="888">
                  <c:v>0.24210526315789474</c:v>
                </c:pt>
                <c:pt idx="889">
                  <c:v>1.1894736842105263E-2</c:v>
                </c:pt>
                <c:pt idx="890">
                  <c:v>1.5011080332409972E-2</c:v>
                </c:pt>
                <c:pt idx="891">
                  <c:v>2.0498614958448753E-2</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1.8476454293628809E-3</c:v>
                </c:pt>
                <c:pt idx="910">
                  <c:v>3.0000000000000001E-3</c:v>
                </c:pt>
                <c:pt idx="911">
                  <c:v>4.3711911357340724E-3</c:v>
                </c:pt>
                <c:pt idx="912">
                  <c:v>2.9002770083102493E-3</c:v>
                </c:pt>
                <c:pt idx="913">
                  <c:v>0</c:v>
                </c:pt>
                <c:pt idx="914">
                  <c:v>0</c:v>
                </c:pt>
                <c:pt idx="915">
                  <c:v>0</c:v>
                </c:pt>
                <c:pt idx="916">
                  <c:v>0</c:v>
                </c:pt>
                <c:pt idx="917">
                  <c:v>0</c:v>
                </c:pt>
                <c:pt idx="918">
                  <c:v>0</c:v>
                </c:pt>
                <c:pt idx="919">
                  <c:v>7.343490304709141E-3</c:v>
                </c:pt>
                <c:pt idx="920">
                  <c:v>5.0941828254847648E-3</c:v>
                </c:pt>
                <c:pt idx="921">
                  <c:v>6.069252077562327E-3</c:v>
                </c:pt>
                <c:pt idx="922">
                  <c:v>7.9722991689750687E-3</c:v>
                </c:pt>
                <c:pt idx="923">
                  <c:v>7.5429362880886424E-3</c:v>
                </c:pt>
                <c:pt idx="924">
                  <c:v>9.9058171745152346E-3</c:v>
                </c:pt>
                <c:pt idx="925">
                  <c:v>8.6426592797783933E-2</c:v>
                </c:pt>
                <c:pt idx="926">
                  <c:v>0.1164819944598338</c:v>
                </c:pt>
                <c:pt idx="927">
                  <c:v>7.7285318559556782E-2</c:v>
                </c:pt>
                <c:pt idx="928">
                  <c:v>0.10983379501385042</c:v>
                </c:pt>
                <c:pt idx="929">
                  <c:v>0.10013850415512465</c:v>
                </c:pt>
                <c:pt idx="930">
                  <c:v>9.349030470914127E-2</c:v>
                </c:pt>
                <c:pt idx="931">
                  <c:v>0.12479224376731302</c:v>
                </c:pt>
                <c:pt idx="932">
                  <c:v>0.10069252077562327</c:v>
                </c:pt>
                <c:pt idx="933">
                  <c:v>9.3074792243767315E-2</c:v>
                </c:pt>
                <c:pt idx="934">
                  <c:v>0.10138504155124654</c:v>
                </c:pt>
                <c:pt idx="935">
                  <c:v>0.10844875346260388</c:v>
                </c:pt>
                <c:pt idx="936">
                  <c:v>8.4349030470914133E-2</c:v>
                </c:pt>
                <c:pt idx="937">
                  <c:v>8.9196675900277009E-2</c:v>
                </c:pt>
                <c:pt idx="938">
                  <c:v>0.10415512465373961</c:v>
                </c:pt>
                <c:pt idx="939">
                  <c:v>9.8891966759002775E-2</c:v>
                </c:pt>
                <c:pt idx="940">
                  <c:v>0.11371191135734073</c:v>
                </c:pt>
                <c:pt idx="941">
                  <c:v>0.10332409972299168</c:v>
                </c:pt>
                <c:pt idx="942">
                  <c:v>9.5844875346260391E-2</c:v>
                </c:pt>
                <c:pt idx="943">
                  <c:v>0.10457063711911357</c:v>
                </c:pt>
                <c:pt idx="944">
                  <c:v>0.12036011080332409</c:v>
                </c:pt>
                <c:pt idx="945">
                  <c:v>0.12867036011080332</c:v>
                </c:pt>
                <c:pt idx="946">
                  <c:v>8.9750692520775624E-2</c:v>
                </c:pt>
                <c:pt idx="947">
                  <c:v>0.11385041551246537</c:v>
                </c:pt>
                <c:pt idx="948">
                  <c:v>9.6675900277008314E-2</c:v>
                </c:pt>
                <c:pt idx="949">
                  <c:v>8.7534626038781163E-2</c:v>
                </c:pt>
                <c:pt idx="950">
                  <c:v>8.0055401662049858E-2</c:v>
                </c:pt>
                <c:pt idx="951">
                  <c:v>0.10554016620498614</c:v>
                </c:pt>
                <c:pt idx="952">
                  <c:v>0.11163434903047091</c:v>
                </c:pt>
                <c:pt idx="953">
                  <c:v>0.11398891966759003</c:v>
                </c:pt>
                <c:pt idx="954">
                  <c:v>0.1056786703601108</c:v>
                </c:pt>
                <c:pt idx="955">
                  <c:v>9.8199445983379499E-2</c:v>
                </c:pt>
                <c:pt idx="956">
                  <c:v>9.8614958448753468E-2</c:v>
                </c:pt>
                <c:pt idx="957">
                  <c:v>8.9889196675900271E-2</c:v>
                </c:pt>
                <c:pt idx="958">
                  <c:v>0.10609418282548476</c:v>
                </c:pt>
                <c:pt idx="959">
                  <c:v>0.13088642659279778</c:v>
                </c:pt>
                <c:pt idx="960">
                  <c:v>0.11509695290858726</c:v>
                </c:pt>
                <c:pt idx="961">
                  <c:v>8.088642659279778E-2</c:v>
                </c:pt>
                <c:pt idx="962">
                  <c:v>0.10761772853185596</c:v>
                </c:pt>
                <c:pt idx="963">
                  <c:v>0.12340720221606648</c:v>
                </c:pt>
                <c:pt idx="964">
                  <c:v>8.9196675900277009E-2</c:v>
                </c:pt>
                <c:pt idx="965">
                  <c:v>0.1368421052631579</c:v>
                </c:pt>
                <c:pt idx="966">
                  <c:v>0.11634349030470914</c:v>
                </c:pt>
                <c:pt idx="967">
                  <c:v>0.12465373961218837</c:v>
                </c:pt>
                <c:pt idx="968">
                  <c:v>0.11911357340720222</c:v>
                </c:pt>
                <c:pt idx="969">
                  <c:v>0.10443213296398891</c:v>
                </c:pt>
                <c:pt idx="970">
                  <c:v>0.11578947368421053</c:v>
                </c:pt>
                <c:pt idx="971">
                  <c:v>9.2797783933518008E-2</c:v>
                </c:pt>
                <c:pt idx="972">
                  <c:v>0.10110803324099724</c:v>
                </c:pt>
                <c:pt idx="973">
                  <c:v>9.8614958448753468E-2</c:v>
                </c:pt>
                <c:pt idx="974">
                  <c:v>9.5290858725761776E-2</c:v>
                </c:pt>
                <c:pt idx="975">
                  <c:v>0.11329639889196676</c:v>
                </c:pt>
                <c:pt idx="976">
                  <c:v>9.8614958448753468E-2</c:v>
                </c:pt>
                <c:pt idx="977">
                  <c:v>9.6952908587257622E-2</c:v>
                </c:pt>
                <c:pt idx="978">
                  <c:v>9.9722991689750698E-2</c:v>
                </c:pt>
                <c:pt idx="979">
                  <c:v>9.9722991689750698E-2</c:v>
                </c:pt>
                <c:pt idx="980">
                  <c:v>9.3905817174515238E-2</c:v>
                </c:pt>
                <c:pt idx="981">
                  <c:v>0.10554016620498614</c:v>
                </c:pt>
                <c:pt idx="982">
                  <c:v>0.10277008310249308</c:v>
                </c:pt>
                <c:pt idx="983">
                  <c:v>9.7783933518005545E-2</c:v>
                </c:pt>
                <c:pt idx="984">
                  <c:v>9.1135734072022162E-2</c:v>
                </c:pt>
                <c:pt idx="985">
                  <c:v>0.12742382271468145</c:v>
                </c:pt>
                <c:pt idx="986">
                  <c:v>0.11412742382271468</c:v>
                </c:pt>
                <c:pt idx="987">
                  <c:v>0.10831024930747922</c:v>
                </c:pt>
                <c:pt idx="988">
                  <c:v>0.12160664819944599</c:v>
                </c:pt>
                <c:pt idx="989">
                  <c:v>0.10360110803324099</c:v>
                </c:pt>
                <c:pt idx="990">
                  <c:v>0.10166204986149585</c:v>
                </c:pt>
                <c:pt idx="991">
                  <c:v>9.930747922437673E-2</c:v>
                </c:pt>
                <c:pt idx="992">
                  <c:v>0.11177285318559557</c:v>
                </c:pt>
                <c:pt idx="993">
                  <c:v>0.11578947368421053</c:v>
                </c:pt>
                <c:pt idx="994">
                  <c:v>0.10941828254847645</c:v>
                </c:pt>
                <c:pt idx="995">
                  <c:v>0.12714681440443212</c:v>
                </c:pt>
                <c:pt idx="996">
                  <c:v>0.13351800554016621</c:v>
                </c:pt>
                <c:pt idx="997">
                  <c:v>0.10664819944598337</c:v>
                </c:pt>
                <c:pt idx="998">
                  <c:v>0.11301939058171745</c:v>
                </c:pt>
                <c:pt idx="999">
                  <c:v>0.10858725761772853</c:v>
                </c:pt>
                <c:pt idx="1000">
                  <c:v>0.12908587257617729</c:v>
                </c:pt>
                <c:pt idx="1001">
                  <c:v>0.1113573407202216</c:v>
                </c:pt>
                <c:pt idx="1002">
                  <c:v>0.15706371191135735</c:v>
                </c:pt>
                <c:pt idx="1003">
                  <c:v>0.13421052631578947</c:v>
                </c:pt>
                <c:pt idx="1004">
                  <c:v>0.1185595567867036</c:v>
                </c:pt>
                <c:pt idx="1005">
                  <c:v>0.16094182825484765</c:v>
                </c:pt>
                <c:pt idx="1006">
                  <c:v>0.12839335180055403</c:v>
                </c:pt>
                <c:pt idx="1007">
                  <c:v>0.15041551246537396</c:v>
                </c:pt>
                <c:pt idx="1008">
                  <c:v>0.12437673130193906</c:v>
                </c:pt>
                <c:pt idx="1009">
                  <c:v>0.16759002770083103</c:v>
                </c:pt>
                <c:pt idx="1010">
                  <c:v>0.13878116343490304</c:v>
                </c:pt>
                <c:pt idx="1011">
                  <c:v>0.13268698060941828</c:v>
                </c:pt>
                <c:pt idx="1012">
                  <c:v>0.12243767313019391</c:v>
                </c:pt>
                <c:pt idx="1013">
                  <c:v>0.15927977839335181</c:v>
                </c:pt>
                <c:pt idx="1014">
                  <c:v>0.16509695290858725</c:v>
                </c:pt>
                <c:pt idx="1015">
                  <c:v>0.15346260387811633</c:v>
                </c:pt>
                <c:pt idx="1016">
                  <c:v>0.17091412742382273</c:v>
                </c:pt>
                <c:pt idx="1017">
                  <c:v>0.12853185595567868</c:v>
                </c:pt>
                <c:pt idx="1018">
                  <c:v>0.14349030470914129</c:v>
                </c:pt>
                <c:pt idx="1019">
                  <c:v>0.16509695290858725</c:v>
                </c:pt>
                <c:pt idx="1020">
                  <c:v>0.18171745152354571</c:v>
                </c:pt>
                <c:pt idx="1021">
                  <c:v>0.15678670360110802</c:v>
                </c:pt>
                <c:pt idx="1022">
                  <c:v>0.13240997229916898</c:v>
                </c:pt>
                <c:pt idx="1023">
                  <c:v>0.12631578947368421</c:v>
                </c:pt>
                <c:pt idx="1024">
                  <c:v>0.17700831024930747</c:v>
                </c:pt>
                <c:pt idx="1025">
                  <c:v>0.18767313019390583</c:v>
                </c:pt>
                <c:pt idx="1026">
                  <c:v>0.18365650969529085</c:v>
                </c:pt>
                <c:pt idx="1027">
                  <c:v>0.19432132963988918</c:v>
                </c:pt>
                <c:pt idx="1028">
                  <c:v>0.18947368421052632</c:v>
                </c:pt>
                <c:pt idx="1029">
                  <c:v>0.18365650969529085</c:v>
                </c:pt>
                <c:pt idx="1030">
                  <c:v>0.19681440443213297</c:v>
                </c:pt>
                <c:pt idx="1031">
                  <c:v>0.19099722991689752</c:v>
                </c:pt>
                <c:pt idx="1032">
                  <c:v>0.1850415512465374</c:v>
                </c:pt>
                <c:pt idx="1033">
                  <c:v>0.19210526315789472</c:v>
                </c:pt>
                <c:pt idx="1034">
                  <c:v>0.23047091412742382</c:v>
                </c:pt>
                <c:pt idx="1035">
                  <c:v>0.24515235457063711</c:v>
                </c:pt>
                <c:pt idx="1036">
                  <c:v>0.22022160664819945</c:v>
                </c:pt>
                <c:pt idx="1037">
                  <c:v>0.24792243767313019</c:v>
                </c:pt>
                <c:pt idx="1038">
                  <c:v>0.22299168975069253</c:v>
                </c:pt>
                <c:pt idx="1039">
                  <c:v>0.11592797783933519</c:v>
                </c:pt>
                <c:pt idx="1040">
                  <c:v>0.12146814404432132</c:v>
                </c:pt>
                <c:pt idx="1041">
                  <c:v>8.857340720221607E-2</c:v>
                </c:pt>
                <c:pt idx="1042">
                  <c:v>0.10753462603878117</c:v>
                </c:pt>
                <c:pt idx="1043">
                  <c:v>0.11307479224376732</c:v>
                </c:pt>
                <c:pt idx="1044">
                  <c:v>0.11106648199445983</c:v>
                </c:pt>
                <c:pt idx="1045">
                  <c:v>0.11660664819944598</c:v>
                </c:pt>
                <c:pt idx="1046">
                  <c:v>0.10126038781163435</c:v>
                </c:pt>
                <c:pt idx="1047">
                  <c:v>0.12656509695290857</c:v>
                </c:pt>
                <c:pt idx="1048">
                  <c:v>9.4113573407202222E-2</c:v>
                </c:pt>
                <c:pt idx="1049">
                  <c:v>0.13210526315789473</c:v>
                </c:pt>
                <c:pt idx="1050">
                  <c:v>9.5720221606648198E-2</c:v>
                </c:pt>
                <c:pt idx="1051">
                  <c:v>9.6274238227146813E-2</c:v>
                </c:pt>
                <c:pt idx="1052">
                  <c:v>0.1171606648199446</c:v>
                </c:pt>
                <c:pt idx="1053">
                  <c:v>0.11162049861495844</c:v>
                </c:pt>
                <c:pt idx="1054">
                  <c:v>8.0263157894736842E-2</c:v>
                </c:pt>
                <c:pt idx="1055">
                  <c:v>9.4667590027700838E-2</c:v>
                </c:pt>
                <c:pt idx="1056">
                  <c:v>0.13265927977839334</c:v>
                </c:pt>
                <c:pt idx="1057">
                  <c:v>0.10808864265927978</c:v>
                </c:pt>
                <c:pt idx="1058">
                  <c:v>8.9127423822714685E-2</c:v>
                </c:pt>
                <c:pt idx="1059">
                  <c:v>0.12711911357340719</c:v>
                </c:pt>
                <c:pt idx="1060">
                  <c:v>0.10181440443213297</c:v>
                </c:pt>
                <c:pt idx="1061">
                  <c:v>0.11362880886426593</c:v>
                </c:pt>
                <c:pt idx="1062">
                  <c:v>0.10069252077562327</c:v>
                </c:pt>
                <c:pt idx="1063">
                  <c:v>0.11565096952908588</c:v>
                </c:pt>
                <c:pt idx="1064">
                  <c:v>9.1606648199445986E-2</c:v>
                </c:pt>
                <c:pt idx="1065">
                  <c:v>8.4349030470914133E-2</c:v>
                </c:pt>
                <c:pt idx="1066">
                  <c:v>9.7146814404432139E-2</c:v>
                </c:pt>
                <c:pt idx="1067">
                  <c:v>0.1092797783933518</c:v>
                </c:pt>
                <c:pt idx="1068">
                  <c:v>8.9889196675900271E-2</c:v>
                </c:pt>
                <c:pt idx="1069">
                  <c:v>7.498614958448753E-2</c:v>
                </c:pt>
                <c:pt idx="1070">
                  <c:v>0.11889196675900277</c:v>
                </c:pt>
                <c:pt idx="1071">
                  <c:v>0.12443213296398892</c:v>
                </c:pt>
                <c:pt idx="1072">
                  <c:v>0.11011080332409973</c:v>
                </c:pt>
                <c:pt idx="1073">
                  <c:v>4.2645429362880884E-2</c:v>
                </c:pt>
                <c:pt idx="1074">
                  <c:v>3.57202216066482E-2</c:v>
                </c:pt>
                <c:pt idx="1075">
                  <c:v>3.7797783933518007E-2</c:v>
                </c:pt>
                <c:pt idx="1076">
                  <c:v>3.9044321329639892E-2</c:v>
                </c:pt>
                <c:pt idx="1077">
                  <c:v>3.5027700831024931E-2</c:v>
                </c:pt>
                <c:pt idx="1078">
                  <c:v>3.9875346260387814E-2</c:v>
                </c:pt>
                <c:pt idx="1079">
                  <c:v>3.5304709141274239E-2</c:v>
                </c:pt>
                <c:pt idx="1080">
                  <c:v>3.5997229916897508E-2</c:v>
                </c:pt>
                <c:pt idx="1081">
                  <c:v>3.8074792243767315E-2</c:v>
                </c:pt>
                <c:pt idx="1082">
                  <c:v>4.2922437673130191E-2</c:v>
                </c:pt>
                <c:pt idx="1083">
                  <c:v>4.0152354570637122E-2</c:v>
                </c:pt>
                <c:pt idx="1084">
                  <c:v>3.9321329639889199E-2</c:v>
                </c:pt>
                <c:pt idx="1085">
                  <c:v>3.8074792243767315E-2</c:v>
                </c:pt>
                <c:pt idx="1086">
                  <c:v>4.2922437673130191E-2</c:v>
                </c:pt>
                <c:pt idx="1087">
                  <c:v>3.9321329639889199E-2</c:v>
                </c:pt>
                <c:pt idx="1088">
                  <c:v>4.0152354570637122E-2</c:v>
                </c:pt>
                <c:pt idx="1089">
                  <c:v>3.5304709141274239E-2</c:v>
                </c:pt>
                <c:pt idx="1090">
                  <c:v>3.5997229916897508E-2</c:v>
                </c:pt>
                <c:pt idx="1091">
                  <c:v>0</c:v>
                </c:pt>
                <c:pt idx="1092">
                  <c:v>0</c:v>
                </c:pt>
                <c:pt idx="1093">
                  <c:v>0</c:v>
                </c:pt>
                <c:pt idx="1094">
                  <c:v>8.869806094182825E-2</c:v>
                </c:pt>
                <c:pt idx="1095">
                  <c:v>9.4792243767313017E-2</c:v>
                </c:pt>
                <c:pt idx="1096">
                  <c:v>7.6648199445983375E-2</c:v>
                </c:pt>
                <c:pt idx="1097">
                  <c:v>9.0775623268698064E-2</c:v>
                </c:pt>
                <c:pt idx="1098">
                  <c:v>8.4681440443213296E-2</c:v>
                </c:pt>
                <c:pt idx="1099">
                  <c:v>7.7534626038781168E-2</c:v>
                </c:pt>
                <c:pt idx="1100">
                  <c:v>8.5567867036011075E-2</c:v>
                </c:pt>
                <c:pt idx="1101">
                  <c:v>9.567867036011081E-2</c:v>
                </c:pt>
                <c:pt idx="1102">
                  <c:v>8.9584487534626042E-2</c:v>
                </c:pt>
                <c:pt idx="1103">
                  <c:v>9.1662049861495842E-2</c:v>
                </c:pt>
                <c:pt idx="1104">
                  <c:v>7.9709141274238227E-2</c:v>
                </c:pt>
                <c:pt idx="1105">
                  <c:v>8.3850415512465373E-2</c:v>
                </c:pt>
                <c:pt idx="1106">
                  <c:v>8.462603878116344E-2</c:v>
                </c:pt>
                <c:pt idx="1107">
                  <c:v>6.0318559556786701E-2</c:v>
                </c:pt>
                <c:pt idx="1108">
                  <c:v>6.7313019390581721E-2</c:v>
                </c:pt>
                <c:pt idx="1109">
                  <c:v>7.8102493074792237E-2</c:v>
                </c:pt>
                <c:pt idx="1110">
                  <c:v>6.49584487534626E-2</c:v>
                </c:pt>
                <c:pt idx="1111">
                  <c:v>8.462603878116344E-2</c:v>
                </c:pt>
                <c:pt idx="1112">
                  <c:v>6.2783933518005541E-2</c:v>
                </c:pt>
                <c:pt idx="1113">
                  <c:v>6.3795013850415513E-2</c:v>
                </c:pt>
                <c:pt idx="1114">
                  <c:v>7.8310249307479221E-2</c:v>
                </c:pt>
                <c:pt idx="1115">
                  <c:v>6.6011080332409974E-2</c:v>
                </c:pt>
                <c:pt idx="1116">
                  <c:v>7.3393351800554021E-2</c:v>
                </c:pt>
                <c:pt idx="1117">
                  <c:v>7.893351800554016E-2</c:v>
                </c:pt>
                <c:pt idx="1118">
                  <c:v>7.9709141274238227E-2</c:v>
                </c:pt>
                <c:pt idx="1119">
                  <c:v>5.5692520775623269E-2</c:v>
                </c:pt>
                <c:pt idx="1120">
                  <c:v>7.3185595567867037E-2</c:v>
                </c:pt>
                <c:pt idx="1121">
                  <c:v>8.7617728531855954E-2</c:v>
                </c:pt>
                <c:pt idx="1122">
                  <c:v>6.2673130193905816E-2</c:v>
                </c:pt>
                <c:pt idx="1123">
                  <c:v>6.056786703601108E-2</c:v>
                </c:pt>
                <c:pt idx="1124">
                  <c:v>5.790858725761773E-2</c:v>
                </c:pt>
                <c:pt idx="1125">
                  <c:v>8.5166204986149588E-2</c:v>
                </c:pt>
                <c:pt idx="1126">
                  <c:v>7.3878116343490299E-2</c:v>
                </c:pt>
                <c:pt idx="1127">
                  <c:v>6.8836565096952906E-2</c:v>
                </c:pt>
                <c:pt idx="1128">
                  <c:v>6.3891966759002772E-2</c:v>
                </c:pt>
                <c:pt idx="1129">
                  <c:v>7.9626038781163436E-2</c:v>
                </c:pt>
                <c:pt idx="1130">
                  <c:v>7.0304709141274235E-2</c:v>
                </c:pt>
                <c:pt idx="1131">
                  <c:v>9.0526315789473691E-2</c:v>
                </c:pt>
                <c:pt idx="1132">
                  <c:v>7.1606648199445982E-2</c:v>
                </c:pt>
                <c:pt idx="1133">
                  <c:v>6.2950138504155123E-2</c:v>
                </c:pt>
                <c:pt idx="1134">
                  <c:v>6.1675900277008311E-2</c:v>
                </c:pt>
                <c:pt idx="1135">
                  <c:v>6.7534626038781159E-2</c:v>
                </c:pt>
                <c:pt idx="1136">
                  <c:v>7.9903047091412743E-2</c:v>
                </c:pt>
                <c:pt idx="1137">
                  <c:v>6.5318559556786698E-2</c:v>
                </c:pt>
                <c:pt idx="1138">
                  <c:v>5.8185595567867038E-2</c:v>
                </c:pt>
                <c:pt idx="1139">
                  <c:v>6.0595567867036008E-2</c:v>
                </c:pt>
                <c:pt idx="1140">
                  <c:v>7.4362880886426591E-2</c:v>
                </c:pt>
                <c:pt idx="1141">
                  <c:v>6.6662049861495848E-2</c:v>
                </c:pt>
                <c:pt idx="1142">
                  <c:v>6.6481994459833799E-2</c:v>
                </c:pt>
                <c:pt idx="1143">
                  <c:v>6.5720221606648199E-2</c:v>
                </c:pt>
                <c:pt idx="1144">
                  <c:v>6.0955678670360114E-2</c:v>
                </c:pt>
                <c:pt idx="1145">
                  <c:v>8.0401662049861503E-2</c:v>
                </c:pt>
                <c:pt idx="1146">
                  <c:v>8.9265927977839332E-2</c:v>
                </c:pt>
                <c:pt idx="1147">
                  <c:v>8.5941828254847641E-2</c:v>
                </c:pt>
                <c:pt idx="1148">
                  <c:v>5.5969529085872577E-2</c:v>
                </c:pt>
                <c:pt idx="1149">
                  <c:v>8.0401662049861503E-2</c:v>
                </c:pt>
                <c:pt idx="1150">
                  <c:v>7.9418282548476452E-2</c:v>
                </c:pt>
                <c:pt idx="1151">
                  <c:v>6.7077562326869802E-2</c:v>
                </c:pt>
                <c:pt idx="1152">
                  <c:v>6.101108033240997E-2</c:v>
                </c:pt>
                <c:pt idx="1153">
                  <c:v>8.0318559556786698E-2</c:v>
                </c:pt>
                <c:pt idx="1154">
                  <c:v>5.6385041551246538E-2</c:v>
                </c:pt>
                <c:pt idx="1155">
                  <c:v>9.0941828254847645E-2</c:v>
                </c:pt>
                <c:pt idx="1156">
                  <c:v>6.6897506925207753E-2</c:v>
                </c:pt>
                <c:pt idx="1157">
                  <c:v>8.5581717451523542E-2</c:v>
                </c:pt>
                <c:pt idx="1158">
                  <c:v>6.4307479224376726E-2</c:v>
                </c:pt>
                <c:pt idx="1159">
                  <c:v>7.0720221606648204E-2</c:v>
                </c:pt>
                <c:pt idx="1160">
                  <c:v>7.4293628808864268E-2</c:v>
                </c:pt>
                <c:pt idx="1161">
                  <c:v>6.1371191135734075E-2</c:v>
                </c:pt>
                <c:pt idx="1162">
                  <c:v>8.9681440443213301E-2</c:v>
                </c:pt>
                <c:pt idx="1163">
                  <c:v>8.004155124653739E-2</c:v>
                </c:pt>
                <c:pt idx="1164">
                  <c:v>8.6357340720221609E-2</c:v>
                </c:pt>
                <c:pt idx="1165">
                  <c:v>8.0817174515235457E-2</c:v>
                </c:pt>
                <c:pt idx="1166">
                  <c:v>6.9252077562326875E-2</c:v>
                </c:pt>
                <c:pt idx="1167">
                  <c:v>7.2022160664819951E-2</c:v>
                </c:pt>
                <c:pt idx="1168">
                  <c:v>6.2091412742382272E-2</c:v>
                </c:pt>
                <c:pt idx="1169">
                  <c:v>7.4778393351800559E-2</c:v>
                </c:pt>
                <c:pt idx="1170">
                  <c:v>7.983379501385042E-2</c:v>
                </c:pt>
                <c:pt idx="1171">
                  <c:v>8.0817174515235457E-2</c:v>
                </c:pt>
                <c:pt idx="1172">
                  <c:v>6.6135734072022168E-2</c:v>
                </c:pt>
                <c:pt idx="1173">
                  <c:v>6.7950138504155128E-2</c:v>
                </c:pt>
                <c:pt idx="1174">
                  <c:v>5.8601108033240999E-2</c:v>
                </c:pt>
                <c:pt idx="1175">
                  <c:v>6.7077562326869802E-2</c:v>
                </c:pt>
                <c:pt idx="1176">
                  <c:v>6.5734072022160667E-2</c:v>
                </c:pt>
                <c:pt idx="1177">
                  <c:v>6.4861495844875341E-2</c:v>
                </c:pt>
                <c:pt idx="1178">
                  <c:v>6.3365650969529091E-2</c:v>
                </c:pt>
                <c:pt idx="1179">
                  <c:v>0</c:v>
                </c:pt>
                <c:pt idx="1180">
                  <c:v>0</c:v>
                </c:pt>
                <c:pt idx="1181">
                  <c:v>0</c:v>
                </c:pt>
                <c:pt idx="1182">
                  <c:v>0</c:v>
                </c:pt>
                <c:pt idx="1183">
                  <c:v>0</c:v>
                </c:pt>
                <c:pt idx="1184">
                  <c:v>0.16454293628808864</c:v>
                </c:pt>
                <c:pt idx="1185">
                  <c:v>0.16592797783933519</c:v>
                </c:pt>
                <c:pt idx="1186">
                  <c:v>0.1664819944598338</c:v>
                </c:pt>
                <c:pt idx="1187">
                  <c:v>0.22797783933518007</c:v>
                </c:pt>
                <c:pt idx="1188">
                  <c:v>0.22797783933518007</c:v>
                </c:pt>
                <c:pt idx="1189">
                  <c:v>0.22797783933518007</c:v>
                </c:pt>
                <c:pt idx="1190">
                  <c:v>0.24072022160664819</c:v>
                </c:pt>
                <c:pt idx="1191">
                  <c:v>0.24072022160664819</c:v>
                </c:pt>
                <c:pt idx="1192">
                  <c:v>4.1686980609418285E-2</c:v>
                </c:pt>
                <c:pt idx="1193">
                  <c:v>3.9747922437673132E-2</c:v>
                </c:pt>
                <c:pt idx="1194">
                  <c:v>3.8639889196675901E-2</c:v>
                </c:pt>
                <c:pt idx="1195">
                  <c:v>3.1714681440443211E-2</c:v>
                </c:pt>
                <c:pt idx="1196">
                  <c:v>3.7254847645429363E-2</c:v>
                </c:pt>
                <c:pt idx="1197">
                  <c:v>4.2518005540166208E-2</c:v>
                </c:pt>
                <c:pt idx="1198">
                  <c:v>3.7808864265927979E-2</c:v>
                </c:pt>
                <c:pt idx="1199">
                  <c:v>4.113296398891967E-2</c:v>
                </c:pt>
                <c:pt idx="1200">
                  <c:v>3.6423822714681441E-2</c:v>
                </c:pt>
                <c:pt idx="1201">
                  <c:v>3.8916897506925209E-2</c:v>
                </c:pt>
                <c:pt idx="1202">
                  <c:v>4.0301939058171747E-2</c:v>
                </c:pt>
                <c:pt idx="1203">
                  <c:v>4.3903047091412739E-2</c:v>
                </c:pt>
                <c:pt idx="1204">
                  <c:v>3.420775623268698E-2</c:v>
                </c:pt>
                <c:pt idx="1205">
                  <c:v>4.3072022160664823E-2</c:v>
                </c:pt>
                <c:pt idx="1206">
                  <c:v>4.0440443213296401E-2</c:v>
                </c:pt>
                <c:pt idx="1207">
                  <c:v>3.7393351800554017E-2</c:v>
                </c:pt>
                <c:pt idx="1208">
                  <c:v>3.8778393351800555E-2</c:v>
                </c:pt>
                <c:pt idx="1209">
                  <c:v>3.3515235457063711E-2</c:v>
                </c:pt>
                <c:pt idx="1210">
                  <c:v>3.9055401662049863E-2</c:v>
                </c:pt>
                <c:pt idx="1211">
                  <c:v>3.6839335180055402E-2</c:v>
                </c:pt>
                <c:pt idx="1212">
                  <c:v>3.4900277008310249E-2</c:v>
                </c:pt>
                <c:pt idx="1213">
                  <c:v>4.1548476454293631E-2</c:v>
                </c:pt>
                <c:pt idx="1214">
                  <c:v>4.1825484764542939E-2</c:v>
                </c:pt>
                <c:pt idx="1215">
                  <c:v>3.6008310249307479E-2</c:v>
                </c:pt>
                <c:pt idx="1216">
                  <c:v>3.933240997229917E-2</c:v>
                </c:pt>
                <c:pt idx="1217">
                  <c:v>3.6285318559556787E-2</c:v>
                </c:pt>
                <c:pt idx="1218">
                  <c:v>3.4069252077562326E-2</c:v>
                </c:pt>
                <c:pt idx="1219">
                  <c:v>3.9609418282548478E-2</c:v>
                </c:pt>
                <c:pt idx="1220">
                  <c:v>4.2102493074792247E-2</c:v>
                </c:pt>
                <c:pt idx="1221">
                  <c:v>3.6839335180055402E-2</c:v>
                </c:pt>
                <c:pt idx="1222">
                  <c:v>3.933240997229917E-2</c:v>
                </c:pt>
                <c:pt idx="1223">
                  <c:v>5.6495844875346257E-2</c:v>
                </c:pt>
                <c:pt idx="1224">
                  <c:v>5.285318559556787E-2</c:v>
                </c:pt>
                <c:pt idx="1225">
                  <c:v>4.8767313019390579E-2</c:v>
                </c:pt>
                <c:pt idx="1226">
                  <c:v>5.285318559556787E-2</c:v>
                </c:pt>
                <c:pt idx="1227">
                  <c:v>4.3781163434903049E-2</c:v>
                </c:pt>
                <c:pt idx="1228">
                  <c:v>4.3781163434903049E-2</c:v>
                </c:pt>
                <c:pt idx="1229">
                  <c:v>4.9459833795013848E-2</c:v>
                </c:pt>
                <c:pt idx="1230">
                  <c:v>5.5803324099722995E-2</c:v>
                </c:pt>
                <c:pt idx="1231">
                  <c:v>5.4252077562326868E-2</c:v>
                </c:pt>
                <c:pt idx="1232">
                  <c:v>4.4556786703601109E-2</c:v>
                </c:pt>
                <c:pt idx="1233">
                  <c:v>5.4252077562326868E-2</c:v>
                </c:pt>
                <c:pt idx="1234">
                  <c:v>4.9958448753462607E-2</c:v>
                </c:pt>
                <c:pt idx="1235">
                  <c:v>5.7991689750692521E-2</c:v>
                </c:pt>
                <c:pt idx="1236">
                  <c:v>5.7299168975069252E-2</c:v>
                </c:pt>
                <c:pt idx="1237">
                  <c:v>4.4556786703601109E-2</c:v>
                </c:pt>
                <c:pt idx="1238">
                  <c:v>4.9958448753462607E-2</c:v>
                </c:pt>
                <c:pt idx="1239">
                  <c:v>5.9099722991689752E-2</c:v>
                </c:pt>
                <c:pt idx="1240">
                  <c:v>4.5664819944598339E-2</c:v>
                </c:pt>
                <c:pt idx="1241">
                  <c:v>5.5360110803324099E-2</c:v>
                </c:pt>
                <c:pt idx="1242">
                  <c:v>5.1066481994459831E-2</c:v>
                </c:pt>
                <c:pt idx="1243">
                  <c:v>4.5664819944598339E-2</c:v>
                </c:pt>
                <c:pt idx="1244">
                  <c:v>5.1066481994459831E-2</c:v>
                </c:pt>
                <c:pt idx="1245">
                  <c:v>5.8407202216066482E-2</c:v>
                </c:pt>
                <c:pt idx="1246">
                  <c:v>5.5360110803324099E-2</c:v>
                </c:pt>
                <c:pt idx="1247">
                  <c:v>0</c:v>
                </c:pt>
                <c:pt idx="1248">
                  <c:v>6.4819944598337948E-4</c:v>
                </c:pt>
                <c:pt idx="1249">
                  <c:v>9.9168975069252076E-4</c:v>
                </c:pt>
                <c:pt idx="1250">
                  <c:v>0.10512465373961219</c:v>
                </c:pt>
                <c:pt idx="1251">
                  <c:v>0.10803324099722991</c:v>
                </c:pt>
                <c:pt idx="1252">
                  <c:v>0.12451523545706371</c:v>
                </c:pt>
                <c:pt idx="1253">
                  <c:v>0.10512465373961219</c:v>
                </c:pt>
                <c:pt idx="1254">
                  <c:v>0.10512465373961219</c:v>
                </c:pt>
                <c:pt idx="1255">
                  <c:v>0.10595567867036011</c:v>
                </c:pt>
                <c:pt idx="1256">
                  <c:v>0.12534626038781163</c:v>
                </c:pt>
                <c:pt idx="1257">
                  <c:v>0.10595567867036011</c:v>
                </c:pt>
                <c:pt idx="1258">
                  <c:v>0.10720221606648199</c:v>
                </c:pt>
                <c:pt idx="1259">
                  <c:v>0.11440443213296399</c:v>
                </c:pt>
                <c:pt idx="1260">
                  <c:v>0.13074792243767314</c:v>
                </c:pt>
                <c:pt idx="1261">
                  <c:v>0.11772853185595568</c:v>
                </c:pt>
                <c:pt idx="1262">
                  <c:v>0.11191135734072022</c:v>
                </c:pt>
                <c:pt idx="1263">
                  <c:v>0.13240997229916898</c:v>
                </c:pt>
                <c:pt idx="1264">
                  <c:v>0.11274238227146814</c:v>
                </c:pt>
                <c:pt idx="1265">
                  <c:v>0.1185595567867036</c:v>
                </c:pt>
                <c:pt idx="1266">
                  <c:v>0.37368421052631579</c:v>
                </c:pt>
                <c:pt idx="1267">
                  <c:v>5.6952908587257621E-2</c:v>
                </c:pt>
                <c:pt idx="1268">
                  <c:v>7.2437673130193905E-2</c:v>
                </c:pt>
                <c:pt idx="1269">
                  <c:v>8.2963988919667594E-2</c:v>
                </c:pt>
                <c:pt idx="1270">
                  <c:v>5.6232686980609417E-2</c:v>
                </c:pt>
                <c:pt idx="1271">
                  <c:v>7.7091412742382265E-2</c:v>
                </c:pt>
                <c:pt idx="1272">
                  <c:v>8.4072022160664825E-2</c:v>
                </c:pt>
                <c:pt idx="1273">
                  <c:v>6.7728531855955676E-2</c:v>
                </c:pt>
                <c:pt idx="1274">
                  <c:v>6.2936288088642656E-2</c:v>
                </c:pt>
                <c:pt idx="1275">
                  <c:v>8.3351800554016614E-2</c:v>
                </c:pt>
                <c:pt idx="1276">
                  <c:v>7.033240997229917E-2</c:v>
                </c:pt>
                <c:pt idx="1277">
                  <c:v>5.6786703601108032E-2</c:v>
                </c:pt>
                <c:pt idx="1278">
                  <c:v>5.7894736842105263E-2</c:v>
                </c:pt>
                <c:pt idx="1279">
                  <c:v>6.2243767313019394E-2</c:v>
                </c:pt>
                <c:pt idx="1280">
                  <c:v>6.4986149584487535E-2</c:v>
                </c:pt>
                <c:pt idx="1281">
                  <c:v>7.3601108033240992E-2</c:v>
                </c:pt>
                <c:pt idx="1282">
                  <c:v>7.1994459833795016E-2</c:v>
                </c:pt>
                <c:pt idx="1283">
                  <c:v>8.501385041551246E-2</c:v>
                </c:pt>
                <c:pt idx="1284">
                  <c:v>6.4986149584487535E-2</c:v>
                </c:pt>
                <c:pt idx="1285">
                  <c:v>5.6786703601108032E-2</c:v>
                </c:pt>
                <c:pt idx="1286">
                  <c:v>8.501385041551246E-2</c:v>
                </c:pt>
                <c:pt idx="1287">
                  <c:v>5.7894736842105263E-2</c:v>
                </c:pt>
                <c:pt idx="1288">
                  <c:v>7.1994459833795016E-2</c:v>
                </c:pt>
                <c:pt idx="1289">
                  <c:v>6.2243767313019394E-2</c:v>
                </c:pt>
                <c:pt idx="1290">
                  <c:v>7.3601108033240992E-2</c:v>
                </c:pt>
                <c:pt idx="1291">
                  <c:v>6.5083102493074793E-2</c:v>
                </c:pt>
                <c:pt idx="1292">
                  <c:v>6.5083102493074793E-2</c:v>
                </c:pt>
                <c:pt idx="1293">
                  <c:v>6.6606648199445978E-2</c:v>
                </c:pt>
                <c:pt idx="1294">
                  <c:v>0.30249307479224374</c:v>
                </c:pt>
                <c:pt idx="1295">
                  <c:v>9.8587257617728533E-2</c:v>
                </c:pt>
                <c:pt idx="1296">
                  <c:v>0.14088642659279779</c:v>
                </c:pt>
                <c:pt idx="1297">
                  <c:v>0.11268698060941829</c:v>
                </c:pt>
                <c:pt idx="1298">
                  <c:v>0.12072022160664819</c:v>
                </c:pt>
                <c:pt idx="1299">
                  <c:v>0.11326869806094182</c:v>
                </c:pt>
                <c:pt idx="1300">
                  <c:v>0.13285318559556786</c:v>
                </c:pt>
                <c:pt idx="1301">
                  <c:v>0.13512465373961219</c:v>
                </c:pt>
                <c:pt idx="1302">
                  <c:v>0.1431578947368421</c:v>
                </c:pt>
                <c:pt idx="1303">
                  <c:v>0.11581717451523546</c:v>
                </c:pt>
                <c:pt idx="1304">
                  <c:v>0.12326869806094183</c:v>
                </c:pt>
                <c:pt idx="1305">
                  <c:v>0.13263157894736843</c:v>
                </c:pt>
                <c:pt idx="1306">
                  <c:v>0.11523545706371191</c:v>
                </c:pt>
                <c:pt idx="1307">
                  <c:v>0.10113573407202216</c:v>
                </c:pt>
                <c:pt idx="1308">
                  <c:v>0.14066481994459834</c:v>
                </c:pt>
                <c:pt idx="1309">
                  <c:v>0.13199445983379501</c:v>
                </c:pt>
                <c:pt idx="1310">
                  <c:v>0.15398891966759004</c:v>
                </c:pt>
                <c:pt idx="1311">
                  <c:v>0.16202216066481995</c:v>
                </c:pt>
                <c:pt idx="1312">
                  <c:v>0.14002770083102492</c:v>
                </c:pt>
                <c:pt idx="1313">
                  <c:v>0.11883656509695291</c:v>
                </c:pt>
                <c:pt idx="1314">
                  <c:v>0.12686980609418283</c:v>
                </c:pt>
                <c:pt idx="1315">
                  <c:v>0.60939058171745153</c:v>
                </c:pt>
                <c:pt idx="1316">
                  <c:v>0.6675623268698061</c:v>
                </c:pt>
                <c:pt idx="1317">
                  <c:v>0.72573407202216067</c:v>
                </c:pt>
                <c:pt idx="1318">
                  <c:v>0.72573407202216067</c:v>
                </c:pt>
                <c:pt idx="1319">
                  <c:v>0.6675623268698061</c:v>
                </c:pt>
                <c:pt idx="1320">
                  <c:v>0.60939058171745153</c:v>
                </c:pt>
                <c:pt idx="1321">
                  <c:v>0.74512465373961223</c:v>
                </c:pt>
                <c:pt idx="1322">
                  <c:v>0.61770083102493079</c:v>
                </c:pt>
                <c:pt idx="1323">
                  <c:v>0.6786426592797784</c:v>
                </c:pt>
                <c:pt idx="1324">
                  <c:v>0.73681440443213297</c:v>
                </c:pt>
                <c:pt idx="1325">
                  <c:v>8.0152354570637116E-2</c:v>
                </c:pt>
                <c:pt idx="1326">
                  <c:v>8.8116343490304713E-2</c:v>
                </c:pt>
                <c:pt idx="1327">
                  <c:v>8.5609418282548477E-2</c:v>
                </c:pt>
                <c:pt idx="1328">
                  <c:v>9.3573407202216061E-2</c:v>
                </c:pt>
                <c:pt idx="1329">
                  <c:v>0.11986149584487535</c:v>
                </c:pt>
                <c:pt idx="1330">
                  <c:v>9.7271468144044318E-2</c:v>
                </c:pt>
                <c:pt idx="1331">
                  <c:v>9.0664819944598338E-2</c:v>
                </c:pt>
                <c:pt idx="1332">
                  <c:v>5.5540166204986148E-2</c:v>
                </c:pt>
                <c:pt idx="1333">
                  <c:v>6.2188365650969531E-2</c:v>
                </c:pt>
                <c:pt idx="1334">
                  <c:v>6.425207756232687E-2</c:v>
                </c:pt>
                <c:pt idx="1335">
                  <c:v>5.732686980609418E-2</c:v>
                </c:pt>
                <c:pt idx="1336">
                  <c:v>5.7977839335180054E-2</c:v>
                </c:pt>
                <c:pt idx="1337">
                  <c:v>6.4903047091412744E-2</c:v>
                </c:pt>
                <c:pt idx="1338">
                  <c:v>6.5623268698060941E-2</c:v>
                </c:pt>
                <c:pt idx="1339">
                  <c:v>6.0083102493074796E-2</c:v>
                </c:pt>
                <c:pt idx="1340">
                  <c:v>6.7022160664819946E-2</c:v>
                </c:pt>
                <c:pt idx="1341">
                  <c:v>6.1481994459833794E-2</c:v>
                </c:pt>
                <c:pt idx="1342">
                  <c:v>6.2132963988919668E-2</c:v>
                </c:pt>
                <c:pt idx="1343">
                  <c:v>6.767313019390582E-2</c:v>
                </c:pt>
                <c:pt idx="1344">
                  <c:v>0.12788088642659279</c:v>
                </c:pt>
                <c:pt idx="1345">
                  <c:v>0.13342105263157894</c:v>
                </c:pt>
                <c:pt idx="1346">
                  <c:v>9.970914127423823E-2</c:v>
                </c:pt>
                <c:pt idx="1347">
                  <c:v>0.10649584487534626</c:v>
                </c:pt>
                <c:pt idx="1348">
                  <c:v>0.12447368421052632</c:v>
                </c:pt>
                <c:pt idx="1349">
                  <c:v>0.13693905817174515</c:v>
                </c:pt>
                <c:pt idx="1350">
                  <c:v>0.11952908587257617</c:v>
                </c:pt>
                <c:pt idx="1351">
                  <c:v>0.12491689750692521</c:v>
                </c:pt>
                <c:pt idx="1352">
                  <c:v>0.12799168975069253</c:v>
                </c:pt>
                <c:pt idx="1353">
                  <c:v>0.12673130193905818</c:v>
                </c:pt>
                <c:pt idx="1354">
                  <c:v>0.13386426592797784</c:v>
                </c:pt>
                <c:pt idx="1355">
                  <c:v>0.11058171745152355</c:v>
                </c:pt>
                <c:pt idx="1356">
                  <c:v>0.11893351800554017</c:v>
                </c:pt>
                <c:pt idx="1357">
                  <c:v>0.11778393351800553</c:v>
                </c:pt>
                <c:pt idx="1358">
                  <c:v>0.12632963988919668</c:v>
                </c:pt>
                <c:pt idx="1359">
                  <c:v>0.11058171745152355</c:v>
                </c:pt>
                <c:pt idx="1360">
                  <c:v>0.12929362880886427</c:v>
                </c:pt>
                <c:pt idx="1361">
                  <c:v>0.12940443213296399</c:v>
                </c:pt>
                <c:pt idx="1362">
                  <c:v>0.12034626038781164</c:v>
                </c:pt>
                <c:pt idx="1363">
                  <c:v>0.11952908587257617</c:v>
                </c:pt>
                <c:pt idx="1364">
                  <c:v>0.10649584487534626</c:v>
                </c:pt>
                <c:pt idx="1365">
                  <c:v>0.12673130193905818</c:v>
                </c:pt>
                <c:pt idx="1366">
                  <c:v>0.12588642659279778</c:v>
                </c:pt>
                <c:pt idx="1367">
                  <c:v>0.13483379501385043</c:v>
                </c:pt>
                <c:pt idx="1368">
                  <c:v>9.970914127423823E-2</c:v>
                </c:pt>
                <c:pt idx="1369">
                  <c:v>0.13835180055401661</c:v>
                </c:pt>
                <c:pt idx="1370">
                  <c:v>0.11778393351800553</c:v>
                </c:pt>
                <c:pt idx="1371">
                  <c:v>0.1352770083102493</c:v>
                </c:pt>
                <c:pt idx="1372">
                  <c:v>0.11466759002770083</c:v>
                </c:pt>
                <c:pt idx="1373">
                  <c:v>9.8601108033241E-2</c:v>
                </c:pt>
                <c:pt idx="1374">
                  <c:v>0.10524930747922438</c:v>
                </c:pt>
                <c:pt idx="1375">
                  <c:v>0.13156509695290858</c:v>
                </c:pt>
                <c:pt idx="1376">
                  <c:v>0.10912742382271468</c:v>
                </c:pt>
                <c:pt idx="1377">
                  <c:v>0.1246398891966759</c:v>
                </c:pt>
                <c:pt idx="1378">
                  <c:v>0.13018005540166205</c:v>
                </c:pt>
                <c:pt idx="1379">
                  <c:v>0.16804709141274238</c:v>
                </c:pt>
                <c:pt idx="1380">
                  <c:v>0.16195290858725761</c:v>
                </c:pt>
                <c:pt idx="1381">
                  <c:v>0.1686842105263158</c:v>
                </c:pt>
                <c:pt idx="1382">
                  <c:v>0.16259002770083103</c:v>
                </c:pt>
                <c:pt idx="1383">
                  <c:v>0.10897506925207756</c:v>
                </c:pt>
                <c:pt idx="1384">
                  <c:v>0.10343490304709141</c:v>
                </c:pt>
                <c:pt idx="1385">
                  <c:v>8.6468144044321335E-2</c:v>
                </c:pt>
                <c:pt idx="1386">
                  <c:v>0.12081717451523545</c:v>
                </c:pt>
                <c:pt idx="1387">
                  <c:v>0.12635734072022162</c:v>
                </c:pt>
                <c:pt idx="1388">
                  <c:v>0.11817174515235457</c:v>
                </c:pt>
                <c:pt idx="1389">
                  <c:v>0.12386426592797783</c:v>
                </c:pt>
                <c:pt idx="1390">
                  <c:v>9.7631578947368416E-2</c:v>
                </c:pt>
                <c:pt idx="1391">
                  <c:v>0.10897506925207756</c:v>
                </c:pt>
                <c:pt idx="1392">
                  <c:v>0.12371191135734072</c:v>
                </c:pt>
                <c:pt idx="1393">
                  <c:v>0.12940443213296399</c:v>
                </c:pt>
                <c:pt idx="1394">
                  <c:v>0.11817174515235457</c:v>
                </c:pt>
                <c:pt idx="1395">
                  <c:v>9.2091412742382278E-2</c:v>
                </c:pt>
                <c:pt idx="1396">
                  <c:v>0.11263157894736842</c:v>
                </c:pt>
                <c:pt idx="1397">
                  <c:v>9.7894736842105257E-2</c:v>
                </c:pt>
                <c:pt idx="1398">
                  <c:v>0.11451523545706371</c:v>
                </c:pt>
                <c:pt idx="1399">
                  <c:v>0.10897506925207756</c:v>
                </c:pt>
                <c:pt idx="1400">
                  <c:v>0.12218836565096954</c:v>
                </c:pt>
                <c:pt idx="1401">
                  <c:v>0.11954293628808864</c:v>
                </c:pt>
                <c:pt idx="1402">
                  <c:v>0.10343490304709141</c:v>
                </c:pt>
                <c:pt idx="1403">
                  <c:v>0.1250831024930748</c:v>
                </c:pt>
                <c:pt idx="1404">
                  <c:v>0.11400277008310249</c:v>
                </c:pt>
                <c:pt idx="1405">
                  <c:v>9.7631578947368416E-2</c:v>
                </c:pt>
                <c:pt idx="1406">
                  <c:v>0.12772853185595567</c:v>
                </c:pt>
                <c:pt idx="1407">
                  <c:v>9.7894736842105257E-2</c:v>
                </c:pt>
                <c:pt idx="1408">
                  <c:v>9.2091412742382278E-2</c:v>
                </c:pt>
                <c:pt idx="1409">
                  <c:v>0.11451523545706371</c:v>
                </c:pt>
                <c:pt idx="1410">
                  <c:v>8.6468144044321335E-2</c:v>
                </c:pt>
                <c:pt idx="1411">
                  <c:v>0.12523545706371192</c:v>
                </c:pt>
                <c:pt idx="1412">
                  <c:v>0.10897506925207756</c:v>
                </c:pt>
                <c:pt idx="1413">
                  <c:v>0.11954293628808864</c:v>
                </c:pt>
                <c:pt idx="1414">
                  <c:v>0.13077562326869807</c:v>
                </c:pt>
                <c:pt idx="1415">
                  <c:v>0.1246398891966759</c:v>
                </c:pt>
                <c:pt idx="1416">
                  <c:v>0.10635734072022161</c:v>
                </c:pt>
                <c:pt idx="1417">
                  <c:v>0.11632963988919667</c:v>
                </c:pt>
                <c:pt idx="1418">
                  <c:v>0.12186980609418283</c:v>
                </c:pt>
                <c:pt idx="1419">
                  <c:v>9.0290858725761772E-2</c:v>
                </c:pt>
                <c:pt idx="1420">
                  <c:v>9.5831024930747924E-2</c:v>
                </c:pt>
                <c:pt idx="1421">
                  <c:v>0.10081717451523546</c:v>
                </c:pt>
                <c:pt idx="1422">
                  <c:v>9.0842105263157891E-2</c:v>
                </c:pt>
                <c:pt idx="1423">
                  <c:v>7.9277008310249308E-2</c:v>
                </c:pt>
                <c:pt idx="1424">
                  <c:v>8.2036011080332413E-2</c:v>
                </c:pt>
                <c:pt idx="1425">
                  <c:v>9.1648199445983375E-2</c:v>
                </c:pt>
                <c:pt idx="1426">
                  <c:v>9.065096952908587E-2</c:v>
                </c:pt>
                <c:pt idx="1427">
                  <c:v>0.12137119113573407</c:v>
                </c:pt>
                <c:pt idx="1428">
                  <c:v>9.3421052631578946E-2</c:v>
                </c:pt>
                <c:pt idx="1429">
                  <c:v>0.10202216066481995</c:v>
                </c:pt>
                <c:pt idx="1430">
                  <c:v>0.10361495844875346</c:v>
                </c:pt>
                <c:pt idx="1431">
                  <c:v>0.12242382271468144</c:v>
                </c:pt>
                <c:pt idx="1432">
                  <c:v>0.10346260387811634</c:v>
                </c:pt>
                <c:pt idx="1433">
                  <c:v>0.13157894736842105</c:v>
                </c:pt>
                <c:pt idx="1434">
                  <c:v>0.11206371191135735</c:v>
                </c:pt>
                <c:pt idx="1435">
                  <c:v>9.5013850415512469E-2</c:v>
                </c:pt>
                <c:pt idx="1436">
                  <c:v>0.105803324099723</c:v>
                </c:pt>
                <c:pt idx="1437">
                  <c:v>0.11425207756232687</c:v>
                </c:pt>
                <c:pt idx="1438">
                  <c:v>0.12465373961218837</c:v>
                </c:pt>
                <c:pt idx="1439">
                  <c:v>0.10484764542936288</c:v>
                </c:pt>
                <c:pt idx="1440">
                  <c:v>9.6398891966759007E-2</c:v>
                </c:pt>
                <c:pt idx="1441">
                  <c:v>0.13380886426592797</c:v>
                </c:pt>
                <c:pt idx="1442">
                  <c:v>9.7423822714681446E-2</c:v>
                </c:pt>
                <c:pt idx="1443">
                  <c:v>8.3891966759002776E-2</c:v>
                </c:pt>
                <c:pt idx="1444">
                  <c:v>0.10520775623268698</c:v>
                </c:pt>
                <c:pt idx="1445">
                  <c:v>9.4404432132963984E-2</c:v>
                </c:pt>
                <c:pt idx="1446">
                  <c:v>8.9030470914127427E-2</c:v>
                </c:pt>
                <c:pt idx="1447">
                  <c:v>9.7091412742382269E-2</c:v>
                </c:pt>
                <c:pt idx="1448">
                  <c:v>9.3767313019390577E-2</c:v>
                </c:pt>
                <c:pt idx="1449">
                  <c:v>0.10650969529085873</c:v>
                </c:pt>
                <c:pt idx="1450">
                  <c:v>8.4903047091412748E-2</c:v>
                </c:pt>
                <c:pt idx="1451">
                  <c:v>8.9750692520775624E-2</c:v>
                </c:pt>
                <c:pt idx="1452">
                  <c:v>0.10817174515235457</c:v>
                </c:pt>
                <c:pt idx="1453">
                  <c:v>9.8753462603878114E-2</c:v>
                </c:pt>
                <c:pt idx="1454">
                  <c:v>8.6565096952908593E-2</c:v>
                </c:pt>
                <c:pt idx="1455">
                  <c:v>9.5429362880886423E-2</c:v>
                </c:pt>
                <c:pt idx="1456">
                  <c:v>9.141274238227147E-2</c:v>
                </c:pt>
                <c:pt idx="1457">
                  <c:v>6.6468144044321331E-2</c:v>
                </c:pt>
                <c:pt idx="1458">
                  <c:v>5.4002770083102496E-2</c:v>
                </c:pt>
                <c:pt idx="1459">
                  <c:v>6.0927977839335179E-2</c:v>
                </c:pt>
                <c:pt idx="1460">
                  <c:v>4.7077562326869805E-2</c:v>
                </c:pt>
                <c:pt idx="1461">
                  <c:v>6.5637119113573408E-2</c:v>
                </c:pt>
                <c:pt idx="1462">
                  <c:v>4.9293628808864266E-2</c:v>
                </c:pt>
                <c:pt idx="1463">
                  <c:v>5.7049861495844872E-2</c:v>
                </c:pt>
                <c:pt idx="1464">
                  <c:v>5.1509695290858727E-2</c:v>
                </c:pt>
                <c:pt idx="1465">
                  <c:v>6.5914127423822716E-2</c:v>
                </c:pt>
                <c:pt idx="1466">
                  <c:v>5.8988919667590026E-2</c:v>
                </c:pt>
                <c:pt idx="1467">
                  <c:v>2.7603878116343489E-2</c:v>
                </c:pt>
                <c:pt idx="1468">
                  <c:v>3.7022160664819947E-2</c:v>
                </c:pt>
                <c:pt idx="1469">
                  <c:v>3.3518005540166207E-2</c:v>
                </c:pt>
                <c:pt idx="1470">
                  <c:v>2.7603878116343489E-2</c:v>
                </c:pt>
                <c:pt idx="1471">
                  <c:v>3.3518005540166207E-2</c:v>
                </c:pt>
                <c:pt idx="1472">
                  <c:v>3.7022160664819947E-2</c:v>
                </c:pt>
                <c:pt idx="1473">
                  <c:v>3.7022160664819947E-2</c:v>
                </c:pt>
                <c:pt idx="1474">
                  <c:v>2.7603878116343489E-2</c:v>
                </c:pt>
                <c:pt idx="1475">
                  <c:v>3.3518005540166207E-2</c:v>
                </c:pt>
                <c:pt idx="1476">
                  <c:v>2.801939058171745E-2</c:v>
                </c:pt>
                <c:pt idx="1477">
                  <c:v>3.7022160664819947E-2</c:v>
                </c:pt>
                <c:pt idx="1478">
                  <c:v>3.3933518005540168E-2</c:v>
                </c:pt>
                <c:pt idx="1479">
                  <c:v>3.7022160664819947E-2</c:v>
                </c:pt>
                <c:pt idx="1480">
                  <c:v>2.801939058171745E-2</c:v>
                </c:pt>
                <c:pt idx="1481">
                  <c:v>2.7603878116343489E-2</c:v>
                </c:pt>
                <c:pt idx="1482">
                  <c:v>3.3933518005540168E-2</c:v>
                </c:pt>
                <c:pt idx="1483">
                  <c:v>3.7022160664819947E-2</c:v>
                </c:pt>
                <c:pt idx="1484">
                  <c:v>3.3518005540166207E-2</c:v>
                </c:pt>
                <c:pt idx="1485">
                  <c:v>0.11945983379501385</c:v>
                </c:pt>
                <c:pt idx="1486">
                  <c:v>0.11128808864265928</c:v>
                </c:pt>
                <c:pt idx="1487">
                  <c:v>0.10383656509695291</c:v>
                </c:pt>
                <c:pt idx="1488">
                  <c:v>0.11200831024930748</c:v>
                </c:pt>
                <c:pt idx="1489">
                  <c:v>0.12106648199445984</c:v>
                </c:pt>
                <c:pt idx="1490">
                  <c:v>0.11289473684210527</c:v>
                </c:pt>
                <c:pt idx="1491">
                  <c:v>0.10606648199445984</c:v>
                </c:pt>
                <c:pt idx="1492">
                  <c:v>0.11423822714681441</c:v>
                </c:pt>
                <c:pt idx="1493">
                  <c:v>0.10702216066481994</c:v>
                </c:pt>
                <c:pt idx="1494">
                  <c:v>0.11519390581717452</c:v>
                </c:pt>
                <c:pt idx="1495">
                  <c:v>0</c:v>
                </c:pt>
                <c:pt idx="1496">
                  <c:v>0</c:v>
                </c:pt>
                <c:pt idx="1497">
                  <c:v>0</c:v>
                </c:pt>
                <c:pt idx="1498">
                  <c:v>0</c:v>
                </c:pt>
                <c:pt idx="1499">
                  <c:v>0.10027700831024931</c:v>
                </c:pt>
                <c:pt idx="1500">
                  <c:v>8.8642659279778394E-2</c:v>
                </c:pt>
                <c:pt idx="1501">
                  <c:v>8.8919667590027701E-2</c:v>
                </c:pt>
                <c:pt idx="1502">
                  <c:v>0.10332409972299168</c:v>
                </c:pt>
                <c:pt idx="1503">
                  <c:v>8.8919667590027701E-2</c:v>
                </c:pt>
                <c:pt idx="1504">
                  <c:v>0.10332409972299168</c:v>
                </c:pt>
                <c:pt idx="1505">
                  <c:v>6.0443213296398894E-2</c:v>
                </c:pt>
                <c:pt idx="1506">
                  <c:v>5.227146814404432E-2</c:v>
                </c:pt>
                <c:pt idx="1507">
                  <c:v>6.1468144044321327E-2</c:v>
                </c:pt>
                <c:pt idx="1508">
                  <c:v>5.3393351800554018E-2</c:v>
                </c:pt>
                <c:pt idx="1509">
                  <c:v>6.2174515235457063E-2</c:v>
                </c:pt>
                <c:pt idx="1510">
                  <c:v>5.4099722991689754E-2</c:v>
                </c:pt>
                <c:pt idx="1511">
                  <c:v>1</c:v>
                </c:pt>
                <c:pt idx="1512">
                  <c:v>0.90855955678670364</c:v>
                </c:pt>
                <c:pt idx="1513">
                  <c:v>0.90855955678670364</c:v>
                </c:pt>
                <c:pt idx="1514">
                  <c:v>0.92240997229916899</c:v>
                </c:pt>
                <c:pt idx="1515">
                  <c:v>4.9584487534626038E-4</c:v>
                </c:pt>
                <c:pt idx="1516">
                  <c:v>3.6648199445983381E-3</c:v>
                </c:pt>
                <c:pt idx="1517">
                  <c:v>2.5346260387811635E-3</c:v>
                </c:pt>
                <c:pt idx="1518">
                  <c:v>2.0941828254847647E-3</c:v>
                </c:pt>
                <c:pt idx="1519">
                  <c:v>1.9168975069252078E-3</c:v>
                </c:pt>
                <c:pt idx="1520">
                  <c:v>2.5761772853185594E-3</c:v>
                </c:pt>
                <c:pt idx="1521">
                  <c:v>1.9861495844875347E-3</c:v>
                </c:pt>
                <c:pt idx="1522">
                  <c:v>2.8614958448753463E-3</c:v>
                </c:pt>
                <c:pt idx="1523">
                  <c:v>1.9750692520775623E-3</c:v>
                </c:pt>
                <c:pt idx="1524">
                  <c:v>1.1966759002770082E-3</c:v>
                </c:pt>
                <c:pt idx="1525">
                  <c:v>4.1939058171745151E-3</c:v>
                </c:pt>
                <c:pt idx="1526">
                  <c:v>4.6980609418282547E-3</c:v>
                </c:pt>
                <c:pt idx="1527">
                  <c:v>1.6426592797783933E-3</c:v>
                </c:pt>
                <c:pt idx="1528">
                  <c:v>4.2603878116343492E-3</c:v>
                </c:pt>
                <c:pt idx="1529">
                  <c:v>2.409972299168975E-3</c:v>
                </c:pt>
                <c:pt idx="1530">
                  <c:v>5.8448753462603882E-4</c:v>
                </c:pt>
                <c:pt idx="1531">
                  <c:v>3.3407202216066481E-3</c:v>
                </c:pt>
                <c:pt idx="1532">
                  <c:v>3.0997229916897508E-3</c:v>
                </c:pt>
                <c:pt idx="1533">
                  <c:v>3.3628808864265927E-3</c:v>
                </c:pt>
                <c:pt idx="1534">
                  <c:v>2.3628808864265926E-3</c:v>
                </c:pt>
                <c:pt idx="1535">
                  <c:v>3.3822714681440444E-3</c:v>
                </c:pt>
                <c:pt idx="1536">
                  <c:v>1.3656509695290859E-3</c:v>
                </c:pt>
                <c:pt idx="1537">
                  <c:v>2.6204986149584489E-3</c:v>
                </c:pt>
                <c:pt idx="1538">
                  <c:v>2.8005540166204986E-3</c:v>
                </c:pt>
                <c:pt idx="1539">
                  <c:v>2.3739612188365651E-3</c:v>
                </c:pt>
                <c:pt idx="1540">
                  <c:v>3.404432132963989E-3</c:v>
                </c:pt>
                <c:pt idx="1541">
                  <c:v>2.2188365650969528E-3</c:v>
                </c:pt>
                <c:pt idx="1542">
                  <c:v>1.7645429362880887E-3</c:v>
                </c:pt>
                <c:pt idx="1543">
                  <c:v>2.6620498614958448E-3</c:v>
                </c:pt>
                <c:pt idx="1544">
                  <c:v>3.0664819944598337E-3</c:v>
                </c:pt>
                <c:pt idx="1545">
                  <c:v>3.8614958448753463E-3</c:v>
                </c:pt>
                <c:pt idx="1546">
                  <c:v>1.9085872576177286E-3</c:v>
                </c:pt>
                <c:pt idx="1547">
                  <c:v>4.8975069252077561E-3</c:v>
                </c:pt>
                <c:pt idx="1548">
                  <c:v>9.695290858725762E-4</c:v>
                </c:pt>
                <c:pt idx="1549">
                  <c:v>3.5706371191135734E-3</c:v>
                </c:pt>
                <c:pt idx="1550">
                  <c:v>1.1440443213296399E-3</c:v>
                </c:pt>
                <c:pt idx="1551">
                  <c:v>5.3407202216066482E-3</c:v>
                </c:pt>
                <c:pt idx="1552">
                  <c:v>4.3739612188365652E-3</c:v>
                </c:pt>
                <c:pt idx="1553">
                  <c:v>2.858725761772853E-3</c:v>
                </c:pt>
                <c:pt idx="1554">
                  <c:v>3.296398891966759E-3</c:v>
                </c:pt>
                <c:pt idx="1555">
                  <c:v>6.8116343490304709E-2</c:v>
                </c:pt>
                <c:pt idx="1556">
                  <c:v>4.8961218836565096E-2</c:v>
                </c:pt>
                <c:pt idx="1557">
                  <c:v>3.7493074792243765E-2</c:v>
                </c:pt>
                <c:pt idx="1558">
                  <c:v>4.7202216066481992E-2</c:v>
                </c:pt>
                <c:pt idx="1559">
                  <c:v>5.3822714681440446E-2</c:v>
                </c:pt>
                <c:pt idx="1560">
                  <c:v>5.5526315789473688E-2</c:v>
                </c:pt>
                <c:pt idx="1561">
                  <c:v>6.8116343490304709E-2</c:v>
                </c:pt>
                <c:pt idx="1562">
                  <c:v>5.5526315789473688E-2</c:v>
                </c:pt>
                <c:pt idx="1563">
                  <c:v>3.7493074792243765E-2</c:v>
                </c:pt>
                <c:pt idx="1564">
                  <c:v>3.8947368421052633E-2</c:v>
                </c:pt>
                <c:pt idx="1565">
                  <c:v>5.5817174515235456E-2</c:v>
                </c:pt>
                <c:pt idx="1566">
                  <c:v>4.994459833795014E-2</c:v>
                </c:pt>
                <c:pt idx="1567">
                  <c:v>3.598337950138504E-2</c:v>
                </c:pt>
                <c:pt idx="1568">
                  <c:v>4.2174515235457066E-2</c:v>
                </c:pt>
                <c:pt idx="1569">
                  <c:v>4.5664819944598339E-2</c:v>
                </c:pt>
                <c:pt idx="1570">
                  <c:v>3.4750692520775624E-2</c:v>
                </c:pt>
                <c:pt idx="1571">
                  <c:v>2.865650969529086E-2</c:v>
                </c:pt>
                <c:pt idx="1572">
                  <c:v>4.5318559556786701E-2</c:v>
                </c:pt>
                <c:pt idx="1573">
                  <c:v>4.8033240997229915E-2</c:v>
                </c:pt>
                <c:pt idx="1574">
                  <c:v>4.3060941828254845E-2</c:v>
                </c:pt>
                <c:pt idx="1575">
                  <c:v>2.9072022160664821E-2</c:v>
                </c:pt>
                <c:pt idx="1576">
                  <c:v>5.5637119113573406E-2</c:v>
                </c:pt>
                <c:pt idx="1577">
                  <c:v>3.5166204986149585E-2</c:v>
                </c:pt>
                <c:pt idx="1578">
                  <c:v>3.6357340720221606E-2</c:v>
                </c:pt>
                <c:pt idx="1579">
                  <c:v>7.9487534626038775E-2</c:v>
                </c:pt>
                <c:pt idx="1580">
                  <c:v>8.4196675900277004E-2</c:v>
                </c:pt>
                <c:pt idx="1581">
                  <c:v>8.9182825484764541E-2</c:v>
                </c:pt>
                <c:pt idx="1582">
                  <c:v>8.9459833795013849E-2</c:v>
                </c:pt>
                <c:pt idx="1583">
                  <c:v>9.8878116343490308E-2</c:v>
                </c:pt>
                <c:pt idx="1584">
                  <c:v>9.3891966759002771E-2</c:v>
                </c:pt>
                <c:pt idx="1585">
                  <c:v>8.8351800554016618E-2</c:v>
                </c:pt>
                <c:pt idx="1586">
                  <c:v>8.3919667590027697E-2</c:v>
                </c:pt>
                <c:pt idx="1587">
                  <c:v>9.3891966759002771E-2</c:v>
                </c:pt>
                <c:pt idx="1588">
                  <c:v>8.3919667590027697E-2</c:v>
                </c:pt>
                <c:pt idx="1589">
                  <c:v>8.9182825484764541E-2</c:v>
                </c:pt>
                <c:pt idx="1590">
                  <c:v>8.4196675900277004E-2</c:v>
                </c:pt>
                <c:pt idx="1591">
                  <c:v>8.8351800554016618E-2</c:v>
                </c:pt>
                <c:pt idx="1592">
                  <c:v>9.3337950138504155E-2</c:v>
                </c:pt>
                <c:pt idx="1593">
                  <c:v>8.9459833795013849E-2</c:v>
                </c:pt>
                <c:pt idx="1594">
                  <c:v>9.3337950138504155E-2</c:v>
                </c:pt>
                <c:pt idx="1595">
                  <c:v>9.8878116343490308E-2</c:v>
                </c:pt>
                <c:pt idx="1596">
                  <c:v>7.9487534626038775E-2</c:v>
                </c:pt>
                <c:pt idx="1597">
                  <c:v>7.7548476454293636E-2</c:v>
                </c:pt>
                <c:pt idx="1598">
                  <c:v>9.7770083102493077E-2</c:v>
                </c:pt>
                <c:pt idx="1599">
                  <c:v>9.278393351800554E-2</c:v>
                </c:pt>
                <c:pt idx="1600">
                  <c:v>9.7770083102493077E-2</c:v>
                </c:pt>
                <c:pt idx="1601">
                  <c:v>8.7243767313019388E-2</c:v>
                </c:pt>
                <c:pt idx="1602">
                  <c:v>8.7243767313019388E-2</c:v>
                </c:pt>
                <c:pt idx="1603">
                  <c:v>8.3088642659279774E-2</c:v>
                </c:pt>
                <c:pt idx="1604">
                  <c:v>9.0013850415512464E-2</c:v>
                </c:pt>
                <c:pt idx="1605">
                  <c:v>9.278393351800554E-2</c:v>
                </c:pt>
                <c:pt idx="1606">
                  <c:v>8.4473684210526312E-2</c:v>
                </c:pt>
                <c:pt idx="1607">
                  <c:v>8.4473684210526312E-2</c:v>
                </c:pt>
                <c:pt idx="1608">
                  <c:v>9.0013850415512464E-2</c:v>
                </c:pt>
                <c:pt idx="1609">
                  <c:v>5.7603878116343488E-2</c:v>
                </c:pt>
                <c:pt idx="1610">
                  <c:v>6.0927977839335179E-2</c:v>
                </c:pt>
                <c:pt idx="1611">
                  <c:v>6.3698060941828255E-2</c:v>
                </c:pt>
                <c:pt idx="1612">
                  <c:v>5.5387811634349034E-2</c:v>
                </c:pt>
                <c:pt idx="1613">
                  <c:v>6.7299168975069254E-2</c:v>
                </c:pt>
                <c:pt idx="1614">
                  <c:v>5.6357340720221603E-2</c:v>
                </c:pt>
                <c:pt idx="1615">
                  <c:v>6.1897506925207756E-2</c:v>
                </c:pt>
                <c:pt idx="1616">
                  <c:v>6.4667590027700825E-2</c:v>
                </c:pt>
                <c:pt idx="1617">
                  <c:v>6.9930747922437669E-2</c:v>
                </c:pt>
                <c:pt idx="1618">
                  <c:v>5.8573407202216064E-2</c:v>
                </c:pt>
                <c:pt idx="1619">
                  <c:v>6.2590027700831025E-2</c:v>
                </c:pt>
                <c:pt idx="1620">
                  <c:v>5.6772853185595565E-2</c:v>
                </c:pt>
                <c:pt idx="1621">
                  <c:v>6.5360110803324101E-2</c:v>
                </c:pt>
                <c:pt idx="1622">
                  <c:v>7.0623268698060945E-2</c:v>
                </c:pt>
                <c:pt idx="1623">
                  <c:v>5.8988919667590026E-2</c:v>
                </c:pt>
                <c:pt idx="1624">
                  <c:v>7.006925207756233E-2</c:v>
                </c:pt>
                <c:pt idx="1625">
                  <c:v>8.2534626038781159E-2</c:v>
                </c:pt>
                <c:pt idx="1626">
                  <c:v>9.1121883656509695E-2</c:v>
                </c:pt>
                <c:pt idx="1627">
                  <c:v>7.006925207756233E-2</c:v>
                </c:pt>
                <c:pt idx="1628">
                  <c:v>8.5193905817174509E-2</c:v>
                </c:pt>
                <c:pt idx="1629">
                  <c:v>7.588642659279779E-2</c:v>
                </c:pt>
                <c:pt idx="1630">
                  <c:v>7.588642659279779E-2</c:v>
                </c:pt>
                <c:pt idx="1631">
                  <c:v>6.4182825484764547E-2</c:v>
                </c:pt>
                <c:pt idx="1632">
                  <c:v>7.893351800554016E-2</c:v>
                </c:pt>
                <c:pt idx="1633">
                  <c:v>7.9487534626038775E-2</c:v>
                </c:pt>
                <c:pt idx="1634">
                  <c:v>7.588642659279779E-2</c:v>
                </c:pt>
                <c:pt idx="1635">
                  <c:v>8.0872576177285313E-2</c:v>
                </c:pt>
                <c:pt idx="1636">
                  <c:v>7.9487534626038775E-2</c:v>
                </c:pt>
                <c:pt idx="1637">
                  <c:v>7.9653739612188371E-2</c:v>
                </c:pt>
                <c:pt idx="1638">
                  <c:v>9.1121883656509695E-2</c:v>
                </c:pt>
                <c:pt idx="1639">
                  <c:v>7.006925207756233E-2</c:v>
                </c:pt>
                <c:pt idx="1640">
                  <c:v>8.8074792243767311E-2</c:v>
                </c:pt>
                <c:pt idx="1641">
                  <c:v>7.7825484764542943E-2</c:v>
                </c:pt>
                <c:pt idx="1642">
                  <c:v>7.893351800554016E-2</c:v>
                </c:pt>
                <c:pt idx="1643">
                  <c:v>7.006925207756233E-2</c:v>
                </c:pt>
                <c:pt idx="1644">
                  <c:v>7.588642659279779E-2</c:v>
                </c:pt>
                <c:pt idx="1645">
                  <c:v>8.8074792243767311E-2</c:v>
                </c:pt>
                <c:pt idx="1646">
                  <c:v>7.588642659279779E-2</c:v>
                </c:pt>
                <c:pt idx="1647">
                  <c:v>7.7548476454293636E-2</c:v>
                </c:pt>
                <c:pt idx="1648">
                  <c:v>6.4182825484764547E-2</c:v>
                </c:pt>
                <c:pt idx="1649">
                  <c:v>6.4182825484764547E-2</c:v>
                </c:pt>
                <c:pt idx="1650">
                  <c:v>8.2534626038781159E-2</c:v>
                </c:pt>
                <c:pt idx="1651">
                  <c:v>6.4182825484764547E-2</c:v>
                </c:pt>
                <c:pt idx="1652">
                  <c:v>7.588642659279779E-2</c:v>
                </c:pt>
                <c:pt idx="1653">
                  <c:v>7.4501385041551252E-2</c:v>
                </c:pt>
                <c:pt idx="1654">
                  <c:v>7.8379501385041545E-2</c:v>
                </c:pt>
                <c:pt idx="1655">
                  <c:v>8.3088642659279774E-2</c:v>
                </c:pt>
                <c:pt idx="1656">
                  <c:v>8.8628808864265926E-2</c:v>
                </c:pt>
                <c:pt idx="1657">
                  <c:v>7.8102493074792237E-2</c:v>
                </c:pt>
                <c:pt idx="1658">
                  <c:v>8.475069252077562E-2</c:v>
                </c:pt>
                <c:pt idx="1659">
                  <c:v>7.6440443213296405E-2</c:v>
                </c:pt>
                <c:pt idx="1660">
                  <c:v>9.167590027700831E-2</c:v>
                </c:pt>
                <c:pt idx="1661">
                  <c:v>7.8739612188365657E-2</c:v>
                </c:pt>
                <c:pt idx="1662">
                  <c:v>7.6440443213296405E-2</c:v>
                </c:pt>
                <c:pt idx="1663">
                  <c:v>7.0567867036011075E-2</c:v>
                </c:pt>
                <c:pt idx="1664">
                  <c:v>8.004155124653739E-2</c:v>
                </c:pt>
                <c:pt idx="1665">
                  <c:v>8.067867036011081E-2</c:v>
                </c:pt>
                <c:pt idx="1666">
                  <c:v>7.6662049861495843E-2</c:v>
                </c:pt>
                <c:pt idx="1667">
                  <c:v>8.0318559556786698E-2</c:v>
                </c:pt>
                <c:pt idx="1668">
                  <c:v>9.1066481994459839E-2</c:v>
                </c:pt>
                <c:pt idx="1669">
                  <c:v>8.475069252077562E-2</c:v>
                </c:pt>
                <c:pt idx="1670">
                  <c:v>7.7271468144044328E-2</c:v>
                </c:pt>
                <c:pt idx="1671">
                  <c:v>7.5055401662049867E-2</c:v>
                </c:pt>
                <c:pt idx="1672">
                  <c:v>8.1426592797783928E-2</c:v>
                </c:pt>
                <c:pt idx="1673">
                  <c:v>7.7271468144044328E-2</c:v>
                </c:pt>
                <c:pt idx="1674">
                  <c:v>7.0567867036011075E-2</c:v>
                </c:pt>
                <c:pt idx="1675">
                  <c:v>6.5360110803324101E-2</c:v>
                </c:pt>
                <c:pt idx="1676">
                  <c:v>7.8739612188365657E-2</c:v>
                </c:pt>
                <c:pt idx="1677">
                  <c:v>6.5360110803324101E-2</c:v>
                </c:pt>
                <c:pt idx="1678">
                  <c:v>6.6468144044321331E-2</c:v>
                </c:pt>
                <c:pt idx="1679">
                  <c:v>8.0318559556786698E-2</c:v>
                </c:pt>
                <c:pt idx="1680">
                  <c:v>8.004155124653739E-2</c:v>
                </c:pt>
                <c:pt idx="1681">
                  <c:v>9.4113573407202222E-2</c:v>
                </c:pt>
                <c:pt idx="1682">
                  <c:v>7.9709141274238227E-2</c:v>
                </c:pt>
                <c:pt idx="1683">
                  <c:v>8.8628808864265926E-2</c:v>
                </c:pt>
                <c:pt idx="1684">
                  <c:v>8.372576177285318E-2</c:v>
                </c:pt>
                <c:pt idx="1685">
                  <c:v>9.4113573407202222E-2</c:v>
                </c:pt>
                <c:pt idx="1686">
                  <c:v>8.1703601108033236E-2</c:v>
                </c:pt>
                <c:pt idx="1687">
                  <c:v>7.2008310249307483E-2</c:v>
                </c:pt>
                <c:pt idx="1688">
                  <c:v>9.167590027700831E-2</c:v>
                </c:pt>
                <c:pt idx="1689">
                  <c:v>8.3088642659279774E-2</c:v>
                </c:pt>
                <c:pt idx="1690">
                  <c:v>8.1703601108033236E-2</c:v>
                </c:pt>
                <c:pt idx="1691">
                  <c:v>7.2008310249307483E-2</c:v>
                </c:pt>
                <c:pt idx="1692">
                  <c:v>9.1066481994459839E-2</c:v>
                </c:pt>
                <c:pt idx="1693">
                  <c:v>7.6980609418282553E-2</c:v>
                </c:pt>
                <c:pt idx="1694">
                  <c:v>7.2216066481994454E-2</c:v>
                </c:pt>
                <c:pt idx="1695">
                  <c:v>9.1274238227146809E-2</c:v>
                </c:pt>
                <c:pt idx="1696">
                  <c:v>8.4958448753462604E-2</c:v>
                </c:pt>
                <c:pt idx="1697">
                  <c:v>7.2216066481994454E-2</c:v>
                </c:pt>
                <c:pt idx="1698">
                  <c:v>8.191135734072022E-2</c:v>
                </c:pt>
                <c:pt idx="1699">
                  <c:v>7.8947368421052627E-2</c:v>
                </c:pt>
                <c:pt idx="1700">
                  <c:v>6.6468144044321331E-2</c:v>
                </c:pt>
                <c:pt idx="1701">
                  <c:v>9.4321329639889193E-2</c:v>
                </c:pt>
                <c:pt idx="1702">
                  <c:v>8.0027700831024937E-2</c:v>
                </c:pt>
                <c:pt idx="1703">
                  <c:v>9.4321329639889193E-2</c:v>
                </c:pt>
                <c:pt idx="1704">
                  <c:v>8.4958448753462604E-2</c:v>
                </c:pt>
                <c:pt idx="1705">
                  <c:v>6.5069252077562326E-2</c:v>
                </c:pt>
                <c:pt idx="1706">
                  <c:v>9.1274238227146809E-2</c:v>
                </c:pt>
                <c:pt idx="1707">
                  <c:v>7.6980609418282553E-2</c:v>
                </c:pt>
                <c:pt idx="1708">
                  <c:v>8.0027700831024937E-2</c:v>
                </c:pt>
                <c:pt idx="1709">
                  <c:v>7.8947368421052627E-2</c:v>
                </c:pt>
                <c:pt idx="1710">
                  <c:v>8.191135734072022E-2</c:v>
                </c:pt>
                <c:pt idx="1711">
                  <c:v>6.5069252077562326E-2</c:v>
                </c:pt>
                <c:pt idx="1712">
                  <c:v>6.6468144044321331E-2</c:v>
                </c:pt>
                <c:pt idx="1713">
                  <c:v>8.2063711911357334E-2</c:v>
                </c:pt>
                <c:pt idx="1714">
                  <c:v>5.0401662049861497E-2</c:v>
                </c:pt>
                <c:pt idx="1715">
                  <c:v>6.1454293628808866E-2</c:v>
                </c:pt>
                <c:pt idx="1716">
                  <c:v>6.9210526315789472E-2</c:v>
                </c:pt>
                <c:pt idx="1717">
                  <c:v>7.9016620498614965E-2</c:v>
                </c:pt>
                <c:pt idx="1718">
                  <c:v>6.7022160664819946E-2</c:v>
                </c:pt>
                <c:pt idx="1719">
                  <c:v>7.9016620498614965E-2</c:v>
                </c:pt>
                <c:pt idx="1720">
                  <c:v>8.2063711911357334E-2</c:v>
                </c:pt>
                <c:pt idx="1721">
                  <c:v>6.7022160664819946E-2</c:v>
                </c:pt>
                <c:pt idx="1722">
                  <c:v>5.8407202216066482E-2</c:v>
                </c:pt>
                <c:pt idx="1723">
                  <c:v>5.4833795013850418E-2</c:v>
                </c:pt>
                <c:pt idx="1724">
                  <c:v>7.2340720221606647E-2</c:v>
                </c:pt>
                <c:pt idx="1725">
                  <c:v>8.4418282548476456E-2</c:v>
                </c:pt>
                <c:pt idx="1726">
                  <c:v>7.3891966759002767E-2</c:v>
                </c:pt>
                <c:pt idx="1727">
                  <c:v>5.1786703601108035E-2</c:v>
                </c:pt>
                <c:pt idx="1728">
                  <c:v>6.49584487534626E-2</c:v>
                </c:pt>
                <c:pt idx="1729">
                  <c:v>6.49584487534626E-2</c:v>
                </c:pt>
                <c:pt idx="1730">
                  <c:v>6.8005540166204984E-2</c:v>
                </c:pt>
                <c:pt idx="1731">
                  <c:v>6.6163434903047089E-2</c:v>
                </c:pt>
                <c:pt idx="1732">
                  <c:v>7.5387811634349031E-2</c:v>
                </c:pt>
                <c:pt idx="1733">
                  <c:v>6.3975069252077563E-2</c:v>
                </c:pt>
                <c:pt idx="1734">
                  <c:v>6.6163434903047089E-2</c:v>
                </c:pt>
                <c:pt idx="1735">
                  <c:v>8.1371191135734072E-2</c:v>
                </c:pt>
                <c:pt idx="1736">
                  <c:v>6.3975069252077563E-2</c:v>
                </c:pt>
                <c:pt idx="1737">
                  <c:v>5.1786703601108035E-2</c:v>
                </c:pt>
                <c:pt idx="1738">
                  <c:v>5.8407202216066482E-2</c:v>
                </c:pt>
                <c:pt idx="1739">
                  <c:v>6.2894736842105267E-2</c:v>
                </c:pt>
                <c:pt idx="1740">
                  <c:v>7.5387811634349031E-2</c:v>
                </c:pt>
                <c:pt idx="1741">
                  <c:v>5.4833795013850418E-2</c:v>
                </c:pt>
                <c:pt idx="1742">
                  <c:v>8.4418282548476456E-2</c:v>
                </c:pt>
                <c:pt idx="1743">
                  <c:v>7.2340720221606647E-2</c:v>
                </c:pt>
                <c:pt idx="1744">
                  <c:v>7.3891966759002767E-2</c:v>
                </c:pt>
                <c:pt idx="1745">
                  <c:v>8.1371191135734072E-2</c:v>
                </c:pt>
                <c:pt idx="1746">
                  <c:v>6.8005540166204984E-2</c:v>
                </c:pt>
                <c:pt idx="1747">
                  <c:v>5.9847645429362883E-2</c:v>
                </c:pt>
                <c:pt idx="1748">
                  <c:v>7.693905817174515E-2</c:v>
                </c:pt>
                <c:pt idx="1749">
                  <c:v>7.693905817174515E-2</c:v>
                </c:pt>
                <c:pt idx="1750">
                  <c:v>6.2894736842105267E-2</c:v>
                </c:pt>
                <c:pt idx="1751">
                  <c:v>6.1454293628808866E-2</c:v>
                </c:pt>
                <c:pt idx="1752">
                  <c:v>5.9847645429362883E-2</c:v>
                </c:pt>
                <c:pt idx="1753">
                  <c:v>6.9210526315789472E-2</c:v>
                </c:pt>
                <c:pt idx="1754">
                  <c:v>6.6468144044321331E-2</c:v>
                </c:pt>
                <c:pt idx="1755">
                  <c:v>6.9515235457063715E-2</c:v>
                </c:pt>
                <c:pt idx="1756">
                  <c:v>5.6648199445983378E-2</c:v>
                </c:pt>
                <c:pt idx="1757">
                  <c:v>4.9293628808864266E-2</c:v>
                </c:pt>
                <c:pt idx="1758">
                  <c:v>6.6412742382271461E-2</c:v>
                </c:pt>
                <c:pt idx="1759">
                  <c:v>5.3601108033240995E-2</c:v>
                </c:pt>
                <c:pt idx="1760">
                  <c:v>6.9515235457063715E-2</c:v>
                </c:pt>
                <c:pt idx="1761">
                  <c:v>4.8739612188365651E-2</c:v>
                </c:pt>
                <c:pt idx="1762">
                  <c:v>8.1578947368421056E-2</c:v>
                </c:pt>
                <c:pt idx="1763">
                  <c:v>8.1578947368421056E-2</c:v>
                </c:pt>
                <c:pt idx="1764">
                  <c:v>5.6648199445983378E-2</c:v>
                </c:pt>
                <c:pt idx="1765">
                  <c:v>8.462603878116344E-2</c:v>
                </c:pt>
                <c:pt idx="1766">
                  <c:v>6.6412742382271461E-2</c:v>
                </c:pt>
                <c:pt idx="1767">
                  <c:v>6.0927977839335179E-2</c:v>
                </c:pt>
                <c:pt idx="1768">
                  <c:v>8.462603878116344E-2</c:v>
                </c:pt>
                <c:pt idx="1769">
                  <c:v>5.3601108033240995E-2</c:v>
                </c:pt>
                <c:pt idx="1770">
                  <c:v>4.9293628808864266E-2</c:v>
                </c:pt>
                <c:pt idx="1771">
                  <c:v>6.6468144044321331E-2</c:v>
                </c:pt>
                <c:pt idx="1772">
                  <c:v>6.0927977839335179E-2</c:v>
                </c:pt>
                <c:pt idx="1773">
                  <c:v>5.1177285318559557E-2</c:v>
                </c:pt>
                <c:pt idx="1774">
                  <c:v>4.9847645429362882E-2</c:v>
                </c:pt>
                <c:pt idx="1775">
                  <c:v>6.0927977839335179E-2</c:v>
                </c:pt>
                <c:pt idx="1776">
                  <c:v>5.5096952908587259E-2</c:v>
                </c:pt>
                <c:pt idx="1777">
                  <c:v>8.462603878116344E-2</c:v>
                </c:pt>
                <c:pt idx="1778">
                  <c:v>6.6412742382271461E-2</c:v>
                </c:pt>
                <c:pt idx="1779">
                  <c:v>5.6648199445983378E-2</c:v>
                </c:pt>
                <c:pt idx="1780">
                  <c:v>0</c:v>
                </c:pt>
                <c:pt idx="1781">
                  <c:v>0</c:v>
                </c:pt>
                <c:pt idx="1782">
                  <c:v>0</c:v>
                </c:pt>
                <c:pt idx="1783">
                  <c:v>0</c:v>
                </c:pt>
                <c:pt idx="1784">
                  <c:v>0</c:v>
                </c:pt>
                <c:pt idx="1785">
                  <c:v>0</c:v>
                </c:pt>
                <c:pt idx="1786">
                  <c:v>0.10257617728531856</c:v>
                </c:pt>
                <c:pt idx="1787">
                  <c:v>0.10990304709141274</c:v>
                </c:pt>
                <c:pt idx="1788">
                  <c:v>0.11795013850415513</c:v>
                </c:pt>
                <c:pt idx="1789">
                  <c:v>0.10145429362880887</c:v>
                </c:pt>
                <c:pt idx="1790">
                  <c:v>0.12710526315789475</c:v>
                </c:pt>
                <c:pt idx="1791">
                  <c:v>9.4127423822714676E-2</c:v>
                </c:pt>
                <c:pt idx="1792">
                  <c:v>0.13790858725761773</c:v>
                </c:pt>
                <c:pt idx="1793">
                  <c:v>5.1925207756232689E-2</c:v>
                </c:pt>
                <c:pt idx="1794">
                  <c:v>6.023545706371191E-2</c:v>
                </c:pt>
                <c:pt idx="1795">
                  <c:v>6.2867036011080332E-2</c:v>
                </c:pt>
                <c:pt idx="1796">
                  <c:v>6.8407202216066484E-2</c:v>
                </c:pt>
                <c:pt idx="1797">
                  <c:v>5.7742382271468141E-2</c:v>
                </c:pt>
                <c:pt idx="1798">
                  <c:v>6.4349030470914129E-2</c:v>
                </c:pt>
                <c:pt idx="1799">
                  <c:v>6.9889196675900281E-2</c:v>
                </c:pt>
                <c:pt idx="1800">
                  <c:v>6.1094182825484768E-2</c:v>
                </c:pt>
                <c:pt idx="1801">
                  <c:v>5.8878116343490307E-2</c:v>
                </c:pt>
                <c:pt idx="1802">
                  <c:v>5.2783933518005539E-2</c:v>
                </c:pt>
                <c:pt idx="1803">
                  <c:v>6.178670360110803E-2</c:v>
                </c:pt>
                <c:pt idx="1804">
                  <c:v>5.3476454293628808E-2</c:v>
                </c:pt>
                <c:pt idx="1805">
                  <c:v>6.5041551246537391E-2</c:v>
                </c:pt>
                <c:pt idx="1806">
                  <c:v>7.0581717451523543E-2</c:v>
                </c:pt>
                <c:pt idx="1807">
                  <c:v>6.8407202216066484E-2</c:v>
                </c:pt>
                <c:pt idx="1808">
                  <c:v>7.6648199445983375E-2</c:v>
                </c:pt>
                <c:pt idx="1809">
                  <c:v>8.869806094182825E-2</c:v>
                </c:pt>
                <c:pt idx="1810">
                  <c:v>6.9764542936288088E-2</c:v>
                </c:pt>
                <c:pt idx="1811">
                  <c:v>9.2160664819944602E-2</c:v>
                </c:pt>
                <c:pt idx="1812">
                  <c:v>7.7659279778393348E-2</c:v>
                </c:pt>
                <c:pt idx="1813">
                  <c:v>9.3033240997229913E-2</c:v>
                </c:pt>
                <c:pt idx="1814">
                  <c:v>7.8531855955678673E-2</c:v>
                </c:pt>
                <c:pt idx="1815">
                  <c:v>7.1925207756232692E-2</c:v>
                </c:pt>
                <c:pt idx="1816">
                  <c:v>8.0318559556786698E-2</c:v>
                </c:pt>
                <c:pt idx="1817">
                  <c:v>7.2008310249307483E-2</c:v>
                </c:pt>
                <c:pt idx="1818">
                  <c:v>7.7548476454293636E-2</c:v>
                </c:pt>
                <c:pt idx="1819">
                  <c:v>6.7160664819944593E-2</c:v>
                </c:pt>
                <c:pt idx="1820">
                  <c:v>0.10524930747922438</c:v>
                </c:pt>
                <c:pt idx="1821">
                  <c:v>9.970914127423823E-2</c:v>
                </c:pt>
                <c:pt idx="1822">
                  <c:v>8.585872576177285E-2</c:v>
                </c:pt>
                <c:pt idx="1823">
                  <c:v>8.0318559556786698E-2</c:v>
                </c:pt>
                <c:pt idx="1824">
                  <c:v>7.2839335180055406E-2</c:v>
                </c:pt>
                <c:pt idx="1825">
                  <c:v>0.1664819944598338</c:v>
                </c:pt>
                <c:pt idx="1826">
                  <c:v>0.13407202216066483</c:v>
                </c:pt>
                <c:pt idx="1827">
                  <c:v>0.19806094182825484</c:v>
                </c:pt>
                <c:pt idx="1828">
                  <c:v>0.1698060941828255</c:v>
                </c:pt>
                <c:pt idx="1829">
                  <c:v>0.1368421052631579</c:v>
                </c:pt>
                <c:pt idx="1830">
                  <c:v>0.20110803324099724</c:v>
                </c:pt>
                <c:pt idx="1831">
                  <c:v>0.17146814404432134</c:v>
                </c:pt>
                <c:pt idx="1832">
                  <c:v>0.13878116343490304</c:v>
                </c:pt>
                <c:pt idx="1833">
                  <c:v>9.070637119113574E-2</c:v>
                </c:pt>
                <c:pt idx="1834">
                  <c:v>8.3698060941828259E-2</c:v>
                </c:pt>
                <c:pt idx="1835">
                  <c:v>8.4930747922437669E-2</c:v>
                </c:pt>
                <c:pt idx="1836">
                  <c:v>8.696675900277008E-2</c:v>
                </c:pt>
                <c:pt idx="1837">
                  <c:v>9.2368421052631586E-2</c:v>
                </c:pt>
                <c:pt idx="1838">
                  <c:v>8.8421052631578942E-2</c:v>
                </c:pt>
                <c:pt idx="1839">
                  <c:v>9.3822714681440447E-2</c:v>
                </c:pt>
                <c:pt idx="1840">
                  <c:v>0</c:v>
                </c:pt>
                <c:pt idx="1841">
                  <c:v>0</c:v>
                </c:pt>
                <c:pt idx="1842">
                  <c:v>0</c:v>
                </c:pt>
                <c:pt idx="1843">
                  <c:v>0</c:v>
                </c:pt>
                <c:pt idx="1844">
                  <c:v>0</c:v>
                </c:pt>
                <c:pt idx="1845">
                  <c:v>0</c:v>
                </c:pt>
                <c:pt idx="1846">
                  <c:v>0</c:v>
                </c:pt>
                <c:pt idx="1847">
                  <c:v>0</c:v>
                </c:pt>
                <c:pt idx="1848">
                  <c:v>0</c:v>
                </c:pt>
                <c:pt idx="1849">
                  <c:v>7.614958448753463E-2</c:v>
                </c:pt>
                <c:pt idx="1850">
                  <c:v>7.4224376731301944E-2</c:v>
                </c:pt>
                <c:pt idx="1851">
                  <c:v>6.5637119113573408E-2</c:v>
                </c:pt>
                <c:pt idx="1852">
                  <c:v>7.1177285318559561E-2</c:v>
                </c:pt>
                <c:pt idx="1853">
                  <c:v>7.0346260387811638E-2</c:v>
                </c:pt>
                <c:pt idx="1854">
                  <c:v>7.1163434903047093E-2</c:v>
                </c:pt>
                <c:pt idx="1855">
                  <c:v>7.3393351800554021E-2</c:v>
                </c:pt>
                <c:pt idx="1856">
                  <c:v>6.4806094182825486E-2</c:v>
                </c:pt>
                <c:pt idx="1857">
                  <c:v>7.4085872576177283E-2</c:v>
                </c:pt>
                <c:pt idx="1858">
                  <c:v>7.6717451523545713E-2</c:v>
                </c:pt>
                <c:pt idx="1859">
                  <c:v>6.5083102493074793E-2</c:v>
                </c:pt>
                <c:pt idx="1860">
                  <c:v>7.10387811634349E-2</c:v>
                </c:pt>
                <c:pt idx="1861">
                  <c:v>0.10637119113573407</c:v>
                </c:pt>
                <c:pt idx="1862">
                  <c:v>0.12202216066481994</c:v>
                </c:pt>
                <c:pt idx="1863">
                  <c:v>0.11239612188365651</c:v>
                </c:pt>
                <c:pt idx="1864">
                  <c:v>0.16883656509695291</c:v>
                </c:pt>
                <c:pt idx="1865">
                  <c:v>0.10083102493074793</c:v>
                </c:pt>
                <c:pt idx="1866">
                  <c:v>0.1164819944598338</c:v>
                </c:pt>
                <c:pt idx="1867">
                  <c:v>0.10817174515235457</c:v>
                </c:pt>
                <c:pt idx="1868">
                  <c:v>0.12905817174515236</c:v>
                </c:pt>
                <c:pt idx="1869">
                  <c:v>0.10263157894736842</c:v>
                </c:pt>
                <c:pt idx="1870">
                  <c:v>0.10685595567867036</c:v>
                </c:pt>
                <c:pt idx="1871">
                  <c:v>0.17146814404432134</c:v>
                </c:pt>
                <c:pt idx="1872">
                  <c:v>0.10360110803324099</c:v>
                </c:pt>
                <c:pt idx="1873">
                  <c:v>0.1139196675900277</c:v>
                </c:pt>
                <c:pt idx="1874">
                  <c:v>0.13518005540166206</c:v>
                </c:pt>
                <c:pt idx="1875">
                  <c:v>0.10837950138504156</c:v>
                </c:pt>
                <c:pt idx="1876">
                  <c:v>0.10879501385041551</c:v>
                </c:pt>
                <c:pt idx="1877">
                  <c:v>0.17520775623268697</c:v>
                </c:pt>
                <c:pt idx="1878">
                  <c:v>0.10235457063711911</c:v>
                </c:pt>
                <c:pt idx="1879">
                  <c:v>0.10325484764542936</c:v>
                </c:pt>
                <c:pt idx="1880">
                  <c:v>0.10789473684210527</c:v>
                </c:pt>
                <c:pt idx="1881">
                  <c:v>0.10484764542936288</c:v>
                </c:pt>
                <c:pt idx="1882">
                  <c:v>0.1038781163434903</c:v>
                </c:pt>
                <c:pt idx="1883">
                  <c:v>0.13850415512465375</c:v>
                </c:pt>
                <c:pt idx="1884">
                  <c:v>0.18005540166204986</c:v>
                </c:pt>
                <c:pt idx="1885">
                  <c:v>0.10990304709141274</c:v>
                </c:pt>
                <c:pt idx="1886">
                  <c:v>0.11814404432132963</c:v>
                </c:pt>
                <c:pt idx="1887">
                  <c:v>0.11260387811634349</c:v>
                </c:pt>
                <c:pt idx="1888">
                  <c:v>0.11544321329639889</c:v>
                </c:pt>
                <c:pt idx="1889">
                  <c:v>0.17506925207756233</c:v>
                </c:pt>
                <c:pt idx="1890">
                  <c:v>0.10941828254847645</c:v>
                </c:pt>
                <c:pt idx="1891">
                  <c:v>0.11038781163434903</c:v>
                </c:pt>
                <c:pt idx="1892">
                  <c:v>0.1409972299168975</c:v>
                </c:pt>
                <c:pt idx="1893">
                  <c:v>0.13545706371191135</c:v>
                </c:pt>
                <c:pt idx="1894">
                  <c:v>6.28808864265928E-2</c:v>
                </c:pt>
                <c:pt idx="1895">
                  <c:v>6.9529085872576182E-2</c:v>
                </c:pt>
                <c:pt idx="1896">
                  <c:v>7.0498614958448752E-2</c:v>
                </c:pt>
                <c:pt idx="1897">
                  <c:v>6.3573407202216062E-2</c:v>
                </c:pt>
                <c:pt idx="1898">
                  <c:v>6.5096952908587261E-2</c:v>
                </c:pt>
                <c:pt idx="1899">
                  <c:v>7.1606648199445982E-2</c:v>
                </c:pt>
                <c:pt idx="1900">
                  <c:v>4.3074792243767311E-3</c:v>
                </c:pt>
                <c:pt idx="1901">
                  <c:v>5.5290858725761775E-3</c:v>
                </c:pt>
                <c:pt idx="1902">
                  <c:v>6.4542936288088642E-3</c:v>
                </c:pt>
                <c:pt idx="1903">
                  <c:v>6.8476454293628806E-3</c:v>
                </c:pt>
                <c:pt idx="1904">
                  <c:v>7.3711911357340724E-3</c:v>
                </c:pt>
                <c:pt idx="1905">
                  <c:v>1.0357340720221606E-2</c:v>
                </c:pt>
                <c:pt idx="1906">
                  <c:v>0.10512465373961219</c:v>
                </c:pt>
                <c:pt idx="1907">
                  <c:v>0.10650969529085873</c:v>
                </c:pt>
                <c:pt idx="1908">
                  <c:v>0.10858725761772853</c:v>
                </c:pt>
                <c:pt idx="1909">
                  <c:v>0.57614958448753462</c:v>
                </c:pt>
                <c:pt idx="1910">
                  <c:v>0.60385041551246532</c:v>
                </c:pt>
                <c:pt idx="1911">
                  <c:v>0.57614958448753462</c:v>
                </c:pt>
                <c:pt idx="1912">
                  <c:v>1.7479224376731302E-3</c:v>
                </c:pt>
                <c:pt idx="1913">
                  <c:v>2.3185595567867035E-3</c:v>
                </c:pt>
                <c:pt idx="1914">
                  <c:v>3.1495844875346259E-3</c:v>
                </c:pt>
                <c:pt idx="1915">
                  <c:v>0</c:v>
                </c:pt>
                <c:pt idx="1916">
                  <c:v>0</c:v>
                </c:pt>
                <c:pt idx="1917">
                  <c:v>0</c:v>
                </c:pt>
                <c:pt idx="1918">
                  <c:v>0</c:v>
                </c:pt>
                <c:pt idx="1919">
                  <c:v>0</c:v>
                </c:pt>
                <c:pt idx="1920">
                  <c:v>0</c:v>
                </c:pt>
                <c:pt idx="1921">
                  <c:v>1.3102493074792245E-3</c:v>
                </c:pt>
                <c:pt idx="1922">
                  <c:v>1.5734072022160666E-3</c:v>
                </c:pt>
                <c:pt idx="1923">
                  <c:v>4.8753462603878119E-2</c:v>
                </c:pt>
                <c:pt idx="1924">
                  <c:v>5.8656509695290862E-2</c:v>
                </c:pt>
                <c:pt idx="1925">
                  <c:v>5.6232686980609417E-2</c:v>
                </c:pt>
                <c:pt idx="1926">
                  <c:v>5.1177285318559557E-2</c:v>
                </c:pt>
                <c:pt idx="1927">
                  <c:v>5.3947368421052633E-2</c:v>
                </c:pt>
                <c:pt idx="1928">
                  <c:v>5.1523545706371188E-2</c:v>
                </c:pt>
                <c:pt idx="1929">
                  <c:v>5.3947368421052633E-2</c:v>
                </c:pt>
                <c:pt idx="1930">
                  <c:v>5.8656509695290862E-2</c:v>
                </c:pt>
                <c:pt idx="1931">
                  <c:v>5.6232686980609417E-2</c:v>
                </c:pt>
                <c:pt idx="1932">
                  <c:v>5.1523545706371188E-2</c:v>
                </c:pt>
                <c:pt idx="1933">
                  <c:v>4.8753462603878119E-2</c:v>
                </c:pt>
                <c:pt idx="1934">
                  <c:v>5.1177285318559557E-2</c:v>
                </c:pt>
                <c:pt idx="1935">
                  <c:v>9.1135734072022162E-2</c:v>
                </c:pt>
                <c:pt idx="1936">
                  <c:v>0.11578947368421053</c:v>
                </c:pt>
                <c:pt idx="1937">
                  <c:v>0.11659279778393351</c:v>
                </c:pt>
                <c:pt idx="1938">
                  <c:v>9.4155124653739611E-2</c:v>
                </c:pt>
                <c:pt idx="1939">
                  <c:v>8.5844875346260383E-2</c:v>
                </c:pt>
                <c:pt idx="1940">
                  <c:v>0.10246537396121884</c:v>
                </c:pt>
                <c:pt idx="1941">
                  <c:v>8.3074792243767306E-2</c:v>
                </c:pt>
                <c:pt idx="1942">
                  <c:v>0.11742382271468144</c:v>
                </c:pt>
                <c:pt idx="1943">
                  <c:v>4.6371191135734069E-2</c:v>
                </c:pt>
                <c:pt idx="1944">
                  <c:v>5.1398891966759001E-2</c:v>
                </c:pt>
                <c:pt idx="1945">
                  <c:v>4.121883656509695E-2</c:v>
                </c:pt>
                <c:pt idx="1946">
                  <c:v>4.9847645429362882E-2</c:v>
                </c:pt>
                <c:pt idx="1947">
                  <c:v>4.4487534626038779E-2</c:v>
                </c:pt>
                <c:pt idx="1948">
                  <c:v>4.1481994459833797E-2</c:v>
                </c:pt>
                <c:pt idx="1949">
                  <c:v>4.4307479224376729E-2</c:v>
                </c:pt>
                <c:pt idx="1950">
                  <c:v>4.9847645429362882E-2</c:v>
                </c:pt>
                <c:pt idx="1951">
                  <c:v>4.6038781163434905E-2</c:v>
                </c:pt>
                <c:pt idx="1952">
                  <c:v>5.1481994459833792E-2</c:v>
                </c:pt>
                <c:pt idx="1953">
                  <c:v>4.2603878116343488E-2</c:v>
                </c:pt>
                <c:pt idx="1954">
                  <c:v>5.1481994459833792E-2</c:v>
                </c:pt>
                <c:pt idx="1955">
                  <c:v>4.5941828254847647E-2</c:v>
                </c:pt>
                <c:pt idx="1956">
                  <c:v>4.6343490304709141E-2</c:v>
                </c:pt>
                <c:pt idx="1957">
                  <c:v>4.2603878116343488E-2</c:v>
                </c:pt>
                <c:pt idx="1958">
                  <c:v>4.6440443213296399E-2</c:v>
                </c:pt>
                <c:pt idx="1959">
                  <c:v>0.53695290858725764</c:v>
                </c:pt>
                <c:pt idx="1960">
                  <c:v>0.54346260387811629</c:v>
                </c:pt>
                <c:pt idx="1961">
                  <c:v>0.54346260387811629</c:v>
                </c:pt>
                <c:pt idx="1962">
                  <c:v>7.5360110803324096E-2</c:v>
                </c:pt>
                <c:pt idx="1963">
                  <c:v>8.0900277008310248E-2</c:v>
                </c:pt>
                <c:pt idx="1964">
                  <c:v>0.11192520775623269</c:v>
                </c:pt>
                <c:pt idx="1965">
                  <c:v>0.10389196675900277</c:v>
                </c:pt>
                <c:pt idx="1966">
                  <c:v>8.7271468144044323E-2</c:v>
                </c:pt>
                <c:pt idx="1967">
                  <c:v>9.7797783933518012E-2</c:v>
                </c:pt>
                <c:pt idx="1968">
                  <c:v>6.6495844875346266E-2</c:v>
                </c:pt>
                <c:pt idx="1969">
                  <c:v>9.1703601108033245E-2</c:v>
                </c:pt>
                <c:pt idx="1970">
                  <c:v>6.0124653739612191E-2</c:v>
                </c:pt>
                <c:pt idx="1971">
                  <c:v>6.411357340720221E-2</c:v>
                </c:pt>
                <c:pt idx="1972">
                  <c:v>0.12825484764542935</c:v>
                </c:pt>
                <c:pt idx="1973">
                  <c:v>9.6398891966759007E-2</c:v>
                </c:pt>
                <c:pt idx="1974">
                  <c:v>0.10886426592797784</c:v>
                </c:pt>
                <c:pt idx="1975">
                  <c:v>8.5041551246537395E-2</c:v>
                </c:pt>
                <c:pt idx="1976">
                  <c:v>6.5650969529085876E-2</c:v>
                </c:pt>
                <c:pt idx="1977">
                  <c:v>7.7008310249307474E-2</c:v>
                </c:pt>
                <c:pt idx="1978">
                  <c:v>0.11440443213296399</c:v>
                </c:pt>
                <c:pt idx="1979">
                  <c:v>9.5013850415512469E-2</c:v>
                </c:pt>
                <c:pt idx="1980">
                  <c:v>0.11331024930747922</c:v>
                </c:pt>
                <c:pt idx="1981">
                  <c:v>0.12716066481994459</c:v>
                </c:pt>
                <c:pt idx="1982">
                  <c:v>9.3088642659279783E-2</c:v>
                </c:pt>
                <c:pt idx="1983">
                  <c:v>8.4764542936288087E-2</c:v>
                </c:pt>
                <c:pt idx="1984">
                  <c:v>0.11054016620498615</c:v>
                </c:pt>
                <c:pt idx="1985">
                  <c:v>9.6689750692520782E-2</c:v>
                </c:pt>
                <c:pt idx="1986">
                  <c:v>7.8684210526315787E-2</c:v>
                </c:pt>
                <c:pt idx="1987">
                  <c:v>6.8144044321329644E-2</c:v>
                </c:pt>
                <c:pt idx="1988">
                  <c:v>6.6218836565096958E-2</c:v>
                </c:pt>
                <c:pt idx="1989">
                  <c:v>8.2839335180055401E-2</c:v>
                </c:pt>
                <c:pt idx="1990">
                  <c:v>5.5E-2</c:v>
                </c:pt>
                <c:pt idx="1991">
                  <c:v>6.9085872576177279E-2</c:v>
                </c:pt>
                <c:pt idx="1992">
                  <c:v>5.9155124653739614E-2</c:v>
                </c:pt>
                <c:pt idx="1993">
                  <c:v>7.8144044321329639E-2</c:v>
                </c:pt>
                <c:pt idx="1994">
                  <c:v>5.2700831024930749E-2</c:v>
                </c:pt>
                <c:pt idx="1995">
                  <c:v>5.5013850415512468E-2</c:v>
                </c:pt>
                <c:pt idx="1996">
                  <c:v>5.0858725761772854E-2</c:v>
                </c:pt>
                <c:pt idx="1997">
                  <c:v>4.8559556786703602E-2</c:v>
                </c:pt>
                <c:pt idx="1998">
                  <c:v>6.7603878116343497E-2</c:v>
                </c:pt>
                <c:pt idx="1999">
                  <c:v>5.9293628808864268E-2</c:v>
                </c:pt>
                <c:pt idx="2000">
                  <c:v>4.9667590027700832E-2</c:v>
                </c:pt>
                <c:pt idx="2001">
                  <c:v>7.6066481994459839E-2</c:v>
                </c:pt>
                <c:pt idx="2002">
                  <c:v>6.9778393351800555E-2</c:v>
                </c:pt>
                <c:pt idx="2003">
                  <c:v>5.1966759002770084E-2</c:v>
                </c:pt>
                <c:pt idx="2004">
                  <c:v>5.8254847645429361E-2</c:v>
                </c:pt>
                <c:pt idx="2005">
                  <c:v>6.2409972299168975E-2</c:v>
                </c:pt>
                <c:pt idx="2006">
                  <c:v>6.0678670360110806E-2</c:v>
                </c:pt>
                <c:pt idx="2007">
                  <c:v>6.8988919667590035E-2</c:v>
                </c:pt>
                <c:pt idx="2008">
                  <c:v>7.8836565096952915E-2</c:v>
                </c:pt>
                <c:pt idx="2009">
                  <c:v>5.6121883656509698E-2</c:v>
                </c:pt>
                <c:pt idx="2010">
                  <c:v>5.5955678670360109E-2</c:v>
                </c:pt>
                <c:pt idx="2011">
                  <c:v>7.0470914127423817E-2</c:v>
                </c:pt>
                <c:pt idx="2012">
                  <c:v>6.1371191135734075E-2</c:v>
                </c:pt>
                <c:pt idx="2013">
                  <c:v>5.6648199445983378E-2</c:v>
                </c:pt>
                <c:pt idx="2014">
                  <c:v>6.9681440443213297E-2</c:v>
                </c:pt>
                <c:pt idx="2015">
                  <c:v>5.6814404432132967E-2</c:v>
                </c:pt>
                <c:pt idx="2016">
                  <c:v>7.9529085872576177E-2</c:v>
                </c:pt>
                <c:pt idx="2017">
                  <c:v>5.2659279778393353E-2</c:v>
                </c:pt>
                <c:pt idx="2018">
                  <c:v>6.3102493074792237E-2</c:v>
                </c:pt>
                <c:pt idx="2019">
                  <c:v>5.894736842105263E-2</c:v>
                </c:pt>
                <c:pt idx="2020">
                  <c:v>7.6759002770083101E-2</c:v>
                </c:pt>
                <c:pt idx="2021">
                  <c:v>5.0360110803324101E-2</c:v>
                </c:pt>
                <c:pt idx="2022">
                  <c:v>6.6897506925207753E-2</c:v>
                </c:pt>
                <c:pt idx="2023">
                  <c:v>6.6897506925207753E-2</c:v>
                </c:pt>
                <c:pt idx="2024">
                  <c:v>8.1357340720221605E-2</c:v>
                </c:pt>
                <c:pt idx="2025">
                  <c:v>8.1357340720221605E-2</c:v>
                </c:pt>
                <c:pt idx="2026">
                  <c:v>5.8088642659279779E-2</c:v>
                </c:pt>
                <c:pt idx="2027">
                  <c:v>6.049861495844875E-2</c:v>
                </c:pt>
                <c:pt idx="2028">
                  <c:v>6.7340720221606643E-2</c:v>
                </c:pt>
                <c:pt idx="2029">
                  <c:v>6.049861495844875E-2</c:v>
                </c:pt>
                <c:pt idx="2030">
                  <c:v>6.7340720221606643E-2</c:v>
                </c:pt>
                <c:pt idx="2031">
                  <c:v>6.5692520775623264E-2</c:v>
                </c:pt>
                <c:pt idx="2032">
                  <c:v>5.8365650969529087E-2</c:v>
                </c:pt>
                <c:pt idx="2033">
                  <c:v>8.1357340720221605E-2</c:v>
                </c:pt>
                <c:pt idx="2034">
                  <c:v>8.1357340720221605E-2</c:v>
                </c:pt>
                <c:pt idx="2035">
                  <c:v>5.8365650969529087E-2</c:v>
                </c:pt>
                <c:pt idx="2036">
                  <c:v>6.049861495844875E-2</c:v>
                </c:pt>
                <c:pt idx="2037">
                  <c:v>6.7340720221606643E-2</c:v>
                </c:pt>
                <c:pt idx="2038">
                  <c:v>8.1357340720221605E-2</c:v>
                </c:pt>
                <c:pt idx="2039">
                  <c:v>8.1357340720221605E-2</c:v>
                </c:pt>
                <c:pt idx="2040">
                  <c:v>6.7340720221606643E-2</c:v>
                </c:pt>
                <c:pt idx="2041">
                  <c:v>6.2839335180055397E-2</c:v>
                </c:pt>
                <c:pt idx="2042">
                  <c:v>5.6468144044321329E-2</c:v>
                </c:pt>
                <c:pt idx="2043">
                  <c:v>5.8282548476454296E-2</c:v>
                </c:pt>
                <c:pt idx="2044">
                  <c:v>8.2520775623268691E-2</c:v>
                </c:pt>
                <c:pt idx="2045">
                  <c:v>7.3711911357340718E-2</c:v>
                </c:pt>
                <c:pt idx="2046">
                  <c:v>5.2188365650969529E-2</c:v>
                </c:pt>
                <c:pt idx="2047">
                  <c:v>4.2908587257617731E-2</c:v>
                </c:pt>
                <c:pt idx="2048">
                  <c:v>7.5193905817174514E-2</c:v>
                </c:pt>
                <c:pt idx="2049">
                  <c:v>7.5138504155124658E-2</c:v>
                </c:pt>
                <c:pt idx="2050">
                  <c:v>5.1121883656509694E-2</c:v>
                </c:pt>
                <c:pt idx="2051">
                  <c:v>6.2146814404432135E-2</c:v>
                </c:pt>
                <c:pt idx="2052">
                  <c:v>6.4556786703601113E-2</c:v>
                </c:pt>
                <c:pt idx="2053">
                  <c:v>6.7825484764542934E-2</c:v>
                </c:pt>
                <c:pt idx="2054">
                  <c:v>6.7783933518005546E-2</c:v>
                </c:pt>
                <c:pt idx="2055">
                  <c:v>7.6814404432132957E-2</c:v>
                </c:pt>
                <c:pt idx="2056">
                  <c:v>7.1842105263157902E-2</c:v>
                </c:pt>
                <c:pt idx="2057">
                  <c:v>9.7645429362880884E-2</c:v>
                </c:pt>
                <c:pt idx="2058">
                  <c:v>5.7202216066481994E-2</c:v>
                </c:pt>
                <c:pt idx="2059">
                  <c:v>6.8130193905817177E-2</c:v>
                </c:pt>
                <c:pt idx="2060">
                  <c:v>5.2617728531855958E-2</c:v>
                </c:pt>
                <c:pt idx="2061">
                  <c:v>6.8490304709141275E-2</c:v>
                </c:pt>
                <c:pt idx="2062">
                  <c:v>6.4279778393351805E-2</c:v>
                </c:pt>
                <c:pt idx="2063">
                  <c:v>8.2132963988919672E-2</c:v>
                </c:pt>
                <c:pt idx="2064">
                  <c:v>8.8240997229916893E-2</c:v>
                </c:pt>
                <c:pt idx="2065">
                  <c:v>9.6814404432132961E-2</c:v>
                </c:pt>
                <c:pt idx="2066">
                  <c:v>7.3504155124653733E-2</c:v>
                </c:pt>
                <c:pt idx="2067">
                  <c:v>8.9501385041551251E-2</c:v>
                </c:pt>
                <c:pt idx="2068">
                  <c:v>8.7036011080332404E-2</c:v>
                </c:pt>
                <c:pt idx="2069">
                  <c:v>8.0734072022160666E-2</c:v>
                </c:pt>
                <c:pt idx="2070">
                  <c:v>7.7714681440443217E-2</c:v>
                </c:pt>
                <c:pt idx="2071">
                  <c:v>8.8670360110803328E-2</c:v>
                </c:pt>
                <c:pt idx="2072">
                  <c:v>8.941828254847646E-2</c:v>
                </c:pt>
                <c:pt idx="2073">
                  <c:v>9.1468144044321326E-2</c:v>
                </c:pt>
                <c:pt idx="2074">
                  <c:v>0.10002770083102493</c:v>
                </c:pt>
                <c:pt idx="2075">
                  <c:v>9.9196675900277004E-2</c:v>
                </c:pt>
                <c:pt idx="2076">
                  <c:v>9.3254847645429365E-2</c:v>
                </c:pt>
                <c:pt idx="2077">
                  <c:v>8.1828254847645429E-2</c:v>
                </c:pt>
                <c:pt idx="2078">
                  <c:v>5.2506925207756232E-2</c:v>
                </c:pt>
                <c:pt idx="2079">
                  <c:v>7.3670360110803329E-2</c:v>
                </c:pt>
                <c:pt idx="2080">
                  <c:v>7.0318559556786703E-2</c:v>
                </c:pt>
                <c:pt idx="2081">
                  <c:v>7.5470914127423822E-2</c:v>
                </c:pt>
                <c:pt idx="2082">
                  <c:v>6.6108033240997233E-2</c:v>
                </c:pt>
                <c:pt idx="2083">
                  <c:v>5.9030470914127421E-2</c:v>
                </c:pt>
                <c:pt idx="2084">
                  <c:v>7.9681440443213292E-2</c:v>
                </c:pt>
                <c:pt idx="2085">
                  <c:v>8.2700831024930754E-2</c:v>
                </c:pt>
                <c:pt idx="2086">
                  <c:v>8.714681440443213E-2</c:v>
                </c:pt>
                <c:pt idx="2087">
                  <c:v>9.0637119113573403E-2</c:v>
                </c:pt>
                <c:pt idx="2088">
                  <c:v>7.0096952908587251E-2</c:v>
                </c:pt>
                <c:pt idx="2089">
                  <c:v>0</c:v>
                </c:pt>
                <c:pt idx="2090">
                  <c:v>0</c:v>
                </c:pt>
                <c:pt idx="2091">
                  <c:v>0</c:v>
                </c:pt>
                <c:pt idx="2092">
                  <c:v>0</c:v>
                </c:pt>
                <c:pt idx="2093">
                  <c:v>0</c:v>
                </c:pt>
                <c:pt idx="2094">
                  <c:v>0</c:v>
                </c:pt>
                <c:pt idx="2095">
                  <c:v>0</c:v>
                </c:pt>
                <c:pt idx="2096">
                  <c:v>6.1371191135734075E-2</c:v>
                </c:pt>
                <c:pt idx="2097">
                  <c:v>7.6495844875346261E-2</c:v>
                </c:pt>
                <c:pt idx="2098">
                  <c:v>6.5844875346260393E-2</c:v>
                </c:pt>
                <c:pt idx="2099">
                  <c:v>6.3545706371191141E-2</c:v>
                </c:pt>
                <c:pt idx="2100">
                  <c:v>6.411357340720221E-2</c:v>
                </c:pt>
                <c:pt idx="2101">
                  <c:v>6.1939058171745151E-2</c:v>
                </c:pt>
                <c:pt idx="2102">
                  <c:v>6.6412742382271461E-2</c:v>
                </c:pt>
                <c:pt idx="2103">
                  <c:v>7.6163434903047098E-2</c:v>
                </c:pt>
                <c:pt idx="2104">
                  <c:v>6.6440443213296396E-2</c:v>
                </c:pt>
                <c:pt idx="2105">
                  <c:v>7.6191135734072019E-2</c:v>
                </c:pt>
                <c:pt idx="2106">
                  <c:v>6.4141274238227144E-2</c:v>
                </c:pt>
                <c:pt idx="2107">
                  <c:v>6.1966759002770086E-2</c:v>
                </c:pt>
                <c:pt idx="2108">
                  <c:v>4.5373961218836564E-2</c:v>
                </c:pt>
                <c:pt idx="2109">
                  <c:v>4.9404432132963992E-2</c:v>
                </c:pt>
                <c:pt idx="2110">
                  <c:v>5.602493074792244E-2</c:v>
                </c:pt>
                <c:pt idx="2111">
                  <c:v>5.0221606648199447E-2</c:v>
                </c:pt>
                <c:pt idx="2112">
                  <c:v>4.6066481994459833E-2</c:v>
                </c:pt>
                <c:pt idx="2113">
                  <c:v>5.6842105263157895E-2</c:v>
                </c:pt>
                <c:pt idx="2114">
                  <c:v>5.8157894736842103E-2</c:v>
                </c:pt>
                <c:pt idx="2115">
                  <c:v>5.1398891966759001E-2</c:v>
                </c:pt>
                <c:pt idx="2116">
                  <c:v>4.7243767313019387E-2</c:v>
                </c:pt>
                <c:pt idx="2117">
                  <c:v>8.6052631578947367E-2</c:v>
                </c:pt>
                <c:pt idx="2118">
                  <c:v>9.4362880886426595E-2</c:v>
                </c:pt>
                <c:pt idx="2119">
                  <c:v>9.4362880886426595E-2</c:v>
                </c:pt>
                <c:pt idx="2120">
                  <c:v>8.6052631578947367E-2</c:v>
                </c:pt>
                <c:pt idx="2121">
                  <c:v>9.7132963988919671E-2</c:v>
                </c:pt>
                <c:pt idx="2122">
                  <c:v>1.8282548476454295E-4</c:v>
                </c:pt>
                <c:pt idx="2123">
                  <c:v>2.8531855955678671E-4</c:v>
                </c:pt>
                <c:pt idx="2124">
                  <c:v>6.6759002770083102E-4</c:v>
                </c:pt>
                <c:pt idx="2125">
                  <c:v>8.1177285318559556E-2</c:v>
                </c:pt>
                <c:pt idx="2126">
                  <c:v>3.3878116343490305E-2</c:v>
                </c:pt>
                <c:pt idx="2127">
                  <c:v>3.332409972299169E-2</c:v>
                </c:pt>
                <c:pt idx="2128">
                  <c:v>3.803324099722992E-2</c:v>
                </c:pt>
                <c:pt idx="2129">
                  <c:v>4.1634349030470912E-2</c:v>
                </c:pt>
                <c:pt idx="2130">
                  <c:v>4.1080332409972296E-2</c:v>
                </c:pt>
                <c:pt idx="2131">
                  <c:v>3.7479224376731304E-2</c:v>
                </c:pt>
                <c:pt idx="2132">
                  <c:v>4.2686980609418279E-2</c:v>
                </c:pt>
                <c:pt idx="2133">
                  <c:v>3.907202216066482E-2</c:v>
                </c:pt>
                <c:pt idx="2134">
                  <c:v>3.4445983379501388E-2</c:v>
                </c:pt>
                <c:pt idx="2135">
                  <c:v>3.8518005540166204E-2</c:v>
                </c:pt>
                <c:pt idx="2136">
                  <c:v>3.3891966759002773E-2</c:v>
                </c:pt>
                <c:pt idx="2137">
                  <c:v>4.3240997229916894E-2</c:v>
                </c:pt>
                <c:pt idx="2138">
                  <c:v>2.2534626038781164E-2</c:v>
                </c:pt>
                <c:pt idx="2139">
                  <c:v>3.9584487534626039E-2</c:v>
                </c:pt>
                <c:pt idx="2140">
                  <c:v>3.4930747922437673E-2</c:v>
                </c:pt>
                <c:pt idx="2141">
                  <c:v>3.9030470914127424E-2</c:v>
                </c:pt>
                <c:pt idx="2142">
                  <c:v>4.2963988919667587E-2</c:v>
                </c:pt>
                <c:pt idx="2143">
                  <c:v>4.3518005540166202E-2</c:v>
                </c:pt>
                <c:pt idx="2144">
                  <c:v>3.4376731301939058E-2</c:v>
                </c:pt>
                <c:pt idx="2145">
                  <c:v>2.3060941828254848E-2</c:v>
                </c:pt>
                <c:pt idx="2146">
                  <c:v>0.19972299168975069</c:v>
                </c:pt>
                <c:pt idx="2147">
                  <c:v>0.16537396121883657</c:v>
                </c:pt>
                <c:pt idx="2148">
                  <c:v>0.25900277008310252</c:v>
                </c:pt>
                <c:pt idx="2149">
                  <c:v>0.20166204986149586</c:v>
                </c:pt>
                <c:pt idx="2150">
                  <c:v>0.15595567867036012</c:v>
                </c:pt>
                <c:pt idx="2151">
                  <c:v>0.16703601108033242</c:v>
                </c:pt>
                <c:pt idx="2152">
                  <c:v>0.1595567867036011</c:v>
                </c:pt>
                <c:pt idx="2153">
                  <c:v>0.26371191135734073</c:v>
                </c:pt>
                <c:pt idx="2154">
                  <c:v>0.20554016620498616</c:v>
                </c:pt>
                <c:pt idx="2155">
                  <c:v>0.15761772853185596</c:v>
                </c:pt>
                <c:pt idx="2156">
                  <c:v>0.1401662049861496</c:v>
                </c:pt>
                <c:pt idx="2157">
                  <c:v>0.17119113573407202</c:v>
                </c:pt>
                <c:pt idx="2158">
                  <c:v>0.17119113573407202</c:v>
                </c:pt>
                <c:pt idx="2159">
                  <c:v>0.20277008310249309</c:v>
                </c:pt>
                <c:pt idx="2160">
                  <c:v>0.1401662049861496</c:v>
                </c:pt>
                <c:pt idx="2161">
                  <c:v>0.17202216066481996</c:v>
                </c:pt>
                <c:pt idx="2162">
                  <c:v>0.20277008310249309</c:v>
                </c:pt>
                <c:pt idx="2163">
                  <c:v>0.1401662049861496</c:v>
                </c:pt>
                <c:pt idx="2164">
                  <c:v>8.9404432132963993E-2</c:v>
                </c:pt>
                <c:pt idx="2165">
                  <c:v>8.8905817174515234E-2</c:v>
                </c:pt>
                <c:pt idx="2166">
                  <c:v>8.585872576177285E-2</c:v>
                </c:pt>
                <c:pt idx="2167">
                  <c:v>0.11516620498614959</c:v>
                </c:pt>
                <c:pt idx="2168">
                  <c:v>8.585872576177285E-2</c:v>
                </c:pt>
                <c:pt idx="2169">
                  <c:v>9.9958448753462603E-2</c:v>
                </c:pt>
                <c:pt idx="2170">
                  <c:v>9.2451523545706377E-2</c:v>
                </c:pt>
                <c:pt idx="2171">
                  <c:v>9.2451523545706377E-2</c:v>
                </c:pt>
                <c:pt idx="2172">
                  <c:v>9.9958448753462603E-2</c:v>
                </c:pt>
                <c:pt idx="2173">
                  <c:v>8.8905817174515234E-2</c:v>
                </c:pt>
                <c:pt idx="2174">
                  <c:v>8.9404432132963993E-2</c:v>
                </c:pt>
                <c:pt idx="2175">
                  <c:v>8.4958448753462604E-2</c:v>
                </c:pt>
                <c:pt idx="2176">
                  <c:v>9.0457063711911354E-2</c:v>
                </c:pt>
                <c:pt idx="2177">
                  <c:v>9.3504155124653737E-2</c:v>
                </c:pt>
                <c:pt idx="2178">
                  <c:v>9.9224376731301939E-2</c:v>
                </c:pt>
                <c:pt idx="2179">
                  <c:v>0.11732686980609418</c:v>
                </c:pt>
                <c:pt idx="2180">
                  <c:v>9.9224376731301939E-2</c:v>
                </c:pt>
                <c:pt idx="2181">
                  <c:v>9.9224376731301939E-2</c:v>
                </c:pt>
                <c:pt idx="2182">
                  <c:v>8.9958448753462608E-2</c:v>
                </c:pt>
                <c:pt idx="2183">
                  <c:v>8.9958448753462608E-2</c:v>
                </c:pt>
                <c:pt idx="2184">
                  <c:v>9.9224376731301939E-2</c:v>
                </c:pt>
                <c:pt idx="2185">
                  <c:v>8.191135734072022E-2</c:v>
                </c:pt>
                <c:pt idx="2186">
                  <c:v>8.4958448753462604E-2</c:v>
                </c:pt>
                <c:pt idx="2187">
                  <c:v>9.0457063711911354E-2</c:v>
                </c:pt>
                <c:pt idx="2188">
                  <c:v>8.191135734072022E-2</c:v>
                </c:pt>
                <c:pt idx="2189">
                  <c:v>9.3504155124653737E-2</c:v>
                </c:pt>
                <c:pt idx="2190">
                  <c:v>9.9224376731301939E-2</c:v>
                </c:pt>
                <c:pt idx="2191">
                  <c:v>9.9224376731301939E-2</c:v>
                </c:pt>
                <c:pt idx="2192">
                  <c:v>8.9958448753462608E-2</c:v>
                </c:pt>
                <c:pt idx="2193">
                  <c:v>9.9224376731301939E-2</c:v>
                </c:pt>
                <c:pt idx="2194">
                  <c:v>9.9224376731301939E-2</c:v>
                </c:pt>
                <c:pt idx="2195">
                  <c:v>8.9958448753462608E-2</c:v>
                </c:pt>
                <c:pt idx="2196">
                  <c:v>0</c:v>
                </c:pt>
                <c:pt idx="2197">
                  <c:v>0</c:v>
                </c:pt>
                <c:pt idx="2198">
                  <c:v>4.470914127423823E-2</c:v>
                </c:pt>
                <c:pt idx="2199">
                  <c:v>5.5415512465373962E-2</c:v>
                </c:pt>
                <c:pt idx="2200">
                  <c:v>5.7354570637119115E-2</c:v>
                </c:pt>
                <c:pt idx="2201">
                  <c:v>4.2493074792243769E-2</c:v>
                </c:pt>
                <c:pt idx="2202">
                  <c:v>4.8573407202216069E-2</c:v>
                </c:pt>
                <c:pt idx="2203">
                  <c:v>5.7991689750692521E-2</c:v>
                </c:pt>
                <c:pt idx="2204">
                  <c:v>6.3185595567867042E-2</c:v>
                </c:pt>
                <c:pt idx="2205">
                  <c:v>5.6052631578947368E-2</c:v>
                </c:pt>
                <c:pt idx="2206">
                  <c:v>4.5346260387811636E-2</c:v>
                </c:pt>
                <c:pt idx="2207">
                  <c:v>4.3130193905817175E-2</c:v>
                </c:pt>
                <c:pt idx="2208">
                  <c:v>5.0789473684210523E-2</c:v>
                </c:pt>
                <c:pt idx="2209">
                  <c:v>6.1246537396121882E-2</c:v>
                </c:pt>
                <c:pt idx="2210">
                  <c:v>4.3407202216066483E-2</c:v>
                </c:pt>
                <c:pt idx="2211">
                  <c:v>5.6329639889196675E-2</c:v>
                </c:pt>
                <c:pt idx="2212">
                  <c:v>5.8268698060941829E-2</c:v>
                </c:pt>
                <c:pt idx="2213">
                  <c:v>4.5623268698060944E-2</c:v>
                </c:pt>
                <c:pt idx="2214">
                  <c:v>5.3282548476454292E-2</c:v>
                </c:pt>
                <c:pt idx="2215">
                  <c:v>5.4889196675900274E-2</c:v>
                </c:pt>
                <c:pt idx="2216">
                  <c:v>5.551246537396122E-2</c:v>
                </c:pt>
                <c:pt idx="2217">
                  <c:v>8.3088642659279774E-2</c:v>
                </c:pt>
                <c:pt idx="2218">
                  <c:v>0.11245152354570637</c:v>
                </c:pt>
                <c:pt idx="2219">
                  <c:v>9.3614958448753463E-2</c:v>
                </c:pt>
                <c:pt idx="2220">
                  <c:v>9.970914127423823E-2</c:v>
                </c:pt>
                <c:pt idx="2221">
                  <c:v>7.7548476454293636E-2</c:v>
                </c:pt>
                <c:pt idx="2222">
                  <c:v>0.10192520775623269</c:v>
                </c:pt>
                <c:pt idx="2223">
                  <c:v>0.1210387811634349</c:v>
                </c:pt>
                <c:pt idx="2224">
                  <c:v>9.1398891966759002E-2</c:v>
                </c:pt>
                <c:pt idx="2225">
                  <c:v>6.9238227146814407E-2</c:v>
                </c:pt>
                <c:pt idx="2226">
                  <c:v>8.3088642659279774E-2</c:v>
                </c:pt>
                <c:pt idx="2227">
                  <c:v>0.13073407202216067</c:v>
                </c:pt>
                <c:pt idx="2228">
                  <c:v>7.7548476454293636E-2</c:v>
                </c:pt>
                <c:pt idx="2229">
                  <c:v>9.970914127423823E-2</c:v>
                </c:pt>
                <c:pt idx="2230">
                  <c:v>9.1398891966759002E-2</c:v>
                </c:pt>
                <c:pt idx="2231">
                  <c:v>0.10247922437673131</c:v>
                </c:pt>
                <c:pt idx="2232">
                  <c:v>6.9238227146814407E-2</c:v>
                </c:pt>
                <c:pt idx="2233">
                  <c:v>0.11300554016620498</c:v>
                </c:pt>
                <c:pt idx="2234">
                  <c:v>9.4168975069252078E-2</c:v>
                </c:pt>
                <c:pt idx="2235">
                  <c:v>9.3878116343490303E-2</c:v>
                </c:pt>
                <c:pt idx="2236">
                  <c:v>9.970914127423823E-2</c:v>
                </c:pt>
                <c:pt idx="2237">
                  <c:v>0.13073407202216067</c:v>
                </c:pt>
                <c:pt idx="2238">
                  <c:v>9.6648199445983379E-2</c:v>
                </c:pt>
                <c:pt idx="2239">
                  <c:v>8.5567867036011075E-2</c:v>
                </c:pt>
                <c:pt idx="2240">
                  <c:v>6.9238227146814407E-2</c:v>
                </c:pt>
                <c:pt idx="2241">
                  <c:v>0.10495844875346261</c:v>
                </c:pt>
                <c:pt idx="2242">
                  <c:v>0.11300554016620498</c:v>
                </c:pt>
                <c:pt idx="2243">
                  <c:v>7.7548476454293636E-2</c:v>
                </c:pt>
                <c:pt idx="2244">
                  <c:v>0.11632963988919667</c:v>
                </c:pt>
                <c:pt idx="2245">
                  <c:v>9.8033240997229917E-2</c:v>
                </c:pt>
                <c:pt idx="2246">
                  <c:v>0.10565096952908587</c:v>
                </c:pt>
                <c:pt idx="2247">
                  <c:v>0.12740997229916898</c:v>
                </c:pt>
                <c:pt idx="2248">
                  <c:v>0.10524930747922438</c:v>
                </c:pt>
                <c:pt idx="2249">
                  <c:v>8.7520775623268696E-2</c:v>
                </c:pt>
                <c:pt idx="2250">
                  <c:v>7.2008310249307483E-2</c:v>
                </c:pt>
                <c:pt idx="2251">
                  <c:v>9.5831024930747924E-2</c:v>
                </c:pt>
                <c:pt idx="2252">
                  <c:v>8.585872576177285E-2</c:v>
                </c:pt>
                <c:pt idx="2253">
                  <c:v>8.0318559556786698E-2</c:v>
                </c:pt>
                <c:pt idx="2254">
                  <c:v>7.7548476454293636E-2</c:v>
                </c:pt>
                <c:pt idx="2255">
                  <c:v>7.2008310249307483E-2</c:v>
                </c:pt>
                <c:pt idx="2256">
                  <c:v>7.7548476454293636E-2</c:v>
                </c:pt>
                <c:pt idx="2257">
                  <c:v>0.10524930747922438</c:v>
                </c:pt>
                <c:pt idx="2258">
                  <c:v>0.13572022160664821</c:v>
                </c:pt>
                <c:pt idx="2259">
                  <c:v>9.6662049861495847E-2</c:v>
                </c:pt>
                <c:pt idx="2260">
                  <c:v>8.3088642659279774E-2</c:v>
                </c:pt>
                <c:pt idx="2261">
                  <c:v>8.8351800554016618E-2</c:v>
                </c:pt>
                <c:pt idx="2262">
                  <c:v>7.8240997229916898E-2</c:v>
                </c:pt>
                <c:pt idx="2263">
                  <c:v>7.2008310249307483E-2</c:v>
                </c:pt>
                <c:pt idx="2264">
                  <c:v>9.0831024930747919E-2</c:v>
                </c:pt>
                <c:pt idx="2265">
                  <c:v>0.13613573407202217</c:v>
                </c:pt>
                <c:pt idx="2266">
                  <c:v>7.8240997229916898E-2</c:v>
                </c:pt>
                <c:pt idx="2267">
                  <c:v>7.7548476454293636E-2</c:v>
                </c:pt>
                <c:pt idx="2268">
                  <c:v>0.10495844875346261</c:v>
                </c:pt>
                <c:pt idx="2269">
                  <c:v>0.11909972299168975</c:v>
                </c:pt>
                <c:pt idx="2270">
                  <c:v>8.3088642659279774E-2</c:v>
                </c:pt>
                <c:pt idx="2271">
                  <c:v>0.10524930747922438</c:v>
                </c:pt>
                <c:pt idx="2272">
                  <c:v>0</c:v>
                </c:pt>
                <c:pt idx="2273">
                  <c:v>0</c:v>
                </c:pt>
                <c:pt idx="2274">
                  <c:v>0</c:v>
                </c:pt>
                <c:pt idx="2275">
                  <c:v>0</c:v>
                </c:pt>
                <c:pt idx="2276">
                  <c:v>0</c:v>
                </c:pt>
                <c:pt idx="2277">
                  <c:v>0</c:v>
                </c:pt>
                <c:pt idx="2278">
                  <c:v>1.3850415512465375E-4</c:v>
                </c:pt>
                <c:pt idx="2279">
                  <c:v>1.4404432132963989E-4</c:v>
                </c:pt>
                <c:pt idx="2280">
                  <c:v>3.2132963988919667E-4</c:v>
                </c:pt>
                <c:pt idx="2281">
                  <c:v>0</c:v>
                </c:pt>
                <c:pt idx="2282">
                  <c:v>0</c:v>
                </c:pt>
                <c:pt idx="2283">
                  <c:v>0</c:v>
                </c:pt>
                <c:pt idx="2284">
                  <c:v>2.9639889196675899E-4</c:v>
                </c:pt>
                <c:pt idx="2285">
                  <c:v>5.5955678670360114E-4</c:v>
                </c:pt>
                <c:pt idx="2286">
                  <c:v>1.0332409972299169E-3</c:v>
                </c:pt>
                <c:pt idx="2287">
                  <c:v>5.9598337950138504E-2</c:v>
                </c:pt>
                <c:pt idx="2288">
                  <c:v>5.5277008310249308E-2</c:v>
                </c:pt>
                <c:pt idx="2289">
                  <c:v>5.9598337950138504E-2</c:v>
                </c:pt>
                <c:pt idx="2290">
                  <c:v>5.5277008310249308E-2</c:v>
                </c:pt>
                <c:pt idx="2291">
                  <c:v>5.6523545706371192E-2</c:v>
                </c:pt>
                <c:pt idx="2292">
                  <c:v>5.9598337950138504E-2</c:v>
                </c:pt>
                <c:pt idx="2293">
                  <c:v>0</c:v>
                </c:pt>
                <c:pt idx="2294">
                  <c:v>0</c:v>
                </c:pt>
                <c:pt idx="2295">
                  <c:v>0</c:v>
                </c:pt>
                <c:pt idx="2296">
                  <c:v>0</c:v>
                </c:pt>
                <c:pt idx="2297">
                  <c:v>0</c:v>
                </c:pt>
                <c:pt idx="2298">
                  <c:v>0</c:v>
                </c:pt>
                <c:pt idx="2299">
                  <c:v>9.1412742382271473E-5</c:v>
                </c:pt>
                <c:pt idx="2300">
                  <c:v>0</c:v>
                </c:pt>
                <c:pt idx="2301">
                  <c:v>5.9002770083102496E-4</c:v>
                </c:pt>
                <c:pt idx="2302">
                  <c:v>2.9916897506925206E-4</c:v>
                </c:pt>
                <c:pt idx="2303">
                  <c:v>1.1357340720221606E-3</c:v>
                </c:pt>
                <c:pt idx="2304">
                  <c:v>3.9335180055401664E-4</c:v>
                </c:pt>
                <c:pt idx="2305">
                  <c:v>8.9196675900277004E-4</c:v>
                </c:pt>
                <c:pt idx="2306">
                  <c:v>6.1883656509695288E-2</c:v>
                </c:pt>
                <c:pt idx="2307">
                  <c:v>4.9833795013850414E-2</c:v>
                </c:pt>
                <c:pt idx="2308">
                  <c:v>6.2576177285318557E-2</c:v>
                </c:pt>
                <c:pt idx="2309">
                  <c:v>5.842105263157895E-2</c:v>
                </c:pt>
                <c:pt idx="2310">
                  <c:v>5.0941828254847644E-2</c:v>
                </c:pt>
                <c:pt idx="2311">
                  <c:v>5.7867036011080335E-2</c:v>
                </c:pt>
                <c:pt idx="2312">
                  <c:v>5.3157894736842105E-2</c:v>
                </c:pt>
                <c:pt idx="2313">
                  <c:v>6.2022160664819942E-2</c:v>
                </c:pt>
                <c:pt idx="2314">
                  <c:v>5.7728531855955681E-2</c:v>
                </c:pt>
                <c:pt idx="2315">
                  <c:v>5.8975069252077565E-2</c:v>
                </c:pt>
                <c:pt idx="2316">
                  <c:v>6.8531855955678664E-2</c:v>
                </c:pt>
                <c:pt idx="2317">
                  <c:v>4.7894736842105261E-2</c:v>
                </c:pt>
                <c:pt idx="2318">
                  <c:v>5.3157894736842105E-2</c:v>
                </c:pt>
                <c:pt idx="2319">
                  <c:v>6.1329639889196673E-2</c:v>
                </c:pt>
                <c:pt idx="2320">
                  <c:v>4.5124653739612192E-2</c:v>
                </c:pt>
                <c:pt idx="2321">
                  <c:v>4.56786703601108E-2</c:v>
                </c:pt>
                <c:pt idx="2322">
                  <c:v>6.2576177285318557E-2</c:v>
                </c:pt>
                <c:pt idx="2323">
                  <c:v>7.5872576177285322E-2</c:v>
                </c:pt>
                <c:pt idx="2324">
                  <c:v>5.7174515235457066E-2</c:v>
                </c:pt>
                <c:pt idx="2325">
                  <c:v>5.842105263157895E-2</c:v>
                </c:pt>
                <c:pt idx="2326">
                  <c:v>4.7340720221606646E-2</c:v>
                </c:pt>
                <c:pt idx="2327">
                  <c:v>4.6094182825484761E-2</c:v>
                </c:pt>
                <c:pt idx="2328">
                  <c:v>5.2216066481994457E-2</c:v>
                </c:pt>
                <c:pt idx="2329">
                  <c:v>4.7229916897506927E-2</c:v>
                </c:pt>
                <c:pt idx="2330">
                  <c:v>4.9445983379501388E-2</c:v>
                </c:pt>
                <c:pt idx="2331">
                  <c:v>4.9030470914127426E-2</c:v>
                </c:pt>
                <c:pt idx="2332">
                  <c:v>5.3462603878116341E-2</c:v>
                </c:pt>
                <c:pt idx="2333">
                  <c:v>5.5678670360110802E-2</c:v>
                </c:pt>
                <c:pt idx="2334">
                  <c:v>4.6371191135734069E-2</c:v>
                </c:pt>
                <c:pt idx="2335">
                  <c:v>5.2493074792243764E-2</c:v>
                </c:pt>
                <c:pt idx="2336">
                  <c:v>4.7506925207756234E-2</c:v>
                </c:pt>
                <c:pt idx="2337">
                  <c:v>4.9722991689750695E-2</c:v>
                </c:pt>
                <c:pt idx="2338">
                  <c:v>5.4293628808864264E-2</c:v>
                </c:pt>
                <c:pt idx="2339">
                  <c:v>2.6288088642659278E-3</c:v>
                </c:pt>
                <c:pt idx="2340">
                  <c:v>2.7479224376731302E-3</c:v>
                </c:pt>
                <c:pt idx="2341">
                  <c:v>1.4653739612188366E-3</c:v>
                </c:pt>
                <c:pt idx="2342">
                  <c:v>1.6066481994459834E-3</c:v>
                </c:pt>
                <c:pt idx="2343">
                  <c:v>1.850415512465374E-3</c:v>
                </c:pt>
                <c:pt idx="2344">
                  <c:v>1.6149584487534627E-3</c:v>
                </c:pt>
                <c:pt idx="2345">
                  <c:v>1.7645429362880887E-3</c:v>
                </c:pt>
                <c:pt idx="2346">
                  <c:v>1.4321329639889197E-3</c:v>
                </c:pt>
                <c:pt idx="2347">
                  <c:v>2.8975069252077561E-3</c:v>
                </c:pt>
                <c:pt idx="2348">
                  <c:v>7.340720221606648E-4</c:v>
                </c:pt>
                <c:pt idx="2349">
                  <c:v>2.8975069252077561E-3</c:v>
                </c:pt>
                <c:pt idx="2350">
                  <c:v>2.4819944598337951E-3</c:v>
                </c:pt>
                <c:pt idx="2351">
                  <c:v>2.4681440443213298E-3</c:v>
                </c:pt>
                <c:pt idx="2352">
                  <c:v>1.9750692520775623E-3</c:v>
                </c:pt>
                <c:pt idx="2353">
                  <c:v>3.1024930747922436E-3</c:v>
                </c:pt>
                <c:pt idx="2354">
                  <c:v>1.8088642659279779E-3</c:v>
                </c:pt>
                <c:pt idx="2355">
                  <c:v>1.4986149584487534E-3</c:v>
                </c:pt>
                <c:pt idx="2356">
                  <c:v>1.3462603878116343E-3</c:v>
                </c:pt>
                <c:pt idx="2357">
                  <c:v>7.4238227146814406E-4</c:v>
                </c:pt>
                <c:pt idx="2358">
                  <c:v>5.7340720221606644E-4</c:v>
                </c:pt>
                <c:pt idx="2359">
                  <c:v>2.5623268698060941E-3</c:v>
                </c:pt>
                <c:pt idx="2360">
                  <c:v>6.7036011080332414E-4</c:v>
                </c:pt>
                <c:pt idx="2361">
                  <c:v>1.5346260387811635E-3</c:v>
                </c:pt>
                <c:pt idx="2362">
                  <c:v>3.0138504155124654E-3</c:v>
                </c:pt>
                <c:pt idx="2363">
                  <c:v>2.074792243767313E-3</c:v>
                </c:pt>
                <c:pt idx="2364">
                  <c:v>3.3795013850415512E-3</c:v>
                </c:pt>
                <c:pt idx="2365">
                  <c:v>2.7590027700831023E-3</c:v>
                </c:pt>
                <c:pt idx="2366">
                  <c:v>1.0138504155124653E-3</c:v>
                </c:pt>
                <c:pt idx="2367">
                  <c:v>3.5041551246537397E-3</c:v>
                </c:pt>
                <c:pt idx="2368">
                  <c:v>4.6426592797783935E-3</c:v>
                </c:pt>
                <c:pt idx="2369">
                  <c:v>3.9529085872576173E-3</c:v>
                </c:pt>
                <c:pt idx="2370">
                  <c:v>4.0720221606648198E-3</c:v>
                </c:pt>
                <c:pt idx="2371">
                  <c:v>2.4875346260387812E-3</c:v>
                </c:pt>
                <c:pt idx="2372">
                  <c:v>2.5484764542936288E-3</c:v>
                </c:pt>
                <c:pt idx="2373">
                  <c:v>1.6066481994459834E-3</c:v>
                </c:pt>
                <c:pt idx="2374">
                  <c:v>3.7590027700831023E-3</c:v>
                </c:pt>
                <c:pt idx="2375">
                  <c:v>2.7590027700831023E-3</c:v>
                </c:pt>
                <c:pt idx="2376">
                  <c:v>2.4459833795013848E-3</c:v>
                </c:pt>
                <c:pt idx="2377">
                  <c:v>3.0304709141274239E-3</c:v>
                </c:pt>
                <c:pt idx="2378">
                  <c:v>2.4515235457063713E-3</c:v>
                </c:pt>
                <c:pt idx="2379">
                  <c:v>3.9307479224376732E-3</c:v>
                </c:pt>
                <c:pt idx="2380">
                  <c:v>1.850415512465374E-3</c:v>
                </c:pt>
                <c:pt idx="2381">
                  <c:v>2.1855955678670362E-3</c:v>
                </c:pt>
                <c:pt idx="2382">
                  <c:v>3.6592797783933516E-3</c:v>
                </c:pt>
                <c:pt idx="2383">
                  <c:v>3.7174515235457064E-3</c:v>
                </c:pt>
                <c:pt idx="2384">
                  <c:v>2.8393351800554017E-3</c:v>
                </c:pt>
                <c:pt idx="2385">
                  <c:v>1.8088642659279779E-3</c:v>
                </c:pt>
                <c:pt idx="2386">
                  <c:v>2.0498614958448752E-3</c:v>
                </c:pt>
                <c:pt idx="2387">
                  <c:v>1.7700831024930748E-3</c:v>
                </c:pt>
                <c:pt idx="2388">
                  <c:v>2.9556786703601109E-3</c:v>
                </c:pt>
                <c:pt idx="2389">
                  <c:v>2.2631578947368419E-3</c:v>
                </c:pt>
                <c:pt idx="2390">
                  <c:v>3.739612188365651E-3</c:v>
                </c:pt>
                <c:pt idx="2391">
                  <c:v>3.5512465373961221E-3</c:v>
                </c:pt>
                <c:pt idx="2392">
                  <c:v>1.1911357340720222E-3</c:v>
                </c:pt>
                <c:pt idx="2393">
                  <c:v>4.6980609418282547E-3</c:v>
                </c:pt>
                <c:pt idx="2394">
                  <c:v>5.8116343490304707E-3</c:v>
                </c:pt>
                <c:pt idx="2395">
                  <c:v>2.6288088642659278E-3</c:v>
                </c:pt>
                <c:pt idx="2396">
                  <c:v>3.7257617728531857E-3</c:v>
                </c:pt>
                <c:pt idx="2397">
                  <c:v>2.8642659279778395E-3</c:v>
                </c:pt>
                <c:pt idx="2398">
                  <c:v>1.9307479224376731E-3</c:v>
                </c:pt>
                <c:pt idx="2399">
                  <c:v>3.7673130193905816E-3</c:v>
                </c:pt>
                <c:pt idx="2400">
                  <c:v>2.9584487534626037E-3</c:v>
                </c:pt>
                <c:pt idx="2401">
                  <c:v>3.0193905817174514E-3</c:v>
                </c:pt>
                <c:pt idx="2402">
                  <c:v>2.3462603878116346E-3</c:v>
                </c:pt>
                <c:pt idx="2403">
                  <c:v>0.31052631578947371</c:v>
                </c:pt>
                <c:pt idx="2404">
                  <c:v>0.3138504155124654</c:v>
                </c:pt>
                <c:pt idx="2405">
                  <c:v>0.31745152354570638</c:v>
                </c:pt>
                <c:pt idx="2406">
                  <c:v>8.1717451523545703E-2</c:v>
                </c:pt>
                <c:pt idx="2407">
                  <c:v>8.7257617728531855E-2</c:v>
                </c:pt>
                <c:pt idx="2408">
                  <c:v>0.12880886426592797</c:v>
                </c:pt>
                <c:pt idx="2409">
                  <c:v>8.3240997229916902E-2</c:v>
                </c:pt>
                <c:pt idx="2410">
                  <c:v>0.13157894736842105</c:v>
                </c:pt>
                <c:pt idx="2411">
                  <c:v>8.878116343490304E-2</c:v>
                </c:pt>
                <c:pt idx="2412">
                  <c:v>8.4210526315789472E-2</c:v>
                </c:pt>
                <c:pt idx="2413">
                  <c:v>8.9750692520775624E-2</c:v>
                </c:pt>
                <c:pt idx="2414">
                  <c:v>0.13282548476454292</c:v>
                </c:pt>
                <c:pt idx="2415">
                  <c:v>7.7506925207756233E-2</c:v>
                </c:pt>
                <c:pt idx="2416">
                  <c:v>7.1966759002770081E-2</c:v>
                </c:pt>
                <c:pt idx="2417">
                  <c:v>7.2105263157894742E-2</c:v>
                </c:pt>
                <c:pt idx="2418">
                  <c:v>7.764542936288088E-2</c:v>
                </c:pt>
                <c:pt idx="2419">
                  <c:v>8.5041551246537395E-2</c:v>
                </c:pt>
                <c:pt idx="2420">
                  <c:v>7.9085872576177288E-2</c:v>
                </c:pt>
                <c:pt idx="2421">
                  <c:v>7.8531855955678673E-2</c:v>
                </c:pt>
                <c:pt idx="2422">
                  <c:v>7.2576177285318566E-2</c:v>
                </c:pt>
                <c:pt idx="2423">
                  <c:v>7.9085872576177288E-2</c:v>
                </c:pt>
                <c:pt idx="2424">
                  <c:v>4.8490304709141271E-2</c:v>
                </c:pt>
                <c:pt idx="2425">
                  <c:v>4.9002770083102491E-2</c:v>
                </c:pt>
                <c:pt idx="2426">
                  <c:v>0.14459833795013852</c:v>
                </c:pt>
                <c:pt idx="2427">
                  <c:v>0.24155124653739612</c:v>
                </c:pt>
                <c:pt idx="2428">
                  <c:v>0.12243767313019391</c:v>
                </c:pt>
                <c:pt idx="2429">
                  <c:v>0.16869806094182827</c:v>
                </c:pt>
                <c:pt idx="2430">
                  <c:v>0.14653739612188366</c:v>
                </c:pt>
                <c:pt idx="2431">
                  <c:v>0.12313019390581717</c:v>
                </c:pt>
                <c:pt idx="2432">
                  <c:v>0.14722991689750692</c:v>
                </c:pt>
                <c:pt idx="2433">
                  <c:v>0.36842105263157893</c:v>
                </c:pt>
                <c:pt idx="2434">
                  <c:v>0.16952908587257617</c:v>
                </c:pt>
                <c:pt idx="2435">
                  <c:v>0.24238227146814403</c:v>
                </c:pt>
                <c:pt idx="2436">
                  <c:v>0.14542936288088643</c:v>
                </c:pt>
                <c:pt idx="2437">
                  <c:v>0.14986149584487535</c:v>
                </c:pt>
                <c:pt idx="2438">
                  <c:v>0.1739612188365651</c:v>
                </c:pt>
                <c:pt idx="2439">
                  <c:v>0.15180055401662049</c:v>
                </c:pt>
                <c:pt idx="2440">
                  <c:v>0.12770083102493074</c:v>
                </c:pt>
                <c:pt idx="2441">
                  <c:v>0.19722991689750694</c:v>
                </c:pt>
                <c:pt idx="2442">
                  <c:v>0.17725761772853185</c:v>
                </c:pt>
                <c:pt idx="2443">
                  <c:v>0.18418282548476456</c:v>
                </c:pt>
                <c:pt idx="2444">
                  <c:v>0.20415512465373961</c:v>
                </c:pt>
                <c:pt idx="2445">
                  <c:v>0.17977839335180054</c:v>
                </c:pt>
                <c:pt idx="2446">
                  <c:v>0.18670360110803325</c:v>
                </c:pt>
                <c:pt idx="2447">
                  <c:v>0.20664819944598337</c:v>
                </c:pt>
                <c:pt idx="2448">
                  <c:v>0.19972299168975069</c:v>
                </c:pt>
                <c:pt idx="2449">
                  <c:v>0.2018005540166205</c:v>
                </c:pt>
                <c:pt idx="2450">
                  <c:v>0.20872576177285318</c:v>
                </c:pt>
                <c:pt idx="2451">
                  <c:v>3.4376731301939058E-2</c:v>
                </c:pt>
                <c:pt idx="2452">
                  <c:v>3.6343490304709139E-2</c:v>
                </c:pt>
                <c:pt idx="2453">
                  <c:v>5.6329639889196675E-2</c:v>
                </c:pt>
                <c:pt idx="2454">
                  <c:v>3.4376731301939058E-2</c:v>
                </c:pt>
                <c:pt idx="2455">
                  <c:v>4.9016620498614959E-2</c:v>
                </c:pt>
                <c:pt idx="2456">
                  <c:v>3.6343490304709139E-2</c:v>
                </c:pt>
                <c:pt idx="2457">
                  <c:v>4.9016620498614959E-2</c:v>
                </c:pt>
                <c:pt idx="2458">
                  <c:v>4.0055401662049864E-2</c:v>
                </c:pt>
                <c:pt idx="2459">
                  <c:v>3.7839335180055403E-2</c:v>
                </c:pt>
                <c:pt idx="2460">
                  <c:v>5.9349030470914124E-2</c:v>
                </c:pt>
                <c:pt idx="2461">
                  <c:v>3.7839335180055403E-2</c:v>
                </c:pt>
                <c:pt idx="2462">
                  <c:v>5.9349030470914124E-2</c:v>
                </c:pt>
                <c:pt idx="2463">
                  <c:v>3.598337950138504E-2</c:v>
                </c:pt>
                <c:pt idx="2464">
                  <c:v>3.598337950138504E-2</c:v>
                </c:pt>
                <c:pt idx="2465">
                  <c:v>4.0055401662049864E-2</c:v>
                </c:pt>
                <c:pt idx="2466">
                  <c:v>3.7867036011080331E-2</c:v>
                </c:pt>
                <c:pt idx="2467">
                  <c:v>6.2423822714681443E-2</c:v>
                </c:pt>
                <c:pt idx="2468">
                  <c:v>3.598337950138504E-2</c:v>
                </c:pt>
                <c:pt idx="2469">
                  <c:v>4.0083102493074792E-2</c:v>
                </c:pt>
                <c:pt idx="2470">
                  <c:v>3.598337950138504E-2</c:v>
                </c:pt>
                <c:pt idx="2471">
                  <c:v>4.0083102493074792E-2</c:v>
                </c:pt>
                <c:pt idx="2472">
                  <c:v>3.7867036011080331E-2</c:v>
                </c:pt>
                <c:pt idx="2473">
                  <c:v>7.2963988919667586E-2</c:v>
                </c:pt>
                <c:pt idx="2474">
                  <c:v>7.6121883656509695E-2</c:v>
                </c:pt>
                <c:pt idx="2475">
                  <c:v>5.8254847645429361E-2</c:v>
                </c:pt>
                <c:pt idx="2476">
                  <c:v>5.2576177285318562E-2</c:v>
                </c:pt>
                <c:pt idx="2477">
                  <c:v>7.8448753462603882E-2</c:v>
                </c:pt>
                <c:pt idx="2478">
                  <c:v>6.6925207756232688E-2</c:v>
                </c:pt>
                <c:pt idx="2479">
                  <c:v>7.0609418282548478E-2</c:v>
                </c:pt>
                <c:pt idx="2480">
                  <c:v>5.8047091412742384E-2</c:v>
                </c:pt>
                <c:pt idx="2481">
                  <c:v>4.9113573407202217E-2</c:v>
                </c:pt>
                <c:pt idx="2482">
                  <c:v>6.2160664819944596E-2</c:v>
                </c:pt>
                <c:pt idx="2483">
                  <c:v>4.2867036011080335E-2</c:v>
                </c:pt>
                <c:pt idx="2484">
                  <c:v>6.1731301939058174E-2</c:v>
                </c:pt>
                <c:pt idx="2485">
                  <c:v>6.81994459833795E-2</c:v>
                </c:pt>
                <c:pt idx="2486">
                  <c:v>5.0886426592797782E-2</c:v>
                </c:pt>
                <c:pt idx="2487">
                  <c:v>6.9279778393351796E-2</c:v>
                </c:pt>
                <c:pt idx="2488">
                  <c:v>7.3296398891966763E-2</c:v>
                </c:pt>
                <c:pt idx="2489">
                  <c:v>7.5401662049861498E-2</c:v>
                </c:pt>
                <c:pt idx="2490">
                  <c:v>7.6315789473684212E-2</c:v>
                </c:pt>
                <c:pt idx="2491">
                  <c:v>6.606648199445983E-2</c:v>
                </c:pt>
                <c:pt idx="2492">
                  <c:v>7.3767313019390587E-2</c:v>
                </c:pt>
                <c:pt idx="2493">
                  <c:v>6.9556786703601103E-2</c:v>
                </c:pt>
                <c:pt idx="2494">
                  <c:v>6.185595567867036E-2</c:v>
                </c:pt>
                <c:pt idx="2495">
                  <c:v>6.8933518005540165E-2</c:v>
                </c:pt>
                <c:pt idx="2496">
                  <c:v>7.7576177285318557E-2</c:v>
                </c:pt>
                <c:pt idx="2497">
                  <c:v>8.9792243767313012E-2</c:v>
                </c:pt>
                <c:pt idx="2498">
                  <c:v>5.4778393351800556E-2</c:v>
                </c:pt>
                <c:pt idx="2499">
                  <c:v>8.333795013850416E-2</c:v>
                </c:pt>
                <c:pt idx="2500">
                  <c:v>7.9736842105263162E-2</c:v>
                </c:pt>
                <c:pt idx="2501">
                  <c:v>8.4168975069252083E-2</c:v>
                </c:pt>
                <c:pt idx="2502">
                  <c:v>8.8961218836565104E-2</c:v>
                </c:pt>
                <c:pt idx="2503">
                  <c:v>6.4182825484764547E-2</c:v>
                </c:pt>
                <c:pt idx="2504">
                  <c:v>5.0193905817174513E-2</c:v>
                </c:pt>
                <c:pt idx="2505">
                  <c:v>7.0997229916897511E-2</c:v>
                </c:pt>
                <c:pt idx="2506">
                  <c:v>7.6745152354570634E-2</c:v>
                </c:pt>
                <c:pt idx="2507">
                  <c:v>8.1869806094182832E-2</c:v>
                </c:pt>
                <c:pt idx="2508">
                  <c:v>7.9404432132963984E-2</c:v>
                </c:pt>
                <c:pt idx="2509">
                  <c:v>8.5581717451523542E-2</c:v>
                </c:pt>
                <c:pt idx="2510">
                  <c:v>9.141274238227147E-2</c:v>
                </c:pt>
                <c:pt idx="2511">
                  <c:v>7.8573407202216061E-2</c:v>
                </c:pt>
                <c:pt idx="2512">
                  <c:v>7.3448753462603877E-2</c:v>
                </c:pt>
                <c:pt idx="2513">
                  <c:v>8.6412742382271465E-2</c:v>
                </c:pt>
                <c:pt idx="2514">
                  <c:v>7.764542936288088E-2</c:v>
                </c:pt>
                <c:pt idx="2515">
                  <c:v>5.0138504155124657E-2</c:v>
                </c:pt>
                <c:pt idx="2516">
                  <c:v>8.4321329639889198E-2</c:v>
                </c:pt>
                <c:pt idx="2517">
                  <c:v>8.2188365650969528E-2</c:v>
                </c:pt>
                <c:pt idx="2518">
                  <c:v>6.7894736842105258E-2</c:v>
                </c:pt>
                <c:pt idx="2519">
                  <c:v>7.8767313019390578E-2</c:v>
                </c:pt>
                <c:pt idx="2520">
                  <c:v>7.0761772853185592E-2</c:v>
                </c:pt>
                <c:pt idx="2521">
                  <c:v>6.3684210526315788E-2</c:v>
                </c:pt>
                <c:pt idx="2522">
                  <c:v>9.2243767313019392E-2</c:v>
                </c:pt>
                <c:pt idx="2523">
                  <c:v>7.1800554016620499E-2</c:v>
                </c:pt>
                <c:pt idx="2524">
                  <c:v>5.6606648199445983E-2</c:v>
                </c:pt>
                <c:pt idx="2525">
                  <c:v>6.6426592797783929E-2</c:v>
                </c:pt>
                <c:pt idx="2526">
                  <c:v>7.6011080332409969E-2</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6.5152354570637117E-2</c:v>
                </c:pt>
                <c:pt idx="2557">
                  <c:v>5.7590027700831027E-2</c:v>
                </c:pt>
                <c:pt idx="2558">
                  <c:v>7.317174515235457E-2</c:v>
                </c:pt>
                <c:pt idx="2559">
                  <c:v>5.8670360110803323E-2</c:v>
                </c:pt>
                <c:pt idx="2560">
                  <c:v>6.6232686980609412E-2</c:v>
                </c:pt>
                <c:pt idx="2561">
                  <c:v>7.4252077562326865E-2</c:v>
                </c:pt>
                <c:pt idx="2562">
                  <c:v>5.9501385041551245E-2</c:v>
                </c:pt>
                <c:pt idx="2563">
                  <c:v>6.7063711911357335E-2</c:v>
                </c:pt>
                <c:pt idx="2564">
                  <c:v>7.5083102493074788E-2</c:v>
                </c:pt>
                <c:pt idx="2565">
                  <c:v>0.48614958448753465</c:v>
                </c:pt>
                <c:pt idx="2566">
                  <c:v>0.56592797783933513</c:v>
                </c:pt>
                <c:pt idx="2567">
                  <c:v>0.51495844875346264</c:v>
                </c:pt>
                <c:pt idx="2568">
                  <c:v>0.54432132963988922</c:v>
                </c:pt>
                <c:pt idx="2569">
                  <c:v>0.59944598337950139</c:v>
                </c:pt>
                <c:pt idx="2570">
                  <c:v>0.52465373961218842</c:v>
                </c:pt>
                <c:pt idx="2571">
                  <c:v>0.53518005540166202</c:v>
                </c:pt>
                <c:pt idx="2572">
                  <c:v>0.82520775623268694</c:v>
                </c:pt>
                <c:pt idx="2573">
                  <c:v>0.76980609418282553</c:v>
                </c:pt>
                <c:pt idx="2574">
                  <c:v>0.85290858725761776</c:v>
                </c:pt>
                <c:pt idx="2575">
                  <c:v>0.88060941828254846</c:v>
                </c:pt>
                <c:pt idx="2576">
                  <c:v>0.90578947368421048</c:v>
                </c:pt>
                <c:pt idx="2577">
                  <c:v>0.87808864265927977</c:v>
                </c:pt>
                <c:pt idx="2578">
                  <c:v>0.1043213296398892</c:v>
                </c:pt>
                <c:pt idx="2579">
                  <c:v>0.10497229916897508</c:v>
                </c:pt>
                <c:pt idx="2580">
                  <c:v>0.10023545706371191</c:v>
                </c:pt>
                <c:pt idx="2581">
                  <c:v>0.10191135734072022</c:v>
                </c:pt>
                <c:pt idx="2582">
                  <c:v>0.1046398891966759</c:v>
                </c:pt>
                <c:pt idx="2583">
                  <c:v>0.11789473684210526</c:v>
                </c:pt>
                <c:pt idx="2584">
                  <c:v>0.12343490304709141</c:v>
                </c:pt>
                <c:pt idx="2585">
                  <c:v>0.13162049861495845</c:v>
                </c:pt>
                <c:pt idx="2586">
                  <c:v>0.1260803324099723</c:v>
                </c:pt>
                <c:pt idx="2587">
                  <c:v>0.99166204986149586</c:v>
                </c:pt>
                <c:pt idx="2588">
                  <c:v>4.6398891966759004E-2</c:v>
                </c:pt>
                <c:pt idx="2589">
                  <c:v>4.8448753462603876E-2</c:v>
                </c:pt>
                <c:pt idx="2590">
                  <c:v>4.6994459833795015E-2</c:v>
                </c:pt>
                <c:pt idx="2591">
                  <c:v>4.6994459833795015E-2</c:v>
                </c:pt>
                <c:pt idx="2592">
                  <c:v>4.8933518005540168E-2</c:v>
                </c:pt>
                <c:pt idx="2593">
                  <c:v>4.9570637119113574E-2</c:v>
                </c:pt>
                <c:pt idx="2594">
                  <c:v>4.3074792243767313E-2</c:v>
                </c:pt>
                <c:pt idx="2595">
                  <c:v>4.1412742382271467E-2</c:v>
                </c:pt>
                <c:pt idx="2596">
                  <c:v>5.4002770083102496E-2</c:v>
                </c:pt>
                <c:pt idx="2597">
                  <c:v>5.5470914127423825E-2</c:v>
                </c:pt>
                <c:pt idx="2598">
                  <c:v>5.8047091412742384E-2</c:v>
                </c:pt>
                <c:pt idx="2599">
                  <c:v>4.7631578947368421E-2</c:v>
                </c:pt>
                <c:pt idx="2600">
                  <c:v>5.7409972299168978E-2</c:v>
                </c:pt>
                <c:pt idx="2601">
                  <c:v>4.5886426592797784E-2</c:v>
                </c:pt>
                <c:pt idx="2602">
                  <c:v>4.7465373961218839E-2</c:v>
                </c:pt>
                <c:pt idx="2603">
                  <c:v>4.7465373961218839E-2</c:v>
                </c:pt>
                <c:pt idx="2604">
                  <c:v>5.0041551246537398E-2</c:v>
                </c:pt>
                <c:pt idx="2605">
                  <c:v>4.2382271468144044E-2</c:v>
                </c:pt>
                <c:pt idx="2606">
                  <c:v>5.8518005540166208E-2</c:v>
                </c:pt>
                <c:pt idx="2607">
                  <c:v>5.4473684210526313E-2</c:v>
                </c:pt>
                <c:pt idx="2608">
                  <c:v>5.5941828254847642E-2</c:v>
                </c:pt>
                <c:pt idx="2609">
                  <c:v>4.9404432132963992E-2</c:v>
                </c:pt>
                <c:pt idx="2610">
                  <c:v>5.1620498614958446E-2</c:v>
                </c:pt>
                <c:pt idx="2611">
                  <c:v>5.7880886426592795E-2</c:v>
                </c:pt>
                <c:pt idx="2612">
                  <c:v>4.4044321329639889E-2</c:v>
                </c:pt>
                <c:pt idx="2613">
                  <c:v>4.6357340720221608E-2</c:v>
                </c:pt>
                <c:pt idx="2614">
                  <c:v>4.8102493074792245E-2</c:v>
                </c:pt>
                <c:pt idx="2615">
                  <c:v>5.7285318559556785E-2</c:v>
                </c:pt>
                <c:pt idx="2616">
                  <c:v>5.3462603878116341E-2</c:v>
                </c:pt>
                <c:pt idx="2617">
                  <c:v>4.5706371191135735E-2</c:v>
                </c:pt>
                <c:pt idx="2618">
                  <c:v>5.4473684210526313E-2</c:v>
                </c:pt>
                <c:pt idx="2619">
                  <c:v>4.8019390581717454E-2</c:v>
                </c:pt>
                <c:pt idx="2620">
                  <c:v>5.5124653739612187E-2</c:v>
                </c:pt>
                <c:pt idx="2621">
                  <c:v>5.4916897506925209E-2</c:v>
                </c:pt>
                <c:pt idx="2622">
                  <c:v>4.6911357340720224E-2</c:v>
                </c:pt>
                <c:pt idx="2623">
                  <c:v>5.1094182825484766E-2</c:v>
                </c:pt>
                <c:pt idx="2624">
                  <c:v>0</c:v>
                </c:pt>
                <c:pt idx="2625">
                  <c:v>0</c:v>
                </c:pt>
                <c:pt idx="2626">
                  <c:v>0</c:v>
                </c:pt>
                <c:pt idx="2627">
                  <c:v>0</c:v>
                </c:pt>
                <c:pt idx="2628">
                  <c:v>0</c:v>
                </c:pt>
                <c:pt idx="2629">
                  <c:v>0</c:v>
                </c:pt>
                <c:pt idx="2630">
                  <c:v>0.14127423822714683</c:v>
                </c:pt>
                <c:pt idx="2631">
                  <c:v>0.1523545706371191</c:v>
                </c:pt>
                <c:pt idx="2632">
                  <c:v>0.16620498614958448</c:v>
                </c:pt>
                <c:pt idx="2633">
                  <c:v>0.15512465373961218</c:v>
                </c:pt>
                <c:pt idx="2634">
                  <c:v>0.18326869806094181</c:v>
                </c:pt>
                <c:pt idx="2635">
                  <c:v>0.17218836565096954</c:v>
                </c:pt>
                <c:pt idx="2636">
                  <c:v>0.16941828254847646</c:v>
                </c:pt>
                <c:pt idx="2637">
                  <c:v>0.17174515235457063</c:v>
                </c:pt>
                <c:pt idx="2638">
                  <c:v>0.14681440443213298</c:v>
                </c:pt>
                <c:pt idx="2639">
                  <c:v>0.1979224376731302</c:v>
                </c:pt>
                <c:pt idx="2640">
                  <c:v>0.17299168975069251</c:v>
                </c:pt>
                <c:pt idx="2641">
                  <c:v>0.18684210526315789</c:v>
                </c:pt>
                <c:pt idx="2642">
                  <c:v>0.16066481994459833</c:v>
                </c:pt>
                <c:pt idx="2643">
                  <c:v>0.15789473684210525</c:v>
                </c:pt>
                <c:pt idx="2644">
                  <c:v>0.18407202216066482</c:v>
                </c:pt>
                <c:pt idx="2645">
                  <c:v>0.15833795013850416</c:v>
                </c:pt>
                <c:pt idx="2646">
                  <c:v>0.18876731301939059</c:v>
                </c:pt>
                <c:pt idx="2647">
                  <c:v>0.17491689750692521</c:v>
                </c:pt>
                <c:pt idx="2648">
                  <c:v>0.18519390581717451</c:v>
                </c:pt>
                <c:pt idx="2649">
                  <c:v>0.16026315789473683</c:v>
                </c:pt>
                <c:pt idx="2650">
                  <c:v>0.17285318559556787</c:v>
                </c:pt>
                <c:pt idx="2651">
                  <c:v>0.19984764542936287</c:v>
                </c:pt>
                <c:pt idx="2652">
                  <c:v>0.17134349030470913</c:v>
                </c:pt>
                <c:pt idx="2653">
                  <c:v>0.15900277008310248</c:v>
                </c:pt>
                <c:pt idx="2654">
                  <c:v>0.16177285318559556</c:v>
                </c:pt>
                <c:pt idx="2655">
                  <c:v>0.17411357340720221</c:v>
                </c:pt>
                <c:pt idx="2656">
                  <c:v>0.18599722991689752</c:v>
                </c:pt>
                <c:pt idx="2657">
                  <c:v>0.14792243767313018</c:v>
                </c:pt>
                <c:pt idx="2658">
                  <c:v>0.1604016620498615</c:v>
                </c:pt>
                <c:pt idx="2659">
                  <c:v>0.19998614958448754</c:v>
                </c:pt>
                <c:pt idx="2660">
                  <c:v>0.17505540166204986</c:v>
                </c:pt>
                <c:pt idx="2661">
                  <c:v>0.15914127423822716</c:v>
                </c:pt>
                <c:pt idx="2662">
                  <c:v>0.14806094182825486</c:v>
                </c:pt>
                <c:pt idx="2663">
                  <c:v>0.18890581717451524</c:v>
                </c:pt>
                <c:pt idx="2664">
                  <c:v>0.18533240997229916</c:v>
                </c:pt>
                <c:pt idx="2665">
                  <c:v>0.17576177285318559</c:v>
                </c:pt>
                <c:pt idx="2666">
                  <c:v>0.18810249307479224</c:v>
                </c:pt>
                <c:pt idx="2667">
                  <c:v>0.18613573407202216</c:v>
                </c:pt>
                <c:pt idx="2668">
                  <c:v>0.17148199445983381</c:v>
                </c:pt>
                <c:pt idx="2669">
                  <c:v>0.18684210526315789</c:v>
                </c:pt>
                <c:pt idx="2670">
                  <c:v>0.16191135734072021</c:v>
                </c:pt>
                <c:pt idx="2671">
                  <c:v>0.2138365650969529</c:v>
                </c:pt>
                <c:pt idx="2672">
                  <c:v>0.19918282548476454</c:v>
                </c:pt>
                <c:pt idx="2673">
                  <c:v>0.17299168975069251</c:v>
                </c:pt>
                <c:pt idx="2674">
                  <c:v>0.17425207756232686</c:v>
                </c:pt>
                <c:pt idx="2675">
                  <c:v>0.20275623268698062</c:v>
                </c:pt>
                <c:pt idx="2676">
                  <c:v>0</c:v>
                </c:pt>
                <c:pt idx="2677">
                  <c:v>0</c:v>
                </c:pt>
                <c:pt idx="2678">
                  <c:v>0.21887257617728531</c:v>
                </c:pt>
                <c:pt idx="2679">
                  <c:v>0.230398891966759</c:v>
                </c:pt>
                <c:pt idx="2680">
                  <c:v>0.23511634349030472</c:v>
                </c:pt>
                <c:pt idx="2681">
                  <c:v>0.2233601108033241</c:v>
                </c:pt>
                <c:pt idx="2682">
                  <c:v>0.23705540166204986</c:v>
                </c:pt>
                <c:pt idx="2683">
                  <c:v>0.21578947368421053</c:v>
                </c:pt>
                <c:pt idx="2684">
                  <c:v>0</c:v>
                </c:pt>
                <c:pt idx="2685">
                  <c:v>6.7783933518005546E-2</c:v>
                </c:pt>
                <c:pt idx="2686">
                  <c:v>5.8504155124653741E-2</c:v>
                </c:pt>
                <c:pt idx="2687">
                  <c:v>7.9279778393351805E-2</c:v>
                </c:pt>
                <c:pt idx="2688">
                  <c:v>7.5817174515235453E-2</c:v>
                </c:pt>
                <c:pt idx="2689">
                  <c:v>6.1966759002770086E-2</c:v>
                </c:pt>
                <c:pt idx="2690">
                  <c:v>7.5124653739612191E-2</c:v>
                </c:pt>
                <c:pt idx="2691">
                  <c:v>7.7063711911357344E-2</c:v>
                </c:pt>
                <c:pt idx="2692">
                  <c:v>7.3601108033240992E-2</c:v>
                </c:pt>
                <c:pt idx="2693">
                  <c:v>6.4321329639889194E-2</c:v>
                </c:pt>
                <c:pt idx="2694">
                  <c:v>7.1662049861495838E-2</c:v>
                </c:pt>
                <c:pt idx="2695">
                  <c:v>8.5581717451523542E-2</c:v>
                </c:pt>
                <c:pt idx="2696">
                  <c:v>5.9404432132963987E-2</c:v>
                </c:pt>
                <c:pt idx="2697">
                  <c:v>8.004155124653739E-2</c:v>
                </c:pt>
                <c:pt idx="2698">
                  <c:v>6.522160664819944E-2</c:v>
                </c:pt>
                <c:pt idx="2699">
                  <c:v>7.588642659279779E-2</c:v>
                </c:pt>
                <c:pt idx="2700">
                  <c:v>6.2867036011080332E-2</c:v>
                </c:pt>
                <c:pt idx="2701">
                  <c:v>6.8684210526315792E-2</c:v>
                </c:pt>
                <c:pt idx="2702">
                  <c:v>7.2423822714681438E-2</c:v>
                </c:pt>
                <c:pt idx="2703">
                  <c:v>8.2119113573407204E-2</c:v>
                </c:pt>
                <c:pt idx="2704">
                  <c:v>7.6578947368421052E-2</c:v>
                </c:pt>
                <c:pt idx="2705">
                  <c:v>7.006925207756233E-2</c:v>
                </c:pt>
                <c:pt idx="2706">
                  <c:v>8.1011080332409974E-2</c:v>
                </c:pt>
                <c:pt idx="2707">
                  <c:v>8.3365650969529081E-2</c:v>
                </c:pt>
                <c:pt idx="2708">
                  <c:v>6.6052631578947363E-2</c:v>
                </c:pt>
                <c:pt idx="2709">
                  <c:v>7.3254847645429361E-2</c:v>
                </c:pt>
                <c:pt idx="2710">
                  <c:v>7.7409972299168975E-2</c:v>
                </c:pt>
                <c:pt idx="2711">
                  <c:v>6.3836565096952902E-2</c:v>
                </c:pt>
                <c:pt idx="2712">
                  <c:v>6.2451523545706371E-2</c:v>
                </c:pt>
                <c:pt idx="2713">
                  <c:v>6.6468144044321331E-2</c:v>
                </c:pt>
                <c:pt idx="2714">
                  <c:v>8.696675900277008E-2</c:v>
                </c:pt>
                <c:pt idx="2715">
                  <c:v>6.023545706371191E-2</c:v>
                </c:pt>
                <c:pt idx="2716">
                  <c:v>7.685595567867036E-2</c:v>
                </c:pt>
                <c:pt idx="2717">
                  <c:v>0</c:v>
                </c:pt>
                <c:pt idx="2718">
                  <c:v>0</c:v>
                </c:pt>
                <c:pt idx="2719">
                  <c:v>0</c:v>
                </c:pt>
                <c:pt idx="2720">
                  <c:v>7.5193905817174514E-2</c:v>
                </c:pt>
                <c:pt idx="2721">
                  <c:v>0.10123268698060942</c:v>
                </c:pt>
                <c:pt idx="2722">
                  <c:v>0.13149584487534627</c:v>
                </c:pt>
                <c:pt idx="2723">
                  <c:v>8.9182825484764541E-2</c:v>
                </c:pt>
                <c:pt idx="2724">
                  <c:v>0.11958448753462604</c:v>
                </c:pt>
                <c:pt idx="2725">
                  <c:v>8.9155124653739606E-2</c:v>
                </c:pt>
                <c:pt idx="2726">
                  <c:v>0.10236842105263158</c:v>
                </c:pt>
                <c:pt idx="2727">
                  <c:v>9.0290858725761772E-2</c:v>
                </c:pt>
                <c:pt idx="2728">
                  <c:v>7.6204986149584486E-2</c:v>
                </c:pt>
                <c:pt idx="2729">
                  <c:v>9.0193905817174513E-2</c:v>
                </c:pt>
                <c:pt idx="2730">
                  <c:v>0.10285318559556787</c:v>
                </c:pt>
                <c:pt idx="2731">
                  <c:v>9.0678670360110805E-2</c:v>
                </c:pt>
                <c:pt idx="2732">
                  <c:v>8.7368421052631581E-2</c:v>
                </c:pt>
                <c:pt idx="2733">
                  <c:v>9.7202216066481995E-2</c:v>
                </c:pt>
                <c:pt idx="2734">
                  <c:v>8.0027700831024937E-2</c:v>
                </c:pt>
                <c:pt idx="2735">
                  <c:v>8.591412742382272E-2</c:v>
                </c:pt>
                <c:pt idx="2736">
                  <c:v>9.3185595567867041E-2</c:v>
                </c:pt>
                <c:pt idx="2737">
                  <c:v>6.9889196675900281E-2</c:v>
                </c:pt>
                <c:pt idx="2738">
                  <c:v>9.1385041551246535E-2</c:v>
                </c:pt>
                <c:pt idx="2739">
                  <c:v>8.009695290858726E-2</c:v>
                </c:pt>
                <c:pt idx="2740">
                  <c:v>8.7783933518005536E-2</c:v>
                </c:pt>
                <c:pt idx="2741">
                  <c:v>8.6329639889196674E-2</c:v>
                </c:pt>
                <c:pt idx="2742">
                  <c:v>8.0512465373961214E-2</c:v>
                </c:pt>
                <c:pt idx="2743">
                  <c:v>7.0304709141274235E-2</c:v>
                </c:pt>
                <c:pt idx="2744">
                  <c:v>9.3601108033240996E-2</c:v>
                </c:pt>
                <c:pt idx="2745">
                  <c:v>9.1800554016620503E-2</c:v>
                </c:pt>
                <c:pt idx="2746">
                  <c:v>9.7617728531855949E-2</c:v>
                </c:pt>
                <c:pt idx="2747">
                  <c:v>8.0443213296398891E-2</c:v>
                </c:pt>
                <c:pt idx="2748">
                  <c:v>8.6745152354570643E-2</c:v>
                </c:pt>
                <c:pt idx="2749">
                  <c:v>9.8033240997229917E-2</c:v>
                </c:pt>
                <c:pt idx="2750">
                  <c:v>9.4016620498614964E-2</c:v>
                </c:pt>
                <c:pt idx="2751">
                  <c:v>8.0858725761772859E-2</c:v>
                </c:pt>
                <c:pt idx="2752">
                  <c:v>8.0927977839335183E-2</c:v>
                </c:pt>
                <c:pt idx="2753">
                  <c:v>9.2216066481994458E-2</c:v>
                </c:pt>
                <c:pt idx="2754">
                  <c:v>7.0720221606648204E-2</c:v>
                </c:pt>
                <c:pt idx="2755">
                  <c:v>8.8199445983379504E-2</c:v>
                </c:pt>
                <c:pt idx="2756">
                  <c:v>6.7576177285318562E-2</c:v>
                </c:pt>
                <c:pt idx="2757">
                  <c:v>5.6495844875346257E-2</c:v>
                </c:pt>
                <c:pt idx="2758">
                  <c:v>6.3975069252077563E-2</c:v>
                </c:pt>
                <c:pt idx="2759">
                  <c:v>5.9265927977839333E-2</c:v>
                </c:pt>
                <c:pt idx="2760">
                  <c:v>5.4279778393351803E-2</c:v>
                </c:pt>
                <c:pt idx="2761">
                  <c:v>7.7548476454293636E-2</c:v>
                </c:pt>
                <c:pt idx="2762">
                  <c:v>5.6772853185595565E-2</c:v>
                </c:pt>
                <c:pt idx="2763">
                  <c:v>5.9542936288088641E-2</c:v>
                </c:pt>
                <c:pt idx="2764">
                  <c:v>6.425207756232687E-2</c:v>
                </c:pt>
                <c:pt idx="2765">
                  <c:v>5.4556786703601111E-2</c:v>
                </c:pt>
                <c:pt idx="2766">
                  <c:v>5.0401662049861497E-2</c:v>
                </c:pt>
                <c:pt idx="2767">
                  <c:v>4.3891966759002768E-2</c:v>
                </c:pt>
                <c:pt idx="2768">
                  <c:v>6.1966759002770086E-2</c:v>
                </c:pt>
                <c:pt idx="2769">
                  <c:v>5.919667590027701E-2</c:v>
                </c:pt>
                <c:pt idx="2770">
                  <c:v>4.754847645429363E-2</c:v>
                </c:pt>
                <c:pt idx="2771">
                  <c:v>5.3933518005540165E-2</c:v>
                </c:pt>
                <c:pt idx="2772">
                  <c:v>3.9113573407202215E-2</c:v>
                </c:pt>
                <c:pt idx="2773">
                  <c:v>5.0401662049861497E-2</c:v>
                </c:pt>
                <c:pt idx="2774">
                  <c:v>4.7008310249307482E-2</c:v>
                </c:pt>
                <c:pt idx="2775">
                  <c:v>3.9252077562326869E-2</c:v>
                </c:pt>
                <c:pt idx="2776">
                  <c:v>5.8919667590027702E-2</c:v>
                </c:pt>
                <c:pt idx="2777">
                  <c:v>5.0124653739612189E-2</c:v>
                </c:pt>
                <c:pt idx="2778">
                  <c:v>4.361495844875346E-2</c:v>
                </c:pt>
                <c:pt idx="2779">
                  <c:v>5.0124653739612189E-2</c:v>
                </c:pt>
                <c:pt idx="2780">
                  <c:v>6.1689750692520778E-2</c:v>
                </c:pt>
                <c:pt idx="2781">
                  <c:v>4.6731301939058174E-2</c:v>
                </c:pt>
                <c:pt idx="2782">
                  <c:v>4.7271468144044322E-2</c:v>
                </c:pt>
                <c:pt idx="2783">
                  <c:v>5.3656509695290858E-2</c:v>
                </c:pt>
                <c:pt idx="2784">
                  <c:v>6.554016620498615E-2</c:v>
                </c:pt>
                <c:pt idx="2785">
                  <c:v>4.7423822714681443E-2</c:v>
                </c:pt>
                <c:pt idx="2786">
                  <c:v>4.4653739612188367E-2</c:v>
                </c:pt>
                <c:pt idx="2787">
                  <c:v>4.0498614958448753E-2</c:v>
                </c:pt>
                <c:pt idx="2788">
                  <c:v>5.2963988919667589E-2</c:v>
                </c:pt>
                <c:pt idx="2789">
                  <c:v>4.936288088642659E-2</c:v>
                </c:pt>
                <c:pt idx="2790">
                  <c:v>5.8504155124653741E-2</c:v>
                </c:pt>
                <c:pt idx="2791">
                  <c:v>5.518005540166205E-2</c:v>
                </c:pt>
                <c:pt idx="2792">
                  <c:v>5.3296398891966759E-2</c:v>
                </c:pt>
                <c:pt idx="2793">
                  <c:v>5.3878116343490302E-2</c:v>
                </c:pt>
                <c:pt idx="2794">
                  <c:v>4.1481994459833797E-2</c:v>
                </c:pt>
                <c:pt idx="2795">
                  <c:v>4.5775623268698058E-2</c:v>
                </c:pt>
                <c:pt idx="2796">
                  <c:v>5.9487534626038778E-2</c:v>
                </c:pt>
                <c:pt idx="2797">
                  <c:v>5.027700831024931E-2</c:v>
                </c:pt>
                <c:pt idx="2798">
                  <c:v>4.8545706371191134E-2</c:v>
                </c:pt>
                <c:pt idx="2799">
                  <c:v>6.0789473684210525E-2</c:v>
                </c:pt>
                <c:pt idx="2800">
                  <c:v>0.15621883656509694</c:v>
                </c:pt>
                <c:pt idx="2801">
                  <c:v>0.1816343490304709</c:v>
                </c:pt>
                <c:pt idx="2802">
                  <c:v>0.16175900277008309</c:v>
                </c:pt>
                <c:pt idx="2803">
                  <c:v>0.14818559556786703</c:v>
                </c:pt>
                <c:pt idx="2804">
                  <c:v>0.17055401662049863</c:v>
                </c:pt>
                <c:pt idx="2805">
                  <c:v>0.14264542936288088</c:v>
                </c:pt>
                <c:pt idx="2806">
                  <c:v>0.23674515235457064</c:v>
                </c:pt>
                <c:pt idx="2807">
                  <c:v>0.22566481994459833</c:v>
                </c:pt>
                <c:pt idx="2808">
                  <c:v>0.1728393351800554</c:v>
                </c:pt>
                <c:pt idx="2809">
                  <c:v>0.1728393351800554</c:v>
                </c:pt>
                <c:pt idx="2810">
                  <c:v>0.17062326869806094</c:v>
                </c:pt>
                <c:pt idx="2811">
                  <c:v>0.23682825484764544</c:v>
                </c:pt>
                <c:pt idx="2812">
                  <c:v>0.14264542936288088</c:v>
                </c:pt>
                <c:pt idx="2813">
                  <c:v>0.16175900277008309</c:v>
                </c:pt>
                <c:pt idx="2814">
                  <c:v>0.15621883656509694</c:v>
                </c:pt>
                <c:pt idx="2815">
                  <c:v>0.18170360110803324</c:v>
                </c:pt>
                <c:pt idx="2816">
                  <c:v>0.22574792243767314</c:v>
                </c:pt>
                <c:pt idx="2817">
                  <c:v>0.14818559556786703</c:v>
                </c:pt>
                <c:pt idx="2818">
                  <c:v>0.10696675900277008</c:v>
                </c:pt>
                <c:pt idx="2819">
                  <c:v>0.12783933518005541</c:v>
                </c:pt>
                <c:pt idx="2820">
                  <c:v>0.10170360110803324</c:v>
                </c:pt>
                <c:pt idx="2821">
                  <c:v>0.11620498614958449</c:v>
                </c:pt>
                <c:pt idx="2822">
                  <c:v>0.12146814404432132</c:v>
                </c:pt>
                <c:pt idx="2823">
                  <c:v>0.13310249307479224</c:v>
                </c:pt>
                <c:pt idx="2824">
                  <c:v>0.10749307479224376</c:v>
                </c:pt>
                <c:pt idx="2825">
                  <c:v>0.11620498614958449</c:v>
                </c:pt>
                <c:pt idx="2826">
                  <c:v>0.13310249307479224</c:v>
                </c:pt>
                <c:pt idx="2827">
                  <c:v>0.12146814404432132</c:v>
                </c:pt>
                <c:pt idx="2828">
                  <c:v>0.10222991689750692</c:v>
                </c:pt>
                <c:pt idx="2829">
                  <c:v>0.12783933518005541</c:v>
                </c:pt>
                <c:pt idx="2830">
                  <c:v>0.10386426592797784</c:v>
                </c:pt>
                <c:pt idx="2831">
                  <c:v>0.13295013850415513</c:v>
                </c:pt>
                <c:pt idx="2832">
                  <c:v>0.12740997229916898</c:v>
                </c:pt>
                <c:pt idx="2833">
                  <c:v>0.12131578947368421</c:v>
                </c:pt>
                <c:pt idx="2834">
                  <c:v>0.10940443213296398</c:v>
                </c:pt>
                <c:pt idx="2835">
                  <c:v>0.11577562326869806</c:v>
                </c:pt>
                <c:pt idx="2836">
                  <c:v>0.10253462603878116</c:v>
                </c:pt>
                <c:pt idx="2837">
                  <c:v>0.11686980609418282</c:v>
                </c:pt>
                <c:pt idx="2838">
                  <c:v>0.10779778393351801</c:v>
                </c:pt>
                <c:pt idx="2839">
                  <c:v>0.1164819944598338</c:v>
                </c:pt>
                <c:pt idx="2840">
                  <c:v>0.13753462603878117</c:v>
                </c:pt>
                <c:pt idx="2841">
                  <c:v>0.11121883656509696</c:v>
                </c:pt>
                <c:pt idx="2842">
                  <c:v>0.13227146814404434</c:v>
                </c:pt>
                <c:pt idx="2843">
                  <c:v>0.12213296398891967</c:v>
                </c:pt>
                <c:pt idx="2844">
                  <c:v>0.11686980609418282</c:v>
                </c:pt>
                <c:pt idx="2845">
                  <c:v>0.11121883656509696</c:v>
                </c:pt>
                <c:pt idx="2846">
                  <c:v>0.10832409972299169</c:v>
                </c:pt>
                <c:pt idx="2847">
                  <c:v>0.13227146814404434</c:v>
                </c:pt>
                <c:pt idx="2848">
                  <c:v>0.12213296398891967</c:v>
                </c:pt>
                <c:pt idx="2849">
                  <c:v>0.10306094182825484</c:v>
                </c:pt>
                <c:pt idx="2850">
                  <c:v>0.13753462603878117</c:v>
                </c:pt>
                <c:pt idx="2851">
                  <c:v>0.1164819944598338</c:v>
                </c:pt>
                <c:pt idx="2852">
                  <c:v>0.13239612188365651</c:v>
                </c:pt>
                <c:pt idx="2853">
                  <c:v>0.11660664819944598</c:v>
                </c:pt>
                <c:pt idx="2854">
                  <c:v>0.11134349030470914</c:v>
                </c:pt>
                <c:pt idx="2855">
                  <c:v>0.12214681440443213</c:v>
                </c:pt>
                <c:pt idx="2856">
                  <c:v>0.11688365650969529</c:v>
                </c:pt>
                <c:pt idx="2857">
                  <c:v>0.13765927977839335</c:v>
                </c:pt>
                <c:pt idx="2858">
                  <c:v>0.14673130193905817</c:v>
                </c:pt>
                <c:pt idx="2859">
                  <c:v>0.13648199445983381</c:v>
                </c:pt>
                <c:pt idx="2860">
                  <c:v>0.14202216066481996</c:v>
                </c:pt>
                <c:pt idx="2861">
                  <c:v>0.166398891966759</c:v>
                </c:pt>
                <c:pt idx="2862">
                  <c:v>0.17110803324099724</c:v>
                </c:pt>
                <c:pt idx="2863">
                  <c:v>0.16556786703601109</c:v>
                </c:pt>
                <c:pt idx="2864">
                  <c:v>0.18653739612188366</c:v>
                </c:pt>
                <c:pt idx="2865">
                  <c:v>0.12560941828254849</c:v>
                </c:pt>
                <c:pt idx="2866">
                  <c:v>0.15891966759002771</c:v>
                </c:pt>
                <c:pt idx="2867">
                  <c:v>0.12006925207756233</c:v>
                </c:pt>
                <c:pt idx="2868">
                  <c:v>0.14867036011080331</c:v>
                </c:pt>
                <c:pt idx="2869">
                  <c:v>0.15421052631578946</c:v>
                </c:pt>
                <c:pt idx="2870">
                  <c:v>0.16085872576177285</c:v>
                </c:pt>
                <c:pt idx="2871">
                  <c:v>0.14119113573407202</c:v>
                </c:pt>
                <c:pt idx="2872">
                  <c:v>0.15337950138504156</c:v>
                </c:pt>
                <c:pt idx="2873">
                  <c:v>0.1588365650969529</c:v>
                </c:pt>
                <c:pt idx="2874">
                  <c:v>0.15591412742382271</c:v>
                </c:pt>
                <c:pt idx="2875">
                  <c:v>0.12066481994459834</c:v>
                </c:pt>
                <c:pt idx="2876">
                  <c:v>0.1625623268698061</c:v>
                </c:pt>
                <c:pt idx="2877">
                  <c:v>0.16054016620498615</c:v>
                </c:pt>
                <c:pt idx="2878">
                  <c:v>0.13652354570637118</c:v>
                </c:pt>
                <c:pt idx="2879">
                  <c:v>0.18824099722991688</c:v>
                </c:pt>
                <c:pt idx="2880">
                  <c:v>0.14206371191135733</c:v>
                </c:pt>
                <c:pt idx="2881">
                  <c:v>0.16145429362880886</c:v>
                </c:pt>
                <c:pt idx="2882">
                  <c:v>0.14206371191135733</c:v>
                </c:pt>
                <c:pt idx="2883">
                  <c:v>0.16810249307479225</c:v>
                </c:pt>
                <c:pt idx="2884">
                  <c:v>0.15591412742382271</c:v>
                </c:pt>
                <c:pt idx="2885">
                  <c:v>0.1736426592797784</c:v>
                </c:pt>
                <c:pt idx="2886">
                  <c:v>0.16810249307479225</c:v>
                </c:pt>
                <c:pt idx="2887">
                  <c:v>0.15037396121883656</c:v>
                </c:pt>
                <c:pt idx="2888">
                  <c:v>0.14760387811634348</c:v>
                </c:pt>
                <c:pt idx="2889">
                  <c:v>0.12620498614958447</c:v>
                </c:pt>
                <c:pt idx="2890">
                  <c:v>0.16397506925207755</c:v>
                </c:pt>
                <c:pt idx="2891">
                  <c:v>0.13765927977839335</c:v>
                </c:pt>
                <c:pt idx="2892">
                  <c:v>0.19056786703601108</c:v>
                </c:pt>
                <c:pt idx="2893">
                  <c:v>0.12740997229916898</c:v>
                </c:pt>
                <c:pt idx="2894">
                  <c:v>0.14873961218836565</c:v>
                </c:pt>
                <c:pt idx="2895">
                  <c:v>0.1584349030470914</c:v>
                </c:pt>
                <c:pt idx="2896">
                  <c:v>0.1431994459833795</c:v>
                </c:pt>
                <c:pt idx="2897">
                  <c:v>0.1431994459833795</c:v>
                </c:pt>
                <c:pt idx="2898">
                  <c:v>0.16259002770083103</c:v>
                </c:pt>
                <c:pt idx="2899">
                  <c:v>0.12186980609418283</c:v>
                </c:pt>
                <c:pt idx="2900">
                  <c:v>3.5955678670360113E-2</c:v>
                </c:pt>
                <c:pt idx="2901">
                  <c:v>4.6204986149584487E-2</c:v>
                </c:pt>
                <c:pt idx="2902">
                  <c:v>4.0387811634349027E-2</c:v>
                </c:pt>
                <c:pt idx="2903">
                  <c:v>4.3157894736842103E-2</c:v>
                </c:pt>
                <c:pt idx="2904">
                  <c:v>4.0886426592797787E-2</c:v>
                </c:pt>
                <c:pt idx="2905">
                  <c:v>4.6703601108033239E-2</c:v>
                </c:pt>
                <c:pt idx="2906">
                  <c:v>4.3656509695290856E-2</c:v>
                </c:pt>
                <c:pt idx="2907">
                  <c:v>4.7091412742382273E-2</c:v>
                </c:pt>
                <c:pt idx="2908">
                  <c:v>4.1274238227146813E-2</c:v>
                </c:pt>
                <c:pt idx="2909">
                  <c:v>4.4044321329639889E-2</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2.188365650969529E-4</c:v>
                </c:pt>
                <c:pt idx="2952">
                  <c:v>1.2465373961218838E-4</c:v>
                </c:pt>
                <c:pt idx="2953">
                  <c:v>4.0997229916897506E-4</c:v>
                </c:pt>
                <c:pt idx="2954">
                  <c:v>4.9750692520775623E-2</c:v>
                </c:pt>
                <c:pt idx="2955">
                  <c:v>5.5290858725761775E-2</c:v>
                </c:pt>
                <c:pt idx="2956">
                  <c:v>6.714681440443214E-2</c:v>
                </c:pt>
                <c:pt idx="2957">
                  <c:v>5.8753462603878114E-2</c:v>
                </c:pt>
                <c:pt idx="2958">
                  <c:v>5.3213296398891968E-2</c:v>
                </c:pt>
                <c:pt idx="2959">
                  <c:v>6.3684210526315788E-2</c:v>
                </c:pt>
                <c:pt idx="2960">
                  <c:v>6.3684210526315788E-2</c:v>
                </c:pt>
                <c:pt idx="2961">
                  <c:v>4.9750692520775623E-2</c:v>
                </c:pt>
                <c:pt idx="2962">
                  <c:v>5.5290858725761775E-2</c:v>
                </c:pt>
                <c:pt idx="2963">
                  <c:v>5.8753462603878114E-2</c:v>
                </c:pt>
                <c:pt idx="2964">
                  <c:v>6.714681440443214E-2</c:v>
                </c:pt>
                <c:pt idx="2965">
                  <c:v>5.3213296398891968E-2</c:v>
                </c:pt>
                <c:pt idx="2966">
                  <c:v>5.7603878116343488E-2</c:v>
                </c:pt>
                <c:pt idx="2967">
                  <c:v>6.1066481994459833E-2</c:v>
                </c:pt>
                <c:pt idx="2968">
                  <c:v>6.3199445983379496E-2</c:v>
                </c:pt>
                <c:pt idx="2969">
                  <c:v>6.6662049861495848E-2</c:v>
                </c:pt>
                <c:pt idx="2970">
                  <c:v>7.498614958448753E-2</c:v>
                </c:pt>
                <c:pt idx="2971">
                  <c:v>5.3725761772853188E-2</c:v>
                </c:pt>
                <c:pt idx="2972">
                  <c:v>7.1523545706371192E-2</c:v>
                </c:pt>
                <c:pt idx="2973">
                  <c:v>7.1939058171745146E-2</c:v>
                </c:pt>
                <c:pt idx="2974">
                  <c:v>7.5401662049861498E-2</c:v>
                </c:pt>
                <c:pt idx="2975">
                  <c:v>6.7077562326869802E-2</c:v>
                </c:pt>
                <c:pt idx="2976">
                  <c:v>5.4141274238227149E-2</c:v>
                </c:pt>
                <c:pt idx="2977">
                  <c:v>6.3614958448753464E-2</c:v>
                </c:pt>
                <c:pt idx="2978">
                  <c:v>5.8019390581717449E-2</c:v>
                </c:pt>
                <c:pt idx="2979">
                  <c:v>6.1481994459833794E-2</c:v>
                </c:pt>
                <c:pt idx="2980">
                  <c:v>6.2036011080332409E-2</c:v>
                </c:pt>
                <c:pt idx="2981">
                  <c:v>5.4833795013850418E-2</c:v>
                </c:pt>
                <c:pt idx="2982">
                  <c:v>6.7770083102493078E-2</c:v>
                </c:pt>
                <c:pt idx="2983">
                  <c:v>6.2174515235457063E-2</c:v>
                </c:pt>
                <c:pt idx="2984">
                  <c:v>5.4833795013850418E-2</c:v>
                </c:pt>
                <c:pt idx="2985">
                  <c:v>5.8711911357340718E-2</c:v>
                </c:pt>
                <c:pt idx="2986">
                  <c:v>6.3421052631578947E-2</c:v>
                </c:pt>
                <c:pt idx="2987">
                  <c:v>7.7202216066481991E-2</c:v>
                </c:pt>
                <c:pt idx="2988">
                  <c:v>7.3601108033240992E-2</c:v>
                </c:pt>
                <c:pt idx="2989">
                  <c:v>7.609418282548476E-2</c:v>
                </c:pt>
                <c:pt idx="2990">
                  <c:v>6.4307479224376726E-2</c:v>
                </c:pt>
                <c:pt idx="2991">
                  <c:v>6.4307479224376726E-2</c:v>
                </c:pt>
                <c:pt idx="2992">
                  <c:v>5.9819944598337949E-2</c:v>
                </c:pt>
                <c:pt idx="2993">
                  <c:v>7.2631578947368422E-2</c:v>
                </c:pt>
                <c:pt idx="2994">
                  <c:v>6.7908587257617725E-2</c:v>
                </c:pt>
                <c:pt idx="2995">
                  <c:v>6.6343490304709138E-2</c:v>
                </c:pt>
                <c:pt idx="2996">
                  <c:v>7.1052631578947367E-2</c:v>
                </c:pt>
                <c:pt idx="2997">
                  <c:v>8.1260387811634346E-2</c:v>
                </c:pt>
                <c:pt idx="2998">
                  <c:v>8.5969529085872576E-2</c:v>
                </c:pt>
                <c:pt idx="2999">
                  <c:v>5.4570637119113571E-2</c:v>
                </c:pt>
                <c:pt idx="3000">
                  <c:v>5.6759002770083104E-2</c:v>
                </c:pt>
                <c:pt idx="3001">
                  <c:v>8.6814404432132966E-2</c:v>
                </c:pt>
                <c:pt idx="3002">
                  <c:v>8.2105263157894737E-2</c:v>
                </c:pt>
                <c:pt idx="3003">
                  <c:v>5.5373961218836566E-2</c:v>
                </c:pt>
                <c:pt idx="3004">
                  <c:v>7.1897506925207758E-2</c:v>
                </c:pt>
                <c:pt idx="3005">
                  <c:v>5.7603878116343488E-2</c:v>
                </c:pt>
                <c:pt idx="3006">
                  <c:v>6.7562326869806094E-2</c:v>
                </c:pt>
                <c:pt idx="3007">
                  <c:v>6.7188365650969528E-2</c:v>
                </c:pt>
                <c:pt idx="3008">
                  <c:v>6.7742382271468143E-2</c:v>
                </c:pt>
                <c:pt idx="3009">
                  <c:v>8.2659279778393352E-2</c:v>
                </c:pt>
                <c:pt idx="3010">
                  <c:v>6.8116343490304709E-2</c:v>
                </c:pt>
                <c:pt idx="3011">
                  <c:v>5.8157894736842103E-2</c:v>
                </c:pt>
                <c:pt idx="3012">
                  <c:v>7.2451523545706373E-2</c:v>
                </c:pt>
                <c:pt idx="3013">
                  <c:v>8.7368421052631581E-2</c:v>
                </c:pt>
                <c:pt idx="3014">
                  <c:v>5.5927977839335181E-2</c:v>
                </c:pt>
                <c:pt idx="3015">
                  <c:v>8.1925207756232687E-2</c:v>
                </c:pt>
                <c:pt idx="3016">
                  <c:v>7.7520775623268701E-2</c:v>
                </c:pt>
                <c:pt idx="3017">
                  <c:v>8.4432132963988923E-2</c:v>
                </c:pt>
                <c:pt idx="3018">
                  <c:v>9.5914127423822715E-2</c:v>
                </c:pt>
                <c:pt idx="3019">
                  <c:v>9.1509695290858728E-2</c:v>
                </c:pt>
                <c:pt idx="3020">
                  <c:v>8.883656509695291E-2</c:v>
                </c:pt>
                <c:pt idx="3021">
                  <c:v>9.1509695290858728E-2</c:v>
                </c:pt>
                <c:pt idx="3022">
                  <c:v>9.5914127423822715E-2</c:v>
                </c:pt>
                <c:pt idx="3023">
                  <c:v>8.1925207756232687E-2</c:v>
                </c:pt>
                <c:pt idx="3024">
                  <c:v>8.883656509695291E-2</c:v>
                </c:pt>
                <c:pt idx="3025">
                  <c:v>8.4432132963988923E-2</c:v>
                </c:pt>
                <c:pt idx="3026">
                  <c:v>7.7520775623268701E-2</c:v>
                </c:pt>
                <c:pt idx="3027">
                  <c:v>9.4099722991689755E-2</c:v>
                </c:pt>
                <c:pt idx="3028">
                  <c:v>8.6759002770083096E-2</c:v>
                </c:pt>
                <c:pt idx="3029">
                  <c:v>0.1107202216066482</c:v>
                </c:pt>
                <c:pt idx="3030">
                  <c:v>0.10573407202216066</c:v>
                </c:pt>
                <c:pt idx="3031">
                  <c:v>8.1772853185595573E-2</c:v>
                </c:pt>
                <c:pt idx="3032">
                  <c:v>0.11638504155124654</c:v>
                </c:pt>
                <c:pt idx="3033">
                  <c:v>9.9085872576177292E-2</c:v>
                </c:pt>
                <c:pt idx="3034">
                  <c:v>6.6952908587257623E-2</c:v>
                </c:pt>
                <c:pt idx="3035">
                  <c:v>7.1412742382271466E-2</c:v>
                </c:pt>
                <c:pt idx="3036">
                  <c:v>5.5484764542936285E-2</c:v>
                </c:pt>
                <c:pt idx="3037">
                  <c:v>7.0983379501385044E-2</c:v>
                </c:pt>
                <c:pt idx="3038">
                  <c:v>6.4390581717451517E-2</c:v>
                </c:pt>
                <c:pt idx="3039">
                  <c:v>6.7257617728531852E-2</c:v>
                </c:pt>
                <c:pt idx="3040">
                  <c:v>7.0983379501385044E-2</c:v>
                </c:pt>
                <c:pt idx="3041">
                  <c:v>6.2936288088642656E-2</c:v>
                </c:pt>
                <c:pt idx="3042">
                  <c:v>7.7991689750692525E-2</c:v>
                </c:pt>
                <c:pt idx="3043">
                  <c:v>7.9722991689750694E-2</c:v>
                </c:pt>
                <c:pt idx="3044">
                  <c:v>5.9944598337950142E-2</c:v>
                </c:pt>
                <c:pt idx="3045">
                  <c:v>6.4806094182825486E-2</c:v>
                </c:pt>
                <c:pt idx="3046">
                  <c:v>7.3628808864265927E-2</c:v>
                </c:pt>
                <c:pt idx="3047">
                  <c:v>6.8116343490304709E-2</c:v>
                </c:pt>
                <c:pt idx="3048">
                  <c:v>6.0969529085872574E-2</c:v>
                </c:pt>
                <c:pt idx="3049">
                  <c:v>7.8975069252077562E-2</c:v>
                </c:pt>
                <c:pt idx="3050">
                  <c:v>6.6814404432132962E-2</c:v>
                </c:pt>
                <c:pt idx="3051">
                  <c:v>5.5484764542936285E-2</c:v>
                </c:pt>
                <c:pt idx="3052">
                  <c:v>6.9030470914127423E-2</c:v>
                </c:pt>
                <c:pt idx="3053">
                  <c:v>6.7977839335180049E-2</c:v>
                </c:pt>
                <c:pt idx="3054">
                  <c:v>8.3476454293628807E-2</c:v>
                </c:pt>
                <c:pt idx="3055">
                  <c:v>6.0969529085872574E-2</c:v>
                </c:pt>
                <c:pt idx="3056">
                  <c:v>7.1842105263157902E-2</c:v>
                </c:pt>
                <c:pt idx="3057">
                  <c:v>5.68005540166205E-2</c:v>
                </c:pt>
                <c:pt idx="3058">
                  <c:v>6.7257617728531852E-2</c:v>
                </c:pt>
                <c:pt idx="3059">
                  <c:v>6.367036011080332E-2</c:v>
                </c:pt>
                <c:pt idx="3060">
                  <c:v>6.9072022160664825E-2</c:v>
                </c:pt>
                <c:pt idx="3061">
                  <c:v>7.9667590027700824E-2</c:v>
                </c:pt>
                <c:pt idx="3062">
                  <c:v>7.3462603878116345E-2</c:v>
                </c:pt>
                <c:pt idx="3063">
                  <c:v>7.5055401662049867E-2</c:v>
                </c:pt>
                <c:pt idx="3064">
                  <c:v>5.1163434903047089E-2</c:v>
                </c:pt>
                <c:pt idx="3065">
                  <c:v>5.2617728531855958E-2</c:v>
                </c:pt>
                <c:pt idx="3066">
                  <c:v>7.3767313019390587E-2</c:v>
                </c:pt>
                <c:pt idx="3067">
                  <c:v>8.2077562326869802E-2</c:v>
                </c:pt>
                <c:pt idx="3068">
                  <c:v>6.0138504155124652E-2</c:v>
                </c:pt>
                <c:pt idx="3069">
                  <c:v>6.443213296398892E-2</c:v>
                </c:pt>
                <c:pt idx="3070">
                  <c:v>7.5775623268698064E-2</c:v>
                </c:pt>
                <c:pt idx="3071">
                  <c:v>8.0457063711911359E-2</c:v>
                </c:pt>
                <c:pt idx="3072">
                  <c:v>6.0138504155124652E-2</c:v>
                </c:pt>
                <c:pt idx="3073">
                  <c:v>7.5775623268698064E-2</c:v>
                </c:pt>
                <c:pt idx="3074">
                  <c:v>7.1911357340720225E-2</c:v>
                </c:pt>
                <c:pt idx="3075">
                  <c:v>7.7991689750692525E-2</c:v>
                </c:pt>
                <c:pt idx="3076">
                  <c:v>7.2603878116343487E-2</c:v>
                </c:pt>
                <c:pt idx="3077">
                  <c:v>7.1911357340720225E-2</c:v>
                </c:pt>
                <c:pt idx="3078">
                  <c:v>6.7603878116343497E-2</c:v>
                </c:pt>
                <c:pt idx="3079">
                  <c:v>7.7520775623268701E-2</c:v>
                </c:pt>
                <c:pt idx="3080">
                  <c:v>6.8725761772853181E-2</c:v>
                </c:pt>
                <c:pt idx="3081">
                  <c:v>7.0124653739612186E-2</c:v>
                </c:pt>
                <c:pt idx="3082">
                  <c:v>6.7603878116343497E-2</c:v>
                </c:pt>
                <c:pt idx="3083">
                  <c:v>5.6952908587257621E-2</c:v>
                </c:pt>
                <c:pt idx="3084">
                  <c:v>6.7382271468144045E-2</c:v>
                </c:pt>
                <c:pt idx="3085">
                  <c:v>7.1689750692520773E-2</c:v>
                </c:pt>
                <c:pt idx="3086">
                  <c:v>6.4556786703601113E-2</c:v>
                </c:pt>
                <c:pt idx="3087">
                  <c:v>7.272853185595568E-2</c:v>
                </c:pt>
                <c:pt idx="3088">
                  <c:v>5.9916897506925207E-2</c:v>
                </c:pt>
                <c:pt idx="3089">
                  <c:v>6.9265927977839328E-2</c:v>
                </c:pt>
                <c:pt idx="3090">
                  <c:v>5.9916897506925207E-2</c:v>
                </c:pt>
                <c:pt idx="3091">
                  <c:v>7.5554016620498612E-2</c:v>
                </c:pt>
                <c:pt idx="3092">
                  <c:v>5.7493074792243769E-2</c:v>
                </c:pt>
                <c:pt idx="3093">
                  <c:v>8.6371191135734077E-2</c:v>
                </c:pt>
                <c:pt idx="3094">
                  <c:v>7.1689750692520773E-2</c:v>
                </c:pt>
                <c:pt idx="3095">
                  <c:v>7.5554016620498612E-2</c:v>
                </c:pt>
                <c:pt idx="3096">
                  <c:v>8.1343490304709137E-2</c:v>
                </c:pt>
                <c:pt idx="3097">
                  <c:v>6.7382271468144045E-2</c:v>
                </c:pt>
                <c:pt idx="3098">
                  <c:v>7.8060941828254848E-2</c:v>
                </c:pt>
                <c:pt idx="3099">
                  <c:v>4.0152354570637122E-2</c:v>
                </c:pt>
                <c:pt idx="3100">
                  <c:v>4.5969529085872575E-2</c:v>
                </c:pt>
                <c:pt idx="3101">
                  <c:v>5.8157894736842103E-2</c:v>
                </c:pt>
                <c:pt idx="3102">
                  <c:v>4.9847645429362882E-2</c:v>
                </c:pt>
                <c:pt idx="3103">
                  <c:v>5.2617728531855958E-2</c:v>
                </c:pt>
                <c:pt idx="3104">
                  <c:v>5.4418282548476457E-2</c:v>
                </c:pt>
                <c:pt idx="3105">
                  <c:v>4.7091412742382273E-2</c:v>
                </c:pt>
                <c:pt idx="3106">
                  <c:v>5.123268698060942E-2</c:v>
                </c:pt>
                <c:pt idx="3107">
                  <c:v>6.0373961218836564E-2</c:v>
                </c:pt>
                <c:pt idx="3108">
                  <c:v>4.0152354570637122E-2</c:v>
                </c:pt>
                <c:pt idx="3109">
                  <c:v>4.8462603878116343E-2</c:v>
                </c:pt>
                <c:pt idx="3110">
                  <c:v>4.7077562326869805E-2</c:v>
                </c:pt>
                <c:pt idx="3111">
                  <c:v>4.8185595567867036E-2</c:v>
                </c:pt>
                <c:pt idx="3112">
                  <c:v>4.4307479224376729E-2</c:v>
                </c:pt>
                <c:pt idx="3113">
                  <c:v>6.2036011080332409E-2</c:v>
                </c:pt>
                <c:pt idx="3114">
                  <c:v>4.8739612188365651E-2</c:v>
                </c:pt>
                <c:pt idx="3115">
                  <c:v>4.1537396121883653E-2</c:v>
                </c:pt>
                <c:pt idx="3116">
                  <c:v>5.2894736842105265E-2</c:v>
                </c:pt>
                <c:pt idx="3117">
                  <c:v>5.5664819944598341E-2</c:v>
                </c:pt>
                <c:pt idx="3118">
                  <c:v>5.2617728531855958E-2</c:v>
                </c:pt>
                <c:pt idx="3119">
                  <c:v>5.4279778393351803E-2</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7.1290858725761769E-2</c:v>
                </c:pt>
                <c:pt idx="3135">
                  <c:v>7.9526315789473681E-2</c:v>
                </c:pt>
                <c:pt idx="3136">
                  <c:v>9.6761772853185601E-2</c:v>
                </c:pt>
                <c:pt idx="3137">
                  <c:v>0.10434626038781164</c:v>
                </c:pt>
                <c:pt idx="3138">
                  <c:v>0.13060941828254849</c:v>
                </c:pt>
                <c:pt idx="3139">
                  <c:v>0.13060941828254849</c:v>
                </c:pt>
                <c:pt idx="3140">
                  <c:v>0.11745152354570637</c:v>
                </c:pt>
                <c:pt idx="3141">
                  <c:v>0.13504155124653738</c:v>
                </c:pt>
                <c:pt idx="3142">
                  <c:v>0.13504155124653738</c:v>
                </c:pt>
                <c:pt idx="3143">
                  <c:v>0.12077562326869806</c:v>
                </c:pt>
                <c:pt idx="3144">
                  <c:v>0.13739612188365652</c:v>
                </c:pt>
                <c:pt idx="3145">
                  <c:v>0.12307479224376731</c:v>
                </c:pt>
                <c:pt idx="3146">
                  <c:v>0.12200831024930749</c:v>
                </c:pt>
                <c:pt idx="3147">
                  <c:v>0.13739612188365652</c:v>
                </c:pt>
                <c:pt idx="3148">
                  <c:v>7.3260387811634353E-2</c:v>
                </c:pt>
                <c:pt idx="3149">
                  <c:v>6.9243767313019386E-2</c:v>
                </c:pt>
                <c:pt idx="3150">
                  <c:v>6.5614958448753466E-2</c:v>
                </c:pt>
                <c:pt idx="3151">
                  <c:v>6.647368421052631E-2</c:v>
                </c:pt>
                <c:pt idx="3152">
                  <c:v>7.3260387811634353E-2</c:v>
                </c:pt>
                <c:pt idx="3153">
                  <c:v>6.9520775623268694E-2</c:v>
                </c:pt>
                <c:pt idx="3154">
                  <c:v>6.3709141274238226E-2</c:v>
                </c:pt>
                <c:pt idx="3155">
                  <c:v>6.8750692520775619E-2</c:v>
                </c:pt>
                <c:pt idx="3156">
                  <c:v>7.096675900277008E-2</c:v>
                </c:pt>
                <c:pt idx="3157">
                  <c:v>1.554016620498615E-3</c:v>
                </c:pt>
                <c:pt idx="3158">
                  <c:v>9.5152354570637115E-2</c:v>
                </c:pt>
                <c:pt idx="3159">
                  <c:v>8.6842105263157901E-2</c:v>
                </c:pt>
                <c:pt idx="3160">
                  <c:v>8.9612188365650963E-2</c:v>
                </c:pt>
                <c:pt idx="3161">
                  <c:v>8.6842105263157901E-2</c:v>
                </c:pt>
                <c:pt idx="3162">
                  <c:v>9.7368421052631576E-2</c:v>
                </c:pt>
                <c:pt idx="3163">
                  <c:v>9.7146814404432139E-2</c:v>
                </c:pt>
                <c:pt idx="3164">
                  <c:v>0.12069252077562327</c:v>
                </c:pt>
                <c:pt idx="3165">
                  <c:v>0.10961218836565097</c:v>
                </c:pt>
                <c:pt idx="3166">
                  <c:v>0.11067867036011081</c:v>
                </c:pt>
                <c:pt idx="3167">
                  <c:v>0.1217590027700831</c:v>
                </c:pt>
                <c:pt idx="3168">
                  <c:v>9.8213296398891967E-2</c:v>
                </c:pt>
                <c:pt idx="3169">
                  <c:v>0.12353185595567867</c:v>
                </c:pt>
                <c:pt idx="3170">
                  <c:v>0.11134349030470914</c:v>
                </c:pt>
                <c:pt idx="3171">
                  <c:v>9.8878116343490308E-2</c:v>
                </c:pt>
                <c:pt idx="3172">
                  <c:v>8.9612188365650963E-2</c:v>
                </c:pt>
                <c:pt idx="3173">
                  <c:v>0.10623268698060942</c:v>
                </c:pt>
                <c:pt idx="3174">
                  <c:v>0.10069252077562327</c:v>
                </c:pt>
                <c:pt idx="3175">
                  <c:v>0.10162049861495845</c:v>
                </c:pt>
                <c:pt idx="3176">
                  <c:v>0.1071606648199446</c:v>
                </c:pt>
                <c:pt idx="3177">
                  <c:v>8.9556786703601107E-2</c:v>
                </c:pt>
                <c:pt idx="3178">
                  <c:v>0.13700831024930749</c:v>
                </c:pt>
                <c:pt idx="3179">
                  <c:v>0.12265927977839335</c:v>
                </c:pt>
                <c:pt idx="3180">
                  <c:v>0.13221606648199447</c:v>
                </c:pt>
                <c:pt idx="3181">
                  <c:v>0.14468144044321329</c:v>
                </c:pt>
                <c:pt idx="3182">
                  <c:v>0.13083102493074791</c:v>
                </c:pt>
                <c:pt idx="3183">
                  <c:v>0.12638504155124652</c:v>
                </c:pt>
                <c:pt idx="3184">
                  <c:v>0.12265927977839335</c:v>
                </c:pt>
                <c:pt idx="3185">
                  <c:v>0.13718836565096953</c:v>
                </c:pt>
                <c:pt idx="3186">
                  <c:v>0.14522160664819944</c:v>
                </c:pt>
                <c:pt idx="3187">
                  <c:v>0.15921052631578947</c:v>
                </c:pt>
                <c:pt idx="3188">
                  <c:v>0.1603185595567867</c:v>
                </c:pt>
                <c:pt idx="3189">
                  <c:v>0.13829639889196677</c:v>
                </c:pt>
                <c:pt idx="3190">
                  <c:v>0.14632963988919667</c:v>
                </c:pt>
                <c:pt idx="3191">
                  <c:v>0.12376731301939058</c:v>
                </c:pt>
                <c:pt idx="3192">
                  <c:v>9.6662049861495847E-2</c:v>
                </c:pt>
                <c:pt idx="3193">
                  <c:v>0.11217451523545706</c:v>
                </c:pt>
                <c:pt idx="3194">
                  <c:v>0.10386426592797784</c:v>
                </c:pt>
                <c:pt idx="3195">
                  <c:v>0.10801939058171744</c:v>
                </c:pt>
                <c:pt idx="3196">
                  <c:v>8.6135734072022158E-2</c:v>
                </c:pt>
                <c:pt idx="3197">
                  <c:v>0.11522160664819944</c:v>
                </c:pt>
                <c:pt idx="3198">
                  <c:v>0.10524930747922438</c:v>
                </c:pt>
                <c:pt idx="3199">
                  <c:v>7.893351800554016E-2</c:v>
                </c:pt>
                <c:pt idx="3200">
                  <c:v>0.11078947368421052</c:v>
                </c:pt>
                <c:pt idx="3201">
                  <c:v>0.10414127423822715</c:v>
                </c:pt>
                <c:pt idx="3202">
                  <c:v>7.893351800554016E-2</c:v>
                </c:pt>
                <c:pt idx="3203">
                  <c:v>0.11605263157894737</c:v>
                </c:pt>
                <c:pt idx="3204">
                  <c:v>8.6135734072022158E-2</c:v>
                </c:pt>
                <c:pt idx="3205">
                  <c:v>0.11799168975069252</c:v>
                </c:pt>
                <c:pt idx="3206">
                  <c:v>0.11188365650969528</c:v>
                </c:pt>
                <c:pt idx="3207">
                  <c:v>9.6939058171745154E-2</c:v>
                </c:pt>
                <c:pt idx="3208">
                  <c:v>0.10885041551246537</c:v>
                </c:pt>
                <c:pt idx="3209">
                  <c:v>0.11908587257617728</c:v>
                </c:pt>
                <c:pt idx="3210">
                  <c:v>9.8324099722991692E-2</c:v>
                </c:pt>
                <c:pt idx="3211">
                  <c:v>0.11216066481994459</c:v>
                </c:pt>
                <c:pt idx="3212">
                  <c:v>0.10552631578947369</c:v>
                </c:pt>
                <c:pt idx="3213">
                  <c:v>0.11106648199445983</c:v>
                </c:pt>
                <c:pt idx="3214">
                  <c:v>7.7548476454293636E-2</c:v>
                </c:pt>
                <c:pt idx="3215">
                  <c:v>0.11826869806094183</c:v>
                </c:pt>
                <c:pt idx="3216">
                  <c:v>0.10912742382271468</c:v>
                </c:pt>
                <c:pt idx="3217">
                  <c:v>0.11632963988919667</c:v>
                </c:pt>
                <c:pt idx="3218">
                  <c:v>0.11936288088642659</c:v>
                </c:pt>
                <c:pt idx="3219">
                  <c:v>8.475069252077562E-2</c:v>
                </c:pt>
                <c:pt idx="3220">
                  <c:v>0</c:v>
                </c:pt>
                <c:pt idx="3221">
                  <c:v>0</c:v>
                </c:pt>
                <c:pt idx="3222">
                  <c:v>0</c:v>
                </c:pt>
                <c:pt idx="3223">
                  <c:v>0</c:v>
                </c:pt>
                <c:pt idx="3224">
                  <c:v>0</c:v>
                </c:pt>
                <c:pt idx="3225">
                  <c:v>0</c:v>
                </c:pt>
                <c:pt idx="3226">
                  <c:v>0.14916897506925209</c:v>
                </c:pt>
                <c:pt idx="3227">
                  <c:v>0.14224376731301938</c:v>
                </c:pt>
                <c:pt idx="3228">
                  <c:v>0.15263157894736842</c:v>
                </c:pt>
                <c:pt idx="3229">
                  <c:v>0.14626038781163436</c:v>
                </c:pt>
                <c:pt idx="3230">
                  <c:v>0.15789473684210525</c:v>
                </c:pt>
                <c:pt idx="3231">
                  <c:v>0.14487534626038781</c:v>
                </c:pt>
                <c:pt idx="3232">
                  <c:v>0.18213296398891968</c:v>
                </c:pt>
                <c:pt idx="3233">
                  <c:v>0.13933518005540166</c:v>
                </c:pt>
                <c:pt idx="3234">
                  <c:v>0.13933518005540166</c:v>
                </c:pt>
                <c:pt idx="3235">
                  <c:v>0.17409972299168974</c:v>
                </c:pt>
                <c:pt idx="3236">
                  <c:v>0.14487534626038781</c:v>
                </c:pt>
                <c:pt idx="3237">
                  <c:v>0.15900277008310248</c:v>
                </c:pt>
                <c:pt idx="3238">
                  <c:v>0.16440443213296399</c:v>
                </c:pt>
                <c:pt idx="3239">
                  <c:v>0.13795013850415513</c:v>
                </c:pt>
                <c:pt idx="3240">
                  <c:v>0.15789473684210525</c:v>
                </c:pt>
                <c:pt idx="3241">
                  <c:v>0.14626038781163436</c:v>
                </c:pt>
                <c:pt idx="3242">
                  <c:v>0.13795013850415513</c:v>
                </c:pt>
                <c:pt idx="3243">
                  <c:v>0.16717451523545707</c:v>
                </c:pt>
                <c:pt idx="3244">
                  <c:v>0.16925207756232688</c:v>
                </c:pt>
                <c:pt idx="3245">
                  <c:v>0.16038781163434904</c:v>
                </c:pt>
                <c:pt idx="3246">
                  <c:v>0.16038781163434904</c:v>
                </c:pt>
                <c:pt idx="3247">
                  <c:v>0.14722991689750692</c:v>
                </c:pt>
                <c:pt idx="3248">
                  <c:v>0.14155124653739612</c:v>
                </c:pt>
                <c:pt idx="3249">
                  <c:v>0.17617728531855956</c:v>
                </c:pt>
                <c:pt idx="3250">
                  <c:v>0.14155124653739612</c:v>
                </c:pt>
                <c:pt idx="3251">
                  <c:v>0.1484764542936288</c:v>
                </c:pt>
                <c:pt idx="3252">
                  <c:v>0.14459833795013852</c:v>
                </c:pt>
                <c:pt idx="3253">
                  <c:v>0.16149584487534627</c:v>
                </c:pt>
                <c:pt idx="3254">
                  <c:v>0.16689750692520774</c:v>
                </c:pt>
                <c:pt idx="3255">
                  <c:v>0.14722991689750692</c:v>
                </c:pt>
                <c:pt idx="3256">
                  <c:v>0.1484764542936288</c:v>
                </c:pt>
                <c:pt idx="3257">
                  <c:v>0.18476454293628808</c:v>
                </c:pt>
                <c:pt idx="3258">
                  <c:v>0.14030470914127424</c:v>
                </c:pt>
                <c:pt idx="3259">
                  <c:v>0.14030470914127424</c:v>
                </c:pt>
                <c:pt idx="3260">
                  <c:v>0.15152354570637119</c:v>
                </c:pt>
                <c:pt idx="3261">
                  <c:v>0.16786703601108033</c:v>
                </c:pt>
                <c:pt idx="3262">
                  <c:v>0.14584487534626039</c:v>
                </c:pt>
                <c:pt idx="3263">
                  <c:v>0.14584487534626039</c:v>
                </c:pt>
                <c:pt idx="3264">
                  <c:v>0.15249307479224378</c:v>
                </c:pt>
                <c:pt idx="3265">
                  <c:v>0.13891966759002769</c:v>
                </c:pt>
                <c:pt idx="3266">
                  <c:v>0.13891966759002769</c:v>
                </c:pt>
                <c:pt idx="3267">
                  <c:v>0.14556786703601107</c:v>
                </c:pt>
                <c:pt idx="3268">
                  <c:v>0.16246537396121882</c:v>
                </c:pt>
                <c:pt idx="3269">
                  <c:v>0.18587257617728531</c:v>
                </c:pt>
                <c:pt idx="3270">
                  <c:v>1.0742382271468145E-2</c:v>
                </c:pt>
                <c:pt idx="3271">
                  <c:v>1.1412742382271468E-2</c:v>
                </c:pt>
                <c:pt idx="3272">
                  <c:v>2.4307479224376732E-2</c:v>
                </c:pt>
                <c:pt idx="3273">
                  <c:v>2.652354570637119E-2</c:v>
                </c:pt>
                <c:pt idx="3274">
                  <c:v>2.28393351800554E-2</c:v>
                </c:pt>
                <c:pt idx="3275">
                  <c:v>2.5055401662049861E-2</c:v>
                </c:pt>
                <c:pt idx="3276">
                  <c:v>2.4612188365650968E-2</c:v>
                </c:pt>
                <c:pt idx="3277">
                  <c:v>2.6828254847645429E-2</c:v>
                </c:pt>
                <c:pt idx="3278">
                  <c:v>2.53601108033241E-2</c:v>
                </c:pt>
                <c:pt idx="3279">
                  <c:v>2.3144044321329639E-2</c:v>
                </c:pt>
                <c:pt idx="3280">
                  <c:v>2.4889196675900276E-2</c:v>
                </c:pt>
                <c:pt idx="3281">
                  <c:v>2.5637119113573408E-2</c:v>
                </c:pt>
                <c:pt idx="3282">
                  <c:v>2.7105263157894736E-2</c:v>
                </c:pt>
                <c:pt idx="3283">
                  <c:v>2.3421052631578947E-2</c:v>
                </c:pt>
                <c:pt idx="3284">
                  <c:v>7.1465373961218839E-2</c:v>
                </c:pt>
                <c:pt idx="3285">
                  <c:v>8.4761772853185591E-2</c:v>
                </c:pt>
                <c:pt idx="3286">
                  <c:v>8.4761772853185591E-2</c:v>
                </c:pt>
                <c:pt idx="3287">
                  <c:v>7.2019390581717455E-2</c:v>
                </c:pt>
                <c:pt idx="3288">
                  <c:v>7.2850415512465377E-2</c:v>
                </c:pt>
                <c:pt idx="3289">
                  <c:v>8.4761772853185591E-2</c:v>
                </c:pt>
                <c:pt idx="3290">
                  <c:v>7.2019390581717455E-2</c:v>
                </c:pt>
                <c:pt idx="3291">
                  <c:v>6.2878116343490303E-2</c:v>
                </c:pt>
                <c:pt idx="3292">
                  <c:v>5.1797783933518006E-2</c:v>
                </c:pt>
                <c:pt idx="3293">
                  <c:v>7.5038781163434903E-2</c:v>
                </c:pt>
                <c:pt idx="3294">
                  <c:v>5.4567867036011082E-2</c:v>
                </c:pt>
                <c:pt idx="3295">
                  <c:v>7.2268698060941827E-2</c:v>
                </c:pt>
                <c:pt idx="3296">
                  <c:v>6.2878116343490303E-2</c:v>
                </c:pt>
                <c:pt idx="3297">
                  <c:v>4.9858725761772853E-2</c:v>
                </c:pt>
                <c:pt idx="3298">
                  <c:v>4.7088642659279777E-2</c:v>
                </c:pt>
                <c:pt idx="3299">
                  <c:v>7.5038781163434903E-2</c:v>
                </c:pt>
                <c:pt idx="3300">
                  <c:v>4.8473684210526315E-2</c:v>
                </c:pt>
                <c:pt idx="3301">
                  <c:v>5.1243767313019391E-2</c:v>
                </c:pt>
                <c:pt idx="3302">
                  <c:v>6.2878116343490303E-2</c:v>
                </c:pt>
                <c:pt idx="3303">
                  <c:v>7.5038781163434903E-2</c:v>
                </c:pt>
                <c:pt idx="3304">
                  <c:v>6.2878116343490303E-2</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2.7146814404432131E-4</c:v>
                </c:pt>
                <c:pt idx="3319">
                  <c:v>5.817174515235457E-4</c:v>
                </c:pt>
                <c:pt idx="3320">
                  <c:v>2.9639889196675899E-4</c:v>
                </c:pt>
                <c:pt idx="3321">
                  <c:v>8.864265927977839E-4</c:v>
                </c:pt>
                <c:pt idx="3322">
                  <c:v>4.5969529085872575E-2</c:v>
                </c:pt>
                <c:pt idx="3323">
                  <c:v>4.5969529085872575E-2</c:v>
                </c:pt>
                <c:pt idx="3324">
                  <c:v>4.9570637119113574E-2</c:v>
                </c:pt>
                <c:pt idx="3325">
                  <c:v>5.234072022160665E-2</c:v>
                </c:pt>
                <c:pt idx="3326">
                  <c:v>5.234072022160665E-2</c:v>
                </c:pt>
                <c:pt idx="3327">
                  <c:v>4.3199445983379499E-2</c:v>
                </c:pt>
                <c:pt idx="3328">
                  <c:v>4.8753462603878119E-2</c:v>
                </c:pt>
                <c:pt idx="3329">
                  <c:v>4.8753462603878119E-2</c:v>
                </c:pt>
                <c:pt idx="3330">
                  <c:v>4.9307479224376734E-2</c:v>
                </c:pt>
                <c:pt idx="3331">
                  <c:v>4.6537396121883658E-2</c:v>
                </c:pt>
                <c:pt idx="3332">
                  <c:v>4.6537396121883658E-2</c:v>
                </c:pt>
                <c:pt idx="3333">
                  <c:v>4.9307479224376734E-2</c:v>
                </c:pt>
                <c:pt idx="3334">
                  <c:v>4.6537396121883658E-2</c:v>
                </c:pt>
                <c:pt idx="3335">
                  <c:v>4.9307479224376734E-2</c:v>
                </c:pt>
                <c:pt idx="3336">
                  <c:v>4.2091412742382268E-2</c:v>
                </c:pt>
                <c:pt idx="3337">
                  <c:v>4.9293628808864266E-2</c:v>
                </c:pt>
                <c:pt idx="3338">
                  <c:v>3.8767313019390584E-2</c:v>
                </c:pt>
                <c:pt idx="3339">
                  <c:v>4.7077562326869805E-2</c:v>
                </c:pt>
                <c:pt idx="3340">
                  <c:v>3.8767313019390584E-2</c:v>
                </c:pt>
                <c:pt idx="3341">
                  <c:v>4.8462603878116343E-2</c:v>
                </c:pt>
                <c:pt idx="3342">
                  <c:v>4.2091412742382268E-2</c:v>
                </c:pt>
                <c:pt idx="3343">
                  <c:v>5.0678670360110804E-2</c:v>
                </c:pt>
                <c:pt idx="3344">
                  <c:v>4.2091412742382268E-2</c:v>
                </c:pt>
                <c:pt idx="3345">
                  <c:v>3.8767313019390584E-2</c:v>
                </c:pt>
                <c:pt idx="3346">
                  <c:v>4.8462603878116343E-2</c:v>
                </c:pt>
                <c:pt idx="3347">
                  <c:v>5.0678670360110804E-2</c:v>
                </c:pt>
                <c:pt idx="3348">
                  <c:v>5.706371191135734E-2</c:v>
                </c:pt>
                <c:pt idx="3349">
                  <c:v>5.4570637119113571E-2</c:v>
                </c:pt>
                <c:pt idx="3350">
                  <c:v>4.5013850415512466E-2</c:v>
                </c:pt>
                <c:pt idx="3351">
                  <c:v>4.224376731301939E-2</c:v>
                </c:pt>
                <c:pt idx="3352">
                  <c:v>5.706371191135734E-2</c:v>
                </c:pt>
                <c:pt idx="3353">
                  <c:v>5.4293628808864264E-2</c:v>
                </c:pt>
                <c:pt idx="3354">
                  <c:v>5.4570637119113571E-2</c:v>
                </c:pt>
                <c:pt idx="3355">
                  <c:v>5.3324099722991687E-2</c:v>
                </c:pt>
                <c:pt idx="3356">
                  <c:v>4.5013850415512466E-2</c:v>
                </c:pt>
                <c:pt idx="3357">
                  <c:v>5.3324099722991687E-2</c:v>
                </c:pt>
                <c:pt idx="3358">
                  <c:v>5.4570637119113571E-2</c:v>
                </c:pt>
                <c:pt idx="3359">
                  <c:v>5.0554016620498618E-2</c:v>
                </c:pt>
                <c:pt idx="3360">
                  <c:v>4.224376731301939E-2</c:v>
                </c:pt>
                <c:pt idx="3361">
                  <c:v>5.4570637119113571E-2</c:v>
                </c:pt>
                <c:pt idx="3362">
                  <c:v>4.9030470914127426E-2</c:v>
                </c:pt>
                <c:pt idx="3363">
                  <c:v>4.4736842105263158E-2</c:v>
                </c:pt>
                <c:pt idx="3364">
                  <c:v>5.6371191135734071E-2</c:v>
                </c:pt>
                <c:pt idx="3365">
                  <c:v>4.4736842105263158E-2</c:v>
                </c:pt>
                <c:pt idx="3366">
                  <c:v>4.1966759002770082E-2</c:v>
                </c:pt>
                <c:pt idx="3367">
                  <c:v>5.6371191135734071E-2</c:v>
                </c:pt>
                <c:pt idx="3368">
                  <c:v>5.7479224376731301E-2</c:v>
                </c:pt>
                <c:pt idx="3369">
                  <c:v>5.4432132963988918E-2</c:v>
                </c:pt>
                <c:pt idx="3370">
                  <c:v>5.0554016620498618E-2</c:v>
                </c:pt>
                <c:pt idx="3371">
                  <c:v>2.5069252077562325E-3</c:v>
                </c:pt>
                <c:pt idx="3372">
                  <c:v>3.4819944598337951E-3</c:v>
                </c:pt>
                <c:pt idx="3373">
                  <c:v>0.11637396121883657</c:v>
                </c:pt>
                <c:pt idx="3374">
                  <c:v>0.10647091412742382</c:v>
                </c:pt>
                <c:pt idx="3375">
                  <c:v>0.1264819944598338</c:v>
                </c:pt>
                <c:pt idx="3376">
                  <c:v>0.11984764542936288</c:v>
                </c:pt>
                <c:pt idx="3377">
                  <c:v>0.11116343490304709</c:v>
                </c:pt>
                <c:pt idx="3378">
                  <c:v>0</c:v>
                </c:pt>
                <c:pt idx="3379">
                  <c:v>0</c:v>
                </c:pt>
                <c:pt idx="3380">
                  <c:v>0</c:v>
                </c:pt>
                <c:pt idx="3381">
                  <c:v>0</c:v>
                </c:pt>
                <c:pt idx="3382">
                  <c:v>5.757617728531856E-2</c:v>
                </c:pt>
                <c:pt idx="3383">
                  <c:v>6.5844875346260393E-2</c:v>
                </c:pt>
                <c:pt idx="3384">
                  <c:v>5.8919667590027702E-2</c:v>
                </c:pt>
                <c:pt idx="3385">
                  <c:v>5.9792243767313021E-2</c:v>
                </c:pt>
                <c:pt idx="3386">
                  <c:v>5.0623268698060941E-2</c:v>
                </c:pt>
                <c:pt idx="3387">
                  <c:v>6.1177285318559559E-2</c:v>
                </c:pt>
                <c:pt idx="3388">
                  <c:v>6.4501385041551243E-2</c:v>
                </c:pt>
                <c:pt idx="3389">
                  <c:v>5.3947368421052633E-2</c:v>
                </c:pt>
                <c:pt idx="3390">
                  <c:v>6.1135734072022163E-2</c:v>
                </c:pt>
                <c:pt idx="3391">
                  <c:v>5.6468144044321329E-2</c:v>
                </c:pt>
                <c:pt idx="3392">
                  <c:v>6.0623268698060943E-2</c:v>
                </c:pt>
                <c:pt idx="3393">
                  <c:v>5.7160664819944598E-2</c:v>
                </c:pt>
                <c:pt idx="3394">
                  <c:v>6.1869806094182828E-2</c:v>
                </c:pt>
                <c:pt idx="3395">
                  <c:v>6.5332409972299166E-2</c:v>
                </c:pt>
                <c:pt idx="3396">
                  <c:v>5.131578947368421E-2</c:v>
                </c:pt>
                <c:pt idx="3397">
                  <c:v>5.4778393351800556E-2</c:v>
                </c:pt>
                <c:pt idx="3398">
                  <c:v>6.1828254847645432E-2</c:v>
                </c:pt>
                <c:pt idx="3399">
                  <c:v>6.1454293628808866E-2</c:v>
                </c:pt>
                <c:pt idx="3400">
                  <c:v>5.5609418282548478E-2</c:v>
                </c:pt>
                <c:pt idx="3401">
                  <c:v>5.2146814404432133E-2</c:v>
                </c:pt>
                <c:pt idx="3402">
                  <c:v>5.7991689750692521E-2</c:v>
                </c:pt>
                <c:pt idx="3403">
                  <c:v>0.11632963988919667</c:v>
                </c:pt>
                <c:pt idx="3404">
                  <c:v>0.14678670360110804</c:v>
                </c:pt>
                <c:pt idx="3405">
                  <c:v>0.12534626038781163</c:v>
                </c:pt>
                <c:pt idx="3406">
                  <c:v>0.12534626038781163</c:v>
                </c:pt>
                <c:pt idx="3407">
                  <c:v>0.14678670360110804</c:v>
                </c:pt>
                <c:pt idx="3408">
                  <c:v>0.13807479224376731</c:v>
                </c:pt>
                <c:pt idx="3409">
                  <c:v>0.14678670360110804</c:v>
                </c:pt>
                <c:pt idx="3410">
                  <c:v>0.15498614958448753</c:v>
                </c:pt>
                <c:pt idx="3411">
                  <c:v>0.1310387811634349</c:v>
                </c:pt>
                <c:pt idx="3412">
                  <c:v>0.10263157894736842</c:v>
                </c:pt>
                <c:pt idx="3413">
                  <c:v>0.11481994459833796</c:v>
                </c:pt>
                <c:pt idx="3414">
                  <c:v>0.12036011080332409</c:v>
                </c:pt>
                <c:pt idx="3415">
                  <c:v>0.12549861495844875</c:v>
                </c:pt>
                <c:pt idx="3416">
                  <c:v>0.11540166204986149</c:v>
                </c:pt>
                <c:pt idx="3417">
                  <c:v>0.13162049861495845</c:v>
                </c:pt>
                <c:pt idx="3418">
                  <c:v>0.10267313019390582</c:v>
                </c:pt>
                <c:pt idx="3419">
                  <c:v>0.1260803324099723</c:v>
                </c:pt>
                <c:pt idx="3420">
                  <c:v>0.12094182825484764</c:v>
                </c:pt>
                <c:pt idx="3421">
                  <c:v>0.10267313019390582</c:v>
                </c:pt>
                <c:pt idx="3422">
                  <c:v>0.12123268698060942</c:v>
                </c:pt>
                <c:pt idx="3423">
                  <c:v>0.12638504155124652</c:v>
                </c:pt>
                <c:pt idx="3424">
                  <c:v>0.11569252077562327</c:v>
                </c:pt>
                <c:pt idx="3425">
                  <c:v>0.13192520775623268</c:v>
                </c:pt>
                <c:pt idx="3426">
                  <c:v>7.6038781163434904E-2</c:v>
                </c:pt>
                <c:pt idx="3427">
                  <c:v>7.1066481994459835E-2</c:v>
                </c:pt>
                <c:pt idx="3428">
                  <c:v>6.527700831024931E-2</c:v>
                </c:pt>
                <c:pt idx="3429">
                  <c:v>7.5997229916897502E-2</c:v>
                </c:pt>
                <c:pt idx="3430">
                  <c:v>7.188365650969529E-2</c:v>
                </c:pt>
                <c:pt idx="3431">
                  <c:v>6.1121883656509696E-2</c:v>
                </c:pt>
                <c:pt idx="3432">
                  <c:v>6.6911357340720221E-2</c:v>
                </c:pt>
                <c:pt idx="3433">
                  <c:v>8.0152354570637116E-2</c:v>
                </c:pt>
                <c:pt idx="3434">
                  <c:v>8.11218836565097E-2</c:v>
                </c:pt>
                <c:pt idx="3435">
                  <c:v>6.527700831024931E-2</c:v>
                </c:pt>
                <c:pt idx="3436">
                  <c:v>7.2853185595567874E-2</c:v>
                </c:pt>
                <c:pt idx="3437">
                  <c:v>7.6966759002770085E-2</c:v>
                </c:pt>
                <c:pt idx="3438">
                  <c:v>7.4376731301939059E-2</c:v>
                </c:pt>
                <c:pt idx="3439">
                  <c:v>6.1121883656509696E-2</c:v>
                </c:pt>
                <c:pt idx="3440">
                  <c:v>7.0221606648199444E-2</c:v>
                </c:pt>
                <c:pt idx="3441">
                  <c:v>7.7008310249307474E-2</c:v>
                </c:pt>
                <c:pt idx="3442">
                  <c:v>6.7465373961218836E-2</c:v>
                </c:pt>
                <c:pt idx="3443">
                  <c:v>7.162049861495845E-2</c:v>
                </c:pt>
                <c:pt idx="3444">
                  <c:v>8.3005540166204983E-2</c:v>
                </c:pt>
                <c:pt idx="3445">
                  <c:v>6.8878116343490309E-2</c:v>
                </c:pt>
                <c:pt idx="3446">
                  <c:v>7.9127423822714676E-2</c:v>
                </c:pt>
                <c:pt idx="3447">
                  <c:v>6.527700831024931E-2</c:v>
                </c:pt>
                <c:pt idx="3448">
                  <c:v>6.9432132963988924E-2</c:v>
                </c:pt>
                <c:pt idx="3449">
                  <c:v>7.3033240997229923E-2</c:v>
                </c:pt>
                <c:pt idx="3450">
                  <c:v>7.8850415512465369E-2</c:v>
                </c:pt>
                <c:pt idx="3451">
                  <c:v>6.1952908587257619E-2</c:v>
                </c:pt>
                <c:pt idx="3452">
                  <c:v>6.6108033240997233E-2</c:v>
                </c:pt>
                <c:pt idx="3453">
                  <c:v>7.4972299168975076E-2</c:v>
                </c:pt>
                <c:pt idx="3454">
                  <c:v>7.5066481994459838E-2</c:v>
                </c:pt>
                <c:pt idx="3455">
                  <c:v>7.5066481994459838E-2</c:v>
                </c:pt>
                <c:pt idx="3456">
                  <c:v>7.0911357340720224E-2</c:v>
                </c:pt>
                <c:pt idx="3457">
                  <c:v>7.0911357340720224E-2</c:v>
                </c:pt>
                <c:pt idx="3458">
                  <c:v>7.7559556786703607E-2</c:v>
                </c:pt>
                <c:pt idx="3459">
                  <c:v>8.1714681440443207E-2</c:v>
                </c:pt>
                <c:pt idx="3460">
                  <c:v>7.2019390581717455E-2</c:v>
                </c:pt>
                <c:pt idx="3461">
                  <c:v>7.2850415512465377E-2</c:v>
                </c:pt>
                <c:pt idx="3462">
                  <c:v>8.3376731301939053E-2</c:v>
                </c:pt>
                <c:pt idx="3463">
                  <c:v>8.7531855955678667E-2</c:v>
                </c:pt>
                <c:pt idx="3464">
                  <c:v>6.7576177285318562E-2</c:v>
                </c:pt>
                <c:pt idx="3465">
                  <c:v>7.4501385041551252E-2</c:v>
                </c:pt>
                <c:pt idx="3466">
                  <c:v>6.0650969529085871E-2</c:v>
                </c:pt>
                <c:pt idx="3467">
                  <c:v>7.7271468144044328E-2</c:v>
                </c:pt>
                <c:pt idx="3468">
                  <c:v>6.0927977839335179E-2</c:v>
                </c:pt>
                <c:pt idx="3469">
                  <c:v>0.11099722991689751</c:v>
                </c:pt>
                <c:pt idx="3470">
                  <c:v>0.11831024930747923</c:v>
                </c:pt>
                <c:pt idx="3471">
                  <c:v>0.10407202216066481</c:v>
                </c:pt>
                <c:pt idx="3472">
                  <c:v>0.11900277008310249</c:v>
                </c:pt>
                <c:pt idx="3473">
                  <c:v>9.3822714681440447E-2</c:v>
                </c:pt>
                <c:pt idx="3474">
                  <c:v>0.11168975069252078</c:v>
                </c:pt>
                <c:pt idx="3475">
                  <c:v>9.8947368421052631E-2</c:v>
                </c:pt>
                <c:pt idx="3476">
                  <c:v>9.8947368421052631E-2</c:v>
                </c:pt>
                <c:pt idx="3477">
                  <c:v>8.7451523545706372E-2</c:v>
                </c:pt>
                <c:pt idx="3478">
                  <c:v>0.10005540166204986</c:v>
                </c:pt>
                <c:pt idx="3479">
                  <c:v>8.1218836565096958E-2</c:v>
                </c:pt>
                <c:pt idx="3480">
                  <c:v>9.3822714681440447E-2</c:v>
                </c:pt>
                <c:pt idx="3481">
                  <c:v>8.8116343490304713E-2</c:v>
                </c:pt>
                <c:pt idx="3482">
                  <c:v>9.4349030470914128E-2</c:v>
                </c:pt>
                <c:pt idx="3483">
                  <c:v>0.10016620498614959</c:v>
                </c:pt>
                <c:pt idx="3484">
                  <c:v>8.2950138504155127E-2</c:v>
                </c:pt>
                <c:pt idx="3485">
                  <c:v>0.10591412742382271</c:v>
                </c:pt>
                <c:pt idx="3486">
                  <c:v>7.6717451523545713E-2</c:v>
                </c:pt>
                <c:pt idx="3487">
                  <c:v>8.6315789473684207E-2</c:v>
                </c:pt>
                <c:pt idx="3488">
                  <c:v>9.8614958448753468E-2</c:v>
                </c:pt>
                <c:pt idx="3489">
                  <c:v>7.653739612188365E-2</c:v>
                </c:pt>
                <c:pt idx="3490">
                  <c:v>8.0083102493074793E-2</c:v>
                </c:pt>
                <c:pt idx="3491">
                  <c:v>9.2382271468144039E-2</c:v>
                </c:pt>
                <c:pt idx="3492">
                  <c:v>7.0304709141274235E-2</c:v>
                </c:pt>
                <c:pt idx="3493">
                  <c:v>9.4501385041551242E-2</c:v>
                </c:pt>
                <c:pt idx="3494">
                  <c:v>7.6952908587257618E-2</c:v>
                </c:pt>
                <c:pt idx="3495">
                  <c:v>8.8268698060941828E-2</c:v>
                </c:pt>
                <c:pt idx="3496">
                  <c:v>8.3185595567867032E-2</c:v>
                </c:pt>
                <c:pt idx="3497">
                  <c:v>8.5761772853185592E-2</c:v>
                </c:pt>
                <c:pt idx="3498">
                  <c:v>6.8587257617728534E-2</c:v>
                </c:pt>
                <c:pt idx="3499">
                  <c:v>7.9695290858725759E-2</c:v>
                </c:pt>
                <c:pt idx="3500">
                  <c:v>9.1385041551246535E-2</c:v>
                </c:pt>
                <c:pt idx="3501">
                  <c:v>7.4653739612188366E-2</c:v>
                </c:pt>
                <c:pt idx="3502">
                  <c:v>9.7479224376731302E-2</c:v>
                </c:pt>
                <c:pt idx="3503">
                  <c:v>8.869806094182825E-2</c:v>
                </c:pt>
                <c:pt idx="3504">
                  <c:v>7.1966759002770081E-2</c:v>
                </c:pt>
                <c:pt idx="3505">
                  <c:v>9.7243767313019397E-2</c:v>
                </c:pt>
                <c:pt idx="3506">
                  <c:v>9.1329639889196679E-2</c:v>
                </c:pt>
                <c:pt idx="3507">
                  <c:v>7.7880886426592799E-2</c:v>
                </c:pt>
                <c:pt idx="3508">
                  <c:v>8.2783933518005545E-2</c:v>
                </c:pt>
                <c:pt idx="3509">
                  <c:v>9.3116343490304704E-2</c:v>
                </c:pt>
                <c:pt idx="3510">
                  <c:v>9.5664819944598342E-2</c:v>
                </c:pt>
                <c:pt idx="3511">
                  <c:v>7.9293628808864272E-2</c:v>
                </c:pt>
                <c:pt idx="3512">
                  <c:v>8.5207756232686976E-2</c:v>
                </c:pt>
                <c:pt idx="3513">
                  <c:v>0.10157894736842105</c:v>
                </c:pt>
                <c:pt idx="3514">
                  <c:v>8.7202216066482E-2</c:v>
                </c:pt>
                <c:pt idx="3515">
                  <c:v>0.10062326869806094</c:v>
                </c:pt>
                <c:pt idx="3516">
                  <c:v>0.11106648199445983</c:v>
                </c:pt>
                <c:pt idx="3517">
                  <c:v>9.3060941828254848E-2</c:v>
                </c:pt>
                <c:pt idx="3518">
                  <c:v>0.10400277008310249</c:v>
                </c:pt>
                <c:pt idx="3519">
                  <c:v>0.11286703601108034</c:v>
                </c:pt>
                <c:pt idx="3520">
                  <c:v>9.4584487534626033E-2</c:v>
                </c:pt>
                <c:pt idx="3521">
                  <c:v>8.3088642659279774E-2</c:v>
                </c:pt>
                <c:pt idx="3522">
                  <c:v>5.5609418282548478E-2</c:v>
                </c:pt>
                <c:pt idx="3523">
                  <c:v>6.5498614958448748E-2</c:v>
                </c:pt>
                <c:pt idx="3524">
                  <c:v>6.3088642659279784E-2</c:v>
                </c:pt>
                <c:pt idx="3525">
                  <c:v>7.4376731301939059E-2</c:v>
                </c:pt>
                <c:pt idx="3526">
                  <c:v>8.0055401662049858E-2</c:v>
                </c:pt>
                <c:pt idx="3527">
                  <c:v>4.2991689750692522E-2</c:v>
                </c:pt>
                <c:pt idx="3528">
                  <c:v>6.4058171745152354E-2</c:v>
                </c:pt>
                <c:pt idx="3529">
                  <c:v>5.8850415512465372E-2</c:v>
                </c:pt>
                <c:pt idx="3530">
                  <c:v>7.1537396121883659E-2</c:v>
                </c:pt>
                <c:pt idx="3531">
                  <c:v>4.6606648199445981E-2</c:v>
                </c:pt>
                <c:pt idx="3532">
                  <c:v>6.6423822714681446E-2</c:v>
                </c:pt>
                <c:pt idx="3533">
                  <c:v>6.4484764542936293E-2</c:v>
                </c:pt>
                <c:pt idx="3534">
                  <c:v>7.2795013850415508E-2</c:v>
                </c:pt>
                <c:pt idx="3535">
                  <c:v>4.3199445983379499E-2</c:v>
                </c:pt>
                <c:pt idx="3536">
                  <c:v>7.5207756232686981E-2</c:v>
                </c:pt>
                <c:pt idx="3537">
                  <c:v>5.672853185595568E-2</c:v>
                </c:pt>
                <c:pt idx="3538">
                  <c:v>4.7919667590027699E-2</c:v>
                </c:pt>
                <c:pt idx="3539">
                  <c:v>4.4041551246537393E-2</c:v>
                </c:pt>
                <c:pt idx="3540">
                  <c:v>7.3958448753462608E-2</c:v>
                </c:pt>
                <c:pt idx="3541">
                  <c:v>6.564819944598338E-2</c:v>
                </c:pt>
                <c:pt idx="3542">
                  <c:v>5.7614958448753466E-2</c:v>
                </c:pt>
                <c:pt idx="3543">
                  <c:v>7.6315789473684212E-2</c:v>
                </c:pt>
                <c:pt idx="3544">
                  <c:v>6.7310249307479225E-2</c:v>
                </c:pt>
                <c:pt idx="3545">
                  <c:v>6.7229916897506931E-2</c:v>
                </c:pt>
                <c:pt idx="3546">
                  <c:v>6.6952908587257623E-2</c:v>
                </c:pt>
                <c:pt idx="3547">
                  <c:v>7.1800554016620499E-2</c:v>
                </c:pt>
                <c:pt idx="3548">
                  <c:v>7.2493074792243761E-2</c:v>
                </c:pt>
                <c:pt idx="3549">
                  <c:v>8.2880886426592804E-2</c:v>
                </c:pt>
                <c:pt idx="3550">
                  <c:v>8.772853185595568E-2</c:v>
                </c:pt>
                <c:pt idx="3551">
                  <c:v>6.2382271468144047E-2</c:v>
                </c:pt>
                <c:pt idx="3552">
                  <c:v>5.5734072022160665E-2</c:v>
                </c:pt>
                <c:pt idx="3553">
                  <c:v>7.7340720221606651E-2</c:v>
                </c:pt>
                <c:pt idx="3554">
                  <c:v>5.706371191135734E-2</c:v>
                </c:pt>
                <c:pt idx="3555">
                  <c:v>8.1689750692520782E-2</c:v>
                </c:pt>
                <c:pt idx="3556">
                  <c:v>7.6842105263157892E-2</c:v>
                </c:pt>
                <c:pt idx="3557">
                  <c:v>6.9141274238227149E-2</c:v>
                </c:pt>
                <c:pt idx="3558">
                  <c:v>7.2576177285318566E-2</c:v>
                </c:pt>
                <c:pt idx="3559">
                  <c:v>6.4293628808864273E-2</c:v>
                </c:pt>
                <c:pt idx="3560">
                  <c:v>6.7728531855955676E-2</c:v>
                </c:pt>
                <c:pt idx="3561">
                  <c:v>6.5124653739612182E-2</c:v>
                </c:pt>
                <c:pt idx="3562">
                  <c:v>6.9972299168975072E-2</c:v>
                </c:pt>
                <c:pt idx="3563">
                  <c:v>6.8559556786703599E-2</c:v>
                </c:pt>
                <c:pt idx="3564">
                  <c:v>5.8448753462603878E-2</c:v>
                </c:pt>
                <c:pt idx="3565">
                  <c:v>8.2520775623268691E-2</c:v>
                </c:pt>
                <c:pt idx="3566">
                  <c:v>7.7673130193905815E-2</c:v>
                </c:pt>
                <c:pt idx="3567">
                  <c:v>7.3407202216066489E-2</c:v>
                </c:pt>
                <c:pt idx="3568">
                  <c:v>0.16412742382271467</c:v>
                </c:pt>
                <c:pt idx="3569">
                  <c:v>0.18421052631578946</c:v>
                </c:pt>
                <c:pt idx="3570">
                  <c:v>0.16481994459833796</c:v>
                </c:pt>
                <c:pt idx="3571">
                  <c:v>0.18490304709141275</c:v>
                </c:pt>
                <c:pt idx="3572">
                  <c:v>0.18490304709141275</c:v>
                </c:pt>
                <c:pt idx="3573">
                  <c:v>0.16481994459833796</c:v>
                </c:pt>
                <c:pt idx="3574">
                  <c:v>0</c:v>
                </c:pt>
                <c:pt idx="3575">
                  <c:v>0</c:v>
                </c:pt>
                <c:pt idx="3576">
                  <c:v>8.1731301939058171E-2</c:v>
                </c:pt>
                <c:pt idx="3577">
                  <c:v>8.1731301939058171E-2</c:v>
                </c:pt>
                <c:pt idx="3578">
                  <c:v>8.2340720221606642E-2</c:v>
                </c:pt>
                <c:pt idx="3579">
                  <c:v>8.2340720221606642E-2</c:v>
                </c:pt>
                <c:pt idx="3580">
                  <c:v>8.3587257617728533E-2</c:v>
                </c:pt>
                <c:pt idx="3581">
                  <c:v>8.3933518005540164E-2</c:v>
                </c:pt>
                <c:pt idx="3582">
                  <c:v>9.8891966759002775E-2</c:v>
                </c:pt>
                <c:pt idx="3583">
                  <c:v>0.10648199445983379</c:v>
                </c:pt>
                <c:pt idx="3584">
                  <c:v>0.1</c:v>
                </c:pt>
                <c:pt idx="3585">
                  <c:v>0.10221606648199447</c:v>
                </c:pt>
                <c:pt idx="3586">
                  <c:v>0.2321191135734072</c:v>
                </c:pt>
                <c:pt idx="3587">
                  <c:v>0.2249168975069252</c:v>
                </c:pt>
                <c:pt idx="3588">
                  <c:v>0.21245152354570637</c:v>
                </c:pt>
                <c:pt idx="3589">
                  <c:v>0.23565096952908587</c:v>
                </c:pt>
                <c:pt idx="3590">
                  <c:v>0.20857340720221607</c:v>
                </c:pt>
                <c:pt idx="3591">
                  <c:v>0.20137119113573407</c:v>
                </c:pt>
                <c:pt idx="3592">
                  <c:v>0.22318559556786705</c:v>
                </c:pt>
                <c:pt idx="3593">
                  <c:v>0.25006925207756231</c:v>
                </c:pt>
                <c:pt idx="3594">
                  <c:v>0.20490304709141274</c:v>
                </c:pt>
                <c:pt idx="3595">
                  <c:v>0.21965373961218837</c:v>
                </c:pt>
                <c:pt idx="3596">
                  <c:v>0.22844875346260388</c:v>
                </c:pt>
                <c:pt idx="3597">
                  <c:v>0.21210526315789474</c:v>
                </c:pt>
                <c:pt idx="3598">
                  <c:v>0.25727146814404434</c:v>
                </c:pt>
                <c:pt idx="3599">
                  <c:v>0.21598337950138505</c:v>
                </c:pt>
                <c:pt idx="3600">
                  <c:v>0.21619113573407203</c:v>
                </c:pt>
                <c:pt idx="3601">
                  <c:v>0.22339335180055403</c:v>
                </c:pt>
                <c:pt idx="3602">
                  <c:v>0.23585872576177286</c:v>
                </c:pt>
                <c:pt idx="3603">
                  <c:v>0.20490304709141274</c:v>
                </c:pt>
                <c:pt idx="3604">
                  <c:v>0.21210526315789474</c:v>
                </c:pt>
                <c:pt idx="3605">
                  <c:v>0.22865650969529086</c:v>
                </c:pt>
                <c:pt idx="3606">
                  <c:v>0.25027700831024929</c:v>
                </c:pt>
                <c:pt idx="3607">
                  <c:v>0.25747922437673132</c:v>
                </c:pt>
                <c:pt idx="3608">
                  <c:v>0.22713296398891966</c:v>
                </c:pt>
                <c:pt idx="3609">
                  <c:v>0.25815789473684209</c:v>
                </c:pt>
                <c:pt idx="3610">
                  <c:v>0.21993074792243766</c:v>
                </c:pt>
                <c:pt idx="3611">
                  <c:v>0.23959833795013852</c:v>
                </c:pt>
                <c:pt idx="3612">
                  <c:v>0.21328254847645428</c:v>
                </c:pt>
                <c:pt idx="3613">
                  <c:v>0.20608033240997231</c:v>
                </c:pt>
                <c:pt idx="3614">
                  <c:v>0.26536011080332411</c:v>
                </c:pt>
                <c:pt idx="3615">
                  <c:v>0.23239612188365652</c:v>
                </c:pt>
                <c:pt idx="3616">
                  <c:v>0.18102493074792245</c:v>
                </c:pt>
                <c:pt idx="3617">
                  <c:v>0.18764542936288089</c:v>
                </c:pt>
                <c:pt idx="3618">
                  <c:v>0.16664819944598339</c:v>
                </c:pt>
                <c:pt idx="3619">
                  <c:v>0.18736842105263157</c:v>
                </c:pt>
                <c:pt idx="3620">
                  <c:v>0.16914127423822714</c:v>
                </c:pt>
                <c:pt idx="3621">
                  <c:v>0.18074792243767313</c:v>
                </c:pt>
                <c:pt idx="3622">
                  <c:v>0.18736842105263157</c:v>
                </c:pt>
                <c:pt idx="3623">
                  <c:v>0.16914127423822714</c:v>
                </c:pt>
                <c:pt idx="3624">
                  <c:v>0.18074792243767313</c:v>
                </c:pt>
                <c:pt idx="3625">
                  <c:v>0.23943213296398891</c:v>
                </c:pt>
                <c:pt idx="3626">
                  <c:v>0.20688365650969529</c:v>
                </c:pt>
                <c:pt idx="3627">
                  <c:v>0.23250692520775623</c:v>
                </c:pt>
                <c:pt idx="3628">
                  <c:v>0.19981994459833796</c:v>
                </c:pt>
                <c:pt idx="3629">
                  <c:v>0.20609418282548475</c:v>
                </c:pt>
                <c:pt idx="3630">
                  <c:v>0.22519390581717452</c:v>
                </c:pt>
                <c:pt idx="3631">
                  <c:v>0.23225761772853185</c:v>
                </c:pt>
                <c:pt idx="3632">
                  <c:v>0.19903047091412743</c:v>
                </c:pt>
                <c:pt idx="3633">
                  <c:v>0.20062326869806094</c:v>
                </c:pt>
                <c:pt idx="3634">
                  <c:v>0.22678670360110803</c:v>
                </c:pt>
                <c:pt idx="3635">
                  <c:v>0.20768698060941829</c:v>
                </c:pt>
                <c:pt idx="3636">
                  <c:v>0.23385041551246538</c:v>
                </c:pt>
                <c:pt idx="3637">
                  <c:v>0.21660664819944597</c:v>
                </c:pt>
                <c:pt idx="3638">
                  <c:v>0.22734072022160665</c:v>
                </c:pt>
                <c:pt idx="3639">
                  <c:v>0.24896121883656511</c:v>
                </c:pt>
                <c:pt idx="3640">
                  <c:v>0.20767313019390582</c:v>
                </c:pt>
                <c:pt idx="3641">
                  <c:v>0.19306094182825484</c:v>
                </c:pt>
                <c:pt idx="3642">
                  <c:v>0.19659279778393352</c:v>
                </c:pt>
                <c:pt idx="3643">
                  <c:v>0.20379501385041551</c:v>
                </c:pt>
                <c:pt idx="3644">
                  <c:v>0.22013850415512465</c:v>
                </c:pt>
                <c:pt idx="3645">
                  <c:v>0.22380886426592797</c:v>
                </c:pt>
                <c:pt idx="3646">
                  <c:v>0.21134349030470914</c:v>
                </c:pt>
                <c:pt idx="3647">
                  <c:v>0.20414127423822714</c:v>
                </c:pt>
                <c:pt idx="3648">
                  <c:v>0.21487534626038782</c:v>
                </c:pt>
                <c:pt idx="3649">
                  <c:v>0.20026315789473684</c:v>
                </c:pt>
                <c:pt idx="3650">
                  <c:v>0.24175900277008311</c:v>
                </c:pt>
                <c:pt idx="3651">
                  <c:v>0.22034626038781163</c:v>
                </c:pt>
                <c:pt idx="3652">
                  <c:v>0.24196675900277009</c:v>
                </c:pt>
                <c:pt idx="3653">
                  <c:v>0.2150831024930748</c:v>
                </c:pt>
                <c:pt idx="3654">
                  <c:v>0.22754847645429363</c:v>
                </c:pt>
                <c:pt idx="3655">
                  <c:v>0.24916897506925209</c:v>
                </c:pt>
                <c:pt idx="3656">
                  <c:v>0.2078808864265928</c:v>
                </c:pt>
                <c:pt idx="3657">
                  <c:v>0.20379501385041551</c:v>
                </c:pt>
                <c:pt idx="3658">
                  <c:v>0.19659279778393352</c:v>
                </c:pt>
                <c:pt idx="3659">
                  <c:v>0.24984764542936289</c:v>
                </c:pt>
                <c:pt idx="3660">
                  <c:v>0.21882271468144043</c:v>
                </c:pt>
                <c:pt idx="3661">
                  <c:v>0.22408587257617729</c:v>
                </c:pt>
                <c:pt idx="3662">
                  <c:v>0.23128808864265929</c:v>
                </c:pt>
                <c:pt idx="3663">
                  <c:v>0.25704986149584486</c:v>
                </c:pt>
                <c:pt idx="3664">
                  <c:v>0.20497229916897508</c:v>
                </c:pt>
                <c:pt idx="3665">
                  <c:v>0.19777008310249308</c:v>
                </c:pt>
                <c:pt idx="3666">
                  <c:v>0.21162049861495844</c:v>
                </c:pt>
                <c:pt idx="3667">
                  <c:v>0.24328254847645428</c:v>
                </c:pt>
                <c:pt idx="3668">
                  <c:v>0.24605263157894736</c:v>
                </c:pt>
                <c:pt idx="3669">
                  <c:v>0.25270083102493074</c:v>
                </c:pt>
                <c:pt idx="3670">
                  <c:v>0</c:v>
                </c:pt>
                <c:pt idx="3671">
                  <c:v>0</c:v>
                </c:pt>
                <c:pt idx="3672">
                  <c:v>0</c:v>
                </c:pt>
                <c:pt idx="3673">
                  <c:v>0</c:v>
                </c:pt>
                <c:pt idx="3674">
                  <c:v>0</c:v>
                </c:pt>
                <c:pt idx="3675">
                  <c:v>3.3792243767313018E-2</c:v>
                </c:pt>
                <c:pt idx="3676">
                  <c:v>4.0163434903047093E-2</c:v>
                </c:pt>
                <c:pt idx="3677">
                  <c:v>3.7393351800554017E-2</c:v>
                </c:pt>
                <c:pt idx="3678">
                  <c:v>3.6008310249307479E-2</c:v>
                </c:pt>
                <c:pt idx="3679">
                  <c:v>4.0717451523545709E-2</c:v>
                </c:pt>
                <c:pt idx="3680">
                  <c:v>3.7947368421052632E-2</c:v>
                </c:pt>
                <c:pt idx="3681">
                  <c:v>3.240720221606648E-2</c:v>
                </c:pt>
                <c:pt idx="3682">
                  <c:v>3.822437673130194E-2</c:v>
                </c:pt>
                <c:pt idx="3683">
                  <c:v>3.1022160664819946E-2</c:v>
                </c:pt>
                <c:pt idx="3684">
                  <c:v>3.5177285318559556E-2</c:v>
                </c:pt>
                <c:pt idx="3685">
                  <c:v>3.8501385041551248E-2</c:v>
                </c:pt>
                <c:pt idx="3686">
                  <c:v>3.3792243767313018E-2</c:v>
                </c:pt>
                <c:pt idx="3687">
                  <c:v>3.5731301939058172E-2</c:v>
                </c:pt>
                <c:pt idx="3688">
                  <c:v>3.5177285318559556E-2</c:v>
                </c:pt>
                <c:pt idx="3689">
                  <c:v>3.3238227146814403E-2</c:v>
                </c:pt>
                <c:pt idx="3690">
                  <c:v>3.4623268698060941E-2</c:v>
                </c:pt>
                <c:pt idx="3691">
                  <c:v>3.6562326869806094E-2</c:v>
                </c:pt>
                <c:pt idx="3692">
                  <c:v>3.129916897506925E-2</c:v>
                </c:pt>
                <c:pt idx="3693">
                  <c:v>4.0994459833795016E-2</c:v>
                </c:pt>
                <c:pt idx="3694">
                  <c:v>3.5454293628808864E-2</c:v>
                </c:pt>
                <c:pt idx="3695">
                  <c:v>3.4069252077562326E-2</c:v>
                </c:pt>
                <c:pt idx="3696">
                  <c:v>3.2684210526315788E-2</c:v>
                </c:pt>
                <c:pt idx="3697">
                  <c:v>3.5454293628808864E-2</c:v>
                </c:pt>
                <c:pt idx="3698">
                  <c:v>4.0440443213296401E-2</c:v>
                </c:pt>
                <c:pt idx="3699">
                  <c:v>3.6839335180055402E-2</c:v>
                </c:pt>
                <c:pt idx="3700">
                  <c:v>3.4069252077562326E-2</c:v>
                </c:pt>
                <c:pt idx="3701">
                  <c:v>3.822437673130194E-2</c:v>
                </c:pt>
                <c:pt idx="3702">
                  <c:v>7.1191135734072028E-2</c:v>
                </c:pt>
                <c:pt idx="3703">
                  <c:v>6.7036011080332414E-2</c:v>
                </c:pt>
                <c:pt idx="3704">
                  <c:v>6.7036011080332414E-2</c:v>
                </c:pt>
                <c:pt idx="3705">
                  <c:v>7.1191135734072028E-2</c:v>
                </c:pt>
                <c:pt idx="3706">
                  <c:v>6.7036011080332414E-2</c:v>
                </c:pt>
                <c:pt idx="3707">
                  <c:v>7.1191135734072028E-2</c:v>
                </c:pt>
                <c:pt idx="3708">
                  <c:v>0.24903047091412742</c:v>
                </c:pt>
                <c:pt idx="3709">
                  <c:v>0.24903047091412742</c:v>
                </c:pt>
                <c:pt idx="3710">
                  <c:v>0.17174515235457063</c:v>
                </c:pt>
                <c:pt idx="3711">
                  <c:v>0.17590027700831026</c:v>
                </c:pt>
                <c:pt idx="3712">
                  <c:v>0.17950138504155125</c:v>
                </c:pt>
                <c:pt idx="3713">
                  <c:v>0.20803324099722992</c:v>
                </c:pt>
                <c:pt idx="3714">
                  <c:v>0.21218836565096952</c:v>
                </c:pt>
                <c:pt idx="3715">
                  <c:v>0.18365650969529085</c:v>
                </c:pt>
                <c:pt idx="3716">
                  <c:v>0.21260387811634349</c:v>
                </c:pt>
                <c:pt idx="3717">
                  <c:v>0.18490304709141275</c:v>
                </c:pt>
                <c:pt idx="3718">
                  <c:v>0.21601108033240998</c:v>
                </c:pt>
                <c:pt idx="3719">
                  <c:v>0.18831024930747922</c:v>
                </c:pt>
                <c:pt idx="3720">
                  <c:v>8.2825484764542934E-2</c:v>
                </c:pt>
                <c:pt idx="3721">
                  <c:v>9.6537396121883653E-2</c:v>
                </c:pt>
                <c:pt idx="3722">
                  <c:v>8.670360110803324E-2</c:v>
                </c:pt>
                <c:pt idx="3723">
                  <c:v>9.2659279778393347E-2</c:v>
                </c:pt>
                <c:pt idx="3724">
                  <c:v>9.1966759002770085E-2</c:v>
                </c:pt>
                <c:pt idx="3725">
                  <c:v>9.8060941828254852E-2</c:v>
                </c:pt>
                <c:pt idx="3726">
                  <c:v>9.4182825484764546E-2</c:v>
                </c:pt>
                <c:pt idx="3727">
                  <c:v>8.8088642659279778E-2</c:v>
                </c:pt>
                <c:pt idx="3728">
                  <c:v>8.8088642659279778E-2</c:v>
                </c:pt>
                <c:pt idx="3729">
                  <c:v>9.8060941828254852E-2</c:v>
                </c:pt>
                <c:pt idx="3730">
                  <c:v>9.1966759002770085E-2</c:v>
                </c:pt>
                <c:pt idx="3731">
                  <c:v>9.4182825484764546E-2</c:v>
                </c:pt>
                <c:pt idx="3732">
                  <c:v>0</c:v>
                </c:pt>
                <c:pt idx="3733">
                  <c:v>0</c:v>
                </c:pt>
                <c:pt idx="3734">
                  <c:v>0</c:v>
                </c:pt>
                <c:pt idx="3735">
                  <c:v>0</c:v>
                </c:pt>
                <c:pt idx="3736">
                  <c:v>0</c:v>
                </c:pt>
                <c:pt idx="3737">
                  <c:v>0</c:v>
                </c:pt>
                <c:pt idx="3738">
                  <c:v>0</c:v>
                </c:pt>
                <c:pt idx="3739">
                  <c:v>0</c:v>
                </c:pt>
                <c:pt idx="3740">
                  <c:v>0</c:v>
                </c:pt>
                <c:pt idx="3741">
                  <c:v>0</c:v>
                </c:pt>
                <c:pt idx="3742">
                  <c:v>0</c:v>
                </c:pt>
                <c:pt idx="3743">
                  <c:v>0.202202216066482</c:v>
                </c:pt>
                <c:pt idx="3744">
                  <c:v>0.17642659279778394</c:v>
                </c:pt>
                <c:pt idx="3745">
                  <c:v>0.17642659279778394</c:v>
                </c:pt>
                <c:pt idx="3746">
                  <c:v>0.17642659279778394</c:v>
                </c:pt>
                <c:pt idx="3747">
                  <c:v>0.19044321329639891</c:v>
                </c:pt>
                <c:pt idx="3748">
                  <c:v>0.2020775623268698</c:v>
                </c:pt>
                <c:pt idx="3749">
                  <c:v>9.1966759002770085E-2</c:v>
                </c:pt>
                <c:pt idx="3750">
                  <c:v>9.5844875346260391E-2</c:v>
                </c:pt>
                <c:pt idx="3751">
                  <c:v>9.8060941828254852E-2</c:v>
                </c:pt>
                <c:pt idx="3752">
                  <c:v>0.10193905817174516</c:v>
                </c:pt>
                <c:pt idx="3753">
                  <c:v>0.1</c:v>
                </c:pt>
                <c:pt idx="3754">
                  <c:v>9.7506925207756237E-2</c:v>
                </c:pt>
                <c:pt idx="3755">
                  <c:v>9.3628808864265931E-2</c:v>
                </c:pt>
                <c:pt idx="3756">
                  <c:v>0.1038781163434903</c:v>
                </c:pt>
                <c:pt idx="3757">
                  <c:v>9.6675900277008314E-2</c:v>
                </c:pt>
                <c:pt idx="3758">
                  <c:v>0.10055401662049862</c:v>
                </c:pt>
                <c:pt idx="3759">
                  <c:v>0.10318559556786704</c:v>
                </c:pt>
                <c:pt idx="3760">
                  <c:v>0.10706371191135734</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8.5207756232686976E-2</c:v>
                </c:pt>
                <c:pt idx="3776">
                  <c:v>7.1218836565096949E-2</c:v>
                </c:pt>
                <c:pt idx="3777">
                  <c:v>9.0096952908587255E-2</c:v>
                </c:pt>
                <c:pt idx="3778">
                  <c:v>8.9085872576177283E-2</c:v>
                </c:pt>
                <c:pt idx="3779">
                  <c:v>8.0249307479224374E-2</c:v>
                </c:pt>
                <c:pt idx="3780">
                  <c:v>9.4265927977839337E-2</c:v>
                </c:pt>
                <c:pt idx="3781">
                  <c:v>8.2728531855955675E-2</c:v>
                </c:pt>
                <c:pt idx="3782">
                  <c:v>8.3628808864265922E-2</c:v>
                </c:pt>
                <c:pt idx="3783">
                  <c:v>8.9986149584487529E-2</c:v>
                </c:pt>
                <c:pt idx="3784">
                  <c:v>9.3947368421052627E-2</c:v>
                </c:pt>
                <c:pt idx="3785">
                  <c:v>9.6121883656509699E-2</c:v>
                </c:pt>
                <c:pt idx="3786">
                  <c:v>9.5166204986149583E-2</c:v>
                </c:pt>
                <c:pt idx="3787">
                  <c:v>8.8684210526315796E-2</c:v>
                </c:pt>
                <c:pt idx="3788">
                  <c:v>9.833795013850416E-2</c:v>
                </c:pt>
                <c:pt idx="3789">
                  <c:v>8.5844875346260383E-2</c:v>
                </c:pt>
                <c:pt idx="3790">
                  <c:v>9.220221606648199E-2</c:v>
                </c:pt>
                <c:pt idx="3791">
                  <c:v>9.6163434903047088E-2</c:v>
                </c:pt>
                <c:pt idx="3792">
                  <c:v>9.0900277008310243E-2</c:v>
                </c:pt>
                <c:pt idx="3793">
                  <c:v>9.7382271468144044E-2</c:v>
                </c:pt>
                <c:pt idx="3794">
                  <c:v>0.47390304709141273</c:v>
                </c:pt>
                <c:pt idx="3795">
                  <c:v>0.58040166204986154</c:v>
                </c:pt>
                <c:pt idx="3796">
                  <c:v>0.64527700831024926</c:v>
                </c:pt>
                <c:pt idx="3797">
                  <c:v>0.50501108033240993</c:v>
                </c:pt>
                <c:pt idx="3798">
                  <c:v>0.55183656509695289</c:v>
                </c:pt>
                <c:pt idx="3799">
                  <c:v>0.5458559556786704</c:v>
                </c:pt>
                <c:pt idx="3800">
                  <c:v>0.59642659279778398</c:v>
                </c:pt>
                <c:pt idx="3801">
                  <c:v>0.62727700831024935</c:v>
                </c:pt>
                <c:pt idx="3802">
                  <c:v>0.51225761772853184</c:v>
                </c:pt>
                <c:pt idx="3803">
                  <c:v>0.54862603878116345</c:v>
                </c:pt>
                <c:pt idx="3804">
                  <c:v>0.59919667590027703</c:v>
                </c:pt>
                <c:pt idx="3805">
                  <c:v>0.51502770083102489</c:v>
                </c:pt>
                <c:pt idx="3806">
                  <c:v>0.6300470914127424</c:v>
                </c:pt>
                <c:pt idx="3807">
                  <c:v>7.4155124653739616E-3</c:v>
                </c:pt>
                <c:pt idx="3808">
                  <c:v>1.1565096952908588E-2</c:v>
                </c:pt>
                <c:pt idx="3809">
                  <c:v>1.8138504155124652E-2</c:v>
                </c:pt>
                <c:pt idx="3810">
                  <c:v>2.0961218836565099E-2</c:v>
                </c:pt>
                <c:pt idx="3811">
                  <c:v>1.0648199445983379E-2</c:v>
                </c:pt>
                <c:pt idx="3812">
                  <c:v>6.1038781163434905E-2</c:v>
                </c:pt>
                <c:pt idx="3813">
                  <c:v>6.5027700831024937E-2</c:v>
                </c:pt>
                <c:pt idx="3814">
                  <c:v>8.0927977839335183E-2</c:v>
                </c:pt>
                <c:pt idx="3815">
                  <c:v>4.6689750692520779E-2</c:v>
                </c:pt>
                <c:pt idx="3816">
                  <c:v>6.9653739612188362E-2</c:v>
                </c:pt>
                <c:pt idx="3817">
                  <c:v>8.3365650969529081E-2</c:v>
                </c:pt>
                <c:pt idx="3818">
                  <c:v>6.6468144044321331E-2</c:v>
                </c:pt>
                <c:pt idx="3819">
                  <c:v>7.2091412742382274E-2</c:v>
                </c:pt>
                <c:pt idx="3820">
                  <c:v>0.05</c:v>
                </c:pt>
                <c:pt idx="3821">
                  <c:v>6.9155124653739616E-2</c:v>
                </c:pt>
                <c:pt idx="3822">
                  <c:v>3.7811634349030468E-2</c:v>
                </c:pt>
                <c:pt idx="3823">
                  <c:v>4.3102493074792241E-2</c:v>
                </c:pt>
                <c:pt idx="3824">
                  <c:v>4.3767313019390582E-2</c:v>
                </c:pt>
                <c:pt idx="3825">
                  <c:v>3.8476454293628809E-2</c:v>
                </c:pt>
                <c:pt idx="3826">
                  <c:v>4.4044321329639889E-2</c:v>
                </c:pt>
                <c:pt idx="3827">
                  <c:v>3.8753462603878117E-2</c:v>
                </c:pt>
                <c:pt idx="3828">
                  <c:v>7.1204986149584482E-2</c:v>
                </c:pt>
                <c:pt idx="3829">
                  <c:v>7.006925207756233E-2</c:v>
                </c:pt>
                <c:pt idx="3830">
                  <c:v>6.6800554016620495E-2</c:v>
                </c:pt>
                <c:pt idx="3831">
                  <c:v>6.9335180055401666E-2</c:v>
                </c:pt>
                <c:pt idx="3832">
                  <c:v>7.3739612188365652E-2</c:v>
                </c:pt>
                <c:pt idx="3833">
                  <c:v>7.2603878116343487E-2</c:v>
                </c:pt>
                <c:pt idx="3834">
                  <c:v>7.5540166204986145E-2</c:v>
                </c:pt>
                <c:pt idx="3835">
                  <c:v>7.1135734072022158E-2</c:v>
                </c:pt>
                <c:pt idx="3836">
                  <c:v>7.4404432132963993E-2</c:v>
                </c:pt>
                <c:pt idx="3837">
                  <c:v>0</c:v>
                </c:pt>
                <c:pt idx="3838">
                  <c:v>0</c:v>
                </c:pt>
                <c:pt idx="3839">
                  <c:v>4.3767313019390581E-4</c:v>
                </c:pt>
                <c:pt idx="3840">
                  <c:v>0.53490304709141279</c:v>
                </c:pt>
                <c:pt idx="3841">
                  <c:v>0.55124653739612184</c:v>
                </c:pt>
                <c:pt idx="3842">
                  <c:v>4.0717451523545709E-2</c:v>
                </c:pt>
                <c:pt idx="3843">
                  <c:v>3.2684210526315788E-2</c:v>
                </c:pt>
                <c:pt idx="3844">
                  <c:v>3.4623268698060941E-2</c:v>
                </c:pt>
                <c:pt idx="3845">
                  <c:v>3.6285318559556787E-2</c:v>
                </c:pt>
                <c:pt idx="3846">
                  <c:v>3.8778393351800555E-2</c:v>
                </c:pt>
                <c:pt idx="3847">
                  <c:v>3.711634349030471E-2</c:v>
                </c:pt>
                <c:pt idx="3848">
                  <c:v>3.5177285318559556E-2</c:v>
                </c:pt>
                <c:pt idx="3849">
                  <c:v>3.822437673130194E-2</c:v>
                </c:pt>
                <c:pt idx="3850">
                  <c:v>3.9747922437673132E-2</c:v>
                </c:pt>
                <c:pt idx="3851">
                  <c:v>3.5731301939058172E-2</c:v>
                </c:pt>
                <c:pt idx="3852">
                  <c:v>3.711634349030471E-2</c:v>
                </c:pt>
                <c:pt idx="3853">
                  <c:v>3.6285318559556787E-2</c:v>
                </c:pt>
                <c:pt idx="3854">
                  <c:v>4.0163434903047093E-2</c:v>
                </c:pt>
                <c:pt idx="3855">
                  <c:v>3.7254847645429363E-2</c:v>
                </c:pt>
                <c:pt idx="3856">
                  <c:v>3.3238227146814403E-2</c:v>
                </c:pt>
                <c:pt idx="3857">
                  <c:v>3.420775623268698E-2</c:v>
                </c:pt>
                <c:pt idx="3858">
                  <c:v>3.8916897506925209E-2</c:v>
                </c:pt>
                <c:pt idx="3859">
                  <c:v>3.4623268698060941E-2</c:v>
                </c:pt>
                <c:pt idx="3860">
                  <c:v>3.5869806094182825E-2</c:v>
                </c:pt>
                <c:pt idx="3861">
                  <c:v>3.8778393351800555E-2</c:v>
                </c:pt>
                <c:pt idx="3862">
                  <c:v>4.1409972299168978E-2</c:v>
                </c:pt>
                <c:pt idx="3863">
                  <c:v>3.6700831024930748E-2</c:v>
                </c:pt>
                <c:pt idx="3864">
                  <c:v>3.8362880886426594E-2</c:v>
                </c:pt>
                <c:pt idx="3865">
                  <c:v>3.7670360110803325E-2</c:v>
                </c:pt>
                <c:pt idx="3866">
                  <c:v>3.7642659279778397E-2</c:v>
                </c:pt>
                <c:pt idx="3867">
                  <c:v>4.0135734072022158E-2</c:v>
                </c:pt>
                <c:pt idx="3868">
                  <c:v>4.345983379501385E-2</c:v>
                </c:pt>
                <c:pt idx="3869">
                  <c:v>4.1520775623268696E-2</c:v>
                </c:pt>
                <c:pt idx="3870">
                  <c:v>3.9027700831024928E-2</c:v>
                </c:pt>
                <c:pt idx="3871">
                  <c:v>4.0966759002770081E-2</c:v>
                </c:pt>
                <c:pt idx="3872">
                  <c:v>3.4595567867036013E-2</c:v>
                </c:pt>
                <c:pt idx="3873">
                  <c:v>3.8473684210526313E-2</c:v>
                </c:pt>
                <c:pt idx="3874">
                  <c:v>3.5980609418282551E-2</c:v>
                </c:pt>
                <c:pt idx="3875">
                  <c:v>3.7088642659279782E-2</c:v>
                </c:pt>
                <c:pt idx="3876">
                  <c:v>8.6135734072022158E-2</c:v>
                </c:pt>
                <c:pt idx="3877">
                  <c:v>6.3975069252077563E-2</c:v>
                </c:pt>
                <c:pt idx="3878">
                  <c:v>6.2590027700831025E-2</c:v>
                </c:pt>
                <c:pt idx="3879">
                  <c:v>7.2285318559556791E-2</c:v>
                </c:pt>
                <c:pt idx="3880">
                  <c:v>7.7825484764542943E-2</c:v>
                </c:pt>
                <c:pt idx="3881">
                  <c:v>5.5941828254847642E-2</c:v>
                </c:pt>
                <c:pt idx="3882">
                  <c:v>7.3393351800554021E-2</c:v>
                </c:pt>
                <c:pt idx="3883">
                  <c:v>5.8711911357340718E-2</c:v>
                </c:pt>
                <c:pt idx="3884">
                  <c:v>7.4224376731301944E-2</c:v>
                </c:pt>
                <c:pt idx="3885">
                  <c:v>6.4529085872576178E-2</c:v>
                </c:pt>
                <c:pt idx="3886">
                  <c:v>5.9265927977839333E-2</c:v>
                </c:pt>
                <c:pt idx="3887">
                  <c:v>7.5332409972299175E-2</c:v>
                </c:pt>
                <c:pt idx="3888">
                  <c:v>5.6495844875346257E-2</c:v>
                </c:pt>
                <c:pt idx="3889">
                  <c:v>8.8074792243767311E-2</c:v>
                </c:pt>
                <c:pt idx="3890">
                  <c:v>6.5914127423822716E-2</c:v>
                </c:pt>
                <c:pt idx="3891">
                  <c:v>7.9764542936288083E-2</c:v>
                </c:pt>
                <c:pt idx="3892">
                  <c:v>8.9459833795013849E-2</c:v>
                </c:pt>
                <c:pt idx="3893">
                  <c:v>6.6468144044321331E-2</c:v>
                </c:pt>
                <c:pt idx="3894">
                  <c:v>7.5609418282548482E-2</c:v>
                </c:pt>
                <c:pt idx="3895">
                  <c:v>6.5083102493074793E-2</c:v>
                </c:pt>
                <c:pt idx="3896">
                  <c:v>7.5332409972299175E-2</c:v>
                </c:pt>
                <c:pt idx="3897">
                  <c:v>8.1149584487534621E-2</c:v>
                </c:pt>
                <c:pt idx="3898">
                  <c:v>5.9819944598337949E-2</c:v>
                </c:pt>
                <c:pt idx="3899">
                  <c:v>5.7049861495844872E-2</c:v>
                </c:pt>
                <c:pt idx="3900">
                  <c:v>4.8725761772853184E-2</c:v>
                </c:pt>
                <c:pt idx="3901">
                  <c:v>4.8171745152354568E-2</c:v>
                </c:pt>
                <c:pt idx="3902">
                  <c:v>4.5955678670360108E-2</c:v>
                </c:pt>
                <c:pt idx="3903">
                  <c:v>5.2326869806094183E-2</c:v>
                </c:pt>
                <c:pt idx="3904">
                  <c:v>5.5096952908587259E-2</c:v>
                </c:pt>
                <c:pt idx="3905">
                  <c:v>4.2908587257617731E-2</c:v>
                </c:pt>
                <c:pt idx="3906">
                  <c:v>3.8476454293628809E-2</c:v>
                </c:pt>
                <c:pt idx="3907">
                  <c:v>4.9002770083102491E-2</c:v>
                </c:pt>
                <c:pt idx="3908">
                  <c:v>5.149584487534626E-2</c:v>
                </c:pt>
                <c:pt idx="3909">
                  <c:v>5.4265927977839336E-2</c:v>
                </c:pt>
                <c:pt idx="3910">
                  <c:v>5.1772853185595567E-2</c:v>
                </c:pt>
                <c:pt idx="3911">
                  <c:v>3.8753462603878117E-2</c:v>
                </c:pt>
                <c:pt idx="3912">
                  <c:v>5.5373961218836566E-2</c:v>
                </c:pt>
                <c:pt idx="3913">
                  <c:v>5.4542936288088643E-2</c:v>
                </c:pt>
                <c:pt idx="3914">
                  <c:v>4.4570637119113576E-2</c:v>
                </c:pt>
                <c:pt idx="3915">
                  <c:v>5.0941828254847644E-2</c:v>
                </c:pt>
                <c:pt idx="3916">
                  <c:v>4.9556786703601106E-2</c:v>
                </c:pt>
                <c:pt idx="3917">
                  <c:v>4.3490304709141274E-2</c:v>
                </c:pt>
                <c:pt idx="3918">
                  <c:v>5.260387811634349E-2</c:v>
                </c:pt>
                <c:pt idx="3919">
                  <c:v>4.9833795013850414E-2</c:v>
                </c:pt>
                <c:pt idx="3920">
                  <c:v>4.2936288088642659E-2</c:v>
                </c:pt>
                <c:pt idx="3921">
                  <c:v>4.7645429362880888E-2</c:v>
                </c:pt>
                <c:pt idx="3922">
                  <c:v>5.3185595567867033E-2</c:v>
                </c:pt>
                <c:pt idx="3923">
                  <c:v>4.0138504155124655E-2</c:v>
                </c:pt>
                <c:pt idx="3924">
                  <c:v>4.4570637119113576E-2</c:v>
                </c:pt>
                <c:pt idx="3925">
                  <c:v>6.6177285318559556E-2</c:v>
                </c:pt>
                <c:pt idx="3926">
                  <c:v>6.0083102493074796E-2</c:v>
                </c:pt>
                <c:pt idx="3927">
                  <c:v>5.5373961218836566E-2</c:v>
                </c:pt>
                <c:pt idx="3928">
                  <c:v>0</c:v>
                </c:pt>
                <c:pt idx="3929">
                  <c:v>0</c:v>
                </c:pt>
                <c:pt idx="3930">
                  <c:v>0</c:v>
                </c:pt>
                <c:pt idx="3931">
                  <c:v>0</c:v>
                </c:pt>
                <c:pt idx="3932">
                  <c:v>0</c:v>
                </c:pt>
                <c:pt idx="3933">
                  <c:v>0</c:v>
                </c:pt>
                <c:pt idx="3934">
                  <c:v>0</c:v>
                </c:pt>
                <c:pt idx="3935">
                  <c:v>6.28808864265928E-2</c:v>
                </c:pt>
                <c:pt idx="3936">
                  <c:v>7.3407202216066489E-2</c:v>
                </c:pt>
                <c:pt idx="3937">
                  <c:v>7.0360110803324105E-2</c:v>
                </c:pt>
                <c:pt idx="3938">
                  <c:v>6.5927977839335183E-2</c:v>
                </c:pt>
                <c:pt idx="3939">
                  <c:v>8.0581717451523552E-2</c:v>
                </c:pt>
                <c:pt idx="3940">
                  <c:v>6.6481994459833799E-2</c:v>
                </c:pt>
                <c:pt idx="3941">
                  <c:v>6.3434903047091415E-2</c:v>
                </c:pt>
                <c:pt idx="3942">
                  <c:v>7.7534626038781168E-2</c:v>
                </c:pt>
                <c:pt idx="3943">
                  <c:v>6.4556786703601113E-2</c:v>
                </c:pt>
                <c:pt idx="3944">
                  <c:v>7.925207756232687E-2</c:v>
                </c:pt>
                <c:pt idx="3945">
                  <c:v>7.6204986149584486E-2</c:v>
                </c:pt>
                <c:pt idx="3946">
                  <c:v>6.7603878116343497E-2</c:v>
                </c:pt>
                <c:pt idx="3947">
                  <c:v>6.3642659279778399E-2</c:v>
                </c:pt>
                <c:pt idx="3948">
                  <c:v>6.7506925207756238E-2</c:v>
                </c:pt>
                <c:pt idx="3949">
                  <c:v>8.1925207756232687E-2</c:v>
                </c:pt>
                <c:pt idx="3950">
                  <c:v>7.1398891966758998E-2</c:v>
                </c:pt>
                <c:pt idx="3951">
                  <c:v>6.7396121883656512E-2</c:v>
                </c:pt>
                <c:pt idx="3952">
                  <c:v>7.2936288088642665E-2</c:v>
                </c:pt>
                <c:pt idx="3953">
                  <c:v>6.4626038781163436E-2</c:v>
                </c:pt>
                <c:pt idx="3954">
                  <c:v>6.878116343490305E-2</c:v>
                </c:pt>
                <c:pt idx="3955">
                  <c:v>6.878116343490305E-2</c:v>
                </c:pt>
                <c:pt idx="3956">
                  <c:v>8.4653739612188361E-2</c:v>
                </c:pt>
                <c:pt idx="3957">
                  <c:v>5.1689750692520776E-2</c:v>
                </c:pt>
                <c:pt idx="3958">
                  <c:v>6.5124653739612182E-2</c:v>
                </c:pt>
                <c:pt idx="3959">
                  <c:v>8.8670360110803328E-2</c:v>
                </c:pt>
                <c:pt idx="3960">
                  <c:v>8.1745152354570638E-2</c:v>
                </c:pt>
                <c:pt idx="3961">
                  <c:v>8.4653739612188361E-2</c:v>
                </c:pt>
                <c:pt idx="3962">
                  <c:v>6.6094182825484765E-2</c:v>
                </c:pt>
                <c:pt idx="3963">
                  <c:v>6.7728531855955676E-2</c:v>
                </c:pt>
                <c:pt idx="3964">
                  <c:v>5.8227146814404433E-2</c:v>
                </c:pt>
                <c:pt idx="3965">
                  <c:v>6.9916897506925202E-2</c:v>
                </c:pt>
                <c:pt idx="3966">
                  <c:v>4.4293628808864269E-2</c:v>
                </c:pt>
                <c:pt idx="3967">
                  <c:v>7.9085872576177288E-2</c:v>
                </c:pt>
                <c:pt idx="3968">
                  <c:v>6.1468144044321327E-2</c:v>
                </c:pt>
                <c:pt idx="3969">
                  <c:v>6.0249307479224377E-2</c:v>
                </c:pt>
                <c:pt idx="3970">
                  <c:v>7.2160664819944598E-2</c:v>
                </c:pt>
                <c:pt idx="3971">
                  <c:v>5.5318559556786703E-2</c:v>
                </c:pt>
                <c:pt idx="3972">
                  <c:v>8.132963988919667E-2</c:v>
                </c:pt>
                <c:pt idx="3973">
                  <c:v>6.2437673130193903E-2</c:v>
                </c:pt>
                <c:pt idx="3974">
                  <c:v>6.4819944598337953E-2</c:v>
                </c:pt>
                <c:pt idx="3975">
                  <c:v>6.4681440443213292E-2</c:v>
                </c:pt>
                <c:pt idx="3976">
                  <c:v>5.9861495844875344E-2</c:v>
                </c:pt>
                <c:pt idx="3977">
                  <c:v>7.3573407202216071E-2</c:v>
                </c:pt>
                <c:pt idx="3978">
                  <c:v>6.7340720221606643E-2</c:v>
                </c:pt>
                <c:pt idx="3979">
                  <c:v>5.7340720221606647E-2</c:v>
                </c:pt>
                <c:pt idx="3980">
                  <c:v>9.2132963988919667E-2</c:v>
                </c:pt>
                <c:pt idx="3981">
                  <c:v>6.2686980609418283E-2</c:v>
                </c:pt>
                <c:pt idx="3982">
                  <c:v>7.0997229916897511E-2</c:v>
                </c:pt>
                <c:pt idx="3983">
                  <c:v>8.2409972299168979E-2</c:v>
                </c:pt>
                <c:pt idx="3984">
                  <c:v>6.8559556786703599E-2</c:v>
                </c:pt>
                <c:pt idx="3985">
                  <c:v>6.6038781163434909E-2</c:v>
                </c:pt>
                <c:pt idx="3986">
                  <c:v>8.5567867036011075E-2</c:v>
                </c:pt>
                <c:pt idx="3987">
                  <c:v>6.10803324099723E-2</c:v>
                </c:pt>
                <c:pt idx="3988">
                  <c:v>8.2659279778393352E-2</c:v>
                </c:pt>
                <c:pt idx="3989">
                  <c:v>6.3601108033240997E-2</c:v>
                </c:pt>
                <c:pt idx="3990">
                  <c:v>6.8254847645429356E-2</c:v>
                </c:pt>
                <c:pt idx="3991">
                  <c:v>9.304709141274238E-2</c:v>
                </c:pt>
                <c:pt idx="3992">
                  <c:v>5.817174515235457E-2</c:v>
                </c:pt>
                <c:pt idx="3993">
                  <c:v>8.3324099722991693E-2</c:v>
                </c:pt>
                <c:pt idx="3994">
                  <c:v>8.9639889196675898E-2</c:v>
                </c:pt>
                <c:pt idx="3995">
                  <c:v>7.3074792243767311E-2</c:v>
                </c:pt>
                <c:pt idx="3996">
                  <c:v>6.5595567867036006E-2</c:v>
                </c:pt>
                <c:pt idx="3997">
                  <c:v>6.0775623268698058E-2</c:v>
                </c:pt>
                <c:pt idx="3998">
                  <c:v>6.2382271468144047E-2</c:v>
                </c:pt>
                <c:pt idx="3999">
                  <c:v>8.2243767313019397E-2</c:v>
                </c:pt>
                <c:pt idx="4000">
                  <c:v>7.454293628808864E-2</c:v>
                </c:pt>
                <c:pt idx="4001">
                  <c:v>9.310249307479225E-2</c:v>
                </c:pt>
                <c:pt idx="4002">
                  <c:v>4.5124653739612192E-2</c:v>
                </c:pt>
                <c:pt idx="4003">
                  <c:v>5.8808864265927976E-2</c:v>
                </c:pt>
                <c:pt idx="4004">
                  <c:v>8.9584487534626042E-2</c:v>
                </c:pt>
                <c:pt idx="4005">
                  <c:v>7.4487534626038784E-2</c:v>
                </c:pt>
                <c:pt idx="4006">
                  <c:v>8.2299168975069253E-2</c:v>
                </c:pt>
                <c:pt idx="4007">
                  <c:v>7.1911357340720225E-2</c:v>
                </c:pt>
                <c:pt idx="4008">
                  <c:v>5.2520775623268699E-2</c:v>
                </c:pt>
                <c:pt idx="4009">
                  <c:v>5.5900277008310247E-2</c:v>
                </c:pt>
                <c:pt idx="4010">
                  <c:v>6.5789473684210523E-2</c:v>
                </c:pt>
                <c:pt idx="4011">
                  <c:v>8.404432132963989E-2</c:v>
                </c:pt>
                <c:pt idx="4012">
                  <c:v>7.0138504155124654E-2</c:v>
                </c:pt>
                <c:pt idx="4013">
                  <c:v>6.7783933518005546E-2</c:v>
                </c:pt>
                <c:pt idx="4014">
                  <c:v>7.1052631578947367E-2</c:v>
                </c:pt>
                <c:pt idx="4015">
                  <c:v>7.5263157894736837E-2</c:v>
                </c:pt>
                <c:pt idx="4016">
                  <c:v>4.5401662049861499E-2</c:v>
                </c:pt>
                <c:pt idx="4017">
                  <c:v>5.5844875346260391E-2</c:v>
                </c:pt>
                <c:pt idx="4018">
                  <c:v>6.3573407202216062E-2</c:v>
                </c:pt>
                <c:pt idx="4019">
                  <c:v>6.8227146814404435E-2</c:v>
                </c:pt>
                <c:pt idx="4020">
                  <c:v>8.6952908587257613E-2</c:v>
                </c:pt>
                <c:pt idx="4021">
                  <c:v>9.1855955678670359E-2</c:v>
                </c:pt>
                <c:pt idx="4022">
                  <c:v>7.4099722991689751E-2</c:v>
                </c:pt>
                <c:pt idx="4023">
                  <c:v>6.0692520775623267E-2</c:v>
                </c:pt>
                <c:pt idx="4024">
                  <c:v>8.4709141274238231E-2</c:v>
                </c:pt>
                <c:pt idx="4025">
                  <c:v>7.6731301939058166E-2</c:v>
                </c:pt>
                <c:pt idx="4026">
                  <c:v>9.5318559556786697E-2</c:v>
                </c:pt>
                <c:pt idx="4027">
                  <c:v>6.4265927977839338E-2</c:v>
                </c:pt>
                <c:pt idx="4028">
                  <c:v>6.0664819944598339E-2</c:v>
                </c:pt>
                <c:pt idx="4029">
                  <c:v>6.2659279778393348E-2</c:v>
                </c:pt>
                <c:pt idx="4030">
                  <c:v>8.4515235457063714E-2</c:v>
                </c:pt>
                <c:pt idx="4031">
                  <c:v>5.7783933518005537E-2</c:v>
                </c:pt>
                <c:pt idx="4032">
                  <c:v>0.10401662049861496</c:v>
                </c:pt>
                <c:pt idx="4033">
                  <c:v>9.9861495844875345E-2</c:v>
                </c:pt>
                <c:pt idx="4034">
                  <c:v>0.11121883656509696</c:v>
                </c:pt>
                <c:pt idx="4035">
                  <c:v>0.11523545706371191</c:v>
                </c:pt>
                <c:pt idx="4036">
                  <c:v>0.11315789473684211</c:v>
                </c:pt>
                <c:pt idx="4037">
                  <c:v>0.11717451523545706</c:v>
                </c:pt>
                <c:pt idx="4038">
                  <c:v>0.13227146814404434</c:v>
                </c:pt>
                <c:pt idx="4039">
                  <c:v>0.13254847645429363</c:v>
                </c:pt>
                <c:pt idx="4040">
                  <c:v>0.13324099722991689</c:v>
                </c:pt>
                <c:pt idx="4041">
                  <c:v>0.15623268698060941</c:v>
                </c:pt>
                <c:pt idx="4042">
                  <c:v>0.15789473684210525</c:v>
                </c:pt>
                <c:pt idx="4043">
                  <c:v>0.1164819944598338</c:v>
                </c:pt>
                <c:pt idx="4044">
                  <c:v>0.11246537396121883</c:v>
                </c:pt>
                <c:pt idx="4045">
                  <c:v>0.15401662049861495</c:v>
                </c:pt>
                <c:pt idx="4046">
                  <c:v>0.11551246537396122</c:v>
                </c:pt>
                <c:pt idx="4047">
                  <c:v>0.16011080332409972</c:v>
                </c:pt>
                <c:pt idx="4048">
                  <c:v>0.13850415512465375</c:v>
                </c:pt>
                <c:pt idx="4049">
                  <c:v>0.11952908587257617</c:v>
                </c:pt>
                <c:pt idx="4050">
                  <c:v>0.14238227146814406</c:v>
                </c:pt>
                <c:pt idx="4051">
                  <c:v>0.11897506925207756</c:v>
                </c:pt>
                <c:pt idx="4052">
                  <c:v>0.16481994459833796</c:v>
                </c:pt>
                <c:pt idx="4053">
                  <c:v>0.12299168975069252</c:v>
                </c:pt>
                <c:pt idx="4054">
                  <c:v>0.31412742382271469</c:v>
                </c:pt>
                <c:pt idx="4055">
                  <c:v>0.32659279778393352</c:v>
                </c:pt>
                <c:pt idx="4056">
                  <c:v>0.13351800554016621</c:v>
                </c:pt>
                <c:pt idx="4057">
                  <c:v>0.12119113573407202</c:v>
                </c:pt>
                <c:pt idx="4058">
                  <c:v>0.15512465373961218</c:v>
                </c:pt>
                <c:pt idx="4059">
                  <c:v>0.13656509695290858</c:v>
                </c:pt>
                <c:pt idx="4060">
                  <c:v>0.12368421052631579</c:v>
                </c:pt>
                <c:pt idx="4061">
                  <c:v>0.16468144044321328</c:v>
                </c:pt>
                <c:pt idx="4062">
                  <c:v>0.12714681440443212</c:v>
                </c:pt>
                <c:pt idx="4063">
                  <c:v>0.14058171745152354</c:v>
                </c:pt>
                <c:pt idx="4064">
                  <c:v>0.10138504155124654</c:v>
                </c:pt>
                <c:pt idx="4065">
                  <c:v>0.11454293628808865</c:v>
                </c:pt>
                <c:pt idx="4066">
                  <c:v>0.1299168975069252</c:v>
                </c:pt>
                <c:pt idx="4067">
                  <c:v>0.10595567867036011</c:v>
                </c:pt>
                <c:pt idx="4068">
                  <c:v>0.13518005540166206</c:v>
                </c:pt>
                <c:pt idx="4069">
                  <c:v>9.7368421052631576E-2</c:v>
                </c:pt>
                <c:pt idx="4070">
                  <c:v>0.13767313019390581</c:v>
                </c:pt>
                <c:pt idx="4071">
                  <c:v>9.9168975069252083E-2</c:v>
                </c:pt>
                <c:pt idx="4072">
                  <c:v>0.13240997229916898</c:v>
                </c:pt>
                <c:pt idx="4073">
                  <c:v>0.1077562326869806</c:v>
                </c:pt>
                <c:pt idx="4074">
                  <c:v>0.10318559556786704</c:v>
                </c:pt>
                <c:pt idx="4075">
                  <c:v>0.11689750692520776</c:v>
                </c:pt>
                <c:pt idx="4076">
                  <c:v>0.12049861495844875</c:v>
                </c:pt>
                <c:pt idx="4077">
                  <c:v>0.11094182825484765</c:v>
                </c:pt>
                <c:pt idx="4078">
                  <c:v>0.10637119113573407</c:v>
                </c:pt>
                <c:pt idx="4079">
                  <c:v>0.14155124653739612</c:v>
                </c:pt>
                <c:pt idx="4080">
                  <c:v>0.13628808864265929</c:v>
                </c:pt>
                <c:pt idx="4081">
                  <c:v>0.10955678670360111</c:v>
                </c:pt>
                <c:pt idx="4082">
                  <c:v>0.11675900277008311</c:v>
                </c:pt>
                <c:pt idx="4083">
                  <c:v>0.10512465373961219</c:v>
                </c:pt>
                <c:pt idx="4084">
                  <c:v>9.3628808864265931E-2</c:v>
                </c:pt>
                <c:pt idx="4085">
                  <c:v>9.8060941828254852E-2</c:v>
                </c:pt>
                <c:pt idx="4086">
                  <c:v>8.3102493074792241E-2</c:v>
                </c:pt>
                <c:pt idx="4087">
                  <c:v>0.10581717451523545</c:v>
                </c:pt>
                <c:pt idx="4088">
                  <c:v>9.141274238227147E-2</c:v>
                </c:pt>
                <c:pt idx="4089">
                  <c:v>8.6980609418282548E-2</c:v>
                </c:pt>
                <c:pt idx="4090">
                  <c:v>0.11842105263157894</c:v>
                </c:pt>
                <c:pt idx="4091">
                  <c:v>0.10941828254847645</c:v>
                </c:pt>
                <c:pt idx="4092">
                  <c:v>9.6675900277008314E-2</c:v>
                </c:pt>
                <c:pt idx="4093">
                  <c:v>8.6149584487534625E-2</c:v>
                </c:pt>
                <c:pt idx="4094">
                  <c:v>0.10110803324099724</c:v>
                </c:pt>
                <c:pt idx="4095">
                  <c:v>0.11038781163434903</c:v>
                </c:pt>
                <c:pt idx="4096">
                  <c:v>0.12202216066481994</c:v>
                </c:pt>
                <c:pt idx="4097">
                  <c:v>0.12036011080332409</c:v>
                </c:pt>
                <c:pt idx="4098">
                  <c:v>9.4459833795013853E-2</c:v>
                </c:pt>
                <c:pt idx="4099">
                  <c:v>0.10595567867036011</c:v>
                </c:pt>
                <c:pt idx="4100">
                  <c:v>9.0027700831024932E-2</c:v>
                </c:pt>
                <c:pt idx="4101">
                  <c:v>9.7368421052631576E-2</c:v>
                </c:pt>
                <c:pt idx="4102">
                  <c:v>9.0166204986149578E-2</c:v>
                </c:pt>
                <c:pt idx="4103">
                  <c:v>8.5734072022160671E-2</c:v>
                </c:pt>
                <c:pt idx="4104">
                  <c:v>6.9529085872576182E-4</c:v>
                </c:pt>
                <c:pt idx="4105">
                  <c:v>1.2437673130193906E-3</c:v>
                </c:pt>
                <c:pt idx="4106">
                  <c:v>5.5941828254847642E-2</c:v>
                </c:pt>
                <c:pt idx="4107">
                  <c:v>5.3725761772853188E-2</c:v>
                </c:pt>
                <c:pt idx="4108">
                  <c:v>6.3421052631578947E-2</c:v>
                </c:pt>
                <c:pt idx="4109">
                  <c:v>6.1204986149584487E-2</c:v>
                </c:pt>
                <c:pt idx="4110">
                  <c:v>5.5941828254847642E-2</c:v>
                </c:pt>
                <c:pt idx="4111">
                  <c:v>5.3725761772853188E-2</c:v>
                </c:pt>
                <c:pt idx="4112">
                  <c:v>8.6565096952908593E-2</c:v>
                </c:pt>
                <c:pt idx="4113">
                  <c:v>8.8088642659279778E-2</c:v>
                </c:pt>
                <c:pt idx="4114">
                  <c:v>8.6426592797783933E-2</c:v>
                </c:pt>
                <c:pt idx="4115">
                  <c:v>8.1578947368421056E-2</c:v>
                </c:pt>
                <c:pt idx="4116">
                  <c:v>8.088642659279778E-2</c:v>
                </c:pt>
                <c:pt idx="4117">
                  <c:v>8.7119113573407209E-2</c:v>
                </c:pt>
                <c:pt idx="4118">
                  <c:v>8.7119113573407209E-2</c:v>
                </c:pt>
                <c:pt idx="4119">
                  <c:v>8.8504155124653733E-2</c:v>
                </c:pt>
                <c:pt idx="4120">
                  <c:v>8.878116343490304E-2</c:v>
                </c:pt>
                <c:pt idx="4121">
                  <c:v>8.2825484764542934E-2</c:v>
                </c:pt>
                <c:pt idx="4122">
                  <c:v>8.1578947368421056E-2</c:v>
                </c:pt>
                <c:pt idx="4123">
                  <c:v>8.3795013850415517E-2</c:v>
                </c:pt>
                <c:pt idx="4124">
                  <c:v>8.3795013850415517E-2</c:v>
                </c:pt>
                <c:pt idx="4125">
                  <c:v>9.0720221606648194E-2</c:v>
                </c:pt>
                <c:pt idx="4126">
                  <c:v>8.5041551246537395E-2</c:v>
                </c:pt>
                <c:pt idx="4127">
                  <c:v>8.6011080332409978E-2</c:v>
                </c:pt>
                <c:pt idx="4128">
                  <c:v>0.12451523545706371</c:v>
                </c:pt>
                <c:pt idx="4129">
                  <c:v>0.14653739612188366</c:v>
                </c:pt>
                <c:pt idx="4130">
                  <c:v>0.11731301939058172</c:v>
                </c:pt>
                <c:pt idx="4131">
                  <c:v>9.833795013850416E-2</c:v>
                </c:pt>
                <c:pt idx="4132">
                  <c:v>9.4321329639889193E-2</c:v>
                </c:pt>
                <c:pt idx="4133">
                  <c:v>0.10290858725761773</c:v>
                </c:pt>
                <c:pt idx="4134">
                  <c:v>0.13448753462603877</c:v>
                </c:pt>
                <c:pt idx="4135">
                  <c:v>0.10637119113573407</c:v>
                </c:pt>
                <c:pt idx="4136">
                  <c:v>0.11454293628808865</c:v>
                </c:pt>
                <c:pt idx="4137">
                  <c:v>8.6565096952908593E-2</c:v>
                </c:pt>
                <c:pt idx="4138">
                  <c:v>9.4321329639889193E-2</c:v>
                </c:pt>
                <c:pt idx="4139">
                  <c:v>0.11509695290858726</c:v>
                </c:pt>
                <c:pt idx="4140">
                  <c:v>9.6952908587257622E-2</c:v>
                </c:pt>
                <c:pt idx="4141">
                  <c:v>8.9889196675900271E-2</c:v>
                </c:pt>
                <c:pt idx="4142">
                  <c:v>9.3213296398891962E-2</c:v>
                </c:pt>
                <c:pt idx="4143">
                  <c:v>9.4736842105263161E-2</c:v>
                </c:pt>
                <c:pt idx="4144">
                  <c:v>9.1135734072022162E-2</c:v>
                </c:pt>
                <c:pt idx="4145">
                  <c:v>8.7811634349030471E-2</c:v>
                </c:pt>
                <c:pt idx="4146">
                  <c:v>8.6565096952908593E-2</c:v>
                </c:pt>
                <c:pt idx="4147">
                  <c:v>8.9335180055401656E-2</c:v>
                </c:pt>
                <c:pt idx="4148">
                  <c:v>0.11592797783933519</c:v>
                </c:pt>
                <c:pt idx="4149">
                  <c:v>9.349030470914127E-2</c:v>
                </c:pt>
                <c:pt idx="4150">
                  <c:v>0.10166204986149585</c:v>
                </c:pt>
                <c:pt idx="4151">
                  <c:v>9.6952908587257622E-2</c:v>
                </c:pt>
                <c:pt idx="4152">
                  <c:v>9.3905817174515238E-2</c:v>
                </c:pt>
                <c:pt idx="4153">
                  <c:v>0.11606648199445983</c:v>
                </c:pt>
                <c:pt idx="4154">
                  <c:v>9.5983379501385038E-2</c:v>
                </c:pt>
                <c:pt idx="4155">
                  <c:v>3.4168975069252081E-2</c:v>
                </c:pt>
                <c:pt idx="4156">
                  <c:v>3.538781163434903E-2</c:v>
                </c:pt>
                <c:pt idx="4157">
                  <c:v>4.5498614958448751E-2</c:v>
                </c:pt>
                <c:pt idx="4158">
                  <c:v>4.9445983379501388E-2</c:v>
                </c:pt>
                <c:pt idx="4159">
                  <c:v>3.7880886426592798E-2</c:v>
                </c:pt>
                <c:pt idx="4160">
                  <c:v>4.1495844875346258E-2</c:v>
                </c:pt>
                <c:pt idx="4161">
                  <c:v>5.0637119113573409E-2</c:v>
                </c:pt>
                <c:pt idx="4162">
                  <c:v>7.8144044321329639E-2</c:v>
                </c:pt>
                <c:pt idx="4163">
                  <c:v>6.8573407202216066E-2</c:v>
                </c:pt>
                <c:pt idx="4164">
                  <c:v>5.8448753462603878E-2</c:v>
                </c:pt>
                <c:pt idx="4165">
                  <c:v>6.9141274238227149E-2</c:v>
                </c:pt>
                <c:pt idx="4166">
                  <c:v>4.6440443213296399E-2</c:v>
                </c:pt>
                <c:pt idx="4167">
                  <c:v>5.0664819944598337E-2</c:v>
                </c:pt>
                <c:pt idx="4168">
                  <c:v>5.8448753462603878E-2</c:v>
                </c:pt>
                <c:pt idx="4169">
                  <c:v>7.3628808864265927E-2</c:v>
                </c:pt>
                <c:pt idx="4170">
                  <c:v>4.7853185595567865E-2</c:v>
                </c:pt>
                <c:pt idx="4171">
                  <c:v>6.1440443213296399E-2</c:v>
                </c:pt>
                <c:pt idx="4172">
                  <c:v>7.4681440443213301E-2</c:v>
                </c:pt>
                <c:pt idx="4173">
                  <c:v>6.2908587257617735E-2</c:v>
                </c:pt>
                <c:pt idx="4174">
                  <c:v>5.6011080332409972E-2</c:v>
                </c:pt>
                <c:pt idx="4175">
                  <c:v>8.3933518005540164E-2</c:v>
                </c:pt>
                <c:pt idx="4176">
                  <c:v>5.1218836565096952E-2</c:v>
                </c:pt>
                <c:pt idx="4177">
                  <c:v>5.3088642659279775E-2</c:v>
                </c:pt>
                <c:pt idx="4178">
                  <c:v>7.4958448753462609E-2</c:v>
                </c:pt>
                <c:pt idx="4179">
                  <c:v>6.1163434903047091E-2</c:v>
                </c:pt>
                <c:pt idx="4180">
                  <c:v>7.3351800554016619E-2</c:v>
                </c:pt>
                <c:pt idx="4181">
                  <c:v>6.2631578947368427E-2</c:v>
                </c:pt>
                <c:pt idx="4182">
                  <c:v>8.2742382271468143E-2</c:v>
                </c:pt>
                <c:pt idx="4183">
                  <c:v>5.3393351800554018E-2</c:v>
                </c:pt>
                <c:pt idx="4184">
                  <c:v>0.10914127423822714</c:v>
                </c:pt>
                <c:pt idx="4185">
                  <c:v>0.14556786703601107</c:v>
                </c:pt>
                <c:pt idx="4186">
                  <c:v>0.11606648199445983</c:v>
                </c:pt>
                <c:pt idx="4187">
                  <c:v>7.5650969529085871E-2</c:v>
                </c:pt>
                <c:pt idx="4188">
                  <c:v>6.9002770083102488E-2</c:v>
                </c:pt>
                <c:pt idx="4189">
                  <c:v>8.2423822714681447E-2</c:v>
                </c:pt>
                <c:pt idx="4190">
                  <c:v>7.2714681440443213E-2</c:v>
                </c:pt>
                <c:pt idx="4191">
                  <c:v>9.8642659279778389E-2</c:v>
                </c:pt>
                <c:pt idx="4192">
                  <c:v>5.4290858725761774E-2</c:v>
                </c:pt>
                <c:pt idx="4193">
                  <c:v>6.093905817174515E-2</c:v>
                </c:pt>
                <c:pt idx="4194">
                  <c:v>5.4290858725761774E-2</c:v>
                </c:pt>
                <c:pt idx="4195">
                  <c:v>6.093905817174515E-2</c:v>
                </c:pt>
                <c:pt idx="4196">
                  <c:v>5.5121883656509697E-2</c:v>
                </c:pt>
                <c:pt idx="4197">
                  <c:v>6.1770083102493073E-2</c:v>
                </c:pt>
                <c:pt idx="4198">
                  <c:v>7.5761772853185597E-2</c:v>
                </c:pt>
                <c:pt idx="4199">
                  <c:v>8.351800554016621E-2</c:v>
                </c:pt>
                <c:pt idx="4200">
                  <c:v>6.7451523545706368E-2</c:v>
                </c:pt>
                <c:pt idx="4201">
                  <c:v>8.351800554016621E-2</c:v>
                </c:pt>
                <c:pt idx="4202">
                  <c:v>9.0304709141274239E-2</c:v>
                </c:pt>
                <c:pt idx="4203">
                  <c:v>7.5623268698060936E-2</c:v>
                </c:pt>
                <c:pt idx="4204">
                  <c:v>8.6980609418282548E-2</c:v>
                </c:pt>
                <c:pt idx="4205">
                  <c:v>6.980609418282549E-2</c:v>
                </c:pt>
                <c:pt idx="4206">
                  <c:v>7.188365650969529E-2</c:v>
                </c:pt>
                <c:pt idx="4207">
                  <c:v>6.8559556786703599E-2</c:v>
                </c:pt>
                <c:pt idx="4208">
                  <c:v>9.0304709141274239E-2</c:v>
                </c:pt>
                <c:pt idx="4209">
                  <c:v>8.6980609418282548E-2</c:v>
                </c:pt>
                <c:pt idx="4210">
                  <c:v>7.6177285318559551E-2</c:v>
                </c:pt>
                <c:pt idx="4211">
                  <c:v>6.9113573407202214E-2</c:v>
                </c:pt>
                <c:pt idx="4212">
                  <c:v>9.1274238227146809E-2</c:v>
                </c:pt>
                <c:pt idx="4213">
                  <c:v>7.2437673130193905E-2</c:v>
                </c:pt>
                <c:pt idx="4214">
                  <c:v>7.7285318559556782E-2</c:v>
                </c:pt>
                <c:pt idx="4215">
                  <c:v>8.7950138504155131E-2</c:v>
                </c:pt>
                <c:pt idx="4216">
                  <c:v>9.1966759002770085E-2</c:v>
                </c:pt>
                <c:pt idx="4217">
                  <c:v>0.1257617728531856</c:v>
                </c:pt>
                <c:pt idx="4218">
                  <c:v>0.1371191135734072</c:v>
                </c:pt>
                <c:pt idx="4219">
                  <c:v>9.9722991689750698E-2</c:v>
                </c:pt>
                <c:pt idx="4220">
                  <c:v>0.10664819944598337</c:v>
                </c:pt>
                <c:pt idx="4221">
                  <c:v>0.10872576177285319</c:v>
                </c:pt>
                <c:pt idx="4222">
                  <c:v>0.1018005540166205</c:v>
                </c:pt>
                <c:pt idx="4223">
                  <c:v>0.14362880886426593</c:v>
                </c:pt>
                <c:pt idx="4224">
                  <c:v>0.21024930747922438</c:v>
                </c:pt>
                <c:pt idx="4225">
                  <c:v>0.18781163434903048</c:v>
                </c:pt>
                <c:pt idx="4226">
                  <c:v>0.20512465373961219</c:v>
                </c:pt>
                <c:pt idx="4227">
                  <c:v>0.19002770083102494</c:v>
                </c:pt>
                <c:pt idx="4228">
                  <c:v>0.21204986149584487</c:v>
                </c:pt>
                <c:pt idx="4229">
                  <c:v>0.20831024930747921</c:v>
                </c:pt>
                <c:pt idx="4230">
                  <c:v>0.21523545706371192</c:v>
                </c:pt>
                <c:pt idx="4231">
                  <c:v>0.19279778393351801</c:v>
                </c:pt>
                <c:pt idx="4232">
                  <c:v>0.16897506925207756</c:v>
                </c:pt>
                <c:pt idx="4233">
                  <c:v>0.17326869806094183</c:v>
                </c:pt>
                <c:pt idx="4234">
                  <c:v>0.23988919667590028</c:v>
                </c:pt>
                <c:pt idx="4235">
                  <c:v>0.24362880886426594</c:v>
                </c:pt>
                <c:pt idx="4236">
                  <c:v>0.17506925207756233</c:v>
                </c:pt>
                <c:pt idx="4237">
                  <c:v>0.1706371191135734</c:v>
                </c:pt>
                <c:pt idx="4238">
                  <c:v>0.24362880886426594</c:v>
                </c:pt>
                <c:pt idx="4239">
                  <c:v>0.1706371191135734</c:v>
                </c:pt>
                <c:pt idx="4240">
                  <c:v>0.17506925207756233</c:v>
                </c:pt>
                <c:pt idx="4241">
                  <c:v>8.1163434903047088E-2</c:v>
                </c:pt>
                <c:pt idx="4242">
                  <c:v>8.670360110803324E-2</c:v>
                </c:pt>
                <c:pt idx="4243">
                  <c:v>0.12825484764542935</c:v>
                </c:pt>
                <c:pt idx="4244">
                  <c:v>0.1318005540166205</c:v>
                </c:pt>
                <c:pt idx="4245">
                  <c:v>8.4487534626038779E-2</c:v>
                </c:pt>
                <c:pt idx="4246">
                  <c:v>9.0027700831024932E-2</c:v>
                </c:pt>
                <c:pt idx="4247">
                  <c:v>0.13268698060941828</c:v>
                </c:pt>
                <c:pt idx="4248">
                  <c:v>8.5457063711911363E-2</c:v>
                </c:pt>
                <c:pt idx="4249">
                  <c:v>9.0997229916897501E-2</c:v>
                </c:pt>
                <c:pt idx="4250">
                  <c:v>0.10235457063711911</c:v>
                </c:pt>
                <c:pt idx="4251">
                  <c:v>0.10789473684210527</c:v>
                </c:pt>
                <c:pt idx="4252">
                  <c:v>0.10290858725761773</c:v>
                </c:pt>
                <c:pt idx="4253">
                  <c:v>0.10844875346260388</c:v>
                </c:pt>
                <c:pt idx="4254">
                  <c:v>0.17479224376731303</c:v>
                </c:pt>
                <c:pt idx="4255">
                  <c:v>0.18739612188365651</c:v>
                </c:pt>
                <c:pt idx="4256">
                  <c:v>0.17340720221606648</c:v>
                </c:pt>
                <c:pt idx="4257">
                  <c:v>0.13601108033240997</c:v>
                </c:pt>
                <c:pt idx="4258">
                  <c:v>0.13988919667590027</c:v>
                </c:pt>
                <c:pt idx="4259">
                  <c:v>0.14293628808864267</c:v>
                </c:pt>
                <c:pt idx="4260">
                  <c:v>0.1763157894736842</c:v>
                </c:pt>
                <c:pt idx="4261">
                  <c:v>0.13850415512465375</c:v>
                </c:pt>
                <c:pt idx="4262">
                  <c:v>0.14542936288088643</c:v>
                </c:pt>
                <c:pt idx="4263">
                  <c:v>6.475069252077563E-2</c:v>
                </c:pt>
                <c:pt idx="4264">
                  <c:v>6.475069252077563E-2</c:v>
                </c:pt>
                <c:pt idx="4265">
                  <c:v>6.1772853185595569E-2</c:v>
                </c:pt>
                <c:pt idx="4266">
                  <c:v>6.1772853185595569E-2</c:v>
                </c:pt>
                <c:pt idx="4267">
                  <c:v>6.1772853185595569E-2</c:v>
                </c:pt>
                <c:pt idx="4268">
                  <c:v>6.475069252077563E-2</c:v>
                </c:pt>
                <c:pt idx="4269">
                  <c:v>6.3074792243767316E-2</c:v>
                </c:pt>
                <c:pt idx="4270">
                  <c:v>6.3074792243767316E-2</c:v>
                </c:pt>
                <c:pt idx="4271">
                  <c:v>6.61218836565097E-2</c:v>
                </c:pt>
                <c:pt idx="4272">
                  <c:v>6.61218836565097E-2</c:v>
                </c:pt>
                <c:pt idx="4273">
                  <c:v>6.89612188365651E-2</c:v>
                </c:pt>
                <c:pt idx="4274">
                  <c:v>6.5914127423822716E-2</c:v>
                </c:pt>
                <c:pt idx="4275">
                  <c:v>6.8407202216066484E-2</c:v>
                </c:pt>
                <c:pt idx="4276">
                  <c:v>6.3282548476454287E-2</c:v>
                </c:pt>
                <c:pt idx="4277">
                  <c:v>6.89612188365651E-2</c:v>
                </c:pt>
                <c:pt idx="4278">
                  <c:v>6.5914127423822716E-2</c:v>
                </c:pt>
                <c:pt idx="4279">
                  <c:v>7.1454293628808868E-2</c:v>
                </c:pt>
                <c:pt idx="4280">
                  <c:v>6.3282548476454287E-2</c:v>
                </c:pt>
                <c:pt idx="4281">
                  <c:v>7.1454293628808868E-2</c:v>
                </c:pt>
                <c:pt idx="4282">
                  <c:v>6.8407202216066484E-2</c:v>
                </c:pt>
                <c:pt idx="4283">
                  <c:v>6.023545706371191E-2</c:v>
                </c:pt>
                <c:pt idx="4284">
                  <c:v>6.023545706371191E-2</c:v>
                </c:pt>
                <c:pt idx="4285">
                  <c:v>9.7202216066481995E-2</c:v>
                </c:pt>
                <c:pt idx="4286">
                  <c:v>0.10274238227146815</c:v>
                </c:pt>
                <c:pt idx="4287">
                  <c:v>0.10135734072022161</c:v>
                </c:pt>
                <c:pt idx="4288">
                  <c:v>0.1024376731301939</c:v>
                </c:pt>
                <c:pt idx="4289">
                  <c:v>0.10382271468144044</c:v>
                </c:pt>
                <c:pt idx="4290">
                  <c:v>9.828254847645429E-2</c:v>
                </c:pt>
                <c:pt idx="4291">
                  <c:v>9.944598337950139E-2</c:v>
                </c:pt>
                <c:pt idx="4292">
                  <c:v>0.10498614958448753</c:v>
                </c:pt>
                <c:pt idx="4293">
                  <c:v>0.10360110803324099</c:v>
                </c:pt>
                <c:pt idx="4294">
                  <c:v>0.25443213296398892</c:v>
                </c:pt>
                <c:pt idx="4295">
                  <c:v>0.18476454293628808</c:v>
                </c:pt>
                <c:pt idx="4296">
                  <c:v>6.9113573407202214E-2</c:v>
                </c:pt>
                <c:pt idx="4297">
                  <c:v>8.5567867036011075E-2</c:v>
                </c:pt>
                <c:pt idx="4298">
                  <c:v>7.9030470914127418E-2</c:v>
                </c:pt>
                <c:pt idx="4299">
                  <c:v>6.606648199445983E-2</c:v>
                </c:pt>
                <c:pt idx="4300">
                  <c:v>7.5983379501385048E-2</c:v>
                </c:pt>
                <c:pt idx="4301">
                  <c:v>7.556786703601108E-2</c:v>
                </c:pt>
                <c:pt idx="4302">
                  <c:v>8.4875346260387813E-2</c:v>
                </c:pt>
                <c:pt idx="4303">
                  <c:v>6.3116343490304705E-2</c:v>
                </c:pt>
                <c:pt idx="4304">
                  <c:v>7.4473684210526317E-2</c:v>
                </c:pt>
                <c:pt idx="4305">
                  <c:v>6.7257617728531852E-2</c:v>
                </c:pt>
                <c:pt idx="4306">
                  <c:v>6.6163434903047089E-2</c:v>
                </c:pt>
                <c:pt idx="4307">
                  <c:v>7.8614958448753464E-2</c:v>
                </c:pt>
                <c:pt idx="4308">
                  <c:v>7.7229916897506926E-2</c:v>
                </c:pt>
                <c:pt idx="4309">
                  <c:v>7.0304709141274235E-2</c:v>
                </c:pt>
                <c:pt idx="4310">
                  <c:v>8.0277008310249309E-2</c:v>
                </c:pt>
                <c:pt idx="4311">
                  <c:v>7.1966759002770081E-2</c:v>
                </c:pt>
                <c:pt idx="4312">
                  <c:v>7.6135734072022163E-2</c:v>
                </c:pt>
                <c:pt idx="4313">
                  <c:v>8.1828254847645429E-2</c:v>
                </c:pt>
                <c:pt idx="4314">
                  <c:v>6.4778393351800551E-2</c:v>
                </c:pt>
                <c:pt idx="4315">
                  <c:v>7.7686980609418282E-2</c:v>
                </c:pt>
                <c:pt idx="4316">
                  <c:v>6.8919667590027697E-2</c:v>
                </c:pt>
                <c:pt idx="4317">
                  <c:v>8.0734072022160666E-2</c:v>
                </c:pt>
                <c:pt idx="4318">
                  <c:v>7.1426592797783933E-2</c:v>
                </c:pt>
                <c:pt idx="4319">
                  <c:v>6.7825484764542934E-2</c:v>
                </c:pt>
                <c:pt idx="4320">
                  <c:v>7.3088642659279779E-2</c:v>
                </c:pt>
                <c:pt idx="4321">
                  <c:v>7.9279778393351805E-2</c:v>
                </c:pt>
                <c:pt idx="4322">
                  <c:v>6.6745152354570639E-2</c:v>
                </c:pt>
                <c:pt idx="4323">
                  <c:v>6.5360110803324101E-2</c:v>
                </c:pt>
                <c:pt idx="4324">
                  <c:v>7.5138504155124658E-2</c:v>
                </c:pt>
                <c:pt idx="4325">
                  <c:v>8.094182825484765E-2</c:v>
                </c:pt>
                <c:pt idx="4326">
                  <c:v>6.9501385041551247E-2</c:v>
                </c:pt>
                <c:pt idx="4327">
                  <c:v>7.0886426592797785E-2</c:v>
                </c:pt>
                <c:pt idx="4328">
                  <c:v>8.2077562326869802E-2</c:v>
                </c:pt>
                <c:pt idx="4329">
                  <c:v>6.3698060941828255E-2</c:v>
                </c:pt>
                <c:pt idx="4330">
                  <c:v>7.7936288088642655E-2</c:v>
                </c:pt>
                <c:pt idx="4331">
                  <c:v>8.0983379501385039E-2</c:v>
                </c:pt>
                <c:pt idx="4332">
                  <c:v>8.5124653739612186E-2</c:v>
                </c:pt>
                <c:pt idx="4333">
                  <c:v>7.6800554016620504E-2</c:v>
                </c:pt>
                <c:pt idx="4334">
                  <c:v>7.2091412742382274E-2</c:v>
                </c:pt>
                <c:pt idx="4335">
                  <c:v>6.7839335180055402E-2</c:v>
                </c:pt>
                <c:pt idx="4336">
                  <c:v>7.7894736842105267E-2</c:v>
                </c:pt>
                <c:pt idx="4337">
                  <c:v>7.375346260387812E-2</c:v>
                </c:pt>
                <c:pt idx="4338">
                  <c:v>6.8407202216066484E-2</c:v>
                </c:pt>
                <c:pt idx="4339">
                  <c:v>7.6232686980609421E-2</c:v>
                </c:pt>
                <c:pt idx="4340">
                  <c:v>7.2548476454293631E-2</c:v>
                </c:pt>
                <c:pt idx="4341">
                  <c:v>9.1952908587257617E-2</c:v>
                </c:pt>
                <c:pt idx="4342">
                  <c:v>6.5360110803324101E-2</c:v>
                </c:pt>
                <c:pt idx="4343">
                  <c:v>7.2008310249307483E-2</c:v>
                </c:pt>
                <c:pt idx="4344">
                  <c:v>8.8905817174515234E-2</c:v>
                </c:pt>
                <c:pt idx="4345">
                  <c:v>6.6745152354570639E-2</c:v>
                </c:pt>
                <c:pt idx="4346">
                  <c:v>6.8407202216066484E-2</c:v>
                </c:pt>
                <c:pt idx="4347">
                  <c:v>8.3074792243767306E-2</c:v>
                </c:pt>
                <c:pt idx="4348">
                  <c:v>8.0027700831024937E-2</c:v>
                </c:pt>
                <c:pt idx="4349">
                  <c:v>6.3698060941828255E-2</c:v>
                </c:pt>
                <c:pt idx="4350">
                  <c:v>7.5055401662049867E-2</c:v>
                </c:pt>
                <c:pt idx="4351">
                  <c:v>0.10274238227146815</c:v>
                </c:pt>
                <c:pt idx="4352">
                  <c:v>9.5831024930747924E-2</c:v>
                </c:pt>
                <c:pt idx="4353">
                  <c:v>9.6260387811634346E-2</c:v>
                </c:pt>
                <c:pt idx="4354">
                  <c:v>0.10247922437673131</c:v>
                </c:pt>
                <c:pt idx="4355">
                  <c:v>9.3213296398891962E-2</c:v>
                </c:pt>
                <c:pt idx="4356">
                  <c:v>9.9432132963988923E-2</c:v>
                </c:pt>
                <c:pt idx="4357">
                  <c:v>9.6274238227146813E-2</c:v>
                </c:pt>
                <c:pt idx="4358">
                  <c:v>9.322714681440443E-2</c:v>
                </c:pt>
                <c:pt idx="4359">
                  <c:v>0.10353185595567867</c:v>
                </c:pt>
                <c:pt idx="4360">
                  <c:v>0.10657894736842105</c:v>
                </c:pt>
                <c:pt idx="4361">
                  <c:v>5.6772853185595565E-2</c:v>
                </c:pt>
                <c:pt idx="4362">
                  <c:v>5.3725761772853188E-2</c:v>
                </c:pt>
                <c:pt idx="4363">
                  <c:v>7.5747922437673129E-2</c:v>
                </c:pt>
                <c:pt idx="4364">
                  <c:v>6.9238227146814407E-2</c:v>
                </c:pt>
                <c:pt idx="4365">
                  <c:v>6.3698060941828255E-2</c:v>
                </c:pt>
                <c:pt idx="4366">
                  <c:v>6.9321329639889198E-2</c:v>
                </c:pt>
                <c:pt idx="4367">
                  <c:v>7.5858725761772855E-2</c:v>
                </c:pt>
                <c:pt idx="4368">
                  <c:v>5.7409972299168978E-2</c:v>
                </c:pt>
                <c:pt idx="4369">
                  <c:v>5.4362880886426594E-2</c:v>
                </c:pt>
                <c:pt idx="4370">
                  <c:v>5.7285318559556785E-2</c:v>
                </c:pt>
                <c:pt idx="4371">
                  <c:v>6.9335180055401666E-2</c:v>
                </c:pt>
                <c:pt idx="4372">
                  <c:v>5.4238227146814408E-2</c:v>
                </c:pt>
                <c:pt idx="4373">
                  <c:v>7.7479224376731298E-2</c:v>
                </c:pt>
                <c:pt idx="4374">
                  <c:v>4.7908587257617728E-2</c:v>
                </c:pt>
                <c:pt idx="4375">
                  <c:v>5.344875346260388E-2</c:v>
                </c:pt>
                <c:pt idx="4376">
                  <c:v>4.4307479224376729E-2</c:v>
                </c:pt>
                <c:pt idx="4377">
                  <c:v>7.3116343490304714E-2</c:v>
                </c:pt>
                <c:pt idx="4378">
                  <c:v>6.3421052631578947E-2</c:v>
                </c:pt>
                <c:pt idx="4379">
                  <c:v>5.2617728531855958E-2</c:v>
                </c:pt>
                <c:pt idx="4380">
                  <c:v>7.0346260387811638E-2</c:v>
                </c:pt>
                <c:pt idx="4381">
                  <c:v>5.6357340720221603E-2</c:v>
                </c:pt>
                <c:pt idx="4382">
                  <c:v>6.6191135734072024E-2</c:v>
                </c:pt>
                <c:pt idx="4383">
                  <c:v>5.6495844875346257E-2</c:v>
                </c:pt>
                <c:pt idx="4384">
                  <c:v>5.0955678670360112E-2</c:v>
                </c:pt>
                <c:pt idx="4385">
                  <c:v>5.1731301939058172E-2</c:v>
                </c:pt>
                <c:pt idx="4386">
                  <c:v>7.0429362880886429E-2</c:v>
                </c:pt>
                <c:pt idx="4387">
                  <c:v>4.8739612188365651E-2</c:v>
                </c:pt>
                <c:pt idx="4388">
                  <c:v>5.713296398891967E-2</c:v>
                </c:pt>
                <c:pt idx="4389">
                  <c:v>4.5692520775623267E-2</c:v>
                </c:pt>
                <c:pt idx="4390">
                  <c:v>6.4335180055401661E-2</c:v>
                </c:pt>
                <c:pt idx="4391">
                  <c:v>5.0346260387811634E-2</c:v>
                </c:pt>
                <c:pt idx="4392">
                  <c:v>4.8684210526315788E-2</c:v>
                </c:pt>
                <c:pt idx="4393">
                  <c:v>5.3393351800554018E-2</c:v>
                </c:pt>
                <c:pt idx="4394">
                  <c:v>5.2617728531855958E-2</c:v>
                </c:pt>
                <c:pt idx="4395">
                  <c:v>5.732686980609418E-2</c:v>
                </c:pt>
                <c:pt idx="4396">
                  <c:v>5.4279778393351803E-2</c:v>
                </c:pt>
                <c:pt idx="4397">
                  <c:v>4.9570637119113574E-2</c:v>
                </c:pt>
                <c:pt idx="4398">
                  <c:v>5.8005540166204989E-2</c:v>
                </c:pt>
                <c:pt idx="4399">
                  <c:v>5.4542936288088643E-2</c:v>
                </c:pt>
                <c:pt idx="4400">
                  <c:v>4.1745152354570637E-2</c:v>
                </c:pt>
                <c:pt idx="4401">
                  <c:v>5.3296398891966759E-2</c:v>
                </c:pt>
                <c:pt idx="4402">
                  <c:v>5.8005540166204989E-2</c:v>
                </c:pt>
                <c:pt idx="4403">
                  <c:v>5.4542936288088643E-2</c:v>
                </c:pt>
                <c:pt idx="4404">
                  <c:v>4.678670360110803E-2</c:v>
                </c:pt>
                <c:pt idx="4405">
                  <c:v>4.1745152354570637E-2</c:v>
                </c:pt>
                <c:pt idx="4406">
                  <c:v>5.9639889196675899E-2</c:v>
                </c:pt>
                <c:pt idx="4407">
                  <c:v>5.6177285318559554E-2</c:v>
                </c:pt>
                <c:pt idx="4408">
                  <c:v>5.9639889196675899E-2</c:v>
                </c:pt>
                <c:pt idx="4409">
                  <c:v>5.493074792243767E-2</c:v>
                </c:pt>
                <c:pt idx="4410">
                  <c:v>4.8628808864265925E-2</c:v>
                </c:pt>
                <c:pt idx="4411">
                  <c:v>5.6177285318559554E-2</c:v>
                </c:pt>
                <c:pt idx="4412">
                  <c:v>6.0249307479224377E-2</c:v>
                </c:pt>
                <c:pt idx="4413">
                  <c:v>5.6786703601108032E-2</c:v>
                </c:pt>
                <c:pt idx="4414">
                  <c:v>5.0110803324099722E-2</c:v>
                </c:pt>
                <c:pt idx="4415">
                  <c:v>8.0318559556786698E-2</c:v>
                </c:pt>
                <c:pt idx="4416">
                  <c:v>7.0346260387811638E-2</c:v>
                </c:pt>
                <c:pt idx="4417">
                  <c:v>5.4833795013850418E-2</c:v>
                </c:pt>
                <c:pt idx="4418">
                  <c:v>6.1620498614958448E-2</c:v>
                </c:pt>
                <c:pt idx="4419">
                  <c:v>7.3116343490304714E-2</c:v>
                </c:pt>
                <c:pt idx="4420">
                  <c:v>6.4390581717451517E-2</c:v>
                </c:pt>
                <c:pt idx="4421">
                  <c:v>6.3975069252077563E-2</c:v>
                </c:pt>
                <c:pt idx="4422">
                  <c:v>5.7049861495844872E-2</c:v>
                </c:pt>
                <c:pt idx="4423">
                  <c:v>7.2839335180055406E-2</c:v>
                </c:pt>
                <c:pt idx="4424">
                  <c:v>8.1703601108033236E-2</c:v>
                </c:pt>
                <c:pt idx="4425">
                  <c:v>6.7022160664819946E-2</c:v>
                </c:pt>
                <c:pt idx="4426">
                  <c:v>7.588642659279779E-2</c:v>
                </c:pt>
                <c:pt idx="4427">
                  <c:v>7.588642659279779E-2</c:v>
                </c:pt>
                <c:pt idx="4428">
                  <c:v>6.8407202216066484E-2</c:v>
                </c:pt>
                <c:pt idx="4429">
                  <c:v>8.4196675900277004E-2</c:v>
                </c:pt>
                <c:pt idx="4430">
                  <c:v>6.0927977839335179E-2</c:v>
                </c:pt>
                <c:pt idx="4431">
                  <c:v>6.185595567867036E-2</c:v>
                </c:pt>
                <c:pt idx="4432">
                  <c:v>7.0166204986149588E-2</c:v>
                </c:pt>
                <c:pt idx="4433">
                  <c:v>5.3545706371191139E-2</c:v>
                </c:pt>
                <c:pt idx="4434">
                  <c:v>7.42797783933518E-2</c:v>
                </c:pt>
                <c:pt idx="4435">
                  <c:v>6.2977839335180058E-2</c:v>
                </c:pt>
                <c:pt idx="4436">
                  <c:v>5.4889196675900274E-2</c:v>
                </c:pt>
                <c:pt idx="4437">
                  <c:v>5.5983379501385044E-2</c:v>
                </c:pt>
                <c:pt idx="4438">
                  <c:v>7.5692520775623273E-2</c:v>
                </c:pt>
                <c:pt idx="4439">
                  <c:v>5.9415512465373958E-2</c:v>
                </c:pt>
                <c:pt idx="4440">
                  <c:v>6.3570637119113579E-2</c:v>
                </c:pt>
                <c:pt idx="4441">
                  <c:v>4.7919667590027699E-2</c:v>
                </c:pt>
                <c:pt idx="4442">
                  <c:v>5.6922437673130197E-2</c:v>
                </c:pt>
                <c:pt idx="4443">
                  <c:v>5.7891966759002773E-2</c:v>
                </c:pt>
                <c:pt idx="4444">
                  <c:v>5.2905817174515236E-2</c:v>
                </c:pt>
                <c:pt idx="4445">
                  <c:v>6.0800554016620496E-2</c:v>
                </c:pt>
                <c:pt idx="4446">
                  <c:v>5.3736842105263159E-2</c:v>
                </c:pt>
                <c:pt idx="4447">
                  <c:v>6.4401662049861502E-2</c:v>
                </c:pt>
                <c:pt idx="4448">
                  <c:v>5.6229916897506928E-2</c:v>
                </c:pt>
                <c:pt idx="4449">
                  <c:v>4.8473684210526315E-2</c:v>
                </c:pt>
                <c:pt idx="4450">
                  <c:v>5.775346260387812E-2</c:v>
                </c:pt>
                <c:pt idx="4451">
                  <c:v>6.0246537396121881E-2</c:v>
                </c:pt>
                <c:pt idx="4452">
                  <c:v>6.0385041551246535E-2</c:v>
                </c:pt>
                <c:pt idx="4453">
                  <c:v>6.6340720221606642E-2</c:v>
                </c:pt>
                <c:pt idx="4454">
                  <c:v>5.6368421052631582E-2</c:v>
                </c:pt>
                <c:pt idx="4455">
                  <c:v>4.9720221606648199E-2</c:v>
                </c:pt>
                <c:pt idx="4456">
                  <c:v>6.2185595567867034E-2</c:v>
                </c:pt>
                <c:pt idx="4457">
                  <c:v>4.6814404432132963E-4</c:v>
                </c:pt>
                <c:pt idx="4458">
                  <c:v>7.3684210526315792E-4</c:v>
                </c:pt>
                <c:pt idx="4459">
                  <c:v>0</c:v>
                </c:pt>
                <c:pt idx="4460">
                  <c:v>1.3296398891966758E-4</c:v>
                </c:pt>
                <c:pt idx="4461">
                  <c:v>0</c:v>
                </c:pt>
                <c:pt idx="4462">
                  <c:v>1.5235457063711913E-4</c:v>
                </c:pt>
                <c:pt idx="4463">
                  <c:v>4.2105263157894739E-4</c:v>
                </c:pt>
                <c:pt idx="4464">
                  <c:v>6.4819944598337948E-4</c:v>
                </c:pt>
                <c:pt idx="4465">
                  <c:v>9.1689750692520772E-4</c:v>
                </c:pt>
                <c:pt idx="4466">
                  <c:v>7.3961218836565094E-4</c:v>
                </c:pt>
                <c:pt idx="4467">
                  <c:v>0.266404432132964</c:v>
                </c:pt>
                <c:pt idx="4468">
                  <c:v>0.26834349030470916</c:v>
                </c:pt>
                <c:pt idx="4469">
                  <c:v>0.28288642659279778</c:v>
                </c:pt>
                <c:pt idx="4470">
                  <c:v>0.271191135734072</c:v>
                </c:pt>
                <c:pt idx="4471">
                  <c:v>0.39141274238227147</c:v>
                </c:pt>
                <c:pt idx="4472">
                  <c:v>0.41939058171745153</c:v>
                </c:pt>
                <c:pt idx="4473">
                  <c:v>0.37894736842105264</c:v>
                </c:pt>
                <c:pt idx="4474">
                  <c:v>0.44063711911357339</c:v>
                </c:pt>
                <c:pt idx="4475">
                  <c:v>0.4986398891966759</c:v>
                </c:pt>
                <c:pt idx="4476">
                  <c:v>0.41126038781163438</c:v>
                </c:pt>
                <c:pt idx="4477">
                  <c:v>0.39817174515235459</c:v>
                </c:pt>
                <c:pt idx="4478">
                  <c:v>0.44063711911357339</c:v>
                </c:pt>
                <c:pt idx="4479">
                  <c:v>0.41126038781163438</c:v>
                </c:pt>
                <c:pt idx="4480">
                  <c:v>0.39817174515235459</c:v>
                </c:pt>
                <c:pt idx="4481">
                  <c:v>0.4986398891966759</c:v>
                </c:pt>
                <c:pt idx="4482">
                  <c:v>0.39168975069252077</c:v>
                </c:pt>
                <c:pt idx="4483">
                  <c:v>0.34487534626038779</c:v>
                </c:pt>
                <c:pt idx="4484">
                  <c:v>0.3623961218836565</c:v>
                </c:pt>
                <c:pt idx="4485">
                  <c:v>0.45326038781163436</c:v>
                </c:pt>
                <c:pt idx="4486">
                  <c:v>0.41155124653739611</c:v>
                </c:pt>
                <c:pt idx="4487">
                  <c:v>0.41155124653739611</c:v>
                </c:pt>
                <c:pt idx="4488">
                  <c:v>0.3623961218836565</c:v>
                </c:pt>
                <c:pt idx="4489">
                  <c:v>0.45326038781163436</c:v>
                </c:pt>
                <c:pt idx="4490">
                  <c:v>0.14206371191135733</c:v>
                </c:pt>
                <c:pt idx="4491">
                  <c:v>0.12081717451523545</c:v>
                </c:pt>
                <c:pt idx="4492">
                  <c:v>0.12274238227146815</c:v>
                </c:pt>
                <c:pt idx="4493">
                  <c:v>0.14398891966759003</c:v>
                </c:pt>
                <c:pt idx="4494">
                  <c:v>0.10214681440443213</c:v>
                </c:pt>
                <c:pt idx="4495">
                  <c:v>0.10214681440443213</c:v>
                </c:pt>
                <c:pt idx="4496">
                  <c:v>0.11398891966759003</c:v>
                </c:pt>
                <c:pt idx="4497">
                  <c:v>0.11939058171745152</c:v>
                </c:pt>
                <c:pt idx="4498">
                  <c:v>0.14700831024930747</c:v>
                </c:pt>
                <c:pt idx="4499">
                  <c:v>0.12908587257617729</c:v>
                </c:pt>
                <c:pt idx="4500">
                  <c:v>0.15326869806094182</c:v>
                </c:pt>
                <c:pt idx="4501">
                  <c:v>0.13531855955678671</c:v>
                </c:pt>
                <c:pt idx="4502">
                  <c:v>0.1329639889196676</c:v>
                </c:pt>
                <c:pt idx="4503">
                  <c:v>0.1443628808864266</c:v>
                </c:pt>
                <c:pt idx="4504">
                  <c:v>0.13426592797783934</c:v>
                </c:pt>
                <c:pt idx="4505">
                  <c:v>0.13488919667590027</c:v>
                </c:pt>
                <c:pt idx="4506">
                  <c:v>0.14628808864265927</c:v>
                </c:pt>
                <c:pt idx="4507">
                  <c:v>0.13397506925207756</c:v>
                </c:pt>
                <c:pt idx="4508">
                  <c:v>0.15112188365650969</c:v>
                </c:pt>
                <c:pt idx="4509">
                  <c:v>4.2714681440443212E-3</c:v>
                </c:pt>
                <c:pt idx="4510">
                  <c:v>4.8227146814404428E-3</c:v>
                </c:pt>
                <c:pt idx="4511">
                  <c:v>5.4432132963988921E-3</c:v>
                </c:pt>
                <c:pt idx="4512">
                  <c:v>0.12735457063711911</c:v>
                </c:pt>
                <c:pt idx="4513">
                  <c:v>0.13677285318559557</c:v>
                </c:pt>
                <c:pt idx="4514">
                  <c:v>0.13954293628808864</c:v>
                </c:pt>
                <c:pt idx="4515">
                  <c:v>0.16185595567867037</c:v>
                </c:pt>
                <c:pt idx="4516">
                  <c:v>0.16434903047091412</c:v>
                </c:pt>
                <c:pt idx="4517">
                  <c:v>0.16919667590027701</c:v>
                </c:pt>
                <c:pt idx="4518">
                  <c:v>0.14257617728531857</c:v>
                </c:pt>
                <c:pt idx="4519">
                  <c:v>0.14423822714681439</c:v>
                </c:pt>
                <c:pt idx="4520">
                  <c:v>0.1478393351800554</c:v>
                </c:pt>
                <c:pt idx="4521">
                  <c:v>0.2283656509695291</c:v>
                </c:pt>
                <c:pt idx="4522">
                  <c:v>6.7243767313019384E-2</c:v>
                </c:pt>
                <c:pt idx="4523">
                  <c:v>8.2257617728531851E-2</c:v>
                </c:pt>
                <c:pt idx="4524">
                  <c:v>6.2590027700831025E-2</c:v>
                </c:pt>
                <c:pt idx="4525">
                  <c:v>6.3975069252077563E-2</c:v>
                </c:pt>
                <c:pt idx="4526">
                  <c:v>7.0290858725761768E-2</c:v>
                </c:pt>
                <c:pt idx="4527">
                  <c:v>8.2257617728531851E-2</c:v>
                </c:pt>
                <c:pt idx="4528">
                  <c:v>7.7548476454293636E-2</c:v>
                </c:pt>
                <c:pt idx="4529">
                  <c:v>7.6301939058171744E-2</c:v>
                </c:pt>
                <c:pt idx="4530">
                  <c:v>7.1592797783933515E-2</c:v>
                </c:pt>
                <c:pt idx="4531">
                  <c:v>8.0595567867036005E-2</c:v>
                </c:pt>
                <c:pt idx="4532">
                  <c:v>7.3254847645429361E-2</c:v>
                </c:pt>
                <c:pt idx="4533">
                  <c:v>7.1592797783933515E-2</c:v>
                </c:pt>
                <c:pt idx="4534">
                  <c:v>6.3975069252077563E-2</c:v>
                </c:pt>
                <c:pt idx="4535">
                  <c:v>6.2590027700831025E-2</c:v>
                </c:pt>
                <c:pt idx="4536">
                  <c:v>7.4639889196675899E-2</c:v>
                </c:pt>
                <c:pt idx="4537">
                  <c:v>6.0927977839335179E-2</c:v>
                </c:pt>
                <c:pt idx="4538">
                  <c:v>7.0290858725761768E-2</c:v>
                </c:pt>
                <c:pt idx="4539">
                  <c:v>7.6301939058171744E-2</c:v>
                </c:pt>
                <c:pt idx="4540">
                  <c:v>7.7548476454293636E-2</c:v>
                </c:pt>
                <c:pt idx="4541">
                  <c:v>6.0927977839335179E-2</c:v>
                </c:pt>
                <c:pt idx="4542">
                  <c:v>6.5637119113573408E-2</c:v>
                </c:pt>
                <c:pt idx="4543">
                  <c:v>6.890581717451523E-2</c:v>
                </c:pt>
                <c:pt idx="4544">
                  <c:v>7.9210526315789467E-2</c:v>
                </c:pt>
                <c:pt idx="4545">
                  <c:v>7.9210526315789467E-2</c:v>
                </c:pt>
                <c:pt idx="4546">
                  <c:v>7.1952908587257614E-2</c:v>
                </c:pt>
                <c:pt idx="4547">
                  <c:v>6.890581717451523E-2</c:v>
                </c:pt>
                <c:pt idx="4548">
                  <c:v>7.3254847645429361E-2</c:v>
                </c:pt>
                <c:pt idx="4549">
                  <c:v>6.5637119113573408E-2</c:v>
                </c:pt>
                <c:pt idx="4550">
                  <c:v>6.7243767313019384E-2</c:v>
                </c:pt>
                <c:pt idx="4551">
                  <c:v>7.4639889196675899E-2</c:v>
                </c:pt>
                <c:pt idx="4552">
                  <c:v>8.0595567867036005E-2</c:v>
                </c:pt>
                <c:pt idx="4553">
                  <c:v>7.1952908587257614E-2</c:v>
                </c:pt>
                <c:pt idx="4554">
                  <c:v>7.7271468144044328E-2</c:v>
                </c:pt>
                <c:pt idx="4555">
                  <c:v>7.6717451523545713E-2</c:v>
                </c:pt>
                <c:pt idx="4556">
                  <c:v>7.9764542936288083E-2</c:v>
                </c:pt>
                <c:pt idx="4557">
                  <c:v>6.4542936288088645E-2</c:v>
                </c:pt>
                <c:pt idx="4558">
                  <c:v>6.1495844875346262E-2</c:v>
                </c:pt>
                <c:pt idx="4559">
                  <c:v>6.6191135734072024E-2</c:v>
                </c:pt>
                <c:pt idx="4560">
                  <c:v>8.0318559556786698E-2</c:v>
                </c:pt>
                <c:pt idx="4561">
                  <c:v>7.8656509695290852E-2</c:v>
                </c:pt>
                <c:pt idx="4562">
                  <c:v>6.1495844875346262E-2</c:v>
                </c:pt>
                <c:pt idx="4563">
                  <c:v>7.4224376731301944E-2</c:v>
                </c:pt>
                <c:pt idx="4564">
                  <c:v>6.3975069252077563E-2</c:v>
                </c:pt>
                <c:pt idx="4565">
                  <c:v>7.3116343490304714E-2</c:v>
                </c:pt>
                <c:pt idx="4566">
                  <c:v>7.006925207756233E-2</c:v>
                </c:pt>
                <c:pt idx="4567">
                  <c:v>7.2562326869806099E-2</c:v>
                </c:pt>
                <c:pt idx="4568">
                  <c:v>8.1703601108033236E-2</c:v>
                </c:pt>
                <c:pt idx="4569">
                  <c:v>7.2562326869806099E-2</c:v>
                </c:pt>
                <c:pt idx="4570">
                  <c:v>6.314404432132964E-2</c:v>
                </c:pt>
                <c:pt idx="4571">
                  <c:v>6.7022160664819946E-2</c:v>
                </c:pt>
                <c:pt idx="4572">
                  <c:v>8.1703601108033236E-2</c:v>
                </c:pt>
                <c:pt idx="4573">
                  <c:v>6.314404432132964E-2</c:v>
                </c:pt>
                <c:pt idx="4574">
                  <c:v>8.3365650969529081E-2</c:v>
                </c:pt>
                <c:pt idx="4575">
                  <c:v>6.4542936288088645E-2</c:v>
                </c:pt>
                <c:pt idx="4576">
                  <c:v>7.1731301939058176E-2</c:v>
                </c:pt>
                <c:pt idx="4577">
                  <c:v>8.0318559556786698E-2</c:v>
                </c:pt>
                <c:pt idx="4578">
                  <c:v>7.5609418282548482E-2</c:v>
                </c:pt>
                <c:pt idx="4579">
                  <c:v>7.6717451523545713E-2</c:v>
                </c:pt>
                <c:pt idx="4580">
                  <c:v>6.7022160664819946E-2</c:v>
                </c:pt>
                <c:pt idx="4581">
                  <c:v>8.3365650969529081E-2</c:v>
                </c:pt>
                <c:pt idx="4582">
                  <c:v>6.8684210526315792E-2</c:v>
                </c:pt>
                <c:pt idx="4583">
                  <c:v>6.6191135734072024E-2</c:v>
                </c:pt>
                <c:pt idx="4584">
                  <c:v>6.3975069252077563E-2</c:v>
                </c:pt>
                <c:pt idx="4585">
                  <c:v>6.8684210526315792E-2</c:v>
                </c:pt>
                <c:pt idx="4586">
                  <c:v>7.3116343490304714E-2</c:v>
                </c:pt>
                <c:pt idx="4587">
                  <c:v>7.1731301939058176E-2</c:v>
                </c:pt>
                <c:pt idx="4588">
                  <c:v>7.5609418282548482E-2</c:v>
                </c:pt>
                <c:pt idx="4589">
                  <c:v>7.006925207756233E-2</c:v>
                </c:pt>
                <c:pt idx="4590">
                  <c:v>7.9764542936288083E-2</c:v>
                </c:pt>
                <c:pt idx="4591">
                  <c:v>7.8656509695290852E-2</c:v>
                </c:pt>
                <c:pt idx="4592">
                  <c:v>7.7271468144044328E-2</c:v>
                </c:pt>
                <c:pt idx="4593">
                  <c:v>7.4224376731301944E-2</c:v>
                </c:pt>
                <c:pt idx="4594">
                  <c:v>6.7022160664819946E-2</c:v>
                </c:pt>
                <c:pt idx="4595">
                  <c:v>7.6717451523545713E-2</c:v>
                </c:pt>
                <c:pt idx="4596">
                  <c:v>6.3975069252077563E-2</c:v>
                </c:pt>
                <c:pt idx="4597">
                  <c:v>7.9764542936288083E-2</c:v>
                </c:pt>
                <c:pt idx="4598">
                  <c:v>8.2534626038781159E-2</c:v>
                </c:pt>
                <c:pt idx="4599">
                  <c:v>8.3919667590027697E-2</c:v>
                </c:pt>
                <c:pt idx="4600">
                  <c:v>8.1135734072022167E-2</c:v>
                </c:pt>
                <c:pt idx="4601">
                  <c:v>0.13153739612188364</c:v>
                </c:pt>
                <c:pt idx="4602">
                  <c:v>0.1637534626038781</c:v>
                </c:pt>
                <c:pt idx="4603">
                  <c:v>0.13512465373961219</c:v>
                </c:pt>
                <c:pt idx="4604">
                  <c:v>0.16663434903047092</c:v>
                </c:pt>
                <c:pt idx="4605">
                  <c:v>0.13650969529085871</c:v>
                </c:pt>
                <c:pt idx="4606">
                  <c:v>0.16891966759002769</c:v>
                </c:pt>
                <c:pt idx="4607">
                  <c:v>0.1236426592797784</c:v>
                </c:pt>
                <c:pt idx="4608">
                  <c:v>0.12552631578947368</c:v>
                </c:pt>
                <c:pt idx="4609">
                  <c:v>0.12635734072022162</c:v>
                </c:pt>
                <c:pt idx="4610">
                  <c:v>0.10329639889196676</c:v>
                </c:pt>
                <c:pt idx="4611">
                  <c:v>8.0318559556786698E-2</c:v>
                </c:pt>
                <c:pt idx="4612">
                  <c:v>0.10404432132963989</c:v>
                </c:pt>
                <c:pt idx="4613">
                  <c:v>8.6952908587257613E-2</c:v>
                </c:pt>
                <c:pt idx="4614">
                  <c:v>0.11393351800554016</c:v>
                </c:pt>
                <c:pt idx="4615">
                  <c:v>0.10998614958448753</c:v>
                </c:pt>
                <c:pt idx="4616">
                  <c:v>0.10998614958448753</c:v>
                </c:pt>
                <c:pt idx="4617">
                  <c:v>8.6952908587257613E-2</c:v>
                </c:pt>
                <c:pt idx="4618">
                  <c:v>0.10073407202216067</c:v>
                </c:pt>
                <c:pt idx="4619">
                  <c:v>9.407202216066482E-2</c:v>
                </c:pt>
                <c:pt idx="4620">
                  <c:v>7.9639889196675903E-2</c:v>
                </c:pt>
                <c:pt idx="4621">
                  <c:v>9.4224376731301934E-2</c:v>
                </c:pt>
                <c:pt idx="4622">
                  <c:v>0.10306094182825484</c:v>
                </c:pt>
                <c:pt idx="4623">
                  <c:v>8.009695290858726E-2</c:v>
                </c:pt>
                <c:pt idx="4624">
                  <c:v>9.5166204986149583E-2</c:v>
                </c:pt>
                <c:pt idx="4625">
                  <c:v>9.3296398891966753E-2</c:v>
                </c:pt>
                <c:pt idx="4626">
                  <c:v>8.7216066481994453E-2</c:v>
                </c:pt>
                <c:pt idx="4627">
                  <c:v>5.1855955678670358E-2</c:v>
                </c:pt>
                <c:pt idx="4628">
                  <c:v>6.4085872576177288E-2</c:v>
                </c:pt>
                <c:pt idx="4629">
                  <c:v>4.6315789473684213E-2</c:v>
                </c:pt>
                <c:pt idx="4630">
                  <c:v>6.3199445983379496E-2</c:v>
                </c:pt>
                <c:pt idx="4631">
                  <c:v>4.7174515235457064E-2</c:v>
                </c:pt>
                <c:pt idx="4632">
                  <c:v>5.2714681440443216E-2</c:v>
                </c:pt>
                <c:pt idx="4633">
                  <c:v>4.994459833795014E-2</c:v>
                </c:pt>
                <c:pt idx="4634">
                  <c:v>4.6315789473684213E-2</c:v>
                </c:pt>
                <c:pt idx="4635">
                  <c:v>6.7188365650969528E-2</c:v>
                </c:pt>
                <c:pt idx="4636">
                  <c:v>4.9085872576177282E-2</c:v>
                </c:pt>
                <c:pt idx="4637">
                  <c:v>4.7174515235457064E-2</c:v>
                </c:pt>
                <c:pt idx="4638">
                  <c:v>4.6315789473684213E-2</c:v>
                </c:pt>
                <c:pt idx="4639">
                  <c:v>4.7174515235457064E-2</c:v>
                </c:pt>
                <c:pt idx="4640">
                  <c:v>4.9085872576177282E-2</c:v>
                </c:pt>
                <c:pt idx="4641">
                  <c:v>0.12548476454293628</c:v>
                </c:pt>
                <c:pt idx="4642">
                  <c:v>0.13238227146814405</c:v>
                </c:pt>
                <c:pt idx="4643">
                  <c:v>0.12700831024930748</c:v>
                </c:pt>
                <c:pt idx="4644">
                  <c:v>0.13390581717451525</c:v>
                </c:pt>
                <c:pt idx="4645">
                  <c:v>0.13430747922437672</c:v>
                </c:pt>
                <c:pt idx="4646">
                  <c:v>0.12706371191135735</c:v>
                </c:pt>
                <c:pt idx="4647">
                  <c:v>9.0720221606648194E-2</c:v>
                </c:pt>
                <c:pt idx="4648">
                  <c:v>8.0526315789473682E-2</c:v>
                </c:pt>
                <c:pt idx="4649">
                  <c:v>0.11673130193905817</c:v>
                </c:pt>
                <c:pt idx="4650">
                  <c:v>9.9861495844875345E-2</c:v>
                </c:pt>
                <c:pt idx="4651">
                  <c:v>0.10983379501385042</c:v>
                </c:pt>
                <c:pt idx="4652">
                  <c:v>0.11268698060941829</c:v>
                </c:pt>
                <c:pt idx="4653">
                  <c:v>8.457063711911357E-2</c:v>
                </c:pt>
                <c:pt idx="4654">
                  <c:v>7.6911357340720216E-2</c:v>
                </c:pt>
                <c:pt idx="4655">
                  <c:v>8.6675900277008305E-2</c:v>
                </c:pt>
                <c:pt idx="4656">
                  <c:v>9.5817174515235456E-2</c:v>
                </c:pt>
                <c:pt idx="4657">
                  <c:v>0.10578947368421053</c:v>
                </c:pt>
                <c:pt idx="4658">
                  <c:v>8.9736842105263157E-2</c:v>
                </c:pt>
                <c:pt idx="4659">
                  <c:v>0.10186980609418282</c:v>
                </c:pt>
                <c:pt idx="4660">
                  <c:v>7.8919667590027706E-2</c:v>
                </c:pt>
                <c:pt idx="4661">
                  <c:v>0.1118421052631579</c:v>
                </c:pt>
                <c:pt idx="4662">
                  <c:v>0.11908587257617728</c:v>
                </c:pt>
                <c:pt idx="4663">
                  <c:v>8.7188365650969532E-2</c:v>
                </c:pt>
                <c:pt idx="4664">
                  <c:v>0.11504155124653739</c:v>
                </c:pt>
                <c:pt idx="4665">
                  <c:v>8.3144044321329644E-2</c:v>
                </c:pt>
                <c:pt idx="4666">
                  <c:v>0.10779778393351801</c:v>
                </c:pt>
                <c:pt idx="4667">
                  <c:v>9.3781163434903045E-2</c:v>
                </c:pt>
                <c:pt idx="4668">
                  <c:v>9.7825484764542933E-2</c:v>
                </c:pt>
                <c:pt idx="4669">
                  <c:v>0</c:v>
                </c:pt>
                <c:pt idx="4670">
                  <c:v>5.5581717451523543E-2</c:v>
                </c:pt>
                <c:pt idx="4671">
                  <c:v>5.9182825484764542E-2</c:v>
                </c:pt>
                <c:pt idx="4672">
                  <c:v>4.9903047091412744E-2</c:v>
                </c:pt>
                <c:pt idx="4673">
                  <c:v>6.6454293628808864E-2</c:v>
                </c:pt>
                <c:pt idx="4674">
                  <c:v>5.3504155124653736E-2</c:v>
                </c:pt>
                <c:pt idx="4675">
                  <c:v>6.2853185595567865E-2</c:v>
                </c:pt>
                <c:pt idx="4676">
                  <c:v>4.7686980609418284E-2</c:v>
                </c:pt>
                <c:pt idx="4677">
                  <c:v>5.3365650969529083E-2</c:v>
                </c:pt>
                <c:pt idx="4678">
                  <c:v>5.5997229916897505E-2</c:v>
                </c:pt>
                <c:pt idx="4679">
                  <c:v>5.9598337950138504E-2</c:v>
                </c:pt>
                <c:pt idx="4680">
                  <c:v>5.0318559556786706E-2</c:v>
                </c:pt>
                <c:pt idx="4681">
                  <c:v>6.6869806094182832E-2</c:v>
                </c:pt>
                <c:pt idx="4682">
                  <c:v>6.3268698060941833E-2</c:v>
                </c:pt>
                <c:pt idx="4683">
                  <c:v>4.8102493074792245E-2</c:v>
                </c:pt>
                <c:pt idx="4684">
                  <c:v>5.3919667590027698E-2</c:v>
                </c:pt>
                <c:pt idx="4685">
                  <c:v>5.3781163434903044E-2</c:v>
                </c:pt>
                <c:pt idx="4686">
                  <c:v>7.9778393351800556E-4</c:v>
                </c:pt>
                <c:pt idx="4687">
                  <c:v>1.1994459833795015E-3</c:v>
                </c:pt>
                <c:pt idx="4688">
                  <c:v>1.7950138504155126E-3</c:v>
                </c:pt>
                <c:pt idx="4689">
                  <c:v>1.5290858725761772E-3</c:v>
                </c:pt>
                <c:pt idx="4690">
                  <c:v>8.2520775623268691E-2</c:v>
                </c:pt>
                <c:pt idx="4691">
                  <c:v>7.6772853185595569E-2</c:v>
                </c:pt>
                <c:pt idx="4692">
                  <c:v>7.4099722991689751E-2</c:v>
                </c:pt>
                <c:pt idx="4693">
                  <c:v>7.5069252077562321E-2</c:v>
                </c:pt>
                <c:pt idx="4694">
                  <c:v>7.9224376731301935E-2</c:v>
                </c:pt>
                <c:pt idx="4695">
                  <c:v>7.5761772853185597E-2</c:v>
                </c:pt>
                <c:pt idx="4696">
                  <c:v>8.2409972299168979E-2</c:v>
                </c:pt>
                <c:pt idx="4697">
                  <c:v>7.5761772853185597E-2</c:v>
                </c:pt>
                <c:pt idx="4698">
                  <c:v>6.9390581717451522E-2</c:v>
                </c:pt>
                <c:pt idx="4699">
                  <c:v>9.1108033240997227E-2</c:v>
                </c:pt>
                <c:pt idx="4700">
                  <c:v>7.7285318559556782E-2</c:v>
                </c:pt>
                <c:pt idx="4701">
                  <c:v>7.5346260387811628E-2</c:v>
                </c:pt>
                <c:pt idx="4702">
                  <c:v>8.2797783933517999E-2</c:v>
                </c:pt>
                <c:pt idx="4703">
                  <c:v>8.559556786703601E-2</c:v>
                </c:pt>
                <c:pt idx="4704">
                  <c:v>7.1745152354570643E-2</c:v>
                </c:pt>
                <c:pt idx="4705">
                  <c:v>8.5844875346260383E-2</c:v>
                </c:pt>
                <c:pt idx="4706">
                  <c:v>7.5595567867036015E-2</c:v>
                </c:pt>
                <c:pt idx="4707">
                  <c:v>8.3047091412742385E-2</c:v>
                </c:pt>
                <c:pt idx="4708">
                  <c:v>9.13573407202216E-2</c:v>
                </c:pt>
                <c:pt idx="4709">
                  <c:v>7.1994459833795016E-2</c:v>
                </c:pt>
                <c:pt idx="4710">
                  <c:v>7.7534626038781168E-2</c:v>
                </c:pt>
                <c:pt idx="4711">
                  <c:v>6.8808864265927971E-2</c:v>
                </c:pt>
                <c:pt idx="4712">
                  <c:v>6.6011080332409974E-2</c:v>
                </c:pt>
                <c:pt idx="4713">
                  <c:v>7.9044321329639886E-2</c:v>
                </c:pt>
                <c:pt idx="4714">
                  <c:v>6.8808864265927971E-2</c:v>
                </c:pt>
                <c:pt idx="4715">
                  <c:v>6.6011080332409974E-2</c:v>
                </c:pt>
                <c:pt idx="4716">
                  <c:v>7.9044321329639886E-2</c:v>
                </c:pt>
                <c:pt idx="4717">
                  <c:v>6.8808864265927971E-2</c:v>
                </c:pt>
                <c:pt idx="4718">
                  <c:v>7.9044321329639886E-2</c:v>
                </c:pt>
                <c:pt idx="4719">
                  <c:v>6.6011080332409974E-2</c:v>
                </c:pt>
                <c:pt idx="4720">
                  <c:v>8.9930747922437673E-2</c:v>
                </c:pt>
                <c:pt idx="4721">
                  <c:v>6.9418282548476457E-2</c:v>
                </c:pt>
                <c:pt idx="4722">
                  <c:v>9.2631578947368426E-2</c:v>
                </c:pt>
                <c:pt idx="4723">
                  <c:v>7.8351800554016623E-2</c:v>
                </c:pt>
                <c:pt idx="4724">
                  <c:v>7.5650969529085871E-2</c:v>
                </c:pt>
                <c:pt idx="4725">
                  <c:v>6.9418282548476457E-2</c:v>
                </c:pt>
                <c:pt idx="4726">
                  <c:v>9.2908587257617734E-2</c:v>
                </c:pt>
                <c:pt idx="4727">
                  <c:v>7.8767313019390578E-2</c:v>
                </c:pt>
                <c:pt idx="4728">
                  <c:v>6.9515235457063715E-2</c:v>
                </c:pt>
                <c:pt idx="4729">
                  <c:v>7.6066481994459839E-2</c:v>
                </c:pt>
                <c:pt idx="4730">
                  <c:v>6.9515235457063715E-2</c:v>
                </c:pt>
                <c:pt idx="4731">
                  <c:v>9.3199445983379495E-2</c:v>
                </c:pt>
                <c:pt idx="4732">
                  <c:v>0</c:v>
                </c:pt>
                <c:pt idx="4733">
                  <c:v>0</c:v>
                </c:pt>
                <c:pt idx="4734">
                  <c:v>0</c:v>
                </c:pt>
                <c:pt idx="4735">
                  <c:v>7.2839335180055406E-2</c:v>
                </c:pt>
                <c:pt idx="4736">
                  <c:v>7.5609418282548482E-2</c:v>
                </c:pt>
                <c:pt idx="4737">
                  <c:v>9.5000000000000001E-2</c:v>
                </c:pt>
                <c:pt idx="4738">
                  <c:v>9.8739612188365647E-2</c:v>
                </c:pt>
                <c:pt idx="4739">
                  <c:v>8.9459833795013849E-2</c:v>
                </c:pt>
                <c:pt idx="4740">
                  <c:v>6.5914127423822716E-2</c:v>
                </c:pt>
                <c:pt idx="4741">
                  <c:v>7.5609418282548482E-2</c:v>
                </c:pt>
                <c:pt idx="4742">
                  <c:v>7.2839335180055406E-2</c:v>
                </c:pt>
                <c:pt idx="4743">
                  <c:v>6.5914127423822716E-2</c:v>
                </c:pt>
                <c:pt idx="4744">
                  <c:v>7.3393351800554021E-2</c:v>
                </c:pt>
                <c:pt idx="4745">
                  <c:v>7.6163434903047098E-2</c:v>
                </c:pt>
                <c:pt idx="4746">
                  <c:v>9.0013850415512464E-2</c:v>
                </c:pt>
                <c:pt idx="4747">
                  <c:v>6.6468144044321331E-2</c:v>
                </c:pt>
                <c:pt idx="4748">
                  <c:v>9.5554016620498616E-2</c:v>
                </c:pt>
                <c:pt idx="4749">
                  <c:v>6.6468144044321331E-2</c:v>
                </c:pt>
                <c:pt idx="4750">
                  <c:v>9.9293628808864262E-2</c:v>
                </c:pt>
                <c:pt idx="4751">
                  <c:v>7.3393351800554021E-2</c:v>
                </c:pt>
                <c:pt idx="4752">
                  <c:v>7.6163434903047098E-2</c:v>
                </c:pt>
                <c:pt idx="4753">
                  <c:v>5.4002770083102496E-2</c:v>
                </c:pt>
                <c:pt idx="4754">
                  <c:v>5.8988919667590026E-2</c:v>
                </c:pt>
                <c:pt idx="4755">
                  <c:v>5.2617728531855958E-2</c:v>
                </c:pt>
                <c:pt idx="4756">
                  <c:v>5.2617728531855958E-2</c:v>
                </c:pt>
                <c:pt idx="4757">
                  <c:v>5.7603878116343488E-2</c:v>
                </c:pt>
                <c:pt idx="4758">
                  <c:v>4.9016620498614959E-2</c:v>
                </c:pt>
                <c:pt idx="4759">
                  <c:v>4.6246537396121883E-2</c:v>
                </c:pt>
                <c:pt idx="4760">
                  <c:v>4.4861495844875345E-2</c:v>
                </c:pt>
                <c:pt idx="4761">
                  <c:v>5.621883656509695E-2</c:v>
                </c:pt>
                <c:pt idx="4762">
                  <c:v>5.5387811634349034E-2</c:v>
                </c:pt>
                <c:pt idx="4763">
                  <c:v>4.7631578947368421E-2</c:v>
                </c:pt>
                <c:pt idx="4764">
                  <c:v>4.5138504155124652E-2</c:v>
                </c:pt>
                <c:pt idx="4765">
                  <c:v>5.2894736842105265E-2</c:v>
                </c:pt>
                <c:pt idx="4766">
                  <c:v>5.5664819944598341E-2</c:v>
                </c:pt>
                <c:pt idx="4767">
                  <c:v>5.2894736842105265E-2</c:v>
                </c:pt>
                <c:pt idx="4768">
                  <c:v>5.4279778393351803E-2</c:v>
                </c:pt>
                <c:pt idx="4769">
                  <c:v>4.9293628808864266E-2</c:v>
                </c:pt>
                <c:pt idx="4770">
                  <c:v>5.9819944598337949E-2</c:v>
                </c:pt>
                <c:pt idx="4771">
                  <c:v>4.7908587257617728E-2</c:v>
                </c:pt>
                <c:pt idx="4772">
                  <c:v>4.652354570637119E-2</c:v>
                </c:pt>
                <c:pt idx="4773">
                  <c:v>5.7049861495844872E-2</c:v>
                </c:pt>
                <c:pt idx="4774">
                  <c:v>5.843490304709141E-2</c:v>
                </c:pt>
                <c:pt idx="4775">
                  <c:v>4.541551246537396E-2</c:v>
                </c:pt>
                <c:pt idx="4776">
                  <c:v>4.6800554016620498E-2</c:v>
                </c:pt>
                <c:pt idx="4777">
                  <c:v>5.4556786703601111E-2</c:v>
                </c:pt>
                <c:pt idx="4778">
                  <c:v>5.3171745152354573E-2</c:v>
                </c:pt>
                <c:pt idx="4779">
                  <c:v>6.2590027700831025E-2</c:v>
                </c:pt>
                <c:pt idx="4780">
                  <c:v>6.1204986149584487E-2</c:v>
                </c:pt>
                <c:pt idx="4781">
                  <c:v>5.7603878116343488E-2</c:v>
                </c:pt>
                <c:pt idx="4782">
                  <c:v>5.5387811634349034E-2</c:v>
                </c:pt>
                <c:pt idx="4783">
                  <c:v>4.9570637119113574E-2</c:v>
                </c:pt>
                <c:pt idx="4784">
                  <c:v>5.8988919667590026E-2</c:v>
                </c:pt>
                <c:pt idx="4785">
                  <c:v>4.8185595567867036E-2</c:v>
                </c:pt>
                <c:pt idx="4786">
                  <c:v>5.6772853185595565E-2</c:v>
                </c:pt>
                <c:pt idx="4787">
                  <c:v>4.5595567867036009E-2</c:v>
                </c:pt>
                <c:pt idx="4788">
                  <c:v>4.7645429362880888E-2</c:v>
                </c:pt>
                <c:pt idx="4789">
                  <c:v>2.2908587257617729E-3</c:v>
                </c:pt>
                <c:pt idx="4790">
                  <c:v>2.7700831024930748E-3</c:v>
                </c:pt>
                <c:pt idx="4791">
                  <c:v>2.5263157894736842E-3</c:v>
                </c:pt>
                <c:pt idx="4792">
                  <c:v>3.8254847645429364E-3</c:v>
                </c:pt>
                <c:pt idx="4793">
                  <c:v>3.7534626038781163E-3</c:v>
                </c:pt>
                <c:pt idx="4794">
                  <c:v>2.2132963988919668E-3</c:v>
                </c:pt>
                <c:pt idx="4795">
                  <c:v>3.1301939058171746E-3</c:v>
                </c:pt>
                <c:pt idx="4796">
                  <c:v>2.8033240997229919E-3</c:v>
                </c:pt>
                <c:pt idx="4797">
                  <c:v>4.4930747922437677E-3</c:v>
                </c:pt>
                <c:pt idx="4798">
                  <c:v>4.5761772853185594E-3</c:v>
                </c:pt>
                <c:pt idx="4799">
                  <c:v>3.3850415512465372E-3</c:v>
                </c:pt>
                <c:pt idx="4800">
                  <c:v>1.4952908587257618E-2</c:v>
                </c:pt>
                <c:pt idx="4801">
                  <c:v>3.0083102493074793E-3</c:v>
                </c:pt>
                <c:pt idx="4802">
                  <c:v>5.706371191135734E-2</c:v>
                </c:pt>
                <c:pt idx="4803">
                  <c:v>5.2770083102493072E-2</c:v>
                </c:pt>
                <c:pt idx="4804">
                  <c:v>4.8199445983379503E-2</c:v>
                </c:pt>
                <c:pt idx="4805">
                  <c:v>5.0415512465373964E-2</c:v>
                </c:pt>
                <c:pt idx="4806">
                  <c:v>5.4293628808864264E-2</c:v>
                </c:pt>
                <c:pt idx="4807">
                  <c:v>5.4986149584487533E-2</c:v>
                </c:pt>
                <c:pt idx="4808">
                  <c:v>5.2631578947368418E-2</c:v>
                </c:pt>
                <c:pt idx="4809">
                  <c:v>5.6509695290858725E-2</c:v>
                </c:pt>
                <c:pt idx="4810">
                  <c:v>6.2188365650969531E-2</c:v>
                </c:pt>
                <c:pt idx="4811">
                  <c:v>5.0415512465373964E-2</c:v>
                </c:pt>
                <c:pt idx="4812">
                  <c:v>5.6232686980609417E-2</c:v>
                </c:pt>
                <c:pt idx="4813">
                  <c:v>6.9404432132963989E-2</c:v>
                </c:pt>
                <c:pt idx="4814">
                  <c:v>5.2105263157894738E-2</c:v>
                </c:pt>
                <c:pt idx="4815">
                  <c:v>5.8088642659279779E-2</c:v>
                </c:pt>
                <c:pt idx="4816">
                  <c:v>6.3365650969529091E-2</c:v>
                </c:pt>
                <c:pt idx="4817">
                  <c:v>5.3060941828254847E-2</c:v>
                </c:pt>
                <c:pt idx="4818">
                  <c:v>6.4861495844875341E-2</c:v>
                </c:pt>
                <c:pt idx="4819">
                  <c:v>6.4002770083102498E-2</c:v>
                </c:pt>
                <c:pt idx="4820">
                  <c:v>5.3698060941828253E-2</c:v>
                </c:pt>
                <c:pt idx="4821">
                  <c:v>6.4542936288088646E-4</c:v>
                </c:pt>
                <c:pt idx="4822">
                  <c:v>1.3407202216066483E-3</c:v>
                </c:pt>
                <c:pt idx="4823">
                  <c:v>8.033240997229917E-4</c:v>
                </c:pt>
                <c:pt idx="4824">
                  <c:v>5.6828254847645428E-2</c:v>
                </c:pt>
                <c:pt idx="4825">
                  <c:v>6.8240997229916903E-2</c:v>
                </c:pt>
                <c:pt idx="4826">
                  <c:v>6.1689750692520778E-2</c:v>
                </c:pt>
                <c:pt idx="4827">
                  <c:v>7.2216066481994454E-2</c:v>
                </c:pt>
                <c:pt idx="4828">
                  <c:v>6.2548476454293622E-2</c:v>
                </c:pt>
                <c:pt idx="4829">
                  <c:v>5.861495844875346E-2</c:v>
                </c:pt>
                <c:pt idx="4830">
                  <c:v>9.7853185595567868E-2</c:v>
                </c:pt>
                <c:pt idx="4831">
                  <c:v>9.9238227146814406E-2</c:v>
                </c:pt>
                <c:pt idx="4832">
                  <c:v>0.11249307479224377</c:v>
                </c:pt>
                <c:pt idx="4833">
                  <c:v>0.11318559556786703</c:v>
                </c:pt>
                <c:pt idx="4834">
                  <c:v>0.11457063711911357</c:v>
                </c:pt>
                <c:pt idx="4835">
                  <c:v>9.1592797783933519E-2</c:v>
                </c:pt>
                <c:pt idx="4836">
                  <c:v>9.8407202216066483E-2</c:v>
                </c:pt>
                <c:pt idx="4837">
                  <c:v>9.4459833795013853E-2</c:v>
                </c:pt>
                <c:pt idx="4838">
                  <c:v>0.10148199445983379</c:v>
                </c:pt>
                <c:pt idx="4839">
                  <c:v>9.5706371191135731E-2</c:v>
                </c:pt>
                <c:pt idx="4840">
                  <c:v>0.10925207756232687</c:v>
                </c:pt>
                <c:pt idx="4841">
                  <c:v>0.10272853185595568</c:v>
                </c:pt>
                <c:pt idx="4842">
                  <c:v>0.11548476454293628</c:v>
                </c:pt>
                <c:pt idx="4843">
                  <c:v>8.062326869806094E-2</c:v>
                </c:pt>
                <c:pt idx="4844">
                  <c:v>8.062326869806094E-2</c:v>
                </c:pt>
                <c:pt idx="4845">
                  <c:v>7.6828254847645425E-2</c:v>
                </c:pt>
                <c:pt idx="4846">
                  <c:v>0.10443213296398891</c:v>
                </c:pt>
                <c:pt idx="4847">
                  <c:v>0.10581717451523545</c:v>
                </c:pt>
                <c:pt idx="4848">
                  <c:v>0.12434903047091413</c:v>
                </c:pt>
                <c:pt idx="4849">
                  <c:v>0.1250415512465374</c:v>
                </c:pt>
                <c:pt idx="4850">
                  <c:v>0.12642659279778393</c:v>
                </c:pt>
                <c:pt idx="4851">
                  <c:v>0.10419667590027701</c:v>
                </c:pt>
                <c:pt idx="4852">
                  <c:v>0.11038781163434903</c:v>
                </c:pt>
                <c:pt idx="4853">
                  <c:v>0.10544321329639889</c:v>
                </c:pt>
                <c:pt idx="4854">
                  <c:v>0.11163434903047091</c:v>
                </c:pt>
                <c:pt idx="4855">
                  <c:v>0.11367036011080332</c:v>
                </c:pt>
                <c:pt idx="4856">
                  <c:v>0.10767313019390581</c:v>
                </c:pt>
                <c:pt idx="4857">
                  <c:v>0.16426592797783934</c:v>
                </c:pt>
                <c:pt idx="4858">
                  <c:v>0.16551246537396122</c:v>
                </c:pt>
                <c:pt idx="4859">
                  <c:v>0.1706371191135734</c:v>
                </c:pt>
                <c:pt idx="4860">
                  <c:v>0</c:v>
                </c:pt>
                <c:pt idx="4861">
                  <c:v>0</c:v>
                </c:pt>
                <c:pt idx="4862">
                  <c:v>0</c:v>
                </c:pt>
                <c:pt idx="4863">
                  <c:v>2.2437673130193907E-4</c:v>
                </c:pt>
                <c:pt idx="4864">
                  <c:v>8.864265927977839E-5</c:v>
                </c:pt>
                <c:pt idx="4865">
                  <c:v>2.2437673130193907E-4</c:v>
                </c:pt>
                <c:pt idx="4866">
                  <c:v>0</c:v>
                </c:pt>
                <c:pt idx="4867">
                  <c:v>6.4459833795013854E-2</c:v>
                </c:pt>
                <c:pt idx="4868">
                  <c:v>6.7022160664819946E-2</c:v>
                </c:pt>
                <c:pt idx="4869">
                  <c:v>6.1412742382271471E-2</c:v>
                </c:pt>
                <c:pt idx="4870">
                  <c:v>7.6246537396121888E-2</c:v>
                </c:pt>
                <c:pt idx="4871">
                  <c:v>7.006925207756233E-2</c:v>
                </c:pt>
                <c:pt idx="4872">
                  <c:v>7.006925207756233E-2</c:v>
                </c:pt>
                <c:pt idx="4873">
                  <c:v>7.2576177285318566E-2</c:v>
                </c:pt>
                <c:pt idx="4874">
                  <c:v>6.1412742382271471E-2</c:v>
                </c:pt>
                <c:pt idx="4875">
                  <c:v>6.7645429362880885E-2</c:v>
                </c:pt>
                <c:pt idx="4876">
                  <c:v>7.0692520775623269E-2</c:v>
                </c:pt>
                <c:pt idx="4877">
                  <c:v>7.5623268698060936E-2</c:v>
                </c:pt>
                <c:pt idx="4878">
                  <c:v>6.3836565096952902E-2</c:v>
                </c:pt>
                <c:pt idx="4879">
                  <c:v>7.5623268698060936E-2</c:v>
                </c:pt>
                <c:pt idx="4880">
                  <c:v>6.7022160664819946E-2</c:v>
                </c:pt>
                <c:pt idx="4881">
                  <c:v>7.3199445983379505E-2</c:v>
                </c:pt>
                <c:pt idx="4882">
                  <c:v>7.2576177285318566E-2</c:v>
                </c:pt>
                <c:pt idx="4883">
                  <c:v>6.0789473684210525E-2</c:v>
                </c:pt>
                <c:pt idx="4884">
                  <c:v>7.0692520775623269E-2</c:v>
                </c:pt>
                <c:pt idx="4885">
                  <c:v>7.3199445983379505E-2</c:v>
                </c:pt>
                <c:pt idx="4886">
                  <c:v>6.3836565096952902E-2</c:v>
                </c:pt>
                <c:pt idx="4887">
                  <c:v>6.0789473684210525E-2</c:v>
                </c:pt>
                <c:pt idx="4888">
                  <c:v>6.4459833795013854E-2</c:v>
                </c:pt>
                <c:pt idx="4889">
                  <c:v>7.6246537396121888E-2</c:v>
                </c:pt>
                <c:pt idx="4890">
                  <c:v>6.7645429362880885E-2</c:v>
                </c:pt>
                <c:pt idx="4891">
                  <c:v>6.2423822714681443E-2</c:v>
                </c:pt>
                <c:pt idx="4892">
                  <c:v>7.9986149584487534E-2</c:v>
                </c:pt>
                <c:pt idx="4893">
                  <c:v>7.3559556786703603E-2</c:v>
                </c:pt>
                <c:pt idx="4894">
                  <c:v>7.693905817174515E-2</c:v>
                </c:pt>
                <c:pt idx="4895">
                  <c:v>7.4390581717451526E-2</c:v>
                </c:pt>
                <c:pt idx="4896">
                  <c:v>7.1814404432132967E-2</c:v>
                </c:pt>
                <c:pt idx="4897">
                  <c:v>7.0512465373961219E-2</c:v>
                </c:pt>
                <c:pt idx="4898">
                  <c:v>7.9986149584487534E-2</c:v>
                </c:pt>
                <c:pt idx="4899">
                  <c:v>6.5470914127423827E-2</c:v>
                </c:pt>
                <c:pt idx="4900">
                  <c:v>7.693905817174515E-2</c:v>
                </c:pt>
                <c:pt idx="4901">
                  <c:v>7.0512465373961219E-2</c:v>
                </c:pt>
                <c:pt idx="4902">
                  <c:v>7.4390581717451526E-2</c:v>
                </c:pt>
                <c:pt idx="4903">
                  <c:v>6.5470914127423827E-2</c:v>
                </c:pt>
                <c:pt idx="4904">
                  <c:v>6.2423822714681443E-2</c:v>
                </c:pt>
                <c:pt idx="4905">
                  <c:v>6.8767313019390583E-2</c:v>
                </c:pt>
                <c:pt idx="4906">
                  <c:v>7.3559556786703603E-2</c:v>
                </c:pt>
                <c:pt idx="4907">
                  <c:v>7.1814404432132967E-2</c:v>
                </c:pt>
                <c:pt idx="4908">
                  <c:v>7.743767313019391E-2</c:v>
                </c:pt>
                <c:pt idx="4909">
                  <c:v>7.743767313019391E-2</c:v>
                </c:pt>
                <c:pt idx="4910">
                  <c:v>6.8767313019390583E-2</c:v>
                </c:pt>
                <c:pt idx="4911">
                  <c:v>6.152354570637119E-2</c:v>
                </c:pt>
                <c:pt idx="4912">
                  <c:v>5.344875346260388E-2</c:v>
                </c:pt>
                <c:pt idx="4913">
                  <c:v>7.2354570637119114E-2</c:v>
                </c:pt>
                <c:pt idx="4914">
                  <c:v>6.152354570637119E-2</c:v>
                </c:pt>
                <c:pt idx="4915">
                  <c:v>5.344875346260388E-2</c:v>
                </c:pt>
                <c:pt idx="4916">
                  <c:v>5.0401662049861497E-2</c:v>
                </c:pt>
                <c:pt idx="4917">
                  <c:v>5.0401662049861497E-2</c:v>
                </c:pt>
                <c:pt idx="4918">
                  <c:v>7.3102493074792246E-2</c:v>
                </c:pt>
                <c:pt idx="4919">
                  <c:v>7.5401662049861498E-2</c:v>
                </c:pt>
                <c:pt idx="4920">
                  <c:v>6.6371191135734073E-2</c:v>
                </c:pt>
                <c:pt idx="4921">
                  <c:v>6.8254847645429356E-2</c:v>
                </c:pt>
                <c:pt idx="4922">
                  <c:v>6.6371191135734073E-2</c:v>
                </c:pt>
                <c:pt idx="4923">
                  <c:v>6.5207756232686986E-2</c:v>
                </c:pt>
                <c:pt idx="4924">
                  <c:v>7.0055401662049863E-2</c:v>
                </c:pt>
                <c:pt idx="4925">
                  <c:v>5.4556786703601111E-2</c:v>
                </c:pt>
                <c:pt idx="4926">
                  <c:v>5.4556786703601111E-2</c:v>
                </c:pt>
                <c:pt idx="4927">
                  <c:v>7.6163434903047098E-2</c:v>
                </c:pt>
                <c:pt idx="4928">
                  <c:v>5.1509695290858727E-2</c:v>
                </c:pt>
                <c:pt idx="4929">
                  <c:v>7.3116343490304714E-2</c:v>
                </c:pt>
                <c:pt idx="4930">
                  <c:v>6.89612188365651E-2</c:v>
                </c:pt>
                <c:pt idx="4931">
                  <c:v>5.1509695290858727E-2</c:v>
                </c:pt>
                <c:pt idx="4932">
                  <c:v>7.3947368421052637E-2</c:v>
                </c:pt>
                <c:pt idx="4933">
                  <c:v>6.2036011080332409E-2</c:v>
                </c:pt>
                <c:pt idx="4934">
                  <c:v>6.7022160664819946E-2</c:v>
                </c:pt>
                <c:pt idx="4935">
                  <c:v>6.7022160664819946E-2</c:v>
                </c:pt>
                <c:pt idx="4936">
                  <c:v>6.2036011080332409E-2</c:v>
                </c:pt>
                <c:pt idx="4937">
                  <c:v>7.0900277008310253E-2</c:v>
                </c:pt>
                <c:pt idx="4938">
                  <c:v>6.5914127423822716E-2</c:v>
                </c:pt>
                <c:pt idx="4939">
                  <c:v>5.2617728531855958E-2</c:v>
                </c:pt>
                <c:pt idx="4940">
                  <c:v>7.109418282548477E-2</c:v>
                </c:pt>
                <c:pt idx="4941">
                  <c:v>7.8296398891966754E-2</c:v>
                </c:pt>
                <c:pt idx="4942">
                  <c:v>7.524930747922437E-2</c:v>
                </c:pt>
                <c:pt idx="4943">
                  <c:v>6.837950138504155E-2</c:v>
                </c:pt>
                <c:pt idx="4944">
                  <c:v>6.3393351800554013E-2</c:v>
                </c:pt>
                <c:pt idx="4945">
                  <c:v>5.5664819944598341E-2</c:v>
                </c:pt>
                <c:pt idx="4946">
                  <c:v>6.837950138504155E-2</c:v>
                </c:pt>
                <c:pt idx="4947">
                  <c:v>5.2617728531855958E-2</c:v>
                </c:pt>
                <c:pt idx="4948">
                  <c:v>6.8047091412742386E-2</c:v>
                </c:pt>
                <c:pt idx="4949">
                  <c:v>6.3393351800554013E-2</c:v>
                </c:pt>
                <c:pt idx="4950">
                  <c:v>5.5664819944598341E-2</c:v>
                </c:pt>
                <c:pt idx="4951">
                  <c:v>7.6080332409972293E-2</c:v>
                </c:pt>
                <c:pt idx="4952">
                  <c:v>7.3033240997229923E-2</c:v>
                </c:pt>
                <c:pt idx="4953">
                  <c:v>5.6301939058171747E-2</c:v>
                </c:pt>
                <c:pt idx="4954">
                  <c:v>7.556786703601108E-2</c:v>
                </c:pt>
                <c:pt idx="4955">
                  <c:v>5.997229916897507E-2</c:v>
                </c:pt>
                <c:pt idx="4956">
                  <c:v>6.4764542936288083E-2</c:v>
                </c:pt>
                <c:pt idx="4957">
                  <c:v>6.9030470914127423E-2</c:v>
                </c:pt>
                <c:pt idx="4958">
                  <c:v>5.234072022160665E-2</c:v>
                </c:pt>
                <c:pt idx="4959">
                  <c:v>6.9030470914127423E-2</c:v>
                </c:pt>
                <c:pt idx="4960">
                  <c:v>7.2077562326869807E-2</c:v>
                </c:pt>
                <c:pt idx="4961">
                  <c:v>7.8614958448753464E-2</c:v>
                </c:pt>
                <c:pt idx="4962">
                  <c:v>7.556786703601108E-2</c:v>
                </c:pt>
                <c:pt idx="4963">
                  <c:v>7.8614958448753464E-2</c:v>
                </c:pt>
                <c:pt idx="4964">
                  <c:v>3.9376731301939055E-2</c:v>
                </c:pt>
                <c:pt idx="4965">
                  <c:v>7.2077562326869807E-2</c:v>
                </c:pt>
                <c:pt idx="4966">
                  <c:v>4.2451523545706374E-2</c:v>
                </c:pt>
                <c:pt idx="4967">
                  <c:v>5.0124653739612189E-2</c:v>
                </c:pt>
                <c:pt idx="4968">
                  <c:v>5.997229916897507E-2</c:v>
                </c:pt>
                <c:pt idx="4969">
                  <c:v>4.7077562326869805E-2</c:v>
                </c:pt>
                <c:pt idx="4970">
                  <c:v>5.6301939058171747E-2</c:v>
                </c:pt>
                <c:pt idx="4971">
                  <c:v>5.0124653739612189E-2</c:v>
                </c:pt>
                <c:pt idx="4972">
                  <c:v>6.4764542936288083E-2</c:v>
                </c:pt>
                <c:pt idx="4973">
                  <c:v>4.5498614958448751E-2</c:v>
                </c:pt>
                <c:pt idx="4974">
                  <c:v>4.8254847645429366E-2</c:v>
                </c:pt>
                <c:pt idx="4975">
                  <c:v>4.5207756232686983E-2</c:v>
                </c:pt>
                <c:pt idx="4976">
                  <c:v>4.7077562326869805E-2</c:v>
                </c:pt>
                <c:pt idx="4977">
                  <c:v>5.5387811634349034E-2</c:v>
                </c:pt>
                <c:pt idx="4978">
                  <c:v>5.6301939058171747E-2</c:v>
                </c:pt>
                <c:pt idx="4979">
                  <c:v>5.997229916897507E-2</c:v>
                </c:pt>
                <c:pt idx="4980">
                  <c:v>7.556786703601108E-2</c:v>
                </c:pt>
                <c:pt idx="4981">
                  <c:v>4.9238227146814403E-2</c:v>
                </c:pt>
                <c:pt idx="4982">
                  <c:v>6.4764542936288083E-2</c:v>
                </c:pt>
                <c:pt idx="4983">
                  <c:v>7.2077562326869807E-2</c:v>
                </c:pt>
                <c:pt idx="4984">
                  <c:v>6.9030470914127423E-2</c:v>
                </c:pt>
                <c:pt idx="4985">
                  <c:v>4.619113573407202E-2</c:v>
                </c:pt>
                <c:pt idx="4986">
                  <c:v>6.9030470914127423E-2</c:v>
                </c:pt>
                <c:pt idx="4987">
                  <c:v>5.997229916897507E-2</c:v>
                </c:pt>
                <c:pt idx="4988">
                  <c:v>5.5387811634349034E-2</c:v>
                </c:pt>
                <c:pt idx="4989">
                  <c:v>4.7077562326869805E-2</c:v>
                </c:pt>
                <c:pt idx="4990">
                  <c:v>5.0124653739612189E-2</c:v>
                </c:pt>
                <c:pt idx="4991">
                  <c:v>5.234072022160665E-2</c:v>
                </c:pt>
                <c:pt idx="4992">
                  <c:v>4.3434903047091411E-2</c:v>
                </c:pt>
                <c:pt idx="4993">
                  <c:v>7.2077562326869807E-2</c:v>
                </c:pt>
                <c:pt idx="4994">
                  <c:v>4.6481994459833795E-2</c:v>
                </c:pt>
                <c:pt idx="4995">
                  <c:v>7.8614958448753464E-2</c:v>
                </c:pt>
                <c:pt idx="4996">
                  <c:v>7.8614958448753464E-2</c:v>
                </c:pt>
                <c:pt idx="4997">
                  <c:v>7.556786703601108E-2</c:v>
                </c:pt>
                <c:pt idx="4998">
                  <c:v>6.4764542936288083E-2</c:v>
                </c:pt>
                <c:pt idx="4999">
                  <c:v>7.4778393351800559E-2</c:v>
                </c:pt>
                <c:pt idx="5000">
                  <c:v>5.5387811634349034E-2</c:v>
                </c:pt>
                <c:pt idx="5001">
                  <c:v>5.234072022160665E-2</c:v>
                </c:pt>
                <c:pt idx="5002">
                  <c:v>4.7077562326869805E-2</c:v>
                </c:pt>
                <c:pt idx="5003">
                  <c:v>4.4030470914127422E-2</c:v>
                </c:pt>
                <c:pt idx="5004">
                  <c:v>6.3698060941828255E-2</c:v>
                </c:pt>
                <c:pt idx="5005">
                  <c:v>7.1731301939058176E-2</c:v>
                </c:pt>
                <c:pt idx="5006">
                  <c:v>9.6121883656509694E-4</c:v>
                </c:pt>
                <c:pt idx="5007">
                  <c:v>1.5346260387811635E-3</c:v>
                </c:pt>
                <c:pt idx="5008">
                  <c:v>1.6343490304709142E-3</c:v>
                </c:pt>
                <c:pt idx="5009">
                  <c:v>5.0415512465373964E-4</c:v>
                </c:pt>
                <c:pt idx="5010">
                  <c:v>1.9141274238227146E-3</c:v>
                </c:pt>
                <c:pt idx="5011">
                  <c:v>8.7811634349030474E-4</c:v>
                </c:pt>
                <c:pt idx="5012">
                  <c:v>1.0193905817174516E-3</c:v>
                </c:pt>
                <c:pt idx="5013">
                  <c:v>1.0443213296398891E-3</c:v>
                </c:pt>
                <c:pt idx="5014">
                  <c:v>6.9529085872576182E-4</c:v>
                </c:pt>
                <c:pt idx="5015">
                  <c:v>1.0526315789473685E-4</c:v>
                </c:pt>
                <c:pt idx="5016">
                  <c:v>1.1274238227146815E-3</c:v>
                </c:pt>
                <c:pt idx="5017">
                  <c:v>1.2825484764542937E-3</c:v>
                </c:pt>
                <c:pt idx="5018">
                  <c:v>2.1412742382271466E-3</c:v>
                </c:pt>
                <c:pt idx="5019">
                  <c:v>2.0941828254847647E-3</c:v>
                </c:pt>
                <c:pt idx="5020">
                  <c:v>1.6343490304709142E-3</c:v>
                </c:pt>
                <c:pt idx="5021">
                  <c:v>2.5373961218836563E-3</c:v>
                </c:pt>
                <c:pt idx="5022">
                  <c:v>8.9196675900277004E-4</c:v>
                </c:pt>
                <c:pt idx="5023">
                  <c:v>1.7257617728531857E-3</c:v>
                </c:pt>
                <c:pt idx="5024">
                  <c:v>1.8144044321329639E-3</c:v>
                </c:pt>
                <c:pt idx="5025">
                  <c:v>1.6011080332409972E-3</c:v>
                </c:pt>
                <c:pt idx="5026">
                  <c:v>6.8614958448753469E-2</c:v>
                </c:pt>
                <c:pt idx="5027">
                  <c:v>5.6149584487534626E-2</c:v>
                </c:pt>
                <c:pt idx="5028">
                  <c:v>6.4182825484764547E-2</c:v>
                </c:pt>
                <c:pt idx="5029">
                  <c:v>8.2894736842105257E-2</c:v>
                </c:pt>
                <c:pt idx="5030">
                  <c:v>4.7839335180055405E-2</c:v>
                </c:pt>
                <c:pt idx="5031">
                  <c:v>5.5872576177285319E-2</c:v>
                </c:pt>
                <c:pt idx="5032">
                  <c:v>7.8185595567867042E-2</c:v>
                </c:pt>
                <c:pt idx="5033">
                  <c:v>7.2645429362880889E-2</c:v>
                </c:pt>
                <c:pt idx="5034">
                  <c:v>8.8421052631578942E-2</c:v>
                </c:pt>
                <c:pt idx="5035">
                  <c:v>7.4155124653739607E-2</c:v>
                </c:pt>
                <c:pt idx="5036">
                  <c:v>7.7354570637119119E-2</c:v>
                </c:pt>
                <c:pt idx="5037">
                  <c:v>8.6689750692520773E-2</c:v>
                </c:pt>
                <c:pt idx="5038">
                  <c:v>8.6689750692520773E-2</c:v>
                </c:pt>
                <c:pt idx="5039">
                  <c:v>7.0346260387811638E-2</c:v>
                </c:pt>
                <c:pt idx="5040">
                  <c:v>7.3947368421052637E-2</c:v>
                </c:pt>
                <c:pt idx="5041">
                  <c:v>6.8130193905817177E-2</c:v>
                </c:pt>
                <c:pt idx="5042">
                  <c:v>5.9542936288088641E-2</c:v>
                </c:pt>
                <c:pt idx="5043">
                  <c:v>7.7548476454293636E-2</c:v>
                </c:pt>
                <c:pt idx="5044">
                  <c:v>6.425207756232687E-2</c:v>
                </c:pt>
                <c:pt idx="5045">
                  <c:v>5.1786703601108035E-2</c:v>
                </c:pt>
                <c:pt idx="5046">
                  <c:v>8.1426592797783928E-2</c:v>
                </c:pt>
                <c:pt idx="5047">
                  <c:v>8.1426592797783928E-2</c:v>
                </c:pt>
                <c:pt idx="5048">
                  <c:v>7.0346260387811638E-2</c:v>
                </c:pt>
                <c:pt idx="5049">
                  <c:v>6.7299168975069254E-2</c:v>
                </c:pt>
                <c:pt idx="5050">
                  <c:v>6.8130193905817177E-2</c:v>
                </c:pt>
                <c:pt idx="5051">
                  <c:v>8.7797783933518003E-2</c:v>
                </c:pt>
                <c:pt idx="5052">
                  <c:v>7.3116343490304714E-2</c:v>
                </c:pt>
                <c:pt idx="5053">
                  <c:v>8.2534626038781159E-2</c:v>
                </c:pt>
                <c:pt idx="5054">
                  <c:v>8.004155124653739E-2</c:v>
                </c:pt>
                <c:pt idx="5055">
                  <c:v>5.2617728531855958E-2</c:v>
                </c:pt>
                <c:pt idx="5056">
                  <c:v>6.3421052631578947E-2</c:v>
                </c:pt>
                <c:pt idx="5057">
                  <c:v>7.699445983379502E-2</c:v>
                </c:pt>
                <c:pt idx="5058">
                  <c:v>5.2617728531855958E-2</c:v>
                </c:pt>
                <c:pt idx="5059">
                  <c:v>8.7797783933518003E-2</c:v>
                </c:pt>
                <c:pt idx="5060">
                  <c:v>6.7299168975069254E-2</c:v>
                </c:pt>
                <c:pt idx="5061">
                  <c:v>7.699445983379502E-2</c:v>
                </c:pt>
                <c:pt idx="5062">
                  <c:v>8.2534626038781159E-2</c:v>
                </c:pt>
                <c:pt idx="5063">
                  <c:v>8.0318559556786698E-2</c:v>
                </c:pt>
                <c:pt idx="5064">
                  <c:v>6.8130193905817177E-2</c:v>
                </c:pt>
                <c:pt idx="5065">
                  <c:v>7.0623268698060945E-2</c:v>
                </c:pt>
                <c:pt idx="5066">
                  <c:v>7.3116343490304714E-2</c:v>
                </c:pt>
                <c:pt idx="5067">
                  <c:v>6.3421052631578947E-2</c:v>
                </c:pt>
                <c:pt idx="5068">
                  <c:v>6.4376731301939064E-2</c:v>
                </c:pt>
                <c:pt idx="5069">
                  <c:v>7.2077562326869807E-2</c:v>
                </c:pt>
                <c:pt idx="5070">
                  <c:v>7.7617728531855959E-2</c:v>
                </c:pt>
                <c:pt idx="5071">
                  <c:v>6.9085872576177279E-2</c:v>
                </c:pt>
                <c:pt idx="5072">
                  <c:v>5.0554016620498618E-2</c:v>
                </c:pt>
                <c:pt idx="5073">
                  <c:v>5.6232686980609417E-2</c:v>
                </c:pt>
                <c:pt idx="5074">
                  <c:v>6.1357340720221608E-2</c:v>
                </c:pt>
                <c:pt idx="5075">
                  <c:v>5.5678670360110802E-2</c:v>
                </c:pt>
                <c:pt idx="5076">
                  <c:v>6.9889196675900281E-2</c:v>
                </c:pt>
                <c:pt idx="5077">
                  <c:v>6.3240997229916898E-2</c:v>
                </c:pt>
                <c:pt idx="5078">
                  <c:v>6.3240997229916898E-2</c:v>
                </c:pt>
                <c:pt idx="5079">
                  <c:v>5.5678670360110802E-2</c:v>
                </c:pt>
                <c:pt idx="5080">
                  <c:v>7.2077562326869807E-2</c:v>
                </c:pt>
                <c:pt idx="5081">
                  <c:v>5.6232686980609417E-2</c:v>
                </c:pt>
                <c:pt idx="5082">
                  <c:v>6.1357340720221608E-2</c:v>
                </c:pt>
                <c:pt idx="5083">
                  <c:v>6.9085872576177279E-2</c:v>
                </c:pt>
                <c:pt idx="5084">
                  <c:v>7.7617728531855959E-2</c:v>
                </c:pt>
                <c:pt idx="5085">
                  <c:v>5.0554016620498618E-2</c:v>
                </c:pt>
                <c:pt idx="5086">
                  <c:v>6.9889196675900281E-2</c:v>
                </c:pt>
                <c:pt idx="5087">
                  <c:v>6.4376731301939064E-2</c:v>
                </c:pt>
                <c:pt idx="5088">
                  <c:v>7.2077562326869807E-2</c:v>
                </c:pt>
                <c:pt idx="5089">
                  <c:v>6.3240997229916898E-2</c:v>
                </c:pt>
                <c:pt idx="5090">
                  <c:v>7.7617728531855959E-2</c:v>
                </c:pt>
                <c:pt idx="5091">
                  <c:v>6.9889196675900281E-2</c:v>
                </c:pt>
                <c:pt idx="5092">
                  <c:v>6.9085872576177279E-2</c:v>
                </c:pt>
                <c:pt idx="5093">
                  <c:v>6.2049861495844877E-2</c:v>
                </c:pt>
                <c:pt idx="5094">
                  <c:v>5.5678670360110802E-2</c:v>
                </c:pt>
                <c:pt idx="5095">
                  <c:v>5.0554016620498618E-2</c:v>
                </c:pt>
                <c:pt idx="5096">
                  <c:v>5.6925207756232686E-2</c:v>
                </c:pt>
                <c:pt idx="5097">
                  <c:v>6.4376731301939064E-2</c:v>
                </c:pt>
                <c:pt idx="5098">
                  <c:v>0</c:v>
                </c:pt>
                <c:pt idx="5099">
                  <c:v>0</c:v>
                </c:pt>
                <c:pt idx="5100">
                  <c:v>0</c:v>
                </c:pt>
                <c:pt idx="5101">
                  <c:v>0</c:v>
                </c:pt>
                <c:pt idx="5102">
                  <c:v>0</c:v>
                </c:pt>
                <c:pt idx="5103">
                  <c:v>0</c:v>
                </c:pt>
                <c:pt idx="5104">
                  <c:v>0</c:v>
                </c:pt>
                <c:pt idx="5105">
                  <c:v>0</c:v>
                </c:pt>
                <c:pt idx="5106">
                  <c:v>0</c:v>
                </c:pt>
                <c:pt idx="5107">
                  <c:v>0</c:v>
                </c:pt>
                <c:pt idx="5108">
                  <c:v>0.10872576177285319</c:v>
                </c:pt>
                <c:pt idx="5109">
                  <c:v>0.11260387811634349</c:v>
                </c:pt>
                <c:pt idx="5110">
                  <c:v>0.16038781163434904</c:v>
                </c:pt>
                <c:pt idx="5111">
                  <c:v>0.14542936288088643</c:v>
                </c:pt>
                <c:pt idx="5112">
                  <c:v>0.13019390581717452</c:v>
                </c:pt>
                <c:pt idx="5113">
                  <c:v>0.16592797783933519</c:v>
                </c:pt>
                <c:pt idx="5114">
                  <c:v>0.14653739612188366</c:v>
                </c:pt>
                <c:pt idx="5115">
                  <c:v>5.2767313019390583E-2</c:v>
                </c:pt>
                <c:pt idx="5116">
                  <c:v>5.5537396121883659E-2</c:v>
                </c:pt>
                <c:pt idx="5117">
                  <c:v>6.1354570637119112E-2</c:v>
                </c:pt>
                <c:pt idx="5118">
                  <c:v>7.0080332409972301E-2</c:v>
                </c:pt>
                <c:pt idx="5119">
                  <c:v>5.9277008310249305E-2</c:v>
                </c:pt>
                <c:pt idx="5120">
                  <c:v>6.3293628808864272E-2</c:v>
                </c:pt>
                <c:pt idx="5121">
                  <c:v>5.8307479224376728E-2</c:v>
                </c:pt>
                <c:pt idx="5122">
                  <c:v>6.6340720221606642E-2</c:v>
                </c:pt>
                <c:pt idx="5123">
                  <c:v>5.5675900277008313E-2</c:v>
                </c:pt>
                <c:pt idx="5124">
                  <c:v>6.5094182825484764E-2</c:v>
                </c:pt>
                <c:pt idx="5125">
                  <c:v>4.7088642659279777E-2</c:v>
                </c:pt>
                <c:pt idx="5126">
                  <c:v>6.0662049861495843E-2</c:v>
                </c:pt>
                <c:pt idx="5127">
                  <c:v>6.4401662049861502E-2</c:v>
                </c:pt>
                <c:pt idx="5128">
                  <c:v>7.0772853185595563E-2</c:v>
                </c:pt>
                <c:pt idx="5129">
                  <c:v>5.6229916897506928E-2</c:v>
                </c:pt>
                <c:pt idx="5130">
                  <c:v>5.9969529085872574E-2</c:v>
                </c:pt>
                <c:pt idx="5131">
                  <c:v>6.5786703601108026E-2</c:v>
                </c:pt>
                <c:pt idx="5132">
                  <c:v>6.2047091412742381E-2</c:v>
                </c:pt>
                <c:pt idx="5133">
                  <c:v>4.7088642659279777E-2</c:v>
                </c:pt>
                <c:pt idx="5134">
                  <c:v>6.7033240997229918E-2</c:v>
                </c:pt>
                <c:pt idx="5135">
                  <c:v>6.3986149584487534E-2</c:v>
                </c:pt>
                <c:pt idx="5136">
                  <c:v>5.2628808864265929E-2</c:v>
                </c:pt>
                <c:pt idx="5137">
                  <c:v>5.6091412742382274E-2</c:v>
                </c:pt>
                <c:pt idx="5138">
                  <c:v>7.0772853185595563E-2</c:v>
                </c:pt>
                <c:pt idx="5139">
                  <c:v>6.7033240997229918E-2</c:v>
                </c:pt>
                <c:pt idx="5140">
                  <c:v>5.6368421052631582E-2</c:v>
                </c:pt>
                <c:pt idx="5141">
                  <c:v>6.5925207756232687E-2</c:v>
                </c:pt>
                <c:pt idx="5142">
                  <c:v>5.4706371191135736E-2</c:v>
                </c:pt>
                <c:pt idx="5143">
                  <c:v>5.8861495844875343E-2</c:v>
                </c:pt>
                <c:pt idx="5144">
                  <c:v>7.4789473684210531E-2</c:v>
                </c:pt>
                <c:pt idx="5145">
                  <c:v>4.9858725761772853E-2</c:v>
                </c:pt>
                <c:pt idx="5146">
                  <c:v>6.9803324099722994E-2</c:v>
                </c:pt>
                <c:pt idx="5147">
                  <c:v>9.3421052631578946E-2</c:v>
                </c:pt>
                <c:pt idx="5148">
                  <c:v>8.0512465373961214E-2</c:v>
                </c:pt>
                <c:pt idx="5149">
                  <c:v>0.10664819944598337</c:v>
                </c:pt>
                <c:pt idx="5150">
                  <c:v>0.10518005540166205</c:v>
                </c:pt>
                <c:pt idx="5151">
                  <c:v>8.7631578947368421E-2</c:v>
                </c:pt>
                <c:pt idx="5152">
                  <c:v>9.9792243767313021E-2</c:v>
                </c:pt>
                <c:pt idx="5153">
                  <c:v>0.10174515235457064</c:v>
                </c:pt>
                <c:pt idx="5154">
                  <c:v>8.8822714681440443E-2</c:v>
                </c:pt>
                <c:pt idx="5155">
                  <c:v>0.10566481994459834</c:v>
                </c:pt>
                <c:pt idx="5156">
                  <c:v>0.10222991689750692</c:v>
                </c:pt>
                <c:pt idx="5157">
                  <c:v>9.3905817174515238E-2</c:v>
                </c:pt>
                <c:pt idx="5158">
                  <c:v>8.8116343490304713E-2</c:v>
                </c:pt>
                <c:pt idx="5159">
                  <c:v>0.10713296398891967</c:v>
                </c:pt>
                <c:pt idx="5160">
                  <c:v>0.10027700831024931</c:v>
                </c:pt>
                <c:pt idx="5161">
                  <c:v>8.0512465373961214E-2</c:v>
                </c:pt>
                <c:pt idx="5162">
                  <c:v>9.4362880886426595E-2</c:v>
                </c:pt>
                <c:pt idx="5163">
                  <c:v>0.10156509695290859</c:v>
                </c:pt>
                <c:pt idx="5164">
                  <c:v>0.11430747922437673</c:v>
                </c:pt>
                <c:pt idx="5165">
                  <c:v>8.3282548476454291E-2</c:v>
                </c:pt>
                <c:pt idx="5166">
                  <c:v>0.10821329639889196</c:v>
                </c:pt>
                <c:pt idx="5167">
                  <c:v>9.9432132963988923E-2</c:v>
                </c:pt>
                <c:pt idx="5168">
                  <c:v>9.0567867036011079E-2</c:v>
                </c:pt>
                <c:pt idx="5169">
                  <c:v>0.10026315789473685</c:v>
                </c:pt>
                <c:pt idx="5170">
                  <c:v>9.1398891966759002E-2</c:v>
                </c:pt>
                <c:pt idx="5171">
                  <c:v>9.970914127423823E-2</c:v>
                </c:pt>
                <c:pt idx="5172">
                  <c:v>9.0013850415512464E-2</c:v>
                </c:pt>
                <c:pt idx="5173">
                  <c:v>0.10247922437673131</c:v>
                </c:pt>
                <c:pt idx="5174">
                  <c:v>5.3587257617728534E-2</c:v>
                </c:pt>
                <c:pt idx="5175">
                  <c:v>4.541551246537396E-2</c:v>
                </c:pt>
                <c:pt idx="5176">
                  <c:v>4.5692520775623267E-2</c:v>
                </c:pt>
                <c:pt idx="5177">
                  <c:v>5.4002770083102496E-2</c:v>
                </c:pt>
                <c:pt idx="5178">
                  <c:v>5.524930747922438E-2</c:v>
                </c:pt>
                <c:pt idx="5179">
                  <c:v>4.5969529085872575E-2</c:v>
                </c:pt>
                <c:pt idx="5180">
                  <c:v>4.2645429362880884E-2</c:v>
                </c:pt>
                <c:pt idx="5181">
                  <c:v>7.6163434903047098E-2</c:v>
                </c:pt>
                <c:pt idx="5182">
                  <c:v>5.1509695290858727E-2</c:v>
                </c:pt>
                <c:pt idx="5183">
                  <c:v>5.4279778393351803E-2</c:v>
                </c:pt>
                <c:pt idx="5184">
                  <c:v>5.2617728531855958E-2</c:v>
                </c:pt>
                <c:pt idx="5185">
                  <c:v>4.5138504155124652E-2</c:v>
                </c:pt>
                <c:pt idx="5186">
                  <c:v>4.5969529085872575E-2</c:v>
                </c:pt>
                <c:pt idx="5187">
                  <c:v>5.2617728531855958E-2</c:v>
                </c:pt>
                <c:pt idx="5188">
                  <c:v>4.3199445983379499E-2</c:v>
                </c:pt>
                <c:pt idx="5189">
                  <c:v>5.9542936288088641E-2</c:v>
                </c:pt>
                <c:pt idx="5190">
                  <c:v>5.6772853185595565E-2</c:v>
                </c:pt>
                <c:pt idx="5191">
                  <c:v>4.9847645429362882E-2</c:v>
                </c:pt>
                <c:pt idx="5192">
                  <c:v>5.5387811634349034E-2</c:v>
                </c:pt>
                <c:pt idx="5193">
                  <c:v>5.0678670360110804E-2</c:v>
                </c:pt>
                <c:pt idx="5194">
                  <c:v>5.2894736842105265E-2</c:v>
                </c:pt>
                <c:pt idx="5195">
                  <c:v>4.652354570637119E-2</c:v>
                </c:pt>
                <c:pt idx="5196">
                  <c:v>4.3753462603878114E-2</c:v>
                </c:pt>
                <c:pt idx="5197">
                  <c:v>5.5664819944598341E-2</c:v>
                </c:pt>
                <c:pt idx="5198">
                  <c:v>0.21649584487534626</c:v>
                </c:pt>
                <c:pt idx="5199">
                  <c:v>0.22666204986149585</c:v>
                </c:pt>
                <c:pt idx="5200">
                  <c:v>0.22804709141274238</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6.7853185595567869E-2</c:v>
                </c:pt>
                <c:pt idx="5235">
                  <c:v>7.6440443213296405E-2</c:v>
                </c:pt>
                <c:pt idx="5236">
                  <c:v>6.8684210526315792E-2</c:v>
                </c:pt>
                <c:pt idx="5237">
                  <c:v>5.9542936288088641E-2</c:v>
                </c:pt>
                <c:pt idx="5238">
                  <c:v>5.5387811634349034E-2</c:v>
                </c:pt>
                <c:pt idx="5239">
                  <c:v>6.0373961218836564E-2</c:v>
                </c:pt>
                <c:pt idx="5240">
                  <c:v>5.4556786703601111E-2</c:v>
                </c:pt>
                <c:pt idx="5241">
                  <c:v>5.4695290858725765E-2</c:v>
                </c:pt>
                <c:pt idx="5242">
                  <c:v>6.8822714681440439E-2</c:v>
                </c:pt>
                <c:pt idx="5243">
                  <c:v>7.7409972299168975E-2</c:v>
                </c:pt>
                <c:pt idx="5244">
                  <c:v>6.0512465373961218E-2</c:v>
                </c:pt>
                <c:pt idx="5245">
                  <c:v>5.5526315789473688E-2</c:v>
                </c:pt>
                <c:pt idx="5246">
                  <c:v>6.9653739612188362E-2</c:v>
                </c:pt>
                <c:pt idx="5247">
                  <c:v>6.134349030470914E-2</c:v>
                </c:pt>
                <c:pt idx="5248">
                  <c:v>8.2105263157894737E-2</c:v>
                </c:pt>
                <c:pt idx="5249">
                  <c:v>6.0927977839335179E-2</c:v>
                </c:pt>
                <c:pt idx="5250">
                  <c:v>5.5387811634349034E-2</c:v>
                </c:pt>
                <c:pt idx="5251">
                  <c:v>6.6468144044321331E-2</c:v>
                </c:pt>
                <c:pt idx="5252">
                  <c:v>7.4349030470914124E-2</c:v>
                </c:pt>
                <c:pt idx="5253">
                  <c:v>0</c:v>
                </c:pt>
                <c:pt idx="5254">
                  <c:v>1.662049861495845E-4</c:v>
                </c:pt>
                <c:pt idx="5255">
                  <c:v>1.1634349030470914E-4</c:v>
                </c:pt>
                <c:pt idx="5256">
                  <c:v>0</c:v>
                </c:pt>
                <c:pt idx="5257">
                  <c:v>0</c:v>
                </c:pt>
                <c:pt idx="5258">
                  <c:v>5.0138504155124652E-4</c:v>
                </c:pt>
                <c:pt idx="5259">
                  <c:v>7.7562326869806098E-5</c:v>
                </c:pt>
                <c:pt idx="5260">
                  <c:v>1.7451523545706371E-4</c:v>
                </c:pt>
                <c:pt idx="5261">
                  <c:v>1.8282548476454295E-4</c:v>
                </c:pt>
                <c:pt idx="5262">
                  <c:v>1.0637119113573407E-3</c:v>
                </c:pt>
                <c:pt idx="5263">
                  <c:v>9.8614958448753473E-4</c:v>
                </c:pt>
                <c:pt idx="5264">
                  <c:v>1.4016620498614959E-3</c:v>
                </c:pt>
                <c:pt idx="5265">
                  <c:v>7.340720221606648E-4</c:v>
                </c:pt>
                <c:pt idx="5266">
                  <c:v>3.9889196675900278E-4</c:v>
                </c:pt>
                <c:pt idx="5267">
                  <c:v>3.739612188365651E-4</c:v>
                </c:pt>
                <c:pt idx="5268">
                  <c:v>1.8282548476454295E-4</c:v>
                </c:pt>
                <c:pt idx="5269">
                  <c:v>6.5498614958448748E-2</c:v>
                </c:pt>
                <c:pt idx="5270">
                  <c:v>8.1495844875346266E-2</c:v>
                </c:pt>
                <c:pt idx="5271">
                  <c:v>6.6592797783933524E-2</c:v>
                </c:pt>
                <c:pt idx="5272">
                  <c:v>8.333795013850416E-2</c:v>
                </c:pt>
                <c:pt idx="5273">
                  <c:v>6.8490304709141275E-2</c:v>
                </c:pt>
                <c:pt idx="5274">
                  <c:v>8.4168975069252083E-2</c:v>
                </c:pt>
                <c:pt idx="5275">
                  <c:v>0.22437673130193905</c:v>
                </c:pt>
                <c:pt idx="5276">
                  <c:v>0.19390581717451524</c:v>
                </c:pt>
                <c:pt idx="5277">
                  <c:v>0</c:v>
                </c:pt>
                <c:pt idx="5278">
                  <c:v>2.4099722991689752E-4</c:v>
                </c:pt>
                <c:pt idx="5279">
                  <c:v>7.3905817174515234E-2</c:v>
                </c:pt>
                <c:pt idx="5280">
                  <c:v>0</c:v>
                </c:pt>
                <c:pt idx="5281">
                  <c:v>0</c:v>
                </c:pt>
                <c:pt idx="5282">
                  <c:v>0</c:v>
                </c:pt>
                <c:pt idx="5283">
                  <c:v>0</c:v>
                </c:pt>
                <c:pt idx="5284">
                  <c:v>0</c:v>
                </c:pt>
                <c:pt idx="5285">
                  <c:v>0</c:v>
                </c:pt>
                <c:pt idx="5286">
                  <c:v>0</c:v>
                </c:pt>
                <c:pt idx="5287">
                  <c:v>0</c:v>
                </c:pt>
                <c:pt idx="5288">
                  <c:v>0</c:v>
                </c:pt>
                <c:pt idx="5289">
                  <c:v>9.5290858725761776E-2</c:v>
                </c:pt>
                <c:pt idx="5290">
                  <c:v>0.10941828254847645</c:v>
                </c:pt>
                <c:pt idx="5291">
                  <c:v>0.10221606648199447</c:v>
                </c:pt>
                <c:pt idx="5292">
                  <c:v>9.5844875346260391E-2</c:v>
                </c:pt>
                <c:pt idx="5293">
                  <c:v>0.10277008310249308</c:v>
                </c:pt>
                <c:pt idx="5294">
                  <c:v>0.10997229916897507</c:v>
                </c:pt>
                <c:pt idx="5295">
                  <c:v>9.5844875346260391E-2</c:v>
                </c:pt>
                <c:pt idx="5296">
                  <c:v>0.10277008310249308</c:v>
                </c:pt>
                <c:pt idx="5297">
                  <c:v>0.10997229916897507</c:v>
                </c:pt>
                <c:pt idx="5298">
                  <c:v>0.12887811634349031</c:v>
                </c:pt>
                <c:pt idx="5299">
                  <c:v>0.14411357340720221</c:v>
                </c:pt>
                <c:pt idx="5300">
                  <c:v>0.12181440443213297</c:v>
                </c:pt>
                <c:pt idx="5301">
                  <c:v>0.13213296398891966</c:v>
                </c:pt>
                <c:pt idx="5302">
                  <c:v>0.16038781163434904</c:v>
                </c:pt>
                <c:pt idx="5303">
                  <c:v>0.14570637119113575</c:v>
                </c:pt>
                <c:pt idx="5304">
                  <c:v>0.18636842105263157</c:v>
                </c:pt>
                <c:pt idx="5305">
                  <c:v>0.16232686980609418</c:v>
                </c:pt>
                <c:pt idx="5306">
                  <c:v>0.13407202216066483</c:v>
                </c:pt>
                <c:pt idx="5307">
                  <c:v>0.14764542936288089</c:v>
                </c:pt>
                <c:pt idx="5308">
                  <c:v>0.13407202216066483</c:v>
                </c:pt>
                <c:pt idx="5309">
                  <c:v>0.14764542936288089</c:v>
                </c:pt>
                <c:pt idx="5310">
                  <c:v>0.16232686980609418</c:v>
                </c:pt>
                <c:pt idx="5311">
                  <c:v>6.1135734072022161E-3</c:v>
                </c:pt>
                <c:pt idx="5312">
                  <c:v>7.0803324099722991E-3</c:v>
                </c:pt>
                <c:pt idx="5313">
                  <c:v>8.4072022160664815E-3</c:v>
                </c:pt>
                <c:pt idx="5314">
                  <c:v>0.14785318559556787</c:v>
                </c:pt>
                <c:pt idx="5315">
                  <c:v>0.15020775623268698</c:v>
                </c:pt>
                <c:pt idx="5316">
                  <c:v>0.15103878116343492</c:v>
                </c:pt>
                <c:pt idx="5317">
                  <c:v>0.22245152354570638</c:v>
                </c:pt>
                <c:pt idx="5318">
                  <c:v>0.22853185595567868</c:v>
                </c:pt>
                <c:pt idx="5319">
                  <c:v>0.212797783933518</c:v>
                </c:pt>
                <c:pt idx="5320">
                  <c:v>0.19534626038781164</c:v>
                </c:pt>
                <c:pt idx="5321">
                  <c:v>0.20350415512465375</c:v>
                </c:pt>
                <c:pt idx="5322">
                  <c:v>0.23684210526315788</c:v>
                </c:pt>
                <c:pt idx="5323">
                  <c:v>0.20350415512465375</c:v>
                </c:pt>
                <c:pt idx="5324">
                  <c:v>0.212797783933518</c:v>
                </c:pt>
                <c:pt idx="5325">
                  <c:v>0.19534626038781164</c:v>
                </c:pt>
                <c:pt idx="5326">
                  <c:v>0.22245152354570638</c:v>
                </c:pt>
                <c:pt idx="5327">
                  <c:v>0.22245152354570638</c:v>
                </c:pt>
                <c:pt idx="5328">
                  <c:v>0.19534626038781164</c:v>
                </c:pt>
                <c:pt idx="5329">
                  <c:v>0.212797783933518</c:v>
                </c:pt>
                <c:pt idx="5330">
                  <c:v>0.20350415512465375</c:v>
                </c:pt>
                <c:pt idx="5331">
                  <c:v>0.32703601108033242</c:v>
                </c:pt>
                <c:pt idx="5332">
                  <c:v>0.32808864265927978</c:v>
                </c:pt>
                <c:pt idx="5333">
                  <c:v>0.32808864265927978</c:v>
                </c:pt>
                <c:pt idx="5334">
                  <c:v>9.6315789473684216E-2</c:v>
                </c:pt>
                <c:pt idx="5335">
                  <c:v>0.1145983379501385</c:v>
                </c:pt>
                <c:pt idx="5336">
                  <c:v>9.4570637119113579E-2</c:v>
                </c:pt>
                <c:pt idx="5337">
                  <c:v>0.10518005540166205</c:v>
                </c:pt>
                <c:pt idx="5338">
                  <c:v>8.4127423822714681E-2</c:v>
                </c:pt>
                <c:pt idx="5339">
                  <c:v>0.11520775623268698</c:v>
                </c:pt>
                <c:pt idx="5340">
                  <c:v>8.4875346260387813E-2</c:v>
                </c:pt>
                <c:pt idx="5341">
                  <c:v>9.518005540166205E-2</c:v>
                </c:pt>
                <c:pt idx="5342">
                  <c:v>9.6925207756232687E-2</c:v>
                </c:pt>
                <c:pt idx="5343">
                  <c:v>0.10578947368421053</c:v>
                </c:pt>
                <c:pt idx="5344">
                  <c:v>0.10328254847645429</c:v>
                </c:pt>
                <c:pt idx="5345">
                  <c:v>3.7673130193905817E-4</c:v>
                </c:pt>
                <c:pt idx="5346">
                  <c:v>2.2160664819944597E-4</c:v>
                </c:pt>
                <c:pt idx="5347">
                  <c:v>7.8393351800554016E-4</c:v>
                </c:pt>
                <c:pt idx="5348">
                  <c:v>1.2299168975069253E-3</c:v>
                </c:pt>
                <c:pt idx="5349">
                  <c:v>1.886426592797784E-3</c:v>
                </c:pt>
                <c:pt idx="5350">
                  <c:v>9.8614958448753473E-4</c:v>
                </c:pt>
                <c:pt idx="5351">
                  <c:v>0.10583102493074792</c:v>
                </c:pt>
                <c:pt idx="5352">
                  <c:v>8.4542936288088649E-2</c:v>
                </c:pt>
                <c:pt idx="5353">
                  <c:v>7.5526315789473678E-2</c:v>
                </c:pt>
                <c:pt idx="5354">
                  <c:v>9.354570637119114E-2</c:v>
                </c:pt>
                <c:pt idx="5355">
                  <c:v>8.6204986149584481E-2</c:v>
                </c:pt>
                <c:pt idx="5356">
                  <c:v>9.2160664819944602E-2</c:v>
                </c:pt>
                <c:pt idx="5357">
                  <c:v>7.9695290858725759E-2</c:v>
                </c:pt>
                <c:pt idx="5358">
                  <c:v>9.0498614958448756E-2</c:v>
                </c:pt>
                <c:pt idx="5359">
                  <c:v>9.3434903047091414E-2</c:v>
                </c:pt>
                <c:pt idx="5360">
                  <c:v>8.0138504155124649E-2</c:v>
                </c:pt>
                <c:pt idx="5361">
                  <c:v>9.0941828254847645E-2</c:v>
                </c:pt>
                <c:pt idx="5362">
                  <c:v>8.6509695290858724E-2</c:v>
                </c:pt>
                <c:pt idx="5363">
                  <c:v>8.5124653739612186E-2</c:v>
                </c:pt>
                <c:pt idx="5364">
                  <c:v>0.11222991689750693</c:v>
                </c:pt>
                <c:pt idx="5365">
                  <c:v>7.5429362880886433E-2</c:v>
                </c:pt>
                <c:pt idx="5366">
                  <c:v>9.3144044321329639E-2</c:v>
                </c:pt>
                <c:pt idx="5367">
                  <c:v>9.4819944598337952E-2</c:v>
                </c:pt>
                <c:pt idx="5368">
                  <c:v>7.6814404432132957E-2</c:v>
                </c:pt>
                <c:pt idx="5369">
                  <c:v>9.3282548476454299E-2</c:v>
                </c:pt>
                <c:pt idx="5370">
                  <c:v>8.6232686980609416E-2</c:v>
                </c:pt>
                <c:pt idx="5371">
                  <c:v>0.11761772853185595</c:v>
                </c:pt>
                <c:pt idx="5372">
                  <c:v>0</c:v>
                </c:pt>
                <c:pt idx="5373">
                  <c:v>0</c:v>
                </c:pt>
                <c:pt idx="5374">
                  <c:v>0</c:v>
                </c:pt>
                <c:pt idx="5375">
                  <c:v>0</c:v>
                </c:pt>
                <c:pt idx="5376">
                  <c:v>0</c:v>
                </c:pt>
                <c:pt idx="5377">
                  <c:v>0</c:v>
                </c:pt>
                <c:pt idx="5378">
                  <c:v>0</c:v>
                </c:pt>
                <c:pt idx="5379">
                  <c:v>0</c:v>
                </c:pt>
                <c:pt idx="5380">
                  <c:v>1.2188365650969529E-4</c:v>
                </c:pt>
                <c:pt idx="5381">
                  <c:v>2.770083102493075E-4</c:v>
                </c:pt>
                <c:pt idx="5382">
                  <c:v>4.678670360110803E-2</c:v>
                </c:pt>
                <c:pt idx="5383">
                  <c:v>4.6177285318559557E-3</c:v>
                </c:pt>
                <c:pt idx="5384">
                  <c:v>6.3213296398891968E-3</c:v>
                </c:pt>
                <c:pt idx="5385">
                  <c:v>0.17513850415512466</c:v>
                </c:pt>
                <c:pt idx="5386">
                  <c:v>0.18114958448753463</c:v>
                </c:pt>
                <c:pt idx="5387">
                  <c:v>0.18114958448753463</c:v>
                </c:pt>
                <c:pt idx="5388">
                  <c:v>0.2248753462603878</c:v>
                </c:pt>
                <c:pt idx="5389">
                  <c:v>0.24066481994459835</c:v>
                </c:pt>
                <c:pt idx="5390">
                  <c:v>0.24204986149584487</c:v>
                </c:pt>
                <c:pt idx="5391">
                  <c:v>0.13648199445983381</c:v>
                </c:pt>
                <c:pt idx="5392">
                  <c:v>0.15734072022160664</c:v>
                </c:pt>
                <c:pt idx="5393">
                  <c:v>0.13232686980609418</c:v>
                </c:pt>
                <c:pt idx="5394">
                  <c:v>0.1254016620498615</c:v>
                </c:pt>
                <c:pt idx="5395">
                  <c:v>0.1379224376731302</c:v>
                </c:pt>
                <c:pt idx="5396">
                  <c:v>0.13376731301939057</c:v>
                </c:pt>
                <c:pt idx="5397">
                  <c:v>0.15914127423822716</c:v>
                </c:pt>
                <c:pt idx="5398">
                  <c:v>0.12684210526315789</c:v>
                </c:pt>
                <c:pt idx="5399">
                  <c:v>0.16869806094182827</c:v>
                </c:pt>
                <c:pt idx="5400">
                  <c:v>0.12825484764542935</c:v>
                </c:pt>
                <c:pt idx="5401">
                  <c:v>0.13518005540166206</c:v>
                </c:pt>
                <c:pt idx="5402">
                  <c:v>0.13767313019390581</c:v>
                </c:pt>
                <c:pt idx="5403">
                  <c:v>0.13767313019390581</c:v>
                </c:pt>
                <c:pt idx="5404">
                  <c:v>0</c:v>
                </c:pt>
                <c:pt idx="5405">
                  <c:v>0</c:v>
                </c:pt>
                <c:pt idx="5406">
                  <c:v>0</c:v>
                </c:pt>
                <c:pt idx="5407">
                  <c:v>0</c:v>
                </c:pt>
                <c:pt idx="5408">
                  <c:v>0</c:v>
                </c:pt>
                <c:pt idx="5409">
                  <c:v>0.11606648199445983</c:v>
                </c:pt>
                <c:pt idx="5410">
                  <c:v>0.12091412742382271</c:v>
                </c:pt>
                <c:pt idx="5411">
                  <c:v>0.12132963988919668</c:v>
                </c:pt>
                <c:pt idx="5412">
                  <c:v>0.1272853185595568</c:v>
                </c:pt>
                <c:pt idx="5413">
                  <c:v>0.12132963988919668</c:v>
                </c:pt>
                <c:pt idx="5414">
                  <c:v>0.1272853185595568</c:v>
                </c:pt>
                <c:pt idx="5415">
                  <c:v>0.13074792243767314</c:v>
                </c:pt>
                <c:pt idx="5416">
                  <c:v>0.12479224376731302</c:v>
                </c:pt>
                <c:pt idx="5417">
                  <c:v>0.16620498614958448</c:v>
                </c:pt>
                <c:pt idx="5418">
                  <c:v>0.17036011080332411</c:v>
                </c:pt>
                <c:pt idx="5419">
                  <c:v>0.17174515235457063</c:v>
                </c:pt>
                <c:pt idx="5420">
                  <c:v>0.36344875346260386</c:v>
                </c:pt>
                <c:pt idx="5421">
                  <c:v>0.13365650969529086</c:v>
                </c:pt>
                <c:pt idx="5422">
                  <c:v>0.14058171745152354</c:v>
                </c:pt>
                <c:pt idx="5423">
                  <c:v>0.13891966759002769</c:v>
                </c:pt>
                <c:pt idx="5424">
                  <c:v>0.14584487534626039</c:v>
                </c:pt>
                <c:pt idx="5425">
                  <c:v>0.14584487534626039</c:v>
                </c:pt>
                <c:pt idx="5426">
                  <c:v>0.13891966759002769</c:v>
                </c:pt>
                <c:pt idx="5427">
                  <c:v>0.17229916897506925</c:v>
                </c:pt>
                <c:pt idx="5428">
                  <c:v>0.19529085872576177</c:v>
                </c:pt>
                <c:pt idx="5429">
                  <c:v>0.2</c:v>
                </c:pt>
                <c:pt idx="5430">
                  <c:v>0.17645429362880888</c:v>
                </c:pt>
                <c:pt idx="5431">
                  <c:v>0.20138504155124654</c:v>
                </c:pt>
                <c:pt idx="5432">
                  <c:v>0.1778393351800554</c:v>
                </c:pt>
                <c:pt idx="5433">
                  <c:v>0.16329639889196676</c:v>
                </c:pt>
                <c:pt idx="5434">
                  <c:v>0.15637119113573408</c:v>
                </c:pt>
                <c:pt idx="5435">
                  <c:v>0.19473684210526315</c:v>
                </c:pt>
                <c:pt idx="5436">
                  <c:v>0.13268698060941828</c:v>
                </c:pt>
                <c:pt idx="5437">
                  <c:v>0.1401662049861496</c:v>
                </c:pt>
                <c:pt idx="5438">
                  <c:v>0.19916897506925207</c:v>
                </c:pt>
                <c:pt idx="5439">
                  <c:v>0.18060941828254848</c:v>
                </c:pt>
                <c:pt idx="5440">
                  <c:v>0.14515235457063713</c:v>
                </c:pt>
                <c:pt idx="5441">
                  <c:v>0.20498614958448755</c:v>
                </c:pt>
                <c:pt idx="5442">
                  <c:v>0.12603878116343489</c:v>
                </c:pt>
                <c:pt idx="5443">
                  <c:v>8.5470914127423817E-2</c:v>
                </c:pt>
                <c:pt idx="5444">
                  <c:v>7.9930747922437678E-2</c:v>
                </c:pt>
                <c:pt idx="5445">
                  <c:v>5.7285318559556785E-2</c:v>
                </c:pt>
                <c:pt idx="5446">
                  <c:v>7.5069252077562321E-2</c:v>
                </c:pt>
                <c:pt idx="5447">
                  <c:v>9.7839335180055401E-2</c:v>
                </c:pt>
                <c:pt idx="5448">
                  <c:v>7.717451523545707E-2</c:v>
                </c:pt>
                <c:pt idx="5449">
                  <c:v>5.919667590027701E-2</c:v>
                </c:pt>
                <c:pt idx="5450">
                  <c:v>8.1759002770083106E-2</c:v>
                </c:pt>
                <c:pt idx="5451">
                  <c:v>8.7576177285318565E-2</c:v>
                </c:pt>
                <c:pt idx="5452">
                  <c:v>9.9155124653739615E-2</c:v>
                </c:pt>
                <c:pt idx="5453">
                  <c:v>0.10001385041551246</c:v>
                </c:pt>
                <c:pt idx="5454">
                  <c:v>8.831024930747923E-2</c:v>
                </c:pt>
                <c:pt idx="5455">
                  <c:v>6.9875346260387813E-2</c:v>
                </c:pt>
                <c:pt idx="5456">
                  <c:v>7.7160664819944602E-2</c:v>
                </c:pt>
                <c:pt idx="5457">
                  <c:v>8.249307479224377E-2</c:v>
                </c:pt>
                <c:pt idx="5458">
                  <c:v>5.9335180055401664E-2</c:v>
                </c:pt>
                <c:pt idx="5459">
                  <c:v>5.0747922437673128E-2</c:v>
                </c:pt>
                <c:pt idx="5460">
                  <c:v>4.4141274238227148E-2</c:v>
                </c:pt>
                <c:pt idx="5461">
                  <c:v>4.9016620498614959E-2</c:v>
                </c:pt>
                <c:pt idx="5462">
                  <c:v>5.9944598337950142E-2</c:v>
                </c:pt>
                <c:pt idx="5463">
                  <c:v>6.5249307479224375E-2</c:v>
                </c:pt>
                <c:pt idx="5464">
                  <c:v>6.6274238227146814E-2</c:v>
                </c:pt>
                <c:pt idx="5465">
                  <c:v>6.048476454293629E-2</c:v>
                </c:pt>
                <c:pt idx="5466">
                  <c:v>5.6966759002770082E-2</c:v>
                </c:pt>
                <c:pt idx="5467">
                  <c:v>7.3185595567867037E-2</c:v>
                </c:pt>
                <c:pt idx="5468">
                  <c:v>5.6966759002770082E-2</c:v>
                </c:pt>
                <c:pt idx="5469">
                  <c:v>6.2631578947368427E-2</c:v>
                </c:pt>
                <c:pt idx="5470">
                  <c:v>5.3919667590027698E-2</c:v>
                </c:pt>
                <c:pt idx="5471">
                  <c:v>5.2534626038781167E-2</c:v>
                </c:pt>
                <c:pt idx="5472">
                  <c:v>5.945983379501385E-2</c:v>
                </c:pt>
                <c:pt idx="5473">
                  <c:v>5.0318559556786706E-2</c:v>
                </c:pt>
                <c:pt idx="5474">
                  <c:v>5.8905817174515235E-2</c:v>
                </c:pt>
                <c:pt idx="5475">
                  <c:v>4.865650969529086E-2</c:v>
                </c:pt>
                <c:pt idx="5476">
                  <c:v>5.1454293628808864E-2</c:v>
                </c:pt>
                <c:pt idx="5477">
                  <c:v>4.9293628808864266E-2</c:v>
                </c:pt>
                <c:pt idx="5478">
                  <c:v>6.0138504155124652E-2</c:v>
                </c:pt>
                <c:pt idx="5479">
                  <c:v>6.0706371191135734E-2</c:v>
                </c:pt>
                <c:pt idx="5480">
                  <c:v>7.2562326869806099E-2</c:v>
                </c:pt>
                <c:pt idx="5481">
                  <c:v>6.501385041551247E-2</c:v>
                </c:pt>
                <c:pt idx="5482">
                  <c:v>7.854570637119114E-2</c:v>
                </c:pt>
                <c:pt idx="5483">
                  <c:v>5.6343490304709143E-2</c:v>
                </c:pt>
                <c:pt idx="5484">
                  <c:v>6.9265927977839328E-2</c:v>
                </c:pt>
                <c:pt idx="5485">
                  <c:v>5.9861495844875344E-2</c:v>
                </c:pt>
                <c:pt idx="5486">
                  <c:v>5.6343490304709143E-2</c:v>
                </c:pt>
                <c:pt idx="5487">
                  <c:v>5.4362880886426594E-2</c:v>
                </c:pt>
                <c:pt idx="5488">
                  <c:v>7.3739612188365652E-2</c:v>
                </c:pt>
                <c:pt idx="5489">
                  <c:v>8.0110803324099727E-2</c:v>
                </c:pt>
                <c:pt idx="5490">
                  <c:v>5.8504155124653741E-2</c:v>
                </c:pt>
                <c:pt idx="5491">
                  <c:v>6.3767313019390578E-2</c:v>
                </c:pt>
                <c:pt idx="5492">
                  <c:v>5.8504155124653741E-2</c:v>
                </c:pt>
                <c:pt idx="5493">
                  <c:v>6.4058171745152354E-2</c:v>
                </c:pt>
                <c:pt idx="5494">
                  <c:v>5.4515235457063708E-2</c:v>
                </c:pt>
                <c:pt idx="5495">
                  <c:v>8.0263157894736842E-2</c:v>
                </c:pt>
                <c:pt idx="5496">
                  <c:v>5.8795013850415516E-2</c:v>
                </c:pt>
                <c:pt idx="5497">
                  <c:v>0.10160664819944598</c:v>
                </c:pt>
                <c:pt idx="5498">
                  <c:v>0.11145429362880886</c:v>
                </c:pt>
                <c:pt idx="5499">
                  <c:v>0.10865650969529086</c:v>
                </c:pt>
                <c:pt idx="5500">
                  <c:v>0.10948753462603879</c:v>
                </c:pt>
                <c:pt idx="5501">
                  <c:v>0.10090027700831025</c:v>
                </c:pt>
                <c:pt idx="5502">
                  <c:v>0.10006925207756233</c:v>
                </c:pt>
                <c:pt idx="5503">
                  <c:v>0.10225761772853185</c:v>
                </c:pt>
                <c:pt idx="5504">
                  <c:v>0.11084487534626039</c:v>
                </c:pt>
                <c:pt idx="5505">
                  <c:v>0.11001385041551247</c:v>
                </c:pt>
                <c:pt idx="5506">
                  <c:v>0.10142659279778393</c:v>
                </c:pt>
                <c:pt idx="5507">
                  <c:v>0</c:v>
                </c:pt>
                <c:pt idx="5508">
                  <c:v>0</c:v>
                </c:pt>
                <c:pt idx="5509">
                  <c:v>7.2853185595567866E-4</c:v>
                </c:pt>
                <c:pt idx="5510">
                  <c:v>5.7894736842105268E-4</c:v>
                </c:pt>
                <c:pt idx="5511">
                  <c:v>1.1385041551246538E-3</c:v>
                </c:pt>
                <c:pt idx="5512">
                  <c:v>1.2714681440443214E-3</c:v>
                </c:pt>
                <c:pt idx="5513">
                  <c:v>0</c:v>
                </c:pt>
                <c:pt idx="5514">
                  <c:v>0</c:v>
                </c:pt>
                <c:pt idx="5515">
                  <c:v>0</c:v>
                </c:pt>
                <c:pt idx="5516">
                  <c:v>0</c:v>
                </c:pt>
                <c:pt idx="5517">
                  <c:v>0</c:v>
                </c:pt>
                <c:pt idx="5518">
                  <c:v>0</c:v>
                </c:pt>
                <c:pt idx="5519">
                  <c:v>4.8988919667590031E-2</c:v>
                </c:pt>
                <c:pt idx="5520">
                  <c:v>5.1952908587257617E-2</c:v>
                </c:pt>
                <c:pt idx="5521">
                  <c:v>4.865650969529086E-2</c:v>
                </c:pt>
                <c:pt idx="5522">
                  <c:v>5.4612188365650967E-2</c:v>
                </c:pt>
                <c:pt idx="5523">
                  <c:v>4.6662049861495844E-2</c:v>
                </c:pt>
                <c:pt idx="5524">
                  <c:v>5.4612188365650967E-2</c:v>
                </c:pt>
                <c:pt idx="5525">
                  <c:v>4.6662049861495844E-2</c:v>
                </c:pt>
                <c:pt idx="5526">
                  <c:v>5.1952908587257617E-2</c:v>
                </c:pt>
                <c:pt idx="5527">
                  <c:v>4.8988919667590031E-2</c:v>
                </c:pt>
                <c:pt idx="5528">
                  <c:v>4.865650969529086E-2</c:v>
                </c:pt>
                <c:pt idx="5529">
                  <c:v>5.0180055401662052E-2</c:v>
                </c:pt>
                <c:pt idx="5530">
                  <c:v>5.655124653739612E-2</c:v>
                </c:pt>
                <c:pt idx="5531">
                  <c:v>5.0595567867036013E-2</c:v>
                </c:pt>
                <c:pt idx="5532">
                  <c:v>5.389196675900277E-2</c:v>
                </c:pt>
                <c:pt idx="5533">
                  <c:v>4.7853185595567865E-2</c:v>
                </c:pt>
                <c:pt idx="5534">
                  <c:v>8.9695290858725768E-2</c:v>
                </c:pt>
                <c:pt idx="5535">
                  <c:v>8.1135734072022167E-2</c:v>
                </c:pt>
                <c:pt idx="5536">
                  <c:v>9.6925207756232687E-2</c:v>
                </c:pt>
                <c:pt idx="5537">
                  <c:v>0.09</c:v>
                </c:pt>
                <c:pt idx="5538">
                  <c:v>8.4515235457063714E-2</c:v>
                </c:pt>
                <c:pt idx="5539">
                  <c:v>0.10515235457063712</c:v>
                </c:pt>
                <c:pt idx="5540">
                  <c:v>9.9085872576177292E-2</c:v>
                </c:pt>
                <c:pt idx="5541">
                  <c:v>9.0277008310249304E-2</c:v>
                </c:pt>
                <c:pt idx="5542">
                  <c:v>9.7202216066481995E-2</c:v>
                </c:pt>
                <c:pt idx="5543">
                  <c:v>0.10537396121883656</c:v>
                </c:pt>
                <c:pt idx="5544">
                  <c:v>8.4792243767313022E-2</c:v>
                </c:pt>
                <c:pt idx="5545">
                  <c:v>9.9362880886426599E-2</c:v>
                </c:pt>
                <c:pt idx="5546">
                  <c:v>6.0110803324099724E-2</c:v>
                </c:pt>
                <c:pt idx="5547">
                  <c:v>6.0941828254847646E-2</c:v>
                </c:pt>
                <c:pt idx="5548">
                  <c:v>6.1495844875346262E-2</c:v>
                </c:pt>
                <c:pt idx="5549">
                  <c:v>7.2008310249307483E-2</c:v>
                </c:pt>
                <c:pt idx="5550">
                  <c:v>7.7354570637119119E-2</c:v>
                </c:pt>
                <c:pt idx="5551">
                  <c:v>7.7354570637119119E-2</c:v>
                </c:pt>
                <c:pt idx="5552">
                  <c:v>7.2008310249307483E-2</c:v>
                </c:pt>
                <c:pt idx="5553">
                  <c:v>6.5734072022160667E-2</c:v>
                </c:pt>
                <c:pt idx="5554">
                  <c:v>6.5872576177285314E-2</c:v>
                </c:pt>
                <c:pt idx="5555">
                  <c:v>6.8088642659279774E-2</c:v>
                </c:pt>
                <c:pt idx="5556">
                  <c:v>5.1191135734072024E-2</c:v>
                </c:pt>
                <c:pt idx="5557">
                  <c:v>4.9806094182825486E-2</c:v>
                </c:pt>
                <c:pt idx="5558">
                  <c:v>0.11908587257617728</c:v>
                </c:pt>
                <c:pt idx="5559">
                  <c:v>0.12185595567867036</c:v>
                </c:pt>
                <c:pt idx="5560">
                  <c:v>0.11908587257617728</c:v>
                </c:pt>
                <c:pt idx="5561">
                  <c:v>0.13102493074792243</c:v>
                </c:pt>
                <c:pt idx="5562">
                  <c:v>0.13656509695290858</c:v>
                </c:pt>
                <c:pt idx="5563">
                  <c:v>0.11790858725761773</c:v>
                </c:pt>
                <c:pt idx="5564">
                  <c:v>0.12975069252077562</c:v>
                </c:pt>
                <c:pt idx="5565">
                  <c:v>0.13529085872576177</c:v>
                </c:pt>
                <c:pt idx="5566">
                  <c:v>0.11236842105263158</c:v>
                </c:pt>
                <c:pt idx="5567">
                  <c:v>0.12975069252077562</c:v>
                </c:pt>
                <c:pt idx="5568">
                  <c:v>0.12421052631578948</c:v>
                </c:pt>
                <c:pt idx="5569">
                  <c:v>0.15174515235457064</c:v>
                </c:pt>
                <c:pt idx="5570">
                  <c:v>0.14620498614958449</c:v>
                </c:pt>
                <c:pt idx="5571">
                  <c:v>0.11361495844875347</c:v>
                </c:pt>
                <c:pt idx="5572">
                  <c:v>0.13141274238227146</c:v>
                </c:pt>
                <c:pt idx="5573">
                  <c:v>0.12331024930747922</c:v>
                </c:pt>
                <c:pt idx="5574">
                  <c:v>0.11777008310249308</c:v>
                </c:pt>
                <c:pt idx="5575">
                  <c:v>0.14745152354570637</c:v>
                </c:pt>
                <c:pt idx="5576">
                  <c:v>0.11915512465373961</c:v>
                </c:pt>
                <c:pt idx="5577">
                  <c:v>0.14191135734072022</c:v>
                </c:pt>
                <c:pt idx="5578">
                  <c:v>0.14027700831024931</c:v>
                </c:pt>
                <c:pt idx="5579">
                  <c:v>0.13695290858725762</c:v>
                </c:pt>
                <c:pt idx="5580">
                  <c:v>0.13473684210526315</c:v>
                </c:pt>
                <c:pt idx="5581">
                  <c:v>0.14745152354570637</c:v>
                </c:pt>
                <c:pt idx="5582">
                  <c:v>0.13141274238227146</c:v>
                </c:pt>
                <c:pt idx="5583">
                  <c:v>0.12587257617728531</c:v>
                </c:pt>
                <c:pt idx="5584">
                  <c:v>0.129196675900277</c:v>
                </c:pt>
                <c:pt idx="5585">
                  <c:v>0.13473684210526315</c:v>
                </c:pt>
                <c:pt idx="5586">
                  <c:v>0.15299168975069252</c:v>
                </c:pt>
                <c:pt idx="5587">
                  <c:v>0.15069252077562326</c:v>
                </c:pt>
                <c:pt idx="5588">
                  <c:v>0.12842105263157894</c:v>
                </c:pt>
                <c:pt idx="5589">
                  <c:v>0.13396121883656509</c:v>
                </c:pt>
                <c:pt idx="5590">
                  <c:v>0.13950138504155124</c:v>
                </c:pt>
                <c:pt idx="5591">
                  <c:v>0.15623268698060941</c:v>
                </c:pt>
                <c:pt idx="5592">
                  <c:v>0.15069252077562326</c:v>
                </c:pt>
                <c:pt idx="5593">
                  <c:v>0.11620498614958449</c:v>
                </c:pt>
                <c:pt idx="5594">
                  <c:v>0.13396121883656509</c:v>
                </c:pt>
                <c:pt idx="5595">
                  <c:v>0.12174515235457063</c:v>
                </c:pt>
                <c:pt idx="5596">
                  <c:v>0.14515235457063713</c:v>
                </c:pt>
                <c:pt idx="5597">
                  <c:v>8.4487534626038779E-2</c:v>
                </c:pt>
                <c:pt idx="5598">
                  <c:v>7.4653739612188366E-2</c:v>
                </c:pt>
                <c:pt idx="5599">
                  <c:v>2.9127423822714681E-2</c:v>
                </c:pt>
                <c:pt idx="5600">
                  <c:v>0</c:v>
                </c:pt>
                <c:pt idx="5601">
                  <c:v>0</c:v>
                </c:pt>
                <c:pt idx="5602">
                  <c:v>0</c:v>
                </c:pt>
                <c:pt idx="5603">
                  <c:v>0</c:v>
                </c:pt>
                <c:pt idx="5604">
                  <c:v>0</c:v>
                </c:pt>
                <c:pt idx="5605">
                  <c:v>1.0554016620498614E-3</c:v>
                </c:pt>
                <c:pt idx="5606">
                  <c:v>9.3351800554016624E-4</c:v>
                </c:pt>
                <c:pt idx="5607">
                  <c:v>3.8227146814404431E-4</c:v>
                </c:pt>
                <c:pt idx="5608">
                  <c:v>8.0401662049861503E-2</c:v>
                </c:pt>
                <c:pt idx="5609">
                  <c:v>7.2091412742382274E-2</c:v>
                </c:pt>
                <c:pt idx="5610">
                  <c:v>7.2229916897506921E-2</c:v>
                </c:pt>
                <c:pt idx="5611">
                  <c:v>8.0540166204986149E-2</c:v>
                </c:pt>
                <c:pt idx="5612">
                  <c:v>8.2202216066481995E-2</c:v>
                </c:pt>
                <c:pt idx="5613">
                  <c:v>7.4445983379501382E-2</c:v>
                </c:pt>
                <c:pt idx="5614">
                  <c:v>0.13254847645429363</c:v>
                </c:pt>
                <c:pt idx="5615">
                  <c:v>0.12659279778393351</c:v>
                </c:pt>
                <c:pt idx="5616">
                  <c:v>0.14321329639889196</c:v>
                </c:pt>
                <c:pt idx="5617">
                  <c:v>0.15844875346260387</c:v>
                </c:pt>
                <c:pt idx="5618">
                  <c:v>0.16537396121883657</c:v>
                </c:pt>
                <c:pt idx="5619">
                  <c:v>0.16398891966759002</c:v>
                </c:pt>
                <c:pt idx="5620">
                  <c:v>0.14612188365650969</c:v>
                </c:pt>
                <c:pt idx="5621">
                  <c:v>0.12936288088642658</c:v>
                </c:pt>
                <c:pt idx="5622">
                  <c:v>0.17091412742382273</c:v>
                </c:pt>
                <c:pt idx="5623">
                  <c:v>0.13531855955678671</c:v>
                </c:pt>
                <c:pt idx="5624">
                  <c:v>0.12196675900277008</c:v>
                </c:pt>
                <c:pt idx="5625">
                  <c:v>9.3060941828254848E-2</c:v>
                </c:pt>
                <c:pt idx="5626">
                  <c:v>8.6149584487534625E-2</c:v>
                </c:pt>
                <c:pt idx="5627">
                  <c:v>0.12887811634349031</c:v>
                </c:pt>
                <c:pt idx="5628">
                  <c:v>0.12314404432132964</c:v>
                </c:pt>
                <c:pt idx="5629">
                  <c:v>0.11344875346260387</c:v>
                </c:pt>
                <c:pt idx="5630">
                  <c:v>0.13005540166204987</c:v>
                </c:pt>
                <c:pt idx="5631">
                  <c:v>0.10653739612188366</c:v>
                </c:pt>
                <c:pt idx="5632">
                  <c:v>8.6592797783933514E-2</c:v>
                </c:pt>
                <c:pt idx="5633">
                  <c:v>0.10411357340720222</c:v>
                </c:pt>
                <c:pt idx="5634">
                  <c:v>9.7202216066481995E-2</c:v>
                </c:pt>
                <c:pt idx="5635">
                  <c:v>9.3504155124653737E-2</c:v>
                </c:pt>
                <c:pt idx="5636">
                  <c:v>0.11051246537396121</c:v>
                </c:pt>
                <c:pt idx="5637">
                  <c:v>9.3407202216066479E-2</c:v>
                </c:pt>
                <c:pt idx="5638">
                  <c:v>9.1772853185595568E-2</c:v>
                </c:pt>
                <c:pt idx="5639">
                  <c:v>8.5096952908587264E-2</c:v>
                </c:pt>
                <c:pt idx="5640">
                  <c:v>0.10383656509695291</c:v>
                </c:pt>
                <c:pt idx="5641">
                  <c:v>0.10006925207756233</c:v>
                </c:pt>
                <c:pt idx="5642">
                  <c:v>0.12042936288088643</c:v>
                </c:pt>
                <c:pt idx="5643">
                  <c:v>0.12709141274238228</c:v>
                </c:pt>
                <c:pt idx="5644">
                  <c:v>0.10207756232686981</c:v>
                </c:pt>
                <c:pt idx="5645">
                  <c:v>0.10760387811634349</c:v>
                </c:pt>
                <c:pt idx="5646">
                  <c:v>0.1214404432132964</c:v>
                </c:pt>
                <c:pt idx="5647">
                  <c:v>0.1214404432132964</c:v>
                </c:pt>
                <c:pt idx="5648">
                  <c:v>0.10207756232686981</c:v>
                </c:pt>
                <c:pt idx="5649">
                  <c:v>0.10760387811634349</c:v>
                </c:pt>
                <c:pt idx="5650">
                  <c:v>0.10804709141274238</c:v>
                </c:pt>
                <c:pt idx="5651">
                  <c:v>0.1025207756232687</c:v>
                </c:pt>
                <c:pt idx="5652">
                  <c:v>0.12188365650969529</c:v>
                </c:pt>
                <c:pt idx="5653">
                  <c:v>0.1196814404432133</c:v>
                </c:pt>
                <c:pt idx="5654">
                  <c:v>0.11415512465373961</c:v>
                </c:pt>
                <c:pt idx="5655">
                  <c:v>0.1145983379501385</c:v>
                </c:pt>
                <c:pt idx="5656">
                  <c:v>0.12012465373961219</c:v>
                </c:pt>
                <c:pt idx="5657">
                  <c:v>0.11504155124653739</c:v>
                </c:pt>
                <c:pt idx="5658">
                  <c:v>0.13026315789473683</c:v>
                </c:pt>
                <c:pt idx="5659">
                  <c:v>0.10761772853185596</c:v>
                </c:pt>
                <c:pt idx="5660">
                  <c:v>0.10221606648199447</c:v>
                </c:pt>
                <c:pt idx="5661">
                  <c:v>0.11646814404432133</c:v>
                </c:pt>
                <c:pt idx="5662">
                  <c:v>0.12689750692520776</c:v>
                </c:pt>
                <c:pt idx="5663">
                  <c:v>0.14259002770083101</c:v>
                </c:pt>
                <c:pt idx="5664">
                  <c:v>0.10044321329639889</c:v>
                </c:pt>
                <c:pt idx="5665">
                  <c:v>0.14950138504155125</c:v>
                </c:pt>
                <c:pt idx="5666">
                  <c:v>0.11998614958448753</c:v>
                </c:pt>
                <c:pt idx="5667">
                  <c:v>0.10735457063711912</c:v>
                </c:pt>
                <c:pt idx="5668">
                  <c:v>0.10955678670360111</c:v>
                </c:pt>
                <c:pt idx="5669">
                  <c:v>0.10044321329639889</c:v>
                </c:pt>
                <c:pt idx="5670">
                  <c:v>0.11646814404432133</c:v>
                </c:pt>
                <c:pt idx="5671">
                  <c:v>0.12757617728531856</c:v>
                </c:pt>
                <c:pt idx="5672">
                  <c:v>0.12066481994459834</c:v>
                </c:pt>
                <c:pt idx="5673">
                  <c:v>0.14259002770083101</c:v>
                </c:pt>
                <c:pt idx="5674">
                  <c:v>0.10735457063711912</c:v>
                </c:pt>
                <c:pt idx="5675">
                  <c:v>0.10955678670360111</c:v>
                </c:pt>
                <c:pt idx="5676">
                  <c:v>0.14950138504155125</c:v>
                </c:pt>
                <c:pt idx="5677">
                  <c:v>0.12065096952908587</c:v>
                </c:pt>
                <c:pt idx="5678">
                  <c:v>9.193905817174515E-2</c:v>
                </c:pt>
                <c:pt idx="5679">
                  <c:v>9.717451523545706E-2</c:v>
                </c:pt>
                <c:pt idx="5680">
                  <c:v>0.12588642659279778</c:v>
                </c:pt>
                <c:pt idx="5681">
                  <c:v>9.717451523545706E-2</c:v>
                </c:pt>
                <c:pt idx="5682">
                  <c:v>0.12078947368421053</c:v>
                </c:pt>
                <c:pt idx="5683">
                  <c:v>0.12602493074792243</c:v>
                </c:pt>
                <c:pt idx="5684">
                  <c:v>9.193905817174515E-2</c:v>
                </c:pt>
                <c:pt idx="5685">
                  <c:v>9.6675900277008314E-2</c:v>
                </c:pt>
                <c:pt idx="5686">
                  <c:v>0.10390581717451523</c:v>
                </c:pt>
                <c:pt idx="5687">
                  <c:v>0.13174515235457063</c:v>
                </c:pt>
                <c:pt idx="5688">
                  <c:v>9.1440443213296405E-2</c:v>
                </c:pt>
                <c:pt idx="5689">
                  <c:v>0.10914127423822714</c:v>
                </c:pt>
                <c:pt idx="5690">
                  <c:v>0.12650969529085873</c:v>
                </c:pt>
                <c:pt idx="5691">
                  <c:v>9.6288088642659281E-2</c:v>
                </c:pt>
                <c:pt idx="5692">
                  <c:v>0.10152354570637119</c:v>
                </c:pt>
                <c:pt idx="5693">
                  <c:v>1.0110803324099723E-2</c:v>
                </c:pt>
                <c:pt idx="5694">
                  <c:v>0</c:v>
                </c:pt>
                <c:pt idx="5695">
                  <c:v>0</c:v>
                </c:pt>
                <c:pt idx="5696">
                  <c:v>0</c:v>
                </c:pt>
                <c:pt idx="5697">
                  <c:v>0</c:v>
                </c:pt>
                <c:pt idx="5698">
                  <c:v>0</c:v>
                </c:pt>
                <c:pt idx="5699">
                  <c:v>0</c:v>
                </c:pt>
                <c:pt idx="5700">
                  <c:v>6.1634349030470915E-2</c:v>
                </c:pt>
                <c:pt idx="5701">
                  <c:v>7.1329639889196675E-2</c:v>
                </c:pt>
                <c:pt idx="5702">
                  <c:v>6.6869806094182832E-2</c:v>
                </c:pt>
                <c:pt idx="5703">
                  <c:v>8.8060941828254843E-2</c:v>
                </c:pt>
                <c:pt idx="5704">
                  <c:v>6.5969529085872572E-2</c:v>
                </c:pt>
                <c:pt idx="5705">
                  <c:v>7.9058171745152353E-2</c:v>
                </c:pt>
                <c:pt idx="5706">
                  <c:v>7.0886426592797785E-2</c:v>
                </c:pt>
                <c:pt idx="5707">
                  <c:v>6.1398891966759003E-2</c:v>
                </c:pt>
                <c:pt idx="5708">
                  <c:v>7.6842105263157892E-2</c:v>
                </c:pt>
                <c:pt idx="5709">
                  <c:v>5.9099722991689752E-2</c:v>
                </c:pt>
                <c:pt idx="5710">
                  <c:v>8.0429362880886424E-2</c:v>
                </c:pt>
                <c:pt idx="5711">
                  <c:v>6.6163434903047089E-2</c:v>
                </c:pt>
                <c:pt idx="5712">
                  <c:v>7.8213296398891963E-2</c:v>
                </c:pt>
                <c:pt idx="5713">
                  <c:v>7.8144044321329639E-2</c:v>
                </c:pt>
                <c:pt idx="5714">
                  <c:v>6.6592797783933524E-2</c:v>
                </c:pt>
                <c:pt idx="5715">
                  <c:v>6.2382271468144047E-2</c:v>
                </c:pt>
                <c:pt idx="5716">
                  <c:v>7.1717451523545708E-2</c:v>
                </c:pt>
                <c:pt idx="5717">
                  <c:v>7.8725761772853189E-2</c:v>
                </c:pt>
                <c:pt idx="5718">
                  <c:v>7.1191135734072028E-2</c:v>
                </c:pt>
                <c:pt idx="5719">
                  <c:v>5.6177285318559554E-2</c:v>
                </c:pt>
                <c:pt idx="5720">
                  <c:v>6.2853185595567865E-2</c:v>
                </c:pt>
                <c:pt idx="5721">
                  <c:v>7.3005540166204988E-2</c:v>
                </c:pt>
                <c:pt idx="5722">
                  <c:v>6.3518005540166206E-2</c:v>
                </c:pt>
                <c:pt idx="5723">
                  <c:v>5.2160664819944601E-2</c:v>
                </c:pt>
                <c:pt idx="5724">
                  <c:v>6.7396121883656512E-2</c:v>
                </c:pt>
                <c:pt idx="5725">
                  <c:v>5.0775623268698063E-2</c:v>
                </c:pt>
                <c:pt idx="5726">
                  <c:v>5.9362880886426592E-2</c:v>
                </c:pt>
                <c:pt idx="5727">
                  <c:v>7.130193905817174E-2</c:v>
                </c:pt>
                <c:pt idx="5728">
                  <c:v>5.713296398891967E-2</c:v>
                </c:pt>
                <c:pt idx="5729">
                  <c:v>5.2673130193905821E-2</c:v>
                </c:pt>
                <c:pt idx="5730">
                  <c:v>7.0933518005540167E-2</c:v>
                </c:pt>
                <c:pt idx="5731">
                  <c:v>7.1404432132963991E-2</c:v>
                </c:pt>
                <c:pt idx="5732">
                  <c:v>7.6529085872576175E-2</c:v>
                </c:pt>
                <c:pt idx="5733">
                  <c:v>5.7554016620498617E-2</c:v>
                </c:pt>
                <c:pt idx="5734">
                  <c:v>8.55595567867036E-2</c:v>
                </c:pt>
                <c:pt idx="5735">
                  <c:v>8.1210526315789469E-2</c:v>
                </c:pt>
                <c:pt idx="5736">
                  <c:v>6.395290858725762E-2</c:v>
                </c:pt>
                <c:pt idx="5737">
                  <c:v>6.5476454293628805E-2</c:v>
                </c:pt>
                <c:pt idx="5738">
                  <c:v>7.1404432132963991E-2</c:v>
                </c:pt>
                <c:pt idx="5739">
                  <c:v>6.4313019390581719E-2</c:v>
                </c:pt>
                <c:pt idx="5740">
                  <c:v>7.0933518005540167E-2</c:v>
                </c:pt>
                <c:pt idx="5741">
                  <c:v>5.7914127423822716E-2</c:v>
                </c:pt>
                <c:pt idx="5742">
                  <c:v>8.55595567867036E-2</c:v>
                </c:pt>
                <c:pt idx="5743">
                  <c:v>7.6529085872576175E-2</c:v>
                </c:pt>
                <c:pt idx="5744">
                  <c:v>6.5476454293628805E-2</c:v>
                </c:pt>
                <c:pt idx="5745">
                  <c:v>8.1210526315789469E-2</c:v>
                </c:pt>
                <c:pt idx="5746">
                  <c:v>6.7033240997229918E-2</c:v>
                </c:pt>
                <c:pt idx="5747">
                  <c:v>6.6479224376731302E-2</c:v>
                </c:pt>
                <c:pt idx="5748">
                  <c:v>7.257340720221607E-2</c:v>
                </c:pt>
                <c:pt idx="5749">
                  <c:v>6.093905817174515E-2</c:v>
                </c:pt>
                <c:pt idx="5750">
                  <c:v>9.1409972299168973E-2</c:v>
                </c:pt>
                <c:pt idx="5751">
                  <c:v>9.3626038781163434E-2</c:v>
                </c:pt>
                <c:pt idx="5752">
                  <c:v>9.4623268698060939E-2</c:v>
                </c:pt>
                <c:pt idx="5753">
                  <c:v>7.3296398891966763E-2</c:v>
                </c:pt>
                <c:pt idx="5754">
                  <c:v>5.952908587257618E-2</c:v>
                </c:pt>
                <c:pt idx="5755">
                  <c:v>7.3448753462603877E-2</c:v>
                </c:pt>
                <c:pt idx="5756">
                  <c:v>5.5720221606648197E-2</c:v>
                </c:pt>
                <c:pt idx="5757">
                  <c:v>5.8033240997229917E-2</c:v>
                </c:pt>
                <c:pt idx="5758">
                  <c:v>7.3448753462603877E-2</c:v>
                </c:pt>
                <c:pt idx="5759">
                  <c:v>5.8033240997229917E-2</c:v>
                </c:pt>
                <c:pt idx="5760">
                  <c:v>5.5720221606648197E-2</c:v>
                </c:pt>
                <c:pt idx="5761">
                  <c:v>6.5498614958448748E-2</c:v>
                </c:pt>
                <c:pt idx="5762">
                  <c:v>6.2728531855955685E-2</c:v>
                </c:pt>
                <c:pt idx="5763">
                  <c:v>6.6191135734072024E-2</c:v>
                </c:pt>
                <c:pt idx="5764">
                  <c:v>6.3421052631578947E-2</c:v>
                </c:pt>
                <c:pt idx="5765">
                  <c:v>6.6883656509695286E-2</c:v>
                </c:pt>
                <c:pt idx="5766">
                  <c:v>6.411357340720221E-2</c:v>
                </c:pt>
                <c:pt idx="5767">
                  <c:v>0</c:v>
                </c:pt>
                <c:pt idx="5768">
                  <c:v>2.1606648199445983E-4</c:v>
                </c:pt>
                <c:pt idx="5769">
                  <c:v>7.0360110803324098E-4</c:v>
                </c:pt>
                <c:pt idx="5770">
                  <c:v>0</c:v>
                </c:pt>
                <c:pt idx="5771">
                  <c:v>1.0526315789473685E-4</c:v>
                </c:pt>
                <c:pt idx="5772">
                  <c:v>1.2797783933518006E-3</c:v>
                </c:pt>
                <c:pt idx="5773">
                  <c:v>0.1178393351800554</c:v>
                </c:pt>
                <c:pt idx="5774">
                  <c:v>0.1178393351800554</c:v>
                </c:pt>
                <c:pt idx="5775">
                  <c:v>0.11078947368421052</c:v>
                </c:pt>
                <c:pt idx="5776">
                  <c:v>0.10249307479224377</c:v>
                </c:pt>
                <c:pt idx="5777">
                  <c:v>0.10124653739612188</c:v>
                </c:pt>
                <c:pt idx="5778">
                  <c:v>0.10692520775623268</c:v>
                </c:pt>
                <c:pt idx="5779">
                  <c:v>9.6814404432132961E-2</c:v>
                </c:pt>
                <c:pt idx="5780">
                  <c:v>8.9252077562326865E-2</c:v>
                </c:pt>
                <c:pt idx="5781">
                  <c:v>7.6343490304709147E-2</c:v>
                </c:pt>
                <c:pt idx="5782">
                  <c:v>8.4819944598337957E-2</c:v>
                </c:pt>
                <c:pt idx="5783">
                  <c:v>8.0775623268698055E-2</c:v>
                </c:pt>
                <c:pt idx="5784">
                  <c:v>8.9750692520775624E-2</c:v>
                </c:pt>
                <c:pt idx="5785">
                  <c:v>0.10299168975069252</c:v>
                </c:pt>
                <c:pt idx="5786">
                  <c:v>0.11005540166204986</c:v>
                </c:pt>
                <c:pt idx="5787">
                  <c:v>8.5318559556786702E-2</c:v>
                </c:pt>
                <c:pt idx="5788">
                  <c:v>0.10174515235457064</c:v>
                </c:pt>
                <c:pt idx="5789">
                  <c:v>7.6842105263157892E-2</c:v>
                </c:pt>
                <c:pt idx="5790">
                  <c:v>0.10742382271468144</c:v>
                </c:pt>
                <c:pt idx="5791">
                  <c:v>8.1274238227146814E-2</c:v>
                </c:pt>
                <c:pt idx="5792">
                  <c:v>0.11130193905817175</c:v>
                </c:pt>
                <c:pt idx="5793">
                  <c:v>9.731301939058172E-2</c:v>
                </c:pt>
                <c:pt idx="5794">
                  <c:v>0.10562326869806095</c:v>
                </c:pt>
                <c:pt idx="5795">
                  <c:v>0.11573407202216067</c:v>
                </c:pt>
                <c:pt idx="5796">
                  <c:v>7.6842105263157892E-2</c:v>
                </c:pt>
                <c:pt idx="5797">
                  <c:v>8.1274238227146814E-2</c:v>
                </c:pt>
                <c:pt idx="5798">
                  <c:v>9.731301939058172E-2</c:v>
                </c:pt>
                <c:pt idx="5799">
                  <c:v>0.10174515235457064</c:v>
                </c:pt>
                <c:pt idx="5800">
                  <c:v>8.9750692520775624E-2</c:v>
                </c:pt>
                <c:pt idx="5801">
                  <c:v>8.5318559556786702E-2</c:v>
                </c:pt>
                <c:pt idx="5802">
                  <c:v>0.10742382271468144</c:v>
                </c:pt>
                <c:pt idx="5803">
                  <c:v>0.10299168975069252</c:v>
                </c:pt>
                <c:pt idx="5804">
                  <c:v>0</c:v>
                </c:pt>
                <c:pt idx="5805">
                  <c:v>0</c:v>
                </c:pt>
                <c:pt idx="5806">
                  <c:v>0</c:v>
                </c:pt>
                <c:pt idx="5807">
                  <c:v>0</c:v>
                </c:pt>
                <c:pt idx="5808">
                  <c:v>0</c:v>
                </c:pt>
                <c:pt idx="5809">
                  <c:v>0</c:v>
                </c:pt>
                <c:pt idx="5810">
                  <c:v>7.0650969529085866E-2</c:v>
                </c:pt>
                <c:pt idx="5811">
                  <c:v>7.9085872576177288E-2</c:v>
                </c:pt>
                <c:pt idx="5812">
                  <c:v>7.5526315789473678E-2</c:v>
                </c:pt>
                <c:pt idx="5813">
                  <c:v>6.8988919667590035E-2</c:v>
                </c:pt>
                <c:pt idx="5814">
                  <c:v>7.3864265927977846E-2</c:v>
                </c:pt>
                <c:pt idx="5815">
                  <c:v>6.6426592797783929E-2</c:v>
                </c:pt>
                <c:pt idx="5816">
                  <c:v>7.077562326869806E-2</c:v>
                </c:pt>
                <c:pt idx="5817">
                  <c:v>6.0166204986149587E-2</c:v>
                </c:pt>
                <c:pt idx="5818">
                  <c:v>7.3822714681440443E-2</c:v>
                </c:pt>
                <c:pt idx="5819">
                  <c:v>7.6038781163434904E-2</c:v>
                </c:pt>
                <c:pt idx="5820">
                  <c:v>7.3822714681440443E-2</c:v>
                </c:pt>
                <c:pt idx="5821">
                  <c:v>7.077562326869806E-2</c:v>
                </c:pt>
                <c:pt idx="5822">
                  <c:v>7.5526315789473678E-2</c:v>
                </c:pt>
                <c:pt idx="5823">
                  <c:v>6.0858725761772856E-2</c:v>
                </c:pt>
                <c:pt idx="5824">
                  <c:v>7.6038781163434904E-2</c:v>
                </c:pt>
                <c:pt idx="5825">
                  <c:v>7.9085872576177288E-2</c:v>
                </c:pt>
                <c:pt idx="5826">
                  <c:v>7.0650969529085866E-2</c:v>
                </c:pt>
                <c:pt idx="5827">
                  <c:v>6.8988919667590035E-2</c:v>
                </c:pt>
                <c:pt idx="5828">
                  <c:v>6.7119113573407205E-2</c:v>
                </c:pt>
                <c:pt idx="5829">
                  <c:v>8.3670360110803324E-2</c:v>
                </c:pt>
                <c:pt idx="5830">
                  <c:v>8.4916897506925201E-2</c:v>
                </c:pt>
                <c:pt idx="5831">
                  <c:v>7.3864265927977846E-2</c:v>
                </c:pt>
                <c:pt idx="5832">
                  <c:v>7.3684210526315783E-2</c:v>
                </c:pt>
                <c:pt idx="5833">
                  <c:v>6.7576177285318562E-2</c:v>
                </c:pt>
                <c:pt idx="5834">
                  <c:v>7.5706371191135741E-2</c:v>
                </c:pt>
                <c:pt idx="5835">
                  <c:v>8.1080332409972297E-2</c:v>
                </c:pt>
                <c:pt idx="5836">
                  <c:v>7.7742382271468138E-2</c:v>
                </c:pt>
                <c:pt idx="5837">
                  <c:v>6.3476454293628803E-2</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0.17466759002770083</c:v>
                </c:pt>
                <c:pt idx="5858">
                  <c:v>0.18066481994459835</c:v>
                </c:pt>
                <c:pt idx="5859">
                  <c:v>0.16476454293628809</c:v>
                </c:pt>
                <c:pt idx="5860">
                  <c:v>0.17076177285318558</c:v>
                </c:pt>
                <c:pt idx="5861">
                  <c:v>0.16951523545706371</c:v>
                </c:pt>
                <c:pt idx="5862">
                  <c:v>0.20678670360110804</c:v>
                </c:pt>
                <c:pt idx="5863">
                  <c:v>0.18596952908587258</c:v>
                </c:pt>
                <c:pt idx="5864">
                  <c:v>0.17606648199445984</c:v>
                </c:pt>
                <c:pt idx="5865">
                  <c:v>0.19846260387811634</c:v>
                </c:pt>
                <c:pt idx="5866">
                  <c:v>0.20016620498614959</c:v>
                </c:pt>
                <c:pt idx="5867">
                  <c:v>0.17941828254847644</c:v>
                </c:pt>
                <c:pt idx="5868">
                  <c:v>0.19185595567867036</c:v>
                </c:pt>
                <c:pt idx="5869">
                  <c:v>0.17606648199445984</c:v>
                </c:pt>
                <c:pt idx="5870">
                  <c:v>0.19185595567867036</c:v>
                </c:pt>
                <c:pt idx="5871">
                  <c:v>0.17941828254847644</c:v>
                </c:pt>
                <c:pt idx="5872">
                  <c:v>0.16951523545706371</c:v>
                </c:pt>
                <c:pt idx="5873">
                  <c:v>0.18596952908587258</c:v>
                </c:pt>
                <c:pt idx="5874">
                  <c:v>0.20677285318559557</c:v>
                </c:pt>
                <c:pt idx="5875">
                  <c:v>0.19847645429362881</c:v>
                </c:pt>
                <c:pt idx="5876">
                  <c:v>0.20016620498614959</c:v>
                </c:pt>
                <c:pt idx="5877">
                  <c:v>4.8337950138504157E-2</c:v>
                </c:pt>
                <c:pt idx="5878">
                  <c:v>3.0554016620498614E-2</c:v>
                </c:pt>
                <c:pt idx="5879">
                  <c:v>4.1786703601108033E-2</c:v>
                </c:pt>
                <c:pt idx="5880">
                  <c:v>3.6952908587257617E-2</c:v>
                </c:pt>
                <c:pt idx="5881">
                  <c:v>3.4113573407202218E-2</c:v>
                </c:pt>
                <c:pt idx="5882">
                  <c:v>4.3324099722991692E-2</c:v>
                </c:pt>
                <c:pt idx="5883">
                  <c:v>3.8227146814404429E-2</c:v>
                </c:pt>
                <c:pt idx="5884">
                  <c:v>5.1108033240997233E-2</c:v>
                </c:pt>
                <c:pt idx="5885">
                  <c:v>3.1828254847645426E-2</c:v>
                </c:pt>
                <c:pt idx="5886">
                  <c:v>4.0512465373961221E-2</c:v>
                </c:pt>
                <c:pt idx="5887">
                  <c:v>3.9085872576177287E-2</c:v>
                </c:pt>
                <c:pt idx="5888">
                  <c:v>3.2686980609418284E-2</c:v>
                </c:pt>
                <c:pt idx="5889">
                  <c:v>5.1800554016620495E-2</c:v>
                </c:pt>
                <c:pt idx="5890">
                  <c:v>0</c:v>
                </c:pt>
                <c:pt idx="5891">
                  <c:v>0</c:v>
                </c:pt>
                <c:pt idx="5892">
                  <c:v>0</c:v>
                </c:pt>
                <c:pt idx="5893">
                  <c:v>0</c:v>
                </c:pt>
                <c:pt idx="5894">
                  <c:v>0</c:v>
                </c:pt>
                <c:pt idx="5895">
                  <c:v>0</c:v>
                </c:pt>
                <c:pt idx="5896">
                  <c:v>0</c:v>
                </c:pt>
                <c:pt idx="5897">
                  <c:v>1.2188365650969529E-4</c:v>
                </c:pt>
                <c:pt idx="5898">
                  <c:v>2.9681440443213296E-2</c:v>
                </c:pt>
                <c:pt idx="5899">
                  <c:v>5.260387811634349E-2</c:v>
                </c:pt>
                <c:pt idx="5900">
                  <c:v>5.131578947368421E-2</c:v>
                </c:pt>
                <c:pt idx="5901">
                  <c:v>5.131578947368421E-2</c:v>
                </c:pt>
                <c:pt idx="5902">
                  <c:v>6.1814404432132965E-2</c:v>
                </c:pt>
                <c:pt idx="5903">
                  <c:v>4.2867036011080335E-2</c:v>
                </c:pt>
                <c:pt idx="5904">
                  <c:v>5.260387811634349E-2</c:v>
                </c:pt>
                <c:pt idx="5905">
                  <c:v>4.5844875346260389E-2</c:v>
                </c:pt>
                <c:pt idx="5906">
                  <c:v>6.1814404432132965E-2</c:v>
                </c:pt>
                <c:pt idx="5907">
                  <c:v>4.5844875346260389E-2</c:v>
                </c:pt>
                <c:pt idx="5908">
                  <c:v>5.8836565096952911E-2</c:v>
                </c:pt>
                <c:pt idx="5909">
                  <c:v>6.5761772853185602E-2</c:v>
                </c:pt>
                <c:pt idx="5910">
                  <c:v>5.260387811634349E-2</c:v>
                </c:pt>
                <c:pt idx="5911">
                  <c:v>6.5761772853185602E-2</c:v>
                </c:pt>
                <c:pt idx="5912">
                  <c:v>4.2867036011080335E-2</c:v>
                </c:pt>
                <c:pt idx="5913">
                  <c:v>5.260387811634349E-2</c:v>
                </c:pt>
                <c:pt idx="5914">
                  <c:v>5.8836565096952911E-2</c:v>
                </c:pt>
                <c:pt idx="5915">
                  <c:v>6.6454293628808864E-2</c:v>
                </c:pt>
                <c:pt idx="5916">
                  <c:v>6.6454293628808864E-2</c:v>
                </c:pt>
                <c:pt idx="5917">
                  <c:v>4.5124653739612192E-2</c:v>
                </c:pt>
                <c:pt idx="5918">
                  <c:v>4.5124653739612192E-2</c:v>
                </c:pt>
                <c:pt idx="5919">
                  <c:v>6.922437673130194E-2</c:v>
                </c:pt>
                <c:pt idx="5920">
                  <c:v>4.8171745152354568E-2</c:v>
                </c:pt>
                <c:pt idx="5921">
                  <c:v>4.8171745152354568E-2</c:v>
                </c:pt>
                <c:pt idx="5922">
                  <c:v>6.922437673130194E-2</c:v>
                </c:pt>
                <c:pt idx="5923">
                  <c:v>4.6232686980609415E-2</c:v>
                </c:pt>
                <c:pt idx="5924">
                  <c:v>7.033240997229917E-2</c:v>
                </c:pt>
                <c:pt idx="5925">
                  <c:v>4.6232686980609415E-2</c:v>
                </c:pt>
                <c:pt idx="5926">
                  <c:v>5.0941828254847644E-2</c:v>
                </c:pt>
                <c:pt idx="5927">
                  <c:v>4.9279778393351799E-2</c:v>
                </c:pt>
                <c:pt idx="5928">
                  <c:v>5.0941828254847644E-2</c:v>
                </c:pt>
                <c:pt idx="5929">
                  <c:v>7.033240997229917E-2</c:v>
                </c:pt>
                <c:pt idx="5930">
                  <c:v>5.0941828254847644E-2</c:v>
                </c:pt>
                <c:pt idx="5931">
                  <c:v>6.7562326869806094E-2</c:v>
                </c:pt>
                <c:pt idx="5932">
                  <c:v>4.9279778393351799E-2</c:v>
                </c:pt>
                <c:pt idx="5933">
                  <c:v>5.0941828254847644E-2</c:v>
                </c:pt>
                <c:pt idx="5934">
                  <c:v>6.7562326869806094E-2</c:v>
                </c:pt>
                <c:pt idx="5935">
                  <c:v>0</c:v>
                </c:pt>
                <c:pt idx="5936">
                  <c:v>0</c:v>
                </c:pt>
                <c:pt idx="5937">
                  <c:v>0</c:v>
                </c:pt>
                <c:pt idx="5938">
                  <c:v>0</c:v>
                </c:pt>
                <c:pt idx="5939">
                  <c:v>0</c:v>
                </c:pt>
                <c:pt idx="5940">
                  <c:v>0</c:v>
                </c:pt>
                <c:pt idx="5941">
                  <c:v>0</c:v>
                </c:pt>
                <c:pt idx="5942">
                  <c:v>0</c:v>
                </c:pt>
                <c:pt idx="5943">
                  <c:v>0</c:v>
                </c:pt>
                <c:pt idx="5944">
                  <c:v>0</c:v>
                </c:pt>
                <c:pt idx="5945">
                  <c:v>6.709141274238227E-2</c:v>
                </c:pt>
                <c:pt idx="5946">
                  <c:v>6.2493074792243766E-2</c:v>
                </c:pt>
                <c:pt idx="5947">
                  <c:v>5.6066481994459835E-2</c:v>
                </c:pt>
                <c:pt idx="5948">
                  <c:v>6.0664819944598339E-2</c:v>
                </c:pt>
                <c:pt idx="5949">
                  <c:v>5.8864265927977839E-2</c:v>
                </c:pt>
                <c:pt idx="5950">
                  <c:v>6.5789473684210523E-2</c:v>
                </c:pt>
                <c:pt idx="5951">
                  <c:v>5.8822714681440444E-2</c:v>
                </c:pt>
                <c:pt idx="5952">
                  <c:v>6.8559556786703599E-2</c:v>
                </c:pt>
                <c:pt idx="5953">
                  <c:v>5.4265927977839336E-2</c:v>
                </c:pt>
                <c:pt idx="5954">
                  <c:v>7.0387811634349026E-2</c:v>
                </c:pt>
                <c:pt idx="5955">
                  <c:v>7.3157894736842102E-2</c:v>
                </c:pt>
                <c:pt idx="5956">
                  <c:v>6.3421052631578947E-2</c:v>
                </c:pt>
                <c:pt idx="5957">
                  <c:v>5.4265927977839336E-2</c:v>
                </c:pt>
                <c:pt idx="5958">
                  <c:v>5.8864265927977839E-2</c:v>
                </c:pt>
                <c:pt idx="5959">
                  <c:v>7.4778393351800559E-2</c:v>
                </c:pt>
                <c:pt idx="5960">
                  <c:v>6.9930747922437669E-2</c:v>
                </c:pt>
                <c:pt idx="5961">
                  <c:v>7.2008310249307483E-2</c:v>
                </c:pt>
                <c:pt idx="5962">
                  <c:v>6.0927977839335179E-2</c:v>
                </c:pt>
                <c:pt idx="5963">
                  <c:v>5.4265927977839336E-2</c:v>
                </c:pt>
                <c:pt idx="5964">
                  <c:v>6.7160664819944593E-2</c:v>
                </c:pt>
                <c:pt idx="5965">
                  <c:v>5.8822714681440444E-2</c:v>
                </c:pt>
                <c:pt idx="5966">
                  <c:v>5.6080332409972296E-2</c:v>
                </c:pt>
                <c:pt idx="5967">
                  <c:v>6.367036011080332E-2</c:v>
                </c:pt>
                <c:pt idx="5968">
                  <c:v>5.9113573407202219E-2</c:v>
                </c:pt>
                <c:pt idx="5969">
                  <c:v>0.24099722991689751</c:v>
                </c:pt>
                <c:pt idx="5970">
                  <c:v>0.24099722991689751</c:v>
                </c:pt>
                <c:pt idx="5971">
                  <c:v>0.24099722991689751</c:v>
                </c:pt>
                <c:pt idx="5972">
                  <c:v>0.24099722991689751</c:v>
                </c:pt>
                <c:pt idx="5973">
                  <c:v>5.4598337950138506E-2</c:v>
                </c:pt>
                <c:pt idx="5974">
                  <c:v>5.1855955678670358E-2</c:v>
                </c:pt>
                <c:pt idx="5975">
                  <c:v>5.473684210526316E-2</c:v>
                </c:pt>
                <c:pt idx="5976">
                  <c:v>5.227146814404432E-2</c:v>
                </c:pt>
                <c:pt idx="5977">
                  <c:v>5.60387811634349E-2</c:v>
                </c:pt>
                <c:pt idx="5978">
                  <c:v>5.3545706371191139E-2</c:v>
                </c:pt>
                <c:pt idx="5979">
                  <c:v>9.3850415512465368E-2</c:v>
                </c:pt>
                <c:pt idx="5980">
                  <c:v>9.5789473684210522E-2</c:v>
                </c:pt>
                <c:pt idx="5981">
                  <c:v>9.9667590027700828E-2</c:v>
                </c:pt>
                <c:pt idx="5982">
                  <c:v>8.9972299168975076E-2</c:v>
                </c:pt>
                <c:pt idx="5983">
                  <c:v>9.1315789473684211E-2</c:v>
                </c:pt>
                <c:pt idx="5984">
                  <c:v>9.7132963988919671E-2</c:v>
                </c:pt>
                <c:pt idx="5985">
                  <c:v>9.5193905817174518E-2</c:v>
                </c:pt>
                <c:pt idx="5986">
                  <c:v>0.10101108033240998</c:v>
                </c:pt>
                <c:pt idx="5987">
                  <c:v>0.10134349030470914</c:v>
                </c:pt>
                <c:pt idx="5988">
                  <c:v>9.5526315789473681E-2</c:v>
                </c:pt>
                <c:pt idx="5989">
                  <c:v>9.7465373961218835E-2</c:v>
                </c:pt>
                <c:pt idx="5990">
                  <c:v>9.1648199445983375E-2</c:v>
                </c:pt>
                <c:pt idx="5991">
                  <c:v>0</c:v>
                </c:pt>
                <c:pt idx="5992">
                  <c:v>0</c:v>
                </c:pt>
                <c:pt idx="5993">
                  <c:v>0</c:v>
                </c:pt>
                <c:pt idx="5994">
                  <c:v>0</c:v>
                </c:pt>
                <c:pt idx="5995">
                  <c:v>0</c:v>
                </c:pt>
                <c:pt idx="5996">
                  <c:v>0</c:v>
                </c:pt>
                <c:pt idx="5997">
                  <c:v>9.9099722991689745E-2</c:v>
                </c:pt>
                <c:pt idx="5998">
                  <c:v>9.3559556786703607E-2</c:v>
                </c:pt>
                <c:pt idx="5999">
                  <c:v>7.472299168975069E-2</c:v>
                </c:pt>
                <c:pt idx="6000">
                  <c:v>9.7991689750692515E-2</c:v>
                </c:pt>
                <c:pt idx="6001">
                  <c:v>0.11088642659279778</c:v>
                </c:pt>
                <c:pt idx="6002">
                  <c:v>0.11800554016620499</c:v>
                </c:pt>
                <c:pt idx="6003">
                  <c:v>8.3864265927977841E-2</c:v>
                </c:pt>
                <c:pt idx="6004">
                  <c:v>9.8753462603878114E-2</c:v>
                </c:pt>
                <c:pt idx="6005">
                  <c:v>8.462603878116344E-2</c:v>
                </c:pt>
                <c:pt idx="6006">
                  <c:v>9.4321329639889193E-2</c:v>
                </c:pt>
                <c:pt idx="6007">
                  <c:v>0.11164819944598338</c:v>
                </c:pt>
                <c:pt idx="6008">
                  <c:v>0.11876731301939059</c:v>
                </c:pt>
                <c:pt idx="6009">
                  <c:v>7.5900277008310243E-2</c:v>
                </c:pt>
                <c:pt idx="6010">
                  <c:v>9.9861495844875345E-2</c:v>
                </c:pt>
                <c:pt idx="6011">
                  <c:v>8.7257617728531855E-2</c:v>
                </c:pt>
                <c:pt idx="6012">
                  <c:v>0</c:v>
                </c:pt>
                <c:pt idx="6013">
                  <c:v>7.0637119113573413E-2</c:v>
                </c:pt>
                <c:pt idx="6014">
                  <c:v>6.5096952908587261E-2</c:v>
                </c:pt>
                <c:pt idx="6015">
                  <c:v>5.4016620498614956E-2</c:v>
                </c:pt>
                <c:pt idx="6016">
                  <c:v>9.2243767313019392E-2</c:v>
                </c:pt>
                <c:pt idx="6017">
                  <c:v>6.0803324099722993E-2</c:v>
                </c:pt>
                <c:pt idx="6018">
                  <c:v>6.5900277008310248E-2</c:v>
                </c:pt>
                <c:pt idx="6019">
                  <c:v>5.4958448753462605E-2</c:v>
                </c:pt>
                <c:pt idx="6020">
                  <c:v>7.1191135734072028E-2</c:v>
                </c:pt>
                <c:pt idx="6021">
                  <c:v>9.2797783933518008E-2</c:v>
                </c:pt>
                <c:pt idx="6022">
                  <c:v>6.1883656509695288E-2</c:v>
                </c:pt>
                <c:pt idx="6023">
                  <c:v>7.7396121883656507E-2</c:v>
                </c:pt>
                <c:pt idx="6024">
                  <c:v>6.1329639889196673E-2</c:v>
                </c:pt>
                <c:pt idx="6025">
                  <c:v>6.4099722991689756E-2</c:v>
                </c:pt>
                <c:pt idx="6026">
                  <c:v>5.5789473684210528E-2</c:v>
                </c:pt>
                <c:pt idx="6027">
                  <c:v>9.4293628808864272E-2</c:v>
                </c:pt>
                <c:pt idx="6028">
                  <c:v>7.8379501385041545E-2</c:v>
                </c:pt>
                <c:pt idx="6029">
                  <c:v>6.3421052631578947E-2</c:v>
                </c:pt>
                <c:pt idx="6030">
                  <c:v>6.425207756232687E-2</c:v>
                </c:pt>
                <c:pt idx="6031">
                  <c:v>7.7548476454293636E-2</c:v>
                </c:pt>
                <c:pt idx="6032">
                  <c:v>8.585872576177285E-2</c:v>
                </c:pt>
                <c:pt idx="6033">
                  <c:v>6.9238227146814407E-2</c:v>
                </c:pt>
                <c:pt idx="6034">
                  <c:v>7.006925207756233E-2</c:v>
                </c:pt>
                <c:pt idx="6035">
                  <c:v>7.9487534626038775E-2</c:v>
                </c:pt>
                <c:pt idx="6036">
                  <c:v>8.696675900277008E-2</c:v>
                </c:pt>
                <c:pt idx="6037">
                  <c:v>6.4529085872576178E-2</c:v>
                </c:pt>
                <c:pt idx="6038">
                  <c:v>7.1177285318559561E-2</c:v>
                </c:pt>
                <c:pt idx="6039">
                  <c:v>7.0346260387811638E-2</c:v>
                </c:pt>
                <c:pt idx="6040">
                  <c:v>6.3698060941828255E-2</c:v>
                </c:pt>
                <c:pt idx="6041">
                  <c:v>7.8656509695290852E-2</c:v>
                </c:pt>
                <c:pt idx="6042">
                  <c:v>9.4168975069252078E-2</c:v>
                </c:pt>
                <c:pt idx="6043">
                  <c:v>6.5498614958448748E-2</c:v>
                </c:pt>
                <c:pt idx="6044">
                  <c:v>9.1398891966759002E-2</c:v>
                </c:pt>
                <c:pt idx="6045">
                  <c:v>7.1177285318559561E-2</c:v>
                </c:pt>
                <c:pt idx="6046">
                  <c:v>0.10026315789473685</c:v>
                </c:pt>
                <c:pt idx="6047">
                  <c:v>8.4182825484764537E-2</c:v>
                </c:pt>
                <c:pt idx="6048">
                  <c:v>5.5941828254847642E-2</c:v>
                </c:pt>
                <c:pt idx="6049">
                  <c:v>5.344875346260388E-2</c:v>
                </c:pt>
                <c:pt idx="6050">
                  <c:v>5.732686980609418E-2</c:v>
                </c:pt>
                <c:pt idx="6051">
                  <c:v>6.3698060941828255E-2</c:v>
                </c:pt>
                <c:pt idx="6052">
                  <c:v>5.7603878116343488E-2</c:v>
                </c:pt>
                <c:pt idx="6053">
                  <c:v>6.1481994459833794E-2</c:v>
                </c:pt>
                <c:pt idx="6054">
                  <c:v>4.8739612188365651E-2</c:v>
                </c:pt>
                <c:pt idx="6055">
                  <c:v>5.2063711911357342E-2</c:v>
                </c:pt>
                <c:pt idx="6056">
                  <c:v>5.9819944598337949E-2</c:v>
                </c:pt>
                <c:pt idx="6057">
                  <c:v>6.0927977839335179E-2</c:v>
                </c:pt>
                <c:pt idx="6058">
                  <c:v>5.5941828254847642E-2</c:v>
                </c:pt>
                <c:pt idx="6059">
                  <c:v>5.732686980609418E-2</c:v>
                </c:pt>
                <c:pt idx="6060">
                  <c:v>6.4806094182825486E-2</c:v>
                </c:pt>
                <c:pt idx="6061">
                  <c:v>6.0650969529085871E-2</c:v>
                </c:pt>
                <c:pt idx="6062">
                  <c:v>5.6772853185595565E-2</c:v>
                </c:pt>
                <c:pt idx="6063">
                  <c:v>5.344875346260388E-2</c:v>
                </c:pt>
                <c:pt idx="6064">
                  <c:v>5.2063711911357342E-2</c:v>
                </c:pt>
                <c:pt idx="6065">
                  <c:v>4.8739612188365651E-2</c:v>
                </c:pt>
                <c:pt idx="6066">
                  <c:v>7.0346260387811638E-2</c:v>
                </c:pt>
                <c:pt idx="6067">
                  <c:v>6.6468144044321331E-2</c:v>
                </c:pt>
                <c:pt idx="6068">
                  <c:v>6.1481994459833794E-2</c:v>
                </c:pt>
                <c:pt idx="6069">
                  <c:v>5.6772853185595565E-2</c:v>
                </c:pt>
                <c:pt idx="6070">
                  <c:v>6.5637119113573408E-2</c:v>
                </c:pt>
                <c:pt idx="6071">
                  <c:v>5.2617728531855958E-2</c:v>
                </c:pt>
                <c:pt idx="6072">
                  <c:v>7.1177285318559561E-2</c:v>
                </c:pt>
                <c:pt idx="6073">
                  <c:v>6.1481994459833794E-2</c:v>
                </c:pt>
                <c:pt idx="6074">
                  <c:v>5.732686980609418E-2</c:v>
                </c:pt>
                <c:pt idx="6075">
                  <c:v>4.9293628808864266E-2</c:v>
                </c:pt>
                <c:pt idx="6076">
                  <c:v>6.7022160664819946E-2</c:v>
                </c:pt>
                <c:pt idx="6077">
                  <c:v>6.1481994459833794E-2</c:v>
                </c:pt>
                <c:pt idx="6078">
                  <c:v>7.2562326869806099E-2</c:v>
                </c:pt>
                <c:pt idx="6079">
                  <c:v>5.8711911357340718E-2</c:v>
                </c:pt>
                <c:pt idx="6080">
                  <c:v>8.0318559556786698E-2</c:v>
                </c:pt>
                <c:pt idx="6081">
                  <c:v>6.3698060941828255E-2</c:v>
                </c:pt>
                <c:pt idx="6082">
                  <c:v>6.9238227146814407E-2</c:v>
                </c:pt>
                <c:pt idx="6083">
                  <c:v>5.8157894736842103E-2</c:v>
                </c:pt>
                <c:pt idx="6084">
                  <c:v>6.0927977839335179E-2</c:v>
                </c:pt>
                <c:pt idx="6085">
                  <c:v>6.6468144044321331E-2</c:v>
                </c:pt>
                <c:pt idx="6086">
                  <c:v>6.3698060941828255E-2</c:v>
                </c:pt>
                <c:pt idx="6087">
                  <c:v>8.2257617728531851E-2</c:v>
                </c:pt>
                <c:pt idx="6088">
                  <c:v>6.2313019390581717E-2</c:v>
                </c:pt>
                <c:pt idx="6089">
                  <c:v>6.3698060941828255E-2</c:v>
                </c:pt>
                <c:pt idx="6090">
                  <c:v>7.0623268698060945E-2</c:v>
                </c:pt>
                <c:pt idx="6091">
                  <c:v>6.5083102493074793E-2</c:v>
                </c:pt>
                <c:pt idx="6092">
                  <c:v>6.7853185595567869E-2</c:v>
                </c:pt>
                <c:pt idx="6093">
                  <c:v>5.9542936288088641E-2</c:v>
                </c:pt>
                <c:pt idx="6094">
                  <c:v>6.2216066481994459E-2</c:v>
                </c:pt>
                <c:pt idx="6095">
                  <c:v>8.8019390581717455E-2</c:v>
                </c:pt>
                <c:pt idx="6096">
                  <c:v>7.091412742382272E-2</c:v>
                </c:pt>
                <c:pt idx="6097">
                  <c:v>7.077562326869806E-2</c:v>
                </c:pt>
                <c:pt idx="6098">
                  <c:v>9.3698060941828254E-2</c:v>
                </c:pt>
                <c:pt idx="6099">
                  <c:v>7.8254847645429365E-2</c:v>
                </c:pt>
                <c:pt idx="6100">
                  <c:v>7.8421052631578947E-2</c:v>
                </c:pt>
                <c:pt idx="6101">
                  <c:v>6.9875346260387813E-2</c:v>
                </c:pt>
                <c:pt idx="6102">
                  <c:v>8.9058171745152348E-2</c:v>
                </c:pt>
                <c:pt idx="6103">
                  <c:v>9.4722991689750694E-2</c:v>
                </c:pt>
                <c:pt idx="6104">
                  <c:v>7.2756232686980615E-2</c:v>
                </c:pt>
                <c:pt idx="6105">
                  <c:v>6.270083102493075E-2</c:v>
                </c:pt>
                <c:pt idx="6106">
                  <c:v>0.11217451523545706</c:v>
                </c:pt>
                <c:pt idx="6107">
                  <c:v>7.893351800554016E-2</c:v>
                </c:pt>
                <c:pt idx="6108">
                  <c:v>7.3670360110803329E-2</c:v>
                </c:pt>
                <c:pt idx="6109">
                  <c:v>9.9432132963988923E-2</c:v>
                </c:pt>
                <c:pt idx="6110">
                  <c:v>9.0013850415512464E-2</c:v>
                </c:pt>
                <c:pt idx="6111">
                  <c:v>0.22382271468144044</c:v>
                </c:pt>
                <c:pt idx="6112">
                  <c:v>0.34238227146814404</c:v>
                </c:pt>
                <c:pt idx="6113">
                  <c:v>0.25263157894736843</c:v>
                </c:pt>
                <c:pt idx="6114">
                  <c:v>0.26675900277008308</c:v>
                </c:pt>
                <c:pt idx="6115">
                  <c:v>0.30858725761772854</c:v>
                </c:pt>
                <c:pt idx="6116">
                  <c:v>0.21080332409972299</c:v>
                </c:pt>
                <c:pt idx="6117">
                  <c:v>0.22382271468144044</c:v>
                </c:pt>
                <c:pt idx="6118">
                  <c:v>0.21080332409972299</c:v>
                </c:pt>
                <c:pt idx="6119">
                  <c:v>0.21606648199445982</c:v>
                </c:pt>
                <c:pt idx="6120">
                  <c:v>0.30858725761772854</c:v>
                </c:pt>
                <c:pt idx="6121">
                  <c:v>0.22797783933518007</c:v>
                </c:pt>
                <c:pt idx="6122">
                  <c:v>0.25263157894736843</c:v>
                </c:pt>
                <c:pt idx="6123">
                  <c:v>0.34238227146814404</c:v>
                </c:pt>
                <c:pt idx="6124">
                  <c:v>0.26675900277008308</c:v>
                </c:pt>
                <c:pt idx="6125">
                  <c:v>0.10450138504155125</c:v>
                </c:pt>
                <c:pt idx="6126">
                  <c:v>9.0304709141274239E-2</c:v>
                </c:pt>
                <c:pt idx="6127">
                  <c:v>0.1064404432132964</c:v>
                </c:pt>
                <c:pt idx="6128">
                  <c:v>9.2105263157894732E-2</c:v>
                </c:pt>
                <c:pt idx="6129">
                  <c:v>0.10728531855955678</c:v>
                </c:pt>
                <c:pt idx="6130">
                  <c:v>9.2950138504155122E-2</c:v>
                </c:pt>
                <c:pt idx="6131">
                  <c:v>0</c:v>
                </c:pt>
                <c:pt idx="6132">
                  <c:v>0</c:v>
                </c:pt>
                <c:pt idx="6133">
                  <c:v>0</c:v>
                </c:pt>
                <c:pt idx="6134">
                  <c:v>4.9307479224376736E-4</c:v>
                </c:pt>
                <c:pt idx="6135">
                  <c:v>6.7257617728531852E-2</c:v>
                </c:pt>
                <c:pt idx="6136">
                  <c:v>7.5138504155124658E-2</c:v>
                </c:pt>
                <c:pt idx="6137">
                  <c:v>5.662049861495845E-2</c:v>
                </c:pt>
                <c:pt idx="6138">
                  <c:v>5.662049861495845E-2</c:v>
                </c:pt>
                <c:pt idx="6139">
                  <c:v>6.0927977839335179E-2</c:v>
                </c:pt>
                <c:pt idx="6140">
                  <c:v>7.9916897506925211E-2</c:v>
                </c:pt>
                <c:pt idx="6141">
                  <c:v>8.2520775623268691E-2</c:v>
                </c:pt>
                <c:pt idx="6142">
                  <c:v>6.1980609418282546E-2</c:v>
                </c:pt>
                <c:pt idx="6143">
                  <c:v>5.3573407202216067E-2</c:v>
                </c:pt>
                <c:pt idx="6144">
                  <c:v>8.2520775623268691E-2</c:v>
                </c:pt>
                <c:pt idx="6145">
                  <c:v>6.7257617728531852E-2</c:v>
                </c:pt>
                <c:pt idx="6146">
                  <c:v>8.8434903047091409E-2</c:v>
                </c:pt>
                <c:pt idx="6147">
                  <c:v>7.2313019390581712E-2</c:v>
                </c:pt>
                <c:pt idx="6148">
                  <c:v>6.1980609418282546E-2</c:v>
                </c:pt>
                <c:pt idx="6149">
                  <c:v>6.9016620498614956E-2</c:v>
                </c:pt>
                <c:pt idx="6150">
                  <c:v>6.9515235457063715E-2</c:v>
                </c:pt>
                <c:pt idx="6151">
                  <c:v>7.2340720221606647E-2</c:v>
                </c:pt>
                <c:pt idx="6152">
                  <c:v>6.0927977839335179E-2</c:v>
                </c:pt>
                <c:pt idx="6153">
                  <c:v>9.4168975069252078E-2</c:v>
                </c:pt>
                <c:pt idx="6154">
                  <c:v>6.9016620498614956E-2</c:v>
                </c:pt>
                <c:pt idx="6155">
                  <c:v>7.2313019390581712E-2</c:v>
                </c:pt>
                <c:pt idx="6156">
                  <c:v>7.2340720221606647E-2</c:v>
                </c:pt>
                <c:pt idx="6157">
                  <c:v>5.3573407202216067E-2</c:v>
                </c:pt>
                <c:pt idx="6158">
                  <c:v>6.7257617728531852E-2</c:v>
                </c:pt>
                <c:pt idx="6159">
                  <c:v>8.9390581717451525E-2</c:v>
                </c:pt>
                <c:pt idx="6160">
                  <c:v>7.893351800554016E-2</c:v>
                </c:pt>
                <c:pt idx="6161">
                  <c:v>6.3019390581717447E-2</c:v>
                </c:pt>
                <c:pt idx="6162">
                  <c:v>6.3019390581717447E-2</c:v>
                </c:pt>
                <c:pt idx="6163">
                  <c:v>7.3157894736842102E-2</c:v>
                </c:pt>
                <c:pt idx="6164">
                  <c:v>6.0872576177285316E-2</c:v>
                </c:pt>
                <c:pt idx="6165">
                  <c:v>9.6495844875346265E-2</c:v>
                </c:pt>
                <c:pt idx="6166">
                  <c:v>5.662049861495845E-2</c:v>
                </c:pt>
                <c:pt idx="6167">
                  <c:v>6.0872576177285316E-2</c:v>
                </c:pt>
                <c:pt idx="6168">
                  <c:v>5.662049861495845E-2</c:v>
                </c:pt>
                <c:pt idx="6169">
                  <c:v>6.7257617728531852E-2</c:v>
                </c:pt>
                <c:pt idx="6170">
                  <c:v>7.3157894736842102E-2</c:v>
                </c:pt>
                <c:pt idx="6171">
                  <c:v>8.9390581717451525E-2</c:v>
                </c:pt>
                <c:pt idx="6172">
                  <c:v>7.893351800554016E-2</c:v>
                </c:pt>
                <c:pt idx="6173">
                  <c:v>7.5609418282548482E-2</c:v>
                </c:pt>
                <c:pt idx="6174">
                  <c:v>7.2008310249307483E-2</c:v>
                </c:pt>
                <c:pt idx="6175">
                  <c:v>5.662049861495845E-2</c:v>
                </c:pt>
                <c:pt idx="6176">
                  <c:v>6.0872576177285316E-2</c:v>
                </c:pt>
                <c:pt idx="6177">
                  <c:v>8.0318559556786698E-2</c:v>
                </c:pt>
                <c:pt idx="6178">
                  <c:v>6.5083102493074793E-2</c:v>
                </c:pt>
                <c:pt idx="6179">
                  <c:v>8.8628808864265926E-2</c:v>
                </c:pt>
                <c:pt idx="6180">
                  <c:v>1.2520775623268698E-3</c:v>
                </c:pt>
                <c:pt idx="6181">
                  <c:v>2.4349030470914128E-3</c:v>
                </c:pt>
                <c:pt idx="6182">
                  <c:v>1.9806094182825483E-3</c:v>
                </c:pt>
                <c:pt idx="6183">
                  <c:v>1.850415512465374E-3</c:v>
                </c:pt>
                <c:pt idx="6184">
                  <c:v>7.8947368421052627E-2</c:v>
                </c:pt>
                <c:pt idx="6185">
                  <c:v>7.0083102493074798E-2</c:v>
                </c:pt>
                <c:pt idx="6186">
                  <c:v>5.817174515235457E-2</c:v>
                </c:pt>
                <c:pt idx="6187">
                  <c:v>6.1357340720221608E-2</c:v>
                </c:pt>
                <c:pt idx="6188">
                  <c:v>7.2160664819944598E-2</c:v>
                </c:pt>
                <c:pt idx="6189">
                  <c:v>6.869806094182826E-2</c:v>
                </c:pt>
                <c:pt idx="6190">
                  <c:v>7.5484764542936289E-2</c:v>
                </c:pt>
                <c:pt idx="6191">
                  <c:v>6.6897506925207753E-2</c:v>
                </c:pt>
                <c:pt idx="6192">
                  <c:v>8.0055401662049858E-2</c:v>
                </c:pt>
                <c:pt idx="6193">
                  <c:v>6.7728531855955676E-2</c:v>
                </c:pt>
                <c:pt idx="6194">
                  <c:v>6.2188365650969531E-2</c:v>
                </c:pt>
                <c:pt idx="6195">
                  <c:v>7.3268698060941828E-2</c:v>
                </c:pt>
                <c:pt idx="6196">
                  <c:v>5.9002770083102493E-2</c:v>
                </c:pt>
                <c:pt idx="6197">
                  <c:v>7.6315789473684212E-2</c:v>
                </c:pt>
                <c:pt idx="6198">
                  <c:v>7.091412742382272E-2</c:v>
                </c:pt>
                <c:pt idx="6199">
                  <c:v>6.9529085872576182E-2</c:v>
                </c:pt>
                <c:pt idx="6200">
                  <c:v>7.6204986149584486E-2</c:v>
                </c:pt>
                <c:pt idx="6201">
                  <c:v>7.6952908587257618E-2</c:v>
                </c:pt>
                <c:pt idx="6202">
                  <c:v>9.944598337950139E-2</c:v>
                </c:pt>
                <c:pt idx="6203">
                  <c:v>0.10958448753462603</c:v>
                </c:pt>
                <c:pt idx="6204">
                  <c:v>9.0941828254847645E-2</c:v>
                </c:pt>
                <c:pt idx="6205">
                  <c:v>8.088642659279778E-2</c:v>
                </c:pt>
                <c:pt idx="6206">
                  <c:v>9.0027700831024932E-2</c:v>
                </c:pt>
                <c:pt idx="6207">
                  <c:v>8.5346260387811637E-2</c:v>
                </c:pt>
                <c:pt idx="6208">
                  <c:v>9.4764542936288082E-2</c:v>
                </c:pt>
                <c:pt idx="6209">
                  <c:v>8.6260387811634351E-2</c:v>
                </c:pt>
                <c:pt idx="6210">
                  <c:v>0.11426592797783934</c:v>
                </c:pt>
                <c:pt idx="6211">
                  <c:v>8.1634349030470912E-2</c:v>
                </c:pt>
                <c:pt idx="6212">
                  <c:v>8.6288088642659286E-2</c:v>
                </c:pt>
                <c:pt idx="6213">
                  <c:v>0.1</c:v>
                </c:pt>
                <c:pt idx="6214">
                  <c:v>0.10972299168975069</c:v>
                </c:pt>
                <c:pt idx="6215">
                  <c:v>0.11440443213296399</c:v>
                </c:pt>
                <c:pt idx="6216">
                  <c:v>7.7091412742382265E-2</c:v>
                </c:pt>
                <c:pt idx="6217">
                  <c:v>9.5318559556786697E-2</c:v>
                </c:pt>
                <c:pt idx="6218">
                  <c:v>9.096952908587258E-2</c:v>
                </c:pt>
                <c:pt idx="6219">
                  <c:v>8.1772853185595573E-2</c:v>
                </c:pt>
                <c:pt idx="6220">
                  <c:v>9.9141274238227148E-2</c:v>
                </c:pt>
                <c:pt idx="6221">
                  <c:v>8.5817174515235461E-2</c:v>
                </c:pt>
                <c:pt idx="6222">
                  <c:v>9.4459833795013853E-2</c:v>
                </c:pt>
                <c:pt idx="6223">
                  <c:v>7.8365650969529091E-2</c:v>
                </c:pt>
                <c:pt idx="6224">
                  <c:v>0.11099722991689751</c:v>
                </c:pt>
                <c:pt idx="6225">
                  <c:v>9.0498614958448756E-2</c:v>
                </c:pt>
                <c:pt idx="6226">
                  <c:v>0.1156786703601108</c:v>
                </c:pt>
                <c:pt idx="6227">
                  <c:v>8.3047091412742385E-2</c:v>
                </c:pt>
                <c:pt idx="6228">
                  <c:v>0.17340720221606648</c:v>
                </c:pt>
                <c:pt idx="6229">
                  <c:v>0.17991689750692522</c:v>
                </c:pt>
                <c:pt idx="6230">
                  <c:v>0.20110803324099724</c:v>
                </c:pt>
                <c:pt idx="6231">
                  <c:v>0.17922437673130193</c:v>
                </c:pt>
                <c:pt idx="6232">
                  <c:v>0.20041551246537395</c:v>
                </c:pt>
                <c:pt idx="6233">
                  <c:v>1.3019390581717451E-4</c:v>
                </c:pt>
                <c:pt idx="6234">
                  <c:v>1.5235457063711912E-3</c:v>
                </c:pt>
                <c:pt idx="6235">
                  <c:v>6.1218836565096952E-4</c:v>
                </c:pt>
                <c:pt idx="6236">
                  <c:v>0</c:v>
                </c:pt>
                <c:pt idx="6237">
                  <c:v>3.9335180055401664E-4</c:v>
                </c:pt>
                <c:pt idx="6238">
                  <c:v>3.6011080332409972E-5</c:v>
                </c:pt>
                <c:pt idx="6239">
                  <c:v>8.1163434903047096E-4</c:v>
                </c:pt>
                <c:pt idx="6240">
                  <c:v>7.7839335180055402E-4</c:v>
                </c:pt>
                <c:pt idx="6241">
                  <c:v>0</c:v>
                </c:pt>
                <c:pt idx="6242">
                  <c:v>0</c:v>
                </c:pt>
                <c:pt idx="6243">
                  <c:v>3.185595567867036E-4</c:v>
                </c:pt>
                <c:pt idx="6244">
                  <c:v>0</c:v>
                </c:pt>
                <c:pt idx="6245">
                  <c:v>1.1080332409972299E-4</c:v>
                </c:pt>
                <c:pt idx="6246">
                  <c:v>1.1717451523545707E-3</c:v>
                </c:pt>
                <c:pt idx="6247">
                  <c:v>5.2077562326869806E-4</c:v>
                </c:pt>
                <c:pt idx="6248">
                  <c:v>1.9362880886426594E-3</c:v>
                </c:pt>
                <c:pt idx="6249">
                  <c:v>8.6149584487534622E-4</c:v>
                </c:pt>
                <c:pt idx="6250">
                  <c:v>1.9141274238227146E-3</c:v>
                </c:pt>
                <c:pt idx="6251">
                  <c:v>5.4570637119113574E-4</c:v>
                </c:pt>
                <c:pt idx="6252">
                  <c:v>1.5318559556786705E-3</c:v>
                </c:pt>
                <c:pt idx="6253">
                  <c:v>1.1329639889196676E-3</c:v>
                </c:pt>
                <c:pt idx="6254">
                  <c:v>2.5263157894736842E-3</c:v>
                </c:pt>
                <c:pt idx="6255">
                  <c:v>0</c:v>
                </c:pt>
                <c:pt idx="6256">
                  <c:v>1.3795013850415512E-3</c:v>
                </c:pt>
                <c:pt idx="6257">
                  <c:v>1.4930747922437674E-3</c:v>
                </c:pt>
                <c:pt idx="6258">
                  <c:v>0</c:v>
                </c:pt>
                <c:pt idx="6259">
                  <c:v>8.7867036011080327E-2</c:v>
                </c:pt>
                <c:pt idx="6260">
                  <c:v>0.10531855955678671</c:v>
                </c:pt>
                <c:pt idx="6261">
                  <c:v>9.6869806094182831E-2</c:v>
                </c:pt>
                <c:pt idx="6262">
                  <c:v>8.6204986149584481E-2</c:v>
                </c:pt>
                <c:pt idx="6263">
                  <c:v>0.10975069252077563</c:v>
                </c:pt>
                <c:pt idx="6264">
                  <c:v>0.10240997229916897</c:v>
                </c:pt>
                <c:pt idx="6265">
                  <c:v>8.1634349030470912E-2</c:v>
                </c:pt>
                <c:pt idx="6266">
                  <c:v>9.0637119113573403E-2</c:v>
                </c:pt>
                <c:pt idx="6267">
                  <c:v>9.6869806094182831E-2</c:v>
                </c:pt>
                <c:pt idx="6268">
                  <c:v>9.2437673130193909E-2</c:v>
                </c:pt>
                <c:pt idx="6269">
                  <c:v>7.7202216066481991E-2</c:v>
                </c:pt>
                <c:pt idx="6270">
                  <c:v>8.3434903047091419E-2</c:v>
                </c:pt>
                <c:pt idx="6271">
                  <c:v>9.7977839335180061E-2</c:v>
                </c:pt>
                <c:pt idx="6272">
                  <c:v>0.10130193905817174</c:v>
                </c:pt>
                <c:pt idx="6273">
                  <c:v>0.10375346260387812</c:v>
                </c:pt>
                <c:pt idx="6274">
                  <c:v>0.12346260387811635</c:v>
                </c:pt>
                <c:pt idx="6275">
                  <c:v>0.10209141274238227</c:v>
                </c:pt>
                <c:pt idx="6276">
                  <c:v>0.10209141274238227</c:v>
                </c:pt>
                <c:pt idx="6277">
                  <c:v>9.9321329639889197E-2</c:v>
                </c:pt>
                <c:pt idx="6278">
                  <c:v>8.7479224376731307E-2</c:v>
                </c:pt>
                <c:pt idx="6279">
                  <c:v>9.433518005540166E-2</c:v>
                </c:pt>
                <c:pt idx="6280">
                  <c:v>8.2950138504155127E-2</c:v>
                </c:pt>
                <c:pt idx="6281">
                  <c:v>9.7105263157894736E-2</c:v>
                </c:pt>
                <c:pt idx="6282">
                  <c:v>7.796398891966759E-2</c:v>
                </c:pt>
                <c:pt idx="6283">
                  <c:v>8.9695290858725768E-2</c:v>
                </c:pt>
                <c:pt idx="6284">
                  <c:v>8.4709141274238231E-2</c:v>
                </c:pt>
                <c:pt idx="6285">
                  <c:v>9.246537396121883E-2</c:v>
                </c:pt>
                <c:pt idx="6286">
                  <c:v>0.10850415512465374</c:v>
                </c:pt>
                <c:pt idx="6287">
                  <c:v>0.11349030470914127</c:v>
                </c:pt>
                <c:pt idx="6288">
                  <c:v>9.7105263157894736E-2</c:v>
                </c:pt>
                <c:pt idx="6289">
                  <c:v>9.8767313019390582E-2</c:v>
                </c:pt>
                <c:pt idx="6290">
                  <c:v>0.1031994459833795</c:v>
                </c:pt>
                <c:pt idx="6291">
                  <c:v>9.5443213296398891E-2</c:v>
                </c:pt>
                <c:pt idx="6292">
                  <c:v>0.10486149584487535</c:v>
                </c:pt>
                <c:pt idx="6293">
                  <c:v>9.9875346260387812E-2</c:v>
                </c:pt>
                <c:pt idx="6294">
                  <c:v>0.12484764542936289</c:v>
                </c:pt>
                <c:pt idx="6295">
                  <c:v>0.1031994459833795</c:v>
                </c:pt>
                <c:pt idx="6296">
                  <c:v>8.5955678670360108E-2</c:v>
                </c:pt>
                <c:pt idx="6297">
                  <c:v>9.8213296398891967E-2</c:v>
                </c:pt>
                <c:pt idx="6298">
                  <c:v>0.10042936288088643</c:v>
                </c:pt>
                <c:pt idx="6299">
                  <c:v>9.0941828254847645E-2</c:v>
                </c:pt>
                <c:pt idx="6300">
                  <c:v>8.4196675900277004E-2</c:v>
                </c:pt>
                <c:pt idx="6301">
                  <c:v>0.10988919667590027</c:v>
                </c:pt>
                <c:pt idx="6302">
                  <c:v>9.3711911357340721E-2</c:v>
                </c:pt>
                <c:pt idx="6303">
                  <c:v>0.11487534626038781</c:v>
                </c:pt>
                <c:pt idx="6304">
                  <c:v>8.8725761772853184E-2</c:v>
                </c:pt>
                <c:pt idx="6305">
                  <c:v>7.9210526315789467E-2</c:v>
                </c:pt>
                <c:pt idx="6306">
                  <c:v>9.8213296398891967E-2</c:v>
                </c:pt>
                <c:pt idx="6307">
                  <c:v>0</c:v>
                </c:pt>
                <c:pt idx="6308">
                  <c:v>2.9501385041551245E-3</c:v>
                </c:pt>
                <c:pt idx="6309">
                  <c:v>3.7867036011080333E-3</c:v>
                </c:pt>
                <c:pt idx="6310">
                  <c:v>5.1052631578947369E-3</c:v>
                </c:pt>
                <c:pt idx="6311">
                  <c:v>3.8975069252077561E-3</c:v>
                </c:pt>
                <c:pt idx="6312">
                  <c:v>6.6759002770083106E-2</c:v>
                </c:pt>
                <c:pt idx="6313">
                  <c:v>5.9833795013850416E-2</c:v>
                </c:pt>
                <c:pt idx="6314">
                  <c:v>6.2603878116343492E-2</c:v>
                </c:pt>
                <c:pt idx="6315">
                  <c:v>0</c:v>
                </c:pt>
                <c:pt idx="6316">
                  <c:v>0</c:v>
                </c:pt>
                <c:pt idx="6317">
                  <c:v>0</c:v>
                </c:pt>
                <c:pt idx="6318">
                  <c:v>5.3739612188365648E-4</c:v>
                </c:pt>
                <c:pt idx="6319">
                  <c:v>0</c:v>
                </c:pt>
                <c:pt idx="6320">
                  <c:v>2.4376731301939059E-4</c:v>
                </c:pt>
                <c:pt idx="6321">
                  <c:v>0</c:v>
                </c:pt>
                <c:pt idx="6322">
                  <c:v>0</c:v>
                </c:pt>
                <c:pt idx="6323">
                  <c:v>1.7728531855955678E-4</c:v>
                </c:pt>
                <c:pt idx="6324">
                  <c:v>8.4210526315789478E-4</c:v>
                </c:pt>
                <c:pt idx="6325">
                  <c:v>1.1606648199445984E-3</c:v>
                </c:pt>
                <c:pt idx="6326">
                  <c:v>5.4293628808864262E-4</c:v>
                </c:pt>
                <c:pt idx="6327">
                  <c:v>1.074792243767313E-3</c:v>
                </c:pt>
                <c:pt idx="6328">
                  <c:v>6.7036011080332414E-4</c:v>
                </c:pt>
                <c:pt idx="6329">
                  <c:v>2.0166204986149586E-3</c:v>
                </c:pt>
                <c:pt idx="6330">
                  <c:v>1.6066481994459834E-3</c:v>
                </c:pt>
                <c:pt idx="6331">
                  <c:v>3.601108033240997E-4</c:v>
                </c:pt>
                <c:pt idx="6332">
                  <c:v>8.310249307479224E-6</c:v>
                </c:pt>
                <c:pt idx="6333">
                  <c:v>3.3670360110803321E-2</c:v>
                </c:pt>
                <c:pt idx="6334">
                  <c:v>3.9390581717451523E-2</c:v>
                </c:pt>
                <c:pt idx="6335">
                  <c:v>3.4155124653739613E-2</c:v>
                </c:pt>
                <c:pt idx="6336">
                  <c:v>3.9875346260387814E-2</c:v>
                </c:pt>
                <c:pt idx="6337">
                  <c:v>4.0041551246537396E-2</c:v>
                </c:pt>
                <c:pt idx="6338">
                  <c:v>4.1260387811634346E-2</c:v>
                </c:pt>
                <c:pt idx="6339">
                  <c:v>3.2922437673130196E-2</c:v>
                </c:pt>
                <c:pt idx="6340">
                  <c:v>2.981994459833795E-2</c:v>
                </c:pt>
                <c:pt idx="6341">
                  <c:v>3.1814404432132966E-2</c:v>
                </c:pt>
                <c:pt idx="6342">
                  <c:v>4.437673130193906E-2</c:v>
                </c:pt>
                <c:pt idx="6343">
                  <c:v>3.7493074792243765E-2</c:v>
                </c:pt>
                <c:pt idx="6344">
                  <c:v>3.7950138504155122E-2</c:v>
                </c:pt>
                <c:pt idx="6345">
                  <c:v>3.5941828254847645E-2</c:v>
                </c:pt>
                <c:pt idx="6346">
                  <c:v>3.0678670360110804E-2</c:v>
                </c:pt>
                <c:pt idx="6347">
                  <c:v>3.9168975069252078E-2</c:v>
                </c:pt>
                <c:pt idx="6348">
                  <c:v>3.7160664819944601E-2</c:v>
                </c:pt>
                <c:pt idx="6349">
                  <c:v>3.2354570637119114E-2</c:v>
                </c:pt>
                <c:pt idx="6350">
                  <c:v>0.11807479224376731</c:v>
                </c:pt>
                <c:pt idx="6351">
                  <c:v>0.11807479224376731</c:v>
                </c:pt>
                <c:pt idx="6352">
                  <c:v>5.0152354570637117E-2</c:v>
                </c:pt>
                <c:pt idx="6353">
                  <c:v>5.2357340720221607E-2</c:v>
                </c:pt>
                <c:pt idx="6354">
                  <c:v>0.11807479224376731</c:v>
                </c:pt>
                <c:pt idx="6355">
                  <c:v>4.9265927977839338E-2</c:v>
                </c:pt>
                <c:pt idx="6356">
                  <c:v>5.9598337950138504E-2</c:v>
                </c:pt>
                <c:pt idx="6357">
                  <c:v>4.5512465373961218E-2</c:v>
                </c:pt>
                <c:pt idx="6358">
                  <c:v>3.8698060941828254E-2</c:v>
                </c:pt>
                <c:pt idx="6359">
                  <c:v>4.4321329639889197E-2</c:v>
                </c:pt>
                <c:pt idx="6360">
                  <c:v>5.2022160664819947E-2</c:v>
                </c:pt>
                <c:pt idx="6361">
                  <c:v>6.2354570637119112E-2</c:v>
                </c:pt>
                <c:pt idx="6362">
                  <c:v>4.5083102493074789E-2</c:v>
                </c:pt>
                <c:pt idx="6363">
                  <c:v>0</c:v>
                </c:pt>
                <c:pt idx="6364">
                  <c:v>8.4487534626038779E-2</c:v>
                </c:pt>
                <c:pt idx="6365">
                  <c:v>9.5290858725761776E-2</c:v>
                </c:pt>
                <c:pt idx="6366">
                  <c:v>0.10110803324099724</c:v>
                </c:pt>
                <c:pt idx="6367">
                  <c:v>9.0304709141274239E-2</c:v>
                </c:pt>
                <c:pt idx="6368">
                  <c:v>0.10138504155124654</c:v>
                </c:pt>
                <c:pt idx="6369">
                  <c:v>0.10720221606648199</c:v>
                </c:pt>
                <c:pt idx="6370">
                  <c:v>8.7811634349030471E-2</c:v>
                </c:pt>
                <c:pt idx="6371">
                  <c:v>9.3628808864265931E-2</c:v>
                </c:pt>
                <c:pt idx="6372">
                  <c:v>9.0027700831024932E-2</c:v>
                </c:pt>
                <c:pt idx="6373">
                  <c:v>0.10886426592797784</c:v>
                </c:pt>
                <c:pt idx="6374">
                  <c:v>9.5844875346260391E-2</c:v>
                </c:pt>
                <c:pt idx="6375">
                  <c:v>8.8365650969529086E-2</c:v>
                </c:pt>
                <c:pt idx="6376">
                  <c:v>8.2548476454293626E-2</c:v>
                </c:pt>
                <c:pt idx="6377">
                  <c:v>0.10304709141274238</c:v>
                </c:pt>
                <c:pt idx="6378">
                  <c:v>8.8504155124653733E-2</c:v>
                </c:pt>
                <c:pt idx="6379">
                  <c:v>9.2936288088642655E-2</c:v>
                </c:pt>
                <c:pt idx="6380">
                  <c:v>0.16509695290858725</c:v>
                </c:pt>
                <c:pt idx="6381">
                  <c:v>0.13961218836565098</c:v>
                </c:pt>
                <c:pt idx="6382">
                  <c:v>0.15069252077562326</c:v>
                </c:pt>
                <c:pt idx="6383">
                  <c:v>0.1554016620498615</c:v>
                </c:pt>
                <c:pt idx="6384">
                  <c:v>0.10235457063711911</c:v>
                </c:pt>
                <c:pt idx="6385">
                  <c:v>0.12243767313019391</c:v>
                </c:pt>
                <c:pt idx="6386">
                  <c:v>9.7368421052631576E-2</c:v>
                </c:pt>
                <c:pt idx="6387">
                  <c:v>0.12036011080332409</c:v>
                </c:pt>
                <c:pt idx="6388">
                  <c:v>0.11537396121883657</c:v>
                </c:pt>
                <c:pt idx="6389">
                  <c:v>0.11024930747922437</c:v>
                </c:pt>
                <c:pt idx="6390">
                  <c:v>0.12908587257617729</c:v>
                </c:pt>
                <c:pt idx="6391">
                  <c:v>0.11745152354570637</c:v>
                </c:pt>
                <c:pt idx="6392">
                  <c:v>0.12409972299168975</c:v>
                </c:pt>
                <c:pt idx="6393">
                  <c:v>0.10526315789473684</c:v>
                </c:pt>
                <c:pt idx="6394">
                  <c:v>8.8504155124653733E-2</c:v>
                </c:pt>
                <c:pt idx="6395">
                  <c:v>0.13282548476454292</c:v>
                </c:pt>
                <c:pt idx="6396">
                  <c:v>0.1272853185595568</c:v>
                </c:pt>
                <c:pt idx="6397">
                  <c:v>0.11052631578947368</c:v>
                </c:pt>
                <c:pt idx="6398">
                  <c:v>0.12160664819944599</c:v>
                </c:pt>
                <c:pt idx="6399">
                  <c:v>0.13033240997229917</c:v>
                </c:pt>
                <c:pt idx="6400">
                  <c:v>0.11606648199445983</c:v>
                </c:pt>
                <c:pt idx="6401">
                  <c:v>0.10429362880886427</c:v>
                </c:pt>
                <c:pt idx="6402">
                  <c:v>0.12479224376731302</c:v>
                </c:pt>
                <c:pt idx="6403">
                  <c:v>0.10498614958448753</c:v>
                </c:pt>
                <c:pt idx="6404">
                  <c:v>9.8753462603878114E-2</c:v>
                </c:pt>
                <c:pt idx="6405">
                  <c:v>9.4044321329639885E-2</c:v>
                </c:pt>
                <c:pt idx="6406">
                  <c:v>8.8504155124653733E-2</c:v>
                </c:pt>
                <c:pt idx="6407">
                  <c:v>0.11814404432132963</c:v>
                </c:pt>
                <c:pt idx="6408">
                  <c:v>0.13490304709141274</c:v>
                </c:pt>
                <c:pt idx="6409">
                  <c:v>0.11717451523545706</c:v>
                </c:pt>
                <c:pt idx="6410">
                  <c:v>0.12936288088642658</c:v>
                </c:pt>
                <c:pt idx="6411">
                  <c:v>0.13240997229916898</c:v>
                </c:pt>
                <c:pt idx="6412">
                  <c:v>0.10083102493074793</c:v>
                </c:pt>
                <c:pt idx="6413">
                  <c:v>0.10706371191135734</c:v>
                </c:pt>
                <c:pt idx="6414">
                  <c:v>0.11260387811634349</c:v>
                </c:pt>
                <c:pt idx="6415">
                  <c:v>0.10637119113573407</c:v>
                </c:pt>
                <c:pt idx="6416">
                  <c:v>9.4044321329639885E-2</c:v>
                </c:pt>
                <c:pt idx="6417">
                  <c:v>0.11163434903047091</c:v>
                </c:pt>
                <c:pt idx="6418">
                  <c:v>0.12368421052631579</c:v>
                </c:pt>
                <c:pt idx="6419">
                  <c:v>0.12686980609418283</c:v>
                </c:pt>
                <c:pt idx="6420">
                  <c:v>0.1409972299168975</c:v>
                </c:pt>
                <c:pt idx="6421">
                  <c:v>0.12603878116343489</c:v>
                </c:pt>
                <c:pt idx="6422">
                  <c:v>0.13822714681440443</c:v>
                </c:pt>
                <c:pt idx="6423">
                  <c:v>0.1113573407202216</c:v>
                </c:pt>
                <c:pt idx="6424">
                  <c:v>0.10332409972299168</c:v>
                </c:pt>
                <c:pt idx="6425">
                  <c:v>0.14681440443213298</c:v>
                </c:pt>
                <c:pt idx="6426">
                  <c:v>0.12022160664819945</c:v>
                </c:pt>
                <c:pt idx="6427">
                  <c:v>0.14265927977839335</c:v>
                </c:pt>
                <c:pt idx="6428">
                  <c:v>0.1077562326869806</c:v>
                </c:pt>
                <c:pt idx="6429">
                  <c:v>0.1128808864265928</c:v>
                </c:pt>
                <c:pt idx="6430">
                  <c:v>0.13988919667590027</c:v>
                </c:pt>
                <c:pt idx="6431">
                  <c:v>0.12188365650969529</c:v>
                </c:pt>
                <c:pt idx="6432">
                  <c:v>0.12770083102493074</c:v>
                </c:pt>
                <c:pt idx="6433">
                  <c:v>0.15429362880886427</c:v>
                </c:pt>
                <c:pt idx="6434">
                  <c:v>0.13351800554016621</c:v>
                </c:pt>
                <c:pt idx="6435">
                  <c:v>0.1484764542936288</c:v>
                </c:pt>
                <c:pt idx="6436">
                  <c:v>0.14182825484764544</c:v>
                </c:pt>
                <c:pt idx="6437">
                  <c:v>0.1077562326869806</c:v>
                </c:pt>
                <c:pt idx="6438">
                  <c:v>0.12299168975069252</c:v>
                </c:pt>
                <c:pt idx="6439">
                  <c:v>0.11398891966759003</c:v>
                </c:pt>
                <c:pt idx="6440">
                  <c:v>0.14238227146814406</c:v>
                </c:pt>
                <c:pt idx="6441">
                  <c:v>0.12894736842105264</c:v>
                </c:pt>
                <c:pt idx="6442">
                  <c:v>0.1664819944598338</c:v>
                </c:pt>
                <c:pt idx="6443">
                  <c:v>0.1664819944598338</c:v>
                </c:pt>
                <c:pt idx="6444">
                  <c:v>0.14238227146814406</c:v>
                </c:pt>
                <c:pt idx="6445">
                  <c:v>0.12894736842105264</c:v>
                </c:pt>
                <c:pt idx="6446">
                  <c:v>0.13781163434903046</c:v>
                </c:pt>
                <c:pt idx="6447">
                  <c:v>0.10789473684210527</c:v>
                </c:pt>
                <c:pt idx="6448">
                  <c:v>0.11246537396121883</c:v>
                </c:pt>
                <c:pt idx="6449">
                  <c:v>0.12202216066481994</c:v>
                </c:pt>
                <c:pt idx="6450">
                  <c:v>0.14307479224376732</c:v>
                </c:pt>
                <c:pt idx="6451">
                  <c:v>0.10789473684210527</c:v>
                </c:pt>
                <c:pt idx="6452">
                  <c:v>0.12202216066481994</c:v>
                </c:pt>
                <c:pt idx="6453">
                  <c:v>0.13199445983379501</c:v>
                </c:pt>
                <c:pt idx="6454">
                  <c:v>0.11246537396121883</c:v>
                </c:pt>
                <c:pt idx="6455">
                  <c:v>0.12659279778393351</c:v>
                </c:pt>
                <c:pt idx="6456">
                  <c:v>0.14210526315789473</c:v>
                </c:pt>
                <c:pt idx="6457">
                  <c:v>0.12271468144044322</c:v>
                </c:pt>
                <c:pt idx="6458">
                  <c:v>0.11717451523545706</c:v>
                </c:pt>
                <c:pt idx="6459">
                  <c:v>0.10235457063711911</c:v>
                </c:pt>
                <c:pt idx="6460">
                  <c:v>0.13656509695290858</c:v>
                </c:pt>
                <c:pt idx="6461">
                  <c:v>0.10789473684210527</c:v>
                </c:pt>
                <c:pt idx="6462">
                  <c:v>0.11440443213296399</c:v>
                </c:pt>
                <c:pt idx="6463">
                  <c:v>0.10886426592797784</c:v>
                </c:pt>
                <c:pt idx="6464">
                  <c:v>0.13781163434903046</c:v>
                </c:pt>
                <c:pt idx="6465">
                  <c:v>0.13185595567867037</c:v>
                </c:pt>
                <c:pt idx="6466">
                  <c:v>0.14861495844875347</c:v>
                </c:pt>
                <c:pt idx="6467">
                  <c:v>0.17340720221606648</c:v>
                </c:pt>
                <c:pt idx="6468">
                  <c:v>0.1664819944598338</c:v>
                </c:pt>
                <c:pt idx="6469">
                  <c:v>0.13670360110803323</c:v>
                </c:pt>
                <c:pt idx="6470">
                  <c:v>0.13254847645429363</c:v>
                </c:pt>
                <c:pt idx="6471">
                  <c:v>0.13850415512465375</c:v>
                </c:pt>
                <c:pt idx="6472">
                  <c:v>0.18019390581717451</c:v>
                </c:pt>
                <c:pt idx="6473">
                  <c:v>0.16855955678670359</c:v>
                </c:pt>
                <c:pt idx="6474">
                  <c:v>0.17548476454293629</c:v>
                </c:pt>
                <c:pt idx="6475">
                  <c:v>0.14930747922437673</c:v>
                </c:pt>
                <c:pt idx="6476">
                  <c:v>0.17326869806094183</c:v>
                </c:pt>
                <c:pt idx="6477">
                  <c:v>0.14265927977839335</c:v>
                </c:pt>
                <c:pt idx="6478">
                  <c:v>0.18019390581717451</c:v>
                </c:pt>
                <c:pt idx="6479">
                  <c:v>0.13850415512465375</c:v>
                </c:pt>
                <c:pt idx="6480">
                  <c:v>0.16855955678670359</c:v>
                </c:pt>
                <c:pt idx="6481">
                  <c:v>0.14930747922437673</c:v>
                </c:pt>
                <c:pt idx="6482">
                  <c:v>0.17548476454293629</c:v>
                </c:pt>
                <c:pt idx="6483">
                  <c:v>0.17326869806094183</c:v>
                </c:pt>
                <c:pt idx="6484">
                  <c:v>0.13670360110803323</c:v>
                </c:pt>
                <c:pt idx="6485">
                  <c:v>0.14265927977839335</c:v>
                </c:pt>
                <c:pt idx="6486">
                  <c:v>0.13254847645429363</c:v>
                </c:pt>
                <c:pt idx="6487">
                  <c:v>0.17423822714681442</c:v>
                </c:pt>
                <c:pt idx="6488">
                  <c:v>0.1409972299168975</c:v>
                </c:pt>
                <c:pt idx="6489">
                  <c:v>0.16315789473684211</c:v>
                </c:pt>
                <c:pt idx="6490">
                  <c:v>0.12659279778393351</c:v>
                </c:pt>
                <c:pt idx="6491">
                  <c:v>0.14321329639889196</c:v>
                </c:pt>
                <c:pt idx="6492">
                  <c:v>0.15761772853185596</c:v>
                </c:pt>
                <c:pt idx="6493">
                  <c:v>0.16592797783933519</c:v>
                </c:pt>
                <c:pt idx="6494">
                  <c:v>0.14238227146814406</c:v>
                </c:pt>
                <c:pt idx="6495">
                  <c:v>0.16038781163434904</c:v>
                </c:pt>
                <c:pt idx="6496">
                  <c:v>0.14626038781163436</c:v>
                </c:pt>
                <c:pt idx="6497">
                  <c:v>0.12825484764542935</c:v>
                </c:pt>
                <c:pt idx="6498">
                  <c:v>0.17562326869806094</c:v>
                </c:pt>
                <c:pt idx="6499">
                  <c:v>0.15734072022160664</c:v>
                </c:pt>
                <c:pt idx="6500">
                  <c:v>0.17257617728531857</c:v>
                </c:pt>
                <c:pt idx="6501">
                  <c:v>0.14626038781163436</c:v>
                </c:pt>
                <c:pt idx="6502">
                  <c:v>0.29058171745152356</c:v>
                </c:pt>
                <c:pt idx="6503">
                  <c:v>0.29335180055401661</c:v>
                </c:pt>
                <c:pt idx="6504">
                  <c:v>0.271191135734072</c:v>
                </c:pt>
                <c:pt idx="6505">
                  <c:v>0.31578947368421051</c:v>
                </c:pt>
                <c:pt idx="6506">
                  <c:v>0.29778393351800553</c:v>
                </c:pt>
                <c:pt idx="6507">
                  <c:v>0.29889196675900276</c:v>
                </c:pt>
                <c:pt idx="6508">
                  <c:v>0.29889196675900276</c:v>
                </c:pt>
                <c:pt idx="6509">
                  <c:v>0.31578947368421051</c:v>
                </c:pt>
                <c:pt idx="6510">
                  <c:v>0.28088642659279778</c:v>
                </c:pt>
                <c:pt idx="6511">
                  <c:v>8.7950138504155131E-2</c:v>
                </c:pt>
                <c:pt idx="6512">
                  <c:v>0.11321329639889197</c:v>
                </c:pt>
                <c:pt idx="6513">
                  <c:v>6.709141274238227E-2</c:v>
                </c:pt>
                <c:pt idx="6514">
                  <c:v>7.7479224376731298E-2</c:v>
                </c:pt>
                <c:pt idx="6515">
                  <c:v>7.8337950138504156E-2</c:v>
                </c:pt>
                <c:pt idx="6516">
                  <c:v>8.8808864265927975E-2</c:v>
                </c:pt>
                <c:pt idx="6517">
                  <c:v>0.11407202216066482</c:v>
                </c:pt>
                <c:pt idx="6518">
                  <c:v>6.7950138504155128E-2</c:v>
                </c:pt>
                <c:pt idx="6519">
                  <c:v>6.8088642659279774E-2</c:v>
                </c:pt>
                <c:pt idx="6520">
                  <c:v>8.8947368421052636E-2</c:v>
                </c:pt>
                <c:pt idx="6521">
                  <c:v>7.9058171745152353E-2</c:v>
                </c:pt>
                <c:pt idx="6522">
                  <c:v>0.11421052631578947</c:v>
                </c:pt>
                <c:pt idx="6523">
                  <c:v>8.9058171745152348E-2</c:v>
                </c:pt>
                <c:pt idx="6524">
                  <c:v>9.2936288088642655E-2</c:v>
                </c:pt>
                <c:pt idx="6525">
                  <c:v>9.2936288088642655E-2</c:v>
                </c:pt>
                <c:pt idx="6526">
                  <c:v>8.9058171745152348E-2</c:v>
                </c:pt>
                <c:pt idx="6527">
                  <c:v>9.0720221606648194E-2</c:v>
                </c:pt>
                <c:pt idx="6528">
                  <c:v>9.45983379501385E-2</c:v>
                </c:pt>
                <c:pt idx="6529">
                  <c:v>9.5290858725761776E-2</c:v>
                </c:pt>
                <c:pt idx="6530">
                  <c:v>9.7506925207756237E-2</c:v>
                </c:pt>
                <c:pt idx="6531">
                  <c:v>9.141274238227147E-2</c:v>
                </c:pt>
                <c:pt idx="6532">
                  <c:v>0.10138504155124654</c:v>
                </c:pt>
                <c:pt idx="6533">
                  <c:v>8.9889196675900271E-2</c:v>
                </c:pt>
                <c:pt idx="6534">
                  <c:v>9.3767313019390577E-2</c:v>
                </c:pt>
                <c:pt idx="6535">
                  <c:v>9.4875346260387808E-2</c:v>
                </c:pt>
                <c:pt idx="6536">
                  <c:v>8.9889196675900271E-2</c:v>
                </c:pt>
                <c:pt idx="6537">
                  <c:v>0.15554016620498615</c:v>
                </c:pt>
                <c:pt idx="6538">
                  <c:v>0.14695290858725762</c:v>
                </c:pt>
                <c:pt idx="6539">
                  <c:v>0.1497229916897507</c:v>
                </c:pt>
                <c:pt idx="6540">
                  <c:v>0.15831024930747922</c:v>
                </c:pt>
                <c:pt idx="6541">
                  <c:v>0.16565096952908587</c:v>
                </c:pt>
                <c:pt idx="6542">
                  <c:v>0.15706371191135735</c:v>
                </c:pt>
                <c:pt idx="6543">
                  <c:v>0.12022160664819945</c:v>
                </c:pt>
                <c:pt idx="6544">
                  <c:v>0.11191135734072022</c:v>
                </c:pt>
                <c:pt idx="6545">
                  <c:v>0.12409972299168975</c:v>
                </c:pt>
                <c:pt idx="6546">
                  <c:v>0.11578947368421053</c:v>
                </c:pt>
                <c:pt idx="6547">
                  <c:v>0.11246537396121883</c:v>
                </c:pt>
                <c:pt idx="6548">
                  <c:v>0.1425207756232687</c:v>
                </c:pt>
                <c:pt idx="6549">
                  <c:v>0.1386426592797784</c:v>
                </c:pt>
                <c:pt idx="6550">
                  <c:v>0.11745152354570637</c:v>
                </c:pt>
                <c:pt idx="6551">
                  <c:v>0.11883656509695291</c:v>
                </c:pt>
                <c:pt idx="6552">
                  <c:v>0.11385041551246537</c:v>
                </c:pt>
                <c:pt idx="6553">
                  <c:v>0.12146814404432132</c:v>
                </c:pt>
                <c:pt idx="6554">
                  <c:v>0.12548476454293628</c:v>
                </c:pt>
                <c:pt idx="6555">
                  <c:v>0.12146814404432132</c:v>
                </c:pt>
                <c:pt idx="6556">
                  <c:v>0.12548476454293628</c:v>
                </c:pt>
                <c:pt idx="6557">
                  <c:v>0.12146814404432132</c:v>
                </c:pt>
                <c:pt idx="6558">
                  <c:v>0.12645429362880886</c:v>
                </c:pt>
                <c:pt idx="6559">
                  <c:v>0.16814404432132965</c:v>
                </c:pt>
                <c:pt idx="6560">
                  <c:v>0.17673130193905817</c:v>
                </c:pt>
                <c:pt idx="6561">
                  <c:v>0.16966759002770082</c:v>
                </c:pt>
                <c:pt idx="6562">
                  <c:v>0.17825484764542937</c:v>
                </c:pt>
                <c:pt idx="6563">
                  <c:v>0.17825484764542937</c:v>
                </c:pt>
                <c:pt idx="6564">
                  <c:v>0.16966759002770082</c:v>
                </c:pt>
                <c:pt idx="6565">
                  <c:v>0.24058171745152354</c:v>
                </c:pt>
                <c:pt idx="6566">
                  <c:v>0.16066481994459833</c:v>
                </c:pt>
                <c:pt idx="6567">
                  <c:v>0.16925207756232688</c:v>
                </c:pt>
                <c:pt idx="6568">
                  <c:v>0.17299168975069251</c:v>
                </c:pt>
                <c:pt idx="6569">
                  <c:v>0.16440443213296399</c:v>
                </c:pt>
                <c:pt idx="6570">
                  <c:v>0.13102493074792243</c:v>
                </c:pt>
                <c:pt idx="6571">
                  <c:v>0.13518005540166206</c:v>
                </c:pt>
                <c:pt idx="6572">
                  <c:v>0.13362880886426592</c:v>
                </c:pt>
                <c:pt idx="6573">
                  <c:v>0.13778393351800555</c:v>
                </c:pt>
                <c:pt idx="6574">
                  <c:v>0.14041551246537395</c:v>
                </c:pt>
                <c:pt idx="6575">
                  <c:v>0.143601108033241</c:v>
                </c:pt>
                <c:pt idx="6576">
                  <c:v>7.5069252077562321E-2</c:v>
                </c:pt>
                <c:pt idx="6577">
                  <c:v>8.5844875346260383E-2</c:v>
                </c:pt>
                <c:pt idx="6578">
                  <c:v>0.35013850415512465</c:v>
                </c:pt>
                <c:pt idx="6579">
                  <c:v>0.37534626038781166</c:v>
                </c:pt>
                <c:pt idx="6580">
                  <c:v>0.33795013850415512</c:v>
                </c:pt>
                <c:pt idx="6581">
                  <c:v>0.31274238227146817</c:v>
                </c:pt>
                <c:pt idx="6582">
                  <c:v>0.37783933518005541</c:v>
                </c:pt>
                <c:pt idx="6583">
                  <c:v>0.34044321329639887</c:v>
                </c:pt>
                <c:pt idx="6584">
                  <c:v>0.31551246537396122</c:v>
                </c:pt>
                <c:pt idx="6585">
                  <c:v>0.35290858725761776</c:v>
                </c:pt>
                <c:pt idx="6586">
                  <c:v>4.1855955678670363E-2</c:v>
                </c:pt>
                <c:pt idx="6587">
                  <c:v>4.1855955678670363E-2</c:v>
                </c:pt>
                <c:pt idx="6588">
                  <c:v>4.4833795013850417E-2</c:v>
                </c:pt>
                <c:pt idx="6589">
                  <c:v>4.4833795013850417E-2</c:v>
                </c:pt>
                <c:pt idx="6590">
                  <c:v>3.598337950138504E-2</c:v>
                </c:pt>
                <c:pt idx="6591">
                  <c:v>3.8961218836565094E-2</c:v>
                </c:pt>
                <c:pt idx="6592">
                  <c:v>3.8961218836565094E-2</c:v>
                </c:pt>
                <c:pt idx="6593">
                  <c:v>3.598337950138504E-2</c:v>
                </c:pt>
                <c:pt idx="6594">
                  <c:v>4.3144044321329643E-2</c:v>
                </c:pt>
                <c:pt idx="6595">
                  <c:v>4.0650969529085874E-2</c:v>
                </c:pt>
                <c:pt idx="6596">
                  <c:v>4.6121883656509696E-2</c:v>
                </c:pt>
                <c:pt idx="6597">
                  <c:v>3.7673130193905814E-2</c:v>
                </c:pt>
                <c:pt idx="6598">
                  <c:v>3.7673130193905814E-2</c:v>
                </c:pt>
                <c:pt idx="6599">
                  <c:v>4.6121883656509696E-2</c:v>
                </c:pt>
                <c:pt idx="6600">
                  <c:v>4.3144044321329643E-2</c:v>
                </c:pt>
                <c:pt idx="6601">
                  <c:v>4.0650969529085874E-2</c:v>
                </c:pt>
                <c:pt idx="6602">
                  <c:v>4.8033240997229915E-2</c:v>
                </c:pt>
                <c:pt idx="6603">
                  <c:v>3.9612188365650967E-2</c:v>
                </c:pt>
                <c:pt idx="6604">
                  <c:v>3.9612188365650967E-2</c:v>
                </c:pt>
                <c:pt idx="6605">
                  <c:v>4.8033240997229915E-2</c:v>
                </c:pt>
                <c:pt idx="6606">
                  <c:v>4.2659279778393351E-2</c:v>
                </c:pt>
                <c:pt idx="6607">
                  <c:v>4.2659279778393351E-2</c:v>
                </c:pt>
                <c:pt idx="6608">
                  <c:v>6.0955678670360114E-2</c:v>
                </c:pt>
                <c:pt idx="6609">
                  <c:v>6.0955678670360114E-2</c:v>
                </c:pt>
                <c:pt idx="6610">
                  <c:v>5.8227146814404433E-2</c:v>
                </c:pt>
                <c:pt idx="6611">
                  <c:v>6.8559556786703599E-2</c:v>
                </c:pt>
                <c:pt idx="6612">
                  <c:v>4.9556786703601106E-2</c:v>
                </c:pt>
                <c:pt idx="6613">
                  <c:v>6.8850415512465374E-2</c:v>
                </c:pt>
                <c:pt idx="6614">
                  <c:v>7.3254847645429361E-2</c:v>
                </c:pt>
                <c:pt idx="6615">
                  <c:v>5.1218836565096952E-2</c:v>
                </c:pt>
                <c:pt idx="6616">
                  <c:v>7.4182825484764542E-2</c:v>
                </c:pt>
                <c:pt idx="6617">
                  <c:v>6.5512465373961215E-2</c:v>
                </c:pt>
                <c:pt idx="6618">
                  <c:v>5.9806094182825488E-2</c:v>
                </c:pt>
                <c:pt idx="6619">
                  <c:v>6.159279778393352E-2</c:v>
                </c:pt>
                <c:pt idx="6620">
                  <c:v>6.7299168975069254E-2</c:v>
                </c:pt>
                <c:pt idx="6621">
                  <c:v>7.5969529085872581E-2</c:v>
                </c:pt>
                <c:pt idx="6622">
                  <c:v>5.3005540166204984E-2</c:v>
                </c:pt>
                <c:pt idx="6623">
                  <c:v>9.310249307479225E-2</c:v>
                </c:pt>
                <c:pt idx="6624">
                  <c:v>8.8047091412742376E-2</c:v>
                </c:pt>
                <c:pt idx="6625">
                  <c:v>8.4709141274238231E-2</c:v>
                </c:pt>
                <c:pt idx="6626">
                  <c:v>7.9168975069252079E-2</c:v>
                </c:pt>
                <c:pt idx="6627">
                  <c:v>8.7451523545706372E-2</c:v>
                </c:pt>
                <c:pt idx="6628">
                  <c:v>8.1855955678670364E-2</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2.2160664819944597E-5</c:v>
                </c:pt>
                <c:pt idx="6671">
                  <c:v>2.2991689750692521E-4</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2.5761772853185596E-4</c:v>
                </c:pt>
                <c:pt idx="6693">
                  <c:v>2.0221606648199446E-4</c:v>
                </c:pt>
                <c:pt idx="6694">
                  <c:v>6.094182825484765E-4</c:v>
                </c:pt>
                <c:pt idx="6695">
                  <c:v>0</c:v>
                </c:pt>
                <c:pt idx="6696">
                  <c:v>3.3795013850415514E-4</c:v>
                </c:pt>
                <c:pt idx="6697">
                  <c:v>1.2742382271468145E-4</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5.0526315789473683E-2</c:v>
                </c:pt>
                <c:pt idx="6720">
                  <c:v>4.6371191135734069E-2</c:v>
                </c:pt>
                <c:pt idx="6721">
                  <c:v>4.6246537396121883E-2</c:v>
                </c:pt>
                <c:pt idx="6722">
                  <c:v>5.6246537396121885E-2</c:v>
                </c:pt>
                <c:pt idx="6723">
                  <c:v>5.2216066481994457E-2</c:v>
                </c:pt>
                <c:pt idx="6724">
                  <c:v>5.7853185595567867E-2</c:v>
                </c:pt>
                <c:pt idx="6725">
                  <c:v>5.3822714681440446E-2</c:v>
                </c:pt>
                <c:pt idx="6726">
                  <c:v>4.7853185595567865E-2</c:v>
                </c:pt>
                <c:pt idx="6727">
                  <c:v>5.2132963988919666E-2</c:v>
                </c:pt>
                <c:pt idx="6728">
                  <c:v>4.7977839335180059E-2</c:v>
                </c:pt>
                <c:pt idx="6729">
                  <c:v>5.5927977839335181E-2</c:v>
                </c:pt>
                <c:pt idx="6730">
                  <c:v>4.9958448753462607E-2</c:v>
                </c:pt>
                <c:pt idx="6731">
                  <c:v>5.0083102493074794E-2</c:v>
                </c:pt>
                <c:pt idx="6732">
                  <c:v>5.9958448753462602E-2</c:v>
                </c:pt>
                <c:pt idx="6733">
                  <c:v>5.4238227146814408E-2</c:v>
                </c:pt>
                <c:pt idx="6734">
                  <c:v>5.5817174515235456E-2</c:v>
                </c:pt>
                <c:pt idx="6735">
                  <c:v>0.1</c:v>
                </c:pt>
                <c:pt idx="6736">
                  <c:v>7.588642659279779E-2</c:v>
                </c:pt>
                <c:pt idx="6737">
                  <c:v>7.4113573407202218E-2</c:v>
                </c:pt>
                <c:pt idx="6738">
                  <c:v>9.4819944598337952E-2</c:v>
                </c:pt>
                <c:pt idx="6739">
                  <c:v>6.8434903047091419E-2</c:v>
                </c:pt>
                <c:pt idx="6740">
                  <c:v>7.9709141274238227E-2</c:v>
                </c:pt>
                <c:pt idx="6741">
                  <c:v>6.4916897506925211E-2</c:v>
                </c:pt>
                <c:pt idx="6742">
                  <c:v>9.1038781163434904E-2</c:v>
                </c:pt>
                <c:pt idx="6743">
                  <c:v>7.9376731301939063E-2</c:v>
                </c:pt>
                <c:pt idx="6744">
                  <c:v>6.7368421052631577E-2</c:v>
                </c:pt>
                <c:pt idx="6745">
                  <c:v>8.7894736842105262E-2</c:v>
                </c:pt>
                <c:pt idx="6746">
                  <c:v>6.9376731301939054E-2</c:v>
                </c:pt>
                <c:pt idx="6747">
                  <c:v>8.3531855955678677E-2</c:v>
                </c:pt>
                <c:pt idx="6748">
                  <c:v>0.1090027700831025</c:v>
                </c:pt>
                <c:pt idx="6749">
                  <c:v>6.5706371191135732E-2</c:v>
                </c:pt>
                <c:pt idx="6750">
                  <c:v>9.6897506925207752E-2</c:v>
                </c:pt>
                <c:pt idx="6751">
                  <c:v>0.10465373961218837</c:v>
                </c:pt>
                <c:pt idx="6752">
                  <c:v>5.6606648199445983E-2</c:v>
                </c:pt>
                <c:pt idx="6753">
                  <c:v>8.9404432132963993E-2</c:v>
                </c:pt>
                <c:pt idx="6754">
                  <c:v>7.4944598337950141E-2</c:v>
                </c:pt>
                <c:pt idx="6755">
                  <c:v>8.1565096952908589E-2</c:v>
                </c:pt>
                <c:pt idx="6756">
                  <c:v>0.11493074792243767</c:v>
                </c:pt>
                <c:pt idx="6757">
                  <c:v>8.2770083102493078E-2</c:v>
                </c:pt>
                <c:pt idx="6758">
                  <c:v>0.10005540166204986</c:v>
                </c:pt>
                <c:pt idx="6759">
                  <c:v>8.5180055401662055E-2</c:v>
                </c:pt>
                <c:pt idx="6760">
                  <c:v>6.7243767313019384E-2</c:v>
                </c:pt>
                <c:pt idx="6761">
                  <c:v>7.7520775623268701E-2</c:v>
                </c:pt>
                <c:pt idx="6762">
                  <c:v>6.5304709141274245E-2</c:v>
                </c:pt>
                <c:pt idx="6763">
                  <c:v>7.5581717451523547E-2</c:v>
                </c:pt>
                <c:pt idx="6764">
                  <c:v>7.6260387811634356E-2</c:v>
                </c:pt>
                <c:pt idx="6765">
                  <c:v>9.1689750692520777E-2</c:v>
                </c:pt>
                <c:pt idx="6766">
                  <c:v>6.6523545706371187E-2</c:v>
                </c:pt>
                <c:pt idx="6767">
                  <c:v>7.641274238227147E-2</c:v>
                </c:pt>
                <c:pt idx="6768">
                  <c:v>7.6800554016620504E-2</c:v>
                </c:pt>
                <c:pt idx="6769">
                  <c:v>0.10601108033240997</c:v>
                </c:pt>
                <c:pt idx="6770">
                  <c:v>5.4903047091412742E-2</c:v>
                </c:pt>
                <c:pt idx="6771">
                  <c:v>5.4072022160664819E-2</c:v>
                </c:pt>
                <c:pt idx="6772">
                  <c:v>6.6412742382271461E-2</c:v>
                </c:pt>
                <c:pt idx="6773">
                  <c:v>6.5692520775623264E-2</c:v>
                </c:pt>
                <c:pt idx="6774">
                  <c:v>8.5720221606648203E-2</c:v>
                </c:pt>
                <c:pt idx="6775">
                  <c:v>0.10897506925207756</c:v>
                </c:pt>
                <c:pt idx="6776">
                  <c:v>8.2354570637119109E-2</c:v>
                </c:pt>
                <c:pt idx="6777">
                  <c:v>6.3891966759002772E-2</c:v>
                </c:pt>
                <c:pt idx="6778">
                  <c:v>7.4030470914127428E-2</c:v>
                </c:pt>
                <c:pt idx="6779">
                  <c:v>6.2783933518005541E-2</c:v>
                </c:pt>
                <c:pt idx="6780">
                  <c:v>6.4141274238227144E-2</c:v>
                </c:pt>
                <c:pt idx="6781">
                  <c:v>6.3310249307479222E-2</c:v>
                </c:pt>
                <c:pt idx="6782">
                  <c:v>7.4418282548476461E-2</c:v>
                </c:pt>
                <c:pt idx="6783">
                  <c:v>5.1551246537396123E-2</c:v>
                </c:pt>
                <c:pt idx="6784">
                  <c:v>7.343490304709141E-2</c:v>
                </c:pt>
                <c:pt idx="6785">
                  <c:v>6.4722991689750695E-2</c:v>
                </c:pt>
                <c:pt idx="6786">
                  <c:v>9.6620498614958444E-2</c:v>
                </c:pt>
                <c:pt idx="6787">
                  <c:v>5.2382271468144045E-2</c:v>
                </c:pt>
                <c:pt idx="6788">
                  <c:v>0.10259002770083102</c:v>
                </c:pt>
                <c:pt idx="6789">
                  <c:v>7.3199445983379505E-2</c:v>
                </c:pt>
                <c:pt idx="6790">
                  <c:v>0.10663434903047092</c:v>
                </c:pt>
                <c:pt idx="6791">
                  <c:v>8.0387811634349035E-2</c:v>
                </c:pt>
                <c:pt idx="6792">
                  <c:v>8.9307479224376735E-2</c:v>
                </c:pt>
                <c:pt idx="6793">
                  <c:v>8.333795013850416E-2</c:v>
                </c:pt>
                <c:pt idx="6794">
                  <c:v>0.11260387811634349</c:v>
                </c:pt>
                <c:pt idx="6795">
                  <c:v>7.4999999999999997E-2</c:v>
                </c:pt>
                <c:pt idx="6796">
                  <c:v>6.786703601108033E-4</c:v>
                </c:pt>
                <c:pt idx="6797">
                  <c:v>9.4182825484764542E-5</c:v>
                </c:pt>
                <c:pt idx="6798">
                  <c:v>6.6204986149584488E-4</c:v>
                </c:pt>
                <c:pt idx="6799">
                  <c:v>0</c:v>
                </c:pt>
                <c:pt idx="6800">
                  <c:v>8.7534626038781162E-4</c:v>
                </c:pt>
                <c:pt idx="6801">
                  <c:v>3.2686980609418281E-4</c:v>
                </c:pt>
                <c:pt idx="6802">
                  <c:v>1.1357340720221607E-4</c:v>
                </c:pt>
                <c:pt idx="6803">
                  <c:v>6.5650969529085874E-4</c:v>
                </c:pt>
                <c:pt idx="6804">
                  <c:v>9.6398891966759006E-4</c:v>
                </c:pt>
                <c:pt idx="6805">
                  <c:v>8.864265927977839E-4</c:v>
                </c:pt>
                <c:pt idx="6806">
                  <c:v>1.1689750692520776E-3</c:v>
                </c:pt>
                <c:pt idx="6807">
                  <c:v>2.4099722991689752E-4</c:v>
                </c:pt>
                <c:pt idx="6808">
                  <c:v>9.0304709141274242E-4</c:v>
                </c:pt>
                <c:pt idx="6809">
                  <c:v>9.1966759002770084E-4</c:v>
                </c:pt>
                <c:pt idx="6810">
                  <c:v>5.9168975069252075E-2</c:v>
                </c:pt>
                <c:pt idx="6811">
                  <c:v>5.3587257617728534E-2</c:v>
                </c:pt>
                <c:pt idx="6812">
                  <c:v>5.3587257617728534E-2</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0.16066481994459833</c:v>
                </c:pt>
                <c:pt idx="6836">
                  <c:v>0.15401662049861495</c:v>
                </c:pt>
                <c:pt idx="6837">
                  <c:v>0.12825484764542935</c:v>
                </c:pt>
                <c:pt idx="6838">
                  <c:v>0.12825484764542935</c:v>
                </c:pt>
                <c:pt idx="6839">
                  <c:v>0.10831024930747922</c:v>
                </c:pt>
                <c:pt idx="6840">
                  <c:v>0.11939058171745152</c:v>
                </c:pt>
                <c:pt idx="6841">
                  <c:v>0.11662049861495845</c:v>
                </c:pt>
                <c:pt idx="6842">
                  <c:v>0.13268698060941828</c:v>
                </c:pt>
                <c:pt idx="6843">
                  <c:v>0.12825484764542935</c:v>
                </c:pt>
                <c:pt idx="6844">
                  <c:v>0.15124653739612187</c:v>
                </c:pt>
                <c:pt idx="6845">
                  <c:v>0.14875346260387812</c:v>
                </c:pt>
                <c:pt idx="6846">
                  <c:v>0.1299168975069252</c:v>
                </c:pt>
                <c:pt idx="6847">
                  <c:v>0.12825484764542935</c:v>
                </c:pt>
                <c:pt idx="6848">
                  <c:v>0.13427977839335181</c:v>
                </c:pt>
                <c:pt idx="6849">
                  <c:v>0.14342105263157895</c:v>
                </c:pt>
                <c:pt idx="6850">
                  <c:v>0.12375346260387812</c:v>
                </c:pt>
                <c:pt idx="6851">
                  <c:v>0.14342105263157895</c:v>
                </c:pt>
                <c:pt idx="6852">
                  <c:v>0.10934903047091413</c:v>
                </c:pt>
                <c:pt idx="6853">
                  <c:v>0.16281163434903048</c:v>
                </c:pt>
                <c:pt idx="6854">
                  <c:v>0.12098337950138505</c:v>
                </c:pt>
                <c:pt idx="6855">
                  <c:v>0.13573407202216067</c:v>
                </c:pt>
                <c:pt idx="6856">
                  <c:v>0.12105263157894737</c:v>
                </c:pt>
                <c:pt idx="6857">
                  <c:v>0.12132963988919668</c:v>
                </c:pt>
                <c:pt idx="6858">
                  <c:v>0.15429362880886427</c:v>
                </c:pt>
                <c:pt idx="6859">
                  <c:v>0.16759002770083103</c:v>
                </c:pt>
                <c:pt idx="6860">
                  <c:v>0.13601108033240997</c:v>
                </c:pt>
                <c:pt idx="6861">
                  <c:v>0.11024930747922437</c:v>
                </c:pt>
                <c:pt idx="6862">
                  <c:v>0.14459833795013852</c:v>
                </c:pt>
                <c:pt idx="6863">
                  <c:v>0.18171745152354571</c:v>
                </c:pt>
                <c:pt idx="6864">
                  <c:v>0.16786703601108033</c:v>
                </c:pt>
                <c:pt idx="6865">
                  <c:v>0.18171745152354571</c:v>
                </c:pt>
                <c:pt idx="6866">
                  <c:v>0.16786703601108033</c:v>
                </c:pt>
                <c:pt idx="6867">
                  <c:v>0.16994459833795014</c:v>
                </c:pt>
                <c:pt idx="6868">
                  <c:v>0.18364265927977838</c:v>
                </c:pt>
                <c:pt idx="6869">
                  <c:v>0.20740997229916897</c:v>
                </c:pt>
                <c:pt idx="6870">
                  <c:v>0.17437673130193906</c:v>
                </c:pt>
                <c:pt idx="6871">
                  <c:v>0.17853185595567866</c:v>
                </c:pt>
                <c:pt idx="6872">
                  <c:v>0.18822714681440444</c:v>
                </c:pt>
                <c:pt idx="6873">
                  <c:v>0.19238227146814404</c:v>
                </c:pt>
                <c:pt idx="6874">
                  <c:v>0.22520775623268699</c:v>
                </c:pt>
                <c:pt idx="6875">
                  <c:v>0.22520775623268699</c:v>
                </c:pt>
                <c:pt idx="6876">
                  <c:v>0.23905817174515234</c:v>
                </c:pt>
                <c:pt idx="6877">
                  <c:v>0.23905817174515234</c:v>
                </c:pt>
                <c:pt idx="6878">
                  <c:v>0.22574792243767314</c:v>
                </c:pt>
                <c:pt idx="6879">
                  <c:v>0.2686842105263158</c:v>
                </c:pt>
                <c:pt idx="6880">
                  <c:v>0.24375346260387812</c:v>
                </c:pt>
                <c:pt idx="6881">
                  <c:v>0.25815789473684209</c:v>
                </c:pt>
                <c:pt idx="6882">
                  <c:v>0.23393351800554016</c:v>
                </c:pt>
                <c:pt idx="6883">
                  <c:v>0.22977839335180056</c:v>
                </c:pt>
                <c:pt idx="6884">
                  <c:v>0.24916897506925209</c:v>
                </c:pt>
                <c:pt idx="6885">
                  <c:v>0.25332409972299169</c:v>
                </c:pt>
                <c:pt idx="6886">
                  <c:v>6.4376731301939064E-2</c:v>
                </c:pt>
                <c:pt idx="6887">
                  <c:v>7.7146814404432135E-2</c:v>
                </c:pt>
                <c:pt idx="6888">
                  <c:v>7.3268698060941828E-2</c:v>
                </c:pt>
                <c:pt idx="6889">
                  <c:v>6.8254847645429356E-2</c:v>
                </c:pt>
                <c:pt idx="6890">
                  <c:v>6.0055401662049861E-2</c:v>
                </c:pt>
                <c:pt idx="6891">
                  <c:v>6.393351800554016E-2</c:v>
                </c:pt>
                <c:pt idx="6892">
                  <c:v>7.5526315789473678E-2</c:v>
                </c:pt>
                <c:pt idx="6893">
                  <c:v>6.5789473684210523E-2</c:v>
                </c:pt>
                <c:pt idx="6894">
                  <c:v>6.7229916897506931E-2</c:v>
                </c:pt>
                <c:pt idx="6895">
                  <c:v>6.1911357340720223E-2</c:v>
                </c:pt>
                <c:pt idx="6896">
                  <c:v>7.9404432132963984E-2</c:v>
                </c:pt>
                <c:pt idx="6897">
                  <c:v>8.1745152354570638E-2</c:v>
                </c:pt>
                <c:pt idx="6898">
                  <c:v>8.5623268698060945E-2</c:v>
                </c:pt>
                <c:pt idx="6899">
                  <c:v>7.1108033240997223E-2</c:v>
                </c:pt>
                <c:pt idx="6900">
                  <c:v>8.2631578947368417E-2</c:v>
                </c:pt>
                <c:pt idx="6901">
                  <c:v>7.2659279778393357E-2</c:v>
                </c:pt>
                <c:pt idx="6902">
                  <c:v>6.7340720221606643E-2</c:v>
                </c:pt>
                <c:pt idx="6903">
                  <c:v>6.346260387811635E-2</c:v>
                </c:pt>
                <c:pt idx="6904">
                  <c:v>9.45983379501385E-2</c:v>
                </c:pt>
                <c:pt idx="6905">
                  <c:v>8.6509695290858724E-2</c:v>
                </c:pt>
                <c:pt idx="6906">
                  <c:v>9.0720221606648194E-2</c:v>
                </c:pt>
                <c:pt idx="6907">
                  <c:v>6.878116343490305E-2</c:v>
                </c:pt>
                <c:pt idx="6908">
                  <c:v>7.7520775623268701E-2</c:v>
                </c:pt>
                <c:pt idx="6909">
                  <c:v>8.1398891966759007E-2</c:v>
                </c:pt>
                <c:pt idx="6910">
                  <c:v>0.10524930747922438</c:v>
                </c:pt>
                <c:pt idx="6911">
                  <c:v>0.10569252077562327</c:v>
                </c:pt>
                <c:pt idx="6912">
                  <c:v>0.11249307479224377</c:v>
                </c:pt>
                <c:pt idx="6913">
                  <c:v>0.11293628808864266</c:v>
                </c:pt>
                <c:pt idx="6914">
                  <c:v>0.11299168975069251</c:v>
                </c:pt>
                <c:pt idx="6915">
                  <c:v>0.11918282548476454</c:v>
                </c:pt>
                <c:pt idx="6916">
                  <c:v>0.11915512465373961</c:v>
                </c:pt>
                <c:pt idx="6917">
                  <c:v>0.11296398891966759</c:v>
                </c:pt>
                <c:pt idx="6918">
                  <c:v>0.11959833795013851</c:v>
                </c:pt>
                <c:pt idx="6919">
                  <c:v>0.113601108033241</c:v>
                </c:pt>
                <c:pt idx="6920">
                  <c:v>0.16731301939058171</c:v>
                </c:pt>
                <c:pt idx="6921">
                  <c:v>0.16843490304709141</c:v>
                </c:pt>
                <c:pt idx="6922">
                  <c:v>0.17220221606648201</c:v>
                </c:pt>
                <c:pt idx="6923">
                  <c:v>9.5554016620498616E-2</c:v>
                </c:pt>
                <c:pt idx="6924">
                  <c:v>0.105803324099723</c:v>
                </c:pt>
                <c:pt idx="6925">
                  <c:v>0.10192520775623269</c:v>
                </c:pt>
                <c:pt idx="6926">
                  <c:v>9.167590027700831E-2</c:v>
                </c:pt>
                <c:pt idx="6927">
                  <c:v>9.6038781163434908E-2</c:v>
                </c:pt>
                <c:pt idx="6928">
                  <c:v>9.6592797783933523E-2</c:v>
                </c:pt>
                <c:pt idx="6929">
                  <c:v>0.11044321329639889</c:v>
                </c:pt>
                <c:pt idx="6930">
                  <c:v>0.10268698060941828</c:v>
                </c:pt>
                <c:pt idx="6931">
                  <c:v>9.2437673130193909E-2</c:v>
                </c:pt>
                <c:pt idx="6932">
                  <c:v>0.10019390581717451</c:v>
                </c:pt>
                <c:pt idx="6933">
                  <c:v>0.10628808864265928</c:v>
                </c:pt>
                <c:pt idx="6934">
                  <c:v>0.11085872576177286</c:v>
                </c:pt>
                <c:pt idx="6935">
                  <c:v>0.10684210526315789</c:v>
                </c:pt>
                <c:pt idx="6936">
                  <c:v>0.11501385041551246</c:v>
                </c:pt>
                <c:pt idx="6937">
                  <c:v>0.10074792243767312</c:v>
                </c:pt>
                <c:pt idx="6938">
                  <c:v>0.10324099722991689</c:v>
                </c:pt>
                <c:pt idx="6939">
                  <c:v>0.11141274238227147</c:v>
                </c:pt>
                <c:pt idx="6940">
                  <c:v>0.11099722991689751</c:v>
                </c:pt>
                <c:pt idx="6941">
                  <c:v>9.6592797783933523E-2</c:v>
                </c:pt>
                <c:pt idx="6942">
                  <c:v>9.7146814404432139E-2</c:v>
                </c:pt>
                <c:pt idx="6943">
                  <c:v>0.11556786703601107</c:v>
                </c:pt>
                <c:pt idx="6944">
                  <c:v>0.10739612188365651</c:v>
                </c:pt>
                <c:pt idx="6945">
                  <c:v>0.10684210526315789</c:v>
                </c:pt>
                <c:pt idx="6946">
                  <c:v>9.2991689750692524E-2</c:v>
                </c:pt>
                <c:pt idx="6947">
                  <c:v>0</c:v>
                </c:pt>
                <c:pt idx="6948">
                  <c:v>0</c:v>
                </c:pt>
                <c:pt idx="6949">
                  <c:v>0</c:v>
                </c:pt>
                <c:pt idx="6950">
                  <c:v>0</c:v>
                </c:pt>
                <c:pt idx="6951">
                  <c:v>7.3587257617728538E-2</c:v>
                </c:pt>
                <c:pt idx="6952">
                  <c:v>8.8822714681440443E-2</c:v>
                </c:pt>
                <c:pt idx="6953">
                  <c:v>8.1897506925207753E-2</c:v>
                </c:pt>
                <c:pt idx="6954">
                  <c:v>7.4764542936288092E-2</c:v>
                </c:pt>
                <c:pt idx="6955">
                  <c:v>9.5540166204986149E-2</c:v>
                </c:pt>
                <c:pt idx="6956">
                  <c:v>8.1481994459833798E-2</c:v>
                </c:pt>
                <c:pt idx="6957">
                  <c:v>8.8614958448753459E-2</c:v>
                </c:pt>
                <c:pt idx="6958">
                  <c:v>6.9432132963988924E-2</c:v>
                </c:pt>
                <c:pt idx="6959">
                  <c:v>8.954293628808864E-2</c:v>
                </c:pt>
                <c:pt idx="6960">
                  <c:v>8.2825484764542934E-2</c:v>
                </c:pt>
                <c:pt idx="6961">
                  <c:v>8.2036011080332413E-2</c:v>
                </c:pt>
                <c:pt idx="6962">
                  <c:v>9.567867036011081E-2</c:v>
                </c:pt>
                <c:pt idx="6963">
                  <c:v>8.8961218836565104E-2</c:v>
                </c:pt>
                <c:pt idx="6964">
                  <c:v>8.8753462603878119E-2</c:v>
                </c:pt>
                <c:pt idx="6965">
                  <c:v>7.3725761772853185E-2</c:v>
                </c:pt>
                <c:pt idx="6966">
                  <c:v>6.9432132963988924E-2</c:v>
                </c:pt>
                <c:pt idx="6967">
                  <c:v>8.1620498614958445E-2</c:v>
                </c:pt>
                <c:pt idx="6968">
                  <c:v>0</c:v>
                </c:pt>
                <c:pt idx="6969">
                  <c:v>2.3268698060941828E-4</c:v>
                </c:pt>
                <c:pt idx="6970">
                  <c:v>7.7479224376731298E-2</c:v>
                </c:pt>
                <c:pt idx="6971">
                  <c:v>6.864265927977839E-2</c:v>
                </c:pt>
                <c:pt idx="6972">
                  <c:v>6.1717451523545706E-2</c:v>
                </c:pt>
                <c:pt idx="6973">
                  <c:v>7.1412742382271466E-2</c:v>
                </c:pt>
                <c:pt idx="6974">
                  <c:v>7.4141274238227153E-2</c:v>
                </c:pt>
                <c:pt idx="6975">
                  <c:v>6.4238227146814403E-2</c:v>
                </c:pt>
                <c:pt idx="6976">
                  <c:v>3.711634349030471E-2</c:v>
                </c:pt>
                <c:pt idx="6977">
                  <c:v>3.9609418282548478E-2</c:v>
                </c:pt>
                <c:pt idx="6978">
                  <c:v>3.3930747922437672E-2</c:v>
                </c:pt>
                <c:pt idx="6979">
                  <c:v>3.129916897506925E-2</c:v>
                </c:pt>
                <c:pt idx="6980">
                  <c:v>3.6423822714681441E-2</c:v>
                </c:pt>
                <c:pt idx="6981">
                  <c:v>3.3792243767313018E-2</c:v>
                </c:pt>
                <c:pt idx="6982">
                  <c:v>3.5177285318559556E-2</c:v>
                </c:pt>
                <c:pt idx="6983">
                  <c:v>3.6146814404432133E-2</c:v>
                </c:pt>
                <c:pt idx="6984">
                  <c:v>3.6562326869806094E-2</c:v>
                </c:pt>
                <c:pt idx="6985">
                  <c:v>3.2130193905817173E-2</c:v>
                </c:pt>
                <c:pt idx="6986">
                  <c:v>3.3515235457063711E-2</c:v>
                </c:pt>
                <c:pt idx="6987">
                  <c:v>3.2795013850415514E-2</c:v>
                </c:pt>
                <c:pt idx="6988">
                  <c:v>3.4180055401662052E-2</c:v>
                </c:pt>
                <c:pt idx="6989">
                  <c:v>3.6977839335180056E-2</c:v>
                </c:pt>
                <c:pt idx="6990">
                  <c:v>3.5842105263157897E-2</c:v>
                </c:pt>
                <c:pt idx="6991">
                  <c:v>9.8005540166204982E-2</c:v>
                </c:pt>
                <c:pt idx="6992">
                  <c:v>7.8102493074792237E-2</c:v>
                </c:pt>
                <c:pt idx="6993">
                  <c:v>8.3531855955678677E-2</c:v>
                </c:pt>
                <c:pt idx="6994">
                  <c:v>9.1495844875346261E-2</c:v>
                </c:pt>
                <c:pt idx="6995">
                  <c:v>7.6038781163434904E-2</c:v>
                </c:pt>
                <c:pt idx="6996">
                  <c:v>9.8351800554016627E-2</c:v>
                </c:pt>
                <c:pt idx="6997">
                  <c:v>9.8351800554016627E-2</c:v>
                </c:pt>
                <c:pt idx="6998">
                  <c:v>7.9556786703601112E-2</c:v>
                </c:pt>
                <c:pt idx="6999">
                  <c:v>9.1842105263157892E-2</c:v>
                </c:pt>
                <c:pt idx="7000">
                  <c:v>7.6385041551246535E-2</c:v>
                </c:pt>
                <c:pt idx="7001">
                  <c:v>8.4155124653739616E-2</c:v>
                </c:pt>
                <c:pt idx="7002">
                  <c:v>9.8975069252077566E-2</c:v>
                </c:pt>
                <c:pt idx="7003">
                  <c:v>0.11321329639889197</c:v>
                </c:pt>
                <c:pt idx="7004">
                  <c:v>8.6745152354570643E-2</c:v>
                </c:pt>
                <c:pt idx="7005">
                  <c:v>9.3988919667590029E-2</c:v>
                </c:pt>
                <c:pt idx="7006">
                  <c:v>8.591412742382272E-2</c:v>
                </c:pt>
                <c:pt idx="7007">
                  <c:v>8.1759002770083106E-2</c:v>
                </c:pt>
                <c:pt idx="7008">
                  <c:v>8.8033240997229922E-2</c:v>
                </c:pt>
                <c:pt idx="7009">
                  <c:v>7.6108033240997228E-2</c:v>
                </c:pt>
                <c:pt idx="7010">
                  <c:v>9.3019390581717445E-2</c:v>
                </c:pt>
                <c:pt idx="7011">
                  <c:v>8.1094182825484765E-2</c:v>
                </c:pt>
                <c:pt idx="7012">
                  <c:v>0.10905817174515235</c:v>
                </c:pt>
                <c:pt idx="7013">
                  <c:v>9.0900277008310243E-2</c:v>
                </c:pt>
                <c:pt idx="7014">
                  <c:v>3.6537396121883656E-2</c:v>
                </c:pt>
                <c:pt idx="7015">
                  <c:v>4.5124653739612192E-2</c:v>
                </c:pt>
                <c:pt idx="7016">
                  <c:v>3.3213296398891964E-2</c:v>
                </c:pt>
                <c:pt idx="7017">
                  <c:v>4.4570637119113576E-2</c:v>
                </c:pt>
                <c:pt idx="7018">
                  <c:v>4.2077562326869808E-2</c:v>
                </c:pt>
                <c:pt idx="7019">
                  <c:v>4.1523545706371193E-2</c:v>
                </c:pt>
                <c:pt idx="7020">
                  <c:v>3.6814404432132963E-2</c:v>
                </c:pt>
                <c:pt idx="7021">
                  <c:v>3.3213296398891964E-2</c:v>
                </c:pt>
                <c:pt idx="7022">
                  <c:v>5.1952908587257617E-2</c:v>
                </c:pt>
                <c:pt idx="7023">
                  <c:v>3.7105263157894738E-2</c:v>
                </c:pt>
                <c:pt idx="7024">
                  <c:v>3.3698060941828256E-2</c:v>
                </c:pt>
                <c:pt idx="7025">
                  <c:v>4.3642659279778395E-2</c:v>
                </c:pt>
                <c:pt idx="7026">
                  <c:v>4.4058171745152357E-2</c:v>
                </c:pt>
                <c:pt idx="7027">
                  <c:v>3.7382271468144046E-2</c:v>
                </c:pt>
                <c:pt idx="7028">
                  <c:v>5.2368421052631578E-2</c:v>
                </c:pt>
                <c:pt idx="7029">
                  <c:v>4.3642659279778395E-2</c:v>
                </c:pt>
                <c:pt idx="7030">
                  <c:v>3.7382271468144046E-2</c:v>
                </c:pt>
                <c:pt idx="7031">
                  <c:v>4.4058171745152357E-2</c:v>
                </c:pt>
                <c:pt idx="7032">
                  <c:v>3.3698060941828256E-2</c:v>
                </c:pt>
                <c:pt idx="7033">
                  <c:v>5.2368421052631578E-2</c:v>
                </c:pt>
                <c:pt idx="7034">
                  <c:v>3.7105263157894738E-2</c:v>
                </c:pt>
                <c:pt idx="7035">
                  <c:v>0</c:v>
                </c:pt>
                <c:pt idx="7036">
                  <c:v>0</c:v>
                </c:pt>
                <c:pt idx="7037">
                  <c:v>4.293628808864266E-4</c:v>
                </c:pt>
                <c:pt idx="7038">
                  <c:v>1.0498614958448754E-3</c:v>
                </c:pt>
                <c:pt idx="7039">
                  <c:v>0.14473684210526316</c:v>
                </c:pt>
                <c:pt idx="7040">
                  <c:v>0.13421052631578947</c:v>
                </c:pt>
                <c:pt idx="7041">
                  <c:v>0.13421052631578947</c:v>
                </c:pt>
                <c:pt idx="7042">
                  <c:v>0.12418282548476454</c:v>
                </c:pt>
                <c:pt idx="7043">
                  <c:v>0.13670360110803323</c:v>
                </c:pt>
                <c:pt idx="7044">
                  <c:v>0.13670360110803323</c:v>
                </c:pt>
                <c:pt idx="7045">
                  <c:v>0.14722991689750692</c:v>
                </c:pt>
                <c:pt idx="7046">
                  <c:v>0.12520775623268698</c:v>
                </c:pt>
                <c:pt idx="7047">
                  <c:v>0.12797783933518006</c:v>
                </c:pt>
                <c:pt idx="7048">
                  <c:v>0.13947368421052631</c:v>
                </c:pt>
                <c:pt idx="7049">
                  <c:v>0.15</c:v>
                </c:pt>
                <c:pt idx="7050">
                  <c:v>0.13947368421052631</c:v>
                </c:pt>
                <c:pt idx="7051">
                  <c:v>0.135595567867036</c:v>
                </c:pt>
                <c:pt idx="7052">
                  <c:v>0.16191135734072021</c:v>
                </c:pt>
                <c:pt idx="7053">
                  <c:v>0.12867036011080332</c:v>
                </c:pt>
                <c:pt idx="7054">
                  <c:v>0.14529085872576178</c:v>
                </c:pt>
                <c:pt idx="7055">
                  <c:v>0.15221606648199446</c:v>
                </c:pt>
                <c:pt idx="7056">
                  <c:v>0.14529085872576178</c:v>
                </c:pt>
                <c:pt idx="7057">
                  <c:v>0.16052631578947368</c:v>
                </c:pt>
                <c:pt idx="7058">
                  <c:v>0.16191135734072021</c:v>
                </c:pt>
                <c:pt idx="7059">
                  <c:v>0.17714681440443214</c:v>
                </c:pt>
                <c:pt idx="7060">
                  <c:v>0.135595567867036</c:v>
                </c:pt>
                <c:pt idx="7061">
                  <c:v>0.14529085872576178</c:v>
                </c:pt>
                <c:pt idx="7062">
                  <c:v>0.16191135734072021</c:v>
                </c:pt>
                <c:pt idx="7063">
                  <c:v>0</c:v>
                </c:pt>
                <c:pt idx="7064">
                  <c:v>0</c:v>
                </c:pt>
                <c:pt idx="7065">
                  <c:v>0</c:v>
                </c:pt>
                <c:pt idx="7066">
                  <c:v>0</c:v>
                </c:pt>
                <c:pt idx="7067">
                  <c:v>0</c:v>
                </c:pt>
                <c:pt idx="7068">
                  <c:v>0</c:v>
                </c:pt>
                <c:pt idx="7069">
                  <c:v>5.263157894736842E-4</c:v>
                </c:pt>
                <c:pt idx="7070">
                  <c:v>0</c:v>
                </c:pt>
                <c:pt idx="7071">
                  <c:v>5.8725761772853184E-4</c:v>
                </c:pt>
                <c:pt idx="7072">
                  <c:v>5.027700831024931E-2</c:v>
                </c:pt>
                <c:pt idx="7073">
                  <c:v>5.4016620498614956E-2</c:v>
                </c:pt>
                <c:pt idx="7074">
                  <c:v>5.4016620498614956E-2</c:v>
                </c:pt>
                <c:pt idx="7075">
                  <c:v>5.027700831024931E-2</c:v>
                </c:pt>
                <c:pt idx="7076">
                  <c:v>6.1329639889196673E-2</c:v>
                </c:pt>
                <c:pt idx="7077">
                  <c:v>7.653739612188365E-2</c:v>
                </c:pt>
                <c:pt idx="7078">
                  <c:v>6.2022160664819942E-2</c:v>
                </c:pt>
                <c:pt idx="7079">
                  <c:v>7.2797783933518004E-2</c:v>
                </c:pt>
                <c:pt idx="7080">
                  <c:v>6.229916897506925E-2</c:v>
                </c:pt>
                <c:pt idx="7081">
                  <c:v>5.7590027700831027E-2</c:v>
                </c:pt>
                <c:pt idx="7082">
                  <c:v>6.6038781163434909E-2</c:v>
                </c:pt>
                <c:pt idx="7083">
                  <c:v>5.8282548476454296E-2</c:v>
                </c:pt>
                <c:pt idx="7084">
                  <c:v>7.7783933518005541E-2</c:v>
                </c:pt>
                <c:pt idx="7085">
                  <c:v>6.282548476454293E-2</c:v>
                </c:pt>
                <c:pt idx="7086">
                  <c:v>6.6842105263157897E-2</c:v>
                </c:pt>
                <c:pt idx="7087">
                  <c:v>7.4044321329639895E-2</c:v>
                </c:pt>
                <c:pt idx="7088">
                  <c:v>6.3102493074792237E-2</c:v>
                </c:pt>
                <c:pt idx="7089">
                  <c:v>5.9085872576177284E-2</c:v>
                </c:pt>
                <c:pt idx="7090">
                  <c:v>6.0443213296398894E-2</c:v>
                </c:pt>
                <c:pt idx="7091">
                  <c:v>6.8116343490304709E-2</c:v>
                </c:pt>
                <c:pt idx="7092">
                  <c:v>6.4376731301939064E-2</c:v>
                </c:pt>
                <c:pt idx="7093">
                  <c:v>6.4182825484764547E-2</c:v>
                </c:pt>
                <c:pt idx="7094">
                  <c:v>8.1191135734072023E-2</c:v>
                </c:pt>
                <c:pt idx="7095">
                  <c:v>7.7451523545706377E-2</c:v>
                </c:pt>
                <c:pt idx="7096">
                  <c:v>4.7631578947368421E-2</c:v>
                </c:pt>
                <c:pt idx="7097">
                  <c:v>5.0401662049861497E-2</c:v>
                </c:pt>
                <c:pt idx="7098">
                  <c:v>3.9875346260387814E-2</c:v>
                </c:pt>
                <c:pt idx="7099">
                  <c:v>4.6800554016620498E-2</c:v>
                </c:pt>
                <c:pt idx="7100">
                  <c:v>4.4030470914127422E-2</c:v>
                </c:pt>
                <c:pt idx="7101">
                  <c:v>3.9875346260387814E-2</c:v>
                </c:pt>
                <c:pt idx="7102">
                  <c:v>4.6800554016620498E-2</c:v>
                </c:pt>
                <c:pt idx="7103">
                  <c:v>4.7631578947368421E-2</c:v>
                </c:pt>
                <c:pt idx="7104">
                  <c:v>5.0401662049861497E-2</c:v>
                </c:pt>
                <c:pt idx="7105">
                  <c:v>4.4030470914127422E-2</c:v>
                </c:pt>
                <c:pt idx="7106">
                  <c:v>4.8462603878116343E-2</c:v>
                </c:pt>
                <c:pt idx="7107">
                  <c:v>5.344875346260388E-2</c:v>
                </c:pt>
                <c:pt idx="7108">
                  <c:v>5.621883656509695E-2</c:v>
                </c:pt>
                <c:pt idx="7109">
                  <c:v>4.5692520775623267E-2</c:v>
                </c:pt>
                <c:pt idx="7110">
                  <c:v>4.2922437673130191E-2</c:v>
                </c:pt>
                <c:pt idx="7111">
                  <c:v>8.7534626038781163E-2</c:v>
                </c:pt>
                <c:pt idx="7112">
                  <c:v>0.11218836565096953</c:v>
                </c:pt>
                <c:pt idx="7113">
                  <c:v>0.10138504155124654</c:v>
                </c:pt>
                <c:pt idx="7114">
                  <c:v>6.6204986149584491E-2</c:v>
                </c:pt>
                <c:pt idx="7115">
                  <c:v>7.9224376731301935E-2</c:v>
                </c:pt>
                <c:pt idx="7116">
                  <c:v>8.4764542936288087E-2</c:v>
                </c:pt>
                <c:pt idx="7117">
                  <c:v>0.10138504155124654</c:v>
                </c:pt>
                <c:pt idx="7118">
                  <c:v>9.5844875346260391E-2</c:v>
                </c:pt>
                <c:pt idx="7119">
                  <c:v>0.11218836565096953</c:v>
                </c:pt>
                <c:pt idx="7120">
                  <c:v>9.5844875346260391E-2</c:v>
                </c:pt>
                <c:pt idx="7121">
                  <c:v>0.11423822714681441</c:v>
                </c:pt>
                <c:pt idx="7122">
                  <c:v>9.0720221606648194E-2</c:v>
                </c:pt>
                <c:pt idx="7123">
                  <c:v>9.8033240997229917E-2</c:v>
                </c:pt>
                <c:pt idx="7124">
                  <c:v>8.8060941828254843E-2</c:v>
                </c:pt>
                <c:pt idx="7125">
                  <c:v>6.9058171745152358E-2</c:v>
                </c:pt>
                <c:pt idx="7126">
                  <c:v>0.10357340720221607</c:v>
                </c:pt>
                <c:pt idx="7127">
                  <c:v>8.2465373961218835E-2</c:v>
                </c:pt>
                <c:pt idx="7128">
                  <c:v>0.09</c:v>
                </c:pt>
                <c:pt idx="7129">
                  <c:v>0.10495844875346261</c:v>
                </c:pt>
                <c:pt idx="7130">
                  <c:v>8.3130193905817176E-2</c:v>
                </c:pt>
                <c:pt idx="7131">
                  <c:v>8.7229916897506921E-2</c:v>
                </c:pt>
                <c:pt idx="7132">
                  <c:v>9.9418282548476455E-2</c:v>
                </c:pt>
                <c:pt idx="7133">
                  <c:v>0.11711911357340721</c:v>
                </c:pt>
                <c:pt idx="7134">
                  <c:v>6.9307479224376731E-2</c:v>
                </c:pt>
                <c:pt idx="7135">
                  <c:v>0.17728531855955679</c:v>
                </c:pt>
                <c:pt idx="7136">
                  <c:v>0.22132963988919668</c:v>
                </c:pt>
                <c:pt idx="7137">
                  <c:v>0.17980609418282548</c:v>
                </c:pt>
                <c:pt idx="7138">
                  <c:v>0.21024930747922438</c:v>
                </c:pt>
                <c:pt idx="7139">
                  <c:v>0.18531855955678669</c:v>
                </c:pt>
                <c:pt idx="7140">
                  <c:v>0.18725761772853186</c:v>
                </c:pt>
                <c:pt idx="7141">
                  <c:v>0.21024930747922438</c:v>
                </c:pt>
                <c:pt idx="7142">
                  <c:v>0.21385041551246536</c:v>
                </c:pt>
                <c:pt idx="7143">
                  <c:v>0.19085872576177285</c:v>
                </c:pt>
                <c:pt idx="7144">
                  <c:v>0.22354570637119114</c:v>
                </c:pt>
                <c:pt idx="7145">
                  <c:v>5.2908587257617726E-2</c:v>
                </c:pt>
                <c:pt idx="7146">
                  <c:v>4.9930747922437672E-2</c:v>
                </c:pt>
                <c:pt idx="7147">
                  <c:v>5.5401662049861494E-2</c:v>
                </c:pt>
                <c:pt idx="7148">
                  <c:v>5.2423822714681441E-2</c:v>
                </c:pt>
                <c:pt idx="7149">
                  <c:v>5.9058171745152356E-2</c:v>
                </c:pt>
                <c:pt idx="7150">
                  <c:v>5.0623268698060941E-2</c:v>
                </c:pt>
                <c:pt idx="7151">
                  <c:v>5.6094182825484763E-2</c:v>
                </c:pt>
                <c:pt idx="7152">
                  <c:v>5.311634349030471E-2</c:v>
                </c:pt>
                <c:pt idx="7153">
                  <c:v>5.3601108033240995E-2</c:v>
                </c:pt>
                <c:pt idx="7154">
                  <c:v>6.0027700831024933E-2</c:v>
                </c:pt>
                <c:pt idx="7155">
                  <c:v>5.0761772853185595E-2</c:v>
                </c:pt>
                <c:pt idx="7156">
                  <c:v>5.3947368421052633E-2</c:v>
                </c:pt>
                <c:pt idx="7157">
                  <c:v>6.0512465373961218E-2</c:v>
                </c:pt>
                <c:pt idx="7158">
                  <c:v>5.3254847645429364E-2</c:v>
                </c:pt>
                <c:pt idx="7159">
                  <c:v>5.6440443213296401E-2</c:v>
                </c:pt>
                <c:pt idx="7160">
                  <c:v>8.85180055401662E-2</c:v>
                </c:pt>
                <c:pt idx="7161">
                  <c:v>9.336565096952909E-2</c:v>
                </c:pt>
                <c:pt idx="7162">
                  <c:v>9.336565096952909E-2</c:v>
                </c:pt>
                <c:pt idx="7163">
                  <c:v>8.85180055401662E-2</c:v>
                </c:pt>
                <c:pt idx="7164">
                  <c:v>9.6745152354570638E-2</c:v>
                </c:pt>
                <c:pt idx="7165">
                  <c:v>9.1759002770083101E-2</c:v>
                </c:pt>
                <c:pt idx="7166">
                  <c:v>9.2174515235457069E-2</c:v>
                </c:pt>
                <c:pt idx="7167">
                  <c:v>9.6052631578947362E-2</c:v>
                </c:pt>
                <c:pt idx="7168">
                  <c:v>9.4252077562326869E-2</c:v>
                </c:pt>
                <c:pt idx="7169">
                  <c:v>9.8130193905817176E-2</c:v>
                </c:pt>
                <c:pt idx="7170">
                  <c:v>9.5207756232686985E-2</c:v>
                </c:pt>
                <c:pt idx="7171">
                  <c:v>9.9085872576177292E-2</c:v>
                </c:pt>
                <c:pt idx="7172">
                  <c:v>0.10795013850415512</c:v>
                </c:pt>
                <c:pt idx="7173">
                  <c:v>0.13357340720221605</c:v>
                </c:pt>
                <c:pt idx="7174">
                  <c:v>0.12939058171745152</c:v>
                </c:pt>
                <c:pt idx="7175">
                  <c:v>0.11182825484764543</c:v>
                </c:pt>
                <c:pt idx="7176">
                  <c:v>0.13054016620498615</c:v>
                </c:pt>
                <c:pt idx="7177">
                  <c:v>0.11052631578947368</c:v>
                </c:pt>
                <c:pt idx="7178">
                  <c:v>0.11440443213296399</c:v>
                </c:pt>
                <c:pt idx="7179">
                  <c:v>0.13385041551246538</c:v>
                </c:pt>
                <c:pt idx="7180">
                  <c:v>0.12997229916897507</c:v>
                </c:pt>
                <c:pt idx="7181">
                  <c:v>0.11362880886426593</c:v>
                </c:pt>
                <c:pt idx="7182">
                  <c:v>0.11750692520775623</c:v>
                </c:pt>
                <c:pt idx="7183">
                  <c:v>0.12204986149584487</c:v>
                </c:pt>
                <c:pt idx="7184">
                  <c:v>0.11817174515235457</c:v>
                </c:pt>
                <c:pt idx="7185">
                  <c:v>0.10853185595567867</c:v>
                </c:pt>
                <c:pt idx="7186">
                  <c:v>0.11240997229916898</c:v>
                </c:pt>
                <c:pt idx="7187">
                  <c:v>0.11102493074792244</c:v>
                </c:pt>
                <c:pt idx="7188">
                  <c:v>0.11490304709141275</c:v>
                </c:pt>
                <c:pt idx="7189">
                  <c:v>0.13024930747922436</c:v>
                </c:pt>
                <c:pt idx="7190">
                  <c:v>0.15247922437673131</c:v>
                </c:pt>
                <c:pt idx="7191">
                  <c:v>0.14303324099722992</c:v>
                </c:pt>
                <c:pt idx="7192">
                  <c:v>0</c:v>
                </c:pt>
                <c:pt idx="7193">
                  <c:v>0</c:v>
                </c:pt>
                <c:pt idx="7194">
                  <c:v>0</c:v>
                </c:pt>
                <c:pt idx="7195">
                  <c:v>0</c:v>
                </c:pt>
                <c:pt idx="7196">
                  <c:v>0</c:v>
                </c:pt>
                <c:pt idx="7197">
                  <c:v>0</c:v>
                </c:pt>
                <c:pt idx="7198">
                  <c:v>0</c:v>
                </c:pt>
                <c:pt idx="7199">
                  <c:v>0</c:v>
                </c:pt>
                <c:pt idx="7200">
                  <c:v>0</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0</c:v>
                </c:pt>
                <c:pt idx="7215">
                  <c:v>0</c:v>
                </c:pt>
                <c:pt idx="7216">
                  <c:v>0</c:v>
                </c:pt>
                <c:pt idx="7217">
                  <c:v>0</c:v>
                </c:pt>
                <c:pt idx="7218">
                  <c:v>0</c:v>
                </c:pt>
                <c:pt idx="7219">
                  <c:v>0</c:v>
                </c:pt>
                <c:pt idx="7220">
                  <c:v>0</c:v>
                </c:pt>
                <c:pt idx="7221">
                  <c:v>0</c:v>
                </c:pt>
                <c:pt idx="7222">
                  <c:v>0</c:v>
                </c:pt>
                <c:pt idx="7223">
                  <c:v>5.2587257617728533E-2</c:v>
                </c:pt>
                <c:pt idx="7224">
                  <c:v>3.7135734072022163E-2</c:v>
                </c:pt>
                <c:pt idx="7225">
                  <c:v>5.3944598337950136E-2</c:v>
                </c:pt>
                <c:pt idx="7226">
                  <c:v>4.9188365650969526E-2</c:v>
                </c:pt>
                <c:pt idx="7227">
                  <c:v>5.9664819944598338E-2</c:v>
                </c:pt>
                <c:pt idx="7228">
                  <c:v>3.8623268698060945E-2</c:v>
                </c:pt>
                <c:pt idx="7229">
                  <c:v>4.2337950138504152E-2</c:v>
                </c:pt>
                <c:pt idx="7230">
                  <c:v>4.4789473684210525E-2</c:v>
                </c:pt>
                <c:pt idx="7231">
                  <c:v>4.8293628808864265E-2</c:v>
                </c:pt>
                <c:pt idx="7232">
                  <c:v>3.313296398891967E-2</c:v>
                </c:pt>
                <c:pt idx="7233">
                  <c:v>6.111634349030471E-2</c:v>
                </c:pt>
                <c:pt idx="7234">
                  <c:v>4.5759002770083101E-2</c:v>
                </c:pt>
                <c:pt idx="7235">
                  <c:v>6.2221606648199444E-2</c:v>
                </c:pt>
                <c:pt idx="7236">
                  <c:v>6.6454293628808864E-2</c:v>
                </c:pt>
                <c:pt idx="7237">
                  <c:v>4.2019390581717449E-2</c:v>
                </c:pt>
                <c:pt idx="7238">
                  <c:v>5.0440443213296396E-2</c:v>
                </c:pt>
                <c:pt idx="7239">
                  <c:v>4.7670360110803327E-2</c:v>
                </c:pt>
                <c:pt idx="7240">
                  <c:v>5.4013850415512467E-2</c:v>
                </c:pt>
                <c:pt idx="7241">
                  <c:v>3.5903047091412739E-2</c:v>
                </c:pt>
                <c:pt idx="7242">
                  <c:v>4.6936288088642662E-2</c:v>
                </c:pt>
                <c:pt idx="7243">
                  <c:v>5.2022160664819947E-2</c:v>
                </c:pt>
                <c:pt idx="7244">
                  <c:v>5.0609418282548474E-2</c:v>
                </c:pt>
                <c:pt idx="7245">
                  <c:v>4.1288088642659281E-2</c:v>
                </c:pt>
                <c:pt idx="7246">
                  <c:v>4.6481994459833795E-2</c:v>
                </c:pt>
                <c:pt idx="7247">
                  <c:v>6.1966759002770086E-2</c:v>
                </c:pt>
                <c:pt idx="7248">
                  <c:v>4.3130193905817175E-2</c:v>
                </c:pt>
                <c:pt idx="7249">
                  <c:v>4.0360110803324099E-2</c:v>
                </c:pt>
                <c:pt idx="7250">
                  <c:v>6.0900277008310251E-2</c:v>
                </c:pt>
                <c:pt idx="7251">
                  <c:v>3.9390581717451523E-2</c:v>
                </c:pt>
                <c:pt idx="7252">
                  <c:v>4.6828254847645433E-2</c:v>
                </c:pt>
                <c:pt idx="7253">
                  <c:v>3.9113573407202215E-2</c:v>
                </c:pt>
                <c:pt idx="7254">
                  <c:v>5.4903047091412742E-2</c:v>
                </c:pt>
                <c:pt idx="7255">
                  <c:v>3.5373961218836562E-2</c:v>
                </c:pt>
                <c:pt idx="7256">
                  <c:v>4.4653739612188367E-2</c:v>
                </c:pt>
                <c:pt idx="7257">
                  <c:v>6.2770083102493074E-2</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0.25595567867036012</c:v>
                </c:pt>
                <c:pt idx="7296">
                  <c:v>0.26426592797783932</c:v>
                </c:pt>
                <c:pt idx="7297">
                  <c:v>0.32659279778393352</c:v>
                </c:pt>
                <c:pt idx="7298">
                  <c:v>0.33116343490304712</c:v>
                </c:pt>
                <c:pt idx="7299">
                  <c:v>0.25941828254847643</c:v>
                </c:pt>
                <c:pt idx="7300">
                  <c:v>0.26772853185595569</c:v>
                </c:pt>
                <c:pt idx="7301">
                  <c:v>0.27036011080332412</c:v>
                </c:pt>
                <c:pt idx="7302">
                  <c:v>0.35844875346260385</c:v>
                </c:pt>
                <c:pt idx="7303">
                  <c:v>0.26204986149584486</c:v>
                </c:pt>
                <c:pt idx="7304">
                  <c:v>8.9335180055401656E-2</c:v>
                </c:pt>
                <c:pt idx="7305">
                  <c:v>9.7783933518005545E-2</c:v>
                </c:pt>
                <c:pt idx="7306">
                  <c:v>9.5013850415512469E-2</c:v>
                </c:pt>
                <c:pt idx="7307">
                  <c:v>8.9473684210526316E-2</c:v>
                </c:pt>
                <c:pt idx="7308">
                  <c:v>9.6939058171745154E-2</c:v>
                </c:pt>
                <c:pt idx="7309">
                  <c:v>9.1398891966759002E-2</c:v>
                </c:pt>
                <c:pt idx="7310">
                  <c:v>9.970914127423823E-2</c:v>
                </c:pt>
                <c:pt idx="7311">
                  <c:v>0.10831024930747922</c:v>
                </c:pt>
                <c:pt idx="7312">
                  <c:v>0.12465373961218837</c:v>
                </c:pt>
                <c:pt idx="7313">
                  <c:v>0.11218836565096953</c:v>
                </c:pt>
                <c:pt idx="7314">
                  <c:v>0.12922437673130194</c:v>
                </c:pt>
                <c:pt idx="7315">
                  <c:v>0.12853185595567868</c:v>
                </c:pt>
                <c:pt idx="7316">
                  <c:v>0.11329639889196676</c:v>
                </c:pt>
                <c:pt idx="7317">
                  <c:v>8.8088642659279778E-2</c:v>
                </c:pt>
                <c:pt idx="7318">
                  <c:v>8.4072022160664825E-2</c:v>
                </c:pt>
                <c:pt idx="7319">
                  <c:v>7.3545706371191136E-2</c:v>
                </c:pt>
                <c:pt idx="7320">
                  <c:v>8.1301939058171749E-2</c:v>
                </c:pt>
                <c:pt idx="7321">
                  <c:v>6.7036011080332414E-2</c:v>
                </c:pt>
                <c:pt idx="7322">
                  <c:v>8.0747922437673134E-2</c:v>
                </c:pt>
                <c:pt idx="7323">
                  <c:v>7.1329639889196675E-2</c:v>
                </c:pt>
                <c:pt idx="7324">
                  <c:v>8.0747922437673134E-2</c:v>
                </c:pt>
                <c:pt idx="7325">
                  <c:v>0.13157894736842105</c:v>
                </c:pt>
                <c:pt idx="7326">
                  <c:v>0.1440443213296399</c:v>
                </c:pt>
                <c:pt idx="7327">
                  <c:v>0.12770083102493074</c:v>
                </c:pt>
                <c:pt idx="7328">
                  <c:v>0.14792243767313018</c:v>
                </c:pt>
                <c:pt idx="7329">
                  <c:v>0.12853185595567868</c:v>
                </c:pt>
                <c:pt idx="7330">
                  <c:v>0.14487534626038781</c:v>
                </c:pt>
                <c:pt idx="7331">
                  <c:v>0.14875346260387812</c:v>
                </c:pt>
                <c:pt idx="7332">
                  <c:v>0.13240997229916898</c:v>
                </c:pt>
                <c:pt idx="7333">
                  <c:v>0.14986149584487535</c:v>
                </c:pt>
                <c:pt idx="7334">
                  <c:v>0.14709141274238227</c:v>
                </c:pt>
                <c:pt idx="7335">
                  <c:v>0.13351800554016621</c:v>
                </c:pt>
                <c:pt idx="7336">
                  <c:v>0.13074792243767314</c:v>
                </c:pt>
                <c:pt idx="7337">
                  <c:v>0.18102493074792245</c:v>
                </c:pt>
                <c:pt idx="7338">
                  <c:v>0.15886426592797784</c:v>
                </c:pt>
                <c:pt idx="7339">
                  <c:v>0.16371191135734073</c:v>
                </c:pt>
                <c:pt idx="7340">
                  <c:v>0.1443213296398892</c:v>
                </c:pt>
                <c:pt idx="7341">
                  <c:v>0.16163434903047091</c:v>
                </c:pt>
                <c:pt idx="7342">
                  <c:v>0.14155124653739612</c:v>
                </c:pt>
                <c:pt idx="7343">
                  <c:v>0.14155124653739612</c:v>
                </c:pt>
                <c:pt idx="7344">
                  <c:v>0.16371191135734073</c:v>
                </c:pt>
                <c:pt idx="7345">
                  <c:v>0.1443213296398892</c:v>
                </c:pt>
                <c:pt idx="7346">
                  <c:v>0.11689750692520776</c:v>
                </c:pt>
                <c:pt idx="7347">
                  <c:v>9.2659279778393347E-2</c:v>
                </c:pt>
                <c:pt idx="7348">
                  <c:v>0.10318559556786704</c:v>
                </c:pt>
                <c:pt idx="7349">
                  <c:v>9.0858725761772854E-2</c:v>
                </c:pt>
                <c:pt idx="7350">
                  <c:v>0.11578947368421053</c:v>
                </c:pt>
                <c:pt idx="7351">
                  <c:v>0.11274238227146814</c:v>
                </c:pt>
                <c:pt idx="7352">
                  <c:v>8.8504155124653733E-2</c:v>
                </c:pt>
                <c:pt idx="7353">
                  <c:v>8.670360110803324E-2</c:v>
                </c:pt>
                <c:pt idx="7354">
                  <c:v>0.10013850415512465</c:v>
                </c:pt>
                <c:pt idx="7355">
                  <c:v>0.10221606648199447</c:v>
                </c:pt>
                <c:pt idx="7356">
                  <c:v>0.10373961218836565</c:v>
                </c:pt>
                <c:pt idx="7357">
                  <c:v>0.15983379501385042</c:v>
                </c:pt>
                <c:pt idx="7358">
                  <c:v>0.11745152354570637</c:v>
                </c:pt>
                <c:pt idx="7359">
                  <c:v>9.3213296398891962E-2</c:v>
                </c:pt>
                <c:pt idx="7360">
                  <c:v>0.10637119113573407</c:v>
                </c:pt>
                <c:pt idx="7361">
                  <c:v>0.12714681440443212</c:v>
                </c:pt>
                <c:pt idx="7362">
                  <c:v>8.9058171745152348E-2</c:v>
                </c:pt>
                <c:pt idx="7363">
                  <c:v>0.10055401662049862</c:v>
                </c:pt>
                <c:pt idx="7364">
                  <c:v>9.6398891966759007E-2</c:v>
                </c:pt>
                <c:pt idx="7365">
                  <c:v>0.11551246537396122</c:v>
                </c:pt>
                <c:pt idx="7366">
                  <c:v>0.11440443213296399</c:v>
                </c:pt>
                <c:pt idx="7367">
                  <c:v>0.11468144044321329</c:v>
                </c:pt>
                <c:pt idx="7368">
                  <c:v>0.11052631578947368</c:v>
                </c:pt>
                <c:pt idx="7369">
                  <c:v>0.11689750692520776</c:v>
                </c:pt>
                <c:pt idx="7370">
                  <c:v>0.12659279778393351</c:v>
                </c:pt>
                <c:pt idx="7371">
                  <c:v>8.8504155124653733E-2</c:v>
                </c:pt>
                <c:pt idx="7372">
                  <c:v>0.1074792243767313</c:v>
                </c:pt>
                <c:pt idx="7373">
                  <c:v>9.6398891966759007E-2</c:v>
                </c:pt>
                <c:pt idx="7374">
                  <c:v>0.1257617728531856</c:v>
                </c:pt>
                <c:pt idx="7375">
                  <c:v>0.203601108033241</c:v>
                </c:pt>
                <c:pt idx="7376">
                  <c:v>0.19085872576177285</c:v>
                </c:pt>
                <c:pt idx="7377">
                  <c:v>0.20304709141274238</c:v>
                </c:pt>
                <c:pt idx="7378">
                  <c:v>0.19972299168975069</c:v>
                </c:pt>
                <c:pt idx="7379">
                  <c:v>0.19085872576177285</c:v>
                </c:pt>
                <c:pt idx="7380">
                  <c:v>0</c:v>
                </c:pt>
                <c:pt idx="7381">
                  <c:v>0</c:v>
                </c:pt>
                <c:pt idx="7382">
                  <c:v>3.1024930747922439E-4</c:v>
                </c:pt>
                <c:pt idx="7383">
                  <c:v>6.4265927977839334E-4</c:v>
                </c:pt>
                <c:pt idx="7384">
                  <c:v>4.7645429362880884E-4</c:v>
                </c:pt>
                <c:pt idx="7385">
                  <c:v>7.9224376731301942E-4</c:v>
                </c:pt>
                <c:pt idx="7386">
                  <c:v>1.0581717451523546E-3</c:v>
                </c:pt>
                <c:pt idx="7387">
                  <c:v>1.0637119113573407E-3</c:v>
                </c:pt>
                <c:pt idx="7388">
                  <c:v>1.1911357340720222E-3</c:v>
                </c:pt>
                <c:pt idx="7389">
                  <c:v>1.7645429362880887E-3</c:v>
                </c:pt>
                <c:pt idx="7390">
                  <c:v>8.448753462603878E-4</c:v>
                </c:pt>
                <c:pt idx="7391">
                  <c:v>1.3850415512465374E-3</c:v>
                </c:pt>
                <c:pt idx="7392">
                  <c:v>1.1163434903047091E-3</c:v>
                </c:pt>
                <c:pt idx="7393">
                  <c:v>1.6842105263157896E-3</c:v>
                </c:pt>
                <c:pt idx="7394">
                  <c:v>0.22299168975069253</c:v>
                </c:pt>
                <c:pt idx="7395">
                  <c:v>0.22409972299168976</c:v>
                </c:pt>
                <c:pt idx="7396">
                  <c:v>0.22409972299168976</c:v>
                </c:pt>
                <c:pt idx="7397">
                  <c:v>0.21578947368421053</c:v>
                </c:pt>
                <c:pt idx="7398">
                  <c:v>0.10498614958448753</c:v>
                </c:pt>
                <c:pt idx="7399">
                  <c:v>0.11620498614958449</c:v>
                </c:pt>
                <c:pt idx="7400">
                  <c:v>0.11939058171745152</c:v>
                </c:pt>
                <c:pt idx="7401">
                  <c:v>0.11620498614958449</c:v>
                </c:pt>
                <c:pt idx="7402">
                  <c:v>0.10997229916897507</c:v>
                </c:pt>
                <c:pt idx="7403">
                  <c:v>0.10664819944598337</c:v>
                </c:pt>
                <c:pt idx="7404">
                  <c:v>0.12846260387811634</c:v>
                </c:pt>
                <c:pt idx="7405">
                  <c:v>0.11481994459833796</c:v>
                </c:pt>
                <c:pt idx="7406">
                  <c:v>7.4515235457063708E-4</c:v>
                </c:pt>
                <c:pt idx="7407">
                  <c:v>0.12451523545706371</c:v>
                </c:pt>
                <c:pt idx="7408">
                  <c:v>0.14113573407202215</c:v>
                </c:pt>
                <c:pt idx="7409">
                  <c:v>0.13421052631578947</c:v>
                </c:pt>
                <c:pt idx="7410">
                  <c:v>0.15027700831024932</c:v>
                </c:pt>
                <c:pt idx="7411">
                  <c:v>6.2188365650969531E-2</c:v>
                </c:pt>
                <c:pt idx="7412">
                  <c:v>5.5540166204986148E-2</c:v>
                </c:pt>
                <c:pt idx="7413">
                  <c:v>5.732686980609418E-2</c:v>
                </c:pt>
                <c:pt idx="7414">
                  <c:v>6.425207756232687E-2</c:v>
                </c:pt>
                <c:pt idx="7415">
                  <c:v>5.7977839335180054E-2</c:v>
                </c:pt>
                <c:pt idx="7416">
                  <c:v>6.4903047091412744E-2</c:v>
                </c:pt>
                <c:pt idx="7417">
                  <c:v>6.0083102493074796E-2</c:v>
                </c:pt>
                <c:pt idx="7418">
                  <c:v>6.5623268698060941E-2</c:v>
                </c:pt>
                <c:pt idx="7419">
                  <c:v>6.1481994459833794E-2</c:v>
                </c:pt>
                <c:pt idx="7420">
                  <c:v>6.7022160664819946E-2</c:v>
                </c:pt>
                <c:pt idx="7421">
                  <c:v>6.2132963988919668E-2</c:v>
                </c:pt>
                <c:pt idx="7422">
                  <c:v>6.767313019390582E-2</c:v>
                </c:pt>
                <c:pt idx="7423">
                  <c:v>0</c:v>
                </c:pt>
                <c:pt idx="7424">
                  <c:v>0</c:v>
                </c:pt>
                <c:pt idx="7425">
                  <c:v>0</c:v>
                </c:pt>
                <c:pt idx="7426">
                  <c:v>0</c:v>
                </c:pt>
                <c:pt idx="7427">
                  <c:v>8.5872576177285317E-2</c:v>
                </c:pt>
                <c:pt idx="7428">
                  <c:v>8.1024930747922441E-2</c:v>
                </c:pt>
                <c:pt idx="7429">
                  <c:v>6.3573407202216062E-2</c:v>
                </c:pt>
                <c:pt idx="7430">
                  <c:v>6.8421052631578952E-2</c:v>
                </c:pt>
                <c:pt idx="7431">
                  <c:v>8.5872576177285317E-2</c:v>
                </c:pt>
                <c:pt idx="7432">
                  <c:v>8.1024930747922441E-2</c:v>
                </c:pt>
                <c:pt idx="7433">
                  <c:v>8.5872576177285317E-2</c:v>
                </c:pt>
                <c:pt idx="7434">
                  <c:v>6.3573407202216062E-2</c:v>
                </c:pt>
                <c:pt idx="7435">
                  <c:v>6.8421052631578952E-2</c:v>
                </c:pt>
                <c:pt idx="7436">
                  <c:v>8.1024930747922441E-2</c:v>
                </c:pt>
                <c:pt idx="7437">
                  <c:v>8.7119113573407209E-2</c:v>
                </c:pt>
                <c:pt idx="7438">
                  <c:v>8.2271468144044319E-2</c:v>
                </c:pt>
                <c:pt idx="7439">
                  <c:v>0.10041551246537396</c:v>
                </c:pt>
                <c:pt idx="7440">
                  <c:v>6.4681440443213292E-2</c:v>
                </c:pt>
                <c:pt idx="7441">
                  <c:v>6.9529085872576182E-2</c:v>
                </c:pt>
                <c:pt idx="7442">
                  <c:v>9.5567867036011084E-2</c:v>
                </c:pt>
                <c:pt idx="7443">
                  <c:v>7.7977839335180058E-2</c:v>
                </c:pt>
                <c:pt idx="7444">
                  <c:v>9.4182825484764546E-2</c:v>
                </c:pt>
                <c:pt idx="7445">
                  <c:v>8.2825484764542934E-2</c:v>
                </c:pt>
                <c:pt idx="7446">
                  <c:v>8.9335180055401656E-2</c:v>
                </c:pt>
                <c:pt idx="7447">
                  <c:v>8.9335180055401656E-2</c:v>
                </c:pt>
                <c:pt idx="7448">
                  <c:v>9.4182825484764546E-2</c:v>
                </c:pt>
                <c:pt idx="7449">
                  <c:v>8.351800554016621E-2</c:v>
                </c:pt>
                <c:pt idx="7450">
                  <c:v>7.867036011080332E-2</c:v>
                </c:pt>
                <c:pt idx="7451">
                  <c:v>9.4875346260387808E-2</c:v>
                </c:pt>
                <c:pt idx="7452">
                  <c:v>9.0027700831024932E-2</c:v>
                </c:pt>
                <c:pt idx="7453">
                  <c:v>9.6121883656509699E-2</c:v>
                </c:pt>
                <c:pt idx="7454">
                  <c:v>0.10166204986149585</c:v>
                </c:pt>
                <c:pt idx="7455">
                  <c:v>0.10650969529085873</c:v>
                </c:pt>
                <c:pt idx="7456">
                  <c:v>9.1274238227146809E-2</c:v>
                </c:pt>
                <c:pt idx="7457">
                  <c:v>0.10844875346260388</c:v>
                </c:pt>
                <c:pt idx="7458">
                  <c:v>7.977839335180055E-2</c:v>
                </c:pt>
                <c:pt idx="7459">
                  <c:v>8.462603878116344E-2</c:v>
                </c:pt>
                <c:pt idx="7460">
                  <c:v>0.10360110803324099</c:v>
                </c:pt>
                <c:pt idx="7461">
                  <c:v>7.5387811634349031E-2</c:v>
                </c:pt>
                <c:pt idx="7462">
                  <c:v>8.5207756232686976E-2</c:v>
                </c:pt>
                <c:pt idx="7463">
                  <c:v>8.7036011080332404E-2</c:v>
                </c:pt>
                <c:pt idx="7464">
                  <c:v>7.1218836565096949E-2</c:v>
                </c:pt>
                <c:pt idx="7465">
                  <c:v>8.4584487534626038E-2</c:v>
                </c:pt>
                <c:pt idx="7466">
                  <c:v>8.0540166204986149E-2</c:v>
                </c:pt>
                <c:pt idx="7467">
                  <c:v>8.5526315789473686E-2</c:v>
                </c:pt>
                <c:pt idx="7468">
                  <c:v>8.1481994459833798E-2</c:v>
                </c:pt>
                <c:pt idx="7469">
                  <c:v>7.6329639889196679E-2</c:v>
                </c:pt>
                <c:pt idx="7470">
                  <c:v>8.7977839335180053E-2</c:v>
                </c:pt>
                <c:pt idx="7471">
                  <c:v>8.4362880886426586E-2</c:v>
                </c:pt>
                <c:pt idx="7472">
                  <c:v>8.8407202216066488E-2</c:v>
                </c:pt>
                <c:pt idx="7473">
                  <c:v>9.0858725761772854E-2</c:v>
                </c:pt>
                <c:pt idx="7474">
                  <c:v>7.9210526315789467E-2</c:v>
                </c:pt>
                <c:pt idx="7475">
                  <c:v>8.0249307479224374E-2</c:v>
                </c:pt>
                <c:pt idx="7476">
                  <c:v>9.4265927977839337E-2</c:v>
                </c:pt>
                <c:pt idx="7477">
                  <c:v>8.2728531855955675E-2</c:v>
                </c:pt>
                <c:pt idx="7478">
                  <c:v>9.0096952908587255E-2</c:v>
                </c:pt>
                <c:pt idx="7479">
                  <c:v>8.9085872576177283E-2</c:v>
                </c:pt>
                <c:pt idx="7480">
                  <c:v>9.5166204986149583E-2</c:v>
                </c:pt>
                <c:pt idx="7481">
                  <c:v>8.8684210526315796E-2</c:v>
                </c:pt>
                <c:pt idx="7482">
                  <c:v>9.3947368421052627E-2</c:v>
                </c:pt>
                <c:pt idx="7483">
                  <c:v>9.6121883656509699E-2</c:v>
                </c:pt>
                <c:pt idx="7484">
                  <c:v>8.3628808864265922E-2</c:v>
                </c:pt>
                <c:pt idx="7485">
                  <c:v>8.9986149584487529E-2</c:v>
                </c:pt>
                <c:pt idx="7486">
                  <c:v>8.5844875346260383E-2</c:v>
                </c:pt>
                <c:pt idx="7487">
                  <c:v>9.7382271468144044E-2</c:v>
                </c:pt>
                <c:pt idx="7488">
                  <c:v>9.833795013850416E-2</c:v>
                </c:pt>
                <c:pt idx="7489">
                  <c:v>9.220221606648199E-2</c:v>
                </c:pt>
                <c:pt idx="7490">
                  <c:v>9.6163434903047088E-2</c:v>
                </c:pt>
                <c:pt idx="7491">
                  <c:v>9.0900277008310243E-2</c:v>
                </c:pt>
                <c:pt idx="7492">
                  <c:v>3.3545706371191134E-3</c:v>
                </c:pt>
                <c:pt idx="7493">
                  <c:v>4.6121883656509693E-3</c:v>
                </c:pt>
                <c:pt idx="7494">
                  <c:v>5.6066481994459837E-3</c:v>
                </c:pt>
                <c:pt idx="7495">
                  <c:v>3.9944598337950136E-3</c:v>
                </c:pt>
                <c:pt idx="7496">
                  <c:v>5.626038781163435E-3</c:v>
                </c:pt>
                <c:pt idx="7497">
                  <c:v>6.6592797783933521E-3</c:v>
                </c:pt>
                <c:pt idx="7498">
                  <c:v>0.17826869806094184</c:v>
                </c:pt>
                <c:pt idx="7499">
                  <c:v>0.17951523545706372</c:v>
                </c:pt>
                <c:pt idx="7500">
                  <c:v>0.18394736842105264</c:v>
                </c:pt>
                <c:pt idx="7501">
                  <c:v>0</c:v>
                </c:pt>
                <c:pt idx="7502">
                  <c:v>0</c:v>
                </c:pt>
                <c:pt idx="7503">
                  <c:v>0</c:v>
                </c:pt>
                <c:pt idx="7504">
                  <c:v>0</c:v>
                </c:pt>
                <c:pt idx="7505">
                  <c:v>0</c:v>
                </c:pt>
                <c:pt idx="7506">
                  <c:v>0</c:v>
                </c:pt>
                <c:pt idx="7507">
                  <c:v>0</c:v>
                </c:pt>
                <c:pt idx="7508">
                  <c:v>0</c:v>
                </c:pt>
                <c:pt idx="7509">
                  <c:v>0</c:v>
                </c:pt>
                <c:pt idx="7510">
                  <c:v>8.5083102493074797E-2</c:v>
                </c:pt>
                <c:pt idx="7511">
                  <c:v>6.8144044321329644E-2</c:v>
                </c:pt>
                <c:pt idx="7512">
                  <c:v>6.2091412742382272E-2</c:v>
                </c:pt>
                <c:pt idx="7513">
                  <c:v>5.2257617728531859E-2</c:v>
                </c:pt>
                <c:pt idx="7514">
                  <c:v>4.9418282548476453E-2</c:v>
                </c:pt>
                <c:pt idx="7515">
                  <c:v>7.317174515235457E-2</c:v>
                </c:pt>
                <c:pt idx="7516">
                  <c:v>7.5554016620498612E-2</c:v>
                </c:pt>
                <c:pt idx="7517">
                  <c:v>6.6260387811634347E-2</c:v>
                </c:pt>
                <c:pt idx="7518">
                  <c:v>5.2396121883656513E-2</c:v>
                </c:pt>
                <c:pt idx="7519">
                  <c:v>7.8310249307479221E-2</c:v>
                </c:pt>
                <c:pt idx="7520">
                  <c:v>9.1759002770083101E-2</c:v>
                </c:pt>
                <c:pt idx="7521">
                  <c:v>5.1288088642659282E-2</c:v>
                </c:pt>
                <c:pt idx="7522">
                  <c:v>7.1440443213296401E-2</c:v>
                </c:pt>
                <c:pt idx="7523">
                  <c:v>5.4875346260387814E-2</c:v>
                </c:pt>
                <c:pt idx="7524">
                  <c:v>5.8282548476454296E-2</c:v>
                </c:pt>
                <c:pt idx="7525">
                  <c:v>8.506925207756233E-2</c:v>
                </c:pt>
                <c:pt idx="7526">
                  <c:v>5.5720221606648197E-2</c:v>
                </c:pt>
                <c:pt idx="7527">
                  <c:v>7.5373961218836563E-2</c:v>
                </c:pt>
                <c:pt idx="7528">
                  <c:v>7.1606648199445982E-2</c:v>
                </c:pt>
                <c:pt idx="7529">
                  <c:v>5.0193905817174513E-2</c:v>
                </c:pt>
                <c:pt idx="7530">
                  <c:v>9.5013850415512469E-2</c:v>
                </c:pt>
                <c:pt idx="7531">
                  <c:v>6.6759002770083106E-2</c:v>
                </c:pt>
                <c:pt idx="7532">
                  <c:v>8.3933518005540164E-2</c:v>
                </c:pt>
                <c:pt idx="7533">
                  <c:v>0.10443213296398891</c:v>
                </c:pt>
                <c:pt idx="7534">
                  <c:v>7.2853185595567874E-2</c:v>
                </c:pt>
                <c:pt idx="7535">
                  <c:v>7.3407202216066489E-2</c:v>
                </c:pt>
                <c:pt idx="7536">
                  <c:v>6.7590027700831029E-2</c:v>
                </c:pt>
                <c:pt idx="7537">
                  <c:v>0.10498614958448753</c:v>
                </c:pt>
                <c:pt idx="7538">
                  <c:v>8.5041551246537395E-2</c:v>
                </c:pt>
                <c:pt idx="7539">
                  <c:v>9.5290858725761776E-2</c:v>
                </c:pt>
                <c:pt idx="7540">
                  <c:v>0.11052631578947368</c:v>
                </c:pt>
                <c:pt idx="7541">
                  <c:v>7.4376731301939059E-2</c:v>
                </c:pt>
                <c:pt idx="7542">
                  <c:v>8.7534626038781163E-2</c:v>
                </c:pt>
                <c:pt idx="7543">
                  <c:v>9.6675900277008314E-2</c:v>
                </c:pt>
                <c:pt idx="7544">
                  <c:v>6.869806094182826E-2</c:v>
                </c:pt>
                <c:pt idx="7545">
                  <c:v>5.1855955678670358E-2</c:v>
                </c:pt>
                <c:pt idx="7546">
                  <c:v>4.3711911357340719E-2</c:v>
                </c:pt>
                <c:pt idx="7547">
                  <c:v>4.5290858725761773E-2</c:v>
                </c:pt>
                <c:pt idx="7548">
                  <c:v>4.0249307479224374E-2</c:v>
                </c:pt>
                <c:pt idx="7549">
                  <c:v>4.2603878116343488E-2</c:v>
                </c:pt>
                <c:pt idx="7550">
                  <c:v>4.9750692520775623E-2</c:v>
                </c:pt>
                <c:pt idx="7551">
                  <c:v>5.5872576177285319E-2</c:v>
                </c:pt>
                <c:pt idx="7552">
                  <c:v>5.0997229916897507E-2</c:v>
                </c:pt>
                <c:pt idx="7553">
                  <c:v>4.0941828254847643E-2</c:v>
                </c:pt>
                <c:pt idx="7554">
                  <c:v>4.5844875346260389E-2</c:v>
                </c:pt>
                <c:pt idx="7555">
                  <c:v>4.4764542936288086E-2</c:v>
                </c:pt>
                <c:pt idx="7556">
                  <c:v>4.3656509695290856E-2</c:v>
                </c:pt>
                <c:pt idx="7557">
                  <c:v>5.4016620498614956E-2</c:v>
                </c:pt>
                <c:pt idx="7558">
                  <c:v>5.5373961218836566E-2</c:v>
                </c:pt>
                <c:pt idx="7559">
                  <c:v>4.6509695290858723E-2</c:v>
                </c:pt>
                <c:pt idx="7560">
                  <c:v>4.1523545706371193E-2</c:v>
                </c:pt>
                <c:pt idx="7561">
                  <c:v>4.9833795013850414E-2</c:v>
                </c:pt>
                <c:pt idx="7562">
                  <c:v>4.4293628808864269E-2</c:v>
                </c:pt>
                <c:pt idx="7563">
                  <c:v>5.5373961218836566E-2</c:v>
                </c:pt>
                <c:pt idx="7564">
                  <c:v>0</c:v>
                </c:pt>
                <c:pt idx="7565">
                  <c:v>0</c:v>
                </c:pt>
                <c:pt idx="7566">
                  <c:v>0</c:v>
                </c:pt>
                <c:pt idx="7567">
                  <c:v>0</c:v>
                </c:pt>
                <c:pt idx="7568">
                  <c:v>2.4501385041551246E-2</c:v>
                </c:pt>
                <c:pt idx="7569">
                  <c:v>2.8933518005540167E-2</c:v>
                </c:pt>
                <c:pt idx="7570">
                  <c:v>2.7202216066481995E-2</c:v>
                </c:pt>
                <c:pt idx="7571">
                  <c:v>3.1634349030470917E-2</c:v>
                </c:pt>
                <c:pt idx="7572">
                  <c:v>0.17263157894736841</c:v>
                </c:pt>
                <c:pt idx="7573">
                  <c:v>0.12637119113573408</c:v>
                </c:pt>
                <c:pt idx="7574">
                  <c:v>0.15119113573407203</c:v>
                </c:pt>
                <c:pt idx="7575">
                  <c:v>0.16369806094182826</c:v>
                </c:pt>
                <c:pt idx="7576">
                  <c:v>0.12637119113573408</c:v>
                </c:pt>
                <c:pt idx="7577">
                  <c:v>0.14225761772853185</c:v>
                </c:pt>
                <c:pt idx="7578">
                  <c:v>0.15119113573407203</c:v>
                </c:pt>
                <c:pt idx="7579">
                  <c:v>0.17263157894736841</c:v>
                </c:pt>
                <c:pt idx="7580">
                  <c:v>0.1174376731301939</c:v>
                </c:pt>
                <c:pt idx="7581">
                  <c:v>0.16580332409972298</c:v>
                </c:pt>
                <c:pt idx="7582">
                  <c:v>0.15329639889196675</c:v>
                </c:pt>
                <c:pt idx="7583">
                  <c:v>0.12001385041551246</c:v>
                </c:pt>
                <c:pt idx="7584">
                  <c:v>0.17473684210526316</c:v>
                </c:pt>
                <c:pt idx="7585">
                  <c:v>0.17473684210526316</c:v>
                </c:pt>
                <c:pt idx="7586">
                  <c:v>0.15329639889196675</c:v>
                </c:pt>
                <c:pt idx="7587">
                  <c:v>0.12894736842105264</c:v>
                </c:pt>
                <c:pt idx="7588">
                  <c:v>0.1443628808864266</c:v>
                </c:pt>
                <c:pt idx="7589">
                  <c:v>0.12894736842105264</c:v>
                </c:pt>
                <c:pt idx="7590">
                  <c:v>0.12932132963988921</c:v>
                </c:pt>
                <c:pt idx="7591">
                  <c:v>0.17511080332409973</c:v>
                </c:pt>
                <c:pt idx="7592">
                  <c:v>0.12038781163434903</c:v>
                </c:pt>
                <c:pt idx="7593">
                  <c:v>0.15367036011080332</c:v>
                </c:pt>
                <c:pt idx="7594">
                  <c:v>0.15367036011080332</c:v>
                </c:pt>
                <c:pt idx="7595">
                  <c:v>0.14473684210526316</c:v>
                </c:pt>
                <c:pt idx="7596">
                  <c:v>0.12932132963988921</c:v>
                </c:pt>
                <c:pt idx="7597">
                  <c:v>0.17511080332409973</c:v>
                </c:pt>
                <c:pt idx="7598">
                  <c:v>0.16617728531855955</c:v>
                </c:pt>
                <c:pt idx="7599">
                  <c:v>0.11744875346260387</c:v>
                </c:pt>
                <c:pt idx="7600">
                  <c:v>0.13214681440443213</c:v>
                </c:pt>
                <c:pt idx="7601">
                  <c:v>0.13753462603878117</c:v>
                </c:pt>
                <c:pt idx="7602">
                  <c:v>0.12059556786703601</c:v>
                </c:pt>
                <c:pt idx="7603">
                  <c:v>0.12181440443213297</c:v>
                </c:pt>
                <c:pt idx="7604">
                  <c:v>0</c:v>
                </c:pt>
                <c:pt idx="7605">
                  <c:v>0</c:v>
                </c:pt>
                <c:pt idx="7606">
                  <c:v>0</c:v>
                </c:pt>
                <c:pt idx="7607">
                  <c:v>0</c:v>
                </c:pt>
                <c:pt idx="7608">
                  <c:v>0</c:v>
                </c:pt>
                <c:pt idx="7609">
                  <c:v>0</c:v>
                </c:pt>
                <c:pt idx="7610">
                  <c:v>0</c:v>
                </c:pt>
                <c:pt idx="7611">
                  <c:v>0</c:v>
                </c:pt>
                <c:pt idx="7612">
                  <c:v>0</c:v>
                </c:pt>
                <c:pt idx="7613">
                  <c:v>0</c:v>
                </c:pt>
                <c:pt idx="7614">
                  <c:v>0</c:v>
                </c:pt>
                <c:pt idx="7615">
                  <c:v>0</c:v>
                </c:pt>
                <c:pt idx="7616">
                  <c:v>0</c:v>
                </c:pt>
                <c:pt idx="7617">
                  <c:v>0</c:v>
                </c:pt>
                <c:pt idx="7618">
                  <c:v>0</c:v>
                </c:pt>
                <c:pt idx="7619">
                  <c:v>0</c:v>
                </c:pt>
                <c:pt idx="7620">
                  <c:v>0</c:v>
                </c:pt>
                <c:pt idx="7621">
                  <c:v>0</c:v>
                </c:pt>
                <c:pt idx="7622">
                  <c:v>0</c:v>
                </c:pt>
                <c:pt idx="7623">
                  <c:v>0</c:v>
                </c:pt>
                <c:pt idx="7624">
                  <c:v>0</c:v>
                </c:pt>
                <c:pt idx="7625">
                  <c:v>0</c:v>
                </c:pt>
                <c:pt idx="7626">
                  <c:v>0</c:v>
                </c:pt>
                <c:pt idx="7627">
                  <c:v>0</c:v>
                </c:pt>
                <c:pt idx="7628">
                  <c:v>0</c:v>
                </c:pt>
                <c:pt idx="7629">
                  <c:v>0</c:v>
                </c:pt>
                <c:pt idx="7630">
                  <c:v>0</c:v>
                </c:pt>
                <c:pt idx="7631">
                  <c:v>0</c:v>
                </c:pt>
                <c:pt idx="7632">
                  <c:v>0</c:v>
                </c:pt>
                <c:pt idx="7633">
                  <c:v>0</c:v>
                </c:pt>
                <c:pt idx="7634">
                  <c:v>0</c:v>
                </c:pt>
                <c:pt idx="7635">
                  <c:v>5.5401662049861494E-6</c:v>
                </c:pt>
                <c:pt idx="7636">
                  <c:v>0</c:v>
                </c:pt>
                <c:pt idx="7637">
                  <c:v>0</c:v>
                </c:pt>
                <c:pt idx="7638">
                  <c:v>0</c:v>
                </c:pt>
                <c:pt idx="7639">
                  <c:v>0</c:v>
                </c:pt>
                <c:pt idx="7640">
                  <c:v>0</c:v>
                </c:pt>
                <c:pt idx="7641">
                  <c:v>2.9639889196675899E-4</c:v>
                </c:pt>
                <c:pt idx="7642">
                  <c:v>3.4626038781163435E-4</c:v>
                </c:pt>
                <c:pt idx="7643">
                  <c:v>2.1606648199445983E-4</c:v>
                </c:pt>
                <c:pt idx="7644">
                  <c:v>0</c:v>
                </c:pt>
                <c:pt idx="7645">
                  <c:v>5.2631578947368424E-5</c:v>
                </c:pt>
                <c:pt idx="7646">
                  <c:v>0</c:v>
                </c:pt>
                <c:pt idx="7647">
                  <c:v>7.4792243767313015E-5</c:v>
                </c:pt>
                <c:pt idx="7648">
                  <c:v>4.2382271468144046E-4</c:v>
                </c:pt>
                <c:pt idx="7649">
                  <c:v>0.1132409972299169</c:v>
                </c:pt>
                <c:pt idx="7650">
                  <c:v>9.8060941828254852E-2</c:v>
                </c:pt>
                <c:pt idx="7651">
                  <c:v>0.10707756232686981</c:v>
                </c:pt>
                <c:pt idx="7652">
                  <c:v>9.8185595567867032E-2</c:v>
                </c:pt>
                <c:pt idx="7653">
                  <c:v>9.1966759002770085E-2</c:v>
                </c:pt>
                <c:pt idx="7654">
                  <c:v>0.10813019390581717</c:v>
                </c:pt>
                <c:pt idx="7655">
                  <c:v>9.141274238227147E-2</c:v>
                </c:pt>
                <c:pt idx="7656">
                  <c:v>8.8531855955678668E-2</c:v>
                </c:pt>
                <c:pt idx="7657">
                  <c:v>0.12257617728531855</c:v>
                </c:pt>
                <c:pt idx="7658">
                  <c:v>0.11011080332409973</c:v>
                </c:pt>
                <c:pt idx="7659">
                  <c:v>7.396121883656509E-2</c:v>
                </c:pt>
                <c:pt idx="7660">
                  <c:v>0.11944598337950138</c:v>
                </c:pt>
                <c:pt idx="7661">
                  <c:v>8.2077562326869802E-2</c:v>
                </c:pt>
                <c:pt idx="7662">
                  <c:v>8.1523545706371187E-2</c:v>
                </c:pt>
                <c:pt idx="7663">
                  <c:v>0.10098337950138504</c:v>
                </c:pt>
                <c:pt idx="7664">
                  <c:v>0.10465373961218837</c:v>
                </c:pt>
                <c:pt idx="7665">
                  <c:v>6.8130193905817177E-2</c:v>
                </c:pt>
                <c:pt idx="7666">
                  <c:v>8.9141274238227153E-2</c:v>
                </c:pt>
                <c:pt idx="7667">
                  <c:v>0.101398891966759</c:v>
                </c:pt>
                <c:pt idx="7668">
                  <c:v>9.2548476454293635E-2</c:v>
                </c:pt>
                <c:pt idx="7669">
                  <c:v>8.2659279778393352E-2</c:v>
                </c:pt>
                <c:pt idx="7670">
                  <c:v>9.8670360110803323E-2</c:v>
                </c:pt>
                <c:pt idx="7671">
                  <c:v>8.2105263157894737E-2</c:v>
                </c:pt>
                <c:pt idx="7672">
                  <c:v>0.10871191135734072</c:v>
                </c:pt>
                <c:pt idx="7673">
                  <c:v>0.1075207756232687</c:v>
                </c:pt>
                <c:pt idx="7674">
                  <c:v>7.4376731301939059E-2</c:v>
                </c:pt>
                <c:pt idx="7675">
                  <c:v>0.11052631578947368</c:v>
                </c:pt>
                <c:pt idx="7676">
                  <c:v>0.11368421052631579</c:v>
                </c:pt>
                <c:pt idx="7677">
                  <c:v>0.10506925207756233</c:v>
                </c:pt>
                <c:pt idx="7678">
                  <c:v>0.12301939058171746</c:v>
                </c:pt>
                <c:pt idx="7679">
                  <c:v>9.8767313019390582E-2</c:v>
                </c:pt>
                <c:pt idx="7680">
                  <c:v>9.199445983379502E-2</c:v>
                </c:pt>
                <c:pt idx="7681">
                  <c:v>0.11986149584487535</c:v>
                </c:pt>
                <c:pt idx="7682">
                  <c:v>6.8545706371191131E-2</c:v>
                </c:pt>
                <c:pt idx="7683">
                  <c:v>7.6869806094182827E-2</c:v>
                </c:pt>
                <c:pt idx="7684">
                  <c:v>8.515235457063712E-2</c:v>
                </c:pt>
                <c:pt idx="7685">
                  <c:v>9.1634349030470907E-2</c:v>
                </c:pt>
                <c:pt idx="7686">
                  <c:v>0.11617728531855956</c:v>
                </c:pt>
                <c:pt idx="7687">
                  <c:v>0.11301939058171745</c:v>
                </c:pt>
                <c:pt idx="7688">
                  <c:v>0.11001385041551247</c:v>
                </c:pt>
                <c:pt idx="7689">
                  <c:v>0.10126038781163435</c:v>
                </c:pt>
                <c:pt idx="7690">
                  <c:v>8.4598337950138505E-2</c:v>
                </c:pt>
                <c:pt idx="7691">
                  <c:v>0.11120498614958449</c:v>
                </c:pt>
                <c:pt idx="7692">
                  <c:v>0.10389196675900277</c:v>
                </c:pt>
                <c:pt idx="7693">
                  <c:v>9.504155124653739E-2</c:v>
                </c:pt>
                <c:pt idx="7694">
                  <c:v>9.4487534626038774E-2</c:v>
                </c:pt>
                <c:pt idx="7695">
                  <c:v>0.10756232686980609</c:v>
                </c:pt>
                <c:pt idx="7696">
                  <c:v>7.10387811634349E-2</c:v>
                </c:pt>
                <c:pt idx="7697">
                  <c:v>0.10116343490304709</c:v>
                </c:pt>
                <c:pt idx="7698">
                  <c:v>0.12235457063711912</c:v>
                </c:pt>
                <c:pt idx="7699">
                  <c:v>0.12551246537396121</c:v>
                </c:pt>
                <c:pt idx="7700">
                  <c:v>8.0138504155124649E-2</c:v>
                </c:pt>
                <c:pt idx="7701">
                  <c:v>6.236842105263158E-2</c:v>
                </c:pt>
                <c:pt idx="7702">
                  <c:v>7.9085872576177288E-2</c:v>
                </c:pt>
                <c:pt idx="7703">
                  <c:v>8.8462603878116344E-2</c:v>
                </c:pt>
                <c:pt idx="7704">
                  <c:v>8.3171745152354565E-2</c:v>
                </c:pt>
                <c:pt idx="7705">
                  <c:v>8.2368421052631577E-2</c:v>
                </c:pt>
                <c:pt idx="7706">
                  <c:v>5.07202216066482E-2</c:v>
                </c:pt>
                <c:pt idx="7707">
                  <c:v>6.0526315789473685E-2</c:v>
                </c:pt>
                <c:pt idx="7708">
                  <c:v>7.5775623268698064E-2</c:v>
                </c:pt>
                <c:pt idx="7709">
                  <c:v>5.2520775623268699E-2</c:v>
                </c:pt>
                <c:pt idx="7710">
                  <c:v>8.3005540166204983E-2</c:v>
                </c:pt>
                <c:pt idx="7711">
                  <c:v>7.1274238227146819E-2</c:v>
                </c:pt>
                <c:pt idx="7712">
                  <c:v>6.4307479224376726E-2</c:v>
                </c:pt>
                <c:pt idx="7713">
                  <c:v>3.8337950138504155E-2</c:v>
                </c:pt>
                <c:pt idx="7714">
                  <c:v>6.9418282548476457E-2</c:v>
                </c:pt>
                <c:pt idx="7715">
                  <c:v>8.501385041551246E-2</c:v>
                </c:pt>
                <c:pt idx="7716">
                  <c:v>7.5844875346260388E-2</c:v>
                </c:pt>
                <c:pt idx="7717">
                  <c:v>6.8753462603878115E-2</c:v>
                </c:pt>
                <c:pt idx="7718">
                  <c:v>7.9847645429362887E-2</c:v>
                </c:pt>
                <c:pt idx="7719">
                  <c:v>5.3919667590027698E-2</c:v>
                </c:pt>
                <c:pt idx="7720">
                  <c:v>7.4210526315789477E-2</c:v>
                </c:pt>
                <c:pt idx="7721">
                  <c:v>6.8019390581717451E-2</c:v>
                </c:pt>
                <c:pt idx="7722">
                  <c:v>7.4556786703601108E-2</c:v>
                </c:pt>
                <c:pt idx="7723">
                  <c:v>7.9432132963988919E-2</c:v>
                </c:pt>
                <c:pt idx="7724">
                  <c:v>3.9099722991689748E-2</c:v>
                </c:pt>
                <c:pt idx="7725">
                  <c:v>7.1606648199445982E-2</c:v>
                </c:pt>
                <c:pt idx="7726">
                  <c:v>7.4972299168975076E-2</c:v>
                </c:pt>
                <c:pt idx="7727">
                  <c:v>9.2853185595567864E-2</c:v>
                </c:pt>
                <c:pt idx="7728">
                  <c:v>6.1329639889196673E-2</c:v>
                </c:pt>
                <c:pt idx="7729">
                  <c:v>6.4612188365650969E-2</c:v>
                </c:pt>
                <c:pt idx="7730">
                  <c:v>7.8268698060941833E-2</c:v>
                </c:pt>
                <c:pt idx="7731">
                  <c:v>7.4833795013850415E-2</c:v>
                </c:pt>
                <c:pt idx="7732">
                  <c:v>8.7963988919667585E-2</c:v>
                </c:pt>
                <c:pt idx="7733">
                  <c:v>5.1842105263157898E-2</c:v>
                </c:pt>
                <c:pt idx="7734">
                  <c:v>8.7243767313019388E-2</c:v>
                </c:pt>
                <c:pt idx="7735">
                  <c:v>7.0858725761772851E-2</c:v>
                </c:pt>
                <c:pt idx="7736">
                  <c:v>5.1939058171745149E-2</c:v>
                </c:pt>
                <c:pt idx="7737">
                  <c:v>6.6052631578947363E-2</c:v>
                </c:pt>
                <c:pt idx="7738">
                  <c:v>7.4362880886426591E-2</c:v>
                </c:pt>
                <c:pt idx="7739">
                  <c:v>7.0443213296398896E-2</c:v>
                </c:pt>
                <c:pt idx="7740">
                  <c:v>8.0650969529085875E-2</c:v>
                </c:pt>
                <c:pt idx="7741">
                  <c:v>8.8047091412742376E-2</c:v>
                </c:pt>
                <c:pt idx="7742">
                  <c:v>6.7160664819944593E-2</c:v>
                </c:pt>
                <c:pt idx="7743">
                  <c:v>7.8504155124653738E-2</c:v>
                </c:pt>
                <c:pt idx="7744">
                  <c:v>7.0803324099722995E-2</c:v>
                </c:pt>
                <c:pt idx="7745">
                  <c:v>6.7299168975069254E-2</c:v>
                </c:pt>
                <c:pt idx="7746">
                  <c:v>6.606648199445983E-2</c:v>
                </c:pt>
                <c:pt idx="7747">
                  <c:v>0.10283933518005541</c:v>
                </c:pt>
                <c:pt idx="7748">
                  <c:v>8.3573407202216066E-2</c:v>
                </c:pt>
                <c:pt idx="7749">
                  <c:v>0.12029085872576177</c:v>
                </c:pt>
                <c:pt idx="7750">
                  <c:v>0.12901662049861495</c:v>
                </c:pt>
                <c:pt idx="7751">
                  <c:v>0.10275623268698061</c:v>
                </c:pt>
                <c:pt idx="7752">
                  <c:v>0.1114819944598338</c:v>
                </c:pt>
                <c:pt idx="7753">
                  <c:v>0.12407202216066482</c:v>
                </c:pt>
                <c:pt idx="7754">
                  <c:v>0.10529085872576177</c:v>
                </c:pt>
                <c:pt idx="7755">
                  <c:v>0.11415512465373961</c:v>
                </c:pt>
                <c:pt idx="7756">
                  <c:v>0.13293628808864266</c:v>
                </c:pt>
                <c:pt idx="7757">
                  <c:v>0.1383240997229917</c:v>
                </c:pt>
                <c:pt idx="7758">
                  <c:v>0.12835180055401663</c:v>
                </c:pt>
                <c:pt idx="7759">
                  <c:v>0.10957063711911358</c:v>
                </c:pt>
                <c:pt idx="7760">
                  <c:v>0.11954293628808864</c:v>
                </c:pt>
                <c:pt idx="7761">
                  <c:v>0.11457063711911357</c:v>
                </c:pt>
                <c:pt idx="7762">
                  <c:v>0.10121883656509695</c:v>
                </c:pt>
                <c:pt idx="7763">
                  <c:v>0.13286703601108033</c:v>
                </c:pt>
                <c:pt idx="7764">
                  <c:v>9.4736842105263161E-2</c:v>
                </c:pt>
                <c:pt idx="7765">
                  <c:v>0.10204986149584487</c:v>
                </c:pt>
                <c:pt idx="7766">
                  <c:v>0.11256232686980609</c:v>
                </c:pt>
                <c:pt idx="7767">
                  <c:v>0.11540166204986149</c:v>
                </c:pt>
                <c:pt idx="7768">
                  <c:v>7.925207756232687E-2</c:v>
                </c:pt>
                <c:pt idx="7769">
                  <c:v>9.2493074792243765E-2</c:v>
                </c:pt>
                <c:pt idx="7770">
                  <c:v>0.12329639889196677</c:v>
                </c:pt>
                <c:pt idx="7771">
                  <c:v>0.14159279778393352</c:v>
                </c:pt>
                <c:pt idx="7772">
                  <c:v>0.10538781163434903</c:v>
                </c:pt>
                <c:pt idx="7773">
                  <c:v>6.9418282548476457E-2</c:v>
                </c:pt>
                <c:pt idx="7774">
                  <c:v>6.8337950138504161E-2</c:v>
                </c:pt>
                <c:pt idx="7775">
                  <c:v>0.10156509695290859</c:v>
                </c:pt>
                <c:pt idx="7776">
                  <c:v>7.9487534626038775E-2</c:v>
                </c:pt>
                <c:pt idx="7777">
                  <c:v>0.10239612188365652</c:v>
                </c:pt>
                <c:pt idx="7778">
                  <c:v>9.9168975069252083E-2</c:v>
                </c:pt>
                <c:pt idx="7779">
                  <c:v>0.11339335180055402</c:v>
                </c:pt>
                <c:pt idx="7780">
                  <c:v>8.7520775623268696E-2</c:v>
                </c:pt>
                <c:pt idx="7781">
                  <c:v>9.0512465373961223E-2</c:v>
                </c:pt>
                <c:pt idx="7782">
                  <c:v>0.1077562326869806</c:v>
                </c:pt>
                <c:pt idx="7783">
                  <c:v>0.11675900277008311</c:v>
                </c:pt>
                <c:pt idx="7784">
                  <c:v>9.3324099722991688E-2</c:v>
                </c:pt>
                <c:pt idx="7785">
                  <c:v>0.12412742382271467</c:v>
                </c:pt>
                <c:pt idx="7786">
                  <c:v>8.0083102493074793E-2</c:v>
                </c:pt>
                <c:pt idx="7787">
                  <c:v>9.833795013850416E-2</c:v>
                </c:pt>
                <c:pt idx="7788">
                  <c:v>0.14076177285318558</c:v>
                </c:pt>
                <c:pt idx="7789">
                  <c:v>0.13203601108033242</c:v>
                </c:pt>
                <c:pt idx="7790">
                  <c:v>8.7867036011080327E-2</c:v>
                </c:pt>
                <c:pt idx="7791">
                  <c:v>0.14470914127423823</c:v>
                </c:pt>
                <c:pt idx="7792">
                  <c:v>9.4819944598337952E-2</c:v>
                </c:pt>
                <c:pt idx="7793">
                  <c:v>0.12623268698060941</c:v>
                </c:pt>
                <c:pt idx="7794">
                  <c:v>9.0277008310249304E-2</c:v>
                </c:pt>
                <c:pt idx="7795">
                  <c:v>0.13681440443213297</c:v>
                </c:pt>
                <c:pt idx="7796">
                  <c:v>0.11886426592797784</c:v>
                </c:pt>
                <c:pt idx="7797">
                  <c:v>8.9930747922437673E-2</c:v>
                </c:pt>
                <c:pt idx="7798">
                  <c:v>7.1232686980609417E-2</c:v>
                </c:pt>
                <c:pt idx="7799">
                  <c:v>0.11497229916897507</c:v>
                </c:pt>
                <c:pt idx="7800">
                  <c:v>0.1254016620498615</c:v>
                </c:pt>
                <c:pt idx="7801">
                  <c:v>0.10986149584487534</c:v>
                </c:pt>
                <c:pt idx="7802">
                  <c:v>0.10354570637119113</c:v>
                </c:pt>
                <c:pt idx="7803">
                  <c:v>8.2977839335180062E-2</c:v>
                </c:pt>
                <c:pt idx="7804">
                  <c:v>0.11883656509695291</c:v>
                </c:pt>
                <c:pt idx="7805">
                  <c:v>0.10397506925207756</c:v>
                </c:pt>
                <c:pt idx="7806">
                  <c:v>7.2313019390581712E-2</c:v>
                </c:pt>
                <c:pt idx="7807">
                  <c:v>9.7146814404432139E-2</c:v>
                </c:pt>
                <c:pt idx="7808">
                  <c:v>0.1078393351800554</c:v>
                </c:pt>
                <c:pt idx="7809">
                  <c:v>0.14554016620498614</c:v>
                </c:pt>
                <c:pt idx="7810">
                  <c:v>0.11750692520775623</c:v>
                </c:pt>
                <c:pt idx="7811">
                  <c:v>8.1412742382271475E-2</c:v>
                </c:pt>
                <c:pt idx="7812">
                  <c:v>0.10779778393351801</c:v>
                </c:pt>
                <c:pt idx="7813">
                  <c:v>0.10740997229916897</c:v>
                </c:pt>
                <c:pt idx="7814">
                  <c:v>8.2146814404432139E-2</c:v>
                </c:pt>
                <c:pt idx="7815">
                  <c:v>0.13598337950138503</c:v>
                </c:pt>
                <c:pt idx="7816">
                  <c:v>0.10074792243767312</c:v>
                </c:pt>
                <c:pt idx="7817">
                  <c:v>0.10157894736842105</c:v>
                </c:pt>
                <c:pt idx="7818">
                  <c:v>9.2437673130193909E-2</c:v>
                </c:pt>
                <c:pt idx="7819">
                  <c:v>9.8684210526315791E-2</c:v>
                </c:pt>
                <c:pt idx="7820">
                  <c:v>0.1166759002770083</c:v>
                </c:pt>
                <c:pt idx="7821">
                  <c:v>0.11867036011080333</c:v>
                </c:pt>
                <c:pt idx="7822">
                  <c:v>0.13893351800554016</c:v>
                </c:pt>
                <c:pt idx="7823">
                  <c:v>0.12002770083102493</c:v>
                </c:pt>
                <c:pt idx="7824">
                  <c:v>8.3739612188365647E-2</c:v>
                </c:pt>
                <c:pt idx="7825">
                  <c:v>7.259002770083102E-2</c:v>
                </c:pt>
                <c:pt idx="7826">
                  <c:v>0.12019390581717451</c:v>
                </c:pt>
                <c:pt idx="7827">
                  <c:v>0.10293628808864266</c:v>
                </c:pt>
                <c:pt idx="7828">
                  <c:v>0.10919667590027701</c:v>
                </c:pt>
                <c:pt idx="7829">
                  <c:v>0.10915512465373961</c:v>
                </c:pt>
                <c:pt idx="7830">
                  <c:v>0.1178393351800554</c:v>
                </c:pt>
                <c:pt idx="7831">
                  <c:v>0.10004155124653739</c:v>
                </c:pt>
                <c:pt idx="7832">
                  <c:v>8.3504155124653742E-2</c:v>
                </c:pt>
                <c:pt idx="7833">
                  <c:v>0.11632963988919667</c:v>
                </c:pt>
                <c:pt idx="7834">
                  <c:v>0.13976454293628809</c:v>
                </c:pt>
                <c:pt idx="7835">
                  <c:v>9.8504155124653742E-2</c:v>
                </c:pt>
                <c:pt idx="7836">
                  <c:v>0.12656509695290857</c:v>
                </c:pt>
                <c:pt idx="7837">
                  <c:v>7.3670360110803329E-2</c:v>
                </c:pt>
                <c:pt idx="7838">
                  <c:v>0.14849030470914126</c:v>
                </c:pt>
                <c:pt idx="7839">
                  <c:v>9.4764542936288082E-2</c:v>
                </c:pt>
                <c:pt idx="7840">
                  <c:v>9.1288088642659276E-2</c:v>
                </c:pt>
                <c:pt idx="7841">
                  <c:v>9.6177285318559555E-2</c:v>
                </c:pt>
                <c:pt idx="7842">
                  <c:v>0.10533240997229917</c:v>
                </c:pt>
                <c:pt idx="7843">
                  <c:v>0.10210526315789474</c:v>
                </c:pt>
                <c:pt idx="7844">
                  <c:v>0.10876731301939058</c:v>
                </c:pt>
                <c:pt idx="7845">
                  <c:v>0.14765927977839335</c:v>
                </c:pt>
                <c:pt idx="7846">
                  <c:v>0.12739612188365651</c:v>
                </c:pt>
                <c:pt idx="7847">
                  <c:v>8.4335180055401665E-2</c:v>
                </c:pt>
                <c:pt idx="7848">
                  <c:v>0.11102493074792244</c:v>
                </c:pt>
                <c:pt idx="7849">
                  <c:v>0.10490304709141274</c:v>
                </c:pt>
                <c:pt idx="7850">
                  <c:v>9.1634349030470907E-2</c:v>
                </c:pt>
                <c:pt idx="7851">
                  <c:v>9.0415512465373965E-2</c:v>
                </c:pt>
                <c:pt idx="7852">
                  <c:v>8.1454293628808863E-2</c:v>
                </c:pt>
                <c:pt idx="7853">
                  <c:v>8.6786703601108031E-2</c:v>
                </c:pt>
                <c:pt idx="7854">
                  <c:v>9.5637119113573407E-2</c:v>
                </c:pt>
                <c:pt idx="7855">
                  <c:v>8.6191135734072027E-2</c:v>
                </c:pt>
                <c:pt idx="7856">
                  <c:v>7.685595567867036E-2</c:v>
                </c:pt>
                <c:pt idx="7857">
                  <c:v>0.10074792243767312</c:v>
                </c:pt>
                <c:pt idx="7858">
                  <c:v>6.7562326869806096E-3</c:v>
                </c:pt>
                <c:pt idx="7859">
                  <c:v>7.8310249307479221E-3</c:v>
                </c:pt>
                <c:pt idx="7860">
                  <c:v>7.5207756232686983E-3</c:v>
                </c:pt>
                <c:pt idx="7861">
                  <c:v>6.3351800554016617E-3</c:v>
                </c:pt>
                <c:pt idx="7862">
                  <c:v>0</c:v>
                </c:pt>
                <c:pt idx="7863">
                  <c:v>9.4099722991689755E-2</c:v>
                </c:pt>
                <c:pt idx="7864">
                  <c:v>6.9238227146814407E-2</c:v>
                </c:pt>
                <c:pt idx="7865">
                  <c:v>8.8434903047091409E-2</c:v>
                </c:pt>
                <c:pt idx="7866">
                  <c:v>8.1315789473684216E-2</c:v>
                </c:pt>
                <c:pt idx="7867">
                  <c:v>8.6980609418282548E-2</c:v>
                </c:pt>
                <c:pt idx="7868">
                  <c:v>8.7922437673130197E-2</c:v>
                </c:pt>
                <c:pt idx="7869">
                  <c:v>7.2132963988919663E-2</c:v>
                </c:pt>
                <c:pt idx="7870">
                  <c:v>9.5124653739612194E-2</c:v>
                </c:pt>
                <c:pt idx="7871">
                  <c:v>8.2243767313019397E-2</c:v>
                </c:pt>
                <c:pt idx="7872">
                  <c:v>8.9445983379501381E-2</c:v>
                </c:pt>
                <c:pt idx="7873">
                  <c:v>9.6385041551246539E-2</c:v>
                </c:pt>
                <c:pt idx="7874">
                  <c:v>9.0692520775623273E-2</c:v>
                </c:pt>
                <c:pt idx="7875">
                  <c:v>8.3448753462603872E-2</c:v>
                </c:pt>
                <c:pt idx="7876">
                  <c:v>8.9155124653739606E-2</c:v>
                </c:pt>
                <c:pt idx="7877">
                  <c:v>7.3310249307479231E-2</c:v>
                </c:pt>
                <c:pt idx="7878">
                  <c:v>6.837950138504155E-2</c:v>
                </c:pt>
                <c:pt idx="7879">
                  <c:v>5.9141274238227147E-2</c:v>
                </c:pt>
                <c:pt idx="7880">
                  <c:v>6.9058171745152358E-2</c:v>
                </c:pt>
                <c:pt idx="7881">
                  <c:v>6.9626038781163441E-2</c:v>
                </c:pt>
                <c:pt idx="7882">
                  <c:v>6.6052631578947363E-2</c:v>
                </c:pt>
                <c:pt idx="7883">
                  <c:v>8.1371191135734072E-2</c:v>
                </c:pt>
                <c:pt idx="7884">
                  <c:v>6.0997229916897509E-2</c:v>
                </c:pt>
                <c:pt idx="7885">
                  <c:v>7.3448753462603877E-2</c:v>
                </c:pt>
                <c:pt idx="7886">
                  <c:v>8.2576177285318561E-2</c:v>
                </c:pt>
                <c:pt idx="7887">
                  <c:v>7.6398891966759003E-2</c:v>
                </c:pt>
                <c:pt idx="7888">
                  <c:v>8.1620498614958445E-2</c:v>
                </c:pt>
                <c:pt idx="7889">
                  <c:v>5.1288088642659282E-2</c:v>
                </c:pt>
                <c:pt idx="7890">
                  <c:v>4.9487534626038783E-2</c:v>
                </c:pt>
                <c:pt idx="7891">
                  <c:v>7.5844875346260388E-2</c:v>
                </c:pt>
                <c:pt idx="7892">
                  <c:v>6.9182825484764537E-2</c:v>
                </c:pt>
                <c:pt idx="7893">
                  <c:v>6.0775623268698058E-2</c:v>
                </c:pt>
                <c:pt idx="7894">
                  <c:v>6.6371191135734073E-2</c:v>
                </c:pt>
                <c:pt idx="7895">
                  <c:v>7.9653739612188371E-2</c:v>
                </c:pt>
                <c:pt idx="7896">
                  <c:v>6.7756232686980611E-2</c:v>
                </c:pt>
                <c:pt idx="7897">
                  <c:v>5.0069252077562326E-2</c:v>
                </c:pt>
                <c:pt idx="7898">
                  <c:v>8.4016620498614955E-2</c:v>
                </c:pt>
                <c:pt idx="7899">
                  <c:v>6.3614958448753464E-2</c:v>
                </c:pt>
                <c:pt idx="7900">
                  <c:v>6.9418282548476457E-2</c:v>
                </c:pt>
                <c:pt idx="7901">
                  <c:v>6.236842105263158E-2</c:v>
                </c:pt>
                <c:pt idx="7902">
                  <c:v>5.9764542936288086E-2</c:v>
                </c:pt>
                <c:pt idx="7903">
                  <c:v>8.7049861495844871E-2</c:v>
                </c:pt>
                <c:pt idx="7904">
                  <c:v>8.696675900277008E-2</c:v>
                </c:pt>
                <c:pt idx="7905">
                  <c:v>3.8337950138504155E-2</c:v>
                </c:pt>
                <c:pt idx="7906">
                  <c:v>8.6246537396121883E-2</c:v>
                </c:pt>
                <c:pt idx="7907">
                  <c:v>7.3157894736842102E-2</c:v>
                </c:pt>
                <c:pt idx="7908">
                  <c:v>7.3975069252077558E-2</c:v>
                </c:pt>
                <c:pt idx="7909">
                  <c:v>5.9944598337950142E-2</c:v>
                </c:pt>
                <c:pt idx="7910">
                  <c:v>3.9099722991689748E-2</c:v>
                </c:pt>
                <c:pt idx="7911">
                  <c:v>7.3296398891966763E-2</c:v>
                </c:pt>
                <c:pt idx="7912">
                  <c:v>7.9141274238227144E-2</c:v>
                </c:pt>
                <c:pt idx="7913">
                  <c:v>6.624653739612188E-2</c:v>
                </c:pt>
                <c:pt idx="7914">
                  <c:v>7.4778393351800559E-2</c:v>
                </c:pt>
                <c:pt idx="7915">
                  <c:v>7.8434903047091414E-2</c:v>
                </c:pt>
                <c:pt idx="7916">
                  <c:v>7.8850415512465369E-2</c:v>
                </c:pt>
                <c:pt idx="7917">
                  <c:v>8.6648199445983384E-2</c:v>
                </c:pt>
                <c:pt idx="7918">
                  <c:v>5.3919667590027698E-2</c:v>
                </c:pt>
                <c:pt idx="7919">
                  <c:v>8.217451523545706E-2</c:v>
                </c:pt>
                <c:pt idx="7920">
                  <c:v>7.7506925207756233E-2</c:v>
                </c:pt>
                <c:pt idx="7921">
                  <c:v>4.8808864265927975E-2</c:v>
                </c:pt>
                <c:pt idx="7922">
                  <c:v>8.746537396121884E-2</c:v>
                </c:pt>
                <c:pt idx="7923">
                  <c:v>6.9944598337950137E-2</c:v>
                </c:pt>
                <c:pt idx="7924">
                  <c:v>7.3365650969529086E-2</c:v>
                </c:pt>
                <c:pt idx="7925">
                  <c:v>9.1855955678670359E-2</c:v>
                </c:pt>
                <c:pt idx="7926">
                  <c:v>7.3559556786703603E-2</c:v>
                </c:pt>
                <c:pt idx="7927">
                  <c:v>0.12799168975069253</c:v>
                </c:pt>
                <c:pt idx="7928">
                  <c:v>0.11926592797783933</c:v>
                </c:pt>
                <c:pt idx="7929">
                  <c:v>0.10173130193905817</c:v>
                </c:pt>
                <c:pt idx="7930">
                  <c:v>0.11045706371191136</c:v>
                </c:pt>
                <c:pt idx="7931">
                  <c:v>0.11313019390581718</c:v>
                </c:pt>
                <c:pt idx="7932">
                  <c:v>0.13191135734072021</c:v>
                </c:pt>
                <c:pt idx="7933">
                  <c:v>0.10426592797783933</c:v>
                </c:pt>
                <c:pt idx="7934">
                  <c:v>0.12304709141274238</c:v>
                </c:pt>
                <c:pt idx="7935">
                  <c:v>0.13709141274238226</c:v>
                </c:pt>
                <c:pt idx="7936">
                  <c:v>0.12718836565096953</c:v>
                </c:pt>
                <c:pt idx="7937">
                  <c:v>0.10840720221606648</c:v>
                </c:pt>
                <c:pt idx="7938">
                  <c:v>0.11831024930747923</c:v>
                </c:pt>
                <c:pt idx="7939">
                  <c:v>0.12218836565096954</c:v>
                </c:pt>
                <c:pt idx="7940">
                  <c:v>9.3961218836565094E-2</c:v>
                </c:pt>
                <c:pt idx="7941">
                  <c:v>7.3531855955678668E-2</c:v>
                </c:pt>
                <c:pt idx="7942">
                  <c:v>0.11481994459833796</c:v>
                </c:pt>
                <c:pt idx="7943">
                  <c:v>9.8836565096952905E-2</c:v>
                </c:pt>
                <c:pt idx="7944">
                  <c:v>9.2617728531855958E-2</c:v>
                </c:pt>
                <c:pt idx="7945">
                  <c:v>8.6814404432132966E-2</c:v>
                </c:pt>
                <c:pt idx="7946">
                  <c:v>0.11083102493074792</c:v>
                </c:pt>
                <c:pt idx="7947">
                  <c:v>0.11166204986149585</c:v>
                </c:pt>
                <c:pt idx="7948">
                  <c:v>0.12707756232686981</c:v>
                </c:pt>
                <c:pt idx="7949">
                  <c:v>0.11155124653739612</c:v>
                </c:pt>
                <c:pt idx="7950">
                  <c:v>0.13614958448753461</c:v>
                </c:pt>
                <c:pt idx="7951">
                  <c:v>8.8947368421052636E-2</c:v>
                </c:pt>
                <c:pt idx="7952">
                  <c:v>9.1786703601108036E-2</c:v>
                </c:pt>
                <c:pt idx="7953">
                  <c:v>7.8518005540166205E-2</c:v>
                </c:pt>
                <c:pt idx="7954">
                  <c:v>8.3365650969529081E-2</c:v>
                </c:pt>
                <c:pt idx="7955">
                  <c:v>7.7922437673130188E-2</c:v>
                </c:pt>
                <c:pt idx="7956">
                  <c:v>0.1107202216066482</c:v>
                </c:pt>
                <c:pt idx="7957">
                  <c:v>9.0110803324099722E-2</c:v>
                </c:pt>
                <c:pt idx="7958">
                  <c:v>0.1202770083102493</c:v>
                </c:pt>
                <c:pt idx="7959">
                  <c:v>0.11290858725761772</c:v>
                </c:pt>
                <c:pt idx="7960">
                  <c:v>0.10698060941828255</c:v>
                </c:pt>
                <c:pt idx="7961">
                  <c:v>9.4432132963988918E-2</c:v>
                </c:pt>
                <c:pt idx="7962">
                  <c:v>6.7853185595567869E-2</c:v>
                </c:pt>
                <c:pt idx="7963">
                  <c:v>0.10614958448753463</c:v>
                </c:pt>
                <c:pt idx="7964">
                  <c:v>8.2063711911357334E-2</c:v>
                </c:pt>
                <c:pt idx="7965">
                  <c:v>7.7686980609418282E-2</c:v>
                </c:pt>
                <c:pt idx="7966">
                  <c:v>9.8975069252077566E-2</c:v>
                </c:pt>
                <c:pt idx="7967">
                  <c:v>8.92797783933518E-2</c:v>
                </c:pt>
                <c:pt idx="7968">
                  <c:v>0.12135734072022161</c:v>
                </c:pt>
                <c:pt idx="7969">
                  <c:v>0.10148199445983379</c:v>
                </c:pt>
                <c:pt idx="7970">
                  <c:v>0.13531855955678671</c:v>
                </c:pt>
                <c:pt idx="7971">
                  <c:v>0.10365650969529086</c:v>
                </c:pt>
                <c:pt idx="7972">
                  <c:v>9.8005540166204982E-2</c:v>
                </c:pt>
                <c:pt idx="7973">
                  <c:v>0.10554016620498614</c:v>
                </c:pt>
                <c:pt idx="7974">
                  <c:v>0.11235457063711911</c:v>
                </c:pt>
                <c:pt idx="7975">
                  <c:v>0.11318559556786703</c:v>
                </c:pt>
                <c:pt idx="7976">
                  <c:v>0.11944598337950138</c:v>
                </c:pt>
                <c:pt idx="7977">
                  <c:v>0.12624653739612188</c:v>
                </c:pt>
                <c:pt idx="7978">
                  <c:v>8.293628808864266E-2</c:v>
                </c:pt>
                <c:pt idx="7979">
                  <c:v>0.10065096952908588</c:v>
                </c:pt>
                <c:pt idx="7980">
                  <c:v>9.3822714681440447E-2</c:v>
                </c:pt>
                <c:pt idx="7981">
                  <c:v>7.2451523545706373E-2</c:v>
                </c:pt>
                <c:pt idx="7982">
                  <c:v>9.646814404432133E-2</c:v>
                </c:pt>
                <c:pt idx="7983">
                  <c:v>6.6772853185595574E-2</c:v>
                </c:pt>
                <c:pt idx="7984">
                  <c:v>9.7299168975069253E-2</c:v>
                </c:pt>
                <c:pt idx="7985">
                  <c:v>8.6468144044321335E-2</c:v>
                </c:pt>
                <c:pt idx="7986">
                  <c:v>0.10390581717451523</c:v>
                </c:pt>
                <c:pt idx="7987">
                  <c:v>9.5263157894736841E-2</c:v>
                </c:pt>
                <c:pt idx="7988">
                  <c:v>9.6246537396121878E-2</c:v>
                </c:pt>
                <c:pt idx="7989">
                  <c:v>8.941828254847646E-2</c:v>
                </c:pt>
                <c:pt idx="7990">
                  <c:v>8.4196675900277004E-2</c:v>
                </c:pt>
                <c:pt idx="7991">
                  <c:v>8.2409972299168979E-2</c:v>
                </c:pt>
                <c:pt idx="7992">
                  <c:v>9.7077562326869801E-2</c:v>
                </c:pt>
                <c:pt idx="7993">
                  <c:v>0.10398891966759002</c:v>
                </c:pt>
                <c:pt idx="7994">
                  <c:v>0.1031578947368421</c:v>
                </c:pt>
                <c:pt idx="7995">
                  <c:v>9.3698060941828254E-2</c:v>
                </c:pt>
                <c:pt idx="7996">
                  <c:v>0.10439058171745152</c:v>
                </c:pt>
                <c:pt idx="7997">
                  <c:v>8.0429362880886424E-2</c:v>
                </c:pt>
                <c:pt idx="7998">
                  <c:v>8.5512465373961219E-2</c:v>
                </c:pt>
                <c:pt idx="7999">
                  <c:v>0.1157202216066482</c:v>
                </c:pt>
                <c:pt idx="8000">
                  <c:v>9.2922437673130187E-2</c:v>
                </c:pt>
                <c:pt idx="8001">
                  <c:v>9.6772853185595573E-2</c:v>
                </c:pt>
                <c:pt idx="8002">
                  <c:v>0.10135734072022161</c:v>
                </c:pt>
                <c:pt idx="8003">
                  <c:v>0.10872576177285319</c:v>
                </c:pt>
                <c:pt idx="8004">
                  <c:v>8.0664819944598343E-2</c:v>
                </c:pt>
                <c:pt idx="8005">
                  <c:v>0.12502770083102493</c:v>
                </c:pt>
                <c:pt idx="8006">
                  <c:v>0.12880886426592797</c:v>
                </c:pt>
                <c:pt idx="8007">
                  <c:v>0.11765927977839336</c:v>
                </c:pt>
                <c:pt idx="8008">
                  <c:v>8.6343490304709142E-2</c:v>
                </c:pt>
                <c:pt idx="8009">
                  <c:v>0.12419667590027701</c:v>
                </c:pt>
                <c:pt idx="8010">
                  <c:v>8.6038781163434899E-2</c:v>
                </c:pt>
                <c:pt idx="8011">
                  <c:v>0.14214681440443214</c:v>
                </c:pt>
                <c:pt idx="8012">
                  <c:v>0.10052631578947369</c:v>
                </c:pt>
                <c:pt idx="8013">
                  <c:v>8.1260387811634346E-2</c:v>
                </c:pt>
                <c:pt idx="8014">
                  <c:v>8.6689750692520773E-2</c:v>
                </c:pt>
                <c:pt idx="8015">
                  <c:v>0.10177285318559556</c:v>
                </c:pt>
                <c:pt idx="8016">
                  <c:v>0.10854570637119114</c:v>
                </c:pt>
                <c:pt idx="8017">
                  <c:v>0.11554016620498615</c:v>
                </c:pt>
                <c:pt idx="8018">
                  <c:v>7.059556786703601E-2</c:v>
                </c:pt>
                <c:pt idx="8019">
                  <c:v>9.6897506925207752E-2</c:v>
                </c:pt>
                <c:pt idx="8020">
                  <c:v>0.11637119113573408</c:v>
                </c:pt>
                <c:pt idx="8021">
                  <c:v>8.6869806094182822E-2</c:v>
                </c:pt>
                <c:pt idx="8022">
                  <c:v>0.12088642659279779</c:v>
                </c:pt>
                <c:pt idx="8023">
                  <c:v>0.11958448753462604</c:v>
                </c:pt>
                <c:pt idx="8024">
                  <c:v>9.1689750692520777E-2</c:v>
                </c:pt>
                <c:pt idx="8025">
                  <c:v>0.10325484764542936</c:v>
                </c:pt>
                <c:pt idx="8026">
                  <c:v>0.1322437673130194</c:v>
                </c:pt>
                <c:pt idx="8027">
                  <c:v>0.13307479224376731</c:v>
                </c:pt>
                <c:pt idx="8028">
                  <c:v>7.6204986149584486E-2</c:v>
                </c:pt>
                <c:pt idx="8029">
                  <c:v>9.6537396121883653E-2</c:v>
                </c:pt>
                <c:pt idx="8030">
                  <c:v>0.12797783933518006</c:v>
                </c:pt>
                <c:pt idx="8031">
                  <c:v>0.10218836565096953</c:v>
                </c:pt>
                <c:pt idx="8032">
                  <c:v>0.10164819944598338</c:v>
                </c:pt>
                <c:pt idx="8033">
                  <c:v>0.10551246537396122</c:v>
                </c:pt>
                <c:pt idx="8034">
                  <c:v>0.11049861495844876</c:v>
                </c:pt>
                <c:pt idx="8035">
                  <c:v>0.11429362880886426</c:v>
                </c:pt>
                <c:pt idx="8036">
                  <c:v>0.11042936288088642</c:v>
                </c:pt>
                <c:pt idx="8037">
                  <c:v>0.1413157894736842</c:v>
                </c:pt>
                <c:pt idx="8038">
                  <c:v>9.6066481994459829E-2</c:v>
                </c:pt>
                <c:pt idx="8039">
                  <c:v>9.678670360110804E-2</c:v>
                </c:pt>
                <c:pt idx="8040">
                  <c:v>8.5747922437673124E-2</c:v>
                </c:pt>
                <c:pt idx="8041">
                  <c:v>7.5124653739612191E-2</c:v>
                </c:pt>
                <c:pt idx="8042">
                  <c:v>9.7908587257617724E-2</c:v>
                </c:pt>
                <c:pt idx="8043">
                  <c:v>6.9515235457063715E-2</c:v>
                </c:pt>
                <c:pt idx="8044">
                  <c:v>0.10663434903047092</c:v>
                </c:pt>
                <c:pt idx="8045">
                  <c:v>9.4279778393351804E-2</c:v>
                </c:pt>
                <c:pt idx="8046">
                  <c:v>9.9265927977839341E-2</c:v>
                </c:pt>
                <c:pt idx="8047">
                  <c:v>0.10313019390581718</c:v>
                </c:pt>
                <c:pt idx="8048">
                  <c:v>0.1024376731301939</c:v>
                </c:pt>
                <c:pt idx="8049">
                  <c:v>9.5609418282548472E-2</c:v>
                </c:pt>
                <c:pt idx="8050">
                  <c:v>0.11620498614958449</c:v>
                </c:pt>
                <c:pt idx="8051">
                  <c:v>8.1786703601108027E-2</c:v>
                </c:pt>
                <c:pt idx="8052">
                  <c:v>8.8227146814404439E-2</c:v>
                </c:pt>
                <c:pt idx="8053">
                  <c:v>0.11731301939058172</c:v>
                </c:pt>
                <c:pt idx="8054">
                  <c:v>0.12513850415512465</c:v>
                </c:pt>
                <c:pt idx="8055">
                  <c:v>0.11763157894736842</c:v>
                </c:pt>
                <c:pt idx="8056">
                  <c:v>0.11101108033240997</c:v>
                </c:pt>
                <c:pt idx="8057">
                  <c:v>0.12596952908587258</c:v>
                </c:pt>
                <c:pt idx="8058">
                  <c:v>0.12238227146814404</c:v>
                </c:pt>
                <c:pt idx="8059">
                  <c:v>8.7396121883656516E-2</c:v>
                </c:pt>
                <c:pt idx="8060">
                  <c:v>0.10516620498614958</c:v>
                </c:pt>
                <c:pt idx="8061">
                  <c:v>9.304709141274238E-2</c:v>
                </c:pt>
                <c:pt idx="8062">
                  <c:v>7.1952908587257614E-2</c:v>
                </c:pt>
                <c:pt idx="8063">
                  <c:v>0.10966759002770084</c:v>
                </c:pt>
                <c:pt idx="8064">
                  <c:v>0.1164819944598338</c:v>
                </c:pt>
                <c:pt idx="8065">
                  <c:v>9.7977839335180061E-2</c:v>
                </c:pt>
                <c:pt idx="8066">
                  <c:v>0.14660664819944599</c:v>
                </c:pt>
                <c:pt idx="8067">
                  <c:v>7.0872576177285318E-2</c:v>
                </c:pt>
                <c:pt idx="8068">
                  <c:v>8.825484764542936E-2</c:v>
                </c:pt>
                <c:pt idx="8069">
                  <c:v>8.7105263157894741E-2</c:v>
                </c:pt>
                <c:pt idx="8070">
                  <c:v>0.12947368421052632</c:v>
                </c:pt>
                <c:pt idx="8071">
                  <c:v>0.12149584487534626</c:v>
                </c:pt>
                <c:pt idx="8072">
                  <c:v>0.10630193905817174</c:v>
                </c:pt>
                <c:pt idx="8073">
                  <c:v>0.14577562326869806</c:v>
                </c:pt>
                <c:pt idx="8074">
                  <c:v>0.11185595567867036</c:v>
                </c:pt>
                <c:pt idx="8075">
                  <c:v>7.6481994459833794E-2</c:v>
                </c:pt>
                <c:pt idx="8076">
                  <c:v>0.13670360110803323</c:v>
                </c:pt>
                <c:pt idx="8077">
                  <c:v>7.7562326869806089E-2</c:v>
                </c:pt>
                <c:pt idx="8078">
                  <c:v>9.8144044321329643E-2</c:v>
                </c:pt>
                <c:pt idx="8079">
                  <c:v>0.10799168975069252</c:v>
                </c:pt>
                <c:pt idx="8080">
                  <c:v>0.10300554016620499</c:v>
                </c:pt>
                <c:pt idx="8081">
                  <c:v>9.8808864265927984E-2</c:v>
                </c:pt>
                <c:pt idx="8082">
                  <c:v>0.118601108033241</c:v>
                </c:pt>
                <c:pt idx="8083">
                  <c:v>8.261772853185595E-2</c:v>
                </c:pt>
                <c:pt idx="8084">
                  <c:v>9.8130193905817176E-2</c:v>
                </c:pt>
                <c:pt idx="8085">
                  <c:v>0.13753462603878117</c:v>
                </c:pt>
                <c:pt idx="8086">
                  <c:v>0.13030470914127423</c:v>
                </c:pt>
                <c:pt idx="8087">
                  <c:v>9.7894736842105257E-2</c:v>
                </c:pt>
                <c:pt idx="8088">
                  <c:v>0.10326869806094183</c:v>
                </c:pt>
                <c:pt idx="8089">
                  <c:v>8.8601108033240991E-2</c:v>
                </c:pt>
                <c:pt idx="8090">
                  <c:v>0.10686980609418283</c:v>
                </c:pt>
                <c:pt idx="8091">
                  <c:v>8.2022160664819946E-2</c:v>
                </c:pt>
                <c:pt idx="8092">
                  <c:v>0.10409972299168975</c:v>
                </c:pt>
                <c:pt idx="8093">
                  <c:v>0.11234072022160665</c:v>
                </c:pt>
                <c:pt idx="8094">
                  <c:v>8.6869806094182822E-2</c:v>
                </c:pt>
                <c:pt idx="8095">
                  <c:v>0</c:v>
                </c:pt>
                <c:pt idx="8096">
                  <c:v>0</c:v>
                </c:pt>
                <c:pt idx="8097">
                  <c:v>0</c:v>
                </c:pt>
                <c:pt idx="8098">
                  <c:v>0</c:v>
                </c:pt>
                <c:pt idx="8099">
                  <c:v>0</c:v>
                </c:pt>
                <c:pt idx="8100">
                  <c:v>0</c:v>
                </c:pt>
                <c:pt idx="8101">
                  <c:v>0</c:v>
                </c:pt>
                <c:pt idx="8102">
                  <c:v>0</c:v>
                </c:pt>
                <c:pt idx="8103">
                  <c:v>0</c:v>
                </c:pt>
                <c:pt idx="8104">
                  <c:v>0.22714681440443213</c:v>
                </c:pt>
                <c:pt idx="8105">
                  <c:v>0.29002770083102491</c:v>
                </c:pt>
                <c:pt idx="8106">
                  <c:v>0.29376731301939057</c:v>
                </c:pt>
                <c:pt idx="8107">
                  <c:v>0.23005540166204985</c:v>
                </c:pt>
                <c:pt idx="8108">
                  <c:v>0.30138504155124651</c:v>
                </c:pt>
                <c:pt idx="8109">
                  <c:v>0.23531855955678671</c:v>
                </c:pt>
                <c:pt idx="8110">
                  <c:v>0.16149584487534627</c:v>
                </c:pt>
                <c:pt idx="8111">
                  <c:v>0.1272853185595568</c:v>
                </c:pt>
                <c:pt idx="8112">
                  <c:v>0.15020775623268698</c:v>
                </c:pt>
                <c:pt idx="8113">
                  <c:v>0.18538781163434903</c:v>
                </c:pt>
                <c:pt idx="8114">
                  <c:v>0.11502770083102493</c:v>
                </c:pt>
                <c:pt idx="8115">
                  <c:v>0.11620498614958449</c:v>
                </c:pt>
                <c:pt idx="8116">
                  <c:v>0.15415512465373962</c:v>
                </c:pt>
                <c:pt idx="8117">
                  <c:v>0.1907202216066482</c:v>
                </c:pt>
                <c:pt idx="8118">
                  <c:v>0.15844875346260387</c:v>
                </c:pt>
                <c:pt idx="8119">
                  <c:v>0.12465373961218837</c:v>
                </c:pt>
                <c:pt idx="8120">
                  <c:v>0.19556786703601109</c:v>
                </c:pt>
                <c:pt idx="8121">
                  <c:v>1.0997229916897507E-3</c:v>
                </c:pt>
                <c:pt idx="8122">
                  <c:v>1.3518005540166206E-3</c:v>
                </c:pt>
                <c:pt idx="8123">
                  <c:v>2.2603878116343491E-3</c:v>
                </c:pt>
                <c:pt idx="8124">
                  <c:v>2.5872576177285319E-3</c:v>
                </c:pt>
                <c:pt idx="8125">
                  <c:v>5.4058171745152352E-2</c:v>
                </c:pt>
                <c:pt idx="8126">
                  <c:v>6.7908587257617725E-2</c:v>
                </c:pt>
                <c:pt idx="8127">
                  <c:v>5.6662049861495846E-2</c:v>
                </c:pt>
                <c:pt idx="8128">
                  <c:v>7.2396121883656503E-2</c:v>
                </c:pt>
                <c:pt idx="8129">
                  <c:v>8.2409972299168979E-2</c:v>
                </c:pt>
                <c:pt idx="8130">
                  <c:v>7.3130193905817181E-2</c:v>
                </c:pt>
                <c:pt idx="8131">
                  <c:v>6.1703601108033239E-2</c:v>
                </c:pt>
                <c:pt idx="8132">
                  <c:v>7.8601108033240996E-2</c:v>
                </c:pt>
                <c:pt idx="8133">
                  <c:v>7.5927977839335178E-2</c:v>
                </c:pt>
                <c:pt idx="8134">
                  <c:v>6.7105263157894737E-2</c:v>
                </c:pt>
                <c:pt idx="8135">
                  <c:v>7.6135734072022163E-2</c:v>
                </c:pt>
                <c:pt idx="8136">
                  <c:v>5.8656509695290862E-2</c:v>
                </c:pt>
                <c:pt idx="8137">
                  <c:v>6.793628808864266E-2</c:v>
                </c:pt>
                <c:pt idx="8138">
                  <c:v>7.3614958448753459E-2</c:v>
                </c:pt>
                <c:pt idx="8139">
                  <c:v>5.8656509695290862E-2</c:v>
                </c:pt>
                <c:pt idx="8140">
                  <c:v>6.793628808864266E-2</c:v>
                </c:pt>
                <c:pt idx="8141">
                  <c:v>6.793628808864266E-2</c:v>
                </c:pt>
                <c:pt idx="8142">
                  <c:v>8.7326869806094179E-2</c:v>
                </c:pt>
                <c:pt idx="8143">
                  <c:v>5.304709141274238E-2</c:v>
                </c:pt>
                <c:pt idx="8144">
                  <c:v>8.7326869806094179E-2</c:v>
                </c:pt>
                <c:pt idx="8145">
                  <c:v>7.3614958448753459E-2</c:v>
                </c:pt>
                <c:pt idx="8146">
                  <c:v>5.304709141274238E-2</c:v>
                </c:pt>
                <c:pt idx="8147">
                  <c:v>6.793628808864266E-2</c:v>
                </c:pt>
                <c:pt idx="8148">
                  <c:v>5.8933518005540163E-2</c:v>
                </c:pt>
                <c:pt idx="8149">
                  <c:v>7.4584487534626043E-2</c:v>
                </c:pt>
                <c:pt idx="8150">
                  <c:v>7.0221606648199444E-2</c:v>
                </c:pt>
                <c:pt idx="8151">
                  <c:v>7.0221606648199444E-2</c:v>
                </c:pt>
                <c:pt idx="8152">
                  <c:v>5.4709141274238225E-2</c:v>
                </c:pt>
                <c:pt idx="8153">
                  <c:v>5.9279778393351801E-2</c:v>
                </c:pt>
                <c:pt idx="8154">
                  <c:v>8.8850415512465378E-2</c:v>
                </c:pt>
                <c:pt idx="8155">
                  <c:v>7.4584487534626043E-2</c:v>
                </c:pt>
                <c:pt idx="8156">
                  <c:v>6.0180055401662047E-2</c:v>
                </c:pt>
                <c:pt idx="8157">
                  <c:v>5.9279778393351801E-2</c:v>
                </c:pt>
                <c:pt idx="8158">
                  <c:v>5.4709141274238225E-2</c:v>
                </c:pt>
                <c:pt idx="8159">
                  <c:v>6.0180055401662047E-2</c:v>
                </c:pt>
                <c:pt idx="8160">
                  <c:v>5.4293628808864264E-2</c:v>
                </c:pt>
                <c:pt idx="8161">
                  <c:v>6.9667590027700829E-2</c:v>
                </c:pt>
                <c:pt idx="8162">
                  <c:v>5.9279778393351801E-2</c:v>
                </c:pt>
                <c:pt idx="8163">
                  <c:v>6.8144044321329644E-2</c:v>
                </c:pt>
                <c:pt idx="8164">
                  <c:v>5.9279778393351801E-2</c:v>
                </c:pt>
                <c:pt idx="8165">
                  <c:v>5.8518005540166208E-2</c:v>
                </c:pt>
                <c:pt idx="8166">
                  <c:v>5.4293628808864264E-2</c:v>
                </c:pt>
                <c:pt idx="8167">
                  <c:v>5.526315789473684E-2</c:v>
                </c:pt>
                <c:pt idx="8168">
                  <c:v>8.9612188365650963E-2</c:v>
                </c:pt>
                <c:pt idx="8169">
                  <c:v>6.8144044321329644E-2</c:v>
                </c:pt>
                <c:pt idx="8170">
                  <c:v>5.526315789473684E-2</c:v>
                </c:pt>
                <c:pt idx="8171">
                  <c:v>6.9667590027700829E-2</c:v>
                </c:pt>
                <c:pt idx="8172">
                  <c:v>3.7382271468144046E-2</c:v>
                </c:pt>
                <c:pt idx="8173">
                  <c:v>5.524930747922438E-2</c:v>
                </c:pt>
                <c:pt idx="8174">
                  <c:v>3.9044321329639892E-2</c:v>
                </c:pt>
                <c:pt idx="8175">
                  <c:v>4.6634349030470916E-2</c:v>
                </c:pt>
                <c:pt idx="8176">
                  <c:v>5.3587257617728534E-2</c:v>
                </c:pt>
                <c:pt idx="8177">
                  <c:v>3.5581717451523547E-2</c:v>
                </c:pt>
                <c:pt idx="8178">
                  <c:v>4.497229916897507E-2</c:v>
                </c:pt>
                <c:pt idx="8179">
                  <c:v>4.3891966759002768E-2</c:v>
                </c:pt>
                <c:pt idx="8180">
                  <c:v>4.2229916897506922E-2</c:v>
                </c:pt>
                <c:pt idx="8181">
                  <c:v>4.8975069252077563E-2</c:v>
                </c:pt>
                <c:pt idx="8182">
                  <c:v>5.1371191135734073E-2</c:v>
                </c:pt>
                <c:pt idx="8183">
                  <c:v>3.3919667590027701E-2</c:v>
                </c:pt>
                <c:pt idx="8184">
                  <c:v>5.0540166204986151E-2</c:v>
                </c:pt>
                <c:pt idx="8185">
                  <c:v>4.9709141274238228E-2</c:v>
                </c:pt>
                <c:pt idx="8186">
                  <c:v>4.0041551246537396E-2</c:v>
                </c:pt>
                <c:pt idx="8187">
                  <c:v>3.8379501385041551E-2</c:v>
                </c:pt>
                <c:pt idx="8188">
                  <c:v>3.9210526315789473E-2</c:v>
                </c:pt>
                <c:pt idx="8189">
                  <c:v>5.0124653739612189E-2</c:v>
                </c:pt>
                <c:pt idx="8190">
                  <c:v>4.4722991689750691E-2</c:v>
                </c:pt>
                <c:pt idx="8191">
                  <c:v>3.7659279778393354E-2</c:v>
                </c:pt>
                <c:pt idx="8192">
                  <c:v>5.0817174515235458E-2</c:v>
                </c:pt>
                <c:pt idx="8193">
                  <c:v>4.0872576177285319E-2</c:v>
                </c:pt>
                <c:pt idx="8194">
                  <c:v>4.9252077562326871E-2</c:v>
                </c:pt>
                <c:pt idx="8195">
                  <c:v>5.0124653739612189E-2</c:v>
                </c:pt>
                <c:pt idx="8196">
                  <c:v>5.4002770083102496E-2</c:v>
                </c:pt>
                <c:pt idx="8197">
                  <c:v>3.4196675900277008E-2</c:v>
                </c:pt>
                <c:pt idx="8198">
                  <c:v>4.3060941828254845E-2</c:v>
                </c:pt>
                <c:pt idx="8199">
                  <c:v>3.5858725761772854E-2</c:v>
                </c:pt>
                <c:pt idx="8200">
                  <c:v>3.9321329639889199E-2</c:v>
                </c:pt>
                <c:pt idx="8201">
                  <c:v>5.4002770083102496E-2</c:v>
                </c:pt>
                <c:pt idx="8202">
                  <c:v>4.4792243767313021E-2</c:v>
                </c:pt>
                <c:pt idx="8203">
                  <c:v>5.3227146814404429E-2</c:v>
                </c:pt>
                <c:pt idx="8204">
                  <c:v>4.3157894736842103E-2</c:v>
                </c:pt>
                <c:pt idx="8205">
                  <c:v>4.7008310249307482E-2</c:v>
                </c:pt>
                <c:pt idx="8206">
                  <c:v>3.9875346260387814E-2</c:v>
                </c:pt>
                <c:pt idx="8207">
                  <c:v>5.1011080332409975E-2</c:v>
                </c:pt>
                <c:pt idx="8208">
                  <c:v>4.9085872576177282E-2</c:v>
                </c:pt>
                <c:pt idx="8209">
                  <c:v>4.301939058171745E-2</c:v>
                </c:pt>
                <c:pt idx="8210">
                  <c:v>4.9085872576177282E-2</c:v>
                </c:pt>
                <c:pt idx="8211">
                  <c:v>3.6412742382271469E-2</c:v>
                </c:pt>
                <c:pt idx="8212">
                  <c:v>4.0271468144044323E-2</c:v>
                </c:pt>
                <c:pt idx="8213">
                  <c:v>3.3171745152354569E-2</c:v>
                </c:pt>
                <c:pt idx="8214">
                  <c:v>5.2058171745152357E-2</c:v>
                </c:pt>
                <c:pt idx="8215">
                  <c:v>4.1808864265927975E-2</c:v>
                </c:pt>
                <c:pt idx="8216">
                  <c:v>3.8662049861495844E-2</c:v>
                </c:pt>
                <c:pt idx="8217">
                  <c:v>6.2304709141274235E-2</c:v>
                </c:pt>
                <c:pt idx="8218">
                  <c:v>3.626869806094183E-2</c:v>
                </c:pt>
                <c:pt idx="8219">
                  <c:v>3.7174515235457062E-2</c:v>
                </c:pt>
                <c:pt idx="8220">
                  <c:v>4.8961218836565096E-2</c:v>
                </c:pt>
                <c:pt idx="8221">
                  <c:v>3.5373961218836562E-2</c:v>
                </c:pt>
                <c:pt idx="8222">
                  <c:v>4.0360110803324099E-2</c:v>
                </c:pt>
                <c:pt idx="8223">
                  <c:v>6.2797783933518009E-2</c:v>
                </c:pt>
                <c:pt idx="8224">
                  <c:v>5.5318559556786703E-2</c:v>
                </c:pt>
                <c:pt idx="8225">
                  <c:v>3.9529085872576177E-2</c:v>
                </c:pt>
                <c:pt idx="8226">
                  <c:v>3.9390581717451523E-2</c:v>
                </c:pt>
                <c:pt idx="8227">
                  <c:v>5.0747922437673128E-2</c:v>
                </c:pt>
                <c:pt idx="8228">
                  <c:v>4.3407202216066483E-2</c:v>
                </c:pt>
                <c:pt idx="8229">
                  <c:v>4.5069252077562329E-2</c:v>
                </c:pt>
                <c:pt idx="8230">
                  <c:v>0.10110803324099724</c:v>
                </c:pt>
                <c:pt idx="8231">
                  <c:v>6.1772853185595569E-2</c:v>
                </c:pt>
                <c:pt idx="8232">
                  <c:v>6.8421052631578952E-2</c:v>
                </c:pt>
                <c:pt idx="8233">
                  <c:v>9.6121883656509699E-2</c:v>
                </c:pt>
                <c:pt idx="8234">
                  <c:v>0.10997229916897507</c:v>
                </c:pt>
                <c:pt idx="8235">
                  <c:v>8.2271468144044319E-2</c:v>
                </c:pt>
                <c:pt idx="8236">
                  <c:v>8.7257617728531855E-2</c:v>
                </c:pt>
                <c:pt idx="8237">
                  <c:v>6.6759002770083106E-2</c:v>
                </c:pt>
                <c:pt idx="8238">
                  <c:v>0.10498614958448753</c:v>
                </c:pt>
                <c:pt idx="8239">
                  <c:v>7.3407202216066489E-2</c:v>
                </c:pt>
                <c:pt idx="8240">
                  <c:v>0.10055401662049862</c:v>
                </c:pt>
                <c:pt idx="8241">
                  <c:v>7.2576177285318566E-2</c:v>
                </c:pt>
                <c:pt idx="8242">
                  <c:v>8.8365650969529086E-2</c:v>
                </c:pt>
                <c:pt idx="8243">
                  <c:v>7.396121883656509E-2</c:v>
                </c:pt>
                <c:pt idx="8244">
                  <c:v>0.10554016620498614</c:v>
                </c:pt>
                <c:pt idx="8245">
                  <c:v>8.559556786703601E-2</c:v>
                </c:pt>
                <c:pt idx="8246">
                  <c:v>6.398891966759003E-2</c:v>
                </c:pt>
                <c:pt idx="8247">
                  <c:v>0.11440443213296399</c:v>
                </c:pt>
                <c:pt idx="8248">
                  <c:v>8.3379501385041549E-2</c:v>
                </c:pt>
                <c:pt idx="8249">
                  <c:v>6.7590027700831029E-2</c:v>
                </c:pt>
                <c:pt idx="8250">
                  <c:v>0.10941828254847645</c:v>
                </c:pt>
                <c:pt idx="8251">
                  <c:v>8.0609418282548473E-2</c:v>
                </c:pt>
                <c:pt idx="8252">
                  <c:v>7.8947368421052627E-2</c:v>
                </c:pt>
                <c:pt idx="8253">
                  <c:v>0.10498614958448753</c:v>
                </c:pt>
                <c:pt idx="8254">
                  <c:v>0.10997229916897507</c:v>
                </c:pt>
                <c:pt idx="8255">
                  <c:v>7.3407202216066489E-2</c:v>
                </c:pt>
                <c:pt idx="8256">
                  <c:v>7.4764542936288092E-2</c:v>
                </c:pt>
                <c:pt idx="8257">
                  <c:v>8.6149584487534625E-2</c:v>
                </c:pt>
                <c:pt idx="8258">
                  <c:v>0.10637119113573407</c:v>
                </c:pt>
                <c:pt idx="8259">
                  <c:v>8.1717451523545703E-2</c:v>
                </c:pt>
                <c:pt idx="8260">
                  <c:v>0.10138504155124654</c:v>
                </c:pt>
                <c:pt idx="8261">
                  <c:v>0.12105263157894737</c:v>
                </c:pt>
                <c:pt idx="8262">
                  <c:v>0.11606648199445983</c:v>
                </c:pt>
                <c:pt idx="8263">
                  <c:v>7.9750692520775629E-2</c:v>
                </c:pt>
                <c:pt idx="8264">
                  <c:v>6.4819944598337953E-2</c:v>
                </c:pt>
                <c:pt idx="8265">
                  <c:v>9.1135734072022162E-2</c:v>
                </c:pt>
                <c:pt idx="8266">
                  <c:v>6.8421052631578952E-2</c:v>
                </c:pt>
                <c:pt idx="8267">
                  <c:v>8.670360110803324E-2</c:v>
                </c:pt>
                <c:pt idx="8268">
                  <c:v>4.1274238227146813E-2</c:v>
                </c:pt>
                <c:pt idx="8269">
                  <c:v>5.1246537396121887E-2</c:v>
                </c:pt>
                <c:pt idx="8270">
                  <c:v>4.5429362880886427E-2</c:v>
                </c:pt>
                <c:pt idx="8271">
                  <c:v>3.5734072022160668E-2</c:v>
                </c:pt>
                <c:pt idx="8272">
                  <c:v>3.6537396121883656E-2</c:v>
                </c:pt>
                <c:pt idx="8273">
                  <c:v>4.2077562326869808E-2</c:v>
                </c:pt>
                <c:pt idx="8274">
                  <c:v>5.2049861495844875E-2</c:v>
                </c:pt>
                <c:pt idx="8275">
                  <c:v>4.6232686980609415E-2</c:v>
                </c:pt>
                <c:pt idx="8276">
                  <c:v>4.2659279778393351E-2</c:v>
                </c:pt>
                <c:pt idx="8277">
                  <c:v>3.8504155124653737E-2</c:v>
                </c:pt>
                <c:pt idx="8278">
                  <c:v>5.3462603878116341E-2</c:v>
                </c:pt>
                <c:pt idx="8279">
                  <c:v>4.8199445983379503E-2</c:v>
                </c:pt>
                <c:pt idx="8280">
                  <c:v>3.6274238227146816E-2</c:v>
                </c:pt>
                <c:pt idx="8281">
                  <c:v>3.2077562326869806E-2</c:v>
                </c:pt>
                <c:pt idx="8282">
                  <c:v>4.0263157894736841E-2</c:v>
                </c:pt>
                <c:pt idx="8283">
                  <c:v>3.5138504155124657E-2</c:v>
                </c:pt>
                <c:pt idx="8284">
                  <c:v>2.9529085872576178E-2</c:v>
                </c:pt>
                <c:pt idx="8285">
                  <c:v>3.9293628808864264E-2</c:v>
                </c:pt>
                <c:pt idx="8286">
                  <c:v>3.9681440443213298E-2</c:v>
                </c:pt>
                <c:pt idx="8287">
                  <c:v>3.0470914127423823E-2</c:v>
                </c:pt>
                <c:pt idx="8288">
                  <c:v>3.3518005540166207E-2</c:v>
                </c:pt>
                <c:pt idx="8289">
                  <c:v>3.8573407202216067E-2</c:v>
                </c:pt>
                <c:pt idx="8290">
                  <c:v>3.5526315789473684E-2</c:v>
                </c:pt>
                <c:pt idx="8291">
                  <c:v>4.2728531855955681E-2</c:v>
                </c:pt>
                <c:pt idx="8292">
                  <c:v>3.0180055401662048E-2</c:v>
                </c:pt>
                <c:pt idx="8293">
                  <c:v>3.8767313019390584E-2</c:v>
                </c:pt>
                <c:pt idx="8294">
                  <c:v>3.8490304709141276E-2</c:v>
                </c:pt>
                <c:pt idx="8295">
                  <c:v>3.8767313019390584E-2</c:v>
                </c:pt>
                <c:pt idx="8296">
                  <c:v>3.57202216066482E-2</c:v>
                </c:pt>
                <c:pt idx="8297">
                  <c:v>4.1537396121883653E-2</c:v>
                </c:pt>
                <c:pt idx="8298">
                  <c:v>4.1537396121883653E-2</c:v>
                </c:pt>
                <c:pt idx="8299">
                  <c:v>3.8490304709141276E-2</c:v>
                </c:pt>
                <c:pt idx="8300">
                  <c:v>4.1537396121883653E-2</c:v>
                </c:pt>
                <c:pt idx="8301">
                  <c:v>3.8767313019390584E-2</c:v>
                </c:pt>
                <c:pt idx="8302">
                  <c:v>3.57202216066482E-2</c:v>
                </c:pt>
                <c:pt idx="8303">
                  <c:v>3.8767313019390584E-2</c:v>
                </c:pt>
                <c:pt idx="8304">
                  <c:v>4.1537396121883653E-2</c:v>
                </c:pt>
                <c:pt idx="8305">
                  <c:v>3.2950138504155124E-2</c:v>
                </c:pt>
                <c:pt idx="8306">
                  <c:v>3.0180055401662048E-2</c:v>
                </c:pt>
                <c:pt idx="8307">
                  <c:v>3.1994459833795015E-2</c:v>
                </c:pt>
                <c:pt idx="8308">
                  <c:v>3.753462603878116E-2</c:v>
                </c:pt>
                <c:pt idx="8309">
                  <c:v>4.2797783933518005E-2</c:v>
                </c:pt>
                <c:pt idx="8310">
                  <c:v>4.0706371191135737E-2</c:v>
                </c:pt>
                <c:pt idx="8311">
                  <c:v>4.0304709141274236E-2</c:v>
                </c:pt>
                <c:pt idx="8312">
                  <c:v>4.0027700831024929E-2</c:v>
                </c:pt>
                <c:pt idx="8313">
                  <c:v>4.3476454293628806E-2</c:v>
                </c:pt>
                <c:pt idx="8314">
                  <c:v>3.4764542936288091E-2</c:v>
                </c:pt>
                <c:pt idx="8315">
                  <c:v>0</c:v>
                </c:pt>
                <c:pt idx="8316">
                  <c:v>0</c:v>
                </c:pt>
                <c:pt idx="8317">
                  <c:v>0</c:v>
                </c:pt>
                <c:pt idx="8318">
                  <c:v>0</c:v>
                </c:pt>
                <c:pt idx="8319">
                  <c:v>5.5124653739612187E-2</c:v>
                </c:pt>
                <c:pt idx="8320">
                  <c:v>7.2299168975069258E-2</c:v>
                </c:pt>
                <c:pt idx="8321">
                  <c:v>6.4542936288088645E-2</c:v>
                </c:pt>
                <c:pt idx="8322">
                  <c:v>6.869806094182826E-2</c:v>
                </c:pt>
                <c:pt idx="8323">
                  <c:v>7.6454293628808859E-2</c:v>
                </c:pt>
                <c:pt idx="8324">
                  <c:v>5.9279778393351801E-2</c:v>
                </c:pt>
                <c:pt idx="8325">
                  <c:v>5.997229916897507E-2</c:v>
                </c:pt>
                <c:pt idx="8326">
                  <c:v>5.5817174515235456E-2</c:v>
                </c:pt>
                <c:pt idx="8327">
                  <c:v>8.1689750692520782E-2</c:v>
                </c:pt>
                <c:pt idx="8328">
                  <c:v>6.4681440443213292E-2</c:v>
                </c:pt>
                <c:pt idx="8329">
                  <c:v>7.7534626038781168E-2</c:v>
                </c:pt>
                <c:pt idx="8330">
                  <c:v>6.8836565096952906E-2</c:v>
                </c:pt>
                <c:pt idx="8331">
                  <c:v>6.9252077562326875E-2</c:v>
                </c:pt>
                <c:pt idx="8332">
                  <c:v>8.4487534626038779E-2</c:v>
                </c:pt>
                <c:pt idx="8333">
                  <c:v>5.8144044321329642E-2</c:v>
                </c:pt>
                <c:pt idx="8334">
                  <c:v>8.8642659279778394E-2</c:v>
                </c:pt>
                <c:pt idx="8335">
                  <c:v>6.5096952908587261E-2</c:v>
                </c:pt>
                <c:pt idx="8336">
                  <c:v>6.229916897506925E-2</c:v>
                </c:pt>
                <c:pt idx="8337">
                  <c:v>0</c:v>
                </c:pt>
                <c:pt idx="8338">
                  <c:v>0</c:v>
                </c:pt>
                <c:pt idx="8339">
                  <c:v>0</c:v>
                </c:pt>
                <c:pt idx="8340">
                  <c:v>0</c:v>
                </c:pt>
                <c:pt idx="8341">
                  <c:v>0</c:v>
                </c:pt>
                <c:pt idx="8342">
                  <c:v>0</c:v>
                </c:pt>
                <c:pt idx="8343">
                  <c:v>0</c:v>
                </c:pt>
                <c:pt idx="8344">
                  <c:v>0</c:v>
                </c:pt>
                <c:pt idx="8345">
                  <c:v>0.23141828254847646</c:v>
                </c:pt>
                <c:pt idx="8346">
                  <c:v>0.24272022160664819</c:v>
                </c:pt>
                <c:pt idx="8347">
                  <c:v>0.24272022160664819</c:v>
                </c:pt>
                <c:pt idx="8348">
                  <c:v>0.23141828254847646</c:v>
                </c:pt>
                <c:pt idx="8349">
                  <c:v>0.23615512465373961</c:v>
                </c:pt>
                <c:pt idx="8350">
                  <c:v>0.24768698060941829</c:v>
                </c:pt>
                <c:pt idx="8351">
                  <c:v>0.14044321329639889</c:v>
                </c:pt>
                <c:pt idx="8352">
                  <c:v>0.16121883656509695</c:v>
                </c:pt>
                <c:pt idx="8353">
                  <c:v>0.14210526315789473</c:v>
                </c:pt>
                <c:pt idx="8354">
                  <c:v>0.16288088642659279</c:v>
                </c:pt>
                <c:pt idx="8355">
                  <c:v>0.16288088642659279</c:v>
                </c:pt>
                <c:pt idx="8356">
                  <c:v>0.14210526315789473</c:v>
                </c:pt>
                <c:pt idx="8357">
                  <c:v>0.12760387811634349</c:v>
                </c:pt>
                <c:pt idx="8358">
                  <c:v>0.13560941828254847</c:v>
                </c:pt>
                <c:pt idx="8359">
                  <c:v>0.1132409972299169</c:v>
                </c:pt>
                <c:pt idx="8360">
                  <c:v>0.12782548476454295</c:v>
                </c:pt>
                <c:pt idx="8361">
                  <c:v>9.8351800554016627E-2</c:v>
                </c:pt>
                <c:pt idx="8362">
                  <c:v>0.12015235457063712</c:v>
                </c:pt>
                <c:pt idx="8363">
                  <c:v>0.11981994459833795</c:v>
                </c:pt>
                <c:pt idx="8364">
                  <c:v>0.12997229916897507</c:v>
                </c:pt>
                <c:pt idx="8365">
                  <c:v>0.12975069252077562</c:v>
                </c:pt>
                <c:pt idx="8366">
                  <c:v>0.12196675900277008</c:v>
                </c:pt>
                <c:pt idx="8367">
                  <c:v>0.13775623268698062</c:v>
                </c:pt>
                <c:pt idx="8368">
                  <c:v>0.11534626038781164</c:v>
                </c:pt>
                <c:pt idx="8369">
                  <c:v>0.12225761772853186</c:v>
                </c:pt>
                <c:pt idx="8370">
                  <c:v>9.8628808864265921E-2</c:v>
                </c:pt>
                <c:pt idx="8371">
                  <c:v>9.8628808864265921E-2</c:v>
                </c:pt>
                <c:pt idx="8372">
                  <c:v>0.12975069252077562</c:v>
                </c:pt>
                <c:pt idx="8373">
                  <c:v>0.13775623268698062</c:v>
                </c:pt>
                <c:pt idx="8374">
                  <c:v>0.12997229916897507</c:v>
                </c:pt>
                <c:pt idx="8375">
                  <c:v>0.12225761772853186</c:v>
                </c:pt>
                <c:pt idx="8376">
                  <c:v>0.11534626038781164</c:v>
                </c:pt>
                <c:pt idx="8377">
                  <c:v>0.12196675900277008</c:v>
                </c:pt>
                <c:pt idx="8378">
                  <c:v>0.11488919667590028</c:v>
                </c:pt>
                <c:pt idx="8379">
                  <c:v>0.12117728531855956</c:v>
                </c:pt>
                <c:pt idx="8380">
                  <c:v>0.12347645429362882</c:v>
                </c:pt>
                <c:pt idx="8381">
                  <c:v>0.10975069252077563</c:v>
                </c:pt>
                <c:pt idx="8382">
                  <c:v>0.11234072022160665</c:v>
                </c:pt>
                <c:pt idx="8383">
                  <c:v>0.1031578947368421</c:v>
                </c:pt>
                <c:pt idx="8384">
                  <c:v>0</c:v>
                </c:pt>
                <c:pt idx="8385">
                  <c:v>0</c:v>
                </c:pt>
                <c:pt idx="8386">
                  <c:v>0</c:v>
                </c:pt>
                <c:pt idx="8387">
                  <c:v>0</c:v>
                </c:pt>
                <c:pt idx="8388">
                  <c:v>0</c:v>
                </c:pt>
                <c:pt idx="8389">
                  <c:v>0</c:v>
                </c:pt>
                <c:pt idx="8390">
                  <c:v>0</c:v>
                </c:pt>
                <c:pt idx="8391">
                  <c:v>2.2797783933518005E-3</c:v>
                </c:pt>
                <c:pt idx="8392">
                  <c:v>9.695290858725762E-4</c:v>
                </c:pt>
                <c:pt idx="8393">
                  <c:v>5.6232686980609416E-4</c:v>
                </c:pt>
                <c:pt idx="8394">
                  <c:v>0</c:v>
                </c:pt>
                <c:pt idx="8395">
                  <c:v>1.5927977839335181E-3</c:v>
                </c:pt>
                <c:pt idx="8396">
                  <c:v>3.376731301939058E-3</c:v>
                </c:pt>
                <c:pt idx="8397">
                  <c:v>0</c:v>
                </c:pt>
                <c:pt idx="8398">
                  <c:v>2.8919667590027701E-3</c:v>
                </c:pt>
                <c:pt idx="8399">
                  <c:v>6.3988919667590032E-4</c:v>
                </c:pt>
                <c:pt idx="8400">
                  <c:v>4.7977839335180059E-3</c:v>
                </c:pt>
                <c:pt idx="8401">
                  <c:v>5.5332409972299171E-2</c:v>
                </c:pt>
                <c:pt idx="8402">
                  <c:v>5.3878116343490302E-2</c:v>
                </c:pt>
                <c:pt idx="8403">
                  <c:v>5.732686980609418E-2</c:v>
                </c:pt>
                <c:pt idx="8404">
                  <c:v>5.9612188365650971E-2</c:v>
                </c:pt>
                <c:pt idx="8405">
                  <c:v>4.9002770083102491E-2</c:v>
                </c:pt>
                <c:pt idx="8406">
                  <c:v>4.9778393351800551E-2</c:v>
                </c:pt>
                <c:pt idx="8407">
                  <c:v>5.2132963988919666E-2</c:v>
                </c:pt>
                <c:pt idx="8408">
                  <c:v>5.6426592797783934E-2</c:v>
                </c:pt>
                <c:pt idx="8409">
                  <c:v>4.9445983379501388E-2</c:v>
                </c:pt>
                <c:pt idx="8410">
                  <c:v>5.1731301939058172E-2</c:v>
                </c:pt>
                <c:pt idx="8411">
                  <c:v>5.466759002770083E-2</c:v>
                </c:pt>
                <c:pt idx="8412">
                  <c:v>5.9099722991689752E-2</c:v>
                </c:pt>
                <c:pt idx="8413">
                  <c:v>5.8116343490304707E-2</c:v>
                </c:pt>
                <c:pt idx="8414">
                  <c:v>5.0567867036011079E-2</c:v>
                </c:pt>
                <c:pt idx="8415">
                  <c:v>5.0235457063711908E-2</c:v>
                </c:pt>
                <c:pt idx="8416">
                  <c:v>6.0263157894736845E-2</c:v>
                </c:pt>
                <c:pt idx="8417">
                  <c:v>5.2146814404432133E-2</c:v>
                </c:pt>
                <c:pt idx="8418">
                  <c:v>0.20224376731301938</c:v>
                </c:pt>
                <c:pt idx="8419">
                  <c:v>0.21267313019390582</c:v>
                </c:pt>
                <c:pt idx="8420">
                  <c:v>0.22103878116343489</c:v>
                </c:pt>
                <c:pt idx="8421">
                  <c:v>0.15054016620498614</c:v>
                </c:pt>
                <c:pt idx="8422">
                  <c:v>0.12422437673130193</c:v>
                </c:pt>
                <c:pt idx="8423">
                  <c:v>0.14943213296398891</c:v>
                </c:pt>
                <c:pt idx="8424">
                  <c:v>0.185</c:v>
                </c:pt>
                <c:pt idx="8425">
                  <c:v>0.13403047091412743</c:v>
                </c:pt>
                <c:pt idx="8426">
                  <c:v>0.12422437673130193</c:v>
                </c:pt>
                <c:pt idx="8427">
                  <c:v>0.15054016620498614</c:v>
                </c:pt>
                <c:pt idx="8428">
                  <c:v>0.12542936288088644</c:v>
                </c:pt>
                <c:pt idx="8429">
                  <c:v>0.1352354570637119</c:v>
                </c:pt>
                <c:pt idx="8430">
                  <c:v>0.15063711911357341</c:v>
                </c:pt>
                <c:pt idx="8431">
                  <c:v>0.14461218836565096</c:v>
                </c:pt>
                <c:pt idx="8432">
                  <c:v>0.17114958448753462</c:v>
                </c:pt>
                <c:pt idx="8433">
                  <c:v>0.15292243767313018</c:v>
                </c:pt>
                <c:pt idx="8434">
                  <c:v>0.17945983379501385</c:v>
                </c:pt>
                <c:pt idx="8435">
                  <c:v>0.13850415512465375</c:v>
                </c:pt>
                <c:pt idx="8436">
                  <c:v>0.13019390581717452</c:v>
                </c:pt>
                <c:pt idx="8437">
                  <c:v>0.14606648199445985</c:v>
                </c:pt>
                <c:pt idx="8438">
                  <c:v>0.15437673130193905</c:v>
                </c:pt>
                <c:pt idx="8439">
                  <c:v>0.17296398891966758</c:v>
                </c:pt>
                <c:pt idx="8440">
                  <c:v>0.14044321329639889</c:v>
                </c:pt>
                <c:pt idx="8441">
                  <c:v>0.13213296398891966</c:v>
                </c:pt>
                <c:pt idx="8442">
                  <c:v>0.18127423822714681</c:v>
                </c:pt>
                <c:pt idx="8443">
                  <c:v>0.15524930747922439</c:v>
                </c:pt>
                <c:pt idx="8444">
                  <c:v>0.13272853185595568</c:v>
                </c:pt>
                <c:pt idx="8445">
                  <c:v>0.18207756232686981</c:v>
                </c:pt>
                <c:pt idx="8446">
                  <c:v>0.14103878116343491</c:v>
                </c:pt>
                <c:pt idx="8447">
                  <c:v>0.14693905817174516</c:v>
                </c:pt>
                <c:pt idx="8448">
                  <c:v>0.17376731301939058</c:v>
                </c:pt>
                <c:pt idx="8449">
                  <c:v>1.296398891966759E-3</c:v>
                </c:pt>
                <c:pt idx="8450">
                  <c:v>1.6204986149584487E-3</c:v>
                </c:pt>
                <c:pt idx="8451">
                  <c:v>2.188365650969529E-3</c:v>
                </c:pt>
                <c:pt idx="8452">
                  <c:v>3.933518005540166E-3</c:v>
                </c:pt>
                <c:pt idx="8453">
                  <c:v>2.9113573407202214E-3</c:v>
                </c:pt>
                <c:pt idx="8454">
                  <c:v>3.8005540166204986E-3</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3.5817174515235459E-2</c:v>
                </c:pt>
                <c:pt idx="8486">
                  <c:v>2.4639889196675899E-2</c:v>
                </c:pt>
                <c:pt idx="8487">
                  <c:v>3.5817174515235459E-2</c:v>
                </c:pt>
                <c:pt idx="8488">
                  <c:v>3.6578947368421051E-2</c:v>
                </c:pt>
                <c:pt idx="8489">
                  <c:v>2.4639889196675899E-2</c:v>
                </c:pt>
                <c:pt idx="8490">
                  <c:v>4.5027700831024933E-2</c:v>
                </c:pt>
                <c:pt idx="8491">
                  <c:v>3.5947368421052631E-2</c:v>
                </c:pt>
                <c:pt idx="8492">
                  <c:v>5.540443213296399E-2</c:v>
                </c:pt>
                <c:pt idx="8493">
                  <c:v>4.2437673130193906E-2</c:v>
                </c:pt>
                <c:pt idx="8494">
                  <c:v>5.1512465373961216E-2</c:v>
                </c:pt>
                <c:pt idx="8495">
                  <c:v>6.4484764542936293E-2</c:v>
                </c:pt>
                <c:pt idx="8496">
                  <c:v>0</c:v>
                </c:pt>
                <c:pt idx="8497">
                  <c:v>0</c:v>
                </c:pt>
                <c:pt idx="8498">
                  <c:v>6.371191135734072E-4</c:v>
                </c:pt>
                <c:pt idx="8499">
                  <c:v>0</c:v>
                </c:pt>
                <c:pt idx="8500">
                  <c:v>1.3074792243767312E-3</c:v>
                </c:pt>
                <c:pt idx="8501">
                  <c:v>7.8393351800554016E-4</c:v>
                </c:pt>
                <c:pt idx="8502">
                  <c:v>2.074792243767313E-3</c:v>
                </c:pt>
                <c:pt idx="8503">
                  <c:v>1.4182825484764542E-3</c:v>
                </c:pt>
                <c:pt idx="8504">
                  <c:v>2.2019390581717452E-2</c:v>
                </c:pt>
                <c:pt idx="8505">
                  <c:v>2.4789473684210528E-2</c:v>
                </c:pt>
                <c:pt idx="8506">
                  <c:v>4.0440443213296401E-2</c:v>
                </c:pt>
                <c:pt idx="8507">
                  <c:v>4.8058171745152353E-2</c:v>
                </c:pt>
                <c:pt idx="8508">
                  <c:v>4.1825484764542939E-2</c:v>
                </c:pt>
                <c:pt idx="8509">
                  <c:v>4.1548476454293631E-2</c:v>
                </c:pt>
                <c:pt idx="8510">
                  <c:v>4.3903047091412739E-2</c:v>
                </c:pt>
                <c:pt idx="8511">
                  <c:v>4.010803324099723E-2</c:v>
                </c:pt>
                <c:pt idx="8512">
                  <c:v>4.7088642659279777E-2</c:v>
                </c:pt>
                <c:pt idx="8513">
                  <c:v>4.501108033240997E-2</c:v>
                </c:pt>
                <c:pt idx="8514">
                  <c:v>3.1853185595567865E-2</c:v>
                </c:pt>
                <c:pt idx="8515">
                  <c:v>4.3764542936288085E-2</c:v>
                </c:pt>
                <c:pt idx="8516">
                  <c:v>3.6551246537396123E-2</c:v>
                </c:pt>
                <c:pt idx="8517">
                  <c:v>4.5149584487534623E-2</c:v>
                </c:pt>
                <c:pt idx="8518">
                  <c:v>4.1825484764542939E-2</c:v>
                </c:pt>
                <c:pt idx="8519">
                  <c:v>4.5980609418282546E-2</c:v>
                </c:pt>
                <c:pt idx="8520">
                  <c:v>4.0994459833795016E-2</c:v>
                </c:pt>
                <c:pt idx="8521">
                  <c:v>4.6745152354570635E-2</c:v>
                </c:pt>
                <c:pt idx="8522">
                  <c:v>4.8889196675900276E-2</c:v>
                </c:pt>
                <c:pt idx="8523">
                  <c:v>4.4318559556786701E-2</c:v>
                </c:pt>
                <c:pt idx="8524">
                  <c:v>4.4872576177285316E-2</c:v>
                </c:pt>
                <c:pt idx="8525">
                  <c:v>4.2656509695290862E-2</c:v>
                </c:pt>
                <c:pt idx="8526">
                  <c:v>3.240720221606648E-2</c:v>
                </c:pt>
                <c:pt idx="8527">
                  <c:v>4.5703601108033239E-2</c:v>
                </c:pt>
                <c:pt idx="8528">
                  <c:v>3.7382271468144046E-2</c:v>
                </c:pt>
                <c:pt idx="8529">
                  <c:v>4.5842105263157892E-2</c:v>
                </c:pt>
                <c:pt idx="8530">
                  <c:v>4.1548476454293631E-2</c:v>
                </c:pt>
                <c:pt idx="8531">
                  <c:v>4.8058171745152353E-2</c:v>
                </c:pt>
                <c:pt idx="8532">
                  <c:v>4.1548476454293631E-2</c:v>
                </c:pt>
                <c:pt idx="8533">
                  <c:v>4.7576177285318558E-2</c:v>
                </c:pt>
                <c:pt idx="8534">
                  <c:v>4.3903047091412739E-2</c:v>
                </c:pt>
                <c:pt idx="8535">
                  <c:v>4.5288088642659277E-2</c:v>
                </c:pt>
                <c:pt idx="8536">
                  <c:v>4.6534626038781161E-2</c:v>
                </c:pt>
                <c:pt idx="8537">
                  <c:v>5.1105263157894737E-2</c:v>
                </c:pt>
                <c:pt idx="8538">
                  <c:v>3.8351800554016623E-2</c:v>
                </c:pt>
                <c:pt idx="8539">
                  <c:v>1.0157894736842105E-2</c:v>
                </c:pt>
                <c:pt idx="8540">
                  <c:v>1.5595567867036011E-3</c:v>
                </c:pt>
                <c:pt idx="8541">
                  <c:v>2.5540166204986148E-3</c:v>
                </c:pt>
                <c:pt idx="8542">
                  <c:v>1.4016620498614959E-3</c:v>
                </c:pt>
                <c:pt idx="8543">
                  <c:v>3.9058171745152357E-4</c:v>
                </c:pt>
                <c:pt idx="8544">
                  <c:v>2.221606648199446E-3</c:v>
                </c:pt>
                <c:pt idx="8545">
                  <c:v>3.1662049861495845E-3</c:v>
                </c:pt>
                <c:pt idx="8546">
                  <c:v>2.2326869806094181E-3</c:v>
                </c:pt>
                <c:pt idx="8547">
                  <c:v>9.6398891966759006E-4</c:v>
                </c:pt>
                <c:pt idx="8548">
                  <c:v>2.886426592797784E-3</c:v>
                </c:pt>
                <c:pt idx="8549">
                  <c:v>2.1246537396121886E-3</c:v>
                </c:pt>
                <c:pt idx="8550">
                  <c:v>1.4958448753462604E-3</c:v>
                </c:pt>
                <c:pt idx="8551">
                  <c:v>2.9307479224376732E-3</c:v>
                </c:pt>
                <c:pt idx="8552">
                  <c:v>4.3933518005540165E-3</c:v>
                </c:pt>
                <c:pt idx="8553">
                  <c:v>4.0997229916897504E-3</c:v>
                </c:pt>
                <c:pt idx="8554">
                  <c:v>3.3628808864265927E-3</c:v>
                </c:pt>
                <c:pt idx="8555">
                  <c:v>7.0235457063711912E-2</c:v>
                </c:pt>
                <c:pt idx="8556">
                  <c:v>5.8379501385041555E-2</c:v>
                </c:pt>
                <c:pt idx="8557">
                  <c:v>6.9903047091412748E-2</c:v>
                </c:pt>
                <c:pt idx="8558">
                  <c:v>6.3157894736842107E-2</c:v>
                </c:pt>
                <c:pt idx="8559">
                  <c:v>5.5027700831024928E-2</c:v>
                </c:pt>
                <c:pt idx="8560">
                  <c:v>9.3421052631578946E-2</c:v>
                </c:pt>
                <c:pt idx="8561">
                  <c:v>5.2534626038781167E-2</c:v>
                </c:pt>
                <c:pt idx="8562">
                  <c:v>5.9903047091412739E-2</c:v>
                </c:pt>
                <c:pt idx="8563">
                  <c:v>9.8656509695290856E-2</c:v>
                </c:pt>
                <c:pt idx="8564">
                  <c:v>6.3878116343490304E-2</c:v>
                </c:pt>
                <c:pt idx="8565">
                  <c:v>6.0831024930747921E-2</c:v>
                </c:pt>
                <c:pt idx="8566">
                  <c:v>6.7465373961218836E-2</c:v>
                </c:pt>
                <c:pt idx="8567">
                  <c:v>9.6135734072022166E-2</c:v>
                </c:pt>
                <c:pt idx="8568">
                  <c:v>9.594182825484765E-2</c:v>
                </c:pt>
                <c:pt idx="8569">
                  <c:v>7.2673130193905811E-2</c:v>
                </c:pt>
                <c:pt idx="8570">
                  <c:v>7.4058171745152349E-2</c:v>
                </c:pt>
                <c:pt idx="8571">
                  <c:v>5.6855955678670363E-2</c:v>
                </c:pt>
                <c:pt idx="8572">
                  <c:v>6.5263157894736842E-2</c:v>
                </c:pt>
                <c:pt idx="8573">
                  <c:v>6.5650969529085876E-2</c:v>
                </c:pt>
                <c:pt idx="8574">
                  <c:v>6.4224376731301935E-2</c:v>
                </c:pt>
                <c:pt idx="8575">
                  <c:v>7.5554016620498612E-2</c:v>
                </c:pt>
                <c:pt idx="8576">
                  <c:v>0.06</c:v>
                </c:pt>
                <c:pt idx="8577">
                  <c:v>9.0581717451523547E-2</c:v>
                </c:pt>
                <c:pt idx="8578">
                  <c:v>8.1495844875346266E-2</c:v>
                </c:pt>
                <c:pt idx="8579">
                  <c:v>8.8891966759002766E-2</c:v>
                </c:pt>
                <c:pt idx="8580">
                  <c:v>7.7631578947368426E-2</c:v>
                </c:pt>
                <c:pt idx="8581">
                  <c:v>8.6731301939058175E-2</c:v>
                </c:pt>
                <c:pt idx="8582">
                  <c:v>6.8240997229916903E-2</c:v>
                </c:pt>
                <c:pt idx="8583">
                  <c:v>8.2216066481994463E-2</c:v>
                </c:pt>
                <c:pt idx="8584">
                  <c:v>8.4376731301939054E-2</c:v>
                </c:pt>
                <c:pt idx="8585">
                  <c:v>8.8891966759002766E-2</c:v>
                </c:pt>
                <c:pt idx="8586">
                  <c:v>7.0235457063711912E-2</c:v>
                </c:pt>
                <c:pt idx="8587">
                  <c:v>8.6731301939058175E-2</c:v>
                </c:pt>
                <c:pt idx="8588">
                  <c:v>9.1703601108033245E-2</c:v>
                </c:pt>
                <c:pt idx="8589">
                  <c:v>8.2880886426592804E-2</c:v>
                </c:pt>
                <c:pt idx="8590">
                  <c:v>0.10022160664819944</c:v>
                </c:pt>
                <c:pt idx="8591">
                  <c:v>7.2977839335180053E-2</c:v>
                </c:pt>
                <c:pt idx="8592">
                  <c:v>8.067867036011081E-2</c:v>
                </c:pt>
                <c:pt idx="8593">
                  <c:v>6.851800554016621E-2</c:v>
                </c:pt>
                <c:pt idx="8594">
                  <c:v>8.2063711911357334E-2</c:v>
                </c:pt>
                <c:pt idx="8595">
                  <c:v>7.4293628808864268E-2</c:v>
                </c:pt>
                <c:pt idx="8596">
                  <c:v>8.4376731301939054E-2</c:v>
                </c:pt>
                <c:pt idx="8597">
                  <c:v>7.4362880886426591E-2</c:v>
                </c:pt>
                <c:pt idx="8598">
                  <c:v>7.9030470914127418E-2</c:v>
                </c:pt>
                <c:pt idx="8599">
                  <c:v>8.067867036011081E-2</c:v>
                </c:pt>
                <c:pt idx="8600">
                  <c:v>6.5775623268698055E-2</c:v>
                </c:pt>
                <c:pt idx="8601">
                  <c:v>6.229916897506925E-2</c:v>
                </c:pt>
                <c:pt idx="8602">
                  <c:v>9.0581717451523547E-2</c:v>
                </c:pt>
                <c:pt idx="8603">
                  <c:v>9.2285318559556781E-2</c:v>
                </c:pt>
                <c:pt idx="8604">
                  <c:v>8.6080332409972302E-2</c:v>
                </c:pt>
                <c:pt idx="8605">
                  <c:v>0.10736842105263159</c:v>
                </c:pt>
                <c:pt idx="8606">
                  <c:v>6.5498614958448748E-2</c:v>
                </c:pt>
                <c:pt idx="8607">
                  <c:v>9.3407202216066479E-2</c:v>
                </c:pt>
                <c:pt idx="8608">
                  <c:v>8.8005540166204987E-2</c:v>
                </c:pt>
                <c:pt idx="8609">
                  <c:v>8.5221606648199444E-2</c:v>
                </c:pt>
                <c:pt idx="8610">
                  <c:v>9.0595567867036014E-2</c:v>
                </c:pt>
                <c:pt idx="8611">
                  <c:v>6.9515235457063715E-2</c:v>
                </c:pt>
                <c:pt idx="8612">
                  <c:v>9.2285318559556781E-2</c:v>
                </c:pt>
                <c:pt idx="8613">
                  <c:v>0.11290858725761772</c:v>
                </c:pt>
                <c:pt idx="8614">
                  <c:v>9.0595567867036014E-2</c:v>
                </c:pt>
                <c:pt idx="8615">
                  <c:v>6.3573407202216062E-2</c:v>
                </c:pt>
                <c:pt idx="8616">
                  <c:v>7.6703601108033245E-2</c:v>
                </c:pt>
                <c:pt idx="8617">
                  <c:v>6.5734072022160667E-2</c:v>
                </c:pt>
                <c:pt idx="8618">
                  <c:v>8.6080332409972302E-2</c:v>
                </c:pt>
                <c:pt idx="8619">
                  <c:v>6.7049861495844881E-2</c:v>
                </c:pt>
                <c:pt idx="8620">
                  <c:v>8.2382271468144044E-2</c:v>
                </c:pt>
                <c:pt idx="8621">
                  <c:v>7.6828254847645425E-2</c:v>
                </c:pt>
                <c:pt idx="8622">
                  <c:v>7.556786703601108E-2</c:v>
                </c:pt>
                <c:pt idx="8623">
                  <c:v>8.8005540166204987E-2</c:v>
                </c:pt>
                <c:pt idx="8624">
                  <c:v>7.8905817174515239E-2</c:v>
                </c:pt>
                <c:pt idx="8625">
                  <c:v>7.396121883656509E-2</c:v>
                </c:pt>
                <c:pt idx="8626">
                  <c:v>6.1274238227146817E-2</c:v>
                </c:pt>
                <c:pt idx="8627">
                  <c:v>8.4182825484764537E-2</c:v>
                </c:pt>
                <c:pt idx="8628">
                  <c:v>6.9792243767313022E-2</c:v>
                </c:pt>
                <c:pt idx="8629">
                  <c:v>8.6606648199445982E-2</c:v>
                </c:pt>
                <c:pt idx="8630">
                  <c:v>8.2382271468144044E-2</c:v>
                </c:pt>
                <c:pt idx="8631">
                  <c:v>0.10192520775623269</c:v>
                </c:pt>
                <c:pt idx="8632">
                  <c:v>8.275623268698061E-2</c:v>
                </c:pt>
                <c:pt idx="8633">
                  <c:v>8.3767313019390582E-2</c:v>
                </c:pt>
                <c:pt idx="8634">
                  <c:v>7.8088642659279783E-2</c:v>
                </c:pt>
                <c:pt idx="8635">
                  <c:v>0.13613573407202217</c:v>
                </c:pt>
                <c:pt idx="8636">
                  <c:v>0.14390581717451523</c:v>
                </c:pt>
                <c:pt idx="8637">
                  <c:v>0.14619113573407203</c:v>
                </c:pt>
                <c:pt idx="8638">
                  <c:v>0.13842105263157894</c:v>
                </c:pt>
                <c:pt idx="8639">
                  <c:v>0.15076177285318559</c:v>
                </c:pt>
                <c:pt idx="8640">
                  <c:v>0.14299168975069251</c:v>
                </c:pt>
                <c:pt idx="8641">
                  <c:v>4.0581717451523549E-3</c:v>
                </c:pt>
                <c:pt idx="8642">
                  <c:v>3.9141274238227147E-3</c:v>
                </c:pt>
                <c:pt idx="8643">
                  <c:v>0.14544321329639889</c:v>
                </c:pt>
                <c:pt idx="8644">
                  <c:v>0.16367036011080333</c:v>
                </c:pt>
                <c:pt idx="8645">
                  <c:v>0.13102493074792243</c:v>
                </c:pt>
                <c:pt idx="8646">
                  <c:v>0.12271468144044322</c:v>
                </c:pt>
                <c:pt idx="8647">
                  <c:v>0.13713296398891966</c:v>
                </c:pt>
                <c:pt idx="8648">
                  <c:v>0.17198060941828255</c:v>
                </c:pt>
                <c:pt idx="8649">
                  <c:v>0.17379501385041551</c:v>
                </c:pt>
                <c:pt idx="8650">
                  <c:v>0.12465373961218837</c:v>
                </c:pt>
                <c:pt idx="8651">
                  <c:v>0.14689750692520775</c:v>
                </c:pt>
                <c:pt idx="8652">
                  <c:v>0.13858725761772853</c:v>
                </c:pt>
                <c:pt idx="8653">
                  <c:v>0.1329639889196676</c:v>
                </c:pt>
                <c:pt idx="8654">
                  <c:v>0.16548476454293629</c:v>
                </c:pt>
                <c:pt idx="8655">
                  <c:v>0.13355955678670361</c:v>
                </c:pt>
                <c:pt idx="8656">
                  <c:v>0.14777008310249307</c:v>
                </c:pt>
                <c:pt idx="8657">
                  <c:v>0.12524930747922439</c:v>
                </c:pt>
                <c:pt idx="8658">
                  <c:v>0.16628808864265929</c:v>
                </c:pt>
                <c:pt idx="8659">
                  <c:v>0.13945983379501384</c:v>
                </c:pt>
                <c:pt idx="8660">
                  <c:v>0.17459833795013852</c:v>
                </c:pt>
                <c:pt idx="8661">
                  <c:v>0</c:v>
                </c:pt>
                <c:pt idx="8662">
                  <c:v>0</c:v>
                </c:pt>
                <c:pt idx="8663">
                  <c:v>0</c:v>
                </c:pt>
                <c:pt idx="8664">
                  <c:v>5.3739612188365649E-2</c:v>
                </c:pt>
                <c:pt idx="8665">
                  <c:v>5.3850415512465374E-2</c:v>
                </c:pt>
                <c:pt idx="8666">
                  <c:v>5.662049861495845E-2</c:v>
                </c:pt>
                <c:pt idx="8667">
                  <c:v>5.6509695290858725E-2</c:v>
                </c:pt>
                <c:pt idx="8668">
                  <c:v>5.0443213296398892E-2</c:v>
                </c:pt>
                <c:pt idx="8669">
                  <c:v>4.7673130193905816E-2</c:v>
                </c:pt>
                <c:pt idx="8670">
                  <c:v>4.7673130193905816E-2</c:v>
                </c:pt>
                <c:pt idx="8671">
                  <c:v>5.0858725761772854E-2</c:v>
                </c:pt>
                <c:pt idx="8672">
                  <c:v>6.1883656509695288E-2</c:v>
                </c:pt>
                <c:pt idx="8673">
                  <c:v>5.8698060941828258E-2</c:v>
                </c:pt>
                <c:pt idx="8674">
                  <c:v>4.8157894736842108E-2</c:v>
                </c:pt>
                <c:pt idx="8675">
                  <c:v>5.8698060941828258E-2</c:v>
                </c:pt>
                <c:pt idx="8676">
                  <c:v>6.1883656509695288E-2</c:v>
                </c:pt>
                <c:pt idx="8677">
                  <c:v>5.1343490304709138E-2</c:v>
                </c:pt>
                <c:pt idx="8678">
                  <c:v>0</c:v>
                </c:pt>
                <c:pt idx="8679">
                  <c:v>0</c:v>
                </c:pt>
                <c:pt idx="8680">
                  <c:v>0</c:v>
                </c:pt>
                <c:pt idx="8681">
                  <c:v>3.3240997229916896E-5</c:v>
                </c:pt>
                <c:pt idx="8682">
                  <c:v>1.1357340720221607E-4</c:v>
                </c:pt>
                <c:pt idx="8683">
                  <c:v>0</c:v>
                </c:pt>
                <c:pt idx="8684">
                  <c:v>4.0997229916897506E-4</c:v>
                </c:pt>
                <c:pt idx="8685">
                  <c:v>6.1135734072022163E-2</c:v>
                </c:pt>
                <c:pt idx="8686">
                  <c:v>9.7617728531855949E-2</c:v>
                </c:pt>
                <c:pt idx="8687">
                  <c:v>8.6052631578947367E-2</c:v>
                </c:pt>
                <c:pt idx="8688">
                  <c:v>7.7063711911357344E-2</c:v>
                </c:pt>
                <c:pt idx="8689">
                  <c:v>7.2880886426592795E-2</c:v>
                </c:pt>
                <c:pt idx="8690">
                  <c:v>6.8033240997229918E-2</c:v>
                </c:pt>
                <c:pt idx="8691">
                  <c:v>9.0900277008310243E-2</c:v>
                </c:pt>
                <c:pt idx="8692">
                  <c:v>9.2770083102493073E-2</c:v>
                </c:pt>
                <c:pt idx="8693">
                  <c:v>7.7036011080332409E-2</c:v>
                </c:pt>
                <c:pt idx="8694">
                  <c:v>7.2188365650969533E-2</c:v>
                </c:pt>
                <c:pt idx="8695">
                  <c:v>8.191135734072022E-2</c:v>
                </c:pt>
                <c:pt idx="8696">
                  <c:v>7.2853185595567874E-2</c:v>
                </c:pt>
                <c:pt idx="8697">
                  <c:v>8.857340720221607E-2</c:v>
                </c:pt>
                <c:pt idx="8698">
                  <c:v>6.0872576177285316E-2</c:v>
                </c:pt>
                <c:pt idx="8699">
                  <c:v>7.3545706371191136E-2</c:v>
                </c:pt>
                <c:pt idx="8700">
                  <c:v>7.9279778393351805E-2</c:v>
                </c:pt>
                <c:pt idx="8701">
                  <c:v>9.3421052631578946E-2</c:v>
                </c:pt>
                <c:pt idx="8702">
                  <c:v>6.869806094182826E-2</c:v>
                </c:pt>
                <c:pt idx="8703">
                  <c:v>8.4127423822714681E-2</c:v>
                </c:pt>
                <c:pt idx="8704">
                  <c:v>7.770083102493075E-2</c:v>
                </c:pt>
                <c:pt idx="8705">
                  <c:v>7.4930747922437674E-2</c:v>
                </c:pt>
                <c:pt idx="8706">
                  <c:v>7.4238227146814398E-2</c:v>
                </c:pt>
                <c:pt idx="8707">
                  <c:v>9.4252077562326869E-2</c:v>
                </c:pt>
                <c:pt idx="8708">
                  <c:v>8.9404432132963993E-2</c:v>
                </c:pt>
                <c:pt idx="8709">
                  <c:v>7.0083102493074798E-2</c:v>
                </c:pt>
                <c:pt idx="8710">
                  <c:v>7.9085872576177288E-2</c:v>
                </c:pt>
                <c:pt idx="8711">
                  <c:v>8.0110803324099727E-2</c:v>
                </c:pt>
                <c:pt idx="8712">
                  <c:v>6.1135734072022163E-2</c:v>
                </c:pt>
                <c:pt idx="8713">
                  <c:v>8.4958448753462604E-2</c:v>
                </c:pt>
                <c:pt idx="8714">
                  <c:v>8.0304709141274244E-2</c:v>
                </c:pt>
                <c:pt idx="8715">
                  <c:v>8.080332409972299E-2</c:v>
                </c:pt>
                <c:pt idx="8716">
                  <c:v>7.2326869806094179E-2</c:v>
                </c:pt>
                <c:pt idx="8717">
                  <c:v>8.8240997229916893E-2</c:v>
                </c:pt>
                <c:pt idx="8718">
                  <c:v>8.6565096952908593E-2</c:v>
                </c:pt>
                <c:pt idx="8719">
                  <c:v>6.9944598337950137E-2</c:v>
                </c:pt>
                <c:pt idx="8720">
                  <c:v>7.6869806094182827E-2</c:v>
                </c:pt>
                <c:pt idx="8721">
                  <c:v>7.8254847645429365E-2</c:v>
                </c:pt>
                <c:pt idx="8722">
                  <c:v>7.9722991689750694E-2</c:v>
                </c:pt>
                <c:pt idx="8723">
                  <c:v>7.2022160664819951E-2</c:v>
                </c:pt>
                <c:pt idx="8724">
                  <c:v>6.8310249307479226E-2</c:v>
                </c:pt>
                <c:pt idx="8725">
                  <c:v>4.1814404432132961E-2</c:v>
                </c:pt>
                <c:pt idx="8726">
                  <c:v>4.5969529085872575E-2</c:v>
                </c:pt>
                <c:pt idx="8727">
                  <c:v>5.1509695290858727E-2</c:v>
                </c:pt>
                <c:pt idx="8728">
                  <c:v>3.9044321329639892E-2</c:v>
                </c:pt>
                <c:pt idx="8729">
                  <c:v>5.4279778393351803E-2</c:v>
                </c:pt>
                <c:pt idx="8730">
                  <c:v>4.8739612188365651E-2</c:v>
                </c:pt>
                <c:pt idx="8731">
                  <c:v>5.3171745152354573E-2</c:v>
                </c:pt>
                <c:pt idx="8732">
                  <c:v>5.5664819944598341E-2</c:v>
                </c:pt>
                <c:pt idx="8733">
                  <c:v>4.8185595567867036E-2</c:v>
                </c:pt>
                <c:pt idx="8734">
                  <c:v>4.3753462603878114E-2</c:v>
                </c:pt>
                <c:pt idx="8735">
                  <c:v>5.4556786703601111E-2</c:v>
                </c:pt>
                <c:pt idx="8736">
                  <c:v>5.7603878116343488E-2</c:v>
                </c:pt>
                <c:pt idx="8737">
                  <c:v>4.0706371191135737E-2</c:v>
                </c:pt>
                <c:pt idx="8738">
                  <c:v>5.123268698060942E-2</c:v>
                </c:pt>
                <c:pt idx="8739">
                  <c:v>4.5346260387811636E-2</c:v>
                </c:pt>
                <c:pt idx="8740">
                  <c:v>5.337950138504155E-2</c:v>
                </c:pt>
                <c:pt idx="8741">
                  <c:v>5.7119113573407203E-2</c:v>
                </c:pt>
                <c:pt idx="8742">
                  <c:v>5.0332409972299166E-2</c:v>
                </c:pt>
                <c:pt idx="8743">
                  <c:v>4.2299168975069253E-2</c:v>
                </c:pt>
                <c:pt idx="8744">
                  <c:v>5.7534626038781164E-2</c:v>
                </c:pt>
                <c:pt idx="8745">
                  <c:v>7.8185595567867042E-2</c:v>
                </c:pt>
                <c:pt idx="8746">
                  <c:v>7.2659279778393357E-2</c:v>
                </c:pt>
                <c:pt idx="8747">
                  <c:v>8.6523545706371191E-2</c:v>
                </c:pt>
                <c:pt idx="8748">
                  <c:v>9.8753462603878114E-2</c:v>
                </c:pt>
                <c:pt idx="8749">
                  <c:v>0.10422437673130194</c:v>
                </c:pt>
                <c:pt idx="8750">
                  <c:v>6.7188365650969528E-2</c:v>
                </c:pt>
                <c:pt idx="8751">
                  <c:v>9.2977839335180057E-2</c:v>
                </c:pt>
                <c:pt idx="8752">
                  <c:v>8.7506925207756228E-2</c:v>
                </c:pt>
                <c:pt idx="8753">
                  <c:v>8.1052631578947362E-2</c:v>
                </c:pt>
                <c:pt idx="8754">
                  <c:v>7.2714681440443213E-2</c:v>
                </c:pt>
                <c:pt idx="8755">
                  <c:v>6.340720221606648E-2</c:v>
                </c:pt>
                <c:pt idx="8756">
                  <c:v>9.5346260387811632E-2</c:v>
                </c:pt>
                <c:pt idx="8757">
                  <c:v>8.688365650969529E-2</c:v>
                </c:pt>
                <c:pt idx="8758">
                  <c:v>7.396121883656509E-2</c:v>
                </c:pt>
                <c:pt idx="8759">
                  <c:v>6.8878116343490309E-2</c:v>
                </c:pt>
                <c:pt idx="8760">
                  <c:v>8.1412742382271475E-2</c:v>
                </c:pt>
                <c:pt idx="8761">
                  <c:v>8.9875346260387817E-2</c:v>
                </c:pt>
                <c:pt idx="8762">
                  <c:v>7.9432132963988919E-2</c:v>
                </c:pt>
                <c:pt idx="8763">
                  <c:v>7.7825484764542943E-2</c:v>
                </c:pt>
                <c:pt idx="8764">
                  <c:v>8.3296398891966758E-2</c:v>
                </c:pt>
                <c:pt idx="8765">
                  <c:v>6.9168975069252084E-2</c:v>
                </c:pt>
                <c:pt idx="8766">
                  <c:v>9.0249307479224383E-2</c:v>
                </c:pt>
                <c:pt idx="8767">
                  <c:v>6.3698060941828255E-2</c:v>
                </c:pt>
                <c:pt idx="8768">
                  <c:v>9.549861495844876E-2</c:v>
                </c:pt>
                <c:pt idx="8769">
                  <c:v>9.0027700831024932E-2</c:v>
                </c:pt>
                <c:pt idx="8770">
                  <c:v>8.4778393351800554E-2</c:v>
                </c:pt>
                <c:pt idx="8771">
                  <c:v>0.10465373961218837</c:v>
                </c:pt>
                <c:pt idx="8772">
                  <c:v>8.986149584487535E-2</c:v>
                </c:pt>
                <c:pt idx="8773">
                  <c:v>9.8559556786703598E-2</c:v>
                </c:pt>
                <c:pt idx="8774">
                  <c:v>8.2853185595567869E-2</c:v>
                </c:pt>
                <c:pt idx="8775">
                  <c:v>9.0747922437673129E-2</c:v>
                </c:pt>
                <c:pt idx="8776">
                  <c:v>7.5789473684210532E-2</c:v>
                </c:pt>
                <c:pt idx="8777">
                  <c:v>8.8614958448753459E-2</c:v>
                </c:pt>
                <c:pt idx="8778">
                  <c:v>9.7839335180055401E-2</c:v>
                </c:pt>
                <c:pt idx="8779">
                  <c:v>0.11434903047091413</c:v>
                </c:pt>
                <c:pt idx="8780">
                  <c:v>9.0415512465373965E-2</c:v>
                </c:pt>
                <c:pt idx="8781">
                  <c:v>0.10686980609418283</c:v>
                </c:pt>
                <c:pt idx="8782">
                  <c:v>8.3684210526315791E-2</c:v>
                </c:pt>
                <c:pt idx="8783">
                  <c:v>8.2520775623268691E-2</c:v>
                </c:pt>
                <c:pt idx="8784">
                  <c:v>9.6509695290858732E-2</c:v>
                </c:pt>
                <c:pt idx="8785">
                  <c:v>0.10847645429362882</c:v>
                </c:pt>
                <c:pt idx="8786">
                  <c:v>8.4459833795013844E-2</c:v>
                </c:pt>
                <c:pt idx="8787">
                  <c:v>8.3268698060941823E-2</c:v>
                </c:pt>
                <c:pt idx="8788">
                  <c:v>9.1163434903047097E-2</c:v>
                </c:pt>
                <c:pt idx="8789">
                  <c:v>8.293628808864266E-2</c:v>
                </c:pt>
                <c:pt idx="8790">
                  <c:v>0.10019390581717451</c:v>
                </c:pt>
                <c:pt idx="8791">
                  <c:v>8.9030470914127427E-2</c:v>
                </c:pt>
                <c:pt idx="8792">
                  <c:v>9.0831024930747919E-2</c:v>
                </c:pt>
                <c:pt idx="8793">
                  <c:v>0.10628808864265928</c:v>
                </c:pt>
                <c:pt idx="8794">
                  <c:v>0.11595567867036011</c:v>
                </c:pt>
                <c:pt idx="8795">
                  <c:v>7.6565096952908585E-2</c:v>
                </c:pt>
                <c:pt idx="8796">
                  <c:v>9.6925207756232687E-2</c:v>
                </c:pt>
                <c:pt idx="8797">
                  <c:v>9.8808864265927984E-2</c:v>
                </c:pt>
                <c:pt idx="8798">
                  <c:v>0.10720221606648199</c:v>
                </c:pt>
                <c:pt idx="8799">
                  <c:v>9.9196675900277004E-2</c:v>
                </c:pt>
                <c:pt idx="8800">
                  <c:v>0.11916897506925207</c:v>
                </c:pt>
                <c:pt idx="8801">
                  <c:v>0.13146814404432133</c:v>
                </c:pt>
                <c:pt idx="8802">
                  <c:v>0.14792243767313018</c:v>
                </c:pt>
                <c:pt idx="8803">
                  <c:v>0.12293628808864265</c:v>
                </c:pt>
                <c:pt idx="8804">
                  <c:v>0.13936288088642659</c:v>
                </c:pt>
                <c:pt idx="8805">
                  <c:v>9.0803324099722998E-2</c:v>
                </c:pt>
                <c:pt idx="8806">
                  <c:v>0.11353185595567868</c:v>
                </c:pt>
                <c:pt idx="8807">
                  <c:v>0.10979224376731302</c:v>
                </c:pt>
                <c:pt idx="8808">
                  <c:v>0.1031994459833795</c:v>
                </c:pt>
                <c:pt idx="8809">
                  <c:v>0.11962603878116343</c:v>
                </c:pt>
                <c:pt idx="8810">
                  <c:v>9.336565096952909E-2</c:v>
                </c:pt>
                <c:pt idx="8811">
                  <c:v>0.11353185595567868</c:v>
                </c:pt>
                <c:pt idx="8812">
                  <c:v>0.10369806094182825</c:v>
                </c:pt>
                <c:pt idx="8813">
                  <c:v>0.10425207756232686</c:v>
                </c:pt>
                <c:pt idx="8814">
                  <c:v>0.12018005540166204</c:v>
                </c:pt>
                <c:pt idx="8815">
                  <c:v>0.10375346260387812</c:v>
                </c:pt>
                <c:pt idx="8816">
                  <c:v>0.11408587257617729</c:v>
                </c:pt>
                <c:pt idx="8817">
                  <c:v>0.11034626038781163</c:v>
                </c:pt>
                <c:pt idx="8818">
                  <c:v>0.11408587257617729</c:v>
                </c:pt>
                <c:pt idx="8819">
                  <c:v>9.3919667590027706E-2</c:v>
                </c:pt>
                <c:pt idx="8820">
                  <c:v>9.807479224376732E-2</c:v>
                </c:pt>
                <c:pt idx="8821">
                  <c:v>9.8421052631578951E-2</c:v>
                </c:pt>
                <c:pt idx="8822">
                  <c:v>9.4265927977839337E-2</c:v>
                </c:pt>
                <c:pt idx="8823">
                  <c:v>0.11443213296398892</c:v>
                </c:pt>
                <c:pt idx="8824">
                  <c:v>0.10409972299168975</c:v>
                </c:pt>
                <c:pt idx="8825">
                  <c:v>0.10459833795013851</c:v>
                </c:pt>
                <c:pt idx="8826">
                  <c:v>0.12052631578947369</c:v>
                </c:pt>
                <c:pt idx="8827">
                  <c:v>0.11443213296398892</c:v>
                </c:pt>
                <c:pt idx="8828">
                  <c:v>0.11069252077562326</c:v>
                </c:pt>
                <c:pt idx="8829">
                  <c:v>0.10962603878116343</c:v>
                </c:pt>
                <c:pt idx="8830">
                  <c:v>9.2797783933518008E-2</c:v>
                </c:pt>
                <c:pt idx="8831">
                  <c:v>0.11246537396121883</c:v>
                </c:pt>
                <c:pt idx="8832">
                  <c:v>0.10353185595567867</c:v>
                </c:pt>
                <c:pt idx="8833">
                  <c:v>0.1185595567867036</c:v>
                </c:pt>
                <c:pt idx="8834">
                  <c:v>8.1565096952908589E-2</c:v>
                </c:pt>
                <c:pt idx="8835">
                  <c:v>9.2299168975069248E-2</c:v>
                </c:pt>
                <c:pt idx="8836">
                  <c:v>0.10962603878116343</c:v>
                </c:pt>
                <c:pt idx="8837">
                  <c:v>9.2299168975069248E-2</c:v>
                </c:pt>
                <c:pt idx="8838">
                  <c:v>0.11246537396121883</c:v>
                </c:pt>
                <c:pt idx="8839">
                  <c:v>9.349030470914127E-2</c:v>
                </c:pt>
                <c:pt idx="8840">
                  <c:v>0.1185595567867036</c:v>
                </c:pt>
                <c:pt idx="8841">
                  <c:v>0.10353185595567867</c:v>
                </c:pt>
                <c:pt idx="8842">
                  <c:v>8.2257617728531851E-2</c:v>
                </c:pt>
                <c:pt idx="8843">
                  <c:v>0.11246537396121883</c:v>
                </c:pt>
                <c:pt idx="8844">
                  <c:v>9.4044321329639885E-2</c:v>
                </c:pt>
                <c:pt idx="8845">
                  <c:v>0.1185595567867036</c:v>
                </c:pt>
                <c:pt idx="8846">
                  <c:v>8.2825484764542934E-2</c:v>
                </c:pt>
                <c:pt idx="8847">
                  <c:v>0.10969529085872576</c:v>
                </c:pt>
                <c:pt idx="8848">
                  <c:v>0.10360110803324099</c:v>
                </c:pt>
                <c:pt idx="8849">
                  <c:v>9.2382271468144039E-2</c:v>
                </c:pt>
                <c:pt idx="8850">
                  <c:v>0</c:v>
                </c:pt>
                <c:pt idx="8851">
                  <c:v>0</c:v>
                </c:pt>
                <c:pt idx="8852">
                  <c:v>0</c:v>
                </c:pt>
                <c:pt idx="8853">
                  <c:v>0</c:v>
                </c:pt>
                <c:pt idx="8854">
                  <c:v>0</c:v>
                </c:pt>
                <c:pt idx="8855">
                  <c:v>0</c:v>
                </c:pt>
                <c:pt idx="8856">
                  <c:v>6.0844875346260388E-2</c:v>
                </c:pt>
                <c:pt idx="8857">
                  <c:v>5.6662049861495846E-2</c:v>
                </c:pt>
                <c:pt idx="8858">
                  <c:v>7.685595567867036E-2</c:v>
                </c:pt>
                <c:pt idx="8859">
                  <c:v>6.411357340720221E-2</c:v>
                </c:pt>
                <c:pt idx="8860">
                  <c:v>5.9612188365650971E-2</c:v>
                </c:pt>
                <c:pt idx="8861">
                  <c:v>7.2354570637119114E-2</c:v>
                </c:pt>
                <c:pt idx="8862">
                  <c:v>6.3213296398891963E-2</c:v>
                </c:pt>
                <c:pt idx="8863">
                  <c:v>6.8739612188365648E-2</c:v>
                </c:pt>
                <c:pt idx="8864">
                  <c:v>8.1481994459833798E-2</c:v>
                </c:pt>
                <c:pt idx="8865">
                  <c:v>7.5955678670360113E-2</c:v>
                </c:pt>
                <c:pt idx="8866">
                  <c:v>0.12850415512465374</c:v>
                </c:pt>
                <c:pt idx="8867">
                  <c:v>0.10332409972299168</c:v>
                </c:pt>
                <c:pt idx="8868">
                  <c:v>0.11301939058171745</c:v>
                </c:pt>
                <c:pt idx="8869">
                  <c:v>0.10332409972299168</c:v>
                </c:pt>
                <c:pt idx="8870">
                  <c:v>0.1299168975069252</c:v>
                </c:pt>
                <c:pt idx="8871">
                  <c:v>0.1667590027700831</c:v>
                </c:pt>
                <c:pt idx="8872">
                  <c:v>0.15144044321329639</c:v>
                </c:pt>
                <c:pt idx="8873">
                  <c:v>0.14174515235457064</c:v>
                </c:pt>
                <c:pt idx="8874">
                  <c:v>0.12948753462603879</c:v>
                </c:pt>
                <c:pt idx="8875">
                  <c:v>0.11829639889196676</c:v>
                </c:pt>
                <c:pt idx="8876">
                  <c:v>0.15706371191135735</c:v>
                </c:pt>
                <c:pt idx="8877">
                  <c:v>0.1800415512465374</c:v>
                </c:pt>
                <c:pt idx="8878">
                  <c:v>0.13918282548476454</c:v>
                </c:pt>
                <c:pt idx="8879">
                  <c:v>0.13698060941828255</c:v>
                </c:pt>
                <c:pt idx="8880">
                  <c:v>0.12394736842105263</c:v>
                </c:pt>
                <c:pt idx="8881">
                  <c:v>0.1466759002770083</c:v>
                </c:pt>
                <c:pt idx="8882">
                  <c:v>0.11275623268698061</c:v>
                </c:pt>
                <c:pt idx="8883">
                  <c:v>0.16965373961218835</c:v>
                </c:pt>
                <c:pt idx="8884">
                  <c:v>0.1599584487534626</c:v>
                </c:pt>
                <c:pt idx="8885">
                  <c:v>0.13364265927977839</c:v>
                </c:pt>
                <c:pt idx="8886">
                  <c:v>0.13156509695290858</c:v>
                </c:pt>
                <c:pt idx="8887">
                  <c:v>0.14070637119113574</c:v>
                </c:pt>
                <c:pt idx="8888">
                  <c:v>0.16120498614958448</c:v>
                </c:pt>
                <c:pt idx="8889">
                  <c:v>8.585872576177285E-2</c:v>
                </c:pt>
                <c:pt idx="8890">
                  <c:v>7.9681440443213292E-2</c:v>
                </c:pt>
                <c:pt idx="8891">
                  <c:v>0.11078947368421052</c:v>
                </c:pt>
                <c:pt idx="8892">
                  <c:v>8.9930747922437673E-2</c:v>
                </c:pt>
                <c:pt idx="8893">
                  <c:v>7.7548476454293636E-2</c:v>
                </c:pt>
                <c:pt idx="8894">
                  <c:v>9.957063711911357E-2</c:v>
                </c:pt>
                <c:pt idx="8895">
                  <c:v>9.2285318559556781E-2</c:v>
                </c:pt>
                <c:pt idx="8896">
                  <c:v>8.7797783933518003E-2</c:v>
                </c:pt>
                <c:pt idx="8897">
                  <c:v>0.10608033240997231</c:v>
                </c:pt>
                <c:pt idx="8898">
                  <c:v>8.1620498614958445E-2</c:v>
                </c:pt>
                <c:pt idx="8899">
                  <c:v>9.375346260387811E-2</c:v>
                </c:pt>
                <c:pt idx="8900">
                  <c:v>8.9044321329639894E-2</c:v>
                </c:pt>
                <c:pt idx="8901">
                  <c:v>0.10704986149584488</c:v>
                </c:pt>
                <c:pt idx="8902">
                  <c:v>7.7548476454293636E-2</c:v>
                </c:pt>
                <c:pt idx="8903">
                  <c:v>0.10095567867036011</c:v>
                </c:pt>
                <c:pt idx="8904">
                  <c:v>9.7908587257617724E-2</c:v>
                </c:pt>
                <c:pt idx="8905">
                  <c:v>8.275623268698061E-2</c:v>
                </c:pt>
                <c:pt idx="8906">
                  <c:v>0.13865650969529086</c:v>
                </c:pt>
                <c:pt idx="8907">
                  <c:v>0.12295013850415512</c:v>
                </c:pt>
                <c:pt idx="8908">
                  <c:v>0.14015235457063713</c:v>
                </c:pt>
                <c:pt idx="8909">
                  <c:v>0.12444598337950138</c:v>
                </c:pt>
                <c:pt idx="8910">
                  <c:v>0.12527700831024929</c:v>
                </c:pt>
                <c:pt idx="8911">
                  <c:v>0.12465373961218837</c:v>
                </c:pt>
                <c:pt idx="8912">
                  <c:v>0.14098337950138504</c:v>
                </c:pt>
                <c:pt idx="8913">
                  <c:v>0.14036011080332411</c:v>
                </c:pt>
                <c:pt idx="8914">
                  <c:v>4.7257617728531855E-2</c:v>
                </c:pt>
                <c:pt idx="8915">
                  <c:v>4.0969529085872577E-2</c:v>
                </c:pt>
                <c:pt idx="8916">
                  <c:v>4.4016620498614961E-2</c:v>
                </c:pt>
                <c:pt idx="8917">
                  <c:v>5.4044321329639891E-2</c:v>
                </c:pt>
                <c:pt idx="8918">
                  <c:v>4.2105263157894736E-2</c:v>
                </c:pt>
                <c:pt idx="8919">
                  <c:v>5.5221606648199445E-2</c:v>
                </c:pt>
                <c:pt idx="8920">
                  <c:v>3.9058171745152352E-2</c:v>
                </c:pt>
                <c:pt idx="8921">
                  <c:v>5.2174515235457061E-2</c:v>
                </c:pt>
                <c:pt idx="8922">
                  <c:v>5.6869806094182823E-2</c:v>
                </c:pt>
                <c:pt idx="8923">
                  <c:v>5.3822714681440446E-2</c:v>
                </c:pt>
                <c:pt idx="8924">
                  <c:v>4.3573407202216065E-2</c:v>
                </c:pt>
                <c:pt idx="8925">
                  <c:v>4.0526315789473681E-2</c:v>
                </c:pt>
                <c:pt idx="8926">
                  <c:v>4.2465373961218834E-2</c:v>
                </c:pt>
                <c:pt idx="8927">
                  <c:v>4.5512465373961218E-2</c:v>
                </c:pt>
                <c:pt idx="8928">
                  <c:v>5.5761772853185593E-2</c:v>
                </c:pt>
                <c:pt idx="8929">
                  <c:v>4.8698060941828256E-2</c:v>
                </c:pt>
                <c:pt idx="8930">
                  <c:v>5.6274238227146813E-2</c:v>
                </c:pt>
                <c:pt idx="8931">
                  <c:v>5.7382271468144043E-2</c:v>
                </c:pt>
                <c:pt idx="8932">
                  <c:v>5.4335180055401659E-2</c:v>
                </c:pt>
                <c:pt idx="8933">
                  <c:v>4.9487534626038783E-2</c:v>
                </c:pt>
                <c:pt idx="8934">
                  <c:v>5.2534626038781167E-2</c:v>
                </c:pt>
                <c:pt idx="8935">
                  <c:v>8.3988919667590034E-2</c:v>
                </c:pt>
                <c:pt idx="8936">
                  <c:v>8.9252077562326865E-2</c:v>
                </c:pt>
                <c:pt idx="8937">
                  <c:v>7.7756232686980606E-2</c:v>
                </c:pt>
                <c:pt idx="8938">
                  <c:v>8.301939058171745E-2</c:v>
                </c:pt>
                <c:pt idx="8939">
                  <c:v>8.4529085872576182E-2</c:v>
                </c:pt>
                <c:pt idx="8940">
                  <c:v>7.8296398891966754E-2</c:v>
                </c:pt>
                <c:pt idx="8941">
                  <c:v>7.849030470914127E-2</c:v>
                </c:pt>
                <c:pt idx="8942">
                  <c:v>7.2257617728531856E-2</c:v>
                </c:pt>
                <c:pt idx="8943">
                  <c:v>7.1966759002770081E-2</c:v>
                </c:pt>
                <c:pt idx="8944">
                  <c:v>7.8199445983379495E-2</c:v>
                </c:pt>
                <c:pt idx="8945">
                  <c:v>7.2382271468144049E-2</c:v>
                </c:pt>
                <c:pt idx="8946">
                  <c:v>6.6149584487534621E-2</c:v>
                </c:pt>
                <c:pt idx="8947">
                  <c:v>6.3836565096952902E-2</c:v>
                </c:pt>
                <c:pt idx="8948">
                  <c:v>9.109418282548476E-2</c:v>
                </c:pt>
                <c:pt idx="8949">
                  <c:v>8.7590027700831019E-2</c:v>
                </c:pt>
                <c:pt idx="8950">
                  <c:v>7.0193905817174509E-2</c:v>
                </c:pt>
                <c:pt idx="8951">
                  <c:v>9.7299168975069253E-2</c:v>
                </c:pt>
                <c:pt idx="8952">
                  <c:v>8.1218836565096958E-2</c:v>
                </c:pt>
                <c:pt idx="8953">
                  <c:v>7.1939058171745146E-2</c:v>
                </c:pt>
                <c:pt idx="8954">
                  <c:v>7.8144044321329639E-2</c:v>
                </c:pt>
                <c:pt idx="8955">
                  <c:v>6.7562326869806094E-2</c:v>
                </c:pt>
                <c:pt idx="8956">
                  <c:v>7.3476454293628812E-2</c:v>
                </c:pt>
                <c:pt idx="8957">
                  <c:v>7.7229916897506926E-2</c:v>
                </c:pt>
                <c:pt idx="8958">
                  <c:v>7.6274238227146809E-2</c:v>
                </c:pt>
                <c:pt idx="8959">
                  <c:v>7.1315789473684207E-2</c:v>
                </c:pt>
                <c:pt idx="8960">
                  <c:v>8.2853185595567869E-2</c:v>
                </c:pt>
                <c:pt idx="8961">
                  <c:v>8.3531855955678677E-2</c:v>
                </c:pt>
                <c:pt idx="8962">
                  <c:v>8.2576177285318561E-2</c:v>
                </c:pt>
                <c:pt idx="8963">
                  <c:v>8.9445983379501381E-2</c:v>
                </c:pt>
                <c:pt idx="8964">
                  <c:v>9.8961218836565099E-2</c:v>
                </c:pt>
                <c:pt idx="8965">
                  <c:v>7.0360110803324105E-2</c:v>
                </c:pt>
                <c:pt idx="8966">
                  <c:v>9.304709141274238E-2</c:v>
                </c:pt>
                <c:pt idx="8967">
                  <c:v>8.8490304709141279E-2</c:v>
                </c:pt>
                <c:pt idx="8968">
                  <c:v>7.6952908587257618E-2</c:v>
                </c:pt>
                <c:pt idx="8969">
                  <c:v>9.354570637119114E-2</c:v>
                </c:pt>
                <c:pt idx="8970">
                  <c:v>8.1246537396121879E-2</c:v>
                </c:pt>
                <c:pt idx="8971">
                  <c:v>0.10340720221606649</c:v>
                </c:pt>
                <c:pt idx="8972">
                  <c:v>8.1094182825484765E-2</c:v>
                </c:pt>
                <c:pt idx="8973">
                  <c:v>8.7520775623268696E-2</c:v>
                </c:pt>
                <c:pt idx="8974">
                  <c:v>9.749307479224377E-2</c:v>
                </c:pt>
                <c:pt idx="8975">
                  <c:v>8.7105263157894741E-2</c:v>
                </c:pt>
                <c:pt idx="8976">
                  <c:v>7.5221606648199449E-2</c:v>
                </c:pt>
                <c:pt idx="8977">
                  <c:v>0</c:v>
                </c:pt>
                <c:pt idx="8978">
                  <c:v>0</c:v>
                </c:pt>
                <c:pt idx="8979">
                  <c:v>0</c:v>
                </c:pt>
                <c:pt idx="8980">
                  <c:v>0</c:v>
                </c:pt>
                <c:pt idx="8981">
                  <c:v>0</c:v>
                </c:pt>
                <c:pt idx="8982">
                  <c:v>1.0526315789473685E-4</c:v>
                </c:pt>
                <c:pt idx="8983">
                  <c:v>2.8808864265927978E-4</c:v>
                </c:pt>
                <c:pt idx="8984">
                  <c:v>0.11616343490304709</c:v>
                </c:pt>
                <c:pt idx="8985">
                  <c:v>8.0318559556786698E-2</c:v>
                </c:pt>
                <c:pt idx="8986">
                  <c:v>0.10054016620498615</c:v>
                </c:pt>
                <c:pt idx="8987">
                  <c:v>8.585872576177285E-2</c:v>
                </c:pt>
                <c:pt idx="8988">
                  <c:v>8.8074792243767311E-2</c:v>
                </c:pt>
                <c:pt idx="8989">
                  <c:v>9.3614958448753463E-2</c:v>
                </c:pt>
                <c:pt idx="8990">
                  <c:v>9.5000000000000001E-2</c:v>
                </c:pt>
                <c:pt idx="8991">
                  <c:v>0.11062326869806094</c:v>
                </c:pt>
                <c:pt idx="8992">
                  <c:v>0.11674515235457064</c:v>
                </c:pt>
                <c:pt idx="8993">
                  <c:v>8.8656509695290861E-2</c:v>
                </c:pt>
                <c:pt idx="8994">
                  <c:v>0.11120498614958449</c:v>
                </c:pt>
                <c:pt idx="8995">
                  <c:v>7.396121883656509E-2</c:v>
                </c:pt>
                <c:pt idx="8996">
                  <c:v>9.5581717451523551E-2</c:v>
                </c:pt>
                <c:pt idx="8997">
                  <c:v>0.10112188365650969</c:v>
                </c:pt>
                <c:pt idx="8998">
                  <c:v>8.0900277008310248E-2</c:v>
                </c:pt>
                <c:pt idx="8999">
                  <c:v>9.4196675900277013E-2</c:v>
                </c:pt>
                <c:pt idx="9000">
                  <c:v>8.64404432132964E-2</c:v>
                </c:pt>
                <c:pt idx="9001">
                  <c:v>0.10152354570637119</c:v>
                </c:pt>
                <c:pt idx="9002">
                  <c:v>7.396121883656509E-2</c:v>
                </c:pt>
                <c:pt idx="9003">
                  <c:v>8.8919667590027701E-2</c:v>
                </c:pt>
                <c:pt idx="9004">
                  <c:v>8.1163434903047088E-2</c:v>
                </c:pt>
                <c:pt idx="9005">
                  <c:v>0.11646814404432133</c:v>
                </c:pt>
                <c:pt idx="9006">
                  <c:v>8.670360110803324E-2</c:v>
                </c:pt>
                <c:pt idx="9007">
                  <c:v>9.4459833795013853E-2</c:v>
                </c:pt>
                <c:pt idx="9008">
                  <c:v>9.5983379501385038E-2</c:v>
                </c:pt>
                <c:pt idx="9009">
                  <c:v>0.11092797783933518</c:v>
                </c:pt>
                <c:pt idx="9010">
                  <c:v>6.3795013850415513E-2</c:v>
                </c:pt>
                <c:pt idx="9011">
                  <c:v>6.7950138504155128E-2</c:v>
                </c:pt>
                <c:pt idx="9012">
                  <c:v>6.0789473684210525E-2</c:v>
                </c:pt>
                <c:pt idx="9013">
                  <c:v>5.0193905817174513E-2</c:v>
                </c:pt>
                <c:pt idx="9014">
                  <c:v>5.4349030470914127E-2</c:v>
                </c:pt>
                <c:pt idx="9015">
                  <c:v>5.6634349030470911E-2</c:v>
                </c:pt>
                <c:pt idx="9016">
                  <c:v>4.9972299168975068E-2</c:v>
                </c:pt>
                <c:pt idx="9017">
                  <c:v>5.4127423822714682E-2</c:v>
                </c:pt>
                <c:pt idx="9018">
                  <c:v>6.134349030470914E-2</c:v>
                </c:pt>
                <c:pt idx="9019">
                  <c:v>5.4847645429362879E-2</c:v>
                </c:pt>
                <c:pt idx="9020">
                  <c:v>6.4349030470914129E-2</c:v>
                </c:pt>
                <c:pt idx="9021">
                  <c:v>6.8504155124653743E-2</c:v>
                </c:pt>
                <c:pt idx="9022">
                  <c:v>5.0692520775623272E-2</c:v>
                </c:pt>
                <c:pt idx="9023">
                  <c:v>5.7188365650969526E-2</c:v>
                </c:pt>
                <c:pt idx="9024">
                  <c:v>5.4847645429362879E-2</c:v>
                </c:pt>
                <c:pt idx="9025">
                  <c:v>5.0692520775623272E-2</c:v>
                </c:pt>
                <c:pt idx="9026">
                  <c:v>6.2049861495844877E-2</c:v>
                </c:pt>
                <c:pt idx="9027">
                  <c:v>6.6759002770083106E-2</c:v>
                </c:pt>
                <c:pt idx="9028">
                  <c:v>7.091412742382272E-2</c:v>
                </c:pt>
                <c:pt idx="9029">
                  <c:v>5.7894736842105263E-2</c:v>
                </c:pt>
                <c:pt idx="9030">
                  <c:v>5.6786703601108032E-2</c:v>
                </c:pt>
                <c:pt idx="9031">
                  <c:v>5.2631578947368418E-2</c:v>
                </c:pt>
                <c:pt idx="9032">
                  <c:v>9.3891966759002771E-2</c:v>
                </c:pt>
                <c:pt idx="9033">
                  <c:v>7.9210526315789467E-2</c:v>
                </c:pt>
                <c:pt idx="9034">
                  <c:v>8.475069252077562E-2</c:v>
                </c:pt>
                <c:pt idx="9035">
                  <c:v>8.475069252077562E-2</c:v>
                </c:pt>
                <c:pt idx="9036">
                  <c:v>8.8905817174515234E-2</c:v>
                </c:pt>
                <c:pt idx="9037">
                  <c:v>6.9903047091412748E-2</c:v>
                </c:pt>
                <c:pt idx="9038">
                  <c:v>7.685595567867036E-2</c:v>
                </c:pt>
                <c:pt idx="9039">
                  <c:v>8.0124653739612195E-2</c:v>
                </c:pt>
                <c:pt idx="9040">
                  <c:v>8.7105263157894741E-2</c:v>
                </c:pt>
                <c:pt idx="9041">
                  <c:v>5.9681440443213295E-2</c:v>
                </c:pt>
                <c:pt idx="9042">
                  <c:v>4.9113573407202217E-2</c:v>
                </c:pt>
                <c:pt idx="9043">
                  <c:v>6.6163434903047089E-2</c:v>
                </c:pt>
                <c:pt idx="9044">
                  <c:v>6.2659279778393348E-2</c:v>
                </c:pt>
                <c:pt idx="9045">
                  <c:v>6.3171745152354575E-2</c:v>
                </c:pt>
                <c:pt idx="9046">
                  <c:v>6.2853185595567865E-2</c:v>
                </c:pt>
                <c:pt idx="9047">
                  <c:v>6.7520775623268692E-2</c:v>
                </c:pt>
                <c:pt idx="9048">
                  <c:v>6.6343490304709138E-2</c:v>
                </c:pt>
                <c:pt idx="9049">
                  <c:v>5.7991689750692521E-2</c:v>
                </c:pt>
                <c:pt idx="9050">
                  <c:v>5.4819944598337951E-2</c:v>
                </c:pt>
                <c:pt idx="9051">
                  <c:v>6.1495844875346262E-2</c:v>
                </c:pt>
                <c:pt idx="9052">
                  <c:v>5.8324099722991692E-2</c:v>
                </c:pt>
                <c:pt idx="9053">
                  <c:v>7.1011080332409979E-2</c:v>
                </c:pt>
                <c:pt idx="9054">
                  <c:v>6.1495844875346262E-2</c:v>
                </c:pt>
                <c:pt idx="9055">
                  <c:v>7.0096952908587251E-2</c:v>
                </c:pt>
                <c:pt idx="9056">
                  <c:v>5.9806094182825488E-2</c:v>
                </c:pt>
                <c:pt idx="9057">
                  <c:v>6.5235457063711907E-2</c:v>
                </c:pt>
                <c:pt idx="9058">
                  <c:v>5.098337950138504E-2</c:v>
                </c:pt>
                <c:pt idx="9059">
                  <c:v>5.6634349030470911E-2</c:v>
                </c:pt>
                <c:pt idx="9060">
                  <c:v>6.9709141274238232E-2</c:v>
                </c:pt>
                <c:pt idx="9061">
                  <c:v>7.4556786703601108E-2</c:v>
                </c:pt>
                <c:pt idx="9062">
                  <c:v>6.4667590027700825E-2</c:v>
                </c:pt>
                <c:pt idx="9063">
                  <c:v>6.5650969529085876E-2</c:v>
                </c:pt>
                <c:pt idx="9064">
                  <c:v>6.5083102493074793E-2</c:v>
                </c:pt>
                <c:pt idx="9065">
                  <c:v>6.0221606648199449E-2</c:v>
                </c:pt>
                <c:pt idx="9066">
                  <c:v>7.4972299168975076E-2</c:v>
                </c:pt>
                <c:pt idx="9067">
                  <c:v>5.7049861495844872E-2</c:v>
                </c:pt>
                <c:pt idx="9068">
                  <c:v>6.1911357340720223E-2</c:v>
                </c:pt>
                <c:pt idx="9069">
                  <c:v>5.1398891966759001E-2</c:v>
                </c:pt>
                <c:pt idx="9070">
                  <c:v>7.0512465373961219E-2</c:v>
                </c:pt>
                <c:pt idx="9071">
                  <c:v>7.0124653739612186E-2</c:v>
                </c:pt>
                <c:pt idx="9072">
                  <c:v>3.002770083102493E-2</c:v>
                </c:pt>
                <c:pt idx="9073">
                  <c:v>4.9542936288088646E-2</c:v>
                </c:pt>
                <c:pt idx="9074">
                  <c:v>4.4570637119113576E-2</c:v>
                </c:pt>
                <c:pt idx="9075">
                  <c:v>5.7146814404432131E-2</c:v>
                </c:pt>
                <c:pt idx="9076">
                  <c:v>3.7867036011080331E-2</c:v>
                </c:pt>
                <c:pt idx="9077">
                  <c:v>5.1454293628808864E-2</c:v>
                </c:pt>
                <c:pt idx="9078">
                  <c:v>5.3767313019390583E-2</c:v>
                </c:pt>
                <c:pt idx="9079">
                  <c:v>5.8587257617728532E-2</c:v>
                </c:pt>
                <c:pt idx="9080">
                  <c:v>4.1481994459833797E-2</c:v>
                </c:pt>
                <c:pt idx="9081">
                  <c:v>4.7686980609418284E-2</c:v>
                </c:pt>
                <c:pt idx="9082">
                  <c:v>3.3047091412742383E-2</c:v>
                </c:pt>
                <c:pt idx="9083">
                  <c:v>5.2299168975069255E-2</c:v>
                </c:pt>
                <c:pt idx="9084">
                  <c:v>4.677285318559557E-2</c:v>
                </c:pt>
                <c:pt idx="9085">
                  <c:v>4.4459833795013851E-2</c:v>
                </c:pt>
                <c:pt idx="9086">
                  <c:v>4.9792243767313019E-2</c:v>
                </c:pt>
                <c:pt idx="9087">
                  <c:v>0</c:v>
                </c:pt>
                <c:pt idx="9088">
                  <c:v>3.3518005540166207E-4</c:v>
                </c:pt>
                <c:pt idx="9089">
                  <c:v>0</c:v>
                </c:pt>
                <c:pt idx="9090">
                  <c:v>0</c:v>
                </c:pt>
                <c:pt idx="9091">
                  <c:v>0</c:v>
                </c:pt>
                <c:pt idx="9092">
                  <c:v>7.7839335180055402E-4</c:v>
                </c:pt>
                <c:pt idx="9093">
                  <c:v>1.2077562326869805E-3</c:v>
                </c:pt>
                <c:pt idx="9094">
                  <c:v>1.3684210526315789E-3</c:v>
                </c:pt>
                <c:pt idx="9095">
                  <c:v>3.601108033240997E-4</c:v>
                </c:pt>
                <c:pt idx="9096">
                  <c:v>0</c:v>
                </c:pt>
                <c:pt idx="9097">
                  <c:v>3.3795013850415514E-4</c:v>
                </c:pt>
                <c:pt idx="9098">
                  <c:v>2.1108033240997228E-3</c:v>
                </c:pt>
                <c:pt idx="9099">
                  <c:v>9.8060941828254848E-4</c:v>
                </c:pt>
                <c:pt idx="9100">
                  <c:v>1.7922437673130193E-3</c:v>
                </c:pt>
                <c:pt idx="9101">
                  <c:v>1.5152354570637119E-3</c:v>
                </c:pt>
                <c:pt idx="9102">
                  <c:v>9.0304709141274242E-4</c:v>
                </c:pt>
                <c:pt idx="9103">
                  <c:v>2.5429362880886428E-3</c:v>
                </c:pt>
                <c:pt idx="9104">
                  <c:v>1.0831024930747922E-3</c:v>
                </c:pt>
                <c:pt idx="9105">
                  <c:v>3.1578947368421052E-3</c:v>
                </c:pt>
                <c:pt idx="9106">
                  <c:v>1.5235457063711912E-3</c:v>
                </c:pt>
                <c:pt idx="9107">
                  <c:v>1.8725761772853185E-3</c:v>
                </c:pt>
                <c:pt idx="9108">
                  <c:v>6.6759002770083102E-4</c:v>
                </c:pt>
                <c:pt idx="9109">
                  <c:v>2.3185595567867035E-3</c:v>
                </c:pt>
                <c:pt idx="9110">
                  <c:v>9.1440443213296405E-2</c:v>
                </c:pt>
                <c:pt idx="9111">
                  <c:v>8.132963988919667E-2</c:v>
                </c:pt>
                <c:pt idx="9112">
                  <c:v>9.2825484764542943E-2</c:v>
                </c:pt>
                <c:pt idx="9113">
                  <c:v>8.2714681440443208E-2</c:v>
                </c:pt>
                <c:pt idx="9114">
                  <c:v>9.3171745152354574E-2</c:v>
                </c:pt>
                <c:pt idx="9115">
                  <c:v>8.3060941828254853E-2</c:v>
                </c:pt>
                <c:pt idx="9116">
                  <c:v>7.7590027700831024E-2</c:v>
                </c:pt>
                <c:pt idx="9117">
                  <c:v>9.2936288088642655E-2</c:v>
                </c:pt>
                <c:pt idx="9118">
                  <c:v>0.10152354570637119</c:v>
                </c:pt>
                <c:pt idx="9119">
                  <c:v>8.617728531855956E-2</c:v>
                </c:pt>
                <c:pt idx="9120">
                  <c:v>8.03601108033241E-2</c:v>
                </c:pt>
                <c:pt idx="9121">
                  <c:v>8.03601108033241E-2</c:v>
                </c:pt>
                <c:pt idx="9122">
                  <c:v>7.8975069252077562E-2</c:v>
                </c:pt>
                <c:pt idx="9123">
                  <c:v>8.1745152354570638E-2</c:v>
                </c:pt>
                <c:pt idx="9124">
                  <c:v>8.1745152354570638E-2</c:v>
                </c:pt>
                <c:pt idx="9125">
                  <c:v>8.7562326869806098E-2</c:v>
                </c:pt>
                <c:pt idx="9126">
                  <c:v>0.10290858725761773</c:v>
                </c:pt>
                <c:pt idx="9127">
                  <c:v>8.2091412742382269E-2</c:v>
                </c:pt>
                <c:pt idx="9128">
                  <c:v>7.9321329639889193E-2</c:v>
                </c:pt>
                <c:pt idx="9129">
                  <c:v>0.10325484764542936</c:v>
                </c:pt>
                <c:pt idx="9130">
                  <c:v>8.7908587257617729E-2</c:v>
                </c:pt>
                <c:pt idx="9131">
                  <c:v>8.2091412742382269E-2</c:v>
                </c:pt>
                <c:pt idx="9132">
                  <c:v>0.15193905817174516</c:v>
                </c:pt>
                <c:pt idx="9133">
                  <c:v>0.15290858725761772</c:v>
                </c:pt>
                <c:pt idx="9134">
                  <c:v>0.11454293628808865</c:v>
                </c:pt>
                <c:pt idx="9135">
                  <c:v>0.10623268698060942</c:v>
                </c:pt>
                <c:pt idx="9136">
                  <c:v>0.11329639889196676</c:v>
                </c:pt>
                <c:pt idx="9137">
                  <c:v>0.12299168975069252</c:v>
                </c:pt>
                <c:pt idx="9138">
                  <c:v>0.12465373961218837</c:v>
                </c:pt>
                <c:pt idx="9139">
                  <c:v>0.1149584487534626</c:v>
                </c:pt>
                <c:pt idx="9140">
                  <c:v>0.13767313019390581</c:v>
                </c:pt>
                <c:pt idx="9141">
                  <c:v>0.12936288088642658</c:v>
                </c:pt>
                <c:pt idx="9142">
                  <c:v>0.13822714681440443</c:v>
                </c:pt>
                <c:pt idx="9143">
                  <c:v>0.13988919667590027</c:v>
                </c:pt>
                <c:pt idx="9144">
                  <c:v>6.7728531855955676E-2</c:v>
                </c:pt>
                <c:pt idx="9145">
                  <c:v>5.4432132963988918E-2</c:v>
                </c:pt>
                <c:pt idx="9146">
                  <c:v>7.188365650969529E-2</c:v>
                </c:pt>
                <c:pt idx="9147">
                  <c:v>6.0110803324099724E-2</c:v>
                </c:pt>
                <c:pt idx="9148">
                  <c:v>6.4265927977839338E-2</c:v>
                </c:pt>
                <c:pt idx="9149">
                  <c:v>5.8587257617728532E-2</c:v>
                </c:pt>
                <c:pt idx="9150">
                  <c:v>6.4265927977839338E-2</c:v>
                </c:pt>
                <c:pt idx="9151">
                  <c:v>7.188365650969529E-2</c:v>
                </c:pt>
                <c:pt idx="9152">
                  <c:v>6.1357340720221608E-2</c:v>
                </c:pt>
                <c:pt idx="9153">
                  <c:v>6.5235457063711907E-2</c:v>
                </c:pt>
                <c:pt idx="9154">
                  <c:v>7.7285318559556782E-2</c:v>
                </c:pt>
                <c:pt idx="9155">
                  <c:v>6.1218836565096954E-2</c:v>
                </c:pt>
                <c:pt idx="9156">
                  <c:v>8.1163434903047088E-2</c:v>
                </c:pt>
                <c:pt idx="9157">
                  <c:v>7.077562326869806E-2</c:v>
                </c:pt>
                <c:pt idx="9158">
                  <c:v>6.6897506925207753E-2</c:v>
                </c:pt>
                <c:pt idx="9159">
                  <c:v>5.7340720221606647E-2</c:v>
                </c:pt>
                <c:pt idx="9160">
                  <c:v>5.7340720221606647E-2</c:v>
                </c:pt>
                <c:pt idx="9161">
                  <c:v>6.1218836565096954E-2</c:v>
                </c:pt>
                <c:pt idx="9162">
                  <c:v>7.693905817174515E-2</c:v>
                </c:pt>
                <c:pt idx="9163">
                  <c:v>6.6204986149584491E-2</c:v>
                </c:pt>
                <c:pt idx="9164">
                  <c:v>8.0817174515235457E-2</c:v>
                </c:pt>
                <c:pt idx="9165">
                  <c:v>7.0083102493074798E-2</c:v>
                </c:pt>
                <c:pt idx="9166">
                  <c:v>6.1357340720221608E-2</c:v>
                </c:pt>
                <c:pt idx="9167">
                  <c:v>6.5235457063711907E-2</c:v>
                </c:pt>
                <c:pt idx="9168">
                  <c:v>8.6454293628808868E-2</c:v>
                </c:pt>
                <c:pt idx="9169">
                  <c:v>7.5124653739612191E-2</c:v>
                </c:pt>
                <c:pt idx="9170">
                  <c:v>0.11890581717451523</c:v>
                </c:pt>
                <c:pt idx="9171">
                  <c:v>0.1071606648199446</c:v>
                </c:pt>
                <c:pt idx="9172">
                  <c:v>0.11890581717451523</c:v>
                </c:pt>
                <c:pt idx="9173">
                  <c:v>0.11634349030470914</c:v>
                </c:pt>
                <c:pt idx="9174">
                  <c:v>8.6952908587257613E-2</c:v>
                </c:pt>
                <c:pt idx="9175">
                  <c:v>8.6038781163434899E-2</c:v>
                </c:pt>
                <c:pt idx="9176">
                  <c:v>0.12735457063711911</c:v>
                </c:pt>
                <c:pt idx="9177">
                  <c:v>9.0609418282548482E-2</c:v>
                </c:pt>
                <c:pt idx="9178">
                  <c:v>7.8005540166204992E-2</c:v>
                </c:pt>
                <c:pt idx="9179">
                  <c:v>9.0609418282548482E-2</c:v>
                </c:pt>
                <c:pt idx="9180">
                  <c:v>0.1071606648199446</c:v>
                </c:pt>
                <c:pt idx="9181">
                  <c:v>8.1883656509695285E-2</c:v>
                </c:pt>
                <c:pt idx="9182">
                  <c:v>0.11634349030470914</c:v>
                </c:pt>
                <c:pt idx="9183">
                  <c:v>9.1523545706371195E-2</c:v>
                </c:pt>
                <c:pt idx="9184">
                  <c:v>9.7036011080332413E-2</c:v>
                </c:pt>
                <c:pt idx="9185">
                  <c:v>0.11232686980609419</c:v>
                </c:pt>
                <c:pt idx="9186">
                  <c:v>0.11232686980609419</c:v>
                </c:pt>
                <c:pt idx="9187">
                  <c:v>9.2880886426592799E-2</c:v>
                </c:pt>
                <c:pt idx="9188">
                  <c:v>8.6038781163434899E-2</c:v>
                </c:pt>
                <c:pt idx="9189">
                  <c:v>9.7036011080332413E-2</c:v>
                </c:pt>
                <c:pt idx="9190">
                  <c:v>8.3573407202216066E-2</c:v>
                </c:pt>
                <c:pt idx="9191">
                  <c:v>0.10909972299168975</c:v>
                </c:pt>
                <c:pt idx="9192">
                  <c:v>0.1038781163434903</c:v>
                </c:pt>
                <c:pt idx="9193">
                  <c:v>9.1523545706371195E-2</c:v>
                </c:pt>
                <c:pt idx="9194">
                  <c:v>8.6952908587257613E-2</c:v>
                </c:pt>
                <c:pt idx="9195">
                  <c:v>0.10909972299168975</c:v>
                </c:pt>
                <c:pt idx="9196">
                  <c:v>0.12735457063711911</c:v>
                </c:pt>
                <c:pt idx="9197">
                  <c:v>8.4432132963988923E-2</c:v>
                </c:pt>
                <c:pt idx="9198">
                  <c:v>9.8711911357340726E-2</c:v>
                </c:pt>
                <c:pt idx="9199">
                  <c:v>7.343490304709141E-2</c:v>
                </c:pt>
                <c:pt idx="9200">
                  <c:v>0.12735457063711911</c:v>
                </c:pt>
                <c:pt idx="9201">
                  <c:v>8.8587257617728538E-2</c:v>
                </c:pt>
                <c:pt idx="9202">
                  <c:v>7.7590027700831024E-2</c:v>
                </c:pt>
                <c:pt idx="9203">
                  <c:v>8.2160664819944593E-2</c:v>
                </c:pt>
                <c:pt idx="9204">
                  <c:v>0.12735457063711911</c:v>
                </c:pt>
                <c:pt idx="9205">
                  <c:v>8.3074792243767306E-2</c:v>
                </c:pt>
                <c:pt idx="9206">
                  <c:v>8.3573407202216066E-2</c:v>
                </c:pt>
                <c:pt idx="9207">
                  <c:v>7.8504155124653738E-2</c:v>
                </c:pt>
                <c:pt idx="9208">
                  <c:v>8.9252077562326865E-2</c:v>
                </c:pt>
                <c:pt idx="9209">
                  <c:v>7.9889196675900276E-2</c:v>
                </c:pt>
                <c:pt idx="9210">
                  <c:v>8.8642659279778394E-2</c:v>
                </c:pt>
                <c:pt idx="9211">
                  <c:v>0.12066481994459834</c:v>
                </c:pt>
                <c:pt idx="9212">
                  <c:v>8.5817174515235461E-2</c:v>
                </c:pt>
                <c:pt idx="9213">
                  <c:v>0.10157894736842105</c:v>
                </c:pt>
                <c:pt idx="9214">
                  <c:v>9.5069252077562325E-2</c:v>
                </c:pt>
                <c:pt idx="9215">
                  <c:v>9.1329639889196679E-2</c:v>
                </c:pt>
                <c:pt idx="9216">
                  <c:v>0.12335180055401662</c:v>
                </c:pt>
                <c:pt idx="9217">
                  <c:v>0.11519390581717452</c:v>
                </c:pt>
                <c:pt idx="9218">
                  <c:v>0.11342105263157895</c:v>
                </c:pt>
                <c:pt idx="9219">
                  <c:v>0.11342105263157895</c:v>
                </c:pt>
                <c:pt idx="9220">
                  <c:v>0.12335180055401662</c:v>
                </c:pt>
                <c:pt idx="9221">
                  <c:v>7.9889196675900276E-2</c:v>
                </c:pt>
                <c:pt idx="9222">
                  <c:v>0.11002770083102494</c:v>
                </c:pt>
                <c:pt idx="9223">
                  <c:v>0.1318005540166205</c:v>
                </c:pt>
                <c:pt idx="9224">
                  <c:v>0.12335180055401662</c:v>
                </c:pt>
                <c:pt idx="9225">
                  <c:v>0.10674515235457063</c:v>
                </c:pt>
                <c:pt idx="9226">
                  <c:v>9.9778393351800554E-2</c:v>
                </c:pt>
                <c:pt idx="9227">
                  <c:v>0.1318005540166205</c:v>
                </c:pt>
                <c:pt idx="9228">
                  <c:v>7.5180055401662046E-2</c:v>
                </c:pt>
                <c:pt idx="9229">
                  <c:v>7.7423822714681442E-2</c:v>
                </c:pt>
                <c:pt idx="9230">
                  <c:v>8.6620498614958449E-2</c:v>
                </c:pt>
                <c:pt idx="9231">
                  <c:v>8.4903047091412748E-2</c:v>
                </c:pt>
                <c:pt idx="9232">
                  <c:v>0.1318005540166205</c:v>
                </c:pt>
                <c:pt idx="9233">
                  <c:v>0.1318005540166205</c:v>
                </c:pt>
                <c:pt idx="9234">
                  <c:v>8.3628808864265922E-2</c:v>
                </c:pt>
                <c:pt idx="9235">
                  <c:v>9.4265927977839337E-2</c:v>
                </c:pt>
                <c:pt idx="9236">
                  <c:v>8.5872576177285317E-2</c:v>
                </c:pt>
                <c:pt idx="9237">
                  <c:v>8.080332409972299E-2</c:v>
                </c:pt>
                <c:pt idx="9238">
                  <c:v>8.9252077562326865E-2</c:v>
                </c:pt>
                <c:pt idx="9239">
                  <c:v>9.3351800554016623E-2</c:v>
                </c:pt>
                <c:pt idx="9240">
                  <c:v>8.5817174515235461E-2</c:v>
                </c:pt>
                <c:pt idx="9241">
                  <c:v>7.7423822714681442E-2</c:v>
                </c:pt>
                <c:pt idx="9242">
                  <c:v>0.10157894736842105</c:v>
                </c:pt>
                <c:pt idx="9243">
                  <c:v>0.11002770083102494</c:v>
                </c:pt>
                <c:pt idx="9244">
                  <c:v>9.1329639889196679E-2</c:v>
                </c:pt>
                <c:pt idx="9245">
                  <c:v>0.12335180055401662</c:v>
                </c:pt>
                <c:pt idx="9246">
                  <c:v>8.0193905817174518E-2</c:v>
                </c:pt>
                <c:pt idx="9247">
                  <c:v>0.12066481994459834</c:v>
                </c:pt>
                <c:pt idx="9248">
                  <c:v>0.11519390581717452</c:v>
                </c:pt>
                <c:pt idx="9249">
                  <c:v>8.4903047091412748E-2</c:v>
                </c:pt>
                <c:pt idx="9250">
                  <c:v>8.8337950138504151E-2</c:v>
                </c:pt>
                <c:pt idx="9251">
                  <c:v>0.10674515235457063</c:v>
                </c:pt>
                <c:pt idx="9252">
                  <c:v>9.4265927977839337E-2</c:v>
                </c:pt>
                <c:pt idx="9253">
                  <c:v>9.3351800554016623E-2</c:v>
                </c:pt>
                <c:pt idx="9254">
                  <c:v>8.5872576177285317E-2</c:v>
                </c:pt>
                <c:pt idx="9255">
                  <c:v>8.8337950138504151E-2</c:v>
                </c:pt>
                <c:pt idx="9256">
                  <c:v>8.080332409972299E-2</c:v>
                </c:pt>
                <c:pt idx="9257">
                  <c:v>9.9778393351800554E-2</c:v>
                </c:pt>
                <c:pt idx="9258">
                  <c:v>8.7119113573407209E-2</c:v>
                </c:pt>
                <c:pt idx="9259">
                  <c:v>0.13304709141274237</c:v>
                </c:pt>
                <c:pt idx="9260">
                  <c:v>9.2576177285318556E-2</c:v>
                </c:pt>
                <c:pt idx="9261">
                  <c:v>0.1117174515235457</c:v>
                </c:pt>
                <c:pt idx="9262">
                  <c:v>8.2631578947368417E-2</c:v>
                </c:pt>
                <c:pt idx="9263">
                  <c:v>0.1245983379501385</c:v>
                </c:pt>
                <c:pt idx="9264">
                  <c:v>0.1117174515235457</c:v>
                </c:pt>
                <c:pt idx="9265">
                  <c:v>0.1245983379501385</c:v>
                </c:pt>
                <c:pt idx="9266">
                  <c:v>0.11688365650969529</c:v>
                </c:pt>
                <c:pt idx="9267">
                  <c:v>0.10326869806094183</c:v>
                </c:pt>
                <c:pt idx="9268">
                  <c:v>9.1080332409972306E-2</c:v>
                </c:pt>
                <c:pt idx="9269">
                  <c:v>0.12191135734072023</c:v>
                </c:pt>
                <c:pt idx="9270">
                  <c:v>7.867036011080332E-2</c:v>
                </c:pt>
                <c:pt idx="9271">
                  <c:v>0.10102493074792243</c:v>
                </c:pt>
                <c:pt idx="9272">
                  <c:v>8.7063711911357339E-2</c:v>
                </c:pt>
                <c:pt idx="9273">
                  <c:v>0.10843490304709141</c:v>
                </c:pt>
                <c:pt idx="9274">
                  <c:v>0.11466759002770083</c:v>
                </c:pt>
                <c:pt idx="9275">
                  <c:v>0.13304709141274237</c:v>
                </c:pt>
                <c:pt idx="9276">
                  <c:v>8.9058171745152348E-2</c:v>
                </c:pt>
                <c:pt idx="9277">
                  <c:v>7.867036011080332E-2</c:v>
                </c:pt>
                <c:pt idx="9278">
                  <c:v>8.2049861495844881E-2</c:v>
                </c:pt>
                <c:pt idx="9279">
                  <c:v>0.13304709141274237</c:v>
                </c:pt>
                <c:pt idx="9280">
                  <c:v>8.6149584487534625E-2</c:v>
                </c:pt>
                <c:pt idx="9281">
                  <c:v>0.11466759002770083</c:v>
                </c:pt>
                <c:pt idx="9282">
                  <c:v>8.2049861495844881E-2</c:v>
                </c:pt>
                <c:pt idx="9283">
                  <c:v>9.5512465373961214E-2</c:v>
                </c:pt>
                <c:pt idx="9284">
                  <c:v>8.1135734072022167E-2</c:v>
                </c:pt>
                <c:pt idx="9285">
                  <c:v>8.7063711911357339E-2</c:v>
                </c:pt>
                <c:pt idx="9286">
                  <c:v>8.9584487534626042E-2</c:v>
                </c:pt>
                <c:pt idx="9287">
                  <c:v>9.7506925207756237E-2</c:v>
                </c:pt>
                <c:pt idx="9288">
                  <c:v>0.1245983379501385</c:v>
                </c:pt>
                <c:pt idx="9289">
                  <c:v>0.11688365650969529</c:v>
                </c:pt>
                <c:pt idx="9290">
                  <c:v>8.1135734072022167E-2</c:v>
                </c:pt>
                <c:pt idx="9291">
                  <c:v>8.9584487534626042E-2</c:v>
                </c:pt>
                <c:pt idx="9292">
                  <c:v>0.1245983379501385</c:v>
                </c:pt>
                <c:pt idx="9293">
                  <c:v>9.45983379501385E-2</c:v>
                </c:pt>
                <c:pt idx="9294">
                  <c:v>9.0498614958448756E-2</c:v>
                </c:pt>
                <c:pt idx="9295">
                  <c:v>8.6149584487534625E-2</c:v>
                </c:pt>
                <c:pt idx="9296">
                  <c:v>7.7617728531855959E-2</c:v>
                </c:pt>
                <c:pt idx="9297">
                  <c:v>8.6066481994459834E-2</c:v>
                </c:pt>
                <c:pt idx="9298">
                  <c:v>9.2576177285318556E-2</c:v>
                </c:pt>
                <c:pt idx="9299">
                  <c:v>9.5512465373961214E-2</c:v>
                </c:pt>
                <c:pt idx="9300">
                  <c:v>0.10326869806094183</c:v>
                </c:pt>
                <c:pt idx="9301">
                  <c:v>9.45983379501385E-2</c:v>
                </c:pt>
                <c:pt idx="9302">
                  <c:v>0.12191135734072023</c:v>
                </c:pt>
                <c:pt idx="9303">
                  <c:v>0.10843490304709141</c:v>
                </c:pt>
                <c:pt idx="9304">
                  <c:v>8.7119113573407209E-2</c:v>
                </c:pt>
                <c:pt idx="9305">
                  <c:v>0.10102493074792243</c:v>
                </c:pt>
                <c:pt idx="9306">
                  <c:v>9.0498614958448756E-2</c:v>
                </c:pt>
                <c:pt idx="9307">
                  <c:v>0.13304709141274237</c:v>
                </c:pt>
                <c:pt idx="9308">
                  <c:v>1.0789473684210526E-2</c:v>
                </c:pt>
                <c:pt idx="9309">
                  <c:v>1.3545706371191136E-2</c:v>
                </c:pt>
                <c:pt idx="9310">
                  <c:v>5.7479224376731301E-2</c:v>
                </c:pt>
                <c:pt idx="9311">
                  <c:v>5.7479224376731301E-2</c:v>
                </c:pt>
                <c:pt idx="9312">
                  <c:v>7.2714681440443213E-2</c:v>
                </c:pt>
                <c:pt idx="9313">
                  <c:v>6.7174515235457061E-2</c:v>
                </c:pt>
                <c:pt idx="9314">
                  <c:v>4.7783933518005542E-2</c:v>
                </c:pt>
                <c:pt idx="9315">
                  <c:v>4.7783933518005542E-2</c:v>
                </c:pt>
                <c:pt idx="9316">
                  <c:v>5.304709141274238E-2</c:v>
                </c:pt>
                <c:pt idx="9317">
                  <c:v>7.8254847645429365E-2</c:v>
                </c:pt>
                <c:pt idx="9318">
                  <c:v>8.6565096952908593E-2</c:v>
                </c:pt>
                <c:pt idx="9319">
                  <c:v>5.0429362880886425E-2</c:v>
                </c:pt>
                <c:pt idx="9320">
                  <c:v>5.5692520775623269E-2</c:v>
                </c:pt>
                <c:pt idx="9321">
                  <c:v>5.894736842105263E-2</c:v>
                </c:pt>
                <c:pt idx="9322">
                  <c:v>5.894736842105263E-2</c:v>
                </c:pt>
                <c:pt idx="9323">
                  <c:v>7.0373961218836559E-2</c:v>
                </c:pt>
                <c:pt idx="9324">
                  <c:v>8.6011080332409978E-2</c:v>
                </c:pt>
                <c:pt idx="9325">
                  <c:v>7.5761772853185597E-2</c:v>
                </c:pt>
                <c:pt idx="9326">
                  <c:v>5.0429362880886425E-2</c:v>
                </c:pt>
                <c:pt idx="9327">
                  <c:v>5.4127423822714682E-2</c:v>
                </c:pt>
                <c:pt idx="9328">
                  <c:v>5.4127423822714682E-2</c:v>
                </c:pt>
                <c:pt idx="9329">
                  <c:v>6.1634349030470915E-2</c:v>
                </c:pt>
                <c:pt idx="9330">
                  <c:v>5.8393351800554015E-2</c:v>
                </c:pt>
                <c:pt idx="9331">
                  <c:v>7.5706371191135741E-2</c:v>
                </c:pt>
                <c:pt idx="9332">
                  <c:v>6.1634349030470915E-2</c:v>
                </c:pt>
                <c:pt idx="9333">
                  <c:v>6.3434903047091415E-2</c:v>
                </c:pt>
                <c:pt idx="9334">
                  <c:v>6.3434903047091415E-2</c:v>
                </c:pt>
                <c:pt idx="9335">
                  <c:v>6.5650969529085876E-2</c:v>
                </c:pt>
                <c:pt idx="9336">
                  <c:v>7.7132963988919667E-2</c:v>
                </c:pt>
                <c:pt idx="9337">
                  <c:v>7.7008310249307474E-2</c:v>
                </c:pt>
                <c:pt idx="9338">
                  <c:v>9.2797783933518008E-2</c:v>
                </c:pt>
                <c:pt idx="9339">
                  <c:v>8.6011080332409978E-2</c:v>
                </c:pt>
                <c:pt idx="9340">
                  <c:v>7.396121883656509E-2</c:v>
                </c:pt>
                <c:pt idx="9341">
                  <c:v>8.5457063711911363E-2</c:v>
                </c:pt>
                <c:pt idx="9342">
                  <c:v>7.4792243767313013E-2</c:v>
                </c:pt>
                <c:pt idx="9343">
                  <c:v>0.10803324099722991</c:v>
                </c:pt>
                <c:pt idx="9344">
                  <c:v>0.11814404432132963</c:v>
                </c:pt>
                <c:pt idx="9345">
                  <c:v>0.10858725761772853</c:v>
                </c:pt>
                <c:pt idx="9346">
                  <c:v>0.11869806094182825</c:v>
                </c:pt>
                <c:pt idx="9347">
                  <c:v>0.10997229916897507</c:v>
                </c:pt>
                <c:pt idx="9348">
                  <c:v>0.12008310249307479</c:v>
                </c:pt>
                <c:pt idx="9349">
                  <c:v>0.12022160664819945</c:v>
                </c:pt>
                <c:pt idx="9350">
                  <c:v>9.8199445983379499E-2</c:v>
                </c:pt>
                <c:pt idx="9351">
                  <c:v>9.349030470914127E-2</c:v>
                </c:pt>
                <c:pt idx="9352">
                  <c:v>0.11952908587257617</c:v>
                </c:pt>
                <c:pt idx="9353">
                  <c:v>9.7645429362880884E-2</c:v>
                </c:pt>
                <c:pt idx="9354">
                  <c:v>9.4044321329639885E-2</c:v>
                </c:pt>
                <c:pt idx="9355">
                  <c:v>0.12202216066481994</c:v>
                </c:pt>
                <c:pt idx="9356">
                  <c:v>0.11501385041551246</c:v>
                </c:pt>
                <c:pt idx="9357">
                  <c:v>0.16426592797783934</c:v>
                </c:pt>
                <c:pt idx="9358">
                  <c:v>0.10415512465373961</c:v>
                </c:pt>
                <c:pt idx="9359">
                  <c:v>0.1314404432132964</c:v>
                </c:pt>
                <c:pt idx="9360">
                  <c:v>9.45983379501385E-2</c:v>
                </c:pt>
                <c:pt idx="9361">
                  <c:v>0.11011080332409973</c:v>
                </c:pt>
                <c:pt idx="9362">
                  <c:v>0.13074792243767314</c:v>
                </c:pt>
                <c:pt idx="9363">
                  <c:v>0.12132963988919668</c:v>
                </c:pt>
                <c:pt idx="9364">
                  <c:v>0.1</c:v>
                </c:pt>
                <c:pt idx="9365">
                  <c:v>9.8753462603878114E-2</c:v>
                </c:pt>
                <c:pt idx="9366">
                  <c:v>0.13005540166204987</c:v>
                </c:pt>
                <c:pt idx="9367">
                  <c:v>9.45983379501385E-2</c:v>
                </c:pt>
                <c:pt idx="9368">
                  <c:v>0.11011080332409973</c:v>
                </c:pt>
                <c:pt idx="9369">
                  <c:v>0.1</c:v>
                </c:pt>
                <c:pt idx="9370">
                  <c:v>8.4390581717451521E-2</c:v>
                </c:pt>
                <c:pt idx="9371">
                  <c:v>8.559556786703601E-2</c:v>
                </c:pt>
                <c:pt idx="9372">
                  <c:v>8.7396121883656516E-2</c:v>
                </c:pt>
                <c:pt idx="9373">
                  <c:v>9.9722991689750698E-2</c:v>
                </c:pt>
                <c:pt idx="9374">
                  <c:v>0.39667590027700833</c:v>
                </c:pt>
                <c:pt idx="9375">
                  <c:v>0.35789473684210527</c:v>
                </c:pt>
                <c:pt idx="9376">
                  <c:v>0.35650969529085874</c:v>
                </c:pt>
                <c:pt idx="9377">
                  <c:v>0.3335180055401662</c:v>
                </c:pt>
                <c:pt idx="9378">
                  <c:v>0.31772853185595568</c:v>
                </c:pt>
                <c:pt idx="9379">
                  <c:v>0.37368421052631579</c:v>
                </c:pt>
                <c:pt idx="9380">
                  <c:v>0.37229916897506926</c:v>
                </c:pt>
                <c:pt idx="9381">
                  <c:v>0.41246537396121885</c:v>
                </c:pt>
                <c:pt idx="9382">
                  <c:v>0.40303324099722992</c:v>
                </c:pt>
                <c:pt idx="9383">
                  <c:v>0.36286703601108034</c:v>
                </c:pt>
                <c:pt idx="9384">
                  <c:v>0.26648199445983378</c:v>
                </c:pt>
                <c:pt idx="9385">
                  <c:v>0.32131578947368422</c:v>
                </c:pt>
                <c:pt idx="9386">
                  <c:v>0.2822714681440443</c:v>
                </c:pt>
                <c:pt idx="9387">
                  <c:v>0.41882271468144044</c:v>
                </c:pt>
                <c:pt idx="9388">
                  <c:v>0.37865650969529085</c:v>
                </c:pt>
                <c:pt idx="9389">
                  <c:v>0.30664819944598337</c:v>
                </c:pt>
                <c:pt idx="9390">
                  <c:v>0.33710526315789474</c:v>
                </c:pt>
                <c:pt idx="9391">
                  <c:v>0.37727146814404433</c:v>
                </c:pt>
                <c:pt idx="9392">
                  <c:v>0.32243767313019389</c:v>
                </c:pt>
                <c:pt idx="9393">
                  <c:v>0.36148199445983381</c:v>
                </c:pt>
                <c:pt idx="9394">
                  <c:v>0.40663434903047091</c:v>
                </c:pt>
                <c:pt idx="9395">
                  <c:v>0.36646814404432132</c:v>
                </c:pt>
                <c:pt idx="9396">
                  <c:v>0.28060941828254848</c:v>
                </c:pt>
                <c:pt idx="9397">
                  <c:v>0.34624653739612188</c:v>
                </c:pt>
                <c:pt idx="9398">
                  <c:v>0.32077562326869807</c:v>
                </c:pt>
                <c:pt idx="9399">
                  <c:v>0.38641274238227147</c:v>
                </c:pt>
                <c:pt idx="9400">
                  <c:v>0.37062326869806095</c:v>
                </c:pt>
                <c:pt idx="9401">
                  <c:v>0.42242382271468143</c:v>
                </c:pt>
                <c:pt idx="9402">
                  <c:v>0.38225761772853184</c:v>
                </c:pt>
                <c:pt idx="9403">
                  <c:v>0.296398891966759</c:v>
                </c:pt>
                <c:pt idx="9404">
                  <c:v>0.33045706371191136</c:v>
                </c:pt>
                <c:pt idx="9405">
                  <c:v>0.33656509695290859</c:v>
                </c:pt>
                <c:pt idx="9406">
                  <c:v>0</c:v>
                </c:pt>
                <c:pt idx="9407">
                  <c:v>4.1274238227146813E-4</c:v>
                </c:pt>
                <c:pt idx="9408">
                  <c:v>6.6204986149584488E-4</c:v>
                </c:pt>
                <c:pt idx="9409">
                  <c:v>5.54016620498615E-4</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5.9002770083102493E-2</c:v>
                </c:pt>
                <c:pt idx="9437">
                  <c:v>4.7229916897506927E-2</c:v>
                </c:pt>
                <c:pt idx="9438">
                  <c:v>5.4432132963988918E-2</c:v>
                </c:pt>
                <c:pt idx="9439">
                  <c:v>5.4432132963988918E-2</c:v>
                </c:pt>
                <c:pt idx="9440">
                  <c:v>5.6232686980609417E-2</c:v>
                </c:pt>
                <c:pt idx="9441">
                  <c:v>5.6232686980609417E-2</c:v>
                </c:pt>
                <c:pt idx="9442">
                  <c:v>4.3767313019390582E-2</c:v>
                </c:pt>
                <c:pt idx="9443">
                  <c:v>4.3767313019390582E-2</c:v>
                </c:pt>
                <c:pt idx="9444">
                  <c:v>4.7229916897506927E-2</c:v>
                </c:pt>
                <c:pt idx="9445">
                  <c:v>4.3767313019390582E-2</c:v>
                </c:pt>
                <c:pt idx="9446">
                  <c:v>5.3462603878116341E-2</c:v>
                </c:pt>
                <c:pt idx="9447">
                  <c:v>5.9002770083102493E-2</c:v>
                </c:pt>
                <c:pt idx="9448">
                  <c:v>4.7229916897506927E-2</c:v>
                </c:pt>
                <c:pt idx="9449">
                  <c:v>4.7783933518005542E-2</c:v>
                </c:pt>
                <c:pt idx="9450">
                  <c:v>5.9833795013850416E-2</c:v>
                </c:pt>
                <c:pt idx="9451">
                  <c:v>5.526315789473684E-2</c:v>
                </c:pt>
                <c:pt idx="9452">
                  <c:v>5.526315789473684E-2</c:v>
                </c:pt>
                <c:pt idx="9453">
                  <c:v>4.4321329639889197E-2</c:v>
                </c:pt>
                <c:pt idx="9454">
                  <c:v>5.706371191135734E-2</c:v>
                </c:pt>
                <c:pt idx="9455">
                  <c:v>5.4293628808864264E-2</c:v>
                </c:pt>
                <c:pt idx="9456">
                  <c:v>4.736842105263158E-2</c:v>
                </c:pt>
                <c:pt idx="9457">
                  <c:v>4.4321329639889197E-2</c:v>
                </c:pt>
                <c:pt idx="9458">
                  <c:v>6.0803324099722993E-2</c:v>
                </c:pt>
                <c:pt idx="9459">
                  <c:v>5.4293628808864264E-2</c:v>
                </c:pt>
                <c:pt idx="9460">
                  <c:v>4.736842105263158E-2</c:v>
                </c:pt>
                <c:pt idx="9461">
                  <c:v>4.4321329639889197E-2</c:v>
                </c:pt>
                <c:pt idx="9462">
                  <c:v>6.0387811634349031E-2</c:v>
                </c:pt>
                <c:pt idx="9463">
                  <c:v>5.706371191135734E-2</c:v>
                </c:pt>
                <c:pt idx="9464">
                  <c:v>6.0387811634349031E-2</c:v>
                </c:pt>
                <c:pt idx="9465">
                  <c:v>5.706371191135734E-2</c:v>
                </c:pt>
                <c:pt idx="9466">
                  <c:v>8.2520775623268691E-2</c:v>
                </c:pt>
                <c:pt idx="9467">
                  <c:v>8.8060941828254843E-2</c:v>
                </c:pt>
                <c:pt idx="9468">
                  <c:v>6.1052631578947365E-2</c:v>
                </c:pt>
                <c:pt idx="9469">
                  <c:v>6.7423822714681447E-2</c:v>
                </c:pt>
                <c:pt idx="9470">
                  <c:v>5.662049861495845E-2</c:v>
                </c:pt>
                <c:pt idx="9471">
                  <c:v>7.6842105263157892E-2</c:v>
                </c:pt>
                <c:pt idx="9472">
                  <c:v>5.364265927977839E-2</c:v>
                </c:pt>
                <c:pt idx="9473">
                  <c:v>5.6689750692520774E-2</c:v>
                </c:pt>
                <c:pt idx="9474">
                  <c:v>8.1689750692520782E-2</c:v>
                </c:pt>
                <c:pt idx="9475">
                  <c:v>6.4168975069252079E-2</c:v>
                </c:pt>
                <c:pt idx="9476">
                  <c:v>7.5457063711911354E-2</c:v>
                </c:pt>
                <c:pt idx="9477">
                  <c:v>7.822714681440443E-2</c:v>
                </c:pt>
                <c:pt idx="9478">
                  <c:v>7.9155124653739611E-2</c:v>
                </c:pt>
                <c:pt idx="9479">
                  <c:v>8.7603878116343487E-2</c:v>
                </c:pt>
                <c:pt idx="9480">
                  <c:v>6.8351800554016615E-2</c:v>
                </c:pt>
                <c:pt idx="9481">
                  <c:v>5.706371191135734E-2</c:v>
                </c:pt>
                <c:pt idx="9482">
                  <c:v>5.3947368421052633E-2</c:v>
                </c:pt>
                <c:pt idx="9483">
                  <c:v>5.8795013850415516E-2</c:v>
                </c:pt>
                <c:pt idx="9484">
                  <c:v>7.9667590027700824E-2</c:v>
                </c:pt>
                <c:pt idx="9485">
                  <c:v>5.8628808864265927E-2</c:v>
                </c:pt>
                <c:pt idx="9486">
                  <c:v>6.8795013850415518E-2</c:v>
                </c:pt>
                <c:pt idx="9487">
                  <c:v>5.9182825484764542E-2</c:v>
                </c:pt>
                <c:pt idx="9488">
                  <c:v>8.1745152354570638E-2</c:v>
                </c:pt>
                <c:pt idx="9489">
                  <c:v>0.10254847645429363</c:v>
                </c:pt>
                <c:pt idx="9490">
                  <c:v>8.0664819944598343E-2</c:v>
                </c:pt>
                <c:pt idx="9491">
                  <c:v>9.8531855955678677E-2</c:v>
                </c:pt>
                <c:pt idx="9492">
                  <c:v>7.6648199445983375E-2</c:v>
                </c:pt>
                <c:pt idx="9493">
                  <c:v>8.6786703601108031E-2</c:v>
                </c:pt>
                <c:pt idx="9494">
                  <c:v>7.1606648199445982E-2</c:v>
                </c:pt>
                <c:pt idx="9495">
                  <c:v>8.5761772853185592E-2</c:v>
                </c:pt>
                <c:pt idx="9496">
                  <c:v>9.0803324099722998E-2</c:v>
                </c:pt>
                <c:pt idx="9497">
                  <c:v>7.5623268698060936E-2</c:v>
                </c:pt>
                <c:pt idx="9498">
                  <c:v>7.6925207756232683E-2</c:v>
                </c:pt>
                <c:pt idx="9499">
                  <c:v>0.10407202216066481</c:v>
                </c:pt>
                <c:pt idx="9500">
                  <c:v>7.5900277008310243E-2</c:v>
                </c:pt>
                <c:pt idx="9501">
                  <c:v>8.7617728531855954E-2</c:v>
                </c:pt>
                <c:pt idx="9502">
                  <c:v>9.1634349030470907E-2</c:v>
                </c:pt>
                <c:pt idx="9503">
                  <c:v>8.094182825484765E-2</c:v>
                </c:pt>
                <c:pt idx="9504">
                  <c:v>7.188365650969529E-2</c:v>
                </c:pt>
                <c:pt idx="9505">
                  <c:v>0.10005540166204986</c:v>
                </c:pt>
                <c:pt idx="9506">
                  <c:v>8.2576177285318561E-2</c:v>
                </c:pt>
                <c:pt idx="9507">
                  <c:v>8.6592797783933514E-2</c:v>
                </c:pt>
                <c:pt idx="9508">
                  <c:v>9.3074792243767315E-2</c:v>
                </c:pt>
                <c:pt idx="9509">
                  <c:v>8.7423822714681437E-2</c:v>
                </c:pt>
                <c:pt idx="9510">
                  <c:v>0.10509695290858725</c:v>
                </c:pt>
                <c:pt idx="9511">
                  <c:v>7.4972299168975076E-2</c:v>
                </c:pt>
                <c:pt idx="9512">
                  <c:v>8.3407202216066484E-2</c:v>
                </c:pt>
                <c:pt idx="9513">
                  <c:v>8.9058171745152348E-2</c:v>
                </c:pt>
                <c:pt idx="9514">
                  <c:v>7.898891966759003E-2</c:v>
                </c:pt>
                <c:pt idx="9515">
                  <c:v>9.3891966759002771E-2</c:v>
                </c:pt>
                <c:pt idx="9516">
                  <c:v>7.2423822714681438E-2</c:v>
                </c:pt>
                <c:pt idx="9517">
                  <c:v>8.9182825484764541E-2</c:v>
                </c:pt>
                <c:pt idx="9518">
                  <c:v>7.7686980609418282E-2</c:v>
                </c:pt>
                <c:pt idx="9519">
                  <c:v>7.2977839335180053E-2</c:v>
                </c:pt>
                <c:pt idx="9520">
                  <c:v>8.9736842105263157E-2</c:v>
                </c:pt>
                <c:pt idx="9521">
                  <c:v>9.4445983379501386E-2</c:v>
                </c:pt>
                <c:pt idx="9522">
                  <c:v>7.8240997229916898E-2</c:v>
                </c:pt>
                <c:pt idx="9523">
                  <c:v>7.8240997229916898E-2</c:v>
                </c:pt>
                <c:pt idx="9524">
                  <c:v>9.4722991689750694E-2</c:v>
                </c:pt>
                <c:pt idx="9525">
                  <c:v>9.0013850415512464E-2</c:v>
                </c:pt>
                <c:pt idx="9526">
                  <c:v>7.2977839335180053E-2</c:v>
                </c:pt>
                <c:pt idx="9527">
                  <c:v>5.2811634349030474E-2</c:v>
                </c:pt>
                <c:pt idx="9528">
                  <c:v>7.5387811634349031E-2</c:v>
                </c:pt>
                <c:pt idx="9529">
                  <c:v>6.9390581717451522E-2</c:v>
                </c:pt>
                <c:pt idx="9530">
                  <c:v>6.3767313019390578E-2</c:v>
                </c:pt>
                <c:pt idx="9531">
                  <c:v>5.9224376731301938E-2</c:v>
                </c:pt>
                <c:pt idx="9532">
                  <c:v>5.9501385041551245E-2</c:v>
                </c:pt>
                <c:pt idx="9533">
                  <c:v>6.2257617728531854E-2</c:v>
                </c:pt>
                <c:pt idx="9534">
                  <c:v>6.1121883656509696E-2</c:v>
                </c:pt>
                <c:pt idx="9535">
                  <c:v>5.2811634349030474E-2</c:v>
                </c:pt>
                <c:pt idx="9536">
                  <c:v>6.7880886426592804E-2</c:v>
                </c:pt>
                <c:pt idx="9537">
                  <c:v>7.3878116343490299E-2</c:v>
                </c:pt>
                <c:pt idx="9538">
                  <c:v>5.2811634349030474E-2</c:v>
                </c:pt>
                <c:pt idx="9539">
                  <c:v>6.8019390581717451E-2</c:v>
                </c:pt>
                <c:pt idx="9540">
                  <c:v>6.1260387811634349E-2</c:v>
                </c:pt>
                <c:pt idx="9541">
                  <c:v>4.8058171745152353E-2</c:v>
                </c:pt>
                <c:pt idx="9542">
                  <c:v>5.2767313019390583E-2</c:v>
                </c:pt>
                <c:pt idx="9543">
                  <c:v>4.3072022160664823E-2</c:v>
                </c:pt>
                <c:pt idx="9544">
                  <c:v>5.1382271468144045E-2</c:v>
                </c:pt>
                <c:pt idx="9545">
                  <c:v>5.0689750692520776E-2</c:v>
                </c:pt>
                <c:pt idx="9546">
                  <c:v>4.5149584487534623E-2</c:v>
                </c:pt>
                <c:pt idx="9547">
                  <c:v>3.3739612188365652E-2</c:v>
                </c:pt>
                <c:pt idx="9548">
                  <c:v>3.3878116343490305E-2</c:v>
                </c:pt>
                <c:pt idx="9549">
                  <c:v>2.7673130193905816E-2</c:v>
                </c:pt>
                <c:pt idx="9550">
                  <c:v>3.1828254847645426E-2</c:v>
                </c:pt>
                <c:pt idx="9551">
                  <c:v>3.196675900277008E-2</c:v>
                </c:pt>
                <c:pt idx="9552">
                  <c:v>2.7673130193905816E-2</c:v>
                </c:pt>
                <c:pt idx="9553">
                  <c:v>3.2354570637119114E-2</c:v>
                </c:pt>
                <c:pt idx="9554">
                  <c:v>2.7673130193905816E-2</c:v>
                </c:pt>
                <c:pt idx="9555">
                  <c:v>4.1149584487534627E-2</c:v>
                </c:pt>
                <c:pt idx="9556">
                  <c:v>3.9058171745152352E-2</c:v>
                </c:pt>
                <c:pt idx="9557">
                  <c:v>4.0152354570637122E-2</c:v>
                </c:pt>
                <c:pt idx="9558">
                  <c:v>5.2285318559556787E-2</c:v>
                </c:pt>
                <c:pt idx="9559">
                  <c:v>5.1177285318559557E-2</c:v>
                </c:pt>
                <c:pt idx="9560">
                  <c:v>5.0623268698060941E-2</c:v>
                </c:pt>
                <c:pt idx="9561">
                  <c:v>3.9058171745152352E-2</c:v>
                </c:pt>
                <c:pt idx="9562">
                  <c:v>5.2285318559556787E-2</c:v>
                </c:pt>
                <c:pt idx="9563">
                  <c:v>4.2783933518005537E-2</c:v>
                </c:pt>
                <c:pt idx="9564">
                  <c:v>0</c:v>
                </c:pt>
                <c:pt idx="9565">
                  <c:v>0</c:v>
                </c:pt>
                <c:pt idx="9566">
                  <c:v>0</c:v>
                </c:pt>
                <c:pt idx="9567">
                  <c:v>0</c:v>
                </c:pt>
                <c:pt idx="9568">
                  <c:v>0</c:v>
                </c:pt>
                <c:pt idx="9569">
                  <c:v>0</c:v>
                </c:pt>
                <c:pt idx="9570">
                  <c:v>4.0440443213296401E-2</c:v>
                </c:pt>
                <c:pt idx="9571">
                  <c:v>4.4318559556786701E-2</c:v>
                </c:pt>
                <c:pt idx="9572">
                  <c:v>4.3764542936288085E-2</c:v>
                </c:pt>
                <c:pt idx="9573">
                  <c:v>4.1548476454293631E-2</c:v>
                </c:pt>
                <c:pt idx="9574">
                  <c:v>3.8778393351800555E-2</c:v>
                </c:pt>
                <c:pt idx="9575">
                  <c:v>4.4872576177285316E-2</c:v>
                </c:pt>
                <c:pt idx="9576">
                  <c:v>4.7642659279778392E-2</c:v>
                </c:pt>
                <c:pt idx="9577">
                  <c:v>4.0994459833795016E-2</c:v>
                </c:pt>
                <c:pt idx="9578">
                  <c:v>4.4872576177285316E-2</c:v>
                </c:pt>
                <c:pt idx="9579">
                  <c:v>4.1548476454293631E-2</c:v>
                </c:pt>
                <c:pt idx="9580">
                  <c:v>3.7670360110803325E-2</c:v>
                </c:pt>
                <c:pt idx="9581">
                  <c:v>4.0994459833795016E-2</c:v>
                </c:pt>
                <c:pt idx="9582">
                  <c:v>4.7642659279778392E-2</c:v>
                </c:pt>
                <c:pt idx="9583">
                  <c:v>4.4318559556786701E-2</c:v>
                </c:pt>
                <c:pt idx="9584">
                  <c:v>4.4872576177285316E-2</c:v>
                </c:pt>
                <c:pt idx="9585">
                  <c:v>4.1548476454293631E-2</c:v>
                </c:pt>
                <c:pt idx="9586">
                  <c:v>5.9626038781163432E-2</c:v>
                </c:pt>
                <c:pt idx="9587">
                  <c:v>4.7534626038781162E-2</c:v>
                </c:pt>
                <c:pt idx="9588">
                  <c:v>5.9944598337950142E-2</c:v>
                </c:pt>
                <c:pt idx="9589">
                  <c:v>3.9972299168975066E-2</c:v>
                </c:pt>
                <c:pt idx="9590">
                  <c:v>4.7520775623268695E-2</c:v>
                </c:pt>
                <c:pt idx="9591">
                  <c:v>5.2520775623268699E-2</c:v>
                </c:pt>
                <c:pt idx="9592">
                  <c:v>6.0360110803324096E-2</c:v>
                </c:pt>
                <c:pt idx="9593">
                  <c:v>0</c:v>
                </c:pt>
                <c:pt idx="9594">
                  <c:v>0</c:v>
                </c:pt>
                <c:pt idx="9595">
                  <c:v>0</c:v>
                </c:pt>
                <c:pt idx="9596">
                  <c:v>4.5983379501385042E-4</c:v>
                </c:pt>
                <c:pt idx="9597">
                  <c:v>3.0470914127423825E-4</c:v>
                </c:pt>
                <c:pt idx="9598">
                  <c:v>0</c:v>
                </c:pt>
                <c:pt idx="9599">
                  <c:v>8.7811634349030474E-4</c:v>
                </c:pt>
                <c:pt idx="9600">
                  <c:v>2.2160664819944597E-5</c:v>
                </c:pt>
                <c:pt idx="9601">
                  <c:v>9.8047091412742385E-2</c:v>
                </c:pt>
                <c:pt idx="9602">
                  <c:v>8.0872576177285313E-2</c:v>
                </c:pt>
                <c:pt idx="9603">
                  <c:v>0.10109418282548477</c:v>
                </c:pt>
                <c:pt idx="9604">
                  <c:v>9.0013850415512464E-2</c:v>
                </c:pt>
                <c:pt idx="9605">
                  <c:v>7.7548476454293636E-2</c:v>
                </c:pt>
                <c:pt idx="9606">
                  <c:v>7.6717451523545713E-2</c:v>
                </c:pt>
                <c:pt idx="9607">
                  <c:v>6.7299168975069254E-2</c:v>
                </c:pt>
                <c:pt idx="9608">
                  <c:v>7.3393351800554021E-2</c:v>
                </c:pt>
                <c:pt idx="9609">
                  <c:v>9.0567867036011079E-2</c:v>
                </c:pt>
                <c:pt idx="9610">
                  <c:v>0.10524930747922438</c:v>
                </c:pt>
                <c:pt idx="9611">
                  <c:v>7.4501385041551252E-2</c:v>
                </c:pt>
                <c:pt idx="9612">
                  <c:v>0.10247922437673131</c:v>
                </c:pt>
                <c:pt idx="9613">
                  <c:v>7.8656509695290852E-2</c:v>
                </c:pt>
                <c:pt idx="9614">
                  <c:v>0.10524930747922438</c:v>
                </c:pt>
                <c:pt idx="9615">
                  <c:v>8.1980609418282543E-2</c:v>
                </c:pt>
                <c:pt idx="9616">
                  <c:v>7.7825484764542943E-2</c:v>
                </c:pt>
                <c:pt idx="9617">
                  <c:v>6.8130193905817177E-2</c:v>
                </c:pt>
                <c:pt idx="9618">
                  <c:v>0.10524930747922438</c:v>
                </c:pt>
                <c:pt idx="9619">
                  <c:v>6.8407202216066484E-2</c:v>
                </c:pt>
                <c:pt idx="9620">
                  <c:v>7.8102493074792237E-2</c:v>
                </c:pt>
                <c:pt idx="9621">
                  <c:v>0.10524930747922438</c:v>
                </c:pt>
                <c:pt idx="9622">
                  <c:v>8.0318559556786698E-2</c:v>
                </c:pt>
                <c:pt idx="9623">
                  <c:v>8.3642659279778389E-2</c:v>
                </c:pt>
                <c:pt idx="9624">
                  <c:v>7.4778393351800559E-2</c:v>
                </c:pt>
                <c:pt idx="9625">
                  <c:v>9.1952908587257617E-2</c:v>
                </c:pt>
                <c:pt idx="9626">
                  <c:v>0</c:v>
                </c:pt>
                <c:pt idx="9627">
                  <c:v>0</c:v>
                </c:pt>
                <c:pt idx="9628">
                  <c:v>0</c:v>
                </c:pt>
                <c:pt idx="9629">
                  <c:v>0</c:v>
                </c:pt>
                <c:pt idx="9630">
                  <c:v>0</c:v>
                </c:pt>
                <c:pt idx="9631">
                  <c:v>0</c:v>
                </c:pt>
                <c:pt idx="9632">
                  <c:v>0</c:v>
                </c:pt>
                <c:pt idx="9633">
                  <c:v>8.088642659279778E-2</c:v>
                </c:pt>
                <c:pt idx="9634">
                  <c:v>8.5872576177285317E-2</c:v>
                </c:pt>
                <c:pt idx="9635">
                  <c:v>0.10277008310249308</c:v>
                </c:pt>
                <c:pt idx="9636">
                  <c:v>9.0858725761772854E-2</c:v>
                </c:pt>
                <c:pt idx="9637">
                  <c:v>8.6149584487534625E-2</c:v>
                </c:pt>
                <c:pt idx="9638">
                  <c:v>9.1689750692520777E-2</c:v>
                </c:pt>
                <c:pt idx="9639">
                  <c:v>0.12049861495844875</c:v>
                </c:pt>
                <c:pt idx="9640">
                  <c:v>0.10664819944598337</c:v>
                </c:pt>
                <c:pt idx="9641">
                  <c:v>0.11080332409972299</c:v>
                </c:pt>
                <c:pt idx="9642">
                  <c:v>0.10110803324099724</c:v>
                </c:pt>
                <c:pt idx="9643">
                  <c:v>0.10235457063711911</c:v>
                </c:pt>
                <c:pt idx="9644">
                  <c:v>0.12409972299168975</c:v>
                </c:pt>
                <c:pt idx="9645">
                  <c:v>0.10789473684210527</c:v>
                </c:pt>
                <c:pt idx="9646">
                  <c:v>0.11204986149584488</c:v>
                </c:pt>
                <c:pt idx="9647">
                  <c:v>0.1128808864265928</c:v>
                </c:pt>
                <c:pt idx="9648">
                  <c:v>0.1272853185595568</c:v>
                </c:pt>
                <c:pt idx="9649">
                  <c:v>0.10872576177285319</c:v>
                </c:pt>
                <c:pt idx="9650">
                  <c:v>0.10318559556786704</c:v>
                </c:pt>
                <c:pt idx="9651">
                  <c:v>0.11828254847645429</c:v>
                </c:pt>
                <c:pt idx="9652">
                  <c:v>0.12742382271468145</c:v>
                </c:pt>
                <c:pt idx="9653">
                  <c:v>0.15457063711911356</c:v>
                </c:pt>
                <c:pt idx="9654">
                  <c:v>0.11980609418282548</c:v>
                </c:pt>
                <c:pt idx="9655">
                  <c:v>0.13213296398891966</c:v>
                </c:pt>
                <c:pt idx="9656">
                  <c:v>0.1554016620498615</c:v>
                </c:pt>
                <c:pt idx="9657">
                  <c:v>0.1206371191135734</c:v>
                </c:pt>
                <c:pt idx="9658">
                  <c:v>0.15429362880886427</c:v>
                </c:pt>
                <c:pt idx="9659">
                  <c:v>0.14376731301939058</c:v>
                </c:pt>
                <c:pt idx="9660">
                  <c:v>0.15013850415512464</c:v>
                </c:pt>
                <c:pt idx="9661">
                  <c:v>0.18864265927977839</c:v>
                </c:pt>
                <c:pt idx="9662">
                  <c:v>0.1523545706371191</c:v>
                </c:pt>
                <c:pt idx="9663">
                  <c:v>0.19252077562326869</c:v>
                </c:pt>
                <c:pt idx="9664">
                  <c:v>0.15429362880886427</c:v>
                </c:pt>
                <c:pt idx="9665">
                  <c:v>0.14598337950138504</c:v>
                </c:pt>
                <c:pt idx="9666">
                  <c:v>0.15457063711911356</c:v>
                </c:pt>
                <c:pt idx="9667">
                  <c:v>0.1481994459833795</c:v>
                </c:pt>
                <c:pt idx="9668">
                  <c:v>0.15872576177285319</c:v>
                </c:pt>
                <c:pt idx="9669">
                  <c:v>0.19473684210526315</c:v>
                </c:pt>
                <c:pt idx="9670">
                  <c:v>0.16592797783933519</c:v>
                </c:pt>
                <c:pt idx="9671">
                  <c:v>0.196398891966759</c:v>
                </c:pt>
                <c:pt idx="9672">
                  <c:v>0.1595567867036011</c:v>
                </c:pt>
                <c:pt idx="9673">
                  <c:v>0.16869806094182827</c:v>
                </c:pt>
                <c:pt idx="9674">
                  <c:v>0.16232686980609418</c:v>
                </c:pt>
                <c:pt idx="9675">
                  <c:v>0.20304709141274238</c:v>
                </c:pt>
                <c:pt idx="9676">
                  <c:v>0.16454293628808864</c:v>
                </c:pt>
                <c:pt idx="9677">
                  <c:v>0.20526315789473684</c:v>
                </c:pt>
                <c:pt idx="9678">
                  <c:v>0.17091412742382273</c:v>
                </c:pt>
                <c:pt idx="9679">
                  <c:v>2.9030470914127422E-2</c:v>
                </c:pt>
                <c:pt idx="9680">
                  <c:v>3.1246537396121883E-2</c:v>
                </c:pt>
                <c:pt idx="9681">
                  <c:v>3.1385041551246537E-2</c:v>
                </c:pt>
                <c:pt idx="9682">
                  <c:v>2.9168975069252076E-2</c:v>
                </c:pt>
                <c:pt idx="9683">
                  <c:v>3.2077562326869806E-2</c:v>
                </c:pt>
                <c:pt idx="9684">
                  <c:v>2.9861495844875345E-2</c:v>
                </c:pt>
                <c:pt idx="9685">
                  <c:v>4.146814404432133E-2</c:v>
                </c:pt>
                <c:pt idx="9686">
                  <c:v>4.7673130193905816E-2</c:v>
                </c:pt>
                <c:pt idx="9687">
                  <c:v>4.4099722991689752E-2</c:v>
                </c:pt>
                <c:pt idx="9688">
                  <c:v>5.0304709141274238E-2</c:v>
                </c:pt>
                <c:pt idx="9689">
                  <c:v>4.146814404432133E-2</c:v>
                </c:pt>
                <c:pt idx="9690">
                  <c:v>5.1024930747922435E-2</c:v>
                </c:pt>
                <c:pt idx="9691">
                  <c:v>4.4099722991689752E-2</c:v>
                </c:pt>
                <c:pt idx="9692">
                  <c:v>4.4515235457063713E-2</c:v>
                </c:pt>
                <c:pt idx="9693">
                  <c:v>4.8988919667590031E-2</c:v>
                </c:pt>
                <c:pt idx="9694">
                  <c:v>4.1883656509695291E-2</c:v>
                </c:pt>
                <c:pt idx="9695">
                  <c:v>0.13587257617728532</c:v>
                </c:pt>
                <c:pt idx="9696">
                  <c:v>0.1206371191135734</c:v>
                </c:pt>
                <c:pt idx="9697">
                  <c:v>0.12396121883656509</c:v>
                </c:pt>
                <c:pt idx="9698">
                  <c:v>0.12811634349030471</c:v>
                </c:pt>
                <c:pt idx="9699">
                  <c:v>0.10955678670360111</c:v>
                </c:pt>
                <c:pt idx="9700">
                  <c:v>0.11260387811634349</c:v>
                </c:pt>
                <c:pt idx="9701">
                  <c:v>0.10207756232686981</c:v>
                </c:pt>
                <c:pt idx="9702">
                  <c:v>0.10429362880886427</c:v>
                </c:pt>
                <c:pt idx="9703">
                  <c:v>0.11343490304709142</c:v>
                </c:pt>
                <c:pt idx="9704">
                  <c:v>0.11592797783933519</c:v>
                </c:pt>
                <c:pt idx="9705">
                  <c:v>0.11606648199445983</c:v>
                </c:pt>
                <c:pt idx="9706">
                  <c:v>9.7645429362880884E-2</c:v>
                </c:pt>
                <c:pt idx="9707">
                  <c:v>0.1206371191135734</c:v>
                </c:pt>
                <c:pt idx="9708">
                  <c:v>0.1092797783933518</c:v>
                </c:pt>
                <c:pt idx="9709">
                  <c:v>9.349030470914127E-2</c:v>
                </c:pt>
                <c:pt idx="9710">
                  <c:v>0.12132963988919668</c:v>
                </c:pt>
                <c:pt idx="9711">
                  <c:v>0.11315789473684211</c:v>
                </c:pt>
                <c:pt idx="9712">
                  <c:v>0.10595567867036011</c:v>
                </c:pt>
                <c:pt idx="9713">
                  <c:v>0.12520775623268698</c:v>
                </c:pt>
                <c:pt idx="9714">
                  <c:v>0.11011080332409973</c:v>
                </c:pt>
                <c:pt idx="9715">
                  <c:v>0.10623268698060942</c:v>
                </c:pt>
                <c:pt idx="9716">
                  <c:v>0.1164819944598338</c:v>
                </c:pt>
                <c:pt idx="9717">
                  <c:v>9.5290858725761776E-2</c:v>
                </c:pt>
                <c:pt idx="9718">
                  <c:v>0.13240997229916898</c:v>
                </c:pt>
                <c:pt idx="9719">
                  <c:v>0.12479224376731302</c:v>
                </c:pt>
                <c:pt idx="9720">
                  <c:v>0.12022160664819945</c:v>
                </c:pt>
                <c:pt idx="9721">
                  <c:v>0.11177285318559557</c:v>
                </c:pt>
                <c:pt idx="9722">
                  <c:v>0.10844875346260388</c:v>
                </c:pt>
                <c:pt idx="9723">
                  <c:v>0.1054016620498615</c:v>
                </c:pt>
                <c:pt idx="9724">
                  <c:v>9.944598337950139E-2</c:v>
                </c:pt>
                <c:pt idx="9725">
                  <c:v>0.12451523545706371</c:v>
                </c:pt>
                <c:pt idx="9726">
                  <c:v>0.10844875346260388</c:v>
                </c:pt>
                <c:pt idx="9727">
                  <c:v>0.11731301939058172</c:v>
                </c:pt>
                <c:pt idx="9728">
                  <c:v>0.1090027700831025</c:v>
                </c:pt>
                <c:pt idx="9729">
                  <c:v>0.1</c:v>
                </c:pt>
                <c:pt idx="9730">
                  <c:v>0.1090027700831025</c:v>
                </c:pt>
                <c:pt idx="9731">
                  <c:v>0.12451523545706371</c:v>
                </c:pt>
                <c:pt idx="9732">
                  <c:v>0.11260387811634349</c:v>
                </c:pt>
                <c:pt idx="9733">
                  <c:v>0.12520775623268698</c:v>
                </c:pt>
                <c:pt idx="9734">
                  <c:v>0.12479224376731302</c:v>
                </c:pt>
                <c:pt idx="9735">
                  <c:v>9.5844875346260391E-2</c:v>
                </c:pt>
                <c:pt idx="9736">
                  <c:v>0.11675900277008311</c:v>
                </c:pt>
                <c:pt idx="9737">
                  <c:v>0.12673130193905818</c:v>
                </c:pt>
                <c:pt idx="9738">
                  <c:v>0.13587257617728532</c:v>
                </c:pt>
                <c:pt idx="9739">
                  <c:v>0.12091412742382271</c:v>
                </c:pt>
                <c:pt idx="9740">
                  <c:v>0.11454293628808865</c:v>
                </c:pt>
                <c:pt idx="9741">
                  <c:v>0.13656509695290858</c:v>
                </c:pt>
                <c:pt idx="9742">
                  <c:v>0.12119113573407202</c:v>
                </c:pt>
                <c:pt idx="9743">
                  <c:v>0.10484764542936288</c:v>
                </c:pt>
                <c:pt idx="9744">
                  <c:v>0.10789473684210527</c:v>
                </c:pt>
                <c:pt idx="9745">
                  <c:v>0.12285318559556786</c:v>
                </c:pt>
                <c:pt idx="9746">
                  <c:v>0.13573407202216067</c:v>
                </c:pt>
                <c:pt idx="9747">
                  <c:v>0.12285318559556786</c:v>
                </c:pt>
                <c:pt idx="9748">
                  <c:v>0.10789473684210527</c:v>
                </c:pt>
                <c:pt idx="9749">
                  <c:v>9.0027700831024932E-2</c:v>
                </c:pt>
                <c:pt idx="9750">
                  <c:v>0.10789473684210527</c:v>
                </c:pt>
                <c:pt idx="9751">
                  <c:v>0.11094182825484765</c:v>
                </c:pt>
                <c:pt idx="9752">
                  <c:v>9.6675900277008314E-2</c:v>
                </c:pt>
                <c:pt idx="9753">
                  <c:v>9.4321329639889193E-2</c:v>
                </c:pt>
                <c:pt idx="9754">
                  <c:v>0.11024930747922437</c:v>
                </c:pt>
                <c:pt idx="9755">
                  <c:v>9.8476454293628807E-2</c:v>
                </c:pt>
                <c:pt idx="9756">
                  <c:v>9.25207756232687E-2</c:v>
                </c:pt>
                <c:pt idx="9757">
                  <c:v>0.12375346260387812</c:v>
                </c:pt>
                <c:pt idx="9758">
                  <c:v>0.11371191135734073</c:v>
                </c:pt>
                <c:pt idx="9759">
                  <c:v>0.12790858725761772</c:v>
                </c:pt>
                <c:pt idx="9760">
                  <c:v>0.10955678670360111</c:v>
                </c:pt>
                <c:pt idx="9761">
                  <c:v>0.12513850415512465</c:v>
                </c:pt>
                <c:pt idx="9762">
                  <c:v>0.10138504155124654</c:v>
                </c:pt>
                <c:pt idx="9763">
                  <c:v>9.7229916897506929E-2</c:v>
                </c:pt>
                <c:pt idx="9764">
                  <c:v>0.12098337950138505</c:v>
                </c:pt>
                <c:pt idx="9765">
                  <c:v>0.11094182825484765</c:v>
                </c:pt>
                <c:pt idx="9766">
                  <c:v>0.10678670360110804</c:v>
                </c:pt>
                <c:pt idx="9767">
                  <c:v>0.10443213296398891</c:v>
                </c:pt>
                <c:pt idx="9768">
                  <c:v>0.11274238227146814</c:v>
                </c:pt>
                <c:pt idx="9769">
                  <c:v>0.14196675900277009</c:v>
                </c:pt>
                <c:pt idx="9770">
                  <c:v>0.13240997229916898</c:v>
                </c:pt>
                <c:pt idx="9771">
                  <c:v>0.11620498614958449</c:v>
                </c:pt>
                <c:pt idx="9772">
                  <c:v>0.14792243767313018</c:v>
                </c:pt>
                <c:pt idx="9773">
                  <c:v>0.14349030470914129</c:v>
                </c:pt>
                <c:pt idx="9774">
                  <c:v>0.13642659279778394</c:v>
                </c:pt>
                <c:pt idx="9775">
                  <c:v>0.17645429362880888</c:v>
                </c:pt>
                <c:pt idx="9776">
                  <c:v>0.13670360110803323</c:v>
                </c:pt>
                <c:pt idx="9777">
                  <c:v>0.12174515235457063</c:v>
                </c:pt>
                <c:pt idx="9778">
                  <c:v>0.1311634349030471</c:v>
                </c:pt>
                <c:pt idx="9779">
                  <c:v>0.13614958448753461</c:v>
                </c:pt>
                <c:pt idx="9780">
                  <c:v>0.15290858725761772</c:v>
                </c:pt>
                <c:pt idx="9781">
                  <c:v>0.13739612188365652</c:v>
                </c:pt>
                <c:pt idx="9782">
                  <c:v>0.12119113573407202</c:v>
                </c:pt>
                <c:pt idx="9783">
                  <c:v>0.1484764542936288</c:v>
                </c:pt>
                <c:pt idx="9784">
                  <c:v>9.5567867036011084E-2</c:v>
                </c:pt>
                <c:pt idx="9785">
                  <c:v>3.6966759002770085E-2</c:v>
                </c:pt>
                <c:pt idx="9786">
                  <c:v>3.9182825484764545E-2</c:v>
                </c:pt>
                <c:pt idx="9787">
                  <c:v>3.9473684210526314E-2</c:v>
                </c:pt>
                <c:pt idx="9788">
                  <c:v>4.1689750692520774E-2</c:v>
                </c:pt>
                <c:pt idx="9789">
                  <c:v>4.6966759002770087E-2</c:v>
                </c:pt>
                <c:pt idx="9790">
                  <c:v>4.0290858725761776E-2</c:v>
                </c:pt>
                <c:pt idx="9791">
                  <c:v>4.4750692520775626E-2</c:v>
                </c:pt>
                <c:pt idx="9792">
                  <c:v>3.8074792243767315E-2</c:v>
                </c:pt>
                <c:pt idx="9793">
                  <c:v>3.85595567867036E-2</c:v>
                </c:pt>
                <c:pt idx="9794">
                  <c:v>4.0775623268698061E-2</c:v>
                </c:pt>
                <c:pt idx="9795">
                  <c:v>6.3709141274238226E-2</c:v>
                </c:pt>
                <c:pt idx="9796">
                  <c:v>5.9554016620498612E-2</c:v>
                </c:pt>
                <c:pt idx="9797">
                  <c:v>6.093905817174515E-2</c:v>
                </c:pt>
                <c:pt idx="9798">
                  <c:v>6.5371191135734072E-2</c:v>
                </c:pt>
                <c:pt idx="9799">
                  <c:v>6.5371191135734072E-2</c:v>
                </c:pt>
                <c:pt idx="9800">
                  <c:v>6.093905817174515E-2</c:v>
                </c:pt>
                <c:pt idx="9801">
                  <c:v>6.3432132963988919E-2</c:v>
                </c:pt>
                <c:pt idx="9802">
                  <c:v>6.786426592797784E-2</c:v>
                </c:pt>
                <c:pt idx="9803">
                  <c:v>6.5925207756232687E-2</c:v>
                </c:pt>
                <c:pt idx="9804">
                  <c:v>7.0634349030470917E-2</c:v>
                </c:pt>
                <c:pt idx="9805">
                  <c:v>5.5398891966759005E-2</c:v>
                </c:pt>
                <c:pt idx="9806">
                  <c:v>6.0385041551246535E-2</c:v>
                </c:pt>
                <c:pt idx="9807">
                  <c:v>5.7060941828254851E-2</c:v>
                </c:pt>
                <c:pt idx="9808">
                  <c:v>5.8168975069252081E-2</c:v>
                </c:pt>
                <c:pt idx="9809">
                  <c:v>6.5094182825484764E-2</c:v>
                </c:pt>
                <c:pt idx="9810">
                  <c:v>6.2324099722991688E-2</c:v>
                </c:pt>
                <c:pt idx="9811">
                  <c:v>5.013573407202216E-2</c:v>
                </c:pt>
                <c:pt idx="9812">
                  <c:v>5.2905817174515236E-2</c:v>
                </c:pt>
                <c:pt idx="9813">
                  <c:v>5.6229916897506928E-2</c:v>
                </c:pt>
                <c:pt idx="9814">
                  <c:v>6.3155124653739611E-2</c:v>
                </c:pt>
                <c:pt idx="9815">
                  <c:v>5.2351800554016621E-2</c:v>
                </c:pt>
                <c:pt idx="9816">
                  <c:v>5.5121883656509697E-2</c:v>
                </c:pt>
                <c:pt idx="9817">
                  <c:v>7.1465373961218839E-2</c:v>
                </c:pt>
                <c:pt idx="9818">
                  <c:v>5.8999999999999997E-2</c:v>
                </c:pt>
                <c:pt idx="9819">
                  <c:v>5.3736842105263159E-2</c:v>
                </c:pt>
                <c:pt idx="9820">
                  <c:v>6.5925207756232687E-2</c:v>
                </c:pt>
                <c:pt idx="9821">
                  <c:v>5.7891966759002773E-2</c:v>
                </c:pt>
                <c:pt idx="9822">
                  <c:v>5.9277008310249305E-2</c:v>
                </c:pt>
                <c:pt idx="9823">
                  <c:v>6.1216066481994458E-2</c:v>
                </c:pt>
                <c:pt idx="9824">
                  <c:v>5.0966759002770083E-2</c:v>
                </c:pt>
                <c:pt idx="9825">
                  <c:v>6.675623268698061E-2</c:v>
                </c:pt>
                <c:pt idx="9826">
                  <c:v>6.3432132963988919E-2</c:v>
                </c:pt>
                <c:pt idx="9827">
                  <c:v>6.8418282548476456E-2</c:v>
                </c:pt>
                <c:pt idx="9828">
                  <c:v>5.8722991689750689E-2</c:v>
                </c:pt>
                <c:pt idx="9829">
                  <c:v>6.0108033240997227E-2</c:v>
                </c:pt>
                <c:pt idx="9830">
                  <c:v>6.5094182825484764E-2</c:v>
                </c:pt>
                <c:pt idx="9831">
                  <c:v>5.5398891966759005E-2</c:v>
                </c:pt>
                <c:pt idx="9832">
                  <c:v>6.2601108033240996E-2</c:v>
                </c:pt>
                <c:pt idx="9833">
                  <c:v>7.6313019390581716E-2</c:v>
                </c:pt>
                <c:pt idx="9834">
                  <c:v>7.1880886426592794E-2</c:v>
                </c:pt>
                <c:pt idx="9835">
                  <c:v>7.2988919667590024E-2</c:v>
                </c:pt>
                <c:pt idx="9836">
                  <c:v>6.6340720221606642E-2</c:v>
                </c:pt>
                <c:pt idx="9837">
                  <c:v>6.2601108033240996E-2</c:v>
                </c:pt>
                <c:pt idx="9838">
                  <c:v>8.2407202216066483E-2</c:v>
                </c:pt>
                <c:pt idx="9839">
                  <c:v>6.9249307479224378E-2</c:v>
                </c:pt>
                <c:pt idx="9840">
                  <c:v>7.0772853185595563E-2</c:v>
                </c:pt>
                <c:pt idx="9841">
                  <c:v>6.1908587257617727E-2</c:v>
                </c:pt>
                <c:pt idx="9842">
                  <c:v>6.6340720221606642E-2</c:v>
                </c:pt>
                <c:pt idx="9843">
                  <c:v>6.7033240997229918E-2</c:v>
                </c:pt>
                <c:pt idx="9844">
                  <c:v>6.4817174515235457E-2</c:v>
                </c:pt>
                <c:pt idx="9845">
                  <c:v>7.3819944598337947E-2</c:v>
                </c:pt>
                <c:pt idx="9846">
                  <c:v>6.9387811634349025E-2</c:v>
                </c:pt>
                <c:pt idx="9847">
                  <c:v>5.8168975069252081E-2</c:v>
                </c:pt>
                <c:pt idx="9848">
                  <c:v>7.7975069252077561E-2</c:v>
                </c:pt>
                <c:pt idx="9849">
                  <c:v>6.8556786703601102E-2</c:v>
                </c:pt>
                <c:pt idx="9850">
                  <c:v>6.4263157894736841E-2</c:v>
                </c:pt>
                <c:pt idx="9851">
                  <c:v>7.5204986149584485E-2</c:v>
                </c:pt>
                <c:pt idx="9852">
                  <c:v>7.5204986149584485E-2</c:v>
                </c:pt>
                <c:pt idx="9853">
                  <c:v>7.0634349030470917E-2</c:v>
                </c:pt>
                <c:pt idx="9854">
                  <c:v>6.8141274238227148E-2</c:v>
                </c:pt>
                <c:pt idx="9855">
                  <c:v>5.9692520775623266E-2</c:v>
                </c:pt>
                <c:pt idx="9856">
                  <c:v>6.3986149584487534E-2</c:v>
                </c:pt>
                <c:pt idx="9857">
                  <c:v>5.4290858725761774E-2</c:v>
                </c:pt>
                <c:pt idx="9858">
                  <c:v>6.3847645429362887E-2</c:v>
                </c:pt>
                <c:pt idx="9859">
                  <c:v>6.8418282548476456E-2</c:v>
                </c:pt>
                <c:pt idx="9860">
                  <c:v>6.8556786703601102E-2</c:v>
                </c:pt>
                <c:pt idx="9861">
                  <c:v>7.0634349030470917E-2</c:v>
                </c:pt>
                <c:pt idx="9862">
                  <c:v>7.2711911357340717E-2</c:v>
                </c:pt>
                <c:pt idx="9863">
                  <c:v>7.2797783933518004E-2</c:v>
                </c:pt>
                <c:pt idx="9864">
                  <c:v>7.7368421052631572E-2</c:v>
                </c:pt>
                <c:pt idx="9865">
                  <c:v>7.3628808864265927E-2</c:v>
                </c:pt>
                <c:pt idx="9866">
                  <c:v>7.5011080332409968E-2</c:v>
                </c:pt>
                <c:pt idx="9867">
                  <c:v>7.04404432132964E-2</c:v>
                </c:pt>
                <c:pt idx="9868">
                  <c:v>6.5775623268698055E-2</c:v>
                </c:pt>
                <c:pt idx="9869">
                  <c:v>7.0346260387811638E-2</c:v>
                </c:pt>
                <c:pt idx="9870">
                  <c:v>7.8199445983379495E-2</c:v>
                </c:pt>
                <c:pt idx="9871">
                  <c:v>0.26443213296398893</c:v>
                </c:pt>
                <c:pt idx="9872">
                  <c:v>0.26914127423822715</c:v>
                </c:pt>
                <c:pt idx="9873">
                  <c:v>0.27329639889196677</c:v>
                </c:pt>
                <c:pt idx="9874">
                  <c:v>0.28314404432132961</c:v>
                </c:pt>
                <c:pt idx="9875">
                  <c:v>0.21788088642659278</c:v>
                </c:pt>
                <c:pt idx="9876">
                  <c:v>0.22759002770083103</c:v>
                </c:pt>
                <c:pt idx="9877">
                  <c:v>0.21145429362880885</c:v>
                </c:pt>
                <c:pt idx="9878">
                  <c:v>0.21786703601108035</c:v>
                </c:pt>
                <c:pt idx="9879">
                  <c:v>0.22120498614958448</c:v>
                </c:pt>
                <c:pt idx="9880">
                  <c:v>0.2317174515235457</c:v>
                </c:pt>
                <c:pt idx="9881">
                  <c:v>0.2332825484764543</c:v>
                </c:pt>
                <c:pt idx="9882">
                  <c:v>0.16759002770083103</c:v>
                </c:pt>
                <c:pt idx="9883">
                  <c:v>0.13821329639889196</c:v>
                </c:pt>
                <c:pt idx="9884">
                  <c:v>0.10247922437673131</c:v>
                </c:pt>
                <c:pt idx="9885">
                  <c:v>0.12573407202216066</c:v>
                </c:pt>
                <c:pt idx="9886">
                  <c:v>0.11882271468144044</c:v>
                </c:pt>
                <c:pt idx="9887">
                  <c:v>0.1451246537396122</c:v>
                </c:pt>
                <c:pt idx="9888">
                  <c:v>6.8975069252077567E-2</c:v>
                </c:pt>
                <c:pt idx="9889">
                  <c:v>7.6011080332409969E-2</c:v>
                </c:pt>
                <c:pt idx="9890">
                  <c:v>6.606648199445983E-2</c:v>
                </c:pt>
                <c:pt idx="9891">
                  <c:v>7.8919667590027706E-2</c:v>
                </c:pt>
                <c:pt idx="9892">
                  <c:v>6.3296398891966754E-2</c:v>
                </c:pt>
                <c:pt idx="9893">
                  <c:v>6.3684210526315788E-2</c:v>
                </c:pt>
                <c:pt idx="9894">
                  <c:v>5.8005540166204989E-2</c:v>
                </c:pt>
                <c:pt idx="9895">
                  <c:v>8.1357340720221605E-2</c:v>
                </c:pt>
                <c:pt idx="9896">
                  <c:v>6.4542936288088645E-2</c:v>
                </c:pt>
                <c:pt idx="9897">
                  <c:v>7.0221606648199444E-2</c:v>
                </c:pt>
                <c:pt idx="9898">
                  <c:v>6.4930747922437679E-2</c:v>
                </c:pt>
                <c:pt idx="9899">
                  <c:v>6.7313019390581721E-2</c:v>
                </c:pt>
                <c:pt idx="9900">
                  <c:v>5.9252077562326873E-2</c:v>
                </c:pt>
                <c:pt idx="9901">
                  <c:v>7.8448753462603882E-2</c:v>
                </c:pt>
                <c:pt idx="9902">
                  <c:v>6.8337950138504161E-2</c:v>
                </c:pt>
                <c:pt idx="9903">
                  <c:v>7.1246537396121884E-2</c:v>
                </c:pt>
                <c:pt idx="9904">
                  <c:v>6.5678670360110797E-2</c:v>
                </c:pt>
                <c:pt idx="9905">
                  <c:v>7.9196675900277014E-2</c:v>
                </c:pt>
                <c:pt idx="9906">
                  <c:v>0.06</c:v>
                </c:pt>
                <c:pt idx="9907">
                  <c:v>8.2105263157894737E-2</c:v>
                </c:pt>
                <c:pt idx="9908">
                  <c:v>6.5567867036011085E-2</c:v>
                </c:pt>
                <c:pt idx="9909">
                  <c:v>0.17242382271468143</c:v>
                </c:pt>
                <c:pt idx="9910">
                  <c:v>0.11817174515235457</c:v>
                </c:pt>
                <c:pt idx="9911">
                  <c:v>0.14590027700831024</c:v>
                </c:pt>
                <c:pt idx="9912">
                  <c:v>0.16824099722991689</c:v>
                </c:pt>
                <c:pt idx="9913">
                  <c:v>0.15207756232686981</c:v>
                </c:pt>
                <c:pt idx="9914">
                  <c:v>0.13573407202216067</c:v>
                </c:pt>
                <c:pt idx="9915">
                  <c:v>0.13019390581717452</c:v>
                </c:pt>
                <c:pt idx="9916">
                  <c:v>0.18777008310249307</c:v>
                </c:pt>
                <c:pt idx="9917">
                  <c:v>0.16624653739612189</c:v>
                </c:pt>
                <c:pt idx="9918">
                  <c:v>0.11993074792243767</c:v>
                </c:pt>
                <c:pt idx="9919">
                  <c:v>0.13088642659279778</c:v>
                </c:pt>
                <c:pt idx="9920">
                  <c:v>0.14876731301939058</c:v>
                </c:pt>
                <c:pt idx="9921">
                  <c:v>0.17944598337950138</c:v>
                </c:pt>
                <c:pt idx="9922">
                  <c:v>0.19479224376731302</c:v>
                </c:pt>
                <c:pt idx="9923">
                  <c:v>0.13642659279778394</c:v>
                </c:pt>
                <c:pt idx="9924">
                  <c:v>0.17110803324099724</c:v>
                </c:pt>
                <c:pt idx="9925">
                  <c:v>0.17326869806094183</c:v>
                </c:pt>
                <c:pt idx="9926">
                  <c:v>0.15494459833795013</c:v>
                </c:pt>
                <c:pt idx="9927">
                  <c:v>0.11993074792243767</c:v>
                </c:pt>
                <c:pt idx="9928">
                  <c:v>0.17948753462603878</c:v>
                </c:pt>
                <c:pt idx="9929">
                  <c:v>0.13101108033240996</c:v>
                </c:pt>
                <c:pt idx="9930">
                  <c:v>0.15511080332409971</c:v>
                </c:pt>
                <c:pt idx="9931">
                  <c:v>0.13655124653739611</c:v>
                </c:pt>
                <c:pt idx="9932">
                  <c:v>0.17117728531855955</c:v>
                </c:pt>
                <c:pt idx="9933">
                  <c:v>0.19500000000000001</c:v>
                </c:pt>
                <c:pt idx="9934">
                  <c:v>0.17339335180055401</c:v>
                </c:pt>
                <c:pt idx="9935">
                  <c:v>0.14901662049861497</c:v>
                </c:pt>
                <c:pt idx="9936">
                  <c:v>0</c:v>
                </c:pt>
                <c:pt idx="9937">
                  <c:v>0</c:v>
                </c:pt>
                <c:pt idx="9938">
                  <c:v>0</c:v>
                </c:pt>
                <c:pt idx="9939">
                  <c:v>5.5387811634349034E-2</c:v>
                </c:pt>
                <c:pt idx="9940">
                  <c:v>6.2313019390581717E-2</c:v>
                </c:pt>
                <c:pt idx="9941">
                  <c:v>5.8157894736842103E-2</c:v>
                </c:pt>
                <c:pt idx="9942">
                  <c:v>6.6468144044321331E-2</c:v>
                </c:pt>
                <c:pt idx="9943">
                  <c:v>7.5609418282548482E-2</c:v>
                </c:pt>
                <c:pt idx="9944">
                  <c:v>5.8157894736842103E-2</c:v>
                </c:pt>
                <c:pt idx="9945">
                  <c:v>6.2313019390581717E-2</c:v>
                </c:pt>
                <c:pt idx="9946">
                  <c:v>5.5387811634349034E-2</c:v>
                </c:pt>
                <c:pt idx="9947">
                  <c:v>6.314404432132964E-2</c:v>
                </c:pt>
                <c:pt idx="9948">
                  <c:v>7.5609418282548482E-2</c:v>
                </c:pt>
                <c:pt idx="9949">
                  <c:v>6.6468144044321331E-2</c:v>
                </c:pt>
                <c:pt idx="9950">
                  <c:v>5.621883656509695E-2</c:v>
                </c:pt>
                <c:pt idx="9951">
                  <c:v>5.4279778393351803E-2</c:v>
                </c:pt>
                <c:pt idx="9952">
                  <c:v>5.8988919667590026E-2</c:v>
                </c:pt>
                <c:pt idx="9953">
                  <c:v>3.8642659279778391E-2</c:v>
                </c:pt>
                <c:pt idx="9954">
                  <c:v>4.1052631578947368E-2</c:v>
                </c:pt>
                <c:pt idx="9955">
                  <c:v>4.121883656509695E-2</c:v>
                </c:pt>
                <c:pt idx="9956">
                  <c:v>4.018005540166205E-2</c:v>
                </c:pt>
                <c:pt idx="9957">
                  <c:v>3.862880886426593E-2</c:v>
                </c:pt>
                <c:pt idx="9958">
                  <c:v>3.5581717451523547E-2</c:v>
                </c:pt>
                <c:pt idx="9959">
                  <c:v>3.7590027700831023E-2</c:v>
                </c:pt>
                <c:pt idx="9960">
                  <c:v>4.3268698060941829E-2</c:v>
                </c:pt>
                <c:pt idx="9961">
                  <c:v>4.3407202216066483E-2</c:v>
                </c:pt>
                <c:pt idx="9962">
                  <c:v>4.1191135734072022E-2</c:v>
                </c:pt>
                <c:pt idx="9963">
                  <c:v>4.0318559556786704E-2</c:v>
                </c:pt>
                <c:pt idx="9964">
                  <c:v>4.1357340720221604E-2</c:v>
                </c:pt>
                <c:pt idx="9965">
                  <c:v>3.57202216066482E-2</c:v>
                </c:pt>
                <c:pt idx="9966">
                  <c:v>3.7728531855955677E-2</c:v>
                </c:pt>
                <c:pt idx="9967">
                  <c:v>3.8767313019390584E-2</c:v>
                </c:pt>
                <c:pt idx="9968">
                  <c:v>3.8781163434903045E-2</c:v>
                </c:pt>
                <c:pt idx="9969">
                  <c:v>4.1301939058171748E-2</c:v>
                </c:pt>
                <c:pt idx="9970">
                  <c:v>3.6703601108033244E-2</c:v>
                </c:pt>
                <c:pt idx="9971">
                  <c:v>3.9819944598337952E-2</c:v>
                </c:pt>
                <c:pt idx="9972">
                  <c:v>4.2340720221606648E-2</c:v>
                </c:pt>
                <c:pt idx="9973">
                  <c:v>4.4321329639889197E-2</c:v>
                </c:pt>
                <c:pt idx="9974">
                  <c:v>4.2105263157894736E-2</c:v>
                </c:pt>
                <c:pt idx="9975">
                  <c:v>5.398891966759003E-3</c:v>
                </c:pt>
                <c:pt idx="9976">
                  <c:v>0.14520775623268697</c:v>
                </c:pt>
                <c:pt idx="9977">
                  <c:v>0.13742382271468145</c:v>
                </c:pt>
                <c:pt idx="9978">
                  <c:v>0.16556786703601109</c:v>
                </c:pt>
                <c:pt idx="9979">
                  <c:v>0.15768698060941827</c:v>
                </c:pt>
                <c:pt idx="9980">
                  <c:v>0.14759002770083102</c:v>
                </c:pt>
                <c:pt idx="9981">
                  <c:v>0.16933518005540166</c:v>
                </c:pt>
                <c:pt idx="9982">
                  <c:v>0.1398060941828255</c:v>
                </c:pt>
                <c:pt idx="9983">
                  <c:v>0.16145429362880886</c:v>
                </c:pt>
                <c:pt idx="9984">
                  <c:v>0.14444598337950137</c:v>
                </c:pt>
                <c:pt idx="9985">
                  <c:v>0.17397506925207756</c:v>
                </c:pt>
                <c:pt idx="9986">
                  <c:v>0.15222991689750692</c:v>
                </c:pt>
                <c:pt idx="9987">
                  <c:v>0.16609418282548477</c:v>
                </c:pt>
                <c:pt idx="9988">
                  <c:v>0.1659972299168975</c:v>
                </c:pt>
                <c:pt idx="9989">
                  <c:v>0.15768698060941827</c:v>
                </c:pt>
                <c:pt idx="9990">
                  <c:v>0.14249307479224377</c:v>
                </c:pt>
                <c:pt idx="9991">
                  <c:v>0.18066481994459835</c:v>
                </c:pt>
                <c:pt idx="9992">
                  <c:v>0.18897506925207755</c:v>
                </c:pt>
                <c:pt idx="9993">
                  <c:v>0.13418282548476454</c:v>
                </c:pt>
                <c:pt idx="9994">
                  <c:v>0.13577562326869805</c:v>
                </c:pt>
                <c:pt idx="9995">
                  <c:v>0.15983379501385042</c:v>
                </c:pt>
                <c:pt idx="9996">
                  <c:v>0.14408587257617728</c:v>
                </c:pt>
                <c:pt idx="9997">
                  <c:v>0.18289473684210528</c:v>
                </c:pt>
                <c:pt idx="9998">
                  <c:v>0.16814404432132965</c:v>
                </c:pt>
                <c:pt idx="9999">
                  <c:v>0.19120498614958448</c:v>
                </c:pt>
                <c:pt idx="10000">
                  <c:v>0.14468144044321329</c:v>
                </c:pt>
                <c:pt idx="10001">
                  <c:v>0.18466759002770083</c:v>
                </c:pt>
                <c:pt idx="10002">
                  <c:v>0.19297783933518006</c:v>
                </c:pt>
                <c:pt idx="10003">
                  <c:v>0.16901662049861496</c:v>
                </c:pt>
                <c:pt idx="10004">
                  <c:v>0.13637119113573407</c:v>
                </c:pt>
                <c:pt idx="10005">
                  <c:v>0.16070637119113573</c:v>
                </c:pt>
                <c:pt idx="10006">
                  <c:v>0.13501385041551248</c:v>
                </c:pt>
                <c:pt idx="10007">
                  <c:v>0.12670360110803325</c:v>
                </c:pt>
                <c:pt idx="10008">
                  <c:v>0.15851800554016621</c:v>
                </c:pt>
                <c:pt idx="10009">
                  <c:v>0.15020775623268698</c:v>
                </c:pt>
                <c:pt idx="10010">
                  <c:v>0.17318559556786703</c:v>
                </c:pt>
                <c:pt idx="10011">
                  <c:v>0.18149584487534626</c:v>
                </c:pt>
                <c:pt idx="10012">
                  <c:v>0.17541551246537396</c:v>
                </c:pt>
                <c:pt idx="10013">
                  <c:v>0.13660664819944598</c:v>
                </c:pt>
                <c:pt idx="10014">
                  <c:v>0.18372576177285319</c:v>
                </c:pt>
                <c:pt idx="10015">
                  <c:v>0.1523545706371191</c:v>
                </c:pt>
                <c:pt idx="10016">
                  <c:v>0.12829639889196676</c:v>
                </c:pt>
                <c:pt idx="10017">
                  <c:v>0.16066481994459833</c:v>
                </c:pt>
                <c:pt idx="10018">
                  <c:v>0.18549861495844874</c:v>
                </c:pt>
                <c:pt idx="10019">
                  <c:v>0.15322714681440444</c:v>
                </c:pt>
                <c:pt idx="10020">
                  <c:v>0.137202216066482</c:v>
                </c:pt>
                <c:pt idx="10021">
                  <c:v>0.17718836565096954</c:v>
                </c:pt>
                <c:pt idx="10022">
                  <c:v>0.16153739612188367</c:v>
                </c:pt>
                <c:pt idx="10023">
                  <c:v>0.12889196675900277</c:v>
                </c:pt>
                <c:pt idx="10024">
                  <c:v>8.2437673130193907E-3</c:v>
                </c:pt>
                <c:pt idx="10025">
                  <c:v>7.4709141274238227E-3</c:v>
                </c:pt>
                <c:pt idx="10026">
                  <c:v>7.6315789473684207E-3</c:v>
                </c:pt>
                <c:pt idx="10027">
                  <c:v>9.944598337950139E-2</c:v>
                </c:pt>
                <c:pt idx="10028">
                  <c:v>8.1163434903047088E-2</c:v>
                </c:pt>
                <c:pt idx="10029">
                  <c:v>9.8891966759002775E-2</c:v>
                </c:pt>
                <c:pt idx="10030">
                  <c:v>9.944598337950139E-2</c:v>
                </c:pt>
                <c:pt idx="10031">
                  <c:v>8.1163434903047088E-2</c:v>
                </c:pt>
                <c:pt idx="10032">
                  <c:v>9.8891966759002775E-2</c:v>
                </c:pt>
                <c:pt idx="10033">
                  <c:v>0.13324099722991689</c:v>
                </c:pt>
                <c:pt idx="10034">
                  <c:v>0.13878116343490304</c:v>
                </c:pt>
                <c:pt idx="10035">
                  <c:v>0.13407202216066483</c:v>
                </c:pt>
                <c:pt idx="10036">
                  <c:v>0.13961218836565098</c:v>
                </c:pt>
                <c:pt idx="10037">
                  <c:v>0.13005540166204987</c:v>
                </c:pt>
                <c:pt idx="10038">
                  <c:v>0.15221606648199446</c:v>
                </c:pt>
                <c:pt idx="10039">
                  <c:v>0.17673130193905817</c:v>
                </c:pt>
                <c:pt idx="10040">
                  <c:v>0.13005540166204987</c:v>
                </c:pt>
                <c:pt idx="10041">
                  <c:v>0.15221606648199446</c:v>
                </c:pt>
                <c:pt idx="10042">
                  <c:v>0.17673130193905817</c:v>
                </c:pt>
                <c:pt idx="10043">
                  <c:v>0.15373961218836565</c:v>
                </c:pt>
                <c:pt idx="10044">
                  <c:v>0.13213296398891966</c:v>
                </c:pt>
                <c:pt idx="10045">
                  <c:v>0.17825484764542937</c:v>
                </c:pt>
                <c:pt idx="10046">
                  <c:v>0.34903047091412742</c:v>
                </c:pt>
                <c:pt idx="10047">
                  <c:v>0.35457063711911357</c:v>
                </c:pt>
                <c:pt idx="10048">
                  <c:v>0.3587257617728532</c:v>
                </c:pt>
                <c:pt idx="10049">
                  <c:v>0.12193905817174515</c:v>
                </c:pt>
                <c:pt idx="10050">
                  <c:v>0.15116343490304709</c:v>
                </c:pt>
                <c:pt idx="10051">
                  <c:v>0.13440443213296399</c:v>
                </c:pt>
                <c:pt idx="10052">
                  <c:v>0.12221606648199446</c:v>
                </c:pt>
                <c:pt idx="10053">
                  <c:v>0.15144044321329639</c:v>
                </c:pt>
                <c:pt idx="10054">
                  <c:v>0.13468144044321329</c:v>
                </c:pt>
                <c:pt idx="10055">
                  <c:v>0.13551246537396122</c:v>
                </c:pt>
                <c:pt idx="10056">
                  <c:v>7.4778393351800559E-2</c:v>
                </c:pt>
              </c:numCache>
            </c:numRef>
          </c:yVal>
          <c:smooth val="0"/>
          <c:extLst>
            <c:ext xmlns:c16="http://schemas.microsoft.com/office/drawing/2014/chart" uri="{C3380CC4-5D6E-409C-BE32-E72D297353CC}">
              <c16:uniqueId val="{00000001-155B-41F9-BA1A-46EDBFE5AF40}"/>
            </c:ext>
          </c:extLst>
        </c:ser>
        <c:dLbls>
          <c:showLegendKey val="0"/>
          <c:showVal val="0"/>
          <c:showCatName val="0"/>
          <c:showSerName val="0"/>
          <c:showPercent val="0"/>
          <c:showBubbleSize val="0"/>
        </c:dLbls>
        <c:axId val="1176082559"/>
        <c:axId val="1176083039"/>
      </c:scatterChart>
      <c:valAx>
        <c:axId val="11760825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6083039"/>
        <c:crosses val="autoZero"/>
        <c:crossBetween val="midCat"/>
      </c:valAx>
      <c:valAx>
        <c:axId val="11760830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60825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70" baseline="0">
                <a:solidFill>
                  <a:schemeClr val="dk1">
                    <a:lumMod val="50000"/>
                    <a:lumOff val="50000"/>
                  </a:schemeClr>
                </a:solidFill>
                <a:latin typeface="+mn-lt"/>
                <a:ea typeface="+mn-ea"/>
                <a:cs typeface="+mn-cs"/>
              </a:defRPr>
            </a:pPr>
            <a:r>
              <a:rPr lang="en-US"/>
              <a:t>Profit</a:t>
            </a:r>
            <a:r>
              <a:rPr lang="en-US" baseline="0"/>
              <a:t> Vs Budget</a:t>
            </a:r>
          </a:p>
        </c:rich>
      </c:tx>
      <c:layout>
        <c:manualLayout>
          <c:xMode val="edge"/>
          <c:yMode val="edge"/>
          <c:x val="0.38335573001323886"/>
          <c:y val="0"/>
        </c:manualLayout>
      </c:layout>
      <c:overlay val="0"/>
      <c:spPr>
        <a:noFill/>
        <a:ln>
          <a:noFill/>
        </a:ln>
        <a:effectLst/>
      </c:spPr>
      <c:txPr>
        <a:bodyPr rot="0" spcFirstLastPara="1" vertOverflow="ellipsis" vert="horz" wrap="square" anchor="ctr" anchorCtr="1"/>
        <a:lstStyle/>
        <a:p>
          <a:pPr>
            <a:defRPr sz="1600"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Question2!$K$2</c:f>
              <c:strCache>
                <c:ptCount val="1"/>
                <c:pt idx="0">
                  <c:v>The Avengers</c:v>
                </c:pt>
              </c:strCache>
              <c:extLst/>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xVal>
            <c:numRef>
              <c:f>Question2!$N$2:$N$20</c:f>
              <c:numCache>
                <c:formatCode>General</c:formatCode>
                <c:ptCount val="19"/>
                <c:pt idx="0">
                  <c:v>440000000</c:v>
                </c:pt>
                <c:pt idx="1">
                  <c:v>237000000</c:v>
                </c:pt>
                <c:pt idx="2">
                  <c:v>150000000</c:v>
                </c:pt>
                <c:pt idx="3">
                  <c:v>200000000</c:v>
                </c:pt>
                <c:pt idx="4">
                  <c:v>11000000</c:v>
                </c:pt>
                <c:pt idx="5">
                  <c:v>10500000</c:v>
                </c:pt>
                <c:pt idx="6">
                  <c:v>45000000</c:v>
                </c:pt>
                <c:pt idx="7">
                  <c:v>115000000</c:v>
                </c:pt>
                <c:pt idx="8">
                  <c:v>185000000</c:v>
                </c:pt>
                <c:pt idx="9">
                  <c:v>78000000</c:v>
                </c:pt>
                <c:pt idx="10">
                  <c:v>58000000</c:v>
                </c:pt>
                <c:pt idx="11">
                  <c:v>130000000</c:v>
                </c:pt>
                <c:pt idx="12">
                  <c:v>63000000</c:v>
                </c:pt>
                <c:pt idx="13">
                  <c:v>76000000</c:v>
                </c:pt>
                <c:pt idx="14">
                  <c:v>58800000</c:v>
                </c:pt>
                <c:pt idx="15">
                  <c:v>94000000</c:v>
                </c:pt>
                <c:pt idx="16">
                  <c:v>94000000</c:v>
                </c:pt>
                <c:pt idx="17">
                  <c:v>32500000</c:v>
                </c:pt>
                <c:pt idx="18">
                  <c:v>55000000</c:v>
                </c:pt>
              </c:numCache>
            </c:numRef>
          </c:xVal>
          <c:yVal>
            <c:numRef>
              <c:f>Question2!$L$3:$L$20</c:f>
              <c:numCache>
                <c:formatCode>General</c:formatCode>
                <c:ptCount val="18"/>
                <c:pt idx="0">
                  <c:v>523505847</c:v>
                </c:pt>
                <c:pt idx="1">
                  <c:v>502177271</c:v>
                </c:pt>
                <c:pt idx="2">
                  <c:v>458672302</c:v>
                </c:pt>
                <c:pt idx="3">
                  <c:v>449935665</c:v>
                </c:pt>
                <c:pt idx="4">
                  <c:v>424449459</c:v>
                </c:pt>
                <c:pt idx="5">
                  <c:v>377783777</c:v>
                </c:pt>
                <c:pt idx="6">
                  <c:v>359544677</c:v>
                </c:pt>
                <c:pt idx="7">
                  <c:v>348316061</c:v>
                </c:pt>
                <c:pt idx="8">
                  <c:v>329999255</c:v>
                </c:pt>
                <c:pt idx="9">
                  <c:v>305024263</c:v>
                </c:pt>
                <c:pt idx="10">
                  <c:v>294645577</c:v>
                </c:pt>
                <c:pt idx="11">
                  <c:v>293784000</c:v>
                </c:pt>
                <c:pt idx="12">
                  <c:v>292049635</c:v>
                </c:pt>
                <c:pt idx="13">
                  <c:v>291323553</c:v>
                </c:pt>
                <c:pt idx="14">
                  <c:v>286838870</c:v>
                </c:pt>
                <c:pt idx="15">
                  <c:v>283019252</c:v>
                </c:pt>
                <c:pt idx="16">
                  <c:v>276625409</c:v>
                </c:pt>
                <c:pt idx="17">
                  <c:v>274691196</c:v>
                </c:pt>
              </c:numCache>
            </c:numRef>
          </c:yVal>
          <c:smooth val="0"/>
          <c:extLst>
            <c:ext xmlns:c16="http://schemas.microsoft.com/office/drawing/2014/chart" uri="{C3380CC4-5D6E-409C-BE32-E72D297353CC}">
              <c16:uniqueId val="{00000000-F810-4AB7-8D66-4859CAA24056}"/>
            </c:ext>
          </c:extLst>
        </c:ser>
        <c:dLbls>
          <c:showLegendKey val="0"/>
          <c:showVal val="0"/>
          <c:showCatName val="0"/>
          <c:showSerName val="0"/>
          <c:showPercent val="0"/>
          <c:showBubbleSize val="0"/>
        </c:dLbls>
        <c:axId val="1094191983"/>
        <c:axId val="1094184783"/>
      </c:scatterChart>
      <c:valAx>
        <c:axId val="109419198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lumMod val="50000"/>
                    <a:lumOff val="50000"/>
                  </a:schemeClr>
                </a:solidFill>
                <a:latin typeface="+mn-lt"/>
                <a:ea typeface="+mn-ea"/>
                <a:cs typeface="+mn-cs"/>
              </a:defRPr>
            </a:pPr>
            <a:endParaRPr lang="en-US"/>
          </a:p>
        </c:txPr>
        <c:crossAx val="1094184783"/>
        <c:crosses val="autoZero"/>
        <c:crossBetween val="midCat"/>
      </c:valAx>
      <c:valAx>
        <c:axId val="1094184783"/>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50000"/>
                    <a:lumOff val="50000"/>
                  </a:schemeClr>
                </a:solidFill>
                <a:latin typeface="+mn-lt"/>
                <a:ea typeface="+mn-ea"/>
                <a:cs typeface="+mn-cs"/>
              </a:defRPr>
            </a:pPr>
            <a:endParaRPr lang="en-US"/>
          </a:p>
        </c:txPr>
        <c:crossAx val="109419198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603221254724774E-2"/>
          <c:y val="7.145381217591705E-2"/>
          <c:w val="0.8336223925956624"/>
          <c:h val="0.58083100940507448"/>
        </c:manualLayout>
      </c:layout>
      <c:scatterChart>
        <c:scatterStyle val="lineMarker"/>
        <c:varyColors val="0"/>
        <c:ser>
          <c:idx val="0"/>
          <c:order val="0"/>
          <c:tx>
            <c:v>DRIVEN WHEELS VS MSRP</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'SCATTER-PLOT-AGAINST-MSRP'!$AF$2:$AF$10058</c:f>
              <c:numCache>
                <c:formatCode>General</c:formatCode>
                <c:ptCount val="1005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0.66666666666666663</c:v>
                </c:pt>
                <c:pt idx="18">
                  <c:v>0.66666666666666663</c:v>
                </c:pt>
                <c:pt idx="19">
                  <c:v>0</c:v>
                </c:pt>
                <c:pt idx="20">
                  <c:v>0.66666666666666663</c:v>
                </c:pt>
                <c:pt idx="21">
                  <c:v>0</c:v>
                </c:pt>
                <c:pt idx="22">
                  <c:v>0.66666666666666663</c:v>
                </c:pt>
                <c:pt idx="23">
                  <c:v>0</c:v>
                </c:pt>
                <c:pt idx="24">
                  <c:v>0.66666666666666663</c:v>
                </c:pt>
                <c:pt idx="25">
                  <c:v>0.66666666666666663</c:v>
                </c:pt>
                <c:pt idx="26">
                  <c:v>0</c:v>
                </c:pt>
                <c:pt idx="27">
                  <c:v>0.66666666666666663</c:v>
                </c:pt>
                <c:pt idx="28">
                  <c:v>0</c:v>
                </c:pt>
                <c:pt idx="29">
                  <c:v>0.66666666666666663</c:v>
                </c:pt>
                <c:pt idx="30">
                  <c:v>0.66666666666666663</c:v>
                </c:pt>
                <c:pt idx="31">
                  <c:v>0</c:v>
                </c:pt>
                <c:pt idx="32">
                  <c:v>1</c:v>
                </c:pt>
                <c:pt idx="33">
                  <c:v>1</c:v>
                </c:pt>
                <c:pt idx="34">
                  <c:v>1</c:v>
                </c:pt>
                <c:pt idx="35">
                  <c:v>1</c:v>
                </c:pt>
                <c:pt idx="36">
                  <c:v>1</c:v>
                </c:pt>
                <c:pt idx="37">
                  <c:v>1</c:v>
                </c:pt>
                <c:pt idx="38">
                  <c:v>1</c:v>
                </c:pt>
                <c:pt idx="39">
                  <c:v>1</c:v>
                </c:pt>
                <c:pt idx="40">
                  <c:v>1</c:v>
                </c:pt>
                <c:pt idx="41">
                  <c:v>1</c:v>
                </c:pt>
                <c:pt idx="42">
                  <c:v>1</c:v>
                </c:pt>
                <c:pt idx="43">
                  <c:v>1</c:v>
                </c:pt>
                <c:pt idx="44">
                  <c:v>0</c:v>
                </c:pt>
                <c:pt idx="45">
                  <c:v>0</c:v>
                </c:pt>
                <c:pt idx="46">
                  <c:v>1</c:v>
                </c:pt>
                <c:pt idx="47">
                  <c:v>1</c:v>
                </c:pt>
                <c:pt idx="48">
                  <c:v>0</c:v>
                </c:pt>
                <c:pt idx="49">
                  <c:v>1</c:v>
                </c:pt>
                <c:pt idx="50">
                  <c:v>0</c:v>
                </c:pt>
                <c:pt idx="51">
                  <c:v>1</c:v>
                </c:pt>
                <c:pt idx="52">
                  <c:v>0</c:v>
                </c:pt>
                <c:pt idx="53">
                  <c:v>1</c:v>
                </c:pt>
                <c:pt idx="54">
                  <c:v>1</c:v>
                </c:pt>
                <c:pt idx="55">
                  <c:v>1</c:v>
                </c:pt>
                <c:pt idx="56">
                  <c:v>0</c:v>
                </c:pt>
                <c:pt idx="57">
                  <c:v>0</c:v>
                </c:pt>
                <c:pt idx="58">
                  <c:v>0.66666666666666663</c:v>
                </c:pt>
                <c:pt idx="59">
                  <c:v>0</c:v>
                </c:pt>
                <c:pt idx="60">
                  <c:v>0</c:v>
                </c:pt>
                <c:pt idx="61">
                  <c:v>0</c:v>
                </c:pt>
                <c:pt idx="62">
                  <c:v>0</c:v>
                </c:pt>
                <c:pt idx="63">
                  <c:v>0.66666666666666663</c:v>
                </c:pt>
                <c:pt idx="64">
                  <c:v>0.66666666666666663</c:v>
                </c:pt>
                <c:pt idx="65">
                  <c:v>0.66666666666666663</c:v>
                </c:pt>
                <c:pt idx="66">
                  <c:v>0</c:v>
                </c:pt>
                <c:pt idx="67">
                  <c:v>0.66666666666666663</c:v>
                </c:pt>
                <c:pt idx="68">
                  <c:v>0.66666666666666663</c:v>
                </c:pt>
                <c:pt idx="69">
                  <c:v>0</c:v>
                </c:pt>
                <c:pt idx="70">
                  <c:v>0.66666666666666663</c:v>
                </c:pt>
                <c:pt idx="71">
                  <c:v>0.66666666666666663</c:v>
                </c:pt>
                <c:pt idx="72">
                  <c:v>0</c:v>
                </c:pt>
                <c:pt idx="73">
                  <c:v>0</c:v>
                </c:pt>
                <c:pt idx="74">
                  <c:v>0.66666666666666663</c:v>
                </c:pt>
                <c:pt idx="75">
                  <c:v>0.66666666666666663</c:v>
                </c:pt>
                <c:pt idx="76">
                  <c:v>0.66666666666666663</c:v>
                </c:pt>
                <c:pt idx="77">
                  <c:v>0.66666666666666663</c:v>
                </c:pt>
                <c:pt idx="78">
                  <c:v>0</c:v>
                </c:pt>
                <c:pt idx="79">
                  <c:v>0</c:v>
                </c:pt>
                <c:pt idx="80">
                  <c:v>0.66666666666666663</c:v>
                </c:pt>
                <c:pt idx="81">
                  <c:v>0.66666666666666663</c:v>
                </c:pt>
                <c:pt idx="82">
                  <c:v>0.66666666666666663</c:v>
                </c:pt>
                <c:pt idx="83">
                  <c:v>0</c:v>
                </c:pt>
                <c:pt idx="84">
                  <c:v>0.66666666666666663</c:v>
                </c:pt>
                <c:pt idx="85">
                  <c:v>0.66666666666666663</c:v>
                </c:pt>
                <c:pt idx="86">
                  <c:v>0.66666666666666663</c:v>
                </c:pt>
                <c:pt idx="87">
                  <c:v>0.66666666666666663</c:v>
                </c:pt>
                <c:pt idx="88">
                  <c:v>0.66666666666666663</c:v>
                </c:pt>
                <c:pt idx="89">
                  <c:v>0.66666666666666663</c:v>
                </c:pt>
                <c:pt idx="90">
                  <c:v>0.66666666666666663</c:v>
                </c:pt>
                <c:pt idx="91">
                  <c:v>0.66666666666666663</c:v>
                </c:pt>
                <c:pt idx="92">
                  <c:v>0.66666666666666663</c:v>
                </c:pt>
                <c:pt idx="93">
                  <c:v>0.66666666666666663</c:v>
                </c:pt>
                <c:pt idx="94">
                  <c:v>0.66666666666666663</c:v>
                </c:pt>
                <c:pt idx="95">
                  <c:v>0.66666666666666663</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0.66666666666666663</c:v>
                </c:pt>
                <c:pt idx="113">
                  <c:v>0.66666666666666663</c:v>
                </c:pt>
                <c:pt idx="114">
                  <c:v>0.66666666666666663</c:v>
                </c:pt>
                <c:pt idx="115">
                  <c:v>0.66666666666666663</c:v>
                </c:pt>
                <c:pt idx="116">
                  <c:v>0.66666666666666663</c:v>
                </c:pt>
                <c:pt idx="117">
                  <c:v>0.66666666666666663</c:v>
                </c:pt>
                <c:pt idx="118">
                  <c:v>0.66666666666666663</c:v>
                </c:pt>
                <c:pt idx="119">
                  <c:v>0.66666666666666663</c:v>
                </c:pt>
                <c:pt idx="120">
                  <c:v>0.66666666666666663</c:v>
                </c:pt>
                <c:pt idx="121">
                  <c:v>0.66666666666666663</c:v>
                </c:pt>
                <c:pt idx="122">
                  <c:v>0.66666666666666663</c:v>
                </c:pt>
                <c:pt idx="123">
                  <c:v>0.66666666666666663</c:v>
                </c:pt>
                <c:pt idx="124">
                  <c:v>0</c:v>
                </c:pt>
                <c:pt idx="125">
                  <c:v>0</c:v>
                </c:pt>
                <c:pt idx="126">
                  <c:v>0</c:v>
                </c:pt>
                <c:pt idx="127">
                  <c:v>0</c:v>
                </c:pt>
                <c:pt idx="128">
                  <c:v>0</c:v>
                </c:pt>
                <c:pt idx="129">
                  <c:v>0</c:v>
                </c:pt>
                <c:pt idx="130">
                  <c:v>0</c:v>
                </c:pt>
                <c:pt idx="131">
                  <c:v>0</c:v>
                </c:pt>
                <c:pt idx="132">
                  <c:v>1</c:v>
                </c:pt>
                <c:pt idx="133">
                  <c:v>1</c:v>
                </c:pt>
                <c:pt idx="134">
                  <c:v>1</c:v>
                </c:pt>
                <c:pt idx="135">
                  <c:v>0</c:v>
                </c:pt>
                <c:pt idx="136">
                  <c:v>0</c:v>
                </c:pt>
                <c:pt idx="137">
                  <c:v>0</c:v>
                </c:pt>
                <c:pt idx="138">
                  <c:v>0</c:v>
                </c:pt>
                <c:pt idx="139">
                  <c:v>1</c:v>
                </c:pt>
                <c:pt idx="140">
                  <c:v>1</c:v>
                </c:pt>
                <c:pt idx="141">
                  <c:v>0</c:v>
                </c:pt>
                <c:pt idx="142">
                  <c:v>0</c:v>
                </c:pt>
                <c:pt idx="143">
                  <c:v>1</c:v>
                </c:pt>
                <c:pt idx="144">
                  <c:v>0</c:v>
                </c:pt>
                <c:pt idx="145">
                  <c:v>1</c:v>
                </c:pt>
                <c:pt idx="146">
                  <c:v>0</c:v>
                </c:pt>
                <c:pt idx="147">
                  <c:v>1</c:v>
                </c:pt>
                <c:pt idx="148">
                  <c:v>0</c:v>
                </c:pt>
                <c:pt idx="149">
                  <c:v>0</c:v>
                </c:pt>
                <c:pt idx="150">
                  <c:v>1</c:v>
                </c:pt>
                <c:pt idx="151">
                  <c:v>1</c:v>
                </c:pt>
                <c:pt idx="152">
                  <c:v>0</c:v>
                </c:pt>
                <c:pt idx="153">
                  <c:v>1</c:v>
                </c:pt>
                <c:pt idx="154">
                  <c:v>0</c:v>
                </c:pt>
                <c:pt idx="155">
                  <c:v>0</c:v>
                </c:pt>
                <c:pt idx="156">
                  <c:v>0</c:v>
                </c:pt>
                <c:pt idx="157">
                  <c:v>0</c:v>
                </c:pt>
                <c:pt idx="158">
                  <c:v>1</c:v>
                </c:pt>
                <c:pt idx="159">
                  <c:v>0</c:v>
                </c:pt>
                <c:pt idx="160">
                  <c:v>1</c:v>
                </c:pt>
                <c:pt idx="161">
                  <c:v>1</c:v>
                </c:pt>
                <c:pt idx="162">
                  <c:v>1</c:v>
                </c:pt>
                <c:pt idx="163">
                  <c:v>0</c:v>
                </c:pt>
                <c:pt idx="164">
                  <c:v>0</c:v>
                </c:pt>
                <c:pt idx="165">
                  <c:v>1</c:v>
                </c:pt>
                <c:pt idx="166">
                  <c:v>1</c:v>
                </c:pt>
                <c:pt idx="167">
                  <c:v>1</c:v>
                </c:pt>
                <c:pt idx="168">
                  <c:v>1</c:v>
                </c:pt>
                <c:pt idx="169">
                  <c:v>1</c:v>
                </c:pt>
                <c:pt idx="170">
                  <c:v>1</c:v>
                </c:pt>
                <c:pt idx="171">
                  <c:v>1</c:v>
                </c:pt>
                <c:pt idx="172">
                  <c:v>1</c:v>
                </c:pt>
                <c:pt idx="173">
                  <c:v>0</c:v>
                </c:pt>
                <c:pt idx="174">
                  <c:v>1</c:v>
                </c:pt>
                <c:pt idx="175">
                  <c:v>1</c:v>
                </c:pt>
                <c:pt idx="176">
                  <c:v>1</c:v>
                </c:pt>
                <c:pt idx="177">
                  <c:v>1</c:v>
                </c:pt>
                <c:pt idx="178">
                  <c:v>0</c:v>
                </c:pt>
                <c:pt idx="179">
                  <c:v>1</c:v>
                </c:pt>
                <c:pt idx="180">
                  <c:v>0</c:v>
                </c:pt>
                <c:pt idx="181">
                  <c:v>1</c:v>
                </c:pt>
                <c:pt idx="182">
                  <c:v>1</c:v>
                </c:pt>
                <c:pt idx="183">
                  <c:v>1</c:v>
                </c:pt>
                <c:pt idx="184">
                  <c:v>1</c:v>
                </c:pt>
                <c:pt idx="185">
                  <c:v>1</c:v>
                </c:pt>
                <c:pt idx="186">
                  <c:v>0</c:v>
                </c:pt>
                <c:pt idx="187">
                  <c:v>1</c:v>
                </c:pt>
                <c:pt idx="188">
                  <c:v>1</c:v>
                </c:pt>
                <c:pt idx="189">
                  <c:v>0.66666666666666663</c:v>
                </c:pt>
                <c:pt idx="190">
                  <c:v>0.66666666666666663</c:v>
                </c:pt>
                <c:pt idx="191">
                  <c:v>0</c:v>
                </c:pt>
                <c:pt idx="192">
                  <c:v>0</c:v>
                </c:pt>
                <c:pt idx="193">
                  <c:v>0.66666666666666663</c:v>
                </c:pt>
                <c:pt idx="194">
                  <c:v>0.66666666666666663</c:v>
                </c:pt>
                <c:pt idx="195">
                  <c:v>0.66666666666666663</c:v>
                </c:pt>
                <c:pt idx="196">
                  <c:v>0</c:v>
                </c:pt>
                <c:pt idx="197">
                  <c:v>0.66666666666666663</c:v>
                </c:pt>
                <c:pt idx="198">
                  <c:v>0</c:v>
                </c:pt>
                <c:pt idx="199">
                  <c:v>1</c:v>
                </c:pt>
                <c:pt idx="200">
                  <c:v>1</c:v>
                </c:pt>
                <c:pt idx="201">
                  <c:v>0</c:v>
                </c:pt>
                <c:pt idx="202">
                  <c:v>1</c:v>
                </c:pt>
                <c:pt idx="203">
                  <c:v>1</c:v>
                </c:pt>
                <c:pt idx="204">
                  <c:v>0</c:v>
                </c:pt>
                <c:pt idx="205">
                  <c:v>0</c:v>
                </c:pt>
                <c:pt idx="206">
                  <c:v>0</c:v>
                </c:pt>
                <c:pt idx="207">
                  <c:v>1</c:v>
                </c:pt>
                <c:pt idx="208">
                  <c:v>0</c:v>
                </c:pt>
                <c:pt idx="209">
                  <c:v>1</c:v>
                </c:pt>
                <c:pt idx="210">
                  <c:v>0</c:v>
                </c:pt>
                <c:pt idx="211">
                  <c:v>0</c:v>
                </c:pt>
                <c:pt idx="212">
                  <c:v>1</c:v>
                </c:pt>
                <c:pt idx="213">
                  <c:v>1</c:v>
                </c:pt>
                <c:pt idx="214">
                  <c:v>1</c:v>
                </c:pt>
                <c:pt idx="215">
                  <c:v>1</c:v>
                </c:pt>
                <c:pt idx="216">
                  <c:v>0</c:v>
                </c:pt>
                <c:pt idx="217">
                  <c:v>0</c:v>
                </c:pt>
                <c:pt idx="218">
                  <c:v>0</c:v>
                </c:pt>
                <c:pt idx="219">
                  <c:v>0</c:v>
                </c:pt>
                <c:pt idx="220">
                  <c:v>0</c:v>
                </c:pt>
                <c:pt idx="221">
                  <c:v>1</c:v>
                </c:pt>
                <c:pt idx="222">
                  <c:v>1</c:v>
                </c:pt>
                <c:pt idx="223">
                  <c:v>0</c:v>
                </c:pt>
                <c:pt idx="224">
                  <c:v>1</c:v>
                </c:pt>
                <c:pt idx="225">
                  <c:v>1</c:v>
                </c:pt>
                <c:pt idx="226">
                  <c:v>0</c:v>
                </c:pt>
                <c:pt idx="227">
                  <c:v>1</c:v>
                </c:pt>
                <c:pt idx="228">
                  <c:v>0.66666666666666663</c:v>
                </c:pt>
                <c:pt idx="229">
                  <c:v>0.66666666666666663</c:v>
                </c:pt>
                <c:pt idx="230">
                  <c:v>0.66666666666666663</c:v>
                </c:pt>
                <c:pt idx="231">
                  <c:v>0.66666666666666663</c:v>
                </c:pt>
                <c:pt idx="232">
                  <c:v>0.66666666666666663</c:v>
                </c:pt>
                <c:pt idx="233">
                  <c:v>0.66666666666666663</c:v>
                </c:pt>
                <c:pt idx="234">
                  <c:v>1</c:v>
                </c:pt>
                <c:pt idx="235">
                  <c:v>1</c:v>
                </c:pt>
                <c:pt idx="236">
                  <c:v>1</c:v>
                </c:pt>
                <c:pt idx="237">
                  <c:v>1</c:v>
                </c:pt>
                <c:pt idx="238">
                  <c:v>1</c:v>
                </c:pt>
                <c:pt idx="239">
                  <c:v>1</c:v>
                </c:pt>
                <c:pt idx="240">
                  <c:v>1</c:v>
                </c:pt>
                <c:pt idx="241">
                  <c:v>1</c:v>
                </c:pt>
                <c:pt idx="242">
                  <c:v>1</c:v>
                </c:pt>
                <c:pt idx="243">
                  <c:v>1</c:v>
                </c:pt>
                <c:pt idx="244">
                  <c:v>1</c:v>
                </c:pt>
                <c:pt idx="245">
                  <c:v>1</c:v>
                </c:pt>
                <c:pt idx="246">
                  <c:v>0.66666666666666663</c:v>
                </c:pt>
                <c:pt idx="247">
                  <c:v>0.66666666666666663</c:v>
                </c:pt>
                <c:pt idx="248">
                  <c:v>0.66666666666666663</c:v>
                </c:pt>
                <c:pt idx="249">
                  <c:v>0.66666666666666663</c:v>
                </c:pt>
                <c:pt idx="250">
                  <c:v>0.66666666666666663</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0.66666666666666663</c:v>
                </c:pt>
                <c:pt idx="354">
                  <c:v>0.66666666666666663</c:v>
                </c:pt>
                <c:pt idx="355">
                  <c:v>0.66666666666666663</c:v>
                </c:pt>
                <c:pt idx="356">
                  <c:v>0.66666666666666663</c:v>
                </c:pt>
                <c:pt idx="357">
                  <c:v>0.66666666666666663</c:v>
                </c:pt>
                <c:pt idx="358">
                  <c:v>0.66666666666666663</c:v>
                </c:pt>
                <c:pt idx="359">
                  <c:v>0.66666666666666663</c:v>
                </c:pt>
                <c:pt idx="360">
                  <c:v>0.66666666666666663</c:v>
                </c:pt>
                <c:pt idx="361">
                  <c:v>0.66666666666666663</c:v>
                </c:pt>
                <c:pt idx="362">
                  <c:v>0.66666666666666663</c:v>
                </c:pt>
                <c:pt idx="363">
                  <c:v>0.66666666666666663</c:v>
                </c:pt>
                <c:pt idx="364">
                  <c:v>0.66666666666666663</c:v>
                </c:pt>
                <c:pt idx="365">
                  <c:v>0.66666666666666663</c:v>
                </c:pt>
                <c:pt idx="366">
                  <c:v>0.66666666666666663</c:v>
                </c:pt>
                <c:pt idx="367">
                  <c:v>0.66666666666666663</c:v>
                </c:pt>
                <c:pt idx="368">
                  <c:v>0.66666666666666663</c:v>
                </c:pt>
                <c:pt idx="369">
                  <c:v>0.66666666666666663</c:v>
                </c:pt>
                <c:pt idx="370">
                  <c:v>0.66666666666666663</c:v>
                </c:pt>
                <c:pt idx="371">
                  <c:v>0.66666666666666663</c:v>
                </c:pt>
                <c:pt idx="372">
                  <c:v>0.66666666666666663</c:v>
                </c:pt>
                <c:pt idx="373">
                  <c:v>0.66666666666666663</c:v>
                </c:pt>
                <c:pt idx="374">
                  <c:v>0.66666666666666663</c:v>
                </c:pt>
                <c:pt idx="375">
                  <c:v>0.66666666666666663</c:v>
                </c:pt>
                <c:pt idx="376">
                  <c:v>0.66666666666666663</c:v>
                </c:pt>
                <c:pt idx="377">
                  <c:v>0.66666666666666663</c:v>
                </c:pt>
                <c:pt idx="378">
                  <c:v>0.66666666666666663</c:v>
                </c:pt>
                <c:pt idx="379">
                  <c:v>0.66666666666666663</c:v>
                </c:pt>
                <c:pt idx="380">
                  <c:v>0.66666666666666663</c:v>
                </c:pt>
                <c:pt idx="381">
                  <c:v>0.66666666666666663</c:v>
                </c:pt>
                <c:pt idx="382">
                  <c:v>0.66666666666666663</c:v>
                </c:pt>
                <c:pt idx="383">
                  <c:v>0.66666666666666663</c:v>
                </c:pt>
                <c:pt idx="384">
                  <c:v>0.66666666666666663</c:v>
                </c:pt>
                <c:pt idx="385">
                  <c:v>0.66666666666666663</c:v>
                </c:pt>
                <c:pt idx="386">
                  <c:v>0.66666666666666663</c:v>
                </c:pt>
                <c:pt idx="387">
                  <c:v>0.66666666666666663</c:v>
                </c:pt>
                <c:pt idx="388">
                  <c:v>0.66666666666666663</c:v>
                </c:pt>
                <c:pt idx="389">
                  <c:v>0.66666666666666663</c:v>
                </c:pt>
                <c:pt idx="390">
                  <c:v>0.66666666666666663</c:v>
                </c:pt>
                <c:pt idx="391">
                  <c:v>0.66666666666666663</c:v>
                </c:pt>
                <c:pt idx="392">
                  <c:v>0.66666666666666663</c:v>
                </c:pt>
                <c:pt idx="393">
                  <c:v>0.66666666666666663</c:v>
                </c:pt>
                <c:pt idx="394">
                  <c:v>0.66666666666666663</c:v>
                </c:pt>
                <c:pt idx="395">
                  <c:v>0.66666666666666663</c:v>
                </c:pt>
                <c:pt idx="396">
                  <c:v>0.66666666666666663</c:v>
                </c:pt>
                <c:pt idx="397">
                  <c:v>0.66666666666666663</c:v>
                </c:pt>
                <c:pt idx="398">
                  <c:v>0.66666666666666663</c:v>
                </c:pt>
                <c:pt idx="399">
                  <c:v>0.66666666666666663</c:v>
                </c:pt>
                <c:pt idx="400">
                  <c:v>0.66666666666666663</c:v>
                </c:pt>
                <c:pt idx="401">
                  <c:v>0.66666666666666663</c:v>
                </c:pt>
                <c:pt idx="402">
                  <c:v>0.66666666666666663</c:v>
                </c:pt>
                <c:pt idx="403">
                  <c:v>0.66666666666666663</c:v>
                </c:pt>
                <c:pt idx="404">
                  <c:v>0.66666666666666663</c:v>
                </c:pt>
                <c:pt idx="405">
                  <c:v>0.66666666666666663</c:v>
                </c:pt>
                <c:pt idx="406">
                  <c:v>0</c:v>
                </c:pt>
                <c:pt idx="407">
                  <c:v>1</c:v>
                </c:pt>
                <c:pt idx="408">
                  <c:v>1</c:v>
                </c:pt>
                <c:pt idx="409">
                  <c:v>0</c:v>
                </c:pt>
                <c:pt idx="410">
                  <c:v>1</c:v>
                </c:pt>
                <c:pt idx="411">
                  <c:v>0</c:v>
                </c:pt>
                <c:pt idx="412">
                  <c:v>0</c:v>
                </c:pt>
                <c:pt idx="413">
                  <c:v>0</c:v>
                </c:pt>
                <c:pt idx="414">
                  <c:v>1</c:v>
                </c:pt>
                <c:pt idx="415">
                  <c:v>1</c:v>
                </c:pt>
                <c:pt idx="416">
                  <c:v>1</c:v>
                </c:pt>
                <c:pt idx="417">
                  <c:v>0</c:v>
                </c:pt>
                <c:pt idx="418">
                  <c:v>0</c:v>
                </c:pt>
                <c:pt idx="419">
                  <c:v>1</c:v>
                </c:pt>
                <c:pt idx="420">
                  <c:v>0</c:v>
                </c:pt>
                <c:pt idx="421">
                  <c:v>1</c:v>
                </c:pt>
                <c:pt idx="422">
                  <c:v>0</c:v>
                </c:pt>
                <c:pt idx="423">
                  <c:v>0</c:v>
                </c:pt>
                <c:pt idx="424">
                  <c:v>1</c:v>
                </c:pt>
                <c:pt idx="425">
                  <c:v>0</c:v>
                </c:pt>
                <c:pt idx="426">
                  <c:v>0</c:v>
                </c:pt>
                <c:pt idx="427">
                  <c:v>0</c:v>
                </c:pt>
                <c:pt idx="428">
                  <c:v>1</c:v>
                </c:pt>
                <c:pt idx="429">
                  <c:v>1</c:v>
                </c:pt>
                <c:pt idx="430">
                  <c:v>1</c:v>
                </c:pt>
                <c:pt idx="431">
                  <c:v>1</c:v>
                </c:pt>
                <c:pt idx="432">
                  <c:v>0</c:v>
                </c:pt>
                <c:pt idx="433">
                  <c:v>1</c:v>
                </c:pt>
                <c:pt idx="434">
                  <c:v>1</c:v>
                </c:pt>
                <c:pt idx="435">
                  <c:v>0</c:v>
                </c:pt>
                <c:pt idx="436">
                  <c:v>1</c:v>
                </c:pt>
                <c:pt idx="437">
                  <c:v>0</c:v>
                </c:pt>
                <c:pt idx="438">
                  <c:v>0</c:v>
                </c:pt>
                <c:pt idx="439">
                  <c:v>1</c:v>
                </c:pt>
                <c:pt idx="440">
                  <c:v>1</c:v>
                </c:pt>
                <c:pt idx="441">
                  <c:v>1</c:v>
                </c:pt>
                <c:pt idx="442">
                  <c:v>0</c:v>
                </c:pt>
                <c:pt idx="443">
                  <c:v>0</c:v>
                </c:pt>
                <c:pt idx="444">
                  <c:v>0</c:v>
                </c:pt>
                <c:pt idx="445">
                  <c:v>1</c:v>
                </c:pt>
                <c:pt idx="446">
                  <c:v>0</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0.33333333333333331</c:v>
                </c:pt>
                <c:pt idx="463">
                  <c:v>0.33333333333333331</c:v>
                </c:pt>
                <c:pt idx="464">
                  <c:v>0.33333333333333331</c:v>
                </c:pt>
                <c:pt idx="465">
                  <c:v>0.33333333333333331</c:v>
                </c:pt>
                <c:pt idx="466">
                  <c:v>1</c:v>
                </c:pt>
                <c:pt idx="467">
                  <c:v>0.33333333333333331</c:v>
                </c:pt>
                <c:pt idx="468">
                  <c:v>0.33333333333333331</c:v>
                </c:pt>
                <c:pt idx="469">
                  <c:v>0.33333333333333331</c:v>
                </c:pt>
                <c:pt idx="470">
                  <c:v>0.33333333333333331</c:v>
                </c:pt>
                <c:pt idx="471">
                  <c:v>1</c:v>
                </c:pt>
                <c:pt idx="472">
                  <c:v>1</c:v>
                </c:pt>
                <c:pt idx="473">
                  <c:v>0.33333333333333331</c:v>
                </c:pt>
                <c:pt idx="474">
                  <c:v>1</c:v>
                </c:pt>
                <c:pt idx="475">
                  <c:v>0.33333333333333331</c:v>
                </c:pt>
                <c:pt idx="476">
                  <c:v>0.33333333333333331</c:v>
                </c:pt>
                <c:pt idx="477">
                  <c:v>1</c:v>
                </c:pt>
                <c:pt idx="478">
                  <c:v>0.33333333333333331</c:v>
                </c:pt>
                <c:pt idx="479">
                  <c:v>0.33333333333333331</c:v>
                </c:pt>
                <c:pt idx="480">
                  <c:v>0.33333333333333331</c:v>
                </c:pt>
                <c:pt idx="481">
                  <c:v>1</c:v>
                </c:pt>
                <c:pt idx="482">
                  <c:v>0.33333333333333331</c:v>
                </c:pt>
                <c:pt idx="483">
                  <c:v>0.33333333333333331</c:v>
                </c:pt>
                <c:pt idx="484">
                  <c:v>0.33333333333333331</c:v>
                </c:pt>
                <c:pt idx="485">
                  <c:v>1</c:v>
                </c:pt>
                <c:pt idx="486">
                  <c:v>1</c:v>
                </c:pt>
                <c:pt idx="487">
                  <c:v>0</c:v>
                </c:pt>
                <c:pt idx="488">
                  <c:v>0</c:v>
                </c:pt>
                <c:pt idx="489">
                  <c:v>1</c:v>
                </c:pt>
                <c:pt idx="490">
                  <c:v>0</c:v>
                </c:pt>
                <c:pt idx="491">
                  <c:v>0</c:v>
                </c:pt>
                <c:pt idx="492">
                  <c:v>1</c:v>
                </c:pt>
                <c:pt idx="493">
                  <c:v>0</c:v>
                </c:pt>
                <c:pt idx="494">
                  <c:v>1</c:v>
                </c:pt>
                <c:pt idx="495">
                  <c:v>0</c:v>
                </c:pt>
                <c:pt idx="496">
                  <c:v>0</c:v>
                </c:pt>
                <c:pt idx="497">
                  <c:v>0</c:v>
                </c:pt>
                <c:pt idx="498">
                  <c:v>1</c:v>
                </c:pt>
                <c:pt idx="499">
                  <c:v>0</c:v>
                </c:pt>
                <c:pt idx="500">
                  <c:v>0</c:v>
                </c:pt>
                <c:pt idx="501">
                  <c:v>1</c:v>
                </c:pt>
                <c:pt idx="502">
                  <c:v>1</c:v>
                </c:pt>
                <c:pt idx="503">
                  <c:v>1</c:v>
                </c:pt>
                <c:pt idx="504">
                  <c:v>1</c:v>
                </c:pt>
                <c:pt idx="505">
                  <c:v>0</c:v>
                </c:pt>
                <c:pt idx="506">
                  <c:v>1</c:v>
                </c:pt>
                <c:pt idx="507">
                  <c:v>0</c:v>
                </c:pt>
                <c:pt idx="508">
                  <c:v>1</c:v>
                </c:pt>
                <c:pt idx="509">
                  <c:v>0</c:v>
                </c:pt>
                <c:pt idx="510">
                  <c:v>1</c:v>
                </c:pt>
                <c:pt idx="511">
                  <c:v>0</c:v>
                </c:pt>
                <c:pt idx="512">
                  <c:v>1</c:v>
                </c:pt>
                <c:pt idx="513">
                  <c:v>1</c:v>
                </c:pt>
                <c:pt idx="514">
                  <c:v>1</c:v>
                </c:pt>
                <c:pt idx="515">
                  <c:v>1</c:v>
                </c:pt>
                <c:pt idx="516">
                  <c:v>1</c:v>
                </c:pt>
                <c:pt idx="517">
                  <c:v>1</c:v>
                </c:pt>
                <c:pt idx="518">
                  <c:v>1</c:v>
                </c:pt>
                <c:pt idx="519">
                  <c:v>1</c:v>
                </c:pt>
                <c:pt idx="520">
                  <c:v>0.66666666666666663</c:v>
                </c:pt>
                <c:pt idx="521">
                  <c:v>0.66666666666666663</c:v>
                </c:pt>
                <c:pt idx="522">
                  <c:v>0.66666666666666663</c:v>
                </c:pt>
                <c:pt idx="523">
                  <c:v>0.66666666666666663</c:v>
                </c:pt>
                <c:pt idx="524">
                  <c:v>0.66666666666666663</c:v>
                </c:pt>
                <c:pt idx="525">
                  <c:v>0.66666666666666663</c:v>
                </c:pt>
                <c:pt idx="526">
                  <c:v>0.66666666666666663</c:v>
                </c:pt>
                <c:pt idx="527">
                  <c:v>0.66666666666666663</c:v>
                </c:pt>
                <c:pt idx="528">
                  <c:v>0.66666666666666663</c:v>
                </c:pt>
                <c:pt idx="529">
                  <c:v>0.66666666666666663</c:v>
                </c:pt>
                <c:pt idx="530">
                  <c:v>0.66666666666666663</c:v>
                </c:pt>
                <c:pt idx="531">
                  <c:v>0.66666666666666663</c:v>
                </c:pt>
                <c:pt idx="532">
                  <c:v>0.66666666666666663</c:v>
                </c:pt>
                <c:pt idx="533">
                  <c:v>0.66666666666666663</c:v>
                </c:pt>
                <c:pt idx="534">
                  <c:v>0.66666666666666663</c:v>
                </c:pt>
                <c:pt idx="535">
                  <c:v>0.66666666666666663</c:v>
                </c:pt>
                <c:pt idx="536">
                  <c:v>0.66666666666666663</c:v>
                </c:pt>
                <c:pt idx="537">
                  <c:v>0.66666666666666663</c:v>
                </c:pt>
                <c:pt idx="538">
                  <c:v>0.66666666666666663</c:v>
                </c:pt>
                <c:pt idx="539">
                  <c:v>0.66666666666666663</c:v>
                </c:pt>
                <c:pt idx="540">
                  <c:v>0.66666666666666663</c:v>
                </c:pt>
                <c:pt idx="541">
                  <c:v>0.66666666666666663</c:v>
                </c:pt>
                <c:pt idx="542">
                  <c:v>0.66666666666666663</c:v>
                </c:pt>
                <c:pt idx="543">
                  <c:v>0.66666666666666663</c:v>
                </c:pt>
                <c:pt idx="544">
                  <c:v>0.66666666666666663</c:v>
                </c:pt>
                <c:pt idx="545">
                  <c:v>0.66666666666666663</c:v>
                </c:pt>
                <c:pt idx="546">
                  <c:v>0.66666666666666663</c:v>
                </c:pt>
                <c:pt idx="547">
                  <c:v>0.66666666666666663</c:v>
                </c:pt>
                <c:pt idx="548">
                  <c:v>0</c:v>
                </c:pt>
                <c:pt idx="549">
                  <c:v>0.66666666666666663</c:v>
                </c:pt>
                <c:pt idx="550">
                  <c:v>0</c:v>
                </c:pt>
                <c:pt idx="551">
                  <c:v>0.66666666666666663</c:v>
                </c:pt>
                <c:pt idx="552">
                  <c:v>0.66666666666666663</c:v>
                </c:pt>
                <c:pt idx="553">
                  <c:v>0</c:v>
                </c:pt>
                <c:pt idx="554">
                  <c:v>0.66666666666666663</c:v>
                </c:pt>
                <c:pt idx="555">
                  <c:v>0.66666666666666663</c:v>
                </c:pt>
                <c:pt idx="556">
                  <c:v>0</c:v>
                </c:pt>
                <c:pt idx="557">
                  <c:v>0</c:v>
                </c:pt>
                <c:pt idx="558">
                  <c:v>0.66666666666666663</c:v>
                </c:pt>
                <c:pt idx="559">
                  <c:v>0</c:v>
                </c:pt>
                <c:pt idx="560">
                  <c:v>0</c:v>
                </c:pt>
                <c:pt idx="561">
                  <c:v>0.66666666666666663</c:v>
                </c:pt>
                <c:pt idx="562">
                  <c:v>0.66666666666666663</c:v>
                </c:pt>
                <c:pt idx="563">
                  <c:v>1</c:v>
                </c:pt>
                <c:pt idx="564">
                  <c:v>1</c:v>
                </c:pt>
                <c:pt idx="565">
                  <c:v>1</c:v>
                </c:pt>
                <c:pt idx="566">
                  <c:v>1</c:v>
                </c:pt>
                <c:pt idx="567">
                  <c:v>0.66666666666666663</c:v>
                </c:pt>
                <c:pt idx="568">
                  <c:v>0.66666666666666663</c:v>
                </c:pt>
                <c:pt idx="569">
                  <c:v>0.66666666666666663</c:v>
                </c:pt>
                <c:pt idx="570">
                  <c:v>0.66666666666666663</c:v>
                </c:pt>
                <c:pt idx="571">
                  <c:v>0.66666666666666663</c:v>
                </c:pt>
                <c:pt idx="572">
                  <c:v>0.66666666666666663</c:v>
                </c:pt>
                <c:pt idx="573">
                  <c:v>0.66666666666666663</c:v>
                </c:pt>
                <c:pt idx="574">
                  <c:v>0.66666666666666663</c:v>
                </c:pt>
                <c:pt idx="575">
                  <c:v>0.66666666666666663</c:v>
                </c:pt>
                <c:pt idx="576">
                  <c:v>0.66666666666666663</c:v>
                </c:pt>
                <c:pt idx="577">
                  <c:v>0.66666666666666663</c:v>
                </c:pt>
                <c:pt idx="578">
                  <c:v>0</c:v>
                </c:pt>
                <c:pt idx="579">
                  <c:v>0</c:v>
                </c:pt>
                <c:pt idx="580">
                  <c:v>1</c:v>
                </c:pt>
                <c:pt idx="581">
                  <c:v>1</c:v>
                </c:pt>
                <c:pt idx="582">
                  <c:v>0</c:v>
                </c:pt>
                <c:pt idx="583">
                  <c:v>0</c:v>
                </c:pt>
                <c:pt idx="584">
                  <c:v>1</c:v>
                </c:pt>
                <c:pt idx="585">
                  <c:v>1</c:v>
                </c:pt>
                <c:pt idx="586">
                  <c:v>1</c:v>
                </c:pt>
                <c:pt idx="587">
                  <c:v>0</c:v>
                </c:pt>
                <c:pt idx="588">
                  <c:v>0</c:v>
                </c:pt>
                <c:pt idx="589">
                  <c:v>1</c:v>
                </c:pt>
                <c:pt idx="590">
                  <c:v>1</c:v>
                </c:pt>
                <c:pt idx="591">
                  <c:v>0</c:v>
                </c:pt>
                <c:pt idx="592">
                  <c:v>0</c:v>
                </c:pt>
                <c:pt idx="593">
                  <c:v>1</c:v>
                </c:pt>
                <c:pt idx="594">
                  <c:v>0</c:v>
                </c:pt>
                <c:pt idx="595">
                  <c:v>1</c:v>
                </c:pt>
                <c:pt idx="596">
                  <c:v>1</c:v>
                </c:pt>
                <c:pt idx="597">
                  <c:v>0</c:v>
                </c:pt>
                <c:pt idx="598">
                  <c:v>0</c:v>
                </c:pt>
                <c:pt idx="599">
                  <c:v>1</c:v>
                </c:pt>
                <c:pt idx="600">
                  <c:v>0</c:v>
                </c:pt>
                <c:pt idx="601">
                  <c:v>1</c:v>
                </c:pt>
                <c:pt idx="602">
                  <c:v>0</c:v>
                </c:pt>
                <c:pt idx="603">
                  <c:v>1</c:v>
                </c:pt>
                <c:pt idx="604">
                  <c:v>0</c:v>
                </c:pt>
                <c:pt idx="605">
                  <c:v>1</c:v>
                </c:pt>
                <c:pt idx="606">
                  <c:v>0</c:v>
                </c:pt>
                <c:pt idx="607">
                  <c:v>1</c:v>
                </c:pt>
                <c:pt idx="608">
                  <c:v>1</c:v>
                </c:pt>
                <c:pt idx="609">
                  <c:v>0</c:v>
                </c:pt>
                <c:pt idx="610">
                  <c:v>1</c:v>
                </c:pt>
                <c:pt idx="611">
                  <c:v>0</c:v>
                </c:pt>
                <c:pt idx="612">
                  <c:v>1</c:v>
                </c:pt>
                <c:pt idx="613">
                  <c:v>0</c:v>
                </c:pt>
                <c:pt idx="614">
                  <c:v>0.66666666666666663</c:v>
                </c:pt>
                <c:pt idx="615">
                  <c:v>0.66666666666666663</c:v>
                </c:pt>
                <c:pt idx="616">
                  <c:v>0.66666666666666663</c:v>
                </c:pt>
                <c:pt idx="617">
                  <c:v>0.66666666666666663</c:v>
                </c:pt>
                <c:pt idx="618">
                  <c:v>0</c:v>
                </c:pt>
                <c:pt idx="619">
                  <c:v>0.66666666666666663</c:v>
                </c:pt>
                <c:pt idx="620">
                  <c:v>0.66666666666666663</c:v>
                </c:pt>
                <c:pt idx="621">
                  <c:v>0.66666666666666663</c:v>
                </c:pt>
                <c:pt idx="622">
                  <c:v>0.66666666666666663</c:v>
                </c:pt>
                <c:pt idx="623">
                  <c:v>0.66666666666666663</c:v>
                </c:pt>
                <c:pt idx="624">
                  <c:v>0.66666666666666663</c:v>
                </c:pt>
                <c:pt idx="625">
                  <c:v>0.66666666666666663</c:v>
                </c:pt>
                <c:pt idx="626">
                  <c:v>0.66666666666666663</c:v>
                </c:pt>
                <c:pt idx="627">
                  <c:v>0.66666666666666663</c:v>
                </c:pt>
                <c:pt idx="628">
                  <c:v>0.66666666666666663</c:v>
                </c:pt>
                <c:pt idx="629">
                  <c:v>0.66666666666666663</c:v>
                </c:pt>
                <c:pt idx="630">
                  <c:v>0.66666666666666663</c:v>
                </c:pt>
                <c:pt idx="631">
                  <c:v>0.66666666666666663</c:v>
                </c:pt>
                <c:pt idx="632">
                  <c:v>0.66666666666666663</c:v>
                </c:pt>
                <c:pt idx="633">
                  <c:v>0.66666666666666663</c:v>
                </c:pt>
                <c:pt idx="634">
                  <c:v>0.66666666666666663</c:v>
                </c:pt>
                <c:pt idx="635">
                  <c:v>0.66666666666666663</c:v>
                </c:pt>
                <c:pt idx="636">
                  <c:v>0.66666666666666663</c:v>
                </c:pt>
                <c:pt idx="637">
                  <c:v>0.66666666666666663</c:v>
                </c:pt>
                <c:pt idx="638">
                  <c:v>0.66666666666666663</c:v>
                </c:pt>
                <c:pt idx="639">
                  <c:v>0.66666666666666663</c:v>
                </c:pt>
                <c:pt idx="640">
                  <c:v>0.66666666666666663</c:v>
                </c:pt>
                <c:pt idx="641">
                  <c:v>0.66666666666666663</c:v>
                </c:pt>
                <c:pt idx="642">
                  <c:v>0.66666666666666663</c:v>
                </c:pt>
                <c:pt idx="643">
                  <c:v>0.66666666666666663</c:v>
                </c:pt>
                <c:pt idx="644">
                  <c:v>0.66666666666666663</c:v>
                </c:pt>
                <c:pt idx="645">
                  <c:v>0.66666666666666663</c:v>
                </c:pt>
                <c:pt idx="646">
                  <c:v>0.66666666666666663</c:v>
                </c:pt>
                <c:pt idx="647">
                  <c:v>0.66666666666666663</c:v>
                </c:pt>
                <c:pt idx="648">
                  <c:v>1</c:v>
                </c:pt>
                <c:pt idx="649">
                  <c:v>1</c:v>
                </c:pt>
                <c:pt idx="650">
                  <c:v>0</c:v>
                </c:pt>
                <c:pt idx="651">
                  <c:v>0</c:v>
                </c:pt>
                <c:pt idx="652">
                  <c:v>1</c:v>
                </c:pt>
                <c:pt idx="653">
                  <c:v>1</c:v>
                </c:pt>
                <c:pt idx="654">
                  <c:v>0</c:v>
                </c:pt>
                <c:pt idx="655">
                  <c:v>0</c:v>
                </c:pt>
                <c:pt idx="656">
                  <c:v>1</c:v>
                </c:pt>
                <c:pt idx="657">
                  <c:v>1</c:v>
                </c:pt>
                <c:pt idx="658">
                  <c:v>0</c:v>
                </c:pt>
                <c:pt idx="659">
                  <c:v>1</c:v>
                </c:pt>
                <c:pt idx="660">
                  <c:v>0</c:v>
                </c:pt>
                <c:pt idx="661">
                  <c:v>0</c:v>
                </c:pt>
                <c:pt idx="662">
                  <c:v>1</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0.66666666666666663</c:v>
                </c:pt>
                <c:pt idx="690">
                  <c:v>0</c:v>
                </c:pt>
                <c:pt idx="691">
                  <c:v>0.66666666666666663</c:v>
                </c:pt>
                <c:pt idx="692">
                  <c:v>0</c:v>
                </c:pt>
                <c:pt idx="693">
                  <c:v>0.66666666666666663</c:v>
                </c:pt>
                <c:pt idx="694">
                  <c:v>0</c:v>
                </c:pt>
                <c:pt idx="695">
                  <c:v>0.66666666666666663</c:v>
                </c:pt>
                <c:pt idx="696">
                  <c:v>0.66666666666666663</c:v>
                </c:pt>
                <c:pt idx="697">
                  <c:v>0.66666666666666663</c:v>
                </c:pt>
                <c:pt idx="698">
                  <c:v>0.66666666666666663</c:v>
                </c:pt>
                <c:pt idx="699">
                  <c:v>0.66666666666666663</c:v>
                </c:pt>
                <c:pt idx="700">
                  <c:v>0.66666666666666663</c:v>
                </c:pt>
                <c:pt idx="701">
                  <c:v>0.66666666666666663</c:v>
                </c:pt>
                <c:pt idx="702">
                  <c:v>0.66666666666666663</c:v>
                </c:pt>
                <c:pt idx="703">
                  <c:v>0.66666666666666663</c:v>
                </c:pt>
                <c:pt idx="704">
                  <c:v>0.66666666666666663</c:v>
                </c:pt>
                <c:pt idx="705">
                  <c:v>0.66666666666666663</c:v>
                </c:pt>
                <c:pt idx="706">
                  <c:v>0.66666666666666663</c:v>
                </c:pt>
                <c:pt idx="707">
                  <c:v>0.66666666666666663</c:v>
                </c:pt>
                <c:pt idx="708">
                  <c:v>0.66666666666666663</c:v>
                </c:pt>
                <c:pt idx="709">
                  <c:v>0.66666666666666663</c:v>
                </c:pt>
                <c:pt idx="710">
                  <c:v>0.66666666666666663</c:v>
                </c:pt>
                <c:pt idx="711">
                  <c:v>0.66666666666666663</c:v>
                </c:pt>
                <c:pt idx="712">
                  <c:v>0.66666666666666663</c:v>
                </c:pt>
                <c:pt idx="713">
                  <c:v>0.66666666666666663</c:v>
                </c:pt>
                <c:pt idx="714">
                  <c:v>0.66666666666666663</c:v>
                </c:pt>
                <c:pt idx="715">
                  <c:v>0.66666666666666663</c:v>
                </c:pt>
                <c:pt idx="716">
                  <c:v>0.66666666666666663</c:v>
                </c:pt>
                <c:pt idx="717">
                  <c:v>0.66666666666666663</c:v>
                </c:pt>
                <c:pt idx="718">
                  <c:v>0.66666666666666663</c:v>
                </c:pt>
                <c:pt idx="719">
                  <c:v>0.66666666666666663</c:v>
                </c:pt>
                <c:pt idx="720">
                  <c:v>0.66666666666666663</c:v>
                </c:pt>
                <c:pt idx="721">
                  <c:v>1</c:v>
                </c:pt>
                <c:pt idx="722">
                  <c:v>1</c:v>
                </c:pt>
                <c:pt idx="723">
                  <c:v>0</c:v>
                </c:pt>
                <c:pt idx="724">
                  <c:v>0</c:v>
                </c:pt>
                <c:pt idx="725">
                  <c:v>0</c:v>
                </c:pt>
                <c:pt idx="726">
                  <c:v>0</c:v>
                </c:pt>
                <c:pt idx="727">
                  <c:v>0.66666666666666663</c:v>
                </c:pt>
                <c:pt idx="728">
                  <c:v>0.66666666666666663</c:v>
                </c:pt>
                <c:pt idx="729">
                  <c:v>0.66666666666666663</c:v>
                </c:pt>
                <c:pt idx="730">
                  <c:v>0</c:v>
                </c:pt>
                <c:pt idx="731">
                  <c:v>0.66666666666666663</c:v>
                </c:pt>
                <c:pt idx="732">
                  <c:v>0.66666666666666663</c:v>
                </c:pt>
                <c:pt idx="733">
                  <c:v>0.66666666666666663</c:v>
                </c:pt>
                <c:pt idx="734">
                  <c:v>0.66666666666666663</c:v>
                </c:pt>
                <c:pt idx="735">
                  <c:v>0.66666666666666663</c:v>
                </c:pt>
                <c:pt idx="736">
                  <c:v>0</c:v>
                </c:pt>
                <c:pt idx="737">
                  <c:v>0.66666666666666663</c:v>
                </c:pt>
                <c:pt idx="738">
                  <c:v>0</c:v>
                </c:pt>
                <c:pt idx="739">
                  <c:v>0</c:v>
                </c:pt>
                <c:pt idx="740">
                  <c:v>0</c:v>
                </c:pt>
                <c:pt idx="741">
                  <c:v>0.66666666666666663</c:v>
                </c:pt>
                <c:pt idx="742">
                  <c:v>0</c:v>
                </c:pt>
                <c:pt idx="743">
                  <c:v>0.66666666666666663</c:v>
                </c:pt>
                <c:pt idx="744">
                  <c:v>0.66666666666666663</c:v>
                </c:pt>
                <c:pt idx="745">
                  <c:v>0</c:v>
                </c:pt>
                <c:pt idx="746">
                  <c:v>0.66666666666666663</c:v>
                </c:pt>
                <c:pt idx="747">
                  <c:v>0.66666666666666663</c:v>
                </c:pt>
                <c:pt idx="748">
                  <c:v>0</c:v>
                </c:pt>
                <c:pt idx="749">
                  <c:v>0.66666666666666663</c:v>
                </c:pt>
                <c:pt idx="750">
                  <c:v>0.66666666666666663</c:v>
                </c:pt>
                <c:pt idx="751">
                  <c:v>0</c:v>
                </c:pt>
                <c:pt idx="752">
                  <c:v>0.66666666666666663</c:v>
                </c:pt>
                <c:pt idx="753">
                  <c:v>0.66666666666666663</c:v>
                </c:pt>
                <c:pt idx="754">
                  <c:v>0.66666666666666663</c:v>
                </c:pt>
                <c:pt idx="755">
                  <c:v>0.66666666666666663</c:v>
                </c:pt>
                <c:pt idx="756">
                  <c:v>0.66666666666666663</c:v>
                </c:pt>
                <c:pt idx="757">
                  <c:v>0</c:v>
                </c:pt>
                <c:pt idx="758">
                  <c:v>0.66666666666666663</c:v>
                </c:pt>
                <c:pt idx="759">
                  <c:v>0</c:v>
                </c:pt>
                <c:pt idx="760">
                  <c:v>0.66666666666666663</c:v>
                </c:pt>
                <c:pt idx="761">
                  <c:v>0.66666666666666663</c:v>
                </c:pt>
                <c:pt idx="762">
                  <c:v>0.66666666666666663</c:v>
                </c:pt>
                <c:pt idx="763">
                  <c:v>0</c:v>
                </c:pt>
                <c:pt idx="764">
                  <c:v>0.66666666666666663</c:v>
                </c:pt>
                <c:pt idx="765">
                  <c:v>0.66666666666666663</c:v>
                </c:pt>
                <c:pt idx="766">
                  <c:v>0</c:v>
                </c:pt>
                <c:pt idx="767">
                  <c:v>0.66666666666666663</c:v>
                </c:pt>
                <c:pt idx="768">
                  <c:v>0.66666666666666663</c:v>
                </c:pt>
                <c:pt idx="769">
                  <c:v>0</c:v>
                </c:pt>
                <c:pt idx="770">
                  <c:v>0</c:v>
                </c:pt>
                <c:pt idx="771">
                  <c:v>0.66666666666666663</c:v>
                </c:pt>
                <c:pt idx="772">
                  <c:v>0.66666666666666663</c:v>
                </c:pt>
                <c:pt idx="773">
                  <c:v>0.66666666666666663</c:v>
                </c:pt>
                <c:pt idx="774">
                  <c:v>0.66666666666666663</c:v>
                </c:pt>
                <c:pt idx="775">
                  <c:v>0</c:v>
                </c:pt>
                <c:pt idx="776">
                  <c:v>0.66666666666666663</c:v>
                </c:pt>
                <c:pt idx="777">
                  <c:v>0.66666666666666663</c:v>
                </c:pt>
                <c:pt idx="778">
                  <c:v>0</c:v>
                </c:pt>
                <c:pt idx="779">
                  <c:v>0.66666666666666663</c:v>
                </c:pt>
                <c:pt idx="780">
                  <c:v>0</c:v>
                </c:pt>
                <c:pt idx="781">
                  <c:v>0</c:v>
                </c:pt>
                <c:pt idx="782">
                  <c:v>0.66666666666666663</c:v>
                </c:pt>
                <c:pt idx="783">
                  <c:v>0.66666666666666663</c:v>
                </c:pt>
                <c:pt idx="784">
                  <c:v>0.66666666666666663</c:v>
                </c:pt>
                <c:pt idx="785">
                  <c:v>0.66666666666666663</c:v>
                </c:pt>
                <c:pt idx="786">
                  <c:v>0.66666666666666663</c:v>
                </c:pt>
                <c:pt idx="787">
                  <c:v>0.66666666666666663</c:v>
                </c:pt>
                <c:pt idx="788">
                  <c:v>0</c:v>
                </c:pt>
                <c:pt idx="789">
                  <c:v>0.66666666666666663</c:v>
                </c:pt>
                <c:pt idx="790">
                  <c:v>0</c:v>
                </c:pt>
                <c:pt idx="791">
                  <c:v>0.66666666666666663</c:v>
                </c:pt>
                <c:pt idx="792">
                  <c:v>0</c:v>
                </c:pt>
                <c:pt idx="793">
                  <c:v>0</c:v>
                </c:pt>
                <c:pt idx="794">
                  <c:v>0</c:v>
                </c:pt>
                <c:pt idx="795">
                  <c:v>0</c:v>
                </c:pt>
                <c:pt idx="796">
                  <c:v>0</c:v>
                </c:pt>
                <c:pt idx="797">
                  <c:v>0</c:v>
                </c:pt>
                <c:pt idx="798">
                  <c:v>0</c:v>
                </c:pt>
                <c:pt idx="799">
                  <c:v>0</c:v>
                </c:pt>
                <c:pt idx="800">
                  <c:v>0</c:v>
                </c:pt>
                <c:pt idx="801">
                  <c:v>0.66666666666666663</c:v>
                </c:pt>
                <c:pt idx="802">
                  <c:v>0.66666666666666663</c:v>
                </c:pt>
                <c:pt idx="803">
                  <c:v>0.66666666666666663</c:v>
                </c:pt>
                <c:pt idx="804">
                  <c:v>0.66666666666666663</c:v>
                </c:pt>
                <c:pt idx="805">
                  <c:v>0.66666666666666663</c:v>
                </c:pt>
                <c:pt idx="806">
                  <c:v>0.66666666666666663</c:v>
                </c:pt>
                <c:pt idx="807">
                  <c:v>0.66666666666666663</c:v>
                </c:pt>
                <c:pt idx="808">
                  <c:v>0.66666666666666663</c:v>
                </c:pt>
                <c:pt idx="809">
                  <c:v>0.66666666666666663</c:v>
                </c:pt>
                <c:pt idx="810">
                  <c:v>0.66666666666666663</c:v>
                </c:pt>
                <c:pt idx="811">
                  <c:v>0.66666666666666663</c:v>
                </c:pt>
                <c:pt idx="812">
                  <c:v>0.66666666666666663</c:v>
                </c:pt>
                <c:pt idx="813">
                  <c:v>0.66666666666666663</c:v>
                </c:pt>
                <c:pt idx="814">
                  <c:v>0.66666666666666663</c:v>
                </c:pt>
                <c:pt idx="815">
                  <c:v>0.66666666666666663</c:v>
                </c:pt>
                <c:pt idx="816">
                  <c:v>0.66666666666666663</c:v>
                </c:pt>
                <c:pt idx="817">
                  <c:v>0.66666666666666663</c:v>
                </c:pt>
                <c:pt idx="818">
                  <c:v>0.66666666666666663</c:v>
                </c:pt>
                <c:pt idx="819">
                  <c:v>0.66666666666666663</c:v>
                </c:pt>
                <c:pt idx="820">
                  <c:v>0.66666666666666663</c:v>
                </c:pt>
                <c:pt idx="821">
                  <c:v>0.66666666666666663</c:v>
                </c:pt>
                <c:pt idx="822">
                  <c:v>0.66666666666666663</c:v>
                </c:pt>
                <c:pt idx="823">
                  <c:v>0.66666666666666663</c:v>
                </c:pt>
                <c:pt idx="824">
                  <c:v>0.66666666666666663</c:v>
                </c:pt>
                <c:pt idx="825">
                  <c:v>0.66666666666666663</c:v>
                </c:pt>
                <c:pt idx="826">
                  <c:v>0.66666666666666663</c:v>
                </c:pt>
                <c:pt idx="827">
                  <c:v>0.66666666666666663</c:v>
                </c:pt>
                <c:pt idx="828">
                  <c:v>0.66666666666666663</c:v>
                </c:pt>
                <c:pt idx="829">
                  <c:v>0.66666666666666663</c:v>
                </c:pt>
                <c:pt idx="830">
                  <c:v>0.66666666666666663</c:v>
                </c:pt>
                <c:pt idx="831">
                  <c:v>0.66666666666666663</c:v>
                </c:pt>
                <c:pt idx="832">
                  <c:v>0.66666666666666663</c:v>
                </c:pt>
                <c:pt idx="833">
                  <c:v>0.66666666666666663</c:v>
                </c:pt>
                <c:pt idx="834">
                  <c:v>0</c:v>
                </c:pt>
                <c:pt idx="835">
                  <c:v>0.66666666666666663</c:v>
                </c:pt>
                <c:pt idx="836">
                  <c:v>0.66666666666666663</c:v>
                </c:pt>
                <c:pt idx="837">
                  <c:v>0</c:v>
                </c:pt>
                <c:pt idx="838">
                  <c:v>0.66666666666666663</c:v>
                </c:pt>
                <c:pt idx="839">
                  <c:v>0.66666666666666663</c:v>
                </c:pt>
                <c:pt idx="840">
                  <c:v>0</c:v>
                </c:pt>
                <c:pt idx="841">
                  <c:v>0.66666666666666663</c:v>
                </c:pt>
                <c:pt idx="842">
                  <c:v>0.66666666666666663</c:v>
                </c:pt>
                <c:pt idx="843">
                  <c:v>1</c:v>
                </c:pt>
                <c:pt idx="844">
                  <c:v>0</c:v>
                </c:pt>
                <c:pt idx="845">
                  <c:v>0</c:v>
                </c:pt>
                <c:pt idx="846">
                  <c:v>0</c:v>
                </c:pt>
                <c:pt idx="847">
                  <c:v>1</c:v>
                </c:pt>
                <c:pt idx="848">
                  <c:v>0</c:v>
                </c:pt>
                <c:pt idx="849">
                  <c:v>0</c:v>
                </c:pt>
                <c:pt idx="850">
                  <c:v>1</c:v>
                </c:pt>
                <c:pt idx="851">
                  <c:v>1</c:v>
                </c:pt>
                <c:pt idx="852">
                  <c:v>1</c:v>
                </c:pt>
                <c:pt idx="853">
                  <c:v>1</c:v>
                </c:pt>
                <c:pt idx="854">
                  <c:v>0</c:v>
                </c:pt>
                <c:pt idx="855">
                  <c:v>1</c:v>
                </c:pt>
                <c:pt idx="856">
                  <c:v>0</c:v>
                </c:pt>
                <c:pt idx="857">
                  <c:v>0</c:v>
                </c:pt>
                <c:pt idx="858">
                  <c:v>0</c:v>
                </c:pt>
                <c:pt idx="859">
                  <c:v>0</c:v>
                </c:pt>
                <c:pt idx="860">
                  <c:v>0</c:v>
                </c:pt>
                <c:pt idx="861">
                  <c:v>1</c:v>
                </c:pt>
                <c:pt idx="862">
                  <c:v>0</c:v>
                </c:pt>
                <c:pt idx="863">
                  <c:v>1</c:v>
                </c:pt>
                <c:pt idx="864">
                  <c:v>0</c:v>
                </c:pt>
                <c:pt idx="865">
                  <c:v>1</c:v>
                </c:pt>
                <c:pt idx="866">
                  <c:v>0</c:v>
                </c:pt>
                <c:pt idx="867">
                  <c:v>0</c:v>
                </c:pt>
                <c:pt idx="868">
                  <c:v>0</c:v>
                </c:pt>
                <c:pt idx="869">
                  <c:v>1</c:v>
                </c:pt>
                <c:pt idx="870">
                  <c:v>1</c:v>
                </c:pt>
                <c:pt idx="871">
                  <c:v>1</c:v>
                </c:pt>
                <c:pt idx="872">
                  <c:v>0</c:v>
                </c:pt>
                <c:pt idx="873">
                  <c:v>0</c:v>
                </c:pt>
                <c:pt idx="874">
                  <c:v>1</c:v>
                </c:pt>
                <c:pt idx="875">
                  <c:v>0</c:v>
                </c:pt>
                <c:pt idx="876">
                  <c:v>1</c:v>
                </c:pt>
                <c:pt idx="877">
                  <c:v>1</c:v>
                </c:pt>
                <c:pt idx="878">
                  <c:v>1</c:v>
                </c:pt>
                <c:pt idx="879">
                  <c:v>0</c:v>
                </c:pt>
                <c:pt idx="880">
                  <c:v>1</c:v>
                </c:pt>
                <c:pt idx="881">
                  <c:v>0</c:v>
                </c:pt>
                <c:pt idx="882">
                  <c:v>0</c:v>
                </c:pt>
                <c:pt idx="883">
                  <c:v>1</c:v>
                </c:pt>
                <c:pt idx="884">
                  <c:v>0</c:v>
                </c:pt>
                <c:pt idx="885">
                  <c:v>1</c:v>
                </c:pt>
                <c:pt idx="886">
                  <c:v>0</c:v>
                </c:pt>
                <c:pt idx="887">
                  <c:v>0</c:v>
                </c:pt>
                <c:pt idx="888">
                  <c:v>1</c:v>
                </c:pt>
                <c:pt idx="889">
                  <c:v>1</c:v>
                </c:pt>
                <c:pt idx="890">
                  <c:v>1</c:v>
                </c:pt>
                <c:pt idx="891">
                  <c:v>1</c:v>
                </c:pt>
                <c:pt idx="892">
                  <c:v>1</c:v>
                </c:pt>
                <c:pt idx="893">
                  <c:v>1</c:v>
                </c:pt>
                <c:pt idx="894">
                  <c:v>1</c:v>
                </c:pt>
                <c:pt idx="895">
                  <c:v>1</c:v>
                </c:pt>
                <c:pt idx="896">
                  <c:v>1</c:v>
                </c:pt>
                <c:pt idx="897">
                  <c:v>1</c:v>
                </c:pt>
                <c:pt idx="898">
                  <c:v>1</c:v>
                </c:pt>
                <c:pt idx="899">
                  <c:v>1</c:v>
                </c:pt>
                <c:pt idx="900">
                  <c:v>1</c:v>
                </c:pt>
                <c:pt idx="901">
                  <c:v>1</c:v>
                </c:pt>
                <c:pt idx="902">
                  <c:v>1</c:v>
                </c:pt>
                <c:pt idx="903">
                  <c:v>1</c:v>
                </c:pt>
                <c:pt idx="904">
                  <c:v>1</c:v>
                </c:pt>
                <c:pt idx="905">
                  <c:v>1</c:v>
                </c:pt>
                <c:pt idx="906">
                  <c:v>1</c:v>
                </c:pt>
                <c:pt idx="907">
                  <c:v>1</c:v>
                </c:pt>
                <c:pt idx="908">
                  <c:v>1</c:v>
                </c:pt>
                <c:pt idx="909">
                  <c:v>1</c:v>
                </c:pt>
                <c:pt idx="910">
                  <c:v>1</c:v>
                </c:pt>
                <c:pt idx="911">
                  <c:v>1</c:v>
                </c:pt>
                <c:pt idx="912">
                  <c:v>1</c:v>
                </c:pt>
                <c:pt idx="913">
                  <c:v>1</c:v>
                </c:pt>
                <c:pt idx="914">
                  <c:v>1</c:v>
                </c:pt>
                <c:pt idx="915">
                  <c:v>1</c:v>
                </c:pt>
                <c:pt idx="916">
                  <c:v>1</c:v>
                </c:pt>
                <c:pt idx="917">
                  <c:v>1</c:v>
                </c:pt>
                <c:pt idx="918">
                  <c:v>1</c:v>
                </c:pt>
                <c:pt idx="919">
                  <c:v>1</c:v>
                </c:pt>
                <c:pt idx="920">
                  <c:v>1</c:v>
                </c:pt>
                <c:pt idx="921">
                  <c:v>1</c:v>
                </c:pt>
                <c:pt idx="922">
                  <c:v>1</c:v>
                </c:pt>
                <c:pt idx="923">
                  <c:v>1</c:v>
                </c:pt>
                <c:pt idx="924">
                  <c:v>1</c:v>
                </c:pt>
                <c:pt idx="925">
                  <c:v>0</c:v>
                </c:pt>
                <c:pt idx="926">
                  <c:v>0.66666666666666663</c:v>
                </c:pt>
                <c:pt idx="927">
                  <c:v>0.66666666666666663</c:v>
                </c:pt>
                <c:pt idx="928">
                  <c:v>0</c:v>
                </c:pt>
                <c:pt idx="929">
                  <c:v>0.66666666666666663</c:v>
                </c:pt>
                <c:pt idx="930">
                  <c:v>0</c:v>
                </c:pt>
                <c:pt idx="931">
                  <c:v>0</c:v>
                </c:pt>
                <c:pt idx="932">
                  <c:v>0.66666666666666663</c:v>
                </c:pt>
                <c:pt idx="933">
                  <c:v>0.66666666666666663</c:v>
                </c:pt>
                <c:pt idx="934">
                  <c:v>0</c:v>
                </c:pt>
                <c:pt idx="935">
                  <c:v>0</c:v>
                </c:pt>
                <c:pt idx="936">
                  <c:v>0.66666666666666663</c:v>
                </c:pt>
                <c:pt idx="937">
                  <c:v>0</c:v>
                </c:pt>
                <c:pt idx="938">
                  <c:v>0</c:v>
                </c:pt>
                <c:pt idx="939">
                  <c:v>0</c:v>
                </c:pt>
                <c:pt idx="940">
                  <c:v>0</c:v>
                </c:pt>
                <c:pt idx="941">
                  <c:v>0.66666666666666663</c:v>
                </c:pt>
                <c:pt idx="942">
                  <c:v>0.66666666666666663</c:v>
                </c:pt>
                <c:pt idx="943">
                  <c:v>0.66666666666666663</c:v>
                </c:pt>
                <c:pt idx="944">
                  <c:v>0.66666666666666663</c:v>
                </c:pt>
                <c:pt idx="945">
                  <c:v>0</c:v>
                </c:pt>
                <c:pt idx="946">
                  <c:v>0.66666666666666663</c:v>
                </c:pt>
                <c:pt idx="947">
                  <c:v>0</c:v>
                </c:pt>
                <c:pt idx="948">
                  <c:v>0</c:v>
                </c:pt>
                <c:pt idx="949">
                  <c:v>0.66666666666666663</c:v>
                </c:pt>
                <c:pt idx="950">
                  <c:v>0.66666666666666663</c:v>
                </c:pt>
                <c:pt idx="951">
                  <c:v>0.66666666666666663</c:v>
                </c:pt>
                <c:pt idx="952">
                  <c:v>0</c:v>
                </c:pt>
                <c:pt idx="953">
                  <c:v>0</c:v>
                </c:pt>
                <c:pt idx="954">
                  <c:v>0.66666666666666663</c:v>
                </c:pt>
                <c:pt idx="955">
                  <c:v>0</c:v>
                </c:pt>
                <c:pt idx="956">
                  <c:v>0.66666666666666663</c:v>
                </c:pt>
                <c:pt idx="957">
                  <c:v>0.66666666666666663</c:v>
                </c:pt>
                <c:pt idx="958">
                  <c:v>0</c:v>
                </c:pt>
                <c:pt idx="959">
                  <c:v>0</c:v>
                </c:pt>
                <c:pt idx="960">
                  <c:v>0</c:v>
                </c:pt>
                <c:pt idx="961">
                  <c:v>0.66666666666666663</c:v>
                </c:pt>
                <c:pt idx="962">
                  <c:v>0.66666666666666663</c:v>
                </c:pt>
                <c:pt idx="963">
                  <c:v>0.66666666666666663</c:v>
                </c:pt>
                <c:pt idx="964">
                  <c:v>0</c:v>
                </c:pt>
                <c:pt idx="965">
                  <c:v>0</c:v>
                </c:pt>
                <c:pt idx="966">
                  <c:v>0</c:v>
                </c:pt>
                <c:pt idx="967">
                  <c:v>0</c:v>
                </c:pt>
                <c:pt idx="968">
                  <c:v>0</c:v>
                </c:pt>
                <c:pt idx="969">
                  <c:v>0</c:v>
                </c:pt>
                <c:pt idx="970">
                  <c:v>0</c:v>
                </c:pt>
                <c:pt idx="971">
                  <c:v>0.66666666666666663</c:v>
                </c:pt>
                <c:pt idx="972">
                  <c:v>0</c:v>
                </c:pt>
                <c:pt idx="973">
                  <c:v>0.66666666666666663</c:v>
                </c:pt>
                <c:pt idx="974">
                  <c:v>0</c:v>
                </c:pt>
                <c:pt idx="975">
                  <c:v>0.66666666666666663</c:v>
                </c:pt>
                <c:pt idx="976">
                  <c:v>0</c:v>
                </c:pt>
                <c:pt idx="977">
                  <c:v>0</c:v>
                </c:pt>
                <c:pt idx="978">
                  <c:v>0.66666666666666663</c:v>
                </c:pt>
                <c:pt idx="979">
                  <c:v>0</c:v>
                </c:pt>
                <c:pt idx="980">
                  <c:v>0.66666666666666663</c:v>
                </c:pt>
                <c:pt idx="981">
                  <c:v>0</c:v>
                </c:pt>
                <c:pt idx="982">
                  <c:v>0</c:v>
                </c:pt>
                <c:pt idx="983">
                  <c:v>0.66666666666666663</c:v>
                </c:pt>
                <c:pt idx="984">
                  <c:v>0.66666666666666663</c:v>
                </c:pt>
                <c:pt idx="985">
                  <c:v>0</c:v>
                </c:pt>
                <c:pt idx="986">
                  <c:v>0</c:v>
                </c:pt>
                <c:pt idx="987">
                  <c:v>0.66666666666666663</c:v>
                </c:pt>
                <c:pt idx="988">
                  <c:v>0.66666666666666663</c:v>
                </c:pt>
                <c:pt idx="989">
                  <c:v>0</c:v>
                </c:pt>
                <c:pt idx="990">
                  <c:v>0.66666666666666663</c:v>
                </c:pt>
                <c:pt idx="991">
                  <c:v>0.66666666666666663</c:v>
                </c:pt>
                <c:pt idx="992">
                  <c:v>0</c:v>
                </c:pt>
                <c:pt idx="993">
                  <c:v>0</c:v>
                </c:pt>
                <c:pt idx="994">
                  <c:v>0</c:v>
                </c:pt>
                <c:pt idx="995">
                  <c:v>0</c:v>
                </c:pt>
                <c:pt idx="996">
                  <c:v>0</c:v>
                </c:pt>
                <c:pt idx="997">
                  <c:v>0</c:v>
                </c:pt>
                <c:pt idx="998">
                  <c:v>0</c:v>
                </c:pt>
                <c:pt idx="999">
                  <c:v>0</c:v>
                </c:pt>
                <c:pt idx="1000">
                  <c:v>0</c:v>
                </c:pt>
                <c:pt idx="1001">
                  <c:v>0</c:v>
                </c:pt>
                <c:pt idx="1002">
                  <c:v>0</c:v>
                </c:pt>
                <c:pt idx="1003">
                  <c:v>0</c:v>
                </c:pt>
                <c:pt idx="1004">
                  <c:v>0.66666666666666663</c:v>
                </c:pt>
                <c:pt idx="1005">
                  <c:v>0</c:v>
                </c:pt>
                <c:pt idx="1006">
                  <c:v>0.66666666666666663</c:v>
                </c:pt>
                <c:pt idx="1007">
                  <c:v>0</c:v>
                </c:pt>
                <c:pt idx="1008">
                  <c:v>0</c:v>
                </c:pt>
                <c:pt idx="1009">
                  <c:v>0</c:v>
                </c:pt>
                <c:pt idx="1010">
                  <c:v>0</c:v>
                </c:pt>
                <c:pt idx="1011">
                  <c:v>0.66666666666666663</c:v>
                </c:pt>
                <c:pt idx="1012">
                  <c:v>0.66666666666666663</c:v>
                </c:pt>
                <c:pt idx="1013">
                  <c:v>0</c:v>
                </c:pt>
                <c:pt idx="1014">
                  <c:v>0</c:v>
                </c:pt>
                <c:pt idx="1015">
                  <c:v>0</c:v>
                </c:pt>
                <c:pt idx="1016">
                  <c:v>0</c:v>
                </c:pt>
                <c:pt idx="1017">
                  <c:v>0</c:v>
                </c:pt>
                <c:pt idx="1018">
                  <c:v>0</c:v>
                </c:pt>
                <c:pt idx="1019">
                  <c:v>0</c:v>
                </c:pt>
                <c:pt idx="1020">
                  <c:v>0</c:v>
                </c:pt>
                <c:pt idx="1021">
                  <c:v>0</c:v>
                </c:pt>
                <c:pt idx="1022">
                  <c:v>0</c:v>
                </c:pt>
                <c:pt idx="1023">
                  <c:v>0.66666666666666663</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0.66666666666666663</c:v>
                </c:pt>
                <c:pt idx="1040">
                  <c:v>0</c:v>
                </c:pt>
                <c:pt idx="1041">
                  <c:v>0.66666666666666663</c:v>
                </c:pt>
                <c:pt idx="1042">
                  <c:v>0.66666666666666663</c:v>
                </c:pt>
                <c:pt idx="1043">
                  <c:v>0</c:v>
                </c:pt>
                <c:pt idx="1044">
                  <c:v>0.66666666666666663</c:v>
                </c:pt>
                <c:pt idx="1045">
                  <c:v>0</c:v>
                </c:pt>
                <c:pt idx="1046">
                  <c:v>0</c:v>
                </c:pt>
                <c:pt idx="1047">
                  <c:v>0.66666666666666663</c:v>
                </c:pt>
                <c:pt idx="1048">
                  <c:v>0</c:v>
                </c:pt>
                <c:pt idx="1049">
                  <c:v>0</c:v>
                </c:pt>
                <c:pt idx="1050">
                  <c:v>0.66666666666666663</c:v>
                </c:pt>
                <c:pt idx="1051">
                  <c:v>0.66666666666666663</c:v>
                </c:pt>
                <c:pt idx="1052">
                  <c:v>0</c:v>
                </c:pt>
                <c:pt idx="1053">
                  <c:v>0.66666666666666663</c:v>
                </c:pt>
                <c:pt idx="1054">
                  <c:v>0.66666666666666663</c:v>
                </c:pt>
                <c:pt idx="1055">
                  <c:v>0</c:v>
                </c:pt>
                <c:pt idx="1056">
                  <c:v>0</c:v>
                </c:pt>
                <c:pt idx="1057">
                  <c:v>0.66666666666666663</c:v>
                </c:pt>
                <c:pt idx="1058">
                  <c:v>0.66666666666666663</c:v>
                </c:pt>
                <c:pt idx="1059">
                  <c:v>0.66666666666666663</c:v>
                </c:pt>
                <c:pt idx="1060">
                  <c:v>0</c:v>
                </c:pt>
                <c:pt idx="1061">
                  <c:v>0</c:v>
                </c:pt>
                <c:pt idx="1062">
                  <c:v>0.66666666666666663</c:v>
                </c:pt>
                <c:pt idx="1063">
                  <c:v>0</c:v>
                </c:pt>
                <c:pt idx="1064">
                  <c:v>0.66666666666666663</c:v>
                </c:pt>
                <c:pt idx="1065">
                  <c:v>0.66666666666666663</c:v>
                </c:pt>
                <c:pt idx="1066">
                  <c:v>0</c:v>
                </c:pt>
                <c:pt idx="1067">
                  <c:v>0</c:v>
                </c:pt>
                <c:pt idx="1068">
                  <c:v>0</c:v>
                </c:pt>
                <c:pt idx="1069">
                  <c:v>0.66666666666666663</c:v>
                </c:pt>
                <c:pt idx="1070">
                  <c:v>0.66666666666666663</c:v>
                </c:pt>
                <c:pt idx="1071">
                  <c:v>0</c:v>
                </c:pt>
                <c:pt idx="1072">
                  <c:v>0.66666666666666663</c:v>
                </c:pt>
                <c:pt idx="1073">
                  <c:v>0.66666666666666663</c:v>
                </c:pt>
                <c:pt idx="1074">
                  <c:v>0.66666666666666663</c:v>
                </c:pt>
                <c:pt idx="1075">
                  <c:v>0.66666666666666663</c:v>
                </c:pt>
                <c:pt idx="1076">
                  <c:v>0.66666666666666663</c:v>
                </c:pt>
                <c:pt idx="1077">
                  <c:v>0.66666666666666663</c:v>
                </c:pt>
                <c:pt idx="1078">
                  <c:v>0.66666666666666663</c:v>
                </c:pt>
                <c:pt idx="1079">
                  <c:v>0.66666666666666663</c:v>
                </c:pt>
                <c:pt idx="1080">
                  <c:v>0.66666666666666663</c:v>
                </c:pt>
                <c:pt idx="1081">
                  <c:v>0.66666666666666663</c:v>
                </c:pt>
                <c:pt idx="1082">
                  <c:v>0.66666666666666663</c:v>
                </c:pt>
                <c:pt idx="1083">
                  <c:v>0.66666666666666663</c:v>
                </c:pt>
                <c:pt idx="1084">
                  <c:v>0.66666666666666663</c:v>
                </c:pt>
                <c:pt idx="1085">
                  <c:v>0.66666666666666663</c:v>
                </c:pt>
                <c:pt idx="1086">
                  <c:v>0.66666666666666663</c:v>
                </c:pt>
                <c:pt idx="1087">
                  <c:v>0.66666666666666663</c:v>
                </c:pt>
                <c:pt idx="1088">
                  <c:v>0.66666666666666663</c:v>
                </c:pt>
                <c:pt idx="1089">
                  <c:v>0.66666666666666663</c:v>
                </c:pt>
                <c:pt idx="1090">
                  <c:v>0.66666666666666663</c:v>
                </c:pt>
                <c:pt idx="1091">
                  <c:v>0.66666666666666663</c:v>
                </c:pt>
                <c:pt idx="1092">
                  <c:v>0.66666666666666663</c:v>
                </c:pt>
                <c:pt idx="1093">
                  <c:v>0.66666666666666663</c:v>
                </c:pt>
                <c:pt idx="1094">
                  <c:v>0</c:v>
                </c:pt>
                <c:pt idx="1095">
                  <c:v>0</c:v>
                </c:pt>
                <c:pt idx="1096">
                  <c:v>0.66666666666666663</c:v>
                </c:pt>
                <c:pt idx="1097">
                  <c:v>0.66666666666666663</c:v>
                </c:pt>
                <c:pt idx="1098">
                  <c:v>0.66666666666666663</c:v>
                </c:pt>
                <c:pt idx="1099">
                  <c:v>0.66666666666666663</c:v>
                </c:pt>
                <c:pt idx="1100">
                  <c:v>0.66666666666666663</c:v>
                </c:pt>
                <c:pt idx="1101">
                  <c:v>0</c:v>
                </c:pt>
                <c:pt idx="1102">
                  <c:v>0</c:v>
                </c:pt>
                <c:pt idx="1103">
                  <c:v>0.66666666666666663</c:v>
                </c:pt>
                <c:pt idx="1104">
                  <c:v>0.66666666666666663</c:v>
                </c:pt>
                <c:pt idx="1105">
                  <c:v>0.66666666666666663</c:v>
                </c:pt>
                <c:pt idx="1106">
                  <c:v>0.66666666666666663</c:v>
                </c:pt>
                <c:pt idx="1107">
                  <c:v>0.66666666666666663</c:v>
                </c:pt>
                <c:pt idx="1108">
                  <c:v>0.66666666666666663</c:v>
                </c:pt>
                <c:pt idx="1109">
                  <c:v>0.66666666666666663</c:v>
                </c:pt>
                <c:pt idx="1110">
                  <c:v>0.66666666666666663</c:v>
                </c:pt>
                <c:pt idx="1111">
                  <c:v>0.66666666666666663</c:v>
                </c:pt>
                <c:pt idx="1112">
                  <c:v>0.66666666666666663</c:v>
                </c:pt>
                <c:pt idx="1113">
                  <c:v>0.66666666666666663</c:v>
                </c:pt>
                <c:pt idx="1114">
                  <c:v>0.66666666666666663</c:v>
                </c:pt>
                <c:pt idx="1115">
                  <c:v>0.66666666666666663</c:v>
                </c:pt>
                <c:pt idx="1116">
                  <c:v>0.66666666666666663</c:v>
                </c:pt>
                <c:pt idx="1117">
                  <c:v>0.66666666666666663</c:v>
                </c:pt>
                <c:pt idx="1118">
                  <c:v>0.66666666666666663</c:v>
                </c:pt>
                <c:pt idx="1119">
                  <c:v>0.66666666666666663</c:v>
                </c:pt>
                <c:pt idx="1120">
                  <c:v>0.66666666666666663</c:v>
                </c:pt>
                <c:pt idx="1121">
                  <c:v>0.66666666666666663</c:v>
                </c:pt>
                <c:pt idx="1122">
                  <c:v>0.66666666666666663</c:v>
                </c:pt>
                <c:pt idx="1123">
                  <c:v>0.66666666666666663</c:v>
                </c:pt>
                <c:pt idx="1124">
                  <c:v>0.66666666666666663</c:v>
                </c:pt>
                <c:pt idx="1125">
                  <c:v>0.66666666666666663</c:v>
                </c:pt>
                <c:pt idx="1126">
                  <c:v>0.66666666666666663</c:v>
                </c:pt>
                <c:pt idx="1127">
                  <c:v>0.66666666666666663</c:v>
                </c:pt>
                <c:pt idx="1128">
                  <c:v>0.66666666666666663</c:v>
                </c:pt>
                <c:pt idx="1129">
                  <c:v>0.66666666666666663</c:v>
                </c:pt>
                <c:pt idx="1130">
                  <c:v>0.66666666666666663</c:v>
                </c:pt>
                <c:pt idx="1131">
                  <c:v>0.66666666666666663</c:v>
                </c:pt>
                <c:pt idx="1132">
                  <c:v>0.66666666666666663</c:v>
                </c:pt>
                <c:pt idx="1133">
                  <c:v>0.66666666666666663</c:v>
                </c:pt>
                <c:pt idx="1134">
                  <c:v>0.66666666666666663</c:v>
                </c:pt>
                <c:pt idx="1135">
                  <c:v>0.66666666666666663</c:v>
                </c:pt>
                <c:pt idx="1136">
                  <c:v>0.66666666666666663</c:v>
                </c:pt>
                <c:pt idx="1137">
                  <c:v>0.66666666666666663</c:v>
                </c:pt>
                <c:pt idx="1138">
                  <c:v>0.66666666666666663</c:v>
                </c:pt>
                <c:pt idx="1139">
                  <c:v>0.66666666666666663</c:v>
                </c:pt>
                <c:pt idx="1140">
                  <c:v>0.66666666666666663</c:v>
                </c:pt>
                <c:pt idx="1141">
                  <c:v>0.66666666666666663</c:v>
                </c:pt>
                <c:pt idx="1142">
                  <c:v>0.66666666666666663</c:v>
                </c:pt>
                <c:pt idx="1143">
                  <c:v>0.66666666666666663</c:v>
                </c:pt>
                <c:pt idx="1144">
                  <c:v>0.66666666666666663</c:v>
                </c:pt>
                <c:pt idx="1145">
                  <c:v>0.66666666666666663</c:v>
                </c:pt>
                <c:pt idx="1146">
                  <c:v>0.66666666666666663</c:v>
                </c:pt>
                <c:pt idx="1147">
                  <c:v>0.66666666666666663</c:v>
                </c:pt>
                <c:pt idx="1148">
                  <c:v>0.66666666666666663</c:v>
                </c:pt>
                <c:pt idx="1149">
                  <c:v>0.66666666666666663</c:v>
                </c:pt>
                <c:pt idx="1150">
                  <c:v>0.66666666666666663</c:v>
                </c:pt>
                <c:pt idx="1151">
                  <c:v>0.66666666666666663</c:v>
                </c:pt>
                <c:pt idx="1152">
                  <c:v>0.66666666666666663</c:v>
                </c:pt>
                <c:pt idx="1153">
                  <c:v>0.66666666666666663</c:v>
                </c:pt>
                <c:pt idx="1154">
                  <c:v>0.66666666666666663</c:v>
                </c:pt>
                <c:pt idx="1155">
                  <c:v>0.66666666666666663</c:v>
                </c:pt>
                <c:pt idx="1156">
                  <c:v>0.66666666666666663</c:v>
                </c:pt>
                <c:pt idx="1157">
                  <c:v>0.66666666666666663</c:v>
                </c:pt>
                <c:pt idx="1158">
                  <c:v>0.66666666666666663</c:v>
                </c:pt>
                <c:pt idx="1159">
                  <c:v>0.66666666666666663</c:v>
                </c:pt>
                <c:pt idx="1160">
                  <c:v>0.66666666666666663</c:v>
                </c:pt>
                <c:pt idx="1161">
                  <c:v>0.66666666666666663</c:v>
                </c:pt>
                <c:pt idx="1162">
                  <c:v>0.66666666666666663</c:v>
                </c:pt>
                <c:pt idx="1163">
                  <c:v>0.66666666666666663</c:v>
                </c:pt>
                <c:pt idx="1164">
                  <c:v>0.66666666666666663</c:v>
                </c:pt>
                <c:pt idx="1165">
                  <c:v>0.66666666666666663</c:v>
                </c:pt>
                <c:pt idx="1166">
                  <c:v>0.66666666666666663</c:v>
                </c:pt>
                <c:pt idx="1167">
                  <c:v>0.66666666666666663</c:v>
                </c:pt>
                <c:pt idx="1168">
                  <c:v>0.66666666666666663</c:v>
                </c:pt>
                <c:pt idx="1169">
                  <c:v>0.66666666666666663</c:v>
                </c:pt>
                <c:pt idx="1170">
                  <c:v>0.66666666666666663</c:v>
                </c:pt>
                <c:pt idx="1171">
                  <c:v>0.66666666666666663</c:v>
                </c:pt>
                <c:pt idx="1172">
                  <c:v>0.66666666666666663</c:v>
                </c:pt>
                <c:pt idx="1173">
                  <c:v>0.66666666666666663</c:v>
                </c:pt>
                <c:pt idx="1174">
                  <c:v>0.66666666666666663</c:v>
                </c:pt>
                <c:pt idx="1175">
                  <c:v>0.66666666666666663</c:v>
                </c:pt>
                <c:pt idx="1176">
                  <c:v>0.66666666666666663</c:v>
                </c:pt>
                <c:pt idx="1177">
                  <c:v>0.66666666666666663</c:v>
                </c:pt>
                <c:pt idx="1178">
                  <c:v>0.66666666666666663</c:v>
                </c:pt>
                <c:pt idx="1179">
                  <c:v>0.66666666666666663</c:v>
                </c:pt>
                <c:pt idx="1180">
                  <c:v>0.66666666666666663</c:v>
                </c:pt>
                <c:pt idx="1181">
                  <c:v>0.66666666666666663</c:v>
                </c:pt>
                <c:pt idx="1182">
                  <c:v>0.66666666666666663</c:v>
                </c:pt>
                <c:pt idx="1183">
                  <c:v>0.66666666666666663</c:v>
                </c:pt>
                <c:pt idx="1184">
                  <c:v>1</c:v>
                </c:pt>
                <c:pt idx="1185">
                  <c:v>1</c:v>
                </c:pt>
                <c:pt idx="1186">
                  <c:v>1</c:v>
                </c:pt>
                <c:pt idx="1187">
                  <c:v>1</c:v>
                </c:pt>
                <c:pt idx="1188">
                  <c:v>1</c:v>
                </c:pt>
                <c:pt idx="1189">
                  <c:v>1</c:v>
                </c:pt>
                <c:pt idx="1190">
                  <c:v>0</c:v>
                </c:pt>
                <c:pt idx="1191">
                  <c:v>0</c:v>
                </c:pt>
                <c:pt idx="1192">
                  <c:v>0</c:v>
                </c:pt>
                <c:pt idx="1193">
                  <c:v>0.66666666666666663</c:v>
                </c:pt>
                <c:pt idx="1194">
                  <c:v>0.66666666666666663</c:v>
                </c:pt>
                <c:pt idx="1195">
                  <c:v>0.66666666666666663</c:v>
                </c:pt>
                <c:pt idx="1196">
                  <c:v>0.66666666666666663</c:v>
                </c:pt>
                <c:pt idx="1197">
                  <c:v>0</c:v>
                </c:pt>
                <c:pt idx="1198">
                  <c:v>0.66666666666666663</c:v>
                </c:pt>
                <c:pt idx="1199">
                  <c:v>0.66666666666666663</c:v>
                </c:pt>
                <c:pt idx="1200">
                  <c:v>0.66666666666666663</c:v>
                </c:pt>
                <c:pt idx="1201">
                  <c:v>0.66666666666666663</c:v>
                </c:pt>
                <c:pt idx="1202">
                  <c:v>0.66666666666666663</c:v>
                </c:pt>
                <c:pt idx="1203">
                  <c:v>0</c:v>
                </c:pt>
                <c:pt idx="1204">
                  <c:v>0.66666666666666663</c:v>
                </c:pt>
                <c:pt idx="1205">
                  <c:v>0</c:v>
                </c:pt>
                <c:pt idx="1206">
                  <c:v>0</c:v>
                </c:pt>
                <c:pt idx="1207">
                  <c:v>0.66666666666666663</c:v>
                </c:pt>
                <c:pt idx="1208">
                  <c:v>0.66666666666666663</c:v>
                </c:pt>
                <c:pt idx="1209">
                  <c:v>0.66666666666666663</c:v>
                </c:pt>
                <c:pt idx="1210">
                  <c:v>0</c:v>
                </c:pt>
                <c:pt idx="1211">
                  <c:v>0.66666666666666663</c:v>
                </c:pt>
                <c:pt idx="1212">
                  <c:v>0.66666666666666663</c:v>
                </c:pt>
                <c:pt idx="1213">
                  <c:v>0</c:v>
                </c:pt>
                <c:pt idx="1214">
                  <c:v>0</c:v>
                </c:pt>
                <c:pt idx="1215">
                  <c:v>0.66666666666666663</c:v>
                </c:pt>
                <c:pt idx="1216">
                  <c:v>0.66666666666666663</c:v>
                </c:pt>
                <c:pt idx="1217">
                  <c:v>0.66666666666666663</c:v>
                </c:pt>
                <c:pt idx="1218">
                  <c:v>0.66666666666666663</c:v>
                </c:pt>
                <c:pt idx="1219">
                  <c:v>0</c:v>
                </c:pt>
                <c:pt idx="1220">
                  <c:v>0</c:v>
                </c:pt>
                <c:pt idx="1221">
                  <c:v>0.66666666666666663</c:v>
                </c:pt>
                <c:pt idx="1222">
                  <c:v>0.66666666666666663</c:v>
                </c:pt>
                <c:pt idx="1223">
                  <c:v>0.66666666666666663</c:v>
                </c:pt>
                <c:pt idx="1224">
                  <c:v>0.66666666666666663</c:v>
                </c:pt>
                <c:pt idx="1225">
                  <c:v>0.66666666666666663</c:v>
                </c:pt>
                <c:pt idx="1226">
                  <c:v>0.66666666666666663</c:v>
                </c:pt>
                <c:pt idx="1227">
                  <c:v>0.66666666666666663</c:v>
                </c:pt>
                <c:pt idx="1228">
                  <c:v>0.66666666666666663</c:v>
                </c:pt>
                <c:pt idx="1229">
                  <c:v>0.66666666666666663</c:v>
                </c:pt>
                <c:pt idx="1230">
                  <c:v>0.66666666666666663</c:v>
                </c:pt>
                <c:pt idx="1231">
                  <c:v>0.66666666666666663</c:v>
                </c:pt>
                <c:pt idx="1232">
                  <c:v>0.66666666666666663</c:v>
                </c:pt>
                <c:pt idx="1233">
                  <c:v>0.66666666666666663</c:v>
                </c:pt>
                <c:pt idx="1234">
                  <c:v>0.66666666666666663</c:v>
                </c:pt>
                <c:pt idx="1235">
                  <c:v>0.66666666666666663</c:v>
                </c:pt>
                <c:pt idx="1236">
                  <c:v>0.66666666666666663</c:v>
                </c:pt>
                <c:pt idx="1237">
                  <c:v>0.66666666666666663</c:v>
                </c:pt>
                <c:pt idx="1238">
                  <c:v>0.66666666666666663</c:v>
                </c:pt>
                <c:pt idx="1239">
                  <c:v>0.66666666666666663</c:v>
                </c:pt>
                <c:pt idx="1240">
                  <c:v>0.66666666666666663</c:v>
                </c:pt>
                <c:pt idx="1241">
                  <c:v>0.66666666666666663</c:v>
                </c:pt>
                <c:pt idx="1242">
                  <c:v>0.66666666666666663</c:v>
                </c:pt>
                <c:pt idx="1243">
                  <c:v>0.66666666666666663</c:v>
                </c:pt>
                <c:pt idx="1244">
                  <c:v>0.66666666666666663</c:v>
                </c:pt>
                <c:pt idx="1245">
                  <c:v>0.66666666666666663</c:v>
                </c:pt>
                <c:pt idx="1246">
                  <c:v>0.66666666666666663</c:v>
                </c:pt>
                <c:pt idx="1247">
                  <c:v>0.66666666666666663</c:v>
                </c:pt>
                <c:pt idx="1248">
                  <c:v>0.66666666666666663</c:v>
                </c:pt>
                <c:pt idx="1249">
                  <c:v>0.66666666666666663</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1</c:v>
                </c:pt>
                <c:pt idx="1267">
                  <c:v>0.66666666666666663</c:v>
                </c:pt>
                <c:pt idx="1268">
                  <c:v>0.66666666666666663</c:v>
                </c:pt>
                <c:pt idx="1269">
                  <c:v>0.66666666666666663</c:v>
                </c:pt>
                <c:pt idx="1270">
                  <c:v>0.66666666666666663</c:v>
                </c:pt>
                <c:pt idx="1271">
                  <c:v>0.66666666666666663</c:v>
                </c:pt>
                <c:pt idx="1272">
                  <c:v>0.66666666666666663</c:v>
                </c:pt>
                <c:pt idx="1273">
                  <c:v>0.66666666666666663</c:v>
                </c:pt>
                <c:pt idx="1274">
                  <c:v>0.66666666666666663</c:v>
                </c:pt>
                <c:pt idx="1275">
                  <c:v>0.66666666666666663</c:v>
                </c:pt>
                <c:pt idx="1276">
                  <c:v>0.66666666666666663</c:v>
                </c:pt>
                <c:pt idx="1277">
                  <c:v>0.66666666666666663</c:v>
                </c:pt>
                <c:pt idx="1278">
                  <c:v>0.66666666666666663</c:v>
                </c:pt>
                <c:pt idx="1279">
                  <c:v>0.66666666666666663</c:v>
                </c:pt>
                <c:pt idx="1280">
                  <c:v>0.66666666666666663</c:v>
                </c:pt>
                <c:pt idx="1281">
                  <c:v>0.66666666666666663</c:v>
                </c:pt>
                <c:pt idx="1282">
                  <c:v>0.66666666666666663</c:v>
                </c:pt>
                <c:pt idx="1283">
                  <c:v>0.66666666666666663</c:v>
                </c:pt>
                <c:pt idx="1284">
                  <c:v>0.66666666666666663</c:v>
                </c:pt>
                <c:pt idx="1285">
                  <c:v>0.66666666666666663</c:v>
                </c:pt>
                <c:pt idx="1286">
                  <c:v>0.66666666666666663</c:v>
                </c:pt>
                <c:pt idx="1287">
                  <c:v>0.66666666666666663</c:v>
                </c:pt>
                <c:pt idx="1288">
                  <c:v>0.66666666666666663</c:v>
                </c:pt>
                <c:pt idx="1289">
                  <c:v>0.66666666666666663</c:v>
                </c:pt>
                <c:pt idx="1290">
                  <c:v>0.66666666666666663</c:v>
                </c:pt>
                <c:pt idx="1291">
                  <c:v>0.66666666666666663</c:v>
                </c:pt>
                <c:pt idx="1292">
                  <c:v>0.66666666666666663</c:v>
                </c:pt>
                <c:pt idx="1293">
                  <c:v>0.66666666666666663</c:v>
                </c:pt>
                <c:pt idx="1294">
                  <c:v>1</c:v>
                </c:pt>
                <c:pt idx="1295">
                  <c:v>1</c:v>
                </c:pt>
                <c:pt idx="1296">
                  <c:v>0.33333333333333331</c:v>
                </c:pt>
                <c:pt idx="1297">
                  <c:v>1</c:v>
                </c:pt>
                <c:pt idx="1298">
                  <c:v>0.33333333333333331</c:v>
                </c:pt>
                <c:pt idx="1299">
                  <c:v>0.33333333333333331</c:v>
                </c:pt>
                <c:pt idx="1300">
                  <c:v>1</c:v>
                </c:pt>
                <c:pt idx="1301">
                  <c:v>1</c:v>
                </c:pt>
                <c:pt idx="1302">
                  <c:v>0.33333333333333331</c:v>
                </c:pt>
                <c:pt idx="1303">
                  <c:v>0.33333333333333331</c:v>
                </c:pt>
                <c:pt idx="1304">
                  <c:v>0.33333333333333331</c:v>
                </c:pt>
                <c:pt idx="1305">
                  <c:v>1</c:v>
                </c:pt>
                <c:pt idx="1306">
                  <c:v>1</c:v>
                </c:pt>
                <c:pt idx="1307">
                  <c:v>1</c:v>
                </c:pt>
                <c:pt idx="1308">
                  <c:v>0.33333333333333331</c:v>
                </c:pt>
                <c:pt idx="1309">
                  <c:v>1</c:v>
                </c:pt>
                <c:pt idx="1310">
                  <c:v>1</c:v>
                </c:pt>
                <c:pt idx="1311">
                  <c:v>0.33333333333333331</c:v>
                </c:pt>
                <c:pt idx="1312">
                  <c:v>0.33333333333333331</c:v>
                </c:pt>
                <c:pt idx="1313">
                  <c:v>1</c:v>
                </c:pt>
                <c:pt idx="1314">
                  <c:v>0.33333333333333331</c:v>
                </c:pt>
                <c:pt idx="1315">
                  <c:v>1</c:v>
                </c:pt>
                <c:pt idx="1316">
                  <c:v>1</c:v>
                </c:pt>
                <c:pt idx="1317">
                  <c:v>1</c:v>
                </c:pt>
                <c:pt idx="1318">
                  <c:v>1</c:v>
                </c:pt>
                <c:pt idx="1319">
                  <c:v>1</c:v>
                </c:pt>
                <c:pt idx="1320">
                  <c:v>1</c:v>
                </c:pt>
                <c:pt idx="1321">
                  <c:v>1</c:v>
                </c:pt>
                <c:pt idx="1322">
                  <c:v>1</c:v>
                </c:pt>
                <c:pt idx="1323">
                  <c:v>1</c:v>
                </c:pt>
                <c:pt idx="1324">
                  <c:v>1</c:v>
                </c:pt>
                <c:pt idx="1325">
                  <c:v>1</c:v>
                </c:pt>
                <c:pt idx="1326">
                  <c:v>0.33333333333333331</c:v>
                </c:pt>
                <c:pt idx="1327">
                  <c:v>1</c:v>
                </c:pt>
                <c:pt idx="1328">
                  <c:v>0.33333333333333331</c:v>
                </c:pt>
                <c:pt idx="1329">
                  <c:v>0.33333333333333331</c:v>
                </c:pt>
                <c:pt idx="1330">
                  <c:v>0.33333333333333331</c:v>
                </c:pt>
                <c:pt idx="1331">
                  <c:v>1</c:v>
                </c:pt>
                <c:pt idx="1332">
                  <c:v>1</c:v>
                </c:pt>
                <c:pt idx="1333">
                  <c:v>0</c:v>
                </c:pt>
                <c:pt idx="1334">
                  <c:v>0</c:v>
                </c:pt>
                <c:pt idx="1335">
                  <c:v>1</c:v>
                </c:pt>
                <c:pt idx="1336">
                  <c:v>1</c:v>
                </c:pt>
                <c:pt idx="1337">
                  <c:v>0</c:v>
                </c:pt>
                <c:pt idx="1338">
                  <c:v>0</c:v>
                </c:pt>
                <c:pt idx="1339">
                  <c:v>1</c:v>
                </c:pt>
                <c:pt idx="1340">
                  <c:v>0</c:v>
                </c:pt>
                <c:pt idx="1341">
                  <c:v>1</c:v>
                </c:pt>
                <c:pt idx="1342">
                  <c:v>1</c:v>
                </c:pt>
                <c:pt idx="1343">
                  <c:v>0</c:v>
                </c:pt>
                <c:pt idx="1344">
                  <c:v>1</c:v>
                </c:pt>
                <c:pt idx="1345">
                  <c:v>0</c:v>
                </c:pt>
                <c:pt idx="1346">
                  <c:v>1</c:v>
                </c:pt>
                <c:pt idx="1347">
                  <c:v>0</c:v>
                </c:pt>
                <c:pt idx="1348">
                  <c:v>0</c:v>
                </c:pt>
                <c:pt idx="1349">
                  <c:v>0</c:v>
                </c:pt>
                <c:pt idx="1350">
                  <c:v>1</c:v>
                </c:pt>
                <c:pt idx="1351">
                  <c:v>1</c:v>
                </c:pt>
                <c:pt idx="1352">
                  <c:v>0</c:v>
                </c:pt>
                <c:pt idx="1353">
                  <c:v>0</c:v>
                </c:pt>
                <c:pt idx="1354">
                  <c:v>1</c:v>
                </c:pt>
                <c:pt idx="1355">
                  <c:v>1</c:v>
                </c:pt>
                <c:pt idx="1356">
                  <c:v>1</c:v>
                </c:pt>
                <c:pt idx="1357">
                  <c:v>0</c:v>
                </c:pt>
                <c:pt idx="1358">
                  <c:v>1</c:v>
                </c:pt>
                <c:pt idx="1359">
                  <c:v>1</c:v>
                </c:pt>
                <c:pt idx="1360">
                  <c:v>1</c:v>
                </c:pt>
                <c:pt idx="1361">
                  <c:v>0</c:v>
                </c:pt>
                <c:pt idx="1362">
                  <c:v>1</c:v>
                </c:pt>
                <c:pt idx="1363">
                  <c:v>1</c:v>
                </c:pt>
                <c:pt idx="1364">
                  <c:v>0</c:v>
                </c:pt>
                <c:pt idx="1365">
                  <c:v>0</c:v>
                </c:pt>
                <c:pt idx="1366">
                  <c:v>0</c:v>
                </c:pt>
                <c:pt idx="1367">
                  <c:v>0</c:v>
                </c:pt>
                <c:pt idx="1368">
                  <c:v>1</c:v>
                </c:pt>
                <c:pt idx="1369">
                  <c:v>0</c:v>
                </c:pt>
                <c:pt idx="1370">
                  <c:v>0</c:v>
                </c:pt>
                <c:pt idx="1371">
                  <c:v>1</c:v>
                </c:pt>
                <c:pt idx="1372">
                  <c:v>0</c:v>
                </c:pt>
                <c:pt idx="1373">
                  <c:v>1</c:v>
                </c:pt>
                <c:pt idx="1374">
                  <c:v>0</c:v>
                </c:pt>
                <c:pt idx="1375">
                  <c:v>1</c:v>
                </c:pt>
                <c:pt idx="1376">
                  <c:v>1</c:v>
                </c:pt>
                <c:pt idx="1377">
                  <c:v>1</c:v>
                </c:pt>
                <c:pt idx="1378">
                  <c:v>0</c:v>
                </c:pt>
                <c:pt idx="1379">
                  <c:v>1</c:v>
                </c:pt>
                <c:pt idx="1380">
                  <c:v>1</c:v>
                </c:pt>
                <c:pt idx="1381">
                  <c:v>1</c:v>
                </c:pt>
                <c:pt idx="1382">
                  <c:v>1</c:v>
                </c:pt>
                <c:pt idx="1383">
                  <c:v>0</c:v>
                </c:pt>
                <c:pt idx="1384">
                  <c:v>1</c:v>
                </c:pt>
                <c:pt idx="1385">
                  <c:v>1</c:v>
                </c:pt>
                <c:pt idx="1386">
                  <c:v>1</c:v>
                </c:pt>
                <c:pt idx="1387">
                  <c:v>1</c:v>
                </c:pt>
                <c:pt idx="1388">
                  <c:v>1</c:v>
                </c:pt>
                <c:pt idx="1389">
                  <c:v>0</c:v>
                </c:pt>
                <c:pt idx="1390">
                  <c:v>0</c:v>
                </c:pt>
                <c:pt idx="1391">
                  <c:v>1</c:v>
                </c:pt>
                <c:pt idx="1392">
                  <c:v>0</c:v>
                </c:pt>
                <c:pt idx="1393">
                  <c:v>0</c:v>
                </c:pt>
                <c:pt idx="1394">
                  <c:v>0</c:v>
                </c:pt>
                <c:pt idx="1395">
                  <c:v>1</c:v>
                </c:pt>
                <c:pt idx="1396">
                  <c:v>1</c:v>
                </c:pt>
                <c:pt idx="1397">
                  <c:v>1</c:v>
                </c:pt>
                <c:pt idx="1398">
                  <c:v>0</c:v>
                </c:pt>
                <c:pt idx="1399">
                  <c:v>1</c:v>
                </c:pt>
                <c:pt idx="1400">
                  <c:v>1</c:v>
                </c:pt>
                <c:pt idx="1401">
                  <c:v>1</c:v>
                </c:pt>
                <c:pt idx="1402">
                  <c:v>1</c:v>
                </c:pt>
                <c:pt idx="1403">
                  <c:v>0</c:v>
                </c:pt>
                <c:pt idx="1404">
                  <c:v>1</c:v>
                </c:pt>
                <c:pt idx="1405">
                  <c:v>0</c:v>
                </c:pt>
                <c:pt idx="1406">
                  <c:v>1</c:v>
                </c:pt>
                <c:pt idx="1407">
                  <c:v>1</c:v>
                </c:pt>
                <c:pt idx="1408">
                  <c:v>1</c:v>
                </c:pt>
                <c:pt idx="1409">
                  <c:v>0</c:v>
                </c:pt>
                <c:pt idx="1410">
                  <c:v>1</c:v>
                </c:pt>
                <c:pt idx="1411">
                  <c:v>0</c:v>
                </c:pt>
                <c:pt idx="1412">
                  <c:v>0</c:v>
                </c:pt>
                <c:pt idx="1413">
                  <c:v>0</c:v>
                </c:pt>
                <c:pt idx="1414">
                  <c:v>0</c:v>
                </c:pt>
                <c:pt idx="1415">
                  <c:v>1</c:v>
                </c:pt>
                <c:pt idx="1416">
                  <c:v>0</c:v>
                </c:pt>
                <c:pt idx="1417">
                  <c:v>1</c:v>
                </c:pt>
                <c:pt idx="1418">
                  <c:v>0</c:v>
                </c:pt>
                <c:pt idx="1419">
                  <c:v>1</c:v>
                </c:pt>
                <c:pt idx="1420">
                  <c:v>0</c:v>
                </c:pt>
                <c:pt idx="1421">
                  <c:v>1</c:v>
                </c:pt>
                <c:pt idx="1422">
                  <c:v>0.66666666666666663</c:v>
                </c:pt>
                <c:pt idx="1423">
                  <c:v>0.66666666666666663</c:v>
                </c:pt>
                <c:pt idx="1424">
                  <c:v>0.66666666666666663</c:v>
                </c:pt>
                <c:pt idx="1425">
                  <c:v>0.66666666666666663</c:v>
                </c:pt>
                <c:pt idx="1426">
                  <c:v>0.66666666666666663</c:v>
                </c:pt>
                <c:pt idx="1427">
                  <c:v>1</c:v>
                </c:pt>
                <c:pt idx="1428">
                  <c:v>1</c:v>
                </c:pt>
                <c:pt idx="1429">
                  <c:v>1</c:v>
                </c:pt>
                <c:pt idx="1430">
                  <c:v>1</c:v>
                </c:pt>
                <c:pt idx="1431">
                  <c:v>1</c:v>
                </c:pt>
                <c:pt idx="1432">
                  <c:v>0.33333333333333331</c:v>
                </c:pt>
                <c:pt idx="1433">
                  <c:v>0.33333333333333331</c:v>
                </c:pt>
                <c:pt idx="1434">
                  <c:v>0.33333333333333331</c:v>
                </c:pt>
                <c:pt idx="1435">
                  <c:v>1</c:v>
                </c:pt>
                <c:pt idx="1436">
                  <c:v>1</c:v>
                </c:pt>
                <c:pt idx="1437">
                  <c:v>0.33333333333333331</c:v>
                </c:pt>
                <c:pt idx="1438">
                  <c:v>1</c:v>
                </c:pt>
                <c:pt idx="1439">
                  <c:v>0.33333333333333331</c:v>
                </c:pt>
                <c:pt idx="1440">
                  <c:v>1</c:v>
                </c:pt>
                <c:pt idx="1441">
                  <c:v>0.33333333333333331</c:v>
                </c:pt>
                <c:pt idx="1442">
                  <c:v>0.66666666666666663</c:v>
                </c:pt>
                <c:pt idx="1443">
                  <c:v>0.66666666666666663</c:v>
                </c:pt>
                <c:pt idx="1444">
                  <c:v>0.66666666666666663</c:v>
                </c:pt>
                <c:pt idx="1445">
                  <c:v>0.66666666666666663</c:v>
                </c:pt>
                <c:pt idx="1446">
                  <c:v>0.66666666666666663</c:v>
                </c:pt>
                <c:pt idx="1447">
                  <c:v>0.66666666666666663</c:v>
                </c:pt>
                <c:pt idx="1448">
                  <c:v>0.66666666666666663</c:v>
                </c:pt>
                <c:pt idx="1449">
                  <c:v>0.66666666666666663</c:v>
                </c:pt>
                <c:pt idx="1450">
                  <c:v>0.66666666666666663</c:v>
                </c:pt>
                <c:pt idx="1451">
                  <c:v>0.66666666666666663</c:v>
                </c:pt>
                <c:pt idx="1452">
                  <c:v>0.66666666666666663</c:v>
                </c:pt>
                <c:pt idx="1453">
                  <c:v>0.66666666666666663</c:v>
                </c:pt>
                <c:pt idx="1454">
                  <c:v>0.66666666666666663</c:v>
                </c:pt>
                <c:pt idx="1455">
                  <c:v>0.66666666666666663</c:v>
                </c:pt>
                <c:pt idx="1456">
                  <c:v>0.66666666666666663</c:v>
                </c:pt>
                <c:pt idx="1457">
                  <c:v>0.66666666666666663</c:v>
                </c:pt>
                <c:pt idx="1458">
                  <c:v>0.66666666666666663</c:v>
                </c:pt>
                <c:pt idx="1459">
                  <c:v>0.66666666666666663</c:v>
                </c:pt>
                <c:pt idx="1460">
                  <c:v>0.66666666666666663</c:v>
                </c:pt>
                <c:pt idx="1461">
                  <c:v>0.66666666666666663</c:v>
                </c:pt>
                <c:pt idx="1462">
                  <c:v>0.66666666666666663</c:v>
                </c:pt>
                <c:pt idx="1463">
                  <c:v>0.66666666666666663</c:v>
                </c:pt>
                <c:pt idx="1464">
                  <c:v>0.66666666666666663</c:v>
                </c:pt>
                <c:pt idx="1465">
                  <c:v>0.66666666666666663</c:v>
                </c:pt>
                <c:pt idx="1466">
                  <c:v>0.66666666666666663</c:v>
                </c:pt>
                <c:pt idx="1467">
                  <c:v>0.66666666666666663</c:v>
                </c:pt>
                <c:pt idx="1468">
                  <c:v>0.66666666666666663</c:v>
                </c:pt>
                <c:pt idx="1469">
                  <c:v>0.66666666666666663</c:v>
                </c:pt>
                <c:pt idx="1470">
                  <c:v>0.66666666666666663</c:v>
                </c:pt>
                <c:pt idx="1471">
                  <c:v>0.66666666666666663</c:v>
                </c:pt>
                <c:pt idx="1472">
                  <c:v>0.66666666666666663</c:v>
                </c:pt>
                <c:pt idx="1473">
                  <c:v>0.66666666666666663</c:v>
                </c:pt>
                <c:pt idx="1474">
                  <c:v>0.66666666666666663</c:v>
                </c:pt>
                <c:pt idx="1475">
                  <c:v>0.66666666666666663</c:v>
                </c:pt>
                <c:pt idx="1476">
                  <c:v>0.66666666666666663</c:v>
                </c:pt>
                <c:pt idx="1477">
                  <c:v>0.66666666666666663</c:v>
                </c:pt>
                <c:pt idx="1478">
                  <c:v>0.66666666666666663</c:v>
                </c:pt>
                <c:pt idx="1479">
                  <c:v>0.66666666666666663</c:v>
                </c:pt>
                <c:pt idx="1480">
                  <c:v>0.66666666666666663</c:v>
                </c:pt>
                <c:pt idx="1481">
                  <c:v>0.66666666666666663</c:v>
                </c:pt>
                <c:pt idx="1482">
                  <c:v>0.66666666666666663</c:v>
                </c:pt>
                <c:pt idx="1483">
                  <c:v>0.66666666666666663</c:v>
                </c:pt>
                <c:pt idx="1484">
                  <c:v>0.66666666666666663</c:v>
                </c:pt>
                <c:pt idx="1485">
                  <c:v>0</c:v>
                </c:pt>
                <c:pt idx="1486">
                  <c:v>1</c:v>
                </c:pt>
                <c:pt idx="1487">
                  <c:v>1</c:v>
                </c:pt>
                <c:pt idx="1488">
                  <c:v>0</c:v>
                </c:pt>
                <c:pt idx="1489">
                  <c:v>0</c:v>
                </c:pt>
                <c:pt idx="1490">
                  <c:v>1</c:v>
                </c:pt>
                <c:pt idx="1491">
                  <c:v>1</c:v>
                </c:pt>
                <c:pt idx="1492">
                  <c:v>0</c:v>
                </c:pt>
                <c:pt idx="1493">
                  <c:v>1</c:v>
                </c:pt>
                <c:pt idx="1494">
                  <c:v>0</c:v>
                </c:pt>
                <c:pt idx="1495">
                  <c:v>0.66666666666666663</c:v>
                </c:pt>
                <c:pt idx="1496">
                  <c:v>0.33333333333333331</c:v>
                </c:pt>
                <c:pt idx="1497">
                  <c:v>0.33333333333333331</c:v>
                </c:pt>
                <c:pt idx="1498">
                  <c:v>0.66666666666666663</c:v>
                </c:pt>
                <c:pt idx="1499">
                  <c:v>0.66666666666666663</c:v>
                </c:pt>
                <c:pt idx="1500">
                  <c:v>0.66666666666666663</c:v>
                </c:pt>
                <c:pt idx="1501">
                  <c:v>0.66666666666666663</c:v>
                </c:pt>
                <c:pt idx="1502">
                  <c:v>0.66666666666666663</c:v>
                </c:pt>
                <c:pt idx="1503">
                  <c:v>0.66666666666666663</c:v>
                </c:pt>
                <c:pt idx="1504">
                  <c:v>0.66666666666666663</c:v>
                </c:pt>
                <c:pt idx="1505">
                  <c:v>0</c:v>
                </c:pt>
                <c:pt idx="1506">
                  <c:v>0.66666666666666663</c:v>
                </c:pt>
                <c:pt idx="1507">
                  <c:v>0</c:v>
                </c:pt>
                <c:pt idx="1508">
                  <c:v>0.66666666666666663</c:v>
                </c:pt>
                <c:pt idx="1509">
                  <c:v>0</c:v>
                </c:pt>
                <c:pt idx="1510">
                  <c:v>0.66666666666666663</c:v>
                </c:pt>
                <c:pt idx="1511">
                  <c:v>1</c:v>
                </c:pt>
                <c:pt idx="1512">
                  <c:v>1</c:v>
                </c:pt>
                <c:pt idx="1513">
                  <c:v>1</c:v>
                </c:pt>
                <c:pt idx="1514">
                  <c:v>1</c:v>
                </c:pt>
                <c:pt idx="1515">
                  <c:v>1</c:v>
                </c:pt>
                <c:pt idx="1516">
                  <c:v>0.33333333333333331</c:v>
                </c:pt>
                <c:pt idx="1517">
                  <c:v>1</c:v>
                </c:pt>
                <c:pt idx="1518">
                  <c:v>1</c:v>
                </c:pt>
                <c:pt idx="1519">
                  <c:v>1</c:v>
                </c:pt>
                <c:pt idx="1520">
                  <c:v>0.33333333333333331</c:v>
                </c:pt>
                <c:pt idx="1521">
                  <c:v>1</c:v>
                </c:pt>
                <c:pt idx="1522">
                  <c:v>0.33333333333333331</c:v>
                </c:pt>
                <c:pt idx="1523">
                  <c:v>0.33333333333333331</c:v>
                </c:pt>
                <c:pt idx="1524">
                  <c:v>1</c:v>
                </c:pt>
                <c:pt idx="1525">
                  <c:v>0.33333333333333331</c:v>
                </c:pt>
                <c:pt idx="1526">
                  <c:v>0.33333333333333331</c:v>
                </c:pt>
                <c:pt idx="1527">
                  <c:v>1</c:v>
                </c:pt>
                <c:pt idx="1528">
                  <c:v>0.33333333333333331</c:v>
                </c:pt>
                <c:pt idx="1529">
                  <c:v>1</c:v>
                </c:pt>
                <c:pt idx="1530">
                  <c:v>1</c:v>
                </c:pt>
                <c:pt idx="1531">
                  <c:v>0.33333333333333331</c:v>
                </c:pt>
                <c:pt idx="1532">
                  <c:v>1</c:v>
                </c:pt>
                <c:pt idx="1533">
                  <c:v>0.33333333333333331</c:v>
                </c:pt>
                <c:pt idx="1534">
                  <c:v>1</c:v>
                </c:pt>
                <c:pt idx="1535">
                  <c:v>1</c:v>
                </c:pt>
                <c:pt idx="1536">
                  <c:v>1</c:v>
                </c:pt>
                <c:pt idx="1537">
                  <c:v>1</c:v>
                </c:pt>
                <c:pt idx="1538">
                  <c:v>0.33333333333333331</c:v>
                </c:pt>
                <c:pt idx="1539">
                  <c:v>1</c:v>
                </c:pt>
                <c:pt idx="1540">
                  <c:v>1</c:v>
                </c:pt>
                <c:pt idx="1541">
                  <c:v>1</c:v>
                </c:pt>
                <c:pt idx="1542">
                  <c:v>1</c:v>
                </c:pt>
                <c:pt idx="1543">
                  <c:v>1</c:v>
                </c:pt>
                <c:pt idx="1544">
                  <c:v>1</c:v>
                </c:pt>
                <c:pt idx="1545">
                  <c:v>0.33333333333333331</c:v>
                </c:pt>
                <c:pt idx="1546">
                  <c:v>1</c:v>
                </c:pt>
                <c:pt idx="1547">
                  <c:v>0.33333333333333331</c:v>
                </c:pt>
                <c:pt idx="1548">
                  <c:v>1</c:v>
                </c:pt>
                <c:pt idx="1549">
                  <c:v>1</c:v>
                </c:pt>
                <c:pt idx="1550">
                  <c:v>1</c:v>
                </c:pt>
                <c:pt idx="1551">
                  <c:v>0.33333333333333331</c:v>
                </c:pt>
                <c:pt idx="1552">
                  <c:v>1</c:v>
                </c:pt>
                <c:pt idx="1553">
                  <c:v>1</c:v>
                </c:pt>
                <c:pt idx="1554">
                  <c:v>0.33333333333333331</c:v>
                </c:pt>
                <c:pt idx="1555">
                  <c:v>0.33333333333333331</c:v>
                </c:pt>
                <c:pt idx="1556">
                  <c:v>1</c:v>
                </c:pt>
                <c:pt idx="1557">
                  <c:v>1</c:v>
                </c:pt>
                <c:pt idx="1558">
                  <c:v>1</c:v>
                </c:pt>
                <c:pt idx="1559">
                  <c:v>1</c:v>
                </c:pt>
                <c:pt idx="1560">
                  <c:v>0.33333333333333331</c:v>
                </c:pt>
                <c:pt idx="1561">
                  <c:v>0.33333333333333331</c:v>
                </c:pt>
                <c:pt idx="1562">
                  <c:v>0.33333333333333331</c:v>
                </c:pt>
                <c:pt idx="1563">
                  <c:v>1</c:v>
                </c:pt>
                <c:pt idx="1564">
                  <c:v>1</c:v>
                </c:pt>
                <c:pt idx="1565">
                  <c:v>0.33333333333333331</c:v>
                </c:pt>
                <c:pt idx="1566">
                  <c:v>0.33333333333333331</c:v>
                </c:pt>
                <c:pt idx="1567">
                  <c:v>1</c:v>
                </c:pt>
                <c:pt idx="1568">
                  <c:v>1</c:v>
                </c:pt>
                <c:pt idx="1569">
                  <c:v>1</c:v>
                </c:pt>
                <c:pt idx="1570">
                  <c:v>1</c:v>
                </c:pt>
                <c:pt idx="1571">
                  <c:v>1</c:v>
                </c:pt>
                <c:pt idx="1572">
                  <c:v>0.33333333333333331</c:v>
                </c:pt>
                <c:pt idx="1573">
                  <c:v>1</c:v>
                </c:pt>
                <c:pt idx="1574">
                  <c:v>1</c:v>
                </c:pt>
                <c:pt idx="1575">
                  <c:v>1</c:v>
                </c:pt>
                <c:pt idx="1576">
                  <c:v>0.33333333333333331</c:v>
                </c:pt>
                <c:pt idx="1577">
                  <c:v>1</c:v>
                </c:pt>
                <c:pt idx="1578">
                  <c:v>1</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0.66666666666666663</c:v>
                </c:pt>
                <c:pt idx="1625">
                  <c:v>0.66666666666666663</c:v>
                </c:pt>
                <c:pt idx="1626">
                  <c:v>0.66666666666666663</c:v>
                </c:pt>
                <c:pt idx="1627">
                  <c:v>0.66666666666666663</c:v>
                </c:pt>
                <c:pt idx="1628">
                  <c:v>0.66666666666666663</c:v>
                </c:pt>
                <c:pt idx="1629">
                  <c:v>0.66666666666666663</c:v>
                </c:pt>
                <c:pt idx="1630">
                  <c:v>0.66666666666666663</c:v>
                </c:pt>
                <c:pt idx="1631">
                  <c:v>0.66666666666666663</c:v>
                </c:pt>
                <c:pt idx="1632">
                  <c:v>0.66666666666666663</c:v>
                </c:pt>
                <c:pt idx="1633">
                  <c:v>0.66666666666666663</c:v>
                </c:pt>
                <c:pt idx="1634">
                  <c:v>0.66666666666666663</c:v>
                </c:pt>
                <c:pt idx="1635">
                  <c:v>0.66666666666666663</c:v>
                </c:pt>
                <c:pt idx="1636">
                  <c:v>0.66666666666666663</c:v>
                </c:pt>
                <c:pt idx="1637">
                  <c:v>0.66666666666666663</c:v>
                </c:pt>
                <c:pt idx="1638">
                  <c:v>0.66666666666666663</c:v>
                </c:pt>
                <c:pt idx="1639">
                  <c:v>0.66666666666666663</c:v>
                </c:pt>
                <c:pt idx="1640">
                  <c:v>0.66666666666666663</c:v>
                </c:pt>
                <c:pt idx="1641">
                  <c:v>0.66666666666666663</c:v>
                </c:pt>
                <c:pt idx="1642">
                  <c:v>0.66666666666666663</c:v>
                </c:pt>
                <c:pt idx="1643">
                  <c:v>0.66666666666666663</c:v>
                </c:pt>
                <c:pt idx="1644">
                  <c:v>0.66666666666666663</c:v>
                </c:pt>
                <c:pt idx="1645">
                  <c:v>0.66666666666666663</c:v>
                </c:pt>
                <c:pt idx="1646">
                  <c:v>0.66666666666666663</c:v>
                </c:pt>
                <c:pt idx="1647">
                  <c:v>0.66666666666666663</c:v>
                </c:pt>
                <c:pt idx="1648">
                  <c:v>0.66666666666666663</c:v>
                </c:pt>
                <c:pt idx="1649">
                  <c:v>0.66666666666666663</c:v>
                </c:pt>
                <c:pt idx="1650">
                  <c:v>0.66666666666666663</c:v>
                </c:pt>
                <c:pt idx="1651">
                  <c:v>0.66666666666666663</c:v>
                </c:pt>
                <c:pt idx="1652">
                  <c:v>0.66666666666666663</c:v>
                </c:pt>
                <c:pt idx="1653">
                  <c:v>0.66666666666666663</c:v>
                </c:pt>
                <c:pt idx="1654">
                  <c:v>0.66666666666666663</c:v>
                </c:pt>
                <c:pt idx="1655">
                  <c:v>0.66666666666666663</c:v>
                </c:pt>
                <c:pt idx="1656">
                  <c:v>0.66666666666666663</c:v>
                </c:pt>
                <c:pt idx="1657">
                  <c:v>0.66666666666666663</c:v>
                </c:pt>
                <c:pt idx="1658">
                  <c:v>0.66666666666666663</c:v>
                </c:pt>
                <c:pt idx="1659">
                  <c:v>0.66666666666666663</c:v>
                </c:pt>
                <c:pt idx="1660">
                  <c:v>0.66666666666666663</c:v>
                </c:pt>
                <c:pt idx="1661">
                  <c:v>0.66666666666666663</c:v>
                </c:pt>
                <c:pt idx="1662">
                  <c:v>0.66666666666666663</c:v>
                </c:pt>
                <c:pt idx="1663">
                  <c:v>0.66666666666666663</c:v>
                </c:pt>
                <c:pt idx="1664">
                  <c:v>0.66666666666666663</c:v>
                </c:pt>
                <c:pt idx="1665">
                  <c:v>0.66666666666666663</c:v>
                </c:pt>
                <c:pt idx="1666">
                  <c:v>0.66666666666666663</c:v>
                </c:pt>
                <c:pt idx="1667">
                  <c:v>0.66666666666666663</c:v>
                </c:pt>
                <c:pt idx="1668">
                  <c:v>0.66666666666666663</c:v>
                </c:pt>
                <c:pt idx="1669">
                  <c:v>0.66666666666666663</c:v>
                </c:pt>
                <c:pt idx="1670">
                  <c:v>0.66666666666666663</c:v>
                </c:pt>
                <c:pt idx="1671">
                  <c:v>0.66666666666666663</c:v>
                </c:pt>
                <c:pt idx="1672">
                  <c:v>0.66666666666666663</c:v>
                </c:pt>
                <c:pt idx="1673">
                  <c:v>0.66666666666666663</c:v>
                </c:pt>
                <c:pt idx="1674">
                  <c:v>0.66666666666666663</c:v>
                </c:pt>
                <c:pt idx="1675">
                  <c:v>0.66666666666666663</c:v>
                </c:pt>
                <c:pt idx="1676">
                  <c:v>0.66666666666666663</c:v>
                </c:pt>
                <c:pt idx="1677">
                  <c:v>0.66666666666666663</c:v>
                </c:pt>
                <c:pt idx="1678">
                  <c:v>0.66666666666666663</c:v>
                </c:pt>
                <c:pt idx="1679">
                  <c:v>0.66666666666666663</c:v>
                </c:pt>
                <c:pt idx="1680">
                  <c:v>0.66666666666666663</c:v>
                </c:pt>
                <c:pt idx="1681">
                  <c:v>0.66666666666666663</c:v>
                </c:pt>
                <c:pt idx="1682">
                  <c:v>0.66666666666666663</c:v>
                </c:pt>
                <c:pt idx="1683">
                  <c:v>0.66666666666666663</c:v>
                </c:pt>
                <c:pt idx="1684">
                  <c:v>0.66666666666666663</c:v>
                </c:pt>
                <c:pt idx="1685">
                  <c:v>0.66666666666666663</c:v>
                </c:pt>
                <c:pt idx="1686">
                  <c:v>0.66666666666666663</c:v>
                </c:pt>
                <c:pt idx="1687">
                  <c:v>0.66666666666666663</c:v>
                </c:pt>
                <c:pt idx="1688">
                  <c:v>0.66666666666666663</c:v>
                </c:pt>
                <c:pt idx="1689">
                  <c:v>0.66666666666666663</c:v>
                </c:pt>
                <c:pt idx="1690">
                  <c:v>0.66666666666666663</c:v>
                </c:pt>
                <c:pt idx="1691">
                  <c:v>0.66666666666666663</c:v>
                </c:pt>
                <c:pt idx="1692">
                  <c:v>0.66666666666666663</c:v>
                </c:pt>
                <c:pt idx="1693">
                  <c:v>0.66666666666666663</c:v>
                </c:pt>
                <c:pt idx="1694">
                  <c:v>0.66666666666666663</c:v>
                </c:pt>
                <c:pt idx="1695">
                  <c:v>0.66666666666666663</c:v>
                </c:pt>
                <c:pt idx="1696">
                  <c:v>0.66666666666666663</c:v>
                </c:pt>
                <c:pt idx="1697">
                  <c:v>0.66666666666666663</c:v>
                </c:pt>
                <c:pt idx="1698">
                  <c:v>0.66666666666666663</c:v>
                </c:pt>
                <c:pt idx="1699">
                  <c:v>0.66666666666666663</c:v>
                </c:pt>
                <c:pt idx="1700">
                  <c:v>0.66666666666666663</c:v>
                </c:pt>
                <c:pt idx="1701">
                  <c:v>0.66666666666666663</c:v>
                </c:pt>
                <c:pt idx="1702">
                  <c:v>0.66666666666666663</c:v>
                </c:pt>
                <c:pt idx="1703">
                  <c:v>0.66666666666666663</c:v>
                </c:pt>
                <c:pt idx="1704">
                  <c:v>0.66666666666666663</c:v>
                </c:pt>
                <c:pt idx="1705">
                  <c:v>0.66666666666666663</c:v>
                </c:pt>
                <c:pt idx="1706">
                  <c:v>0.66666666666666663</c:v>
                </c:pt>
                <c:pt idx="1707">
                  <c:v>0.66666666666666663</c:v>
                </c:pt>
                <c:pt idx="1708">
                  <c:v>0.66666666666666663</c:v>
                </c:pt>
                <c:pt idx="1709">
                  <c:v>0.66666666666666663</c:v>
                </c:pt>
                <c:pt idx="1710">
                  <c:v>0.66666666666666663</c:v>
                </c:pt>
                <c:pt idx="1711">
                  <c:v>0.66666666666666663</c:v>
                </c:pt>
                <c:pt idx="1712">
                  <c:v>0.66666666666666663</c:v>
                </c:pt>
                <c:pt idx="1713">
                  <c:v>0.66666666666666663</c:v>
                </c:pt>
                <c:pt idx="1714">
                  <c:v>0.66666666666666663</c:v>
                </c:pt>
                <c:pt idx="1715">
                  <c:v>0.66666666666666663</c:v>
                </c:pt>
                <c:pt idx="1716">
                  <c:v>0.66666666666666663</c:v>
                </c:pt>
                <c:pt idx="1717">
                  <c:v>0.66666666666666663</c:v>
                </c:pt>
                <c:pt idx="1718">
                  <c:v>0.66666666666666663</c:v>
                </c:pt>
                <c:pt idx="1719">
                  <c:v>0.66666666666666663</c:v>
                </c:pt>
                <c:pt idx="1720">
                  <c:v>0.66666666666666663</c:v>
                </c:pt>
                <c:pt idx="1721">
                  <c:v>0.66666666666666663</c:v>
                </c:pt>
                <c:pt idx="1722">
                  <c:v>0.66666666666666663</c:v>
                </c:pt>
                <c:pt idx="1723">
                  <c:v>0.66666666666666663</c:v>
                </c:pt>
                <c:pt idx="1724">
                  <c:v>0.66666666666666663</c:v>
                </c:pt>
                <c:pt idx="1725">
                  <c:v>0.66666666666666663</c:v>
                </c:pt>
                <c:pt idx="1726">
                  <c:v>0.66666666666666663</c:v>
                </c:pt>
                <c:pt idx="1727">
                  <c:v>0.66666666666666663</c:v>
                </c:pt>
                <c:pt idx="1728">
                  <c:v>0.66666666666666663</c:v>
                </c:pt>
                <c:pt idx="1729">
                  <c:v>0.66666666666666663</c:v>
                </c:pt>
                <c:pt idx="1730">
                  <c:v>0.66666666666666663</c:v>
                </c:pt>
                <c:pt idx="1731">
                  <c:v>0.66666666666666663</c:v>
                </c:pt>
                <c:pt idx="1732">
                  <c:v>0.66666666666666663</c:v>
                </c:pt>
                <c:pt idx="1733">
                  <c:v>0.66666666666666663</c:v>
                </c:pt>
                <c:pt idx="1734">
                  <c:v>0.66666666666666663</c:v>
                </c:pt>
                <c:pt idx="1735">
                  <c:v>0.66666666666666663</c:v>
                </c:pt>
                <c:pt idx="1736">
                  <c:v>0.66666666666666663</c:v>
                </c:pt>
                <c:pt idx="1737">
                  <c:v>0.66666666666666663</c:v>
                </c:pt>
                <c:pt idx="1738">
                  <c:v>0.66666666666666663</c:v>
                </c:pt>
                <c:pt idx="1739">
                  <c:v>0.66666666666666663</c:v>
                </c:pt>
                <c:pt idx="1740">
                  <c:v>0.66666666666666663</c:v>
                </c:pt>
                <c:pt idx="1741">
                  <c:v>0.66666666666666663</c:v>
                </c:pt>
                <c:pt idx="1742">
                  <c:v>0.66666666666666663</c:v>
                </c:pt>
                <c:pt idx="1743">
                  <c:v>0.66666666666666663</c:v>
                </c:pt>
                <c:pt idx="1744">
                  <c:v>0.66666666666666663</c:v>
                </c:pt>
                <c:pt idx="1745">
                  <c:v>0.66666666666666663</c:v>
                </c:pt>
                <c:pt idx="1746">
                  <c:v>0.66666666666666663</c:v>
                </c:pt>
                <c:pt idx="1747">
                  <c:v>0.66666666666666663</c:v>
                </c:pt>
                <c:pt idx="1748">
                  <c:v>0.66666666666666663</c:v>
                </c:pt>
                <c:pt idx="1749">
                  <c:v>0.66666666666666663</c:v>
                </c:pt>
                <c:pt idx="1750">
                  <c:v>0.66666666666666663</c:v>
                </c:pt>
                <c:pt idx="1751">
                  <c:v>0.66666666666666663</c:v>
                </c:pt>
                <c:pt idx="1752">
                  <c:v>0.66666666666666663</c:v>
                </c:pt>
                <c:pt idx="1753">
                  <c:v>0.66666666666666663</c:v>
                </c:pt>
                <c:pt idx="1754">
                  <c:v>0.66666666666666663</c:v>
                </c:pt>
                <c:pt idx="1755">
                  <c:v>0.66666666666666663</c:v>
                </c:pt>
                <c:pt idx="1756">
                  <c:v>0.66666666666666663</c:v>
                </c:pt>
                <c:pt idx="1757">
                  <c:v>0.66666666666666663</c:v>
                </c:pt>
                <c:pt idx="1758">
                  <c:v>0.66666666666666663</c:v>
                </c:pt>
                <c:pt idx="1759">
                  <c:v>0.66666666666666663</c:v>
                </c:pt>
                <c:pt idx="1760">
                  <c:v>0.66666666666666663</c:v>
                </c:pt>
                <c:pt idx="1761">
                  <c:v>0.66666666666666663</c:v>
                </c:pt>
                <c:pt idx="1762">
                  <c:v>0.66666666666666663</c:v>
                </c:pt>
                <c:pt idx="1763">
                  <c:v>0.66666666666666663</c:v>
                </c:pt>
                <c:pt idx="1764">
                  <c:v>0.66666666666666663</c:v>
                </c:pt>
                <c:pt idx="1765">
                  <c:v>0.66666666666666663</c:v>
                </c:pt>
                <c:pt idx="1766">
                  <c:v>0.66666666666666663</c:v>
                </c:pt>
                <c:pt idx="1767">
                  <c:v>0.66666666666666663</c:v>
                </c:pt>
                <c:pt idx="1768">
                  <c:v>0.66666666666666663</c:v>
                </c:pt>
                <c:pt idx="1769">
                  <c:v>0.66666666666666663</c:v>
                </c:pt>
                <c:pt idx="1770">
                  <c:v>0.66666666666666663</c:v>
                </c:pt>
                <c:pt idx="1771">
                  <c:v>0.66666666666666663</c:v>
                </c:pt>
                <c:pt idx="1772">
                  <c:v>0.66666666666666663</c:v>
                </c:pt>
                <c:pt idx="1773">
                  <c:v>0.66666666666666663</c:v>
                </c:pt>
                <c:pt idx="1774">
                  <c:v>0.66666666666666663</c:v>
                </c:pt>
                <c:pt idx="1775">
                  <c:v>0.66666666666666663</c:v>
                </c:pt>
                <c:pt idx="1776">
                  <c:v>0.66666666666666663</c:v>
                </c:pt>
                <c:pt idx="1777">
                  <c:v>0.66666666666666663</c:v>
                </c:pt>
                <c:pt idx="1778">
                  <c:v>0.66666666666666663</c:v>
                </c:pt>
                <c:pt idx="1779">
                  <c:v>0.66666666666666663</c:v>
                </c:pt>
                <c:pt idx="1780">
                  <c:v>0.66666666666666663</c:v>
                </c:pt>
                <c:pt idx="1781">
                  <c:v>0.66666666666666663</c:v>
                </c:pt>
                <c:pt idx="1782">
                  <c:v>0.66666666666666663</c:v>
                </c:pt>
                <c:pt idx="1783">
                  <c:v>0.66666666666666663</c:v>
                </c:pt>
                <c:pt idx="1784">
                  <c:v>0.66666666666666663</c:v>
                </c:pt>
                <c:pt idx="1785">
                  <c:v>0.66666666666666663</c:v>
                </c:pt>
                <c:pt idx="1786">
                  <c:v>0.33333333333333331</c:v>
                </c:pt>
                <c:pt idx="1787">
                  <c:v>0.33333333333333331</c:v>
                </c:pt>
                <c:pt idx="1788">
                  <c:v>1</c:v>
                </c:pt>
                <c:pt idx="1789">
                  <c:v>1</c:v>
                </c:pt>
                <c:pt idx="1790">
                  <c:v>0.33333333333333331</c:v>
                </c:pt>
                <c:pt idx="1791">
                  <c:v>1</c:v>
                </c:pt>
                <c:pt idx="1792">
                  <c:v>1</c:v>
                </c:pt>
                <c:pt idx="1793">
                  <c:v>1</c:v>
                </c:pt>
                <c:pt idx="1794">
                  <c:v>0.33333333333333331</c:v>
                </c:pt>
                <c:pt idx="1795">
                  <c:v>1</c:v>
                </c:pt>
                <c:pt idx="1796">
                  <c:v>0.33333333333333331</c:v>
                </c:pt>
                <c:pt idx="1797">
                  <c:v>1</c:v>
                </c:pt>
                <c:pt idx="1798">
                  <c:v>1</c:v>
                </c:pt>
                <c:pt idx="1799">
                  <c:v>0.33333333333333331</c:v>
                </c:pt>
                <c:pt idx="1800">
                  <c:v>0.33333333333333331</c:v>
                </c:pt>
                <c:pt idx="1801">
                  <c:v>1</c:v>
                </c:pt>
                <c:pt idx="1802">
                  <c:v>1</c:v>
                </c:pt>
                <c:pt idx="1803">
                  <c:v>0.33333333333333331</c:v>
                </c:pt>
                <c:pt idx="1804">
                  <c:v>1</c:v>
                </c:pt>
                <c:pt idx="1805">
                  <c:v>1</c:v>
                </c:pt>
                <c:pt idx="1806">
                  <c:v>0.33333333333333331</c:v>
                </c:pt>
                <c:pt idx="1807">
                  <c:v>0.66666666666666663</c:v>
                </c:pt>
                <c:pt idx="1808">
                  <c:v>0.66666666666666663</c:v>
                </c:pt>
                <c:pt idx="1809">
                  <c:v>0.66666666666666663</c:v>
                </c:pt>
                <c:pt idx="1810">
                  <c:v>0.66666666666666663</c:v>
                </c:pt>
                <c:pt idx="1811">
                  <c:v>0.66666666666666663</c:v>
                </c:pt>
                <c:pt idx="1812">
                  <c:v>0.66666666666666663</c:v>
                </c:pt>
                <c:pt idx="1813">
                  <c:v>0.66666666666666663</c:v>
                </c:pt>
                <c:pt idx="1814">
                  <c:v>0.66666666666666663</c:v>
                </c:pt>
                <c:pt idx="1815">
                  <c:v>0.66666666666666663</c:v>
                </c:pt>
                <c:pt idx="1816">
                  <c:v>1</c:v>
                </c:pt>
                <c:pt idx="1817">
                  <c:v>1</c:v>
                </c:pt>
                <c:pt idx="1818">
                  <c:v>0.33333333333333331</c:v>
                </c:pt>
                <c:pt idx="1819">
                  <c:v>1</c:v>
                </c:pt>
                <c:pt idx="1820">
                  <c:v>0.33333333333333331</c:v>
                </c:pt>
                <c:pt idx="1821">
                  <c:v>1</c:v>
                </c:pt>
                <c:pt idx="1822">
                  <c:v>0.33333333333333331</c:v>
                </c:pt>
                <c:pt idx="1823">
                  <c:v>0.33333333333333331</c:v>
                </c:pt>
                <c:pt idx="1824">
                  <c:v>0.33333333333333331</c:v>
                </c:pt>
                <c:pt idx="1825">
                  <c:v>1</c:v>
                </c:pt>
                <c:pt idx="1826">
                  <c:v>1</c:v>
                </c:pt>
                <c:pt idx="1827">
                  <c:v>1</c:v>
                </c:pt>
                <c:pt idx="1828">
                  <c:v>1</c:v>
                </c:pt>
                <c:pt idx="1829">
                  <c:v>1</c:v>
                </c:pt>
                <c:pt idx="1830">
                  <c:v>1</c:v>
                </c:pt>
                <c:pt idx="1831">
                  <c:v>1</c:v>
                </c:pt>
                <c:pt idx="1832">
                  <c:v>1</c:v>
                </c:pt>
                <c:pt idx="1833">
                  <c:v>0</c:v>
                </c:pt>
                <c:pt idx="1834">
                  <c:v>1</c:v>
                </c:pt>
                <c:pt idx="1835">
                  <c:v>1</c:v>
                </c:pt>
                <c:pt idx="1836">
                  <c:v>1</c:v>
                </c:pt>
                <c:pt idx="1837">
                  <c:v>0</c:v>
                </c:pt>
                <c:pt idx="1838">
                  <c:v>1</c:v>
                </c:pt>
                <c:pt idx="1839">
                  <c:v>0</c:v>
                </c:pt>
                <c:pt idx="1840">
                  <c:v>0.66666666666666663</c:v>
                </c:pt>
                <c:pt idx="1841">
                  <c:v>0.66666666666666663</c:v>
                </c:pt>
                <c:pt idx="1842">
                  <c:v>0.66666666666666663</c:v>
                </c:pt>
                <c:pt idx="1843">
                  <c:v>0.66666666666666663</c:v>
                </c:pt>
                <c:pt idx="1844">
                  <c:v>0.66666666666666663</c:v>
                </c:pt>
                <c:pt idx="1845">
                  <c:v>1</c:v>
                </c:pt>
                <c:pt idx="1846">
                  <c:v>1</c:v>
                </c:pt>
                <c:pt idx="1847">
                  <c:v>1</c:v>
                </c:pt>
                <c:pt idx="1848">
                  <c:v>1</c:v>
                </c:pt>
                <c:pt idx="1849">
                  <c:v>1</c:v>
                </c:pt>
                <c:pt idx="1850">
                  <c:v>1</c:v>
                </c:pt>
                <c:pt idx="1851">
                  <c:v>1</c:v>
                </c:pt>
                <c:pt idx="1852">
                  <c:v>1</c:v>
                </c:pt>
                <c:pt idx="1853">
                  <c:v>1</c:v>
                </c:pt>
                <c:pt idx="1854">
                  <c:v>1</c:v>
                </c:pt>
                <c:pt idx="1855">
                  <c:v>1</c:v>
                </c:pt>
                <c:pt idx="1856">
                  <c:v>1</c:v>
                </c:pt>
                <c:pt idx="1857">
                  <c:v>1</c:v>
                </c:pt>
                <c:pt idx="1858">
                  <c:v>1</c:v>
                </c:pt>
                <c:pt idx="1859">
                  <c:v>1</c:v>
                </c:pt>
                <c:pt idx="1860">
                  <c:v>1</c:v>
                </c:pt>
                <c:pt idx="1861">
                  <c:v>0</c:v>
                </c:pt>
                <c:pt idx="1862">
                  <c:v>0</c:v>
                </c:pt>
                <c:pt idx="1863">
                  <c:v>0</c:v>
                </c:pt>
                <c:pt idx="1864">
                  <c:v>1</c:v>
                </c:pt>
                <c:pt idx="1865">
                  <c:v>1</c:v>
                </c:pt>
                <c:pt idx="1866">
                  <c:v>1</c:v>
                </c:pt>
                <c:pt idx="1867">
                  <c:v>0</c:v>
                </c:pt>
                <c:pt idx="1868">
                  <c:v>0</c:v>
                </c:pt>
                <c:pt idx="1869">
                  <c:v>1</c:v>
                </c:pt>
                <c:pt idx="1870">
                  <c:v>1</c:v>
                </c:pt>
                <c:pt idx="1871">
                  <c:v>1</c:v>
                </c:pt>
                <c:pt idx="1872">
                  <c:v>1</c:v>
                </c:pt>
                <c:pt idx="1873">
                  <c:v>0</c:v>
                </c:pt>
                <c:pt idx="1874">
                  <c:v>0</c:v>
                </c:pt>
                <c:pt idx="1875">
                  <c:v>1</c:v>
                </c:pt>
                <c:pt idx="1876">
                  <c:v>0</c:v>
                </c:pt>
                <c:pt idx="1877">
                  <c:v>1</c:v>
                </c:pt>
                <c:pt idx="1878">
                  <c:v>1</c:v>
                </c:pt>
                <c:pt idx="1879">
                  <c:v>1</c:v>
                </c:pt>
                <c:pt idx="1880">
                  <c:v>0</c:v>
                </c:pt>
                <c:pt idx="1881">
                  <c:v>1</c:v>
                </c:pt>
                <c:pt idx="1882">
                  <c:v>1</c:v>
                </c:pt>
                <c:pt idx="1883">
                  <c:v>0</c:v>
                </c:pt>
                <c:pt idx="1884">
                  <c:v>1</c:v>
                </c:pt>
                <c:pt idx="1885">
                  <c:v>1</c:v>
                </c:pt>
                <c:pt idx="1886">
                  <c:v>0</c:v>
                </c:pt>
                <c:pt idx="1887">
                  <c:v>1</c:v>
                </c:pt>
                <c:pt idx="1888">
                  <c:v>0</c:v>
                </c:pt>
                <c:pt idx="1889">
                  <c:v>1</c:v>
                </c:pt>
                <c:pt idx="1890">
                  <c:v>0</c:v>
                </c:pt>
                <c:pt idx="1891">
                  <c:v>0</c:v>
                </c:pt>
                <c:pt idx="1892">
                  <c:v>0</c:v>
                </c:pt>
                <c:pt idx="1893">
                  <c:v>1</c:v>
                </c:pt>
                <c:pt idx="1894">
                  <c:v>0.66666666666666663</c:v>
                </c:pt>
                <c:pt idx="1895">
                  <c:v>0.66666666666666663</c:v>
                </c:pt>
                <c:pt idx="1896">
                  <c:v>0.66666666666666663</c:v>
                </c:pt>
                <c:pt idx="1897">
                  <c:v>0.66666666666666663</c:v>
                </c:pt>
                <c:pt idx="1898">
                  <c:v>0.66666666666666663</c:v>
                </c:pt>
                <c:pt idx="1899">
                  <c:v>0.66666666666666663</c:v>
                </c:pt>
                <c:pt idx="1900">
                  <c:v>1</c:v>
                </c:pt>
                <c:pt idx="1901">
                  <c:v>1</c:v>
                </c:pt>
                <c:pt idx="1902">
                  <c:v>1</c:v>
                </c:pt>
                <c:pt idx="1903">
                  <c:v>1</c:v>
                </c:pt>
                <c:pt idx="1904">
                  <c:v>1</c:v>
                </c:pt>
                <c:pt idx="1905">
                  <c:v>1</c:v>
                </c:pt>
                <c:pt idx="1906">
                  <c:v>0.66666666666666663</c:v>
                </c:pt>
                <c:pt idx="1907">
                  <c:v>0.66666666666666663</c:v>
                </c:pt>
                <c:pt idx="1908">
                  <c:v>0.66666666666666663</c:v>
                </c:pt>
                <c:pt idx="1909">
                  <c:v>1</c:v>
                </c:pt>
                <c:pt idx="1910">
                  <c:v>1</c:v>
                </c:pt>
                <c:pt idx="1911">
                  <c:v>1</c:v>
                </c:pt>
                <c:pt idx="1912">
                  <c:v>0.66666666666666663</c:v>
                </c:pt>
                <c:pt idx="1913">
                  <c:v>0.66666666666666663</c:v>
                </c:pt>
                <c:pt idx="1914">
                  <c:v>0.66666666666666663</c:v>
                </c:pt>
                <c:pt idx="1915">
                  <c:v>0.66666666666666663</c:v>
                </c:pt>
                <c:pt idx="1916">
                  <c:v>0.66666666666666663</c:v>
                </c:pt>
                <c:pt idx="1917">
                  <c:v>0.66666666666666663</c:v>
                </c:pt>
                <c:pt idx="1918">
                  <c:v>0.66666666666666663</c:v>
                </c:pt>
                <c:pt idx="1919">
                  <c:v>0.66666666666666663</c:v>
                </c:pt>
                <c:pt idx="1920">
                  <c:v>0.66666666666666663</c:v>
                </c:pt>
                <c:pt idx="1921">
                  <c:v>0.66666666666666663</c:v>
                </c:pt>
                <c:pt idx="1922">
                  <c:v>0.66666666666666663</c:v>
                </c:pt>
                <c:pt idx="1923">
                  <c:v>0.66666666666666663</c:v>
                </c:pt>
                <c:pt idx="1924">
                  <c:v>0.66666666666666663</c:v>
                </c:pt>
                <c:pt idx="1925">
                  <c:v>0.66666666666666663</c:v>
                </c:pt>
                <c:pt idx="1926">
                  <c:v>0.66666666666666663</c:v>
                </c:pt>
                <c:pt idx="1927">
                  <c:v>0.66666666666666663</c:v>
                </c:pt>
                <c:pt idx="1928">
                  <c:v>0.66666666666666663</c:v>
                </c:pt>
                <c:pt idx="1929">
                  <c:v>0.66666666666666663</c:v>
                </c:pt>
                <c:pt idx="1930">
                  <c:v>0.66666666666666663</c:v>
                </c:pt>
                <c:pt idx="1931">
                  <c:v>0.66666666666666663</c:v>
                </c:pt>
                <c:pt idx="1932">
                  <c:v>0.66666666666666663</c:v>
                </c:pt>
                <c:pt idx="1933">
                  <c:v>0.66666666666666663</c:v>
                </c:pt>
                <c:pt idx="1934">
                  <c:v>0.66666666666666663</c:v>
                </c:pt>
                <c:pt idx="1935">
                  <c:v>0.66666666666666663</c:v>
                </c:pt>
                <c:pt idx="1936">
                  <c:v>0.66666666666666663</c:v>
                </c:pt>
                <c:pt idx="1937">
                  <c:v>0.66666666666666663</c:v>
                </c:pt>
                <c:pt idx="1938">
                  <c:v>0.66666666666666663</c:v>
                </c:pt>
                <c:pt idx="1939">
                  <c:v>0.66666666666666663</c:v>
                </c:pt>
                <c:pt idx="1940">
                  <c:v>0.66666666666666663</c:v>
                </c:pt>
                <c:pt idx="1941">
                  <c:v>0.66666666666666663</c:v>
                </c:pt>
                <c:pt idx="1942">
                  <c:v>0.66666666666666663</c:v>
                </c:pt>
                <c:pt idx="1943">
                  <c:v>0.66666666666666663</c:v>
                </c:pt>
                <c:pt idx="1944">
                  <c:v>0.66666666666666663</c:v>
                </c:pt>
                <c:pt idx="1945">
                  <c:v>0.66666666666666663</c:v>
                </c:pt>
                <c:pt idx="1946">
                  <c:v>0.66666666666666663</c:v>
                </c:pt>
                <c:pt idx="1947">
                  <c:v>0.66666666666666663</c:v>
                </c:pt>
                <c:pt idx="1948">
                  <c:v>0.66666666666666663</c:v>
                </c:pt>
                <c:pt idx="1949">
                  <c:v>0.66666666666666663</c:v>
                </c:pt>
                <c:pt idx="1950">
                  <c:v>0.66666666666666663</c:v>
                </c:pt>
                <c:pt idx="1951">
                  <c:v>0.66666666666666663</c:v>
                </c:pt>
                <c:pt idx="1952">
                  <c:v>0.66666666666666663</c:v>
                </c:pt>
                <c:pt idx="1953">
                  <c:v>0.66666666666666663</c:v>
                </c:pt>
                <c:pt idx="1954">
                  <c:v>0.66666666666666663</c:v>
                </c:pt>
                <c:pt idx="1955">
                  <c:v>0.66666666666666663</c:v>
                </c:pt>
                <c:pt idx="1956">
                  <c:v>0.66666666666666663</c:v>
                </c:pt>
                <c:pt idx="1957">
                  <c:v>0.66666666666666663</c:v>
                </c:pt>
                <c:pt idx="1958">
                  <c:v>0.66666666666666663</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1</c:v>
                </c:pt>
                <c:pt idx="1975">
                  <c:v>1</c:v>
                </c:pt>
                <c:pt idx="1976">
                  <c:v>1</c:v>
                </c:pt>
                <c:pt idx="1977">
                  <c:v>1</c:v>
                </c:pt>
                <c:pt idx="1978">
                  <c:v>1</c:v>
                </c:pt>
                <c:pt idx="1979">
                  <c:v>1</c:v>
                </c:pt>
                <c:pt idx="1980">
                  <c:v>1</c:v>
                </c:pt>
                <c:pt idx="1981">
                  <c:v>1</c:v>
                </c:pt>
                <c:pt idx="1982">
                  <c:v>1</c:v>
                </c:pt>
                <c:pt idx="1983">
                  <c:v>1</c:v>
                </c:pt>
                <c:pt idx="1984">
                  <c:v>1</c:v>
                </c:pt>
                <c:pt idx="1985">
                  <c:v>1</c:v>
                </c:pt>
                <c:pt idx="1986">
                  <c:v>1</c:v>
                </c:pt>
                <c:pt idx="1987">
                  <c:v>1</c:v>
                </c:pt>
                <c:pt idx="1988">
                  <c:v>1</c:v>
                </c:pt>
                <c:pt idx="1989">
                  <c:v>1</c:v>
                </c:pt>
                <c:pt idx="1990">
                  <c:v>0.66666666666666663</c:v>
                </c:pt>
                <c:pt idx="1991">
                  <c:v>0.66666666666666663</c:v>
                </c:pt>
                <c:pt idx="1992">
                  <c:v>0.66666666666666663</c:v>
                </c:pt>
                <c:pt idx="1993">
                  <c:v>0.66666666666666663</c:v>
                </c:pt>
                <c:pt idx="1994">
                  <c:v>0.66666666666666663</c:v>
                </c:pt>
                <c:pt idx="1995">
                  <c:v>0.66666666666666663</c:v>
                </c:pt>
                <c:pt idx="1996">
                  <c:v>0.66666666666666663</c:v>
                </c:pt>
                <c:pt idx="1997">
                  <c:v>0.66666666666666663</c:v>
                </c:pt>
                <c:pt idx="1998">
                  <c:v>0.66666666666666663</c:v>
                </c:pt>
                <c:pt idx="1999">
                  <c:v>0.66666666666666663</c:v>
                </c:pt>
                <c:pt idx="2000">
                  <c:v>0.66666666666666663</c:v>
                </c:pt>
                <c:pt idx="2001">
                  <c:v>0.66666666666666663</c:v>
                </c:pt>
                <c:pt idx="2002">
                  <c:v>0.66666666666666663</c:v>
                </c:pt>
                <c:pt idx="2003">
                  <c:v>0.66666666666666663</c:v>
                </c:pt>
                <c:pt idx="2004">
                  <c:v>0.66666666666666663</c:v>
                </c:pt>
                <c:pt idx="2005">
                  <c:v>0.66666666666666663</c:v>
                </c:pt>
                <c:pt idx="2006">
                  <c:v>0.66666666666666663</c:v>
                </c:pt>
                <c:pt idx="2007">
                  <c:v>0.66666666666666663</c:v>
                </c:pt>
                <c:pt idx="2008">
                  <c:v>0.66666666666666663</c:v>
                </c:pt>
                <c:pt idx="2009">
                  <c:v>0.66666666666666663</c:v>
                </c:pt>
                <c:pt idx="2010">
                  <c:v>0.66666666666666663</c:v>
                </c:pt>
                <c:pt idx="2011">
                  <c:v>0.66666666666666663</c:v>
                </c:pt>
                <c:pt idx="2012">
                  <c:v>0.66666666666666663</c:v>
                </c:pt>
                <c:pt idx="2013">
                  <c:v>0.66666666666666663</c:v>
                </c:pt>
                <c:pt idx="2014">
                  <c:v>0.66666666666666663</c:v>
                </c:pt>
                <c:pt idx="2015">
                  <c:v>0.66666666666666663</c:v>
                </c:pt>
                <c:pt idx="2016">
                  <c:v>0.66666666666666663</c:v>
                </c:pt>
                <c:pt idx="2017">
                  <c:v>0.66666666666666663</c:v>
                </c:pt>
                <c:pt idx="2018">
                  <c:v>0.66666666666666663</c:v>
                </c:pt>
                <c:pt idx="2019">
                  <c:v>0.66666666666666663</c:v>
                </c:pt>
                <c:pt idx="2020">
                  <c:v>0.66666666666666663</c:v>
                </c:pt>
                <c:pt idx="2021">
                  <c:v>0.66666666666666663</c:v>
                </c:pt>
                <c:pt idx="2022">
                  <c:v>0.66666666666666663</c:v>
                </c:pt>
                <c:pt idx="2023">
                  <c:v>0.66666666666666663</c:v>
                </c:pt>
                <c:pt idx="2024">
                  <c:v>0.66666666666666663</c:v>
                </c:pt>
                <c:pt idx="2025">
                  <c:v>0.66666666666666663</c:v>
                </c:pt>
                <c:pt idx="2026">
                  <c:v>0.66666666666666663</c:v>
                </c:pt>
                <c:pt idx="2027">
                  <c:v>0.66666666666666663</c:v>
                </c:pt>
                <c:pt idx="2028">
                  <c:v>0.66666666666666663</c:v>
                </c:pt>
                <c:pt idx="2029">
                  <c:v>0.66666666666666663</c:v>
                </c:pt>
                <c:pt idx="2030">
                  <c:v>0.66666666666666663</c:v>
                </c:pt>
                <c:pt idx="2031">
                  <c:v>0.66666666666666663</c:v>
                </c:pt>
                <c:pt idx="2032">
                  <c:v>0.66666666666666663</c:v>
                </c:pt>
                <c:pt idx="2033">
                  <c:v>0.66666666666666663</c:v>
                </c:pt>
                <c:pt idx="2034">
                  <c:v>0.66666666666666663</c:v>
                </c:pt>
                <c:pt idx="2035">
                  <c:v>0.66666666666666663</c:v>
                </c:pt>
                <c:pt idx="2036">
                  <c:v>0.66666666666666663</c:v>
                </c:pt>
                <c:pt idx="2037">
                  <c:v>0.66666666666666663</c:v>
                </c:pt>
                <c:pt idx="2038">
                  <c:v>0.66666666666666663</c:v>
                </c:pt>
                <c:pt idx="2039">
                  <c:v>0.66666666666666663</c:v>
                </c:pt>
                <c:pt idx="2040">
                  <c:v>0.66666666666666663</c:v>
                </c:pt>
                <c:pt idx="2041">
                  <c:v>1</c:v>
                </c:pt>
                <c:pt idx="2042">
                  <c:v>0.33333333333333331</c:v>
                </c:pt>
                <c:pt idx="2043">
                  <c:v>1</c:v>
                </c:pt>
                <c:pt idx="2044">
                  <c:v>0.33333333333333331</c:v>
                </c:pt>
                <c:pt idx="2045">
                  <c:v>0.33333333333333331</c:v>
                </c:pt>
                <c:pt idx="2046">
                  <c:v>1</c:v>
                </c:pt>
                <c:pt idx="2047">
                  <c:v>1</c:v>
                </c:pt>
                <c:pt idx="2048">
                  <c:v>0.33333333333333331</c:v>
                </c:pt>
                <c:pt idx="2049">
                  <c:v>0.33333333333333331</c:v>
                </c:pt>
                <c:pt idx="2050">
                  <c:v>1</c:v>
                </c:pt>
                <c:pt idx="2051">
                  <c:v>0.33333333333333331</c:v>
                </c:pt>
                <c:pt idx="2052">
                  <c:v>0.33333333333333331</c:v>
                </c:pt>
                <c:pt idx="2053">
                  <c:v>0.33333333333333331</c:v>
                </c:pt>
                <c:pt idx="2054">
                  <c:v>1</c:v>
                </c:pt>
                <c:pt idx="2055">
                  <c:v>1</c:v>
                </c:pt>
                <c:pt idx="2056">
                  <c:v>0.33333333333333331</c:v>
                </c:pt>
                <c:pt idx="2057">
                  <c:v>0.33333333333333331</c:v>
                </c:pt>
                <c:pt idx="2058">
                  <c:v>1</c:v>
                </c:pt>
                <c:pt idx="2059">
                  <c:v>1</c:v>
                </c:pt>
                <c:pt idx="2060">
                  <c:v>1</c:v>
                </c:pt>
                <c:pt idx="2061">
                  <c:v>1</c:v>
                </c:pt>
                <c:pt idx="2062">
                  <c:v>1</c:v>
                </c:pt>
                <c:pt idx="2063">
                  <c:v>1</c:v>
                </c:pt>
                <c:pt idx="2064">
                  <c:v>0.33333333333333331</c:v>
                </c:pt>
                <c:pt idx="2065">
                  <c:v>0.33333333333333331</c:v>
                </c:pt>
                <c:pt idx="2066">
                  <c:v>1</c:v>
                </c:pt>
                <c:pt idx="2067">
                  <c:v>0.33333333333333331</c:v>
                </c:pt>
                <c:pt idx="2068">
                  <c:v>1</c:v>
                </c:pt>
                <c:pt idx="2069">
                  <c:v>0.33333333333333331</c:v>
                </c:pt>
                <c:pt idx="2070">
                  <c:v>1</c:v>
                </c:pt>
                <c:pt idx="2071">
                  <c:v>0.33333333333333331</c:v>
                </c:pt>
                <c:pt idx="2072">
                  <c:v>1</c:v>
                </c:pt>
                <c:pt idx="2073">
                  <c:v>0.33333333333333331</c:v>
                </c:pt>
                <c:pt idx="2074">
                  <c:v>0.33333333333333331</c:v>
                </c:pt>
                <c:pt idx="2075">
                  <c:v>0.33333333333333331</c:v>
                </c:pt>
                <c:pt idx="2076">
                  <c:v>0.33333333333333331</c:v>
                </c:pt>
                <c:pt idx="2077">
                  <c:v>1</c:v>
                </c:pt>
                <c:pt idx="2078">
                  <c:v>1</c:v>
                </c:pt>
                <c:pt idx="2079">
                  <c:v>0.33333333333333331</c:v>
                </c:pt>
                <c:pt idx="2080">
                  <c:v>1</c:v>
                </c:pt>
                <c:pt idx="2081">
                  <c:v>1</c:v>
                </c:pt>
                <c:pt idx="2082">
                  <c:v>1</c:v>
                </c:pt>
                <c:pt idx="2083">
                  <c:v>1</c:v>
                </c:pt>
                <c:pt idx="2084">
                  <c:v>1</c:v>
                </c:pt>
                <c:pt idx="2085">
                  <c:v>0.33333333333333331</c:v>
                </c:pt>
                <c:pt idx="2086">
                  <c:v>1</c:v>
                </c:pt>
                <c:pt idx="2087">
                  <c:v>0.33333333333333331</c:v>
                </c:pt>
                <c:pt idx="2088">
                  <c:v>1</c:v>
                </c:pt>
                <c:pt idx="2089">
                  <c:v>1</c:v>
                </c:pt>
                <c:pt idx="2090">
                  <c:v>1</c:v>
                </c:pt>
                <c:pt idx="2091">
                  <c:v>1</c:v>
                </c:pt>
                <c:pt idx="2092">
                  <c:v>1</c:v>
                </c:pt>
                <c:pt idx="2093">
                  <c:v>1</c:v>
                </c:pt>
                <c:pt idx="2094">
                  <c:v>1</c:v>
                </c:pt>
                <c:pt idx="2095">
                  <c:v>1</c:v>
                </c:pt>
                <c:pt idx="2096">
                  <c:v>0.66666666666666663</c:v>
                </c:pt>
                <c:pt idx="2097">
                  <c:v>0.66666666666666663</c:v>
                </c:pt>
                <c:pt idx="2098">
                  <c:v>0.66666666666666663</c:v>
                </c:pt>
                <c:pt idx="2099">
                  <c:v>0.66666666666666663</c:v>
                </c:pt>
                <c:pt idx="2100">
                  <c:v>0.66666666666666663</c:v>
                </c:pt>
                <c:pt idx="2101">
                  <c:v>0.66666666666666663</c:v>
                </c:pt>
                <c:pt idx="2102">
                  <c:v>0.66666666666666663</c:v>
                </c:pt>
                <c:pt idx="2103">
                  <c:v>0.66666666666666663</c:v>
                </c:pt>
                <c:pt idx="2104">
                  <c:v>0.66666666666666663</c:v>
                </c:pt>
                <c:pt idx="2105">
                  <c:v>0.66666666666666663</c:v>
                </c:pt>
                <c:pt idx="2106">
                  <c:v>0.66666666666666663</c:v>
                </c:pt>
                <c:pt idx="2107">
                  <c:v>0.66666666666666663</c:v>
                </c:pt>
                <c:pt idx="2108">
                  <c:v>0.66666666666666663</c:v>
                </c:pt>
                <c:pt idx="2109">
                  <c:v>0.66666666666666663</c:v>
                </c:pt>
                <c:pt idx="2110">
                  <c:v>0.66666666666666663</c:v>
                </c:pt>
                <c:pt idx="2111">
                  <c:v>0.66666666666666663</c:v>
                </c:pt>
                <c:pt idx="2112">
                  <c:v>0.66666666666666663</c:v>
                </c:pt>
                <c:pt idx="2113">
                  <c:v>0.66666666666666663</c:v>
                </c:pt>
                <c:pt idx="2114">
                  <c:v>0.66666666666666663</c:v>
                </c:pt>
                <c:pt idx="2115">
                  <c:v>0.66666666666666663</c:v>
                </c:pt>
                <c:pt idx="2116">
                  <c:v>0.66666666666666663</c:v>
                </c:pt>
                <c:pt idx="2117">
                  <c:v>0.66666666666666663</c:v>
                </c:pt>
                <c:pt idx="2118">
                  <c:v>0.66666666666666663</c:v>
                </c:pt>
                <c:pt idx="2119">
                  <c:v>0.66666666666666663</c:v>
                </c:pt>
                <c:pt idx="2120">
                  <c:v>0.66666666666666663</c:v>
                </c:pt>
                <c:pt idx="2121">
                  <c:v>0.66666666666666663</c:v>
                </c:pt>
                <c:pt idx="2122">
                  <c:v>1</c:v>
                </c:pt>
                <c:pt idx="2123">
                  <c:v>1</c:v>
                </c:pt>
                <c:pt idx="2124">
                  <c:v>1</c:v>
                </c:pt>
                <c:pt idx="2125">
                  <c:v>1</c:v>
                </c:pt>
                <c:pt idx="2126">
                  <c:v>0.66666666666666663</c:v>
                </c:pt>
                <c:pt idx="2127">
                  <c:v>0.66666666666666663</c:v>
                </c:pt>
                <c:pt idx="2128">
                  <c:v>0.66666666666666663</c:v>
                </c:pt>
                <c:pt idx="2129">
                  <c:v>0.66666666666666663</c:v>
                </c:pt>
                <c:pt idx="2130">
                  <c:v>0.66666666666666663</c:v>
                </c:pt>
                <c:pt idx="2131">
                  <c:v>0.66666666666666663</c:v>
                </c:pt>
                <c:pt idx="2132">
                  <c:v>0.66666666666666663</c:v>
                </c:pt>
                <c:pt idx="2133">
                  <c:v>0.66666666666666663</c:v>
                </c:pt>
                <c:pt idx="2134">
                  <c:v>0.66666666666666663</c:v>
                </c:pt>
                <c:pt idx="2135">
                  <c:v>0.66666666666666663</c:v>
                </c:pt>
                <c:pt idx="2136">
                  <c:v>0.66666666666666663</c:v>
                </c:pt>
                <c:pt idx="2137">
                  <c:v>0.66666666666666663</c:v>
                </c:pt>
                <c:pt idx="2138">
                  <c:v>0.66666666666666663</c:v>
                </c:pt>
                <c:pt idx="2139">
                  <c:v>0.66666666666666663</c:v>
                </c:pt>
                <c:pt idx="2140">
                  <c:v>0.66666666666666663</c:v>
                </c:pt>
                <c:pt idx="2141">
                  <c:v>0.66666666666666663</c:v>
                </c:pt>
                <c:pt idx="2142">
                  <c:v>0.66666666666666663</c:v>
                </c:pt>
                <c:pt idx="2143">
                  <c:v>0.66666666666666663</c:v>
                </c:pt>
                <c:pt idx="2144">
                  <c:v>0.66666666666666663</c:v>
                </c:pt>
                <c:pt idx="2145">
                  <c:v>0.66666666666666663</c:v>
                </c:pt>
                <c:pt idx="2146">
                  <c:v>0</c:v>
                </c:pt>
                <c:pt idx="2147">
                  <c:v>0</c:v>
                </c:pt>
                <c:pt idx="2148">
                  <c:v>0</c:v>
                </c:pt>
                <c:pt idx="2149">
                  <c:v>0</c:v>
                </c:pt>
                <c:pt idx="2150">
                  <c:v>0</c:v>
                </c:pt>
                <c:pt idx="2151">
                  <c:v>0</c:v>
                </c:pt>
                <c:pt idx="2152">
                  <c:v>0</c:v>
                </c:pt>
                <c:pt idx="2153">
                  <c:v>0</c:v>
                </c:pt>
                <c:pt idx="2154">
                  <c:v>0</c:v>
                </c:pt>
                <c:pt idx="2155">
                  <c:v>1</c:v>
                </c:pt>
                <c:pt idx="2156">
                  <c:v>1</c:v>
                </c:pt>
                <c:pt idx="2157">
                  <c:v>1</c:v>
                </c:pt>
                <c:pt idx="2158">
                  <c:v>1</c:v>
                </c:pt>
                <c:pt idx="2159">
                  <c:v>1</c:v>
                </c:pt>
                <c:pt idx="2160">
                  <c:v>1</c:v>
                </c:pt>
                <c:pt idx="2161">
                  <c:v>1</c:v>
                </c:pt>
                <c:pt idx="2162">
                  <c:v>1</c:v>
                </c:pt>
                <c:pt idx="2163">
                  <c:v>1</c:v>
                </c:pt>
                <c:pt idx="2164">
                  <c:v>0.66666666666666663</c:v>
                </c:pt>
                <c:pt idx="2165">
                  <c:v>0.66666666666666663</c:v>
                </c:pt>
                <c:pt idx="2166">
                  <c:v>0.66666666666666663</c:v>
                </c:pt>
                <c:pt idx="2167">
                  <c:v>0</c:v>
                </c:pt>
                <c:pt idx="2168">
                  <c:v>0.66666666666666663</c:v>
                </c:pt>
                <c:pt idx="2169">
                  <c:v>0.66666666666666663</c:v>
                </c:pt>
                <c:pt idx="2170">
                  <c:v>0.66666666666666663</c:v>
                </c:pt>
                <c:pt idx="2171">
                  <c:v>0.66666666666666663</c:v>
                </c:pt>
                <c:pt idx="2172">
                  <c:v>0.66666666666666663</c:v>
                </c:pt>
                <c:pt idx="2173">
                  <c:v>0.66666666666666663</c:v>
                </c:pt>
                <c:pt idx="2174">
                  <c:v>0.66666666666666663</c:v>
                </c:pt>
                <c:pt idx="2175">
                  <c:v>0.66666666666666663</c:v>
                </c:pt>
                <c:pt idx="2176">
                  <c:v>0.66666666666666663</c:v>
                </c:pt>
                <c:pt idx="2177">
                  <c:v>0.66666666666666663</c:v>
                </c:pt>
                <c:pt idx="2178">
                  <c:v>0.66666666666666663</c:v>
                </c:pt>
                <c:pt idx="2179">
                  <c:v>0</c:v>
                </c:pt>
                <c:pt idx="2180">
                  <c:v>0.66666666666666663</c:v>
                </c:pt>
                <c:pt idx="2181">
                  <c:v>0.66666666666666663</c:v>
                </c:pt>
                <c:pt idx="2182">
                  <c:v>0.66666666666666663</c:v>
                </c:pt>
                <c:pt idx="2183">
                  <c:v>0.66666666666666663</c:v>
                </c:pt>
                <c:pt idx="2184">
                  <c:v>0.66666666666666663</c:v>
                </c:pt>
                <c:pt idx="2185">
                  <c:v>0.66666666666666663</c:v>
                </c:pt>
                <c:pt idx="2186">
                  <c:v>0.66666666666666663</c:v>
                </c:pt>
                <c:pt idx="2187">
                  <c:v>0.66666666666666663</c:v>
                </c:pt>
                <c:pt idx="2188">
                  <c:v>0.66666666666666663</c:v>
                </c:pt>
                <c:pt idx="2189">
                  <c:v>0.66666666666666663</c:v>
                </c:pt>
                <c:pt idx="2190">
                  <c:v>0.66666666666666663</c:v>
                </c:pt>
                <c:pt idx="2191">
                  <c:v>0.66666666666666663</c:v>
                </c:pt>
                <c:pt idx="2192">
                  <c:v>0.66666666666666663</c:v>
                </c:pt>
                <c:pt idx="2193">
                  <c:v>0.66666666666666663</c:v>
                </c:pt>
                <c:pt idx="2194">
                  <c:v>0.66666666666666663</c:v>
                </c:pt>
                <c:pt idx="2195">
                  <c:v>0.66666666666666663</c:v>
                </c:pt>
                <c:pt idx="2196">
                  <c:v>0.66666666666666663</c:v>
                </c:pt>
                <c:pt idx="2197">
                  <c:v>0.66666666666666663</c:v>
                </c:pt>
                <c:pt idx="2198">
                  <c:v>0.66666666666666663</c:v>
                </c:pt>
                <c:pt idx="2199">
                  <c:v>0.66666666666666663</c:v>
                </c:pt>
                <c:pt idx="2200">
                  <c:v>0.66666666666666663</c:v>
                </c:pt>
                <c:pt idx="2201">
                  <c:v>0.66666666666666663</c:v>
                </c:pt>
                <c:pt idx="2202">
                  <c:v>0.66666666666666663</c:v>
                </c:pt>
                <c:pt idx="2203">
                  <c:v>0.66666666666666663</c:v>
                </c:pt>
                <c:pt idx="2204">
                  <c:v>0.66666666666666663</c:v>
                </c:pt>
                <c:pt idx="2205">
                  <c:v>0.66666666666666663</c:v>
                </c:pt>
                <c:pt idx="2206">
                  <c:v>0.66666666666666663</c:v>
                </c:pt>
                <c:pt idx="2207">
                  <c:v>0.66666666666666663</c:v>
                </c:pt>
                <c:pt idx="2208">
                  <c:v>0.66666666666666663</c:v>
                </c:pt>
                <c:pt idx="2209">
                  <c:v>0.66666666666666663</c:v>
                </c:pt>
                <c:pt idx="2210">
                  <c:v>0.66666666666666663</c:v>
                </c:pt>
                <c:pt idx="2211">
                  <c:v>0.66666666666666663</c:v>
                </c:pt>
                <c:pt idx="2212">
                  <c:v>0.66666666666666663</c:v>
                </c:pt>
                <c:pt idx="2213">
                  <c:v>0.66666666666666663</c:v>
                </c:pt>
                <c:pt idx="2214">
                  <c:v>0.66666666666666663</c:v>
                </c:pt>
                <c:pt idx="2215">
                  <c:v>0.66666666666666663</c:v>
                </c:pt>
                <c:pt idx="2216">
                  <c:v>0.66666666666666663</c:v>
                </c:pt>
                <c:pt idx="2217">
                  <c:v>1</c:v>
                </c:pt>
                <c:pt idx="2218">
                  <c:v>1</c:v>
                </c:pt>
                <c:pt idx="2219">
                  <c:v>1</c:v>
                </c:pt>
                <c:pt idx="2220">
                  <c:v>1</c:v>
                </c:pt>
                <c:pt idx="2221">
                  <c:v>1</c:v>
                </c:pt>
                <c:pt idx="2222">
                  <c:v>1</c:v>
                </c:pt>
                <c:pt idx="2223">
                  <c:v>1</c:v>
                </c:pt>
                <c:pt idx="2224">
                  <c:v>1</c:v>
                </c:pt>
                <c:pt idx="2225">
                  <c:v>1</c:v>
                </c:pt>
                <c:pt idx="2226">
                  <c:v>1</c:v>
                </c:pt>
                <c:pt idx="2227">
                  <c:v>1</c:v>
                </c:pt>
                <c:pt idx="2228">
                  <c:v>1</c:v>
                </c:pt>
                <c:pt idx="2229">
                  <c:v>1</c:v>
                </c:pt>
                <c:pt idx="2230">
                  <c:v>1</c:v>
                </c:pt>
                <c:pt idx="2231">
                  <c:v>1</c:v>
                </c:pt>
                <c:pt idx="2232">
                  <c:v>1</c:v>
                </c:pt>
                <c:pt idx="2233">
                  <c:v>1</c:v>
                </c:pt>
                <c:pt idx="2234">
                  <c:v>1</c:v>
                </c:pt>
                <c:pt idx="2235">
                  <c:v>1</c:v>
                </c:pt>
                <c:pt idx="2236">
                  <c:v>1</c:v>
                </c:pt>
                <c:pt idx="2237">
                  <c:v>1</c:v>
                </c:pt>
                <c:pt idx="2238">
                  <c:v>1</c:v>
                </c:pt>
                <c:pt idx="2239">
                  <c:v>1</c:v>
                </c:pt>
                <c:pt idx="2240">
                  <c:v>1</c:v>
                </c:pt>
                <c:pt idx="2241">
                  <c:v>1</c:v>
                </c:pt>
                <c:pt idx="2242">
                  <c:v>1</c:v>
                </c:pt>
                <c:pt idx="2243">
                  <c:v>1</c:v>
                </c:pt>
                <c:pt idx="2244">
                  <c:v>1</c:v>
                </c:pt>
                <c:pt idx="2245">
                  <c:v>1</c:v>
                </c:pt>
                <c:pt idx="2246">
                  <c:v>1</c:v>
                </c:pt>
                <c:pt idx="2247">
                  <c:v>1</c:v>
                </c:pt>
                <c:pt idx="2248">
                  <c:v>1</c:v>
                </c:pt>
                <c:pt idx="2249">
                  <c:v>1</c:v>
                </c:pt>
                <c:pt idx="2250">
                  <c:v>1</c:v>
                </c:pt>
                <c:pt idx="2251">
                  <c:v>1</c:v>
                </c:pt>
                <c:pt idx="2252">
                  <c:v>0</c:v>
                </c:pt>
                <c:pt idx="2253">
                  <c:v>0</c:v>
                </c:pt>
                <c:pt idx="2254">
                  <c:v>1</c:v>
                </c:pt>
                <c:pt idx="2255">
                  <c:v>1</c:v>
                </c:pt>
                <c:pt idx="2256">
                  <c:v>1</c:v>
                </c:pt>
                <c:pt idx="2257">
                  <c:v>1</c:v>
                </c:pt>
                <c:pt idx="2258">
                  <c:v>1</c:v>
                </c:pt>
                <c:pt idx="2259">
                  <c:v>1</c:v>
                </c:pt>
                <c:pt idx="2260">
                  <c:v>0</c:v>
                </c:pt>
                <c:pt idx="2261">
                  <c:v>1</c:v>
                </c:pt>
                <c:pt idx="2262">
                  <c:v>0</c:v>
                </c:pt>
                <c:pt idx="2263">
                  <c:v>1</c:v>
                </c:pt>
                <c:pt idx="2264">
                  <c:v>1</c:v>
                </c:pt>
                <c:pt idx="2265">
                  <c:v>1</c:v>
                </c:pt>
                <c:pt idx="2266">
                  <c:v>0</c:v>
                </c:pt>
                <c:pt idx="2267">
                  <c:v>1</c:v>
                </c:pt>
                <c:pt idx="2268">
                  <c:v>1</c:v>
                </c:pt>
                <c:pt idx="2269">
                  <c:v>1</c:v>
                </c:pt>
                <c:pt idx="2270">
                  <c:v>0</c:v>
                </c:pt>
                <c:pt idx="2271">
                  <c:v>1</c:v>
                </c:pt>
                <c:pt idx="2272">
                  <c:v>1</c:v>
                </c:pt>
                <c:pt idx="2273">
                  <c:v>1</c:v>
                </c:pt>
                <c:pt idx="2274">
                  <c:v>1</c:v>
                </c:pt>
                <c:pt idx="2275">
                  <c:v>1</c:v>
                </c:pt>
                <c:pt idx="2276">
                  <c:v>1</c:v>
                </c:pt>
                <c:pt idx="2277">
                  <c:v>1</c:v>
                </c:pt>
                <c:pt idx="2278">
                  <c:v>1</c:v>
                </c:pt>
                <c:pt idx="2279">
                  <c:v>1</c:v>
                </c:pt>
                <c:pt idx="2280">
                  <c:v>1</c:v>
                </c:pt>
                <c:pt idx="2281">
                  <c:v>0.66666666666666663</c:v>
                </c:pt>
                <c:pt idx="2282">
                  <c:v>0.66666666666666663</c:v>
                </c:pt>
                <c:pt idx="2283">
                  <c:v>0.66666666666666663</c:v>
                </c:pt>
                <c:pt idx="2284">
                  <c:v>0.66666666666666663</c:v>
                </c:pt>
                <c:pt idx="2285">
                  <c:v>0.66666666666666663</c:v>
                </c:pt>
                <c:pt idx="2286">
                  <c:v>0.66666666666666663</c:v>
                </c:pt>
                <c:pt idx="2287">
                  <c:v>0.66666666666666663</c:v>
                </c:pt>
                <c:pt idx="2288">
                  <c:v>0.66666666666666663</c:v>
                </c:pt>
                <c:pt idx="2289">
                  <c:v>0.66666666666666663</c:v>
                </c:pt>
                <c:pt idx="2290">
                  <c:v>0.66666666666666663</c:v>
                </c:pt>
                <c:pt idx="2291">
                  <c:v>0.66666666666666663</c:v>
                </c:pt>
                <c:pt idx="2292">
                  <c:v>0.66666666666666663</c:v>
                </c:pt>
                <c:pt idx="2293">
                  <c:v>0.66666666666666663</c:v>
                </c:pt>
                <c:pt idx="2294">
                  <c:v>0.66666666666666663</c:v>
                </c:pt>
                <c:pt idx="2295">
                  <c:v>0.66666666666666663</c:v>
                </c:pt>
                <c:pt idx="2296">
                  <c:v>0.66666666666666663</c:v>
                </c:pt>
                <c:pt idx="2297">
                  <c:v>0.66666666666666663</c:v>
                </c:pt>
                <c:pt idx="2298">
                  <c:v>0.66666666666666663</c:v>
                </c:pt>
                <c:pt idx="2299">
                  <c:v>0.66666666666666663</c:v>
                </c:pt>
                <c:pt idx="2300">
                  <c:v>0.66666666666666663</c:v>
                </c:pt>
                <c:pt idx="2301">
                  <c:v>0.66666666666666663</c:v>
                </c:pt>
                <c:pt idx="2302">
                  <c:v>0.66666666666666663</c:v>
                </c:pt>
                <c:pt idx="2303">
                  <c:v>0.66666666666666663</c:v>
                </c:pt>
                <c:pt idx="2304">
                  <c:v>0.66666666666666663</c:v>
                </c:pt>
                <c:pt idx="2305">
                  <c:v>0.66666666666666663</c:v>
                </c:pt>
                <c:pt idx="2306">
                  <c:v>0.66666666666666663</c:v>
                </c:pt>
                <c:pt idx="2307">
                  <c:v>0.66666666666666663</c:v>
                </c:pt>
                <c:pt idx="2308">
                  <c:v>0.66666666666666663</c:v>
                </c:pt>
                <c:pt idx="2309">
                  <c:v>0.66666666666666663</c:v>
                </c:pt>
                <c:pt idx="2310">
                  <c:v>0.66666666666666663</c:v>
                </c:pt>
                <c:pt idx="2311">
                  <c:v>0.66666666666666663</c:v>
                </c:pt>
                <c:pt idx="2312">
                  <c:v>0.66666666666666663</c:v>
                </c:pt>
                <c:pt idx="2313">
                  <c:v>0.66666666666666663</c:v>
                </c:pt>
                <c:pt idx="2314">
                  <c:v>0.66666666666666663</c:v>
                </c:pt>
                <c:pt idx="2315">
                  <c:v>0.66666666666666663</c:v>
                </c:pt>
                <c:pt idx="2316">
                  <c:v>0.66666666666666663</c:v>
                </c:pt>
                <c:pt idx="2317">
                  <c:v>0.66666666666666663</c:v>
                </c:pt>
                <c:pt idx="2318">
                  <c:v>0.66666666666666663</c:v>
                </c:pt>
                <c:pt idx="2319">
                  <c:v>0.66666666666666663</c:v>
                </c:pt>
                <c:pt idx="2320">
                  <c:v>0.66666666666666663</c:v>
                </c:pt>
                <c:pt idx="2321">
                  <c:v>0.66666666666666663</c:v>
                </c:pt>
                <c:pt idx="2322">
                  <c:v>0.66666666666666663</c:v>
                </c:pt>
                <c:pt idx="2323">
                  <c:v>0.66666666666666663</c:v>
                </c:pt>
                <c:pt idx="2324">
                  <c:v>0.66666666666666663</c:v>
                </c:pt>
                <c:pt idx="2325">
                  <c:v>0.66666666666666663</c:v>
                </c:pt>
                <c:pt idx="2326">
                  <c:v>0.66666666666666663</c:v>
                </c:pt>
                <c:pt idx="2327">
                  <c:v>0.66666666666666663</c:v>
                </c:pt>
                <c:pt idx="2328">
                  <c:v>0.66666666666666663</c:v>
                </c:pt>
                <c:pt idx="2329">
                  <c:v>0.66666666666666663</c:v>
                </c:pt>
                <c:pt idx="2330">
                  <c:v>0.66666666666666663</c:v>
                </c:pt>
                <c:pt idx="2331">
                  <c:v>0.66666666666666663</c:v>
                </c:pt>
                <c:pt idx="2332">
                  <c:v>0.66666666666666663</c:v>
                </c:pt>
                <c:pt idx="2333">
                  <c:v>0.66666666666666663</c:v>
                </c:pt>
                <c:pt idx="2334">
                  <c:v>0.66666666666666663</c:v>
                </c:pt>
                <c:pt idx="2335">
                  <c:v>0.66666666666666663</c:v>
                </c:pt>
                <c:pt idx="2336">
                  <c:v>0.66666666666666663</c:v>
                </c:pt>
                <c:pt idx="2337">
                  <c:v>0.66666666666666663</c:v>
                </c:pt>
                <c:pt idx="2338">
                  <c:v>0.66666666666666663</c:v>
                </c:pt>
                <c:pt idx="2339">
                  <c:v>0.33333333333333331</c:v>
                </c:pt>
                <c:pt idx="2340">
                  <c:v>0.33333333333333331</c:v>
                </c:pt>
                <c:pt idx="2341">
                  <c:v>1</c:v>
                </c:pt>
                <c:pt idx="2342">
                  <c:v>0.33333333333333331</c:v>
                </c:pt>
                <c:pt idx="2343">
                  <c:v>1</c:v>
                </c:pt>
                <c:pt idx="2344">
                  <c:v>0.33333333333333331</c:v>
                </c:pt>
                <c:pt idx="2345">
                  <c:v>1</c:v>
                </c:pt>
                <c:pt idx="2346">
                  <c:v>1</c:v>
                </c:pt>
                <c:pt idx="2347">
                  <c:v>0.33333333333333331</c:v>
                </c:pt>
                <c:pt idx="2348">
                  <c:v>1</c:v>
                </c:pt>
                <c:pt idx="2349">
                  <c:v>0.33333333333333331</c:v>
                </c:pt>
                <c:pt idx="2350">
                  <c:v>1</c:v>
                </c:pt>
                <c:pt idx="2351">
                  <c:v>1</c:v>
                </c:pt>
                <c:pt idx="2352">
                  <c:v>1</c:v>
                </c:pt>
                <c:pt idx="2353">
                  <c:v>0.33333333333333331</c:v>
                </c:pt>
                <c:pt idx="2354">
                  <c:v>0.33333333333333331</c:v>
                </c:pt>
                <c:pt idx="2355">
                  <c:v>0.33333333333333331</c:v>
                </c:pt>
                <c:pt idx="2356">
                  <c:v>1</c:v>
                </c:pt>
                <c:pt idx="2357">
                  <c:v>1</c:v>
                </c:pt>
                <c:pt idx="2358">
                  <c:v>1</c:v>
                </c:pt>
                <c:pt idx="2359">
                  <c:v>0.33333333333333331</c:v>
                </c:pt>
                <c:pt idx="2360">
                  <c:v>1</c:v>
                </c:pt>
                <c:pt idx="2361">
                  <c:v>1</c:v>
                </c:pt>
                <c:pt idx="2362">
                  <c:v>0.33333333333333331</c:v>
                </c:pt>
                <c:pt idx="2363">
                  <c:v>0.33333333333333331</c:v>
                </c:pt>
                <c:pt idx="2364">
                  <c:v>0.33333333333333331</c:v>
                </c:pt>
                <c:pt idx="2365">
                  <c:v>0.33333333333333331</c:v>
                </c:pt>
                <c:pt idx="2366">
                  <c:v>1</c:v>
                </c:pt>
                <c:pt idx="2367">
                  <c:v>0.33333333333333331</c:v>
                </c:pt>
                <c:pt idx="2368">
                  <c:v>0.33333333333333331</c:v>
                </c:pt>
                <c:pt idx="2369">
                  <c:v>0.33333333333333331</c:v>
                </c:pt>
                <c:pt idx="2370">
                  <c:v>0.33333333333333331</c:v>
                </c:pt>
                <c:pt idx="2371">
                  <c:v>1</c:v>
                </c:pt>
                <c:pt idx="2372">
                  <c:v>0.33333333333333331</c:v>
                </c:pt>
                <c:pt idx="2373">
                  <c:v>1</c:v>
                </c:pt>
                <c:pt idx="2374">
                  <c:v>1</c:v>
                </c:pt>
                <c:pt idx="2375">
                  <c:v>1</c:v>
                </c:pt>
                <c:pt idx="2376">
                  <c:v>0.33333333333333331</c:v>
                </c:pt>
                <c:pt idx="2377">
                  <c:v>1</c:v>
                </c:pt>
                <c:pt idx="2378">
                  <c:v>1</c:v>
                </c:pt>
                <c:pt idx="2379">
                  <c:v>0.33333333333333331</c:v>
                </c:pt>
                <c:pt idx="2380">
                  <c:v>1</c:v>
                </c:pt>
                <c:pt idx="2381">
                  <c:v>0.33333333333333331</c:v>
                </c:pt>
                <c:pt idx="2382">
                  <c:v>0.33333333333333331</c:v>
                </c:pt>
                <c:pt idx="2383">
                  <c:v>1</c:v>
                </c:pt>
                <c:pt idx="2384">
                  <c:v>0.33333333333333331</c:v>
                </c:pt>
                <c:pt idx="2385">
                  <c:v>1</c:v>
                </c:pt>
                <c:pt idx="2386">
                  <c:v>1</c:v>
                </c:pt>
                <c:pt idx="2387">
                  <c:v>1</c:v>
                </c:pt>
                <c:pt idx="2388">
                  <c:v>0.33333333333333331</c:v>
                </c:pt>
                <c:pt idx="2389">
                  <c:v>1</c:v>
                </c:pt>
                <c:pt idx="2390">
                  <c:v>0.33333333333333331</c:v>
                </c:pt>
                <c:pt idx="2391">
                  <c:v>0.33333333333333331</c:v>
                </c:pt>
                <c:pt idx="2392">
                  <c:v>1</c:v>
                </c:pt>
                <c:pt idx="2393">
                  <c:v>1</c:v>
                </c:pt>
                <c:pt idx="2394">
                  <c:v>0.33333333333333331</c:v>
                </c:pt>
                <c:pt idx="2395">
                  <c:v>1</c:v>
                </c:pt>
                <c:pt idx="2396">
                  <c:v>1</c:v>
                </c:pt>
                <c:pt idx="2397">
                  <c:v>1</c:v>
                </c:pt>
                <c:pt idx="2398">
                  <c:v>1</c:v>
                </c:pt>
                <c:pt idx="2399">
                  <c:v>1</c:v>
                </c:pt>
                <c:pt idx="2400">
                  <c:v>1</c:v>
                </c:pt>
                <c:pt idx="2401">
                  <c:v>1</c:v>
                </c:pt>
                <c:pt idx="2402">
                  <c:v>1</c:v>
                </c:pt>
                <c:pt idx="2403">
                  <c:v>0</c:v>
                </c:pt>
                <c:pt idx="2404">
                  <c:v>0</c:v>
                </c:pt>
                <c:pt idx="2405">
                  <c:v>0</c:v>
                </c:pt>
                <c:pt idx="2406">
                  <c:v>0.66666666666666663</c:v>
                </c:pt>
                <c:pt idx="2407">
                  <c:v>0</c:v>
                </c:pt>
                <c:pt idx="2408">
                  <c:v>0</c:v>
                </c:pt>
                <c:pt idx="2409">
                  <c:v>0.66666666666666663</c:v>
                </c:pt>
                <c:pt idx="2410">
                  <c:v>0</c:v>
                </c:pt>
                <c:pt idx="2411">
                  <c:v>0</c:v>
                </c:pt>
                <c:pt idx="2412">
                  <c:v>0.66666666666666663</c:v>
                </c:pt>
                <c:pt idx="2413">
                  <c:v>0</c:v>
                </c:pt>
                <c:pt idx="2414">
                  <c:v>0</c:v>
                </c:pt>
                <c:pt idx="2415">
                  <c:v>0.66666666666666663</c:v>
                </c:pt>
                <c:pt idx="2416">
                  <c:v>0.66666666666666663</c:v>
                </c:pt>
                <c:pt idx="2417">
                  <c:v>0.66666666666666663</c:v>
                </c:pt>
                <c:pt idx="2418">
                  <c:v>0.66666666666666663</c:v>
                </c:pt>
                <c:pt idx="2419">
                  <c:v>0.66666666666666663</c:v>
                </c:pt>
                <c:pt idx="2420">
                  <c:v>0.66666666666666663</c:v>
                </c:pt>
                <c:pt idx="2421">
                  <c:v>0.66666666666666663</c:v>
                </c:pt>
                <c:pt idx="2422">
                  <c:v>0.66666666666666663</c:v>
                </c:pt>
                <c:pt idx="2423">
                  <c:v>0.66666666666666663</c:v>
                </c:pt>
                <c:pt idx="2424">
                  <c:v>0.66666666666666663</c:v>
                </c:pt>
                <c:pt idx="2425">
                  <c:v>0.66666666666666663</c:v>
                </c:pt>
                <c:pt idx="2426">
                  <c:v>1</c:v>
                </c:pt>
                <c:pt idx="2427">
                  <c:v>1</c:v>
                </c:pt>
                <c:pt idx="2428">
                  <c:v>1</c:v>
                </c:pt>
                <c:pt idx="2429">
                  <c:v>1</c:v>
                </c:pt>
                <c:pt idx="2430">
                  <c:v>1</c:v>
                </c:pt>
                <c:pt idx="2431">
                  <c:v>1</c:v>
                </c:pt>
                <c:pt idx="2432">
                  <c:v>1</c:v>
                </c:pt>
                <c:pt idx="2433">
                  <c:v>1</c:v>
                </c:pt>
                <c:pt idx="2434">
                  <c:v>1</c:v>
                </c:pt>
                <c:pt idx="2435">
                  <c:v>1</c:v>
                </c:pt>
                <c:pt idx="2436">
                  <c:v>1</c:v>
                </c:pt>
                <c:pt idx="2437">
                  <c:v>1</c:v>
                </c:pt>
                <c:pt idx="2438">
                  <c:v>1</c:v>
                </c:pt>
                <c:pt idx="2439">
                  <c:v>1</c:v>
                </c:pt>
                <c:pt idx="2440">
                  <c:v>1</c:v>
                </c:pt>
                <c:pt idx="2441">
                  <c:v>1</c:v>
                </c:pt>
                <c:pt idx="2442">
                  <c:v>1</c:v>
                </c:pt>
                <c:pt idx="2443">
                  <c:v>0</c:v>
                </c:pt>
                <c:pt idx="2444">
                  <c:v>0</c:v>
                </c:pt>
                <c:pt idx="2445">
                  <c:v>1</c:v>
                </c:pt>
                <c:pt idx="2446">
                  <c:v>0</c:v>
                </c:pt>
                <c:pt idx="2447">
                  <c:v>0</c:v>
                </c:pt>
                <c:pt idx="2448">
                  <c:v>1</c:v>
                </c:pt>
                <c:pt idx="2449">
                  <c:v>1</c:v>
                </c:pt>
                <c:pt idx="2450">
                  <c:v>0</c:v>
                </c:pt>
                <c:pt idx="2451">
                  <c:v>0.66666666666666663</c:v>
                </c:pt>
                <c:pt idx="2452">
                  <c:v>0.66666666666666663</c:v>
                </c:pt>
                <c:pt idx="2453">
                  <c:v>0.66666666666666663</c:v>
                </c:pt>
                <c:pt idx="2454">
                  <c:v>0.66666666666666663</c:v>
                </c:pt>
                <c:pt idx="2455">
                  <c:v>0.66666666666666663</c:v>
                </c:pt>
                <c:pt idx="2456">
                  <c:v>0.66666666666666663</c:v>
                </c:pt>
                <c:pt idx="2457">
                  <c:v>0.66666666666666663</c:v>
                </c:pt>
                <c:pt idx="2458">
                  <c:v>0.66666666666666663</c:v>
                </c:pt>
                <c:pt idx="2459">
                  <c:v>0.66666666666666663</c:v>
                </c:pt>
                <c:pt idx="2460">
                  <c:v>0.66666666666666663</c:v>
                </c:pt>
                <c:pt idx="2461">
                  <c:v>0.66666666666666663</c:v>
                </c:pt>
                <c:pt idx="2462">
                  <c:v>0.66666666666666663</c:v>
                </c:pt>
                <c:pt idx="2463">
                  <c:v>0.66666666666666663</c:v>
                </c:pt>
                <c:pt idx="2464">
                  <c:v>0.66666666666666663</c:v>
                </c:pt>
                <c:pt idx="2465">
                  <c:v>0.66666666666666663</c:v>
                </c:pt>
                <c:pt idx="2466">
                  <c:v>0.66666666666666663</c:v>
                </c:pt>
                <c:pt idx="2467">
                  <c:v>0.66666666666666663</c:v>
                </c:pt>
                <c:pt idx="2468">
                  <c:v>0.66666666666666663</c:v>
                </c:pt>
                <c:pt idx="2469">
                  <c:v>0.66666666666666663</c:v>
                </c:pt>
                <c:pt idx="2470">
                  <c:v>0.66666666666666663</c:v>
                </c:pt>
                <c:pt idx="2471">
                  <c:v>0.66666666666666663</c:v>
                </c:pt>
                <c:pt idx="2472">
                  <c:v>0.66666666666666663</c:v>
                </c:pt>
                <c:pt idx="2473">
                  <c:v>1</c:v>
                </c:pt>
                <c:pt idx="2474">
                  <c:v>0.33333333333333331</c:v>
                </c:pt>
                <c:pt idx="2475">
                  <c:v>0.33333333333333331</c:v>
                </c:pt>
                <c:pt idx="2476">
                  <c:v>0.33333333333333331</c:v>
                </c:pt>
                <c:pt idx="2477">
                  <c:v>0.33333333333333331</c:v>
                </c:pt>
                <c:pt idx="2478">
                  <c:v>1</c:v>
                </c:pt>
                <c:pt idx="2479">
                  <c:v>1</c:v>
                </c:pt>
                <c:pt idx="2480">
                  <c:v>1</c:v>
                </c:pt>
                <c:pt idx="2481">
                  <c:v>1</c:v>
                </c:pt>
                <c:pt idx="2482">
                  <c:v>0.33333333333333331</c:v>
                </c:pt>
                <c:pt idx="2483">
                  <c:v>1</c:v>
                </c:pt>
                <c:pt idx="2484">
                  <c:v>1</c:v>
                </c:pt>
                <c:pt idx="2485">
                  <c:v>0.33333333333333331</c:v>
                </c:pt>
                <c:pt idx="2486">
                  <c:v>1</c:v>
                </c:pt>
                <c:pt idx="2487">
                  <c:v>1</c:v>
                </c:pt>
                <c:pt idx="2488">
                  <c:v>0.33333333333333331</c:v>
                </c:pt>
                <c:pt idx="2489">
                  <c:v>0.33333333333333331</c:v>
                </c:pt>
                <c:pt idx="2490">
                  <c:v>1</c:v>
                </c:pt>
                <c:pt idx="2491">
                  <c:v>1</c:v>
                </c:pt>
                <c:pt idx="2492">
                  <c:v>1</c:v>
                </c:pt>
                <c:pt idx="2493">
                  <c:v>1</c:v>
                </c:pt>
                <c:pt idx="2494">
                  <c:v>1</c:v>
                </c:pt>
                <c:pt idx="2495">
                  <c:v>0.33333333333333331</c:v>
                </c:pt>
                <c:pt idx="2496">
                  <c:v>0.33333333333333331</c:v>
                </c:pt>
                <c:pt idx="2497">
                  <c:v>0.33333333333333331</c:v>
                </c:pt>
                <c:pt idx="2498">
                  <c:v>1</c:v>
                </c:pt>
                <c:pt idx="2499">
                  <c:v>0.33333333333333331</c:v>
                </c:pt>
                <c:pt idx="2500">
                  <c:v>1</c:v>
                </c:pt>
                <c:pt idx="2501">
                  <c:v>0.33333333333333331</c:v>
                </c:pt>
                <c:pt idx="2502">
                  <c:v>0.33333333333333331</c:v>
                </c:pt>
                <c:pt idx="2503">
                  <c:v>1</c:v>
                </c:pt>
                <c:pt idx="2504">
                  <c:v>1</c:v>
                </c:pt>
                <c:pt idx="2505">
                  <c:v>1</c:v>
                </c:pt>
                <c:pt idx="2506">
                  <c:v>0.33333333333333331</c:v>
                </c:pt>
                <c:pt idx="2507">
                  <c:v>0.33333333333333331</c:v>
                </c:pt>
                <c:pt idx="2508">
                  <c:v>0.33333333333333331</c:v>
                </c:pt>
                <c:pt idx="2509">
                  <c:v>0.33333333333333331</c:v>
                </c:pt>
                <c:pt idx="2510">
                  <c:v>0.33333333333333331</c:v>
                </c:pt>
                <c:pt idx="2511">
                  <c:v>0.33333333333333331</c:v>
                </c:pt>
                <c:pt idx="2512">
                  <c:v>1</c:v>
                </c:pt>
                <c:pt idx="2513">
                  <c:v>0.33333333333333331</c:v>
                </c:pt>
                <c:pt idx="2514">
                  <c:v>0.33333333333333331</c:v>
                </c:pt>
                <c:pt idx="2515">
                  <c:v>1</c:v>
                </c:pt>
                <c:pt idx="2516">
                  <c:v>0.33333333333333331</c:v>
                </c:pt>
                <c:pt idx="2517">
                  <c:v>1</c:v>
                </c:pt>
                <c:pt idx="2518">
                  <c:v>1</c:v>
                </c:pt>
                <c:pt idx="2519">
                  <c:v>1</c:v>
                </c:pt>
                <c:pt idx="2520">
                  <c:v>0.33333333333333331</c:v>
                </c:pt>
                <c:pt idx="2521">
                  <c:v>1</c:v>
                </c:pt>
                <c:pt idx="2522">
                  <c:v>0.33333333333333331</c:v>
                </c:pt>
                <c:pt idx="2523">
                  <c:v>1</c:v>
                </c:pt>
                <c:pt idx="2524">
                  <c:v>1</c:v>
                </c:pt>
                <c:pt idx="2525">
                  <c:v>1</c:v>
                </c:pt>
                <c:pt idx="2526">
                  <c:v>1</c:v>
                </c:pt>
                <c:pt idx="2527">
                  <c:v>0.66666666666666663</c:v>
                </c:pt>
                <c:pt idx="2528">
                  <c:v>0.66666666666666663</c:v>
                </c:pt>
                <c:pt idx="2529">
                  <c:v>0.66666666666666663</c:v>
                </c:pt>
                <c:pt idx="2530">
                  <c:v>0.66666666666666663</c:v>
                </c:pt>
                <c:pt idx="2531">
                  <c:v>0.66666666666666663</c:v>
                </c:pt>
                <c:pt idx="2532">
                  <c:v>0.66666666666666663</c:v>
                </c:pt>
                <c:pt idx="2533">
                  <c:v>0.66666666666666663</c:v>
                </c:pt>
                <c:pt idx="2534">
                  <c:v>0.66666666666666663</c:v>
                </c:pt>
                <c:pt idx="2535">
                  <c:v>0.66666666666666663</c:v>
                </c:pt>
                <c:pt idx="2536">
                  <c:v>0.66666666666666663</c:v>
                </c:pt>
                <c:pt idx="2537">
                  <c:v>0.66666666666666663</c:v>
                </c:pt>
                <c:pt idx="2538">
                  <c:v>0.66666666666666663</c:v>
                </c:pt>
                <c:pt idx="2539">
                  <c:v>0.66666666666666663</c:v>
                </c:pt>
                <c:pt idx="2540">
                  <c:v>0.66666666666666663</c:v>
                </c:pt>
                <c:pt idx="2541">
                  <c:v>0</c:v>
                </c:pt>
                <c:pt idx="2542">
                  <c:v>0.66666666666666663</c:v>
                </c:pt>
                <c:pt idx="2543">
                  <c:v>0.66666666666666663</c:v>
                </c:pt>
                <c:pt idx="2544">
                  <c:v>0</c:v>
                </c:pt>
                <c:pt idx="2545">
                  <c:v>0.66666666666666663</c:v>
                </c:pt>
                <c:pt idx="2546">
                  <c:v>0.66666666666666663</c:v>
                </c:pt>
                <c:pt idx="2547">
                  <c:v>0.66666666666666663</c:v>
                </c:pt>
                <c:pt idx="2548">
                  <c:v>0.66666666666666663</c:v>
                </c:pt>
                <c:pt idx="2549">
                  <c:v>0.66666666666666663</c:v>
                </c:pt>
                <c:pt idx="2550">
                  <c:v>0.66666666666666663</c:v>
                </c:pt>
                <c:pt idx="2551">
                  <c:v>0</c:v>
                </c:pt>
                <c:pt idx="2552">
                  <c:v>0.66666666666666663</c:v>
                </c:pt>
                <c:pt idx="2553">
                  <c:v>0.66666666666666663</c:v>
                </c:pt>
                <c:pt idx="2554">
                  <c:v>0.66666666666666663</c:v>
                </c:pt>
                <c:pt idx="2555">
                  <c:v>0.66666666666666663</c:v>
                </c:pt>
                <c:pt idx="2556">
                  <c:v>0.33333333333333331</c:v>
                </c:pt>
                <c:pt idx="2557">
                  <c:v>0.33333333333333331</c:v>
                </c:pt>
                <c:pt idx="2558">
                  <c:v>0.33333333333333331</c:v>
                </c:pt>
                <c:pt idx="2559">
                  <c:v>0.66666666666666663</c:v>
                </c:pt>
                <c:pt idx="2560">
                  <c:v>0.66666666666666663</c:v>
                </c:pt>
                <c:pt idx="2561">
                  <c:v>0.66666666666666663</c:v>
                </c:pt>
                <c:pt idx="2562">
                  <c:v>0.66666666666666663</c:v>
                </c:pt>
                <c:pt idx="2563">
                  <c:v>0.66666666666666663</c:v>
                </c:pt>
                <c:pt idx="2564">
                  <c:v>0.66666666666666663</c:v>
                </c:pt>
                <c:pt idx="2565">
                  <c:v>0</c:v>
                </c:pt>
                <c:pt idx="2566">
                  <c:v>0</c:v>
                </c:pt>
                <c:pt idx="2567">
                  <c:v>0</c:v>
                </c:pt>
                <c:pt idx="2568">
                  <c:v>0</c:v>
                </c:pt>
                <c:pt idx="2569">
                  <c:v>0</c:v>
                </c:pt>
                <c:pt idx="2570">
                  <c:v>0</c:v>
                </c:pt>
                <c:pt idx="2571">
                  <c:v>0</c:v>
                </c:pt>
                <c:pt idx="2572">
                  <c:v>1</c:v>
                </c:pt>
                <c:pt idx="2573">
                  <c:v>1</c:v>
                </c:pt>
                <c:pt idx="2574">
                  <c:v>1</c:v>
                </c:pt>
                <c:pt idx="2575">
                  <c:v>1</c:v>
                </c:pt>
                <c:pt idx="2576">
                  <c:v>1</c:v>
                </c:pt>
                <c:pt idx="2577">
                  <c:v>1</c:v>
                </c:pt>
                <c:pt idx="2578">
                  <c:v>0.66666666666666663</c:v>
                </c:pt>
                <c:pt idx="2579">
                  <c:v>0.66666666666666663</c:v>
                </c:pt>
                <c:pt idx="2580">
                  <c:v>0.66666666666666663</c:v>
                </c:pt>
                <c:pt idx="2581">
                  <c:v>0.66666666666666663</c:v>
                </c:pt>
                <c:pt idx="2582">
                  <c:v>0.66666666666666663</c:v>
                </c:pt>
                <c:pt idx="2583">
                  <c:v>0.66666666666666663</c:v>
                </c:pt>
                <c:pt idx="2584">
                  <c:v>0</c:v>
                </c:pt>
                <c:pt idx="2585">
                  <c:v>0</c:v>
                </c:pt>
                <c:pt idx="2586">
                  <c:v>0.66666666666666663</c:v>
                </c:pt>
                <c:pt idx="2587">
                  <c:v>1</c:v>
                </c:pt>
                <c:pt idx="2588">
                  <c:v>0.66666666666666663</c:v>
                </c:pt>
                <c:pt idx="2589">
                  <c:v>0.66666666666666663</c:v>
                </c:pt>
                <c:pt idx="2590">
                  <c:v>0.66666666666666663</c:v>
                </c:pt>
                <c:pt idx="2591">
                  <c:v>0.66666666666666663</c:v>
                </c:pt>
                <c:pt idx="2592">
                  <c:v>0.66666666666666663</c:v>
                </c:pt>
                <c:pt idx="2593">
                  <c:v>0.66666666666666663</c:v>
                </c:pt>
                <c:pt idx="2594">
                  <c:v>0.66666666666666663</c:v>
                </c:pt>
                <c:pt idx="2595">
                  <c:v>0.66666666666666663</c:v>
                </c:pt>
                <c:pt idx="2596">
                  <c:v>0.66666666666666663</c:v>
                </c:pt>
                <c:pt idx="2597">
                  <c:v>0.66666666666666663</c:v>
                </c:pt>
                <c:pt idx="2598">
                  <c:v>0.66666666666666663</c:v>
                </c:pt>
                <c:pt idx="2599">
                  <c:v>0.66666666666666663</c:v>
                </c:pt>
                <c:pt idx="2600">
                  <c:v>0.66666666666666663</c:v>
                </c:pt>
                <c:pt idx="2601">
                  <c:v>0.66666666666666663</c:v>
                </c:pt>
                <c:pt idx="2602">
                  <c:v>0.66666666666666663</c:v>
                </c:pt>
                <c:pt idx="2603">
                  <c:v>0.66666666666666663</c:v>
                </c:pt>
                <c:pt idx="2604">
                  <c:v>0.66666666666666663</c:v>
                </c:pt>
                <c:pt idx="2605">
                  <c:v>0.66666666666666663</c:v>
                </c:pt>
                <c:pt idx="2606">
                  <c:v>0.66666666666666663</c:v>
                </c:pt>
                <c:pt idx="2607">
                  <c:v>0.66666666666666663</c:v>
                </c:pt>
                <c:pt idx="2608">
                  <c:v>0.66666666666666663</c:v>
                </c:pt>
                <c:pt idx="2609">
                  <c:v>0.66666666666666663</c:v>
                </c:pt>
                <c:pt idx="2610">
                  <c:v>0.66666666666666663</c:v>
                </c:pt>
                <c:pt idx="2611">
                  <c:v>0.66666666666666663</c:v>
                </c:pt>
                <c:pt idx="2612">
                  <c:v>0.66666666666666663</c:v>
                </c:pt>
                <c:pt idx="2613">
                  <c:v>0.66666666666666663</c:v>
                </c:pt>
                <c:pt idx="2614">
                  <c:v>0.66666666666666663</c:v>
                </c:pt>
                <c:pt idx="2615">
                  <c:v>0.66666666666666663</c:v>
                </c:pt>
                <c:pt idx="2616">
                  <c:v>0.66666666666666663</c:v>
                </c:pt>
                <c:pt idx="2617">
                  <c:v>0.66666666666666663</c:v>
                </c:pt>
                <c:pt idx="2618">
                  <c:v>0.66666666666666663</c:v>
                </c:pt>
                <c:pt idx="2619">
                  <c:v>0.66666666666666663</c:v>
                </c:pt>
                <c:pt idx="2620">
                  <c:v>0.66666666666666663</c:v>
                </c:pt>
                <c:pt idx="2621">
                  <c:v>0.66666666666666663</c:v>
                </c:pt>
                <c:pt idx="2622">
                  <c:v>0.66666666666666663</c:v>
                </c:pt>
                <c:pt idx="2623">
                  <c:v>0.66666666666666663</c:v>
                </c:pt>
                <c:pt idx="2624">
                  <c:v>0.66666666666666663</c:v>
                </c:pt>
                <c:pt idx="2625">
                  <c:v>0.66666666666666663</c:v>
                </c:pt>
                <c:pt idx="2626">
                  <c:v>0.66666666666666663</c:v>
                </c:pt>
                <c:pt idx="2627">
                  <c:v>0.66666666666666663</c:v>
                </c:pt>
                <c:pt idx="2628">
                  <c:v>0.66666666666666663</c:v>
                </c:pt>
                <c:pt idx="2629">
                  <c:v>0.66666666666666663</c:v>
                </c:pt>
                <c:pt idx="2630">
                  <c:v>1</c:v>
                </c:pt>
                <c:pt idx="2631">
                  <c:v>1</c:v>
                </c:pt>
                <c:pt idx="2632">
                  <c:v>1</c:v>
                </c:pt>
                <c:pt idx="2633">
                  <c:v>1</c:v>
                </c:pt>
                <c:pt idx="2634">
                  <c:v>1</c:v>
                </c:pt>
                <c:pt idx="2635">
                  <c:v>1</c:v>
                </c:pt>
                <c:pt idx="2636">
                  <c:v>1</c:v>
                </c:pt>
                <c:pt idx="2637">
                  <c:v>1</c:v>
                </c:pt>
                <c:pt idx="2638">
                  <c:v>1</c:v>
                </c:pt>
                <c:pt idx="2639">
                  <c:v>1</c:v>
                </c:pt>
                <c:pt idx="2640">
                  <c:v>1</c:v>
                </c:pt>
                <c:pt idx="2641">
                  <c:v>1</c:v>
                </c:pt>
                <c:pt idx="2642">
                  <c:v>1</c:v>
                </c:pt>
                <c:pt idx="2643">
                  <c:v>1</c:v>
                </c:pt>
                <c:pt idx="2644">
                  <c:v>1</c:v>
                </c:pt>
                <c:pt idx="2645">
                  <c:v>1</c:v>
                </c:pt>
                <c:pt idx="2646">
                  <c:v>1</c:v>
                </c:pt>
                <c:pt idx="2647">
                  <c:v>1</c:v>
                </c:pt>
                <c:pt idx="2648">
                  <c:v>1</c:v>
                </c:pt>
                <c:pt idx="2649">
                  <c:v>1</c:v>
                </c:pt>
                <c:pt idx="2650">
                  <c:v>1</c:v>
                </c:pt>
                <c:pt idx="2651">
                  <c:v>1</c:v>
                </c:pt>
                <c:pt idx="2652">
                  <c:v>1</c:v>
                </c:pt>
                <c:pt idx="2653">
                  <c:v>1</c:v>
                </c:pt>
                <c:pt idx="2654">
                  <c:v>1</c:v>
                </c:pt>
                <c:pt idx="2655">
                  <c:v>1</c:v>
                </c:pt>
                <c:pt idx="2656">
                  <c:v>1</c:v>
                </c:pt>
                <c:pt idx="2657">
                  <c:v>1</c:v>
                </c:pt>
                <c:pt idx="2658">
                  <c:v>1</c:v>
                </c:pt>
                <c:pt idx="2659">
                  <c:v>1</c:v>
                </c:pt>
                <c:pt idx="2660">
                  <c:v>1</c:v>
                </c:pt>
                <c:pt idx="2661">
                  <c:v>1</c:v>
                </c:pt>
                <c:pt idx="2662">
                  <c:v>1</c:v>
                </c:pt>
                <c:pt idx="2663">
                  <c:v>1</c:v>
                </c:pt>
                <c:pt idx="2664">
                  <c:v>1</c:v>
                </c:pt>
                <c:pt idx="2665">
                  <c:v>1</c:v>
                </c:pt>
                <c:pt idx="2666">
                  <c:v>1</c:v>
                </c:pt>
                <c:pt idx="2667">
                  <c:v>1</c:v>
                </c:pt>
                <c:pt idx="2668">
                  <c:v>1</c:v>
                </c:pt>
                <c:pt idx="2669">
                  <c:v>1</c:v>
                </c:pt>
                <c:pt idx="2670">
                  <c:v>1</c:v>
                </c:pt>
                <c:pt idx="2671">
                  <c:v>1</c:v>
                </c:pt>
                <c:pt idx="2672">
                  <c:v>1</c:v>
                </c:pt>
                <c:pt idx="2673">
                  <c:v>1</c:v>
                </c:pt>
                <c:pt idx="2674">
                  <c:v>1</c:v>
                </c:pt>
                <c:pt idx="2675">
                  <c:v>1</c:v>
                </c:pt>
                <c:pt idx="2676">
                  <c:v>0</c:v>
                </c:pt>
                <c:pt idx="2677">
                  <c:v>0</c:v>
                </c:pt>
                <c:pt idx="2678">
                  <c:v>1</c:v>
                </c:pt>
                <c:pt idx="2679">
                  <c:v>1</c:v>
                </c:pt>
                <c:pt idx="2680">
                  <c:v>1</c:v>
                </c:pt>
                <c:pt idx="2681">
                  <c:v>1</c:v>
                </c:pt>
                <c:pt idx="2682">
                  <c:v>1</c:v>
                </c:pt>
                <c:pt idx="2683">
                  <c:v>1</c:v>
                </c:pt>
                <c:pt idx="2684">
                  <c:v>1</c:v>
                </c:pt>
                <c:pt idx="2685">
                  <c:v>0</c:v>
                </c:pt>
                <c:pt idx="2686">
                  <c:v>0.66666666666666663</c:v>
                </c:pt>
                <c:pt idx="2687">
                  <c:v>0</c:v>
                </c:pt>
                <c:pt idx="2688">
                  <c:v>0.66666666666666663</c:v>
                </c:pt>
                <c:pt idx="2689">
                  <c:v>0</c:v>
                </c:pt>
                <c:pt idx="2690">
                  <c:v>0</c:v>
                </c:pt>
                <c:pt idx="2691">
                  <c:v>0</c:v>
                </c:pt>
                <c:pt idx="2692">
                  <c:v>0.66666666666666663</c:v>
                </c:pt>
                <c:pt idx="2693">
                  <c:v>0.66666666666666663</c:v>
                </c:pt>
                <c:pt idx="2694">
                  <c:v>0.66666666666666663</c:v>
                </c:pt>
                <c:pt idx="2695">
                  <c:v>0</c:v>
                </c:pt>
                <c:pt idx="2696">
                  <c:v>0.66666666666666663</c:v>
                </c:pt>
                <c:pt idx="2697">
                  <c:v>0</c:v>
                </c:pt>
                <c:pt idx="2698">
                  <c:v>0.66666666666666663</c:v>
                </c:pt>
                <c:pt idx="2699">
                  <c:v>0</c:v>
                </c:pt>
                <c:pt idx="2700">
                  <c:v>0</c:v>
                </c:pt>
                <c:pt idx="2701">
                  <c:v>0</c:v>
                </c:pt>
                <c:pt idx="2702">
                  <c:v>0.66666666666666663</c:v>
                </c:pt>
                <c:pt idx="2703">
                  <c:v>0.66666666666666663</c:v>
                </c:pt>
                <c:pt idx="2704">
                  <c:v>0.66666666666666663</c:v>
                </c:pt>
                <c:pt idx="2705">
                  <c:v>0</c:v>
                </c:pt>
                <c:pt idx="2706">
                  <c:v>0</c:v>
                </c:pt>
                <c:pt idx="2707">
                  <c:v>0.66666666666666663</c:v>
                </c:pt>
                <c:pt idx="2708">
                  <c:v>0</c:v>
                </c:pt>
                <c:pt idx="2709">
                  <c:v>0.66666666666666663</c:v>
                </c:pt>
                <c:pt idx="2710">
                  <c:v>0.66666666666666663</c:v>
                </c:pt>
                <c:pt idx="2711">
                  <c:v>0</c:v>
                </c:pt>
                <c:pt idx="2712">
                  <c:v>0.66666666666666663</c:v>
                </c:pt>
                <c:pt idx="2713">
                  <c:v>0.66666666666666663</c:v>
                </c:pt>
                <c:pt idx="2714">
                  <c:v>0</c:v>
                </c:pt>
                <c:pt idx="2715">
                  <c:v>0.66666666666666663</c:v>
                </c:pt>
                <c:pt idx="2716">
                  <c:v>0</c:v>
                </c:pt>
                <c:pt idx="2717">
                  <c:v>1</c:v>
                </c:pt>
                <c:pt idx="2718">
                  <c:v>1</c:v>
                </c:pt>
                <c:pt idx="2719">
                  <c:v>1</c:v>
                </c:pt>
                <c:pt idx="2720">
                  <c:v>1</c:v>
                </c:pt>
                <c:pt idx="2721">
                  <c:v>1</c:v>
                </c:pt>
                <c:pt idx="2722">
                  <c:v>1</c:v>
                </c:pt>
                <c:pt idx="2723">
                  <c:v>1</c:v>
                </c:pt>
                <c:pt idx="2724">
                  <c:v>1</c:v>
                </c:pt>
                <c:pt idx="2725">
                  <c:v>1</c:v>
                </c:pt>
                <c:pt idx="2726">
                  <c:v>1</c:v>
                </c:pt>
                <c:pt idx="2727">
                  <c:v>1</c:v>
                </c:pt>
                <c:pt idx="2728">
                  <c:v>1</c:v>
                </c:pt>
                <c:pt idx="2729">
                  <c:v>1</c:v>
                </c:pt>
                <c:pt idx="2730">
                  <c:v>1</c:v>
                </c:pt>
                <c:pt idx="2731">
                  <c:v>1</c:v>
                </c:pt>
                <c:pt idx="2732">
                  <c:v>0.66666666666666663</c:v>
                </c:pt>
                <c:pt idx="2733">
                  <c:v>0</c:v>
                </c:pt>
                <c:pt idx="2734">
                  <c:v>0.66666666666666663</c:v>
                </c:pt>
                <c:pt idx="2735">
                  <c:v>0.66666666666666663</c:v>
                </c:pt>
                <c:pt idx="2736">
                  <c:v>0.66666666666666663</c:v>
                </c:pt>
                <c:pt idx="2737">
                  <c:v>0.66666666666666663</c:v>
                </c:pt>
                <c:pt idx="2738">
                  <c:v>0</c:v>
                </c:pt>
                <c:pt idx="2739">
                  <c:v>0.66666666666666663</c:v>
                </c:pt>
                <c:pt idx="2740">
                  <c:v>0.66666666666666663</c:v>
                </c:pt>
                <c:pt idx="2741">
                  <c:v>0.66666666666666663</c:v>
                </c:pt>
                <c:pt idx="2742">
                  <c:v>0.66666666666666663</c:v>
                </c:pt>
                <c:pt idx="2743">
                  <c:v>0.66666666666666663</c:v>
                </c:pt>
                <c:pt idx="2744">
                  <c:v>0.66666666666666663</c:v>
                </c:pt>
                <c:pt idx="2745">
                  <c:v>0</c:v>
                </c:pt>
                <c:pt idx="2746">
                  <c:v>0</c:v>
                </c:pt>
                <c:pt idx="2747">
                  <c:v>0.66666666666666663</c:v>
                </c:pt>
                <c:pt idx="2748">
                  <c:v>0.66666666666666663</c:v>
                </c:pt>
                <c:pt idx="2749">
                  <c:v>0</c:v>
                </c:pt>
                <c:pt idx="2750">
                  <c:v>0.66666666666666663</c:v>
                </c:pt>
                <c:pt idx="2751">
                  <c:v>0.66666666666666663</c:v>
                </c:pt>
                <c:pt idx="2752">
                  <c:v>0.66666666666666663</c:v>
                </c:pt>
                <c:pt idx="2753">
                  <c:v>0</c:v>
                </c:pt>
                <c:pt idx="2754">
                  <c:v>0.66666666666666663</c:v>
                </c:pt>
                <c:pt idx="2755">
                  <c:v>0.66666666666666663</c:v>
                </c:pt>
                <c:pt idx="2756">
                  <c:v>0</c:v>
                </c:pt>
                <c:pt idx="2757">
                  <c:v>0</c:v>
                </c:pt>
                <c:pt idx="2758">
                  <c:v>0</c:v>
                </c:pt>
                <c:pt idx="2759">
                  <c:v>0</c:v>
                </c:pt>
                <c:pt idx="2760">
                  <c:v>0</c:v>
                </c:pt>
                <c:pt idx="2761">
                  <c:v>0</c:v>
                </c:pt>
                <c:pt idx="2762">
                  <c:v>0</c:v>
                </c:pt>
                <c:pt idx="2763">
                  <c:v>0</c:v>
                </c:pt>
                <c:pt idx="2764">
                  <c:v>0</c:v>
                </c:pt>
                <c:pt idx="2765">
                  <c:v>0</c:v>
                </c:pt>
                <c:pt idx="2766">
                  <c:v>0.66666666666666663</c:v>
                </c:pt>
                <c:pt idx="2767">
                  <c:v>0.66666666666666663</c:v>
                </c:pt>
                <c:pt idx="2768">
                  <c:v>0.66666666666666663</c:v>
                </c:pt>
                <c:pt idx="2769">
                  <c:v>0.66666666666666663</c:v>
                </c:pt>
                <c:pt idx="2770">
                  <c:v>0.66666666666666663</c:v>
                </c:pt>
                <c:pt idx="2771">
                  <c:v>0.66666666666666663</c:v>
                </c:pt>
                <c:pt idx="2772">
                  <c:v>0.66666666666666663</c:v>
                </c:pt>
                <c:pt idx="2773">
                  <c:v>0.66666666666666663</c:v>
                </c:pt>
                <c:pt idx="2774">
                  <c:v>0.66666666666666663</c:v>
                </c:pt>
                <c:pt idx="2775">
                  <c:v>0.66666666666666663</c:v>
                </c:pt>
                <c:pt idx="2776">
                  <c:v>0.66666666666666663</c:v>
                </c:pt>
                <c:pt idx="2777">
                  <c:v>0.66666666666666663</c:v>
                </c:pt>
                <c:pt idx="2778">
                  <c:v>0.66666666666666663</c:v>
                </c:pt>
                <c:pt idx="2779">
                  <c:v>0.66666666666666663</c:v>
                </c:pt>
                <c:pt idx="2780">
                  <c:v>0.66666666666666663</c:v>
                </c:pt>
                <c:pt idx="2781">
                  <c:v>0.66666666666666663</c:v>
                </c:pt>
                <c:pt idx="2782">
                  <c:v>0.66666666666666663</c:v>
                </c:pt>
                <c:pt idx="2783">
                  <c:v>0.66666666666666663</c:v>
                </c:pt>
                <c:pt idx="2784">
                  <c:v>0.66666666666666663</c:v>
                </c:pt>
                <c:pt idx="2785">
                  <c:v>0.66666666666666663</c:v>
                </c:pt>
                <c:pt idx="2786">
                  <c:v>0.66666666666666663</c:v>
                </c:pt>
                <c:pt idx="2787">
                  <c:v>0.66666666666666663</c:v>
                </c:pt>
                <c:pt idx="2788">
                  <c:v>0.66666666666666663</c:v>
                </c:pt>
                <c:pt idx="2789">
                  <c:v>0.66666666666666663</c:v>
                </c:pt>
                <c:pt idx="2790">
                  <c:v>0.66666666666666663</c:v>
                </c:pt>
                <c:pt idx="2791">
                  <c:v>0.66666666666666663</c:v>
                </c:pt>
                <c:pt idx="2792">
                  <c:v>0.66666666666666663</c:v>
                </c:pt>
                <c:pt idx="2793">
                  <c:v>0.66666666666666663</c:v>
                </c:pt>
                <c:pt idx="2794">
                  <c:v>0.66666666666666663</c:v>
                </c:pt>
                <c:pt idx="2795">
                  <c:v>0.66666666666666663</c:v>
                </c:pt>
                <c:pt idx="2796">
                  <c:v>0.66666666666666663</c:v>
                </c:pt>
                <c:pt idx="2797">
                  <c:v>0.66666666666666663</c:v>
                </c:pt>
                <c:pt idx="2798">
                  <c:v>0.66666666666666663</c:v>
                </c:pt>
                <c:pt idx="2799">
                  <c:v>0.66666666666666663</c:v>
                </c:pt>
                <c:pt idx="2800">
                  <c:v>1</c:v>
                </c:pt>
                <c:pt idx="2801">
                  <c:v>0</c:v>
                </c:pt>
                <c:pt idx="2802">
                  <c:v>0</c:v>
                </c:pt>
                <c:pt idx="2803">
                  <c:v>0</c:v>
                </c:pt>
                <c:pt idx="2804">
                  <c:v>0</c:v>
                </c:pt>
                <c:pt idx="2805">
                  <c:v>1</c:v>
                </c:pt>
                <c:pt idx="2806">
                  <c:v>0</c:v>
                </c:pt>
                <c:pt idx="2807">
                  <c:v>0</c:v>
                </c:pt>
                <c:pt idx="2808">
                  <c:v>0</c:v>
                </c:pt>
                <c:pt idx="2809">
                  <c:v>0</c:v>
                </c:pt>
                <c:pt idx="2810">
                  <c:v>0</c:v>
                </c:pt>
                <c:pt idx="2811">
                  <c:v>0</c:v>
                </c:pt>
                <c:pt idx="2812">
                  <c:v>1</c:v>
                </c:pt>
                <c:pt idx="2813">
                  <c:v>0</c:v>
                </c:pt>
                <c:pt idx="2814">
                  <c:v>1</c:v>
                </c:pt>
                <c:pt idx="2815">
                  <c:v>0</c:v>
                </c:pt>
                <c:pt idx="2816">
                  <c:v>0</c:v>
                </c:pt>
                <c:pt idx="2817">
                  <c:v>0</c:v>
                </c:pt>
                <c:pt idx="2818">
                  <c:v>0</c:v>
                </c:pt>
                <c:pt idx="2819">
                  <c:v>1</c:v>
                </c:pt>
                <c:pt idx="2820">
                  <c:v>1</c:v>
                </c:pt>
                <c:pt idx="2821">
                  <c:v>1</c:v>
                </c:pt>
                <c:pt idx="2822">
                  <c:v>0</c:v>
                </c:pt>
                <c:pt idx="2823">
                  <c:v>0</c:v>
                </c:pt>
                <c:pt idx="2824">
                  <c:v>0</c:v>
                </c:pt>
                <c:pt idx="2825">
                  <c:v>1</c:v>
                </c:pt>
                <c:pt idx="2826">
                  <c:v>0</c:v>
                </c:pt>
                <c:pt idx="2827">
                  <c:v>0</c:v>
                </c:pt>
                <c:pt idx="2828">
                  <c:v>1</c:v>
                </c:pt>
                <c:pt idx="2829">
                  <c:v>1</c:v>
                </c:pt>
                <c:pt idx="2830">
                  <c:v>1</c:v>
                </c:pt>
                <c:pt idx="2831">
                  <c:v>0</c:v>
                </c:pt>
                <c:pt idx="2832">
                  <c:v>1</c:v>
                </c:pt>
                <c:pt idx="2833">
                  <c:v>0</c:v>
                </c:pt>
                <c:pt idx="2834">
                  <c:v>0</c:v>
                </c:pt>
                <c:pt idx="2835">
                  <c:v>1</c:v>
                </c:pt>
                <c:pt idx="2836">
                  <c:v>1</c:v>
                </c:pt>
                <c:pt idx="2837">
                  <c:v>1</c:v>
                </c:pt>
                <c:pt idx="2838">
                  <c:v>0</c:v>
                </c:pt>
                <c:pt idx="2839">
                  <c:v>0</c:v>
                </c:pt>
                <c:pt idx="2840">
                  <c:v>0</c:v>
                </c:pt>
                <c:pt idx="2841">
                  <c:v>1</c:v>
                </c:pt>
                <c:pt idx="2842">
                  <c:v>1</c:v>
                </c:pt>
                <c:pt idx="2843">
                  <c:v>0</c:v>
                </c:pt>
                <c:pt idx="2844">
                  <c:v>1</c:v>
                </c:pt>
                <c:pt idx="2845">
                  <c:v>1</c:v>
                </c:pt>
                <c:pt idx="2846">
                  <c:v>0</c:v>
                </c:pt>
                <c:pt idx="2847">
                  <c:v>1</c:v>
                </c:pt>
                <c:pt idx="2848">
                  <c:v>0</c:v>
                </c:pt>
                <c:pt idx="2849">
                  <c:v>1</c:v>
                </c:pt>
                <c:pt idx="2850">
                  <c:v>0</c:v>
                </c:pt>
                <c:pt idx="2851">
                  <c:v>0</c:v>
                </c:pt>
                <c:pt idx="2852">
                  <c:v>1</c:v>
                </c:pt>
                <c:pt idx="2853">
                  <c:v>0</c:v>
                </c:pt>
                <c:pt idx="2854">
                  <c:v>1</c:v>
                </c:pt>
                <c:pt idx="2855">
                  <c:v>0</c:v>
                </c:pt>
                <c:pt idx="2856">
                  <c:v>1</c:v>
                </c:pt>
                <c:pt idx="2857">
                  <c:v>0</c:v>
                </c:pt>
                <c:pt idx="2858">
                  <c:v>0</c:v>
                </c:pt>
                <c:pt idx="2859">
                  <c:v>1</c:v>
                </c:pt>
                <c:pt idx="2860">
                  <c:v>0</c:v>
                </c:pt>
                <c:pt idx="2861">
                  <c:v>0</c:v>
                </c:pt>
                <c:pt idx="2862">
                  <c:v>0</c:v>
                </c:pt>
                <c:pt idx="2863">
                  <c:v>1</c:v>
                </c:pt>
                <c:pt idx="2864">
                  <c:v>1</c:v>
                </c:pt>
                <c:pt idx="2865">
                  <c:v>0</c:v>
                </c:pt>
                <c:pt idx="2866">
                  <c:v>0</c:v>
                </c:pt>
                <c:pt idx="2867">
                  <c:v>1</c:v>
                </c:pt>
                <c:pt idx="2868">
                  <c:v>1</c:v>
                </c:pt>
                <c:pt idx="2869">
                  <c:v>0</c:v>
                </c:pt>
                <c:pt idx="2870">
                  <c:v>1</c:v>
                </c:pt>
                <c:pt idx="2871">
                  <c:v>1</c:v>
                </c:pt>
                <c:pt idx="2872">
                  <c:v>1</c:v>
                </c:pt>
                <c:pt idx="2873">
                  <c:v>1</c:v>
                </c:pt>
                <c:pt idx="2874">
                  <c:v>1</c:v>
                </c:pt>
                <c:pt idx="2875">
                  <c:v>1</c:v>
                </c:pt>
                <c:pt idx="2876">
                  <c:v>1</c:v>
                </c:pt>
                <c:pt idx="2877">
                  <c:v>1</c:v>
                </c:pt>
                <c:pt idx="2878">
                  <c:v>1</c:v>
                </c:pt>
                <c:pt idx="2879">
                  <c:v>1</c:v>
                </c:pt>
                <c:pt idx="2880">
                  <c:v>0</c:v>
                </c:pt>
                <c:pt idx="2881">
                  <c:v>0</c:v>
                </c:pt>
                <c:pt idx="2882">
                  <c:v>1</c:v>
                </c:pt>
                <c:pt idx="2883">
                  <c:v>1</c:v>
                </c:pt>
                <c:pt idx="2884">
                  <c:v>0</c:v>
                </c:pt>
                <c:pt idx="2885">
                  <c:v>0</c:v>
                </c:pt>
                <c:pt idx="2886">
                  <c:v>0</c:v>
                </c:pt>
                <c:pt idx="2887">
                  <c:v>1</c:v>
                </c:pt>
                <c:pt idx="2888">
                  <c:v>0</c:v>
                </c:pt>
                <c:pt idx="2889">
                  <c:v>0</c:v>
                </c:pt>
                <c:pt idx="2890">
                  <c:v>0</c:v>
                </c:pt>
                <c:pt idx="2891">
                  <c:v>1</c:v>
                </c:pt>
                <c:pt idx="2892">
                  <c:v>1</c:v>
                </c:pt>
                <c:pt idx="2893">
                  <c:v>0</c:v>
                </c:pt>
                <c:pt idx="2894">
                  <c:v>0</c:v>
                </c:pt>
                <c:pt idx="2895">
                  <c:v>1</c:v>
                </c:pt>
                <c:pt idx="2896">
                  <c:v>1</c:v>
                </c:pt>
                <c:pt idx="2897">
                  <c:v>0</c:v>
                </c:pt>
                <c:pt idx="2898">
                  <c:v>1</c:v>
                </c:pt>
                <c:pt idx="2899">
                  <c:v>1</c:v>
                </c:pt>
                <c:pt idx="2900">
                  <c:v>0.66666666666666663</c:v>
                </c:pt>
                <c:pt idx="2901">
                  <c:v>0.66666666666666663</c:v>
                </c:pt>
                <c:pt idx="2902">
                  <c:v>0.66666666666666663</c:v>
                </c:pt>
                <c:pt idx="2903">
                  <c:v>0.66666666666666663</c:v>
                </c:pt>
                <c:pt idx="2904">
                  <c:v>0.66666666666666663</c:v>
                </c:pt>
                <c:pt idx="2905">
                  <c:v>0.66666666666666663</c:v>
                </c:pt>
                <c:pt idx="2906">
                  <c:v>0.66666666666666663</c:v>
                </c:pt>
                <c:pt idx="2907">
                  <c:v>0.66666666666666663</c:v>
                </c:pt>
                <c:pt idx="2908">
                  <c:v>0.66666666666666663</c:v>
                </c:pt>
                <c:pt idx="2909">
                  <c:v>0.66666666666666663</c:v>
                </c:pt>
                <c:pt idx="2910">
                  <c:v>1</c:v>
                </c:pt>
                <c:pt idx="2911">
                  <c:v>1</c:v>
                </c:pt>
                <c:pt idx="2912">
                  <c:v>1</c:v>
                </c:pt>
                <c:pt idx="2913">
                  <c:v>0.66666666666666663</c:v>
                </c:pt>
                <c:pt idx="2914">
                  <c:v>0.66666666666666663</c:v>
                </c:pt>
                <c:pt idx="2915">
                  <c:v>0.66666666666666663</c:v>
                </c:pt>
                <c:pt idx="2916">
                  <c:v>0.66666666666666663</c:v>
                </c:pt>
                <c:pt idx="2917">
                  <c:v>0.66666666666666663</c:v>
                </c:pt>
                <c:pt idx="2918">
                  <c:v>0.66666666666666663</c:v>
                </c:pt>
                <c:pt idx="2919">
                  <c:v>0.66666666666666663</c:v>
                </c:pt>
                <c:pt idx="2920">
                  <c:v>0.66666666666666663</c:v>
                </c:pt>
                <c:pt idx="2921">
                  <c:v>0.66666666666666663</c:v>
                </c:pt>
                <c:pt idx="2922">
                  <c:v>0.66666666666666663</c:v>
                </c:pt>
                <c:pt idx="2923">
                  <c:v>0.66666666666666663</c:v>
                </c:pt>
                <c:pt idx="2924">
                  <c:v>0.66666666666666663</c:v>
                </c:pt>
                <c:pt idx="2925">
                  <c:v>0.66666666666666663</c:v>
                </c:pt>
                <c:pt idx="2926">
                  <c:v>0.66666666666666663</c:v>
                </c:pt>
                <c:pt idx="2927">
                  <c:v>0.66666666666666663</c:v>
                </c:pt>
                <c:pt idx="2928">
                  <c:v>0.66666666666666663</c:v>
                </c:pt>
                <c:pt idx="2929">
                  <c:v>0.66666666666666663</c:v>
                </c:pt>
                <c:pt idx="2930">
                  <c:v>0.66666666666666663</c:v>
                </c:pt>
                <c:pt idx="2931">
                  <c:v>0.66666666666666663</c:v>
                </c:pt>
                <c:pt idx="2932">
                  <c:v>0.66666666666666663</c:v>
                </c:pt>
                <c:pt idx="2933">
                  <c:v>0.66666666666666663</c:v>
                </c:pt>
                <c:pt idx="2934">
                  <c:v>0.66666666666666663</c:v>
                </c:pt>
                <c:pt idx="2935">
                  <c:v>0.66666666666666663</c:v>
                </c:pt>
                <c:pt idx="2936">
                  <c:v>0.66666666666666663</c:v>
                </c:pt>
                <c:pt idx="2937">
                  <c:v>0.66666666666666663</c:v>
                </c:pt>
                <c:pt idx="2938">
                  <c:v>0.66666666666666663</c:v>
                </c:pt>
                <c:pt idx="2939">
                  <c:v>0.66666666666666663</c:v>
                </c:pt>
                <c:pt idx="2940">
                  <c:v>0.66666666666666663</c:v>
                </c:pt>
                <c:pt idx="2941">
                  <c:v>0.66666666666666663</c:v>
                </c:pt>
                <c:pt idx="2942">
                  <c:v>0.66666666666666663</c:v>
                </c:pt>
                <c:pt idx="2943">
                  <c:v>0.66666666666666663</c:v>
                </c:pt>
                <c:pt idx="2944">
                  <c:v>0.66666666666666663</c:v>
                </c:pt>
                <c:pt idx="2945">
                  <c:v>0.66666666666666663</c:v>
                </c:pt>
                <c:pt idx="2946">
                  <c:v>0.66666666666666663</c:v>
                </c:pt>
                <c:pt idx="2947">
                  <c:v>0.66666666666666663</c:v>
                </c:pt>
                <c:pt idx="2948">
                  <c:v>0.66666666666666663</c:v>
                </c:pt>
                <c:pt idx="2949">
                  <c:v>0.66666666666666663</c:v>
                </c:pt>
                <c:pt idx="2950">
                  <c:v>0.66666666666666663</c:v>
                </c:pt>
                <c:pt idx="2951">
                  <c:v>0.66666666666666663</c:v>
                </c:pt>
                <c:pt idx="2952">
                  <c:v>0.66666666666666663</c:v>
                </c:pt>
                <c:pt idx="2953">
                  <c:v>0.66666666666666663</c:v>
                </c:pt>
                <c:pt idx="2954">
                  <c:v>0.66666666666666663</c:v>
                </c:pt>
                <c:pt idx="2955">
                  <c:v>0.66666666666666663</c:v>
                </c:pt>
                <c:pt idx="2956">
                  <c:v>0</c:v>
                </c:pt>
                <c:pt idx="2957">
                  <c:v>0</c:v>
                </c:pt>
                <c:pt idx="2958">
                  <c:v>0</c:v>
                </c:pt>
                <c:pt idx="2959">
                  <c:v>0.66666666666666663</c:v>
                </c:pt>
                <c:pt idx="2960">
                  <c:v>0.66666666666666663</c:v>
                </c:pt>
                <c:pt idx="2961">
                  <c:v>0.66666666666666663</c:v>
                </c:pt>
                <c:pt idx="2962">
                  <c:v>0.66666666666666663</c:v>
                </c:pt>
                <c:pt idx="2963">
                  <c:v>0</c:v>
                </c:pt>
                <c:pt idx="2964">
                  <c:v>0</c:v>
                </c:pt>
                <c:pt idx="2965">
                  <c:v>0</c:v>
                </c:pt>
                <c:pt idx="2966">
                  <c:v>0.66666666666666663</c:v>
                </c:pt>
                <c:pt idx="2967">
                  <c:v>0</c:v>
                </c:pt>
                <c:pt idx="2968">
                  <c:v>0.66666666666666663</c:v>
                </c:pt>
                <c:pt idx="2969">
                  <c:v>0</c:v>
                </c:pt>
                <c:pt idx="2970">
                  <c:v>0</c:v>
                </c:pt>
                <c:pt idx="2971">
                  <c:v>0.66666666666666663</c:v>
                </c:pt>
                <c:pt idx="2972">
                  <c:v>0.66666666666666663</c:v>
                </c:pt>
                <c:pt idx="2973">
                  <c:v>0.66666666666666663</c:v>
                </c:pt>
                <c:pt idx="2974">
                  <c:v>0</c:v>
                </c:pt>
                <c:pt idx="2975">
                  <c:v>0</c:v>
                </c:pt>
                <c:pt idx="2976">
                  <c:v>0.66666666666666663</c:v>
                </c:pt>
                <c:pt idx="2977">
                  <c:v>0.66666666666666663</c:v>
                </c:pt>
                <c:pt idx="2978">
                  <c:v>0.66666666666666663</c:v>
                </c:pt>
                <c:pt idx="2979">
                  <c:v>0</c:v>
                </c:pt>
                <c:pt idx="2980">
                  <c:v>0</c:v>
                </c:pt>
                <c:pt idx="2981">
                  <c:v>0.66666666666666663</c:v>
                </c:pt>
                <c:pt idx="2982">
                  <c:v>0</c:v>
                </c:pt>
                <c:pt idx="2983">
                  <c:v>0</c:v>
                </c:pt>
                <c:pt idx="2984">
                  <c:v>0.66666666666666663</c:v>
                </c:pt>
                <c:pt idx="2985">
                  <c:v>0.66666666666666663</c:v>
                </c:pt>
                <c:pt idx="2986">
                  <c:v>0</c:v>
                </c:pt>
                <c:pt idx="2987">
                  <c:v>0</c:v>
                </c:pt>
                <c:pt idx="2988">
                  <c:v>0.66666666666666663</c:v>
                </c:pt>
                <c:pt idx="2989">
                  <c:v>0</c:v>
                </c:pt>
                <c:pt idx="2990">
                  <c:v>0.66666666666666663</c:v>
                </c:pt>
                <c:pt idx="2991">
                  <c:v>0.66666666666666663</c:v>
                </c:pt>
                <c:pt idx="2992">
                  <c:v>0.66666666666666663</c:v>
                </c:pt>
                <c:pt idx="2993">
                  <c:v>0.66666666666666663</c:v>
                </c:pt>
                <c:pt idx="2994">
                  <c:v>0</c:v>
                </c:pt>
                <c:pt idx="2995">
                  <c:v>0.66666666666666663</c:v>
                </c:pt>
                <c:pt idx="2996">
                  <c:v>0</c:v>
                </c:pt>
                <c:pt idx="2997">
                  <c:v>0.66666666666666663</c:v>
                </c:pt>
                <c:pt idx="2998">
                  <c:v>0</c:v>
                </c:pt>
                <c:pt idx="2999">
                  <c:v>0.66666666666666663</c:v>
                </c:pt>
                <c:pt idx="3000">
                  <c:v>0.66666666666666663</c:v>
                </c:pt>
                <c:pt idx="3001">
                  <c:v>0</c:v>
                </c:pt>
                <c:pt idx="3002">
                  <c:v>0.66666666666666663</c:v>
                </c:pt>
                <c:pt idx="3003">
                  <c:v>0.66666666666666663</c:v>
                </c:pt>
                <c:pt idx="3004">
                  <c:v>0</c:v>
                </c:pt>
                <c:pt idx="3005">
                  <c:v>0.66666666666666663</c:v>
                </c:pt>
                <c:pt idx="3006">
                  <c:v>0.66666666666666663</c:v>
                </c:pt>
                <c:pt idx="3007">
                  <c:v>0.66666666666666663</c:v>
                </c:pt>
                <c:pt idx="3008">
                  <c:v>0.66666666666666663</c:v>
                </c:pt>
                <c:pt idx="3009">
                  <c:v>0.66666666666666663</c:v>
                </c:pt>
                <c:pt idx="3010">
                  <c:v>0.66666666666666663</c:v>
                </c:pt>
                <c:pt idx="3011">
                  <c:v>0.66666666666666663</c:v>
                </c:pt>
                <c:pt idx="3012">
                  <c:v>0</c:v>
                </c:pt>
                <c:pt idx="3013">
                  <c:v>0</c:v>
                </c:pt>
                <c:pt idx="3014">
                  <c:v>0.66666666666666663</c:v>
                </c:pt>
                <c:pt idx="3015">
                  <c:v>0</c:v>
                </c:pt>
                <c:pt idx="3016">
                  <c:v>0.66666666666666663</c:v>
                </c:pt>
                <c:pt idx="3017">
                  <c:v>0.66666666666666663</c:v>
                </c:pt>
                <c:pt idx="3018">
                  <c:v>0</c:v>
                </c:pt>
                <c:pt idx="3019">
                  <c:v>0.66666666666666663</c:v>
                </c:pt>
                <c:pt idx="3020">
                  <c:v>0</c:v>
                </c:pt>
                <c:pt idx="3021">
                  <c:v>0.66666666666666663</c:v>
                </c:pt>
                <c:pt idx="3022">
                  <c:v>0</c:v>
                </c:pt>
                <c:pt idx="3023">
                  <c:v>0</c:v>
                </c:pt>
                <c:pt idx="3024">
                  <c:v>0</c:v>
                </c:pt>
                <c:pt idx="3025">
                  <c:v>0.66666666666666663</c:v>
                </c:pt>
                <c:pt idx="3026">
                  <c:v>0.66666666666666663</c:v>
                </c:pt>
                <c:pt idx="3027">
                  <c:v>0.66666666666666663</c:v>
                </c:pt>
                <c:pt idx="3028">
                  <c:v>0</c:v>
                </c:pt>
                <c:pt idx="3029">
                  <c:v>0</c:v>
                </c:pt>
                <c:pt idx="3030">
                  <c:v>0.66666666666666663</c:v>
                </c:pt>
                <c:pt idx="3031">
                  <c:v>0.66666666666666663</c:v>
                </c:pt>
                <c:pt idx="3032">
                  <c:v>0</c:v>
                </c:pt>
                <c:pt idx="3033">
                  <c:v>0</c:v>
                </c:pt>
                <c:pt idx="3034">
                  <c:v>1</c:v>
                </c:pt>
                <c:pt idx="3035">
                  <c:v>1</c:v>
                </c:pt>
                <c:pt idx="3036">
                  <c:v>1</c:v>
                </c:pt>
                <c:pt idx="3037">
                  <c:v>0.33333333333333331</c:v>
                </c:pt>
                <c:pt idx="3038">
                  <c:v>0.33333333333333331</c:v>
                </c:pt>
                <c:pt idx="3039">
                  <c:v>0.33333333333333331</c:v>
                </c:pt>
                <c:pt idx="3040">
                  <c:v>0.33333333333333331</c:v>
                </c:pt>
                <c:pt idx="3041">
                  <c:v>0.33333333333333331</c:v>
                </c:pt>
                <c:pt idx="3042">
                  <c:v>0.33333333333333331</c:v>
                </c:pt>
                <c:pt idx="3043">
                  <c:v>0.33333333333333331</c:v>
                </c:pt>
                <c:pt idx="3044">
                  <c:v>1</c:v>
                </c:pt>
                <c:pt idx="3045">
                  <c:v>1</c:v>
                </c:pt>
                <c:pt idx="3046">
                  <c:v>0.33333333333333331</c:v>
                </c:pt>
                <c:pt idx="3047">
                  <c:v>0.33333333333333331</c:v>
                </c:pt>
                <c:pt idx="3048">
                  <c:v>1</c:v>
                </c:pt>
                <c:pt idx="3049">
                  <c:v>0.33333333333333331</c:v>
                </c:pt>
                <c:pt idx="3050">
                  <c:v>0.33333333333333331</c:v>
                </c:pt>
                <c:pt idx="3051">
                  <c:v>1</c:v>
                </c:pt>
                <c:pt idx="3052">
                  <c:v>1</c:v>
                </c:pt>
                <c:pt idx="3053">
                  <c:v>1</c:v>
                </c:pt>
                <c:pt idx="3054">
                  <c:v>0.33333333333333331</c:v>
                </c:pt>
                <c:pt idx="3055">
                  <c:v>1</c:v>
                </c:pt>
                <c:pt idx="3056">
                  <c:v>0.33333333333333331</c:v>
                </c:pt>
                <c:pt idx="3057">
                  <c:v>1</c:v>
                </c:pt>
                <c:pt idx="3058">
                  <c:v>0.33333333333333331</c:v>
                </c:pt>
                <c:pt idx="3059">
                  <c:v>1</c:v>
                </c:pt>
                <c:pt idx="3060">
                  <c:v>1</c:v>
                </c:pt>
                <c:pt idx="3061">
                  <c:v>0.33333333333333331</c:v>
                </c:pt>
                <c:pt idx="3062">
                  <c:v>1</c:v>
                </c:pt>
                <c:pt idx="3063">
                  <c:v>0.33333333333333331</c:v>
                </c:pt>
                <c:pt idx="3064">
                  <c:v>1</c:v>
                </c:pt>
                <c:pt idx="3065">
                  <c:v>1</c:v>
                </c:pt>
                <c:pt idx="3066">
                  <c:v>1</c:v>
                </c:pt>
                <c:pt idx="3067">
                  <c:v>0.33333333333333331</c:v>
                </c:pt>
                <c:pt idx="3068">
                  <c:v>1</c:v>
                </c:pt>
                <c:pt idx="3069">
                  <c:v>1</c:v>
                </c:pt>
                <c:pt idx="3070">
                  <c:v>0.33333333333333331</c:v>
                </c:pt>
                <c:pt idx="3071">
                  <c:v>0.33333333333333331</c:v>
                </c:pt>
                <c:pt idx="3072">
                  <c:v>1</c:v>
                </c:pt>
                <c:pt idx="3073">
                  <c:v>0.33333333333333331</c:v>
                </c:pt>
                <c:pt idx="3074">
                  <c:v>0.33333333333333331</c:v>
                </c:pt>
                <c:pt idx="3075">
                  <c:v>0.33333333333333331</c:v>
                </c:pt>
                <c:pt idx="3076">
                  <c:v>0.33333333333333331</c:v>
                </c:pt>
                <c:pt idx="3077">
                  <c:v>0.33333333333333331</c:v>
                </c:pt>
                <c:pt idx="3078">
                  <c:v>1</c:v>
                </c:pt>
                <c:pt idx="3079">
                  <c:v>0.33333333333333331</c:v>
                </c:pt>
                <c:pt idx="3080">
                  <c:v>0.33333333333333331</c:v>
                </c:pt>
                <c:pt idx="3081">
                  <c:v>1</c:v>
                </c:pt>
                <c:pt idx="3082">
                  <c:v>1</c:v>
                </c:pt>
                <c:pt idx="3083">
                  <c:v>1</c:v>
                </c:pt>
                <c:pt idx="3084">
                  <c:v>1</c:v>
                </c:pt>
                <c:pt idx="3085">
                  <c:v>0.33333333333333331</c:v>
                </c:pt>
                <c:pt idx="3086">
                  <c:v>1</c:v>
                </c:pt>
                <c:pt idx="3087">
                  <c:v>0.33333333333333331</c:v>
                </c:pt>
                <c:pt idx="3088">
                  <c:v>1</c:v>
                </c:pt>
                <c:pt idx="3089">
                  <c:v>0.33333333333333331</c:v>
                </c:pt>
                <c:pt idx="3090">
                  <c:v>1</c:v>
                </c:pt>
                <c:pt idx="3091">
                  <c:v>0.33333333333333331</c:v>
                </c:pt>
                <c:pt idx="3092">
                  <c:v>1</c:v>
                </c:pt>
                <c:pt idx="3093">
                  <c:v>0.33333333333333331</c:v>
                </c:pt>
                <c:pt idx="3094">
                  <c:v>0.33333333333333331</c:v>
                </c:pt>
                <c:pt idx="3095">
                  <c:v>0.33333333333333331</c:v>
                </c:pt>
                <c:pt idx="3096">
                  <c:v>0.33333333333333331</c:v>
                </c:pt>
                <c:pt idx="3097">
                  <c:v>1</c:v>
                </c:pt>
                <c:pt idx="3098">
                  <c:v>1</c:v>
                </c:pt>
                <c:pt idx="3099">
                  <c:v>0.66666666666666663</c:v>
                </c:pt>
                <c:pt idx="3100">
                  <c:v>0.66666666666666663</c:v>
                </c:pt>
                <c:pt idx="3101">
                  <c:v>0.66666666666666663</c:v>
                </c:pt>
                <c:pt idx="3102">
                  <c:v>0.66666666666666663</c:v>
                </c:pt>
                <c:pt idx="3103">
                  <c:v>0.66666666666666663</c:v>
                </c:pt>
                <c:pt idx="3104">
                  <c:v>0.66666666666666663</c:v>
                </c:pt>
                <c:pt idx="3105">
                  <c:v>0.66666666666666663</c:v>
                </c:pt>
                <c:pt idx="3106">
                  <c:v>0.66666666666666663</c:v>
                </c:pt>
                <c:pt idx="3107">
                  <c:v>0.66666666666666663</c:v>
                </c:pt>
                <c:pt idx="3108">
                  <c:v>0.66666666666666663</c:v>
                </c:pt>
                <c:pt idx="3109">
                  <c:v>0.66666666666666663</c:v>
                </c:pt>
                <c:pt idx="3110">
                  <c:v>0.66666666666666663</c:v>
                </c:pt>
                <c:pt idx="3111">
                  <c:v>0.66666666666666663</c:v>
                </c:pt>
                <c:pt idx="3112">
                  <c:v>0.66666666666666663</c:v>
                </c:pt>
                <c:pt idx="3113">
                  <c:v>0.66666666666666663</c:v>
                </c:pt>
                <c:pt idx="3114">
                  <c:v>0.66666666666666663</c:v>
                </c:pt>
                <c:pt idx="3115">
                  <c:v>0.66666666666666663</c:v>
                </c:pt>
                <c:pt idx="3116">
                  <c:v>0.66666666666666663</c:v>
                </c:pt>
                <c:pt idx="3117">
                  <c:v>0.66666666666666663</c:v>
                </c:pt>
                <c:pt idx="3118">
                  <c:v>0.66666666666666663</c:v>
                </c:pt>
                <c:pt idx="3119">
                  <c:v>0.66666666666666663</c:v>
                </c:pt>
                <c:pt idx="3120">
                  <c:v>0.66666666666666663</c:v>
                </c:pt>
                <c:pt idx="3121">
                  <c:v>0.66666666666666663</c:v>
                </c:pt>
                <c:pt idx="3122">
                  <c:v>0.66666666666666663</c:v>
                </c:pt>
                <c:pt idx="3123">
                  <c:v>0.66666666666666663</c:v>
                </c:pt>
                <c:pt idx="3124">
                  <c:v>0.66666666666666663</c:v>
                </c:pt>
                <c:pt idx="3125">
                  <c:v>0.66666666666666663</c:v>
                </c:pt>
                <c:pt idx="3126">
                  <c:v>0.66666666666666663</c:v>
                </c:pt>
                <c:pt idx="3127">
                  <c:v>0.66666666666666663</c:v>
                </c:pt>
                <c:pt idx="3128">
                  <c:v>0.66666666666666663</c:v>
                </c:pt>
                <c:pt idx="3129">
                  <c:v>0.66666666666666663</c:v>
                </c:pt>
                <c:pt idx="3130">
                  <c:v>0.66666666666666663</c:v>
                </c:pt>
                <c:pt idx="3131">
                  <c:v>0.66666666666666663</c:v>
                </c:pt>
                <c:pt idx="3132">
                  <c:v>0.66666666666666663</c:v>
                </c:pt>
                <c:pt idx="3133">
                  <c:v>0.66666666666666663</c:v>
                </c:pt>
                <c:pt idx="3134">
                  <c:v>0.33333333333333331</c:v>
                </c:pt>
                <c:pt idx="3135">
                  <c:v>0.33333333333333331</c:v>
                </c:pt>
                <c:pt idx="3136">
                  <c:v>0.33333333333333331</c:v>
                </c:pt>
                <c:pt idx="3137">
                  <c:v>0.33333333333333331</c:v>
                </c:pt>
                <c:pt idx="3138">
                  <c:v>0.66666666666666663</c:v>
                </c:pt>
                <c:pt idx="3139">
                  <c:v>0.66666666666666663</c:v>
                </c:pt>
                <c:pt idx="3140">
                  <c:v>0.66666666666666663</c:v>
                </c:pt>
                <c:pt idx="3141">
                  <c:v>0.66666666666666663</c:v>
                </c:pt>
                <c:pt idx="3142">
                  <c:v>0.66666666666666663</c:v>
                </c:pt>
                <c:pt idx="3143">
                  <c:v>0.66666666666666663</c:v>
                </c:pt>
                <c:pt idx="3144">
                  <c:v>0.66666666666666663</c:v>
                </c:pt>
                <c:pt idx="3145">
                  <c:v>0.66666666666666663</c:v>
                </c:pt>
                <c:pt idx="3146">
                  <c:v>0.66666666666666663</c:v>
                </c:pt>
                <c:pt idx="3147">
                  <c:v>0.66666666666666663</c:v>
                </c:pt>
                <c:pt idx="3148">
                  <c:v>0.66666666666666663</c:v>
                </c:pt>
                <c:pt idx="3149">
                  <c:v>0.66666666666666663</c:v>
                </c:pt>
                <c:pt idx="3150">
                  <c:v>0.66666666666666663</c:v>
                </c:pt>
                <c:pt idx="3151">
                  <c:v>0.66666666666666663</c:v>
                </c:pt>
                <c:pt idx="3152">
                  <c:v>0.66666666666666663</c:v>
                </c:pt>
                <c:pt idx="3153">
                  <c:v>0.66666666666666663</c:v>
                </c:pt>
                <c:pt idx="3154">
                  <c:v>0.66666666666666663</c:v>
                </c:pt>
                <c:pt idx="3155">
                  <c:v>0.66666666666666663</c:v>
                </c:pt>
                <c:pt idx="3156">
                  <c:v>0.66666666666666663</c:v>
                </c:pt>
                <c:pt idx="3157">
                  <c:v>0</c:v>
                </c:pt>
                <c:pt idx="3158">
                  <c:v>0.33333333333333331</c:v>
                </c:pt>
                <c:pt idx="3159">
                  <c:v>0.33333333333333331</c:v>
                </c:pt>
                <c:pt idx="3160">
                  <c:v>0.33333333333333331</c:v>
                </c:pt>
                <c:pt idx="3161">
                  <c:v>0.33333333333333331</c:v>
                </c:pt>
                <c:pt idx="3162">
                  <c:v>0.33333333333333331</c:v>
                </c:pt>
                <c:pt idx="3163">
                  <c:v>0</c:v>
                </c:pt>
                <c:pt idx="3164">
                  <c:v>0</c:v>
                </c:pt>
                <c:pt idx="3165">
                  <c:v>0</c:v>
                </c:pt>
                <c:pt idx="3166">
                  <c:v>0</c:v>
                </c:pt>
                <c:pt idx="3167">
                  <c:v>0</c:v>
                </c:pt>
                <c:pt idx="3168">
                  <c:v>0</c:v>
                </c:pt>
                <c:pt idx="3169">
                  <c:v>0</c:v>
                </c:pt>
                <c:pt idx="3170">
                  <c:v>0</c:v>
                </c:pt>
                <c:pt idx="3171">
                  <c:v>0</c:v>
                </c:pt>
                <c:pt idx="3172">
                  <c:v>0.33333333333333331</c:v>
                </c:pt>
                <c:pt idx="3173">
                  <c:v>0.33333333333333331</c:v>
                </c:pt>
                <c:pt idx="3174">
                  <c:v>0.33333333333333331</c:v>
                </c:pt>
                <c:pt idx="3175">
                  <c:v>0.33333333333333331</c:v>
                </c:pt>
                <c:pt idx="3176">
                  <c:v>0.33333333333333331</c:v>
                </c:pt>
                <c:pt idx="3177">
                  <c:v>0.33333333333333331</c:v>
                </c:pt>
                <c:pt idx="3178">
                  <c:v>0.66666666666666663</c:v>
                </c:pt>
                <c:pt idx="3179">
                  <c:v>0.66666666666666663</c:v>
                </c:pt>
                <c:pt idx="3180">
                  <c:v>0.66666666666666663</c:v>
                </c:pt>
                <c:pt idx="3181">
                  <c:v>0.66666666666666663</c:v>
                </c:pt>
                <c:pt idx="3182">
                  <c:v>0.66666666666666663</c:v>
                </c:pt>
                <c:pt idx="3183">
                  <c:v>0.66666666666666663</c:v>
                </c:pt>
                <c:pt idx="3184">
                  <c:v>0.66666666666666663</c:v>
                </c:pt>
                <c:pt idx="3185">
                  <c:v>0.66666666666666663</c:v>
                </c:pt>
                <c:pt idx="3186">
                  <c:v>0.66666666666666663</c:v>
                </c:pt>
                <c:pt idx="3187">
                  <c:v>0.66666666666666663</c:v>
                </c:pt>
                <c:pt idx="3188">
                  <c:v>0.66666666666666663</c:v>
                </c:pt>
                <c:pt idx="3189">
                  <c:v>0.66666666666666663</c:v>
                </c:pt>
                <c:pt idx="3190">
                  <c:v>0.66666666666666663</c:v>
                </c:pt>
                <c:pt idx="3191">
                  <c:v>0.66666666666666663</c:v>
                </c:pt>
                <c:pt idx="3192">
                  <c:v>1</c:v>
                </c:pt>
                <c:pt idx="3193">
                  <c:v>0</c:v>
                </c:pt>
                <c:pt idx="3194">
                  <c:v>0</c:v>
                </c:pt>
                <c:pt idx="3195">
                  <c:v>1</c:v>
                </c:pt>
                <c:pt idx="3196">
                  <c:v>0</c:v>
                </c:pt>
                <c:pt idx="3197">
                  <c:v>0</c:v>
                </c:pt>
                <c:pt idx="3198">
                  <c:v>1</c:v>
                </c:pt>
                <c:pt idx="3199">
                  <c:v>1</c:v>
                </c:pt>
                <c:pt idx="3200">
                  <c:v>1</c:v>
                </c:pt>
                <c:pt idx="3201">
                  <c:v>0</c:v>
                </c:pt>
                <c:pt idx="3202">
                  <c:v>1</c:v>
                </c:pt>
                <c:pt idx="3203">
                  <c:v>0</c:v>
                </c:pt>
                <c:pt idx="3204">
                  <c:v>0</c:v>
                </c:pt>
                <c:pt idx="3205">
                  <c:v>0</c:v>
                </c:pt>
                <c:pt idx="3206">
                  <c:v>1</c:v>
                </c:pt>
                <c:pt idx="3207">
                  <c:v>1</c:v>
                </c:pt>
                <c:pt idx="3208">
                  <c:v>1</c:v>
                </c:pt>
                <c:pt idx="3209">
                  <c:v>0</c:v>
                </c:pt>
                <c:pt idx="3210">
                  <c:v>1</c:v>
                </c:pt>
                <c:pt idx="3211">
                  <c:v>1</c:v>
                </c:pt>
                <c:pt idx="3212">
                  <c:v>0</c:v>
                </c:pt>
                <c:pt idx="3213">
                  <c:v>1</c:v>
                </c:pt>
                <c:pt idx="3214">
                  <c:v>1</c:v>
                </c:pt>
                <c:pt idx="3215">
                  <c:v>0</c:v>
                </c:pt>
                <c:pt idx="3216">
                  <c:v>1</c:v>
                </c:pt>
                <c:pt idx="3217">
                  <c:v>0</c:v>
                </c:pt>
                <c:pt idx="3218">
                  <c:v>0</c:v>
                </c:pt>
                <c:pt idx="3219">
                  <c:v>0</c:v>
                </c:pt>
                <c:pt idx="3220">
                  <c:v>0.66666666666666663</c:v>
                </c:pt>
                <c:pt idx="3221">
                  <c:v>0.66666666666666663</c:v>
                </c:pt>
                <c:pt idx="3222">
                  <c:v>0.66666666666666663</c:v>
                </c:pt>
                <c:pt idx="3223">
                  <c:v>0.66666666666666663</c:v>
                </c:pt>
                <c:pt idx="3224">
                  <c:v>0.66666666666666663</c:v>
                </c:pt>
                <c:pt idx="3225">
                  <c:v>0.66666666666666663</c:v>
                </c:pt>
                <c:pt idx="3226">
                  <c:v>0</c:v>
                </c:pt>
                <c:pt idx="3227">
                  <c:v>1</c:v>
                </c:pt>
                <c:pt idx="3228">
                  <c:v>1</c:v>
                </c:pt>
                <c:pt idx="3229">
                  <c:v>0</c:v>
                </c:pt>
                <c:pt idx="3230">
                  <c:v>0</c:v>
                </c:pt>
                <c:pt idx="3231">
                  <c:v>0</c:v>
                </c:pt>
                <c:pt idx="3232">
                  <c:v>1</c:v>
                </c:pt>
                <c:pt idx="3233">
                  <c:v>1</c:v>
                </c:pt>
                <c:pt idx="3234">
                  <c:v>1</c:v>
                </c:pt>
                <c:pt idx="3235">
                  <c:v>0</c:v>
                </c:pt>
                <c:pt idx="3236">
                  <c:v>0</c:v>
                </c:pt>
                <c:pt idx="3237">
                  <c:v>1</c:v>
                </c:pt>
                <c:pt idx="3238">
                  <c:v>1</c:v>
                </c:pt>
                <c:pt idx="3239">
                  <c:v>1</c:v>
                </c:pt>
                <c:pt idx="3240">
                  <c:v>0</c:v>
                </c:pt>
                <c:pt idx="3241">
                  <c:v>0</c:v>
                </c:pt>
                <c:pt idx="3242">
                  <c:v>1</c:v>
                </c:pt>
                <c:pt idx="3243">
                  <c:v>1</c:v>
                </c:pt>
                <c:pt idx="3244">
                  <c:v>1</c:v>
                </c:pt>
                <c:pt idx="3245">
                  <c:v>0</c:v>
                </c:pt>
                <c:pt idx="3246">
                  <c:v>0</c:v>
                </c:pt>
                <c:pt idx="3247">
                  <c:v>0</c:v>
                </c:pt>
                <c:pt idx="3248">
                  <c:v>1</c:v>
                </c:pt>
                <c:pt idx="3249">
                  <c:v>0</c:v>
                </c:pt>
                <c:pt idx="3250">
                  <c:v>1</c:v>
                </c:pt>
                <c:pt idx="3251">
                  <c:v>0</c:v>
                </c:pt>
                <c:pt idx="3252">
                  <c:v>1</c:v>
                </c:pt>
                <c:pt idx="3253">
                  <c:v>1</c:v>
                </c:pt>
                <c:pt idx="3254">
                  <c:v>1</c:v>
                </c:pt>
                <c:pt idx="3255">
                  <c:v>0</c:v>
                </c:pt>
                <c:pt idx="3256">
                  <c:v>0</c:v>
                </c:pt>
                <c:pt idx="3257">
                  <c:v>1</c:v>
                </c:pt>
                <c:pt idx="3258">
                  <c:v>1</c:v>
                </c:pt>
                <c:pt idx="3259">
                  <c:v>1</c:v>
                </c:pt>
                <c:pt idx="3260">
                  <c:v>0</c:v>
                </c:pt>
                <c:pt idx="3261">
                  <c:v>1</c:v>
                </c:pt>
                <c:pt idx="3262">
                  <c:v>0</c:v>
                </c:pt>
                <c:pt idx="3263">
                  <c:v>0</c:v>
                </c:pt>
                <c:pt idx="3264">
                  <c:v>0</c:v>
                </c:pt>
                <c:pt idx="3265">
                  <c:v>1</c:v>
                </c:pt>
                <c:pt idx="3266">
                  <c:v>1</c:v>
                </c:pt>
                <c:pt idx="3267">
                  <c:v>1</c:v>
                </c:pt>
                <c:pt idx="3268">
                  <c:v>1</c:v>
                </c:pt>
                <c:pt idx="3269">
                  <c:v>1</c:v>
                </c:pt>
                <c:pt idx="3270">
                  <c:v>1</c:v>
                </c:pt>
                <c:pt idx="3271">
                  <c:v>1</c:v>
                </c:pt>
                <c:pt idx="3272">
                  <c:v>0.66666666666666663</c:v>
                </c:pt>
                <c:pt idx="3273">
                  <c:v>0.66666666666666663</c:v>
                </c:pt>
                <c:pt idx="3274">
                  <c:v>0.66666666666666663</c:v>
                </c:pt>
                <c:pt idx="3275">
                  <c:v>0.66666666666666663</c:v>
                </c:pt>
                <c:pt idx="3276">
                  <c:v>0.66666666666666663</c:v>
                </c:pt>
                <c:pt idx="3277">
                  <c:v>0.66666666666666663</c:v>
                </c:pt>
                <c:pt idx="3278">
                  <c:v>0.66666666666666663</c:v>
                </c:pt>
                <c:pt idx="3279">
                  <c:v>0.66666666666666663</c:v>
                </c:pt>
                <c:pt idx="3280">
                  <c:v>0.66666666666666663</c:v>
                </c:pt>
                <c:pt idx="3281">
                  <c:v>0.66666666666666663</c:v>
                </c:pt>
                <c:pt idx="3282">
                  <c:v>0.66666666666666663</c:v>
                </c:pt>
                <c:pt idx="3283">
                  <c:v>0.66666666666666663</c:v>
                </c:pt>
                <c:pt idx="3284">
                  <c:v>0.66666666666666663</c:v>
                </c:pt>
                <c:pt idx="3285">
                  <c:v>0.66666666666666663</c:v>
                </c:pt>
                <c:pt idx="3286">
                  <c:v>0.66666666666666663</c:v>
                </c:pt>
                <c:pt idx="3287">
                  <c:v>0.66666666666666663</c:v>
                </c:pt>
                <c:pt idx="3288">
                  <c:v>0.66666666666666663</c:v>
                </c:pt>
                <c:pt idx="3289">
                  <c:v>0.66666666666666663</c:v>
                </c:pt>
                <c:pt idx="3290">
                  <c:v>0.66666666666666663</c:v>
                </c:pt>
                <c:pt idx="3291">
                  <c:v>0.66666666666666663</c:v>
                </c:pt>
                <c:pt idx="3292">
                  <c:v>0.66666666666666663</c:v>
                </c:pt>
                <c:pt idx="3293">
                  <c:v>0.66666666666666663</c:v>
                </c:pt>
                <c:pt idx="3294">
                  <c:v>0.66666666666666663</c:v>
                </c:pt>
                <c:pt idx="3295">
                  <c:v>0.66666666666666663</c:v>
                </c:pt>
                <c:pt idx="3296">
                  <c:v>0.66666666666666663</c:v>
                </c:pt>
                <c:pt idx="3297">
                  <c:v>0.66666666666666663</c:v>
                </c:pt>
                <c:pt idx="3298">
                  <c:v>0.66666666666666663</c:v>
                </c:pt>
                <c:pt idx="3299">
                  <c:v>0.66666666666666663</c:v>
                </c:pt>
                <c:pt idx="3300">
                  <c:v>0.66666666666666663</c:v>
                </c:pt>
                <c:pt idx="3301">
                  <c:v>0.66666666666666663</c:v>
                </c:pt>
                <c:pt idx="3302">
                  <c:v>0.66666666666666663</c:v>
                </c:pt>
                <c:pt idx="3303">
                  <c:v>0.66666666666666663</c:v>
                </c:pt>
                <c:pt idx="3304">
                  <c:v>0.66666666666666663</c:v>
                </c:pt>
                <c:pt idx="3305">
                  <c:v>0.66666666666666663</c:v>
                </c:pt>
                <c:pt idx="3306">
                  <c:v>0.66666666666666663</c:v>
                </c:pt>
                <c:pt idx="3307">
                  <c:v>0.66666666666666663</c:v>
                </c:pt>
                <c:pt idx="3308">
                  <c:v>0.66666666666666663</c:v>
                </c:pt>
                <c:pt idx="3309">
                  <c:v>0.66666666666666663</c:v>
                </c:pt>
                <c:pt idx="3310">
                  <c:v>0.66666666666666663</c:v>
                </c:pt>
                <c:pt idx="3311">
                  <c:v>0.66666666666666663</c:v>
                </c:pt>
                <c:pt idx="3312">
                  <c:v>0.66666666666666663</c:v>
                </c:pt>
                <c:pt idx="3313">
                  <c:v>0.66666666666666663</c:v>
                </c:pt>
                <c:pt idx="3314">
                  <c:v>0.66666666666666663</c:v>
                </c:pt>
                <c:pt idx="3315">
                  <c:v>0.66666666666666663</c:v>
                </c:pt>
                <c:pt idx="3316">
                  <c:v>0.66666666666666663</c:v>
                </c:pt>
                <c:pt idx="3317">
                  <c:v>0.66666666666666663</c:v>
                </c:pt>
                <c:pt idx="3318">
                  <c:v>0.66666666666666663</c:v>
                </c:pt>
                <c:pt idx="3319">
                  <c:v>0.66666666666666663</c:v>
                </c:pt>
                <c:pt idx="3320">
                  <c:v>0.66666666666666663</c:v>
                </c:pt>
                <c:pt idx="3321">
                  <c:v>0.66666666666666663</c:v>
                </c:pt>
                <c:pt idx="3322">
                  <c:v>0.66666666666666663</c:v>
                </c:pt>
                <c:pt idx="3323">
                  <c:v>0.66666666666666663</c:v>
                </c:pt>
                <c:pt idx="3324">
                  <c:v>0.66666666666666663</c:v>
                </c:pt>
                <c:pt idx="3325">
                  <c:v>0.66666666666666663</c:v>
                </c:pt>
                <c:pt idx="3326">
                  <c:v>0.66666666666666663</c:v>
                </c:pt>
                <c:pt idx="3327">
                  <c:v>0.66666666666666663</c:v>
                </c:pt>
                <c:pt idx="3328">
                  <c:v>0.66666666666666663</c:v>
                </c:pt>
                <c:pt idx="3329">
                  <c:v>0.66666666666666663</c:v>
                </c:pt>
                <c:pt idx="3330">
                  <c:v>0.66666666666666663</c:v>
                </c:pt>
                <c:pt idx="3331">
                  <c:v>0.66666666666666663</c:v>
                </c:pt>
                <c:pt idx="3332">
                  <c:v>0.66666666666666663</c:v>
                </c:pt>
                <c:pt idx="3333">
                  <c:v>0.66666666666666663</c:v>
                </c:pt>
                <c:pt idx="3334">
                  <c:v>0.66666666666666663</c:v>
                </c:pt>
                <c:pt idx="3335">
                  <c:v>0.66666666666666663</c:v>
                </c:pt>
                <c:pt idx="3336">
                  <c:v>0.66666666666666663</c:v>
                </c:pt>
                <c:pt idx="3337">
                  <c:v>0.66666666666666663</c:v>
                </c:pt>
                <c:pt idx="3338">
                  <c:v>0.66666666666666663</c:v>
                </c:pt>
                <c:pt idx="3339">
                  <c:v>0.66666666666666663</c:v>
                </c:pt>
                <c:pt idx="3340">
                  <c:v>0.66666666666666663</c:v>
                </c:pt>
                <c:pt idx="3341">
                  <c:v>0.66666666666666663</c:v>
                </c:pt>
                <c:pt idx="3342">
                  <c:v>0.66666666666666663</c:v>
                </c:pt>
                <c:pt idx="3343">
                  <c:v>0.66666666666666663</c:v>
                </c:pt>
                <c:pt idx="3344">
                  <c:v>0.66666666666666663</c:v>
                </c:pt>
                <c:pt idx="3345">
                  <c:v>0.66666666666666663</c:v>
                </c:pt>
                <c:pt idx="3346">
                  <c:v>0.66666666666666663</c:v>
                </c:pt>
                <c:pt idx="3347">
                  <c:v>0.66666666666666663</c:v>
                </c:pt>
                <c:pt idx="3348">
                  <c:v>0.66666666666666663</c:v>
                </c:pt>
                <c:pt idx="3349">
                  <c:v>0.66666666666666663</c:v>
                </c:pt>
                <c:pt idx="3350">
                  <c:v>0.66666666666666663</c:v>
                </c:pt>
                <c:pt idx="3351">
                  <c:v>0.66666666666666663</c:v>
                </c:pt>
                <c:pt idx="3352">
                  <c:v>0.66666666666666663</c:v>
                </c:pt>
                <c:pt idx="3353">
                  <c:v>0.66666666666666663</c:v>
                </c:pt>
                <c:pt idx="3354">
                  <c:v>0.66666666666666663</c:v>
                </c:pt>
                <c:pt idx="3355">
                  <c:v>0.66666666666666663</c:v>
                </c:pt>
                <c:pt idx="3356">
                  <c:v>0.66666666666666663</c:v>
                </c:pt>
                <c:pt idx="3357">
                  <c:v>0.66666666666666663</c:v>
                </c:pt>
                <c:pt idx="3358">
                  <c:v>0.66666666666666663</c:v>
                </c:pt>
                <c:pt idx="3359">
                  <c:v>0.66666666666666663</c:v>
                </c:pt>
                <c:pt idx="3360">
                  <c:v>0.66666666666666663</c:v>
                </c:pt>
                <c:pt idx="3361">
                  <c:v>0.66666666666666663</c:v>
                </c:pt>
                <c:pt idx="3362">
                  <c:v>0.66666666666666663</c:v>
                </c:pt>
                <c:pt idx="3363">
                  <c:v>0.66666666666666663</c:v>
                </c:pt>
                <c:pt idx="3364">
                  <c:v>0.66666666666666663</c:v>
                </c:pt>
                <c:pt idx="3365">
                  <c:v>0.66666666666666663</c:v>
                </c:pt>
                <c:pt idx="3366">
                  <c:v>0.66666666666666663</c:v>
                </c:pt>
                <c:pt idx="3367">
                  <c:v>0.66666666666666663</c:v>
                </c:pt>
                <c:pt idx="3368">
                  <c:v>0.66666666666666663</c:v>
                </c:pt>
                <c:pt idx="3369">
                  <c:v>0.66666666666666663</c:v>
                </c:pt>
                <c:pt idx="3370">
                  <c:v>0.66666666666666663</c:v>
                </c:pt>
                <c:pt idx="3371">
                  <c:v>0.66666666666666663</c:v>
                </c:pt>
                <c:pt idx="3372">
                  <c:v>0.66666666666666663</c:v>
                </c:pt>
                <c:pt idx="3373">
                  <c:v>0.66666666666666663</c:v>
                </c:pt>
                <c:pt idx="3374">
                  <c:v>0.66666666666666663</c:v>
                </c:pt>
                <c:pt idx="3375">
                  <c:v>0.66666666666666663</c:v>
                </c:pt>
                <c:pt idx="3376">
                  <c:v>0.66666666666666663</c:v>
                </c:pt>
                <c:pt idx="3377">
                  <c:v>0.66666666666666663</c:v>
                </c:pt>
                <c:pt idx="3378">
                  <c:v>0.66666666666666663</c:v>
                </c:pt>
                <c:pt idx="3379">
                  <c:v>0.66666666666666663</c:v>
                </c:pt>
                <c:pt idx="3380">
                  <c:v>0.66666666666666663</c:v>
                </c:pt>
                <c:pt idx="3381">
                  <c:v>0.66666666666666663</c:v>
                </c:pt>
                <c:pt idx="3382">
                  <c:v>0</c:v>
                </c:pt>
                <c:pt idx="3383">
                  <c:v>0.66666666666666663</c:v>
                </c:pt>
                <c:pt idx="3384">
                  <c:v>0.66666666666666663</c:v>
                </c:pt>
                <c:pt idx="3385">
                  <c:v>0</c:v>
                </c:pt>
                <c:pt idx="3386">
                  <c:v>0.66666666666666663</c:v>
                </c:pt>
                <c:pt idx="3387">
                  <c:v>0.66666666666666663</c:v>
                </c:pt>
                <c:pt idx="3388">
                  <c:v>0</c:v>
                </c:pt>
                <c:pt idx="3389">
                  <c:v>0</c:v>
                </c:pt>
                <c:pt idx="3390">
                  <c:v>0.66666666666666663</c:v>
                </c:pt>
                <c:pt idx="3391">
                  <c:v>0.66666666666666663</c:v>
                </c:pt>
                <c:pt idx="3392">
                  <c:v>0</c:v>
                </c:pt>
                <c:pt idx="3393">
                  <c:v>0.66666666666666663</c:v>
                </c:pt>
                <c:pt idx="3394">
                  <c:v>0.66666666666666663</c:v>
                </c:pt>
                <c:pt idx="3395">
                  <c:v>0</c:v>
                </c:pt>
                <c:pt idx="3396">
                  <c:v>0.66666666666666663</c:v>
                </c:pt>
                <c:pt idx="3397">
                  <c:v>0</c:v>
                </c:pt>
                <c:pt idx="3398">
                  <c:v>0.66666666666666663</c:v>
                </c:pt>
                <c:pt idx="3399">
                  <c:v>0</c:v>
                </c:pt>
                <c:pt idx="3400">
                  <c:v>0</c:v>
                </c:pt>
                <c:pt idx="3401">
                  <c:v>0.66666666666666663</c:v>
                </c:pt>
                <c:pt idx="3402">
                  <c:v>0.66666666666666663</c:v>
                </c:pt>
                <c:pt idx="3403">
                  <c:v>1</c:v>
                </c:pt>
                <c:pt idx="3404">
                  <c:v>1</c:v>
                </c:pt>
                <c:pt idx="3405">
                  <c:v>1</c:v>
                </c:pt>
                <c:pt idx="3406">
                  <c:v>1</c:v>
                </c:pt>
                <c:pt idx="3407">
                  <c:v>1</c:v>
                </c:pt>
                <c:pt idx="3408">
                  <c:v>1</c:v>
                </c:pt>
                <c:pt idx="3409">
                  <c:v>1</c:v>
                </c:pt>
                <c:pt idx="3410">
                  <c:v>1</c:v>
                </c:pt>
                <c:pt idx="3411">
                  <c:v>0</c:v>
                </c:pt>
                <c:pt idx="3412">
                  <c:v>0.66666666666666663</c:v>
                </c:pt>
                <c:pt idx="3413">
                  <c:v>0.66666666666666663</c:v>
                </c:pt>
                <c:pt idx="3414">
                  <c:v>0</c:v>
                </c:pt>
                <c:pt idx="3415">
                  <c:v>0.66666666666666663</c:v>
                </c:pt>
                <c:pt idx="3416">
                  <c:v>0.66666666666666663</c:v>
                </c:pt>
                <c:pt idx="3417">
                  <c:v>0</c:v>
                </c:pt>
                <c:pt idx="3418">
                  <c:v>0.66666666666666663</c:v>
                </c:pt>
                <c:pt idx="3419">
                  <c:v>0.66666666666666663</c:v>
                </c:pt>
                <c:pt idx="3420">
                  <c:v>0</c:v>
                </c:pt>
                <c:pt idx="3421">
                  <c:v>0.66666666666666663</c:v>
                </c:pt>
                <c:pt idx="3422">
                  <c:v>0</c:v>
                </c:pt>
                <c:pt idx="3423">
                  <c:v>0.66666666666666663</c:v>
                </c:pt>
                <c:pt idx="3424">
                  <c:v>0.66666666666666663</c:v>
                </c:pt>
                <c:pt idx="3425">
                  <c:v>0</c:v>
                </c:pt>
                <c:pt idx="3426">
                  <c:v>0</c:v>
                </c:pt>
                <c:pt idx="3427">
                  <c:v>0</c:v>
                </c:pt>
                <c:pt idx="3428">
                  <c:v>0</c:v>
                </c:pt>
                <c:pt idx="3429">
                  <c:v>0.66666666666666663</c:v>
                </c:pt>
                <c:pt idx="3430">
                  <c:v>0.66666666666666663</c:v>
                </c:pt>
                <c:pt idx="3431">
                  <c:v>0.66666666666666663</c:v>
                </c:pt>
                <c:pt idx="3432">
                  <c:v>0.66666666666666663</c:v>
                </c:pt>
                <c:pt idx="3433">
                  <c:v>0</c:v>
                </c:pt>
                <c:pt idx="3434">
                  <c:v>0</c:v>
                </c:pt>
                <c:pt idx="3435">
                  <c:v>0</c:v>
                </c:pt>
                <c:pt idx="3436">
                  <c:v>0.66666666666666663</c:v>
                </c:pt>
                <c:pt idx="3437">
                  <c:v>0.66666666666666663</c:v>
                </c:pt>
                <c:pt idx="3438">
                  <c:v>0</c:v>
                </c:pt>
                <c:pt idx="3439">
                  <c:v>0.66666666666666663</c:v>
                </c:pt>
                <c:pt idx="3440">
                  <c:v>0.66666666666666663</c:v>
                </c:pt>
                <c:pt idx="3441">
                  <c:v>0</c:v>
                </c:pt>
                <c:pt idx="3442">
                  <c:v>0.66666666666666663</c:v>
                </c:pt>
                <c:pt idx="3443">
                  <c:v>0</c:v>
                </c:pt>
                <c:pt idx="3444">
                  <c:v>0</c:v>
                </c:pt>
                <c:pt idx="3445">
                  <c:v>0.66666666666666663</c:v>
                </c:pt>
                <c:pt idx="3446">
                  <c:v>0</c:v>
                </c:pt>
                <c:pt idx="3447">
                  <c:v>0.66666666666666663</c:v>
                </c:pt>
                <c:pt idx="3448">
                  <c:v>0</c:v>
                </c:pt>
                <c:pt idx="3449">
                  <c:v>0</c:v>
                </c:pt>
                <c:pt idx="3450">
                  <c:v>0.66666666666666663</c:v>
                </c:pt>
                <c:pt idx="3451">
                  <c:v>0.66666666666666663</c:v>
                </c:pt>
                <c:pt idx="3452">
                  <c:v>0</c:v>
                </c:pt>
                <c:pt idx="3453">
                  <c:v>0.66666666666666663</c:v>
                </c:pt>
                <c:pt idx="3454">
                  <c:v>0</c:v>
                </c:pt>
                <c:pt idx="3455">
                  <c:v>0</c:v>
                </c:pt>
                <c:pt idx="3456">
                  <c:v>0.66666666666666663</c:v>
                </c:pt>
                <c:pt idx="3457">
                  <c:v>0.66666666666666663</c:v>
                </c:pt>
                <c:pt idx="3458">
                  <c:v>0.66666666666666663</c:v>
                </c:pt>
                <c:pt idx="3459">
                  <c:v>0</c:v>
                </c:pt>
                <c:pt idx="3460">
                  <c:v>0.66666666666666663</c:v>
                </c:pt>
                <c:pt idx="3461">
                  <c:v>0.66666666666666663</c:v>
                </c:pt>
                <c:pt idx="3462">
                  <c:v>0.66666666666666663</c:v>
                </c:pt>
                <c:pt idx="3463">
                  <c:v>0</c:v>
                </c:pt>
                <c:pt idx="3464">
                  <c:v>0.66666666666666663</c:v>
                </c:pt>
                <c:pt idx="3465">
                  <c:v>0.66666666666666663</c:v>
                </c:pt>
                <c:pt idx="3466">
                  <c:v>0.66666666666666663</c:v>
                </c:pt>
                <c:pt idx="3467">
                  <c:v>0.66666666666666663</c:v>
                </c:pt>
                <c:pt idx="3468">
                  <c:v>0.66666666666666663</c:v>
                </c:pt>
                <c:pt idx="3469">
                  <c:v>0</c:v>
                </c:pt>
                <c:pt idx="3470">
                  <c:v>0</c:v>
                </c:pt>
                <c:pt idx="3471">
                  <c:v>0</c:v>
                </c:pt>
                <c:pt idx="3472">
                  <c:v>0</c:v>
                </c:pt>
                <c:pt idx="3473">
                  <c:v>0.66666666666666663</c:v>
                </c:pt>
                <c:pt idx="3474">
                  <c:v>0</c:v>
                </c:pt>
                <c:pt idx="3475">
                  <c:v>0</c:v>
                </c:pt>
                <c:pt idx="3476">
                  <c:v>0.66666666666666663</c:v>
                </c:pt>
                <c:pt idx="3477">
                  <c:v>0.33333333333333331</c:v>
                </c:pt>
                <c:pt idx="3478">
                  <c:v>0.33333333333333331</c:v>
                </c:pt>
                <c:pt idx="3479">
                  <c:v>1</c:v>
                </c:pt>
                <c:pt idx="3480">
                  <c:v>1</c:v>
                </c:pt>
                <c:pt idx="3481">
                  <c:v>1</c:v>
                </c:pt>
                <c:pt idx="3482">
                  <c:v>0.33333333333333331</c:v>
                </c:pt>
                <c:pt idx="3483">
                  <c:v>1</c:v>
                </c:pt>
                <c:pt idx="3484">
                  <c:v>0.33333333333333331</c:v>
                </c:pt>
                <c:pt idx="3485">
                  <c:v>0.33333333333333331</c:v>
                </c:pt>
                <c:pt idx="3486">
                  <c:v>1</c:v>
                </c:pt>
                <c:pt idx="3487">
                  <c:v>0.33333333333333331</c:v>
                </c:pt>
                <c:pt idx="3488">
                  <c:v>0.33333333333333331</c:v>
                </c:pt>
                <c:pt idx="3489">
                  <c:v>0.33333333333333331</c:v>
                </c:pt>
                <c:pt idx="3490">
                  <c:v>1</c:v>
                </c:pt>
                <c:pt idx="3491">
                  <c:v>1</c:v>
                </c:pt>
                <c:pt idx="3492">
                  <c:v>1</c:v>
                </c:pt>
                <c:pt idx="3493">
                  <c:v>0.33333333333333331</c:v>
                </c:pt>
                <c:pt idx="3494">
                  <c:v>1</c:v>
                </c:pt>
                <c:pt idx="3495">
                  <c:v>1</c:v>
                </c:pt>
                <c:pt idx="3496">
                  <c:v>0.33333333333333331</c:v>
                </c:pt>
                <c:pt idx="3497">
                  <c:v>0.33333333333333331</c:v>
                </c:pt>
                <c:pt idx="3498">
                  <c:v>1</c:v>
                </c:pt>
                <c:pt idx="3499">
                  <c:v>1</c:v>
                </c:pt>
                <c:pt idx="3500">
                  <c:v>1</c:v>
                </c:pt>
                <c:pt idx="3501">
                  <c:v>0.33333333333333331</c:v>
                </c:pt>
                <c:pt idx="3502">
                  <c:v>0.33333333333333331</c:v>
                </c:pt>
                <c:pt idx="3503">
                  <c:v>0.33333333333333331</c:v>
                </c:pt>
                <c:pt idx="3504">
                  <c:v>1</c:v>
                </c:pt>
                <c:pt idx="3505">
                  <c:v>0.33333333333333331</c:v>
                </c:pt>
                <c:pt idx="3506">
                  <c:v>1</c:v>
                </c:pt>
                <c:pt idx="3507">
                  <c:v>0.33333333333333331</c:v>
                </c:pt>
                <c:pt idx="3508">
                  <c:v>1</c:v>
                </c:pt>
                <c:pt idx="3509">
                  <c:v>0.33333333333333331</c:v>
                </c:pt>
                <c:pt idx="3510">
                  <c:v>1</c:v>
                </c:pt>
                <c:pt idx="3511">
                  <c:v>1</c:v>
                </c:pt>
                <c:pt idx="3512">
                  <c:v>0.33333333333333331</c:v>
                </c:pt>
                <c:pt idx="3513">
                  <c:v>0.33333333333333331</c:v>
                </c:pt>
                <c:pt idx="3514">
                  <c:v>1</c:v>
                </c:pt>
                <c:pt idx="3515">
                  <c:v>0.66666666666666663</c:v>
                </c:pt>
                <c:pt idx="3516">
                  <c:v>0.66666666666666663</c:v>
                </c:pt>
                <c:pt idx="3517">
                  <c:v>0.66666666666666663</c:v>
                </c:pt>
                <c:pt idx="3518">
                  <c:v>0.66666666666666663</c:v>
                </c:pt>
                <c:pt idx="3519">
                  <c:v>0.66666666666666663</c:v>
                </c:pt>
                <c:pt idx="3520">
                  <c:v>0.66666666666666663</c:v>
                </c:pt>
                <c:pt idx="3521">
                  <c:v>0.66666666666666663</c:v>
                </c:pt>
                <c:pt idx="3522">
                  <c:v>1</c:v>
                </c:pt>
                <c:pt idx="3523">
                  <c:v>0.33333333333333331</c:v>
                </c:pt>
                <c:pt idx="3524">
                  <c:v>1</c:v>
                </c:pt>
                <c:pt idx="3525">
                  <c:v>0.33333333333333331</c:v>
                </c:pt>
                <c:pt idx="3526">
                  <c:v>0.33333333333333331</c:v>
                </c:pt>
                <c:pt idx="3527">
                  <c:v>1</c:v>
                </c:pt>
                <c:pt idx="3528">
                  <c:v>1</c:v>
                </c:pt>
                <c:pt idx="3529">
                  <c:v>1</c:v>
                </c:pt>
                <c:pt idx="3530">
                  <c:v>0.33333333333333331</c:v>
                </c:pt>
                <c:pt idx="3531">
                  <c:v>1</c:v>
                </c:pt>
                <c:pt idx="3532">
                  <c:v>0.33333333333333331</c:v>
                </c:pt>
                <c:pt idx="3533">
                  <c:v>1</c:v>
                </c:pt>
                <c:pt idx="3534">
                  <c:v>0.33333333333333331</c:v>
                </c:pt>
                <c:pt idx="3535">
                  <c:v>1</c:v>
                </c:pt>
                <c:pt idx="3536">
                  <c:v>0.33333333333333331</c:v>
                </c:pt>
                <c:pt idx="3537">
                  <c:v>1</c:v>
                </c:pt>
                <c:pt idx="3538">
                  <c:v>1</c:v>
                </c:pt>
                <c:pt idx="3539">
                  <c:v>1</c:v>
                </c:pt>
                <c:pt idx="3540">
                  <c:v>0.33333333333333331</c:v>
                </c:pt>
                <c:pt idx="3541">
                  <c:v>1</c:v>
                </c:pt>
                <c:pt idx="3542">
                  <c:v>1</c:v>
                </c:pt>
                <c:pt idx="3543">
                  <c:v>0.33333333333333331</c:v>
                </c:pt>
                <c:pt idx="3544">
                  <c:v>0.33333333333333331</c:v>
                </c:pt>
                <c:pt idx="3545">
                  <c:v>0</c:v>
                </c:pt>
                <c:pt idx="3546">
                  <c:v>0.66666666666666663</c:v>
                </c:pt>
                <c:pt idx="3547">
                  <c:v>0</c:v>
                </c:pt>
                <c:pt idx="3548">
                  <c:v>0.66666666666666663</c:v>
                </c:pt>
                <c:pt idx="3549">
                  <c:v>0.66666666666666663</c:v>
                </c:pt>
                <c:pt idx="3550">
                  <c:v>0</c:v>
                </c:pt>
                <c:pt idx="3551">
                  <c:v>0.66666666666666663</c:v>
                </c:pt>
                <c:pt idx="3552">
                  <c:v>0.66666666666666663</c:v>
                </c:pt>
                <c:pt idx="3553">
                  <c:v>0</c:v>
                </c:pt>
                <c:pt idx="3554">
                  <c:v>0.66666666666666663</c:v>
                </c:pt>
                <c:pt idx="3555">
                  <c:v>0</c:v>
                </c:pt>
                <c:pt idx="3556">
                  <c:v>0.66666666666666663</c:v>
                </c:pt>
                <c:pt idx="3557">
                  <c:v>0</c:v>
                </c:pt>
                <c:pt idx="3558">
                  <c:v>0</c:v>
                </c:pt>
                <c:pt idx="3559">
                  <c:v>0.66666666666666663</c:v>
                </c:pt>
                <c:pt idx="3560">
                  <c:v>0.66666666666666663</c:v>
                </c:pt>
                <c:pt idx="3561">
                  <c:v>0.66666666666666663</c:v>
                </c:pt>
                <c:pt idx="3562">
                  <c:v>0</c:v>
                </c:pt>
                <c:pt idx="3563">
                  <c:v>0.66666666666666663</c:v>
                </c:pt>
                <c:pt idx="3564">
                  <c:v>0.66666666666666663</c:v>
                </c:pt>
                <c:pt idx="3565">
                  <c:v>0</c:v>
                </c:pt>
                <c:pt idx="3566">
                  <c:v>0.66666666666666663</c:v>
                </c:pt>
                <c:pt idx="3567">
                  <c:v>0</c:v>
                </c:pt>
                <c:pt idx="3568">
                  <c:v>1</c:v>
                </c:pt>
                <c:pt idx="3569">
                  <c:v>1</c:v>
                </c:pt>
                <c:pt idx="3570">
                  <c:v>1</c:v>
                </c:pt>
                <c:pt idx="3571">
                  <c:v>1</c:v>
                </c:pt>
                <c:pt idx="3572">
                  <c:v>1</c:v>
                </c:pt>
                <c:pt idx="3573">
                  <c:v>1</c:v>
                </c:pt>
                <c:pt idx="3574">
                  <c:v>0.66666666666666663</c:v>
                </c:pt>
                <c:pt idx="3575">
                  <c:v>0.66666666666666663</c:v>
                </c:pt>
                <c:pt idx="3576">
                  <c:v>0.66666666666666663</c:v>
                </c:pt>
                <c:pt idx="3577">
                  <c:v>0.66666666666666663</c:v>
                </c:pt>
                <c:pt idx="3578">
                  <c:v>0.66666666666666663</c:v>
                </c:pt>
                <c:pt idx="3579">
                  <c:v>0.66666666666666663</c:v>
                </c:pt>
                <c:pt idx="3580">
                  <c:v>0.66666666666666663</c:v>
                </c:pt>
                <c:pt idx="3581">
                  <c:v>0.66666666666666663</c:v>
                </c:pt>
                <c:pt idx="3582">
                  <c:v>0.66666666666666663</c:v>
                </c:pt>
                <c:pt idx="3583">
                  <c:v>0.66666666666666663</c:v>
                </c:pt>
                <c:pt idx="3584">
                  <c:v>0.66666666666666663</c:v>
                </c:pt>
                <c:pt idx="3585">
                  <c:v>0.66666666666666663</c:v>
                </c:pt>
                <c:pt idx="3586">
                  <c:v>0.33333333333333331</c:v>
                </c:pt>
                <c:pt idx="3587">
                  <c:v>1</c:v>
                </c:pt>
                <c:pt idx="3588">
                  <c:v>1</c:v>
                </c:pt>
                <c:pt idx="3589">
                  <c:v>0.33333333333333331</c:v>
                </c:pt>
                <c:pt idx="3590">
                  <c:v>0.33333333333333331</c:v>
                </c:pt>
                <c:pt idx="3591">
                  <c:v>1</c:v>
                </c:pt>
                <c:pt idx="3592">
                  <c:v>0.33333333333333331</c:v>
                </c:pt>
                <c:pt idx="3593">
                  <c:v>1</c:v>
                </c:pt>
                <c:pt idx="3594">
                  <c:v>1</c:v>
                </c:pt>
                <c:pt idx="3595">
                  <c:v>0.33333333333333331</c:v>
                </c:pt>
                <c:pt idx="3596">
                  <c:v>1</c:v>
                </c:pt>
                <c:pt idx="3597">
                  <c:v>0.33333333333333331</c:v>
                </c:pt>
                <c:pt idx="3598">
                  <c:v>0.33333333333333331</c:v>
                </c:pt>
                <c:pt idx="3599">
                  <c:v>1</c:v>
                </c:pt>
                <c:pt idx="3600">
                  <c:v>1</c:v>
                </c:pt>
                <c:pt idx="3601">
                  <c:v>0.33333333333333331</c:v>
                </c:pt>
                <c:pt idx="3602">
                  <c:v>0.33333333333333331</c:v>
                </c:pt>
                <c:pt idx="3603">
                  <c:v>1</c:v>
                </c:pt>
                <c:pt idx="3604">
                  <c:v>0.33333333333333331</c:v>
                </c:pt>
                <c:pt idx="3605">
                  <c:v>1</c:v>
                </c:pt>
                <c:pt idx="3606">
                  <c:v>1</c:v>
                </c:pt>
                <c:pt idx="3607">
                  <c:v>0.33333333333333331</c:v>
                </c:pt>
                <c:pt idx="3608">
                  <c:v>0.33333333333333331</c:v>
                </c:pt>
                <c:pt idx="3609">
                  <c:v>1</c:v>
                </c:pt>
                <c:pt idx="3610">
                  <c:v>1</c:v>
                </c:pt>
                <c:pt idx="3611">
                  <c:v>0.33333333333333331</c:v>
                </c:pt>
                <c:pt idx="3612">
                  <c:v>0.33333333333333331</c:v>
                </c:pt>
                <c:pt idx="3613">
                  <c:v>1</c:v>
                </c:pt>
                <c:pt idx="3614">
                  <c:v>0.33333333333333331</c:v>
                </c:pt>
                <c:pt idx="3615">
                  <c:v>1</c:v>
                </c:pt>
                <c:pt idx="3616">
                  <c:v>0</c:v>
                </c:pt>
                <c:pt idx="3617">
                  <c:v>0</c:v>
                </c:pt>
                <c:pt idx="3618">
                  <c:v>0</c:v>
                </c:pt>
                <c:pt idx="3619">
                  <c:v>0</c:v>
                </c:pt>
                <c:pt idx="3620">
                  <c:v>0</c:v>
                </c:pt>
                <c:pt idx="3621">
                  <c:v>0</c:v>
                </c:pt>
                <c:pt idx="3622">
                  <c:v>0</c:v>
                </c:pt>
                <c:pt idx="3623">
                  <c:v>0</c:v>
                </c:pt>
                <c:pt idx="3624">
                  <c:v>0</c:v>
                </c:pt>
                <c:pt idx="3625">
                  <c:v>0.33333333333333331</c:v>
                </c:pt>
                <c:pt idx="3626">
                  <c:v>0.33333333333333331</c:v>
                </c:pt>
                <c:pt idx="3627">
                  <c:v>1</c:v>
                </c:pt>
                <c:pt idx="3628">
                  <c:v>1</c:v>
                </c:pt>
                <c:pt idx="3629">
                  <c:v>0.33333333333333331</c:v>
                </c:pt>
                <c:pt idx="3630">
                  <c:v>1</c:v>
                </c:pt>
                <c:pt idx="3631">
                  <c:v>0.33333333333333331</c:v>
                </c:pt>
                <c:pt idx="3632">
                  <c:v>1</c:v>
                </c:pt>
                <c:pt idx="3633">
                  <c:v>1</c:v>
                </c:pt>
                <c:pt idx="3634">
                  <c:v>1</c:v>
                </c:pt>
                <c:pt idx="3635">
                  <c:v>0.33333333333333331</c:v>
                </c:pt>
                <c:pt idx="3636">
                  <c:v>0.33333333333333331</c:v>
                </c:pt>
                <c:pt idx="3637">
                  <c:v>1</c:v>
                </c:pt>
                <c:pt idx="3638">
                  <c:v>0.33333333333333331</c:v>
                </c:pt>
                <c:pt idx="3639">
                  <c:v>0.33333333333333331</c:v>
                </c:pt>
                <c:pt idx="3640">
                  <c:v>1</c:v>
                </c:pt>
                <c:pt idx="3641">
                  <c:v>1</c:v>
                </c:pt>
                <c:pt idx="3642">
                  <c:v>1</c:v>
                </c:pt>
                <c:pt idx="3643">
                  <c:v>0.33333333333333331</c:v>
                </c:pt>
                <c:pt idx="3644">
                  <c:v>1</c:v>
                </c:pt>
                <c:pt idx="3645">
                  <c:v>0.33333333333333331</c:v>
                </c:pt>
                <c:pt idx="3646">
                  <c:v>0.33333333333333331</c:v>
                </c:pt>
                <c:pt idx="3647">
                  <c:v>1</c:v>
                </c:pt>
                <c:pt idx="3648">
                  <c:v>0.33333333333333331</c:v>
                </c:pt>
                <c:pt idx="3649">
                  <c:v>0.33333333333333331</c:v>
                </c:pt>
                <c:pt idx="3650">
                  <c:v>1</c:v>
                </c:pt>
                <c:pt idx="3651">
                  <c:v>1</c:v>
                </c:pt>
                <c:pt idx="3652">
                  <c:v>1</c:v>
                </c:pt>
                <c:pt idx="3653">
                  <c:v>0.33333333333333331</c:v>
                </c:pt>
                <c:pt idx="3654">
                  <c:v>0.33333333333333331</c:v>
                </c:pt>
                <c:pt idx="3655">
                  <c:v>0.33333333333333331</c:v>
                </c:pt>
                <c:pt idx="3656">
                  <c:v>1</c:v>
                </c:pt>
                <c:pt idx="3657">
                  <c:v>0.33333333333333331</c:v>
                </c:pt>
                <c:pt idx="3658">
                  <c:v>1</c:v>
                </c:pt>
                <c:pt idx="3659">
                  <c:v>1</c:v>
                </c:pt>
                <c:pt idx="3660">
                  <c:v>0.33333333333333331</c:v>
                </c:pt>
                <c:pt idx="3661">
                  <c:v>1</c:v>
                </c:pt>
                <c:pt idx="3662">
                  <c:v>0.33333333333333331</c:v>
                </c:pt>
                <c:pt idx="3663">
                  <c:v>0.33333333333333331</c:v>
                </c:pt>
                <c:pt idx="3664">
                  <c:v>0.33333333333333331</c:v>
                </c:pt>
                <c:pt idx="3665">
                  <c:v>1</c:v>
                </c:pt>
                <c:pt idx="3666">
                  <c:v>1</c:v>
                </c:pt>
                <c:pt idx="3667">
                  <c:v>1</c:v>
                </c:pt>
                <c:pt idx="3668">
                  <c:v>1</c:v>
                </c:pt>
                <c:pt idx="3669">
                  <c:v>1</c:v>
                </c:pt>
                <c:pt idx="3670">
                  <c:v>1</c:v>
                </c:pt>
                <c:pt idx="3671">
                  <c:v>0.66666666666666663</c:v>
                </c:pt>
                <c:pt idx="3672">
                  <c:v>0.66666666666666663</c:v>
                </c:pt>
                <c:pt idx="3673">
                  <c:v>0.66666666666666663</c:v>
                </c:pt>
                <c:pt idx="3674">
                  <c:v>0.66666666666666663</c:v>
                </c:pt>
                <c:pt idx="3675">
                  <c:v>0.66666666666666663</c:v>
                </c:pt>
                <c:pt idx="3676">
                  <c:v>0.66666666666666663</c:v>
                </c:pt>
                <c:pt idx="3677">
                  <c:v>0.66666666666666663</c:v>
                </c:pt>
                <c:pt idx="3678">
                  <c:v>0.66666666666666663</c:v>
                </c:pt>
                <c:pt idx="3679">
                  <c:v>0.66666666666666663</c:v>
                </c:pt>
                <c:pt idx="3680">
                  <c:v>0.66666666666666663</c:v>
                </c:pt>
                <c:pt idx="3681">
                  <c:v>0.66666666666666663</c:v>
                </c:pt>
                <c:pt idx="3682">
                  <c:v>0.66666666666666663</c:v>
                </c:pt>
                <c:pt idx="3683">
                  <c:v>0.66666666666666663</c:v>
                </c:pt>
                <c:pt idx="3684">
                  <c:v>0.66666666666666663</c:v>
                </c:pt>
                <c:pt idx="3685">
                  <c:v>0.66666666666666663</c:v>
                </c:pt>
                <c:pt idx="3686">
                  <c:v>0.66666666666666663</c:v>
                </c:pt>
                <c:pt idx="3687">
                  <c:v>0.66666666666666663</c:v>
                </c:pt>
                <c:pt idx="3688">
                  <c:v>0.66666666666666663</c:v>
                </c:pt>
                <c:pt idx="3689">
                  <c:v>0.66666666666666663</c:v>
                </c:pt>
                <c:pt idx="3690">
                  <c:v>0.66666666666666663</c:v>
                </c:pt>
                <c:pt idx="3691">
                  <c:v>0.66666666666666663</c:v>
                </c:pt>
                <c:pt idx="3692">
                  <c:v>0.66666666666666663</c:v>
                </c:pt>
                <c:pt idx="3693">
                  <c:v>0.66666666666666663</c:v>
                </c:pt>
                <c:pt idx="3694">
                  <c:v>0.66666666666666663</c:v>
                </c:pt>
                <c:pt idx="3695">
                  <c:v>0.66666666666666663</c:v>
                </c:pt>
                <c:pt idx="3696">
                  <c:v>0.66666666666666663</c:v>
                </c:pt>
                <c:pt idx="3697">
                  <c:v>0.66666666666666663</c:v>
                </c:pt>
                <c:pt idx="3698">
                  <c:v>0.66666666666666663</c:v>
                </c:pt>
                <c:pt idx="3699">
                  <c:v>0.66666666666666663</c:v>
                </c:pt>
                <c:pt idx="3700">
                  <c:v>0.66666666666666663</c:v>
                </c:pt>
                <c:pt idx="3701">
                  <c:v>0.66666666666666663</c:v>
                </c:pt>
                <c:pt idx="3702">
                  <c:v>0.66666666666666663</c:v>
                </c:pt>
                <c:pt idx="3703">
                  <c:v>0.66666666666666663</c:v>
                </c:pt>
                <c:pt idx="3704">
                  <c:v>0.66666666666666663</c:v>
                </c:pt>
                <c:pt idx="3705">
                  <c:v>0.66666666666666663</c:v>
                </c:pt>
                <c:pt idx="3706">
                  <c:v>0.66666666666666663</c:v>
                </c:pt>
                <c:pt idx="3707">
                  <c:v>0.66666666666666663</c:v>
                </c:pt>
                <c:pt idx="3708">
                  <c:v>1</c:v>
                </c:pt>
                <c:pt idx="3709">
                  <c:v>1</c:v>
                </c:pt>
                <c:pt idx="3710">
                  <c:v>1</c:v>
                </c:pt>
                <c:pt idx="3711">
                  <c:v>1</c:v>
                </c:pt>
                <c:pt idx="3712">
                  <c:v>1</c:v>
                </c:pt>
                <c:pt idx="3713">
                  <c:v>1</c:v>
                </c:pt>
                <c:pt idx="3714">
                  <c:v>1</c:v>
                </c:pt>
                <c:pt idx="3715">
                  <c:v>1</c:v>
                </c:pt>
                <c:pt idx="3716">
                  <c:v>1</c:v>
                </c:pt>
                <c:pt idx="3717">
                  <c:v>1</c:v>
                </c:pt>
                <c:pt idx="3718">
                  <c:v>1</c:v>
                </c:pt>
                <c:pt idx="3719">
                  <c:v>1</c:v>
                </c:pt>
                <c:pt idx="3720">
                  <c:v>1</c:v>
                </c:pt>
                <c:pt idx="3721">
                  <c:v>0</c:v>
                </c:pt>
                <c:pt idx="3722">
                  <c:v>0</c:v>
                </c:pt>
                <c:pt idx="3723">
                  <c:v>1</c:v>
                </c:pt>
                <c:pt idx="3724">
                  <c:v>0</c:v>
                </c:pt>
                <c:pt idx="3725">
                  <c:v>0</c:v>
                </c:pt>
                <c:pt idx="3726">
                  <c:v>1</c:v>
                </c:pt>
                <c:pt idx="3727">
                  <c:v>1</c:v>
                </c:pt>
                <c:pt idx="3728">
                  <c:v>1</c:v>
                </c:pt>
                <c:pt idx="3729">
                  <c:v>0</c:v>
                </c:pt>
                <c:pt idx="3730">
                  <c:v>0</c:v>
                </c:pt>
                <c:pt idx="3731">
                  <c:v>1</c:v>
                </c:pt>
                <c:pt idx="3732">
                  <c:v>0.66666666666666663</c:v>
                </c:pt>
                <c:pt idx="3733">
                  <c:v>0.66666666666666663</c:v>
                </c:pt>
                <c:pt idx="3734">
                  <c:v>0.66666666666666663</c:v>
                </c:pt>
                <c:pt idx="3735">
                  <c:v>0.66666666666666663</c:v>
                </c:pt>
                <c:pt idx="3736">
                  <c:v>0.66666666666666663</c:v>
                </c:pt>
                <c:pt idx="3737">
                  <c:v>0.66666666666666663</c:v>
                </c:pt>
                <c:pt idx="3738">
                  <c:v>0.66666666666666663</c:v>
                </c:pt>
                <c:pt idx="3739">
                  <c:v>0.66666666666666663</c:v>
                </c:pt>
                <c:pt idx="3740">
                  <c:v>0.66666666666666663</c:v>
                </c:pt>
                <c:pt idx="3741">
                  <c:v>0.66666666666666663</c:v>
                </c:pt>
                <c:pt idx="3742">
                  <c:v>0.66666666666666663</c:v>
                </c:pt>
                <c:pt idx="3743">
                  <c:v>1</c:v>
                </c:pt>
                <c:pt idx="3744">
                  <c:v>1</c:v>
                </c:pt>
                <c:pt idx="3745">
                  <c:v>1</c:v>
                </c:pt>
                <c:pt idx="3746">
                  <c:v>1</c:v>
                </c:pt>
                <c:pt idx="3747">
                  <c:v>1</c:v>
                </c:pt>
                <c:pt idx="3748">
                  <c:v>1</c:v>
                </c:pt>
                <c:pt idx="3749">
                  <c:v>1</c:v>
                </c:pt>
                <c:pt idx="3750">
                  <c:v>0</c:v>
                </c:pt>
                <c:pt idx="3751">
                  <c:v>1</c:v>
                </c:pt>
                <c:pt idx="3752">
                  <c:v>0</c:v>
                </c:pt>
                <c:pt idx="3753">
                  <c:v>1</c:v>
                </c:pt>
                <c:pt idx="3754">
                  <c:v>0</c:v>
                </c:pt>
                <c:pt idx="3755">
                  <c:v>1</c:v>
                </c:pt>
                <c:pt idx="3756">
                  <c:v>0</c:v>
                </c:pt>
                <c:pt idx="3757">
                  <c:v>1</c:v>
                </c:pt>
                <c:pt idx="3758">
                  <c:v>0</c:v>
                </c:pt>
                <c:pt idx="3759">
                  <c:v>1</c:v>
                </c:pt>
                <c:pt idx="3760">
                  <c:v>0</c:v>
                </c:pt>
                <c:pt idx="3761">
                  <c:v>0.66666666666666663</c:v>
                </c:pt>
                <c:pt idx="3762">
                  <c:v>0.33333333333333331</c:v>
                </c:pt>
                <c:pt idx="3763">
                  <c:v>0.66666666666666663</c:v>
                </c:pt>
                <c:pt idx="3764">
                  <c:v>0.66666666666666663</c:v>
                </c:pt>
                <c:pt idx="3765">
                  <c:v>0.33333333333333331</c:v>
                </c:pt>
                <c:pt idx="3766">
                  <c:v>0.33333333333333331</c:v>
                </c:pt>
                <c:pt idx="3767">
                  <c:v>0.66666666666666663</c:v>
                </c:pt>
                <c:pt idx="3768">
                  <c:v>0.33333333333333331</c:v>
                </c:pt>
                <c:pt idx="3769">
                  <c:v>0.66666666666666663</c:v>
                </c:pt>
                <c:pt idx="3770">
                  <c:v>0.66666666666666663</c:v>
                </c:pt>
                <c:pt idx="3771">
                  <c:v>0.66666666666666663</c:v>
                </c:pt>
                <c:pt idx="3772">
                  <c:v>0.66666666666666663</c:v>
                </c:pt>
                <c:pt idx="3773">
                  <c:v>0.33333333333333331</c:v>
                </c:pt>
                <c:pt idx="3774">
                  <c:v>0.66666666666666663</c:v>
                </c:pt>
                <c:pt idx="3775">
                  <c:v>0</c:v>
                </c:pt>
                <c:pt idx="3776">
                  <c:v>1</c:v>
                </c:pt>
                <c:pt idx="3777">
                  <c:v>0</c:v>
                </c:pt>
                <c:pt idx="3778">
                  <c:v>1</c:v>
                </c:pt>
                <c:pt idx="3779">
                  <c:v>1</c:v>
                </c:pt>
                <c:pt idx="3780">
                  <c:v>1</c:v>
                </c:pt>
                <c:pt idx="3781">
                  <c:v>1</c:v>
                </c:pt>
                <c:pt idx="3782">
                  <c:v>1</c:v>
                </c:pt>
                <c:pt idx="3783">
                  <c:v>1</c:v>
                </c:pt>
                <c:pt idx="3784">
                  <c:v>1</c:v>
                </c:pt>
                <c:pt idx="3785">
                  <c:v>1</c:v>
                </c:pt>
                <c:pt idx="3786">
                  <c:v>1</c:v>
                </c:pt>
                <c:pt idx="3787">
                  <c:v>1</c:v>
                </c:pt>
                <c:pt idx="3788">
                  <c:v>1</c:v>
                </c:pt>
                <c:pt idx="3789">
                  <c:v>1</c:v>
                </c:pt>
                <c:pt idx="3790">
                  <c:v>1</c:v>
                </c:pt>
                <c:pt idx="3791">
                  <c:v>1</c:v>
                </c:pt>
                <c:pt idx="3792">
                  <c:v>1</c:v>
                </c:pt>
                <c:pt idx="3793">
                  <c:v>1</c:v>
                </c:pt>
                <c:pt idx="3794">
                  <c:v>1</c:v>
                </c:pt>
                <c:pt idx="3795">
                  <c:v>1</c:v>
                </c:pt>
                <c:pt idx="3796">
                  <c:v>1</c:v>
                </c:pt>
                <c:pt idx="3797">
                  <c:v>1</c:v>
                </c:pt>
                <c:pt idx="3798">
                  <c:v>1</c:v>
                </c:pt>
                <c:pt idx="3799">
                  <c:v>1</c:v>
                </c:pt>
                <c:pt idx="3800">
                  <c:v>1</c:v>
                </c:pt>
                <c:pt idx="3801">
                  <c:v>1</c:v>
                </c:pt>
                <c:pt idx="3802">
                  <c:v>1</c:v>
                </c:pt>
                <c:pt idx="3803">
                  <c:v>1</c:v>
                </c:pt>
                <c:pt idx="3804">
                  <c:v>1</c:v>
                </c:pt>
                <c:pt idx="3805">
                  <c:v>1</c:v>
                </c:pt>
                <c:pt idx="3806">
                  <c:v>1</c:v>
                </c:pt>
                <c:pt idx="3807">
                  <c:v>1</c:v>
                </c:pt>
                <c:pt idx="3808">
                  <c:v>1</c:v>
                </c:pt>
                <c:pt idx="3809">
                  <c:v>1</c:v>
                </c:pt>
                <c:pt idx="3810">
                  <c:v>1</c:v>
                </c:pt>
                <c:pt idx="3811">
                  <c:v>1</c:v>
                </c:pt>
                <c:pt idx="3812">
                  <c:v>1</c:v>
                </c:pt>
                <c:pt idx="3813">
                  <c:v>1</c:v>
                </c:pt>
                <c:pt idx="3814">
                  <c:v>1</c:v>
                </c:pt>
                <c:pt idx="3815">
                  <c:v>1</c:v>
                </c:pt>
                <c:pt idx="3816">
                  <c:v>1</c:v>
                </c:pt>
                <c:pt idx="3817">
                  <c:v>1</c:v>
                </c:pt>
                <c:pt idx="3818">
                  <c:v>1</c:v>
                </c:pt>
                <c:pt idx="3819">
                  <c:v>1</c:v>
                </c:pt>
                <c:pt idx="3820">
                  <c:v>1</c:v>
                </c:pt>
                <c:pt idx="3821">
                  <c:v>1</c:v>
                </c:pt>
                <c:pt idx="3822">
                  <c:v>0.66666666666666663</c:v>
                </c:pt>
                <c:pt idx="3823">
                  <c:v>0.66666666666666663</c:v>
                </c:pt>
                <c:pt idx="3824">
                  <c:v>0.66666666666666663</c:v>
                </c:pt>
                <c:pt idx="3825">
                  <c:v>0.66666666666666663</c:v>
                </c:pt>
                <c:pt idx="3826">
                  <c:v>0.66666666666666663</c:v>
                </c:pt>
                <c:pt idx="3827">
                  <c:v>0.66666666666666663</c:v>
                </c:pt>
                <c:pt idx="3828">
                  <c:v>0.33333333333333331</c:v>
                </c:pt>
                <c:pt idx="3829">
                  <c:v>0.33333333333333331</c:v>
                </c:pt>
                <c:pt idx="3830">
                  <c:v>1</c:v>
                </c:pt>
                <c:pt idx="3831">
                  <c:v>1</c:v>
                </c:pt>
                <c:pt idx="3832">
                  <c:v>0.33333333333333331</c:v>
                </c:pt>
                <c:pt idx="3833">
                  <c:v>0.33333333333333331</c:v>
                </c:pt>
                <c:pt idx="3834">
                  <c:v>0.33333333333333331</c:v>
                </c:pt>
                <c:pt idx="3835">
                  <c:v>1</c:v>
                </c:pt>
                <c:pt idx="3836">
                  <c:v>0.33333333333333331</c:v>
                </c:pt>
                <c:pt idx="3837">
                  <c:v>1</c:v>
                </c:pt>
                <c:pt idx="3838">
                  <c:v>1</c:v>
                </c:pt>
                <c:pt idx="3839">
                  <c:v>1</c:v>
                </c:pt>
                <c:pt idx="3840">
                  <c:v>0</c:v>
                </c:pt>
                <c:pt idx="3841">
                  <c:v>0</c:v>
                </c:pt>
                <c:pt idx="3842">
                  <c:v>0.66666666666666663</c:v>
                </c:pt>
                <c:pt idx="3843">
                  <c:v>0.66666666666666663</c:v>
                </c:pt>
                <c:pt idx="3844">
                  <c:v>0.66666666666666663</c:v>
                </c:pt>
                <c:pt idx="3845">
                  <c:v>0.66666666666666663</c:v>
                </c:pt>
                <c:pt idx="3846">
                  <c:v>0.66666666666666663</c:v>
                </c:pt>
                <c:pt idx="3847">
                  <c:v>0.66666666666666663</c:v>
                </c:pt>
                <c:pt idx="3848">
                  <c:v>0.66666666666666663</c:v>
                </c:pt>
                <c:pt idx="3849">
                  <c:v>0.66666666666666663</c:v>
                </c:pt>
                <c:pt idx="3850">
                  <c:v>0.66666666666666663</c:v>
                </c:pt>
                <c:pt idx="3851">
                  <c:v>0.66666666666666663</c:v>
                </c:pt>
                <c:pt idx="3852">
                  <c:v>0.66666666666666663</c:v>
                </c:pt>
                <c:pt idx="3853">
                  <c:v>0.66666666666666663</c:v>
                </c:pt>
                <c:pt idx="3854">
                  <c:v>0.66666666666666663</c:v>
                </c:pt>
                <c:pt idx="3855">
                  <c:v>0.66666666666666663</c:v>
                </c:pt>
                <c:pt idx="3856">
                  <c:v>0.66666666666666663</c:v>
                </c:pt>
                <c:pt idx="3857">
                  <c:v>0.66666666666666663</c:v>
                </c:pt>
                <c:pt idx="3858">
                  <c:v>0.66666666666666663</c:v>
                </c:pt>
                <c:pt idx="3859">
                  <c:v>0.66666666666666663</c:v>
                </c:pt>
                <c:pt idx="3860">
                  <c:v>0.66666666666666663</c:v>
                </c:pt>
                <c:pt idx="3861">
                  <c:v>0.66666666666666663</c:v>
                </c:pt>
                <c:pt idx="3862">
                  <c:v>0.66666666666666663</c:v>
                </c:pt>
                <c:pt idx="3863">
                  <c:v>0.66666666666666663</c:v>
                </c:pt>
                <c:pt idx="3864">
                  <c:v>0.66666666666666663</c:v>
                </c:pt>
                <c:pt idx="3865">
                  <c:v>0.66666666666666663</c:v>
                </c:pt>
                <c:pt idx="3866">
                  <c:v>0.66666666666666663</c:v>
                </c:pt>
                <c:pt idx="3867">
                  <c:v>0.66666666666666663</c:v>
                </c:pt>
                <c:pt idx="3868">
                  <c:v>0.66666666666666663</c:v>
                </c:pt>
                <c:pt idx="3869">
                  <c:v>0.66666666666666663</c:v>
                </c:pt>
                <c:pt idx="3870">
                  <c:v>0.66666666666666663</c:v>
                </c:pt>
                <c:pt idx="3871">
                  <c:v>0.66666666666666663</c:v>
                </c:pt>
                <c:pt idx="3872">
                  <c:v>0.66666666666666663</c:v>
                </c:pt>
                <c:pt idx="3873">
                  <c:v>0.66666666666666663</c:v>
                </c:pt>
                <c:pt idx="3874">
                  <c:v>0.66666666666666663</c:v>
                </c:pt>
                <c:pt idx="3875">
                  <c:v>0.66666666666666663</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0.66666666666666663</c:v>
                </c:pt>
                <c:pt idx="3901">
                  <c:v>0.66666666666666663</c:v>
                </c:pt>
                <c:pt idx="3902">
                  <c:v>0.66666666666666663</c:v>
                </c:pt>
                <c:pt idx="3903">
                  <c:v>0.66666666666666663</c:v>
                </c:pt>
                <c:pt idx="3904">
                  <c:v>0.66666666666666663</c:v>
                </c:pt>
                <c:pt idx="3905">
                  <c:v>0.66666666666666663</c:v>
                </c:pt>
                <c:pt idx="3906">
                  <c:v>0.66666666666666663</c:v>
                </c:pt>
                <c:pt idx="3907">
                  <c:v>0.66666666666666663</c:v>
                </c:pt>
                <c:pt idx="3908">
                  <c:v>0.66666666666666663</c:v>
                </c:pt>
                <c:pt idx="3909">
                  <c:v>0.66666666666666663</c:v>
                </c:pt>
                <c:pt idx="3910">
                  <c:v>0.66666666666666663</c:v>
                </c:pt>
                <c:pt idx="3911">
                  <c:v>0.66666666666666663</c:v>
                </c:pt>
                <c:pt idx="3912">
                  <c:v>0.66666666666666663</c:v>
                </c:pt>
                <c:pt idx="3913">
                  <c:v>0.66666666666666663</c:v>
                </c:pt>
                <c:pt idx="3914">
                  <c:v>0.66666666666666663</c:v>
                </c:pt>
                <c:pt idx="3915">
                  <c:v>0.66666666666666663</c:v>
                </c:pt>
                <c:pt idx="3916">
                  <c:v>0.66666666666666663</c:v>
                </c:pt>
                <c:pt idx="3917">
                  <c:v>0.66666666666666663</c:v>
                </c:pt>
                <c:pt idx="3918">
                  <c:v>0.66666666666666663</c:v>
                </c:pt>
                <c:pt idx="3919">
                  <c:v>0.66666666666666663</c:v>
                </c:pt>
                <c:pt idx="3920">
                  <c:v>0.66666666666666663</c:v>
                </c:pt>
                <c:pt idx="3921">
                  <c:v>0.66666666666666663</c:v>
                </c:pt>
                <c:pt idx="3922">
                  <c:v>0.66666666666666663</c:v>
                </c:pt>
                <c:pt idx="3923">
                  <c:v>0.66666666666666663</c:v>
                </c:pt>
                <c:pt idx="3924">
                  <c:v>0.66666666666666663</c:v>
                </c:pt>
                <c:pt idx="3925">
                  <c:v>0.66666666666666663</c:v>
                </c:pt>
                <c:pt idx="3926">
                  <c:v>0.66666666666666663</c:v>
                </c:pt>
                <c:pt idx="3927">
                  <c:v>0.66666666666666663</c:v>
                </c:pt>
                <c:pt idx="3928">
                  <c:v>0.66666666666666663</c:v>
                </c:pt>
                <c:pt idx="3929">
                  <c:v>0.66666666666666663</c:v>
                </c:pt>
                <c:pt idx="3930">
                  <c:v>0.66666666666666663</c:v>
                </c:pt>
                <c:pt idx="3931">
                  <c:v>0.66666666666666663</c:v>
                </c:pt>
                <c:pt idx="3932">
                  <c:v>0.66666666666666663</c:v>
                </c:pt>
                <c:pt idx="3933">
                  <c:v>0.66666666666666663</c:v>
                </c:pt>
                <c:pt idx="3934">
                  <c:v>0.66666666666666663</c:v>
                </c:pt>
                <c:pt idx="3935">
                  <c:v>1</c:v>
                </c:pt>
                <c:pt idx="3936">
                  <c:v>1</c:v>
                </c:pt>
                <c:pt idx="3937">
                  <c:v>1</c:v>
                </c:pt>
                <c:pt idx="3938">
                  <c:v>1</c:v>
                </c:pt>
                <c:pt idx="3939">
                  <c:v>1</c:v>
                </c:pt>
                <c:pt idx="3940">
                  <c:v>1</c:v>
                </c:pt>
                <c:pt idx="3941">
                  <c:v>1</c:v>
                </c:pt>
                <c:pt idx="3942">
                  <c:v>1</c:v>
                </c:pt>
                <c:pt idx="3943">
                  <c:v>1</c:v>
                </c:pt>
                <c:pt idx="3944">
                  <c:v>1</c:v>
                </c:pt>
                <c:pt idx="3945">
                  <c:v>1</c:v>
                </c:pt>
                <c:pt idx="3946">
                  <c:v>1</c:v>
                </c:pt>
                <c:pt idx="3947">
                  <c:v>0</c:v>
                </c:pt>
                <c:pt idx="3948">
                  <c:v>0</c:v>
                </c:pt>
                <c:pt idx="3949">
                  <c:v>0</c:v>
                </c:pt>
                <c:pt idx="3950">
                  <c:v>0</c:v>
                </c:pt>
                <c:pt idx="3951">
                  <c:v>0</c:v>
                </c:pt>
                <c:pt idx="3952">
                  <c:v>0</c:v>
                </c:pt>
                <c:pt idx="3953">
                  <c:v>0</c:v>
                </c:pt>
                <c:pt idx="3954">
                  <c:v>0</c:v>
                </c:pt>
                <c:pt idx="3955">
                  <c:v>0</c:v>
                </c:pt>
                <c:pt idx="3956">
                  <c:v>1</c:v>
                </c:pt>
                <c:pt idx="3957">
                  <c:v>1</c:v>
                </c:pt>
                <c:pt idx="3958">
                  <c:v>1</c:v>
                </c:pt>
                <c:pt idx="3959">
                  <c:v>0.33333333333333331</c:v>
                </c:pt>
                <c:pt idx="3960">
                  <c:v>0.33333333333333331</c:v>
                </c:pt>
                <c:pt idx="3961">
                  <c:v>0.33333333333333331</c:v>
                </c:pt>
                <c:pt idx="3962">
                  <c:v>1</c:v>
                </c:pt>
                <c:pt idx="3963">
                  <c:v>0.33333333333333331</c:v>
                </c:pt>
                <c:pt idx="3964">
                  <c:v>1</c:v>
                </c:pt>
                <c:pt idx="3965">
                  <c:v>0.33333333333333331</c:v>
                </c:pt>
                <c:pt idx="3966">
                  <c:v>1</c:v>
                </c:pt>
                <c:pt idx="3967">
                  <c:v>0.33333333333333331</c:v>
                </c:pt>
                <c:pt idx="3968">
                  <c:v>1</c:v>
                </c:pt>
                <c:pt idx="3969">
                  <c:v>1</c:v>
                </c:pt>
                <c:pt idx="3970">
                  <c:v>0.33333333333333331</c:v>
                </c:pt>
                <c:pt idx="3971">
                  <c:v>1</c:v>
                </c:pt>
                <c:pt idx="3972">
                  <c:v>1</c:v>
                </c:pt>
                <c:pt idx="3973">
                  <c:v>1</c:v>
                </c:pt>
                <c:pt idx="3974">
                  <c:v>0.33333333333333331</c:v>
                </c:pt>
                <c:pt idx="3975">
                  <c:v>1</c:v>
                </c:pt>
                <c:pt idx="3976">
                  <c:v>1</c:v>
                </c:pt>
                <c:pt idx="3977">
                  <c:v>0.33333333333333331</c:v>
                </c:pt>
                <c:pt idx="3978">
                  <c:v>0.33333333333333331</c:v>
                </c:pt>
                <c:pt idx="3979">
                  <c:v>1</c:v>
                </c:pt>
                <c:pt idx="3980">
                  <c:v>0.33333333333333331</c:v>
                </c:pt>
                <c:pt idx="3981">
                  <c:v>1</c:v>
                </c:pt>
                <c:pt idx="3982">
                  <c:v>0.33333333333333331</c:v>
                </c:pt>
                <c:pt idx="3983">
                  <c:v>0.33333333333333331</c:v>
                </c:pt>
                <c:pt idx="3984">
                  <c:v>0.33333333333333331</c:v>
                </c:pt>
                <c:pt idx="3985">
                  <c:v>1</c:v>
                </c:pt>
                <c:pt idx="3986">
                  <c:v>0.33333333333333331</c:v>
                </c:pt>
                <c:pt idx="3987">
                  <c:v>1</c:v>
                </c:pt>
                <c:pt idx="3988">
                  <c:v>0.33333333333333331</c:v>
                </c:pt>
                <c:pt idx="3989">
                  <c:v>1</c:v>
                </c:pt>
                <c:pt idx="3990">
                  <c:v>0.33333333333333331</c:v>
                </c:pt>
                <c:pt idx="3991">
                  <c:v>0.33333333333333331</c:v>
                </c:pt>
                <c:pt idx="3992">
                  <c:v>1</c:v>
                </c:pt>
                <c:pt idx="3993">
                  <c:v>0.33333333333333331</c:v>
                </c:pt>
                <c:pt idx="3994">
                  <c:v>0.33333333333333331</c:v>
                </c:pt>
                <c:pt idx="3995">
                  <c:v>0.33333333333333331</c:v>
                </c:pt>
                <c:pt idx="3996">
                  <c:v>1</c:v>
                </c:pt>
                <c:pt idx="3997">
                  <c:v>1</c:v>
                </c:pt>
                <c:pt idx="3998">
                  <c:v>1</c:v>
                </c:pt>
                <c:pt idx="3999">
                  <c:v>1</c:v>
                </c:pt>
                <c:pt idx="4000">
                  <c:v>0.33333333333333331</c:v>
                </c:pt>
                <c:pt idx="4001">
                  <c:v>0.33333333333333331</c:v>
                </c:pt>
                <c:pt idx="4002">
                  <c:v>1</c:v>
                </c:pt>
                <c:pt idx="4003">
                  <c:v>1</c:v>
                </c:pt>
                <c:pt idx="4004">
                  <c:v>0.33333333333333331</c:v>
                </c:pt>
                <c:pt idx="4005">
                  <c:v>0.33333333333333331</c:v>
                </c:pt>
                <c:pt idx="4006">
                  <c:v>1</c:v>
                </c:pt>
                <c:pt idx="4007">
                  <c:v>0.33333333333333331</c:v>
                </c:pt>
                <c:pt idx="4008">
                  <c:v>1</c:v>
                </c:pt>
                <c:pt idx="4009">
                  <c:v>1</c:v>
                </c:pt>
                <c:pt idx="4010">
                  <c:v>1</c:v>
                </c:pt>
                <c:pt idx="4011">
                  <c:v>0.33333333333333331</c:v>
                </c:pt>
                <c:pt idx="4012">
                  <c:v>0.33333333333333331</c:v>
                </c:pt>
                <c:pt idx="4013">
                  <c:v>1</c:v>
                </c:pt>
                <c:pt idx="4014">
                  <c:v>0.33333333333333331</c:v>
                </c:pt>
                <c:pt idx="4015">
                  <c:v>0.33333333333333331</c:v>
                </c:pt>
                <c:pt idx="4016">
                  <c:v>1</c:v>
                </c:pt>
                <c:pt idx="4017">
                  <c:v>1</c:v>
                </c:pt>
                <c:pt idx="4018">
                  <c:v>1</c:v>
                </c:pt>
                <c:pt idx="4019">
                  <c:v>1</c:v>
                </c:pt>
                <c:pt idx="4020">
                  <c:v>0.33333333333333331</c:v>
                </c:pt>
                <c:pt idx="4021">
                  <c:v>0.33333333333333331</c:v>
                </c:pt>
                <c:pt idx="4022">
                  <c:v>0.33333333333333331</c:v>
                </c:pt>
                <c:pt idx="4023">
                  <c:v>1</c:v>
                </c:pt>
                <c:pt idx="4024">
                  <c:v>0.33333333333333331</c:v>
                </c:pt>
                <c:pt idx="4025">
                  <c:v>0.33333333333333331</c:v>
                </c:pt>
                <c:pt idx="4026">
                  <c:v>0.33333333333333331</c:v>
                </c:pt>
                <c:pt idx="4027">
                  <c:v>1</c:v>
                </c:pt>
                <c:pt idx="4028">
                  <c:v>1</c:v>
                </c:pt>
                <c:pt idx="4029">
                  <c:v>1</c:v>
                </c:pt>
                <c:pt idx="4030">
                  <c:v>1</c:v>
                </c:pt>
                <c:pt idx="4031">
                  <c:v>1</c:v>
                </c:pt>
                <c:pt idx="4032">
                  <c:v>0</c:v>
                </c:pt>
                <c:pt idx="4033">
                  <c:v>1</c:v>
                </c:pt>
                <c:pt idx="4034">
                  <c:v>1</c:v>
                </c:pt>
                <c:pt idx="4035">
                  <c:v>0</c:v>
                </c:pt>
                <c:pt idx="4036">
                  <c:v>1</c:v>
                </c:pt>
                <c:pt idx="4037">
                  <c:v>0</c:v>
                </c:pt>
                <c:pt idx="4038">
                  <c:v>0</c:v>
                </c:pt>
                <c:pt idx="4039">
                  <c:v>0</c:v>
                </c:pt>
                <c:pt idx="4040">
                  <c:v>0</c:v>
                </c:pt>
                <c:pt idx="4041">
                  <c:v>0</c:v>
                </c:pt>
                <c:pt idx="4042">
                  <c:v>0</c:v>
                </c:pt>
                <c:pt idx="4043">
                  <c:v>0</c:v>
                </c:pt>
                <c:pt idx="4044">
                  <c:v>1</c:v>
                </c:pt>
                <c:pt idx="4045">
                  <c:v>0</c:v>
                </c:pt>
                <c:pt idx="4046">
                  <c:v>1</c:v>
                </c:pt>
                <c:pt idx="4047">
                  <c:v>0</c:v>
                </c:pt>
                <c:pt idx="4048">
                  <c:v>0</c:v>
                </c:pt>
                <c:pt idx="4049">
                  <c:v>0</c:v>
                </c:pt>
                <c:pt idx="4050">
                  <c:v>0</c:v>
                </c:pt>
                <c:pt idx="4051">
                  <c:v>1</c:v>
                </c:pt>
                <c:pt idx="4052">
                  <c:v>0</c:v>
                </c:pt>
                <c:pt idx="4053">
                  <c:v>0</c:v>
                </c:pt>
                <c:pt idx="4054">
                  <c:v>0.33333333333333331</c:v>
                </c:pt>
                <c:pt idx="4055">
                  <c:v>0.33333333333333331</c:v>
                </c:pt>
                <c:pt idx="4056">
                  <c:v>1</c:v>
                </c:pt>
                <c:pt idx="4057">
                  <c:v>1</c:v>
                </c:pt>
                <c:pt idx="4058">
                  <c:v>1</c:v>
                </c:pt>
                <c:pt idx="4059">
                  <c:v>1</c:v>
                </c:pt>
                <c:pt idx="4060">
                  <c:v>1</c:v>
                </c:pt>
                <c:pt idx="4061">
                  <c:v>1</c:v>
                </c:pt>
                <c:pt idx="4062">
                  <c:v>1</c:v>
                </c:pt>
                <c:pt idx="4063">
                  <c:v>1</c:v>
                </c:pt>
                <c:pt idx="4064">
                  <c:v>1</c:v>
                </c:pt>
                <c:pt idx="4065">
                  <c:v>1</c:v>
                </c:pt>
                <c:pt idx="4066">
                  <c:v>1</c:v>
                </c:pt>
                <c:pt idx="4067">
                  <c:v>0</c:v>
                </c:pt>
                <c:pt idx="4068">
                  <c:v>1</c:v>
                </c:pt>
                <c:pt idx="4069">
                  <c:v>1</c:v>
                </c:pt>
                <c:pt idx="4070">
                  <c:v>1</c:v>
                </c:pt>
                <c:pt idx="4071">
                  <c:v>1</c:v>
                </c:pt>
                <c:pt idx="4072">
                  <c:v>1</c:v>
                </c:pt>
                <c:pt idx="4073">
                  <c:v>0</c:v>
                </c:pt>
                <c:pt idx="4074">
                  <c:v>1</c:v>
                </c:pt>
                <c:pt idx="4075">
                  <c:v>1</c:v>
                </c:pt>
                <c:pt idx="4076">
                  <c:v>1</c:v>
                </c:pt>
                <c:pt idx="4077">
                  <c:v>0</c:v>
                </c:pt>
                <c:pt idx="4078">
                  <c:v>1</c:v>
                </c:pt>
                <c:pt idx="4079">
                  <c:v>1</c:v>
                </c:pt>
                <c:pt idx="4080">
                  <c:v>1</c:v>
                </c:pt>
                <c:pt idx="4081">
                  <c:v>0</c:v>
                </c:pt>
                <c:pt idx="4082">
                  <c:v>1</c:v>
                </c:pt>
                <c:pt idx="4083">
                  <c:v>1</c:v>
                </c:pt>
                <c:pt idx="4084">
                  <c:v>1</c:v>
                </c:pt>
                <c:pt idx="4085">
                  <c:v>0</c:v>
                </c:pt>
                <c:pt idx="4086">
                  <c:v>1</c:v>
                </c:pt>
                <c:pt idx="4087">
                  <c:v>1</c:v>
                </c:pt>
                <c:pt idx="4088">
                  <c:v>0</c:v>
                </c:pt>
                <c:pt idx="4089">
                  <c:v>1</c:v>
                </c:pt>
                <c:pt idx="4090">
                  <c:v>0</c:v>
                </c:pt>
                <c:pt idx="4091">
                  <c:v>1</c:v>
                </c:pt>
                <c:pt idx="4092">
                  <c:v>1</c:v>
                </c:pt>
                <c:pt idx="4093">
                  <c:v>1</c:v>
                </c:pt>
                <c:pt idx="4094">
                  <c:v>0</c:v>
                </c:pt>
                <c:pt idx="4095">
                  <c:v>0</c:v>
                </c:pt>
                <c:pt idx="4096">
                  <c:v>0</c:v>
                </c:pt>
                <c:pt idx="4097">
                  <c:v>1</c:v>
                </c:pt>
                <c:pt idx="4098">
                  <c:v>0</c:v>
                </c:pt>
                <c:pt idx="4099">
                  <c:v>1</c:v>
                </c:pt>
                <c:pt idx="4100">
                  <c:v>1</c:v>
                </c:pt>
                <c:pt idx="4101">
                  <c:v>1</c:v>
                </c:pt>
                <c:pt idx="4102">
                  <c:v>0</c:v>
                </c:pt>
                <c:pt idx="4103">
                  <c:v>1</c:v>
                </c:pt>
                <c:pt idx="4104">
                  <c:v>0.66666666666666663</c:v>
                </c:pt>
                <c:pt idx="4105">
                  <c:v>0.66666666666666663</c:v>
                </c:pt>
                <c:pt idx="4106">
                  <c:v>0.66666666666666663</c:v>
                </c:pt>
                <c:pt idx="4107">
                  <c:v>0.66666666666666663</c:v>
                </c:pt>
                <c:pt idx="4108">
                  <c:v>0.66666666666666663</c:v>
                </c:pt>
                <c:pt idx="4109">
                  <c:v>0.66666666666666663</c:v>
                </c:pt>
                <c:pt idx="4110">
                  <c:v>0.66666666666666663</c:v>
                </c:pt>
                <c:pt idx="4111">
                  <c:v>0.66666666666666663</c:v>
                </c:pt>
                <c:pt idx="4112">
                  <c:v>0</c:v>
                </c:pt>
                <c:pt idx="4113">
                  <c:v>1</c:v>
                </c:pt>
                <c:pt idx="4114">
                  <c:v>1</c:v>
                </c:pt>
                <c:pt idx="4115">
                  <c:v>1</c:v>
                </c:pt>
                <c:pt idx="4116">
                  <c:v>1</c:v>
                </c:pt>
                <c:pt idx="4117">
                  <c:v>1</c:v>
                </c:pt>
                <c:pt idx="4118">
                  <c:v>1</c:v>
                </c:pt>
                <c:pt idx="4119">
                  <c:v>0</c:v>
                </c:pt>
                <c:pt idx="4120">
                  <c:v>1</c:v>
                </c:pt>
                <c:pt idx="4121">
                  <c:v>1</c:v>
                </c:pt>
                <c:pt idx="4122">
                  <c:v>1</c:v>
                </c:pt>
                <c:pt idx="4123">
                  <c:v>1</c:v>
                </c:pt>
                <c:pt idx="4124">
                  <c:v>1</c:v>
                </c:pt>
                <c:pt idx="4125">
                  <c:v>0</c:v>
                </c:pt>
                <c:pt idx="4126">
                  <c:v>1</c:v>
                </c:pt>
                <c:pt idx="4127">
                  <c:v>1</c:v>
                </c:pt>
                <c:pt idx="4128">
                  <c:v>1</c:v>
                </c:pt>
                <c:pt idx="4129">
                  <c:v>1</c:v>
                </c:pt>
                <c:pt idx="4130">
                  <c:v>1</c:v>
                </c:pt>
                <c:pt idx="4131">
                  <c:v>1</c:v>
                </c:pt>
                <c:pt idx="4132">
                  <c:v>1</c:v>
                </c:pt>
                <c:pt idx="4133">
                  <c:v>0</c:v>
                </c:pt>
                <c:pt idx="4134">
                  <c:v>1</c:v>
                </c:pt>
                <c:pt idx="4135">
                  <c:v>1</c:v>
                </c:pt>
                <c:pt idx="4136">
                  <c:v>1</c:v>
                </c:pt>
                <c:pt idx="4137">
                  <c:v>1</c:v>
                </c:pt>
                <c:pt idx="4138">
                  <c:v>0</c:v>
                </c:pt>
                <c:pt idx="4139">
                  <c:v>0</c:v>
                </c:pt>
                <c:pt idx="4140">
                  <c:v>1</c:v>
                </c:pt>
                <c:pt idx="4141">
                  <c:v>1</c:v>
                </c:pt>
                <c:pt idx="4142">
                  <c:v>1</c:v>
                </c:pt>
                <c:pt idx="4143">
                  <c:v>1</c:v>
                </c:pt>
                <c:pt idx="4144">
                  <c:v>1</c:v>
                </c:pt>
                <c:pt idx="4145">
                  <c:v>1</c:v>
                </c:pt>
                <c:pt idx="4146">
                  <c:v>1</c:v>
                </c:pt>
                <c:pt idx="4147">
                  <c:v>1</c:v>
                </c:pt>
                <c:pt idx="4148">
                  <c:v>1</c:v>
                </c:pt>
                <c:pt idx="4149">
                  <c:v>0</c:v>
                </c:pt>
                <c:pt idx="4150">
                  <c:v>0</c:v>
                </c:pt>
                <c:pt idx="4151">
                  <c:v>1</c:v>
                </c:pt>
                <c:pt idx="4152">
                  <c:v>1</c:v>
                </c:pt>
                <c:pt idx="4153">
                  <c:v>1</c:v>
                </c:pt>
                <c:pt idx="4154">
                  <c:v>1</c:v>
                </c:pt>
                <c:pt idx="4155">
                  <c:v>0.66666666666666663</c:v>
                </c:pt>
                <c:pt idx="4156">
                  <c:v>0.66666666666666663</c:v>
                </c:pt>
                <c:pt idx="4157">
                  <c:v>0.66666666666666663</c:v>
                </c:pt>
                <c:pt idx="4158">
                  <c:v>0.66666666666666663</c:v>
                </c:pt>
                <c:pt idx="4159">
                  <c:v>0.66666666666666663</c:v>
                </c:pt>
                <c:pt idx="4160">
                  <c:v>0.66666666666666663</c:v>
                </c:pt>
                <c:pt idx="4161">
                  <c:v>0.66666666666666663</c:v>
                </c:pt>
                <c:pt idx="4162">
                  <c:v>0.66666666666666663</c:v>
                </c:pt>
                <c:pt idx="4163">
                  <c:v>0.66666666666666663</c:v>
                </c:pt>
                <c:pt idx="4164">
                  <c:v>0.66666666666666663</c:v>
                </c:pt>
                <c:pt idx="4165">
                  <c:v>0.66666666666666663</c:v>
                </c:pt>
                <c:pt idx="4166">
                  <c:v>0.66666666666666663</c:v>
                </c:pt>
                <c:pt idx="4167">
                  <c:v>0.66666666666666663</c:v>
                </c:pt>
                <c:pt idx="4168">
                  <c:v>0.66666666666666663</c:v>
                </c:pt>
                <c:pt idx="4169">
                  <c:v>0.66666666666666663</c:v>
                </c:pt>
                <c:pt idx="4170">
                  <c:v>0.66666666666666663</c:v>
                </c:pt>
                <c:pt idx="4171">
                  <c:v>0.66666666666666663</c:v>
                </c:pt>
                <c:pt idx="4172">
                  <c:v>0.66666666666666663</c:v>
                </c:pt>
                <c:pt idx="4173">
                  <c:v>0.66666666666666663</c:v>
                </c:pt>
                <c:pt idx="4174">
                  <c:v>0.66666666666666663</c:v>
                </c:pt>
                <c:pt idx="4175">
                  <c:v>0.66666666666666663</c:v>
                </c:pt>
                <c:pt idx="4176">
                  <c:v>0.66666666666666663</c:v>
                </c:pt>
                <c:pt idx="4177">
                  <c:v>0.66666666666666663</c:v>
                </c:pt>
                <c:pt idx="4178">
                  <c:v>0.66666666666666663</c:v>
                </c:pt>
                <c:pt idx="4179">
                  <c:v>0.66666666666666663</c:v>
                </c:pt>
                <c:pt idx="4180">
                  <c:v>0.66666666666666663</c:v>
                </c:pt>
                <c:pt idx="4181">
                  <c:v>0.66666666666666663</c:v>
                </c:pt>
                <c:pt idx="4182">
                  <c:v>0.66666666666666663</c:v>
                </c:pt>
                <c:pt idx="4183">
                  <c:v>0.66666666666666663</c:v>
                </c:pt>
                <c:pt idx="4184">
                  <c:v>1</c:v>
                </c:pt>
                <c:pt idx="4185">
                  <c:v>1</c:v>
                </c:pt>
                <c:pt idx="4186">
                  <c:v>0</c:v>
                </c:pt>
                <c:pt idx="4187">
                  <c:v>1</c:v>
                </c:pt>
                <c:pt idx="4188">
                  <c:v>1</c:v>
                </c:pt>
                <c:pt idx="4189">
                  <c:v>1</c:v>
                </c:pt>
                <c:pt idx="4190">
                  <c:v>1</c:v>
                </c:pt>
                <c:pt idx="4191">
                  <c:v>1</c:v>
                </c:pt>
                <c:pt idx="4192">
                  <c:v>0.66666666666666663</c:v>
                </c:pt>
                <c:pt idx="4193">
                  <c:v>0.66666666666666663</c:v>
                </c:pt>
                <c:pt idx="4194">
                  <c:v>0.66666666666666663</c:v>
                </c:pt>
                <c:pt idx="4195">
                  <c:v>0.66666666666666663</c:v>
                </c:pt>
                <c:pt idx="4196">
                  <c:v>0.66666666666666663</c:v>
                </c:pt>
                <c:pt idx="4197">
                  <c:v>0.66666666666666663</c:v>
                </c:pt>
                <c:pt idx="4198">
                  <c:v>1</c:v>
                </c:pt>
                <c:pt idx="4199">
                  <c:v>1</c:v>
                </c:pt>
                <c:pt idx="4200">
                  <c:v>1</c:v>
                </c:pt>
                <c:pt idx="4201">
                  <c:v>1</c:v>
                </c:pt>
                <c:pt idx="4202">
                  <c:v>1</c:v>
                </c:pt>
                <c:pt idx="4203">
                  <c:v>1</c:v>
                </c:pt>
                <c:pt idx="4204">
                  <c:v>1</c:v>
                </c:pt>
                <c:pt idx="4205">
                  <c:v>1</c:v>
                </c:pt>
                <c:pt idx="4206">
                  <c:v>1</c:v>
                </c:pt>
                <c:pt idx="4207">
                  <c:v>1</c:v>
                </c:pt>
                <c:pt idx="4208">
                  <c:v>1</c:v>
                </c:pt>
                <c:pt idx="4209">
                  <c:v>1</c:v>
                </c:pt>
                <c:pt idx="4210">
                  <c:v>1</c:v>
                </c:pt>
                <c:pt idx="4211">
                  <c:v>1</c:v>
                </c:pt>
                <c:pt idx="4212">
                  <c:v>1</c:v>
                </c:pt>
                <c:pt idx="4213">
                  <c:v>1</c:v>
                </c:pt>
                <c:pt idx="4214">
                  <c:v>1</c:v>
                </c:pt>
                <c:pt idx="4215">
                  <c:v>1</c:v>
                </c:pt>
                <c:pt idx="4216">
                  <c:v>1</c:v>
                </c:pt>
                <c:pt idx="4217">
                  <c:v>1</c:v>
                </c:pt>
                <c:pt idx="4218">
                  <c:v>1</c:v>
                </c:pt>
                <c:pt idx="4219">
                  <c:v>1</c:v>
                </c:pt>
                <c:pt idx="4220">
                  <c:v>0</c:v>
                </c:pt>
                <c:pt idx="4221">
                  <c:v>0</c:v>
                </c:pt>
                <c:pt idx="4222">
                  <c:v>1</c:v>
                </c:pt>
                <c:pt idx="4223">
                  <c:v>1</c:v>
                </c:pt>
                <c:pt idx="4224">
                  <c:v>0</c:v>
                </c:pt>
                <c:pt idx="4225">
                  <c:v>1</c:v>
                </c:pt>
                <c:pt idx="4226">
                  <c:v>1</c:v>
                </c:pt>
                <c:pt idx="4227">
                  <c:v>1</c:v>
                </c:pt>
                <c:pt idx="4228">
                  <c:v>0</c:v>
                </c:pt>
                <c:pt idx="4229">
                  <c:v>1</c:v>
                </c:pt>
                <c:pt idx="4230">
                  <c:v>0</c:v>
                </c:pt>
                <c:pt idx="4231">
                  <c:v>1</c:v>
                </c:pt>
                <c:pt idx="4232">
                  <c:v>0</c:v>
                </c:pt>
                <c:pt idx="4233">
                  <c:v>0</c:v>
                </c:pt>
                <c:pt idx="4234">
                  <c:v>0</c:v>
                </c:pt>
                <c:pt idx="4235">
                  <c:v>0</c:v>
                </c:pt>
                <c:pt idx="4236">
                  <c:v>0</c:v>
                </c:pt>
                <c:pt idx="4237">
                  <c:v>0</c:v>
                </c:pt>
                <c:pt idx="4238">
                  <c:v>0</c:v>
                </c:pt>
                <c:pt idx="4239">
                  <c:v>0</c:v>
                </c:pt>
                <c:pt idx="4240">
                  <c:v>0</c:v>
                </c:pt>
                <c:pt idx="4241">
                  <c:v>0.66666666666666663</c:v>
                </c:pt>
                <c:pt idx="4242">
                  <c:v>0</c:v>
                </c:pt>
                <c:pt idx="4243">
                  <c:v>0</c:v>
                </c:pt>
                <c:pt idx="4244">
                  <c:v>0</c:v>
                </c:pt>
                <c:pt idx="4245">
                  <c:v>0.66666666666666663</c:v>
                </c:pt>
                <c:pt idx="4246">
                  <c:v>0</c:v>
                </c:pt>
                <c:pt idx="4247">
                  <c:v>0</c:v>
                </c:pt>
                <c:pt idx="4248">
                  <c:v>0.66666666666666663</c:v>
                </c:pt>
                <c:pt idx="4249">
                  <c:v>0</c:v>
                </c:pt>
                <c:pt idx="4250">
                  <c:v>1</c:v>
                </c:pt>
                <c:pt idx="4251">
                  <c:v>0</c:v>
                </c:pt>
                <c:pt idx="4252">
                  <c:v>1</c:v>
                </c:pt>
                <c:pt idx="4253">
                  <c:v>0</c:v>
                </c:pt>
                <c:pt idx="4254">
                  <c:v>0</c:v>
                </c:pt>
                <c:pt idx="4255">
                  <c:v>0</c:v>
                </c:pt>
                <c:pt idx="4256">
                  <c:v>0</c:v>
                </c:pt>
                <c:pt idx="4257">
                  <c:v>1</c:v>
                </c:pt>
                <c:pt idx="4258">
                  <c:v>0</c:v>
                </c:pt>
                <c:pt idx="4259">
                  <c:v>0</c:v>
                </c:pt>
                <c:pt idx="4260">
                  <c:v>0</c:v>
                </c:pt>
                <c:pt idx="4261">
                  <c:v>1</c:v>
                </c:pt>
                <c:pt idx="4262">
                  <c:v>0</c:v>
                </c:pt>
                <c:pt idx="4263">
                  <c:v>0.66666666666666663</c:v>
                </c:pt>
                <c:pt idx="4264">
                  <c:v>0.66666666666666663</c:v>
                </c:pt>
                <c:pt idx="4265">
                  <c:v>0.66666666666666663</c:v>
                </c:pt>
                <c:pt idx="4266">
                  <c:v>0.66666666666666663</c:v>
                </c:pt>
                <c:pt idx="4267">
                  <c:v>0.66666666666666663</c:v>
                </c:pt>
                <c:pt idx="4268">
                  <c:v>0.66666666666666663</c:v>
                </c:pt>
                <c:pt idx="4269">
                  <c:v>0.66666666666666663</c:v>
                </c:pt>
                <c:pt idx="4270">
                  <c:v>0.66666666666666663</c:v>
                </c:pt>
                <c:pt idx="4271">
                  <c:v>0.66666666666666663</c:v>
                </c:pt>
                <c:pt idx="4272">
                  <c:v>0.66666666666666663</c:v>
                </c:pt>
                <c:pt idx="4273">
                  <c:v>0.66666666666666663</c:v>
                </c:pt>
                <c:pt idx="4274">
                  <c:v>0.66666666666666663</c:v>
                </c:pt>
                <c:pt idx="4275">
                  <c:v>0.66666666666666663</c:v>
                </c:pt>
                <c:pt idx="4276">
                  <c:v>0.66666666666666663</c:v>
                </c:pt>
                <c:pt idx="4277">
                  <c:v>0.66666666666666663</c:v>
                </c:pt>
                <c:pt idx="4278">
                  <c:v>0.66666666666666663</c:v>
                </c:pt>
                <c:pt idx="4279">
                  <c:v>0.66666666666666663</c:v>
                </c:pt>
                <c:pt idx="4280">
                  <c:v>0.66666666666666663</c:v>
                </c:pt>
                <c:pt idx="4281">
                  <c:v>0.66666666666666663</c:v>
                </c:pt>
                <c:pt idx="4282">
                  <c:v>0.66666666666666663</c:v>
                </c:pt>
                <c:pt idx="4283">
                  <c:v>0.66666666666666663</c:v>
                </c:pt>
                <c:pt idx="4284">
                  <c:v>0.66666666666666663</c:v>
                </c:pt>
                <c:pt idx="4285">
                  <c:v>1</c:v>
                </c:pt>
                <c:pt idx="4286">
                  <c:v>0</c:v>
                </c:pt>
                <c:pt idx="4287">
                  <c:v>0</c:v>
                </c:pt>
                <c:pt idx="4288">
                  <c:v>0</c:v>
                </c:pt>
                <c:pt idx="4289">
                  <c:v>0</c:v>
                </c:pt>
                <c:pt idx="4290">
                  <c:v>1</c:v>
                </c:pt>
                <c:pt idx="4291">
                  <c:v>1</c:v>
                </c:pt>
                <c:pt idx="4292">
                  <c:v>0</c:v>
                </c:pt>
                <c:pt idx="4293">
                  <c:v>0</c:v>
                </c:pt>
                <c:pt idx="4294">
                  <c:v>0</c:v>
                </c:pt>
                <c:pt idx="4295">
                  <c:v>0</c:v>
                </c:pt>
                <c:pt idx="4296">
                  <c:v>0</c:v>
                </c:pt>
                <c:pt idx="4297">
                  <c:v>0</c:v>
                </c:pt>
                <c:pt idx="4298">
                  <c:v>0</c:v>
                </c:pt>
                <c:pt idx="4299">
                  <c:v>0</c:v>
                </c:pt>
                <c:pt idx="4300">
                  <c:v>0</c:v>
                </c:pt>
                <c:pt idx="4301">
                  <c:v>0.66666666666666663</c:v>
                </c:pt>
                <c:pt idx="4302">
                  <c:v>0.66666666666666663</c:v>
                </c:pt>
                <c:pt idx="4303">
                  <c:v>0.66666666666666663</c:v>
                </c:pt>
                <c:pt idx="4304">
                  <c:v>0.66666666666666663</c:v>
                </c:pt>
                <c:pt idx="4305">
                  <c:v>0.66666666666666663</c:v>
                </c:pt>
                <c:pt idx="4306">
                  <c:v>0.66666666666666663</c:v>
                </c:pt>
                <c:pt idx="4307">
                  <c:v>0.66666666666666663</c:v>
                </c:pt>
                <c:pt idx="4308">
                  <c:v>0.66666666666666663</c:v>
                </c:pt>
                <c:pt idx="4309">
                  <c:v>0.66666666666666663</c:v>
                </c:pt>
                <c:pt idx="4310">
                  <c:v>0.66666666666666663</c:v>
                </c:pt>
                <c:pt idx="4311">
                  <c:v>0.66666666666666663</c:v>
                </c:pt>
                <c:pt idx="4312">
                  <c:v>0.66666666666666663</c:v>
                </c:pt>
                <c:pt idx="4313">
                  <c:v>0.66666666666666663</c:v>
                </c:pt>
                <c:pt idx="4314">
                  <c:v>0.66666666666666663</c:v>
                </c:pt>
                <c:pt idx="4315">
                  <c:v>0.66666666666666663</c:v>
                </c:pt>
                <c:pt idx="4316">
                  <c:v>0.66666666666666663</c:v>
                </c:pt>
                <c:pt idx="4317">
                  <c:v>0.66666666666666663</c:v>
                </c:pt>
                <c:pt idx="4318">
                  <c:v>0.66666666666666663</c:v>
                </c:pt>
                <c:pt idx="4319">
                  <c:v>0.66666666666666663</c:v>
                </c:pt>
                <c:pt idx="4320">
                  <c:v>0.66666666666666663</c:v>
                </c:pt>
                <c:pt idx="4321">
                  <c:v>0.66666666666666663</c:v>
                </c:pt>
                <c:pt idx="4322">
                  <c:v>0.66666666666666663</c:v>
                </c:pt>
                <c:pt idx="4323">
                  <c:v>0.66666666666666663</c:v>
                </c:pt>
                <c:pt idx="4324">
                  <c:v>0.66666666666666663</c:v>
                </c:pt>
                <c:pt idx="4325">
                  <c:v>0.66666666666666663</c:v>
                </c:pt>
                <c:pt idx="4326">
                  <c:v>0.66666666666666663</c:v>
                </c:pt>
                <c:pt idx="4327">
                  <c:v>0.66666666666666663</c:v>
                </c:pt>
                <c:pt idx="4328">
                  <c:v>0.66666666666666663</c:v>
                </c:pt>
                <c:pt idx="4329">
                  <c:v>0.66666666666666663</c:v>
                </c:pt>
                <c:pt idx="4330">
                  <c:v>0.66666666666666663</c:v>
                </c:pt>
                <c:pt idx="4331">
                  <c:v>0.66666666666666663</c:v>
                </c:pt>
                <c:pt idx="4332">
                  <c:v>0.66666666666666663</c:v>
                </c:pt>
                <c:pt idx="4333">
                  <c:v>0.66666666666666663</c:v>
                </c:pt>
                <c:pt idx="4334">
                  <c:v>0.66666666666666663</c:v>
                </c:pt>
                <c:pt idx="4335">
                  <c:v>0.66666666666666663</c:v>
                </c:pt>
                <c:pt idx="4336">
                  <c:v>0.66666666666666663</c:v>
                </c:pt>
                <c:pt idx="4337">
                  <c:v>0.66666666666666663</c:v>
                </c:pt>
                <c:pt idx="4338">
                  <c:v>0.66666666666666663</c:v>
                </c:pt>
                <c:pt idx="4339">
                  <c:v>0.66666666666666663</c:v>
                </c:pt>
                <c:pt idx="4340">
                  <c:v>0.66666666666666663</c:v>
                </c:pt>
                <c:pt idx="4341">
                  <c:v>0.66666666666666663</c:v>
                </c:pt>
                <c:pt idx="4342">
                  <c:v>0.66666666666666663</c:v>
                </c:pt>
                <c:pt idx="4343">
                  <c:v>0.66666666666666663</c:v>
                </c:pt>
                <c:pt idx="4344">
                  <c:v>0.66666666666666663</c:v>
                </c:pt>
                <c:pt idx="4345">
                  <c:v>0.66666666666666663</c:v>
                </c:pt>
                <c:pt idx="4346">
                  <c:v>0.66666666666666663</c:v>
                </c:pt>
                <c:pt idx="4347">
                  <c:v>0.66666666666666663</c:v>
                </c:pt>
                <c:pt idx="4348">
                  <c:v>0.66666666666666663</c:v>
                </c:pt>
                <c:pt idx="4349">
                  <c:v>0.66666666666666663</c:v>
                </c:pt>
                <c:pt idx="4350">
                  <c:v>0.66666666666666663</c:v>
                </c:pt>
                <c:pt idx="4351">
                  <c:v>0</c:v>
                </c:pt>
                <c:pt idx="4352">
                  <c:v>0</c:v>
                </c:pt>
                <c:pt idx="4353">
                  <c:v>0</c:v>
                </c:pt>
                <c:pt idx="4354">
                  <c:v>0</c:v>
                </c:pt>
                <c:pt idx="4355">
                  <c:v>0</c:v>
                </c:pt>
                <c:pt idx="4356">
                  <c:v>0</c:v>
                </c:pt>
                <c:pt idx="4357">
                  <c:v>0</c:v>
                </c:pt>
                <c:pt idx="4358">
                  <c:v>0</c:v>
                </c:pt>
                <c:pt idx="4359">
                  <c:v>0</c:v>
                </c:pt>
                <c:pt idx="4360">
                  <c:v>0</c:v>
                </c:pt>
                <c:pt idx="4361">
                  <c:v>0.66666666666666663</c:v>
                </c:pt>
                <c:pt idx="4362">
                  <c:v>0.66666666666666663</c:v>
                </c:pt>
                <c:pt idx="4363">
                  <c:v>0.66666666666666663</c:v>
                </c:pt>
                <c:pt idx="4364">
                  <c:v>0.66666666666666663</c:v>
                </c:pt>
                <c:pt idx="4365">
                  <c:v>0.66666666666666663</c:v>
                </c:pt>
                <c:pt idx="4366">
                  <c:v>0.66666666666666663</c:v>
                </c:pt>
                <c:pt idx="4367">
                  <c:v>0.66666666666666663</c:v>
                </c:pt>
                <c:pt idx="4368">
                  <c:v>0.66666666666666663</c:v>
                </c:pt>
                <c:pt idx="4369">
                  <c:v>0.66666666666666663</c:v>
                </c:pt>
                <c:pt idx="4370">
                  <c:v>0.66666666666666663</c:v>
                </c:pt>
                <c:pt idx="4371">
                  <c:v>0.66666666666666663</c:v>
                </c:pt>
                <c:pt idx="4372">
                  <c:v>0.66666666666666663</c:v>
                </c:pt>
                <c:pt idx="4373">
                  <c:v>0.66666666666666663</c:v>
                </c:pt>
                <c:pt idx="4374">
                  <c:v>0.66666666666666663</c:v>
                </c:pt>
                <c:pt idx="4375">
                  <c:v>0.66666666666666663</c:v>
                </c:pt>
                <c:pt idx="4376">
                  <c:v>0.66666666666666663</c:v>
                </c:pt>
                <c:pt idx="4377">
                  <c:v>0.66666666666666663</c:v>
                </c:pt>
                <c:pt idx="4378">
                  <c:v>0.66666666666666663</c:v>
                </c:pt>
                <c:pt idx="4379">
                  <c:v>0.66666666666666663</c:v>
                </c:pt>
                <c:pt idx="4380">
                  <c:v>0.66666666666666663</c:v>
                </c:pt>
                <c:pt idx="4381">
                  <c:v>0.66666666666666663</c:v>
                </c:pt>
                <c:pt idx="4382">
                  <c:v>0.66666666666666663</c:v>
                </c:pt>
                <c:pt idx="4383">
                  <c:v>0.66666666666666663</c:v>
                </c:pt>
                <c:pt idx="4384">
                  <c:v>0.66666666666666663</c:v>
                </c:pt>
                <c:pt idx="4385">
                  <c:v>0.66666666666666663</c:v>
                </c:pt>
                <c:pt idx="4386">
                  <c:v>0.66666666666666663</c:v>
                </c:pt>
                <c:pt idx="4387">
                  <c:v>0.66666666666666663</c:v>
                </c:pt>
                <c:pt idx="4388">
                  <c:v>0.66666666666666663</c:v>
                </c:pt>
                <c:pt idx="4389">
                  <c:v>0.66666666666666663</c:v>
                </c:pt>
                <c:pt idx="4390">
                  <c:v>0.66666666666666663</c:v>
                </c:pt>
                <c:pt idx="4391">
                  <c:v>0.66666666666666663</c:v>
                </c:pt>
                <c:pt idx="4392">
                  <c:v>0.66666666666666663</c:v>
                </c:pt>
                <c:pt idx="4393">
                  <c:v>0.66666666666666663</c:v>
                </c:pt>
                <c:pt idx="4394">
                  <c:v>0.66666666666666663</c:v>
                </c:pt>
                <c:pt idx="4395">
                  <c:v>0.66666666666666663</c:v>
                </c:pt>
                <c:pt idx="4396">
                  <c:v>0.66666666666666663</c:v>
                </c:pt>
                <c:pt idx="4397">
                  <c:v>0.66666666666666663</c:v>
                </c:pt>
                <c:pt idx="4398">
                  <c:v>0.66666666666666663</c:v>
                </c:pt>
                <c:pt idx="4399">
                  <c:v>0.66666666666666663</c:v>
                </c:pt>
                <c:pt idx="4400">
                  <c:v>0.66666666666666663</c:v>
                </c:pt>
                <c:pt idx="4401">
                  <c:v>0.66666666666666663</c:v>
                </c:pt>
                <c:pt idx="4402">
                  <c:v>0.66666666666666663</c:v>
                </c:pt>
                <c:pt idx="4403">
                  <c:v>0.66666666666666663</c:v>
                </c:pt>
                <c:pt idx="4404">
                  <c:v>0.66666666666666663</c:v>
                </c:pt>
                <c:pt idx="4405">
                  <c:v>0.66666666666666663</c:v>
                </c:pt>
                <c:pt idx="4406">
                  <c:v>0.66666666666666663</c:v>
                </c:pt>
                <c:pt idx="4407">
                  <c:v>0.66666666666666663</c:v>
                </c:pt>
                <c:pt idx="4408">
                  <c:v>0.66666666666666663</c:v>
                </c:pt>
                <c:pt idx="4409">
                  <c:v>0.66666666666666663</c:v>
                </c:pt>
                <c:pt idx="4410">
                  <c:v>0.66666666666666663</c:v>
                </c:pt>
                <c:pt idx="4411">
                  <c:v>0.66666666666666663</c:v>
                </c:pt>
                <c:pt idx="4412">
                  <c:v>0.66666666666666663</c:v>
                </c:pt>
                <c:pt idx="4413">
                  <c:v>0.66666666666666663</c:v>
                </c:pt>
                <c:pt idx="4414">
                  <c:v>0.66666666666666663</c:v>
                </c:pt>
                <c:pt idx="4415">
                  <c:v>0.66666666666666663</c:v>
                </c:pt>
                <c:pt idx="4416">
                  <c:v>0.66666666666666663</c:v>
                </c:pt>
                <c:pt idx="4417">
                  <c:v>0.66666666666666663</c:v>
                </c:pt>
                <c:pt idx="4418">
                  <c:v>0.66666666666666663</c:v>
                </c:pt>
                <c:pt idx="4419">
                  <c:v>0.66666666666666663</c:v>
                </c:pt>
                <c:pt idx="4420">
                  <c:v>0.66666666666666663</c:v>
                </c:pt>
                <c:pt idx="4421">
                  <c:v>0.66666666666666663</c:v>
                </c:pt>
                <c:pt idx="4422">
                  <c:v>0.66666666666666663</c:v>
                </c:pt>
                <c:pt idx="4423">
                  <c:v>0.66666666666666663</c:v>
                </c:pt>
                <c:pt idx="4424">
                  <c:v>0.66666666666666663</c:v>
                </c:pt>
                <c:pt idx="4425">
                  <c:v>0.66666666666666663</c:v>
                </c:pt>
                <c:pt idx="4426">
                  <c:v>0.66666666666666663</c:v>
                </c:pt>
                <c:pt idx="4427">
                  <c:v>0.66666666666666663</c:v>
                </c:pt>
                <c:pt idx="4428">
                  <c:v>0.66666666666666663</c:v>
                </c:pt>
                <c:pt idx="4429">
                  <c:v>0.66666666666666663</c:v>
                </c:pt>
                <c:pt idx="4430">
                  <c:v>0.66666666666666663</c:v>
                </c:pt>
                <c:pt idx="4431">
                  <c:v>0.66666666666666663</c:v>
                </c:pt>
                <c:pt idx="4432">
                  <c:v>0.66666666666666663</c:v>
                </c:pt>
                <c:pt idx="4433">
                  <c:v>0.66666666666666663</c:v>
                </c:pt>
                <c:pt idx="4434">
                  <c:v>0.66666666666666663</c:v>
                </c:pt>
                <c:pt idx="4435">
                  <c:v>0.66666666666666663</c:v>
                </c:pt>
                <c:pt idx="4436">
                  <c:v>0.66666666666666663</c:v>
                </c:pt>
                <c:pt idx="4437">
                  <c:v>0.66666666666666663</c:v>
                </c:pt>
                <c:pt idx="4438">
                  <c:v>0.66666666666666663</c:v>
                </c:pt>
                <c:pt idx="4439">
                  <c:v>1</c:v>
                </c:pt>
                <c:pt idx="4440">
                  <c:v>0.33333333333333331</c:v>
                </c:pt>
                <c:pt idx="4441">
                  <c:v>1</c:v>
                </c:pt>
                <c:pt idx="4442">
                  <c:v>0.33333333333333331</c:v>
                </c:pt>
                <c:pt idx="4443">
                  <c:v>0.33333333333333331</c:v>
                </c:pt>
                <c:pt idx="4444">
                  <c:v>1</c:v>
                </c:pt>
                <c:pt idx="4445">
                  <c:v>0.33333333333333331</c:v>
                </c:pt>
                <c:pt idx="4446">
                  <c:v>1</c:v>
                </c:pt>
                <c:pt idx="4447">
                  <c:v>0.33333333333333331</c:v>
                </c:pt>
                <c:pt idx="4448">
                  <c:v>1</c:v>
                </c:pt>
                <c:pt idx="4449">
                  <c:v>1</c:v>
                </c:pt>
                <c:pt idx="4450">
                  <c:v>0.33333333333333331</c:v>
                </c:pt>
                <c:pt idx="4451">
                  <c:v>1</c:v>
                </c:pt>
                <c:pt idx="4452">
                  <c:v>0.33333333333333331</c:v>
                </c:pt>
                <c:pt idx="4453">
                  <c:v>0.33333333333333331</c:v>
                </c:pt>
                <c:pt idx="4454">
                  <c:v>1</c:v>
                </c:pt>
                <c:pt idx="4455">
                  <c:v>1</c:v>
                </c:pt>
                <c:pt idx="4456">
                  <c:v>1</c:v>
                </c:pt>
                <c:pt idx="4457">
                  <c:v>0.66666666666666663</c:v>
                </c:pt>
                <c:pt idx="4458">
                  <c:v>0.66666666666666663</c:v>
                </c:pt>
                <c:pt idx="4459">
                  <c:v>0.66666666666666663</c:v>
                </c:pt>
                <c:pt idx="4460">
                  <c:v>0.66666666666666663</c:v>
                </c:pt>
                <c:pt idx="4461">
                  <c:v>0.66666666666666663</c:v>
                </c:pt>
                <c:pt idx="4462">
                  <c:v>0.66666666666666663</c:v>
                </c:pt>
                <c:pt idx="4463">
                  <c:v>0.66666666666666663</c:v>
                </c:pt>
                <c:pt idx="4464">
                  <c:v>0.66666666666666663</c:v>
                </c:pt>
                <c:pt idx="4465">
                  <c:v>0.66666666666666663</c:v>
                </c:pt>
                <c:pt idx="4466">
                  <c:v>0.66666666666666663</c:v>
                </c:pt>
                <c:pt idx="4467">
                  <c:v>1</c:v>
                </c:pt>
                <c:pt idx="4468">
                  <c:v>1</c:v>
                </c:pt>
                <c:pt idx="4469">
                  <c:v>1</c:v>
                </c:pt>
                <c:pt idx="4470">
                  <c:v>1</c:v>
                </c:pt>
                <c:pt idx="4471">
                  <c:v>1</c:v>
                </c:pt>
                <c:pt idx="4472">
                  <c:v>1</c:v>
                </c:pt>
                <c:pt idx="4473">
                  <c:v>1</c:v>
                </c:pt>
                <c:pt idx="4474">
                  <c:v>1</c:v>
                </c:pt>
                <c:pt idx="4475">
                  <c:v>1</c:v>
                </c:pt>
                <c:pt idx="4476">
                  <c:v>1</c:v>
                </c:pt>
                <c:pt idx="4477">
                  <c:v>1</c:v>
                </c:pt>
                <c:pt idx="4478">
                  <c:v>1</c:v>
                </c:pt>
                <c:pt idx="4479">
                  <c:v>1</c:v>
                </c:pt>
                <c:pt idx="4480">
                  <c:v>1</c:v>
                </c:pt>
                <c:pt idx="4481">
                  <c:v>1</c:v>
                </c:pt>
                <c:pt idx="4482">
                  <c:v>1</c:v>
                </c:pt>
                <c:pt idx="4483">
                  <c:v>1</c:v>
                </c:pt>
                <c:pt idx="4484">
                  <c:v>1</c:v>
                </c:pt>
                <c:pt idx="4485">
                  <c:v>1</c:v>
                </c:pt>
                <c:pt idx="4486">
                  <c:v>1</c:v>
                </c:pt>
                <c:pt idx="4487">
                  <c:v>1</c:v>
                </c:pt>
                <c:pt idx="4488">
                  <c:v>1</c:v>
                </c:pt>
                <c:pt idx="4489">
                  <c:v>1</c:v>
                </c:pt>
                <c:pt idx="4490">
                  <c:v>1</c:v>
                </c:pt>
                <c:pt idx="4491">
                  <c:v>1</c:v>
                </c:pt>
                <c:pt idx="4492">
                  <c:v>1</c:v>
                </c:pt>
                <c:pt idx="4493">
                  <c:v>1</c:v>
                </c:pt>
                <c:pt idx="4494">
                  <c:v>1</c:v>
                </c:pt>
                <c:pt idx="4495">
                  <c:v>1</c:v>
                </c:pt>
                <c:pt idx="4496">
                  <c:v>1</c:v>
                </c:pt>
                <c:pt idx="4497">
                  <c:v>0</c:v>
                </c:pt>
                <c:pt idx="4498">
                  <c:v>1</c:v>
                </c:pt>
                <c:pt idx="4499">
                  <c:v>1</c:v>
                </c:pt>
                <c:pt idx="4500">
                  <c:v>0</c:v>
                </c:pt>
                <c:pt idx="4501">
                  <c:v>0</c:v>
                </c:pt>
                <c:pt idx="4502">
                  <c:v>1</c:v>
                </c:pt>
                <c:pt idx="4503">
                  <c:v>1</c:v>
                </c:pt>
                <c:pt idx="4504">
                  <c:v>0</c:v>
                </c:pt>
                <c:pt idx="4505">
                  <c:v>1</c:v>
                </c:pt>
                <c:pt idx="4506">
                  <c:v>1</c:v>
                </c:pt>
                <c:pt idx="4507">
                  <c:v>0</c:v>
                </c:pt>
                <c:pt idx="4508">
                  <c:v>0</c:v>
                </c:pt>
                <c:pt idx="4509">
                  <c:v>1</c:v>
                </c:pt>
                <c:pt idx="4510">
                  <c:v>1</c:v>
                </c:pt>
                <c:pt idx="4511">
                  <c:v>1</c:v>
                </c:pt>
                <c:pt idx="4512">
                  <c:v>1</c:v>
                </c:pt>
                <c:pt idx="4513">
                  <c:v>1</c:v>
                </c:pt>
                <c:pt idx="4514">
                  <c:v>1</c:v>
                </c:pt>
                <c:pt idx="4515">
                  <c:v>1</c:v>
                </c:pt>
                <c:pt idx="4516">
                  <c:v>1</c:v>
                </c:pt>
                <c:pt idx="4517">
                  <c:v>1</c:v>
                </c:pt>
                <c:pt idx="4518">
                  <c:v>1</c:v>
                </c:pt>
                <c:pt idx="4519">
                  <c:v>1</c:v>
                </c:pt>
                <c:pt idx="4520">
                  <c:v>1</c:v>
                </c:pt>
                <c:pt idx="4521">
                  <c:v>1</c:v>
                </c:pt>
                <c:pt idx="4522">
                  <c:v>0.66666666666666663</c:v>
                </c:pt>
                <c:pt idx="4523">
                  <c:v>0.66666666666666663</c:v>
                </c:pt>
                <c:pt idx="4524">
                  <c:v>0.66666666666666663</c:v>
                </c:pt>
                <c:pt idx="4525">
                  <c:v>0.66666666666666663</c:v>
                </c:pt>
                <c:pt idx="4526">
                  <c:v>0.66666666666666663</c:v>
                </c:pt>
                <c:pt idx="4527">
                  <c:v>0.66666666666666663</c:v>
                </c:pt>
                <c:pt idx="4528">
                  <c:v>0.66666666666666663</c:v>
                </c:pt>
                <c:pt idx="4529">
                  <c:v>0.66666666666666663</c:v>
                </c:pt>
                <c:pt idx="4530">
                  <c:v>0.66666666666666663</c:v>
                </c:pt>
                <c:pt idx="4531">
                  <c:v>0.66666666666666663</c:v>
                </c:pt>
                <c:pt idx="4532">
                  <c:v>0.66666666666666663</c:v>
                </c:pt>
                <c:pt idx="4533">
                  <c:v>0.66666666666666663</c:v>
                </c:pt>
                <c:pt idx="4534">
                  <c:v>0.66666666666666663</c:v>
                </c:pt>
                <c:pt idx="4535">
                  <c:v>0.66666666666666663</c:v>
                </c:pt>
                <c:pt idx="4536">
                  <c:v>0.66666666666666663</c:v>
                </c:pt>
                <c:pt idx="4537">
                  <c:v>0.66666666666666663</c:v>
                </c:pt>
                <c:pt idx="4538">
                  <c:v>0.66666666666666663</c:v>
                </c:pt>
                <c:pt idx="4539">
                  <c:v>0.66666666666666663</c:v>
                </c:pt>
                <c:pt idx="4540">
                  <c:v>0.66666666666666663</c:v>
                </c:pt>
                <c:pt idx="4541">
                  <c:v>0.66666666666666663</c:v>
                </c:pt>
                <c:pt idx="4542">
                  <c:v>0.66666666666666663</c:v>
                </c:pt>
                <c:pt idx="4543">
                  <c:v>0.66666666666666663</c:v>
                </c:pt>
                <c:pt idx="4544">
                  <c:v>0.66666666666666663</c:v>
                </c:pt>
                <c:pt idx="4545">
                  <c:v>0.66666666666666663</c:v>
                </c:pt>
                <c:pt idx="4546">
                  <c:v>0.66666666666666663</c:v>
                </c:pt>
                <c:pt idx="4547">
                  <c:v>0.66666666666666663</c:v>
                </c:pt>
                <c:pt idx="4548">
                  <c:v>0.66666666666666663</c:v>
                </c:pt>
                <c:pt idx="4549">
                  <c:v>0.66666666666666663</c:v>
                </c:pt>
                <c:pt idx="4550">
                  <c:v>0.66666666666666663</c:v>
                </c:pt>
                <c:pt idx="4551">
                  <c:v>0.66666666666666663</c:v>
                </c:pt>
                <c:pt idx="4552">
                  <c:v>0.66666666666666663</c:v>
                </c:pt>
                <c:pt idx="4553">
                  <c:v>0.66666666666666663</c:v>
                </c:pt>
                <c:pt idx="4554">
                  <c:v>0.66666666666666663</c:v>
                </c:pt>
                <c:pt idx="4555">
                  <c:v>0.66666666666666663</c:v>
                </c:pt>
                <c:pt idx="4556">
                  <c:v>0.66666666666666663</c:v>
                </c:pt>
                <c:pt idx="4557">
                  <c:v>0.66666666666666663</c:v>
                </c:pt>
                <c:pt idx="4558">
                  <c:v>0.66666666666666663</c:v>
                </c:pt>
                <c:pt idx="4559">
                  <c:v>0.66666666666666663</c:v>
                </c:pt>
                <c:pt idx="4560">
                  <c:v>0.66666666666666663</c:v>
                </c:pt>
                <c:pt idx="4561">
                  <c:v>0.66666666666666663</c:v>
                </c:pt>
                <c:pt idx="4562">
                  <c:v>0.66666666666666663</c:v>
                </c:pt>
                <c:pt idx="4563">
                  <c:v>0.66666666666666663</c:v>
                </c:pt>
                <c:pt idx="4564">
                  <c:v>0.66666666666666663</c:v>
                </c:pt>
                <c:pt idx="4565">
                  <c:v>0.66666666666666663</c:v>
                </c:pt>
                <c:pt idx="4566">
                  <c:v>0.66666666666666663</c:v>
                </c:pt>
                <c:pt idx="4567">
                  <c:v>0.66666666666666663</c:v>
                </c:pt>
                <c:pt idx="4568">
                  <c:v>0.66666666666666663</c:v>
                </c:pt>
                <c:pt idx="4569">
                  <c:v>0.66666666666666663</c:v>
                </c:pt>
                <c:pt idx="4570">
                  <c:v>0.66666666666666663</c:v>
                </c:pt>
                <c:pt idx="4571">
                  <c:v>0.66666666666666663</c:v>
                </c:pt>
                <c:pt idx="4572">
                  <c:v>0.66666666666666663</c:v>
                </c:pt>
                <c:pt idx="4573">
                  <c:v>0.66666666666666663</c:v>
                </c:pt>
                <c:pt idx="4574">
                  <c:v>0.66666666666666663</c:v>
                </c:pt>
                <c:pt idx="4575">
                  <c:v>0.66666666666666663</c:v>
                </c:pt>
                <c:pt idx="4576">
                  <c:v>0.66666666666666663</c:v>
                </c:pt>
                <c:pt idx="4577">
                  <c:v>0.66666666666666663</c:v>
                </c:pt>
                <c:pt idx="4578">
                  <c:v>0.66666666666666663</c:v>
                </c:pt>
                <c:pt idx="4579">
                  <c:v>0.66666666666666663</c:v>
                </c:pt>
                <c:pt idx="4580">
                  <c:v>0.66666666666666663</c:v>
                </c:pt>
                <c:pt idx="4581">
                  <c:v>0.66666666666666663</c:v>
                </c:pt>
                <c:pt idx="4582">
                  <c:v>0.66666666666666663</c:v>
                </c:pt>
                <c:pt idx="4583">
                  <c:v>0.66666666666666663</c:v>
                </c:pt>
                <c:pt idx="4584">
                  <c:v>0.66666666666666663</c:v>
                </c:pt>
                <c:pt idx="4585">
                  <c:v>0.66666666666666663</c:v>
                </c:pt>
                <c:pt idx="4586">
                  <c:v>0.66666666666666663</c:v>
                </c:pt>
                <c:pt idx="4587">
                  <c:v>0.66666666666666663</c:v>
                </c:pt>
                <c:pt idx="4588">
                  <c:v>0.66666666666666663</c:v>
                </c:pt>
                <c:pt idx="4589">
                  <c:v>0.66666666666666663</c:v>
                </c:pt>
                <c:pt idx="4590">
                  <c:v>0.66666666666666663</c:v>
                </c:pt>
                <c:pt idx="4591">
                  <c:v>0.66666666666666663</c:v>
                </c:pt>
                <c:pt idx="4592">
                  <c:v>0.66666666666666663</c:v>
                </c:pt>
                <c:pt idx="4593">
                  <c:v>0.66666666666666663</c:v>
                </c:pt>
                <c:pt idx="4594">
                  <c:v>0.66666666666666663</c:v>
                </c:pt>
                <c:pt idx="4595">
                  <c:v>0.66666666666666663</c:v>
                </c:pt>
                <c:pt idx="4596">
                  <c:v>0.66666666666666663</c:v>
                </c:pt>
                <c:pt idx="4597">
                  <c:v>0.66666666666666663</c:v>
                </c:pt>
                <c:pt idx="4598">
                  <c:v>1</c:v>
                </c:pt>
                <c:pt idx="4599">
                  <c:v>1</c:v>
                </c:pt>
                <c:pt idx="4600">
                  <c:v>1</c:v>
                </c:pt>
                <c:pt idx="4601">
                  <c:v>0.33333333333333331</c:v>
                </c:pt>
                <c:pt idx="4602">
                  <c:v>0.33333333333333331</c:v>
                </c:pt>
                <c:pt idx="4603">
                  <c:v>0.33333333333333331</c:v>
                </c:pt>
                <c:pt idx="4604">
                  <c:v>0.33333333333333331</c:v>
                </c:pt>
                <c:pt idx="4605">
                  <c:v>0.33333333333333331</c:v>
                </c:pt>
                <c:pt idx="4606">
                  <c:v>0.33333333333333331</c:v>
                </c:pt>
                <c:pt idx="4607">
                  <c:v>0.33333333333333331</c:v>
                </c:pt>
                <c:pt idx="4608">
                  <c:v>0.33333333333333331</c:v>
                </c:pt>
                <c:pt idx="4609">
                  <c:v>0.33333333333333331</c:v>
                </c:pt>
                <c:pt idx="4610">
                  <c:v>0.33333333333333331</c:v>
                </c:pt>
                <c:pt idx="4611">
                  <c:v>0.33333333333333331</c:v>
                </c:pt>
                <c:pt idx="4612">
                  <c:v>0.33333333333333331</c:v>
                </c:pt>
                <c:pt idx="4613">
                  <c:v>0.33333333333333331</c:v>
                </c:pt>
                <c:pt idx="4614">
                  <c:v>0.33333333333333331</c:v>
                </c:pt>
                <c:pt idx="4615">
                  <c:v>0.33333333333333331</c:v>
                </c:pt>
                <c:pt idx="4616">
                  <c:v>0.33333333333333331</c:v>
                </c:pt>
                <c:pt idx="4617">
                  <c:v>0.33333333333333331</c:v>
                </c:pt>
                <c:pt idx="4618">
                  <c:v>0.33333333333333331</c:v>
                </c:pt>
                <c:pt idx="4619">
                  <c:v>0.33333333333333331</c:v>
                </c:pt>
                <c:pt idx="4620">
                  <c:v>0.33333333333333331</c:v>
                </c:pt>
                <c:pt idx="4621">
                  <c:v>0.33333333333333331</c:v>
                </c:pt>
                <c:pt idx="4622">
                  <c:v>0.33333333333333331</c:v>
                </c:pt>
                <c:pt idx="4623">
                  <c:v>0.33333333333333331</c:v>
                </c:pt>
                <c:pt idx="4624">
                  <c:v>0.33333333333333331</c:v>
                </c:pt>
                <c:pt idx="4625">
                  <c:v>0.33333333333333331</c:v>
                </c:pt>
                <c:pt idx="4626">
                  <c:v>0.33333333333333331</c:v>
                </c:pt>
                <c:pt idx="4627">
                  <c:v>0.66666666666666663</c:v>
                </c:pt>
                <c:pt idx="4628">
                  <c:v>0.66666666666666663</c:v>
                </c:pt>
                <c:pt idx="4629">
                  <c:v>0.66666666666666663</c:v>
                </c:pt>
                <c:pt idx="4630">
                  <c:v>0.66666666666666663</c:v>
                </c:pt>
                <c:pt idx="4631">
                  <c:v>0.66666666666666663</c:v>
                </c:pt>
                <c:pt idx="4632">
                  <c:v>0.66666666666666663</c:v>
                </c:pt>
                <c:pt idx="4633">
                  <c:v>0.66666666666666663</c:v>
                </c:pt>
                <c:pt idx="4634">
                  <c:v>0.66666666666666663</c:v>
                </c:pt>
                <c:pt idx="4635">
                  <c:v>0.66666666666666663</c:v>
                </c:pt>
                <c:pt idx="4636">
                  <c:v>0.66666666666666663</c:v>
                </c:pt>
                <c:pt idx="4637">
                  <c:v>0.66666666666666663</c:v>
                </c:pt>
                <c:pt idx="4638">
                  <c:v>0.66666666666666663</c:v>
                </c:pt>
                <c:pt idx="4639">
                  <c:v>0.66666666666666663</c:v>
                </c:pt>
                <c:pt idx="4640">
                  <c:v>0.66666666666666663</c:v>
                </c:pt>
                <c:pt idx="4641">
                  <c:v>0</c:v>
                </c:pt>
                <c:pt idx="4642">
                  <c:v>0</c:v>
                </c:pt>
                <c:pt idx="4643">
                  <c:v>0</c:v>
                </c:pt>
                <c:pt idx="4644">
                  <c:v>0</c:v>
                </c:pt>
                <c:pt idx="4645">
                  <c:v>0</c:v>
                </c:pt>
                <c:pt idx="4646">
                  <c:v>0</c:v>
                </c:pt>
                <c:pt idx="4647">
                  <c:v>0</c:v>
                </c:pt>
                <c:pt idx="4648">
                  <c:v>0.66666666666666663</c:v>
                </c:pt>
                <c:pt idx="4649">
                  <c:v>0</c:v>
                </c:pt>
                <c:pt idx="4650">
                  <c:v>0</c:v>
                </c:pt>
                <c:pt idx="4651">
                  <c:v>0</c:v>
                </c:pt>
                <c:pt idx="4652">
                  <c:v>0.66666666666666663</c:v>
                </c:pt>
                <c:pt idx="4653">
                  <c:v>0</c:v>
                </c:pt>
                <c:pt idx="4654">
                  <c:v>0.66666666666666663</c:v>
                </c:pt>
                <c:pt idx="4655">
                  <c:v>0.66666666666666663</c:v>
                </c:pt>
                <c:pt idx="4656">
                  <c:v>0.66666666666666663</c:v>
                </c:pt>
                <c:pt idx="4657">
                  <c:v>0.66666666666666663</c:v>
                </c:pt>
                <c:pt idx="4658">
                  <c:v>0.66666666666666663</c:v>
                </c:pt>
                <c:pt idx="4659">
                  <c:v>0</c:v>
                </c:pt>
                <c:pt idx="4660">
                  <c:v>0.66666666666666663</c:v>
                </c:pt>
                <c:pt idx="4661">
                  <c:v>0</c:v>
                </c:pt>
                <c:pt idx="4662">
                  <c:v>0</c:v>
                </c:pt>
                <c:pt idx="4663">
                  <c:v>0</c:v>
                </c:pt>
                <c:pt idx="4664">
                  <c:v>0.66666666666666663</c:v>
                </c:pt>
                <c:pt idx="4665">
                  <c:v>0.66666666666666663</c:v>
                </c:pt>
                <c:pt idx="4666">
                  <c:v>0.66666666666666663</c:v>
                </c:pt>
                <c:pt idx="4667">
                  <c:v>0</c:v>
                </c:pt>
                <c:pt idx="4668">
                  <c:v>0.66666666666666663</c:v>
                </c:pt>
                <c:pt idx="4669">
                  <c:v>0.66666666666666663</c:v>
                </c:pt>
                <c:pt idx="4670">
                  <c:v>0.66666666666666663</c:v>
                </c:pt>
                <c:pt idx="4671">
                  <c:v>0</c:v>
                </c:pt>
                <c:pt idx="4672">
                  <c:v>0.66666666666666663</c:v>
                </c:pt>
                <c:pt idx="4673">
                  <c:v>0</c:v>
                </c:pt>
                <c:pt idx="4674">
                  <c:v>0</c:v>
                </c:pt>
                <c:pt idx="4675">
                  <c:v>0.66666666666666663</c:v>
                </c:pt>
                <c:pt idx="4676">
                  <c:v>0.66666666666666663</c:v>
                </c:pt>
                <c:pt idx="4677">
                  <c:v>0.66666666666666663</c:v>
                </c:pt>
                <c:pt idx="4678">
                  <c:v>0.66666666666666663</c:v>
                </c:pt>
                <c:pt idx="4679">
                  <c:v>0</c:v>
                </c:pt>
                <c:pt idx="4680">
                  <c:v>0.66666666666666663</c:v>
                </c:pt>
                <c:pt idx="4681">
                  <c:v>0</c:v>
                </c:pt>
                <c:pt idx="4682">
                  <c:v>0.66666666666666663</c:v>
                </c:pt>
                <c:pt idx="4683">
                  <c:v>0.66666666666666663</c:v>
                </c:pt>
                <c:pt idx="4684">
                  <c:v>0</c:v>
                </c:pt>
                <c:pt idx="4685">
                  <c:v>0.66666666666666663</c:v>
                </c:pt>
                <c:pt idx="4686">
                  <c:v>0.66666666666666663</c:v>
                </c:pt>
                <c:pt idx="4687">
                  <c:v>0.66666666666666663</c:v>
                </c:pt>
                <c:pt idx="4688">
                  <c:v>0.66666666666666663</c:v>
                </c:pt>
                <c:pt idx="4689">
                  <c:v>0.66666666666666663</c:v>
                </c:pt>
                <c:pt idx="4690">
                  <c:v>0.66666666666666663</c:v>
                </c:pt>
                <c:pt idx="4691">
                  <c:v>0.66666666666666663</c:v>
                </c:pt>
                <c:pt idx="4692">
                  <c:v>0.66666666666666663</c:v>
                </c:pt>
                <c:pt idx="4693">
                  <c:v>0.66666666666666663</c:v>
                </c:pt>
                <c:pt idx="4694">
                  <c:v>0.66666666666666663</c:v>
                </c:pt>
                <c:pt idx="4695">
                  <c:v>0.66666666666666663</c:v>
                </c:pt>
                <c:pt idx="4696">
                  <c:v>0.66666666666666663</c:v>
                </c:pt>
                <c:pt idx="4697">
                  <c:v>0.66666666666666663</c:v>
                </c:pt>
                <c:pt idx="4698">
                  <c:v>0.66666666666666663</c:v>
                </c:pt>
                <c:pt idx="4699">
                  <c:v>0.66666666666666663</c:v>
                </c:pt>
                <c:pt idx="4700">
                  <c:v>0.66666666666666663</c:v>
                </c:pt>
                <c:pt idx="4701">
                  <c:v>0.66666666666666663</c:v>
                </c:pt>
                <c:pt idx="4702">
                  <c:v>0.66666666666666663</c:v>
                </c:pt>
                <c:pt idx="4703">
                  <c:v>0.66666666666666663</c:v>
                </c:pt>
                <c:pt idx="4704">
                  <c:v>0.66666666666666663</c:v>
                </c:pt>
                <c:pt idx="4705">
                  <c:v>0.66666666666666663</c:v>
                </c:pt>
                <c:pt idx="4706">
                  <c:v>0.66666666666666663</c:v>
                </c:pt>
                <c:pt idx="4707">
                  <c:v>0.66666666666666663</c:v>
                </c:pt>
                <c:pt idx="4708">
                  <c:v>0.66666666666666663</c:v>
                </c:pt>
                <c:pt idx="4709">
                  <c:v>0.66666666666666663</c:v>
                </c:pt>
                <c:pt idx="4710">
                  <c:v>0.66666666666666663</c:v>
                </c:pt>
                <c:pt idx="4711">
                  <c:v>0.66666666666666663</c:v>
                </c:pt>
                <c:pt idx="4712">
                  <c:v>0.66666666666666663</c:v>
                </c:pt>
                <c:pt idx="4713">
                  <c:v>0.66666666666666663</c:v>
                </c:pt>
                <c:pt idx="4714">
                  <c:v>0.66666666666666663</c:v>
                </c:pt>
                <c:pt idx="4715">
                  <c:v>0.66666666666666663</c:v>
                </c:pt>
                <c:pt idx="4716">
                  <c:v>0.66666666666666663</c:v>
                </c:pt>
                <c:pt idx="4717">
                  <c:v>0.66666666666666663</c:v>
                </c:pt>
                <c:pt idx="4718">
                  <c:v>0.66666666666666663</c:v>
                </c:pt>
                <c:pt idx="4719">
                  <c:v>0.66666666666666663</c:v>
                </c:pt>
                <c:pt idx="4720">
                  <c:v>0.66666666666666663</c:v>
                </c:pt>
                <c:pt idx="4721">
                  <c:v>0.66666666666666663</c:v>
                </c:pt>
                <c:pt idx="4722">
                  <c:v>0.66666666666666663</c:v>
                </c:pt>
                <c:pt idx="4723">
                  <c:v>0.66666666666666663</c:v>
                </c:pt>
                <c:pt idx="4724">
                  <c:v>0.66666666666666663</c:v>
                </c:pt>
                <c:pt idx="4725">
                  <c:v>0.66666666666666663</c:v>
                </c:pt>
                <c:pt idx="4726">
                  <c:v>0.66666666666666663</c:v>
                </c:pt>
                <c:pt idx="4727">
                  <c:v>0.66666666666666663</c:v>
                </c:pt>
                <c:pt idx="4728">
                  <c:v>0.66666666666666663</c:v>
                </c:pt>
                <c:pt idx="4729">
                  <c:v>0.66666666666666663</c:v>
                </c:pt>
                <c:pt idx="4730">
                  <c:v>0.66666666666666663</c:v>
                </c:pt>
                <c:pt idx="4731">
                  <c:v>0.66666666666666663</c:v>
                </c:pt>
                <c:pt idx="4732">
                  <c:v>0.66666666666666663</c:v>
                </c:pt>
                <c:pt idx="4733">
                  <c:v>0.66666666666666663</c:v>
                </c:pt>
                <c:pt idx="4734">
                  <c:v>0.66666666666666663</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0</c:v>
                </c:pt>
                <c:pt idx="4750">
                  <c:v>0</c:v>
                </c:pt>
                <c:pt idx="4751">
                  <c:v>0</c:v>
                </c:pt>
                <c:pt idx="4752">
                  <c:v>0</c:v>
                </c:pt>
                <c:pt idx="4753">
                  <c:v>0</c:v>
                </c:pt>
                <c:pt idx="4754">
                  <c:v>0</c:v>
                </c:pt>
                <c:pt idx="4755">
                  <c:v>0</c:v>
                </c:pt>
                <c:pt idx="4756">
                  <c:v>0</c:v>
                </c:pt>
                <c:pt idx="4757">
                  <c:v>0</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0.66666666666666663</c:v>
                </c:pt>
                <c:pt idx="4788">
                  <c:v>0.66666666666666663</c:v>
                </c:pt>
                <c:pt idx="4789">
                  <c:v>0.66666666666666663</c:v>
                </c:pt>
                <c:pt idx="4790">
                  <c:v>0.66666666666666663</c:v>
                </c:pt>
                <c:pt idx="4791">
                  <c:v>0.66666666666666663</c:v>
                </c:pt>
                <c:pt idx="4792">
                  <c:v>0.66666666666666663</c:v>
                </c:pt>
                <c:pt idx="4793">
                  <c:v>0.66666666666666663</c:v>
                </c:pt>
                <c:pt idx="4794">
                  <c:v>0.66666666666666663</c:v>
                </c:pt>
                <c:pt idx="4795">
                  <c:v>0.66666666666666663</c:v>
                </c:pt>
                <c:pt idx="4796">
                  <c:v>0.66666666666666663</c:v>
                </c:pt>
                <c:pt idx="4797">
                  <c:v>0.66666666666666663</c:v>
                </c:pt>
                <c:pt idx="4798">
                  <c:v>0.66666666666666663</c:v>
                </c:pt>
                <c:pt idx="4799">
                  <c:v>0.66666666666666663</c:v>
                </c:pt>
                <c:pt idx="4800">
                  <c:v>0.66666666666666663</c:v>
                </c:pt>
                <c:pt idx="4801">
                  <c:v>0.66666666666666663</c:v>
                </c:pt>
                <c:pt idx="4802">
                  <c:v>0.66666666666666663</c:v>
                </c:pt>
                <c:pt idx="4803">
                  <c:v>0.66666666666666663</c:v>
                </c:pt>
                <c:pt idx="4804">
                  <c:v>0.66666666666666663</c:v>
                </c:pt>
                <c:pt idx="4805">
                  <c:v>0.66666666666666663</c:v>
                </c:pt>
                <c:pt idx="4806">
                  <c:v>0.66666666666666663</c:v>
                </c:pt>
                <c:pt idx="4807">
                  <c:v>0.66666666666666663</c:v>
                </c:pt>
                <c:pt idx="4808">
                  <c:v>0.66666666666666663</c:v>
                </c:pt>
                <c:pt idx="4809">
                  <c:v>0.66666666666666663</c:v>
                </c:pt>
                <c:pt idx="4810">
                  <c:v>0.66666666666666663</c:v>
                </c:pt>
                <c:pt idx="4811">
                  <c:v>0.66666666666666663</c:v>
                </c:pt>
                <c:pt idx="4812">
                  <c:v>0.66666666666666663</c:v>
                </c:pt>
                <c:pt idx="4813">
                  <c:v>0.66666666666666663</c:v>
                </c:pt>
                <c:pt idx="4814">
                  <c:v>0.66666666666666663</c:v>
                </c:pt>
                <c:pt idx="4815">
                  <c:v>0.66666666666666663</c:v>
                </c:pt>
                <c:pt idx="4816">
                  <c:v>0.66666666666666663</c:v>
                </c:pt>
                <c:pt idx="4817">
                  <c:v>0.66666666666666663</c:v>
                </c:pt>
                <c:pt idx="4818">
                  <c:v>0.66666666666666663</c:v>
                </c:pt>
                <c:pt idx="4819">
                  <c:v>0.66666666666666663</c:v>
                </c:pt>
                <c:pt idx="4820">
                  <c:v>0.66666666666666663</c:v>
                </c:pt>
                <c:pt idx="4821">
                  <c:v>0.66666666666666663</c:v>
                </c:pt>
                <c:pt idx="4822">
                  <c:v>0.66666666666666663</c:v>
                </c:pt>
                <c:pt idx="4823">
                  <c:v>0.66666666666666663</c:v>
                </c:pt>
                <c:pt idx="4824">
                  <c:v>0.66666666666666663</c:v>
                </c:pt>
                <c:pt idx="4825">
                  <c:v>0.66666666666666663</c:v>
                </c:pt>
                <c:pt idx="4826">
                  <c:v>0.66666666666666663</c:v>
                </c:pt>
                <c:pt idx="4827">
                  <c:v>0.66666666666666663</c:v>
                </c:pt>
                <c:pt idx="4828">
                  <c:v>0.66666666666666663</c:v>
                </c:pt>
                <c:pt idx="4829">
                  <c:v>0.66666666666666663</c:v>
                </c:pt>
                <c:pt idx="4830">
                  <c:v>1</c:v>
                </c:pt>
                <c:pt idx="4831">
                  <c:v>1</c:v>
                </c:pt>
                <c:pt idx="4832">
                  <c:v>1</c:v>
                </c:pt>
                <c:pt idx="4833">
                  <c:v>1</c:v>
                </c:pt>
                <c:pt idx="4834">
                  <c:v>1</c:v>
                </c:pt>
                <c:pt idx="4835">
                  <c:v>1</c:v>
                </c:pt>
                <c:pt idx="4836">
                  <c:v>0</c:v>
                </c:pt>
                <c:pt idx="4837">
                  <c:v>1</c:v>
                </c:pt>
                <c:pt idx="4838">
                  <c:v>0</c:v>
                </c:pt>
                <c:pt idx="4839">
                  <c:v>1</c:v>
                </c:pt>
                <c:pt idx="4840">
                  <c:v>1</c:v>
                </c:pt>
                <c:pt idx="4841">
                  <c:v>0</c:v>
                </c:pt>
                <c:pt idx="4842">
                  <c:v>0</c:v>
                </c:pt>
                <c:pt idx="4843">
                  <c:v>1</c:v>
                </c:pt>
                <c:pt idx="4844">
                  <c:v>1</c:v>
                </c:pt>
                <c:pt idx="4845">
                  <c:v>1</c:v>
                </c:pt>
                <c:pt idx="4846">
                  <c:v>0</c:v>
                </c:pt>
                <c:pt idx="4847">
                  <c:v>0</c:v>
                </c:pt>
                <c:pt idx="4848">
                  <c:v>1</c:v>
                </c:pt>
                <c:pt idx="4849">
                  <c:v>1</c:v>
                </c:pt>
                <c:pt idx="4850">
                  <c:v>1</c:v>
                </c:pt>
                <c:pt idx="4851">
                  <c:v>1</c:v>
                </c:pt>
                <c:pt idx="4852">
                  <c:v>0</c:v>
                </c:pt>
                <c:pt idx="4853">
                  <c:v>1</c:v>
                </c:pt>
                <c:pt idx="4854">
                  <c:v>0</c:v>
                </c:pt>
                <c:pt idx="4855">
                  <c:v>0</c:v>
                </c:pt>
                <c:pt idx="4856">
                  <c:v>1</c:v>
                </c:pt>
                <c:pt idx="4857">
                  <c:v>1</c:v>
                </c:pt>
                <c:pt idx="4858">
                  <c:v>1</c:v>
                </c:pt>
                <c:pt idx="4859">
                  <c:v>1</c:v>
                </c:pt>
                <c:pt idx="4860">
                  <c:v>1</c:v>
                </c:pt>
                <c:pt idx="4861">
                  <c:v>1</c:v>
                </c:pt>
                <c:pt idx="4862">
                  <c:v>1</c:v>
                </c:pt>
                <c:pt idx="4863">
                  <c:v>1</c:v>
                </c:pt>
                <c:pt idx="4864">
                  <c:v>1</c:v>
                </c:pt>
                <c:pt idx="4865">
                  <c:v>1</c:v>
                </c:pt>
                <c:pt idx="4866">
                  <c:v>1</c:v>
                </c:pt>
                <c:pt idx="4867">
                  <c:v>0.66666666666666663</c:v>
                </c:pt>
                <c:pt idx="4868">
                  <c:v>0.66666666666666663</c:v>
                </c:pt>
                <c:pt idx="4869">
                  <c:v>0.66666666666666663</c:v>
                </c:pt>
                <c:pt idx="4870">
                  <c:v>0.66666666666666663</c:v>
                </c:pt>
                <c:pt idx="4871">
                  <c:v>0.66666666666666663</c:v>
                </c:pt>
                <c:pt idx="4872">
                  <c:v>0.66666666666666663</c:v>
                </c:pt>
                <c:pt idx="4873">
                  <c:v>0.66666666666666663</c:v>
                </c:pt>
                <c:pt idx="4874">
                  <c:v>0.66666666666666663</c:v>
                </c:pt>
                <c:pt idx="4875">
                  <c:v>0.66666666666666663</c:v>
                </c:pt>
                <c:pt idx="4876">
                  <c:v>0.66666666666666663</c:v>
                </c:pt>
                <c:pt idx="4877">
                  <c:v>0.66666666666666663</c:v>
                </c:pt>
                <c:pt idx="4878">
                  <c:v>0.66666666666666663</c:v>
                </c:pt>
                <c:pt idx="4879">
                  <c:v>0.66666666666666663</c:v>
                </c:pt>
                <c:pt idx="4880">
                  <c:v>0.66666666666666663</c:v>
                </c:pt>
                <c:pt idx="4881">
                  <c:v>0.66666666666666663</c:v>
                </c:pt>
                <c:pt idx="4882">
                  <c:v>0.66666666666666663</c:v>
                </c:pt>
                <c:pt idx="4883">
                  <c:v>0.66666666666666663</c:v>
                </c:pt>
                <c:pt idx="4884">
                  <c:v>0.66666666666666663</c:v>
                </c:pt>
                <c:pt idx="4885">
                  <c:v>0.66666666666666663</c:v>
                </c:pt>
                <c:pt idx="4886">
                  <c:v>0.66666666666666663</c:v>
                </c:pt>
                <c:pt idx="4887">
                  <c:v>0.66666666666666663</c:v>
                </c:pt>
                <c:pt idx="4888">
                  <c:v>0.66666666666666663</c:v>
                </c:pt>
                <c:pt idx="4889">
                  <c:v>0.66666666666666663</c:v>
                </c:pt>
                <c:pt idx="4890">
                  <c:v>0.66666666666666663</c:v>
                </c:pt>
                <c:pt idx="4891">
                  <c:v>0.66666666666666663</c:v>
                </c:pt>
                <c:pt idx="4892">
                  <c:v>0.66666666666666663</c:v>
                </c:pt>
                <c:pt idx="4893">
                  <c:v>0.66666666666666663</c:v>
                </c:pt>
                <c:pt idx="4894">
                  <c:v>0.66666666666666663</c:v>
                </c:pt>
                <c:pt idx="4895">
                  <c:v>0.66666666666666663</c:v>
                </c:pt>
                <c:pt idx="4896">
                  <c:v>0.66666666666666663</c:v>
                </c:pt>
                <c:pt idx="4897">
                  <c:v>0.66666666666666663</c:v>
                </c:pt>
                <c:pt idx="4898">
                  <c:v>0.66666666666666663</c:v>
                </c:pt>
                <c:pt idx="4899">
                  <c:v>0.66666666666666663</c:v>
                </c:pt>
                <c:pt idx="4900">
                  <c:v>0.66666666666666663</c:v>
                </c:pt>
                <c:pt idx="4901">
                  <c:v>0.66666666666666663</c:v>
                </c:pt>
                <c:pt idx="4902">
                  <c:v>0.66666666666666663</c:v>
                </c:pt>
                <c:pt idx="4903">
                  <c:v>0.66666666666666663</c:v>
                </c:pt>
                <c:pt idx="4904">
                  <c:v>0.66666666666666663</c:v>
                </c:pt>
                <c:pt idx="4905">
                  <c:v>0.66666666666666663</c:v>
                </c:pt>
                <c:pt idx="4906">
                  <c:v>0.66666666666666663</c:v>
                </c:pt>
                <c:pt idx="4907">
                  <c:v>0.66666666666666663</c:v>
                </c:pt>
                <c:pt idx="4908">
                  <c:v>0.66666666666666663</c:v>
                </c:pt>
                <c:pt idx="4909">
                  <c:v>0.66666666666666663</c:v>
                </c:pt>
                <c:pt idx="4910">
                  <c:v>0.66666666666666663</c:v>
                </c:pt>
                <c:pt idx="4911">
                  <c:v>0.66666666666666663</c:v>
                </c:pt>
                <c:pt idx="4912">
                  <c:v>0.66666666666666663</c:v>
                </c:pt>
                <c:pt idx="4913">
                  <c:v>0.66666666666666663</c:v>
                </c:pt>
                <c:pt idx="4914">
                  <c:v>0.66666666666666663</c:v>
                </c:pt>
                <c:pt idx="4915">
                  <c:v>0.66666666666666663</c:v>
                </c:pt>
                <c:pt idx="4916">
                  <c:v>0.66666666666666663</c:v>
                </c:pt>
                <c:pt idx="4917">
                  <c:v>0.66666666666666663</c:v>
                </c:pt>
                <c:pt idx="4918">
                  <c:v>0.66666666666666663</c:v>
                </c:pt>
                <c:pt idx="4919">
                  <c:v>0.66666666666666663</c:v>
                </c:pt>
                <c:pt idx="4920">
                  <c:v>0.66666666666666663</c:v>
                </c:pt>
                <c:pt idx="4921">
                  <c:v>0.66666666666666663</c:v>
                </c:pt>
                <c:pt idx="4922">
                  <c:v>0.66666666666666663</c:v>
                </c:pt>
                <c:pt idx="4923">
                  <c:v>0.66666666666666663</c:v>
                </c:pt>
                <c:pt idx="4924">
                  <c:v>0.66666666666666663</c:v>
                </c:pt>
                <c:pt idx="4925">
                  <c:v>0.66666666666666663</c:v>
                </c:pt>
                <c:pt idx="4926">
                  <c:v>0.66666666666666663</c:v>
                </c:pt>
                <c:pt idx="4927">
                  <c:v>0.66666666666666663</c:v>
                </c:pt>
                <c:pt idx="4928">
                  <c:v>0.66666666666666663</c:v>
                </c:pt>
                <c:pt idx="4929">
                  <c:v>0.66666666666666663</c:v>
                </c:pt>
                <c:pt idx="4930">
                  <c:v>0.66666666666666663</c:v>
                </c:pt>
                <c:pt idx="4931">
                  <c:v>0.66666666666666663</c:v>
                </c:pt>
                <c:pt idx="4932">
                  <c:v>0.66666666666666663</c:v>
                </c:pt>
                <c:pt idx="4933">
                  <c:v>0.66666666666666663</c:v>
                </c:pt>
                <c:pt idx="4934">
                  <c:v>0.66666666666666663</c:v>
                </c:pt>
                <c:pt idx="4935">
                  <c:v>0.66666666666666663</c:v>
                </c:pt>
                <c:pt idx="4936">
                  <c:v>0.66666666666666663</c:v>
                </c:pt>
                <c:pt idx="4937">
                  <c:v>0.66666666666666663</c:v>
                </c:pt>
                <c:pt idx="4938">
                  <c:v>0.66666666666666663</c:v>
                </c:pt>
                <c:pt idx="4939">
                  <c:v>0.66666666666666663</c:v>
                </c:pt>
                <c:pt idx="4940">
                  <c:v>0.66666666666666663</c:v>
                </c:pt>
                <c:pt idx="4941">
                  <c:v>0.66666666666666663</c:v>
                </c:pt>
                <c:pt idx="4942">
                  <c:v>0.66666666666666663</c:v>
                </c:pt>
                <c:pt idx="4943">
                  <c:v>0.66666666666666663</c:v>
                </c:pt>
                <c:pt idx="4944">
                  <c:v>0.66666666666666663</c:v>
                </c:pt>
                <c:pt idx="4945">
                  <c:v>0.66666666666666663</c:v>
                </c:pt>
                <c:pt idx="4946">
                  <c:v>0.66666666666666663</c:v>
                </c:pt>
                <c:pt idx="4947">
                  <c:v>0.66666666666666663</c:v>
                </c:pt>
                <c:pt idx="4948">
                  <c:v>0.66666666666666663</c:v>
                </c:pt>
                <c:pt idx="4949">
                  <c:v>0.66666666666666663</c:v>
                </c:pt>
                <c:pt idx="4950">
                  <c:v>0.66666666666666663</c:v>
                </c:pt>
                <c:pt idx="4951">
                  <c:v>0.66666666666666663</c:v>
                </c:pt>
                <c:pt idx="4952">
                  <c:v>0.66666666666666663</c:v>
                </c:pt>
                <c:pt idx="4953">
                  <c:v>0.66666666666666663</c:v>
                </c:pt>
                <c:pt idx="4954">
                  <c:v>0.66666666666666663</c:v>
                </c:pt>
                <c:pt idx="4955">
                  <c:v>0.66666666666666663</c:v>
                </c:pt>
                <c:pt idx="4956">
                  <c:v>0.66666666666666663</c:v>
                </c:pt>
                <c:pt idx="4957">
                  <c:v>0.66666666666666663</c:v>
                </c:pt>
                <c:pt idx="4958">
                  <c:v>0.66666666666666663</c:v>
                </c:pt>
                <c:pt idx="4959">
                  <c:v>0.66666666666666663</c:v>
                </c:pt>
                <c:pt idx="4960">
                  <c:v>0.66666666666666663</c:v>
                </c:pt>
                <c:pt idx="4961">
                  <c:v>0.66666666666666663</c:v>
                </c:pt>
                <c:pt idx="4962">
                  <c:v>0.66666666666666663</c:v>
                </c:pt>
                <c:pt idx="4963">
                  <c:v>0.66666666666666663</c:v>
                </c:pt>
                <c:pt idx="4964">
                  <c:v>0.66666666666666663</c:v>
                </c:pt>
                <c:pt idx="4965">
                  <c:v>0.66666666666666663</c:v>
                </c:pt>
                <c:pt idx="4966">
                  <c:v>0.66666666666666663</c:v>
                </c:pt>
                <c:pt idx="4967">
                  <c:v>0.66666666666666663</c:v>
                </c:pt>
                <c:pt idx="4968">
                  <c:v>0.66666666666666663</c:v>
                </c:pt>
                <c:pt idx="4969">
                  <c:v>0.66666666666666663</c:v>
                </c:pt>
                <c:pt idx="4970">
                  <c:v>0.66666666666666663</c:v>
                </c:pt>
                <c:pt idx="4971">
                  <c:v>0.66666666666666663</c:v>
                </c:pt>
                <c:pt idx="4972">
                  <c:v>0.66666666666666663</c:v>
                </c:pt>
                <c:pt idx="4973">
                  <c:v>0.66666666666666663</c:v>
                </c:pt>
                <c:pt idx="4974">
                  <c:v>0.66666666666666663</c:v>
                </c:pt>
                <c:pt idx="4975">
                  <c:v>0.66666666666666663</c:v>
                </c:pt>
                <c:pt idx="4976">
                  <c:v>0.66666666666666663</c:v>
                </c:pt>
                <c:pt idx="4977">
                  <c:v>0.66666666666666663</c:v>
                </c:pt>
                <c:pt idx="4978">
                  <c:v>0.66666666666666663</c:v>
                </c:pt>
                <c:pt idx="4979">
                  <c:v>0.66666666666666663</c:v>
                </c:pt>
                <c:pt idx="4980">
                  <c:v>0.66666666666666663</c:v>
                </c:pt>
                <c:pt idx="4981">
                  <c:v>0.66666666666666663</c:v>
                </c:pt>
                <c:pt idx="4982">
                  <c:v>0.66666666666666663</c:v>
                </c:pt>
                <c:pt idx="4983">
                  <c:v>0.66666666666666663</c:v>
                </c:pt>
                <c:pt idx="4984">
                  <c:v>0.66666666666666663</c:v>
                </c:pt>
                <c:pt idx="4985">
                  <c:v>0.66666666666666663</c:v>
                </c:pt>
                <c:pt idx="4986">
                  <c:v>0.66666666666666663</c:v>
                </c:pt>
                <c:pt idx="4987">
                  <c:v>0.66666666666666663</c:v>
                </c:pt>
                <c:pt idx="4988">
                  <c:v>0.66666666666666663</c:v>
                </c:pt>
                <c:pt idx="4989">
                  <c:v>0.66666666666666663</c:v>
                </c:pt>
                <c:pt idx="4990">
                  <c:v>0.66666666666666663</c:v>
                </c:pt>
                <c:pt idx="4991">
                  <c:v>0.66666666666666663</c:v>
                </c:pt>
                <c:pt idx="4992">
                  <c:v>0.66666666666666663</c:v>
                </c:pt>
                <c:pt idx="4993">
                  <c:v>0.66666666666666663</c:v>
                </c:pt>
                <c:pt idx="4994">
                  <c:v>0.66666666666666663</c:v>
                </c:pt>
                <c:pt idx="4995">
                  <c:v>0.66666666666666663</c:v>
                </c:pt>
                <c:pt idx="4996">
                  <c:v>0.66666666666666663</c:v>
                </c:pt>
                <c:pt idx="4997">
                  <c:v>0.66666666666666663</c:v>
                </c:pt>
                <c:pt idx="4998">
                  <c:v>0.66666666666666663</c:v>
                </c:pt>
                <c:pt idx="4999">
                  <c:v>0.66666666666666663</c:v>
                </c:pt>
                <c:pt idx="5000">
                  <c:v>0.66666666666666663</c:v>
                </c:pt>
                <c:pt idx="5001">
                  <c:v>0.66666666666666663</c:v>
                </c:pt>
                <c:pt idx="5002">
                  <c:v>0.66666666666666663</c:v>
                </c:pt>
                <c:pt idx="5003">
                  <c:v>0.66666666666666663</c:v>
                </c:pt>
                <c:pt idx="5004">
                  <c:v>0.66666666666666663</c:v>
                </c:pt>
                <c:pt idx="5005">
                  <c:v>0.66666666666666663</c:v>
                </c:pt>
                <c:pt idx="5006">
                  <c:v>0.33333333333333331</c:v>
                </c:pt>
                <c:pt idx="5007">
                  <c:v>1</c:v>
                </c:pt>
                <c:pt idx="5008">
                  <c:v>0.33333333333333331</c:v>
                </c:pt>
                <c:pt idx="5009">
                  <c:v>1</c:v>
                </c:pt>
                <c:pt idx="5010">
                  <c:v>0.33333333333333331</c:v>
                </c:pt>
                <c:pt idx="5011">
                  <c:v>0.33333333333333331</c:v>
                </c:pt>
                <c:pt idx="5012">
                  <c:v>0.33333333333333331</c:v>
                </c:pt>
                <c:pt idx="5013">
                  <c:v>1</c:v>
                </c:pt>
                <c:pt idx="5014">
                  <c:v>1</c:v>
                </c:pt>
                <c:pt idx="5015">
                  <c:v>1</c:v>
                </c:pt>
                <c:pt idx="5016">
                  <c:v>1</c:v>
                </c:pt>
                <c:pt idx="5017">
                  <c:v>0.33333333333333331</c:v>
                </c:pt>
                <c:pt idx="5018">
                  <c:v>0.33333333333333331</c:v>
                </c:pt>
                <c:pt idx="5019">
                  <c:v>1</c:v>
                </c:pt>
                <c:pt idx="5020">
                  <c:v>1</c:v>
                </c:pt>
                <c:pt idx="5021">
                  <c:v>0.33333333333333331</c:v>
                </c:pt>
                <c:pt idx="5022">
                  <c:v>1</c:v>
                </c:pt>
                <c:pt idx="5023">
                  <c:v>1</c:v>
                </c:pt>
                <c:pt idx="5024">
                  <c:v>0.33333333333333331</c:v>
                </c:pt>
                <c:pt idx="5025">
                  <c:v>0.33333333333333331</c:v>
                </c:pt>
                <c:pt idx="5026">
                  <c:v>1</c:v>
                </c:pt>
                <c:pt idx="5027">
                  <c:v>0.33333333333333331</c:v>
                </c:pt>
                <c:pt idx="5028">
                  <c:v>0.33333333333333331</c:v>
                </c:pt>
                <c:pt idx="5029">
                  <c:v>0.33333333333333331</c:v>
                </c:pt>
                <c:pt idx="5030">
                  <c:v>1</c:v>
                </c:pt>
                <c:pt idx="5031">
                  <c:v>1</c:v>
                </c:pt>
                <c:pt idx="5032">
                  <c:v>0.33333333333333331</c:v>
                </c:pt>
                <c:pt idx="5033">
                  <c:v>1</c:v>
                </c:pt>
                <c:pt idx="5034">
                  <c:v>0.33333333333333331</c:v>
                </c:pt>
                <c:pt idx="5035">
                  <c:v>0.33333333333333331</c:v>
                </c:pt>
                <c:pt idx="5036">
                  <c:v>1</c:v>
                </c:pt>
                <c:pt idx="5037">
                  <c:v>0</c:v>
                </c:pt>
                <c:pt idx="5038">
                  <c:v>0</c:v>
                </c:pt>
                <c:pt idx="5039">
                  <c:v>0</c:v>
                </c:pt>
                <c:pt idx="5040">
                  <c:v>0</c:v>
                </c:pt>
                <c:pt idx="5041">
                  <c:v>0.66666666666666663</c:v>
                </c:pt>
                <c:pt idx="5042">
                  <c:v>0.66666666666666663</c:v>
                </c:pt>
                <c:pt idx="5043">
                  <c:v>0</c:v>
                </c:pt>
                <c:pt idx="5044">
                  <c:v>0.66666666666666663</c:v>
                </c:pt>
                <c:pt idx="5045">
                  <c:v>0.66666666666666663</c:v>
                </c:pt>
                <c:pt idx="5046">
                  <c:v>0.66666666666666663</c:v>
                </c:pt>
                <c:pt idx="5047">
                  <c:v>0.66666666666666663</c:v>
                </c:pt>
                <c:pt idx="5048">
                  <c:v>0.66666666666666663</c:v>
                </c:pt>
                <c:pt idx="5049">
                  <c:v>0.66666666666666663</c:v>
                </c:pt>
                <c:pt idx="5050">
                  <c:v>0</c:v>
                </c:pt>
                <c:pt idx="5051">
                  <c:v>0</c:v>
                </c:pt>
                <c:pt idx="5052">
                  <c:v>0</c:v>
                </c:pt>
                <c:pt idx="5053">
                  <c:v>0.66666666666666663</c:v>
                </c:pt>
                <c:pt idx="5054">
                  <c:v>0</c:v>
                </c:pt>
                <c:pt idx="5055">
                  <c:v>0.66666666666666663</c:v>
                </c:pt>
                <c:pt idx="5056">
                  <c:v>0.66666666666666663</c:v>
                </c:pt>
                <c:pt idx="5057">
                  <c:v>0</c:v>
                </c:pt>
                <c:pt idx="5058">
                  <c:v>0.66666666666666663</c:v>
                </c:pt>
                <c:pt idx="5059">
                  <c:v>0</c:v>
                </c:pt>
                <c:pt idx="5060">
                  <c:v>0.66666666666666663</c:v>
                </c:pt>
                <c:pt idx="5061">
                  <c:v>0</c:v>
                </c:pt>
                <c:pt idx="5062">
                  <c:v>0.66666666666666663</c:v>
                </c:pt>
                <c:pt idx="5063">
                  <c:v>0</c:v>
                </c:pt>
                <c:pt idx="5064">
                  <c:v>0</c:v>
                </c:pt>
                <c:pt idx="5065">
                  <c:v>0.66666666666666663</c:v>
                </c:pt>
                <c:pt idx="5066">
                  <c:v>0</c:v>
                </c:pt>
                <c:pt idx="5067">
                  <c:v>0.66666666666666663</c:v>
                </c:pt>
                <c:pt idx="5068">
                  <c:v>0.66666666666666663</c:v>
                </c:pt>
                <c:pt idx="5069">
                  <c:v>0.66666666666666663</c:v>
                </c:pt>
                <c:pt idx="5070">
                  <c:v>0</c:v>
                </c:pt>
                <c:pt idx="5071">
                  <c:v>0</c:v>
                </c:pt>
                <c:pt idx="5072">
                  <c:v>0.66666666666666663</c:v>
                </c:pt>
                <c:pt idx="5073">
                  <c:v>0.66666666666666663</c:v>
                </c:pt>
                <c:pt idx="5074">
                  <c:v>0</c:v>
                </c:pt>
                <c:pt idx="5075">
                  <c:v>0</c:v>
                </c:pt>
                <c:pt idx="5076">
                  <c:v>0</c:v>
                </c:pt>
                <c:pt idx="5077">
                  <c:v>0.66666666666666663</c:v>
                </c:pt>
                <c:pt idx="5078">
                  <c:v>0.66666666666666663</c:v>
                </c:pt>
                <c:pt idx="5079">
                  <c:v>0</c:v>
                </c:pt>
                <c:pt idx="5080">
                  <c:v>0.66666666666666663</c:v>
                </c:pt>
                <c:pt idx="5081">
                  <c:v>0.66666666666666663</c:v>
                </c:pt>
                <c:pt idx="5082">
                  <c:v>0</c:v>
                </c:pt>
                <c:pt idx="5083">
                  <c:v>0</c:v>
                </c:pt>
                <c:pt idx="5084">
                  <c:v>0</c:v>
                </c:pt>
                <c:pt idx="5085">
                  <c:v>0.66666666666666663</c:v>
                </c:pt>
                <c:pt idx="5086">
                  <c:v>0</c:v>
                </c:pt>
                <c:pt idx="5087">
                  <c:v>0.66666666666666663</c:v>
                </c:pt>
                <c:pt idx="5088">
                  <c:v>0.66666666666666663</c:v>
                </c:pt>
                <c:pt idx="5089">
                  <c:v>0.66666666666666663</c:v>
                </c:pt>
                <c:pt idx="5090">
                  <c:v>0</c:v>
                </c:pt>
                <c:pt idx="5091">
                  <c:v>0</c:v>
                </c:pt>
                <c:pt idx="5092">
                  <c:v>0</c:v>
                </c:pt>
                <c:pt idx="5093">
                  <c:v>0</c:v>
                </c:pt>
                <c:pt idx="5094">
                  <c:v>0</c:v>
                </c:pt>
                <c:pt idx="5095">
                  <c:v>0.66666666666666663</c:v>
                </c:pt>
                <c:pt idx="5096">
                  <c:v>0.66666666666666663</c:v>
                </c:pt>
                <c:pt idx="5097">
                  <c:v>0.66666666666666663</c:v>
                </c:pt>
                <c:pt idx="5098">
                  <c:v>0.33333333333333331</c:v>
                </c:pt>
                <c:pt idx="5099">
                  <c:v>0.33333333333333331</c:v>
                </c:pt>
                <c:pt idx="5100">
                  <c:v>0.66666666666666663</c:v>
                </c:pt>
                <c:pt idx="5101">
                  <c:v>0.66666666666666663</c:v>
                </c:pt>
                <c:pt idx="5102">
                  <c:v>0.66666666666666663</c:v>
                </c:pt>
                <c:pt idx="5103">
                  <c:v>0.66666666666666663</c:v>
                </c:pt>
                <c:pt idx="5104">
                  <c:v>0.33333333333333331</c:v>
                </c:pt>
                <c:pt idx="5105">
                  <c:v>0.66666666666666663</c:v>
                </c:pt>
                <c:pt idx="5106">
                  <c:v>0.66666666666666663</c:v>
                </c:pt>
                <c:pt idx="5107">
                  <c:v>0.33333333333333331</c:v>
                </c:pt>
                <c:pt idx="5108">
                  <c:v>0.66666666666666663</c:v>
                </c:pt>
                <c:pt idx="5109">
                  <c:v>0</c:v>
                </c:pt>
                <c:pt idx="5110">
                  <c:v>1</c:v>
                </c:pt>
                <c:pt idx="5111">
                  <c:v>1</c:v>
                </c:pt>
                <c:pt idx="5112">
                  <c:v>1</c:v>
                </c:pt>
                <c:pt idx="5113">
                  <c:v>1</c:v>
                </c:pt>
                <c:pt idx="5114">
                  <c:v>1</c:v>
                </c:pt>
                <c:pt idx="5115">
                  <c:v>0.66666666666666663</c:v>
                </c:pt>
                <c:pt idx="5116">
                  <c:v>0.66666666666666663</c:v>
                </c:pt>
                <c:pt idx="5117">
                  <c:v>0.66666666666666663</c:v>
                </c:pt>
                <c:pt idx="5118">
                  <c:v>0</c:v>
                </c:pt>
                <c:pt idx="5119">
                  <c:v>0</c:v>
                </c:pt>
                <c:pt idx="5120">
                  <c:v>0.66666666666666663</c:v>
                </c:pt>
                <c:pt idx="5121">
                  <c:v>0.66666666666666663</c:v>
                </c:pt>
                <c:pt idx="5122">
                  <c:v>0.66666666666666663</c:v>
                </c:pt>
                <c:pt idx="5123">
                  <c:v>0</c:v>
                </c:pt>
                <c:pt idx="5124">
                  <c:v>0</c:v>
                </c:pt>
                <c:pt idx="5125">
                  <c:v>0.66666666666666663</c:v>
                </c:pt>
                <c:pt idx="5126">
                  <c:v>0.66666666666666663</c:v>
                </c:pt>
                <c:pt idx="5127">
                  <c:v>0</c:v>
                </c:pt>
                <c:pt idx="5128">
                  <c:v>0</c:v>
                </c:pt>
                <c:pt idx="5129">
                  <c:v>0.66666666666666663</c:v>
                </c:pt>
                <c:pt idx="5130">
                  <c:v>0</c:v>
                </c:pt>
                <c:pt idx="5131">
                  <c:v>0</c:v>
                </c:pt>
                <c:pt idx="5132">
                  <c:v>0.66666666666666663</c:v>
                </c:pt>
                <c:pt idx="5133">
                  <c:v>0.66666666666666663</c:v>
                </c:pt>
                <c:pt idx="5134">
                  <c:v>0.66666666666666663</c:v>
                </c:pt>
                <c:pt idx="5135">
                  <c:v>0.66666666666666663</c:v>
                </c:pt>
                <c:pt idx="5136">
                  <c:v>0.66666666666666663</c:v>
                </c:pt>
                <c:pt idx="5137">
                  <c:v>0.66666666666666663</c:v>
                </c:pt>
                <c:pt idx="5138">
                  <c:v>0</c:v>
                </c:pt>
                <c:pt idx="5139">
                  <c:v>0.66666666666666663</c:v>
                </c:pt>
                <c:pt idx="5140">
                  <c:v>0</c:v>
                </c:pt>
                <c:pt idx="5141">
                  <c:v>0.66666666666666663</c:v>
                </c:pt>
                <c:pt idx="5142">
                  <c:v>0.66666666666666663</c:v>
                </c:pt>
                <c:pt idx="5143">
                  <c:v>0</c:v>
                </c:pt>
                <c:pt idx="5144">
                  <c:v>0</c:v>
                </c:pt>
                <c:pt idx="5145">
                  <c:v>0.66666666666666663</c:v>
                </c:pt>
                <c:pt idx="5146">
                  <c:v>0</c:v>
                </c:pt>
                <c:pt idx="5147">
                  <c:v>0.66666666666666663</c:v>
                </c:pt>
                <c:pt idx="5148">
                  <c:v>0.66666666666666663</c:v>
                </c:pt>
                <c:pt idx="5149">
                  <c:v>0</c:v>
                </c:pt>
                <c:pt idx="5150">
                  <c:v>0.66666666666666663</c:v>
                </c:pt>
                <c:pt idx="5151">
                  <c:v>0.66666666666666663</c:v>
                </c:pt>
                <c:pt idx="5152">
                  <c:v>0.66666666666666663</c:v>
                </c:pt>
                <c:pt idx="5153">
                  <c:v>0</c:v>
                </c:pt>
                <c:pt idx="5154">
                  <c:v>0.66666666666666663</c:v>
                </c:pt>
                <c:pt idx="5155">
                  <c:v>0.66666666666666663</c:v>
                </c:pt>
                <c:pt idx="5156">
                  <c:v>0</c:v>
                </c:pt>
                <c:pt idx="5157">
                  <c:v>0.66666666666666663</c:v>
                </c:pt>
                <c:pt idx="5158">
                  <c:v>0.66666666666666663</c:v>
                </c:pt>
                <c:pt idx="5159">
                  <c:v>0</c:v>
                </c:pt>
                <c:pt idx="5160">
                  <c:v>0.66666666666666663</c:v>
                </c:pt>
                <c:pt idx="5161">
                  <c:v>0.66666666666666663</c:v>
                </c:pt>
                <c:pt idx="5162">
                  <c:v>0.66666666666666663</c:v>
                </c:pt>
                <c:pt idx="5163">
                  <c:v>0.66666666666666663</c:v>
                </c:pt>
                <c:pt idx="5164">
                  <c:v>0</c:v>
                </c:pt>
                <c:pt idx="5165">
                  <c:v>0.66666666666666663</c:v>
                </c:pt>
                <c:pt idx="5166">
                  <c:v>0.66666666666666663</c:v>
                </c:pt>
                <c:pt idx="5167">
                  <c:v>0</c:v>
                </c:pt>
                <c:pt idx="5168">
                  <c:v>0</c:v>
                </c:pt>
                <c:pt idx="5169">
                  <c:v>0</c:v>
                </c:pt>
                <c:pt idx="5170">
                  <c:v>0</c:v>
                </c:pt>
                <c:pt idx="5171">
                  <c:v>0</c:v>
                </c:pt>
                <c:pt idx="5172">
                  <c:v>0</c:v>
                </c:pt>
                <c:pt idx="5173">
                  <c:v>0</c:v>
                </c:pt>
                <c:pt idx="5174">
                  <c:v>0.66666666666666663</c:v>
                </c:pt>
                <c:pt idx="5175">
                  <c:v>0.66666666666666663</c:v>
                </c:pt>
                <c:pt idx="5176">
                  <c:v>0.66666666666666663</c:v>
                </c:pt>
                <c:pt idx="5177">
                  <c:v>0.66666666666666663</c:v>
                </c:pt>
                <c:pt idx="5178">
                  <c:v>0.66666666666666663</c:v>
                </c:pt>
                <c:pt idx="5179">
                  <c:v>0.66666666666666663</c:v>
                </c:pt>
                <c:pt idx="5180">
                  <c:v>0.66666666666666663</c:v>
                </c:pt>
                <c:pt idx="5181">
                  <c:v>0</c:v>
                </c:pt>
                <c:pt idx="5182">
                  <c:v>0.66666666666666663</c:v>
                </c:pt>
                <c:pt idx="5183">
                  <c:v>0.66666666666666663</c:v>
                </c:pt>
                <c:pt idx="5184">
                  <c:v>0</c:v>
                </c:pt>
                <c:pt idx="5185">
                  <c:v>0.66666666666666663</c:v>
                </c:pt>
                <c:pt idx="5186">
                  <c:v>0.66666666666666663</c:v>
                </c:pt>
                <c:pt idx="5187">
                  <c:v>0</c:v>
                </c:pt>
                <c:pt idx="5188">
                  <c:v>0.66666666666666663</c:v>
                </c:pt>
                <c:pt idx="5189">
                  <c:v>0.66666666666666663</c:v>
                </c:pt>
                <c:pt idx="5190">
                  <c:v>0.66666666666666663</c:v>
                </c:pt>
                <c:pt idx="5191">
                  <c:v>0</c:v>
                </c:pt>
                <c:pt idx="5192">
                  <c:v>0</c:v>
                </c:pt>
                <c:pt idx="5193">
                  <c:v>0</c:v>
                </c:pt>
                <c:pt idx="5194">
                  <c:v>0</c:v>
                </c:pt>
                <c:pt idx="5195">
                  <c:v>0.66666666666666663</c:v>
                </c:pt>
                <c:pt idx="5196">
                  <c:v>0.66666666666666663</c:v>
                </c:pt>
                <c:pt idx="5197">
                  <c:v>0</c:v>
                </c:pt>
                <c:pt idx="5198">
                  <c:v>0.33333333333333331</c:v>
                </c:pt>
                <c:pt idx="5199">
                  <c:v>0.33333333333333331</c:v>
                </c:pt>
                <c:pt idx="5200">
                  <c:v>0.33333333333333331</c:v>
                </c:pt>
                <c:pt idx="5201">
                  <c:v>0.66666666666666663</c:v>
                </c:pt>
                <c:pt idx="5202">
                  <c:v>0.66666666666666663</c:v>
                </c:pt>
                <c:pt idx="5203">
                  <c:v>0.66666666666666663</c:v>
                </c:pt>
                <c:pt idx="5204">
                  <c:v>0</c:v>
                </c:pt>
                <c:pt idx="5205">
                  <c:v>0</c:v>
                </c:pt>
                <c:pt idx="5206">
                  <c:v>0.66666666666666663</c:v>
                </c:pt>
                <c:pt idx="5207">
                  <c:v>0.66666666666666663</c:v>
                </c:pt>
                <c:pt idx="5208">
                  <c:v>0.66666666666666663</c:v>
                </c:pt>
                <c:pt idx="5209">
                  <c:v>0</c:v>
                </c:pt>
                <c:pt idx="5210">
                  <c:v>0.66666666666666663</c:v>
                </c:pt>
                <c:pt idx="5211">
                  <c:v>0.66666666666666663</c:v>
                </c:pt>
                <c:pt idx="5212">
                  <c:v>0.66666666666666663</c:v>
                </c:pt>
                <c:pt idx="5213">
                  <c:v>0.66666666666666663</c:v>
                </c:pt>
                <c:pt idx="5214">
                  <c:v>0.66666666666666663</c:v>
                </c:pt>
                <c:pt idx="5215">
                  <c:v>0.66666666666666663</c:v>
                </c:pt>
                <c:pt idx="5216">
                  <c:v>0.66666666666666663</c:v>
                </c:pt>
                <c:pt idx="5217">
                  <c:v>0.66666666666666663</c:v>
                </c:pt>
                <c:pt idx="5218">
                  <c:v>0.66666666666666663</c:v>
                </c:pt>
                <c:pt idx="5219">
                  <c:v>0.66666666666666663</c:v>
                </c:pt>
                <c:pt idx="5220">
                  <c:v>0.66666666666666663</c:v>
                </c:pt>
                <c:pt idx="5221">
                  <c:v>0.66666666666666663</c:v>
                </c:pt>
                <c:pt idx="5222">
                  <c:v>0.66666666666666663</c:v>
                </c:pt>
                <c:pt idx="5223">
                  <c:v>0.66666666666666663</c:v>
                </c:pt>
                <c:pt idx="5224">
                  <c:v>0.66666666666666663</c:v>
                </c:pt>
                <c:pt idx="5225">
                  <c:v>0.66666666666666663</c:v>
                </c:pt>
                <c:pt idx="5226">
                  <c:v>0.66666666666666663</c:v>
                </c:pt>
                <c:pt idx="5227">
                  <c:v>0.66666666666666663</c:v>
                </c:pt>
                <c:pt idx="5228">
                  <c:v>0.66666666666666663</c:v>
                </c:pt>
                <c:pt idx="5229">
                  <c:v>0.66666666666666663</c:v>
                </c:pt>
                <c:pt idx="5230">
                  <c:v>0.66666666666666663</c:v>
                </c:pt>
                <c:pt idx="5231">
                  <c:v>0.66666666666666663</c:v>
                </c:pt>
                <c:pt idx="5232">
                  <c:v>0.66666666666666663</c:v>
                </c:pt>
                <c:pt idx="5233">
                  <c:v>0.66666666666666663</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0.66666666666666663</c:v>
                </c:pt>
                <c:pt idx="5254">
                  <c:v>0.66666666666666663</c:v>
                </c:pt>
                <c:pt idx="5255">
                  <c:v>0.66666666666666663</c:v>
                </c:pt>
                <c:pt idx="5256">
                  <c:v>0.66666666666666663</c:v>
                </c:pt>
                <c:pt idx="5257">
                  <c:v>0.66666666666666663</c:v>
                </c:pt>
                <c:pt idx="5258">
                  <c:v>0.66666666666666663</c:v>
                </c:pt>
                <c:pt idx="5259">
                  <c:v>0.66666666666666663</c:v>
                </c:pt>
                <c:pt idx="5260">
                  <c:v>0.66666666666666663</c:v>
                </c:pt>
                <c:pt idx="5261">
                  <c:v>0.66666666666666663</c:v>
                </c:pt>
                <c:pt idx="5262">
                  <c:v>0.66666666666666663</c:v>
                </c:pt>
                <c:pt idx="5263">
                  <c:v>0.66666666666666663</c:v>
                </c:pt>
                <c:pt idx="5264">
                  <c:v>0.66666666666666663</c:v>
                </c:pt>
                <c:pt idx="5265">
                  <c:v>0.66666666666666663</c:v>
                </c:pt>
                <c:pt idx="5266">
                  <c:v>0.66666666666666663</c:v>
                </c:pt>
                <c:pt idx="5267">
                  <c:v>0.66666666666666663</c:v>
                </c:pt>
                <c:pt idx="5268">
                  <c:v>0.66666666666666663</c:v>
                </c:pt>
                <c:pt idx="5269">
                  <c:v>0.66666666666666663</c:v>
                </c:pt>
                <c:pt idx="5270">
                  <c:v>0.66666666666666663</c:v>
                </c:pt>
                <c:pt idx="5271">
                  <c:v>0.66666666666666663</c:v>
                </c:pt>
                <c:pt idx="5272">
                  <c:v>0.66666666666666663</c:v>
                </c:pt>
                <c:pt idx="5273">
                  <c:v>0.66666666666666663</c:v>
                </c:pt>
                <c:pt idx="5274">
                  <c:v>0.66666666666666663</c:v>
                </c:pt>
                <c:pt idx="5275">
                  <c:v>0</c:v>
                </c:pt>
                <c:pt idx="5276">
                  <c:v>0</c:v>
                </c:pt>
                <c:pt idx="5277">
                  <c:v>0.66666666666666663</c:v>
                </c:pt>
                <c:pt idx="5278">
                  <c:v>0.66666666666666663</c:v>
                </c:pt>
                <c:pt idx="5279">
                  <c:v>0.66666666666666663</c:v>
                </c:pt>
                <c:pt idx="5280">
                  <c:v>0.66666666666666663</c:v>
                </c:pt>
                <c:pt idx="5281">
                  <c:v>0.66666666666666663</c:v>
                </c:pt>
                <c:pt idx="5282">
                  <c:v>0.33333333333333331</c:v>
                </c:pt>
                <c:pt idx="5283">
                  <c:v>0.33333333333333331</c:v>
                </c:pt>
                <c:pt idx="5284">
                  <c:v>0.66666666666666663</c:v>
                </c:pt>
                <c:pt idx="5285">
                  <c:v>0.33333333333333331</c:v>
                </c:pt>
                <c:pt idx="5286">
                  <c:v>0.66666666666666663</c:v>
                </c:pt>
                <c:pt idx="5287">
                  <c:v>0.33333333333333331</c:v>
                </c:pt>
                <c:pt idx="5288">
                  <c:v>0.33333333333333331</c:v>
                </c:pt>
                <c:pt idx="5289">
                  <c:v>0</c:v>
                </c:pt>
                <c:pt idx="5290">
                  <c:v>0</c:v>
                </c:pt>
                <c:pt idx="5291">
                  <c:v>0</c:v>
                </c:pt>
                <c:pt idx="5292">
                  <c:v>0</c:v>
                </c:pt>
                <c:pt idx="5293">
                  <c:v>0</c:v>
                </c:pt>
                <c:pt idx="5294">
                  <c:v>0</c:v>
                </c:pt>
                <c:pt idx="5295">
                  <c:v>0</c:v>
                </c:pt>
                <c:pt idx="5296">
                  <c:v>0</c:v>
                </c:pt>
                <c:pt idx="5297">
                  <c:v>0</c:v>
                </c:pt>
                <c:pt idx="5298">
                  <c:v>0.33333333333333331</c:v>
                </c:pt>
                <c:pt idx="5299">
                  <c:v>0.33333333333333331</c:v>
                </c:pt>
                <c:pt idx="5300">
                  <c:v>0.33333333333333331</c:v>
                </c:pt>
                <c:pt idx="5301">
                  <c:v>0.33333333333333331</c:v>
                </c:pt>
                <c:pt idx="5302">
                  <c:v>0.33333333333333331</c:v>
                </c:pt>
                <c:pt idx="5303">
                  <c:v>0.33333333333333331</c:v>
                </c:pt>
                <c:pt idx="5304">
                  <c:v>0.33333333333333331</c:v>
                </c:pt>
                <c:pt idx="5305">
                  <c:v>0.33333333333333331</c:v>
                </c:pt>
                <c:pt idx="5306">
                  <c:v>0.33333333333333331</c:v>
                </c:pt>
                <c:pt idx="5307">
                  <c:v>0.33333333333333331</c:v>
                </c:pt>
                <c:pt idx="5308">
                  <c:v>0.33333333333333331</c:v>
                </c:pt>
                <c:pt idx="5309">
                  <c:v>0.33333333333333331</c:v>
                </c:pt>
                <c:pt idx="5310">
                  <c:v>0.33333333333333331</c:v>
                </c:pt>
                <c:pt idx="5311">
                  <c:v>1</c:v>
                </c:pt>
                <c:pt idx="5312">
                  <c:v>1</c:v>
                </c:pt>
                <c:pt idx="5313">
                  <c:v>1</c:v>
                </c:pt>
                <c:pt idx="5314">
                  <c:v>1</c:v>
                </c:pt>
                <c:pt idx="5315">
                  <c:v>1</c:v>
                </c:pt>
                <c:pt idx="5316">
                  <c:v>1</c:v>
                </c:pt>
                <c:pt idx="5317">
                  <c:v>0</c:v>
                </c:pt>
                <c:pt idx="5318">
                  <c:v>1</c:v>
                </c:pt>
                <c:pt idx="5319">
                  <c:v>1</c:v>
                </c:pt>
                <c:pt idx="5320">
                  <c:v>1</c:v>
                </c:pt>
                <c:pt idx="5321">
                  <c:v>0</c:v>
                </c:pt>
                <c:pt idx="5322">
                  <c:v>0</c:v>
                </c:pt>
                <c:pt idx="5323">
                  <c:v>0</c:v>
                </c:pt>
                <c:pt idx="5324">
                  <c:v>1</c:v>
                </c:pt>
                <c:pt idx="5325">
                  <c:v>1</c:v>
                </c:pt>
                <c:pt idx="5326">
                  <c:v>0</c:v>
                </c:pt>
                <c:pt idx="5327">
                  <c:v>0</c:v>
                </c:pt>
                <c:pt idx="5328">
                  <c:v>1</c:v>
                </c:pt>
                <c:pt idx="5329">
                  <c:v>1</c:v>
                </c:pt>
                <c:pt idx="5330">
                  <c:v>0</c:v>
                </c:pt>
                <c:pt idx="5331">
                  <c:v>0</c:v>
                </c:pt>
                <c:pt idx="5332">
                  <c:v>0</c:v>
                </c:pt>
                <c:pt idx="5333">
                  <c:v>0</c:v>
                </c:pt>
                <c:pt idx="5334">
                  <c:v>1</c:v>
                </c:pt>
                <c:pt idx="5335">
                  <c:v>1</c:v>
                </c:pt>
                <c:pt idx="5336">
                  <c:v>1</c:v>
                </c:pt>
                <c:pt idx="5337">
                  <c:v>1</c:v>
                </c:pt>
                <c:pt idx="5338">
                  <c:v>1</c:v>
                </c:pt>
                <c:pt idx="5339">
                  <c:v>1</c:v>
                </c:pt>
                <c:pt idx="5340">
                  <c:v>1</c:v>
                </c:pt>
                <c:pt idx="5341">
                  <c:v>1</c:v>
                </c:pt>
                <c:pt idx="5342">
                  <c:v>1</c:v>
                </c:pt>
                <c:pt idx="5343">
                  <c:v>1</c:v>
                </c:pt>
                <c:pt idx="5344">
                  <c:v>1</c:v>
                </c:pt>
                <c:pt idx="5345">
                  <c:v>0.66666666666666663</c:v>
                </c:pt>
                <c:pt idx="5346">
                  <c:v>0.66666666666666663</c:v>
                </c:pt>
                <c:pt idx="5347">
                  <c:v>0.66666666666666663</c:v>
                </c:pt>
                <c:pt idx="5348">
                  <c:v>0.66666666666666663</c:v>
                </c:pt>
                <c:pt idx="5349">
                  <c:v>0.66666666666666663</c:v>
                </c:pt>
                <c:pt idx="5350">
                  <c:v>0.66666666666666663</c:v>
                </c:pt>
                <c:pt idx="5351">
                  <c:v>0.66666666666666663</c:v>
                </c:pt>
                <c:pt idx="5352">
                  <c:v>0.66666666666666663</c:v>
                </c:pt>
                <c:pt idx="5353">
                  <c:v>0.66666666666666663</c:v>
                </c:pt>
                <c:pt idx="5354">
                  <c:v>0.66666666666666663</c:v>
                </c:pt>
                <c:pt idx="5355">
                  <c:v>0.66666666666666663</c:v>
                </c:pt>
                <c:pt idx="5356">
                  <c:v>0.66666666666666663</c:v>
                </c:pt>
                <c:pt idx="5357">
                  <c:v>0.66666666666666663</c:v>
                </c:pt>
                <c:pt idx="5358">
                  <c:v>0.66666666666666663</c:v>
                </c:pt>
                <c:pt idx="5359">
                  <c:v>0.66666666666666663</c:v>
                </c:pt>
                <c:pt idx="5360">
                  <c:v>0.66666666666666663</c:v>
                </c:pt>
                <c:pt idx="5361">
                  <c:v>0.66666666666666663</c:v>
                </c:pt>
                <c:pt idx="5362">
                  <c:v>0.66666666666666663</c:v>
                </c:pt>
                <c:pt idx="5363">
                  <c:v>0.66666666666666663</c:v>
                </c:pt>
                <c:pt idx="5364">
                  <c:v>0.66666666666666663</c:v>
                </c:pt>
                <c:pt idx="5365">
                  <c:v>0.66666666666666663</c:v>
                </c:pt>
                <c:pt idx="5366">
                  <c:v>0.66666666666666663</c:v>
                </c:pt>
                <c:pt idx="5367">
                  <c:v>0.66666666666666663</c:v>
                </c:pt>
                <c:pt idx="5368">
                  <c:v>0.66666666666666663</c:v>
                </c:pt>
                <c:pt idx="5369">
                  <c:v>0.66666666666666663</c:v>
                </c:pt>
                <c:pt idx="5370">
                  <c:v>0.66666666666666663</c:v>
                </c:pt>
                <c:pt idx="5371">
                  <c:v>0.66666666666666663</c:v>
                </c:pt>
                <c:pt idx="5372">
                  <c:v>0.66666666666666663</c:v>
                </c:pt>
                <c:pt idx="5373">
                  <c:v>0.66666666666666663</c:v>
                </c:pt>
                <c:pt idx="5374">
                  <c:v>0.66666666666666663</c:v>
                </c:pt>
                <c:pt idx="5375">
                  <c:v>0.66666666666666663</c:v>
                </c:pt>
                <c:pt idx="5376">
                  <c:v>0.66666666666666663</c:v>
                </c:pt>
                <c:pt idx="5377">
                  <c:v>0.66666666666666663</c:v>
                </c:pt>
                <c:pt idx="5378">
                  <c:v>0.66666666666666663</c:v>
                </c:pt>
                <c:pt idx="5379">
                  <c:v>0.66666666666666663</c:v>
                </c:pt>
                <c:pt idx="5380">
                  <c:v>0.66666666666666663</c:v>
                </c:pt>
                <c:pt idx="5381">
                  <c:v>0.66666666666666663</c:v>
                </c:pt>
                <c:pt idx="5382">
                  <c:v>0.66666666666666663</c:v>
                </c:pt>
                <c:pt idx="5383">
                  <c:v>0.33333333333333331</c:v>
                </c:pt>
                <c:pt idx="5384">
                  <c:v>0.33333333333333331</c:v>
                </c:pt>
                <c:pt idx="5385">
                  <c:v>0.33333333333333331</c:v>
                </c:pt>
                <c:pt idx="5386">
                  <c:v>0.33333333333333331</c:v>
                </c:pt>
                <c:pt idx="5387">
                  <c:v>0.33333333333333331</c:v>
                </c:pt>
                <c:pt idx="5388">
                  <c:v>0.33333333333333331</c:v>
                </c:pt>
                <c:pt idx="5389">
                  <c:v>0.33333333333333331</c:v>
                </c:pt>
                <c:pt idx="5390">
                  <c:v>0.33333333333333331</c:v>
                </c:pt>
                <c:pt idx="5391">
                  <c:v>0</c:v>
                </c:pt>
                <c:pt idx="5392">
                  <c:v>0</c:v>
                </c:pt>
                <c:pt idx="5393">
                  <c:v>0</c:v>
                </c:pt>
                <c:pt idx="5394">
                  <c:v>1</c:v>
                </c:pt>
                <c:pt idx="5395">
                  <c:v>0</c:v>
                </c:pt>
                <c:pt idx="5396">
                  <c:v>0</c:v>
                </c:pt>
                <c:pt idx="5397">
                  <c:v>0</c:v>
                </c:pt>
                <c:pt idx="5398">
                  <c:v>1</c:v>
                </c:pt>
                <c:pt idx="5399">
                  <c:v>0</c:v>
                </c:pt>
                <c:pt idx="5400">
                  <c:v>1</c:v>
                </c:pt>
                <c:pt idx="5401">
                  <c:v>0</c:v>
                </c:pt>
                <c:pt idx="5402">
                  <c:v>1</c:v>
                </c:pt>
                <c:pt idx="5403">
                  <c:v>1</c:v>
                </c:pt>
                <c:pt idx="5404">
                  <c:v>1</c:v>
                </c:pt>
                <c:pt idx="5405">
                  <c:v>1</c:v>
                </c:pt>
                <c:pt idx="5406">
                  <c:v>1</c:v>
                </c:pt>
                <c:pt idx="5407">
                  <c:v>1</c:v>
                </c:pt>
                <c:pt idx="5408">
                  <c:v>1</c:v>
                </c:pt>
                <c:pt idx="5409">
                  <c:v>1</c:v>
                </c:pt>
                <c:pt idx="5410">
                  <c:v>0</c:v>
                </c:pt>
                <c:pt idx="5411">
                  <c:v>1</c:v>
                </c:pt>
                <c:pt idx="5412">
                  <c:v>0</c:v>
                </c:pt>
                <c:pt idx="5413">
                  <c:v>1</c:v>
                </c:pt>
                <c:pt idx="5414">
                  <c:v>0</c:v>
                </c:pt>
                <c:pt idx="5415">
                  <c:v>0</c:v>
                </c:pt>
                <c:pt idx="5416">
                  <c:v>1</c:v>
                </c:pt>
                <c:pt idx="5417">
                  <c:v>1</c:v>
                </c:pt>
                <c:pt idx="5418">
                  <c:v>1</c:v>
                </c:pt>
                <c:pt idx="5419">
                  <c:v>1</c:v>
                </c:pt>
                <c:pt idx="5420">
                  <c:v>1</c:v>
                </c:pt>
                <c:pt idx="5421">
                  <c:v>1</c:v>
                </c:pt>
                <c:pt idx="5422">
                  <c:v>0</c:v>
                </c:pt>
                <c:pt idx="5423">
                  <c:v>1</c:v>
                </c:pt>
                <c:pt idx="5424">
                  <c:v>0</c:v>
                </c:pt>
                <c:pt idx="5425">
                  <c:v>0</c:v>
                </c:pt>
                <c:pt idx="5426">
                  <c:v>1</c:v>
                </c:pt>
                <c:pt idx="5427">
                  <c:v>1</c:v>
                </c:pt>
                <c:pt idx="5428">
                  <c:v>1</c:v>
                </c:pt>
                <c:pt idx="5429">
                  <c:v>1</c:v>
                </c:pt>
                <c:pt idx="5430">
                  <c:v>1</c:v>
                </c:pt>
                <c:pt idx="5431">
                  <c:v>1</c:v>
                </c:pt>
                <c:pt idx="5432">
                  <c:v>1</c:v>
                </c:pt>
                <c:pt idx="5433">
                  <c:v>0</c:v>
                </c:pt>
                <c:pt idx="5434">
                  <c:v>1</c:v>
                </c:pt>
                <c:pt idx="5435">
                  <c:v>0</c:v>
                </c:pt>
                <c:pt idx="5436">
                  <c:v>0</c:v>
                </c:pt>
                <c:pt idx="5437">
                  <c:v>0</c:v>
                </c:pt>
                <c:pt idx="5438">
                  <c:v>0</c:v>
                </c:pt>
                <c:pt idx="5439">
                  <c:v>0</c:v>
                </c:pt>
                <c:pt idx="5440">
                  <c:v>0</c:v>
                </c:pt>
                <c:pt idx="5441">
                  <c:v>0</c:v>
                </c:pt>
                <c:pt idx="5442">
                  <c:v>0</c:v>
                </c:pt>
                <c:pt idx="5443">
                  <c:v>0</c:v>
                </c:pt>
                <c:pt idx="5444">
                  <c:v>1</c:v>
                </c:pt>
                <c:pt idx="5445">
                  <c:v>1</c:v>
                </c:pt>
                <c:pt idx="5446">
                  <c:v>0</c:v>
                </c:pt>
                <c:pt idx="5447">
                  <c:v>1</c:v>
                </c:pt>
                <c:pt idx="5448">
                  <c:v>0</c:v>
                </c:pt>
                <c:pt idx="5449">
                  <c:v>1</c:v>
                </c:pt>
                <c:pt idx="5450">
                  <c:v>1</c:v>
                </c:pt>
                <c:pt idx="5451">
                  <c:v>0</c:v>
                </c:pt>
                <c:pt idx="5452">
                  <c:v>1</c:v>
                </c:pt>
                <c:pt idx="5453">
                  <c:v>1</c:v>
                </c:pt>
                <c:pt idx="5454">
                  <c:v>0</c:v>
                </c:pt>
                <c:pt idx="5455">
                  <c:v>1</c:v>
                </c:pt>
                <c:pt idx="5456">
                  <c:v>0</c:v>
                </c:pt>
                <c:pt idx="5457">
                  <c:v>1</c:v>
                </c:pt>
                <c:pt idx="5458">
                  <c:v>1</c:v>
                </c:pt>
                <c:pt idx="5459">
                  <c:v>0.66666666666666663</c:v>
                </c:pt>
                <c:pt idx="5460">
                  <c:v>0.66666666666666663</c:v>
                </c:pt>
                <c:pt idx="5461">
                  <c:v>0.66666666666666663</c:v>
                </c:pt>
                <c:pt idx="5462">
                  <c:v>0.66666666666666663</c:v>
                </c:pt>
                <c:pt idx="5463">
                  <c:v>0.66666666666666663</c:v>
                </c:pt>
                <c:pt idx="5464">
                  <c:v>0.66666666666666663</c:v>
                </c:pt>
                <c:pt idx="5465">
                  <c:v>0.66666666666666663</c:v>
                </c:pt>
                <c:pt idx="5466">
                  <c:v>0.66666666666666663</c:v>
                </c:pt>
                <c:pt idx="5467">
                  <c:v>0.66666666666666663</c:v>
                </c:pt>
                <c:pt idx="5468">
                  <c:v>0.66666666666666663</c:v>
                </c:pt>
                <c:pt idx="5469">
                  <c:v>0.66666666666666663</c:v>
                </c:pt>
                <c:pt idx="5470">
                  <c:v>0.66666666666666663</c:v>
                </c:pt>
                <c:pt idx="5471">
                  <c:v>0.66666666666666663</c:v>
                </c:pt>
                <c:pt idx="5472">
                  <c:v>0.66666666666666663</c:v>
                </c:pt>
                <c:pt idx="5473">
                  <c:v>0.66666666666666663</c:v>
                </c:pt>
                <c:pt idx="5474">
                  <c:v>0.66666666666666663</c:v>
                </c:pt>
                <c:pt idx="5475">
                  <c:v>0.66666666666666663</c:v>
                </c:pt>
                <c:pt idx="5476">
                  <c:v>0.66666666666666663</c:v>
                </c:pt>
                <c:pt idx="5477">
                  <c:v>0.66666666666666663</c:v>
                </c:pt>
                <c:pt idx="5478">
                  <c:v>0.66666666666666663</c:v>
                </c:pt>
                <c:pt idx="5479">
                  <c:v>0.66666666666666663</c:v>
                </c:pt>
                <c:pt idx="5480">
                  <c:v>0.66666666666666663</c:v>
                </c:pt>
                <c:pt idx="5481">
                  <c:v>0.66666666666666663</c:v>
                </c:pt>
                <c:pt idx="5482">
                  <c:v>0.66666666666666663</c:v>
                </c:pt>
                <c:pt idx="5483">
                  <c:v>0.66666666666666663</c:v>
                </c:pt>
                <c:pt idx="5484">
                  <c:v>0.66666666666666663</c:v>
                </c:pt>
                <c:pt idx="5485">
                  <c:v>0.66666666666666663</c:v>
                </c:pt>
                <c:pt idx="5486">
                  <c:v>0.66666666666666663</c:v>
                </c:pt>
                <c:pt idx="5487">
                  <c:v>0.66666666666666663</c:v>
                </c:pt>
                <c:pt idx="5488">
                  <c:v>0.66666666666666663</c:v>
                </c:pt>
                <c:pt idx="5489">
                  <c:v>0.66666666666666663</c:v>
                </c:pt>
                <c:pt idx="5490">
                  <c:v>0.66666666666666663</c:v>
                </c:pt>
                <c:pt idx="5491">
                  <c:v>0.66666666666666663</c:v>
                </c:pt>
                <c:pt idx="5492">
                  <c:v>0.66666666666666663</c:v>
                </c:pt>
                <c:pt idx="5493">
                  <c:v>0.66666666666666663</c:v>
                </c:pt>
                <c:pt idx="5494">
                  <c:v>0.66666666666666663</c:v>
                </c:pt>
                <c:pt idx="5495">
                  <c:v>0.66666666666666663</c:v>
                </c:pt>
                <c:pt idx="5496">
                  <c:v>0.66666666666666663</c:v>
                </c:pt>
                <c:pt idx="5497">
                  <c:v>1</c:v>
                </c:pt>
                <c:pt idx="5498">
                  <c:v>0.33333333333333331</c:v>
                </c:pt>
                <c:pt idx="5499">
                  <c:v>0.33333333333333331</c:v>
                </c:pt>
                <c:pt idx="5500">
                  <c:v>0.33333333333333331</c:v>
                </c:pt>
                <c:pt idx="5501">
                  <c:v>1</c:v>
                </c:pt>
                <c:pt idx="5502">
                  <c:v>1</c:v>
                </c:pt>
                <c:pt idx="5503">
                  <c:v>1</c:v>
                </c:pt>
                <c:pt idx="5504">
                  <c:v>0.33333333333333331</c:v>
                </c:pt>
                <c:pt idx="5505">
                  <c:v>0.33333333333333331</c:v>
                </c:pt>
                <c:pt idx="5506">
                  <c:v>1</c:v>
                </c:pt>
                <c:pt idx="5507">
                  <c:v>1</c:v>
                </c:pt>
                <c:pt idx="5508">
                  <c:v>1</c:v>
                </c:pt>
                <c:pt idx="5509">
                  <c:v>1</c:v>
                </c:pt>
                <c:pt idx="5510">
                  <c:v>1</c:v>
                </c:pt>
                <c:pt idx="5511">
                  <c:v>1</c:v>
                </c:pt>
                <c:pt idx="5512">
                  <c:v>1</c:v>
                </c:pt>
                <c:pt idx="5513">
                  <c:v>1</c:v>
                </c:pt>
                <c:pt idx="5514">
                  <c:v>1</c:v>
                </c:pt>
                <c:pt idx="5515">
                  <c:v>1</c:v>
                </c:pt>
                <c:pt idx="5516">
                  <c:v>1</c:v>
                </c:pt>
                <c:pt idx="5517">
                  <c:v>1</c:v>
                </c:pt>
                <c:pt idx="5518">
                  <c:v>1</c:v>
                </c:pt>
                <c:pt idx="5519">
                  <c:v>0.66666666666666663</c:v>
                </c:pt>
                <c:pt idx="5520">
                  <c:v>0.66666666666666663</c:v>
                </c:pt>
                <c:pt idx="5521">
                  <c:v>0.66666666666666663</c:v>
                </c:pt>
                <c:pt idx="5522">
                  <c:v>0</c:v>
                </c:pt>
                <c:pt idx="5523">
                  <c:v>0.66666666666666663</c:v>
                </c:pt>
                <c:pt idx="5524">
                  <c:v>0</c:v>
                </c:pt>
                <c:pt idx="5525">
                  <c:v>0.66666666666666663</c:v>
                </c:pt>
                <c:pt idx="5526">
                  <c:v>0.66666666666666663</c:v>
                </c:pt>
                <c:pt idx="5527">
                  <c:v>0.66666666666666663</c:v>
                </c:pt>
                <c:pt idx="5528">
                  <c:v>0.66666666666666663</c:v>
                </c:pt>
                <c:pt idx="5529">
                  <c:v>0.66666666666666663</c:v>
                </c:pt>
                <c:pt idx="5530">
                  <c:v>0</c:v>
                </c:pt>
                <c:pt idx="5531">
                  <c:v>0.66666666666666663</c:v>
                </c:pt>
                <c:pt idx="5532">
                  <c:v>0.66666666666666663</c:v>
                </c:pt>
                <c:pt idx="5533">
                  <c:v>0.66666666666666663</c:v>
                </c:pt>
                <c:pt idx="5534">
                  <c:v>0.66666666666666663</c:v>
                </c:pt>
                <c:pt idx="5535">
                  <c:v>0.66666666666666663</c:v>
                </c:pt>
                <c:pt idx="5536">
                  <c:v>0.66666666666666663</c:v>
                </c:pt>
                <c:pt idx="5537">
                  <c:v>0.66666666666666663</c:v>
                </c:pt>
                <c:pt idx="5538">
                  <c:v>0.66666666666666663</c:v>
                </c:pt>
                <c:pt idx="5539">
                  <c:v>0.66666666666666663</c:v>
                </c:pt>
                <c:pt idx="5540">
                  <c:v>0.66666666666666663</c:v>
                </c:pt>
                <c:pt idx="5541">
                  <c:v>0.66666666666666663</c:v>
                </c:pt>
                <c:pt idx="5542">
                  <c:v>0.66666666666666663</c:v>
                </c:pt>
                <c:pt idx="5543">
                  <c:v>0.66666666666666663</c:v>
                </c:pt>
                <c:pt idx="5544">
                  <c:v>0.66666666666666663</c:v>
                </c:pt>
                <c:pt idx="5545">
                  <c:v>0.66666666666666663</c:v>
                </c:pt>
                <c:pt idx="5546">
                  <c:v>0.66666666666666663</c:v>
                </c:pt>
                <c:pt idx="5547">
                  <c:v>0.66666666666666663</c:v>
                </c:pt>
                <c:pt idx="5548">
                  <c:v>0.66666666666666663</c:v>
                </c:pt>
                <c:pt idx="5549">
                  <c:v>0</c:v>
                </c:pt>
                <c:pt idx="5550">
                  <c:v>0</c:v>
                </c:pt>
                <c:pt idx="5551">
                  <c:v>0</c:v>
                </c:pt>
                <c:pt idx="5552">
                  <c:v>0</c:v>
                </c:pt>
                <c:pt idx="5553">
                  <c:v>1</c:v>
                </c:pt>
                <c:pt idx="5554">
                  <c:v>1</c:v>
                </c:pt>
                <c:pt idx="5555">
                  <c:v>1</c:v>
                </c:pt>
                <c:pt idx="5556">
                  <c:v>0.66666666666666663</c:v>
                </c:pt>
                <c:pt idx="5557">
                  <c:v>0.66666666666666663</c:v>
                </c:pt>
                <c:pt idx="5558">
                  <c:v>1</c:v>
                </c:pt>
                <c:pt idx="5559">
                  <c:v>1</c:v>
                </c:pt>
                <c:pt idx="5560">
                  <c:v>1</c:v>
                </c:pt>
                <c:pt idx="5561">
                  <c:v>1</c:v>
                </c:pt>
                <c:pt idx="5562">
                  <c:v>1</c:v>
                </c:pt>
                <c:pt idx="5563">
                  <c:v>0</c:v>
                </c:pt>
                <c:pt idx="5564">
                  <c:v>0</c:v>
                </c:pt>
                <c:pt idx="5565">
                  <c:v>0</c:v>
                </c:pt>
                <c:pt idx="5566">
                  <c:v>0.66666666666666663</c:v>
                </c:pt>
                <c:pt idx="5567">
                  <c:v>0.66666666666666663</c:v>
                </c:pt>
                <c:pt idx="5568">
                  <c:v>0.66666666666666663</c:v>
                </c:pt>
                <c:pt idx="5569">
                  <c:v>0</c:v>
                </c:pt>
                <c:pt idx="5570">
                  <c:v>0.66666666666666663</c:v>
                </c:pt>
                <c:pt idx="5571">
                  <c:v>0.66666666666666663</c:v>
                </c:pt>
                <c:pt idx="5572">
                  <c:v>0.66666666666666663</c:v>
                </c:pt>
                <c:pt idx="5573">
                  <c:v>0</c:v>
                </c:pt>
                <c:pt idx="5574">
                  <c:v>0.66666666666666663</c:v>
                </c:pt>
                <c:pt idx="5575">
                  <c:v>0</c:v>
                </c:pt>
                <c:pt idx="5576">
                  <c:v>0</c:v>
                </c:pt>
                <c:pt idx="5577">
                  <c:v>0.66666666666666663</c:v>
                </c:pt>
                <c:pt idx="5578">
                  <c:v>0</c:v>
                </c:pt>
                <c:pt idx="5579">
                  <c:v>0</c:v>
                </c:pt>
                <c:pt idx="5580">
                  <c:v>0</c:v>
                </c:pt>
                <c:pt idx="5581">
                  <c:v>0.66666666666666663</c:v>
                </c:pt>
                <c:pt idx="5582">
                  <c:v>0</c:v>
                </c:pt>
                <c:pt idx="5583">
                  <c:v>0.66666666666666663</c:v>
                </c:pt>
                <c:pt idx="5584">
                  <c:v>0.66666666666666663</c:v>
                </c:pt>
                <c:pt idx="5585">
                  <c:v>0.66666666666666663</c:v>
                </c:pt>
                <c:pt idx="5586">
                  <c:v>0</c:v>
                </c:pt>
                <c:pt idx="5587">
                  <c:v>0</c:v>
                </c:pt>
                <c:pt idx="5588">
                  <c:v>0.66666666666666663</c:v>
                </c:pt>
                <c:pt idx="5589">
                  <c:v>0</c:v>
                </c:pt>
                <c:pt idx="5590">
                  <c:v>0</c:v>
                </c:pt>
                <c:pt idx="5591">
                  <c:v>0</c:v>
                </c:pt>
                <c:pt idx="5592">
                  <c:v>0.66666666666666663</c:v>
                </c:pt>
                <c:pt idx="5593">
                  <c:v>0.66666666666666663</c:v>
                </c:pt>
                <c:pt idx="5594">
                  <c:v>0.66666666666666663</c:v>
                </c:pt>
                <c:pt idx="5595">
                  <c:v>0</c:v>
                </c:pt>
                <c:pt idx="5596">
                  <c:v>0.66666666666666663</c:v>
                </c:pt>
                <c:pt idx="5597">
                  <c:v>1</c:v>
                </c:pt>
                <c:pt idx="5598">
                  <c:v>1</c:v>
                </c:pt>
                <c:pt idx="5599">
                  <c:v>0.66666666666666663</c:v>
                </c:pt>
                <c:pt idx="5600">
                  <c:v>1</c:v>
                </c:pt>
                <c:pt idx="5601">
                  <c:v>0.33333333333333331</c:v>
                </c:pt>
                <c:pt idx="5602">
                  <c:v>1</c:v>
                </c:pt>
                <c:pt idx="5603">
                  <c:v>1</c:v>
                </c:pt>
                <c:pt idx="5604">
                  <c:v>1</c:v>
                </c:pt>
                <c:pt idx="5605">
                  <c:v>0.66666666666666663</c:v>
                </c:pt>
                <c:pt idx="5606">
                  <c:v>0.66666666666666663</c:v>
                </c:pt>
                <c:pt idx="5607">
                  <c:v>0.66666666666666663</c:v>
                </c:pt>
                <c:pt idx="5608">
                  <c:v>0.66666666666666663</c:v>
                </c:pt>
                <c:pt idx="5609">
                  <c:v>0.66666666666666663</c:v>
                </c:pt>
                <c:pt idx="5610">
                  <c:v>0.66666666666666663</c:v>
                </c:pt>
                <c:pt idx="5611">
                  <c:v>0.66666666666666663</c:v>
                </c:pt>
                <c:pt idx="5612">
                  <c:v>0.66666666666666663</c:v>
                </c:pt>
                <c:pt idx="5613">
                  <c:v>0.66666666666666663</c:v>
                </c:pt>
                <c:pt idx="5614">
                  <c:v>0</c:v>
                </c:pt>
                <c:pt idx="5615">
                  <c:v>1</c:v>
                </c:pt>
                <c:pt idx="5616">
                  <c:v>1</c:v>
                </c:pt>
                <c:pt idx="5617">
                  <c:v>1</c:v>
                </c:pt>
                <c:pt idx="5618">
                  <c:v>0</c:v>
                </c:pt>
                <c:pt idx="5619">
                  <c:v>1</c:v>
                </c:pt>
                <c:pt idx="5620">
                  <c:v>1</c:v>
                </c:pt>
                <c:pt idx="5621">
                  <c:v>1</c:v>
                </c:pt>
                <c:pt idx="5622">
                  <c:v>0</c:v>
                </c:pt>
                <c:pt idx="5623">
                  <c:v>0</c:v>
                </c:pt>
                <c:pt idx="5624">
                  <c:v>0.66666666666666663</c:v>
                </c:pt>
                <c:pt idx="5625">
                  <c:v>0</c:v>
                </c:pt>
                <c:pt idx="5626">
                  <c:v>0.66666666666666663</c:v>
                </c:pt>
                <c:pt idx="5627">
                  <c:v>0</c:v>
                </c:pt>
                <c:pt idx="5628">
                  <c:v>0.66666666666666663</c:v>
                </c:pt>
                <c:pt idx="5629">
                  <c:v>0</c:v>
                </c:pt>
                <c:pt idx="5630">
                  <c:v>0</c:v>
                </c:pt>
                <c:pt idx="5631">
                  <c:v>0.66666666666666663</c:v>
                </c:pt>
                <c:pt idx="5632">
                  <c:v>0.66666666666666663</c:v>
                </c:pt>
                <c:pt idx="5633">
                  <c:v>0</c:v>
                </c:pt>
                <c:pt idx="5634">
                  <c:v>0.66666666666666663</c:v>
                </c:pt>
                <c:pt idx="5635">
                  <c:v>0</c:v>
                </c:pt>
                <c:pt idx="5636">
                  <c:v>0</c:v>
                </c:pt>
                <c:pt idx="5637">
                  <c:v>0.66666666666666663</c:v>
                </c:pt>
                <c:pt idx="5638">
                  <c:v>0</c:v>
                </c:pt>
                <c:pt idx="5639">
                  <c:v>0.66666666666666663</c:v>
                </c:pt>
                <c:pt idx="5640">
                  <c:v>0.66666666666666663</c:v>
                </c:pt>
                <c:pt idx="5641">
                  <c:v>0</c:v>
                </c:pt>
                <c:pt idx="5642">
                  <c:v>0.66666666666666663</c:v>
                </c:pt>
                <c:pt idx="5643">
                  <c:v>0</c:v>
                </c:pt>
                <c:pt idx="5644">
                  <c:v>0.66666666666666663</c:v>
                </c:pt>
                <c:pt idx="5645">
                  <c:v>0</c:v>
                </c:pt>
                <c:pt idx="5646">
                  <c:v>0</c:v>
                </c:pt>
                <c:pt idx="5647">
                  <c:v>0</c:v>
                </c:pt>
                <c:pt idx="5648">
                  <c:v>0.66666666666666663</c:v>
                </c:pt>
                <c:pt idx="5649">
                  <c:v>0</c:v>
                </c:pt>
                <c:pt idx="5650">
                  <c:v>0</c:v>
                </c:pt>
                <c:pt idx="5651">
                  <c:v>0.66666666666666663</c:v>
                </c:pt>
                <c:pt idx="5652">
                  <c:v>0</c:v>
                </c:pt>
                <c:pt idx="5653">
                  <c:v>0</c:v>
                </c:pt>
                <c:pt idx="5654">
                  <c:v>0.66666666666666663</c:v>
                </c:pt>
                <c:pt idx="5655">
                  <c:v>0.66666666666666663</c:v>
                </c:pt>
                <c:pt idx="5656">
                  <c:v>0</c:v>
                </c:pt>
                <c:pt idx="5657">
                  <c:v>0.66666666666666663</c:v>
                </c:pt>
                <c:pt idx="5658">
                  <c:v>0</c:v>
                </c:pt>
                <c:pt idx="5659">
                  <c:v>0</c:v>
                </c:pt>
                <c:pt idx="5660">
                  <c:v>0.66666666666666663</c:v>
                </c:pt>
                <c:pt idx="5661">
                  <c:v>0</c:v>
                </c:pt>
                <c:pt idx="5662">
                  <c:v>0</c:v>
                </c:pt>
                <c:pt idx="5663">
                  <c:v>0.66666666666666663</c:v>
                </c:pt>
                <c:pt idx="5664">
                  <c:v>0.66666666666666663</c:v>
                </c:pt>
                <c:pt idx="5665">
                  <c:v>0</c:v>
                </c:pt>
                <c:pt idx="5666">
                  <c:v>0.66666666666666663</c:v>
                </c:pt>
                <c:pt idx="5667">
                  <c:v>0</c:v>
                </c:pt>
                <c:pt idx="5668">
                  <c:v>0.66666666666666663</c:v>
                </c:pt>
                <c:pt idx="5669">
                  <c:v>0.66666666666666663</c:v>
                </c:pt>
                <c:pt idx="5670">
                  <c:v>0</c:v>
                </c:pt>
                <c:pt idx="5671">
                  <c:v>0</c:v>
                </c:pt>
                <c:pt idx="5672">
                  <c:v>0.66666666666666663</c:v>
                </c:pt>
                <c:pt idx="5673">
                  <c:v>0.66666666666666663</c:v>
                </c:pt>
                <c:pt idx="5674">
                  <c:v>0</c:v>
                </c:pt>
                <c:pt idx="5675">
                  <c:v>0.66666666666666663</c:v>
                </c:pt>
                <c:pt idx="5676">
                  <c:v>0</c:v>
                </c:pt>
                <c:pt idx="5677">
                  <c:v>0.66666666666666663</c:v>
                </c:pt>
                <c:pt idx="5678">
                  <c:v>0.66666666666666663</c:v>
                </c:pt>
                <c:pt idx="5679">
                  <c:v>0</c:v>
                </c:pt>
                <c:pt idx="5680">
                  <c:v>0</c:v>
                </c:pt>
                <c:pt idx="5681">
                  <c:v>0</c:v>
                </c:pt>
                <c:pt idx="5682">
                  <c:v>0.66666666666666663</c:v>
                </c:pt>
                <c:pt idx="5683">
                  <c:v>0</c:v>
                </c:pt>
                <c:pt idx="5684">
                  <c:v>0.66666666666666663</c:v>
                </c:pt>
                <c:pt idx="5685">
                  <c:v>0</c:v>
                </c:pt>
                <c:pt idx="5686">
                  <c:v>0.66666666666666663</c:v>
                </c:pt>
                <c:pt idx="5687">
                  <c:v>0</c:v>
                </c:pt>
                <c:pt idx="5688">
                  <c:v>0.66666666666666663</c:v>
                </c:pt>
                <c:pt idx="5689">
                  <c:v>0</c:v>
                </c:pt>
                <c:pt idx="5690">
                  <c:v>0.66666666666666663</c:v>
                </c:pt>
                <c:pt idx="5691">
                  <c:v>0.66666666666666663</c:v>
                </c:pt>
                <c:pt idx="5692">
                  <c:v>0</c:v>
                </c:pt>
                <c:pt idx="5693">
                  <c:v>0</c:v>
                </c:pt>
                <c:pt idx="5694">
                  <c:v>0.66666666666666663</c:v>
                </c:pt>
                <c:pt idx="5695">
                  <c:v>0.66666666666666663</c:v>
                </c:pt>
                <c:pt idx="5696">
                  <c:v>0.66666666666666663</c:v>
                </c:pt>
                <c:pt idx="5697">
                  <c:v>0.66666666666666663</c:v>
                </c:pt>
                <c:pt idx="5698">
                  <c:v>0.66666666666666663</c:v>
                </c:pt>
                <c:pt idx="5699">
                  <c:v>0.66666666666666663</c:v>
                </c:pt>
                <c:pt idx="5700">
                  <c:v>0.66666666666666663</c:v>
                </c:pt>
                <c:pt idx="5701">
                  <c:v>0</c:v>
                </c:pt>
                <c:pt idx="5702">
                  <c:v>0.66666666666666663</c:v>
                </c:pt>
                <c:pt idx="5703">
                  <c:v>0</c:v>
                </c:pt>
                <c:pt idx="5704">
                  <c:v>0.66666666666666663</c:v>
                </c:pt>
                <c:pt idx="5705">
                  <c:v>0</c:v>
                </c:pt>
                <c:pt idx="5706">
                  <c:v>0.66666666666666663</c:v>
                </c:pt>
                <c:pt idx="5707">
                  <c:v>0.66666666666666663</c:v>
                </c:pt>
                <c:pt idx="5708">
                  <c:v>0.66666666666666663</c:v>
                </c:pt>
                <c:pt idx="5709">
                  <c:v>0.66666666666666663</c:v>
                </c:pt>
                <c:pt idx="5710">
                  <c:v>0</c:v>
                </c:pt>
                <c:pt idx="5711">
                  <c:v>0.66666666666666663</c:v>
                </c:pt>
                <c:pt idx="5712">
                  <c:v>0.66666666666666663</c:v>
                </c:pt>
                <c:pt idx="5713">
                  <c:v>0</c:v>
                </c:pt>
                <c:pt idx="5714">
                  <c:v>0.66666666666666663</c:v>
                </c:pt>
                <c:pt idx="5715">
                  <c:v>0.66666666666666663</c:v>
                </c:pt>
                <c:pt idx="5716">
                  <c:v>0.66666666666666663</c:v>
                </c:pt>
                <c:pt idx="5717">
                  <c:v>0.66666666666666663</c:v>
                </c:pt>
                <c:pt idx="5718">
                  <c:v>0</c:v>
                </c:pt>
                <c:pt idx="5719">
                  <c:v>0.66666666666666663</c:v>
                </c:pt>
                <c:pt idx="5720">
                  <c:v>0.66666666666666663</c:v>
                </c:pt>
                <c:pt idx="5721">
                  <c:v>0.66666666666666663</c:v>
                </c:pt>
                <c:pt idx="5722">
                  <c:v>0.66666666666666663</c:v>
                </c:pt>
                <c:pt idx="5723">
                  <c:v>0.66666666666666663</c:v>
                </c:pt>
                <c:pt idx="5724">
                  <c:v>0.66666666666666663</c:v>
                </c:pt>
                <c:pt idx="5725">
                  <c:v>0.66666666666666663</c:v>
                </c:pt>
                <c:pt idx="5726">
                  <c:v>0.66666666666666663</c:v>
                </c:pt>
                <c:pt idx="5727">
                  <c:v>0.66666666666666663</c:v>
                </c:pt>
                <c:pt idx="5728">
                  <c:v>0.66666666666666663</c:v>
                </c:pt>
                <c:pt idx="5729">
                  <c:v>0.66666666666666663</c:v>
                </c:pt>
                <c:pt idx="5730">
                  <c:v>1</c:v>
                </c:pt>
                <c:pt idx="5731">
                  <c:v>0.33333333333333331</c:v>
                </c:pt>
                <c:pt idx="5732">
                  <c:v>0.33333333333333331</c:v>
                </c:pt>
                <c:pt idx="5733">
                  <c:v>1</c:v>
                </c:pt>
                <c:pt idx="5734">
                  <c:v>0.33333333333333331</c:v>
                </c:pt>
                <c:pt idx="5735">
                  <c:v>1</c:v>
                </c:pt>
                <c:pt idx="5736">
                  <c:v>0.33333333333333331</c:v>
                </c:pt>
                <c:pt idx="5737">
                  <c:v>1</c:v>
                </c:pt>
                <c:pt idx="5738">
                  <c:v>0.33333333333333331</c:v>
                </c:pt>
                <c:pt idx="5739">
                  <c:v>0.33333333333333331</c:v>
                </c:pt>
                <c:pt idx="5740">
                  <c:v>1</c:v>
                </c:pt>
                <c:pt idx="5741">
                  <c:v>1</c:v>
                </c:pt>
                <c:pt idx="5742">
                  <c:v>0.33333333333333331</c:v>
                </c:pt>
                <c:pt idx="5743">
                  <c:v>0.33333333333333331</c:v>
                </c:pt>
                <c:pt idx="5744">
                  <c:v>1</c:v>
                </c:pt>
                <c:pt idx="5745">
                  <c:v>1</c:v>
                </c:pt>
                <c:pt idx="5746">
                  <c:v>1</c:v>
                </c:pt>
                <c:pt idx="5747">
                  <c:v>0.33333333333333331</c:v>
                </c:pt>
                <c:pt idx="5748">
                  <c:v>0.33333333333333331</c:v>
                </c:pt>
                <c:pt idx="5749">
                  <c:v>1</c:v>
                </c:pt>
                <c:pt idx="5750">
                  <c:v>0.33333333333333331</c:v>
                </c:pt>
                <c:pt idx="5751">
                  <c:v>0.33333333333333331</c:v>
                </c:pt>
                <c:pt idx="5752">
                  <c:v>0.33333333333333331</c:v>
                </c:pt>
                <c:pt idx="5753">
                  <c:v>0.66666666666666663</c:v>
                </c:pt>
                <c:pt idx="5754">
                  <c:v>0.66666666666666663</c:v>
                </c:pt>
                <c:pt idx="5755">
                  <c:v>0.66666666666666663</c:v>
                </c:pt>
                <c:pt idx="5756">
                  <c:v>0.66666666666666663</c:v>
                </c:pt>
                <c:pt idx="5757">
                  <c:v>0.66666666666666663</c:v>
                </c:pt>
                <c:pt idx="5758">
                  <c:v>0.66666666666666663</c:v>
                </c:pt>
                <c:pt idx="5759">
                  <c:v>0.66666666666666663</c:v>
                </c:pt>
                <c:pt idx="5760">
                  <c:v>0.66666666666666663</c:v>
                </c:pt>
                <c:pt idx="5761">
                  <c:v>1</c:v>
                </c:pt>
                <c:pt idx="5762">
                  <c:v>1</c:v>
                </c:pt>
                <c:pt idx="5763">
                  <c:v>1</c:v>
                </c:pt>
                <c:pt idx="5764">
                  <c:v>1</c:v>
                </c:pt>
                <c:pt idx="5765">
                  <c:v>1</c:v>
                </c:pt>
                <c:pt idx="5766">
                  <c:v>1</c:v>
                </c:pt>
                <c:pt idx="5767">
                  <c:v>1</c:v>
                </c:pt>
                <c:pt idx="5768">
                  <c:v>1</c:v>
                </c:pt>
                <c:pt idx="5769">
                  <c:v>1</c:v>
                </c:pt>
                <c:pt idx="5770">
                  <c:v>1</c:v>
                </c:pt>
                <c:pt idx="5771">
                  <c:v>1</c:v>
                </c:pt>
                <c:pt idx="5772">
                  <c:v>1</c:v>
                </c:pt>
                <c:pt idx="5773">
                  <c:v>0</c:v>
                </c:pt>
                <c:pt idx="5774">
                  <c:v>0</c:v>
                </c:pt>
                <c:pt idx="5775">
                  <c:v>0</c:v>
                </c:pt>
                <c:pt idx="5776">
                  <c:v>0.66666666666666663</c:v>
                </c:pt>
                <c:pt idx="5777">
                  <c:v>0</c:v>
                </c:pt>
                <c:pt idx="5778">
                  <c:v>0</c:v>
                </c:pt>
                <c:pt idx="5779">
                  <c:v>0.66666666666666663</c:v>
                </c:pt>
                <c:pt idx="5780">
                  <c:v>0</c:v>
                </c:pt>
                <c:pt idx="5781">
                  <c:v>0.66666666666666663</c:v>
                </c:pt>
                <c:pt idx="5782">
                  <c:v>0.66666666666666663</c:v>
                </c:pt>
                <c:pt idx="5783">
                  <c:v>0</c:v>
                </c:pt>
                <c:pt idx="5784">
                  <c:v>0</c:v>
                </c:pt>
                <c:pt idx="5785">
                  <c:v>0.66666666666666663</c:v>
                </c:pt>
                <c:pt idx="5786">
                  <c:v>0</c:v>
                </c:pt>
                <c:pt idx="5787">
                  <c:v>0.66666666666666663</c:v>
                </c:pt>
                <c:pt idx="5788">
                  <c:v>0</c:v>
                </c:pt>
                <c:pt idx="5789">
                  <c:v>0.66666666666666663</c:v>
                </c:pt>
                <c:pt idx="5790">
                  <c:v>0</c:v>
                </c:pt>
                <c:pt idx="5791">
                  <c:v>0</c:v>
                </c:pt>
                <c:pt idx="5792">
                  <c:v>0.66666666666666663</c:v>
                </c:pt>
                <c:pt idx="5793">
                  <c:v>0.66666666666666663</c:v>
                </c:pt>
                <c:pt idx="5794">
                  <c:v>0.66666666666666663</c:v>
                </c:pt>
                <c:pt idx="5795">
                  <c:v>0</c:v>
                </c:pt>
                <c:pt idx="5796">
                  <c:v>0.66666666666666663</c:v>
                </c:pt>
                <c:pt idx="5797">
                  <c:v>0</c:v>
                </c:pt>
                <c:pt idx="5798">
                  <c:v>0.66666666666666663</c:v>
                </c:pt>
                <c:pt idx="5799">
                  <c:v>0</c:v>
                </c:pt>
                <c:pt idx="5800">
                  <c:v>0</c:v>
                </c:pt>
                <c:pt idx="5801">
                  <c:v>0.66666666666666663</c:v>
                </c:pt>
                <c:pt idx="5802">
                  <c:v>0</c:v>
                </c:pt>
                <c:pt idx="5803">
                  <c:v>0.66666666666666663</c:v>
                </c:pt>
                <c:pt idx="5804">
                  <c:v>0.66666666666666663</c:v>
                </c:pt>
                <c:pt idx="5805">
                  <c:v>0.66666666666666663</c:v>
                </c:pt>
                <c:pt idx="5806">
                  <c:v>0.66666666666666663</c:v>
                </c:pt>
                <c:pt idx="5807">
                  <c:v>0.66666666666666663</c:v>
                </c:pt>
                <c:pt idx="5808">
                  <c:v>0.66666666666666663</c:v>
                </c:pt>
                <c:pt idx="5809">
                  <c:v>0.66666666666666663</c:v>
                </c:pt>
                <c:pt idx="5810">
                  <c:v>1</c:v>
                </c:pt>
                <c:pt idx="5811">
                  <c:v>1</c:v>
                </c:pt>
                <c:pt idx="5812">
                  <c:v>1</c:v>
                </c:pt>
                <c:pt idx="5813">
                  <c:v>1</c:v>
                </c:pt>
                <c:pt idx="5814">
                  <c:v>1</c:v>
                </c:pt>
                <c:pt idx="5815">
                  <c:v>1</c:v>
                </c:pt>
                <c:pt idx="5816">
                  <c:v>1</c:v>
                </c:pt>
                <c:pt idx="5817">
                  <c:v>1</c:v>
                </c:pt>
                <c:pt idx="5818">
                  <c:v>1</c:v>
                </c:pt>
                <c:pt idx="5819">
                  <c:v>1</c:v>
                </c:pt>
                <c:pt idx="5820">
                  <c:v>1</c:v>
                </c:pt>
                <c:pt idx="5821">
                  <c:v>1</c:v>
                </c:pt>
                <c:pt idx="5822">
                  <c:v>1</c:v>
                </c:pt>
                <c:pt idx="5823">
                  <c:v>1</c:v>
                </c:pt>
                <c:pt idx="5824">
                  <c:v>1</c:v>
                </c:pt>
                <c:pt idx="5825">
                  <c:v>1</c:v>
                </c:pt>
                <c:pt idx="5826">
                  <c:v>1</c:v>
                </c:pt>
                <c:pt idx="5827">
                  <c:v>1</c:v>
                </c:pt>
                <c:pt idx="5828">
                  <c:v>1</c:v>
                </c:pt>
                <c:pt idx="5829">
                  <c:v>1</c:v>
                </c:pt>
                <c:pt idx="5830">
                  <c:v>1</c:v>
                </c:pt>
                <c:pt idx="5831">
                  <c:v>1</c:v>
                </c:pt>
                <c:pt idx="5832">
                  <c:v>1</c:v>
                </c:pt>
                <c:pt idx="5833">
                  <c:v>1</c:v>
                </c:pt>
                <c:pt idx="5834">
                  <c:v>1</c:v>
                </c:pt>
                <c:pt idx="5835">
                  <c:v>1</c:v>
                </c:pt>
                <c:pt idx="5836">
                  <c:v>1</c:v>
                </c:pt>
                <c:pt idx="5837">
                  <c:v>1</c:v>
                </c:pt>
                <c:pt idx="5838">
                  <c:v>0.66666666666666663</c:v>
                </c:pt>
                <c:pt idx="5839">
                  <c:v>0.66666666666666663</c:v>
                </c:pt>
                <c:pt idx="5840">
                  <c:v>0.66666666666666663</c:v>
                </c:pt>
                <c:pt idx="5841">
                  <c:v>0.66666666666666663</c:v>
                </c:pt>
                <c:pt idx="5842">
                  <c:v>0.66666666666666663</c:v>
                </c:pt>
                <c:pt idx="5843">
                  <c:v>0.66666666666666663</c:v>
                </c:pt>
                <c:pt idx="5844">
                  <c:v>0.66666666666666663</c:v>
                </c:pt>
                <c:pt idx="5845">
                  <c:v>0.33333333333333331</c:v>
                </c:pt>
                <c:pt idx="5846">
                  <c:v>1</c:v>
                </c:pt>
                <c:pt idx="5847">
                  <c:v>1</c:v>
                </c:pt>
                <c:pt idx="5848">
                  <c:v>0.33333333333333331</c:v>
                </c:pt>
                <c:pt idx="5849">
                  <c:v>0.33333333333333331</c:v>
                </c:pt>
                <c:pt idx="5850">
                  <c:v>1</c:v>
                </c:pt>
                <c:pt idx="5851">
                  <c:v>1</c:v>
                </c:pt>
                <c:pt idx="5852">
                  <c:v>0.33333333333333331</c:v>
                </c:pt>
                <c:pt idx="5853">
                  <c:v>1</c:v>
                </c:pt>
                <c:pt idx="5854">
                  <c:v>1</c:v>
                </c:pt>
                <c:pt idx="5855">
                  <c:v>0.33333333333333331</c:v>
                </c:pt>
                <c:pt idx="5856">
                  <c:v>0.33333333333333331</c:v>
                </c:pt>
                <c:pt idx="5857">
                  <c:v>0.33333333333333331</c:v>
                </c:pt>
                <c:pt idx="5858">
                  <c:v>0.33333333333333331</c:v>
                </c:pt>
                <c:pt idx="5859">
                  <c:v>1</c:v>
                </c:pt>
                <c:pt idx="5860">
                  <c:v>1</c:v>
                </c:pt>
                <c:pt idx="5861">
                  <c:v>1</c:v>
                </c:pt>
                <c:pt idx="5862">
                  <c:v>0.33333333333333331</c:v>
                </c:pt>
                <c:pt idx="5863">
                  <c:v>0.33333333333333331</c:v>
                </c:pt>
                <c:pt idx="5864">
                  <c:v>1</c:v>
                </c:pt>
                <c:pt idx="5865">
                  <c:v>1</c:v>
                </c:pt>
                <c:pt idx="5866">
                  <c:v>0.33333333333333331</c:v>
                </c:pt>
                <c:pt idx="5867">
                  <c:v>0.33333333333333331</c:v>
                </c:pt>
                <c:pt idx="5868">
                  <c:v>1</c:v>
                </c:pt>
                <c:pt idx="5869">
                  <c:v>1</c:v>
                </c:pt>
                <c:pt idx="5870">
                  <c:v>1</c:v>
                </c:pt>
                <c:pt idx="5871">
                  <c:v>0.33333333333333331</c:v>
                </c:pt>
                <c:pt idx="5872">
                  <c:v>1</c:v>
                </c:pt>
                <c:pt idx="5873">
                  <c:v>0.33333333333333331</c:v>
                </c:pt>
                <c:pt idx="5874">
                  <c:v>0.33333333333333331</c:v>
                </c:pt>
                <c:pt idx="5875">
                  <c:v>1</c:v>
                </c:pt>
                <c:pt idx="5876">
                  <c:v>0.33333333333333331</c:v>
                </c:pt>
                <c:pt idx="5877">
                  <c:v>0.66666666666666663</c:v>
                </c:pt>
                <c:pt idx="5878">
                  <c:v>0.66666666666666663</c:v>
                </c:pt>
                <c:pt idx="5879">
                  <c:v>0.66666666666666663</c:v>
                </c:pt>
                <c:pt idx="5880">
                  <c:v>0.66666666666666663</c:v>
                </c:pt>
                <c:pt idx="5881">
                  <c:v>0.66666666666666663</c:v>
                </c:pt>
                <c:pt idx="5882">
                  <c:v>0.66666666666666663</c:v>
                </c:pt>
                <c:pt idx="5883">
                  <c:v>0.66666666666666663</c:v>
                </c:pt>
                <c:pt idx="5884">
                  <c:v>0.66666666666666663</c:v>
                </c:pt>
                <c:pt idx="5885">
                  <c:v>0.66666666666666663</c:v>
                </c:pt>
                <c:pt idx="5886">
                  <c:v>0.66666666666666663</c:v>
                </c:pt>
                <c:pt idx="5887">
                  <c:v>0.66666666666666663</c:v>
                </c:pt>
                <c:pt idx="5888">
                  <c:v>0.66666666666666663</c:v>
                </c:pt>
                <c:pt idx="5889">
                  <c:v>0.66666666666666663</c:v>
                </c:pt>
                <c:pt idx="5890">
                  <c:v>0.66666666666666663</c:v>
                </c:pt>
                <c:pt idx="5891">
                  <c:v>0.66666666666666663</c:v>
                </c:pt>
                <c:pt idx="5892">
                  <c:v>0.66666666666666663</c:v>
                </c:pt>
                <c:pt idx="5893">
                  <c:v>0.66666666666666663</c:v>
                </c:pt>
                <c:pt idx="5894">
                  <c:v>0.66666666666666663</c:v>
                </c:pt>
                <c:pt idx="5895">
                  <c:v>0.66666666666666663</c:v>
                </c:pt>
                <c:pt idx="5896">
                  <c:v>0.66666666666666663</c:v>
                </c:pt>
                <c:pt idx="5897">
                  <c:v>0.66666666666666663</c:v>
                </c:pt>
                <c:pt idx="5898">
                  <c:v>0.66666666666666663</c:v>
                </c:pt>
                <c:pt idx="5899">
                  <c:v>0.66666666666666663</c:v>
                </c:pt>
                <c:pt idx="5900">
                  <c:v>0.66666666666666663</c:v>
                </c:pt>
                <c:pt idx="5901">
                  <c:v>0.66666666666666663</c:v>
                </c:pt>
                <c:pt idx="5902">
                  <c:v>0.66666666666666663</c:v>
                </c:pt>
                <c:pt idx="5903">
                  <c:v>0.66666666666666663</c:v>
                </c:pt>
                <c:pt idx="5904">
                  <c:v>0.66666666666666663</c:v>
                </c:pt>
                <c:pt idx="5905">
                  <c:v>0.66666666666666663</c:v>
                </c:pt>
                <c:pt idx="5906">
                  <c:v>0.66666666666666663</c:v>
                </c:pt>
                <c:pt idx="5907">
                  <c:v>0.66666666666666663</c:v>
                </c:pt>
                <c:pt idx="5908">
                  <c:v>0.66666666666666663</c:v>
                </c:pt>
                <c:pt idx="5909">
                  <c:v>0.66666666666666663</c:v>
                </c:pt>
                <c:pt idx="5910">
                  <c:v>0.66666666666666663</c:v>
                </c:pt>
                <c:pt idx="5911">
                  <c:v>0.66666666666666663</c:v>
                </c:pt>
                <c:pt idx="5912">
                  <c:v>0.66666666666666663</c:v>
                </c:pt>
                <c:pt idx="5913">
                  <c:v>0.66666666666666663</c:v>
                </c:pt>
                <c:pt idx="5914">
                  <c:v>0.66666666666666663</c:v>
                </c:pt>
                <c:pt idx="5915">
                  <c:v>0.66666666666666663</c:v>
                </c:pt>
                <c:pt idx="5916">
                  <c:v>0.66666666666666663</c:v>
                </c:pt>
                <c:pt idx="5917">
                  <c:v>0.66666666666666663</c:v>
                </c:pt>
                <c:pt idx="5918">
                  <c:v>0.66666666666666663</c:v>
                </c:pt>
                <c:pt idx="5919">
                  <c:v>0.66666666666666663</c:v>
                </c:pt>
                <c:pt idx="5920">
                  <c:v>0.66666666666666663</c:v>
                </c:pt>
                <c:pt idx="5921">
                  <c:v>0.66666666666666663</c:v>
                </c:pt>
                <c:pt idx="5922">
                  <c:v>0.66666666666666663</c:v>
                </c:pt>
                <c:pt idx="5923">
                  <c:v>0.66666666666666663</c:v>
                </c:pt>
                <c:pt idx="5924">
                  <c:v>0.66666666666666663</c:v>
                </c:pt>
                <c:pt idx="5925">
                  <c:v>0.66666666666666663</c:v>
                </c:pt>
                <c:pt idx="5926">
                  <c:v>0.66666666666666663</c:v>
                </c:pt>
                <c:pt idx="5927">
                  <c:v>0.66666666666666663</c:v>
                </c:pt>
                <c:pt idx="5928">
                  <c:v>0.66666666666666663</c:v>
                </c:pt>
                <c:pt idx="5929">
                  <c:v>0.66666666666666663</c:v>
                </c:pt>
                <c:pt idx="5930">
                  <c:v>0.66666666666666663</c:v>
                </c:pt>
                <c:pt idx="5931">
                  <c:v>0.66666666666666663</c:v>
                </c:pt>
                <c:pt idx="5932">
                  <c:v>0.66666666666666663</c:v>
                </c:pt>
                <c:pt idx="5933">
                  <c:v>0.66666666666666663</c:v>
                </c:pt>
                <c:pt idx="5934">
                  <c:v>0.66666666666666663</c:v>
                </c:pt>
                <c:pt idx="5935">
                  <c:v>0.66666666666666663</c:v>
                </c:pt>
                <c:pt idx="5936">
                  <c:v>0.66666666666666663</c:v>
                </c:pt>
                <c:pt idx="5937">
                  <c:v>0.66666666666666663</c:v>
                </c:pt>
                <c:pt idx="5938">
                  <c:v>0.66666666666666663</c:v>
                </c:pt>
                <c:pt idx="5939">
                  <c:v>0.66666666666666663</c:v>
                </c:pt>
                <c:pt idx="5940">
                  <c:v>0.66666666666666663</c:v>
                </c:pt>
                <c:pt idx="5941">
                  <c:v>0.66666666666666663</c:v>
                </c:pt>
                <c:pt idx="5942">
                  <c:v>0.66666666666666663</c:v>
                </c:pt>
                <c:pt idx="5943">
                  <c:v>0.66666666666666663</c:v>
                </c:pt>
                <c:pt idx="5944">
                  <c:v>0.66666666666666663</c:v>
                </c:pt>
                <c:pt idx="5945">
                  <c:v>0.33333333333333331</c:v>
                </c:pt>
                <c:pt idx="5946">
                  <c:v>1</c:v>
                </c:pt>
                <c:pt idx="5947">
                  <c:v>1</c:v>
                </c:pt>
                <c:pt idx="5948">
                  <c:v>0.33333333333333331</c:v>
                </c:pt>
                <c:pt idx="5949">
                  <c:v>0.33333333333333331</c:v>
                </c:pt>
                <c:pt idx="5950">
                  <c:v>1</c:v>
                </c:pt>
                <c:pt idx="5951">
                  <c:v>1</c:v>
                </c:pt>
                <c:pt idx="5952">
                  <c:v>1</c:v>
                </c:pt>
                <c:pt idx="5953">
                  <c:v>1</c:v>
                </c:pt>
                <c:pt idx="5954">
                  <c:v>0.33333333333333331</c:v>
                </c:pt>
                <c:pt idx="5955">
                  <c:v>0.33333333333333331</c:v>
                </c:pt>
                <c:pt idx="5956">
                  <c:v>0.33333333333333331</c:v>
                </c:pt>
                <c:pt idx="5957">
                  <c:v>1</c:v>
                </c:pt>
                <c:pt idx="5958">
                  <c:v>0.33333333333333331</c:v>
                </c:pt>
                <c:pt idx="5959">
                  <c:v>0.33333333333333331</c:v>
                </c:pt>
                <c:pt idx="5960">
                  <c:v>1</c:v>
                </c:pt>
                <c:pt idx="5961">
                  <c:v>0.33333333333333331</c:v>
                </c:pt>
                <c:pt idx="5962">
                  <c:v>0.33333333333333331</c:v>
                </c:pt>
                <c:pt idx="5963">
                  <c:v>1</c:v>
                </c:pt>
                <c:pt idx="5964">
                  <c:v>1</c:v>
                </c:pt>
                <c:pt idx="5965">
                  <c:v>1</c:v>
                </c:pt>
                <c:pt idx="5966">
                  <c:v>1</c:v>
                </c:pt>
                <c:pt idx="5967">
                  <c:v>0.33333333333333331</c:v>
                </c:pt>
                <c:pt idx="5968">
                  <c:v>0.33333333333333331</c:v>
                </c:pt>
                <c:pt idx="5969">
                  <c:v>1</c:v>
                </c:pt>
                <c:pt idx="5970">
                  <c:v>1</c:v>
                </c:pt>
                <c:pt idx="5971">
                  <c:v>1</c:v>
                </c:pt>
                <c:pt idx="5972">
                  <c:v>1</c:v>
                </c:pt>
                <c:pt idx="5973">
                  <c:v>0.66666666666666663</c:v>
                </c:pt>
                <c:pt idx="5974">
                  <c:v>0.66666666666666663</c:v>
                </c:pt>
                <c:pt idx="5975">
                  <c:v>0.66666666666666663</c:v>
                </c:pt>
                <c:pt idx="5976">
                  <c:v>0.66666666666666663</c:v>
                </c:pt>
                <c:pt idx="5977">
                  <c:v>0.66666666666666663</c:v>
                </c:pt>
                <c:pt idx="5978">
                  <c:v>0.66666666666666663</c:v>
                </c:pt>
                <c:pt idx="5979">
                  <c:v>0</c:v>
                </c:pt>
                <c:pt idx="5980">
                  <c:v>0.66666666666666663</c:v>
                </c:pt>
                <c:pt idx="5981">
                  <c:v>0</c:v>
                </c:pt>
                <c:pt idx="5982">
                  <c:v>0.66666666666666663</c:v>
                </c:pt>
                <c:pt idx="5983">
                  <c:v>0.66666666666666663</c:v>
                </c:pt>
                <c:pt idx="5984">
                  <c:v>0.66666666666666663</c:v>
                </c:pt>
                <c:pt idx="5985">
                  <c:v>0</c:v>
                </c:pt>
                <c:pt idx="5986">
                  <c:v>0</c:v>
                </c:pt>
                <c:pt idx="5987">
                  <c:v>0</c:v>
                </c:pt>
                <c:pt idx="5988">
                  <c:v>0</c:v>
                </c:pt>
                <c:pt idx="5989">
                  <c:v>0.66666666666666663</c:v>
                </c:pt>
                <c:pt idx="5990">
                  <c:v>0.66666666666666663</c:v>
                </c:pt>
                <c:pt idx="5991">
                  <c:v>0.66666666666666663</c:v>
                </c:pt>
                <c:pt idx="5992">
                  <c:v>0.66666666666666663</c:v>
                </c:pt>
                <c:pt idx="5993">
                  <c:v>0.66666666666666663</c:v>
                </c:pt>
                <c:pt idx="5994">
                  <c:v>0.66666666666666663</c:v>
                </c:pt>
                <c:pt idx="5995">
                  <c:v>0.66666666666666663</c:v>
                </c:pt>
                <c:pt idx="5996">
                  <c:v>0.66666666666666663</c:v>
                </c:pt>
                <c:pt idx="5997">
                  <c:v>0.66666666666666663</c:v>
                </c:pt>
                <c:pt idx="5998">
                  <c:v>0.66666666666666663</c:v>
                </c:pt>
                <c:pt idx="5999">
                  <c:v>0.66666666666666663</c:v>
                </c:pt>
                <c:pt idx="6000">
                  <c:v>0.66666666666666663</c:v>
                </c:pt>
                <c:pt idx="6001">
                  <c:v>0.66666666666666663</c:v>
                </c:pt>
                <c:pt idx="6002">
                  <c:v>0.66666666666666663</c:v>
                </c:pt>
                <c:pt idx="6003">
                  <c:v>0.66666666666666663</c:v>
                </c:pt>
                <c:pt idx="6004">
                  <c:v>0.66666666666666663</c:v>
                </c:pt>
                <c:pt idx="6005">
                  <c:v>0.66666666666666663</c:v>
                </c:pt>
                <c:pt idx="6006">
                  <c:v>0.66666666666666663</c:v>
                </c:pt>
                <c:pt idx="6007">
                  <c:v>0.66666666666666663</c:v>
                </c:pt>
                <c:pt idx="6008">
                  <c:v>0.66666666666666663</c:v>
                </c:pt>
                <c:pt idx="6009">
                  <c:v>0.66666666666666663</c:v>
                </c:pt>
                <c:pt idx="6010">
                  <c:v>0.66666666666666663</c:v>
                </c:pt>
                <c:pt idx="6011">
                  <c:v>0.66666666666666663</c:v>
                </c:pt>
                <c:pt idx="6012">
                  <c:v>0.66666666666666663</c:v>
                </c:pt>
                <c:pt idx="6013">
                  <c:v>0.66666666666666663</c:v>
                </c:pt>
                <c:pt idx="6014">
                  <c:v>0.66666666666666663</c:v>
                </c:pt>
                <c:pt idx="6015">
                  <c:v>0.66666666666666663</c:v>
                </c:pt>
                <c:pt idx="6016">
                  <c:v>0.66666666666666663</c:v>
                </c:pt>
                <c:pt idx="6017">
                  <c:v>0.66666666666666663</c:v>
                </c:pt>
                <c:pt idx="6018">
                  <c:v>0.66666666666666663</c:v>
                </c:pt>
                <c:pt idx="6019">
                  <c:v>0.66666666666666663</c:v>
                </c:pt>
                <c:pt idx="6020">
                  <c:v>0.66666666666666663</c:v>
                </c:pt>
                <c:pt idx="6021">
                  <c:v>0.66666666666666663</c:v>
                </c:pt>
                <c:pt idx="6022">
                  <c:v>0.66666666666666663</c:v>
                </c:pt>
                <c:pt idx="6023">
                  <c:v>0.66666666666666663</c:v>
                </c:pt>
                <c:pt idx="6024">
                  <c:v>0.66666666666666663</c:v>
                </c:pt>
                <c:pt idx="6025">
                  <c:v>0.66666666666666663</c:v>
                </c:pt>
                <c:pt idx="6026">
                  <c:v>0.66666666666666663</c:v>
                </c:pt>
                <c:pt idx="6027">
                  <c:v>0.66666666666666663</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0.33333333333333331</c:v>
                </c:pt>
                <c:pt idx="6049">
                  <c:v>0.66666666666666663</c:v>
                </c:pt>
                <c:pt idx="6050">
                  <c:v>0.33333333333333331</c:v>
                </c:pt>
                <c:pt idx="6051">
                  <c:v>0.33333333333333331</c:v>
                </c:pt>
                <c:pt idx="6052">
                  <c:v>0.66666666666666663</c:v>
                </c:pt>
                <c:pt idx="6053">
                  <c:v>0.33333333333333331</c:v>
                </c:pt>
                <c:pt idx="6054">
                  <c:v>0.66666666666666663</c:v>
                </c:pt>
                <c:pt idx="6055">
                  <c:v>0.66666666666666663</c:v>
                </c:pt>
                <c:pt idx="6056">
                  <c:v>0.66666666666666663</c:v>
                </c:pt>
                <c:pt idx="6057">
                  <c:v>0.66666666666666663</c:v>
                </c:pt>
                <c:pt idx="6058">
                  <c:v>0.33333333333333331</c:v>
                </c:pt>
                <c:pt idx="6059">
                  <c:v>0.33333333333333331</c:v>
                </c:pt>
                <c:pt idx="6060">
                  <c:v>0.33333333333333331</c:v>
                </c:pt>
                <c:pt idx="6061">
                  <c:v>0.33333333333333331</c:v>
                </c:pt>
                <c:pt idx="6062">
                  <c:v>0.66666666666666663</c:v>
                </c:pt>
                <c:pt idx="6063">
                  <c:v>0.66666666666666663</c:v>
                </c:pt>
                <c:pt idx="6064">
                  <c:v>0.66666666666666663</c:v>
                </c:pt>
                <c:pt idx="6065">
                  <c:v>0.66666666666666663</c:v>
                </c:pt>
                <c:pt idx="6066">
                  <c:v>0.33333333333333331</c:v>
                </c:pt>
                <c:pt idx="6067">
                  <c:v>0.66666666666666663</c:v>
                </c:pt>
                <c:pt idx="6068">
                  <c:v>0.33333333333333331</c:v>
                </c:pt>
                <c:pt idx="6069">
                  <c:v>0.33333333333333331</c:v>
                </c:pt>
                <c:pt idx="6070">
                  <c:v>0.33333333333333331</c:v>
                </c:pt>
                <c:pt idx="6071">
                  <c:v>0.66666666666666663</c:v>
                </c:pt>
                <c:pt idx="6072">
                  <c:v>0.33333333333333331</c:v>
                </c:pt>
                <c:pt idx="6073">
                  <c:v>0.66666666666666663</c:v>
                </c:pt>
                <c:pt idx="6074">
                  <c:v>0.66666666666666663</c:v>
                </c:pt>
                <c:pt idx="6075">
                  <c:v>0.66666666666666663</c:v>
                </c:pt>
                <c:pt idx="6076">
                  <c:v>0</c:v>
                </c:pt>
                <c:pt idx="6077">
                  <c:v>0.66666666666666663</c:v>
                </c:pt>
                <c:pt idx="6078">
                  <c:v>0</c:v>
                </c:pt>
                <c:pt idx="6079">
                  <c:v>0.66666666666666663</c:v>
                </c:pt>
                <c:pt idx="6080">
                  <c:v>0</c:v>
                </c:pt>
                <c:pt idx="6081">
                  <c:v>0</c:v>
                </c:pt>
                <c:pt idx="6082">
                  <c:v>0</c:v>
                </c:pt>
                <c:pt idx="6083">
                  <c:v>0.66666666666666663</c:v>
                </c:pt>
                <c:pt idx="6084">
                  <c:v>0.66666666666666663</c:v>
                </c:pt>
                <c:pt idx="6085">
                  <c:v>0</c:v>
                </c:pt>
                <c:pt idx="6086">
                  <c:v>0.66666666666666663</c:v>
                </c:pt>
                <c:pt idx="6087">
                  <c:v>0</c:v>
                </c:pt>
                <c:pt idx="6088">
                  <c:v>0.66666666666666663</c:v>
                </c:pt>
                <c:pt idx="6089">
                  <c:v>0</c:v>
                </c:pt>
                <c:pt idx="6090">
                  <c:v>0</c:v>
                </c:pt>
                <c:pt idx="6091">
                  <c:v>0.66666666666666663</c:v>
                </c:pt>
                <c:pt idx="6092">
                  <c:v>0</c:v>
                </c:pt>
                <c:pt idx="6093">
                  <c:v>0.66666666666666663</c:v>
                </c:pt>
                <c:pt idx="6094">
                  <c:v>0.66666666666666663</c:v>
                </c:pt>
                <c:pt idx="6095">
                  <c:v>0.66666666666666663</c:v>
                </c:pt>
                <c:pt idx="6096">
                  <c:v>0.66666666666666663</c:v>
                </c:pt>
                <c:pt idx="6097">
                  <c:v>0</c:v>
                </c:pt>
                <c:pt idx="6098">
                  <c:v>0</c:v>
                </c:pt>
                <c:pt idx="6099">
                  <c:v>0</c:v>
                </c:pt>
                <c:pt idx="6100">
                  <c:v>0</c:v>
                </c:pt>
                <c:pt idx="6101">
                  <c:v>0</c:v>
                </c:pt>
                <c:pt idx="6102">
                  <c:v>0.66666666666666663</c:v>
                </c:pt>
                <c:pt idx="6103">
                  <c:v>0</c:v>
                </c:pt>
                <c:pt idx="6104">
                  <c:v>0.66666666666666663</c:v>
                </c:pt>
                <c:pt idx="6105">
                  <c:v>0.66666666666666663</c:v>
                </c:pt>
                <c:pt idx="6106">
                  <c:v>0.66666666666666663</c:v>
                </c:pt>
                <c:pt idx="6107">
                  <c:v>0.66666666666666663</c:v>
                </c:pt>
                <c:pt idx="6108">
                  <c:v>0.66666666666666663</c:v>
                </c:pt>
                <c:pt idx="6109">
                  <c:v>0.66666666666666663</c:v>
                </c:pt>
                <c:pt idx="6110">
                  <c:v>0.66666666666666663</c:v>
                </c:pt>
                <c:pt idx="6111">
                  <c:v>0</c:v>
                </c:pt>
                <c:pt idx="6112">
                  <c:v>0</c:v>
                </c:pt>
                <c:pt idx="6113">
                  <c:v>1</c:v>
                </c:pt>
                <c:pt idx="6114">
                  <c:v>0</c:v>
                </c:pt>
                <c:pt idx="6115">
                  <c:v>0</c:v>
                </c:pt>
                <c:pt idx="6116">
                  <c:v>1</c:v>
                </c:pt>
                <c:pt idx="6117">
                  <c:v>0</c:v>
                </c:pt>
                <c:pt idx="6118">
                  <c:v>1</c:v>
                </c:pt>
                <c:pt idx="6119">
                  <c:v>1</c:v>
                </c:pt>
                <c:pt idx="6120">
                  <c:v>0</c:v>
                </c:pt>
                <c:pt idx="6121">
                  <c:v>0</c:v>
                </c:pt>
                <c:pt idx="6122">
                  <c:v>1</c:v>
                </c:pt>
                <c:pt idx="6123">
                  <c:v>0</c:v>
                </c:pt>
                <c:pt idx="6124">
                  <c:v>0</c:v>
                </c:pt>
                <c:pt idx="6125">
                  <c:v>0.66666666666666663</c:v>
                </c:pt>
                <c:pt idx="6126">
                  <c:v>0.66666666666666663</c:v>
                </c:pt>
                <c:pt idx="6127">
                  <c:v>0.66666666666666663</c:v>
                </c:pt>
                <c:pt idx="6128">
                  <c:v>0.66666666666666663</c:v>
                </c:pt>
                <c:pt idx="6129">
                  <c:v>0.66666666666666663</c:v>
                </c:pt>
                <c:pt idx="6130">
                  <c:v>0.66666666666666663</c:v>
                </c:pt>
                <c:pt idx="6131">
                  <c:v>0.66666666666666663</c:v>
                </c:pt>
                <c:pt idx="6132">
                  <c:v>0.66666666666666663</c:v>
                </c:pt>
                <c:pt idx="6133">
                  <c:v>0.66666666666666663</c:v>
                </c:pt>
                <c:pt idx="6134">
                  <c:v>0.66666666666666663</c:v>
                </c:pt>
                <c:pt idx="6135">
                  <c:v>0.66666666666666663</c:v>
                </c:pt>
                <c:pt idx="6136">
                  <c:v>0.66666666666666663</c:v>
                </c:pt>
                <c:pt idx="6137">
                  <c:v>0.66666666666666663</c:v>
                </c:pt>
                <c:pt idx="6138">
                  <c:v>0.66666666666666663</c:v>
                </c:pt>
                <c:pt idx="6139">
                  <c:v>0.66666666666666663</c:v>
                </c:pt>
                <c:pt idx="6140">
                  <c:v>0.66666666666666663</c:v>
                </c:pt>
                <c:pt idx="6141">
                  <c:v>0.66666666666666663</c:v>
                </c:pt>
                <c:pt idx="6142">
                  <c:v>0.66666666666666663</c:v>
                </c:pt>
                <c:pt idx="6143">
                  <c:v>0.66666666666666663</c:v>
                </c:pt>
                <c:pt idx="6144">
                  <c:v>0.66666666666666663</c:v>
                </c:pt>
                <c:pt idx="6145">
                  <c:v>0.66666666666666663</c:v>
                </c:pt>
                <c:pt idx="6146">
                  <c:v>0.66666666666666663</c:v>
                </c:pt>
                <c:pt idx="6147">
                  <c:v>0.66666666666666663</c:v>
                </c:pt>
                <c:pt idx="6148">
                  <c:v>0.66666666666666663</c:v>
                </c:pt>
                <c:pt idx="6149">
                  <c:v>0.66666666666666663</c:v>
                </c:pt>
                <c:pt idx="6150">
                  <c:v>0.66666666666666663</c:v>
                </c:pt>
                <c:pt idx="6151">
                  <c:v>0.66666666666666663</c:v>
                </c:pt>
                <c:pt idx="6152">
                  <c:v>0.66666666666666663</c:v>
                </c:pt>
                <c:pt idx="6153">
                  <c:v>0.66666666666666663</c:v>
                </c:pt>
                <c:pt idx="6154">
                  <c:v>0.66666666666666663</c:v>
                </c:pt>
                <c:pt idx="6155">
                  <c:v>0.66666666666666663</c:v>
                </c:pt>
                <c:pt idx="6156">
                  <c:v>0.66666666666666663</c:v>
                </c:pt>
                <c:pt idx="6157">
                  <c:v>0.66666666666666663</c:v>
                </c:pt>
                <c:pt idx="6158">
                  <c:v>0.66666666666666663</c:v>
                </c:pt>
                <c:pt idx="6159">
                  <c:v>0.66666666666666663</c:v>
                </c:pt>
                <c:pt idx="6160">
                  <c:v>0.66666666666666663</c:v>
                </c:pt>
                <c:pt idx="6161">
                  <c:v>0.66666666666666663</c:v>
                </c:pt>
                <c:pt idx="6162">
                  <c:v>0.66666666666666663</c:v>
                </c:pt>
                <c:pt idx="6163">
                  <c:v>0.66666666666666663</c:v>
                </c:pt>
                <c:pt idx="6164">
                  <c:v>0.66666666666666663</c:v>
                </c:pt>
                <c:pt idx="6165">
                  <c:v>0.66666666666666663</c:v>
                </c:pt>
                <c:pt idx="6166">
                  <c:v>0.66666666666666663</c:v>
                </c:pt>
                <c:pt idx="6167">
                  <c:v>0.66666666666666663</c:v>
                </c:pt>
                <c:pt idx="6168">
                  <c:v>0.66666666666666663</c:v>
                </c:pt>
                <c:pt idx="6169">
                  <c:v>0.66666666666666663</c:v>
                </c:pt>
                <c:pt idx="6170">
                  <c:v>0.66666666666666663</c:v>
                </c:pt>
                <c:pt idx="6171">
                  <c:v>0.66666666666666663</c:v>
                </c:pt>
                <c:pt idx="6172">
                  <c:v>0.66666666666666663</c:v>
                </c:pt>
                <c:pt idx="6173">
                  <c:v>0.66666666666666663</c:v>
                </c:pt>
                <c:pt idx="6174">
                  <c:v>0.66666666666666663</c:v>
                </c:pt>
                <c:pt idx="6175">
                  <c:v>0.66666666666666663</c:v>
                </c:pt>
                <c:pt idx="6176">
                  <c:v>0.66666666666666663</c:v>
                </c:pt>
                <c:pt idx="6177">
                  <c:v>0.66666666666666663</c:v>
                </c:pt>
                <c:pt idx="6178">
                  <c:v>0.66666666666666663</c:v>
                </c:pt>
                <c:pt idx="6179">
                  <c:v>0.66666666666666663</c:v>
                </c:pt>
                <c:pt idx="6180">
                  <c:v>1</c:v>
                </c:pt>
                <c:pt idx="6181">
                  <c:v>0.33333333333333331</c:v>
                </c:pt>
                <c:pt idx="6182">
                  <c:v>1</c:v>
                </c:pt>
                <c:pt idx="6183">
                  <c:v>0.33333333333333331</c:v>
                </c:pt>
                <c:pt idx="6184">
                  <c:v>0.33333333333333331</c:v>
                </c:pt>
                <c:pt idx="6185">
                  <c:v>0.33333333333333331</c:v>
                </c:pt>
                <c:pt idx="6186">
                  <c:v>1</c:v>
                </c:pt>
                <c:pt idx="6187">
                  <c:v>1</c:v>
                </c:pt>
                <c:pt idx="6188">
                  <c:v>1</c:v>
                </c:pt>
                <c:pt idx="6189">
                  <c:v>1</c:v>
                </c:pt>
                <c:pt idx="6190">
                  <c:v>0.33333333333333331</c:v>
                </c:pt>
                <c:pt idx="6191">
                  <c:v>0.33333333333333331</c:v>
                </c:pt>
                <c:pt idx="6192">
                  <c:v>0.33333333333333331</c:v>
                </c:pt>
                <c:pt idx="6193">
                  <c:v>0.33333333333333331</c:v>
                </c:pt>
                <c:pt idx="6194">
                  <c:v>1</c:v>
                </c:pt>
                <c:pt idx="6195">
                  <c:v>1</c:v>
                </c:pt>
                <c:pt idx="6196">
                  <c:v>1</c:v>
                </c:pt>
                <c:pt idx="6197">
                  <c:v>0.33333333333333331</c:v>
                </c:pt>
                <c:pt idx="6198">
                  <c:v>0.33333333333333331</c:v>
                </c:pt>
                <c:pt idx="6199">
                  <c:v>1</c:v>
                </c:pt>
                <c:pt idx="6200">
                  <c:v>0.66666666666666663</c:v>
                </c:pt>
                <c:pt idx="6201">
                  <c:v>0.66666666666666663</c:v>
                </c:pt>
                <c:pt idx="6202">
                  <c:v>0.33333333333333331</c:v>
                </c:pt>
                <c:pt idx="6203">
                  <c:v>0.66666666666666663</c:v>
                </c:pt>
                <c:pt idx="6204">
                  <c:v>0.33333333333333331</c:v>
                </c:pt>
                <c:pt idx="6205">
                  <c:v>0.33333333333333331</c:v>
                </c:pt>
                <c:pt idx="6206">
                  <c:v>0.33333333333333331</c:v>
                </c:pt>
                <c:pt idx="6207">
                  <c:v>0.66666666666666663</c:v>
                </c:pt>
                <c:pt idx="6208">
                  <c:v>0.66666666666666663</c:v>
                </c:pt>
                <c:pt idx="6209">
                  <c:v>0.66666666666666663</c:v>
                </c:pt>
                <c:pt idx="6210">
                  <c:v>0.33333333333333331</c:v>
                </c:pt>
                <c:pt idx="6211">
                  <c:v>0.33333333333333331</c:v>
                </c:pt>
                <c:pt idx="6212">
                  <c:v>0.66666666666666663</c:v>
                </c:pt>
                <c:pt idx="6213">
                  <c:v>0.33333333333333331</c:v>
                </c:pt>
                <c:pt idx="6214">
                  <c:v>0.66666666666666663</c:v>
                </c:pt>
                <c:pt idx="6215">
                  <c:v>0.33333333333333331</c:v>
                </c:pt>
                <c:pt idx="6216">
                  <c:v>0.66666666666666663</c:v>
                </c:pt>
                <c:pt idx="6217">
                  <c:v>0.66666666666666663</c:v>
                </c:pt>
                <c:pt idx="6218">
                  <c:v>0.33333333333333331</c:v>
                </c:pt>
                <c:pt idx="6219">
                  <c:v>0.33333333333333331</c:v>
                </c:pt>
                <c:pt idx="6220">
                  <c:v>0.33333333333333331</c:v>
                </c:pt>
                <c:pt idx="6221">
                  <c:v>0.66666666666666663</c:v>
                </c:pt>
                <c:pt idx="6222">
                  <c:v>0.66666666666666663</c:v>
                </c:pt>
                <c:pt idx="6223">
                  <c:v>0.66666666666666663</c:v>
                </c:pt>
                <c:pt idx="6224">
                  <c:v>0.66666666666666663</c:v>
                </c:pt>
                <c:pt idx="6225">
                  <c:v>0.33333333333333331</c:v>
                </c:pt>
                <c:pt idx="6226">
                  <c:v>0.33333333333333331</c:v>
                </c:pt>
                <c:pt idx="6227">
                  <c:v>0.33333333333333331</c:v>
                </c:pt>
                <c:pt idx="6228">
                  <c:v>0</c:v>
                </c:pt>
                <c:pt idx="6229">
                  <c:v>0</c:v>
                </c:pt>
                <c:pt idx="6230">
                  <c:v>0</c:v>
                </c:pt>
                <c:pt idx="6231">
                  <c:v>0</c:v>
                </c:pt>
                <c:pt idx="6232">
                  <c:v>0</c:v>
                </c:pt>
                <c:pt idx="6233">
                  <c:v>1</c:v>
                </c:pt>
                <c:pt idx="6234">
                  <c:v>0.33333333333333331</c:v>
                </c:pt>
                <c:pt idx="6235">
                  <c:v>0.33333333333333331</c:v>
                </c:pt>
                <c:pt idx="6236">
                  <c:v>1</c:v>
                </c:pt>
                <c:pt idx="6237">
                  <c:v>0.33333333333333331</c:v>
                </c:pt>
                <c:pt idx="6238">
                  <c:v>0.33333333333333331</c:v>
                </c:pt>
                <c:pt idx="6239">
                  <c:v>0.33333333333333331</c:v>
                </c:pt>
                <c:pt idx="6240">
                  <c:v>0.33333333333333331</c:v>
                </c:pt>
                <c:pt idx="6241">
                  <c:v>1</c:v>
                </c:pt>
                <c:pt idx="6242">
                  <c:v>1</c:v>
                </c:pt>
                <c:pt idx="6243">
                  <c:v>0.33333333333333331</c:v>
                </c:pt>
                <c:pt idx="6244">
                  <c:v>1</c:v>
                </c:pt>
                <c:pt idx="6245">
                  <c:v>1</c:v>
                </c:pt>
                <c:pt idx="6246">
                  <c:v>0.33333333333333331</c:v>
                </c:pt>
                <c:pt idx="6247">
                  <c:v>1</c:v>
                </c:pt>
                <c:pt idx="6248">
                  <c:v>0.33333333333333331</c:v>
                </c:pt>
                <c:pt idx="6249">
                  <c:v>1</c:v>
                </c:pt>
                <c:pt idx="6250">
                  <c:v>0.33333333333333331</c:v>
                </c:pt>
                <c:pt idx="6251">
                  <c:v>1</c:v>
                </c:pt>
                <c:pt idx="6252">
                  <c:v>0.33333333333333331</c:v>
                </c:pt>
                <c:pt idx="6253">
                  <c:v>0.33333333333333331</c:v>
                </c:pt>
                <c:pt idx="6254">
                  <c:v>0.33333333333333331</c:v>
                </c:pt>
                <c:pt idx="6255">
                  <c:v>1</c:v>
                </c:pt>
                <c:pt idx="6256">
                  <c:v>1</c:v>
                </c:pt>
                <c:pt idx="6257">
                  <c:v>0.33333333333333331</c:v>
                </c:pt>
                <c:pt idx="6258">
                  <c:v>1</c:v>
                </c:pt>
                <c:pt idx="6259">
                  <c:v>0.33333333333333331</c:v>
                </c:pt>
                <c:pt idx="6260">
                  <c:v>0.66666666666666663</c:v>
                </c:pt>
                <c:pt idx="6261">
                  <c:v>0.66666666666666663</c:v>
                </c:pt>
                <c:pt idx="6262">
                  <c:v>0.66666666666666663</c:v>
                </c:pt>
                <c:pt idx="6263">
                  <c:v>0.33333333333333331</c:v>
                </c:pt>
                <c:pt idx="6264">
                  <c:v>0.33333333333333331</c:v>
                </c:pt>
                <c:pt idx="6265">
                  <c:v>0.33333333333333331</c:v>
                </c:pt>
                <c:pt idx="6266">
                  <c:v>0.33333333333333331</c:v>
                </c:pt>
                <c:pt idx="6267">
                  <c:v>0.33333333333333331</c:v>
                </c:pt>
                <c:pt idx="6268">
                  <c:v>0.66666666666666663</c:v>
                </c:pt>
                <c:pt idx="6269">
                  <c:v>0.66666666666666663</c:v>
                </c:pt>
                <c:pt idx="6270">
                  <c:v>0.66666666666666663</c:v>
                </c:pt>
                <c:pt idx="6271">
                  <c:v>0.66666666666666663</c:v>
                </c:pt>
                <c:pt idx="6272">
                  <c:v>0.33333333333333331</c:v>
                </c:pt>
                <c:pt idx="6273">
                  <c:v>0</c:v>
                </c:pt>
                <c:pt idx="6274">
                  <c:v>0</c:v>
                </c:pt>
                <c:pt idx="6275">
                  <c:v>0</c:v>
                </c:pt>
                <c:pt idx="6276">
                  <c:v>0</c:v>
                </c:pt>
                <c:pt idx="6277">
                  <c:v>0</c:v>
                </c:pt>
                <c:pt idx="6278">
                  <c:v>0.66666666666666663</c:v>
                </c:pt>
                <c:pt idx="6279">
                  <c:v>0.66666666666666663</c:v>
                </c:pt>
                <c:pt idx="6280">
                  <c:v>0</c:v>
                </c:pt>
                <c:pt idx="6281">
                  <c:v>0.66666666666666663</c:v>
                </c:pt>
                <c:pt idx="6282">
                  <c:v>0.66666666666666663</c:v>
                </c:pt>
                <c:pt idx="6283">
                  <c:v>0</c:v>
                </c:pt>
                <c:pt idx="6284">
                  <c:v>0.66666666666666663</c:v>
                </c:pt>
                <c:pt idx="6285">
                  <c:v>0</c:v>
                </c:pt>
                <c:pt idx="6286">
                  <c:v>0.66666666666666663</c:v>
                </c:pt>
                <c:pt idx="6287">
                  <c:v>0</c:v>
                </c:pt>
                <c:pt idx="6288">
                  <c:v>0.66666666666666663</c:v>
                </c:pt>
                <c:pt idx="6289">
                  <c:v>0.66666666666666663</c:v>
                </c:pt>
                <c:pt idx="6290">
                  <c:v>0</c:v>
                </c:pt>
                <c:pt idx="6291">
                  <c:v>0.66666666666666663</c:v>
                </c:pt>
                <c:pt idx="6292">
                  <c:v>0</c:v>
                </c:pt>
                <c:pt idx="6293">
                  <c:v>0.66666666666666663</c:v>
                </c:pt>
                <c:pt idx="6294">
                  <c:v>0</c:v>
                </c:pt>
                <c:pt idx="6295">
                  <c:v>0</c:v>
                </c:pt>
                <c:pt idx="6296">
                  <c:v>0.66666666666666663</c:v>
                </c:pt>
                <c:pt idx="6297">
                  <c:v>0.66666666666666663</c:v>
                </c:pt>
                <c:pt idx="6298">
                  <c:v>0</c:v>
                </c:pt>
                <c:pt idx="6299">
                  <c:v>0</c:v>
                </c:pt>
                <c:pt idx="6300">
                  <c:v>0</c:v>
                </c:pt>
                <c:pt idx="6301">
                  <c:v>0.66666666666666663</c:v>
                </c:pt>
                <c:pt idx="6302">
                  <c:v>0</c:v>
                </c:pt>
                <c:pt idx="6303">
                  <c:v>0</c:v>
                </c:pt>
                <c:pt idx="6304">
                  <c:v>0.66666666666666663</c:v>
                </c:pt>
                <c:pt idx="6305">
                  <c:v>0.66666666666666663</c:v>
                </c:pt>
                <c:pt idx="6306">
                  <c:v>0.66666666666666663</c:v>
                </c:pt>
                <c:pt idx="6307">
                  <c:v>0.66666666666666663</c:v>
                </c:pt>
                <c:pt idx="6308">
                  <c:v>0.66666666666666663</c:v>
                </c:pt>
                <c:pt idx="6309">
                  <c:v>0.66666666666666663</c:v>
                </c:pt>
                <c:pt idx="6310">
                  <c:v>0.66666666666666663</c:v>
                </c:pt>
                <c:pt idx="6311">
                  <c:v>0.66666666666666663</c:v>
                </c:pt>
                <c:pt idx="6312">
                  <c:v>0.66666666666666663</c:v>
                </c:pt>
                <c:pt idx="6313">
                  <c:v>0.66666666666666663</c:v>
                </c:pt>
                <c:pt idx="6314">
                  <c:v>0.66666666666666663</c:v>
                </c:pt>
                <c:pt idx="6315">
                  <c:v>1</c:v>
                </c:pt>
                <c:pt idx="6316">
                  <c:v>0</c:v>
                </c:pt>
                <c:pt idx="6317">
                  <c:v>1</c:v>
                </c:pt>
                <c:pt idx="6318">
                  <c:v>0</c:v>
                </c:pt>
                <c:pt idx="6319">
                  <c:v>1</c:v>
                </c:pt>
                <c:pt idx="6320">
                  <c:v>0</c:v>
                </c:pt>
                <c:pt idx="6321">
                  <c:v>0</c:v>
                </c:pt>
                <c:pt idx="6322">
                  <c:v>1</c:v>
                </c:pt>
                <c:pt idx="6323">
                  <c:v>1</c:v>
                </c:pt>
                <c:pt idx="6324">
                  <c:v>1</c:v>
                </c:pt>
                <c:pt idx="6325">
                  <c:v>0</c:v>
                </c:pt>
                <c:pt idx="6326">
                  <c:v>0</c:v>
                </c:pt>
                <c:pt idx="6327">
                  <c:v>0</c:v>
                </c:pt>
                <c:pt idx="6328">
                  <c:v>1</c:v>
                </c:pt>
                <c:pt idx="6329">
                  <c:v>0</c:v>
                </c:pt>
                <c:pt idx="6330">
                  <c:v>1</c:v>
                </c:pt>
                <c:pt idx="6331">
                  <c:v>0.66666666666666663</c:v>
                </c:pt>
                <c:pt idx="6332">
                  <c:v>0.66666666666666663</c:v>
                </c:pt>
                <c:pt idx="6333">
                  <c:v>0.66666666666666663</c:v>
                </c:pt>
                <c:pt idx="6334">
                  <c:v>0.66666666666666663</c:v>
                </c:pt>
                <c:pt idx="6335">
                  <c:v>0.66666666666666663</c:v>
                </c:pt>
                <c:pt idx="6336">
                  <c:v>0.66666666666666663</c:v>
                </c:pt>
                <c:pt idx="6337">
                  <c:v>0.66666666666666663</c:v>
                </c:pt>
                <c:pt idx="6338">
                  <c:v>0.66666666666666663</c:v>
                </c:pt>
                <c:pt idx="6339">
                  <c:v>0.66666666666666663</c:v>
                </c:pt>
                <c:pt idx="6340">
                  <c:v>0.66666666666666663</c:v>
                </c:pt>
                <c:pt idx="6341">
                  <c:v>0.66666666666666663</c:v>
                </c:pt>
                <c:pt idx="6342">
                  <c:v>0.66666666666666663</c:v>
                </c:pt>
                <c:pt idx="6343">
                  <c:v>0.66666666666666663</c:v>
                </c:pt>
                <c:pt idx="6344">
                  <c:v>0.66666666666666663</c:v>
                </c:pt>
                <c:pt idx="6345">
                  <c:v>0.66666666666666663</c:v>
                </c:pt>
                <c:pt idx="6346">
                  <c:v>0.66666666666666663</c:v>
                </c:pt>
                <c:pt idx="6347">
                  <c:v>0.66666666666666663</c:v>
                </c:pt>
                <c:pt idx="6348">
                  <c:v>0.66666666666666663</c:v>
                </c:pt>
                <c:pt idx="6349">
                  <c:v>0.66666666666666663</c:v>
                </c:pt>
                <c:pt idx="6350">
                  <c:v>1</c:v>
                </c:pt>
                <c:pt idx="6351">
                  <c:v>1</c:v>
                </c:pt>
                <c:pt idx="6352">
                  <c:v>1</c:v>
                </c:pt>
                <c:pt idx="6353">
                  <c:v>1</c:v>
                </c:pt>
                <c:pt idx="6354">
                  <c:v>1</c:v>
                </c:pt>
                <c:pt idx="6355">
                  <c:v>0.66666666666666663</c:v>
                </c:pt>
                <c:pt idx="6356">
                  <c:v>0.66666666666666663</c:v>
                </c:pt>
                <c:pt idx="6357">
                  <c:v>0.66666666666666663</c:v>
                </c:pt>
                <c:pt idx="6358">
                  <c:v>0.66666666666666663</c:v>
                </c:pt>
                <c:pt idx="6359">
                  <c:v>0.66666666666666663</c:v>
                </c:pt>
                <c:pt idx="6360">
                  <c:v>0.66666666666666663</c:v>
                </c:pt>
                <c:pt idx="6361">
                  <c:v>0.66666666666666663</c:v>
                </c:pt>
                <c:pt idx="6362">
                  <c:v>0.66666666666666663</c:v>
                </c:pt>
                <c:pt idx="6363">
                  <c:v>0.66666666666666663</c:v>
                </c:pt>
                <c:pt idx="6364">
                  <c:v>0.66666666666666663</c:v>
                </c:pt>
                <c:pt idx="6365">
                  <c:v>0.66666666666666663</c:v>
                </c:pt>
                <c:pt idx="6366">
                  <c:v>0</c:v>
                </c:pt>
                <c:pt idx="6367">
                  <c:v>0</c:v>
                </c:pt>
                <c:pt idx="6368">
                  <c:v>0.66666666666666663</c:v>
                </c:pt>
                <c:pt idx="6369">
                  <c:v>0</c:v>
                </c:pt>
                <c:pt idx="6370">
                  <c:v>0.66666666666666663</c:v>
                </c:pt>
                <c:pt idx="6371">
                  <c:v>0</c:v>
                </c:pt>
                <c:pt idx="6372">
                  <c:v>0.66666666666666663</c:v>
                </c:pt>
                <c:pt idx="6373">
                  <c:v>0</c:v>
                </c:pt>
                <c:pt idx="6374">
                  <c:v>0</c:v>
                </c:pt>
                <c:pt idx="6375">
                  <c:v>0</c:v>
                </c:pt>
                <c:pt idx="6376">
                  <c:v>0.66666666666666663</c:v>
                </c:pt>
                <c:pt idx="6377">
                  <c:v>0.66666666666666663</c:v>
                </c:pt>
                <c:pt idx="6378">
                  <c:v>1</c:v>
                </c:pt>
                <c:pt idx="6379">
                  <c:v>0</c:v>
                </c:pt>
                <c:pt idx="6380">
                  <c:v>1</c:v>
                </c:pt>
                <c:pt idx="6381">
                  <c:v>1</c:v>
                </c:pt>
                <c:pt idx="6382">
                  <c:v>1</c:v>
                </c:pt>
                <c:pt idx="6383">
                  <c:v>1</c:v>
                </c:pt>
                <c:pt idx="6384">
                  <c:v>0</c:v>
                </c:pt>
                <c:pt idx="6385">
                  <c:v>0</c:v>
                </c:pt>
                <c:pt idx="6386">
                  <c:v>1</c:v>
                </c:pt>
                <c:pt idx="6387">
                  <c:v>0</c:v>
                </c:pt>
                <c:pt idx="6388">
                  <c:v>1</c:v>
                </c:pt>
                <c:pt idx="6389">
                  <c:v>0</c:v>
                </c:pt>
                <c:pt idx="6390">
                  <c:v>0</c:v>
                </c:pt>
                <c:pt idx="6391">
                  <c:v>1</c:v>
                </c:pt>
                <c:pt idx="6392">
                  <c:v>1</c:v>
                </c:pt>
                <c:pt idx="6393">
                  <c:v>1</c:v>
                </c:pt>
                <c:pt idx="6394">
                  <c:v>1</c:v>
                </c:pt>
                <c:pt idx="6395">
                  <c:v>0</c:v>
                </c:pt>
                <c:pt idx="6396">
                  <c:v>1</c:v>
                </c:pt>
                <c:pt idx="6397">
                  <c:v>0</c:v>
                </c:pt>
                <c:pt idx="6398">
                  <c:v>0</c:v>
                </c:pt>
                <c:pt idx="6399">
                  <c:v>0</c:v>
                </c:pt>
                <c:pt idx="6400">
                  <c:v>1</c:v>
                </c:pt>
                <c:pt idx="6401">
                  <c:v>0</c:v>
                </c:pt>
                <c:pt idx="6402">
                  <c:v>1</c:v>
                </c:pt>
                <c:pt idx="6403">
                  <c:v>1</c:v>
                </c:pt>
                <c:pt idx="6404">
                  <c:v>1</c:v>
                </c:pt>
                <c:pt idx="6405">
                  <c:v>0</c:v>
                </c:pt>
                <c:pt idx="6406">
                  <c:v>1</c:v>
                </c:pt>
                <c:pt idx="6407">
                  <c:v>1</c:v>
                </c:pt>
                <c:pt idx="6408">
                  <c:v>0</c:v>
                </c:pt>
                <c:pt idx="6409">
                  <c:v>0</c:v>
                </c:pt>
                <c:pt idx="6410">
                  <c:v>1</c:v>
                </c:pt>
                <c:pt idx="6411">
                  <c:v>0</c:v>
                </c:pt>
                <c:pt idx="6412">
                  <c:v>1</c:v>
                </c:pt>
                <c:pt idx="6413">
                  <c:v>1</c:v>
                </c:pt>
                <c:pt idx="6414">
                  <c:v>0</c:v>
                </c:pt>
                <c:pt idx="6415">
                  <c:v>0</c:v>
                </c:pt>
                <c:pt idx="6416">
                  <c:v>0</c:v>
                </c:pt>
                <c:pt idx="6417">
                  <c:v>1</c:v>
                </c:pt>
                <c:pt idx="6418">
                  <c:v>0</c:v>
                </c:pt>
                <c:pt idx="6419">
                  <c:v>1</c:v>
                </c:pt>
                <c:pt idx="6420">
                  <c:v>0</c:v>
                </c:pt>
                <c:pt idx="6421">
                  <c:v>0</c:v>
                </c:pt>
                <c:pt idx="6422">
                  <c:v>0</c:v>
                </c:pt>
                <c:pt idx="6423">
                  <c:v>0</c:v>
                </c:pt>
                <c:pt idx="6424">
                  <c:v>0</c:v>
                </c:pt>
                <c:pt idx="6425">
                  <c:v>0</c:v>
                </c:pt>
                <c:pt idx="6426">
                  <c:v>0</c:v>
                </c:pt>
                <c:pt idx="6427">
                  <c:v>0</c:v>
                </c:pt>
                <c:pt idx="6428">
                  <c:v>0</c:v>
                </c:pt>
                <c:pt idx="6429">
                  <c:v>0</c:v>
                </c:pt>
                <c:pt idx="6430">
                  <c:v>0</c:v>
                </c:pt>
                <c:pt idx="6431">
                  <c:v>0</c:v>
                </c:pt>
                <c:pt idx="6432">
                  <c:v>0</c:v>
                </c:pt>
                <c:pt idx="6433">
                  <c:v>0</c:v>
                </c:pt>
                <c:pt idx="6434">
                  <c:v>0</c:v>
                </c:pt>
                <c:pt idx="6435">
                  <c:v>0</c:v>
                </c:pt>
                <c:pt idx="6436">
                  <c:v>0</c:v>
                </c:pt>
                <c:pt idx="6437">
                  <c:v>0</c:v>
                </c:pt>
                <c:pt idx="6438">
                  <c:v>0</c:v>
                </c:pt>
                <c:pt idx="6439">
                  <c:v>0</c:v>
                </c:pt>
                <c:pt idx="6440">
                  <c:v>1</c:v>
                </c:pt>
                <c:pt idx="6441">
                  <c:v>1</c:v>
                </c:pt>
                <c:pt idx="6442">
                  <c:v>1</c:v>
                </c:pt>
                <c:pt idx="6443">
                  <c:v>1</c:v>
                </c:pt>
                <c:pt idx="6444">
                  <c:v>1</c:v>
                </c:pt>
                <c:pt idx="6445">
                  <c:v>1</c:v>
                </c:pt>
                <c:pt idx="6446">
                  <c:v>1</c:v>
                </c:pt>
                <c:pt idx="6447">
                  <c:v>1</c:v>
                </c:pt>
                <c:pt idx="6448">
                  <c:v>0</c:v>
                </c:pt>
                <c:pt idx="6449">
                  <c:v>1</c:v>
                </c:pt>
                <c:pt idx="6450">
                  <c:v>1</c:v>
                </c:pt>
                <c:pt idx="6451">
                  <c:v>1</c:v>
                </c:pt>
                <c:pt idx="6452">
                  <c:v>1</c:v>
                </c:pt>
                <c:pt idx="6453">
                  <c:v>1</c:v>
                </c:pt>
                <c:pt idx="6454">
                  <c:v>0</c:v>
                </c:pt>
                <c:pt idx="6455">
                  <c:v>1</c:v>
                </c:pt>
                <c:pt idx="6456">
                  <c:v>0</c:v>
                </c:pt>
                <c:pt idx="6457">
                  <c:v>0</c:v>
                </c:pt>
                <c:pt idx="6458">
                  <c:v>1</c:v>
                </c:pt>
                <c:pt idx="6459">
                  <c:v>1</c:v>
                </c:pt>
                <c:pt idx="6460">
                  <c:v>1</c:v>
                </c:pt>
                <c:pt idx="6461">
                  <c:v>0</c:v>
                </c:pt>
                <c:pt idx="6462">
                  <c:v>0</c:v>
                </c:pt>
                <c:pt idx="6463">
                  <c:v>1</c:v>
                </c:pt>
                <c:pt idx="6464">
                  <c:v>0</c:v>
                </c:pt>
                <c:pt idx="6465">
                  <c:v>1</c:v>
                </c:pt>
                <c:pt idx="6466">
                  <c:v>1</c:v>
                </c:pt>
                <c:pt idx="6467">
                  <c:v>0</c:v>
                </c:pt>
                <c:pt idx="6468">
                  <c:v>1</c:v>
                </c:pt>
                <c:pt idx="6469">
                  <c:v>1</c:v>
                </c:pt>
                <c:pt idx="6470">
                  <c:v>1</c:v>
                </c:pt>
                <c:pt idx="6471">
                  <c:v>0</c:v>
                </c:pt>
                <c:pt idx="6472">
                  <c:v>0</c:v>
                </c:pt>
                <c:pt idx="6473">
                  <c:v>1</c:v>
                </c:pt>
                <c:pt idx="6474">
                  <c:v>0</c:v>
                </c:pt>
                <c:pt idx="6475">
                  <c:v>1</c:v>
                </c:pt>
                <c:pt idx="6476">
                  <c:v>1</c:v>
                </c:pt>
                <c:pt idx="6477">
                  <c:v>0</c:v>
                </c:pt>
                <c:pt idx="6478">
                  <c:v>0</c:v>
                </c:pt>
                <c:pt idx="6479">
                  <c:v>0</c:v>
                </c:pt>
                <c:pt idx="6480">
                  <c:v>1</c:v>
                </c:pt>
                <c:pt idx="6481">
                  <c:v>1</c:v>
                </c:pt>
                <c:pt idx="6482">
                  <c:v>0</c:v>
                </c:pt>
                <c:pt idx="6483">
                  <c:v>1</c:v>
                </c:pt>
                <c:pt idx="6484">
                  <c:v>1</c:v>
                </c:pt>
                <c:pt idx="6485">
                  <c:v>0</c:v>
                </c:pt>
                <c:pt idx="6486">
                  <c:v>1</c:v>
                </c:pt>
                <c:pt idx="6487">
                  <c:v>0</c:v>
                </c:pt>
                <c:pt idx="6488">
                  <c:v>0</c:v>
                </c:pt>
                <c:pt idx="6489">
                  <c:v>0</c:v>
                </c:pt>
                <c:pt idx="6490">
                  <c:v>0</c:v>
                </c:pt>
                <c:pt idx="6491">
                  <c:v>0</c:v>
                </c:pt>
                <c:pt idx="6492">
                  <c:v>0</c:v>
                </c:pt>
                <c:pt idx="6493">
                  <c:v>0</c:v>
                </c:pt>
                <c:pt idx="6494">
                  <c:v>0</c:v>
                </c:pt>
                <c:pt idx="6495">
                  <c:v>0</c:v>
                </c:pt>
                <c:pt idx="6496">
                  <c:v>0</c:v>
                </c:pt>
                <c:pt idx="6497">
                  <c:v>0</c:v>
                </c:pt>
                <c:pt idx="6498">
                  <c:v>0</c:v>
                </c:pt>
                <c:pt idx="6499">
                  <c:v>0</c:v>
                </c:pt>
                <c:pt idx="6500">
                  <c:v>0</c:v>
                </c:pt>
                <c:pt idx="6501">
                  <c:v>0</c:v>
                </c:pt>
                <c:pt idx="6502">
                  <c:v>0</c:v>
                </c:pt>
                <c:pt idx="6503">
                  <c:v>0</c:v>
                </c:pt>
                <c:pt idx="6504">
                  <c:v>1</c:v>
                </c:pt>
                <c:pt idx="6505">
                  <c:v>0</c:v>
                </c:pt>
                <c:pt idx="6506">
                  <c:v>0</c:v>
                </c:pt>
                <c:pt idx="6507">
                  <c:v>1</c:v>
                </c:pt>
                <c:pt idx="6508">
                  <c:v>1</c:v>
                </c:pt>
                <c:pt idx="6509">
                  <c:v>0</c:v>
                </c:pt>
                <c:pt idx="6510">
                  <c:v>1</c:v>
                </c:pt>
                <c:pt idx="6511">
                  <c:v>0.66666666666666663</c:v>
                </c:pt>
                <c:pt idx="6512">
                  <c:v>0.66666666666666663</c:v>
                </c:pt>
                <c:pt idx="6513">
                  <c:v>0.66666666666666663</c:v>
                </c:pt>
                <c:pt idx="6514">
                  <c:v>0.66666666666666663</c:v>
                </c:pt>
                <c:pt idx="6515">
                  <c:v>0.66666666666666663</c:v>
                </c:pt>
                <c:pt idx="6516">
                  <c:v>0.66666666666666663</c:v>
                </c:pt>
                <c:pt idx="6517">
                  <c:v>0.66666666666666663</c:v>
                </c:pt>
                <c:pt idx="6518">
                  <c:v>0.66666666666666663</c:v>
                </c:pt>
                <c:pt idx="6519">
                  <c:v>0.66666666666666663</c:v>
                </c:pt>
                <c:pt idx="6520">
                  <c:v>0.66666666666666663</c:v>
                </c:pt>
                <c:pt idx="6521">
                  <c:v>0.66666666666666663</c:v>
                </c:pt>
                <c:pt idx="6522">
                  <c:v>0.66666666666666663</c:v>
                </c:pt>
                <c:pt idx="6523">
                  <c:v>1</c:v>
                </c:pt>
                <c:pt idx="6524">
                  <c:v>0.33333333333333331</c:v>
                </c:pt>
                <c:pt idx="6525">
                  <c:v>0.33333333333333331</c:v>
                </c:pt>
                <c:pt idx="6526">
                  <c:v>1</c:v>
                </c:pt>
                <c:pt idx="6527">
                  <c:v>1</c:v>
                </c:pt>
                <c:pt idx="6528">
                  <c:v>0.33333333333333331</c:v>
                </c:pt>
                <c:pt idx="6529">
                  <c:v>0</c:v>
                </c:pt>
                <c:pt idx="6530">
                  <c:v>1</c:v>
                </c:pt>
                <c:pt idx="6531">
                  <c:v>1</c:v>
                </c:pt>
                <c:pt idx="6532">
                  <c:v>0</c:v>
                </c:pt>
                <c:pt idx="6533">
                  <c:v>1</c:v>
                </c:pt>
                <c:pt idx="6534">
                  <c:v>0</c:v>
                </c:pt>
                <c:pt idx="6535">
                  <c:v>0</c:v>
                </c:pt>
                <c:pt idx="6536">
                  <c:v>1</c:v>
                </c:pt>
                <c:pt idx="6537">
                  <c:v>0.33333333333333331</c:v>
                </c:pt>
                <c:pt idx="6538">
                  <c:v>1</c:v>
                </c:pt>
                <c:pt idx="6539">
                  <c:v>1</c:v>
                </c:pt>
                <c:pt idx="6540">
                  <c:v>0.33333333333333331</c:v>
                </c:pt>
                <c:pt idx="6541">
                  <c:v>0.33333333333333331</c:v>
                </c:pt>
                <c:pt idx="6542">
                  <c:v>1</c:v>
                </c:pt>
                <c:pt idx="6543">
                  <c:v>0.66666666666666663</c:v>
                </c:pt>
                <c:pt idx="6544">
                  <c:v>0.66666666666666663</c:v>
                </c:pt>
                <c:pt idx="6545">
                  <c:v>0</c:v>
                </c:pt>
                <c:pt idx="6546">
                  <c:v>0</c:v>
                </c:pt>
                <c:pt idx="6547">
                  <c:v>0.66666666666666663</c:v>
                </c:pt>
                <c:pt idx="6548">
                  <c:v>0</c:v>
                </c:pt>
                <c:pt idx="6549">
                  <c:v>0.66666666666666663</c:v>
                </c:pt>
                <c:pt idx="6550">
                  <c:v>0</c:v>
                </c:pt>
                <c:pt idx="6551">
                  <c:v>0</c:v>
                </c:pt>
                <c:pt idx="6552">
                  <c:v>0.66666666666666663</c:v>
                </c:pt>
                <c:pt idx="6553">
                  <c:v>1</c:v>
                </c:pt>
                <c:pt idx="6554">
                  <c:v>0</c:v>
                </c:pt>
                <c:pt idx="6555">
                  <c:v>1</c:v>
                </c:pt>
                <c:pt idx="6556">
                  <c:v>0</c:v>
                </c:pt>
                <c:pt idx="6557">
                  <c:v>1</c:v>
                </c:pt>
                <c:pt idx="6558">
                  <c:v>0</c:v>
                </c:pt>
                <c:pt idx="6559">
                  <c:v>1</c:v>
                </c:pt>
                <c:pt idx="6560">
                  <c:v>0.33333333333333331</c:v>
                </c:pt>
                <c:pt idx="6561">
                  <c:v>1</c:v>
                </c:pt>
                <c:pt idx="6562">
                  <c:v>0.33333333333333331</c:v>
                </c:pt>
                <c:pt idx="6563">
                  <c:v>0.33333333333333331</c:v>
                </c:pt>
                <c:pt idx="6564">
                  <c:v>1</c:v>
                </c:pt>
                <c:pt idx="6565">
                  <c:v>0.33333333333333331</c:v>
                </c:pt>
                <c:pt idx="6566">
                  <c:v>1</c:v>
                </c:pt>
                <c:pt idx="6567">
                  <c:v>0.33333333333333331</c:v>
                </c:pt>
                <c:pt idx="6568">
                  <c:v>0.33333333333333331</c:v>
                </c:pt>
                <c:pt idx="6569">
                  <c:v>1</c:v>
                </c:pt>
                <c:pt idx="6570">
                  <c:v>0</c:v>
                </c:pt>
                <c:pt idx="6571">
                  <c:v>0</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0.66666666666666663</c:v>
                </c:pt>
                <c:pt idx="6587">
                  <c:v>0.66666666666666663</c:v>
                </c:pt>
                <c:pt idx="6588">
                  <c:v>0.66666666666666663</c:v>
                </c:pt>
                <c:pt idx="6589">
                  <c:v>0.66666666666666663</c:v>
                </c:pt>
                <c:pt idx="6590">
                  <c:v>0.66666666666666663</c:v>
                </c:pt>
                <c:pt idx="6591">
                  <c:v>0.66666666666666663</c:v>
                </c:pt>
                <c:pt idx="6592">
                  <c:v>0.66666666666666663</c:v>
                </c:pt>
                <c:pt idx="6593">
                  <c:v>0.66666666666666663</c:v>
                </c:pt>
                <c:pt idx="6594">
                  <c:v>0.66666666666666663</c:v>
                </c:pt>
                <c:pt idx="6595">
                  <c:v>0.66666666666666663</c:v>
                </c:pt>
                <c:pt idx="6596">
                  <c:v>0.66666666666666663</c:v>
                </c:pt>
                <c:pt idx="6597">
                  <c:v>0.66666666666666663</c:v>
                </c:pt>
                <c:pt idx="6598">
                  <c:v>0.66666666666666663</c:v>
                </c:pt>
                <c:pt idx="6599">
                  <c:v>0.66666666666666663</c:v>
                </c:pt>
                <c:pt idx="6600">
                  <c:v>0.66666666666666663</c:v>
                </c:pt>
                <c:pt idx="6601">
                  <c:v>0.66666666666666663</c:v>
                </c:pt>
                <c:pt idx="6602">
                  <c:v>0.66666666666666663</c:v>
                </c:pt>
                <c:pt idx="6603">
                  <c:v>0.66666666666666663</c:v>
                </c:pt>
                <c:pt idx="6604">
                  <c:v>0.66666666666666663</c:v>
                </c:pt>
                <c:pt idx="6605">
                  <c:v>0.66666666666666663</c:v>
                </c:pt>
                <c:pt idx="6606">
                  <c:v>0.66666666666666663</c:v>
                </c:pt>
                <c:pt idx="6607">
                  <c:v>0.66666666666666663</c:v>
                </c:pt>
                <c:pt idx="6608">
                  <c:v>1</c:v>
                </c:pt>
                <c:pt idx="6609">
                  <c:v>1</c:v>
                </c:pt>
                <c:pt idx="6610">
                  <c:v>1</c:v>
                </c:pt>
                <c:pt idx="6611">
                  <c:v>1</c:v>
                </c:pt>
                <c:pt idx="6612">
                  <c:v>1</c:v>
                </c:pt>
                <c:pt idx="6613">
                  <c:v>0.33333333333333331</c:v>
                </c:pt>
                <c:pt idx="6614">
                  <c:v>0.33333333333333331</c:v>
                </c:pt>
                <c:pt idx="6615">
                  <c:v>1</c:v>
                </c:pt>
                <c:pt idx="6616">
                  <c:v>0.33333333333333331</c:v>
                </c:pt>
                <c:pt idx="6617">
                  <c:v>1</c:v>
                </c:pt>
                <c:pt idx="6618">
                  <c:v>1</c:v>
                </c:pt>
                <c:pt idx="6619">
                  <c:v>1</c:v>
                </c:pt>
                <c:pt idx="6620">
                  <c:v>1</c:v>
                </c:pt>
                <c:pt idx="6621">
                  <c:v>0.33333333333333331</c:v>
                </c:pt>
                <c:pt idx="6622">
                  <c:v>1</c:v>
                </c:pt>
                <c:pt idx="6623">
                  <c:v>0</c:v>
                </c:pt>
                <c:pt idx="6624">
                  <c:v>1</c:v>
                </c:pt>
                <c:pt idx="6625">
                  <c:v>0</c:v>
                </c:pt>
                <c:pt idx="6626">
                  <c:v>1</c:v>
                </c:pt>
                <c:pt idx="6627">
                  <c:v>0</c:v>
                </c:pt>
                <c:pt idx="6628">
                  <c:v>1</c:v>
                </c:pt>
                <c:pt idx="6629">
                  <c:v>1</c:v>
                </c:pt>
                <c:pt idx="6630">
                  <c:v>1</c:v>
                </c:pt>
                <c:pt idx="6631">
                  <c:v>1</c:v>
                </c:pt>
                <c:pt idx="6632">
                  <c:v>1</c:v>
                </c:pt>
                <c:pt idx="6633">
                  <c:v>1</c:v>
                </c:pt>
                <c:pt idx="6634">
                  <c:v>1</c:v>
                </c:pt>
                <c:pt idx="6635">
                  <c:v>1</c:v>
                </c:pt>
                <c:pt idx="6636">
                  <c:v>1</c:v>
                </c:pt>
                <c:pt idx="6637">
                  <c:v>0.33333333333333331</c:v>
                </c:pt>
                <c:pt idx="6638">
                  <c:v>1</c:v>
                </c:pt>
                <c:pt idx="6639">
                  <c:v>1</c:v>
                </c:pt>
                <c:pt idx="6640">
                  <c:v>1</c:v>
                </c:pt>
                <c:pt idx="6641">
                  <c:v>1</c:v>
                </c:pt>
                <c:pt idx="6642">
                  <c:v>1</c:v>
                </c:pt>
                <c:pt idx="6643">
                  <c:v>0.33333333333333331</c:v>
                </c:pt>
                <c:pt idx="6644">
                  <c:v>1</c:v>
                </c:pt>
                <c:pt idx="6645">
                  <c:v>1</c:v>
                </c:pt>
                <c:pt idx="6646">
                  <c:v>1</c:v>
                </c:pt>
                <c:pt idx="6647">
                  <c:v>0.33333333333333331</c:v>
                </c:pt>
                <c:pt idx="6648">
                  <c:v>0.33333333333333331</c:v>
                </c:pt>
                <c:pt idx="6649">
                  <c:v>1</c:v>
                </c:pt>
                <c:pt idx="6650">
                  <c:v>1</c:v>
                </c:pt>
                <c:pt idx="6651">
                  <c:v>1</c:v>
                </c:pt>
                <c:pt idx="6652">
                  <c:v>0.33333333333333331</c:v>
                </c:pt>
                <c:pt idx="6653">
                  <c:v>1</c:v>
                </c:pt>
                <c:pt idx="6654">
                  <c:v>1</c:v>
                </c:pt>
                <c:pt idx="6655">
                  <c:v>0.33333333333333331</c:v>
                </c:pt>
                <c:pt idx="6656">
                  <c:v>0.33333333333333331</c:v>
                </c:pt>
                <c:pt idx="6657">
                  <c:v>1</c:v>
                </c:pt>
                <c:pt idx="6658">
                  <c:v>1</c:v>
                </c:pt>
                <c:pt idx="6659">
                  <c:v>0.33333333333333331</c:v>
                </c:pt>
                <c:pt idx="6660">
                  <c:v>1</c:v>
                </c:pt>
                <c:pt idx="6661">
                  <c:v>0.33333333333333331</c:v>
                </c:pt>
                <c:pt idx="6662">
                  <c:v>0.33333333333333331</c:v>
                </c:pt>
                <c:pt idx="6663">
                  <c:v>0.33333333333333331</c:v>
                </c:pt>
                <c:pt idx="6664">
                  <c:v>1</c:v>
                </c:pt>
                <c:pt idx="6665">
                  <c:v>1</c:v>
                </c:pt>
                <c:pt idx="6666">
                  <c:v>1</c:v>
                </c:pt>
                <c:pt idx="6667">
                  <c:v>1</c:v>
                </c:pt>
                <c:pt idx="6668">
                  <c:v>1</c:v>
                </c:pt>
                <c:pt idx="6669">
                  <c:v>1</c:v>
                </c:pt>
                <c:pt idx="6670">
                  <c:v>0.33333333333333331</c:v>
                </c:pt>
                <c:pt idx="6671">
                  <c:v>0.33333333333333331</c:v>
                </c:pt>
                <c:pt idx="6672">
                  <c:v>1</c:v>
                </c:pt>
                <c:pt idx="6673">
                  <c:v>1</c:v>
                </c:pt>
                <c:pt idx="6674">
                  <c:v>0.33333333333333331</c:v>
                </c:pt>
                <c:pt idx="6675">
                  <c:v>0.33333333333333331</c:v>
                </c:pt>
                <c:pt idx="6676">
                  <c:v>1</c:v>
                </c:pt>
                <c:pt idx="6677">
                  <c:v>0.33333333333333331</c:v>
                </c:pt>
                <c:pt idx="6678">
                  <c:v>0.33333333333333331</c:v>
                </c:pt>
                <c:pt idx="6679">
                  <c:v>0.33333333333333331</c:v>
                </c:pt>
                <c:pt idx="6680">
                  <c:v>0.33333333333333331</c:v>
                </c:pt>
                <c:pt idx="6681">
                  <c:v>1</c:v>
                </c:pt>
                <c:pt idx="6682">
                  <c:v>1</c:v>
                </c:pt>
                <c:pt idx="6683">
                  <c:v>1</c:v>
                </c:pt>
                <c:pt idx="6684">
                  <c:v>1</c:v>
                </c:pt>
                <c:pt idx="6685">
                  <c:v>1</c:v>
                </c:pt>
                <c:pt idx="6686">
                  <c:v>0.33333333333333331</c:v>
                </c:pt>
                <c:pt idx="6687">
                  <c:v>0.33333333333333331</c:v>
                </c:pt>
                <c:pt idx="6688">
                  <c:v>0.33333333333333331</c:v>
                </c:pt>
                <c:pt idx="6689">
                  <c:v>1</c:v>
                </c:pt>
                <c:pt idx="6690">
                  <c:v>1</c:v>
                </c:pt>
                <c:pt idx="6691">
                  <c:v>1</c:v>
                </c:pt>
                <c:pt idx="6692">
                  <c:v>0.33333333333333331</c:v>
                </c:pt>
                <c:pt idx="6693">
                  <c:v>0.33333333333333331</c:v>
                </c:pt>
                <c:pt idx="6694">
                  <c:v>0.33333333333333331</c:v>
                </c:pt>
                <c:pt idx="6695">
                  <c:v>1</c:v>
                </c:pt>
                <c:pt idx="6696">
                  <c:v>0.33333333333333331</c:v>
                </c:pt>
                <c:pt idx="6697">
                  <c:v>0.33333333333333331</c:v>
                </c:pt>
                <c:pt idx="6698">
                  <c:v>1</c:v>
                </c:pt>
                <c:pt idx="6699">
                  <c:v>1</c:v>
                </c:pt>
                <c:pt idx="6700">
                  <c:v>1</c:v>
                </c:pt>
                <c:pt idx="6701">
                  <c:v>0.33333333333333331</c:v>
                </c:pt>
                <c:pt idx="6702">
                  <c:v>0.33333333333333331</c:v>
                </c:pt>
                <c:pt idx="6703">
                  <c:v>1</c:v>
                </c:pt>
                <c:pt idx="6704">
                  <c:v>1</c:v>
                </c:pt>
                <c:pt idx="6705">
                  <c:v>0.33333333333333331</c:v>
                </c:pt>
                <c:pt idx="6706">
                  <c:v>1</c:v>
                </c:pt>
                <c:pt idx="6707">
                  <c:v>1</c:v>
                </c:pt>
                <c:pt idx="6708">
                  <c:v>0.33333333333333331</c:v>
                </c:pt>
                <c:pt idx="6709">
                  <c:v>0.33333333333333331</c:v>
                </c:pt>
                <c:pt idx="6710">
                  <c:v>0.33333333333333331</c:v>
                </c:pt>
                <c:pt idx="6711">
                  <c:v>1</c:v>
                </c:pt>
                <c:pt idx="6712">
                  <c:v>1</c:v>
                </c:pt>
                <c:pt idx="6713">
                  <c:v>1</c:v>
                </c:pt>
                <c:pt idx="6714">
                  <c:v>1</c:v>
                </c:pt>
                <c:pt idx="6715">
                  <c:v>1</c:v>
                </c:pt>
                <c:pt idx="6716">
                  <c:v>1</c:v>
                </c:pt>
                <c:pt idx="6717">
                  <c:v>1</c:v>
                </c:pt>
                <c:pt idx="6718">
                  <c:v>0.33333333333333331</c:v>
                </c:pt>
                <c:pt idx="6719">
                  <c:v>1</c:v>
                </c:pt>
                <c:pt idx="6720">
                  <c:v>1</c:v>
                </c:pt>
                <c:pt idx="6721">
                  <c:v>1</c:v>
                </c:pt>
                <c:pt idx="6722">
                  <c:v>1</c:v>
                </c:pt>
                <c:pt idx="6723">
                  <c:v>1</c:v>
                </c:pt>
                <c:pt idx="6724">
                  <c:v>1</c:v>
                </c:pt>
                <c:pt idx="6725">
                  <c:v>1</c:v>
                </c:pt>
                <c:pt idx="6726">
                  <c:v>1</c:v>
                </c:pt>
                <c:pt idx="6727">
                  <c:v>1</c:v>
                </c:pt>
                <c:pt idx="6728">
                  <c:v>1</c:v>
                </c:pt>
                <c:pt idx="6729">
                  <c:v>1</c:v>
                </c:pt>
                <c:pt idx="6730">
                  <c:v>1</c:v>
                </c:pt>
                <c:pt idx="6731">
                  <c:v>1</c:v>
                </c:pt>
                <c:pt idx="6732">
                  <c:v>1</c:v>
                </c:pt>
                <c:pt idx="6733">
                  <c:v>1</c:v>
                </c:pt>
                <c:pt idx="6734">
                  <c:v>1</c:v>
                </c:pt>
                <c:pt idx="6735">
                  <c:v>1</c:v>
                </c:pt>
                <c:pt idx="6736">
                  <c:v>0.33333333333333331</c:v>
                </c:pt>
                <c:pt idx="6737">
                  <c:v>1</c:v>
                </c:pt>
                <c:pt idx="6738">
                  <c:v>1</c:v>
                </c:pt>
                <c:pt idx="6739">
                  <c:v>0.33333333333333331</c:v>
                </c:pt>
                <c:pt idx="6740">
                  <c:v>1</c:v>
                </c:pt>
                <c:pt idx="6741">
                  <c:v>1</c:v>
                </c:pt>
                <c:pt idx="6742">
                  <c:v>0.33333333333333331</c:v>
                </c:pt>
                <c:pt idx="6743">
                  <c:v>0.33333333333333331</c:v>
                </c:pt>
                <c:pt idx="6744">
                  <c:v>1</c:v>
                </c:pt>
                <c:pt idx="6745">
                  <c:v>1</c:v>
                </c:pt>
                <c:pt idx="6746">
                  <c:v>0.33333333333333331</c:v>
                </c:pt>
                <c:pt idx="6747">
                  <c:v>0.33333333333333331</c:v>
                </c:pt>
                <c:pt idx="6748">
                  <c:v>0.33333333333333331</c:v>
                </c:pt>
                <c:pt idx="6749">
                  <c:v>1</c:v>
                </c:pt>
                <c:pt idx="6750">
                  <c:v>0.33333333333333331</c:v>
                </c:pt>
                <c:pt idx="6751">
                  <c:v>0.33333333333333331</c:v>
                </c:pt>
                <c:pt idx="6752">
                  <c:v>1</c:v>
                </c:pt>
                <c:pt idx="6753">
                  <c:v>0.33333333333333331</c:v>
                </c:pt>
                <c:pt idx="6754">
                  <c:v>0.33333333333333331</c:v>
                </c:pt>
                <c:pt idx="6755">
                  <c:v>1</c:v>
                </c:pt>
                <c:pt idx="6756">
                  <c:v>0.33333333333333331</c:v>
                </c:pt>
                <c:pt idx="6757">
                  <c:v>1</c:v>
                </c:pt>
                <c:pt idx="6758">
                  <c:v>1</c:v>
                </c:pt>
                <c:pt idx="6759">
                  <c:v>0.33333333333333331</c:v>
                </c:pt>
                <c:pt idx="6760">
                  <c:v>0.33333333333333331</c:v>
                </c:pt>
                <c:pt idx="6761">
                  <c:v>0.33333333333333331</c:v>
                </c:pt>
                <c:pt idx="6762">
                  <c:v>1</c:v>
                </c:pt>
                <c:pt idx="6763">
                  <c:v>0.33333333333333331</c:v>
                </c:pt>
                <c:pt idx="6764">
                  <c:v>1</c:v>
                </c:pt>
                <c:pt idx="6765">
                  <c:v>0.33333333333333331</c:v>
                </c:pt>
                <c:pt idx="6766">
                  <c:v>1</c:v>
                </c:pt>
                <c:pt idx="6767">
                  <c:v>0.33333333333333331</c:v>
                </c:pt>
                <c:pt idx="6768">
                  <c:v>1</c:v>
                </c:pt>
                <c:pt idx="6769">
                  <c:v>1</c:v>
                </c:pt>
                <c:pt idx="6770">
                  <c:v>1</c:v>
                </c:pt>
                <c:pt idx="6771">
                  <c:v>1</c:v>
                </c:pt>
                <c:pt idx="6772">
                  <c:v>0.33333333333333331</c:v>
                </c:pt>
                <c:pt idx="6773">
                  <c:v>1</c:v>
                </c:pt>
                <c:pt idx="6774">
                  <c:v>0.33333333333333331</c:v>
                </c:pt>
                <c:pt idx="6775">
                  <c:v>0.33333333333333331</c:v>
                </c:pt>
                <c:pt idx="6776">
                  <c:v>0.33333333333333331</c:v>
                </c:pt>
                <c:pt idx="6777">
                  <c:v>0.33333333333333331</c:v>
                </c:pt>
                <c:pt idx="6778">
                  <c:v>0.33333333333333331</c:v>
                </c:pt>
                <c:pt idx="6779">
                  <c:v>1</c:v>
                </c:pt>
                <c:pt idx="6780">
                  <c:v>1</c:v>
                </c:pt>
                <c:pt idx="6781">
                  <c:v>1</c:v>
                </c:pt>
                <c:pt idx="6782">
                  <c:v>1</c:v>
                </c:pt>
                <c:pt idx="6783">
                  <c:v>1</c:v>
                </c:pt>
                <c:pt idx="6784">
                  <c:v>1</c:v>
                </c:pt>
                <c:pt idx="6785">
                  <c:v>0.33333333333333331</c:v>
                </c:pt>
                <c:pt idx="6786">
                  <c:v>1</c:v>
                </c:pt>
                <c:pt idx="6787">
                  <c:v>1</c:v>
                </c:pt>
                <c:pt idx="6788">
                  <c:v>1</c:v>
                </c:pt>
                <c:pt idx="6789">
                  <c:v>0.33333333333333331</c:v>
                </c:pt>
                <c:pt idx="6790">
                  <c:v>0.33333333333333331</c:v>
                </c:pt>
                <c:pt idx="6791">
                  <c:v>1</c:v>
                </c:pt>
                <c:pt idx="6792">
                  <c:v>0.33333333333333331</c:v>
                </c:pt>
                <c:pt idx="6793">
                  <c:v>0.33333333333333331</c:v>
                </c:pt>
                <c:pt idx="6794">
                  <c:v>0.33333333333333331</c:v>
                </c:pt>
                <c:pt idx="6795">
                  <c:v>0.33333333333333331</c:v>
                </c:pt>
                <c:pt idx="6796">
                  <c:v>1</c:v>
                </c:pt>
                <c:pt idx="6797">
                  <c:v>1</c:v>
                </c:pt>
                <c:pt idx="6798">
                  <c:v>1</c:v>
                </c:pt>
                <c:pt idx="6799">
                  <c:v>1</c:v>
                </c:pt>
                <c:pt idx="6800">
                  <c:v>1</c:v>
                </c:pt>
                <c:pt idx="6801">
                  <c:v>1</c:v>
                </c:pt>
                <c:pt idx="6802">
                  <c:v>1</c:v>
                </c:pt>
                <c:pt idx="6803">
                  <c:v>1</c:v>
                </c:pt>
                <c:pt idx="6804">
                  <c:v>1</c:v>
                </c:pt>
                <c:pt idx="6805">
                  <c:v>1</c:v>
                </c:pt>
                <c:pt idx="6806">
                  <c:v>1</c:v>
                </c:pt>
                <c:pt idx="6807">
                  <c:v>1</c:v>
                </c:pt>
                <c:pt idx="6808">
                  <c:v>1</c:v>
                </c:pt>
                <c:pt idx="6809">
                  <c:v>1</c:v>
                </c:pt>
                <c:pt idx="6810">
                  <c:v>1</c:v>
                </c:pt>
                <c:pt idx="6811">
                  <c:v>1</c:v>
                </c:pt>
                <c:pt idx="6812">
                  <c:v>1</c:v>
                </c:pt>
                <c:pt idx="6813">
                  <c:v>0.33333333333333331</c:v>
                </c:pt>
                <c:pt idx="6814">
                  <c:v>1</c:v>
                </c:pt>
                <c:pt idx="6815">
                  <c:v>0.33333333333333331</c:v>
                </c:pt>
                <c:pt idx="6816">
                  <c:v>1</c:v>
                </c:pt>
                <c:pt idx="6817">
                  <c:v>0.33333333333333331</c:v>
                </c:pt>
                <c:pt idx="6818">
                  <c:v>1</c:v>
                </c:pt>
                <c:pt idx="6819">
                  <c:v>0.33333333333333331</c:v>
                </c:pt>
                <c:pt idx="6820">
                  <c:v>1</c:v>
                </c:pt>
                <c:pt idx="6821">
                  <c:v>0.33333333333333331</c:v>
                </c:pt>
                <c:pt idx="6822">
                  <c:v>1</c:v>
                </c:pt>
                <c:pt idx="6823">
                  <c:v>1</c:v>
                </c:pt>
                <c:pt idx="6824">
                  <c:v>0.33333333333333331</c:v>
                </c:pt>
                <c:pt idx="6825">
                  <c:v>1</c:v>
                </c:pt>
                <c:pt idx="6826">
                  <c:v>0.33333333333333331</c:v>
                </c:pt>
                <c:pt idx="6827">
                  <c:v>0.33333333333333331</c:v>
                </c:pt>
                <c:pt idx="6828">
                  <c:v>1</c:v>
                </c:pt>
                <c:pt idx="6829">
                  <c:v>0.33333333333333331</c:v>
                </c:pt>
                <c:pt idx="6830">
                  <c:v>0.33333333333333331</c:v>
                </c:pt>
                <c:pt idx="6831">
                  <c:v>1</c:v>
                </c:pt>
                <c:pt idx="6832">
                  <c:v>1</c:v>
                </c:pt>
                <c:pt idx="6833">
                  <c:v>0.33333333333333331</c:v>
                </c:pt>
                <c:pt idx="6834">
                  <c:v>1</c:v>
                </c:pt>
                <c:pt idx="6835">
                  <c:v>0</c:v>
                </c:pt>
                <c:pt idx="6836">
                  <c:v>0</c:v>
                </c:pt>
                <c:pt idx="6837">
                  <c:v>0</c:v>
                </c:pt>
                <c:pt idx="6838">
                  <c:v>0</c:v>
                </c:pt>
                <c:pt idx="6839">
                  <c:v>0</c:v>
                </c:pt>
                <c:pt idx="6840">
                  <c:v>0</c:v>
                </c:pt>
                <c:pt idx="6841">
                  <c:v>0</c:v>
                </c:pt>
                <c:pt idx="6842">
                  <c:v>0</c:v>
                </c:pt>
                <c:pt idx="6843">
                  <c:v>0</c:v>
                </c:pt>
                <c:pt idx="6844">
                  <c:v>0</c:v>
                </c:pt>
                <c:pt idx="6845">
                  <c:v>0</c:v>
                </c:pt>
                <c:pt idx="6846">
                  <c:v>0</c:v>
                </c:pt>
                <c:pt idx="6847">
                  <c:v>0</c:v>
                </c:pt>
                <c:pt idx="6848">
                  <c:v>0</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c:v>
                </c:pt>
                <c:pt idx="6863">
                  <c:v>0.33333333333333331</c:v>
                </c:pt>
                <c:pt idx="6864">
                  <c:v>0.33333333333333331</c:v>
                </c:pt>
                <c:pt idx="6865">
                  <c:v>0.33333333333333331</c:v>
                </c:pt>
                <c:pt idx="6866">
                  <c:v>0.33333333333333331</c:v>
                </c:pt>
                <c:pt idx="6867">
                  <c:v>0.33333333333333331</c:v>
                </c:pt>
                <c:pt idx="6868">
                  <c:v>0.33333333333333331</c:v>
                </c:pt>
                <c:pt idx="6869">
                  <c:v>0.33333333333333331</c:v>
                </c:pt>
                <c:pt idx="6870">
                  <c:v>0.33333333333333331</c:v>
                </c:pt>
                <c:pt idx="6871">
                  <c:v>0.33333333333333331</c:v>
                </c:pt>
                <c:pt idx="6872">
                  <c:v>0.33333333333333331</c:v>
                </c:pt>
                <c:pt idx="6873">
                  <c:v>0.33333333333333331</c:v>
                </c:pt>
                <c:pt idx="6874">
                  <c:v>0.33333333333333331</c:v>
                </c:pt>
                <c:pt idx="6875">
                  <c:v>0.33333333333333331</c:v>
                </c:pt>
                <c:pt idx="6876">
                  <c:v>0.33333333333333331</c:v>
                </c:pt>
                <c:pt idx="6877">
                  <c:v>0.33333333333333331</c:v>
                </c:pt>
                <c:pt idx="6878">
                  <c:v>0.33333333333333331</c:v>
                </c:pt>
                <c:pt idx="6879">
                  <c:v>0.33333333333333331</c:v>
                </c:pt>
                <c:pt idx="6880">
                  <c:v>0.33333333333333331</c:v>
                </c:pt>
                <c:pt idx="6881">
                  <c:v>0.33333333333333331</c:v>
                </c:pt>
                <c:pt idx="6882">
                  <c:v>0.33333333333333331</c:v>
                </c:pt>
                <c:pt idx="6883">
                  <c:v>0.33333333333333331</c:v>
                </c:pt>
                <c:pt idx="6884">
                  <c:v>0.33333333333333331</c:v>
                </c:pt>
                <c:pt idx="6885">
                  <c:v>0.33333333333333331</c:v>
                </c:pt>
                <c:pt idx="6886">
                  <c:v>0.66666666666666663</c:v>
                </c:pt>
                <c:pt idx="6887">
                  <c:v>0</c:v>
                </c:pt>
                <c:pt idx="6888">
                  <c:v>0.66666666666666663</c:v>
                </c:pt>
                <c:pt idx="6889">
                  <c:v>0</c:v>
                </c:pt>
                <c:pt idx="6890">
                  <c:v>0.66666666666666663</c:v>
                </c:pt>
                <c:pt idx="6891">
                  <c:v>0</c:v>
                </c:pt>
                <c:pt idx="6892">
                  <c:v>0.66666666666666663</c:v>
                </c:pt>
                <c:pt idx="6893">
                  <c:v>0</c:v>
                </c:pt>
                <c:pt idx="6894">
                  <c:v>0.66666666666666663</c:v>
                </c:pt>
                <c:pt idx="6895">
                  <c:v>0.66666666666666663</c:v>
                </c:pt>
                <c:pt idx="6896">
                  <c:v>0</c:v>
                </c:pt>
                <c:pt idx="6897">
                  <c:v>0.66666666666666663</c:v>
                </c:pt>
                <c:pt idx="6898">
                  <c:v>0</c:v>
                </c:pt>
                <c:pt idx="6899">
                  <c:v>0</c:v>
                </c:pt>
                <c:pt idx="6900">
                  <c:v>0.66666666666666663</c:v>
                </c:pt>
                <c:pt idx="6901">
                  <c:v>0</c:v>
                </c:pt>
                <c:pt idx="6902">
                  <c:v>0</c:v>
                </c:pt>
                <c:pt idx="6903">
                  <c:v>0.66666666666666663</c:v>
                </c:pt>
                <c:pt idx="6904">
                  <c:v>0</c:v>
                </c:pt>
                <c:pt idx="6905">
                  <c:v>0</c:v>
                </c:pt>
                <c:pt idx="6906">
                  <c:v>0.66666666666666663</c:v>
                </c:pt>
                <c:pt idx="6907">
                  <c:v>0.66666666666666663</c:v>
                </c:pt>
                <c:pt idx="6908">
                  <c:v>0.66666666666666663</c:v>
                </c:pt>
                <c:pt idx="6909">
                  <c:v>0</c:v>
                </c:pt>
                <c:pt idx="6910">
                  <c:v>1</c:v>
                </c:pt>
                <c:pt idx="6911">
                  <c:v>1</c:v>
                </c:pt>
                <c:pt idx="6912">
                  <c:v>0</c:v>
                </c:pt>
                <c:pt idx="6913">
                  <c:v>0</c:v>
                </c:pt>
                <c:pt idx="6914">
                  <c:v>1</c:v>
                </c:pt>
                <c:pt idx="6915">
                  <c:v>0</c:v>
                </c:pt>
                <c:pt idx="6916">
                  <c:v>0</c:v>
                </c:pt>
                <c:pt idx="6917">
                  <c:v>1</c:v>
                </c:pt>
                <c:pt idx="6918">
                  <c:v>0</c:v>
                </c:pt>
                <c:pt idx="6919">
                  <c:v>1</c:v>
                </c:pt>
                <c:pt idx="6920">
                  <c:v>1</c:v>
                </c:pt>
                <c:pt idx="6921">
                  <c:v>1</c:v>
                </c:pt>
                <c:pt idx="6922">
                  <c:v>1</c:v>
                </c:pt>
                <c:pt idx="6923">
                  <c:v>0</c:v>
                </c:pt>
                <c:pt idx="6924">
                  <c:v>0</c:v>
                </c:pt>
                <c:pt idx="6925">
                  <c:v>0.66666666666666663</c:v>
                </c:pt>
                <c:pt idx="6926">
                  <c:v>0.66666666666666663</c:v>
                </c:pt>
                <c:pt idx="6927">
                  <c:v>0.66666666666666663</c:v>
                </c:pt>
                <c:pt idx="6928">
                  <c:v>0</c:v>
                </c:pt>
                <c:pt idx="6929">
                  <c:v>0</c:v>
                </c:pt>
                <c:pt idx="6930">
                  <c:v>0.66666666666666663</c:v>
                </c:pt>
                <c:pt idx="6931">
                  <c:v>0.66666666666666663</c:v>
                </c:pt>
                <c:pt idx="6932">
                  <c:v>0</c:v>
                </c:pt>
                <c:pt idx="6933">
                  <c:v>0.66666666666666663</c:v>
                </c:pt>
                <c:pt idx="6934">
                  <c:v>0.66666666666666663</c:v>
                </c:pt>
                <c:pt idx="6935">
                  <c:v>0</c:v>
                </c:pt>
                <c:pt idx="6936">
                  <c:v>0</c:v>
                </c:pt>
                <c:pt idx="6937">
                  <c:v>0</c:v>
                </c:pt>
                <c:pt idx="6938">
                  <c:v>0.66666666666666663</c:v>
                </c:pt>
                <c:pt idx="6939">
                  <c:v>0.66666666666666663</c:v>
                </c:pt>
                <c:pt idx="6940">
                  <c:v>0</c:v>
                </c:pt>
                <c:pt idx="6941">
                  <c:v>0.66666666666666663</c:v>
                </c:pt>
                <c:pt idx="6942">
                  <c:v>0</c:v>
                </c:pt>
                <c:pt idx="6943">
                  <c:v>0</c:v>
                </c:pt>
                <c:pt idx="6944">
                  <c:v>0</c:v>
                </c:pt>
                <c:pt idx="6945">
                  <c:v>0.66666666666666663</c:v>
                </c:pt>
                <c:pt idx="6946">
                  <c:v>0.66666666666666663</c:v>
                </c:pt>
                <c:pt idx="6947">
                  <c:v>0.66666666666666663</c:v>
                </c:pt>
                <c:pt idx="6948">
                  <c:v>0.66666666666666663</c:v>
                </c:pt>
                <c:pt idx="6949">
                  <c:v>0.66666666666666663</c:v>
                </c:pt>
                <c:pt idx="6950">
                  <c:v>0.66666666666666663</c:v>
                </c:pt>
                <c:pt idx="6951">
                  <c:v>0.66666666666666663</c:v>
                </c:pt>
                <c:pt idx="6952">
                  <c:v>0.66666666666666663</c:v>
                </c:pt>
                <c:pt idx="6953">
                  <c:v>0.66666666666666663</c:v>
                </c:pt>
                <c:pt idx="6954">
                  <c:v>0.66666666666666663</c:v>
                </c:pt>
                <c:pt idx="6955">
                  <c:v>0</c:v>
                </c:pt>
                <c:pt idx="6956">
                  <c:v>0</c:v>
                </c:pt>
                <c:pt idx="6957">
                  <c:v>0</c:v>
                </c:pt>
                <c:pt idx="6958">
                  <c:v>0.66666666666666663</c:v>
                </c:pt>
                <c:pt idx="6959">
                  <c:v>0</c:v>
                </c:pt>
                <c:pt idx="6960">
                  <c:v>0.66666666666666663</c:v>
                </c:pt>
                <c:pt idx="6961">
                  <c:v>0.66666666666666663</c:v>
                </c:pt>
                <c:pt idx="6962">
                  <c:v>0</c:v>
                </c:pt>
                <c:pt idx="6963">
                  <c:v>0.66666666666666663</c:v>
                </c:pt>
                <c:pt idx="6964">
                  <c:v>0</c:v>
                </c:pt>
                <c:pt idx="6965">
                  <c:v>0.66666666666666663</c:v>
                </c:pt>
                <c:pt idx="6966">
                  <c:v>0.66666666666666663</c:v>
                </c:pt>
                <c:pt idx="6967">
                  <c:v>0</c:v>
                </c:pt>
                <c:pt idx="6968">
                  <c:v>0.66666666666666663</c:v>
                </c:pt>
                <c:pt idx="6969">
                  <c:v>0.66666666666666663</c:v>
                </c:pt>
                <c:pt idx="6970">
                  <c:v>0</c:v>
                </c:pt>
                <c:pt idx="6971">
                  <c:v>0.66666666666666663</c:v>
                </c:pt>
                <c:pt idx="6972">
                  <c:v>0.66666666666666663</c:v>
                </c:pt>
                <c:pt idx="6973">
                  <c:v>0</c:v>
                </c:pt>
                <c:pt idx="6974">
                  <c:v>0.66666666666666663</c:v>
                </c:pt>
                <c:pt idx="6975">
                  <c:v>0.66666666666666663</c:v>
                </c:pt>
                <c:pt idx="6976">
                  <c:v>0.66666666666666663</c:v>
                </c:pt>
                <c:pt idx="6977">
                  <c:v>0.66666666666666663</c:v>
                </c:pt>
                <c:pt idx="6978">
                  <c:v>0.66666666666666663</c:v>
                </c:pt>
                <c:pt idx="6979">
                  <c:v>0.66666666666666663</c:v>
                </c:pt>
                <c:pt idx="6980">
                  <c:v>0.66666666666666663</c:v>
                </c:pt>
                <c:pt idx="6981">
                  <c:v>0.66666666666666663</c:v>
                </c:pt>
                <c:pt idx="6982">
                  <c:v>0.66666666666666663</c:v>
                </c:pt>
                <c:pt idx="6983">
                  <c:v>0.66666666666666663</c:v>
                </c:pt>
                <c:pt idx="6984">
                  <c:v>0.66666666666666663</c:v>
                </c:pt>
                <c:pt idx="6985">
                  <c:v>0.66666666666666663</c:v>
                </c:pt>
                <c:pt idx="6986">
                  <c:v>0.66666666666666663</c:v>
                </c:pt>
                <c:pt idx="6987">
                  <c:v>0.66666666666666663</c:v>
                </c:pt>
                <c:pt idx="6988">
                  <c:v>0.66666666666666663</c:v>
                </c:pt>
                <c:pt idx="6989">
                  <c:v>0.66666666666666663</c:v>
                </c:pt>
                <c:pt idx="6990">
                  <c:v>0.66666666666666663</c:v>
                </c:pt>
                <c:pt idx="6991">
                  <c:v>0.33333333333333331</c:v>
                </c:pt>
                <c:pt idx="6992">
                  <c:v>0.33333333333333331</c:v>
                </c:pt>
                <c:pt idx="6993">
                  <c:v>0.33333333333333331</c:v>
                </c:pt>
                <c:pt idx="6994">
                  <c:v>0.33333333333333331</c:v>
                </c:pt>
                <c:pt idx="6995">
                  <c:v>0.33333333333333331</c:v>
                </c:pt>
                <c:pt idx="6996">
                  <c:v>0.33333333333333331</c:v>
                </c:pt>
                <c:pt idx="6997">
                  <c:v>0.33333333333333331</c:v>
                </c:pt>
                <c:pt idx="6998">
                  <c:v>0.33333333333333331</c:v>
                </c:pt>
                <c:pt idx="6999">
                  <c:v>0.33333333333333331</c:v>
                </c:pt>
                <c:pt idx="7000">
                  <c:v>0.33333333333333331</c:v>
                </c:pt>
                <c:pt idx="7001">
                  <c:v>0.33333333333333331</c:v>
                </c:pt>
                <c:pt idx="7002">
                  <c:v>0</c:v>
                </c:pt>
                <c:pt idx="7003">
                  <c:v>0</c:v>
                </c:pt>
                <c:pt idx="7004">
                  <c:v>0</c:v>
                </c:pt>
                <c:pt idx="7005">
                  <c:v>0.66666666666666663</c:v>
                </c:pt>
                <c:pt idx="7006">
                  <c:v>0.66666666666666663</c:v>
                </c:pt>
                <c:pt idx="7007">
                  <c:v>0.66666666666666663</c:v>
                </c:pt>
                <c:pt idx="7008">
                  <c:v>0.66666666666666663</c:v>
                </c:pt>
                <c:pt idx="7009">
                  <c:v>0.66666666666666663</c:v>
                </c:pt>
                <c:pt idx="7010">
                  <c:v>0</c:v>
                </c:pt>
                <c:pt idx="7011">
                  <c:v>0</c:v>
                </c:pt>
                <c:pt idx="7012">
                  <c:v>0</c:v>
                </c:pt>
                <c:pt idx="7013">
                  <c:v>0</c:v>
                </c:pt>
                <c:pt idx="7014">
                  <c:v>0.66666666666666663</c:v>
                </c:pt>
                <c:pt idx="7015">
                  <c:v>0.66666666666666663</c:v>
                </c:pt>
                <c:pt idx="7016">
                  <c:v>0.66666666666666663</c:v>
                </c:pt>
                <c:pt idx="7017">
                  <c:v>0.66666666666666663</c:v>
                </c:pt>
                <c:pt idx="7018">
                  <c:v>0.66666666666666663</c:v>
                </c:pt>
                <c:pt idx="7019">
                  <c:v>0.66666666666666663</c:v>
                </c:pt>
                <c:pt idx="7020">
                  <c:v>0.66666666666666663</c:v>
                </c:pt>
                <c:pt idx="7021">
                  <c:v>0.66666666666666663</c:v>
                </c:pt>
                <c:pt idx="7022">
                  <c:v>0.66666666666666663</c:v>
                </c:pt>
                <c:pt idx="7023">
                  <c:v>0.66666666666666663</c:v>
                </c:pt>
                <c:pt idx="7024">
                  <c:v>0.66666666666666663</c:v>
                </c:pt>
                <c:pt idx="7025">
                  <c:v>0.66666666666666663</c:v>
                </c:pt>
                <c:pt idx="7026">
                  <c:v>0.66666666666666663</c:v>
                </c:pt>
                <c:pt idx="7027">
                  <c:v>0.66666666666666663</c:v>
                </c:pt>
                <c:pt idx="7028">
                  <c:v>0.66666666666666663</c:v>
                </c:pt>
                <c:pt idx="7029">
                  <c:v>0.66666666666666663</c:v>
                </c:pt>
                <c:pt idx="7030">
                  <c:v>0.66666666666666663</c:v>
                </c:pt>
                <c:pt idx="7031">
                  <c:v>0.66666666666666663</c:v>
                </c:pt>
                <c:pt idx="7032">
                  <c:v>0.66666666666666663</c:v>
                </c:pt>
                <c:pt idx="7033">
                  <c:v>0.66666666666666663</c:v>
                </c:pt>
                <c:pt idx="7034">
                  <c:v>0.66666666666666663</c:v>
                </c:pt>
                <c:pt idx="7035">
                  <c:v>0.66666666666666663</c:v>
                </c:pt>
                <c:pt idx="7036">
                  <c:v>0.66666666666666663</c:v>
                </c:pt>
                <c:pt idx="7037">
                  <c:v>0.66666666666666663</c:v>
                </c:pt>
                <c:pt idx="7038">
                  <c:v>0.66666666666666663</c:v>
                </c:pt>
                <c:pt idx="7039">
                  <c:v>0</c:v>
                </c:pt>
                <c:pt idx="7040">
                  <c:v>0</c:v>
                </c:pt>
                <c:pt idx="7041">
                  <c:v>0</c:v>
                </c:pt>
                <c:pt idx="7042">
                  <c:v>0</c:v>
                </c:pt>
                <c:pt idx="7043">
                  <c:v>0</c:v>
                </c:pt>
                <c:pt idx="7044">
                  <c:v>0</c:v>
                </c:pt>
                <c:pt idx="7045">
                  <c:v>0</c:v>
                </c:pt>
                <c:pt idx="7046">
                  <c:v>0</c:v>
                </c:pt>
                <c:pt idx="7047">
                  <c:v>0</c:v>
                </c:pt>
                <c:pt idx="7048">
                  <c:v>0</c:v>
                </c:pt>
                <c:pt idx="7049">
                  <c:v>0</c:v>
                </c:pt>
                <c:pt idx="7050">
                  <c:v>0</c:v>
                </c:pt>
                <c:pt idx="7051">
                  <c:v>0.66666666666666663</c:v>
                </c:pt>
                <c:pt idx="7052">
                  <c:v>0.66666666666666663</c:v>
                </c:pt>
                <c:pt idx="7053">
                  <c:v>0.66666666666666663</c:v>
                </c:pt>
                <c:pt idx="7054">
                  <c:v>0.66666666666666663</c:v>
                </c:pt>
                <c:pt idx="7055">
                  <c:v>0.66666666666666663</c:v>
                </c:pt>
                <c:pt idx="7056">
                  <c:v>0.66666666666666663</c:v>
                </c:pt>
                <c:pt idx="7057">
                  <c:v>0</c:v>
                </c:pt>
                <c:pt idx="7058">
                  <c:v>0.66666666666666663</c:v>
                </c:pt>
                <c:pt idx="7059">
                  <c:v>0</c:v>
                </c:pt>
                <c:pt idx="7060">
                  <c:v>0.66666666666666663</c:v>
                </c:pt>
                <c:pt idx="7061">
                  <c:v>0.66666666666666663</c:v>
                </c:pt>
                <c:pt idx="7062">
                  <c:v>0.66666666666666663</c:v>
                </c:pt>
                <c:pt idx="7063">
                  <c:v>1</c:v>
                </c:pt>
                <c:pt idx="7064">
                  <c:v>1</c:v>
                </c:pt>
                <c:pt idx="7065">
                  <c:v>1</c:v>
                </c:pt>
                <c:pt idx="7066">
                  <c:v>1</c:v>
                </c:pt>
                <c:pt idx="7067">
                  <c:v>1</c:v>
                </c:pt>
                <c:pt idx="7068">
                  <c:v>1</c:v>
                </c:pt>
                <c:pt idx="7069">
                  <c:v>1</c:v>
                </c:pt>
                <c:pt idx="7070">
                  <c:v>1</c:v>
                </c:pt>
                <c:pt idx="7071">
                  <c:v>1</c:v>
                </c:pt>
                <c:pt idx="7072">
                  <c:v>0.66666666666666663</c:v>
                </c:pt>
                <c:pt idx="7073">
                  <c:v>0</c:v>
                </c:pt>
                <c:pt idx="7074">
                  <c:v>0</c:v>
                </c:pt>
                <c:pt idx="7075">
                  <c:v>0.66666666666666663</c:v>
                </c:pt>
                <c:pt idx="7076">
                  <c:v>0</c:v>
                </c:pt>
                <c:pt idx="7077">
                  <c:v>0</c:v>
                </c:pt>
                <c:pt idx="7078">
                  <c:v>0</c:v>
                </c:pt>
                <c:pt idx="7079">
                  <c:v>0.66666666666666663</c:v>
                </c:pt>
                <c:pt idx="7080">
                  <c:v>0.66666666666666663</c:v>
                </c:pt>
                <c:pt idx="7081">
                  <c:v>0.66666666666666663</c:v>
                </c:pt>
                <c:pt idx="7082">
                  <c:v>0</c:v>
                </c:pt>
                <c:pt idx="7083">
                  <c:v>0.66666666666666663</c:v>
                </c:pt>
                <c:pt idx="7084">
                  <c:v>0</c:v>
                </c:pt>
                <c:pt idx="7085">
                  <c:v>0</c:v>
                </c:pt>
                <c:pt idx="7086">
                  <c:v>0</c:v>
                </c:pt>
                <c:pt idx="7087">
                  <c:v>0.66666666666666663</c:v>
                </c:pt>
                <c:pt idx="7088">
                  <c:v>0.66666666666666663</c:v>
                </c:pt>
                <c:pt idx="7089">
                  <c:v>0.66666666666666663</c:v>
                </c:pt>
                <c:pt idx="7090">
                  <c:v>0.66666666666666663</c:v>
                </c:pt>
                <c:pt idx="7091">
                  <c:v>0</c:v>
                </c:pt>
                <c:pt idx="7092">
                  <c:v>0.66666666666666663</c:v>
                </c:pt>
                <c:pt idx="7093">
                  <c:v>0</c:v>
                </c:pt>
                <c:pt idx="7094">
                  <c:v>0</c:v>
                </c:pt>
                <c:pt idx="7095">
                  <c:v>0.66666666666666663</c:v>
                </c:pt>
                <c:pt idx="7096">
                  <c:v>0.66666666666666663</c:v>
                </c:pt>
                <c:pt idx="7097">
                  <c:v>0.66666666666666663</c:v>
                </c:pt>
                <c:pt idx="7098">
                  <c:v>0.66666666666666663</c:v>
                </c:pt>
                <c:pt idx="7099">
                  <c:v>0.66666666666666663</c:v>
                </c:pt>
                <c:pt idx="7100">
                  <c:v>0.66666666666666663</c:v>
                </c:pt>
                <c:pt idx="7101">
                  <c:v>0.66666666666666663</c:v>
                </c:pt>
                <c:pt idx="7102">
                  <c:v>0.66666666666666663</c:v>
                </c:pt>
                <c:pt idx="7103">
                  <c:v>0.66666666666666663</c:v>
                </c:pt>
                <c:pt idx="7104">
                  <c:v>0.66666666666666663</c:v>
                </c:pt>
                <c:pt idx="7105">
                  <c:v>0.66666666666666663</c:v>
                </c:pt>
                <c:pt idx="7106">
                  <c:v>0.66666666666666663</c:v>
                </c:pt>
                <c:pt idx="7107">
                  <c:v>0.66666666666666663</c:v>
                </c:pt>
                <c:pt idx="7108">
                  <c:v>0.66666666666666663</c:v>
                </c:pt>
                <c:pt idx="7109">
                  <c:v>0.66666666666666663</c:v>
                </c:pt>
                <c:pt idx="7110">
                  <c:v>0.66666666666666663</c:v>
                </c:pt>
                <c:pt idx="7111">
                  <c:v>0.66666666666666663</c:v>
                </c:pt>
                <c:pt idx="7112">
                  <c:v>0.66666666666666663</c:v>
                </c:pt>
                <c:pt idx="7113">
                  <c:v>0.66666666666666663</c:v>
                </c:pt>
                <c:pt idx="7114">
                  <c:v>0.66666666666666663</c:v>
                </c:pt>
                <c:pt idx="7115">
                  <c:v>0.66666666666666663</c:v>
                </c:pt>
                <c:pt idx="7116">
                  <c:v>0.66666666666666663</c:v>
                </c:pt>
                <c:pt idx="7117">
                  <c:v>0.66666666666666663</c:v>
                </c:pt>
                <c:pt idx="7118">
                  <c:v>0.66666666666666663</c:v>
                </c:pt>
                <c:pt idx="7119">
                  <c:v>0.66666666666666663</c:v>
                </c:pt>
                <c:pt idx="7120">
                  <c:v>0.66666666666666663</c:v>
                </c:pt>
                <c:pt idx="7121">
                  <c:v>0.66666666666666663</c:v>
                </c:pt>
                <c:pt idx="7122">
                  <c:v>0.66666666666666663</c:v>
                </c:pt>
                <c:pt idx="7123">
                  <c:v>0.66666666666666663</c:v>
                </c:pt>
                <c:pt idx="7124">
                  <c:v>0.66666666666666663</c:v>
                </c:pt>
                <c:pt idx="7125">
                  <c:v>0.66666666666666663</c:v>
                </c:pt>
                <c:pt idx="7126">
                  <c:v>0.66666666666666663</c:v>
                </c:pt>
                <c:pt idx="7127">
                  <c:v>0.66666666666666663</c:v>
                </c:pt>
                <c:pt idx="7128">
                  <c:v>0.66666666666666663</c:v>
                </c:pt>
                <c:pt idx="7129">
                  <c:v>0.66666666666666663</c:v>
                </c:pt>
                <c:pt idx="7130">
                  <c:v>0.66666666666666663</c:v>
                </c:pt>
                <c:pt idx="7131">
                  <c:v>0.66666666666666663</c:v>
                </c:pt>
                <c:pt idx="7132">
                  <c:v>0.66666666666666663</c:v>
                </c:pt>
                <c:pt idx="7133">
                  <c:v>0.66666666666666663</c:v>
                </c:pt>
                <c:pt idx="7134">
                  <c:v>0.66666666666666663</c:v>
                </c:pt>
                <c:pt idx="7135">
                  <c:v>0</c:v>
                </c:pt>
                <c:pt idx="7136">
                  <c:v>0</c:v>
                </c:pt>
                <c:pt idx="7137">
                  <c:v>0</c:v>
                </c:pt>
                <c:pt idx="7138">
                  <c:v>0</c:v>
                </c:pt>
                <c:pt idx="7139">
                  <c:v>0</c:v>
                </c:pt>
                <c:pt idx="7140">
                  <c:v>0</c:v>
                </c:pt>
                <c:pt idx="7141">
                  <c:v>0</c:v>
                </c:pt>
                <c:pt idx="7142">
                  <c:v>0</c:v>
                </c:pt>
                <c:pt idx="7143">
                  <c:v>0</c:v>
                </c:pt>
                <c:pt idx="7144">
                  <c:v>0</c:v>
                </c:pt>
                <c:pt idx="7145">
                  <c:v>0.66666666666666663</c:v>
                </c:pt>
                <c:pt idx="7146">
                  <c:v>0.66666666666666663</c:v>
                </c:pt>
                <c:pt idx="7147">
                  <c:v>0.66666666666666663</c:v>
                </c:pt>
                <c:pt idx="7148">
                  <c:v>0.66666666666666663</c:v>
                </c:pt>
                <c:pt idx="7149">
                  <c:v>0.66666666666666663</c:v>
                </c:pt>
                <c:pt idx="7150">
                  <c:v>0.66666666666666663</c:v>
                </c:pt>
                <c:pt idx="7151">
                  <c:v>0.66666666666666663</c:v>
                </c:pt>
                <c:pt idx="7152">
                  <c:v>0.66666666666666663</c:v>
                </c:pt>
                <c:pt idx="7153">
                  <c:v>0.66666666666666663</c:v>
                </c:pt>
                <c:pt idx="7154">
                  <c:v>0.66666666666666663</c:v>
                </c:pt>
                <c:pt idx="7155">
                  <c:v>0.66666666666666663</c:v>
                </c:pt>
                <c:pt idx="7156">
                  <c:v>0.66666666666666663</c:v>
                </c:pt>
                <c:pt idx="7157">
                  <c:v>0.66666666666666663</c:v>
                </c:pt>
                <c:pt idx="7158">
                  <c:v>0.66666666666666663</c:v>
                </c:pt>
                <c:pt idx="7159">
                  <c:v>0.66666666666666663</c:v>
                </c:pt>
                <c:pt idx="7160">
                  <c:v>0.66666666666666663</c:v>
                </c:pt>
                <c:pt idx="7161">
                  <c:v>0.33333333333333331</c:v>
                </c:pt>
                <c:pt idx="7162">
                  <c:v>0</c:v>
                </c:pt>
                <c:pt idx="7163">
                  <c:v>0.66666666666666663</c:v>
                </c:pt>
                <c:pt idx="7164">
                  <c:v>0</c:v>
                </c:pt>
                <c:pt idx="7165">
                  <c:v>0.66666666666666663</c:v>
                </c:pt>
                <c:pt idx="7166">
                  <c:v>0.66666666666666663</c:v>
                </c:pt>
                <c:pt idx="7167">
                  <c:v>0</c:v>
                </c:pt>
                <c:pt idx="7168">
                  <c:v>0.66666666666666663</c:v>
                </c:pt>
                <c:pt idx="7169">
                  <c:v>0</c:v>
                </c:pt>
                <c:pt idx="7170">
                  <c:v>0.66666666666666663</c:v>
                </c:pt>
                <c:pt idx="7171">
                  <c:v>0</c:v>
                </c:pt>
                <c:pt idx="7172">
                  <c:v>0.66666666666666663</c:v>
                </c:pt>
                <c:pt idx="7173">
                  <c:v>0</c:v>
                </c:pt>
                <c:pt idx="7174">
                  <c:v>0</c:v>
                </c:pt>
                <c:pt idx="7175">
                  <c:v>0</c:v>
                </c:pt>
                <c:pt idx="7176">
                  <c:v>0</c:v>
                </c:pt>
                <c:pt idx="7177">
                  <c:v>0.66666666666666663</c:v>
                </c:pt>
                <c:pt idx="7178">
                  <c:v>0</c:v>
                </c:pt>
                <c:pt idx="7179">
                  <c:v>0</c:v>
                </c:pt>
                <c:pt idx="7180">
                  <c:v>0.66666666666666663</c:v>
                </c:pt>
                <c:pt idx="7181">
                  <c:v>0.66666666666666663</c:v>
                </c:pt>
                <c:pt idx="7182">
                  <c:v>0</c:v>
                </c:pt>
                <c:pt idx="7183">
                  <c:v>0</c:v>
                </c:pt>
                <c:pt idx="7184">
                  <c:v>0.66666666666666663</c:v>
                </c:pt>
                <c:pt idx="7185">
                  <c:v>0.66666666666666663</c:v>
                </c:pt>
                <c:pt idx="7186">
                  <c:v>0</c:v>
                </c:pt>
                <c:pt idx="7187">
                  <c:v>0.66666666666666663</c:v>
                </c:pt>
                <c:pt idx="7188">
                  <c:v>0</c:v>
                </c:pt>
                <c:pt idx="7189">
                  <c:v>0</c:v>
                </c:pt>
                <c:pt idx="7190">
                  <c:v>0</c:v>
                </c:pt>
                <c:pt idx="7191">
                  <c:v>0</c:v>
                </c:pt>
                <c:pt idx="7192">
                  <c:v>0.33333333333333331</c:v>
                </c:pt>
                <c:pt idx="7193">
                  <c:v>0.33333333333333331</c:v>
                </c:pt>
                <c:pt idx="7194">
                  <c:v>1</c:v>
                </c:pt>
                <c:pt idx="7195">
                  <c:v>1</c:v>
                </c:pt>
                <c:pt idx="7196">
                  <c:v>1</c:v>
                </c:pt>
                <c:pt idx="7197">
                  <c:v>0.33333333333333331</c:v>
                </c:pt>
                <c:pt idx="7198">
                  <c:v>1</c:v>
                </c:pt>
                <c:pt idx="7199">
                  <c:v>1</c:v>
                </c:pt>
                <c:pt idx="7200">
                  <c:v>0.33333333333333331</c:v>
                </c:pt>
                <c:pt idx="7201">
                  <c:v>1</c:v>
                </c:pt>
                <c:pt idx="7202">
                  <c:v>0.33333333333333331</c:v>
                </c:pt>
                <c:pt idx="7203">
                  <c:v>0.33333333333333331</c:v>
                </c:pt>
                <c:pt idx="7204">
                  <c:v>1</c:v>
                </c:pt>
                <c:pt idx="7205">
                  <c:v>1</c:v>
                </c:pt>
                <c:pt idx="7206">
                  <c:v>1</c:v>
                </c:pt>
                <c:pt idx="7207">
                  <c:v>0.33333333333333331</c:v>
                </c:pt>
                <c:pt idx="7208">
                  <c:v>0.33333333333333331</c:v>
                </c:pt>
                <c:pt idx="7209">
                  <c:v>1</c:v>
                </c:pt>
                <c:pt idx="7210">
                  <c:v>0.33333333333333331</c:v>
                </c:pt>
                <c:pt idx="7211">
                  <c:v>1</c:v>
                </c:pt>
                <c:pt idx="7212">
                  <c:v>0.33333333333333331</c:v>
                </c:pt>
                <c:pt idx="7213">
                  <c:v>1</c:v>
                </c:pt>
                <c:pt idx="7214">
                  <c:v>1</c:v>
                </c:pt>
                <c:pt idx="7215">
                  <c:v>1</c:v>
                </c:pt>
                <c:pt idx="7216">
                  <c:v>0.33333333333333331</c:v>
                </c:pt>
                <c:pt idx="7217">
                  <c:v>0.33333333333333331</c:v>
                </c:pt>
                <c:pt idx="7218">
                  <c:v>0.33333333333333331</c:v>
                </c:pt>
                <c:pt idx="7219">
                  <c:v>1</c:v>
                </c:pt>
                <c:pt idx="7220">
                  <c:v>1</c:v>
                </c:pt>
                <c:pt idx="7221">
                  <c:v>0.33333333333333331</c:v>
                </c:pt>
                <c:pt idx="7222">
                  <c:v>0.33333333333333331</c:v>
                </c:pt>
                <c:pt idx="7223">
                  <c:v>1</c:v>
                </c:pt>
                <c:pt idx="7224">
                  <c:v>1</c:v>
                </c:pt>
                <c:pt idx="7225">
                  <c:v>1</c:v>
                </c:pt>
                <c:pt idx="7226">
                  <c:v>0.33333333333333331</c:v>
                </c:pt>
                <c:pt idx="7227">
                  <c:v>1</c:v>
                </c:pt>
                <c:pt idx="7228">
                  <c:v>1</c:v>
                </c:pt>
                <c:pt idx="7229">
                  <c:v>1</c:v>
                </c:pt>
                <c:pt idx="7230">
                  <c:v>1</c:v>
                </c:pt>
                <c:pt idx="7231">
                  <c:v>1</c:v>
                </c:pt>
                <c:pt idx="7232">
                  <c:v>1</c:v>
                </c:pt>
                <c:pt idx="7233">
                  <c:v>0.33333333333333331</c:v>
                </c:pt>
                <c:pt idx="7234">
                  <c:v>1</c:v>
                </c:pt>
                <c:pt idx="7235">
                  <c:v>0.33333333333333331</c:v>
                </c:pt>
                <c:pt idx="7236">
                  <c:v>0.33333333333333331</c:v>
                </c:pt>
                <c:pt idx="7237">
                  <c:v>1</c:v>
                </c:pt>
                <c:pt idx="7238">
                  <c:v>1</c:v>
                </c:pt>
                <c:pt idx="7239">
                  <c:v>1</c:v>
                </c:pt>
                <c:pt idx="7240">
                  <c:v>1</c:v>
                </c:pt>
                <c:pt idx="7241">
                  <c:v>1</c:v>
                </c:pt>
                <c:pt idx="7242">
                  <c:v>1</c:v>
                </c:pt>
                <c:pt idx="7243">
                  <c:v>1</c:v>
                </c:pt>
                <c:pt idx="7244">
                  <c:v>0.33333333333333331</c:v>
                </c:pt>
                <c:pt idx="7245">
                  <c:v>1</c:v>
                </c:pt>
                <c:pt idx="7246">
                  <c:v>1</c:v>
                </c:pt>
                <c:pt idx="7247">
                  <c:v>0.33333333333333331</c:v>
                </c:pt>
                <c:pt idx="7248">
                  <c:v>1</c:v>
                </c:pt>
                <c:pt idx="7249">
                  <c:v>1</c:v>
                </c:pt>
                <c:pt idx="7250">
                  <c:v>0.33333333333333331</c:v>
                </c:pt>
                <c:pt idx="7251">
                  <c:v>1</c:v>
                </c:pt>
                <c:pt idx="7252">
                  <c:v>1</c:v>
                </c:pt>
                <c:pt idx="7253">
                  <c:v>1</c:v>
                </c:pt>
                <c:pt idx="7254">
                  <c:v>0.33333333333333331</c:v>
                </c:pt>
                <c:pt idx="7255">
                  <c:v>1</c:v>
                </c:pt>
                <c:pt idx="7256">
                  <c:v>1</c:v>
                </c:pt>
                <c:pt idx="7257">
                  <c:v>0.33333333333333331</c:v>
                </c:pt>
                <c:pt idx="7258">
                  <c:v>0.33333333333333331</c:v>
                </c:pt>
                <c:pt idx="7259">
                  <c:v>0.33333333333333331</c:v>
                </c:pt>
                <c:pt idx="7260">
                  <c:v>1</c:v>
                </c:pt>
                <c:pt idx="7261">
                  <c:v>1</c:v>
                </c:pt>
                <c:pt idx="7262">
                  <c:v>0.33333333333333331</c:v>
                </c:pt>
                <c:pt idx="7263">
                  <c:v>1</c:v>
                </c:pt>
                <c:pt idx="7264">
                  <c:v>1</c:v>
                </c:pt>
                <c:pt idx="7265">
                  <c:v>1</c:v>
                </c:pt>
                <c:pt idx="7266">
                  <c:v>0.33333333333333331</c:v>
                </c:pt>
                <c:pt idx="7267">
                  <c:v>0.33333333333333331</c:v>
                </c:pt>
                <c:pt idx="7268">
                  <c:v>0.33333333333333331</c:v>
                </c:pt>
                <c:pt idx="7269">
                  <c:v>0.33333333333333331</c:v>
                </c:pt>
                <c:pt idx="7270">
                  <c:v>0.33333333333333331</c:v>
                </c:pt>
                <c:pt idx="7271">
                  <c:v>0.33333333333333331</c:v>
                </c:pt>
                <c:pt idx="7272">
                  <c:v>1</c:v>
                </c:pt>
                <c:pt idx="7273">
                  <c:v>1</c:v>
                </c:pt>
                <c:pt idx="7274">
                  <c:v>1</c:v>
                </c:pt>
                <c:pt idx="7275">
                  <c:v>0.33333333333333331</c:v>
                </c:pt>
                <c:pt idx="7276">
                  <c:v>1</c:v>
                </c:pt>
                <c:pt idx="7277">
                  <c:v>1</c:v>
                </c:pt>
                <c:pt idx="7278">
                  <c:v>0.33333333333333331</c:v>
                </c:pt>
                <c:pt idx="7279">
                  <c:v>1</c:v>
                </c:pt>
                <c:pt idx="7280">
                  <c:v>1</c:v>
                </c:pt>
                <c:pt idx="7281">
                  <c:v>1</c:v>
                </c:pt>
                <c:pt idx="7282">
                  <c:v>1</c:v>
                </c:pt>
                <c:pt idx="7283">
                  <c:v>1</c:v>
                </c:pt>
                <c:pt idx="7284">
                  <c:v>0.33333333333333331</c:v>
                </c:pt>
                <c:pt idx="7285">
                  <c:v>0.33333333333333331</c:v>
                </c:pt>
                <c:pt idx="7286">
                  <c:v>0.33333333333333331</c:v>
                </c:pt>
                <c:pt idx="7287">
                  <c:v>1</c:v>
                </c:pt>
                <c:pt idx="7288">
                  <c:v>0.33333333333333331</c:v>
                </c:pt>
                <c:pt idx="7289">
                  <c:v>1</c:v>
                </c:pt>
                <c:pt idx="7290">
                  <c:v>1</c:v>
                </c:pt>
                <c:pt idx="7291">
                  <c:v>0.33333333333333331</c:v>
                </c:pt>
                <c:pt idx="7292">
                  <c:v>0.33333333333333331</c:v>
                </c:pt>
                <c:pt idx="7293">
                  <c:v>0.33333333333333331</c:v>
                </c:pt>
                <c:pt idx="7294">
                  <c:v>0.33333333333333331</c:v>
                </c:pt>
                <c:pt idx="7295">
                  <c:v>1</c:v>
                </c:pt>
                <c:pt idx="7296">
                  <c:v>0</c:v>
                </c:pt>
                <c:pt idx="7297">
                  <c:v>0</c:v>
                </c:pt>
                <c:pt idx="7298">
                  <c:v>0</c:v>
                </c:pt>
                <c:pt idx="7299">
                  <c:v>1</c:v>
                </c:pt>
                <c:pt idx="7300">
                  <c:v>0</c:v>
                </c:pt>
                <c:pt idx="7301">
                  <c:v>0</c:v>
                </c:pt>
                <c:pt idx="7302">
                  <c:v>1</c:v>
                </c:pt>
                <c:pt idx="7303">
                  <c:v>1</c:v>
                </c:pt>
                <c:pt idx="7304">
                  <c:v>1</c:v>
                </c:pt>
                <c:pt idx="7305">
                  <c:v>1</c:v>
                </c:pt>
                <c:pt idx="7306">
                  <c:v>1</c:v>
                </c:pt>
                <c:pt idx="7307">
                  <c:v>1</c:v>
                </c:pt>
                <c:pt idx="7308">
                  <c:v>1</c:v>
                </c:pt>
                <c:pt idx="7309">
                  <c:v>1</c:v>
                </c:pt>
                <c:pt idx="7310">
                  <c:v>1</c:v>
                </c:pt>
                <c:pt idx="7311">
                  <c:v>0</c:v>
                </c:pt>
                <c:pt idx="7312">
                  <c:v>0</c:v>
                </c:pt>
                <c:pt idx="7313">
                  <c:v>0</c:v>
                </c:pt>
                <c:pt idx="7314">
                  <c:v>0</c:v>
                </c:pt>
                <c:pt idx="7315">
                  <c:v>0</c:v>
                </c:pt>
                <c:pt idx="7316">
                  <c:v>0</c:v>
                </c:pt>
                <c:pt idx="7317">
                  <c:v>0</c:v>
                </c:pt>
                <c:pt idx="7318">
                  <c:v>0.66666666666666663</c:v>
                </c:pt>
                <c:pt idx="7319">
                  <c:v>0.66666666666666663</c:v>
                </c:pt>
                <c:pt idx="7320">
                  <c:v>0</c:v>
                </c:pt>
                <c:pt idx="7321">
                  <c:v>0.66666666666666663</c:v>
                </c:pt>
                <c:pt idx="7322">
                  <c:v>0.66666666666666663</c:v>
                </c:pt>
                <c:pt idx="7323">
                  <c:v>0.66666666666666663</c:v>
                </c:pt>
                <c:pt idx="7324">
                  <c:v>0.66666666666666663</c:v>
                </c:pt>
                <c:pt idx="7325">
                  <c:v>0</c:v>
                </c:pt>
                <c:pt idx="7326">
                  <c:v>0</c:v>
                </c:pt>
                <c:pt idx="7327">
                  <c:v>0</c:v>
                </c:pt>
                <c:pt idx="7328">
                  <c:v>0</c:v>
                </c:pt>
                <c:pt idx="7329">
                  <c:v>0</c:v>
                </c:pt>
                <c:pt idx="7330">
                  <c:v>0</c:v>
                </c:pt>
                <c:pt idx="7331">
                  <c:v>0</c:v>
                </c:pt>
                <c:pt idx="7332">
                  <c:v>0</c:v>
                </c:pt>
                <c:pt idx="7333">
                  <c:v>0</c:v>
                </c:pt>
                <c:pt idx="7334">
                  <c:v>0</c:v>
                </c:pt>
                <c:pt idx="7335">
                  <c:v>0</c:v>
                </c:pt>
                <c:pt idx="7336">
                  <c:v>0</c:v>
                </c:pt>
                <c:pt idx="7337">
                  <c:v>0</c:v>
                </c:pt>
                <c:pt idx="7338">
                  <c:v>0</c:v>
                </c:pt>
                <c:pt idx="7339">
                  <c:v>0</c:v>
                </c:pt>
                <c:pt idx="7340">
                  <c:v>0</c:v>
                </c:pt>
                <c:pt idx="7341">
                  <c:v>0</c:v>
                </c:pt>
                <c:pt idx="7342">
                  <c:v>0</c:v>
                </c:pt>
                <c:pt idx="7343">
                  <c:v>0</c:v>
                </c:pt>
                <c:pt idx="7344">
                  <c:v>0</c:v>
                </c:pt>
                <c:pt idx="7345">
                  <c:v>0</c:v>
                </c:pt>
                <c:pt idx="7346">
                  <c:v>0</c:v>
                </c:pt>
                <c:pt idx="7347">
                  <c:v>0</c:v>
                </c:pt>
                <c:pt idx="7348">
                  <c:v>0.66666666666666663</c:v>
                </c:pt>
                <c:pt idx="7349">
                  <c:v>0</c:v>
                </c:pt>
                <c:pt idx="7350">
                  <c:v>0</c:v>
                </c:pt>
                <c:pt idx="7351">
                  <c:v>0</c:v>
                </c:pt>
                <c:pt idx="7352">
                  <c:v>0.66666666666666663</c:v>
                </c:pt>
                <c:pt idx="7353">
                  <c:v>0.66666666666666663</c:v>
                </c:pt>
                <c:pt idx="7354">
                  <c:v>0.66666666666666663</c:v>
                </c:pt>
                <c:pt idx="7355">
                  <c:v>0.66666666666666663</c:v>
                </c:pt>
                <c:pt idx="7356">
                  <c:v>0.66666666666666663</c:v>
                </c:pt>
                <c:pt idx="7357">
                  <c:v>0</c:v>
                </c:pt>
                <c:pt idx="7358">
                  <c:v>0</c:v>
                </c:pt>
                <c:pt idx="7359">
                  <c:v>0</c:v>
                </c:pt>
                <c:pt idx="7360">
                  <c:v>0</c:v>
                </c:pt>
                <c:pt idx="7361">
                  <c:v>0</c:v>
                </c:pt>
                <c:pt idx="7362">
                  <c:v>0.66666666666666663</c:v>
                </c:pt>
                <c:pt idx="7363">
                  <c:v>0</c:v>
                </c:pt>
                <c:pt idx="7364">
                  <c:v>0.66666666666666663</c:v>
                </c:pt>
                <c:pt idx="7365">
                  <c:v>0</c:v>
                </c:pt>
                <c:pt idx="7366">
                  <c:v>0.66666666666666663</c:v>
                </c:pt>
                <c:pt idx="7367">
                  <c:v>0</c:v>
                </c:pt>
                <c:pt idx="7368">
                  <c:v>0.66666666666666663</c:v>
                </c:pt>
                <c:pt idx="7369">
                  <c:v>0</c:v>
                </c:pt>
                <c:pt idx="7370">
                  <c:v>0</c:v>
                </c:pt>
                <c:pt idx="7371">
                  <c:v>0.66666666666666663</c:v>
                </c:pt>
                <c:pt idx="7372">
                  <c:v>0.66666666666666663</c:v>
                </c:pt>
                <c:pt idx="7373">
                  <c:v>0.66666666666666663</c:v>
                </c:pt>
                <c:pt idx="7374">
                  <c:v>0</c:v>
                </c:pt>
                <c:pt idx="7375">
                  <c:v>0</c:v>
                </c:pt>
                <c:pt idx="7376">
                  <c:v>0</c:v>
                </c:pt>
                <c:pt idx="7377">
                  <c:v>0</c:v>
                </c:pt>
                <c:pt idx="7378">
                  <c:v>0</c:v>
                </c:pt>
                <c:pt idx="7379">
                  <c:v>0</c:v>
                </c:pt>
                <c:pt idx="7380">
                  <c:v>0.66666666666666663</c:v>
                </c:pt>
                <c:pt idx="7381">
                  <c:v>0.66666666666666663</c:v>
                </c:pt>
                <c:pt idx="7382">
                  <c:v>0.66666666666666663</c:v>
                </c:pt>
                <c:pt idx="7383">
                  <c:v>0.66666666666666663</c:v>
                </c:pt>
                <c:pt idx="7384">
                  <c:v>0.66666666666666663</c:v>
                </c:pt>
                <c:pt idx="7385">
                  <c:v>0.66666666666666663</c:v>
                </c:pt>
                <c:pt idx="7386">
                  <c:v>0.66666666666666663</c:v>
                </c:pt>
                <c:pt idx="7387">
                  <c:v>0</c:v>
                </c:pt>
                <c:pt idx="7388">
                  <c:v>0.66666666666666663</c:v>
                </c:pt>
                <c:pt idx="7389">
                  <c:v>0</c:v>
                </c:pt>
                <c:pt idx="7390">
                  <c:v>0.66666666666666663</c:v>
                </c:pt>
                <c:pt idx="7391">
                  <c:v>0.66666666666666663</c:v>
                </c:pt>
                <c:pt idx="7392">
                  <c:v>0.66666666666666663</c:v>
                </c:pt>
                <c:pt idx="7393">
                  <c:v>0.66666666666666663</c:v>
                </c:pt>
                <c:pt idx="7394">
                  <c:v>0</c:v>
                </c:pt>
                <c:pt idx="7395">
                  <c:v>0</c:v>
                </c:pt>
                <c:pt idx="7396">
                  <c:v>0</c:v>
                </c:pt>
                <c:pt idx="7397">
                  <c:v>0</c:v>
                </c:pt>
                <c:pt idx="7398">
                  <c:v>0.66666666666666663</c:v>
                </c:pt>
                <c:pt idx="7399">
                  <c:v>0</c:v>
                </c:pt>
                <c:pt idx="7400">
                  <c:v>0</c:v>
                </c:pt>
                <c:pt idx="7401">
                  <c:v>0</c:v>
                </c:pt>
                <c:pt idx="7402">
                  <c:v>0.66666666666666663</c:v>
                </c:pt>
                <c:pt idx="7403">
                  <c:v>0.66666666666666663</c:v>
                </c:pt>
                <c:pt idx="7404">
                  <c:v>0.66666666666666663</c:v>
                </c:pt>
                <c:pt idx="7405">
                  <c:v>0.66666666666666663</c:v>
                </c:pt>
                <c:pt idx="7406">
                  <c:v>1</c:v>
                </c:pt>
                <c:pt idx="7407">
                  <c:v>0.66666666666666663</c:v>
                </c:pt>
                <c:pt idx="7408">
                  <c:v>0</c:v>
                </c:pt>
                <c:pt idx="7409">
                  <c:v>0.66666666666666663</c:v>
                </c:pt>
                <c:pt idx="7410">
                  <c:v>0</c:v>
                </c:pt>
                <c:pt idx="7411">
                  <c:v>0</c:v>
                </c:pt>
                <c:pt idx="7412">
                  <c:v>1</c:v>
                </c:pt>
                <c:pt idx="7413">
                  <c:v>1</c:v>
                </c:pt>
                <c:pt idx="7414">
                  <c:v>0</c:v>
                </c:pt>
                <c:pt idx="7415">
                  <c:v>1</c:v>
                </c:pt>
                <c:pt idx="7416">
                  <c:v>0</c:v>
                </c:pt>
                <c:pt idx="7417">
                  <c:v>1</c:v>
                </c:pt>
                <c:pt idx="7418">
                  <c:v>0</c:v>
                </c:pt>
                <c:pt idx="7419">
                  <c:v>1</c:v>
                </c:pt>
                <c:pt idx="7420">
                  <c:v>0</c:v>
                </c:pt>
                <c:pt idx="7421">
                  <c:v>1</c:v>
                </c:pt>
                <c:pt idx="7422">
                  <c:v>0</c:v>
                </c:pt>
                <c:pt idx="7423">
                  <c:v>0.33333333333333331</c:v>
                </c:pt>
                <c:pt idx="7424">
                  <c:v>1</c:v>
                </c:pt>
                <c:pt idx="7425">
                  <c:v>0.33333333333333331</c:v>
                </c:pt>
                <c:pt idx="7426">
                  <c:v>0.33333333333333331</c:v>
                </c:pt>
                <c:pt idx="7427">
                  <c:v>0</c:v>
                </c:pt>
                <c:pt idx="7428">
                  <c:v>0.66666666666666663</c:v>
                </c:pt>
                <c:pt idx="7429">
                  <c:v>0.66666666666666663</c:v>
                </c:pt>
                <c:pt idx="7430">
                  <c:v>0</c:v>
                </c:pt>
                <c:pt idx="7431">
                  <c:v>0</c:v>
                </c:pt>
                <c:pt idx="7432">
                  <c:v>0.66666666666666663</c:v>
                </c:pt>
                <c:pt idx="7433">
                  <c:v>0</c:v>
                </c:pt>
                <c:pt idx="7434">
                  <c:v>0.66666666666666663</c:v>
                </c:pt>
                <c:pt idx="7435">
                  <c:v>0</c:v>
                </c:pt>
                <c:pt idx="7436">
                  <c:v>0.66666666666666663</c:v>
                </c:pt>
                <c:pt idx="7437">
                  <c:v>0</c:v>
                </c:pt>
                <c:pt idx="7438">
                  <c:v>0.66666666666666663</c:v>
                </c:pt>
                <c:pt idx="7439">
                  <c:v>0</c:v>
                </c:pt>
                <c:pt idx="7440">
                  <c:v>0.66666666666666663</c:v>
                </c:pt>
                <c:pt idx="7441">
                  <c:v>0</c:v>
                </c:pt>
                <c:pt idx="7442">
                  <c:v>0.66666666666666663</c:v>
                </c:pt>
                <c:pt idx="7443">
                  <c:v>0.66666666666666663</c:v>
                </c:pt>
                <c:pt idx="7444">
                  <c:v>0</c:v>
                </c:pt>
                <c:pt idx="7445">
                  <c:v>0</c:v>
                </c:pt>
                <c:pt idx="7446">
                  <c:v>0.66666666666666663</c:v>
                </c:pt>
                <c:pt idx="7447">
                  <c:v>0.66666666666666663</c:v>
                </c:pt>
                <c:pt idx="7448">
                  <c:v>0</c:v>
                </c:pt>
                <c:pt idx="7449">
                  <c:v>0</c:v>
                </c:pt>
                <c:pt idx="7450">
                  <c:v>0.66666666666666663</c:v>
                </c:pt>
                <c:pt idx="7451">
                  <c:v>0</c:v>
                </c:pt>
                <c:pt idx="7452">
                  <c:v>0.66666666666666663</c:v>
                </c:pt>
                <c:pt idx="7453">
                  <c:v>0</c:v>
                </c:pt>
                <c:pt idx="7454">
                  <c:v>0.66666666666666663</c:v>
                </c:pt>
                <c:pt idx="7455">
                  <c:v>0</c:v>
                </c:pt>
                <c:pt idx="7456">
                  <c:v>0.66666666666666663</c:v>
                </c:pt>
                <c:pt idx="7457">
                  <c:v>0</c:v>
                </c:pt>
                <c:pt idx="7458">
                  <c:v>0.66666666666666663</c:v>
                </c:pt>
                <c:pt idx="7459">
                  <c:v>0</c:v>
                </c:pt>
                <c:pt idx="7460">
                  <c:v>0.66666666666666663</c:v>
                </c:pt>
                <c:pt idx="7461">
                  <c:v>1</c:v>
                </c:pt>
                <c:pt idx="7462">
                  <c:v>0</c:v>
                </c:pt>
                <c:pt idx="7463">
                  <c:v>1</c:v>
                </c:pt>
                <c:pt idx="7464">
                  <c:v>1</c:v>
                </c:pt>
                <c:pt idx="7465">
                  <c:v>1</c:v>
                </c:pt>
                <c:pt idx="7466">
                  <c:v>1</c:v>
                </c:pt>
                <c:pt idx="7467">
                  <c:v>1</c:v>
                </c:pt>
                <c:pt idx="7468">
                  <c:v>1</c:v>
                </c:pt>
                <c:pt idx="7469">
                  <c:v>1</c:v>
                </c:pt>
                <c:pt idx="7470">
                  <c:v>1</c:v>
                </c:pt>
                <c:pt idx="7471">
                  <c:v>1</c:v>
                </c:pt>
                <c:pt idx="7472">
                  <c:v>1</c:v>
                </c:pt>
                <c:pt idx="7473">
                  <c:v>1</c:v>
                </c:pt>
                <c:pt idx="7474">
                  <c:v>1</c:v>
                </c:pt>
                <c:pt idx="7475">
                  <c:v>1</c:v>
                </c:pt>
                <c:pt idx="7476">
                  <c:v>1</c:v>
                </c:pt>
                <c:pt idx="7477">
                  <c:v>1</c:v>
                </c:pt>
                <c:pt idx="7478">
                  <c:v>0</c:v>
                </c:pt>
                <c:pt idx="7479">
                  <c:v>1</c:v>
                </c:pt>
                <c:pt idx="7480">
                  <c:v>1</c:v>
                </c:pt>
                <c:pt idx="7481">
                  <c:v>1</c:v>
                </c:pt>
                <c:pt idx="7482">
                  <c:v>1</c:v>
                </c:pt>
                <c:pt idx="7483">
                  <c:v>1</c:v>
                </c:pt>
                <c:pt idx="7484">
                  <c:v>1</c:v>
                </c:pt>
                <c:pt idx="7485">
                  <c:v>1</c:v>
                </c:pt>
                <c:pt idx="7486">
                  <c:v>1</c:v>
                </c:pt>
                <c:pt idx="7487">
                  <c:v>1</c:v>
                </c:pt>
                <c:pt idx="7488">
                  <c:v>1</c:v>
                </c:pt>
                <c:pt idx="7489">
                  <c:v>1</c:v>
                </c:pt>
                <c:pt idx="7490">
                  <c:v>1</c:v>
                </c:pt>
                <c:pt idx="7491">
                  <c:v>1</c:v>
                </c:pt>
                <c:pt idx="7492">
                  <c:v>1</c:v>
                </c:pt>
                <c:pt idx="7493">
                  <c:v>1</c:v>
                </c:pt>
                <c:pt idx="7494">
                  <c:v>1</c:v>
                </c:pt>
                <c:pt idx="7495">
                  <c:v>1</c:v>
                </c:pt>
                <c:pt idx="7496">
                  <c:v>1</c:v>
                </c:pt>
                <c:pt idx="7497">
                  <c:v>1</c:v>
                </c:pt>
                <c:pt idx="7498">
                  <c:v>1</c:v>
                </c:pt>
                <c:pt idx="7499">
                  <c:v>1</c:v>
                </c:pt>
                <c:pt idx="7500">
                  <c:v>1</c:v>
                </c:pt>
                <c:pt idx="7501">
                  <c:v>0.66666666666666663</c:v>
                </c:pt>
                <c:pt idx="7502">
                  <c:v>0.66666666666666663</c:v>
                </c:pt>
                <c:pt idx="7503">
                  <c:v>0.66666666666666663</c:v>
                </c:pt>
                <c:pt idx="7504">
                  <c:v>0.66666666666666663</c:v>
                </c:pt>
                <c:pt idx="7505">
                  <c:v>0.66666666666666663</c:v>
                </c:pt>
                <c:pt idx="7506">
                  <c:v>0.66666666666666663</c:v>
                </c:pt>
                <c:pt idx="7507">
                  <c:v>0.66666666666666663</c:v>
                </c:pt>
                <c:pt idx="7508">
                  <c:v>0.66666666666666663</c:v>
                </c:pt>
                <c:pt idx="7509">
                  <c:v>0.66666666666666663</c:v>
                </c:pt>
                <c:pt idx="7510">
                  <c:v>0.66666666666666663</c:v>
                </c:pt>
                <c:pt idx="7511">
                  <c:v>0.66666666666666663</c:v>
                </c:pt>
                <c:pt idx="7512">
                  <c:v>0.66666666666666663</c:v>
                </c:pt>
                <c:pt idx="7513">
                  <c:v>0.66666666666666663</c:v>
                </c:pt>
                <c:pt idx="7514">
                  <c:v>0.66666666666666663</c:v>
                </c:pt>
                <c:pt idx="7515">
                  <c:v>0</c:v>
                </c:pt>
                <c:pt idx="7516">
                  <c:v>0.66666666666666663</c:v>
                </c:pt>
                <c:pt idx="7517">
                  <c:v>0.66666666666666663</c:v>
                </c:pt>
                <c:pt idx="7518">
                  <c:v>0.66666666666666663</c:v>
                </c:pt>
                <c:pt idx="7519">
                  <c:v>0.66666666666666663</c:v>
                </c:pt>
                <c:pt idx="7520">
                  <c:v>0.66666666666666663</c:v>
                </c:pt>
                <c:pt idx="7521">
                  <c:v>0.66666666666666663</c:v>
                </c:pt>
                <c:pt idx="7522">
                  <c:v>0.66666666666666663</c:v>
                </c:pt>
                <c:pt idx="7523">
                  <c:v>0.66666666666666663</c:v>
                </c:pt>
                <c:pt idx="7524">
                  <c:v>0.66666666666666663</c:v>
                </c:pt>
                <c:pt idx="7525">
                  <c:v>0.66666666666666663</c:v>
                </c:pt>
                <c:pt idx="7526">
                  <c:v>0.66666666666666663</c:v>
                </c:pt>
                <c:pt idx="7527">
                  <c:v>0.66666666666666663</c:v>
                </c:pt>
                <c:pt idx="7528">
                  <c:v>0.66666666666666663</c:v>
                </c:pt>
                <c:pt idx="7529">
                  <c:v>0.66666666666666663</c:v>
                </c:pt>
                <c:pt idx="7530">
                  <c:v>0.66666666666666663</c:v>
                </c:pt>
                <c:pt idx="7531">
                  <c:v>0.66666666666666663</c:v>
                </c:pt>
                <c:pt idx="7532">
                  <c:v>0.66666666666666663</c:v>
                </c:pt>
                <c:pt idx="7533">
                  <c:v>0.66666666666666663</c:v>
                </c:pt>
                <c:pt idx="7534">
                  <c:v>0.66666666666666663</c:v>
                </c:pt>
                <c:pt idx="7535">
                  <c:v>0.66666666666666663</c:v>
                </c:pt>
                <c:pt idx="7536">
                  <c:v>0.66666666666666663</c:v>
                </c:pt>
                <c:pt idx="7537">
                  <c:v>0.66666666666666663</c:v>
                </c:pt>
                <c:pt idx="7538">
                  <c:v>0.66666666666666663</c:v>
                </c:pt>
                <c:pt idx="7539">
                  <c:v>0.66666666666666663</c:v>
                </c:pt>
                <c:pt idx="7540">
                  <c:v>0.66666666666666663</c:v>
                </c:pt>
                <c:pt idx="7541">
                  <c:v>0.66666666666666663</c:v>
                </c:pt>
                <c:pt idx="7542">
                  <c:v>0.66666666666666663</c:v>
                </c:pt>
                <c:pt idx="7543">
                  <c:v>0.66666666666666663</c:v>
                </c:pt>
                <c:pt idx="7544">
                  <c:v>0.66666666666666663</c:v>
                </c:pt>
                <c:pt idx="7545">
                  <c:v>0.66666666666666663</c:v>
                </c:pt>
                <c:pt idx="7546">
                  <c:v>0.66666666666666663</c:v>
                </c:pt>
                <c:pt idx="7547">
                  <c:v>0.66666666666666663</c:v>
                </c:pt>
                <c:pt idx="7548">
                  <c:v>0.66666666666666663</c:v>
                </c:pt>
                <c:pt idx="7549">
                  <c:v>0.66666666666666663</c:v>
                </c:pt>
                <c:pt idx="7550">
                  <c:v>0.66666666666666663</c:v>
                </c:pt>
                <c:pt idx="7551">
                  <c:v>0.66666666666666663</c:v>
                </c:pt>
                <c:pt idx="7552">
                  <c:v>0.66666666666666663</c:v>
                </c:pt>
                <c:pt idx="7553">
                  <c:v>0.66666666666666663</c:v>
                </c:pt>
                <c:pt idx="7554">
                  <c:v>0.66666666666666663</c:v>
                </c:pt>
                <c:pt idx="7555">
                  <c:v>0.66666666666666663</c:v>
                </c:pt>
                <c:pt idx="7556">
                  <c:v>0.66666666666666663</c:v>
                </c:pt>
                <c:pt idx="7557">
                  <c:v>0.66666666666666663</c:v>
                </c:pt>
                <c:pt idx="7558">
                  <c:v>0.66666666666666663</c:v>
                </c:pt>
                <c:pt idx="7559">
                  <c:v>0.66666666666666663</c:v>
                </c:pt>
                <c:pt idx="7560">
                  <c:v>0.66666666666666663</c:v>
                </c:pt>
                <c:pt idx="7561">
                  <c:v>0.66666666666666663</c:v>
                </c:pt>
                <c:pt idx="7562">
                  <c:v>0.66666666666666663</c:v>
                </c:pt>
                <c:pt idx="7563">
                  <c:v>0.66666666666666663</c:v>
                </c:pt>
                <c:pt idx="7564">
                  <c:v>0.66666666666666663</c:v>
                </c:pt>
                <c:pt idx="7565">
                  <c:v>0.66666666666666663</c:v>
                </c:pt>
                <c:pt idx="7566">
                  <c:v>0.66666666666666663</c:v>
                </c:pt>
                <c:pt idx="7567">
                  <c:v>0.66666666666666663</c:v>
                </c:pt>
                <c:pt idx="7568">
                  <c:v>0.66666666666666663</c:v>
                </c:pt>
                <c:pt idx="7569">
                  <c:v>0.66666666666666663</c:v>
                </c:pt>
                <c:pt idx="7570">
                  <c:v>0.66666666666666663</c:v>
                </c:pt>
                <c:pt idx="7571">
                  <c:v>0.66666666666666663</c:v>
                </c:pt>
                <c:pt idx="7572">
                  <c:v>0.33333333333333331</c:v>
                </c:pt>
                <c:pt idx="7573">
                  <c:v>0.33333333333333331</c:v>
                </c:pt>
                <c:pt idx="7574">
                  <c:v>0.33333333333333331</c:v>
                </c:pt>
                <c:pt idx="7575">
                  <c:v>1</c:v>
                </c:pt>
                <c:pt idx="7576">
                  <c:v>0.33333333333333331</c:v>
                </c:pt>
                <c:pt idx="7577">
                  <c:v>1</c:v>
                </c:pt>
                <c:pt idx="7578">
                  <c:v>0.33333333333333331</c:v>
                </c:pt>
                <c:pt idx="7579">
                  <c:v>0.33333333333333331</c:v>
                </c:pt>
                <c:pt idx="7580">
                  <c:v>1</c:v>
                </c:pt>
                <c:pt idx="7581">
                  <c:v>1</c:v>
                </c:pt>
                <c:pt idx="7582">
                  <c:v>0.33333333333333331</c:v>
                </c:pt>
                <c:pt idx="7583">
                  <c:v>1</c:v>
                </c:pt>
                <c:pt idx="7584">
                  <c:v>0.33333333333333331</c:v>
                </c:pt>
                <c:pt idx="7585">
                  <c:v>0.33333333333333331</c:v>
                </c:pt>
                <c:pt idx="7586">
                  <c:v>0.33333333333333331</c:v>
                </c:pt>
                <c:pt idx="7587">
                  <c:v>0.33333333333333331</c:v>
                </c:pt>
                <c:pt idx="7588">
                  <c:v>1</c:v>
                </c:pt>
                <c:pt idx="7589">
                  <c:v>0.33333333333333331</c:v>
                </c:pt>
                <c:pt idx="7590">
                  <c:v>0.33333333333333331</c:v>
                </c:pt>
                <c:pt idx="7591">
                  <c:v>0.33333333333333331</c:v>
                </c:pt>
                <c:pt idx="7592">
                  <c:v>1</c:v>
                </c:pt>
                <c:pt idx="7593">
                  <c:v>0.33333333333333331</c:v>
                </c:pt>
                <c:pt idx="7594">
                  <c:v>0.33333333333333331</c:v>
                </c:pt>
                <c:pt idx="7595">
                  <c:v>1</c:v>
                </c:pt>
                <c:pt idx="7596">
                  <c:v>0.33333333333333331</c:v>
                </c:pt>
                <c:pt idx="7597">
                  <c:v>0.33333333333333331</c:v>
                </c:pt>
                <c:pt idx="7598">
                  <c:v>1</c:v>
                </c:pt>
                <c:pt idx="7599">
                  <c:v>0.66666666666666663</c:v>
                </c:pt>
                <c:pt idx="7600">
                  <c:v>0.66666666666666663</c:v>
                </c:pt>
                <c:pt idx="7601">
                  <c:v>0.66666666666666663</c:v>
                </c:pt>
                <c:pt idx="7602">
                  <c:v>0.66666666666666663</c:v>
                </c:pt>
                <c:pt idx="7603">
                  <c:v>0.66666666666666663</c:v>
                </c:pt>
                <c:pt idx="7604">
                  <c:v>0.66666666666666663</c:v>
                </c:pt>
                <c:pt idx="7605">
                  <c:v>0.66666666666666663</c:v>
                </c:pt>
                <c:pt idx="7606">
                  <c:v>0.66666666666666663</c:v>
                </c:pt>
                <c:pt idx="7607">
                  <c:v>0.66666666666666663</c:v>
                </c:pt>
                <c:pt idx="7608">
                  <c:v>0.66666666666666663</c:v>
                </c:pt>
                <c:pt idx="7609">
                  <c:v>0.66666666666666663</c:v>
                </c:pt>
                <c:pt idx="7610">
                  <c:v>0.66666666666666663</c:v>
                </c:pt>
                <c:pt idx="7611">
                  <c:v>0.66666666666666663</c:v>
                </c:pt>
                <c:pt idx="7612">
                  <c:v>0.66666666666666663</c:v>
                </c:pt>
                <c:pt idx="7613">
                  <c:v>0.66666666666666663</c:v>
                </c:pt>
                <c:pt idx="7614">
                  <c:v>0.66666666666666663</c:v>
                </c:pt>
                <c:pt idx="7615">
                  <c:v>0.66666666666666663</c:v>
                </c:pt>
                <c:pt idx="7616">
                  <c:v>0.66666666666666663</c:v>
                </c:pt>
                <c:pt idx="7617">
                  <c:v>0.66666666666666663</c:v>
                </c:pt>
                <c:pt idx="7618">
                  <c:v>0.66666666666666663</c:v>
                </c:pt>
                <c:pt idx="7619">
                  <c:v>0.66666666666666663</c:v>
                </c:pt>
                <c:pt idx="7620">
                  <c:v>0.66666666666666663</c:v>
                </c:pt>
                <c:pt idx="7621">
                  <c:v>0.66666666666666663</c:v>
                </c:pt>
                <c:pt idx="7622">
                  <c:v>0.66666666666666663</c:v>
                </c:pt>
                <c:pt idx="7623">
                  <c:v>0.66666666666666663</c:v>
                </c:pt>
                <c:pt idx="7624">
                  <c:v>0.66666666666666663</c:v>
                </c:pt>
                <c:pt idx="7625">
                  <c:v>0.66666666666666663</c:v>
                </c:pt>
                <c:pt idx="7626">
                  <c:v>0.33333333333333331</c:v>
                </c:pt>
                <c:pt idx="7627">
                  <c:v>1</c:v>
                </c:pt>
                <c:pt idx="7628">
                  <c:v>0.33333333333333331</c:v>
                </c:pt>
                <c:pt idx="7629">
                  <c:v>1</c:v>
                </c:pt>
                <c:pt idx="7630">
                  <c:v>0.33333333333333331</c:v>
                </c:pt>
                <c:pt idx="7631">
                  <c:v>0.33333333333333331</c:v>
                </c:pt>
                <c:pt idx="7632">
                  <c:v>0.33333333333333331</c:v>
                </c:pt>
                <c:pt idx="7633">
                  <c:v>1</c:v>
                </c:pt>
                <c:pt idx="7634">
                  <c:v>1</c:v>
                </c:pt>
                <c:pt idx="7635">
                  <c:v>0.33333333333333331</c:v>
                </c:pt>
                <c:pt idx="7636">
                  <c:v>1</c:v>
                </c:pt>
                <c:pt idx="7637">
                  <c:v>0.33333333333333331</c:v>
                </c:pt>
                <c:pt idx="7638">
                  <c:v>0.33333333333333331</c:v>
                </c:pt>
                <c:pt idx="7639">
                  <c:v>0.33333333333333331</c:v>
                </c:pt>
                <c:pt idx="7640">
                  <c:v>1</c:v>
                </c:pt>
                <c:pt idx="7641">
                  <c:v>0.33333333333333331</c:v>
                </c:pt>
                <c:pt idx="7642">
                  <c:v>0.33333333333333331</c:v>
                </c:pt>
                <c:pt idx="7643">
                  <c:v>0.33333333333333331</c:v>
                </c:pt>
                <c:pt idx="7644">
                  <c:v>0.33333333333333331</c:v>
                </c:pt>
                <c:pt idx="7645">
                  <c:v>0.33333333333333331</c:v>
                </c:pt>
                <c:pt idx="7646">
                  <c:v>1</c:v>
                </c:pt>
                <c:pt idx="7647">
                  <c:v>1</c:v>
                </c:pt>
                <c:pt idx="7648">
                  <c:v>0.33333333333333331</c:v>
                </c:pt>
                <c:pt idx="7649">
                  <c:v>0</c:v>
                </c:pt>
                <c:pt idx="7650">
                  <c:v>0</c:v>
                </c:pt>
                <c:pt idx="7651">
                  <c:v>0</c:v>
                </c:pt>
                <c:pt idx="7652">
                  <c:v>0.66666666666666663</c:v>
                </c:pt>
                <c:pt idx="7653">
                  <c:v>0.66666666666666663</c:v>
                </c:pt>
                <c:pt idx="7654">
                  <c:v>0.66666666666666663</c:v>
                </c:pt>
                <c:pt idx="7655">
                  <c:v>0.66666666666666663</c:v>
                </c:pt>
                <c:pt idx="7656">
                  <c:v>0</c:v>
                </c:pt>
                <c:pt idx="7657">
                  <c:v>0</c:v>
                </c:pt>
                <c:pt idx="7658">
                  <c:v>0.66666666666666663</c:v>
                </c:pt>
                <c:pt idx="7659">
                  <c:v>0.66666666666666663</c:v>
                </c:pt>
                <c:pt idx="7660">
                  <c:v>0.66666666666666663</c:v>
                </c:pt>
                <c:pt idx="7661">
                  <c:v>0.66666666666666663</c:v>
                </c:pt>
                <c:pt idx="7662">
                  <c:v>0.66666666666666663</c:v>
                </c:pt>
                <c:pt idx="7663">
                  <c:v>0.66666666666666663</c:v>
                </c:pt>
                <c:pt idx="7664">
                  <c:v>0.66666666666666663</c:v>
                </c:pt>
                <c:pt idx="7665">
                  <c:v>0.66666666666666663</c:v>
                </c:pt>
                <c:pt idx="7666">
                  <c:v>0</c:v>
                </c:pt>
                <c:pt idx="7667">
                  <c:v>0.66666666666666663</c:v>
                </c:pt>
                <c:pt idx="7668">
                  <c:v>0.66666666666666663</c:v>
                </c:pt>
                <c:pt idx="7669">
                  <c:v>0.66666666666666663</c:v>
                </c:pt>
                <c:pt idx="7670">
                  <c:v>0</c:v>
                </c:pt>
                <c:pt idx="7671">
                  <c:v>0.66666666666666663</c:v>
                </c:pt>
                <c:pt idx="7672">
                  <c:v>0.66666666666666663</c:v>
                </c:pt>
                <c:pt idx="7673">
                  <c:v>0</c:v>
                </c:pt>
                <c:pt idx="7674">
                  <c:v>0.66666666666666663</c:v>
                </c:pt>
                <c:pt idx="7675">
                  <c:v>0.66666666666666663</c:v>
                </c:pt>
                <c:pt idx="7676">
                  <c:v>0</c:v>
                </c:pt>
                <c:pt idx="7677">
                  <c:v>0.66666666666666663</c:v>
                </c:pt>
                <c:pt idx="7678">
                  <c:v>0</c:v>
                </c:pt>
                <c:pt idx="7679">
                  <c:v>0.66666666666666663</c:v>
                </c:pt>
                <c:pt idx="7680">
                  <c:v>0.66666666666666663</c:v>
                </c:pt>
                <c:pt idx="7681">
                  <c:v>0.66666666666666663</c:v>
                </c:pt>
                <c:pt idx="7682">
                  <c:v>0.66666666666666663</c:v>
                </c:pt>
                <c:pt idx="7683">
                  <c:v>0.66666666666666663</c:v>
                </c:pt>
                <c:pt idx="7684">
                  <c:v>0.66666666666666663</c:v>
                </c:pt>
                <c:pt idx="7685">
                  <c:v>0</c:v>
                </c:pt>
                <c:pt idx="7686">
                  <c:v>0</c:v>
                </c:pt>
                <c:pt idx="7687">
                  <c:v>0.66666666666666663</c:v>
                </c:pt>
                <c:pt idx="7688">
                  <c:v>0</c:v>
                </c:pt>
                <c:pt idx="7689">
                  <c:v>0.66666666666666663</c:v>
                </c:pt>
                <c:pt idx="7690">
                  <c:v>0.66666666666666663</c:v>
                </c:pt>
                <c:pt idx="7691">
                  <c:v>0.66666666666666663</c:v>
                </c:pt>
                <c:pt idx="7692">
                  <c:v>0.66666666666666663</c:v>
                </c:pt>
                <c:pt idx="7693">
                  <c:v>0.66666666666666663</c:v>
                </c:pt>
                <c:pt idx="7694">
                  <c:v>0.66666666666666663</c:v>
                </c:pt>
                <c:pt idx="7695">
                  <c:v>0.66666666666666663</c:v>
                </c:pt>
                <c:pt idx="7696">
                  <c:v>0.66666666666666663</c:v>
                </c:pt>
                <c:pt idx="7697">
                  <c:v>0</c:v>
                </c:pt>
                <c:pt idx="7698">
                  <c:v>0.66666666666666663</c:v>
                </c:pt>
                <c:pt idx="7699">
                  <c:v>0</c:v>
                </c:pt>
                <c:pt idx="7700">
                  <c:v>1</c:v>
                </c:pt>
                <c:pt idx="7701">
                  <c:v>1</c:v>
                </c:pt>
                <c:pt idx="7702">
                  <c:v>0.33333333333333331</c:v>
                </c:pt>
                <c:pt idx="7703">
                  <c:v>0.33333333333333331</c:v>
                </c:pt>
                <c:pt idx="7704">
                  <c:v>0.33333333333333331</c:v>
                </c:pt>
                <c:pt idx="7705">
                  <c:v>0.33333333333333331</c:v>
                </c:pt>
                <c:pt idx="7706">
                  <c:v>1</c:v>
                </c:pt>
                <c:pt idx="7707">
                  <c:v>1</c:v>
                </c:pt>
                <c:pt idx="7708">
                  <c:v>1</c:v>
                </c:pt>
                <c:pt idx="7709">
                  <c:v>0.33333333333333331</c:v>
                </c:pt>
                <c:pt idx="7710">
                  <c:v>0.33333333333333331</c:v>
                </c:pt>
                <c:pt idx="7711">
                  <c:v>1</c:v>
                </c:pt>
                <c:pt idx="7712">
                  <c:v>1</c:v>
                </c:pt>
                <c:pt idx="7713">
                  <c:v>1</c:v>
                </c:pt>
                <c:pt idx="7714">
                  <c:v>0.33333333333333331</c:v>
                </c:pt>
                <c:pt idx="7715">
                  <c:v>1</c:v>
                </c:pt>
                <c:pt idx="7716">
                  <c:v>0.33333333333333331</c:v>
                </c:pt>
                <c:pt idx="7717">
                  <c:v>1</c:v>
                </c:pt>
                <c:pt idx="7718">
                  <c:v>1</c:v>
                </c:pt>
                <c:pt idx="7719">
                  <c:v>1</c:v>
                </c:pt>
                <c:pt idx="7720">
                  <c:v>0.33333333333333331</c:v>
                </c:pt>
                <c:pt idx="7721">
                  <c:v>1</c:v>
                </c:pt>
                <c:pt idx="7722">
                  <c:v>1</c:v>
                </c:pt>
                <c:pt idx="7723">
                  <c:v>1</c:v>
                </c:pt>
                <c:pt idx="7724">
                  <c:v>1</c:v>
                </c:pt>
                <c:pt idx="7725">
                  <c:v>0.33333333333333331</c:v>
                </c:pt>
                <c:pt idx="7726">
                  <c:v>1</c:v>
                </c:pt>
                <c:pt idx="7727">
                  <c:v>0.33333333333333331</c:v>
                </c:pt>
                <c:pt idx="7728">
                  <c:v>1</c:v>
                </c:pt>
                <c:pt idx="7729">
                  <c:v>1</c:v>
                </c:pt>
                <c:pt idx="7730">
                  <c:v>0.33333333333333331</c:v>
                </c:pt>
                <c:pt idx="7731">
                  <c:v>1</c:v>
                </c:pt>
                <c:pt idx="7732">
                  <c:v>0.33333333333333331</c:v>
                </c:pt>
                <c:pt idx="7733">
                  <c:v>0.33333333333333331</c:v>
                </c:pt>
                <c:pt idx="7734">
                  <c:v>0.33333333333333331</c:v>
                </c:pt>
                <c:pt idx="7735">
                  <c:v>0.33333333333333331</c:v>
                </c:pt>
                <c:pt idx="7736">
                  <c:v>1</c:v>
                </c:pt>
                <c:pt idx="7737">
                  <c:v>0.33333333333333331</c:v>
                </c:pt>
                <c:pt idx="7738">
                  <c:v>0.33333333333333331</c:v>
                </c:pt>
                <c:pt idx="7739">
                  <c:v>1</c:v>
                </c:pt>
                <c:pt idx="7740">
                  <c:v>1</c:v>
                </c:pt>
                <c:pt idx="7741">
                  <c:v>0.33333333333333331</c:v>
                </c:pt>
                <c:pt idx="7742">
                  <c:v>1</c:v>
                </c:pt>
                <c:pt idx="7743">
                  <c:v>0.33333333333333331</c:v>
                </c:pt>
                <c:pt idx="7744">
                  <c:v>0.33333333333333331</c:v>
                </c:pt>
                <c:pt idx="7745">
                  <c:v>0.33333333333333331</c:v>
                </c:pt>
                <c:pt idx="7746">
                  <c:v>0.33333333333333331</c:v>
                </c:pt>
                <c:pt idx="7747">
                  <c:v>0</c:v>
                </c:pt>
                <c:pt idx="7748">
                  <c:v>0.33333333333333331</c:v>
                </c:pt>
                <c:pt idx="7749">
                  <c:v>1</c:v>
                </c:pt>
                <c:pt idx="7750">
                  <c:v>0.33333333333333331</c:v>
                </c:pt>
                <c:pt idx="7751">
                  <c:v>1</c:v>
                </c:pt>
                <c:pt idx="7752">
                  <c:v>0.33333333333333331</c:v>
                </c:pt>
                <c:pt idx="7753">
                  <c:v>1</c:v>
                </c:pt>
                <c:pt idx="7754">
                  <c:v>1</c:v>
                </c:pt>
                <c:pt idx="7755">
                  <c:v>0.33333333333333331</c:v>
                </c:pt>
                <c:pt idx="7756">
                  <c:v>0.33333333333333331</c:v>
                </c:pt>
                <c:pt idx="7757">
                  <c:v>0.33333333333333331</c:v>
                </c:pt>
                <c:pt idx="7758">
                  <c:v>1</c:v>
                </c:pt>
                <c:pt idx="7759">
                  <c:v>1</c:v>
                </c:pt>
                <c:pt idx="7760">
                  <c:v>0.33333333333333331</c:v>
                </c:pt>
                <c:pt idx="7761">
                  <c:v>1</c:v>
                </c:pt>
                <c:pt idx="7762">
                  <c:v>0.33333333333333331</c:v>
                </c:pt>
                <c:pt idx="7763">
                  <c:v>1</c:v>
                </c:pt>
                <c:pt idx="7764">
                  <c:v>1</c:v>
                </c:pt>
                <c:pt idx="7765">
                  <c:v>0.33333333333333331</c:v>
                </c:pt>
                <c:pt idx="7766">
                  <c:v>0.33333333333333331</c:v>
                </c:pt>
                <c:pt idx="7767">
                  <c:v>1</c:v>
                </c:pt>
                <c:pt idx="7768">
                  <c:v>0.33333333333333331</c:v>
                </c:pt>
                <c:pt idx="7769">
                  <c:v>1</c:v>
                </c:pt>
                <c:pt idx="7770">
                  <c:v>0.33333333333333331</c:v>
                </c:pt>
                <c:pt idx="7771">
                  <c:v>0.33333333333333331</c:v>
                </c:pt>
                <c:pt idx="7772">
                  <c:v>0.33333333333333331</c:v>
                </c:pt>
                <c:pt idx="7773">
                  <c:v>1</c:v>
                </c:pt>
                <c:pt idx="7774">
                  <c:v>1</c:v>
                </c:pt>
                <c:pt idx="7775">
                  <c:v>1</c:v>
                </c:pt>
                <c:pt idx="7776">
                  <c:v>1</c:v>
                </c:pt>
                <c:pt idx="7777">
                  <c:v>1</c:v>
                </c:pt>
                <c:pt idx="7778">
                  <c:v>0.33333333333333331</c:v>
                </c:pt>
                <c:pt idx="7779">
                  <c:v>0.33333333333333331</c:v>
                </c:pt>
                <c:pt idx="7780">
                  <c:v>1</c:v>
                </c:pt>
                <c:pt idx="7781">
                  <c:v>0.33333333333333331</c:v>
                </c:pt>
                <c:pt idx="7782">
                  <c:v>1</c:v>
                </c:pt>
                <c:pt idx="7783">
                  <c:v>0.33333333333333331</c:v>
                </c:pt>
                <c:pt idx="7784">
                  <c:v>1</c:v>
                </c:pt>
                <c:pt idx="7785">
                  <c:v>0.33333333333333331</c:v>
                </c:pt>
                <c:pt idx="7786">
                  <c:v>0.33333333333333331</c:v>
                </c:pt>
                <c:pt idx="7787">
                  <c:v>0.33333333333333331</c:v>
                </c:pt>
                <c:pt idx="7788">
                  <c:v>0.33333333333333331</c:v>
                </c:pt>
                <c:pt idx="7789">
                  <c:v>1</c:v>
                </c:pt>
                <c:pt idx="7790">
                  <c:v>1</c:v>
                </c:pt>
                <c:pt idx="7791">
                  <c:v>0.33333333333333331</c:v>
                </c:pt>
                <c:pt idx="7792">
                  <c:v>1</c:v>
                </c:pt>
                <c:pt idx="7793">
                  <c:v>0.33333333333333331</c:v>
                </c:pt>
                <c:pt idx="7794">
                  <c:v>1</c:v>
                </c:pt>
                <c:pt idx="7795">
                  <c:v>1</c:v>
                </c:pt>
                <c:pt idx="7796">
                  <c:v>0.33333333333333331</c:v>
                </c:pt>
                <c:pt idx="7797">
                  <c:v>1</c:v>
                </c:pt>
                <c:pt idx="7798">
                  <c:v>1</c:v>
                </c:pt>
                <c:pt idx="7799">
                  <c:v>0.33333333333333331</c:v>
                </c:pt>
                <c:pt idx="7800">
                  <c:v>0.33333333333333331</c:v>
                </c:pt>
                <c:pt idx="7801">
                  <c:v>1</c:v>
                </c:pt>
                <c:pt idx="7802">
                  <c:v>0.33333333333333331</c:v>
                </c:pt>
                <c:pt idx="7803">
                  <c:v>0.33333333333333331</c:v>
                </c:pt>
                <c:pt idx="7804">
                  <c:v>0.33333333333333331</c:v>
                </c:pt>
                <c:pt idx="7805">
                  <c:v>1</c:v>
                </c:pt>
                <c:pt idx="7806">
                  <c:v>1</c:v>
                </c:pt>
                <c:pt idx="7807">
                  <c:v>1</c:v>
                </c:pt>
                <c:pt idx="7808">
                  <c:v>1</c:v>
                </c:pt>
                <c:pt idx="7809">
                  <c:v>0.33333333333333331</c:v>
                </c:pt>
                <c:pt idx="7810">
                  <c:v>1</c:v>
                </c:pt>
                <c:pt idx="7811">
                  <c:v>1</c:v>
                </c:pt>
                <c:pt idx="7812">
                  <c:v>0.33333333333333331</c:v>
                </c:pt>
                <c:pt idx="7813">
                  <c:v>0.33333333333333331</c:v>
                </c:pt>
                <c:pt idx="7814">
                  <c:v>0.33333333333333331</c:v>
                </c:pt>
                <c:pt idx="7815">
                  <c:v>1</c:v>
                </c:pt>
                <c:pt idx="7816">
                  <c:v>0.33333333333333331</c:v>
                </c:pt>
                <c:pt idx="7817">
                  <c:v>0.33333333333333331</c:v>
                </c:pt>
                <c:pt idx="7818">
                  <c:v>0.33333333333333331</c:v>
                </c:pt>
                <c:pt idx="7819">
                  <c:v>1</c:v>
                </c:pt>
                <c:pt idx="7820">
                  <c:v>1</c:v>
                </c:pt>
                <c:pt idx="7821">
                  <c:v>1</c:v>
                </c:pt>
                <c:pt idx="7822">
                  <c:v>1</c:v>
                </c:pt>
                <c:pt idx="7823">
                  <c:v>0.33333333333333331</c:v>
                </c:pt>
                <c:pt idx="7824">
                  <c:v>1</c:v>
                </c:pt>
                <c:pt idx="7825">
                  <c:v>1</c:v>
                </c:pt>
                <c:pt idx="7826">
                  <c:v>0.33333333333333331</c:v>
                </c:pt>
                <c:pt idx="7827">
                  <c:v>0.33333333333333331</c:v>
                </c:pt>
                <c:pt idx="7828">
                  <c:v>1</c:v>
                </c:pt>
                <c:pt idx="7829">
                  <c:v>0.33333333333333331</c:v>
                </c:pt>
                <c:pt idx="7830">
                  <c:v>1</c:v>
                </c:pt>
                <c:pt idx="7831">
                  <c:v>1</c:v>
                </c:pt>
                <c:pt idx="7832">
                  <c:v>0.33333333333333331</c:v>
                </c:pt>
                <c:pt idx="7833">
                  <c:v>0.33333333333333331</c:v>
                </c:pt>
                <c:pt idx="7834">
                  <c:v>1</c:v>
                </c:pt>
                <c:pt idx="7835">
                  <c:v>1</c:v>
                </c:pt>
                <c:pt idx="7836">
                  <c:v>0.33333333333333331</c:v>
                </c:pt>
                <c:pt idx="7837">
                  <c:v>1</c:v>
                </c:pt>
                <c:pt idx="7838">
                  <c:v>0.33333333333333331</c:v>
                </c:pt>
                <c:pt idx="7839">
                  <c:v>0.33333333333333331</c:v>
                </c:pt>
                <c:pt idx="7840">
                  <c:v>1</c:v>
                </c:pt>
                <c:pt idx="7841">
                  <c:v>1</c:v>
                </c:pt>
                <c:pt idx="7842">
                  <c:v>1</c:v>
                </c:pt>
                <c:pt idx="7843">
                  <c:v>0.33333333333333331</c:v>
                </c:pt>
                <c:pt idx="7844">
                  <c:v>0.33333333333333331</c:v>
                </c:pt>
                <c:pt idx="7845">
                  <c:v>0.33333333333333331</c:v>
                </c:pt>
                <c:pt idx="7846">
                  <c:v>0.33333333333333331</c:v>
                </c:pt>
                <c:pt idx="7847">
                  <c:v>0.33333333333333331</c:v>
                </c:pt>
                <c:pt idx="7848">
                  <c:v>1</c:v>
                </c:pt>
                <c:pt idx="7849">
                  <c:v>0.33333333333333331</c:v>
                </c:pt>
                <c:pt idx="7850">
                  <c:v>1</c:v>
                </c:pt>
                <c:pt idx="7851">
                  <c:v>0.33333333333333331</c:v>
                </c:pt>
                <c:pt idx="7852">
                  <c:v>1</c:v>
                </c:pt>
                <c:pt idx="7853">
                  <c:v>1</c:v>
                </c:pt>
                <c:pt idx="7854">
                  <c:v>0.33333333333333331</c:v>
                </c:pt>
                <c:pt idx="7855">
                  <c:v>0.33333333333333331</c:v>
                </c:pt>
                <c:pt idx="7856">
                  <c:v>1</c:v>
                </c:pt>
                <c:pt idx="7857">
                  <c:v>0</c:v>
                </c:pt>
                <c:pt idx="7858">
                  <c:v>1</c:v>
                </c:pt>
                <c:pt idx="7859">
                  <c:v>0.33333333333333331</c:v>
                </c:pt>
                <c:pt idx="7860">
                  <c:v>0.33333333333333331</c:v>
                </c:pt>
                <c:pt idx="7861">
                  <c:v>1</c:v>
                </c:pt>
                <c:pt idx="7862">
                  <c:v>0.66666666666666663</c:v>
                </c:pt>
                <c:pt idx="7863">
                  <c:v>0</c:v>
                </c:pt>
                <c:pt idx="7864">
                  <c:v>0.66666666666666663</c:v>
                </c:pt>
                <c:pt idx="7865">
                  <c:v>0</c:v>
                </c:pt>
                <c:pt idx="7866">
                  <c:v>0.66666666666666663</c:v>
                </c:pt>
                <c:pt idx="7867">
                  <c:v>0.66666666666666663</c:v>
                </c:pt>
                <c:pt idx="7868">
                  <c:v>0.66666666666666663</c:v>
                </c:pt>
                <c:pt idx="7869">
                  <c:v>0.66666666666666663</c:v>
                </c:pt>
                <c:pt idx="7870">
                  <c:v>0</c:v>
                </c:pt>
                <c:pt idx="7871">
                  <c:v>0.66666666666666663</c:v>
                </c:pt>
                <c:pt idx="7872">
                  <c:v>0</c:v>
                </c:pt>
                <c:pt idx="7873">
                  <c:v>0</c:v>
                </c:pt>
                <c:pt idx="7874">
                  <c:v>0</c:v>
                </c:pt>
                <c:pt idx="7875">
                  <c:v>0.66666666666666663</c:v>
                </c:pt>
                <c:pt idx="7876">
                  <c:v>0.66666666666666663</c:v>
                </c:pt>
                <c:pt idx="7877">
                  <c:v>0.66666666666666663</c:v>
                </c:pt>
                <c:pt idx="7878">
                  <c:v>0.33333333333333331</c:v>
                </c:pt>
                <c:pt idx="7879">
                  <c:v>1</c:v>
                </c:pt>
                <c:pt idx="7880">
                  <c:v>1</c:v>
                </c:pt>
                <c:pt idx="7881">
                  <c:v>1</c:v>
                </c:pt>
                <c:pt idx="7882">
                  <c:v>0.33333333333333331</c:v>
                </c:pt>
                <c:pt idx="7883">
                  <c:v>0.33333333333333331</c:v>
                </c:pt>
                <c:pt idx="7884">
                  <c:v>0.33333333333333331</c:v>
                </c:pt>
                <c:pt idx="7885">
                  <c:v>1</c:v>
                </c:pt>
                <c:pt idx="7886">
                  <c:v>0.33333333333333331</c:v>
                </c:pt>
                <c:pt idx="7887">
                  <c:v>0.33333333333333331</c:v>
                </c:pt>
                <c:pt idx="7888">
                  <c:v>0.33333333333333331</c:v>
                </c:pt>
                <c:pt idx="7889">
                  <c:v>1</c:v>
                </c:pt>
                <c:pt idx="7890">
                  <c:v>0.33333333333333331</c:v>
                </c:pt>
                <c:pt idx="7891">
                  <c:v>0.33333333333333331</c:v>
                </c:pt>
                <c:pt idx="7892">
                  <c:v>0.33333333333333331</c:v>
                </c:pt>
                <c:pt idx="7893">
                  <c:v>1</c:v>
                </c:pt>
                <c:pt idx="7894">
                  <c:v>1</c:v>
                </c:pt>
                <c:pt idx="7895">
                  <c:v>1</c:v>
                </c:pt>
                <c:pt idx="7896">
                  <c:v>1</c:v>
                </c:pt>
                <c:pt idx="7897">
                  <c:v>1</c:v>
                </c:pt>
                <c:pt idx="7898">
                  <c:v>1</c:v>
                </c:pt>
                <c:pt idx="7899">
                  <c:v>1</c:v>
                </c:pt>
                <c:pt idx="7900">
                  <c:v>0.33333333333333331</c:v>
                </c:pt>
                <c:pt idx="7901">
                  <c:v>1</c:v>
                </c:pt>
                <c:pt idx="7902">
                  <c:v>0.33333333333333331</c:v>
                </c:pt>
                <c:pt idx="7903">
                  <c:v>0.33333333333333331</c:v>
                </c:pt>
                <c:pt idx="7904">
                  <c:v>0.33333333333333331</c:v>
                </c:pt>
                <c:pt idx="7905">
                  <c:v>1</c:v>
                </c:pt>
                <c:pt idx="7906">
                  <c:v>0.33333333333333331</c:v>
                </c:pt>
                <c:pt idx="7907">
                  <c:v>0.33333333333333331</c:v>
                </c:pt>
                <c:pt idx="7908">
                  <c:v>1</c:v>
                </c:pt>
                <c:pt idx="7909">
                  <c:v>1</c:v>
                </c:pt>
                <c:pt idx="7910">
                  <c:v>1</c:v>
                </c:pt>
                <c:pt idx="7911">
                  <c:v>0.33333333333333331</c:v>
                </c:pt>
                <c:pt idx="7912">
                  <c:v>1</c:v>
                </c:pt>
                <c:pt idx="7913">
                  <c:v>1</c:v>
                </c:pt>
                <c:pt idx="7914">
                  <c:v>1</c:v>
                </c:pt>
                <c:pt idx="7915">
                  <c:v>1</c:v>
                </c:pt>
                <c:pt idx="7916">
                  <c:v>1</c:v>
                </c:pt>
                <c:pt idx="7917">
                  <c:v>1</c:v>
                </c:pt>
                <c:pt idx="7918">
                  <c:v>1</c:v>
                </c:pt>
                <c:pt idx="7919">
                  <c:v>0.33333333333333331</c:v>
                </c:pt>
                <c:pt idx="7920">
                  <c:v>0.33333333333333331</c:v>
                </c:pt>
                <c:pt idx="7921">
                  <c:v>0.33333333333333331</c:v>
                </c:pt>
                <c:pt idx="7922">
                  <c:v>0.33333333333333331</c:v>
                </c:pt>
                <c:pt idx="7923">
                  <c:v>0.33333333333333331</c:v>
                </c:pt>
                <c:pt idx="7924">
                  <c:v>0.33333333333333331</c:v>
                </c:pt>
                <c:pt idx="7925">
                  <c:v>0.33333333333333331</c:v>
                </c:pt>
                <c:pt idx="7926">
                  <c:v>1</c:v>
                </c:pt>
                <c:pt idx="7927">
                  <c:v>0.33333333333333331</c:v>
                </c:pt>
                <c:pt idx="7928">
                  <c:v>1</c:v>
                </c:pt>
                <c:pt idx="7929">
                  <c:v>1</c:v>
                </c:pt>
                <c:pt idx="7930">
                  <c:v>0.33333333333333331</c:v>
                </c:pt>
                <c:pt idx="7931">
                  <c:v>0.33333333333333331</c:v>
                </c:pt>
                <c:pt idx="7932">
                  <c:v>0.33333333333333331</c:v>
                </c:pt>
                <c:pt idx="7933">
                  <c:v>1</c:v>
                </c:pt>
                <c:pt idx="7934">
                  <c:v>1</c:v>
                </c:pt>
                <c:pt idx="7935">
                  <c:v>0.33333333333333331</c:v>
                </c:pt>
                <c:pt idx="7936">
                  <c:v>1</c:v>
                </c:pt>
                <c:pt idx="7937">
                  <c:v>1</c:v>
                </c:pt>
                <c:pt idx="7938">
                  <c:v>0.33333333333333331</c:v>
                </c:pt>
                <c:pt idx="7939">
                  <c:v>0.33333333333333331</c:v>
                </c:pt>
                <c:pt idx="7940">
                  <c:v>0.33333333333333331</c:v>
                </c:pt>
                <c:pt idx="7941">
                  <c:v>1</c:v>
                </c:pt>
                <c:pt idx="7942">
                  <c:v>0.33333333333333331</c:v>
                </c:pt>
                <c:pt idx="7943">
                  <c:v>0.33333333333333331</c:v>
                </c:pt>
                <c:pt idx="7944">
                  <c:v>0.33333333333333331</c:v>
                </c:pt>
                <c:pt idx="7945">
                  <c:v>1</c:v>
                </c:pt>
                <c:pt idx="7946">
                  <c:v>0.33333333333333331</c:v>
                </c:pt>
                <c:pt idx="7947">
                  <c:v>0.33333333333333331</c:v>
                </c:pt>
                <c:pt idx="7948">
                  <c:v>1</c:v>
                </c:pt>
                <c:pt idx="7949">
                  <c:v>1</c:v>
                </c:pt>
                <c:pt idx="7950">
                  <c:v>0.33333333333333331</c:v>
                </c:pt>
                <c:pt idx="7951">
                  <c:v>0.33333333333333331</c:v>
                </c:pt>
                <c:pt idx="7952">
                  <c:v>0.33333333333333331</c:v>
                </c:pt>
                <c:pt idx="7953">
                  <c:v>0.33333333333333331</c:v>
                </c:pt>
                <c:pt idx="7954">
                  <c:v>0.33333333333333331</c:v>
                </c:pt>
                <c:pt idx="7955">
                  <c:v>1</c:v>
                </c:pt>
                <c:pt idx="7956">
                  <c:v>1</c:v>
                </c:pt>
                <c:pt idx="7957">
                  <c:v>1</c:v>
                </c:pt>
                <c:pt idx="7958">
                  <c:v>0.33333333333333331</c:v>
                </c:pt>
                <c:pt idx="7959">
                  <c:v>0.33333333333333331</c:v>
                </c:pt>
                <c:pt idx="7960">
                  <c:v>0.33333333333333331</c:v>
                </c:pt>
                <c:pt idx="7961">
                  <c:v>1</c:v>
                </c:pt>
                <c:pt idx="7962">
                  <c:v>1</c:v>
                </c:pt>
                <c:pt idx="7963">
                  <c:v>0.33333333333333331</c:v>
                </c:pt>
                <c:pt idx="7964">
                  <c:v>1</c:v>
                </c:pt>
                <c:pt idx="7965">
                  <c:v>0.33333333333333331</c:v>
                </c:pt>
                <c:pt idx="7966">
                  <c:v>0.33333333333333331</c:v>
                </c:pt>
                <c:pt idx="7967">
                  <c:v>1</c:v>
                </c:pt>
                <c:pt idx="7968">
                  <c:v>0.33333333333333331</c:v>
                </c:pt>
                <c:pt idx="7969">
                  <c:v>1</c:v>
                </c:pt>
                <c:pt idx="7970">
                  <c:v>0.33333333333333331</c:v>
                </c:pt>
                <c:pt idx="7971">
                  <c:v>0.33333333333333331</c:v>
                </c:pt>
                <c:pt idx="7972">
                  <c:v>0.33333333333333331</c:v>
                </c:pt>
                <c:pt idx="7973">
                  <c:v>1</c:v>
                </c:pt>
                <c:pt idx="7974">
                  <c:v>1</c:v>
                </c:pt>
                <c:pt idx="7975">
                  <c:v>1</c:v>
                </c:pt>
                <c:pt idx="7976">
                  <c:v>0.33333333333333331</c:v>
                </c:pt>
                <c:pt idx="7977">
                  <c:v>1</c:v>
                </c:pt>
                <c:pt idx="7978">
                  <c:v>1</c:v>
                </c:pt>
                <c:pt idx="7979">
                  <c:v>1</c:v>
                </c:pt>
                <c:pt idx="7980">
                  <c:v>1</c:v>
                </c:pt>
                <c:pt idx="7981">
                  <c:v>1</c:v>
                </c:pt>
                <c:pt idx="7982">
                  <c:v>0.33333333333333331</c:v>
                </c:pt>
                <c:pt idx="7983">
                  <c:v>1</c:v>
                </c:pt>
                <c:pt idx="7984">
                  <c:v>0.33333333333333331</c:v>
                </c:pt>
                <c:pt idx="7985">
                  <c:v>1</c:v>
                </c:pt>
                <c:pt idx="7986">
                  <c:v>1</c:v>
                </c:pt>
                <c:pt idx="7987">
                  <c:v>1</c:v>
                </c:pt>
                <c:pt idx="7988">
                  <c:v>1</c:v>
                </c:pt>
                <c:pt idx="7989">
                  <c:v>1</c:v>
                </c:pt>
                <c:pt idx="7990">
                  <c:v>0.33333333333333331</c:v>
                </c:pt>
                <c:pt idx="7991">
                  <c:v>1</c:v>
                </c:pt>
                <c:pt idx="7992">
                  <c:v>1</c:v>
                </c:pt>
                <c:pt idx="7993">
                  <c:v>0.33333333333333331</c:v>
                </c:pt>
                <c:pt idx="7994">
                  <c:v>0.33333333333333331</c:v>
                </c:pt>
                <c:pt idx="7995">
                  <c:v>1</c:v>
                </c:pt>
                <c:pt idx="7996">
                  <c:v>1</c:v>
                </c:pt>
                <c:pt idx="7997">
                  <c:v>0.33333333333333331</c:v>
                </c:pt>
                <c:pt idx="7998">
                  <c:v>1</c:v>
                </c:pt>
                <c:pt idx="7999">
                  <c:v>0.33333333333333331</c:v>
                </c:pt>
                <c:pt idx="8000">
                  <c:v>1</c:v>
                </c:pt>
                <c:pt idx="8001">
                  <c:v>0.33333333333333331</c:v>
                </c:pt>
                <c:pt idx="8002">
                  <c:v>0.33333333333333331</c:v>
                </c:pt>
                <c:pt idx="8003">
                  <c:v>1</c:v>
                </c:pt>
                <c:pt idx="8004">
                  <c:v>1</c:v>
                </c:pt>
                <c:pt idx="8005">
                  <c:v>0.33333333333333331</c:v>
                </c:pt>
                <c:pt idx="8006">
                  <c:v>0.33333333333333331</c:v>
                </c:pt>
                <c:pt idx="8007">
                  <c:v>0.33333333333333331</c:v>
                </c:pt>
                <c:pt idx="8008">
                  <c:v>1</c:v>
                </c:pt>
                <c:pt idx="8009">
                  <c:v>0.33333333333333331</c:v>
                </c:pt>
                <c:pt idx="8010">
                  <c:v>0.33333333333333331</c:v>
                </c:pt>
                <c:pt idx="8011">
                  <c:v>0.33333333333333331</c:v>
                </c:pt>
                <c:pt idx="8012">
                  <c:v>1</c:v>
                </c:pt>
                <c:pt idx="8013">
                  <c:v>0.33333333333333331</c:v>
                </c:pt>
                <c:pt idx="8014">
                  <c:v>1</c:v>
                </c:pt>
                <c:pt idx="8015">
                  <c:v>1</c:v>
                </c:pt>
                <c:pt idx="8016">
                  <c:v>0.33333333333333331</c:v>
                </c:pt>
                <c:pt idx="8017">
                  <c:v>1</c:v>
                </c:pt>
                <c:pt idx="8018">
                  <c:v>1</c:v>
                </c:pt>
                <c:pt idx="8019">
                  <c:v>0.33333333333333331</c:v>
                </c:pt>
                <c:pt idx="8020">
                  <c:v>1</c:v>
                </c:pt>
                <c:pt idx="8021">
                  <c:v>0.33333333333333331</c:v>
                </c:pt>
                <c:pt idx="8022">
                  <c:v>0.33333333333333331</c:v>
                </c:pt>
                <c:pt idx="8023">
                  <c:v>0.33333333333333331</c:v>
                </c:pt>
                <c:pt idx="8024">
                  <c:v>0.33333333333333331</c:v>
                </c:pt>
                <c:pt idx="8025">
                  <c:v>0.33333333333333331</c:v>
                </c:pt>
                <c:pt idx="8026">
                  <c:v>1</c:v>
                </c:pt>
                <c:pt idx="8027">
                  <c:v>1</c:v>
                </c:pt>
                <c:pt idx="8028">
                  <c:v>1</c:v>
                </c:pt>
                <c:pt idx="8029">
                  <c:v>0.33333333333333331</c:v>
                </c:pt>
                <c:pt idx="8030">
                  <c:v>0.33333333333333331</c:v>
                </c:pt>
                <c:pt idx="8031">
                  <c:v>0.33333333333333331</c:v>
                </c:pt>
                <c:pt idx="8032">
                  <c:v>0.33333333333333331</c:v>
                </c:pt>
                <c:pt idx="8033">
                  <c:v>0.33333333333333331</c:v>
                </c:pt>
                <c:pt idx="8034">
                  <c:v>0.33333333333333331</c:v>
                </c:pt>
                <c:pt idx="8035">
                  <c:v>0.33333333333333331</c:v>
                </c:pt>
                <c:pt idx="8036">
                  <c:v>0.33333333333333331</c:v>
                </c:pt>
                <c:pt idx="8037">
                  <c:v>0.33333333333333331</c:v>
                </c:pt>
                <c:pt idx="8038">
                  <c:v>0.33333333333333331</c:v>
                </c:pt>
                <c:pt idx="8039">
                  <c:v>1</c:v>
                </c:pt>
                <c:pt idx="8040">
                  <c:v>1</c:v>
                </c:pt>
                <c:pt idx="8041">
                  <c:v>1</c:v>
                </c:pt>
                <c:pt idx="8042">
                  <c:v>1</c:v>
                </c:pt>
                <c:pt idx="8043">
                  <c:v>1</c:v>
                </c:pt>
                <c:pt idx="8044">
                  <c:v>0.33333333333333331</c:v>
                </c:pt>
                <c:pt idx="8045">
                  <c:v>1</c:v>
                </c:pt>
                <c:pt idx="8046">
                  <c:v>1</c:v>
                </c:pt>
                <c:pt idx="8047">
                  <c:v>1</c:v>
                </c:pt>
                <c:pt idx="8048">
                  <c:v>1</c:v>
                </c:pt>
                <c:pt idx="8049">
                  <c:v>1</c:v>
                </c:pt>
                <c:pt idx="8050">
                  <c:v>0.33333333333333331</c:v>
                </c:pt>
                <c:pt idx="8051">
                  <c:v>0.33333333333333331</c:v>
                </c:pt>
                <c:pt idx="8052">
                  <c:v>0.33333333333333331</c:v>
                </c:pt>
                <c:pt idx="8053">
                  <c:v>1</c:v>
                </c:pt>
                <c:pt idx="8054">
                  <c:v>0.33333333333333331</c:v>
                </c:pt>
                <c:pt idx="8055">
                  <c:v>0.33333333333333331</c:v>
                </c:pt>
                <c:pt idx="8056">
                  <c:v>0.33333333333333331</c:v>
                </c:pt>
                <c:pt idx="8057">
                  <c:v>0.33333333333333331</c:v>
                </c:pt>
                <c:pt idx="8058">
                  <c:v>0.33333333333333331</c:v>
                </c:pt>
                <c:pt idx="8059">
                  <c:v>0.33333333333333331</c:v>
                </c:pt>
                <c:pt idx="8060">
                  <c:v>0.33333333333333331</c:v>
                </c:pt>
                <c:pt idx="8061">
                  <c:v>0.33333333333333331</c:v>
                </c:pt>
                <c:pt idx="8062">
                  <c:v>1</c:v>
                </c:pt>
                <c:pt idx="8063">
                  <c:v>1</c:v>
                </c:pt>
                <c:pt idx="8064">
                  <c:v>1</c:v>
                </c:pt>
                <c:pt idx="8065">
                  <c:v>0.33333333333333331</c:v>
                </c:pt>
                <c:pt idx="8066">
                  <c:v>0.33333333333333331</c:v>
                </c:pt>
                <c:pt idx="8067">
                  <c:v>1</c:v>
                </c:pt>
                <c:pt idx="8068">
                  <c:v>1</c:v>
                </c:pt>
                <c:pt idx="8069">
                  <c:v>1</c:v>
                </c:pt>
                <c:pt idx="8070">
                  <c:v>0.33333333333333331</c:v>
                </c:pt>
                <c:pt idx="8071">
                  <c:v>0.33333333333333331</c:v>
                </c:pt>
                <c:pt idx="8072">
                  <c:v>1</c:v>
                </c:pt>
                <c:pt idx="8073">
                  <c:v>0.33333333333333331</c:v>
                </c:pt>
                <c:pt idx="8074">
                  <c:v>0.33333333333333331</c:v>
                </c:pt>
                <c:pt idx="8075">
                  <c:v>1</c:v>
                </c:pt>
                <c:pt idx="8076">
                  <c:v>1</c:v>
                </c:pt>
                <c:pt idx="8077">
                  <c:v>1</c:v>
                </c:pt>
                <c:pt idx="8078">
                  <c:v>1</c:v>
                </c:pt>
                <c:pt idx="8079">
                  <c:v>0.33333333333333331</c:v>
                </c:pt>
                <c:pt idx="8080">
                  <c:v>0.33333333333333331</c:v>
                </c:pt>
                <c:pt idx="8081">
                  <c:v>0.33333333333333331</c:v>
                </c:pt>
                <c:pt idx="8082">
                  <c:v>0.33333333333333331</c:v>
                </c:pt>
                <c:pt idx="8083">
                  <c:v>0.33333333333333331</c:v>
                </c:pt>
                <c:pt idx="8084">
                  <c:v>0.33333333333333331</c:v>
                </c:pt>
                <c:pt idx="8085">
                  <c:v>1</c:v>
                </c:pt>
                <c:pt idx="8086">
                  <c:v>0.33333333333333331</c:v>
                </c:pt>
                <c:pt idx="8087">
                  <c:v>0.33333333333333331</c:v>
                </c:pt>
                <c:pt idx="8088">
                  <c:v>0.33333333333333331</c:v>
                </c:pt>
                <c:pt idx="8089">
                  <c:v>1</c:v>
                </c:pt>
                <c:pt idx="8090">
                  <c:v>0.33333333333333331</c:v>
                </c:pt>
                <c:pt idx="8091">
                  <c:v>1</c:v>
                </c:pt>
                <c:pt idx="8092">
                  <c:v>0.33333333333333331</c:v>
                </c:pt>
                <c:pt idx="8093">
                  <c:v>0.33333333333333331</c:v>
                </c:pt>
                <c:pt idx="8094">
                  <c:v>1</c:v>
                </c:pt>
                <c:pt idx="8095">
                  <c:v>0.66666666666666663</c:v>
                </c:pt>
                <c:pt idx="8096">
                  <c:v>0.66666666666666663</c:v>
                </c:pt>
                <c:pt idx="8097">
                  <c:v>0.66666666666666663</c:v>
                </c:pt>
                <c:pt idx="8098">
                  <c:v>0.66666666666666663</c:v>
                </c:pt>
                <c:pt idx="8099">
                  <c:v>0.66666666666666663</c:v>
                </c:pt>
                <c:pt idx="8100">
                  <c:v>0.66666666666666663</c:v>
                </c:pt>
                <c:pt idx="8101">
                  <c:v>0.66666666666666663</c:v>
                </c:pt>
                <c:pt idx="8102">
                  <c:v>0.66666666666666663</c:v>
                </c:pt>
                <c:pt idx="8103">
                  <c:v>0.66666666666666663</c:v>
                </c:pt>
                <c:pt idx="8104">
                  <c:v>1</c:v>
                </c:pt>
                <c:pt idx="8105">
                  <c:v>1</c:v>
                </c:pt>
                <c:pt idx="8106">
                  <c:v>1</c:v>
                </c:pt>
                <c:pt idx="8107">
                  <c:v>1</c:v>
                </c:pt>
                <c:pt idx="8108">
                  <c:v>1</c:v>
                </c:pt>
                <c:pt idx="8109">
                  <c:v>1</c:v>
                </c:pt>
                <c:pt idx="8110">
                  <c:v>1</c:v>
                </c:pt>
                <c:pt idx="8111">
                  <c:v>1</c:v>
                </c:pt>
                <c:pt idx="8112">
                  <c:v>1</c:v>
                </c:pt>
                <c:pt idx="8113">
                  <c:v>1</c:v>
                </c:pt>
                <c:pt idx="8114">
                  <c:v>1</c:v>
                </c:pt>
                <c:pt idx="8115">
                  <c:v>1</c:v>
                </c:pt>
                <c:pt idx="8116">
                  <c:v>1</c:v>
                </c:pt>
                <c:pt idx="8117">
                  <c:v>1</c:v>
                </c:pt>
                <c:pt idx="8118">
                  <c:v>1</c:v>
                </c:pt>
                <c:pt idx="8119">
                  <c:v>1</c:v>
                </c:pt>
                <c:pt idx="8120">
                  <c:v>1</c:v>
                </c:pt>
                <c:pt idx="8121">
                  <c:v>0.33333333333333331</c:v>
                </c:pt>
                <c:pt idx="8122">
                  <c:v>0.33333333333333331</c:v>
                </c:pt>
                <c:pt idx="8123">
                  <c:v>0.33333333333333331</c:v>
                </c:pt>
                <c:pt idx="8124">
                  <c:v>0.33333333333333331</c:v>
                </c:pt>
                <c:pt idx="8125">
                  <c:v>1</c:v>
                </c:pt>
                <c:pt idx="8126">
                  <c:v>1</c:v>
                </c:pt>
                <c:pt idx="8127">
                  <c:v>1</c:v>
                </c:pt>
                <c:pt idx="8128">
                  <c:v>1</c:v>
                </c:pt>
                <c:pt idx="8129">
                  <c:v>1</c:v>
                </c:pt>
                <c:pt idx="8130">
                  <c:v>1</c:v>
                </c:pt>
                <c:pt idx="8131">
                  <c:v>1</c:v>
                </c:pt>
                <c:pt idx="8132">
                  <c:v>1</c:v>
                </c:pt>
                <c:pt idx="8133">
                  <c:v>1</c:v>
                </c:pt>
                <c:pt idx="8134">
                  <c:v>1</c:v>
                </c:pt>
                <c:pt idx="8135">
                  <c:v>1</c:v>
                </c:pt>
                <c:pt idx="8136">
                  <c:v>0.66666666666666663</c:v>
                </c:pt>
                <c:pt idx="8137">
                  <c:v>0.66666666666666663</c:v>
                </c:pt>
                <c:pt idx="8138">
                  <c:v>0.66666666666666663</c:v>
                </c:pt>
                <c:pt idx="8139">
                  <c:v>0.66666666666666663</c:v>
                </c:pt>
                <c:pt idx="8140">
                  <c:v>0.66666666666666663</c:v>
                </c:pt>
                <c:pt idx="8141">
                  <c:v>0.66666666666666663</c:v>
                </c:pt>
                <c:pt idx="8142">
                  <c:v>0.66666666666666663</c:v>
                </c:pt>
                <c:pt idx="8143">
                  <c:v>0.66666666666666663</c:v>
                </c:pt>
                <c:pt idx="8144">
                  <c:v>0.66666666666666663</c:v>
                </c:pt>
                <c:pt idx="8145">
                  <c:v>0.66666666666666663</c:v>
                </c:pt>
                <c:pt idx="8146">
                  <c:v>0.66666666666666663</c:v>
                </c:pt>
                <c:pt idx="8147">
                  <c:v>0.66666666666666663</c:v>
                </c:pt>
                <c:pt idx="8148">
                  <c:v>0.66666666666666663</c:v>
                </c:pt>
                <c:pt idx="8149">
                  <c:v>0.66666666666666663</c:v>
                </c:pt>
                <c:pt idx="8150">
                  <c:v>0.66666666666666663</c:v>
                </c:pt>
                <c:pt idx="8151">
                  <c:v>0.66666666666666663</c:v>
                </c:pt>
                <c:pt idx="8152">
                  <c:v>0.66666666666666663</c:v>
                </c:pt>
                <c:pt idx="8153">
                  <c:v>0.66666666666666663</c:v>
                </c:pt>
                <c:pt idx="8154">
                  <c:v>0.66666666666666663</c:v>
                </c:pt>
                <c:pt idx="8155">
                  <c:v>0.66666666666666663</c:v>
                </c:pt>
                <c:pt idx="8156">
                  <c:v>0.66666666666666663</c:v>
                </c:pt>
                <c:pt idx="8157">
                  <c:v>0.66666666666666663</c:v>
                </c:pt>
                <c:pt idx="8158">
                  <c:v>0.66666666666666663</c:v>
                </c:pt>
                <c:pt idx="8159">
                  <c:v>0.66666666666666663</c:v>
                </c:pt>
                <c:pt idx="8160">
                  <c:v>0.66666666666666663</c:v>
                </c:pt>
                <c:pt idx="8161">
                  <c:v>0.66666666666666663</c:v>
                </c:pt>
                <c:pt idx="8162">
                  <c:v>0.66666666666666663</c:v>
                </c:pt>
                <c:pt idx="8163">
                  <c:v>0.66666666666666663</c:v>
                </c:pt>
                <c:pt idx="8164">
                  <c:v>0.66666666666666663</c:v>
                </c:pt>
                <c:pt idx="8165">
                  <c:v>0.66666666666666663</c:v>
                </c:pt>
                <c:pt idx="8166">
                  <c:v>0.66666666666666663</c:v>
                </c:pt>
                <c:pt idx="8167">
                  <c:v>0.66666666666666663</c:v>
                </c:pt>
                <c:pt idx="8168">
                  <c:v>0.66666666666666663</c:v>
                </c:pt>
                <c:pt idx="8169">
                  <c:v>0.66666666666666663</c:v>
                </c:pt>
                <c:pt idx="8170">
                  <c:v>0.66666666666666663</c:v>
                </c:pt>
                <c:pt idx="8171">
                  <c:v>0.66666666666666663</c:v>
                </c:pt>
                <c:pt idx="8172">
                  <c:v>0.66666666666666663</c:v>
                </c:pt>
                <c:pt idx="8173">
                  <c:v>0.66666666666666663</c:v>
                </c:pt>
                <c:pt idx="8174">
                  <c:v>0.66666666666666663</c:v>
                </c:pt>
                <c:pt idx="8175">
                  <c:v>0.66666666666666663</c:v>
                </c:pt>
                <c:pt idx="8176">
                  <c:v>0.66666666666666663</c:v>
                </c:pt>
                <c:pt idx="8177">
                  <c:v>0.66666666666666663</c:v>
                </c:pt>
                <c:pt idx="8178">
                  <c:v>0.66666666666666663</c:v>
                </c:pt>
                <c:pt idx="8179">
                  <c:v>0.66666666666666663</c:v>
                </c:pt>
                <c:pt idx="8180">
                  <c:v>0.66666666666666663</c:v>
                </c:pt>
                <c:pt idx="8181">
                  <c:v>0.66666666666666663</c:v>
                </c:pt>
                <c:pt idx="8182">
                  <c:v>0.66666666666666663</c:v>
                </c:pt>
                <c:pt idx="8183">
                  <c:v>0.66666666666666663</c:v>
                </c:pt>
                <c:pt idx="8184">
                  <c:v>0.66666666666666663</c:v>
                </c:pt>
                <c:pt idx="8185">
                  <c:v>0.66666666666666663</c:v>
                </c:pt>
                <c:pt idx="8186">
                  <c:v>0.66666666666666663</c:v>
                </c:pt>
                <c:pt idx="8187">
                  <c:v>0.66666666666666663</c:v>
                </c:pt>
                <c:pt idx="8188">
                  <c:v>0.66666666666666663</c:v>
                </c:pt>
                <c:pt idx="8189">
                  <c:v>0.66666666666666663</c:v>
                </c:pt>
                <c:pt idx="8190">
                  <c:v>0.66666666666666663</c:v>
                </c:pt>
                <c:pt idx="8191">
                  <c:v>0.66666666666666663</c:v>
                </c:pt>
                <c:pt idx="8192">
                  <c:v>0.66666666666666663</c:v>
                </c:pt>
                <c:pt idx="8193">
                  <c:v>0.66666666666666663</c:v>
                </c:pt>
                <c:pt idx="8194">
                  <c:v>0.66666666666666663</c:v>
                </c:pt>
                <c:pt idx="8195">
                  <c:v>0.66666666666666663</c:v>
                </c:pt>
                <c:pt idx="8196">
                  <c:v>0.66666666666666663</c:v>
                </c:pt>
                <c:pt idx="8197">
                  <c:v>0.66666666666666663</c:v>
                </c:pt>
                <c:pt idx="8198">
                  <c:v>0.66666666666666663</c:v>
                </c:pt>
                <c:pt idx="8199">
                  <c:v>0.66666666666666663</c:v>
                </c:pt>
                <c:pt idx="8200">
                  <c:v>0.66666666666666663</c:v>
                </c:pt>
                <c:pt idx="8201">
                  <c:v>0.66666666666666663</c:v>
                </c:pt>
                <c:pt idx="8202">
                  <c:v>0.66666666666666663</c:v>
                </c:pt>
                <c:pt idx="8203">
                  <c:v>0.66666666666666663</c:v>
                </c:pt>
                <c:pt idx="8204">
                  <c:v>0.66666666666666663</c:v>
                </c:pt>
                <c:pt idx="8205">
                  <c:v>0.66666666666666663</c:v>
                </c:pt>
                <c:pt idx="8206">
                  <c:v>0.66666666666666663</c:v>
                </c:pt>
                <c:pt idx="8207">
                  <c:v>0.66666666666666663</c:v>
                </c:pt>
                <c:pt idx="8208">
                  <c:v>0.66666666666666663</c:v>
                </c:pt>
                <c:pt idx="8209">
                  <c:v>0.66666666666666663</c:v>
                </c:pt>
                <c:pt idx="8210">
                  <c:v>0.66666666666666663</c:v>
                </c:pt>
                <c:pt idx="8211">
                  <c:v>0.66666666666666663</c:v>
                </c:pt>
                <c:pt idx="8212">
                  <c:v>1</c:v>
                </c:pt>
                <c:pt idx="8213">
                  <c:v>1</c:v>
                </c:pt>
                <c:pt idx="8214">
                  <c:v>0.33333333333333331</c:v>
                </c:pt>
                <c:pt idx="8215">
                  <c:v>1</c:v>
                </c:pt>
                <c:pt idx="8216">
                  <c:v>1</c:v>
                </c:pt>
                <c:pt idx="8217">
                  <c:v>0.33333333333333331</c:v>
                </c:pt>
                <c:pt idx="8218">
                  <c:v>1</c:v>
                </c:pt>
                <c:pt idx="8219">
                  <c:v>1</c:v>
                </c:pt>
                <c:pt idx="8220">
                  <c:v>0.33333333333333331</c:v>
                </c:pt>
                <c:pt idx="8221">
                  <c:v>1</c:v>
                </c:pt>
                <c:pt idx="8222">
                  <c:v>1</c:v>
                </c:pt>
                <c:pt idx="8223">
                  <c:v>0.33333333333333331</c:v>
                </c:pt>
                <c:pt idx="8224">
                  <c:v>0.33333333333333331</c:v>
                </c:pt>
                <c:pt idx="8225">
                  <c:v>1</c:v>
                </c:pt>
                <c:pt idx="8226">
                  <c:v>1</c:v>
                </c:pt>
                <c:pt idx="8227">
                  <c:v>0.33333333333333331</c:v>
                </c:pt>
                <c:pt idx="8228">
                  <c:v>1</c:v>
                </c:pt>
                <c:pt idx="8229">
                  <c:v>1</c:v>
                </c:pt>
                <c:pt idx="8230">
                  <c:v>0</c:v>
                </c:pt>
                <c:pt idx="8231">
                  <c:v>0.66666666666666663</c:v>
                </c:pt>
                <c:pt idx="8232">
                  <c:v>0.66666666666666663</c:v>
                </c:pt>
                <c:pt idx="8233">
                  <c:v>0.66666666666666663</c:v>
                </c:pt>
                <c:pt idx="8234">
                  <c:v>0</c:v>
                </c:pt>
                <c:pt idx="8235">
                  <c:v>0.66666666666666663</c:v>
                </c:pt>
                <c:pt idx="8236">
                  <c:v>0</c:v>
                </c:pt>
                <c:pt idx="8237">
                  <c:v>0</c:v>
                </c:pt>
                <c:pt idx="8238">
                  <c:v>0.66666666666666663</c:v>
                </c:pt>
                <c:pt idx="8239">
                  <c:v>0</c:v>
                </c:pt>
                <c:pt idx="8240">
                  <c:v>0.66666666666666663</c:v>
                </c:pt>
                <c:pt idx="8241">
                  <c:v>0</c:v>
                </c:pt>
                <c:pt idx="8242">
                  <c:v>0</c:v>
                </c:pt>
                <c:pt idx="8243">
                  <c:v>0.66666666666666663</c:v>
                </c:pt>
                <c:pt idx="8244">
                  <c:v>0</c:v>
                </c:pt>
                <c:pt idx="8245">
                  <c:v>0</c:v>
                </c:pt>
                <c:pt idx="8246">
                  <c:v>0.66666666666666663</c:v>
                </c:pt>
                <c:pt idx="8247">
                  <c:v>0</c:v>
                </c:pt>
                <c:pt idx="8248">
                  <c:v>0.66666666666666663</c:v>
                </c:pt>
                <c:pt idx="8249">
                  <c:v>0.66666666666666663</c:v>
                </c:pt>
                <c:pt idx="8250">
                  <c:v>0.66666666666666663</c:v>
                </c:pt>
                <c:pt idx="8251">
                  <c:v>0.66666666666666663</c:v>
                </c:pt>
                <c:pt idx="8252">
                  <c:v>0</c:v>
                </c:pt>
                <c:pt idx="8253">
                  <c:v>0.66666666666666663</c:v>
                </c:pt>
                <c:pt idx="8254">
                  <c:v>0</c:v>
                </c:pt>
                <c:pt idx="8255">
                  <c:v>0</c:v>
                </c:pt>
                <c:pt idx="8256">
                  <c:v>0.66666666666666663</c:v>
                </c:pt>
                <c:pt idx="8257">
                  <c:v>0.66666666666666663</c:v>
                </c:pt>
                <c:pt idx="8258">
                  <c:v>0</c:v>
                </c:pt>
                <c:pt idx="8259">
                  <c:v>0.66666666666666663</c:v>
                </c:pt>
                <c:pt idx="8260">
                  <c:v>0.66666666666666663</c:v>
                </c:pt>
                <c:pt idx="8261">
                  <c:v>0</c:v>
                </c:pt>
                <c:pt idx="8262">
                  <c:v>0.66666666666666663</c:v>
                </c:pt>
                <c:pt idx="8263">
                  <c:v>0</c:v>
                </c:pt>
                <c:pt idx="8264">
                  <c:v>0.66666666666666663</c:v>
                </c:pt>
                <c:pt idx="8265">
                  <c:v>0</c:v>
                </c:pt>
                <c:pt idx="8266">
                  <c:v>0.66666666666666663</c:v>
                </c:pt>
                <c:pt idx="8267">
                  <c:v>0</c:v>
                </c:pt>
                <c:pt idx="8268">
                  <c:v>0.66666666666666663</c:v>
                </c:pt>
                <c:pt idx="8269">
                  <c:v>0.66666666666666663</c:v>
                </c:pt>
                <c:pt idx="8270">
                  <c:v>0.66666666666666663</c:v>
                </c:pt>
                <c:pt idx="8271">
                  <c:v>0.66666666666666663</c:v>
                </c:pt>
                <c:pt idx="8272">
                  <c:v>0.66666666666666663</c:v>
                </c:pt>
                <c:pt idx="8273">
                  <c:v>0.66666666666666663</c:v>
                </c:pt>
                <c:pt idx="8274">
                  <c:v>0.66666666666666663</c:v>
                </c:pt>
                <c:pt idx="8275">
                  <c:v>0.66666666666666663</c:v>
                </c:pt>
                <c:pt idx="8276">
                  <c:v>0.66666666666666663</c:v>
                </c:pt>
                <c:pt idx="8277">
                  <c:v>0.66666666666666663</c:v>
                </c:pt>
                <c:pt idx="8278">
                  <c:v>0.66666666666666663</c:v>
                </c:pt>
                <c:pt idx="8279">
                  <c:v>0.66666666666666663</c:v>
                </c:pt>
                <c:pt idx="8280">
                  <c:v>0.66666666666666663</c:v>
                </c:pt>
                <c:pt idx="8281">
                  <c:v>0.66666666666666663</c:v>
                </c:pt>
                <c:pt idx="8282">
                  <c:v>0.66666666666666663</c:v>
                </c:pt>
                <c:pt idx="8283">
                  <c:v>0.66666666666666663</c:v>
                </c:pt>
                <c:pt idx="8284">
                  <c:v>0.66666666666666663</c:v>
                </c:pt>
                <c:pt idx="8285">
                  <c:v>0.66666666666666663</c:v>
                </c:pt>
                <c:pt idx="8286">
                  <c:v>0.66666666666666663</c:v>
                </c:pt>
                <c:pt idx="8287">
                  <c:v>0.66666666666666663</c:v>
                </c:pt>
                <c:pt idx="8288">
                  <c:v>0.66666666666666663</c:v>
                </c:pt>
                <c:pt idx="8289">
                  <c:v>0.66666666666666663</c:v>
                </c:pt>
                <c:pt idx="8290">
                  <c:v>0.66666666666666663</c:v>
                </c:pt>
                <c:pt idx="8291">
                  <c:v>0.66666666666666663</c:v>
                </c:pt>
                <c:pt idx="8292">
                  <c:v>0.66666666666666663</c:v>
                </c:pt>
                <c:pt idx="8293">
                  <c:v>0.66666666666666663</c:v>
                </c:pt>
                <c:pt idx="8294">
                  <c:v>0.66666666666666663</c:v>
                </c:pt>
                <c:pt idx="8295">
                  <c:v>0.66666666666666663</c:v>
                </c:pt>
                <c:pt idx="8296">
                  <c:v>0.66666666666666663</c:v>
                </c:pt>
                <c:pt idx="8297">
                  <c:v>0.66666666666666663</c:v>
                </c:pt>
                <c:pt idx="8298">
                  <c:v>0.66666666666666663</c:v>
                </c:pt>
                <c:pt idx="8299">
                  <c:v>0.66666666666666663</c:v>
                </c:pt>
                <c:pt idx="8300">
                  <c:v>0.66666666666666663</c:v>
                </c:pt>
                <c:pt idx="8301">
                  <c:v>0.66666666666666663</c:v>
                </c:pt>
                <c:pt idx="8302">
                  <c:v>0.66666666666666663</c:v>
                </c:pt>
                <c:pt idx="8303">
                  <c:v>0.66666666666666663</c:v>
                </c:pt>
                <c:pt idx="8304">
                  <c:v>0.66666666666666663</c:v>
                </c:pt>
                <c:pt idx="8305">
                  <c:v>0.66666666666666663</c:v>
                </c:pt>
                <c:pt idx="8306">
                  <c:v>0.66666666666666663</c:v>
                </c:pt>
                <c:pt idx="8307">
                  <c:v>0.66666666666666663</c:v>
                </c:pt>
                <c:pt idx="8308">
                  <c:v>0.66666666666666663</c:v>
                </c:pt>
                <c:pt idx="8309">
                  <c:v>0.66666666666666663</c:v>
                </c:pt>
                <c:pt idx="8310">
                  <c:v>0.66666666666666663</c:v>
                </c:pt>
                <c:pt idx="8311">
                  <c:v>0.66666666666666663</c:v>
                </c:pt>
                <c:pt idx="8312">
                  <c:v>0.66666666666666663</c:v>
                </c:pt>
                <c:pt idx="8313">
                  <c:v>0.66666666666666663</c:v>
                </c:pt>
                <c:pt idx="8314">
                  <c:v>0.66666666666666663</c:v>
                </c:pt>
                <c:pt idx="8315">
                  <c:v>0.66666666666666663</c:v>
                </c:pt>
                <c:pt idx="8316">
                  <c:v>0.66666666666666663</c:v>
                </c:pt>
                <c:pt idx="8317">
                  <c:v>0.66666666666666663</c:v>
                </c:pt>
                <c:pt idx="8318">
                  <c:v>0.66666666666666663</c:v>
                </c:pt>
                <c:pt idx="8319">
                  <c:v>0.66666666666666663</c:v>
                </c:pt>
                <c:pt idx="8320">
                  <c:v>0.66666666666666663</c:v>
                </c:pt>
                <c:pt idx="8321">
                  <c:v>0.66666666666666663</c:v>
                </c:pt>
                <c:pt idx="8322">
                  <c:v>0</c:v>
                </c:pt>
                <c:pt idx="8323">
                  <c:v>0</c:v>
                </c:pt>
                <c:pt idx="8324">
                  <c:v>0</c:v>
                </c:pt>
                <c:pt idx="8325">
                  <c:v>0</c:v>
                </c:pt>
                <c:pt idx="8326">
                  <c:v>0.66666666666666663</c:v>
                </c:pt>
                <c:pt idx="8327">
                  <c:v>0</c:v>
                </c:pt>
                <c:pt idx="8328">
                  <c:v>0.66666666666666663</c:v>
                </c:pt>
                <c:pt idx="8329">
                  <c:v>0.66666666666666663</c:v>
                </c:pt>
                <c:pt idx="8330">
                  <c:v>0</c:v>
                </c:pt>
                <c:pt idx="8331">
                  <c:v>0</c:v>
                </c:pt>
                <c:pt idx="8332">
                  <c:v>0.66666666666666663</c:v>
                </c:pt>
                <c:pt idx="8333">
                  <c:v>0.66666666666666663</c:v>
                </c:pt>
                <c:pt idx="8334">
                  <c:v>0</c:v>
                </c:pt>
                <c:pt idx="8335">
                  <c:v>0.66666666666666663</c:v>
                </c:pt>
                <c:pt idx="8336">
                  <c:v>0</c:v>
                </c:pt>
                <c:pt idx="8337">
                  <c:v>1</c:v>
                </c:pt>
                <c:pt idx="8338">
                  <c:v>1</c:v>
                </c:pt>
                <c:pt idx="8339">
                  <c:v>1</c:v>
                </c:pt>
                <c:pt idx="8340">
                  <c:v>1</c:v>
                </c:pt>
                <c:pt idx="8341">
                  <c:v>1</c:v>
                </c:pt>
                <c:pt idx="8342">
                  <c:v>1</c:v>
                </c:pt>
                <c:pt idx="8343">
                  <c:v>1</c:v>
                </c:pt>
                <c:pt idx="8344">
                  <c:v>1</c:v>
                </c:pt>
                <c:pt idx="8345">
                  <c:v>1</c:v>
                </c:pt>
                <c:pt idx="8346">
                  <c:v>1</c:v>
                </c:pt>
                <c:pt idx="8347">
                  <c:v>1</c:v>
                </c:pt>
                <c:pt idx="8348">
                  <c:v>1</c:v>
                </c:pt>
                <c:pt idx="8349">
                  <c:v>1</c:v>
                </c:pt>
                <c:pt idx="8350">
                  <c:v>1</c:v>
                </c:pt>
                <c:pt idx="8351">
                  <c:v>0</c:v>
                </c:pt>
                <c:pt idx="8352">
                  <c:v>0</c:v>
                </c:pt>
                <c:pt idx="8353">
                  <c:v>0</c:v>
                </c:pt>
                <c:pt idx="8354">
                  <c:v>0</c:v>
                </c:pt>
                <c:pt idx="8355">
                  <c:v>0</c:v>
                </c:pt>
                <c:pt idx="8356">
                  <c:v>0</c:v>
                </c:pt>
                <c:pt idx="8357">
                  <c:v>0</c:v>
                </c:pt>
                <c:pt idx="8358">
                  <c:v>0</c:v>
                </c:pt>
                <c:pt idx="8359">
                  <c:v>0.66666666666666663</c:v>
                </c:pt>
                <c:pt idx="8360">
                  <c:v>0.66666666666666663</c:v>
                </c:pt>
                <c:pt idx="8361">
                  <c:v>0.66666666666666663</c:v>
                </c:pt>
                <c:pt idx="8362">
                  <c:v>0</c:v>
                </c:pt>
                <c:pt idx="8363">
                  <c:v>0.66666666666666663</c:v>
                </c:pt>
                <c:pt idx="8364">
                  <c:v>0.66666666666666663</c:v>
                </c:pt>
                <c:pt idx="8365">
                  <c:v>0</c:v>
                </c:pt>
                <c:pt idx="8366">
                  <c:v>0.66666666666666663</c:v>
                </c:pt>
                <c:pt idx="8367">
                  <c:v>0</c:v>
                </c:pt>
                <c:pt idx="8368">
                  <c:v>0.66666666666666663</c:v>
                </c:pt>
                <c:pt idx="8369">
                  <c:v>0</c:v>
                </c:pt>
                <c:pt idx="8370">
                  <c:v>0.66666666666666663</c:v>
                </c:pt>
                <c:pt idx="8371">
                  <c:v>0.66666666666666663</c:v>
                </c:pt>
                <c:pt idx="8372">
                  <c:v>0</c:v>
                </c:pt>
                <c:pt idx="8373">
                  <c:v>0</c:v>
                </c:pt>
                <c:pt idx="8374">
                  <c:v>0.66666666666666663</c:v>
                </c:pt>
                <c:pt idx="8375">
                  <c:v>0</c:v>
                </c:pt>
                <c:pt idx="8376">
                  <c:v>0.66666666666666663</c:v>
                </c:pt>
                <c:pt idx="8377">
                  <c:v>0.66666666666666663</c:v>
                </c:pt>
                <c:pt idx="8378">
                  <c:v>1</c:v>
                </c:pt>
                <c:pt idx="8379">
                  <c:v>1</c:v>
                </c:pt>
                <c:pt idx="8380">
                  <c:v>1</c:v>
                </c:pt>
                <c:pt idx="8381">
                  <c:v>1</c:v>
                </c:pt>
                <c:pt idx="8382">
                  <c:v>1</c:v>
                </c:pt>
                <c:pt idx="8383">
                  <c:v>1</c:v>
                </c:pt>
                <c:pt idx="8384">
                  <c:v>0.66666666666666663</c:v>
                </c:pt>
                <c:pt idx="8385">
                  <c:v>0.66666666666666663</c:v>
                </c:pt>
                <c:pt idx="8386">
                  <c:v>0.66666666666666663</c:v>
                </c:pt>
                <c:pt idx="8387">
                  <c:v>0.66666666666666663</c:v>
                </c:pt>
                <c:pt idx="8388">
                  <c:v>0.66666666666666663</c:v>
                </c:pt>
                <c:pt idx="8389">
                  <c:v>0.66666666666666663</c:v>
                </c:pt>
                <c:pt idx="8390">
                  <c:v>0.66666666666666663</c:v>
                </c:pt>
                <c:pt idx="8391">
                  <c:v>0</c:v>
                </c:pt>
                <c:pt idx="8392">
                  <c:v>0.66666666666666663</c:v>
                </c:pt>
                <c:pt idx="8393">
                  <c:v>0.66666666666666663</c:v>
                </c:pt>
                <c:pt idx="8394">
                  <c:v>0.66666666666666663</c:v>
                </c:pt>
                <c:pt idx="8395">
                  <c:v>0.66666666666666663</c:v>
                </c:pt>
                <c:pt idx="8396">
                  <c:v>0</c:v>
                </c:pt>
                <c:pt idx="8397">
                  <c:v>0.66666666666666663</c:v>
                </c:pt>
                <c:pt idx="8398">
                  <c:v>0.66666666666666663</c:v>
                </c:pt>
                <c:pt idx="8399">
                  <c:v>0.66666666666666663</c:v>
                </c:pt>
                <c:pt idx="8400">
                  <c:v>0</c:v>
                </c:pt>
                <c:pt idx="8401">
                  <c:v>0.66666666666666663</c:v>
                </c:pt>
                <c:pt idx="8402">
                  <c:v>0.66666666666666663</c:v>
                </c:pt>
                <c:pt idx="8403">
                  <c:v>0.66666666666666663</c:v>
                </c:pt>
                <c:pt idx="8404">
                  <c:v>0.66666666666666663</c:v>
                </c:pt>
                <c:pt idx="8405">
                  <c:v>0.66666666666666663</c:v>
                </c:pt>
                <c:pt idx="8406">
                  <c:v>0.66666666666666663</c:v>
                </c:pt>
                <c:pt idx="8407">
                  <c:v>0.66666666666666663</c:v>
                </c:pt>
                <c:pt idx="8408">
                  <c:v>0.66666666666666663</c:v>
                </c:pt>
                <c:pt idx="8409">
                  <c:v>0.66666666666666663</c:v>
                </c:pt>
                <c:pt idx="8410">
                  <c:v>0.66666666666666663</c:v>
                </c:pt>
                <c:pt idx="8411">
                  <c:v>0.66666666666666663</c:v>
                </c:pt>
                <c:pt idx="8412">
                  <c:v>0.66666666666666663</c:v>
                </c:pt>
                <c:pt idx="8413">
                  <c:v>0.66666666666666663</c:v>
                </c:pt>
                <c:pt idx="8414">
                  <c:v>0.66666666666666663</c:v>
                </c:pt>
                <c:pt idx="8415">
                  <c:v>0.66666666666666663</c:v>
                </c:pt>
                <c:pt idx="8416">
                  <c:v>0.66666666666666663</c:v>
                </c:pt>
                <c:pt idx="8417">
                  <c:v>0.66666666666666663</c:v>
                </c:pt>
                <c:pt idx="8418">
                  <c:v>1</c:v>
                </c:pt>
                <c:pt idx="8419">
                  <c:v>1</c:v>
                </c:pt>
                <c:pt idx="8420">
                  <c:v>1</c:v>
                </c:pt>
                <c:pt idx="8421">
                  <c:v>1</c:v>
                </c:pt>
                <c:pt idx="8422">
                  <c:v>1</c:v>
                </c:pt>
                <c:pt idx="8423">
                  <c:v>1</c:v>
                </c:pt>
                <c:pt idx="8424">
                  <c:v>1</c:v>
                </c:pt>
                <c:pt idx="8425">
                  <c:v>1</c:v>
                </c:pt>
                <c:pt idx="8426">
                  <c:v>1</c:v>
                </c:pt>
                <c:pt idx="8427">
                  <c:v>1</c:v>
                </c:pt>
                <c:pt idx="8428">
                  <c:v>1</c:v>
                </c:pt>
                <c:pt idx="8429">
                  <c:v>1</c:v>
                </c:pt>
                <c:pt idx="8430">
                  <c:v>1</c:v>
                </c:pt>
                <c:pt idx="8431">
                  <c:v>1</c:v>
                </c:pt>
                <c:pt idx="8432">
                  <c:v>1</c:v>
                </c:pt>
                <c:pt idx="8433">
                  <c:v>0.33333333333333331</c:v>
                </c:pt>
                <c:pt idx="8434">
                  <c:v>0.33333333333333331</c:v>
                </c:pt>
                <c:pt idx="8435">
                  <c:v>0.33333333333333331</c:v>
                </c:pt>
                <c:pt idx="8436">
                  <c:v>1</c:v>
                </c:pt>
                <c:pt idx="8437">
                  <c:v>1</c:v>
                </c:pt>
                <c:pt idx="8438">
                  <c:v>0.33333333333333331</c:v>
                </c:pt>
                <c:pt idx="8439">
                  <c:v>1</c:v>
                </c:pt>
                <c:pt idx="8440">
                  <c:v>0.33333333333333331</c:v>
                </c:pt>
                <c:pt idx="8441">
                  <c:v>1</c:v>
                </c:pt>
                <c:pt idx="8442">
                  <c:v>0.33333333333333331</c:v>
                </c:pt>
                <c:pt idx="8443">
                  <c:v>0.33333333333333331</c:v>
                </c:pt>
                <c:pt idx="8444">
                  <c:v>1</c:v>
                </c:pt>
                <c:pt idx="8445">
                  <c:v>0.33333333333333331</c:v>
                </c:pt>
                <c:pt idx="8446">
                  <c:v>0.33333333333333331</c:v>
                </c:pt>
                <c:pt idx="8447">
                  <c:v>1</c:v>
                </c:pt>
                <c:pt idx="8448">
                  <c:v>1</c:v>
                </c:pt>
                <c:pt idx="8449">
                  <c:v>1</c:v>
                </c:pt>
                <c:pt idx="8450">
                  <c:v>0.33333333333333331</c:v>
                </c:pt>
                <c:pt idx="8451">
                  <c:v>1</c:v>
                </c:pt>
                <c:pt idx="8452">
                  <c:v>1</c:v>
                </c:pt>
                <c:pt idx="8453">
                  <c:v>1</c:v>
                </c:pt>
                <c:pt idx="8454">
                  <c:v>1</c:v>
                </c:pt>
                <c:pt idx="8455">
                  <c:v>0.66666666666666663</c:v>
                </c:pt>
                <c:pt idx="8456">
                  <c:v>0.66666666666666663</c:v>
                </c:pt>
                <c:pt idx="8457">
                  <c:v>0.66666666666666663</c:v>
                </c:pt>
                <c:pt idx="8458">
                  <c:v>0.66666666666666663</c:v>
                </c:pt>
                <c:pt idx="8459">
                  <c:v>0.66666666666666663</c:v>
                </c:pt>
                <c:pt idx="8460">
                  <c:v>0.66666666666666663</c:v>
                </c:pt>
                <c:pt idx="8461">
                  <c:v>0.66666666666666663</c:v>
                </c:pt>
                <c:pt idx="8462">
                  <c:v>0.66666666666666663</c:v>
                </c:pt>
                <c:pt idx="8463">
                  <c:v>0.66666666666666663</c:v>
                </c:pt>
                <c:pt idx="8464">
                  <c:v>0.66666666666666663</c:v>
                </c:pt>
                <c:pt idx="8465">
                  <c:v>0.66666666666666663</c:v>
                </c:pt>
                <c:pt idx="8466">
                  <c:v>0.66666666666666663</c:v>
                </c:pt>
                <c:pt idx="8467">
                  <c:v>0.66666666666666663</c:v>
                </c:pt>
                <c:pt idx="8468">
                  <c:v>0.66666666666666663</c:v>
                </c:pt>
                <c:pt idx="8469">
                  <c:v>0.66666666666666663</c:v>
                </c:pt>
                <c:pt idx="8470">
                  <c:v>0.66666666666666663</c:v>
                </c:pt>
                <c:pt idx="8471">
                  <c:v>0.66666666666666663</c:v>
                </c:pt>
                <c:pt idx="8472">
                  <c:v>0.66666666666666663</c:v>
                </c:pt>
                <c:pt idx="8473">
                  <c:v>0.66666666666666663</c:v>
                </c:pt>
                <c:pt idx="8474">
                  <c:v>0.66666666666666663</c:v>
                </c:pt>
                <c:pt idx="8475">
                  <c:v>0.66666666666666663</c:v>
                </c:pt>
                <c:pt idx="8476">
                  <c:v>0.66666666666666663</c:v>
                </c:pt>
                <c:pt idx="8477">
                  <c:v>0.66666666666666663</c:v>
                </c:pt>
                <c:pt idx="8478">
                  <c:v>0.66666666666666663</c:v>
                </c:pt>
                <c:pt idx="8479">
                  <c:v>0.66666666666666663</c:v>
                </c:pt>
                <c:pt idx="8480">
                  <c:v>0.66666666666666663</c:v>
                </c:pt>
                <c:pt idx="8481">
                  <c:v>0.66666666666666663</c:v>
                </c:pt>
                <c:pt idx="8482">
                  <c:v>0.66666666666666663</c:v>
                </c:pt>
                <c:pt idx="8483">
                  <c:v>0.66666666666666663</c:v>
                </c:pt>
                <c:pt idx="8484">
                  <c:v>0.66666666666666663</c:v>
                </c:pt>
                <c:pt idx="8485">
                  <c:v>0.66666666666666663</c:v>
                </c:pt>
                <c:pt idx="8486">
                  <c:v>0.66666666666666663</c:v>
                </c:pt>
                <c:pt idx="8487">
                  <c:v>0.66666666666666663</c:v>
                </c:pt>
                <c:pt idx="8488">
                  <c:v>0.66666666666666663</c:v>
                </c:pt>
                <c:pt idx="8489">
                  <c:v>0.66666666666666663</c:v>
                </c:pt>
                <c:pt idx="8490">
                  <c:v>1</c:v>
                </c:pt>
                <c:pt idx="8491">
                  <c:v>1</c:v>
                </c:pt>
                <c:pt idx="8492">
                  <c:v>1</c:v>
                </c:pt>
                <c:pt idx="8493">
                  <c:v>1</c:v>
                </c:pt>
                <c:pt idx="8494">
                  <c:v>1</c:v>
                </c:pt>
                <c:pt idx="8495">
                  <c:v>1</c:v>
                </c:pt>
                <c:pt idx="8496">
                  <c:v>0</c:v>
                </c:pt>
                <c:pt idx="8497">
                  <c:v>0.66666666666666663</c:v>
                </c:pt>
                <c:pt idx="8498">
                  <c:v>0</c:v>
                </c:pt>
                <c:pt idx="8499">
                  <c:v>0.66666666666666663</c:v>
                </c:pt>
                <c:pt idx="8500">
                  <c:v>0</c:v>
                </c:pt>
                <c:pt idx="8501">
                  <c:v>0</c:v>
                </c:pt>
                <c:pt idx="8502">
                  <c:v>0</c:v>
                </c:pt>
                <c:pt idx="8503">
                  <c:v>0</c:v>
                </c:pt>
                <c:pt idx="8504">
                  <c:v>0.66666666666666663</c:v>
                </c:pt>
                <c:pt idx="8505">
                  <c:v>0.66666666666666663</c:v>
                </c:pt>
                <c:pt idx="8506">
                  <c:v>0.66666666666666663</c:v>
                </c:pt>
                <c:pt idx="8507">
                  <c:v>0</c:v>
                </c:pt>
                <c:pt idx="8508">
                  <c:v>0.66666666666666663</c:v>
                </c:pt>
                <c:pt idx="8509">
                  <c:v>0</c:v>
                </c:pt>
                <c:pt idx="8510">
                  <c:v>0.66666666666666663</c:v>
                </c:pt>
                <c:pt idx="8511">
                  <c:v>0.66666666666666663</c:v>
                </c:pt>
                <c:pt idx="8512">
                  <c:v>0.66666666666666663</c:v>
                </c:pt>
                <c:pt idx="8513">
                  <c:v>0</c:v>
                </c:pt>
                <c:pt idx="8514">
                  <c:v>0.66666666666666663</c:v>
                </c:pt>
                <c:pt idx="8515">
                  <c:v>0.66666666666666663</c:v>
                </c:pt>
                <c:pt idx="8516">
                  <c:v>0.66666666666666663</c:v>
                </c:pt>
                <c:pt idx="8517">
                  <c:v>0.66666666666666663</c:v>
                </c:pt>
                <c:pt idx="8518">
                  <c:v>0.66666666666666663</c:v>
                </c:pt>
                <c:pt idx="8519">
                  <c:v>0</c:v>
                </c:pt>
                <c:pt idx="8520">
                  <c:v>0.66666666666666663</c:v>
                </c:pt>
                <c:pt idx="8521">
                  <c:v>0</c:v>
                </c:pt>
                <c:pt idx="8522">
                  <c:v>0</c:v>
                </c:pt>
                <c:pt idx="8523">
                  <c:v>0.66666666666666663</c:v>
                </c:pt>
                <c:pt idx="8524">
                  <c:v>0.66666666666666663</c:v>
                </c:pt>
                <c:pt idx="8525">
                  <c:v>0.66666666666666663</c:v>
                </c:pt>
                <c:pt idx="8526">
                  <c:v>0.66666666666666663</c:v>
                </c:pt>
                <c:pt idx="8527">
                  <c:v>0.66666666666666663</c:v>
                </c:pt>
                <c:pt idx="8528">
                  <c:v>0.66666666666666663</c:v>
                </c:pt>
                <c:pt idx="8529">
                  <c:v>0</c:v>
                </c:pt>
                <c:pt idx="8530">
                  <c:v>0</c:v>
                </c:pt>
                <c:pt idx="8531">
                  <c:v>0</c:v>
                </c:pt>
                <c:pt idx="8532">
                  <c:v>0</c:v>
                </c:pt>
                <c:pt idx="8533">
                  <c:v>0</c:v>
                </c:pt>
                <c:pt idx="8534">
                  <c:v>0.66666666666666663</c:v>
                </c:pt>
                <c:pt idx="8535">
                  <c:v>0.66666666666666663</c:v>
                </c:pt>
                <c:pt idx="8536">
                  <c:v>0.66666666666666663</c:v>
                </c:pt>
                <c:pt idx="8537">
                  <c:v>0</c:v>
                </c:pt>
                <c:pt idx="8538">
                  <c:v>0.66666666666666663</c:v>
                </c:pt>
                <c:pt idx="8539">
                  <c:v>0</c:v>
                </c:pt>
                <c:pt idx="8540">
                  <c:v>1</c:v>
                </c:pt>
                <c:pt idx="8541">
                  <c:v>0.33333333333333331</c:v>
                </c:pt>
                <c:pt idx="8542">
                  <c:v>1</c:v>
                </c:pt>
                <c:pt idx="8543">
                  <c:v>1</c:v>
                </c:pt>
                <c:pt idx="8544">
                  <c:v>0.33333333333333331</c:v>
                </c:pt>
                <c:pt idx="8545">
                  <c:v>0.33333333333333331</c:v>
                </c:pt>
                <c:pt idx="8546">
                  <c:v>1</c:v>
                </c:pt>
                <c:pt idx="8547">
                  <c:v>1</c:v>
                </c:pt>
                <c:pt idx="8548">
                  <c:v>0.33333333333333331</c:v>
                </c:pt>
                <c:pt idx="8549">
                  <c:v>1</c:v>
                </c:pt>
                <c:pt idx="8550">
                  <c:v>1</c:v>
                </c:pt>
                <c:pt idx="8551">
                  <c:v>1</c:v>
                </c:pt>
                <c:pt idx="8552">
                  <c:v>0.33333333333333331</c:v>
                </c:pt>
                <c:pt idx="8553">
                  <c:v>0.33333333333333331</c:v>
                </c:pt>
                <c:pt idx="8554">
                  <c:v>1</c:v>
                </c:pt>
                <c:pt idx="8555">
                  <c:v>0.33333333333333331</c:v>
                </c:pt>
                <c:pt idx="8556">
                  <c:v>1</c:v>
                </c:pt>
                <c:pt idx="8557">
                  <c:v>0.33333333333333331</c:v>
                </c:pt>
                <c:pt idx="8558">
                  <c:v>0.33333333333333331</c:v>
                </c:pt>
                <c:pt idx="8559">
                  <c:v>1</c:v>
                </c:pt>
                <c:pt idx="8560">
                  <c:v>0.33333333333333331</c:v>
                </c:pt>
                <c:pt idx="8561">
                  <c:v>1</c:v>
                </c:pt>
                <c:pt idx="8562">
                  <c:v>1</c:v>
                </c:pt>
                <c:pt idx="8563">
                  <c:v>0.33333333333333331</c:v>
                </c:pt>
                <c:pt idx="8564">
                  <c:v>1</c:v>
                </c:pt>
                <c:pt idx="8565">
                  <c:v>1</c:v>
                </c:pt>
                <c:pt idx="8566">
                  <c:v>0.33333333333333331</c:v>
                </c:pt>
                <c:pt idx="8567">
                  <c:v>0.33333333333333331</c:v>
                </c:pt>
                <c:pt idx="8568">
                  <c:v>0.33333333333333331</c:v>
                </c:pt>
                <c:pt idx="8569">
                  <c:v>0.33333333333333331</c:v>
                </c:pt>
                <c:pt idx="8570">
                  <c:v>0.33333333333333331</c:v>
                </c:pt>
                <c:pt idx="8571">
                  <c:v>1</c:v>
                </c:pt>
                <c:pt idx="8572">
                  <c:v>1</c:v>
                </c:pt>
                <c:pt idx="8573">
                  <c:v>0.33333333333333331</c:v>
                </c:pt>
                <c:pt idx="8574">
                  <c:v>0.33333333333333331</c:v>
                </c:pt>
                <c:pt idx="8575">
                  <c:v>0.33333333333333331</c:v>
                </c:pt>
                <c:pt idx="8576">
                  <c:v>1</c:v>
                </c:pt>
                <c:pt idx="8577">
                  <c:v>0.33333333333333331</c:v>
                </c:pt>
                <c:pt idx="8578">
                  <c:v>0.33333333333333331</c:v>
                </c:pt>
                <c:pt idx="8579">
                  <c:v>0.33333333333333331</c:v>
                </c:pt>
                <c:pt idx="8580">
                  <c:v>1</c:v>
                </c:pt>
                <c:pt idx="8581">
                  <c:v>0.33333333333333331</c:v>
                </c:pt>
                <c:pt idx="8582">
                  <c:v>1</c:v>
                </c:pt>
                <c:pt idx="8583">
                  <c:v>0.33333333333333331</c:v>
                </c:pt>
                <c:pt idx="8584">
                  <c:v>0.33333333333333331</c:v>
                </c:pt>
                <c:pt idx="8585">
                  <c:v>0.33333333333333331</c:v>
                </c:pt>
                <c:pt idx="8586">
                  <c:v>1</c:v>
                </c:pt>
                <c:pt idx="8587">
                  <c:v>0.33333333333333331</c:v>
                </c:pt>
                <c:pt idx="8588">
                  <c:v>1</c:v>
                </c:pt>
                <c:pt idx="8589">
                  <c:v>0.33333333333333331</c:v>
                </c:pt>
                <c:pt idx="8590">
                  <c:v>0.33333333333333331</c:v>
                </c:pt>
                <c:pt idx="8591">
                  <c:v>1</c:v>
                </c:pt>
                <c:pt idx="8592">
                  <c:v>1</c:v>
                </c:pt>
                <c:pt idx="8593">
                  <c:v>0.33333333333333331</c:v>
                </c:pt>
                <c:pt idx="8594">
                  <c:v>1</c:v>
                </c:pt>
                <c:pt idx="8595">
                  <c:v>0.33333333333333331</c:v>
                </c:pt>
                <c:pt idx="8596">
                  <c:v>0.33333333333333331</c:v>
                </c:pt>
                <c:pt idx="8597">
                  <c:v>1</c:v>
                </c:pt>
                <c:pt idx="8598">
                  <c:v>0.33333333333333331</c:v>
                </c:pt>
                <c:pt idx="8599">
                  <c:v>1</c:v>
                </c:pt>
                <c:pt idx="8600">
                  <c:v>1</c:v>
                </c:pt>
                <c:pt idx="8601">
                  <c:v>1</c:v>
                </c:pt>
                <c:pt idx="8602">
                  <c:v>0.33333333333333331</c:v>
                </c:pt>
                <c:pt idx="8603">
                  <c:v>0.33333333333333331</c:v>
                </c:pt>
                <c:pt idx="8604">
                  <c:v>0.33333333333333331</c:v>
                </c:pt>
                <c:pt idx="8605">
                  <c:v>0.33333333333333331</c:v>
                </c:pt>
                <c:pt idx="8606">
                  <c:v>0.33333333333333331</c:v>
                </c:pt>
                <c:pt idx="8607">
                  <c:v>1</c:v>
                </c:pt>
                <c:pt idx="8608">
                  <c:v>0.33333333333333331</c:v>
                </c:pt>
                <c:pt idx="8609">
                  <c:v>0.33333333333333331</c:v>
                </c:pt>
                <c:pt idx="8610">
                  <c:v>0.33333333333333331</c:v>
                </c:pt>
                <c:pt idx="8611">
                  <c:v>1</c:v>
                </c:pt>
                <c:pt idx="8612">
                  <c:v>0.33333333333333331</c:v>
                </c:pt>
                <c:pt idx="8613">
                  <c:v>0.33333333333333331</c:v>
                </c:pt>
                <c:pt idx="8614">
                  <c:v>0.33333333333333331</c:v>
                </c:pt>
                <c:pt idx="8615">
                  <c:v>1</c:v>
                </c:pt>
                <c:pt idx="8616">
                  <c:v>1</c:v>
                </c:pt>
                <c:pt idx="8617">
                  <c:v>1</c:v>
                </c:pt>
                <c:pt idx="8618">
                  <c:v>0.33333333333333331</c:v>
                </c:pt>
                <c:pt idx="8619">
                  <c:v>1</c:v>
                </c:pt>
                <c:pt idx="8620">
                  <c:v>1</c:v>
                </c:pt>
                <c:pt idx="8621">
                  <c:v>0.33333333333333331</c:v>
                </c:pt>
                <c:pt idx="8622">
                  <c:v>0.33333333333333331</c:v>
                </c:pt>
                <c:pt idx="8623">
                  <c:v>0.33333333333333331</c:v>
                </c:pt>
                <c:pt idx="8624">
                  <c:v>1</c:v>
                </c:pt>
                <c:pt idx="8625">
                  <c:v>1</c:v>
                </c:pt>
                <c:pt idx="8626">
                  <c:v>1</c:v>
                </c:pt>
                <c:pt idx="8627">
                  <c:v>0.33333333333333331</c:v>
                </c:pt>
                <c:pt idx="8628">
                  <c:v>0.33333333333333331</c:v>
                </c:pt>
                <c:pt idx="8629">
                  <c:v>0.33333333333333331</c:v>
                </c:pt>
                <c:pt idx="8630">
                  <c:v>1</c:v>
                </c:pt>
                <c:pt idx="8631">
                  <c:v>0.33333333333333331</c:v>
                </c:pt>
                <c:pt idx="8632">
                  <c:v>0.33333333333333331</c:v>
                </c:pt>
                <c:pt idx="8633">
                  <c:v>1</c:v>
                </c:pt>
                <c:pt idx="8634">
                  <c:v>1</c:v>
                </c:pt>
                <c:pt idx="8635">
                  <c:v>1</c:v>
                </c:pt>
                <c:pt idx="8636">
                  <c:v>0.33333333333333331</c:v>
                </c:pt>
                <c:pt idx="8637">
                  <c:v>0.33333333333333331</c:v>
                </c:pt>
                <c:pt idx="8638">
                  <c:v>1</c:v>
                </c:pt>
                <c:pt idx="8639">
                  <c:v>0.33333333333333331</c:v>
                </c:pt>
                <c:pt idx="8640">
                  <c:v>1</c:v>
                </c:pt>
                <c:pt idx="8641">
                  <c:v>0.33333333333333331</c:v>
                </c:pt>
                <c:pt idx="8642">
                  <c:v>1</c:v>
                </c:pt>
                <c:pt idx="8643">
                  <c:v>0.33333333333333331</c:v>
                </c:pt>
                <c:pt idx="8644">
                  <c:v>1</c:v>
                </c:pt>
                <c:pt idx="8645">
                  <c:v>0.33333333333333331</c:v>
                </c:pt>
                <c:pt idx="8646">
                  <c:v>1</c:v>
                </c:pt>
                <c:pt idx="8647">
                  <c:v>1</c:v>
                </c:pt>
                <c:pt idx="8648">
                  <c:v>0.33333333333333331</c:v>
                </c:pt>
                <c:pt idx="8649">
                  <c:v>0.33333333333333331</c:v>
                </c:pt>
                <c:pt idx="8650">
                  <c:v>1</c:v>
                </c:pt>
                <c:pt idx="8651">
                  <c:v>0.33333333333333331</c:v>
                </c:pt>
                <c:pt idx="8652">
                  <c:v>1</c:v>
                </c:pt>
                <c:pt idx="8653">
                  <c:v>0.33333333333333331</c:v>
                </c:pt>
                <c:pt idx="8654">
                  <c:v>1</c:v>
                </c:pt>
                <c:pt idx="8655">
                  <c:v>0.33333333333333331</c:v>
                </c:pt>
                <c:pt idx="8656">
                  <c:v>0.33333333333333331</c:v>
                </c:pt>
                <c:pt idx="8657">
                  <c:v>1</c:v>
                </c:pt>
                <c:pt idx="8658">
                  <c:v>1</c:v>
                </c:pt>
                <c:pt idx="8659">
                  <c:v>1</c:v>
                </c:pt>
                <c:pt idx="8660">
                  <c:v>0.33333333333333331</c:v>
                </c:pt>
                <c:pt idx="8661">
                  <c:v>0.66666666666666663</c:v>
                </c:pt>
                <c:pt idx="8662">
                  <c:v>0.66666666666666663</c:v>
                </c:pt>
                <c:pt idx="8663">
                  <c:v>0.66666666666666663</c:v>
                </c:pt>
                <c:pt idx="8664">
                  <c:v>0.66666666666666663</c:v>
                </c:pt>
                <c:pt idx="8665">
                  <c:v>0.66666666666666663</c:v>
                </c:pt>
                <c:pt idx="8666">
                  <c:v>0.66666666666666663</c:v>
                </c:pt>
                <c:pt idx="8667">
                  <c:v>0.66666666666666663</c:v>
                </c:pt>
                <c:pt idx="8668">
                  <c:v>0.66666666666666663</c:v>
                </c:pt>
                <c:pt idx="8669">
                  <c:v>0.66666666666666663</c:v>
                </c:pt>
                <c:pt idx="8670">
                  <c:v>0.66666666666666663</c:v>
                </c:pt>
                <c:pt idx="8671">
                  <c:v>0.66666666666666663</c:v>
                </c:pt>
                <c:pt idx="8672">
                  <c:v>0.66666666666666663</c:v>
                </c:pt>
                <c:pt idx="8673">
                  <c:v>0.66666666666666663</c:v>
                </c:pt>
                <c:pt idx="8674">
                  <c:v>0.66666666666666663</c:v>
                </c:pt>
                <c:pt idx="8675">
                  <c:v>0.66666666666666663</c:v>
                </c:pt>
                <c:pt idx="8676">
                  <c:v>0.66666666666666663</c:v>
                </c:pt>
                <c:pt idx="8677">
                  <c:v>0.66666666666666663</c:v>
                </c:pt>
                <c:pt idx="8678">
                  <c:v>0.66666666666666663</c:v>
                </c:pt>
                <c:pt idx="8679">
                  <c:v>0.66666666666666663</c:v>
                </c:pt>
                <c:pt idx="8680">
                  <c:v>0.66666666666666663</c:v>
                </c:pt>
                <c:pt idx="8681">
                  <c:v>0.66666666666666663</c:v>
                </c:pt>
                <c:pt idx="8682">
                  <c:v>0.66666666666666663</c:v>
                </c:pt>
                <c:pt idx="8683">
                  <c:v>0.66666666666666663</c:v>
                </c:pt>
                <c:pt idx="8684">
                  <c:v>0.66666666666666663</c:v>
                </c:pt>
                <c:pt idx="8685">
                  <c:v>0.66666666666666663</c:v>
                </c:pt>
                <c:pt idx="8686">
                  <c:v>0</c:v>
                </c:pt>
                <c:pt idx="8687">
                  <c:v>0.66666666666666663</c:v>
                </c:pt>
                <c:pt idx="8688">
                  <c:v>0.66666666666666663</c:v>
                </c:pt>
                <c:pt idx="8689">
                  <c:v>0</c:v>
                </c:pt>
                <c:pt idx="8690">
                  <c:v>0.66666666666666663</c:v>
                </c:pt>
                <c:pt idx="8691">
                  <c:v>0</c:v>
                </c:pt>
                <c:pt idx="8692">
                  <c:v>0.66666666666666663</c:v>
                </c:pt>
                <c:pt idx="8693">
                  <c:v>0</c:v>
                </c:pt>
                <c:pt idx="8694">
                  <c:v>0.66666666666666663</c:v>
                </c:pt>
                <c:pt idx="8695">
                  <c:v>0</c:v>
                </c:pt>
                <c:pt idx="8696">
                  <c:v>0.66666666666666663</c:v>
                </c:pt>
                <c:pt idx="8697">
                  <c:v>0.66666666666666663</c:v>
                </c:pt>
                <c:pt idx="8698">
                  <c:v>0.66666666666666663</c:v>
                </c:pt>
                <c:pt idx="8699">
                  <c:v>0</c:v>
                </c:pt>
                <c:pt idx="8700">
                  <c:v>0.66666666666666663</c:v>
                </c:pt>
                <c:pt idx="8701">
                  <c:v>0</c:v>
                </c:pt>
                <c:pt idx="8702">
                  <c:v>0.66666666666666663</c:v>
                </c:pt>
                <c:pt idx="8703">
                  <c:v>0</c:v>
                </c:pt>
                <c:pt idx="8704">
                  <c:v>0</c:v>
                </c:pt>
                <c:pt idx="8705">
                  <c:v>0</c:v>
                </c:pt>
                <c:pt idx="8706">
                  <c:v>0.66666666666666663</c:v>
                </c:pt>
                <c:pt idx="8707">
                  <c:v>0</c:v>
                </c:pt>
                <c:pt idx="8708">
                  <c:v>0.66666666666666663</c:v>
                </c:pt>
                <c:pt idx="8709">
                  <c:v>0.66666666666666663</c:v>
                </c:pt>
                <c:pt idx="8710">
                  <c:v>0</c:v>
                </c:pt>
                <c:pt idx="8711">
                  <c:v>0.66666666666666663</c:v>
                </c:pt>
                <c:pt idx="8712">
                  <c:v>0.66666666666666663</c:v>
                </c:pt>
                <c:pt idx="8713">
                  <c:v>0</c:v>
                </c:pt>
                <c:pt idx="8714">
                  <c:v>0</c:v>
                </c:pt>
                <c:pt idx="8715">
                  <c:v>0.66666666666666663</c:v>
                </c:pt>
                <c:pt idx="8716">
                  <c:v>0.66666666666666663</c:v>
                </c:pt>
                <c:pt idx="8717">
                  <c:v>0</c:v>
                </c:pt>
                <c:pt idx="8718">
                  <c:v>0</c:v>
                </c:pt>
                <c:pt idx="8719">
                  <c:v>0.66666666666666663</c:v>
                </c:pt>
                <c:pt idx="8720">
                  <c:v>0.66666666666666663</c:v>
                </c:pt>
                <c:pt idx="8721">
                  <c:v>0</c:v>
                </c:pt>
                <c:pt idx="8722">
                  <c:v>0.66666666666666663</c:v>
                </c:pt>
                <c:pt idx="8723">
                  <c:v>0.66666666666666663</c:v>
                </c:pt>
                <c:pt idx="8724">
                  <c:v>0.66666666666666663</c:v>
                </c:pt>
                <c:pt idx="8725">
                  <c:v>0.66666666666666663</c:v>
                </c:pt>
                <c:pt idx="8726">
                  <c:v>0.66666666666666663</c:v>
                </c:pt>
                <c:pt idx="8727">
                  <c:v>0.66666666666666663</c:v>
                </c:pt>
                <c:pt idx="8728">
                  <c:v>0.66666666666666663</c:v>
                </c:pt>
                <c:pt idx="8729">
                  <c:v>0.66666666666666663</c:v>
                </c:pt>
                <c:pt idx="8730">
                  <c:v>0.66666666666666663</c:v>
                </c:pt>
                <c:pt idx="8731">
                  <c:v>0.66666666666666663</c:v>
                </c:pt>
                <c:pt idx="8732">
                  <c:v>0.66666666666666663</c:v>
                </c:pt>
                <c:pt idx="8733">
                  <c:v>0.66666666666666663</c:v>
                </c:pt>
                <c:pt idx="8734">
                  <c:v>0.66666666666666663</c:v>
                </c:pt>
                <c:pt idx="8735">
                  <c:v>0.66666666666666663</c:v>
                </c:pt>
                <c:pt idx="8736">
                  <c:v>0.66666666666666663</c:v>
                </c:pt>
                <c:pt idx="8737">
                  <c:v>0.66666666666666663</c:v>
                </c:pt>
                <c:pt idx="8738">
                  <c:v>0.66666666666666663</c:v>
                </c:pt>
                <c:pt idx="8739">
                  <c:v>0.66666666666666663</c:v>
                </c:pt>
                <c:pt idx="8740">
                  <c:v>0.66666666666666663</c:v>
                </c:pt>
                <c:pt idx="8741">
                  <c:v>0.66666666666666663</c:v>
                </c:pt>
                <c:pt idx="8742">
                  <c:v>0.66666666666666663</c:v>
                </c:pt>
                <c:pt idx="8743">
                  <c:v>0.66666666666666663</c:v>
                </c:pt>
                <c:pt idx="8744">
                  <c:v>0.66666666666666663</c:v>
                </c:pt>
                <c:pt idx="8745">
                  <c:v>0</c:v>
                </c:pt>
                <c:pt idx="8746">
                  <c:v>0</c:v>
                </c:pt>
                <c:pt idx="8747">
                  <c:v>0</c:v>
                </c:pt>
                <c:pt idx="8748">
                  <c:v>0.66666666666666663</c:v>
                </c:pt>
                <c:pt idx="8749">
                  <c:v>0</c:v>
                </c:pt>
                <c:pt idx="8750">
                  <c:v>0.66666666666666663</c:v>
                </c:pt>
                <c:pt idx="8751">
                  <c:v>0</c:v>
                </c:pt>
                <c:pt idx="8752">
                  <c:v>0.66666666666666663</c:v>
                </c:pt>
                <c:pt idx="8753">
                  <c:v>0.66666666666666663</c:v>
                </c:pt>
                <c:pt idx="8754">
                  <c:v>0.66666666666666663</c:v>
                </c:pt>
                <c:pt idx="8755">
                  <c:v>0.66666666666666663</c:v>
                </c:pt>
                <c:pt idx="8756">
                  <c:v>0</c:v>
                </c:pt>
                <c:pt idx="8757">
                  <c:v>0</c:v>
                </c:pt>
                <c:pt idx="8758">
                  <c:v>0.66666666666666663</c:v>
                </c:pt>
                <c:pt idx="8759">
                  <c:v>0</c:v>
                </c:pt>
                <c:pt idx="8760">
                  <c:v>0.66666666666666663</c:v>
                </c:pt>
                <c:pt idx="8761">
                  <c:v>0.66666666666666663</c:v>
                </c:pt>
                <c:pt idx="8762">
                  <c:v>0</c:v>
                </c:pt>
                <c:pt idx="8763">
                  <c:v>0.66666666666666663</c:v>
                </c:pt>
                <c:pt idx="8764">
                  <c:v>0</c:v>
                </c:pt>
                <c:pt idx="8765">
                  <c:v>0</c:v>
                </c:pt>
                <c:pt idx="8766">
                  <c:v>0</c:v>
                </c:pt>
                <c:pt idx="8767">
                  <c:v>0.66666666666666663</c:v>
                </c:pt>
                <c:pt idx="8768">
                  <c:v>0</c:v>
                </c:pt>
                <c:pt idx="8769">
                  <c:v>0.66666666666666663</c:v>
                </c:pt>
                <c:pt idx="8770">
                  <c:v>0.66666666666666663</c:v>
                </c:pt>
                <c:pt idx="8771">
                  <c:v>0.33333333333333331</c:v>
                </c:pt>
                <c:pt idx="8772">
                  <c:v>1</c:v>
                </c:pt>
                <c:pt idx="8773">
                  <c:v>0.33333333333333331</c:v>
                </c:pt>
                <c:pt idx="8774">
                  <c:v>1</c:v>
                </c:pt>
                <c:pt idx="8775">
                  <c:v>0.33333333333333331</c:v>
                </c:pt>
                <c:pt idx="8776">
                  <c:v>1</c:v>
                </c:pt>
                <c:pt idx="8777">
                  <c:v>1</c:v>
                </c:pt>
                <c:pt idx="8778">
                  <c:v>0.33333333333333331</c:v>
                </c:pt>
                <c:pt idx="8779">
                  <c:v>0.33333333333333331</c:v>
                </c:pt>
                <c:pt idx="8780">
                  <c:v>0.33333333333333331</c:v>
                </c:pt>
                <c:pt idx="8781">
                  <c:v>1</c:v>
                </c:pt>
                <c:pt idx="8782">
                  <c:v>0.33333333333333331</c:v>
                </c:pt>
                <c:pt idx="8783">
                  <c:v>1</c:v>
                </c:pt>
                <c:pt idx="8784">
                  <c:v>0.33333333333333331</c:v>
                </c:pt>
                <c:pt idx="8785">
                  <c:v>1</c:v>
                </c:pt>
                <c:pt idx="8786">
                  <c:v>0.33333333333333331</c:v>
                </c:pt>
                <c:pt idx="8787">
                  <c:v>1</c:v>
                </c:pt>
                <c:pt idx="8788">
                  <c:v>0.33333333333333331</c:v>
                </c:pt>
                <c:pt idx="8789">
                  <c:v>1</c:v>
                </c:pt>
                <c:pt idx="8790">
                  <c:v>0.33333333333333331</c:v>
                </c:pt>
                <c:pt idx="8791">
                  <c:v>1</c:v>
                </c:pt>
                <c:pt idx="8792">
                  <c:v>0.33333333333333331</c:v>
                </c:pt>
                <c:pt idx="8793">
                  <c:v>0.33333333333333331</c:v>
                </c:pt>
                <c:pt idx="8794">
                  <c:v>0.33333333333333331</c:v>
                </c:pt>
                <c:pt idx="8795">
                  <c:v>1</c:v>
                </c:pt>
                <c:pt idx="8796">
                  <c:v>0.33333333333333331</c:v>
                </c:pt>
                <c:pt idx="8797">
                  <c:v>1</c:v>
                </c:pt>
                <c:pt idx="8798">
                  <c:v>0.33333333333333331</c:v>
                </c:pt>
                <c:pt idx="8799">
                  <c:v>0.33333333333333331</c:v>
                </c:pt>
                <c:pt idx="8800">
                  <c:v>0.33333333333333331</c:v>
                </c:pt>
                <c:pt idx="8801">
                  <c:v>0.33333333333333331</c:v>
                </c:pt>
                <c:pt idx="8802">
                  <c:v>0.33333333333333331</c:v>
                </c:pt>
                <c:pt idx="8803">
                  <c:v>1</c:v>
                </c:pt>
                <c:pt idx="8804">
                  <c:v>1</c:v>
                </c:pt>
                <c:pt idx="8805">
                  <c:v>1</c:v>
                </c:pt>
                <c:pt idx="8806">
                  <c:v>0</c:v>
                </c:pt>
                <c:pt idx="8807">
                  <c:v>0.66666666666666663</c:v>
                </c:pt>
                <c:pt idx="8808">
                  <c:v>0</c:v>
                </c:pt>
                <c:pt idx="8809">
                  <c:v>0</c:v>
                </c:pt>
                <c:pt idx="8810">
                  <c:v>0.66666666666666663</c:v>
                </c:pt>
                <c:pt idx="8811">
                  <c:v>0</c:v>
                </c:pt>
                <c:pt idx="8812">
                  <c:v>0.66666666666666663</c:v>
                </c:pt>
                <c:pt idx="8813">
                  <c:v>0.66666666666666663</c:v>
                </c:pt>
                <c:pt idx="8814">
                  <c:v>0</c:v>
                </c:pt>
                <c:pt idx="8815">
                  <c:v>0</c:v>
                </c:pt>
                <c:pt idx="8816">
                  <c:v>0</c:v>
                </c:pt>
                <c:pt idx="8817">
                  <c:v>0.66666666666666663</c:v>
                </c:pt>
                <c:pt idx="8818">
                  <c:v>0</c:v>
                </c:pt>
                <c:pt idx="8819">
                  <c:v>0.66666666666666663</c:v>
                </c:pt>
                <c:pt idx="8820">
                  <c:v>0.66666666666666663</c:v>
                </c:pt>
                <c:pt idx="8821">
                  <c:v>0.66666666666666663</c:v>
                </c:pt>
                <c:pt idx="8822">
                  <c:v>0.66666666666666663</c:v>
                </c:pt>
                <c:pt idx="8823">
                  <c:v>0</c:v>
                </c:pt>
                <c:pt idx="8824">
                  <c:v>0</c:v>
                </c:pt>
                <c:pt idx="8825">
                  <c:v>0.66666666666666663</c:v>
                </c:pt>
                <c:pt idx="8826">
                  <c:v>0</c:v>
                </c:pt>
                <c:pt idx="8827">
                  <c:v>0</c:v>
                </c:pt>
                <c:pt idx="8828">
                  <c:v>0.66666666666666663</c:v>
                </c:pt>
                <c:pt idx="8829">
                  <c:v>0</c:v>
                </c:pt>
                <c:pt idx="8830">
                  <c:v>0.66666666666666663</c:v>
                </c:pt>
                <c:pt idx="8831">
                  <c:v>0.66666666666666663</c:v>
                </c:pt>
                <c:pt idx="8832">
                  <c:v>0.66666666666666663</c:v>
                </c:pt>
                <c:pt idx="8833">
                  <c:v>0</c:v>
                </c:pt>
                <c:pt idx="8834">
                  <c:v>0.66666666666666663</c:v>
                </c:pt>
                <c:pt idx="8835">
                  <c:v>0.66666666666666663</c:v>
                </c:pt>
                <c:pt idx="8836">
                  <c:v>0</c:v>
                </c:pt>
                <c:pt idx="8837">
                  <c:v>0.66666666666666663</c:v>
                </c:pt>
                <c:pt idx="8838">
                  <c:v>0.66666666666666663</c:v>
                </c:pt>
                <c:pt idx="8839">
                  <c:v>0.66666666666666663</c:v>
                </c:pt>
                <c:pt idx="8840">
                  <c:v>0</c:v>
                </c:pt>
                <c:pt idx="8841">
                  <c:v>0.66666666666666663</c:v>
                </c:pt>
                <c:pt idx="8842">
                  <c:v>0.66666666666666663</c:v>
                </c:pt>
                <c:pt idx="8843">
                  <c:v>0.66666666666666663</c:v>
                </c:pt>
                <c:pt idx="8844">
                  <c:v>0.66666666666666663</c:v>
                </c:pt>
                <c:pt idx="8845">
                  <c:v>0</c:v>
                </c:pt>
                <c:pt idx="8846">
                  <c:v>0.66666666666666663</c:v>
                </c:pt>
                <c:pt idx="8847">
                  <c:v>0</c:v>
                </c:pt>
                <c:pt idx="8848">
                  <c:v>0.66666666666666663</c:v>
                </c:pt>
                <c:pt idx="8849">
                  <c:v>0.66666666666666663</c:v>
                </c:pt>
                <c:pt idx="8850">
                  <c:v>0.66666666666666663</c:v>
                </c:pt>
                <c:pt idx="8851">
                  <c:v>0.66666666666666663</c:v>
                </c:pt>
                <c:pt idx="8852">
                  <c:v>0.66666666666666663</c:v>
                </c:pt>
                <c:pt idx="8853">
                  <c:v>0.66666666666666663</c:v>
                </c:pt>
                <c:pt idx="8854">
                  <c:v>0.66666666666666663</c:v>
                </c:pt>
                <c:pt idx="8855">
                  <c:v>0.66666666666666663</c:v>
                </c:pt>
                <c:pt idx="8856">
                  <c:v>0</c:v>
                </c:pt>
                <c:pt idx="8857">
                  <c:v>0.66666666666666663</c:v>
                </c:pt>
                <c:pt idx="8858">
                  <c:v>0</c:v>
                </c:pt>
                <c:pt idx="8859">
                  <c:v>0</c:v>
                </c:pt>
                <c:pt idx="8860">
                  <c:v>0.66666666666666663</c:v>
                </c:pt>
                <c:pt idx="8861">
                  <c:v>0.66666666666666663</c:v>
                </c:pt>
                <c:pt idx="8862">
                  <c:v>0.66666666666666663</c:v>
                </c:pt>
                <c:pt idx="8863">
                  <c:v>0</c:v>
                </c:pt>
                <c:pt idx="8864">
                  <c:v>0</c:v>
                </c:pt>
                <c:pt idx="8865">
                  <c:v>0.66666666666666663</c:v>
                </c:pt>
                <c:pt idx="8866">
                  <c:v>0</c:v>
                </c:pt>
                <c:pt idx="8867">
                  <c:v>0</c:v>
                </c:pt>
                <c:pt idx="8868">
                  <c:v>0</c:v>
                </c:pt>
                <c:pt idx="8869">
                  <c:v>0</c:v>
                </c:pt>
                <c:pt idx="8870">
                  <c:v>0</c:v>
                </c:pt>
                <c:pt idx="8871">
                  <c:v>0</c:v>
                </c:pt>
                <c:pt idx="8872">
                  <c:v>0</c:v>
                </c:pt>
                <c:pt idx="8873">
                  <c:v>0</c:v>
                </c:pt>
                <c:pt idx="8874">
                  <c:v>0</c:v>
                </c:pt>
                <c:pt idx="8875">
                  <c:v>0</c:v>
                </c:pt>
                <c:pt idx="8876">
                  <c:v>0</c:v>
                </c:pt>
                <c:pt idx="8877">
                  <c:v>0</c:v>
                </c:pt>
                <c:pt idx="8878">
                  <c:v>0</c:v>
                </c:pt>
                <c:pt idx="8879">
                  <c:v>0</c:v>
                </c:pt>
                <c:pt idx="8880">
                  <c:v>0</c:v>
                </c:pt>
                <c:pt idx="8881">
                  <c:v>0</c:v>
                </c:pt>
                <c:pt idx="8882">
                  <c:v>0</c:v>
                </c:pt>
                <c:pt idx="8883">
                  <c:v>0</c:v>
                </c:pt>
                <c:pt idx="8884">
                  <c:v>0</c:v>
                </c:pt>
                <c:pt idx="8885">
                  <c:v>0</c:v>
                </c:pt>
                <c:pt idx="8886">
                  <c:v>0</c:v>
                </c:pt>
                <c:pt idx="8887">
                  <c:v>0</c:v>
                </c:pt>
                <c:pt idx="8888">
                  <c:v>0</c:v>
                </c:pt>
                <c:pt idx="8889">
                  <c:v>0.66666666666666663</c:v>
                </c:pt>
                <c:pt idx="8890">
                  <c:v>0.66666666666666663</c:v>
                </c:pt>
                <c:pt idx="8891">
                  <c:v>0.66666666666666663</c:v>
                </c:pt>
                <c:pt idx="8892">
                  <c:v>0.66666666666666663</c:v>
                </c:pt>
                <c:pt idx="8893">
                  <c:v>0.66666666666666663</c:v>
                </c:pt>
                <c:pt idx="8894">
                  <c:v>0.66666666666666663</c:v>
                </c:pt>
                <c:pt idx="8895">
                  <c:v>0.66666666666666663</c:v>
                </c:pt>
                <c:pt idx="8896">
                  <c:v>0.66666666666666663</c:v>
                </c:pt>
                <c:pt idx="8897">
                  <c:v>0.66666666666666663</c:v>
                </c:pt>
                <c:pt idx="8898">
                  <c:v>0.66666666666666663</c:v>
                </c:pt>
                <c:pt idx="8899">
                  <c:v>0.66666666666666663</c:v>
                </c:pt>
                <c:pt idx="8900">
                  <c:v>0.66666666666666663</c:v>
                </c:pt>
                <c:pt idx="8901">
                  <c:v>0.66666666666666663</c:v>
                </c:pt>
                <c:pt idx="8902">
                  <c:v>0.66666666666666663</c:v>
                </c:pt>
                <c:pt idx="8903">
                  <c:v>0.66666666666666663</c:v>
                </c:pt>
                <c:pt idx="8904">
                  <c:v>0.66666666666666663</c:v>
                </c:pt>
                <c:pt idx="8905">
                  <c:v>0.66666666666666663</c:v>
                </c:pt>
                <c:pt idx="8906">
                  <c:v>1</c:v>
                </c:pt>
                <c:pt idx="8907">
                  <c:v>1</c:v>
                </c:pt>
                <c:pt idx="8908">
                  <c:v>1</c:v>
                </c:pt>
                <c:pt idx="8909">
                  <c:v>1</c:v>
                </c:pt>
                <c:pt idx="8910">
                  <c:v>1</c:v>
                </c:pt>
                <c:pt idx="8911">
                  <c:v>1</c:v>
                </c:pt>
                <c:pt idx="8912">
                  <c:v>1</c:v>
                </c:pt>
                <c:pt idx="8913">
                  <c:v>1</c:v>
                </c:pt>
                <c:pt idx="8914">
                  <c:v>0.33333333333333331</c:v>
                </c:pt>
                <c:pt idx="8915">
                  <c:v>1</c:v>
                </c:pt>
                <c:pt idx="8916">
                  <c:v>0.33333333333333331</c:v>
                </c:pt>
                <c:pt idx="8917">
                  <c:v>0.33333333333333331</c:v>
                </c:pt>
                <c:pt idx="8918">
                  <c:v>0.33333333333333331</c:v>
                </c:pt>
                <c:pt idx="8919">
                  <c:v>0.33333333333333331</c:v>
                </c:pt>
                <c:pt idx="8920">
                  <c:v>1</c:v>
                </c:pt>
                <c:pt idx="8921">
                  <c:v>1</c:v>
                </c:pt>
                <c:pt idx="8922">
                  <c:v>0.33333333333333331</c:v>
                </c:pt>
                <c:pt idx="8923">
                  <c:v>1</c:v>
                </c:pt>
                <c:pt idx="8924">
                  <c:v>0.33333333333333331</c:v>
                </c:pt>
                <c:pt idx="8925">
                  <c:v>1</c:v>
                </c:pt>
                <c:pt idx="8926">
                  <c:v>1</c:v>
                </c:pt>
                <c:pt idx="8927">
                  <c:v>0.33333333333333331</c:v>
                </c:pt>
                <c:pt idx="8928">
                  <c:v>0.33333333333333331</c:v>
                </c:pt>
                <c:pt idx="8929">
                  <c:v>0.33333333333333331</c:v>
                </c:pt>
                <c:pt idx="8930">
                  <c:v>0.33333333333333331</c:v>
                </c:pt>
                <c:pt idx="8931">
                  <c:v>0.33333333333333331</c:v>
                </c:pt>
                <c:pt idx="8932">
                  <c:v>1</c:v>
                </c:pt>
                <c:pt idx="8933">
                  <c:v>1</c:v>
                </c:pt>
                <c:pt idx="8934">
                  <c:v>0.33333333333333331</c:v>
                </c:pt>
                <c:pt idx="8935">
                  <c:v>0.33333333333333331</c:v>
                </c:pt>
                <c:pt idx="8936">
                  <c:v>0.33333333333333331</c:v>
                </c:pt>
                <c:pt idx="8937">
                  <c:v>1</c:v>
                </c:pt>
                <c:pt idx="8938">
                  <c:v>1</c:v>
                </c:pt>
                <c:pt idx="8939">
                  <c:v>0.33333333333333331</c:v>
                </c:pt>
                <c:pt idx="8940">
                  <c:v>1</c:v>
                </c:pt>
                <c:pt idx="8941">
                  <c:v>0.33333333333333331</c:v>
                </c:pt>
                <c:pt idx="8942">
                  <c:v>1</c:v>
                </c:pt>
                <c:pt idx="8943">
                  <c:v>1</c:v>
                </c:pt>
                <c:pt idx="8944">
                  <c:v>0.33333333333333331</c:v>
                </c:pt>
                <c:pt idx="8945">
                  <c:v>0.33333333333333331</c:v>
                </c:pt>
                <c:pt idx="8946">
                  <c:v>1</c:v>
                </c:pt>
                <c:pt idx="8947">
                  <c:v>1</c:v>
                </c:pt>
                <c:pt idx="8948">
                  <c:v>1</c:v>
                </c:pt>
                <c:pt idx="8949">
                  <c:v>0</c:v>
                </c:pt>
                <c:pt idx="8950">
                  <c:v>0.33333333333333331</c:v>
                </c:pt>
                <c:pt idx="8951">
                  <c:v>0</c:v>
                </c:pt>
                <c:pt idx="8952">
                  <c:v>1</c:v>
                </c:pt>
                <c:pt idx="8953">
                  <c:v>1</c:v>
                </c:pt>
                <c:pt idx="8954">
                  <c:v>0.33333333333333331</c:v>
                </c:pt>
                <c:pt idx="8955">
                  <c:v>1</c:v>
                </c:pt>
                <c:pt idx="8956">
                  <c:v>0.33333333333333331</c:v>
                </c:pt>
                <c:pt idx="8957">
                  <c:v>0.33333333333333331</c:v>
                </c:pt>
                <c:pt idx="8958">
                  <c:v>0.33333333333333331</c:v>
                </c:pt>
                <c:pt idx="8959">
                  <c:v>1</c:v>
                </c:pt>
                <c:pt idx="8960">
                  <c:v>0.33333333333333331</c:v>
                </c:pt>
                <c:pt idx="8961">
                  <c:v>1</c:v>
                </c:pt>
                <c:pt idx="8962">
                  <c:v>1</c:v>
                </c:pt>
                <c:pt idx="8963">
                  <c:v>0</c:v>
                </c:pt>
                <c:pt idx="8964">
                  <c:v>0</c:v>
                </c:pt>
                <c:pt idx="8965">
                  <c:v>1</c:v>
                </c:pt>
                <c:pt idx="8966">
                  <c:v>1</c:v>
                </c:pt>
                <c:pt idx="8967">
                  <c:v>0.33333333333333331</c:v>
                </c:pt>
                <c:pt idx="8968">
                  <c:v>1</c:v>
                </c:pt>
                <c:pt idx="8969">
                  <c:v>0.33333333333333331</c:v>
                </c:pt>
                <c:pt idx="8970">
                  <c:v>0.33333333333333331</c:v>
                </c:pt>
                <c:pt idx="8971">
                  <c:v>0</c:v>
                </c:pt>
                <c:pt idx="8972">
                  <c:v>1</c:v>
                </c:pt>
                <c:pt idx="8973">
                  <c:v>1</c:v>
                </c:pt>
                <c:pt idx="8974">
                  <c:v>1</c:v>
                </c:pt>
                <c:pt idx="8975">
                  <c:v>0.33333333333333331</c:v>
                </c:pt>
                <c:pt idx="8976">
                  <c:v>1</c:v>
                </c:pt>
                <c:pt idx="8977">
                  <c:v>0.66666666666666663</c:v>
                </c:pt>
                <c:pt idx="8978">
                  <c:v>0.66666666666666663</c:v>
                </c:pt>
                <c:pt idx="8979">
                  <c:v>0.66666666666666663</c:v>
                </c:pt>
                <c:pt idx="8980">
                  <c:v>0.66666666666666663</c:v>
                </c:pt>
                <c:pt idx="8981">
                  <c:v>0.66666666666666663</c:v>
                </c:pt>
                <c:pt idx="8982">
                  <c:v>0.66666666666666663</c:v>
                </c:pt>
                <c:pt idx="8983">
                  <c:v>0.66666666666666663</c:v>
                </c:pt>
                <c:pt idx="8984">
                  <c:v>0</c:v>
                </c:pt>
                <c:pt idx="8985">
                  <c:v>0.66666666666666663</c:v>
                </c:pt>
                <c:pt idx="8986">
                  <c:v>0</c:v>
                </c:pt>
                <c:pt idx="8987">
                  <c:v>0</c:v>
                </c:pt>
                <c:pt idx="8988">
                  <c:v>0.66666666666666663</c:v>
                </c:pt>
                <c:pt idx="8989">
                  <c:v>0</c:v>
                </c:pt>
                <c:pt idx="8990">
                  <c:v>0.66666666666666663</c:v>
                </c:pt>
                <c:pt idx="8991">
                  <c:v>0.66666666666666663</c:v>
                </c:pt>
                <c:pt idx="8992">
                  <c:v>0</c:v>
                </c:pt>
                <c:pt idx="8993">
                  <c:v>0.66666666666666663</c:v>
                </c:pt>
                <c:pt idx="8994">
                  <c:v>0.66666666666666663</c:v>
                </c:pt>
                <c:pt idx="8995">
                  <c:v>0.66666666666666663</c:v>
                </c:pt>
                <c:pt idx="8996">
                  <c:v>0.66666666666666663</c:v>
                </c:pt>
                <c:pt idx="8997">
                  <c:v>0</c:v>
                </c:pt>
                <c:pt idx="8998">
                  <c:v>0.66666666666666663</c:v>
                </c:pt>
                <c:pt idx="8999">
                  <c:v>0</c:v>
                </c:pt>
                <c:pt idx="9000">
                  <c:v>0</c:v>
                </c:pt>
                <c:pt idx="9001">
                  <c:v>0</c:v>
                </c:pt>
                <c:pt idx="9002">
                  <c:v>0.66666666666666663</c:v>
                </c:pt>
                <c:pt idx="9003">
                  <c:v>0.66666666666666663</c:v>
                </c:pt>
                <c:pt idx="9004">
                  <c:v>0.66666666666666663</c:v>
                </c:pt>
                <c:pt idx="9005">
                  <c:v>0</c:v>
                </c:pt>
                <c:pt idx="9006">
                  <c:v>0</c:v>
                </c:pt>
                <c:pt idx="9007">
                  <c:v>0</c:v>
                </c:pt>
                <c:pt idx="9008">
                  <c:v>0.66666666666666663</c:v>
                </c:pt>
                <c:pt idx="9009">
                  <c:v>0.66666666666666663</c:v>
                </c:pt>
                <c:pt idx="9010">
                  <c:v>0.66666666666666663</c:v>
                </c:pt>
                <c:pt idx="9011">
                  <c:v>0</c:v>
                </c:pt>
                <c:pt idx="9012">
                  <c:v>0</c:v>
                </c:pt>
                <c:pt idx="9013">
                  <c:v>0.66666666666666663</c:v>
                </c:pt>
                <c:pt idx="9014">
                  <c:v>0</c:v>
                </c:pt>
                <c:pt idx="9015">
                  <c:v>0.66666666666666663</c:v>
                </c:pt>
                <c:pt idx="9016">
                  <c:v>0.66666666666666663</c:v>
                </c:pt>
                <c:pt idx="9017">
                  <c:v>0</c:v>
                </c:pt>
                <c:pt idx="9018">
                  <c:v>0</c:v>
                </c:pt>
                <c:pt idx="9019">
                  <c:v>0</c:v>
                </c:pt>
                <c:pt idx="9020">
                  <c:v>0.66666666666666663</c:v>
                </c:pt>
                <c:pt idx="9021">
                  <c:v>0</c:v>
                </c:pt>
                <c:pt idx="9022">
                  <c:v>0.66666666666666663</c:v>
                </c:pt>
                <c:pt idx="9023">
                  <c:v>0.66666666666666663</c:v>
                </c:pt>
                <c:pt idx="9024">
                  <c:v>0</c:v>
                </c:pt>
                <c:pt idx="9025">
                  <c:v>0.66666666666666663</c:v>
                </c:pt>
                <c:pt idx="9026">
                  <c:v>0</c:v>
                </c:pt>
                <c:pt idx="9027">
                  <c:v>0.66666666666666663</c:v>
                </c:pt>
                <c:pt idx="9028">
                  <c:v>0</c:v>
                </c:pt>
                <c:pt idx="9029">
                  <c:v>0.66666666666666663</c:v>
                </c:pt>
                <c:pt idx="9030">
                  <c:v>0</c:v>
                </c:pt>
                <c:pt idx="9031">
                  <c:v>0.66666666666666663</c:v>
                </c:pt>
                <c:pt idx="9032">
                  <c:v>0</c:v>
                </c:pt>
                <c:pt idx="9033">
                  <c:v>0</c:v>
                </c:pt>
                <c:pt idx="9034">
                  <c:v>0</c:v>
                </c:pt>
                <c:pt idx="9035">
                  <c:v>0</c:v>
                </c:pt>
                <c:pt idx="9036">
                  <c:v>0</c:v>
                </c:pt>
                <c:pt idx="9037">
                  <c:v>0</c:v>
                </c:pt>
                <c:pt idx="9038">
                  <c:v>0</c:v>
                </c:pt>
                <c:pt idx="9039">
                  <c:v>0</c:v>
                </c:pt>
                <c:pt idx="9040">
                  <c:v>0</c:v>
                </c:pt>
                <c:pt idx="9041">
                  <c:v>0</c:v>
                </c:pt>
                <c:pt idx="9042">
                  <c:v>0.66666666666666663</c:v>
                </c:pt>
                <c:pt idx="9043">
                  <c:v>0.66666666666666663</c:v>
                </c:pt>
                <c:pt idx="9044">
                  <c:v>0.66666666666666663</c:v>
                </c:pt>
                <c:pt idx="9045">
                  <c:v>0</c:v>
                </c:pt>
                <c:pt idx="9046">
                  <c:v>0</c:v>
                </c:pt>
                <c:pt idx="9047">
                  <c:v>0</c:v>
                </c:pt>
                <c:pt idx="9048">
                  <c:v>0</c:v>
                </c:pt>
                <c:pt idx="9049">
                  <c:v>0.66666666666666663</c:v>
                </c:pt>
                <c:pt idx="9050">
                  <c:v>0.66666666666666663</c:v>
                </c:pt>
                <c:pt idx="9051">
                  <c:v>0.66666666666666663</c:v>
                </c:pt>
                <c:pt idx="9052">
                  <c:v>0.66666666666666663</c:v>
                </c:pt>
                <c:pt idx="9053">
                  <c:v>0</c:v>
                </c:pt>
                <c:pt idx="9054">
                  <c:v>0</c:v>
                </c:pt>
                <c:pt idx="9055">
                  <c:v>0</c:v>
                </c:pt>
                <c:pt idx="9056">
                  <c:v>0.66666666666666663</c:v>
                </c:pt>
                <c:pt idx="9057">
                  <c:v>0.66666666666666663</c:v>
                </c:pt>
                <c:pt idx="9058">
                  <c:v>0.66666666666666663</c:v>
                </c:pt>
                <c:pt idx="9059">
                  <c:v>0.66666666666666663</c:v>
                </c:pt>
                <c:pt idx="9060">
                  <c:v>0.66666666666666663</c:v>
                </c:pt>
                <c:pt idx="9061">
                  <c:v>0</c:v>
                </c:pt>
                <c:pt idx="9062">
                  <c:v>0</c:v>
                </c:pt>
                <c:pt idx="9063">
                  <c:v>0.66666666666666663</c:v>
                </c:pt>
                <c:pt idx="9064">
                  <c:v>0</c:v>
                </c:pt>
                <c:pt idx="9065">
                  <c:v>0.66666666666666663</c:v>
                </c:pt>
                <c:pt idx="9066">
                  <c:v>0</c:v>
                </c:pt>
                <c:pt idx="9067">
                  <c:v>0.66666666666666663</c:v>
                </c:pt>
                <c:pt idx="9068">
                  <c:v>0</c:v>
                </c:pt>
                <c:pt idx="9069">
                  <c:v>0.66666666666666663</c:v>
                </c:pt>
                <c:pt idx="9070">
                  <c:v>0</c:v>
                </c:pt>
                <c:pt idx="9071">
                  <c:v>0.66666666666666663</c:v>
                </c:pt>
                <c:pt idx="9072">
                  <c:v>1</c:v>
                </c:pt>
                <c:pt idx="9073">
                  <c:v>1</c:v>
                </c:pt>
                <c:pt idx="9074">
                  <c:v>1</c:v>
                </c:pt>
                <c:pt idx="9075">
                  <c:v>0.33333333333333331</c:v>
                </c:pt>
                <c:pt idx="9076">
                  <c:v>1</c:v>
                </c:pt>
                <c:pt idx="9077">
                  <c:v>0.33333333333333331</c:v>
                </c:pt>
                <c:pt idx="9078">
                  <c:v>0.33333333333333331</c:v>
                </c:pt>
                <c:pt idx="9079">
                  <c:v>0.33333333333333331</c:v>
                </c:pt>
                <c:pt idx="9080">
                  <c:v>1</c:v>
                </c:pt>
                <c:pt idx="9081">
                  <c:v>1</c:v>
                </c:pt>
                <c:pt idx="9082">
                  <c:v>1</c:v>
                </c:pt>
                <c:pt idx="9083">
                  <c:v>1</c:v>
                </c:pt>
                <c:pt idx="9084">
                  <c:v>1</c:v>
                </c:pt>
                <c:pt idx="9085">
                  <c:v>1</c:v>
                </c:pt>
                <c:pt idx="9086">
                  <c:v>0.33333333333333331</c:v>
                </c:pt>
                <c:pt idx="9087">
                  <c:v>1</c:v>
                </c:pt>
                <c:pt idx="9088">
                  <c:v>1</c:v>
                </c:pt>
                <c:pt idx="9089">
                  <c:v>1</c:v>
                </c:pt>
                <c:pt idx="9090">
                  <c:v>1</c:v>
                </c:pt>
                <c:pt idx="9091">
                  <c:v>1</c:v>
                </c:pt>
                <c:pt idx="9092">
                  <c:v>0.33333333333333331</c:v>
                </c:pt>
                <c:pt idx="9093">
                  <c:v>0.33333333333333331</c:v>
                </c:pt>
                <c:pt idx="9094">
                  <c:v>0.33333333333333331</c:v>
                </c:pt>
                <c:pt idx="9095">
                  <c:v>0.33333333333333331</c:v>
                </c:pt>
                <c:pt idx="9096">
                  <c:v>1</c:v>
                </c:pt>
                <c:pt idx="9097">
                  <c:v>1</c:v>
                </c:pt>
                <c:pt idx="9098">
                  <c:v>0.33333333333333331</c:v>
                </c:pt>
                <c:pt idx="9099">
                  <c:v>0.33333333333333331</c:v>
                </c:pt>
                <c:pt idx="9100">
                  <c:v>0.33333333333333331</c:v>
                </c:pt>
                <c:pt idx="9101">
                  <c:v>1</c:v>
                </c:pt>
                <c:pt idx="9102">
                  <c:v>1</c:v>
                </c:pt>
                <c:pt idx="9103">
                  <c:v>0.33333333333333331</c:v>
                </c:pt>
                <c:pt idx="9104">
                  <c:v>1</c:v>
                </c:pt>
                <c:pt idx="9105">
                  <c:v>0.33333333333333331</c:v>
                </c:pt>
                <c:pt idx="9106">
                  <c:v>1</c:v>
                </c:pt>
                <c:pt idx="9107">
                  <c:v>0.33333333333333331</c:v>
                </c:pt>
                <c:pt idx="9108">
                  <c:v>1</c:v>
                </c:pt>
                <c:pt idx="9109">
                  <c:v>1</c:v>
                </c:pt>
                <c:pt idx="9110">
                  <c:v>0.66666666666666663</c:v>
                </c:pt>
                <c:pt idx="9111">
                  <c:v>0.66666666666666663</c:v>
                </c:pt>
                <c:pt idx="9112">
                  <c:v>0.66666666666666663</c:v>
                </c:pt>
                <c:pt idx="9113">
                  <c:v>0.66666666666666663</c:v>
                </c:pt>
                <c:pt idx="9114">
                  <c:v>0.66666666666666663</c:v>
                </c:pt>
                <c:pt idx="9115">
                  <c:v>0.66666666666666663</c:v>
                </c:pt>
                <c:pt idx="9116">
                  <c:v>0.66666666666666663</c:v>
                </c:pt>
                <c:pt idx="9117">
                  <c:v>0.66666666666666663</c:v>
                </c:pt>
                <c:pt idx="9118">
                  <c:v>0.66666666666666663</c:v>
                </c:pt>
                <c:pt idx="9119">
                  <c:v>0.66666666666666663</c:v>
                </c:pt>
                <c:pt idx="9120">
                  <c:v>0.66666666666666663</c:v>
                </c:pt>
                <c:pt idx="9121">
                  <c:v>0.66666666666666663</c:v>
                </c:pt>
                <c:pt idx="9122">
                  <c:v>0.66666666666666663</c:v>
                </c:pt>
                <c:pt idx="9123">
                  <c:v>0.66666666666666663</c:v>
                </c:pt>
                <c:pt idx="9124">
                  <c:v>0.66666666666666663</c:v>
                </c:pt>
                <c:pt idx="9125">
                  <c:v>0.66666666666666663</c:v>
                </c:pt>
                <c:pt idx="9126">
                  <c:v>0.66666666666666663</c:v>
                </c:pt>
                <c:pt idx="9127">
                  <c:v>0.66666666666666663</c:v>
                </c:pt>
                <c:pt idx="9128">
                  <c:v>0.66666666666666663</c:v>
                </c:pt>
                <c:pt idx="9129">
                  <c:v>0.66666666666666663</c:v>
                </c:pt>
                <c:pt idx="9130">
                  <c:v>0.66666666666666663</c:v>
                </c:pt>
                <c:pt idx="9131">
                  <c:v>0.66666666666666663</c:v>
                </c:pt>
                <c:pt idx="9132">
                  <c:v>0</c:v>
                </c:pt>
                <c:pt idx="9133">
                  <c:v>0</c:v>
                </c:pt>
                <c:pt idx="9134">
                  <c:v>0</c:v>
                </c:pt>
                <c:pt idx="9135">
                  <c:v>0</c:v>
                </c:pt>
                <c:pt idx="9136">
                  <c:v>0</c:v>
                </c:pt>
                <c:pt idx="9137">
                  <c:v>0</c:v>
                </c:pt>
                <c:pt idx="9138">
                  <c:v>0</c:v>
                </c:pt>
                <c:pt idx="9139">
                  <c:v>0</c:v>
                </c:pt>
                <c:pt idx="9140">
                  <c:v>0</c:v>
                </c:pt>
                <c:pt idx="9141">
                  <c:v>0</c:v>
                </c:pt>
                <c:pt idx="9142">
                  <c:v>0</c:v>
                </c:pt>
                <c:pt idx="9143">
                  <c:v>0</c:v>
                </c:pt>
                <c:pt idx="9144">
                  <c:v>0.66666666666666663</c:v>
                </c:pt>
                <c:pt idx="9145">
                  <c:v>0.66666666666666663</c:v>
                </c:pt>
                <c:pt idx="9146">
                  <c:v>0</c:v>
                </c:pt>
                <c:pt idx="9147">
                  <c:v>0.66666666666666663</c:v>
                </c:pt>
                <c:pt idx="9148">
                  <c:v>0</c:v>
                </c:pt>
                <c:pt idx="9149">
                  <c:v>0</c:v>
                </c:pt>
                <c:pt idx="9150">
                  <c:v>0</c:v>
                </c:pt>
                <c:pt idx="9151">
                  <c:v>0</c:v>
                </c:pt>
                <c:pt idx="9152">
                  <c:v>0.66666666666666663</c:v>
                </c:pt>
                <c:pt idx="9153">
                  <c:v>0</c:v>
                </c:pt>
                <c:pt idx="9154">
                  <c:v>0.66666666666666663</c:v>
                </c:pt>
                <c:pt idx="9155">
                  <c:v>0</c:v>
                </c:pt>
                <c:pt idx="9156">
                  <c:v>0</c:v>
                </c:pt>
                <c:pt idx="9157">
                  <c:v>0</c:v>
                </c:pt>
                <c:pt idx="9158">
                  <c:v>0.66666666666666663</c:v>
                </c:pt>
                <c:pt idx="9159">
                  <c:v>0.66666666666666663</c:v>
                </c:pt>
                <c:pt idx="9160">
                  <c:v>0.66666666666666663</c:v>
                </c:pt>
                <c:pt idx="9161">
                  <c:v>0</c:v>
                </c:pt>
                <c:pt idx="9162">
                  <c:v>0.66666666666666663</c:v>
                </c:pt>
                <c:pt idx="9163">
                  <c:v>0.66666666666666663</c:v>
                </c:pt>
                <c:pt idx="9164">
                  <c:v>0</c:v>
                </c:pt>
                <c:pt idx="9165">
                  <c:v>0</c:v>
                </c:pt>
                <c:pt idx="9166">
                  <c:v>0.66666666666666663</c:v>
                </c:pt>
                <c:pt idx="9167">
                  <c:v>0</c:v>
                </c:pt>
                <c:pt idx="9168">
                  <c:v>0.33333333333333331</c:v>
                </c:pt>
                <c:pt idx="9169">
                  <c:v>1</c:v>
                </c:pt>
                <c:pt idx="9170">
                  <c:v>1</c:v>
                </c:pt>
                <c:pt idx="9171">
                  <c:v>0.33333333333333331</c:v>
                </c:pt>
                <c:pt idx="9172">
                  <c:v>1</c:v>
                </c:pt>
                <c:pt idx="9173">
                  <c:v>0.33333333333333331</c:v>
                </c:pt>
                <c:pt idx="9174">
                  <c:v>0.33333333333333331</c:v>
                </c:pt>
                <c:pt idx="9175">
                  <c:v>0.33333333333333331</c:v>
                </c:pt>
                <c:pt idx="9176">
                  <c:v>0.33333333333333331</c:v>
                </c:pt>
                <c:pt idx="9177">
                  <c:v>0.33333333333333331</c:v>
                </c:pt>
                <c:pt idx="9178">
                  <c:v>1</c:v>
                </c:pt>
                <c:pt idx="9179">
                  <c:v>0.33333333333333331</c:v>
                </c:pt>
                <c:pt idx="9180">
                  <c:v>0.33333333333333331</c:v>
                </c:pt>
                <c:pt idx="9181">
                  <c:v>0.33333333333333331</c:v>
                </c:pt>
                <c:pt idx="9182">
                  <c:v>0.33333333333333331</c:v>
                </c:pt>
                <c:pt idx="9183">
                  <c:v>0.33333333333333331</c:v>
                </c:pt>
                <c:pt idx="9184">
                  <c:v>0.33333333333333331</c:v>
                </c:pt>
                <c:pt idx="9185">
                  <c:v>0.33333333333333331</c:v>
                </c:pt>
                <c:pt idx="9186">
                  <c:v>0.33333333333333331</c:v>
                </c:pt>
                <c:pt idx="9187">
                  <c:v>0.33333333333333331</c:v>
                </c:pt>
                <c:pt idx="9188">
                  <c:v>0.33333333333333331</c:v>
                </c:pt>
                <c:pt idx="9189">
                  <c:v>0.33333333333333331</c:v>
                </c:pt>
                <c:pt idx="9190">
                  <c:v>0.33333333333333331</c:v>
                </c:pt>
                <c:pt idx="9191">
                  <c:v>0.33333333333333331</c:v>
                </c:pt>
                <c:pt idx="9192">
                  <c:v>1</c:v>
                </c:pt>
                <c:pt idx="9193">
                  <c:v>0.33333333333333331</c:v>
                </c:pt>
                <c:pt idx="9194">
                  <c:v>0.33333333333333331</c:v>
                </c:pt>
                <c:pt idx="9195">
                  <c:v>0.33333333333333331</c:v>
                </c:pt>
                <c:pt idx="9196">
                  <c:v>0.33333333333333331</c:v>
                </c:pt>
                <c:pt idx="9197">
                  <c:v>1</c:v>
                </c:pt>
                <c:pt idx="9198">
                  <c:v>1</c:v>
                </c:pt>
                <c:pt idx="9199">
                  <c:v>1</c:v>
                </c:pt>
                <c:pt idx="9200">
                  <c:v>0.33333333333333331</c:v>
                </c:pt>
                <c:pt idx="9201">
                  <c:v>1</c:v>
                </c:pt>
                <c:pt idx="9202">
                  <c:v>1</c:v>
                </c:pt>
                <c:pt idx="9203">
                  <c:v>1</c:v>
                </c:pt>
                <c:pt idx="9204">
                  <c:v>0.33333333333333331</c:v>
                </c:pt>
                <c:pt idx="9205">
                  <c:v>1</c:v>
                </c:pt>
                <c:pt idx="9206">
                  <c:v>0.33333333333333331</c:v>
                </c:pt>
                <c:pt idx="9207">
                  <c:v>1</c:v>
                </c:pt>
                <c:pt idx="9208">
                  <c:v>0.33333333333333331</c:v>
                </c:pt>
                <c:pt idx="9209">
                  <c:v>1</c:v>
                </c:pt>
                <c:pt idx="9210">
                  <c:v>0.33333333333333331</c:v>
                </c:pt>
                <c:pt idx="9211">
                  <c:v>0.33333333333333331</c:v>
                </c:pt>
                <c:pt idx="9212">
                  <c:v>1</c:v>
                </c:pt>
                <c:pt idx="9213">
                  <c:v>1</c:v>
                </c:pt>
                <c:pt idx="9214">
                  <c:v>0.33333333333333331</c:v>
                </c:pt>
                <c:pt idx="9215">
                  <c:v>1</c:v>
                </c:pt>
                <c:pt idx="9216">
                  <c:v>1</c:v>
                </c:pt>
                <c:pt idx="9217">
                  <c:v>0.33333333333333331</c:v>
                </c:pt>
                <c:pt idx="9218">
                  <c:v>0.33333333333333331</c:v>
                </c:pt>
                <c:pt idx="9219">
                  <c:v>0.33333333333333331</c:v>
                </c:pt>
                <c:pt idx="9220">
                  <c:v>1</c:v>
                </c:pt>
                <c:pt idx="9221">
                  <c:v>1</c:v>
                </c:pt>
                <c:pt idx="9222">
                  <c:v>0.33333333333333331</c:v>
                </c:pt>
                <c:pt idx="9223">
                  <c:v>0.33333333333333331</c:v>
                </c:pt>
                <c:pt idx="9224">
                  <c:v>1</c:v>
                </c:pt>
                <c:pt idx="9225">
                  <c:v>1</c:v>
                </c:pt>
                <c:pt idx="9226">
                  <c:v>0.33333333333333331</c:v>
                </c:pt>
                <c:pt idx="9227">
                  <c:v>0.33333333333333331</c:v>
                </c:pt>
                <c:pt idx="9228">
                  <c:v>1</c:v>
                </c:pt>
                <c:pt idx="9229">
                  <c:v>1</c:v>
                </c:pt>
                <c:pt idx="9230">
                  <c:v>1</c:v>
                </c:pt>
                <c:pt idx="9231">
                  <c:v>1</c:v>
                </c:pt>
                <c:pt idx="9232">
                  <c:v>0.33333333333333331</c:v>
                </c:pt>
                <c:pt idx="9233">
                  <c:v>0.33333333333333331</c:v>
                </c:pt>
                <c:pt idx="9234">
                  <c:v>0.33333333333333331</c:v>
                </c:pt>
                <c:pt idx="9235">
                  <c:v>0.33333333333333331</c:v>
                </c:pt>
                <c:pt idx="9236">
                  <c:v>0.33333333333333331</c:v>
                </c:pt>
                <c:pt idx="9237">
                  <c:v>1</c:v>
                </c:pt>
                <c:pt idx="9238">
                  <c:v>0.33333333333333331</c:v>
                </c:pt>
                <c:pt idx="9239">
                  <c:v>0.33333333333333331</c:v>
                </c:pt>
                <c:pt idx="9240">
                  <c:v>1</c:v>
                </c:pt>
                <c:pt idx="9241">
                  <c:v>1</c:v>
                </c:pt>
                <c:pt idx="9242">
                  <c:v>1</c:v>
                </c:pt>
                <c:pt idx="9243">
                  <c:v>0.33333333333333331</c:v>
                </c:pt>
                <c:pt idx="9244">
                  <c:v>1</c:v>
                </c:pt>
                <c:pt idx="9245">
                  <c:v>1</c:v>
                </c:pt>
                <c:pt idx="9246">
                  <c:v>1</c:v>
                </c:pt>
                <c:pt idx="9247">
                  <c:v>0.33333333333333331</c:v>
                </c:pt>
                <c:pt idx="9248">
                  <c:v>0.33333333333333331</c:v>
                </c:pt>
                <c:pt idx="9249">
                  <c:v>1</c:v>
                </c:pt>
                <c:pt idx="9250">
                  <c:v>0.33333333333333331</c:v>
                </c:pt>
                <c:pt idx="9251">
                  <c:v>1</c:v>
                </c:pt>
                <c:pt idx="9252">
                  <c:v>0.33333333333333331</c:v>
                </c:pt>
                <c:pt idx="9253">
                  <c:v>0.33333333333333331</c:v>
                </c:pt>
                <c:pt idx="9254">
                  <c:v>0.33333333333333331</c:v>
                </c:pt>
                <c:pt idx="9255">
                  <c:v>0.33333333333333331</c:v>
                </c:pt>
                <c:pt idx="9256">
                  <c:v>1</c:v>
                </c:pt>
                <c:pt idx="9257">
                  <c:v>0.33333333333333331</c:v>
                </c:pt>
                <c:pt idx="9258">
                  <c:v>0.33333333333333331</c:v>
                </c:pt>
                <c:pt idx="9259">
                  <c:v>0.33333333333333331</c:v>
                </c:pt>
                <c:pt idx="9260">
                  <c:v>1</c:v>
                </c:pt>
                <c:pt idx="9261">
                  <c:v>0.33333333333333331</c:v>
                </c:pt>
                <c:pt idx="9262">
                  <c:v>1</c:v>
                </c:pt>
                <c:pt idx="9263">
                  <c:v>1</c:v>
                </c:pt>
                <c:pt idx="9264">
                  <c:v>0.33333333333333331</c:v>
                </c:pt>
                <c:pt idx="9265">
                  <c:v>1</c:v>
                </c:pt>
                <c:pt idx="9266">
                  <c:v>0.33333333333333331</c:v>
                </c:pt>
                <c:pt idx="9267">
                  <c:v>1</c:v>
                </c:pt>
                <c:pt idx="9268">
                  <c:v>0.33333333333333331</c:v>
                </c:pt>
                <c:pt idx="9269">
                  <c:v>0.33333333333333331</c:v>
                </c:pt>
                <c:pt idx="9270">
                  <c:v>1</c:v>
                </c:pt>
                <c:pt idx="9271">
                  <c:v>0.33333333333333331</c:v>
                </c:pt>
                <c:pt idx="9272">
                  <c:v>1</c:v>
                </c:pt>
                <c:pt idx="9273">
                  <c:v>1</c:v>
                </c:pt>
                <c:pt idx="9274">
                  <c:v>0.33333333333333331</c:v>
                </c:pt>
                <c:pt idx="9275">
                  <c:v>0.33333333333333331</c:v>
                </c:pt>
                <c:pt idx="9276">
                  <c:v>1</c:v>
                </c:pt>
                <c:pt idx="9277">
                  <c:v>1</c:v>
                </c:pt>
                <c:pt idx="9278">
                  <c:v>1</c:v>
                </c:pt>
                <c:pt idx="9279">
                  <c:v>0.33333333333333331</c:v>
                </c:pt>
                <c:pt idx="9280">
                  <c:v>1</c:v>
                </c:pt>
                <c:pt idx="9281">
                  <c:v>0.33333333333333331</c:v>
                </c:pt>
                <c:pt idx="9282">
                  <c:v>1</c:v>
                </c:pt>
                <c:pt idx="9283">
                  <c:v>0.33333333333333331</c:v>
                </c:pt>
                <c:pt idx="9284">
                  <c:v>1</c:v>
                </c:pt>
                <c:pt idx="9285">
                  <c:v>1</c:v>
                </c:pt>
                <c:pt idx="9286">
                  <c:v>0.33333333333333331</c:v>
                </c:pt>
                <c:pt idx="9287">
                  <c:v>0.33333333333333331</c:v>
                </c:pt>
                <c:pt idx="9288">
                  <c:v>1</c:v>
                </c:pt>
                <c:pt idx="9289">
                  <c:v>0.33333333333333331</c:v>
                </c:pt>
                <c:pt idx="9290">
                  <c:v>1</c:v>
                </c:pt>
                <c:pt idx="9291">
                  <c:v>0.33333333333333331</c:v>
                </c:pt>
                <c:pt idx="9292">
                  <c:v>1</c:v>
                </c:pt>
                <c:pt idx="9293">
                  <c:v>0.33333333333333331</c:v>
                </c:pt>
                <c:pt idx="9294">
                  <c:v>0.33333333333333331</c:v>
                </c:pt>
                <c:pt idx="9295">
                  <c:v>1</c:v>
                </c:pt>
                <c:pt idx="9296">
                  <c:v>1</c:v>
                </c:pt>
                <c:pt idx="9297">
                  <c:v>0.33333333333333331</c:v>
                </c:pt>
                <c:pt idx="9298">
                  <c:v>1</c:v>
                </c:pt>
                <c:pt idx="9299">
                  <c:v>0.33333333333333331</c:v>
                </c:pt>
                <c:pt idx="9300">
                  <c:v>1</c:v>
                </c:pt>
                <c:pt idx="9301">
                  <c:v>0.33333333333333331</c:v>
                </c:pt>
                <c:pt idx="9302">
                  <c:v>0.33333333333333331</c:v>
                </c:pt>
                <c:pt idx="9303">
                  <c:v>1</c:v>
                </c:pt>
                <c:pt idx="9304">
                  <c:v>0.33333333333333331</c:v>
                </c:pt>
                <c:pt idx="9305">
                  <c:v>0.33333333333333331</c:v>
                </c:pt>
                <c:pt idx="9306">
                  <c:v>0.33333333333333331</c:v>
                </c:pt>
                <c:pt idx="9307">
                  <c:v>0.33333333333333331</c:v>
                </c:pt>
                <c:pt idx="9308">
                  <c:v>0</c:v>
                </c:pt>
                <c:pt idx="9309">
                  <c:v>0</c:v>
                </c:pt>
                <c:pt idx="9310">
                  <c:v>0.66666666666666663</c:v>
                </c:pt>
                <c:pt idx="9311">
                  <c:v>0.66666666666666663</c:v>
                </c:pt>
                <c:pt idx="9312">
                  <c:v>0.66666666666666663</c:v>
                </c:pt>
                <c:pt idx="9313">
                  <c:v>0.66666666666666663</c:v>
                </c:pt>
                <c:pt idx="9314">
                  <c:v>0.66666666666666663</c:v>
                </c:pt>
                <c:pt idx="9315">
                  <c:v>0.66666666666666663</c:v>
                </c:pt>
                <c:pt idx="9316">
                  <c:v>0.66666666666666663</c:v>
                </c:pt>
                <c:pt idx="9317">
                  <c:v>0.66666666666666663</c:v>
                </c:pt>
                <c:pt idx="9318">
                  <c:v>0</c:v>
                </c:pt>
                <c:pt idx="9319">
                  <c:v>0.66666666666666663</c:v>
                </c:pt>
                <c:pt idx="9320">
                  <c:v>0.66666666666666663</c:v>
                </c:pt>
                <c:pt idx="9321">
                  <c:v>0.66666666666666663</c:v>
                </c:pt>
                <c:pt idx="9322">
                  <c:v>0.66666666666666663</c:v>
                </c:pt>
                <c:pt idx="9323">
                  <c:v>0.66666666666666663</c:v>
                </c:pt>
                <c:pt idx="9324">
                  <c:v>0.66666666666666663</c:v>
                </c:pt>
                <c:pt idx="9325">
                  <c:v>0.66666666666666663</c:v>
                </c:pt>
                <c:pt idx="9326">
                  <c:v>0.66666666666666663</c:v>
                </c:pt>
                <c:pt idx="9327">
                  <c:v>0.66666666666666663</c:v>
                </c:pt>
                <c:pt idx="9328">
                  <c:v>0.66666666666666663</c:v>
                </c:pt>
                <c:pt idx="9329">
                  <c:v>0.66666666666666663</c:v>
                </c:pt>
                <c:pt idx="9330">
                  <c:v>0.66666666666666663</c:v>
                </c:pt>
                <c:pt idx="9331">
                  <c:v>0.66666666666666663</c:v>
                </c:pt>
                <c:pt idx="9332">
                  <c:v>0.66666666666666663</c:v>
                </c:pt>
                <c:pt idx="9333">
                  <c:v>0.66666666666666663</c:v>
                </c:pt>
                <c:pt idx="9334">
                  <c:v>0.66666666666666663</c:v>
                </c:pt>
                <c:pt idx="9335">
                  <c:v>0.66666666666666663</c:v>
                </c:pt>
                <c:pt idx="9336">
                  <c:v>0.66666666666666663</c:v>
                </c:pt>
                <c:pt idx="9337">
                  <c:v>0.66666666666666663</c:v>
                </c:pt>
                <c:pt idx="9338">
                  <c:v>0</c:v>
                </c:pt>
                <c:pt idx="9339">
                  <c:v>0</c:v>
                </c:pt>
                <c:pt idx="9340">
                  <c:v>0.66666666666666663</c:v>
                </c:pt>
                <c:pt idx="9341">
                  <c:v>0.66666666666666663</c:v>
                </c:pt>
                <c:pt idx="9342">
                  <c:v>0.66666666666666663</c:v>
                </c:pt>
                <c:pt idx="9343">
                  <c:v>0</c:v>
                </c:pt>
                <c:pt idx="9344">
                  <c:v>0</c:v>
                </c:pt>
                <c:pt idx="9345">
                  <c:v>0</c:v>
                </c:pt>
                <c:pt idx="9346">
                  <c:v>0</c:v>
                </c:pt>
                <c:pt idx="9347">
                  <c:v>0</c:v>
                </c:pt>
                <c:pt idx="9348">
                  <c:v>0</c:v>
                </c:pt>
                <c:pt idx="9349">
                  <c:v>0</c:v>
                </c:pt>
                <c:pt idx="9350">
                  <c:v>0</c:v>
                </c:pt>
                <c:pt idx="9351">
                  <c:v>0.66666666666666663</c:v>
                </c:pt>
                <c:pt idx="9352">
                  <c:v>0</c:v>
                </c:pt>
                <c:pt idx="9353">
                  <c:v>0</c:v>
                </c:pt>
                <c:pt idx="9354">
                  <c:v>0.66666666666666663</c:v>
                </c:pt>
                <c:pt idx="9355">
                  <c:v>0</c:v>
                </c:pt>
                <c:pt idx="9356">
                  <c:v>0</c:v>
                </c:pt>
                <c:pt idx="9357">
                  <c:v>0</c:v>
                </c:pt>
                <c:pt idx="9358">
                  <c:v>0</c:v>
                </c:pt>
                <c:pt idx="9359">
                  <c:v>0</c:v>
                </c:pt>
                <c:pt idx="9360">
                  <c:v>0.66666666666666663</c:v>
                </c:pt>
                <c:pt idx="9361">
                  <c:v>0.66666666666666663</c:v>
                </c:pt>
                <c:pt idx="9362">
                  <c:v>0</c:v>
                </c:pt>
                <c:pt idx="9363">
                  <c:v>0</c:v>
                </c:pt>
                <c:pt idx="9364">
                  <c:v>0.66666666666666663</c:v>
                </c:pt>
                <c:pt idx="9365">
                  <c:v>0</c:v>
                </c:pt>
                <c:pt idx="9366">
                  <c:v>0</c:v>
                </c:pt>
                <c:pt idx="9367">
                  <c:v>0.66666666666666663</c:v>
                </c:pt>
                <c:pt idx="9368">
                  <c:v>0.66666666666666663</c:v>
                </c:pt>
                <c:pt idx="9369">
                  <c:v>0.66666666666666663</c:v>
                </c:pt>
                <c:pt idx="9370">
                  <c:v>0.66666666666666663</c:v>
                </c:pt>
                <c:pt idx="9371">
                  <c:v>0.66666666666666663</c:v>
                </c:pt>
                <c:pt idx="9372">
                  <c:v>0.66666666666666663</c:v>
                </c:pt>
                <c:pt idx="9373">
                  <c:v>0.66666666666666663</c:v>
                </c:pt>
                <c:pt idx="9374">
                  <c:v>1</c:v>
                </c:pt>
                <c:pt idx="9375">
                  <c:v>1</c:v>
                </c:pt>
                <c:pt idx="9376">
                  <c:v>1</c:v>
                </c:pt>
                <c:pt idx="9377">
                  <c:v>1</c:v>
                </c:pt>
                <c:pt idx="9378">
                  <c:v>1</c:v>
                </c:pt>
                <c:pt idx="9379">
                  <c:v>1</c:v>
                </c:pt>
                <c:pt idx="9380">
                  <c:v>1</c:v>
                </c:pt>
                <c:pt idx="9381">
                  <c:v>1</c:v>
                </c:pt>
                <c:pt idx="9382">
                  <c:v>1</c:v>
                </c:pt>
                <c:pt idx="9383">
                  <c:v>1</c:v>
                </c:pt>
                <c:pt idx="9384">
                  <c:v>1</c:v>
                </c:pt>
                <c:pt idx="9385">
                  <c:v>1</c:v>
                </c:pt>
                <c:pt idx="9386">
                  <c:v>1</c:v>
                </c:pt>
                <c:pt idx="9387">
                  <c:v>1</c:v>
                </c:pt>
                <c:pt idx="9388">
                  <c:v>1</c:v>
                </c:pt>
                <c:pt idx="9389">
                  <c:v>1</c:v>
                </c:pt>
                <c:pt idx="9390">
                  <c:v>1</c:v>
                </c:pt>
                <c:pt idx="9391">
                  <c:v>1</c:v>
                </c:pt>
                <c:pt idx="9392">
                  <c:v>1</c:v>
                </c:pt>
                <c:pt idx="9393">
                  <c:v>1</c:v>
                </c:pt>
                <c:pt idx="9394">
                  <c:v>1</c:v>
                </c:pt>
                <c:pt idx="9395">
                  <c:v>1</c:v>
                </c:pt>
                <c:pt idx="9396">
                  <c:v>1</c:v>
                </c:pt>
                <c:pt idx="9397">
                  <c:v>1</c:v>
                </c:pt>
                <c:pt idx="9398">
                  <c:v>1</c:v>
                </c:pt>
                <c:pt idx="9399">
                  <c:v>1</c:v>
                </c:pt>
                <c:pt idx="9400">
                  <c:v>1</c:v>
                </c:pt>
                <c:pt idx="9401">
                  <c:v>1</c:v>
                </c:pt>
                <c:pt idx="9402">
                  <c:v>1</c:v>
                </c:pt>
                <c:pt idx="9403">
                  <c:v>1</c:v>
                </c:pt>
                <c:pt idx="9404">
                  <c:v>1</c:v>
                </c:pt>
                <c:pt idx="9405">
                  <c:v>1</c:v>
                </c:pt>
                <c:pt idx="9406">
                  <c:v>0</c:v>
                </c:pt>
                <c:pt idx="9407">
                  <c:v>0</c:v>
                </c:pt>
                <c:pt idx="9408">
                  <c:v>0</c:v>
                </c:pt>
                <c:pt idx="9409">
                  <c:v>1</c:v>
                </c:pt>
                <c:pt idx="9410">
                  <c:v>0.33333333333333331</c:v>
                </c:pt>
                <c:pt idx="9411">
                  <c:v>1</c:v>
                </c:pt>
                <c:pt idx="9412">
                  <c:v>0.33333333333333331</c:v>
                </c:pt>
                <c:pt idx="9413">
                  <c:v>1</c:v>
                </c:pt>
                <c:pt idx="9414">
                  <c:v>1</c:v>
                </c:pt>
                <c:pt idx="9415">
                  <c:v>1</c:v>
                </c:pt>
                <c:pt idx="9416">
                  <c:v>1</c:v>
                </c:pt>
                <c:pt idx="9417">
                  <c:v>1</c:v>
                </c:pt>
                <c:pt idx="9418">
                  <c:v>1</c:v>
                </c:pt>
                <c:pt idx="9419">
                  <c:v>1</c:v>
                </c:pt>
                <c:pt idx="9420">
                  <c:v>1</c:v>
                </c:pt>
                <c:pt idx="9421">
                  <c:v>1</c:v>
                </c:pt>
                <c:pt idx="9422">
                  <c:v>1</c:v>
                </c:pt>
                <c:pt idx="9423">
                  <c:v>1</c:v>
                </c:pt>
                <c:pt idx="9424">
                  <c:v>1</c:v>
                </c:pt>
                <c:pt idx="9425">
                  <c:v>1</c:v>
                </c:pt>
                <c:pt idx="9426">
                  <c:v>1</c:v>
                </c:pt>
                <c:pt idx="9427">
                  <c:v>1</c:v>
                </c:pt>
                <c:pt idx="9428">
                  <c:v>1</c:v>
                </c:pt>
                <c:pt idx="9429">
                  <c:v>1</c:v>
                </c:pt>
                <c:pt idx="9430">
                  <c:v>1</c:v>
                </c:pt>
                <c:pt idx="9431">
                  <c:v>1</c:v>
                </c:pt>
                <c:pt idx="9432">
                  <c:v>1</c:v>
                </c:pt>
                <c:pt idx="9433">
                  <c:v>1</c:v>
                </c:pt>
                <c:pt idx="9434">
                  <c:v>1</c:v>
                </c:pt>
                <c:pt idx="9435">
                  <c:v>1</c:v>
                </c:pt>
                <c:pt idx="9436">
                  <c:v>0.66666666666666663</c:v>
                </c:pt>
                <c:pt idx="9437">
                  <c:v>0.66666666666666663</c:v>
                </c:pt>
                <c:pt idx="9438">
                  <c:v>0.66666666666666663</c:v>
                </c:pt>
                <c:pt idx="9439">
                  <c:v>0.66666666666666663</c:v>
                </c:pt>
                <c:pt idx="9440">
                  <c:v>0.66666666666666663</c:v>
                </c:pt>
                <c:pt idx="9441">
                  <c:v>0.66666666666666663</c:v>
                </c:pt>
                <c:pt idx="9442">
                  <c:v>0.66666666666666663</c:v>
                </c:pt>
                <c:pt idx="9443">
                  <c:v>0.66666666666666663</c:v>
                </c:pt>
                <c:pt idx="9444">
                  <c:v>0.66666666666666663</c:v>
                </c:pt>
                <c:pt idx="9445">
                  <c:v>0.66666666666666663</c:v>
                </c:pt>
                <c:pt idx="9446">
                  <c:v>0.66666666666666663</c:v>
                </c:pt>
                <c:pt idx="9447">
                  <c:v>0.66666666666666663</c:v>
                </c:pt>
                <c:pt idx="9448">
                  <c:v>0.66666666666666663</c:v>
                </c:pt>
                <c:pt idx="9449">
                  <c:v>0.66666666666666663</c:v>
                </c:pt>
                <c:pt idx="9450">
                  <c:v>0.66666666666666663</c:v>
                </c:pt>
                <c:pt idx="9451">
                  <c:v>0.66666666666666663</c:v>
                </c:pt>
                <c:pt idx="9452">
                  <c:v>0.66666666666666663</c:v>
                </c:pt>
                <c:pt idx="9453">
                  <c:v>0.66666666666666663</c:v>
                </c:pt>
                <c:pt idx="9454">
                  <c:v>0.66666666666666663</c:v>
                </c:pt>
                <c:pt idx="9455">
                  <c:v>0.66666666666666663</c:v>
                </c:pt>
                <c:pt idx="9456">
                  <c:v>0.66666666666666663</c:v>
                </c:pt>
                <c:pt idx="9457">
                  <c:v>0.66666666666666663</c:v>
                </c:pt>
                <c:pt idx="9458">
                  <c:v>0.66666666666666663</c:v>
                </c:pt>
                <c:pt idx="9459">
                  <c:v>0.66666666666666663</c:v>
                </c:pt>
                <c:pt idx="9460">
                  <c:v>0.66666666666666663</c:v>
                </c:pt>
                <c:pt idx="9461">
                  <c:v>0.66666666666666663</c:v>
                </c:pt>
                <c:pt idx="9462">
                  <c:v>0.66666666666666663</c:v>
                </c:pt>
                <c:pt idx="9463">
                  <c:v>0.66666666666666663</c:v>
                </c:pt>
                <c:pt idx="9464">
                  <c:v>0.66666666666666663</c:v>
                </c:pt>
                <c:pt idx="9465">
                  <c:v>0.66666666666666663</c:v>
                </c:pt>
                <c:pt idx="9466">
                  <c:v>0</c:v>
                </c:pt>
                <c:pt idx="9467">
                  <c:v>0</c:v>
                </c:pt>
                <c:pt idx="9468">
                  <c:v>0.66666666666666663</c:v>
                </c:pt>
                <c:pt idx="9469">
                  <c:v>0.66666666666666663</c:v>
                </c:pt>
                <c:pt idx="9470">
                  <c:v>0.66666666666666663</c:v>
                </c:pt>
                <c:pt idx="9471">
                  <c:v>0</c:v>
                </c:pt>
                <c:pt idx="9472">
                  <c:v>0.66666666666666663</c:v>
                </c:pt>
                <c:pt idx="9473">
                  <c:v>0.66666666666666663</c:v>
                </c:pt>
                <c:pt idx="9474">
                  <c:v>0.66666666666666663</c:v>
                </c:pt>
                <c:pt idx="9475">
                  <c:v>0.66666666666666663</c:v>
                </c:pt>
                <c:pt idx="9476">
                  <c:v>0.66666666666666663</c:v>
                </c:pt>
                <c:pt idx="9477">
                  <c:v>0.66666666666666663</c:v>
                </c:pt>
                <c:pt idx="9478">
                  <c:v>0.66666666666666663</c:v>
                </c:pt>
                <c:pt idx="9479">
                  <c:v>0</c:v>
                </c:pt>
                <c:pt idx="9480">
                  <c:v>0.66666666666666663</c:v>
                </c:pt>
                <c:pt idx="9481">
                  <c:v>0.66666666666666663</c:v>
                </c:pt>
                <c:pt idx="9482">
                  <c:v>0.66666666666666663</c:v>
                </c:pt>
                <c:pt idx="9483">
                  <c:v>0.66666666666666663</c:v>
                </c:pt>
                <c:pt idx="9484">
                  <c:v>0.66666666666666663</c:v>
                </c:pt>
                <c:pt idx="9485">
                  <c:v>0.66666666666666663</c:v>
                </c:pt>
                <c:pt idx="9486">
                  <c:v>0.66666666666666663</c:v>
                </c:pt>
                <c:pt idx="9487">
                  <c:v>0.66666666666666663</c:v>
                </c:pt>
                <c:pt idx="9488">
                  <c:v>0.66666666666666663</c:v>
                </c:pt>
                <c:pt idx="9489">
                  <c:v>0</c:v>
                </c:pt>
                <c:pt idx="9490">
                  <c:v>0</c:v>
                </c:pt>
                <c:pt idx="9491">
                  <c:v>0.66666666666666663</c:v>
                </c:pt>
                <c:pt idx="9492">
                  <c:v>0.66666666666666663</c:v>
                </c:pt>
                <c:pt idx="9493">
                  <c:v>0.66666666666666663</c:v>
                </c:pt>
                <c:pt idx="9494">
                  <c:v>0.66666666666666663</c:v>
                </c:pt>
                <c:pt idx="9495">
                  <c:v>0</c:v>
                </c:pt>
                <c:pt idx="9496">
                  <c:v>0</c:v>
                </c:pt>
                <c:pt idx="9497">
                  <c:v>0</c:v>
                </c:pt>
                <c:pt idx="9498">
                  <c:v>0.66666666666666663</c:v>
                </c:pt>
                <c:pt idx="9499">
                  <c:v>0</c:v>
                </c:pt>
                <c:pt idx="9500">
                  <c:v>0</c:v>
                </c:pt>
                <c:pt idx="9501">
                  <c:v>0.66666666666666663</c:v>
                </c:pt>
                <c:pt idx="9502">
                  <c:v>0</c:v>
                </c:pt>
                <c:pt idx="9503">
                  <c:v>0</c:v>
                </c:pt>
                <c:pt idx="9504">
                  <c:v>0.66666666666666663</c:v>
                </c:pt>
                <c:pt idx="9505">
                  <c:v>0.66666666666666663</c:v>
                </c:pt>
                <c:pt idx="9506">
                  <c:v>0.66666666666666663</c:v>
                </c:pt>
                <c:pt idx="9507">
                  <c:v>0</c:v>
                </c:pt>
                <c:pt idx="9508">
                  <c:v>0</c:v>
                </c:pt>
                <c:pt idx="9509">
                  <c:v>0</c:v>
                </c:pt>
                <c:pt idx="9510">
                  <c:v>0</c:v>
                </c:pt>
                <c:pt idx="9511">
                  <c:v>0.66666666666666663</c:v>
                </c:pt>
                <c:pt idx="9512">
                  <c:v>0.66666666666666663</c:v>
                </c:pt>
                <c:pt idx="9513">
                  <c:v>0.66666666666666663</c:v>
                </c:pt>
                <c:pt idx="9514">
                  <c:v>0</c:v>
                </c:pt>
                <c:pt idx="9515">
                  <c:v>0</c:v>
                </c:pt>
                <c:pt idx="9516">
                  <c:v>0.66666666666666663</c:v>
                </c:pt>
                <c:pt idx="9517">
                  <c:v>0.66666666666666663</c:v>
                </c:pt>
                <c:pt idx="9518">
                  <c:v>0</c:v>
                </c:pt>
                <c:pt idx="9519">
                  <c:v>0.66666666666666663</c:v>
                </c:pt>
                <c:pt idx="9520">
                  <c:v>0.66666666666666663</c:v>
                </c:pt>
                <c:pt idx="9521">
                  <c:v>0</c:v>
                </c:pt>
                <c:pt idx="9522">
                  <c:v>0</c:v>
                </c:pt>
                <c:pt idx="9523">
                  <c:v>0</c:v>
                </c:pt>
                <c:pt idx="9524">
                  <c:v>0</c:v>
                </c:pt>
                <c:pt idx="9525">
                  <c:v>0.66666666666666663</c:v>
                </c:pt>
                <c:pt idx="9526">
                  <c:v>0.66666666666666663</c:v>
                </c:pt>
                <c:pt idx="9527">
                  <c:v>0.66666666666666663</c:v>
                </c:pt>
                <c:pt idx="9528">
                  <c:v>0.66666666666666663</c:v>
                </c:pt>
                <c:pt idx="9529">
                  <c:v>0.66666666666666663</c:v>
                </c:pt>
                <c:pt idx="9530">
                  <c:v>0.66666666666666663</c:v>
                </c:pt>
                <c:pt idx="9531">
                  <c:v>0.66666666666666663</c:v>
                </c:pt>
                <c:pt idx="9532">
                  <c:v>0.66666666666666663</c:v>
                </c:pt>
                <c:pt idx="9533">
                  <c:v>0.66666666666666663</c:v>
                </c:pt>
                <c:pt idx="9534">
                  <c:v>0.66666666666666663</c:v>
                </c:pt>
                <c:pt idx="9535">
                  <c:v>0.66666666666666663</c:v>
                </c:pt>
                <c:pt idx="9536">
                  <c:v>0.66666666666666663</c:v>
                </c:pt>
                <c:pt idx="9537">
                  <c:v>0.66666666666666663</c:v>
                </c:pt>
                <c:pt idx="9538">
                  <c:v>0.66666666666666663</c:v>
                </c:pt>
                <c:pt idx="9539">
                  <c:v>0.66666666666666663</c:v>
                </c:pt>
                <c:pt idx="9540">
                  <c:v>0.66666666666666663</c:v>
                </c:pt>
                <c:pt idx="9541">
                  <c:v>0.66666666666666663</c:v>
                </c:pt>
                <c:pt idx="9542">
                  <c:v>0.66666666666666663</c:v>
                </c:pt>
                <c:pt idx="9543">
                  <c:v>0.66666666666666663</c:v>
                </c:pt>
                <c:pt idx="9544">
                  <c:v>0.66666666666666663</c:v>
                </c:pt>
                <c:pt idx="9545">
                  <c:v>0.66666666666666663</c:v>
                </c:pt>
                <c:pt idx="9546">
                  <c:v>0.66666666666666663</c:v>
                </c:pt>
                <c:pt idx="9547">
                  <c:v>0.66666666666666663</c:v>
                </c:pt>
                <c:pt idx="9548">
                  <c:v>0.66666666666666663</c:v>
                </c:pt>
                <c:pt idx="9549">
                  <c:v>0.66666666666666663</c:v>
                </c:pt>
                <c:pt idx="9550">
                  <c:v>0.66666666666666663</c:v>
                </c:pt>
                <c:pt idx="9551">
                  <c:v>0.66666666666666663</c:v>
                </c:pt>
                <c:pt idx="9552">
                  <c:v>0.66666666666666663</c:v>
                </c:pt>
                <c:pt idx="9553">
                  <c:v>0.66666666666666663</c:v>
                </c:pt>
                <c:pt idx="9554">
                  <c:v>0.66666666666666663</c:v>
                </c:pt>
                <c:pt idx="9555">
                  <c:v>0.66666666666666663</c:v>
                </c:pt>
                <c:pt idx="9556">
                  <c:v>0.66666666666666663</c:v>
                </c:pt>
                <c:pt idx="9557">
                  <c:v>0.66666666666666663</c:v>
                </c:pt>
                <c:pt idx="9558">
                  <c:v>0.66666666666666663</c:v>
                </c:pt>
                <c:pt idx="9559">
                  <c:v>0</c:v>
                </c:pt>
                <c:pt idx="9560">
                  <c:v>0</c:v>
                </c:pt>
                <c:pt idx="9561">
                  <c:v>0.66666666666666663</c:v>
                </c:pt>
                <c:pt idx="9562">
                  <c:v>0.66666666666666663</c:v>
                </c:pt>
                <c:pt idx="9563">
                  <c:v>0.66666666666666663</c:v>
                </c:pt>
                <c:pt idx="9564">
                  <c:v>0.66666666666666663</c:v>
                </c:pt>
                <c:pt idx="9565">
                  <c:v>0.66666666666666663</c:v>
                </c:pt>
                <c:pt idx="9566">
                  <c:v>0.66666666666666663</c:v>
                </c:pt>
                <c:pt idx="9567">
                  <c:v>0.66666666666666663</c:v>
                </c:pt>
                <c:pt idx="9568">
                  <c:v>0.66666666666666663</c:v>
                </c:pt>
                <c:pt idx="9569">
                  <c:v>0.66666666666666663</c:v>
                </c:pt>
                <c:pt idx="9570">
                  <c:v>1</c:v>
                </c:pt>
                <c:pt idx="9571">
                  <c:v>0.33333333333333331</c:v>
                </c:pt>
                <c:pt idx="9572">
                  <c:v>1</c:v>
                </c:pt>
                <c:pt idx="9573">
                  <c:v>0.33333333333333331</c:v>
                </c:pt>
                <c:pt idx="9574">
                  <c:v>1</c:v>
                </c:pt>
                <c:pt idx="9575">
                  <c:v>0.33333333333333331</c:v>
                </c:pt>
                <c:pt idx="9576">
                  <c:v>0.33333333333333331</c:v>
                </c:pt>
                <c:pt idx="9577">
                  <c:v>1</c:v>
                </c:pt>
                <c:pt idx="9578">
                  <c:v>0.33333333333333331</c:v>
                </c:pt>
                <c:pt idx="9579">
                  <c:v>0.33333333333333331</c:v>
                </c:pt>
                <c:pt idx="9580">
                  <c:v>1</c:v>
                </c:pt>
                <c:pt idx="9581">
                  <c:v>1</c:v>
                </c:pt>
                <c:pt idx="9582">
                  <c:v>0.33333333333333331</c:v>
                </c:pt>
                <c:pt idx="9583">
                  <c:v>1</c:v>
                </c:pt>
                <c:pt idx="9584">
                  <c:v>0.33333333333333331</c:v>
                </c:pt>
                <c:pt idx="9585">
                  <c:v>1</c:v>
                </c:pt>
                <c:pt idx="9586">
                  <c:v>0.66666666666666663</c:v>
                </c:pt>
                <c:pt idx="9587">
                  <c:v>0.66666666666666663</c:v>
                </c:pt>
                <c:pt idx="9588">
                  <c:v>0.66666666666666663</c:v>
                </c:pt>
                <c:pt idx="9589">
                  <c:v>0.66666666666666663</c:v>
                </c:pt>
                <c:pt idx="9590">
                  <c:v>0.66666666666666663</c:v>
                </c:pt>
                <c:pt idx="9591">
                  <c:v>0.66666666666666663</c:v>
                </c:pt>
                <c:pt idx="9592">
                  <c:v>0.66666666666666663</c:v>
                </c:pt>
                <c:pt idx="9593">
                  <c:v>0.66666666666666663</c:v>
                </c:pt>
                <c:pt idx="9594">
                  <c:v>0.66666666666666663</c:v>
                </c:pt>
                <c:pt idx="9595">
                  <c:v>0.66666666666666663</c:v>
                </c:pt>
                <c:pt idx="9596">
                  <c:v>0.66666666666666663</c:v>
                </c:pt>
                <c:pt idx="9597">
                  <c:v>0.66666666666666663</c:v>
                </c:pt>
                <c:pt idx="9598">
                  <c:v>0.66666666666666663</c:v>
                </c:pt>
                <c:pt idx="9599">
                  <c:v>0.66666666666666663</c:v>
                </c:pt>
                <c:pt idx="9600">
                  <c:v>0.66666666666666663</c:v>
                </c:pt>
                <c:pt idx="9601">
                  <c:v>0</c:v>
                </c:pt>
                <c:pt idx="9602">
                  <c:v>0</c:v>
                </c:pt>
                <c:pt idx="9603">
                  <c:v>0</c:v>
                </c:pt>
                <c:pt idx="9604">
                  <c:v>0</c:v>
                </c:pt>
                <c:pt idx="9605">
                  <c:v>0</c:v>
                </c:pt>
                <c:pt idx="9606">
                  <c:v>0</c:v>
                </c:pt>
                <c:pt idx="9607">
                  <c:v>0</c:v>
                </c:pt>
                <c:pt idx="9608">
                  <c:v>0</c:v>
                </c:pt>
                <c:pt idx="9609">
                  <c:v>0</c:v>
                </c:pt>
                <c:pt idx="9610">
                  <c:v>0</c:v>
                </c:pt>
                <c:pt idx="9611">
                  <c:v>0</c:v>
                </c:pt>
                <c:pt idx="9612">
                  <c:v>0</c:v>
                </c:pt>
                <c:pt idx="9613">
                  <c:v>0</c:v>
                </c:pt>
                <c:pt idx="9614">
                  <c:v>0</c:v>
                </c:pt>
                <c:pt idx="9615">
                  <c:v>0</c:v>
                </c:pt>
                <c:pt idx="9616">
                  <c:v>0</c:v>
                </c:pt>
                <c:pt idx="9617">
                  <c:v>0</c:v>
                </c:pt>
                <c:pt idx="9618">
                  <c:v>0</c:v>
                </c:pt>
                <c:pt idx="9619">
                  <c:v>0</c:v>
                </c:pt>
                <c:pt idx="9620">
                  <c:v>0</c:v>
                </c:pt>
                <c:pt idx="9621">
                  <c:v>0</c:v>
                </c:pt>
                <c:pt idx="9622">
                  <c:v>0</c:v>
                </c:pt>
                <c:pt idx="9623">
                  <c:v>0</c:v>
                </c:pt>
                <c:pt idx="9624">
                  <c:v>0</c:v>
                </c:pt>
                <c:pt idx="9625">
                  <c:v>0</c:v>
                </c:pt>
                <c:pt idx="9626">
                  <c:v>0.33333333333333331</c:v>
                </c:pt>
                <c:pt idx="9627">
                  <c:v>1</c:v>
                </c:pt>
                <c:pt idx="9628">
                  <c:v>0.33333333333333331</c:v>
                </c:pt>
                <c:pt idx="9629">
                  <c:v>1</c:v>
                </c:pt>
                <c:pt idx="9630">
                  <c:v>0.33333333333333331</c:v>
                </c:pt>
                <c:pt idx="9631">
                  <c:v>0.33333333333333331</c:v>
                </c:pt>
                <c:pt idx="9632">
                  <c:v>1</c:v>
                </c:pt>
                <c:pt idx="9633">
                  <c:v>1</c:v>
                </c:pt>
                <c:pt idx="9634">
                  <c:v>0</c:v>
                </c:pt>
                <c:pt idx="9635">
                  <c:v>0</c:v>
                </c:pt>
                <c:pt idx="9636">
                  <c:v>0</c:v>
                </c:pt>
                <c:pt idx="9637">
                  <c:v>0.66666666666666663</c:v>
                </c:pt>
                <c:pt idx="9638">
                  <c:v>0</c:v>
                </c:pt>
                <c:pt idx="9639">
                  <c:v>0</c:v>
                </c:pt>
                <c:pt idx="9640">
                  <c:v>0</c:v>
                </c:pt>
                <c:pt idx="9641">
                  <c:v>0</c:v>
                </c:pt>
                <c:pt idx="9642">
                  <c:v>1</c:v>
                </c:pt>
                <c:pt idx="9643">
                  <c:v>1</c:v>
                </c:pt>
                <c:pt idx="9644">
                  <c:v>0</c:v>
                </c:pt>
                <c:pt idx="9645">
                  <c:v>0</c:v>
                </c:pt>
                <c:pt idx="9646">
                  <c:v>0</c:v>
                </c:pt>
                <c:pt idx="9647">
                  <c:v>0</c:v>
                </c:pt>
                <c:pt idx="9648">
                  <c:v>0</c:v>
                </c:pt>
                <c:pt idx="9649">
                  <c:v>0</c:v>
                </c:pt>
                <c:pt idx="9650">
                  <c:v>1</c:v>
                </c:pt>
                <c:pt idx="9651">
                  <c:v>0</c:v>
                </c:pt>
                <c:pt idx="9652">
                  <c:v>0</c:v>
                </c:pt>
                <c:pt idx="9653">
                  <c:v>0</c:v>
                </c:pt>
                <c:pt idx="9654">
                  <c:v>0</c:v>
                </c:pt>
                <c:pt idx="9655">
                  <c:v>0</c:v>
                </c:pt>
                <c:pt idx="9656">
                  <c:v>0</c:v>
                </c:pt>
                <c:pt idx="9657">
                  <c:v>0</c:v>
                </c:pt>
                <c:pt idx="9658">
                  <c:v>0</c:v>
                </c:pt>
                <c:pt idx="9659">
                  <c:v>1</c:v>
                </c:pt>
                <c:pt idx="9660">
                  <c:v>0</c:v>
                </c:pt>
                <c:pt idx="9661">
                  <c:v>0</c:v>
                </c:pt>
                <c:pt idx="9662">
                  <c:v>0</c:v>
                </c:pt>
                <c:pt idx="9663">
                  <c:v>0</c:v>
                </c:pt>
                <c:pt idx="9664">
                  <c:v>0</c:v>
                </c:pt>
                <c:pt idx="9665">
                  <c:v>1</c:v>
                </c:pt>
                <c:pt idx="9666">
                  <c:v>0</c:v>
                </c:pt>
                <c:pt idx="9667">
                  <c:v>1</c:v>
                </c:pt>
                <c:pt idx="9668">
                  <c:v>0</c:v>
                </c:pt>
                <c:pt idx="9669">
                  <c:v>0</c:v>
                </c:pt>
                <c:pt idx="9670">
                  <c:v>0</c:v>
                </c:pt>
                <c:pt idx="9671">
                  <c:v>0</c:v>
                </c:pt>
                <c:pt idx="9672">
                  <c:v>1</c:v>
                </c:pt>
                <c:pt idx="9673">
                  <c:v>0</c:v>
                </c:pt>
                <c:pt idx="9674">
                  <c:v>1</c:v>
                </c:pt>
                <c:pt idx="9675">
                  <c:v>0</c:v>
                </c:pt>
                <c:pt idx="9676">
                  <c:v>1</c:v>
                </c:pt>
                <c:pt idx="9677">
                  <c:v>0</c:v>
                </c:pt>
                <c:pt idx="9678">
                  <c:v>0</c:v>
                </c:pt>
                <c:pt idx="9679">
                  <c:v>0.66666666666666663</c:v>
                </c:pt>
                <c:pt idx="9680">
                  <c:v>0.66666666666666663</c:v>
                </c:pt>
                <c:pt idx="9681">
                  <c:v>0.66666666666666663</c:v>
                </c:pt>
                <c:pt idx="9682">
                  <c:v>0.66666666666666663</c:v>
                </c:pt>
                <c:pt idx="9683">
                  <c:v>0.66666666666666663</c:v>
                </c:pt>
                <c:pt idx="9684">
                  <c:v>0.66666666666666663</c:v>
                </c:pt>
                <c:pt idx="9685">
                  <c:v>0.66666666666666663</c:v>
                </c:pt>
                <c:pt idx="9686">
                  <c:v>0.66666666666666663</c:v>
                </c:pt>
                <c:pt idx="9687">
                  <c:v>0.66666666666666663</c:v>
                </c:pt>
                <c:pt idx="9688">
                  <c:v>0.66666666666666663</c:v>
                </c:pt>
                <c:pt idx="9689">
                  <c:v>0.66666666666666663</c:v>
                </c:pt>
                <c:pt idx="9690">
                  <c:v>0.66666666666666663</c:v>
                </c:pt>
                <c:pt idx="9691">
                  <c:v>0.66666666666666663</c:v>
                </c:pt>
                <c:pt idx="9692">
                  <c:v>0.66666666666666663</c:v>
                </c:pt>
                <c:pt idx="9693">
                  <c:v>0.66666666666666663</c:v>
                </c:pt>
                <c:pt idx="9694">
                  <c:v>0.66666666666666663</c:v>
                </c:pt>
                <c:pt idx="9695">
                  <c:v>0</c:v>
                </c:pt>
                <c:pt idx="9696">
                  <c:v>0</c:v>
                </c:pt>
                <c:pt idx="9697">
                  <c:v>0.66666666666666663</c:v>
                </c:pt>
                <c:pt idx="9698">
                  <c:v>0</c:v>
                </c:pt>
                <c:pt idx="9699">
                  <c:v>0</c:v>
                </c:pt>
                <c:pt idx="9700">
                  <c:v>0</c:v>
                </c:pt>
                <c:pt idx="9701">
                  <c:v>0.66666666666666663</c:v>
                </c:pt>
                <c:pt idx="9702">
                  <c:v>0.66666666666666663</c:v>
                </c:pt>
                <c:pt idx="9703">
                  <c:v>0</c:v>
                </c:pt>
                <c:pt idx="9704">
                  <c:v>0</c:v>
                </c:pt>
                <c:pt idx="9705">
                  <c:v>0.66666666666666663</c:v>
                </c:pt>
                <c:pt idx="9706">
                  <c:v>0</c:v>
                </c:pt>
                <c:pt idx="9707">
                  <c:v>0.66666666666666663</c:v>
                </c:pt>
                <c:pt idx="9708">
                  <c:v>0.66666666666666663</c:v>
                </c:pt>
                <c:pt idx="9709">
                  <c:v>0.66666666666666663</c:v>
                </c:pt>
                <c:pt idx="9710">
                  <c:v>0</c:v>
                </c:pt>
                <c:pt idx="9711">
                  <c:v>0.66666666666666663</c:v>
                </c:pt>
                <c:pt idx="9712">
                  <c:v>0.66666666666666663</c:v>
                </c:pt>
                <c:pt idx="9713">
                  <c:v>0</c:v>
                </c:pt>
                <c:pt idx="9714">
                  <c:v>0</c:v>
                </c:pt>
                <c:pt idx="9715">
                  <c:v>0</c:v>
                </c:pt>
                <c:pt idx="9716">
                  <c:v>0.66666666666666663</c:v>
                </c:pt>
                <c:pt idx="9717">
                  <c:v>0.66666666666666663</c:v>
                </c:pt>
                <c:pt idx="9718">
                  <c:v>0</c:v>
                </c:pt>
                <c:pt idx="9719">
                  <c:v>0</c:v>
                </c:pt>
                <c:pt idx="9720">
                  <c:v>0</c:v>
                </c:pt>
                <c:pt idx="9721">
                  <c:v>0.66666666666666663</c:v>
                </c:pt>
                <c:pt idx="9722">
                  <c:v>0</c:v>
                </c:pt>
                <c:pt idx="9723">
                  <c:v>0.66666666666666663</c:v>
                </c:pt>
                <c:pt idx="9724">
                  <c:v>0</c:v>
                </c:pt>
                <c:pt idx="9725">
                  <c:v>0</c:v>
                </c:pt>
                <c:pt idx="9726">
                  <c:v>0.66666666666666663</c:v>
                </c:pt>
                <c:pt idx="9727">
                  <c:v>0</c:v>
                </c:pt>
                <c:pt idx="9728">
                  <c:v>0.66666666666666663</c:v>
                </c:pt>
                <c:pt idx="9729">
                  <c:v>0</c:v>
                </c:pt>
                <c:pt idx="9730">
                  <c:v>0</c:v>
                </c:pt>
                <c:pt idx="9731">
                  <c:v>0</c:v>
                </c:pt>
                <c:pt idx="9732">
                  <c:v>0</c:v>
                </c:pt>
                <c:pt idx="9733">
                  <c:v>0</c:v>
                </c:pt>
                <c:pt idx="9734">
                  <c:v>0</c:v>
                </c:pt>
                <c:pt idx="9735">
                  <c:v>0.66666666666666663</c:v>
                </c:pt>
                <c:pt idx="9736">
                  <c:v>0.66666666666666663</c:v>
                </c:pt>
                <c:pt idx="9737">
                  <c:v>0</c:v>
                </c:pt>
                <c:pt idx="9738">
                  <c:v>0</c:v>
                </c:pt>
                <c:pt idx="9739">
                  <c:v>0</c:v>
                </c:pt>
                <c:pt idx="9740">
                  <c:v>0</c:v>
                </c:pt>
                <c:pt idx="9741">
                  <c:v>0</c:v>
                </c:pt>
                <c:pt idx="9742">
                  <c:v>0.66666666666666663</c:v>
                </c:pt>
                <c:pt idx="9743">
                  <c:v>0.66666666666666663</c:v>
                </c:pt>
                <c:pt idx="9744">
                  <c:v>0.66666666666666663</c:v>
                </c:pt>
                <c:pt idx="9745">
                  <c:v>0</c:v>
                </c:pt>
                <c:pt idx="9746">
                  <c:v>0</c:v>
                </c:pt>
                <c:pt idx="9747">
                  <c:v>0</c:v>
                </c:pt>
                <c:pt idx="9748">
                  <c:v>0.66666666666666663</c:v>
                </c:pt>
                <c:pt idx="9749">
                  <c:v>0.66666666666666663</c:v>
                </c:pt>
                <c:pt idx="9750">
                  <c:v>0</c:v>
                </c:pt>
                <c:pt idx="9751">
                  <c:v>0</c:v>
                </c:pt>
                <c:pt idx="9752">
                  <c:v>0</c:v>
                </c:pt>
                <c:pt idx="9753">
                  <c:v>0.66666666666666663</c:v>
                </c:pt>
                <c:pt idx="9754">
                  <c:v>0</c:v>
                </c:pt>
                <c:pt idx="9755">
                  <c:v>0</c:v>
                </c:pt>
                <c:pt idx="9756">
                  <c:v>0.66666666666666663</c:v>
                </c:pt>
                <c:pt idx="9757">
                  <c:v>0.66666666666666663</c:v>
                </c:pt>
                <c:pt idx="9758">
                  <c:v>0</c:v>
                </c:pt>
                <c:pt idx="9759">
                  <c:v>0</c:v>
                </c:pt>
                <c:pt idx="9760">
                  <c:v>0.66666666666666663</c:v>
                </c:pt>
                <c:pt idx="9761">
                  <c:v>0</c:v>
                </c:pt>
                <c:pt idx="9762">
                  <c:v>0</c:v>
                </c:pt>
                <c:pt idx="9763">
                  <c:v>0.66666666666666663</c:v>
                </c:pt>
                <c:pt idx="9764">
                  <c:v>0.66666666666666663</c:v>
                </c:pt>
                <c:pt idx="9765">
                  <c:v>0</c:v>
                </c:pt>
                <c:pt idx="9766">
                  <c:v>0.66666666666666663</c:v>
                </c:pt>
                <c:pt idx="9767">
                  <c:v>0.66666666666666663</c:v>
                </c:pt>
                <c:pt idx="9768">
                  <c:v>0.66666666666666663</c:v>
                </c:pt>
                <c:pt idx="9769">
                  <c:v>0</c:v>
                </c:pt>
                <c:pt idx="9770">
                  <c:v>0</c:v>
                </c:pt>
                <c:pt idx="9771">
                  <c:v>0.66666666666666663</c:v>
                </c:pt>
                <c:pt idx="9772">
                  <c:v>0</c:v>
                </c:pt>
                <c:pt idx="9773">
                  <c:v>0</c:v>
                </c:pt>
                <c:pt idx="9774">
                  <c:v>0.66666666666666663</c:v>
                </c:pt>
                <c:pt idx="9775">
                  <c:v>0</c:v>
                </c:pt>
                <c:pt idx="9776">
                  <c:v>0</c:v>
                </c:pt>
                <c:pt idx="9777">
                  <c:v>0</c:v>
                </c:pt>
                <c:pt idx="9778">
                  <c:v>0.66666666666666663</c:v>
                </c:pt>
                <c:pt idx="9779">
                  <c:v>0.66666666666666663</c:v>
                </c:pt>
                <c:pt idx="9780">
                  <c:v>0</c:v>
                </c:pt>
                <c:pt idx="9781">
                  <c:v>0</c:v>
                </c:pt>
                <c:pt idx="9782">
                  <c:v>0.66666666666666663</c:v>
                </c:pt>
                <c:pt idx="9783">
                  <c:v>0</c:v>
                </c:pt>
                <c:pt idx="9784">
                  <c:v>0</c:v>
                </c:pt>
                <c:pt idx="9785">
                  <c:v>0.66666666666666663</c:v>
                </c:pt>
                <c:pt idx="9786">
                  <c:v>0.66666666666666663</c:v>
                </c:pt>
                <c:pt idx="9787">
                  <c:v>0.66666666666666663</c:v>
                </c:pt>
                <c:pt idx="9788">
                  <c:v>0.66666666666666663</c:v>
                </c:pt>
                <c:pt idx="9789">
                  <c:v>0.66666666666666663</c:v>
                </c:pt>
                <c:pt idx="9790">
                  <c:v>0.66666666666666663</c:v>
                </c:pt>
                <c:pt idx="9791">
                  <c:v>0.66666666666666663</c:v>
                </c:pt>
                <c:pt idx="9792">
                  <c:v>0.66666666666666663</c:v>
                </c:pt>
                <c:pt idx="9793">
                  <c:v>0.66666666666666663</c:v>
                </c:pt>
                <c:pt idx="9794">
                  <c:v>0.66666666666666663</c:v>
                </c:pt>
                <c:pt idx="9795">
                  <c:v>0.66666666666666663</c:v>
                </c:pt>
                <c:pt idx="9796">
                  <c:v>0.66666666666666663</c:v>
                </c:pt>
                <c:pt idx="9797">
                  <c:v>0.66666666666666663</c:v>
                </c:pt>
                <c:pt idx="9798">
                  <c:v>0.66666666666666663</c:v>
                </c:pt>
                <c:pt idx="9799">
                  <c:v>0.66666666666666663</c:v>
                </c:pt>
                <c:pt idx="9800">
                  <c:v>0.66666666666666663</c:v>
                </c:pt>
                <c:pt idx="9801">
                  <c:v>0.66666666666666663</c:v>
                </c:pt>
                <c:pt idx="9802">
                  <c:v>0.66666666666666663</c:v>
                </c:pt>
                <c:pt idx="9803">
                  <c:v>1</c:v>
                </c:pt>
                <c:pt idx="9804">
                  <c:v>0.33333333333333331</c:v>
                </c:pt>
                <c:pt idx="9805">
                  <c:v>0.33333333333333331</c:v>
                </c:pt>
                <c:pt idx="9806">
                  <c:v>1</c:v>
                </c:pt>
                <c:pt idx="9807">
                  <c:v>1</c:v>
                </c:pt>
                <c:pt idx="9808">
                  <c:v>0.33333333333333331</c:v>
                </c:pt>
                <c:pt idx="9809">
                  <c:v>0.33333333333333331</c:v>
                </c:pt>
                <c:pt idx="9810">
                  <c:v>0.33333333333333331</c:v>
                </c:pt>
                <c:pt idx="9811">
                  <c:v>1</c:v>
                </c:pt>
                <c:pt idx="9812">
                  <c:v>1</c:v>
                </c:pt>
                <c:pt idx="9813">
                  <c:v>0.33333333333333331</c:v>
                </c:pt>
                <c:pt idx="9814">
                  <c:v>0.33333333333333331</c:v>
                </c:pt>
                <c:pt idx="9815">
                  <c:v>1</c:v>
                </c:pt>
                <c:pt idx="9816">
                  <c:v>1</c:v>
                </c:pt>
                <c:pt idx="9817">
                  <c:v>0.33333333333333331</c:v>
                </c:pt>
                <c:pt idx="9818">
                  <c:v>0.33333333333333331</c:v>
                </c:pt>
                <c:pt idx="9819">
                  <c:v>1</c:v>
                </c:pt>
                <c:pt idx="9820">
                  <c:v>0.33333333333333331</c:v>
                </c:pt>
                <c:pt idx="9821">
                  <c:v>1</c:v>
                </c:pt>
                <c:pt idx="9822">
                  <c:v>1</c:v>
                </c:pt>
                <c:pt idx="9823">
                  <c:v>1</c:v>
                </c:pt>
                <c:pt idx="9824">
                  <c:v>1</c:v>
                </c:pt>
                <c:pt idx="9825">
                  <c:v>1</c:v>
                </c:pt>
                <c:pt idx="9826">
                  <c:v>0.33333333333333331</c:v>
                </c:pt>
                <c:pt idx="9827">
                  <c:v>0.33333333333333331</c:v>
                </c:pt>
                <c:pt idx="9828">
                  <c:v>0.33333333333333331</c:v>
                </c:pt>
                <c:pt idx="9829">
                  <c:v>1</c:v>
                </c:pt>
                <c:pt idx="9830">
                  <c:v>1</c:v>
                </c:pt>
                <c:pt idx="9831">
                  <c:v>1</c:v>
                </c:pt>
                <c:pt idx="9832">
                  <c:v>0.66666666666666663</c:v>
                </c:pt>
                <c:pt idx="9833">
                  <c:v>0</c:v>
                </c:pt>
                <c:pt idx="9834">
                  <c:v>0.66666666666666663</c:v>
                </c:pt>
                <c:pt idx="9835">
                  <c:v>0</c:v>
                </c:pt>
                <c:pt idx="9836">
                  <c:v>0.66666666666666663</c:v>
                </c:pt>
                <c:pt idx="9837">
                  <c:v>0</c:v>
                </c:pt>
                <c:pt idx="9838">
                  <c:v>0</c:v>
                </c:pt>
                <c:pt idx="9839">
                  <c:v>0</c:v>
                </c:pt>
                <c:pt idx="9840">
                  <c:v>0</c:v>
                </c:pt>
                <c:pt idx="9841">
                  <c:v>0.66666666666666663</c:v>
                </c:pt>
                <c:pt idx="9842">
                  <c:v>0</c:v>
                </c:pt>
                <c:pt idx="9843">
                  <c:v>0</c:v>
                </c:pt>
                <c:pt idx="9844">
                  <c:v>0.66666666666666663</c:v>
                </c:pt>
                <c:pt idx="9845">
                  <c:v>0</c:v>
                </c:pt>
                <c:pt idx="9846">
                  <c:v>0.66666666666666663</c:v>
                </c:pt>
                <c:pt idx="9847">
                  <c:v>0.66666666666666663</c:v>
                </c:pt>
                <c:pt idx="9848">
                  <c:v>0.66666666666666663</c:v>
                </c:pt>
                <c:pt idx="9849">
                  <c:v>0.66666666666666663</c:v>
                </c:pt>
                <c:pt idx="9850">
                  <c:v>0</c:v>
                </c:pt>
                <c:pt idx="9851">
                  <c:v>0</c:v>
                </c:pt>
                <c:pt idx="9852">
                  <c:v>0</c:v>
                </c:pt>
                <c:pt idx="9853">
                  <c:v>0.66666666666666663</c:v>
                </c:pt>
                <c:pt idx="9854">
                  <c:v>0.66666666666666663</c:v>
                </c:pt>
                <c:pt idx="9855">
                  <c:v>0.66666666666666663</c:v>
                </c:pt>
                <c:pt idx="9856">
                  <c:v>0.66666666666666663</c:v>
                </c:pt>
                <c:pt idx="9857">
                  <c:v>0.66666666666666663</c:v>
                </c:pt>
                <c:pt idx="9858">
                  <c:v>0.66666666666666663</c:v>
                </c:pt>
                <c:pt idx="9859">
                  <c:v>0</c:v>
                </c:pt>
                <c:pt idx="9860">
                  <c:v>0</c:v>
                </c:pt>
                <c:pt idx="9861">
                  <c:v>0.66666666666666663</c:v>
                </c:pt>
                <c:pt idx="9862">
                  <c:v>0</c:v>
                </c:pt>
                <c:pt idx="9863">
                  <c:v>0.66666666666666663</c:v>
                </c:pt>
                <c:pt idx="9864">
                  <c:v>0</c:v>
                </c:pt>
                <c:pt idx="9865">
                  <c:v>0.66666666666666663</c:v>
                </c:pt>
                <c:pt idx="9866">
                  <c:v>0</c:v>
                </c:pt>
                <c:pt idx="9867">
                  <c:v>0.66666666666666663</c:v>
                </c:pt>
                <c:pt idx="9868">
                  <c:v>0.66666666666666663</c:v>
                </c:pt>
                <c:pt idx="9869">
                  <c:v>0</c:v>
                </c:pt>
                <c:pt idx="9870">
                  <c:v>0</c:v>
                </c:pt>
                <c:pt idx="9871">
                  <c:v>1</c:v>
                </c:pt>
                <c:pt idx="9872">
                  <c:v>1</c:v>
                </c:pt>
                <c:pt idx="9873">
                  <c:v>1</c:v>
                </c:pt>
                <c:pt idx="9874">
                  <c:v>1</c:v>
                </c:pt>
                <c:pt idx="9875">
                  <c:v>1</c:v>
                </c:pt>
                <c:pt idx="9876">
                  <c:v>1</c:v>
                </c:pt>
                <c:pt idx="9877">
                  <c:v>1</c:v>
                </c:pt>
                <c:pt idx="9878">
                  <c:v>1</c:v>
                </c:pt>
                <c:pt idx="9879">
                  <c:v>1</c:v>
                </c:pt>
                <c:pt idx="9880">
                  <c:v>1</c:v>
                </c:pt>
                <c:pt idx="9881">
                  <c:v>1</c:v>
                </c:pt>
                <c:pt idx="9882">
                  <c:v>0</c:v>
                </c:pt>
                <c:pt idx="9883">
                  <c:v>0.66666666666666663</c:v>
                </c:pt>
                <c:pt idx="9884">
                  <c:v>0.66666666666666663</c:v>
                </c:pt>
                <c:pt idx="9885">
                  <c:v>0</c:v>
                </c:pt>
                <c:pt idx="9886">
                  <c:v>0.66666666666666663</c:v>
                </c:pt>
                <c:pt idx="9887">
                  <c:v>0</c:v>
                </c:pt>
                <c:pt idx="9888">
                  <c:v>0.33333333333333331</c:v>
                </c:pt>
                <c:pt idx="9889">
                  <c:v>0.33333333333333331</c:v>
                </c:pt>
                <c:pt idx="9890">
                  <c:v>0.33333333333333331</c:v>
                </c:pt>
                <c:pt idx="9891">
                  <c:v>0.33333333333333331</c:v>
                </c:pt>
                <c:pt idx="9892">
                  <c:v>1</c:v>
                </c:pt>
                <c:pt idx="9893">
                  <c:v>0.33333333333333331</c:v>
                </c:pt>
                <c:pt idx="9894">
                  <c:v>1</c:v>
                </c:pt>
                <c:pt idx="9895">
                  <c:v>0.33333333333333331</c:v>
                </c:pt>
                <c:pt idx="9896">
                  <c:v>1</c:v>
                </c:pt>
                <c:pt idx="9897">
                  <c:v>0.33333333333333331</c:v>
                </c:pt>
                <c:pt idx="9898">
                  <c:v>0.33333333333333331</c:v>
                </c:pt>
                <c:pt idx="9899">
                  <c:v>0.33333333333333331</c:v>
                </c:pt>
                <c:pt idx="9900">
                  <c:v>1</c:v>
                </c:pt>
                <c:pt idx="9901">
                  <c:v>0.33333333333333331</c:v>
                </c:pt>
                <c:pt idx="9902">
                  <c:v>0.33333333333333331</c:v>
                </c:pt>
                <c:pt idx="9903">
                  <c:v>0.33333333333333331</c:v>
                </c:pt>
                <c:pt idx="9904">
                  <c:v>0.33333333333333331</c:v>
                </c:pt>
                <c:pt idx="9905">
                  <c:v>0.33333333333333331</c:v>
                </c:pt>
                <c:pt idx="9906">
                  <c:v>1</c:v>
                </c:pt>
                <c:pt idx="9907">
                  <c:v>0.33333333333333331</c:v>
                </c:pt>
                <c:pt idx="9908">
                  <c:v>1</c:v>
                </c:pt>
                <c:pt idx="9909">
                  <c:v>0</c:v>
                </c:pt>
                <c:pt idx="9910">
                  <c:v>0.66666666666666663</c:v>
                </c:pt>
                <c:pt idx="9911">
                  <c:v>0.66666666666666663</c:v>
                </c:pt>
                <c:pt idx="9912">
                  <c:v>0</c:v>
                </c:pt>
                <c:pt idx="9913">
                  <c:v>0</c:v>
                </c:pt>
                <c:pt idx="9914">
                  <c:v>0</c:v>
                </c:pt>
                <c:pt idx="9915">
                  <c:v>0.66666666666666663</c:v>
                </c:pt>
                <c:pt idx="9916">
                  <c:v>0</c:v>
                </c:pt>
                <c:pt idx="9917">
                  <c:v>0.66666666666666663</c:v>
                </c:pt>
                <c:pt idx="9918">
                  <c:v>0.66666666666666663</c:v>
                </c:pt>
                <c:pt idx="9919">
                  <c:v>0.66666666666666663</c:v>
                </c:pt>
                <c:pt idx="9920">
                  <c:v>0.66666666666666663</c:v>
                </c:pt>
                <c:pt idx="9921">
                  <c:v>0</c:v>
                </c:pt>
                <c:pt idx="9922">
                  <c:v>0</c:v>
                </c:pt>
                <c:pt idx="9923">
                  <c:v>0</c:v>
                </c:pt>
                <c:pt idx="9924">
                  <c:v>0</c:v>
                </c:pt>
                <c:pt idx="9925">
                  <c:v>0.66666666666666663</c:v>
                </c:pt>
                <c:pt idx="9926">
                  <c:v>0</c:v>
                </c:pt>
                <c:pt idx="9927">
                  <c:v>0.66666666666666663</c:v>
                </c:pt>
                <c:pt idx="9928">
                  <c:v>0</c:v>
                </c:pt>
                <c:pt idx="9929">
                  <c:v>0.66666666666666663</c:v>
                </c:pt>
                <c:pt idx="9930">
                  <c:v>0</c:v>
                </c:pt>
                <c:pt idx="9931">
                  <c:v>0</c:v>
                </c:pt>
                <c:pt idx="9932">
                  <c:v>0</c:v>
                </c:pt>
                <c:pt idx="9933">
                  <c:v>0</c:v>
                </c:pt>
                <c:pt idx="9934">
                  <c:v>0.66666666666666663</c:v>
                </c:pt>
                <c:pt idx="9935">
                  <c:v>0.66666666666666663</c:v>
                </c:pt>
                <c:pt idx="9936">
                  <c:v>0.66666666666666663</c:v>
                </c:pt>
                <c:pt idx="9937">
                  <c:v>0.66666666666666663</c:v>
                </c:pt>
                <c:pt idx="9938">
                  <c:v>0</c:v>
                </c:pt>
                <c:pt idx="9939">
                  <c:v>0</c:v>
                </c:pt>
                <c:pt idx="9940">
                  <c:v>0</c:v>
                </c:pt>
                <c:pt idx="9941">
                  <c:v>0</c:v>
                </c:pt>
                <c:pt idx="9942">
                  <c:v>0</c:v>
                </c:pt>
                <c:pt idx="9943">
                  <c:v>0</c:v>
                </c:pt>
                <c:pt idx="9944">
                  <c:v>0</c:v>
                </c:pt>
                <c:pt idx="9945">
                  <c:v>0</c:v>
                </c:pt>
                <c:pt idx="9946">
                  <c:v>0</c:v>
                </c:pt>
                <c:pt idx="9947">
                  <c:v>0</c:v>
                </c:pt>
                <c:pt idx="9948">
                  <c:v>0</c:v>
                </c:pt>
                <c:pt idx="9949">
                  <c:v>0</c:v>
                </c:pt>
                <c:pt idx="9950">
                  <c:v>0</c:v>
                </c:pt>
                <c:pt idx="9951">
                  <c:v>0</c:v>
                </c:pt>
                <c:pt idx="9952">
                  <c:v>0</c:v>
                </c:pt>
                <c:pt idx="9953">
                  <c:v>0.66666666666666663</c:v>
                </c:pt>
                <c:pt idx="9954">
                  <c:v>0.66666666666666663</c:v>
                </c:pt>
                <c:pt idx="9955">
                  <c:v>0.66666666666666663</c:v>
                </c:pt>
                <c:pt idx="9956">
                  <c:v>0.66666666666666663</c:v>
                </c:pt>
                <c:pt idx="9957">
                  <c:v>0.66666666666666663</c:v>
                </c:pt>
                <c:pt idx="9958">
                  <c:v>0.66666666666666663</c:v>
                </c:pt>
                <c:pt idx="9959">
                  <c:v>0.66666666666666663</c:v>
                </c:pt>
                <c:pt idx="9960">
                  <c:v>0.66666666666666663</c:v>
                </c:pt>
                <c:pt idx="9961">
                  <c:v>0.66666666666666663</c:v>
                </c:pt>
                <c:pt idx="9962">
                  <c:v>0.66666666666666663</c:v>
                </c:pt>
                <c:pt idx="9963">
                  <c:v>0.66666666666666663</c:v>
                </c:pt>
                <c:pt idx="9964">
                  <c:v>0.66666666666666663</c:v>
                </c:pt>
                <c:pt idx="9965">
                  <c:v>0.66666666666666663</c:v>
                </c:pt>
                <c:pt idx="9966">
                  <c:v>0.66666666666666663</c:v>
                </c:pt>
                <c:pt idx="9967">
                  <c:v>0.66666666666666663</c:v>
                </c:pt>
                <c:pt idx="9968">
                  <c:v>0.66666666666666663</c:v>
                </c:pt>
                <c:pt idx="9969">
                  <c:v>0.66666666666666663</c:v>
                </c:pt>
                <c:pt idx="9970">
                  <c:v>0.66666666666666663</c:v>
                </c:pt>
                <c:pt idx="9971">
                  <c:v>0.66666666666666663</c:v>
                </c:pt>
                <c:pt idx="9972">
                  <c:v>0.66666666666666663</c:v>
                </c:pt>
                <c:pt idx="9973">
                  <c:v>0.66666666666666663</c:v>
                </c:pt>
                <c:pt idx="9974">
                  <c:v>0.66666666666666663</c:v>
                </c:pt>
                <c:pt idx="9975">
                  <c:v>0.33333333333333331</c:v>
                </c:pt>
                <c:pt idx="9976">
                  <c:v>0.33333333333333331</c:v>
                </c:pt>
                <c:pt idx="9977">
                  <c:v>1</c:v>
                </c:pt>
                <c:pt idx="9978">
                  <c:v>0.33333333333333331</c:v>
                </c:pt>
                <c:pt idx="9979">
                  <c:v>1</c:v>
                </c:pt>
                <c:pt idx="9980">
                  <c:v>0.33333333333333331</c:v>
                </c:pt>
                <c:pt idx="9981">
                  <c:v>0.33333333333333331</c:v>
                </c:pt>
                <c:pt idx="9982">
                  <c:v>1</c:v>
                </c:pt>
                <c:pt idx="9983">
                  <c:v>1</c:v>
                </c:pt>
                <c:pt idx="9984">
                  <c:v>1</c:v>
                </c:pt>
                <c:pt idx="9985">
                  <c:v>0.33333333333333331</c:v>
                </c:pt>
                <c:pt idx="9986">
                  <c:v>0.33333333333333331</c:v>
                </c:pt>
                <c:pt idx="9987">
                  <c:v>1</c:v>
                </c:pt>
                <c:pt idx="9988">
                  <c:v>0.33333333333333331</c:v>
                </c:pt>
                <c:pt idx="9989">
                  <c:v>1</c:v>
                </c:pt>
                <c:pt idx="9990">
                  <c:v>0.33333333333333331</c:v>
                </c:pt>
                <c:pt idx="9991">
                  <c:v>1</c:v>
                </c:pt>
                <c:pt idx="9992">
                  <c:v>0.33333333333333331</c:v>
                </c:pt>
                <c:pt idx="9993">
                  <c:v>1</c:v>
                </c:pt>
                <c:pt idx="9994">
                  <c:v>1</c:v>
                </c:pt>
                <c:pt idx="9995">
                  <c:v>1</c:v>
                </c:pt>
                <c:pt idx="9996">
                  <c:v>0.33333333333333331</c:v>
                </c:pt>
                <c:pt idx="9997">
                  <c:v>1</c:v>
                </c:pt>
                <c:pt idx="9998">
                  <c:v>0.33333333333333331</c:v>
                </c:pt>
                <c:pt idx="9999">
                  <c:v>0.33333333333333331</c:v>
                </c:pt>
                <c:pt idx="10000">
                  <c:v>0.33333333333333331</c:v>
                </c:pt>
                <c:pt idx="10001">
                  <c:v>1</c:v>
                </c:pt>
                <c:pt idx="10002">
                  <c:v>0.33333333333333331</c:v>
                </c:pt>
                <c:pt idx="10003">
                  <c:v>0.33333333333333331</c:v>
                </c:pt>
                <c:pt idx="10004">
                  <c:v>1</c:v>
                </c:pt>
                <c:pt idx="10005">
                  <c:v>1</c:v>
                </c:pt>
                <c:pt idx="10006">
                  <c:v>0.33333333333333331</c:v>
                </c:pt>
                <c:pt idx="10007">
                  <c:v>1</c:v>
                </c:pt>
                <c:pt idx="10008">
                  <c:v>0.33333333333333331</c:v>
                </c:pt>
                <c:pt idx="10009">
                  <c:v>1</c:v>
                </c:pt>
                <c:pt idx="10010">
                  <c:v>1</c:v>
                </c:pt>
                <c:pt idx="10011">
                  <c:v>0.33333333333333331</c:v>
                </c:pt>
                <c:pt idx="10012">
                  <c:v>1</c:v>
                </c:pt>
                <c:pt idx="10013">
                  <c:v>0.33333333333333331</c:v>
                </c:pt>
                <c:pt idx="10014">
                  <c:v>0.33333333333333331</c:v>
                </c:pt>
                <c:pt idx="10015">
                  <c:v>1</c:v>
                </c:pt>
                <c:pt idx="10016">
                  <c:v>1</c:v>
                </c:pt>
                <c:pt idx="10017">
                  <c:v>0.33333333333333331</c:v>
                </c:pt>
                <c:pt idx="10018">
                  <c:v>0.33333333333333331</c:v>
                </c:pt>
                <c:pt idx="10019">
                  <c:v>1</c:v>
                </c:pt>
                <c:pt idx="10020">
                  <c:v>0.33333333333333331</c:v>
                </c:pt>
                <c:pt idx="10021">
                  <c:v>1</c:v>
                </c:pt>
                <c:pt idx="10022">
                  <c:v>0.33333333333333331</c:v>
                </c:pt>
                <c:pt idx="10023">
                  <c:v>1</c:v>
                </c:pt>
                <c:pt idx="10024">
                  <c:v>1</c:v>
                </c:pt>
                <c:pt idx="10025">
                  <c:v>1</c:v>
                </c:pt>
                <c:pt idx="10026">
                  <c:v>1</c:v>
                </c:pt>
                <c:pt idx="10027">
                  <c:v>1</c:v>
                </c:pt>
                <c:pt idx="10028">
                  <c:v>1</c:v>
                </c:pt>
                <c:pt idx="10029">
                  <c:v>1</c:v>
                </c:pt>
                <c:pt idx="10030">
                  <c:v>1</c:v>
                </c:pt>
                <c:pt idx="10031">
                  <c:v>1</c:v>
                </c:pt>
                <c:pt idx="10032">
                  <c:v>1</c:v>
                </c:pt>
                <c:pt idx="10033">
                  <c:v>1</c:v>
                </c:pt>
                <c:pt idx="10034">
                  <c:v>1</c:v>
                </c:pt>
                <c:pt idx="10035">
                  <c:v>1</c:v>
                </c:pt>
                <c:pt idx="10036">
                  <c:v>1</c:v>
                </c:pt>
                <c:pt idx="10037">
                  <c:v>1</c:v>
                </c:pt>
                <c:pt idx="10038">
                  <c:v>1</c:v>
                </c:pt>
                <c:pt idx="10039">
                  <c:v>1</c:v>
                </c:pt>
                <c:pt idx="10040">
                  <c:v>1</c:v>
                </c:pt>
                <c:pt idx="10041">
                  <c:v>1</c:v>
                </c:pt>
                <c:pt idx="10042">
                  <c:v>1</c:v>
                </c:pt>
                <c:pt idx="10043">
                  <c:v>1</c:v>
                </c:pt>
                <c:pt idx="10044">
                  <c:v>1</c:v>
                </c:pt>
                <c:pt idx="10045">
                  <c:v>1</c:v>
                </c:pt>
                <c:pt idx="10046">
                  <c:v>1</c:v>
                </c:pt>
                <c:pt idx="10047">
                  <c:v>1</c:v>
                </c:pt>
                <c:pt idx="10048">
                  <c:v>1</c:v>
                </c:pt>
                <c:pt idx="10049">
                  <c:v>0</c:v>
                </c:pt>
                <c:pt idx="10050">
                  <c:v>0</c:v>
                </c:pt>
                <c:pt idx="10051">
                  <c:v>0</c:v>
                </c:pt>
                <c:pt idx="10052">
                  <c:v>0</c:v>
                </c:pt>
                <c:pt idx="10053">
                  <c:v>0</c:v>
                </c:pt>
                <c:pt idx="10054">
                  <c:v>0</c:v>
                </c:pt>
                <c:pt idx="10055">
                  <c:v>0</c:v>
                </c:pt>
                <c:pt idx="10056">
                  <c:v>0.66666666666666663</c:v>
                </c:pt>
              </c:numCache>
            </c:numRef>
          </c:xVal>
          <c:yVal>
            <c:numRef>
              <c:f>'SCATTER-PLOT-AGAINST-MSRP'!$AM$2:$AM$10058</c:f>
              <c:numCache>
                <c:formatCode>General</c:formatCode>
                <c:ptCount val="10057"/>
                <c:pt idx="0">
                  <c:v>0.12225761772853186</c:v>
                </c:pt>
                <c:pt idx="1">
                  <c:v>0.10706371191135734</c:v>
                </c:pt>
                <c:pt idx="2">
                  <c:v>9.5152354570637115E-2</c:v>
                </c:pt>
                <c:pt idx="3">
                  <c:v>7.6038781163434904E-2</c:v>
                </c:pt>
                <c:pt idx="4">
                  <c:v>9.0027700831024932E-2</c:v>
                </c:pt>
                <c:pt idx="5">
                  <c:v>8.088642659279778E-2</c:v>
                </c:pt>
                <c:pt idx="6">
                  <c:v>0.11662049861495845</c:v>
                </c:pt>
                <c:pt idx="7">
                  <c:v>0.10332409972299168</c:v>
                </c:pt>
                <c:pt idx="8">
                  <c:v>9.6675900277008314E-2</c:v>
                </c:pt>
                <c:pt idx="9">
                  <c:v>9.7506925207756237E-2</c:v>
                </c:pt>
                <c:pt idx="10">
                  <c:v>0.10415512465373961</c:v>
                </c:pt>
                <c:pt idx="11">
                  <c:v>8.1717451523545703E-2</c:v>
                </c:pt>
                <c:pt idx="12">
                  <c:v>0.11745152354570637</c:v>
                </c:pt>
                <c:pt idx="13">
                  <c:v>9.7506925207756237E-2</c:v>
                </c:pt>
                <c:pt idx="14">
                  <c:v>8.1717451523545703E-2</c:v>
                </c:pt>
                <c:pt idx="15">
                  <c:v>0.12811634349030471</c:v>
                </c:pt>
                <c:pt idx="16">
                  <c:v>0.11509695290858726</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7.0623268698060945E-2</c:v>
                </c:pt>
                <c:pt idx="33">
                  <c:v>6.3698060941828255E-2</c:v>
                </c:pt>
                <c:pt idx="34">
                  <c:v>7.2562326869806099E-2</c:v>
                </c:pt>
                <c:pt idx="35">
                  <c:v>0</c:v>
                </c:pt>
                <c:pt idx="36">
                  <c:v>0</c:v>
                </c:pt>
                <c:pt idx="37">
                  <c:v>0</c:v>
                </c:pt>
                <c:pt idx="38">
                  <c:v>0</c:v>
                </c:pt>
                <c:pt idx="39">
                  <c:v>0</c:v>
                </c:pt>
                <c:pt idx="40">
                  <c:v>0</c:v>
                </c:pt>
                <c:pt idx="41">
                  <c:v>8.5457063711911363E-2</c:v>
                </c:pt>
                <c:pt idx="42">
                  <c:v>0.10152354570637119</c:v>
                </c:pt>
                <c:pt idx="43">
                  <c:v>0.12950138504155126</c:v>
                </c:pt>
                <c:pt idx="44">
                  <c:v>9.0997229916897501E-2</c:v>
                </c:pt>
                <c:pt idx="45">
                  <c:v>0.10706371191135734</c:v>
                </c:pt>
                <c:pt idx="46">
                  <c:v>0.11675900277008311</c:v>
                </c:pt>
                <c:pt idx="47">
                  <c:v>8.5457063711911363E-2</c:v>
                </c:pt>
                <c:pt idx="48">
                  <c:v>0.12229916897506925</c:v>
                </c:pt>
                <c:pt idx="49">
                  <c:v>0.13504155124653738</c:v>
                </c:pt>
                <c:pt idx="50">
                  <c:v>0.12313019390581717</c:v>
                </c:pt>
                <c:pt idx="51">
                  <c:v>0.13033240997229917</c:v>
                </c:pt>
                <c:pt idx="52">
                  <c:v>0.13587257617728532</c:v>
                </c:pt>
                <c:pt idx="53">
                  <c:v>0.11759002770083103</c:v>
                </c:pt>
                <c:pt idx="54">
                  <c:v>0.10235457063711911</c:v>
                </c:pt>
                <c:pt idx="55">
                  <c:v>8.6288088642659286E-2</c:v>
                </c:pt>
                <c:pt idx="56">
                  <c:v>9.1828254847645424E-2</c:v>
                </c:pt>
                <c:pt idx="57">
                  <c:v>0.10789473684210527</c:v>
                </c:pt>
                <c:pt idx="58">
                  <c:v>0</c:v>
                </c:pt>
                <c:pt idx="59">
                  <c:v>0</c:v>
                </c:pt>
                <c:pt idx="60">
                  <c:v>0</c:v>
                </c:pt>
                <c:pt idx="61">
                  <c:v>0</c:v>
                </c:pt>
                <c:pt idx="62">
                  <c:v>0</c:v>
                </c:pt>
                <c:pt idx="63">
                  <c:v>0</c:v>
                </c:pt>
                <c:pt idx="64">
                  <c:v>6.4182825484764547E-2</c:v>
                </c:pt>
                <c:pt idx="65">
                  <c:v>6.0803324099722993E-2</c:v>
                </c:pt>
                <c:pt idx="66">
                  <c:v>7.5817174515235453E-2</c:v>
                </c:pt>
                <c:pt idx="67">
                  <c:v>5.5387811634349034E-2</c:v>
                </c:pt>
                <c:pt idx="68">
                  <c:v>6.8213296398891968E-2</c:v>
                </c:pt>
                <c:pt idx="69">
                  <c:v>7.9847645429362887E-2</c:v>
                </c:pt>
                <c:pt idx="70">
                  <c:v>5.5387811634349034E-2</c:v>
                </c:pt>
                <c:pt idx="71">
                  <c:v>7.1454293628808868E-2</c:v>
                </c:pt>
                <c:pt idx="72">
                  <c:v>8.2506925207756238E-2</c:v>
                </c:pt>
                <c:pt idx="73">
                  <c:v>7.7299168975069249E-2</c:v>
                </c:pt>
                <c:pt idx="74">
                  <c:v>5.6759002770083104E-2</c:v>
                </c:pt>
                <c:pt idx="75">
                  <c:v>7.0831024930747916E-2</c:v>
                </c:pt>
                <c:pt idx="76">
                  <c:v>6.5623268698060941E-2</c:v>
                </c:pt>
                <c:pt idx="77">
                  <c:v>6.229916897506925E-2</c:v>
                </c:pt>
                <c:pt idx="78">
                  <c:v>7.7299168975069249E-2</c:v>
                </c:pt>
                <c:pt idx="79">
                  <c:v>8.2506925207756238E-2</c:v>
                </c:pt>
                <c:pt idx="80">
                  <c:v>6.837950138504155E-2</c:v>
                </c:pt>
                <c:pt idx="81">
                  <c:v>5.6759002770083104E-2</c:v>
                </c:pt>
                <c:pt idx="82">
                  <c:v>6.5623268698060941E-2</c:v>
                </c:pt>
                <c:pt idx="83">
                  <c:v>8.0055401662049858E-2</c:v>
                </c:pt>
                <c:pt idx="84">
                  <c:v>7.1454293628808868E-2</c:v>
                </c:pt>
                <c:pt idx="85">
                  <c:v>5.5387811634349034E-2</c:v>
                </c:pt>
                <c:pt idx="86">
                  <c:v>6.229916897506925E-2</c:v>
                </c:pt>
                <c:pt idx="87">
                  <c:v>0</c:v>
                </c:pt>
                <c:pt idx="88">
                  <c:v>0</c:v>
                </c:pt>
                <c:pt idx="89">
                  <c:v>0</c:v>
                </c:pt>
                <c:pt idx="90">
                  <c:v>0</c:v>
                </c:pt>
                <c:pt idx="91">
                  <c:v>0</c:v>
                </c:pt>
                <c:pt idx="92">
                  <c:v>0</c:v>
                </c:pt>
                <c:pt idx="93">
                  <c:v>0</c:v>
                </c:pt>
                <c:pt idx="94">
                  <c:v>0</c:v>
                </c:pt>
                <c:pt idx="95">
                  <c:v>2.0221606648199446E-4</c:v>
                </c:pt>
                <c:pt idx="96">
                  <c:v>4.7451523545706375E-3</c:v>
                </c:pt>
                <c:pt idx="97">
                  <c:v>4.2105263157894736E-3</c:v>
                </c:pt>
                <c:pt idx="98">
                  <c:v>5.2908587257617726E-3</c:v>
                </c:pt>
                <c:pt idx="99">
                  <c:v>6.0443213296398892E-3</c:v>
                </c:pt>
                <c:pt idx="100">
                  <c:v>5.8365650969529085E-3</c:v>
                </c:pt>
                <c:pt idx="101">
                  <c:v>6.3684210526315788E-3</c:v>
                </c:pt>
                <c:pt idx="102">
                  <c:v>7.4598337950138507E-3</c:v>
                </c:pt>
                <c:pt idx="103">
                  <c:v>5.8365650969529085E-3</c:v>
                </c:pt>
                <c:pt idx="104">
                  <c:v>0</c:v>
                </c:pt>
                <c:pt idx="105">
                  <c:v>0</c:v>
                </c:pt>
                <c:pt idx="106">
                  <c:v>0</c:v>
                </c:pt>
                <c:pt idx="107">
                  <c:v>0</c:v>
                </c:pt>
                <c:pt idx="108">
                  <c:v>0</c:v>
                </c:pt>
                <c:pt idx="109">
                  <c:v>0</c:v>
                </c:pt>
                <c:pt idx="110">
                  <c:v>0</c:v>
                </c:pt>
                <c:pt idx="111">
                  <c:v>0</c:v>
                </c:pt>
                <c:pt idx="112">
                  <c:v>3.8836565096952907E-2</c:v>
                </c:pt>
                <c:pt idx="113">
                  <c:v>3.4709141274238228E-2</c:v>
                </c:pt>
                <c:pt idx="114">
                  <c:v>4.1163434903047094E-2</c:v>
                </c:pt>
                <c:pt idx="115">
                  <c:v>3.7036011080332408E-2</c:v>
                </c:pt>
                <c:pt idx="116">
                  <c:v>4.1689750692520774E-2</c:v>
                </c:pt>
                <c:pt idx="117">
                  <c:v>3.7562326869806095E-2</c:v>
                </c:pt>
                <c:pt idx="118">
                  <c:v>3.9362880886426595E-2</c:v>
                </c:pt>
                <c:pt idx="119">
                  <c:v>3.5235457063711909E-2</c:v>
                </c:pt>
                <c:pt idx="120">
                  <c:v>4.1689750692520774E-2</c:v>
                </c:pt>
                <c:pt idx="121">
                  <c:v>3.7562326869806095E-2</c:v>
                </c:pt>
                <c:pt idx="122">
                  <c:v>3.9362880886426595E-2</c:v>
                </c:pt>
                <c:pt idx="123">
                  <c:v>3.5235457063711909E-2</c:v>
                </c:pt>
                <c:pt idx="124">
                  <c:v>0.12534626038781163</c:v>
                </c:pt>
                <c:pt idx="125">
                  <c:v>0.11038781163434903</c:v>
                </c:pt>
                <c:pt idx="126">
                  <c:v>0.11038781163434903</c:v>
                </c:pt>
                <c:pt idx="127">
                  <c:v>0.11357340720221606</c:v>
                </c:pt>
                <c:pt idx="128">
                  <c:v>0.13074792243767314</c:v>
                </c:pt>
                <c:pt idx="129">
                  <c:v>0.13199445983379501</c:v>
                </c:pt>
                <c:pt idx="130">
                  <c:v>0.11620498614958449</c:v>
                </c:pt>
                <c:pt idx="131">
                  <c:v>0.11066481994459834</c:v>
                </c:pt>
                <c:pt idx="132">
                  <c:v>0.13337950138504154</c:v>
                </c:pt>
                <c:pt idx="133">
                  <c:v>9.833795013850416E-2</c:v>
                </c:pt>
                <c:pt idx="134">
                  <c:v>0.11565096952908588</c:v>
                </c:pt>
                <c:pt idx="135">
                  <c:v>0.1038781163434903</c:v>
                </c:pt>
                <c:pt idx="136">
                  <c:v>0.1038781163434903</c:v>
                </c:pt>
                <c:pt idx="137">
                  <c:v>9.1274238227146809E-2</c:v>
                </c:pt>
                <c:pt idx="138">
                  <c:v>0.12119113573407202</c:v>
                </c:pt>
                <c:pt idx="139">
                  <c:v>9.833795013850416E-2</c:v>
                </c:pt>
                <c:pt idx="140">
                  <c:v>8.5734072022160671E-2</c:v>
                </c:pt>
                <c:pt idx="141">
                  <c:v>0.11038781163434903</c:v>
                </c:pt>
                <c:pt idx="142">
                  <c:v>0.12686980609418283</c:v>
                </c:pt>
                <c:pt idx="143">
                  <c:v>0.10069252077562327</c:v>
                </c:pt>
                <c:pt idx="144">
                  <c:v>0.10623268698060942</c:v>
                </c:pt>
                <c:pt idx="145">
                  <c:v>0.10069252077562327</c:v>
                </c:pt>
                <c:pt idx="146">
                  <c:v>0.11260387811634349</c:v>
                </c:pt>
                <c:pt idx="147">
                  <c:v>8.6288088642659286E-2</c:v>
                </c:pt>
                <c:pt idx="148">
                  <c:v>9.1828254847645424E-2</c:v>
                </c:pt>
                <c:pt idx="149">
                  <c:v>0.11675900277008311</c:v>
                </c:pt>
                <c:pt idx="150">
                  <c:v>0.12132963988919668</c:v>
                </c:pt>
                <c:pt idx="151">
                  <c:v>0.1018005540166205</c:v>
                </c:pt>
                <c:pt idx="152">
                  <c:v>9.2659279778393347E-2</c:v>
                </c:pt>
                <c:pt idx="153">
                  <c:v>8.7119113573407209E-2</c:v>
                </c:pt>
                <c:pt idx="154">
                  <c:v>0.10734072022160665</c:v>
                </c:pt>
                <c:pt idx="155">
                  <c:v>0.11149584487534626</c:v>
                </c:pt>
                <c:pt idx="156">
                  <c:v>0.11343490304709142</c:v>
                </c:pt>
                <c:pt idx="157">
                  <c:v>0.13268698060941828</c:v>
                </c:pt>
                <c:pt idx="158">
                  <c:v>0.12714681440443212</c:v>
                </c:pt>
                <c:pt idx="159">
                  <c:v>0.11759002770083103</c:v>
                </c:pt>
                <c:pt idx="160">
                  <c:v>6.4265927977839334E-4</c:v>
                </c:pt>
                <c:pt idx="161">
                  <c:v>0</c:v>
                </c:pt>
                <c:pt idx="162">
                  <c:v>0</c:v>
                </c:pt>
                <c:pt idx="163">
                  <c:v>2.9085872576177285E-4</c:v>
                </c:pt>
                <c:pt idx="164">
                  <c:v>5.5124653739612188E-4</c:v>
                </c:pt>
                <c:pt idx="165">
                  <c:v>0</c:v>
                </c:pt>
                <c:pt idx="166">
                  <c:v>3.4349030470914128E-4</c:v>
                </c:pt>
                <c:pt idx="167">
                  <c:v>4.2991689750692518E-3</c:v>
                </c:pt>
                <c:pt idx="168">
                  <c:v>4.9584487534626038E-4</c:v>
                </c:pt>
                <c:pt idx="169">
                  <c:v>0</c:v>
                </c:pt>
                <c:pt idx="170">
                  <c:v>0</c:v>
                </c:pt>
                <c:pt idx="171">
                  <c:v>1.0443213296398891E-3</c:v>
                </c:pt>
                <c:pt idx="172">
                  <c:v>5.0249307479224379E-3</c:v>
                </c:pt>
                <c:pt idx="173">
                  <c:v>5.7340720221606644E-4</c:v>
                </c:pt>
                <c:pt idx="174">
                  <c:v>0</c:v>
                </c:pt>
                <c:pt idx="175">
                  <c:v>6.8698060941828256E-4</c:v>
                </c:pt>
                <c:pt idx="176">
                  <c:v>1.8005540166204985E-4</c:v>
                </c:pt>
                <c:pt idx="177">
                  <c:v>1.5152354570637119E-3</c:v>
                </c:pt>
                <c:pt idx="178">
                  <c:v>7.8116343490304714E-4</c:v>
                </c:pt>
                <c:pt idx="179">
                  <c:v>0</c:v>
                </c:pt>
                <c:pt idx="180">
                  <c:v>1.5069252077562327E-3</c:v>
                </c:pt>
                <c:pt idx="181">
                  <c:v>1.0997229916897507E-3</c:v>
                </c:pt>
                <c:pt idx="182">
                  <c:v>0</c:v>
                </c:pt>
                <c:pt idx="183">
                  <c:v>6.0221606648199442E-3</c:v>
                </c:pt>
                <c:pt idx="184">
                  <c:v>5.1800554016620494E-4</c:v>
                </c:pt>
                <c:pt idx="185">
                  <c:v>2.0193905817174514E-3</c:v>
                </c:pt>
                <c:pt idx="186">
                  <c:v>1.1994459833795015E-3</c:v>
                </c:pt>
                <c:pt idx="187">
                  <c:v>6.8421052631578944E-4</c:v>
                </c:pt>
                <c:pt idx="188">
                  <c:v>1.4958448753462604E-3</c:v>
                </c:pt>
                <c:pt idx="189">
                  <c:v>5.376731301939058E-3</c:v>
                </c:pt>
                <c:pt idx="190">
                  <c:v>3.5872576177285319E-3</c:v>
                </c:pt>
                <c:pt idx="191">
                  <c:v>1.1102493074792243E-2</c:v>
                </c:pt>
                <c:pt idx="192">
                  <c:v>1.3047091412742382E-2</c:v>
                </c:pt>
                <c:pt idx="193">
                  <c:v>4.7119113573407204E-3</c:v>
                </c:pt>
                <c:pt idx="194">
                  <c:v>7.398891966759003E-3</c:v>
                </c:pt>
                <c:pt idx="195">
                  <c:v>9.1578947368421044E-3</c:v>
                </c:pt>
                <c:pt idx="196">
                  <c:v>1.5512465373961219E-2</c:v>
                </c:pt>
                <c:pt idx="197">
                  <c:v>5.7894736842105266E-3</c:v>
                </c:pt>
                <c:pt idx="198">
                  <c:v>9.8531855955678677E-2</c:v>
                </c:pt>
                <c:pt idx="199">
                  <c:v>8.2257617728531851E-2</c:v>
                </c:pt>
                <c:pt idx="200">
                  <c:v>9.9916897506925215E-2</c:v>
                </c:pt>
                <c:pt idx="201">
                  <c:v>0.11882271468144044</c:v>
                </c:pt>
                <c:pt idx="202">
                  <c:v>9.1606648199445986E-2</c:v>
                </c:pt>
                <c:pt idx="203">
                  <c:v>0.11189750692520775</c:v>
                </c:pt>
                <c:pt idx="204">
                  <c:v>8.9182825484764541E-2</c:v>
                </c:pt>
                <c:pt idx="205">
                  <c:v>0.10684210526315789</c:v>
                </c:pt>
                <c:pt idx="206">
                  <c:v>9.9986149584487538E-2</c:v>
                </c:pt>
                <c:pt idx="207">
                  <c:v>9.3060941828254848E-2</c:v>
                </c:pt>
                <c:pt idx="208">
                  <c:v>0.1196398891966759</c:v>
                </c:pt>
                <c:pt idx="209">
                  <c:v>8.3822714681440438E-2</c:v>
                </c:pt>
                <c:pt idx="210">
                  <c:v>9.9044321329639889E-2</c:v>
                </c:pt>
                <c:pt idx="211">
                  <c:v>0.10818559556786704</c:v>
                </c:pt>
                <c:pt idx="212">
                  <c:v>9.4432132963988918E-2</c:v>
                </c:pt>
                <c:pt idx="213">
                  <c:v>0.11271468144044321</c:v>
                </c:pt>
                <c:pt idx="214">
                  <c:v>0.10126038781163435</c:v>
                </c:pt>
                <c:pt idx="215">
                  <c:v>9.2119113573407199E-2</c:v>
                </c:pt>
                <c:pt idx="216">
                  <c:v>0.10135734072022161</c:v>
                </c:pt>
                <c:pt idx="217">
                  <c:v>9.0747922437673129E-2</c:v>
                </c:pt>
                <c:pt idx="218">
                  <c:v>0.10840720221606648</c:v>
                </c:pt>
                <c:pt idx="219">
                  <c:v>0.11986149584487535</c:v>
                </c:pt>
                <c:pt idx="220">
                  <c:v>0.10157894736842105</c:v>
                </c:pt>
                <c:pt idx="221">
                  <c:v>0.10148199445983379</c:v>
                </c:pt>
                <c:pt idx="222">
                  <c:v>9.465373961218837E-2</c:v>
                </c:pt>
                <c:pt idx="223">
                  <c:v>0.10020775623268698</c:v>
                </c:pt>
                <c:pt idx="224">
                  <c:v>8.404432132963989E-2</c:v>
                </c:pt>
                <c:pt idx="225">
                  <c:v>0.11293628808864266</c:v>
                </c:pt>
                <c:pt idx="226">
                  <c:v>9.096952908587258E-2</c:v>
                </c:pt>
                <c:pt idx="227">
                  <c:v>9.3282548476454299E-2</c:v>
                </c:pt>
                <c:pt idx="228">
                  <c:v>8.3282548476454291E-2</c:v>
                </c:pt>
                <c:pt idx="229">
                  <c:v>7.3518005540166201E-2</c:v>
                </c:pt>
                <c:pt idx="230">
                  <c:v>8.3975069252077567E-2</c:v>
                </c:pt>
                <c:pt idx="231">
                  <c:v>7.4473684210526317E-2</c:v>
                </c:pt>
                <c:pt idx="232">
                  <c:v>7.530470914127424E-2</c:v>
                </c:pt>
                <c:pt idx="233">
                  <c:v>8.4806094182825489E-2</c:v>
                </c:pt>
                <c:pt idx="234">
                  <c:v>2.3462603878116346E-3</c:v>
                </c:pt>
                <c:pt idx="235">
                  <c:v>1.3518005540166206E-3</c:v>
                </c:pt>
                <c:pt idx="236">
                  <c:v>1.8919667590027701E-3</c:v>
                </c:pt>
                <c:pt idx="237">
                  <c:v>1.5318559556786705E-3</c:v>
                </c:pt>
                <c:pt idx="238">
                  <c:v>2.9058171745152354E-3</c:v>
                </c:pt>
                <c:pt idx="239">
                  <c:v>2.1440443213296399E-3</c:v>
                </c:pt>
                <c:pt idx="240">
                  <c:v>1.9445983379501384E-3</c:v>
                </c:pt>
                <c:pt idx="241">
                  <c:v>3.0498614958448752E-3</c:v>
                </c:pt>
                <c:pt idx="242">
                  <c:v>4.182825484764543E-3</c:v>
                </c:pt>
                <c:pt idx="243">
                  <c:v>3.0664819944598337E-3</c:v>
                </c:pt>
                <c:pt idx="244">
                  <c:v>4.4986149584487533E-3</c:v>
                </c:pt>
                <c:pt idx="245">
                  <c:v>3.2825484764542937E-3</c:v>
                </c:pt>
                <c:pt idx="246">
                  <c:v>0</c:v>
                </c:pt>
                <c:pt idx="247">
                  <c:v>0</c:v>
                </c:pt>
                <c:pt idx="248">
                  <c:v>0</c:v>
                </c:pt>
                <c:pt idx="249">
                  <c:v>0</c:v>
                </c:pt>
                <c:pt idx="250">
                  <c:v>0</c:v>
                </c:pt>
                <c:pt idx="251">
                  <c:v>3.9889196675900278E-4</c:v>
                </c:pt>
                <c:pt idx="252">
                  <c:v>2.7146814404432131E-4</c:v>
                </c:pt>
                <c:pt idx="253">
                  <c:v>4.9307479224376736E-4</c:v>
                </c:pt>
                <c:pt idx="254">
                  <c:v>8.6149584487534622E-4</c:v>
                </c:pt>
                <c:pt idx="255">
                  <c:v>9.5706371191135731E-2</c:v>
                </c:pt>
                <c:pt idx="256">
                  <c:v>0.10872576177285319</c:v>
                </c:pt>
                <c:pt idx="257">
                  <c:v>7.9224376731301935E-2</c:v>
                </c:pt>
                <c:pt idx="258">
                  <c:v>9.7229916897506929E-2</c:v>
                </c:pt>
                <c:pt idx="259">
                  <c:v>7.1745152354570643E-2</c:v>
                </c:pt>
                <c:pt idx="260">
                  <c:v>8.5041551246537395E-2</c:v>
                </c:pt>
                <c:pt idx="261">
                  <c:v>0.10595567867036011</c:v>
                </c:pt>
                <c:pt idx="262">
                  <c:v>9.2936288088642655E-2</c:v>
                </c:pt>
                <c:pt idx="263">
                  <c:v>9.4459833795013853E-2</c:v>
                </c:pt>
                <c:pt idx="264">
                  <c:v>8.6426592797783933E-2</c:v>
                </c:pt>
                <c:pt idx="265">
                  <c:v>9.944598337950139E-2</c:v>
                </c:pt>
                <c:pt idx="266">
                  <c:v>7.6454293628808859E-2</c:v>
                </c:pt>
                <c:pt idx="267">
                  <c:v>9.9916897506925215E-2</c:v>
                </c:pt>
                <c:pt idx="268">
                  <c:v>0.10221606648199447</c:v>
                </c:pt>
                <c:pt idx="269">
                  <c:v>8.8199445983379504E-2</c:v>
                </c:pt>
                <c:pt idx="270">
                  <c:v>0.10146814404432133</c:v>
                </c:pt>
                <c:pt idx="271">
                  <c:v>0.10423822714681441</c:v>
                </c:pt>
                <c:pt idx="272">
                  <c:v>9.9002770083102487E-2</c:v>
                </c:pt>
                <c:pt idx="273">
                  <c:v>0.11074792243767313</c:v>
                </c:pt>
                <c:pt idx="274">
                  <c:v>9.4958448753462599E-2</c:v>
                </c:pt>
                <c:pt idx="275">
                  <c:v>9.6232686980609425E-2</c:v>
                </c:pt>
                <c:pt idx="276">
                  <c:v>0.10797783933518006</c:v>
                </c:pt>
                <c:pt idx="277">
                  <c:v>0.10160664819944598</c:v>
                </c:pt>
                <c:pt idx="278">
                  <c:v>7.343490304709141E-2</c:v>
                </c:pt>
                <c:pt idx="279">
                  <c:v>7.8144044321329639E-2</c:v>
                </c:pt>
                <c:pt idx="280">
                  <c:v>8.0914127423822715E-2</c:v>
                </c:pt>
                <c:pt idx="281">
                  <c:v>8.6814404432132966E-2</c:v>
                </c:pt>
                <c:pt idx="282">
                  <c:v>9.7728531855955675E-2</c:v>
                </c:pt>
                <c:pt idx="283">
                  <c:v>0.10961218836565097</c:v>
                </c:pt>
                <c:pt idx="284">
                  <c:v>9.6592797783933523E-2</c:v>
                </c:pt>
                <c:pt idx="285">
                  <c:v>0.11238227146814404</c:v>
                </c:pt>
                <c:pt idx="286">
                  <c:v>9.9362880886426599E-2</c:v>
                </c:pt>
                <c:pt idx="287">
                  <c:v>0.10310249307479225</c:v>
                </c:pt>
                <c:pt idx="288">
                  <c:v>0.10587257617728532</c:v>
                </c:pt>
                <c:pt idx="289">
                  <c:v>0.43996952908587256</c:v>
                </c:pt>
                <c:pt idx="290">
                  <c:v>0.38397506925207758</c:v>
                </c:pt>
                <c:pt idx="291">
                  <c:v>0.41189473684210526</c:v>
                </c:pt>
                <c:pt idx="292">
                  <c:v>0.46767036011080332</c:v>
                </c:pt>
                <c:pt idx="293">
                  <c:v>0.45425484764542934</c:v>
                </c:pt>
                <c:pt idx="294">
                  <c:v>0.42130193905817176</c:v>
                </c:pt>
                <c:pt idx="295">
                  <c:v>0.39296398891966761</c:v>
                </c:pt>
                <c:pt idx="296">
                  <c:v>0.48278947368421055</c:v>
                </c:pt>
                <c:pt idx="297">
                  <c:v>0.43148753462603878</c:v>
                </c:pt>
                <c:pt idx="298">
                  <c:v>0.51280886426592798</c:v>
                </c:pt>
                <c:pt idx="299">
                  <c:v>0.40258171745152355</c:v>
                </c:pt>
                <c:pt idx="300">
                  <c:v>0.46509695290858727</c:v>
                </c:pt>
                <c:pt idx="301">
                  <c:v>0.49420498614958447</c:v>
                </c:pt>
                <c:pt idx="302">
                  <c:v>0.12407202216066482</c:v>
                </c:pt>
                <c:pt idx="303">
                  <c:v>0.12770083102493074</c:v>
                </c:pt>
                <c:pt idx="304">
                  <c:v>7.7534626038781168E-2</c:v>
                </c:pt>
                <c:pt idx="305">
                  <c:v>0.11030470914127424</c:v>
                </c:pt>
                <c:pt idx="306">
                  <c:v>8.1135734072022167E-2</c:v>
                </c:pt>
                <c:pt idx="307">
                  <c:v>9.1052631578947371E-2</c:v>
                </c:pt>
                <c:pt idx="308">
                  <c:v>8.7451523545706372E-2</c:v>
                </c:pt>
                <c:pt idx="309">
                  <c:v>0.12346260387811635</c:v>
                </c:pt>
                <c:pt idx="310">
                  <c:v>9.9639889196675907E-2</c:v>
                </c:pt>
                <c:pt idx="311">
                  <c:v>9.7146814404432139E-2</c:v>
                </c:pt>
                <c:pt idx="312">
                  <c:v>0.13130193905817175</c:v>
                </c:pt>
                <c:pt idx="313">
                  <c:v>0.11986149584487535</c:v>
                </c:pt>
                <c:pt idx="314">
                  <c:v>0.10324099722991689</c:v>
                </c:pt>
                <c:pt idx="315">
                  <c:v>0.12047091412742382</c:v>
                </c:pt>
                <c:pt idx="316">
                  <c:v>0.11077562326869807</c:v>
                </c:pt>
                <c:pt idx="317">
                  <c:v>0.10074792243767312</c:v>
                </c:pt>
                <c:pt idx="318">
                  <c:v>0.11437673130193905</c:v>
                </c:pt>
                <c:pt idx="319">
                  <c:v>0.11030470914127424</c:v>
                </c:pt>
                <c:pt idx="320">
                  <c:v>0.12770083102493074</c:v>
                </c:pt>
                <c:pt idx="321">
                  <c:v>0.11437673130193905</c:v>
                </c:pt>
                <c:pt idx="322">
                  <c:v>0.10324099722991689</c:v>
                </c:pt>
                <c:pt idx="323">
                  <c:v>9.1052631578947371E-2</c:v>
                </c:pt>
                <c:pt idx="324">
                  <c:v>0.11077562326869807</c:v>
                </c:pt>
                <c:pt idx="325">
                  <c:v>0.10074792243767312</c:v>
                </c:pt>
                <c:pt idx="326">
                  <c:v>0.11986149584487535</c:v>
                </c:pt>
                <c:pt idx="327">
                  <c:v>0.12047091412742382</c:v>
                </c:pt>
                <c:pt idx="328">
                  <c:v>7.7534626038781168E-2</c:v>
                </c:pt>
                <c:pt idx="329">
                  <c:v>0.12346260387811635</c:v>
                </c:pt>
                <c:pt idx="330">
                  <c:v>0.12407202216066482</c:v>
                </c:pt>
                <c:pt idx="331">
                  <c:v>0.13130193905817175</c:v>
                </c:pt>
                <c:pt idx="332">
                  <c:v>9.7146814404432139E-2</c:v>
                </c:pt>
                <c:pt idx="333">
                  <c:v>8.1135734072022167E-2</c:v>
                </c:pt>
                <c:pt idx="334">
                  <c:v>9.9639889196675907E-2</c:v>
                </c:pt>
                <c:pt idx="335">
                  <c:v>8.7451523545706372E-2</c:v>
                </c:pt>
                <c:pt idx="336">
                  <c:v>9.9639889196675907E-2</c:v>
                </c:pt>
                <c:pt idx="337">
                  <c:v>0.10074792243767312</c:v>
                </c:pt>
                <c:pt idx="338">
                  <c:v>9.1052631578947371E-2</c:v>
                </c:pt>
                <c:pt idx="339">
                  <c:v>7.7534626038781168E-2</c:v>
                </c:pt>
                <c:pt idx="340">
                  <c:v>0.12047091412742382</c:v>
                </c:pt>
                <c:pt idx="341">
                  <c:v>0.11077562326869807</c:v>
                </c:pt>
                <c:pt idx="342">
                  <c:v>0.11986149584487535</c:v>
                </c:pt>
                <c:pt idx="343">
                  <c:v>8.7451523545706372E-2</c:v>
                </c:pt>
                <c:pt idx="344">
                  <c:v>0.12770083102493074</c:v>
                </c:pt>
                <c:pt idx="345">
                  <c:v>0.10324099722991689</c:v>
                </c:pt>
                <c:pt idx="346">
                  <c:v>0.12346260387811635</c:v>
                </c:pt>
                <c:pt idx="347">
                  <c:v>0.13130193905817175</c:v>
                </c:pt>
                <c:pt idx="348">
                  <c:v>9.7146814404432139E-2</c:v>
                </c:pt>
                <c:pt idx="349">
                  <c:v>0.11030470914127424</c:v>
                </c:pt>
                <c:pt idx="350">
                  <c:v>0.12407202216066482</c:v>
                </c:pt>
                <c:pt idx="351">
                  <c:v>0.11437673130193905</c:v>
                </c:pt>
                <c:pt idx="352">
                  <c:v>8.1135734072022167E-2</c:v>
                </c:pt>
                <c:pt idx="353">
                  <c:v>6.3836565096952902E-2</c:v>
                </c:pt>
                <c:pt idx="354">
                  <c:v>6.6745152354570639E-2</c:v>
                </c:pt>
                <c:pt idx="355">
                  <c:v>6.0373961218836564E-2</c:v>
                </c:pt>
                <c:pt idx="356">
                  <c:v>4.8739612188365651E-2</c:v>
                </c:pt>
                <c:pt idx="357">
                  <c:v>4.5554016620498614E-2</c:v>
                </c:pt>
                <c:pt idx="358">
                  <c:v>6.0512465373961218E-2</c:v>
                </c:pt>
                <c:pt idx="359">
                  <c:v>6.4806094182825486E-2</c:v>
                </c:pt>
                <c:pt idx="360">
                  <c:v>6.3421052631578947E-2</c:v>
                </c:pt>
                <c:pt idx="361">
                  <c:v>6.522160664819944E-2</c:v>
                </c:pt>
                <c:pt idx="362">
                  <c:v>6.1759002770083102E-2</c:v>
                </c:pt>
                <c:pt idx="363">
                  <c:v>4.8462603878116343E-2</c:v>
                </c:pt>
                <c:pt idx="364">
                  <c:v>5.0124653739612189E-2</c:v>
                </c:pt>
                <c:pt idx="365">
                  <c:v>4.9847645429362882E-2</c:v>
                </c:pt>
                <c:pt idx="366">
                  <c:v>5.3033240997229919E-2</c:v>
                </c:pt>
                <c:pt idx="367">
                  <c:v>5.8850415512465372E-2</c:v>
                </c:pt>
                <c:pt idx="368">
                  <c:v>4.1398891966758999E-2</c:v>
                </c:pt>
                <c:pt idx="369">
                  <c:v>6.1897506925207756E-2</c:v>
                </c:pt>
                <c:pt idx="370">
                  <c:v>5.1648199445983381E-2</c:v>
                </c:pt>
                <c:pt idx="371">
                  <c:v>4.6939058171745152E-2</c:v>
                </c:pt>
                <c:pt idx="372">
                  <c:v>6.8130193905817177E-2</c:v>
                </c:pt>
                <c:pt idx="373">
                  <c:v>5.7465373961218834E-2</c:v>
                </c:pt>
                <c:pt idx="374">
                  <c:v>4.4307479224376729E-2</c:v>
                </c:pt>
                <c:pt idx="375">
                  <c:v>5.6911357340720219E-2</c:v>
                </c:pt>
                <c:pt idx="376">
                  <c:v>5.2894736842105265E-2</c:v>
                </c:pt>
                <c:pt idx="377">
                  <c:v>6.5083102493074793E-2</c:v>
                </c:pt>
                <c:pt idx="378">
                  <c:v>5.1925207756232689E-2</c:v>
                </c:pt>
                <c:pt idx="379">
                  <c:v>6.1759002770083102E-2</c:v>
                </c:pt>
                <c:pt idx="380">
                  <c:v>5.9819944598337949E-2</c:v>
                </c:pt>
                <c:pt idx="381">
                  <c:v>5.4833795013850418E-2</c:v>
                </c:pt>
                <c:pt idx="382">
                  <c:v>4.3891966759002768E-2</c:v>
                </c:pt>
                <c:pt idx="383">
                  <c:v>6.7853185595567869E-2</c:v>
                </c:pt>
                <c:pt idx="384">
                  <c:v>6.3005540166204993E-2</c:v>
                </c:pt>
                <c:pt idx="385">
                  <c:v>4.6800554016620498E-2</c:v>
                </c:pt>
                <c:pt idx="386">
                  <c:v>4.8739612188365651E-2</c:v>
                </c:pt>
                <c:pt idx="387">
                  <c:v>5.8850415512465372E-2</c:v>
                </c:pt>
                <c:pt idx="388">
                  <c:v>4.5831024930747921E-2</c:v>
                </c:pt>
                <c:pt idx="389">
                  <c:v>6.5914127423822716E-2</c:v>
                </c:pt>
                <c:pt idx="390">
                  <c:v>4.9986149584487535E-2</c:v>
                </c:pt>
                <c:pt idx="391">
                  <c:v>6.4944598337950132E-2</c:v>
                </c:pt>
                <c:pt idx="392">
                  <c:v>6.314404432132964E-2</c:v>
                </c:pt>
                <c:pt idx="393">
                  <c:v>5.4002770083102496E-2</c:v>
                </c:pt>
                <c:pt idx="394">
                  <c:v>4.3891966759002768E-2</c:v>
                </c:pt>
                <c:pt idx="395">
                  <c:v>5.8573407202216064E-2</c:v>
                </c:pt>
                <c:pt idx="396">
                  <c:v>6.1481994459833794E-2</c:v>
                </c:pt>
                <c:pt idx="397">
                  <c:v>5.0263157894736843E-2</c:v>
                </c:pt>
                <c:pt idx="398">
                  <c:v>6.3559556786703594E-2</c:v>
                </c:pt>
                <c:pt idx="399">
                  <c:v>6.0650969529085871E-2</c:v>
                </c:pt>
                <c:pt idx="400">
                  <c:v>4.7354570637119113E-2</c:v>
                </c:pt>
                <c:pt idx="401">
                  <c:v>5.9404432132963987E-2</c:v>
                </c:pt>
                <c:pt idx="402">
                  <c:v>4.6800554016620498E-2</c:v>
                </c:pt>
                <c:pt idx="403">
                  <c:v>5.6080332409972296E-2</c:v>
                </c:pt>
                <c:pt idx="404">
                  <c:v>5.6495844875346257E-2</c:v>
                </c:pt>
                <c:pt idx="405">
                  <c:v>5.1094182825484766E-2</c:v>
                </c:pt>
                <c:pt idx="406">
                  <c:v>0.11163434903047091</c:v>
                </c:pt>
                <c:pt idx="407">
                  <c:v>0.10609418282548476</c:v>
                </c:pt>
                <c:pt idx="408">
                  <c:v>0.10609418282548476</c:v>
                </c:pt>
                <c:pt idx="409">
                  <c:v>0.11163434903047091</c:v>
                </c:pt>
                <c:pt idx="410">
                  <c:v>0.12132963988919668</c:v>
                </c:pt>
                <c:pt idx="411">
                  <c:v>0.12686980609418283</c:v>
                </c:pt>
                <c:pt idx="412">
                  <c:v>0.11537396121883657</c:v>
                </c:pt>
                <c:pt idx="413">
                  <c:v>0.13282548476454292</c:v>
                </c:pt>
                <c:pt idx="414">
                  <c:v>0.1272853185595568</c:v>
                </c:pt>
                <c:pt idx="415">
                  <c:v>0.10983379501385042</c:v>
                </c:pt>
                <c:pt idx="416">
                  <c:v>0.12825484764542935</c:v>
                </c:pt>
                <c:pt idx="417">
                  <c:v>0.13379501385041551</c:v>
                </c:pt>
                <c:pt idx="418">
                  <c:v>0.11620498614958449</c:v>
                </c:pt>
                <c:pt idx="419">
                  <c:v>0.11066481994459834</c:v>
                </c:pt>
                <c:pt idx="420">
                  <c:v>0.15207756232686981</c:v>
                </c:pt>
                <c:pt idx="421">
                  <c:v>0.12257617728531855</c:v>
                </c:pt>
                <c:pt idx="422">
                  <c:v>0.13504155124653738</c:v>
                </c:pt>
                <c:pt idx="423">
                  <c:v>0.1128808864265928</c:v>
                </c:pt>
                <c:pt idx="424">
                  <c:v>0.12950138504155126</c:v>
                </c:pt>
                <c:pt idx="425">
                  <c:v>0.12811634349030471</c:v>
                </c:pt>
                <c:pt idx="426">
                  <c:v>0.1128808864265928</c:v>
                </c:pt>
                <c:pt idx="427">
                  <c:v>0.13504155124653738</c:v>
                </c:pt>
                <c:pt idx="428">
                  <c:v>0.10734072022160665</c:v>
                </c:pt>
                <c:pt idx="429">
                  <c:v>0.14653739612188366</c:v>
                </c:pt>
                <c:pt idx="430">
                  <c:v>0.12950138504155126</c:v>
                </c:pt>
                <c:pt idx="431">
                  <c:v>0.10734072022160665</c:v>
                </c:pt>
                <c:pt idx="432">
                  <c:v>0.13850415512465375</c:v>
                </c:pt>
                <c:pt idx="433">
                  <c:v>0.1329639889196676</c:v>
                </c:pt>
                <c:pt idx="434">
                  <c:v>0.11038781163434903</c:v>
                </c:pt>
                <c:pt idx="435">
                  <c:v>0.13337950138504154</c:v>
                </c:pt>
                <c:pt idx="436">
                  <c:v>0.11038781163434903</c:v>
                </c:pt>
                <c:pt idx="437">
                  <c:v>0.15775623268698061</c:v>
                </c:pt>
                <c:pt idx="438">
                  <c:v>0.11592797783933519</c:v>
                </c:pt>
                <c:pt idx="439">
                  <c:v>0.12783933518005541</c:v>
                </c:pt>
                <c:pt idx="440">
                  <c:v>0.15221606648199446</c:v>
                </c:pt>
                <c:pt idx="441">
                  <c:v>0.13379501385041551</c:v>
                </c:pt>
                <c:pt idx="442">
                  <c:v>0.13933518005540166</c:v>
                </c:pt>
                <c:pt idx="443">
                  <c:v>0.13434903047091412</c:v>
                </c:pt>
                <c:pt idx="444">
                  <c:v>0.11675900277008311</c:v>
                </c:pt>
                <c:pt idx="445">
                  <c:v>0.11121883656509696</c:v>
                </c:pt>
                <c:pt idx="446">
                  <c:v>0.15872576177285319</c:v>
                </c:pt>
                <c:pt idx="447">
                  <c:v>0.15318559556786704</c:v>
                </c:pt>
                <c:pt idx="448">
                  <c:v>0.12880886426592797</c:v>
                </c:pt>
                <c:pt idx="449">
                  <c:v>4.6537396121883656E-4</c:v>
                </c:pt>
                <c:pt idx="450">
                  <c:v>1.3767313019390581E-3</c:v>
                </c:pt>
                <c:pt idx="451">
                  <c:v>7.7008310249307476E-4</c:v>
                </c:pt>
                <c:pt idx="452">
                  <c:v>1.8005540166204986E-3</c:v>
                </c:pt>
                <c:pt idx="453">
                  <c:v>0</c:v>
                </c:pt>
                <c:pt idx="454">
                  <c:v>5.1523545706371192E-4</c:v>
                </c:pt>
                <c:pt idx="455">
                  <c:v>0.17146814404432134</c:v>
                </c:pt>
                <c:pt idx="456">
                  <c:v>0.18393351800554017</c:v>
                </c:pt>
                <c:pt idx="457">
                  <c:v>0.14376731301939058</c:v>
                </c:pt>
                <c:pt idx="458">
                  <c:v>0.14930747922437673</c:v>
                </c:pt>
                <c:pt idx="459">
                  <c:v>0.17700831024930747</c:v>
                </c:pt>
                <c:pt idx="460">
                  <c:v>0.10904432132963988</c:v>
                </c:pt>
                <c:pt idx="461">
                  <c:v>9.3462603878116349E-2</c:v>
                </c:pt>
                <c:pt idx="462">
                  <c:v>9.8656509695290856E-2</c:v>
                </c:pt>
                <c:pt idx="463">
                  <c:v>9.0567867036011079E-2</c:v>
                </c:pt>
                <c:pt idx="464">
                  <c:v>9.3421052631578946E-2</c:v>
                </c:pt>
                <c:pt idx="465">
                  <c:v>0.11468144044321329</c:v>
                </c:pt>
                <c:pt idx="466">
                  <c:v>8.5373961218836558E-2</c:v>
                </c:pt>
                <c:pt idx="467">
                  <c:v>0.10150969529085872</c:v>
                </c:pt>
                <c:pt idx="468">
                  <c:v>9.9238227146814406E-2</c:v>
                </c:pt>
                <c:pt idx="469">
                  <c:v>0.11529085872576177</c:v>
                </c:pt>
                <c:pt idx="470">
                  <c:v>9.4501385041551242E-2</c:v>
                </c:pt>
                <c:pt idx="471">
                  <c:v>9.4044321329639885E-2</c:v>
                </c:pt>
                <c:pt idx="472">
                  <c:v>8.6454293628808868E-2</c:v>
                </c:pt>
                <c:pt idx="473">
                  <c:v>0.10209141274238227</c:v>
                </c:pt>
                <c:pt idx="474">
                  <c:v>0.10965373961218837</c:v>
                </c:pt>
                <c:pt idx="475">
                  <c:v>9.1648199445983375E-2</c:v>
                </c:pt>
                <c:pt idx="476">
                  <c:v>0.10889196675900277</c:v>
                </c:pt>
                <c:pt idx="477">
                  <c:v>9.6094182825484764E-2</c:v>
                </c:pt>
                <c:pt idx="478">
                  <c:v>0.11734072022160665</c:v>
                </c:pt>
                <c:pt idx="479">
                  <c:v>0.10414127423822715</c:v>
                </c:pt>
                <c:pt idx="480">
                  <c:v>0.11038781163434903</c:v>
                </c:pt>
                <c:pt idx="481">
                  <c:v>0.11170360110803323</c:v>
                </c:pt>
                <c:pt idx="482">
                  <c:v>9.3864265927977836E-2</c:v>
                </c:pt>
                <c:pt idx="483">
                  <c:v>0.10128808864265929</c:v>
                </c:pt>
                <c:pt idx="484">
                  <c:v>9.6717451523545703E-2</c:v>
                </c:pt>
                <c:pt idx="485">
                  <c:v>8.8670360110803328E-2</c:v>
                </c:pt>
                <c:pt idx="486">
                  <c:v>0.1626038781163435</c:v>
                </c:pt>
                <c:pt idx="487">
                  <c:v>0.1922437673130194</c:v>
                </c:pt>
                <c:pt idx="488">
                  <c:v>0.16897506925207756</c:v>
                </c:pt>
                <c:pt idx="489">
                  <c:v>0.18587257617728531</c:v>
                </c:pt>
                <c:pt idx="490">
                  <c:v>0.16952908587257617</c:v>
                </c:pt>
                <c:pt idx="491">
                  <c:v>0.19529085872576177</c:v>
                </c:pt>
                <c:pt idx="492">
                  <c:v>0.16315789473684211</c:v>
                </c:pt>
                <c:pt idx="493">
                  <c:v>0.16952908587257617</c:v>
                </c:pt>
                <c:pt idx="494">
                  <c:v>0.16315789473684211</c:v>
                </c:pt>
                <c:pt idx="495">
                  <c:v>0.19529085872576177</c:v>
                </c:pt>
                <c:pt idx="496">
                  <c:v>0.18060941828254848</c:v>
                </c:pt>
                <c:pt idx="497">
                  <c:v>0.15484764542936288</c:v>
                </c:pt>
                <c:pt idx="498">
                  <c:v>0.15263157894736842</c:v>
                </c:pt>
                <c:pt idx="499">
                  <c:v>0.13919667590027701</c:v>
                </c:pt>
                <c:pt idx="500">
                  <c:v>0.15900277008310248</c:v>
                </c:pt>
                <c:pt idx="501">
                  <c:v>0.17423822714681442</c:v>
                </c:pt>
                <c:pt idx="502">
                  <c:v>0.13282548476454292</c:v>
                </c:pt>
                <c:pt idx="503">
                  <c:v>0.1484764542936288</c:v>
                </c:pt>
                <c:pt idx="504">
                  <c:v>0.15332409972299169</c:v>
                </c:pt>
                <c:pt idx="505">
                  <c:v>0.15554016620498615</c:v>
                </c:pt>
                <c:pt idx="506">
                  <c:v>0.14916897506925209</c:v>
                </c:pt>
                <c:pt idx="507">
                  <c:v>0.13988919667590027</c:v>
                </c:pt>
                <c:pt idx="508">
                  <c:v>0.13351800554016621</c:v>
                </c:pt>
                <c:pt idx="509">
                  <c:v>0.18448753462603878</c:v>
                </c:pt>
                <c:pt idx="510">
                  <c:v>0.1781163434903047</c:v>
                </c:pt>
                <c:pt idx="511">
                  <c:v>0.15969529085872577</c:v>
                </c:pt>
                <c:pt idx="512">
                  <c:v>5.9695290858725759E-3</c:v>
                </c:pt>
                <c:pt idx="513">
                  <c:v>1.1828254847645429E-3</c:v>
                </c:pt>
                <c:pt idx="514">
                  <c:v>3.4487534626038781E-3</c:v>
                </c:pt>
                <c:pt idx="515">
                  <c:v>7.4819944598337948E-3</c:v>
                </c:pt>
                <c:pt idx="516">
                  <c:v>3.2576177285318559E-3</c:v>
                </c:pt>
                <c:pt idx="517">
                  <c:v>4.4681440443213299E-3</c:v>
                </c:pt>
                <c:pt idx="518">
                  <c:v>8.6980609418282548E-3</c:v>
                </c:pt>
                <c:pt idx="519">
                  <c:v>1.9168975069252078E-3</c:v>
                </c:pt>
                <c:pt idx="520">
                  <c:v>6.8130193905817177E-2</c:v>
                </c:pt>
                <c:pt idx="521">
                  <c:v>4.9030470914127426E-2</c:v>
                </c:pt>
                <c:pt idx="522">
                  <c:v>5.7617728531855955E-2</c:v>
                </c:pt>
                <c:pt idx="523">
                  <c:v>6.28808864265928E-2</c:v>
                </c:pt>
                <c:pt idx="524">
                  <c:v>5.6772853185595565E-2</c:v>
                </c:pt>
                <c:pt idx="525">
                  <c:v>5.0817174515235458E-2</c:v>
                </c:pt>
                <c:pt idx="526">
                  <c:v>6.8407202216066484E-2</c:v>
                </c:pt>
                <c:pt idx="527">
                  <c:v>5.6994459833795016E-2</c:v>
                </c:pt>
                <c:pt idx="528">
                  <c:v>4.9030470914127426E-2</c:v>
                </c:pt>
                <c:pt idx="529">
                  <c:v>4.9847645429362882E-2</c:v>
                </c:pt>
                <c:pt idx="530">
                  <c:v>4.8171745152354568E-2</c:v>
                </c:pt>
                <c:pt idx="531">
                  <c:v>4.2894736842105263E-2</c:v>
                </c:pt>
                <c:pt idx="532">
                  <c:v>5.2313019390581715E-2</c:v>
                </c:pt>
                <c:pt idx="533">
                  <c:v>5.3988919667590028E-2</c:v>
                </c:pt>
                <c:pt idx="534">
                  <c:v>3.8753462603878117E-2</c:v>
                </c:pt>
                <c:pt idx="535">
                  <c:v>4.8047091412742382E-2</c:v>
                </c:pt>
                <c:pt idx="536">
                  <c:v>5.843490304709141E-2</c:v>
                </c:pt>
                <c:pt idx="537">
                  <c:v>6.2867036011080332E-2</c:v>
                </c:pt>
                <c:pt idx="538">
                  <c:v>5.4556786703601111E-2</c:v>
                </c:pt>
                <c:pt idx="539">
                  <c:v>5.1786703601108035E-2</c:v>
                </c:pt>
                <c:pt idx="540">
                  <c:v>5.5069252077562324E-2</c:v>
                </c:pt>
                <c:pt idx="541">
                  <c:v>5.9265927977839333E-2</c:v>
                </c:pt>
                <c:pt idx="542">
                  <c:v>6.314404432132964E-2</c:v>
                </c:pt>
                <c:pt idx="543">
                  <c:v>5.2063711911357342E-2</c:v>
                </c:pt>
                <c:pt idx="544">
                  <c:v>4.8462603878116343E-2</c:v>
                </c:pt>
                <c:pt idx="545">
                  <c:v>6.0096952908587256E-2</c:v>
                </c:pt>
                <c:pt idx="546">
                  <c:v>5.2617728531855958E-2</c:v>
                </c:pt>
                <c:pt idx="547">
                  <c:v>5.8157894736842103E-2</c:v>
                </c:pt>
                <c:pt idx="548">
                  <c:v>6.270083102493075E-2</c:v>
                </c:pt>
                <c:pt idx="549">
                  <c:v>6.4085872576177288E-2</c:v>
                </c:pt>
                <c:pt idx="550">
                  <c:v>7.5443213296398887E-2</c:v>
                </c:pt>
                <c:pt idx="551">
                  <c:v>5.9099722991689752E-2</c:v>
                </c:pt>
                <c:pt idx="552">
                  <c:v>5.7437673130193906E-2</c:v>
                </c:pt>
                <c:pt idx="553">
                  <c:v>6.9349030470914133E-2</c:v>
                </c:pt>
                <c:pt idx="554">
                  <c:v>4.9861495844875349E-2</c:v>
                </c:pt>
                <c:pt idx="555">
                  <c:v>7.0180055401662056E-2</c:v>
                </c:pt>
                <c:pt idx="556">
                  <c:v>6.4362880886426596E-2</c:v>
                </c:pt>
                <c:pt idx="557">
                  <c:v>6.9349030470914133E-2</c:v>
                </c:pt>
                <c:pt idx="558">
                  <c:v>6.4085872576177288E-2</c:v>
                </c:pt>
                <c:pt idx="559">
                  <c:v>6.4362880886426596E-2</c:v>
                </c:pt>
                <c:pt idx="560">
                  <c:v>6.0637119113573404E-2</c:v>
                </c:pt>
                <c:pt idx="561">
                  <c:v>5.9099722991689752E-2</c:v>
                </c:pt>
                <c:pt idx="562">
                  <c:v>4.9847645429362882E-2</c:v>
                </c:pt>
                <c:pt idx="563">
                  <c:v>8.9473684210526316E-4</c:v>
                </c:pt>
                <c:pt idx="564">
                  <c:v>4.709141274238227E-4</c:v>
                </c:pt>
                <c:pt idx="565">
                  <c:v>1.2271468144044321E-3</c:v>
                </c:pt>
                <c:pt idx="566">
                  <c:v>8.4210526315789478E-4</c:v>
                </c:pt>
                <c:pt idx="567">
                  <c:v>6.2243767313019394E-2</c:v>
                </c:pt>
                <c:pt idx="568">
                  <c:v>5.2465373961218836E-2</c:v>
                </c:pt>
                <c:pt idx="569">
                  <c:v>4.969529085872576E-2</c:v>
                </c:pt>
                <c:pt idx="570">
                  <c:v>5.5595567867036011E-2</c:v>
                </c:pt>
                <c:pt idx="571">
                  <c:v>5.0249307479224375E-2</c:v>
                </c:pt>
                <c:pt idx="572">
                  <c:v>6.2797783933518009E-2</c:v>
                </c:pt>
                <c:pt idx="573">
                  <c:v>5.3019390581717452E-2</c:v>
                </c:pt>
                <c:pt idx="574">
                  <c:v>5.6149584487534626E-2</c:v>
                </c:pt>
                <c:pt idx="575">
                  <c:v>6.3074792243767316E-2</c:v>
                </c:pt>
                <c:pt idx="576">
                  <c:v>5.6426592797783934E-2</c:v>
                </c:pt>
                <c:pt idx="577">
                  <c:v>5.3296398891966759E-2</c:v>
                </c:pt>
                <c:pt idx="578">
                  <c:v>0.25096952908587256</c:v>
                </c:pt>
                <c:pt idx="579">
                  <c:v>0.21966759002770084</c:v>
                </c:pt>
                <c:pt idx="580">
                  <c:v>0.21135734072022161</c:v>
                </c:pt>
                <c:pt idx="581">
                  <c:v>0.24265927977839336</c:v>
                </c:pt>
                <c:pt idx="582">
                  <c:v>0.2545706371191136</c:v>
                </c:pt>
                <c:pt idx="583">
                  <c:v>0.22299168975069253</c:v>
                </c:pt>
                <c:pt idx="584">
                  <c:v>0.24626038781163434</c:v>
                </c:pt>
                <c:pt idx="585">
                  <c:v>0.2146814404432133</c:v>
                </c:pt>
                <c:pt idx="586">
                  <c:v>0.24709141274238228</c:v>
                </c:pt>
                <c:pt idx="587">
                  <c:v>0.22382271468144044</c:v>
                </c:pt>
                <c:pt idx="588">
                  <c:v>0.25540166204986148</c:v>
                </c:pt>
                <c:pt idx="589">
                  <c:v>0.21551246537396121</c:v>
                </c:pt>
                <c:pt idx="590">
                  <c:v>0.25734072022160664</c:v>
                </c:pt>
                <c:pt idx="591">
                  <c:v>0.23434903047091413</c:v>
                </c:pt>
                <c:pt idx="592">
                  <c:v>0.21357340720221607</c:v>
                </c:pt>
                <c:pt idx="593">
                  <c:v>0.20526315789473684</c:v>
                </c:pt>
                <c:pt idx="594">
                  <c:v>0.24487534626038782</c:v>
                </c:pt>
                <c:pt idx="595">
                  <c:v>0.2260387811634349</c:v>
                </c:pt>
                <c:pt idx="596">
                  <c:v>0.23656509695290859</c:v>
                </c:pt>
                <c:pt idx="597">
                  <c:v>0.26565096952908585</c:v>
                </c:pt>
                <c:pt idx="598">
                  <c:v>0.23767313019390582</c:v>
                </c:pt>
                <c:pt idx="599">
                  <c:v>0.20858725761772853</c:v>
                </c:pt>
                <c:pt idx="600">
                  <c:v>0.26925207756232689</c:v>
                </c:pt>
                <c:pt idx="601">
                  <c:v>0.26094182825484763</c:v>
                </c:pt>
                <c:pt idx="602">
                  <c:v>0.21689750692520776</c:v>
                </c:pt>
                <c:pt idx="603">
                  <c:v>0.22936288088642659</c:v>
                </c:pt>
                <c:pt idx="604">
                  <c:v>0.2484764542936288</c:v>
                </c:pt>
                <c:pt idx="605">
                  <c:v>0.24016620498614957</c:v>
                </c:pt>
                <c:pt idx="606">
                  <c:v>0.24930747922437674</c:v>
                </c:pt>
                <c:pt idx="607">
                  <c:v>0.20941828254847644</c:v>
                </c:pt>
                <c:pt idx="608">
                  <c:v>0.24099722991689751</c:v>
                </c:pt>
                <c:pt idx="609">
                  <c:v>0.21772853185595567</c:v>
                </c:pt>
                <c:pt idx="610">
                  <c:v>0.23019390581717453</c:v>
                </c:pt>
                <c:pt idx="611">
                  <c:v>0.23850415512465373</c:v>
                </c:pt>
                <c:pt idx="612">
                  <c:v>0.26177285318559557</c:v>
                </c:pt>
                <c:pt idx="613">
                  <c:v>0.27008310249307477</c:v>
                </c:pt>
                <c:pt idx="614">
                  <c:v>0</c:v>
                </c:pt>
                <c:pt idx="615">
                  <c:v>0</c:v>
                </c:pt>
                <c:pt idx="616">
                  <c:v>0</c:v>
                </c:pt>
                <c:pt idx="617">
                  <c:v>0</c:v>
                </c:pt>
                <c:pt idx="618">
                  <c:v>0</c:v>
                </c:pt>
                <c:pt idx="619">
                  <c:v>0</c:v>
                </c:pt>
                <c:pt idx="620">
                  <c:v>0</c:v>
                </c:pt>
                <c:pt idx="621">
                  <c:v>0</c:v>
                </c:pt>
                <c:pt idx="622">
                  <c:v>2.2160664819944597E-4</c:v>
                </c:pt>
                <c:pt idx="623">
                  <c:v>6.4819944598337948E-4</c:v>
                </c:pt>
                <c:pt idx="624">
                  <c:v>0</c:v>
                </c:pt>
                <c:pt idx="625">
                  <c:v>4.0443213296398892E-4</c:v>
                </c:pt>
                <c:pt idx="626">
                  <c:v>5.7991689750692521E-2</c:v>
                </c:pt>
                <c:pt idx="627">
                  <c:v>4.96814404432133E-2</c:v>
                </c:pt>
                <c:pt idx="628">
                  <c:v>5.2451523545706369E-2</c:v>
                </c:pt>
                <c:pt idx="629">
                  <c:v>4.6357340720221608E-2</c:v>
                </c:pt>
                <c:pt idx="630">
                  <c:v>4.9819944598337954E-2</c:v>
                </c:pt>
                <c:pt idx="631">
                  <c:v>4.6495844875346262E-2</c:v>
                </c:pt>
                <c:pt idx="632">
                  <c:v>5.5083102493074791E-2</c:v>
                </c:pt>
                <c:pt idx="633">
                  <c:v>6.3421052631578947E-2</c:v>
                </c:pt>
                <c:pt idx="634">
                  <c:v>5.7880886426592795E-2</c:v>
                </c:pt>
                <c:pt idx="635">
                  <c:v>6.0512465373961218E-2</c:v>
                </c:pt>
                <c:pt idx="636">
                  <c:v>5.3157894736842105E-2</c:v>
                </c:pt>
                <c:pt idx="637">
                  <c:v>7.7271468144044328E-2</c:v>
                </c:pt>
                <c:pt idx="638">
                  <c:v>5.8157894736842103E-2</c:v>
                </c:pt>
                <c:pt idx="639">
                  <c:v>6.3698060941828255E-2</c:v>
                </c:pt>
                <c:pt idx="640">
                  <c:v>5.4002770083102496E-2</c:v>
                </c:pt>
                <c:pt idx="641">
                  <c:v>7.8102493074792237E-2</c:v>
                </c:pt>
                <c:pt idx="642">
                  <c:v>6.0789473684210525E-2</c:v>
                </c:pt>
                <c:pt idx="643">
                  <c:v>7.9487534626038775E-2</c:v>
                </c:pt>
                <c:pt idx="644">
                  <c:v>5.524930747922438E-2</c:v>
                </c:pt>
                <c:pt idx="645">
                  <c:v>6.1481994459833794E-2</c:v>
                </c:pt>
                <c:pt idx="646">
                  <c:v>5.8157894736842103E-2</c:v>
                </c:pt>
                <c:pt idx="647">
                  <c:v>6.4390581717451517E-2</c:v>
                </c:pt>
                <c:pt idx="648">
                  <c:v>0.21052631578947367</c:v>
                </c:pt>
                <c:pt idx="649">
                  <c:v>0.24653739612188366</c:v>
                </c:pt>
                <c:pt idx="650">
                  <c:v>0.25484764542936289</c:v>
                </c:pt>
                <c:pt idx="651">
                  <c:v>0.2188365650969529</c:v>
                </c:pt>
                <c:pt idx="652">
                  <c:v>0.1994459833795014</c:v>
                </c:pt>
                <c:pt idx="653">
                  <c:v>0.23628808864265927</c:v>
                </c:pt>
                <c:pt idx="654">
                  <c:v>0.24459833795013849</c:v>
                </c:pt>
                <c:pt idx="655">
                  <c:v>0.22299168975069253</c:v>
                </c:pt>
                <c:pt idx="656">
                  <c:v>0.25595567867036012</c:v>
                </c:pt>
                <c:pt idx="657">
                  <c:v>0.21966759002770084</c:v>
                </c:pt>
                <c:pt idx="658">
                  <c:v>0.26426592797783932</c:v>
                </c:pt>
                <c:pt idx="659">
                  <c:v>0.25650969529085871</c:v>
                </c:pt>
                <c:pt idx="660">
                  <c:v>0.26481994459833796</c:v>
                </c:pt>
                <c:pt idx="661">
                  <c:v>0.22853185595567868</c:v>
                </c:pt>
                <c:pt idx="662">
                  <c:v>0.22022160664819945</c:v>
                </c:pt>
                <c:pt idx="663">
                  <c:v>0.14376731301939058</c:v>
                </c:pt>
                <c:pt idx="664">
                  <c:v>0.1781163434903047</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7.7119113573407205E-3</c:v>
                </c:pt>
                <c:pt idx="687">
                  <c:v>1.0193905817174515E-2</c:v>
                </c:pt>
                <c:pt idx="688">
                  <c:v>1.2999999999999999E-2</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2.5207756232686982E-4</c:v>
                </c:pt>
                <c:pt idx="718">
                  <c:v>0</c:v>
                </c:pt>
                <c:pt idx="719">
                  <c:v>0</c:v>
                </c:pt>
                <c:pt idx="720">
                  <c:v>0</c:v>
                </c:pt>
                <c:pt idx="721">
                  <c:v>6.7188365650969528E-2</c:v>
                </c:pt>
                <c:pt idx="722">
                  <c:v>6.9182825484764537E-2</c:v>
                </c:pt>
                <c:pt idx="723">
                  <c:v>6.9113573407202214E-2</c:v>
                </c:pt>
                <c:pt idx="724">
                  <c:v>5.8144044321329642E-2</c:v>
                </c:pt>
                <c:pt idx="725">
                  <c:v>6.9113573407202214E-2</c:v>
                </c:pt>
                <c:pt idx="726">
                  <c:v>5.8144044321329642E-2</c:v>
                </c:pt>
                <c:pt idx="727">
                  <c:v>7.4515235457063705E-2</c:v>
                </c:pt>
                <c:pt idx="728">
                  <c:v>0.11656509695290859</c:v>
                </c:pt>
                <c:pt idx="729">
                  <c:v>0.12210526315789473</c:v>
                </c:pt>
                <c:pt idx="730">
                  <c:v>9.7271468144044318E-2</c:v>
                </c:pt>
                <c:pt idx="731">
                  <c:v>0.10385041551246538</c:v>
                </c:pt>
                <c:pt idx="732">
                  <c:v>8.9584487534626042E-2</c:v>
                </c:pt>
                <c:pt idx="733">
                  <c:v>0.11656509695290859</c:v>
                </c:pt>
                <c:pt idx="734">
                  <c:v>0.10759002770083102</c:v>
                </c:pt>
                <c:pt idx="735">
                  <c:v>8.0831024930747924E-2</c:v>
                </c:pt>
                <c:pt idx="736">
                  <c:v>8.4196675900277004E-2</c:v>
                </c:pt>
                <c:pt idx="737">
                  <c:v>8.9584487534626042E-2</c:v>
                </c:pt>
                <c:pt idx="738">
                  <c:v>9.1343490304709146E-2</c:v>
                </c:pt>
                <c:pt idx="739">
                  <c:v>9.7271468144044318E-2</c:v>
                </c:pt>
                <c:pt idx="740">
                  <c:v>9.1343490304709146E-2</c:v>
                </c:pt>
                <c:pt idx="741">
                  <c:v>7.8254847645429365E-2</c:v>
                </c:pt>
                <c:pt idx="742">
                  <c:v>8.4196675900277004E-2</c:v>
                </c:pt>
                <c:pt idx="743">
                  <c:v>7.7091412742382265E-2</c:v>
                </c:pt>
                <c:pt idx="744">
                  <c:v>0.12210526315789473</c:v>
                </c:pt>
                <c:pt idx="745">
                  <c:v>9.9196675900277004E-2</c:v>
                </c:pt>
                <c:pt idx="746">
                  <c:v>0.13664819944598339</c:v>
                </c:pt>
                <c:pt idx="747">
                  <c:v>0.10056786703601107</c:v>
                </c:pt>
                <c:pt idx="748">
                  <c:v>0.11879501385041551</c:v>
                </c:pt>
                <c:pt idx="749">
                  <c:v>7.8559556786703608E-2</c:v>
                </c:pt>
                <c:pt idx="750">
                  <c:v>0.11116343490304709</c:v>
                </c:pt>
                <c:pt idx="751">
                  <c:v>0.11524930747922438</c:v>
                </c:pt>
                <c:pt idx="752">
                  <c:v>8.2520775623268691E-2</c:v>
                </c:pt>
                <c:pt idx="753">
                  <c:v>9.2285318559556781E-2</c:v>
                </c:pt>
                <c:pt idx="754">
                  <c:v>9.7340720221606641E-2</c:v>
                </c:pt>
                <c:pt idx="755">
                  <c:v>8.9058171745152348E-2</c:v>
                </c:pt>
                <c:pt idx="756">
                  <c:v>0.11760387811634349</c:v>
                </c:pt>
                <c:pt idx="757">
                  <c:v>9.5277008310249309E-2</c:v>
                </c:pt>
                <c:pt idx="758">
                  <c:v>0.12560941828254849</c:v>
                </c:pt>
                <c:pt idx="759">
                  <c:v>8.4196675900277004E-2</c:v>
                </c:pt>
                <c:pt idx="760">
                  <c:v>7.4515235457063705E-2</c:v>
                </c:pt>
                <c:pt idx="761">
                  <c:v>7.8476454293628803E-2</c:v>
                </c:pt>
                <c:pt idx="762">
                  <c:v>0.10523545706371192</c:v>
                </c:pt>
                <c:pt idx="763">
                  <c:v>0.10004155124653739</c:v>
                </c:pt>
                <c:pt idx="764">
                  <c:v>0.11933518005540167</c:v>
                </c:pt>
                <c:pt idx="765">
                  <c:v>9.2354570637119118E-2</c:v>
                </c:pt>
                <c:pt idx="766">
                  <c:v>9.6883656509695285E-2</c:v>
                </c:pt>
                <c:pt idx="767">
                  <c:v>9.7008310249307478E-2</c:v>
                </c:pt>
                <c:pt idx="768">
                  <c:v>7.4515235457063705E-2</c:v>
                </c:pt>
                <c:pt idx="769">
                  <c:v>0.10004155124653739</c:v>
                </c:pt>
                <c:pt idx="770">
                  <c:v>8.4196675900277004E-2</c:v>
                </c:pt>
                <c:pt idx="771">
                  <c:v>0.10523545706371192</c:v>
                </c:pt>
                <c:pt idx="772">
                  <c:v>7.8476454293628803E-2</c:v>
                </c:pt>
                <c:pt idx="773">
                  <c:v>9.7008310249307478E-2</c:v>
                </c:pt>
                <c:pt idx="774">
                  <c:v>9.2354570637119118E-2</c:v>
                </c:pt>
                <c:pt idx="775">
                  <c:v>9.6883656509695285E-2</c:v>
                </c:pt>
                <c:pt idx="776">
                  <c:v>0.11933518005540167</c:v>
                </c:pt>
                <c:pt idx="777">
                  <c:v>9.7645429362880884E-2</c:v>
                </c:pt>
                <c:pt idx="778">
                  <c:v>9.3836565096952915E-2</c:v>
                </c:pt>
                <c:pt idx="779">
                  <c:v>8.6925207756232692E-2</c:v>
                </c:pt>
                <c:pt idx="780">
                  <c:v>0.10594182825484764</c:v>
                </c:pt>
                <c:pt idx="781">
                  <c:v>0.12745152354570638</c:v>
                </c:pt>
                <c:pt idx="782">
                  <c:v>0.10360110803324099</c:v>
                </c:pt>
                <c:pt idx="783">
                  <c:v>0.1143213296398892</c:v>
                </c:pt>
                <c:pt idx="784">
                  <c:v>0.10429362880886427</c:v>
                </c:pt>
                <c:pt idx="785">
                  <c:v>0.10077562326869806</c:v>
                </c:pt>
                <c:pt idx="786">
                  <c:v>0.10738227146814404</c:v>
                </c:pt>
                <c:pt idx="787">
                  <c:v>0.11080332409972299</c:v>
                </c:pt>
                <c:pt idx="788">
                  <c:v>0.13065096952908586</c:v>
                </c:pt>
                <c:pt idx="789">
                  <c:v>0.10117728531855956</c:v>
                </c:pt>
                <c:pt idx="790">
                  <c:v>0.13175900277008309</c:v>
                </c:pt>
                <c:pt idx="791">
                  <c:v>0.11477839335180055</c:v>
                </c:pt>
                <c:pt idx="792">
                  <c:v>0.12750692520775622</c:v>
                </c:pt>
                <c:pt idx="793">
                  <c:v>0.10301939058171745</c:v>
                </c:pt>
                <c:pt idx="794">
                  <c:v>0.10855955678670361</c:v>
                </c:pt>
                <c:pt idx="795">
                  <c:v>0.11293628808864266</c:v>
                </c:pt>
                <c:pt idx="796">
                  <c:v>0.10637119113573407</c:v>
                </c:pt>
                <c:pt idx="797">
                  <c:v>0.12335180055401662</c:v>
                </c:pt>
                <c:pt idx="798">
                  <c:v>0.13048476454293628</c:v>
                </c:pt>
                <c:pt idx="799">
                  <c:v>0.11250692520775624</c:v>
                </c:pt>
                <c:pt idx="800">
                  <c:v>0.12006925207756233</c:v>
                </c:pt>
                <c:pt idx="801">
                  <c:v>0</c:v>
                </c:pt>
                <c:pt idx="802">
                  <c:v>0</c:v>
                </c:pt>
                <c:pt idx="803">
                  <c:v>0</c:v>
                </c:pt>
                <c:pt idx="804">
                  <c:v>0</c:v>
                </c:pt>
                <c:pt idx="805">
                  <c:v>3.3795013850415514E-4</c:v>
                </c:pt>
                <c:pt idx="806">
                  <c:v>0</c:v>
                </c:pt>
                <c:pt idx="807">
                  <c:v>4.0166204986149585E-4</c:v>
                </c:pt>
                <c:pt idx="808">
                  <c:v>2.3268698060941828E-4</c:v>
                </c:pt>
                <c:pt idx="809">
                  <c:v>1.7451523545706371E-4</c:v>
                </c:pt>
                <c:pt idx="810">
                  <c:v>4.7645429362880884E-4</c:v>
                </c:pt>
                <c:pt idx="811">
                  <c:v>0</c:v>
                </c:pt>
                <c:pt idx="812">
                  <c:v>0</c:v>
                </c:pt>
                <c:pt idx="813">
                  <c:v>0</c:v>
                </c:pt>
                <c:pt idx="814">
                  <c:v>0</c:v>
                </c:pt>
                <c:pt idx="815">
                  <c:v>0</c:v>
                </c:pt>
                <c:pt idx="816">
                  <c:v>0</c:v>
                </c:pt>
                <c:pt idx="817">
                  <c:v>0</c:v>
                </c:pt>
                <c:pt idx="818">
                  <c:v>0</c:v>
                </c:pt>
                <c:pt idx="819">
                  <c:v>0</c:v>
                </c:pt>
                <c:pt idx="820">
                  <c:v>0</c:v>
                </c:pt>
                <c:pt idx="821">
                  <c:v>0</c:v>
                </c:pt>
                <c:pt idx="822">
                  <c:v>0</c:v>
                </c:pt>
                <c:pt idx="823">
                  <c:v>2.1606648199445983E-4</c:v>
                </c:pt>
                <c:pt idx="824">
                  <c:v>0</c:v>
                </c:pt>
                <c:pt idx="825">
                  <c:v>0</c:v>
                </c:pt>
                <c:pt idx="826">
                  <c:v>0</c:v>
                </c:pt>
                <c:pt idx="827">
                  <c:v>3.2409972299168974E-4</c:v>
                </c:pt>
                <c:pt idx="828">
                  <c:v>0</c:v>
                </c:pt>
                <c:pt idx="829">
                  <c:v>3.185595567867036E-4</c:v>
                </c:pt>
                <c:pt idx="830">
                  <c:v>0</c:v>
                </c:pt>
                <c:pt idx="831">
                  <c:v>0</c:v>
                </c:pt>
                <c:pt idx="832">
                  <c:v>7.4238227146814406E-4</c:v>
                </c:pt>
                <c:pt idx="833">
                  <c:v>0</c:v>
                </c:pt>
                <c:pt idx="834">
                  <c:v>0</c:v>
                </c:pt>
                <c:pt idx="835">
                  <c:v>0</c:v>
                </c:pt>
                <c:pt idx="836">
                  <c:v>0</c:v>
                </c:pt>
                <c:pt idx="837">
                  <c:v>0</c:v>
                </c:pt>
                <c:pt idx="838">
                  <c:v>0</c:v>
                </c:pt>
                <c:pt idx="839">
                  <c:v>0</c:v>
                </c:pt>
                <c:pt idx="840">
                  <c:v>0</c:v>
                </c:pt>
                <c:pt idx="841">
                  <c:v>0</c:v>
                </c:pt>
                <c:pt idx="842">
                  <c:v>0</c:v>
                </c:pt>
                <c:pt idx="843">
                  <c:v>0.26094182825484763</c:v>
                </c:pt>
                <c:pt idx="844">
                  <c:v>0.36232686980609419</c:v>
                </c:pt>
                <c:pt idx="845">
                  <c:v>0.32936288088642657</c:v>
                </c:pt>
                <c:pt idx="846">
                  <c:v>0.28706371191135732</c:v>
                </c:pt>
                <c:pt idx="847">
                  <c:v>0.26842105263157895</c:v>
                </c:pt>
                <c:pt idx="848">
                  <c:v>0.27958448753462606</c:v>
                </c:pt>
                <c:pt idx="849">
                  <c:v>0.24662049861495844</c:v>
                </c:pt>
                <c:pt idx="850">
                  <c:v>0.22797783933518007</c:v>
                </c:pt>
                <c:pt idx="851">
                  <c:v>0.310803324099723</c:v>
                </c:pt>
                <c:pt idx="852">
                  <c:v>0.3556786703601108</c:v>
                </c:pt>
                <c:pt idx="853">
                  <c:v>0.30138504155124651</c:v>
                </c:pt>
                <c:pt idx="854">
                  <c:v>0.32002770083102494</c:v>
                </c:pt>
                <c:pt idx="855">
                  <c:v>0.34376731301939056</c:v>
                </c:pt>
                <c:pt idx="856">
                  <c:v>0.27590027700831027</c:v>
                </c:pt>
                <c:pt idx="857">
                  <c:v>0.31634349030470915</c:v>
                </c:pt>
                <c:pt idx="858">
                  <c:v>0.27958448753462606</c:v>
                </c:pt>
                <c:pt idx="859">
                  <c:v>0.32936288088642657</c:v>
                </c:pt>
                <c:pt idx="860">
                  <c:v>0.28706371191135732</c:v>
                </c:pt>
                <c:pt idx="861">
                  <c:v>0.34376731301939056</c:v>
                </c:pt>
                <c:pt idx="862">
                  <c:v>0.24662049861495844</c:v>
                </c:pt>
                <c:pt idx="863">
                  <c:v>0.26842105263157895</c:v>
                </c:pt>
                <c:pt idx="864">
                  <c:v>0.36232686980609419</c:v>
                </c:pt>
                <c:pt idx="865">
                  <c:v>0.22797783933518007</c:v>
                </c:pt>
                <c:pt idx="866">
                  <c:v>0.28421052631578947</c:v>
                </c:pt>
                <c:pt idx="867">
                  <c:v>0.27958448753462606</c:v>
                </c:pt>
                <c:pt idx="868">
                  <c:v>0.36232686980609419</c:v>
                </c:pt>
                <c:pt idx="869">
                  <c:v>0.310803324099723</c:v>
                </c:pt>
                <c:pt idx="870">
                  <c:v>0.24044321329639889</c:v>
                </c:pt>
                <c:pt idx="871">
                  <c:v>0.26094182825484763</c:v>
                </c:pt>
                <c:pt idx="872">
                  <c:v>0.32002770083102494</c:v>
                </c:pt>
                <c:pt idx="873">
                  <c:v>0.25706371191135735</c:v>
                </c:pt>
                <c:pt idx="874">
                  <c:v>0.30138504155124651</c:v>
                </c:pt>
                <c:pt idx="875">
                  <c:v>0.32002770083102494</c:v>
                </c:pt>
                <c:pt idx="876">
                  <c:v>0.26731301939058172</c:v>
                </c:pt>
                <c:pt idx="877">
                  <c:v>0.3556786703601108</c:v>
                </c:pt>
                <c:pt idx="878">
                  <c:v>0.48171745152354573</c:v>
                </c:pt>
                <c:pt idx="879">
                  <c:v>0.29529085872576177</c:v>
                </c:pt>
                <c:pt idx="880">
                  <c:v>0.31495844875346263</c:v>
                </c:pt>
                <c:pt idx="881">
                  <c:v>0.3</c:v>
                </c:pt>
                <c:pt idx="882">
                  <c:v>0.33407202216066484</c:v>
                </c:pt>
                <c:pt idx="883">
                  <c:v>0.28088642659279778</c:v>
                </c:pt>
                <c:pt idx="884">
                  <c:v>0.26121883656509698</c:v>
                </c:pt>
                <c:pt idx="885">
                  <c:v>0.27617728531855956</c:v>
                </c:pt>
                <c:pt idx="886">
                  <c:v>0.29529085872576177</c:v>
                </c:pt>
                <c:pt idx="887">
                  <c:v>0.33407202216066484</c:v>
                </c:pt>
                <c:pt idx="888">
                  <c:v>0.24210526315789474</c:v>
                </c:pt>
                <c:pt idx="889">
                  <c:v>1.1894736842105263E-2</c:v>
                </c:pt>
                <c:pt idx="890">
                  <c:v>1.5011080332409972E-2</c:v>
                </c:pt>
                <c:pt idx="891">
                  <c:v>2.0498614958448753E-2</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1.8476454293628809E-3</c:v>
                </c:pt>
                <c:pt idx="910">
                  <c:v>3.0000000000000001E-3</c:v>
                </c:pt>
                <c:pt idx="911">
                  <c:v>4.3711911357340724E-3</c:v>
                </c:pt>
                <c:pt idx="912">
                  <c:v>2.9002770083102493E-3</c:v>
                </c:pt>
                <c:pt idx="913">
                  <c:v>0</c:v>
                </c:pt>
                <c:pt idx="914">
                  <c:v>0</c:v>
                </c:pt>
                <c:pt idx="915">
                  <c:v>0</c:v>
                </c:pt>
                <c:pt idx="916">
                  <c:v>0</c:v>
                </c:pt>
                <c:pt idx="917">
                  <c:v>0</c:v>
                </c:pt>
                <c:pt idx="918">
                  <c:v>0</c:v>
                </c:pt>
                <c:pt idx="919">
                  <c:v>7.343490304709141E-3</c:v>
                </c:pt>
                <c:pt idx="920">
                  <c:v>5.0941828254847648E-3</c:v>
                </c:pt>
                <c:pt idx="921">
                  <c:v>6.069252077562327E-3</c:v>
                </c:pt>
                <c:pt idx="922">
                  <c:v>7.9722991689750687E-3</c:v>
                </c:pt>
                <c:pt idx="923">
                  <c:v>7.5429362880886424E-3</c:v>
                </c:pt>
                <c:pt idx="924">
                  <c:v>9.9058171745152346E-3</c:v>
                </c:pt>
                <c:pt idx="925">
                  <c:v>8.6426592797783933E-2</c:v>
                </c:pt>
                <c:pt idx="926">
                  <c:v>0.1164819944598338</c:v>
                </c:pt>
                <c:pt idx="927">
                  <c:v>7.7285318559556782E-2</c:v>
                </c:pt>
                <c:pt idx="928">
                  <c:v>0.10983379501385042</c:v>
                </c:pt>
                <c:pt idx="929">
                  <c:v>0.10013850415512465</c:v>
                </c:pt>
                <c:pt idx="930">
                  <c:v>9.349030470914127E-2</c:v>
                </c:pt>
                <c:pt idx="931">
                  <c:v>0.12479224376731302</c:v>
                </c:pt>
                <c:pt idx="932">
                  <c:v>0.10069252077562327</c:v>
                </c:pt>
                <c:pt idx="933">
                  <c:v>9.3074792243767315E-2</c:v>
                </c:pt>
                <c:pt idx="934">
                  <c:v>0.10138504155124654</c:v>
                </c:pt>
                <c:pt idx="935">
                  <c:v>0.10844875346260388</c:v>
                </c:pt>
                <c:pt idx="936">
                  <c:v>8.4349030470914133E-2</c:v>
                </c:pt>
                <c:pt idx="937">
                  <c:v>8.9196675900277009E-2</c:v>
                </c:pt>
                <c:pt idx="938">
                  <c:v>0.10415512465373961</c:v>
                </c:pt>
                <c:pt idx="939">
                  <c:v>9.8891966759002775E-2</c:v>
                </c:pt>
                <c:pt idx="940">
                  <c:v>0.11371191135734073</c:v>
                </c:pt>
                <c:pt idx="941">
                  <c:v>0.10332409972299168</c:v>
                </c:pt>
                <c:pt idx="942">
                  <c:v>9.5844875346260391E-2</c:v>
                </c:pt>
                <c:pt idx="943">
                  <c:v>0.10457063711911357</c:v>
                </c:pt>
                <c:pt idx="944">
                  <c:v>0.12036011080332409</c:v>
                </c:pt>
                <c:pt idx="945">
                  <c:v>0.12867036011080332</c:v>
                </c:pt>
                <c:pt idx="946">
                  <c:v>8.9750692520775624E-2</c:v>
                </c:pt>
                <c:pt idx="947">
                  <c:v>0.11385041551246537</c:v>
                </c:pt>
                <c:pt idx="948">
                  <c:v>9.6675900277008314E-2</c:v>
                </c:pt>
                <c:pt idx="949">
                  <c:v>8.7534626038781163E-2</c:v>
                </c:pt>
                <c:pt idx="950">
                  <c:v>8.0055401662049858E-2</c:v>
                </c:pt>
                <c:pt idx="951">
                  <c:v>0.10554016620498614</c:v>
                </c:pt>
                <c:pt idx="952">
                  <c:v>0.11163434903047091</c:v>
                </c:pt>
                <c:pt idx="953">
                  <c:v>0.11398891966759003</c:v>
                </c:pt>
                <c:pt idx="954">
                  <c:v>0.1056786703601108</c:v>
                </c:pt>
                <c:pt idx="955">
                  <c:v>9.8199445983379499E-2</c:v>
                </c:pt>
                <c:pt idx="956">
                  <c:v>9.8614958448753468E-2</c:v>
                </c:pt>
                <c:pt idx="957">
                  <c:v>8.9889196675900271E-2</c:v>
                </c:pt>
                <c:pt idx="958">
                  <c:v>0.10609418282548476</c:v>
                </c:pt>
                <c:pt idx="959">
                  <c:v>0.13088642659279778</c:v>
                </c:pt>
                <c:pt idx="960">
                  <c:v>0.11509695290858726</c:v>
                </c:pt>
                <c:pt idx="961">
                  <c:v>8.088642659279778E-2</c:v>
                </c:pt>
                <c:pt idx="962">
                  <c:v>0.10761772853185596</c:v>
                </c:pt>
                <c:pt idx="963">
                  <c:v>0.12340720221606648</c:v>
                </c:pt>
                <c:pt idx="964">
                  <c:v>8.9196675900277009E-2</c:v>
                </c:pt>
                <c:pt idx="965">
                  <c:v>0.1368421052631579</c:v>
                </c:pt>
                <c:pt idx="966">
                  <c:v>0.11634349030470914</c:v>
                </c:pt>
                <c:pt idx="967">
                  <c:v>0.12465373961218837</c:v>
                </c:pt>
                <c:pt idx="968">
                  <c:v>0.11911357340720222</c:v>
                </c:pt>
                <c:pt idx="969">
                  <c:v>0.10443213296398891</c:v>
                </c:pt>
                <c:pt idx="970">
                  <c:v>0.11578947368421053</c:v>
                </c:pt>
                <c:pt idx="971">
                  <c:v>9.2797783933518008E-2</c:v>
                </c:pt>
                <c:pt idx="972">
                  <c:v>0.10110803324099724</c:v>
                </c:pt>
                <c:pt idx="973">
                  <c:v>9.8614958448753468E-2</c:v>
                </c:pt>
                <c:pt idx="974">
                  <c:v>9.5290858725761776E-2</c:v>
                </c:pt>
                <c:pt idx="975">
                  <c:v>0.11329639889196676</c:v>
                </c:pt>
                <c:pt idx="976">
                  <c:v>9.8614958448753468E-2</c:v>
                </c:pt>
                <c:pt idx="977">
                  <c:v>9.6952908587257622E-2</c:v>
                </c:pt>
                <c:pt idx="978">
                  <c:v>9.9722991689750698E-2</c:v>
                </c:pt>
                <c:pt idx="979">
                  <c:v>9.9722991689750698E-2</c:v>
                </c:pt>
                <c:pt idx="980">
                  <c:v>9.3905817174515238E-2</c:v>
                </c:pt>
                <c:pt idx="981">
                  <c:v>0.10554016620498614</c:v>
                </c:pt>
                <c:pt idx="982">
                  <c:v>0.10277008310249308</c:v>
                </c:pt>
                <c:pt idx="983">
                  <c:v>9.7783933518005545E-2</c:v>
                </c:pt>
                <c:pt idx="984">
                  <c:v>9.1135734072022162E-2</c:v>
                </c:pt>
                <c:pt idx="985">
                  <c:v>0.12742382271468145</c:v>
                </c:pt>
                <c:pt idx="986">
                  <c:v>0.11412742382271468</c:v>
                </c:pt>
                <c:pt idx="987">
                  <c:v>0.10831024930747922</c:v>
                </c:pt>
                <c:pt idx="988">
                  <c:v>0.12160664819944599</c:v>
                </c:pt>
                <c:pt idx="989">
                  <c:v>0.10360110803324099</c:v>
                </c:pt>
                <c:pt idx="990">
                  <c:v>0.10166204986149585</c:v>
                </c:pt>
                <c:pt idx="991">
                  <c:v>9.930747922437673E-2</c:v>
                </c:pt>
                <c:pt idx="992">
                  <c:v>0.11177285318559557</c:v>
                </c:pt>
                <c:pt idx="993">
                  <c:v>0.11578947368421053</c:v>
                </c:pt>
                <c:pt idx="994">
                  <c:v>0.10941828254847645</c:v>
                </c:pt>
                <c:pt idx="995">
                  <c:v>0.12714681440443212</c:v>
                </c:pt>
                <c:pt idx="996">
                  <c:v>0.13351800554016621</c:v>
                </c:pt>
                <c:pt idx="997">
                  <c:v>0.10664819944598337</c:v>
                </c:pt>
                <c:pt idx="998">
                  <c:v>0.11301939058171745</c:v>
                </c:pt>
                <c:pt idx="999">
                  <c:v>0.10858725761772853</c:v>
                </c:pt>
                <c:pt idx="1000">
                  <c:v>0.12908587257617729</c:v>
                </c:pt>
                <c:pt idx="1001">
                  <c:v>0.1113573407202216</c:v>
                </c:pt>
                <c:pt idx="1002">
                  <c:v>0.15706371191135735</c:v>
                </c:pt>
                <c:pt idx="1003">
                  <c:v>0.13421052631578947</c:v>
                </c:pt>
                <c:pt idx="1004">
                  <c:v>0.1185595567867036</c:v>
                </c:pt>
                <c:pt idx="1005">
                  <c:v>0.16094182825484765</c:v>
                </c:pt>
                <c:pt idx="1006">
                  <c:v>0.12839335180055403</c:v>
                </c:pt>
                <c:pt idx="1007">
                  <c:v>0.15041551246537396</c:v>
                </c:pt>
                <c:pt idx="1008">
                  <c:v>0.12437673130193906</c:v>
                </c:pt>
                <c:pt idx="1009">
                  <c:v>0.16759002770083103</c:v>
                </c:pt>
                <c:pt idx="1010">
                  <c:v>0.13878116343490304</c:v>
                </c:pt>
                <c:pt idx="1011">
                  <c:v>0.13268698060941828</c:v>
                </c:pt>
                <c:pt idx="1012">
                  <c:v>0.12243767313019391</c:v>
                </c:pt>
                <c:pt idx="1013">
                  <c:v>0.15927977839335181</c:v>
                </c:pt>
                <c:pt idx="1014">
                  <c:v>0.16509695290858725</c:v>
                </c:pt>
                <c:pt idx="1015">
                  <c:v>0.15346260387811633</c:v>
                </c:pt>
                <c:pt idx="1016">
                  <c:v>0.17091412742382273</c:v>
                </c:pt>
                <c:pt idx="1017">
                  <c:v>0.12853185595567868</c:v>
                </c:pt>
                <c:pt idx="1018">
                  <c:v>0.14349030470914129</c:v>
                </c:pt>
                <c:pt idx="1019">
                  <c:v>0.16509695290858725</c:v>
                </c:pt>
                <c:pt idx="1020">
                  <c:v>0.18171745152354571</c:v>
                </c:pt>
                <c:pt idx="1021">
                  <c:v>0.15678670360110802</c:v>
                </c:pt>
                <c:pt idx="1022">
                  <c:v>0.13240997229916898</c:v>
                </c:pt>
                <c:pt idx="1023">
                  <c:v>0.12631578947368421</c:v>
                </c:pt>
                <c:pt idx="1024">
                  <c:v>0.17700831024930747</c:v>
                </c:pt>
                <c:pt idx="1025">
                  <c:v>0.18767313019390583</c:v>
                </c:pt>
                <c:pt idx="1026">
                  <c:v>0.18365650969529085</c:v>
                </c:pt>
                <c:pt idx="1027">
                  <c:v>0.19432132963988918</c:v>
                </c:pt>
                <c:pt idx="1028">
                  <c:v>0.18947368421052632</c:v>
                </c:pt>
                <c:pt idx="1029">
                  <c:v>0.18365650969529085</c:v>
                </c:pt>
                <c:pt idx="1030">
                  <c:v>0.19681440443213297</c:v>
                </c:pt>
                <c:pt idx="1031">
                  <c:v>0.19099722991689752</c:v>
                </c:pt>
                <c:pt idx="1032">
                  <c:v>0.1850415512465374</c:v>
                </c:pt>
                <c:pt idx="1033">
                  <c:v>0.19210526315789472</c:v>
                </c:pt>
                <c:pt idx="1034">
                  <c:v>0.23047091412742382</c:v>
                </c:pt>
                <c:pt idx="1035">
                  <c:v>0.24515235457063711</c:v>
                </c:pt>
                <c:pt idx="1036">
                  <c:v>0.22022160664819945</c:v>
                </c:pt>
                <c:pt idx="1037">
                  <c:v>0.24792243767313019</c:v>
                </c:pt>
                <c:pt idx="1038">
                  <c:v>0.22299168975069253</c:v>
                </c:pt>
                <c:pt idx="1039">
                  <c:v>0.11592797783933519</c:v>
                </c:pt>
                <c:pt idx="1040">
                  <c:v>0.12146814404432132</c:v>
                </c:pt>
                <c:pt idx="1041">
                  <c:v>8.857340720221607E-2</c:v>
                </c:pt>
                <c:pt idx="1042">
                  <c:v>0.10753462603878117</c:v>
                </c:pt>
                <c:pt idx="1043">
                  <c:v>0.11307479224376732</c:v>
                </c:pt>
                <c:pt idx="1044">
                  <c:v>0.11106648199445983</c:v>
                </c:pt>
                <c:pt idx="1045">
                  <c:v>0.11660664819944598</c:v>
                </c:pt>
                <c:pt idx="1046">
                  <c:v>0.10126038781163435</c:v>
                </c:pt>
                <c:pt idx="1047">
                  <c:v>0.12656509695290857</c:v>
                </c:pt>
                <c:pt idx="1048">
                  <c:v>9.4113573407202222E-2</c:v>
                </c:pt>
                <c:pt idx="1049">
                  <c:v>0.13210526315789473</c:v>
                </c:pt>
                <c:pt idx="1050">
                  <c:v>9.5720221606648198E-2</c:v>
                </c:pt>
                <c:pt idx="1051">
                  <c:v>9.6274238227146813E-2</c:v>
                </c:pt>
                <c:pt idx="1052">
                  <c:v>0.1171606648199446</c:v>
                </c:pt>
                <c:pt idx="1053">
                  <c:v>0.11162049861495844</c:v>
                </c:pt>
                <c:pt idx="1054">
                  <c:v>8.0263157894736842E-2</c:v>
                </c:pt>
                <c:pt idx="1055">
                  <c:v>9.4667590027700838E-2</c:v>
                </c:pt>
                <c:pt idx="1056">
                  <c:v>0.13265927977839334</c:v>
                </c:pt>
                <c:pt idx="1057">
                  <c:v>0.10808864265927978</c:v>
                </c:pt>
                <c:pt idx="1058">
                  <c:v>8.9127423822714685E-2</c:v>
                </c:pt>
                <c:pt idx="1059">
                  <c:v>0.12711911357340719</c:v>
                </c:pt>
                <c:pt idx="1060">
                  <c:v>0.10181440443213297</c:v>
                </c:pt>
                <c:pt idx="1061">
                  <c:v>0.11362880886426593</c:v>
                </c:pt>
                <c:pt idx="1062">
                  <c:v>0.10069252077562327</c:v>
                </c:pt>
                <c:pt idx="1063">
                  <c:v>0.11565096952908588</c:v>
                </c:pt>
                <c:pt idx="1064">
                  <c:v>9.1606648199445986E-2</c:v>
                </c:pt>
                <c:pt idx="1065">
                  <c:v>8.4349030470914133E-2</c:v>
                </c:pt>
                <c:pt idx="1066">
                  <c:v>9.7146814404432139E-2</c:v>
                </c:pt>
                <c:pt idx="1067">
                  <c:v>0.1092797783933518</c:v>
                </c:pt>
                <c:pt idx="1068">
                  <c:v>8.9889196675900271E-2</c:v>
                </c:pt>
                <c:pt idx="1069">
                  <c:v>7.498614958448753E-2</c:v>
                </c:pt>
                <c:pt idx="1070">
                  <c:v>0.11889196675900277</c:v>
                </c:pt>
                <c:pt idx="1071">
                  <c:v>0.12443213296398892</c:v>
                </c:pt>
                <c:pt idx="1072">
                  <c:v>0.11011080332409973</c:v>
                </c:pt>
                <c:pt idx="1073">
                  <c:v>4.2645429362880884E-2</c:v>
                </c:pt>
                <c:pt idx="1074">
                  <c:v>3.57202216066482E-2</c:v>
                </c:pt>
                <c:pt idx="1075">
                  <c:v>3.7797783933518007E-2</c:v>
                </c:pt>
                <c:pt idx="1076">
                  <c:v>3.9044321329639892E-2</c:v>
                </c:pt>
                <c:pt idx="1077">
                  <c:v>3.5027700831024931E-2</c:v>
                </c:pt>
                <c:pt idx="1078">
                  <c:v>3.9875346260387814E-2</c:v>
                </c:pt>
                <c:pt idx="1079">
                  <c:v>3.5304709141274239E-2</c:v>
                </c:pt>
                <c:pt idx="1080">
                  <c:v>3.5997229916897508E-2</c:v>
                </c:pt>
                <c:pt idx="1081">
                  <c:v>3.8074792243767315E-2</c:v>
                </c:pt>
                <c:pt idx="1082">
                  <c:v>4.2922437673130191E-2</c:v>
                </c:pt>
                <c:pt idx="1083">
                  <c:v>4.0152354570637122E-2</c:v>
                </c:pt>
                <c:pt idx="1084">
                  <c:v>3.9321329639889199E-2</c:v>
                </c:pt>
                <c:pt idx="1085">
                  <c:v>3.8074792243767315E-2</c:v>
                </c:pt>
                <c:pt idx="1086">
                  <c:v>4.2922437673130191E-2</c:v>
                </c:pt>
                <c:pt idx="1087">
                  <c:v>3.9321329639889199E-2</c:v>
                </c:pt>
                <c:pt idx="1088">
                  <c:v>4.0152354570637122E-2</c:v>
                </c:pt>
                <c:pt idx="1089">
                  <c:v>3.5304709141274239E-2</c:v>
                </c:pt>
                <c:pt idx="1090">
                  <c:v>3.5997229916897508E-2</c:v>
                </c:pt>
                <c:pt idx="1091">
                  <c:v>0</c:v>
                </c:pt>
                <c:pt idx="1092">
                  <c:v>0</c:v>
                </c:pt>
                <c:pt idx="1093">
                  <c:v>0</c:v>
                </c:pt>
                <c:pt idx="1094">
                  <c:v>8.869806094182825E-2</c:v>
                </c:pt>
                <c:pt idx="1095">
                  <c:v>9.4792243767313017E-2</c:v>
                </c:pt>
                <c:pt idx="1096">
                  <c:v>7.6648199445983375E-2</c:v>
                </c:pt>
                <c:pt idx="1097">
                  <c:v>9.0775623268698064E-2</c:v>
                </c:pt>
                <c:pt idx="1098">
                  <c:v>8.4681440443213296E-2</c:v>
                </c:pt>
                <c:pt idx="1099">
                  <c:v>7.7534626038781168E-2</c:v>
                </c:pt>
                <c:pt idx="1100">
                  <c:v>8.5567867036011075E-2</c:v>
                </c:pt>
                <c:pt idx="1101">
                  <c:v>9.567867036011081E-2</c:v>
                </c:pt>
                <c:pt idx="1102">
                  <c:v>8.9584487534626042E-2</c:v>
                </c:pt>
                <c:pt idx="1103">
                  <c:v>9.1662049861495842E-2</c:v>
                </c:pt>
                <c:pt idx="1104">
                  <c:v>7.9709141274238227E-2</c:v>
                </c:pt>
                <c:pt idx="1105">
                  <c:v>8.3850415512465373E-2</c:v>
                </c:pt>
                <c:pt idx="1106">
                  <c:v>8.462603878116344E-2</c:v>
                </c:pt>
                <c:pt idx="1107">
                  <c:v>6.0318559556786701E-2</c:v>
                </c:pt>
                <c:pt idx="1108">
                  <c:v>6.7313019390581721E-2</c:v>
                </c:pt>
                <c:pt idx="1109">
                  <c:v>7.8102493074792237E-2</c:v>
                </c:pt>
                <c:pt idx="1110">
                  <c:v>6.49584487534626E-2</c:v>
                </c:pt>
                <c:pt idx="1111">
                  <c:v>8.462603878116344E-2</c:v>
                </c:pt>
                <c:pt idx="1112">
                  <c:v>6.2783933518005541E-2</c:v>
                </c:pt>
                <c:pt idx="1113">
                  <c:v>6.3795013850415513E-2</c:v>
                </c:pt>
                <c:pt idx="1114">
                  <c:v>7.8310249307479221E-2</c:v>
                </c:pt>
                <c:pt idx="1115">
                  <c:v>6.6011080332409974E-2</c:v>
                </c:pt>
                <c:pt idx="1116">
                  <c:v>7.3393351800554021E-2</c:v>
                </c:pt>
                <c:pt idx="1117">
                  <c:v>7.893351800554016E-2</c:v>
                </c:pt>
                <c:pt idx="1118">
                  <c:v>7.9709141274238227E-2</c:v>
                </c:pt>
                <c:pt idx="1119">
                  <c:v>5.5692520775623269E-2</c:v>
                </c:pt>
                <c:pt idx="1120">
                  <c:v>7.3185595567867037E-2</c:v>
                </c:pt>
                <c:pt idx="1121">
                  <c:v>8.7617728531855954E-2</c:v>
                </c:pt>
                <c:pt idx="1122">
                  <c:v>6.2673130193905816E-2</c:v>
                </c:pt>
                <c:pt idx="1123">
                  <c:v>6.056786703601108E-2</c:v>
                </c:pt>
                <c:pt idx="1124">
                  <c:v>5.790858725761773E-2</c:v>
                </c:pt>
                <c:pt idx="1125">
                  <c:v>8.5166204986149588E-2</c:v>
                </c:pt>
                <c:pt idx="1126">
                  <c:v>7.3878116343490299E-2</c:v>
                </c:pt>
                <c:pt idx="1127">
                  <c:v>6.8836565096952906E-2</c:v>
                </c:pt>
                <c:pt idx="1128">
                  <c:v>6.3891966759002772E-2</c:v>
                </c:pt>
                <c:pt idx="1129">
                  <c:v>7.9626038781163436E-2</c:v>
                </c:pt>
                <c:pt idx="1130">
                  <c:v>7.0304709141274235E-2</c:v>
                </c:pt>
                <c:pt idx="1131">
                  <c:v>9.0526315789473691E-2</c:v>
                </c:pt>
                <c:pt idx="1132">
                  <c:v>7.1606648199445982E-2</c:v>
                </c:pt>
                <c:pt idx="1133">
                  <c:v>6.2950138504155123E-2</c:v>
                </c:pt>
                <c:pt idx="1134">
                  <c:v>6.1675900277008311E-2</c:v>
                </c:pt>
                <c:pt idx="1135">
                  <c:v>6.7534626038781159E-2</c:v>
                </c:pt>
                <c:pt idx="1136">
                  <c:v>7.9903047091412743E-2</c:v>
                </c:pt>
                <c:pt idx="1137">
                  <c:v>6.5318559556786698E-2</c:v>
                </c:pt>
                <c:pt idx="1138">
                  <c:v>5.8185595567867038E-2</c:v>
                </c:pt>
                <c:pt idx="1139">
                  <c:v>6.0595567867036008E-2</c:v>
                </c:pt>
                <c:pt idx="1140">
                  <c:v>7.4362880886426591E-2</c:v>
                </c:pt>
                <c:pt idx="1141">
                  <c:v>6.6662049861495848E-2</c:v>
                </c:pt>
                <c:pt idx="1142">
                  <c:v>6.6481994459833799E-2</c:v>
                </c:pt>
                <c:pt idx="1143">
                  <c:v>6.5720221606648199E-2</c:v>
                </c:pt>
                <c:pt idx="1144">
                  <c:v>6.0955678670360114E-2</c:v>
                </c:pt>
                <c:pt idx="1145">
                  <c:v>8.0401662049861503E-2</c:v>
                </c:pt>
                <c:pt idx="1146">
                  <c:v>8.9265927977839332E-2</c:v>
                </c:pt>
                <c:pt idx="1147">
                  <c:v>8.5941828254847641E-2</c:v>
                </c:pt>
                <c:pt idx="1148">
                  <c:v>5.5969529085872577E-2</c:v>
                </c:pt>
                <c:pt idx="1149">
                  <c:v>8.0401662049861503E-2</c:v>
                </c:pt>
                <c:pt idx="1150">
                  <c:v>7.9418282548476452E-2</c:v>
                </c:pt>
                <c:pt idx="1151">
                  <c:v>6.7077562326869802E-2</c:v>
                </c:pt>
                <c:pt idx="1152">
                  <c:v>6.101108033240997E-2</c:v>
                </c:pt>
                <c:pt idx="1153">
                  <c:v>8.0318559556786698E-2</c:v>
                </c:pt>
                <c:pt idx="1154">
                  <c:v>5.6385041551246538E-2</c:v>
                </c:pt>
                <c:pt idx="1155">
                  <c:v>9.0941828254847645E-2</c:v>
                </c:pt>
                <c:pt idx="1156">
                  <c:v>6.6897506925207753E-2</c:v>
                </c:pt>
                <c:pt idx="1157">
                  <c:v>8.5581717451523542E-2</c:v>
                </c:pt>
                <c:pt idx="1158">
                  <c:v>6.4307479224376726E-2</c:v>
                </c:pt>
                <c:pt idx="1159">
                  <c:v>7.0720221606648204E-2</c:v>
                </c:pt>
                <c:pt idx="1160">
                  <c:v>7.4293628808864268E-2</c:v>
                </c:pt>
                <c:pt idx="1161">
                  <c:v>6.1371191135734075E-2</c:v>
                </c:pt>
                <c:pt idx="1162">
                  <c:v>8.9681440443213301E-2</c:v>
                </c:pt>
                <c:pt idx="1163">
                  <c:v>8.004155124653739E-2</c:v>
                </c:pt>
                <c:pt idx="1164">
                  <c:v>8.6357340720221609E-2</c:v>
                </c:pt>
                <c:pt idx="1165">
                  <c:v>8.0817174515235457E-2</c:v>
                </c:pt>
                <c:pt idx="1166">
                  <c:v>6.9252077562326875E-2</c:v>
                </c:pt>
                <c:pt idx="1167">
                  <c:v>7.2022160664819951E-2</c:v>
                </c:pt>
                <c:pt idx="1168">
                  <c:v>6.2091412742382272E-2</c:v>
                </c:pt>
                <c:pt idx="1169">
                  <c:v>7.4778393351800559E-2</c:v>
                </c:pt>
                <c:pt idx="1170">
                  <c:v>7.983379501385042E-2</c:v>
                </c:pt>
                <c:pt idx="1171">
                  <c:v>8.0817174515235457E-2</c:v>
                </c:pt>
                <c:pt idx="1172">
                  <c:v>6.6135734072022168E-2</c:v>
                </c:pt>
                <c:pt idx="1173">
                  <c:v>6.7950138504155128E-2</c:v>
                </c:pt>
                <c:pt idx="1174">
                  <c:v>5.8601108033240999E-2</c:v>
                </c:pt>
                <c:pt idx="1175">
                  <c:v>6.7077562326869802E-2</c:v>
                </c:pt>
                <c:pt idx="1176">
                  <c:v>6.5734072022160667E-2</c:v>
                </c:pt>
                <c:pt idx="1177">
                  <c:v>6.4861495844875341E-2</c:v>
                </c:pt>
                <c:pt idx="1178">
                  <c:v>6.3365650969529091E-2</c:v>
                </c:pt>
                <c:pt idx="1179">
                  <c:v>0</c:v>
                </c:pt>
                <c:pt idx="1180">
                  <c:v>0</c:v>
                </c:pt>
                <c:pt idx="1181">
                  <c:v>0</c:v>
                </c:pt>
                <c:pt idx="1182">
                  <c:v>0</c:v>
                </c:pt>
                <c:pt idx="1183">
                  <c:v>0</c:v>
                </c:pt>
                <c:pt idx="1184">
                  <c:v>0.16454293628808864</c:v>
                </c:pt>
                <c:pt idx="1185">
                  <c:v>0.16592797783933519</c:v>
                </c:pt>
                <c:pt idx="1186">
                  <c:v>0.1664819944598338</c:v>
                </c:pt>
                <c:pt idx="1187">
                  <c:v>0.22797783933518007</c:v>
                </c:pt>
                <c:pt idx="1188">
                  <c:v>0.22797783933518007</c:v>
                </c:pt>
                <c:pt idx="1189">
                  <c:v>0.22797783933518007</c:v>
                </c:pt>
                <c:pt idx="1190">
                  <c:v>0.24072022160664819</c:v>
                </c:pt>
                <c:pt idx="1191">
                  <c:v>0.24072022160664819</c:v>
                </c:pt>
                <c:pt idx="1192">
                  <c:v>4.1686980609418285E-2</c:v>
                </c:pt>
                <c:pt idx="1193">
                  <c:v>3.9747922437673132E-2</c:v>
                </c:pt>
                <c:pt idx="1194">
                  <c:v>3.8639889196675901E-2</c:v>
                </c:pt>
                <c:pt idx="1195">
                  <c:v>3.1714681440443211E-2</c:v>
                </c:pt>
                <c:pt idx="1196">
                  <c:v>3.7254847645429363E-2</c:v>
                </c:pt>
                <c:pt idx="1197">
                  <c:v>4.2518005540166208E-2</c:v>
                </c:pt>
                <c:pt idx="1198">
                  <c:v>3.7808864265927979E-2</c:v>
                </c:pt>
                <c:pt idx="1199">
                  <c:v>4.113296398891967E-2</c:v>
                </c:pt>
                <c:pt idx="1200">
                  <c:v>3.6423822714681441E-2</c:v>
                </c:pt>
                <c:pt idx="1201">
                  <c:v>3.8916897506925209E-2</c:v>
                </c:pt>
                <c:pt idx="1202">
                  <c:v>4.0301939058171747E-2</c:v>
                </c:pt>
                <c:pt idx="1203">
                  <c:v>4.3903047091412739E-2</c:v>
                </c:pt>
                <c:pt idx="1204">
                  <c:v>3.420775623268698E-2</c:v>
                </c:pt>
                <c:pt idx="1205">
                  <c:v>4.3072022160664823E-2</c:v>
                </c:pt>
                <c:pt idx="1206">
                  <c:v>4.0440443213296401E-2</c:v>
                </c:pt>
                <c:pt idx="1207">
                  <c:v>3.7393351800554017E-2</c:v>
                </c:pt>
                <c:pt idx="1208">
                  <c:v>3.8778393351800555E-2</c:v>
                </c:pt>
                <c:pt idx="1209">
                  <c:v>3.3515235457063711E-2</c:v>
                </c:pt>
                <c:pt idx="1210">
                  <c:v>3.9055401662049863E-2</c:v>
                </c:pt>
                <c:pt idx="1211">
                  <c:v>3.6839335180055402E-2</c:v>
                </c:pt>
                <c:pt idx="1212">
                  <c:v>3.4900277008310249E-2</c:v>
                </c:pt>
                <c:pt idx="1213">
                  <c:v>4.1548476454293631E-2</c:v>
                </c:pt>
                <c:pt idx="1214">
                  <c:v>4.1825484764542939E-2</c:v>
                </c:pt>
                <c:pt idx="1215">
                  <c:v>3.6008310249307479E-2</c:v>
                </c:pt>
                <c:pt idx="1216">
                  <c:v>3.933240997229917E-2</c:v>
                </c:pt>
                <c:pt idx="1217">
                  <c:v>3.6285318559556787E-2</c:v>
                </c:pt>
                <c:pt idx="1218">
                  <c:v>3.4069252077562326E-2</c:v>
                </c:pt>
                <c:pt idx="1219">
                  <c:v>3.9609418282548478E-2</c:v>
                </c:pt>
                <c:pt idx="1220">
                  <c:v>4.2102493074792247E-2</c:v>
                </c:pt>
                <c:pt idx="1221">
                  <c:v>3.6839335180055402E-2</c:v>
                </c:pt>
                <c:pt idx="1222">
                  <c:v>3.933240997229917E-2</c:v>
                </c:pt>
                <c:pt idx="1223">
                  <c:v>5.6495844875346257E-2</c:v>
                </c:pt>
                <c:pt idx="1224">
                  <c:v>5.285318559556787E-2</c:v>
                </c:pt>
                <c:pt idx="1225">
                  <c:v>4.8767313019390579E-2</c:v>
                </c:pt>
                <c:pt idx="1226">
                  <c:v>5.285318559556787E-2</c:v>
                </c:pt>
                <c:pt idx="1227">
                  <c:v>4.3781163434903049E-2</c:v>
                </c:pt>
                <c:pt idx="1228">
                  <c:v>4.3781163434903049E-2</c:v>
                </c:pt>
                <c:pt idx="1229">
                  <c:v>4.9459833795013848E-2</c:v>
                </c:pt>
                <c:pt idx="1230">
                  <c:v>5.5803324099722995E-2</c:v>
                </c:pt>
                <c:pt idx="1231">
                  <c:v>5.4252077562326868E-2</c:v>
                </c:pt>
                <c:pt idx="1232">
                  <c:v>4.4556786703601109E-2</c:v>
                </c:pt>
                <c:pt idx="1233">
                  <c:v>5.4252077562326868E-2</c:v>
                </c:pt>
                <c:pt idx="1234">
                  <c:v>4.9958448753462607E-2</c:v>
                </c:pt>
                <c:pt idx="1235">
                  <c:v>5.7991689750692521E-2</c:v>
                </c:pt>
                <c:pt idx="1236">
                  <c:v>5.7299168975069252E-2</c:v>
                </c:pt>
                <c:pt idx="1237">
                  <c:v>4.4556786703601109E-2</c:v>
                </c:pt>
                <c:pt idx="1238">
                  <c:v>4.9958448753462607E-2</c:v>
                </c:pt>
                <c:pt idx="1239">
                  <c:v>5.9099722991689752E-2</c:v>
                </c:pt>
                <c:pt idx="1240">
                  <c:v>4.5664819944598339E-2</c:v>
                </c:pt>
                <c:pt idx="1241">
                  <c:v>5.5360110803324099E-2</c:v>
                </c:pt>
                <c:pt idx="1242">
                  <c:v>5.1066481994459831E-2</c:v>
                </c:pt>
                <c:pt idx="1243">
                  <c:v>4.5664819944598339E-2</c:v>
                </c:pt>
                <c:pt idx="1244">
                  <c:v>5.1066481994459831E-2</c:v>
                </c:pt>
                <c:pt idx="1245">
                  <c:v>5.8407202216066482E-2</c:v>
                </c:pt>
                <c:pt idx="1246">
                  <c:v>5.5360110803324099E-2</c:v>
                </c:pt>
                <c:pt idx="1247">
                  <c:v>0</c:v>
                </c:pt>
                <c:pt idx="1248">
                  <c:v>6.4819944598337948E-4</c:v>
                </c:pt>
                <c:pt idx="1249">
                  <c:v>9.9168975069252076E-4</c:v>
                </c:pt>
                <c:pt idx="1250">
                  <c:v>0.10512465373961219</c:v>
                </c:pt>
                <c:pt idx="1251">
                  <c:v>0.10803324099722991</c:v>
                </c:pt>
                <c:pt idx="1252">
                  <c:v>0.12451523545706371</c:v>
                </c:pt>
                <c:pt idx="1253">
                  <c:v>0.10512465373961219</c:v>
                </c:pt>
                <c:pt idx="1254">
                  <c:v>0.10512465373961219</c:v>
                </c:pt>
                <c:pt idx="1255">
                  <c:v>0.10595567867036011</c:v>
                </c:pt>
                <c:pt idx="1256">
                  <c:v>0.12534626038781163</c:v>
                </c:pt>
                <c:pt idx="1257">
                  <c:v>0.10595567867036011</c:v>
                </c:pt>
                <c:pt idx="1258">
                  <c:v>0.10720221606648199</c:v>
                </c:pt>
                <c:pt idx="1259">
                  <c:v>0.11440443213296399</c:v>
                </c:pt>
                <c:pt idx="1260">
                  <c:v>0.13074792243767314</c:v>
                </c:pt>
                <c:pt idx="1261">
                  <c:v>0.11772853185595568</c:v>
                </c:pt>
                <c:pt idx="1262">
                  <c:v>0.11191135734072022</c:v>
                </c:pt>
                <c:pt idx="1263">
                  <c:v>0.13240997229916898</c:v>
                </c:pt>
                <c:pt idx="1264">
                  <c:v>0.11274238227146814</c:v>
                </c:pt>
                <c:pt idx="1265">
                  <c:v>0.1185595567867036</c:v>
                </c:pt>
                <c:pt idx="1266">
                  <c:v>0.37368421052631579</c:v>
                </c:pt>
                <c:pt idx="1267">
                  <c:v>5.6952908587257621E-2</c:v>
                </c:pt>
                <c:pt idx="1268">
                  <c:v>7.2437673130193905E-2</c:v>
                </c:pt>
                <c:pt idx="1269">
                  <c:v>8.2963988919667594E-2</c:v>
                </c:pt>
                <c:pt idx="1270">
                  <c:v>5.6232686980609417E-2</c:v>
                </c:pt>
                <c:pt idx="1271">
                  <c:v>7.7091412742382265E-2</c:v>
                </c:pt>
                <c:pt idx="1272">
                  <c:v>8.4072022160664825E-2</c:v>
                </c:pt>
                <c:pt idx="1273">
                  <c:v>6.7728531855955676E-2</c:v>
                </c:pt>
                <c:pt idx="1274">
                  <c:v>6.2936288088642656E-2</c:v>
                </c:pt>
                <c:pt idx="1275">
                  <c:v>8.3351800554016614E-2</c:v>
                </c:pt>
                <c:pt idx="1276">
                  <c:v>7.033240997229917E-2</c:v>
                </c:pt>
                <c:pt idx="1277">
                  <c:v>5.6786703601108032E-2</c:v>
                </c:pt>
                <c:pt idx="1278">
                  <c:v>5.7894736842105263E-2</c:v>
                </c:pt>
                <c:pt idx="1279">
                  <c:v>6.2243767313019394E-2</c:v>
                </c:pt>
                <c:pt idx="1280">
                  <c:v>6.4986149584487535E-2</c:v>
                </c:pt>
                <c:pt idx="1281">
                  <c:v>7.3601108033240992E-2</c:v>
                </c:pt>
                <c:pt idx="1282">
                  <c:v>7.1994459833795016E-2</c:v>
                </c:pt>
                <c:pt idx="1283">
                  <c:v>8.501385041551246E-2</c:v>
                </c:pt>
                <c:pt idx="1284">
                  <c:v>6.4986149584487535E-2</c:v>
                </c:pt>
                <c:pt idx="1285">
                  <c:v>5.6786703601108032E-2</c:v>
                </c:pt>
                <c:pt idx="1286">
                  <c:v>8.501385041551246E-2</c:v>
                </c:pt>
                <c:pt idx="1287">
                  <c:v>5.7894736842105263E-2</c:v>
                </c:pt>
                <c:pt idx="1288">
                  <c:v>7.1994459833795016E-2</c:v>
                </c:pt>
                <c:pt idx="1289">
                  <c:v>6.2243767313019394E-2</c:v>
                </c:pt>
                <c:pt idx="1290">
                  <c:v>7.3601108033240992E-2</c:v>
                </c:pt>
                <c:pt idx="1291">
                  <c:v>6.5083102493074793E-2</c:v>
                </c:pt>
                <c:pt idx="1292">
                  <c:v>6.5083102493074793E-2</c:v>
                </c:pt>
                <c:pt idx="1293">
                  <c:v>6.6606648199445978E-2</c:v>
                </c:pt>
                <c:pt idx="1294">
                  <c:v>0.30249307479224374</c:v>
                </c:pt>
                <c:pt idx="1295">
                  <c:v>9.8587257617728533E-2</c:v>
                </c:pt>
                <c:pt idx="1296">
                  <c:v>0.14088642659279779</c:v>
                </c:pt>
                <c:pt idx="1297">
                  <c:v>0.11268698060941829</c:v>
                </c:pt>
                <c:pt idx="1298">
                  <c:v>0.12072022160664819</c:v>
                </c:pt>
                <c:pt idx="1299">
                  <c:v>0.11326869806094182</c:v>
                </c:pt>
                <c:pt idx="1300">
                  <c:v>0.13285318559556786</c:v>
                </c:pt>
                <c:pt idx="1301">
                  <c:v>0.13512465373961219</c:v>
                </c:pt>
                <c:pt idx="1302">
                  <c:v>0.1431578947368421</c:v>
                </c:pt>
                <c:pt idx="1303">
                  <c:v>0.11581717451523546</c:v>
                </c:pt>
                <c:pt idx="1304">
                  <c:v>0.12326869806094183</c:v>
                </c:pt>
                <c:pt idx="1305">
                  <c:v>0.13263157894736843</c:v>
                </c:pt>
                <c:pt idx="1306">
                  <c:v>0.11523545706371191</c:v>
                </c:pt>
                <c:pt idx="1307">
                  <c:v>0.10113573407202216</c:v>
                </c:pt>
                <c:pt idx="1308">
                  <c:v>0.14066481994459834</c:v>
                </c:pt>
                <c:pt idx="1309">
                  <c:v>0.13199445983379501</c:v>
                </c:pt>
                <c:pt idx="1310">
                  <c:v>0.15398891966759004</c:v>
                </c:pt>
                <c:pt idx="1311">
                  <c:v>0.16202216066481995</c:v>
                </c:pt>
                <c:pt idx="1312">
                  <c:v>0.14002770083102492</c:v>
                </c:pt>
                <c:pt idx="1313">
                  <c:v>0.11883656509695291</c:v>
                </c:pt>
                <c:pt idx="1314">
                  <c:v>0.12686980609418283</c:v>
                </c:pt>
                <c:pt idx="1315">
                  <c:v>0.60939058171745153</c:v>
                </c:pt>
                <c:pt idx="1316">
                  <c:v>0.6675623268698061</c:v>
                </c:pt>
                <c:pt idx="1317">
                  <c:v>0.72573407202216067</c:v>
                </c:pt>
                <c:pt idx="1318">
                  <c:v>0.72573407202216067</c:v>
                </c:pt>
                <c:pt idx="1319">
                  <c:v>0.6675623268698061</c:v>
                </c:pt>
                <c:pt idx="1320">
                  <c:v>0.60939058171745153</c:v>
                </c:pt>
                <c:pt idx="1321">
                  <c:v>0.74512465373961223</c:v>
                </c:pt>
                <c:pt idx="1322">
                  <c:v>0.61770083102493079</c:v>
                </c:pt>
                <c:pt idx="1323">
                  <c:v>0.6786426592797784</c:v>
                </c:pt>
                <c:pt idx="1324">
                  <c:v>0.73681440443213297</c:v>
                </c:pt>
                <c:pt idx="1325">
                  <c:v>8.0152354570637116E-2</c:v>
                </c:pt>
                <c:pt idx="1326">
                  <c:v>8.8116343490304713E-2</c:v>
                </c:pt>
                <c:pt idx="1327">
                  <c:v>8.5609418282548477E-2</c:v>
                </c:pt>
                <c:pt idx="1328">
                  <c:v>9.3573407202216061E-2</c:v>
                </c:pt>
                <c:pt idx="1329">
                  <c:v>0.11986149584487535</c:v>
                </c:pt>
                <c:pt idx="1330">
                  <c:v>9.7271468144044318E-2</c:v>
                </c:pt>
                <c:pt idx="1331">
                  <c:v>9.0664819944598338E-2</c:v>
                </c:pt>
                <c:pt idx="1332">
                  <c:v>5.5540166204986148E-2</c:v>
                </c:pt>
                <c:pt idx="1333">
                  <c:v>6.2188365650969531E-2</c:v>
                </c:pt>
                <c:pt idx="1334">
                  <c:v>6.425207756232687E-2</c:v>
                </c:pt>
                <c:pt idx="1335">
                  <c:v>5.732686980609418E-2</c:v>
                </c:pt>
                <c:pt idx="1336">
                  <c:v>5.7977839335180054E-2</c:v>
                </c:pt>
                <c:pt idx="1337">
                  <c:v>6.4903047091412744E-2</c:v>
                </c:pt>
                <c:pt idx="1338">
                  <c:v>6.5623268698060941E-2</c:v>
                </c:pt>
                <c:pt idx="1339">
                  <c:v>6.0083102493074796E-2</c:v>
                </c:pt>
                <c:pt idx="1340">
                  <c:v>6.7022160664819946E-2</c:v>
                </c:pt>
                <c:pt idx="1341">
                  <c:v>6.1481994459833794E-2</c:v>
                </c:pt>
                <c:pt idx="1342">
                  <c:v>6.2132963988919668E-2</c:v>
                </c:pt>
                <c:pt idx="1343">
                  <c:v>6.767313019390582E-2</c:v>
                </c:pt>
                <c:pt idx="1344">
                  <c:v>0.12788088642659279</c:v>
                </c:pt>
                <c:pt idx="1345">
                  <c:v>0.13342105263157894</c:v>
                </c:pt>
                <c:pt idx="1346">
                  <c:v>9.970914127423823E-2</c:v>
                </c:pt>
                <c:pt idx="1347">
                  <c:v>0.10649584487534626</c:v>
                </c:pt>
                <c:pt idx="1348">
                  <c:v>0.12447368421052632</c:v>
                </c:pt>
                <c:pt idx="1349">
                  <c:v>0.13693905817174515</c:v>
                </c:pt>
                <c:pt idx="1350">
                  <c:v>0.11952908587257617</c:v>
                </c:pt>
                <c:pt idx="1351">
                  <c:v>0.12491689750692521</c:v>
                </c:pt>
                <c:pt idx="1352">
                  <c:v>0.12799168975069253</c:v>
                </c:pt>
                <c:pt idx="1353">
                  <c:v>0.12673130193905818</c:v>
                </c:pt>
                <c:pt idx="1354">
                  <c:v>0.13386426592797784</c:v>
                </c:pt>
                <c:pt idx="1355">
                  <c:v>0.11058171745152355</c:v>
                </c:pt>
                <c:pt idx="1356">
                  <c:v>0.11893351800554017</c:v>
                </c:pt>
                <c:pt idx="1357">
                  <c:v>0.11778393351800553</c:v>
                </c:pt>
                <c:pt idx="1358">
                  <c:v>0.12632963988919668</c:v>
                </c:pt>
                <c:pt idx="1359">
                  <c:v>0.11058171745152355</c:v>
                </c:pt>
                <c:pt idx="1360">
                  <c:v>0.12929362880886427</c:v>
                </c:pt>
                <c:pt idx="1361">
                  <c:v>0.12940443213296399</c:v>
                </c:pt>
                <c:pt idx="1362">
                  <c:v>0.12034626038781164</c:v>
                </c:pt>
                <c:pt idx="1363">
                  <c:v>0.11952908587257617</c:v>
                </c:pt>
                <c:pt idx="1364">
                  <c:v>0.10649584487534626</c:v>
                </c:pt>
                <c:pt idx="1365">
                  <c:v>0.12673130193905818</c:v>
                </c:pt>
                <c:pt idx="1366">
                  <c:v>0.12588642659279778</c:v>
                </c:pt>
                <c:pt idx="1367">
                  <c:v>0.13483379501385043</c:v>
                </c:pt>
                <c:pt idx="1368">
                  <c:v>9.970914127423823E-2</c:v>
                </c:pt>
                <c:pt idx="1369">
                  <c:v>0.13835180055401661</c:v>
                </c:pt>
                <c:pt idx="1370">
                  <c:v>0.11778393351800553</c:v>
                </c:pt>
                <c:pt idx="1371">
                  <c:v>0.1352770083102493</c:v>
                </c:pt>
                <c:pt idx="1372">
                  <c:v>0.11466759002770083</c:v>
                </c:pt>
                <c:pt idx="1373">
                  <c:v>9.8601108033241E-2</c:v>
                </c:pt>
                <c:pt idx="1374">
                  <c:v>0.10524930747922438</c:v>
                </c:pt>
                <c:pt idx="1375">
                  <c:v>0.13156509695290858</c:v>
                </c:pt>
                <c:pt idx="1376">
                  <c:v>0.10912742382271468</c:v>
                </c:pt>
                <c:pt idx="1377">
                  <c:v>0.1246398891966759</c:v>
                </c:pt>
                <c:pt idx="1378">
                  <c:v>0.13018005540166205</c:v>
                </c:pt>
                <c:pt idx="1379">
                  <c:v>0.16804709141274238</c:v>
                </c:pt>
                <c:pt idx="1380">
                  <c:v>0.16195290858725761</c:v>
                </c:pt>
                <c:pt idx="1381">
                  <c:v>0.1686842105263158</c:v>
                </c:pt>
                <c:pt idx="1382">
                  <c:v>0.16259002770083103</c:v>
                </c:pt>
                <c:pt idx="1383">
                  <c:v>0.10897506925207756</c:v>
                </c:pt>
                <c:pt idx="1384">
                  <c:v>0.10343490304709141</c:v>
                </c:pt>
                <c:pt idx="1385">
                  <c:v>8.6468144044321335E-2</c:v>
                </c:pt>
                <c:pt idx="1386">
                  <c:v>0.12081717451523545</c:v>
                </c:pt>
                <c:pt idx="1387">
                  <c:v>0.12635734072022162</c:v>
                </c:pt>
                <c:pt idx="1388">
                  <c:v>0.11817174515235457</c:v>
                </c:pt>
                <c:pt idx="1389">
                  <c:v>0.12386426592797783</c:v>
                </c:pt>
                <c:pt idx="1390">
                  <c:v>9.7631578947368416E-2</c:v>
                </c:pt>
                <c:pt idx="1391">
                  <c:v>0.10897506925207756</c:v>
                </c:pt>
                <c:pt idx="1392">
                  <c:v>0.12371191135734072</c:v>
                </c:pt>
                <c:pt idx="1393">
                  <c:v>0.12940443213296399</c:v>
                </c:pt>
                <c:pt idx="1394">
                  <c:v>0.11817174515235457</c:v>
                </c:pt>
                <c:pt idx="1395">
                  <c:v>9.2091412742382278E-2</c:v>
                </c:pt>
                <c:pt idx="1396">
                  <c:v>0.11263157894736842</c:v>
                </c:pt>
                <c:pt idx="1397">
                  <c:v>9.7894736842105257E-2</c:v>
                </c:pt>
                <c:pt idx="1398">
                  <c:v>0.11451523545706371</c:v>
                </c:pt>
                <c:pt idx="1399">
                  <c:v>0.10897506925207756</c:v>
                </c:pt>
                <c:pt idx="1400">
                  <c:v>0.12218836565096954</c:v>
                </c:pt>
                <c:pt idx="1401">
                  <c:v>0.11954293628808864</c:v>
                </c:pt>
                <c:pt idx="1402">
                  <c:v>0.10343490304709141</c:v>
                </c:pt>
                <c:pt idx="1403">
                  <c:v>0.1250831024930748</c:v>
                </c:pt>
                <c:pt idx="1404">
                  <c:v>0.11400277008310249</c:v>
                </c:pt>
                <c:pt idx="1405">
                  <c:v>9.7631578947368416E-2</c:v>
                </c:pt>
                <c:pt idx="1406">
                  <c:v>0.12772853185595567</c:v>
                </c:pt>
                <c:pt idx="1407">
                  <c:v>9.7894736842105257E-2</c:v>
                </c:pt>
                <c:pt idx="1408">
                  <c:v>9.2091412742382278E-2</c:v>
                </c:pt>
                <c:pt idx="1409">
                  <c:v>0.11451523545706371</c:v>
                </c:pt>
                <c:pt idx="1410">
                  <c:v>8.6468144044321335E-2</c:v>
                </c:pt>
                <c:pt idx="1411">
                  <c:v>0.12523545706371192</c:v>
                </c:pt>
                <c:pt idx="1412">
                  <c:v>0.10897506925207756</c:v>
                </c:pt>
                <c:pt idx="1413">
                  <c:v>0.11954293628808864</c:v>
                </c:pt>
                <c:pt idx="1414">
                  <c:v>0.13077562326869807</c:v>
                </c:pt>
                <c:pt idx="1415">
                  <c:v>0.1246398891966759</c:v>
                </c:pt>
                <c:pt idx="1416">
                  <c:v>0.10635734072022161</c:v>
                </c:pt>
                <c:pt idx="1417">
                  <c:v>0.11632963988919667</c:v>
                </c:pt>
                <c:pt idx="1418">
                  <c:v>0.12186980609418283</c:v>
                </c:pt>
                <c:pt idx="1419">
                  <c:v>9.0290858725761772E-2</c:v>
                </c:pt>
                <c:pt idx="1420">
                  <c:v>9.5831024930747924E-2</c:v>
                </c:pt>
                <c:pt idx="1421">
                  <c:v>0.10081717451523546</c:v>
                </c:pt>
                <c:pt idx="1422">
                  <c:v>9.0842105263157891E-2</c:v>
                </c:pt>
                <c:pt idx="1423">
                  <c:v>7.9277008310249308E-2</c:v>
                </c:pt>
                <c:pt idx="1424">
                  <c:v>8.2036011080332413E-2</c:v>
                </c:pt>
                <c:pt idx="1425">
                  <c:v>9.1648199445983375E-2</c:v>
                </c:pt>
                <c:pt idx="1426">
                  <c:v>9.065096952908587E-2</c:v>
                </c:pt>
                <c:pt idx="1427">
                  <c:v>0.12137119113573407</c:v>
                </c:pt>
                <c:pt idx="1428">
                  <c:v>9.3421052631578946E-2</c:v>
                </c:pt>
                <c:pt idx="1429">
                  <c:v>0.10202216066481995</c:v>
                </c:pt>
                <c:pt idx="1430">
                  <c:v>0.10361495844875346</c:v>
                </c:pt>
                <c:pt idx="1431">
                  <c:v>0.12242382271468144</c:v>
                </c:pt>
                <c:pt idx="1432">
                  <c:v>0.10346260387811634</c:v>
                </c:pt>
                <c:pt idx="1433">
                  <c:v>0.13157894736842105</c:v>
                </c:pt>
                <c:pt idx="1434">
                  <c:v>0.11206371191135735</c:v>
                </c:pt>
                <c:pt idx="1435">
                  <c:v>9.5013850415512469E-2</c:v>
                </c:pt>
                <c:pt idx="1436">
                  <c:v>0.105803324099723</c:v>
                </c:pt>
                <c:pt idx="1437">
                  <c:v>0.11425207756232687</c:v>
                </c:pt>
                <c:pt idx="1438">
                  <c:v>0.12465373961218837</c:v>
                </c:pt>
                <c:pt idx="1439">
                  <c:v>0.10484764542936288</c:v>
                </c:pt>
                <c:pt idx="1440">
                  <c:v>9.6398891966759007E-2</c:v>
                </c:pt>
                <c:pt idx="1441">
                  <c:v>0.13380886426592797</c:v>
                </c:pt>
                <c:pt idx="1442">
                  <c:v>9.7423822714681446E-2</c:v>
                </c:pt>
                <c:pt idx="1443">
                  <c:v>8.3891966759002776E-2</c:v>
                </c:pt>
                <c:pt idx="1444">
                  <c:v>0.10520775623268698</c:v>
                </c:pt>
                <c:pt idx="1445">
                  <c:v>9.4404432132963984E-2</c:v>
                </c:pt>
                <c:pt idx="1446">
                  <c:v>8.9030470914127427E-2</c:v>
                </c:pt>
                <c:pt idx="1447">
                  <c:v>9.7091412742382269E-2</c:v>
                </c:pt>
                <c:pt idx="1448">
                  <c:v>9.3767313019390577E-2</c:v>
                </c:pt>
                <c:pt idx="1449">
                  <c:v>0.10650969529085873</c:v>
                </c:pt>
                <c:pt idx="1450">
                  <c:v>8.4903047091412748E-2</c:v>
                </c:pt>
                <c:pt idx="1451">
                  <c:v>8.9750692520775624E-2</c:v>
                </c:pt>
                <c:pt idx="1452">
                  <c:v>0.10817174515235457</c:v>
                </c:pt>
                <c:pt idx="1453">
                  <c:v>9.8753462603878114E-2</c:v>
                </c:pt>
                <c:pt idx="1454">
                  <c:v>8.6565096952908593E-2</c:v>
                </c:pt>
                <c:pt idx="1455">
                  <c:v>9.5429362880886423E-2</c:v>
                </c:pt>
                <c:pt idx="1456">
                  <c:v>9.141274238227147E-2</c:v>
                </c:pt>
                <c:pt idx="1457">
                  <c:v>6.6468144044321331E-2</c:v>
                </c:pt>
                <c:pt idx="1458">
                  <c:v>5.4002770083102496E-2</c:v>
                </c:pt>
                <c:pt idx="1459">
                  <c:v>6.0927977839335179E-2</c:v>
                </c:pt>
                <c:pt idx="1460">
                  <c:v>4.7077562326869805E-2</c:v>
                </c:pt>
                <c:pt idx="1461">
                  <c:v>6.5637119113573408E-2</c:v>
                </c:pt>
                <c:pt idx="1462">
                  <c:v>4.9293628808864266E-2</c:v>
                </c:pt>
                <c:pt idx="1463">
                  <c:v>5.7049861495844872E-2</c:v>
                </c:pt>
                <c:pt idx="1464">
                  <c:v>5.1509695290858727E-2</c:v>
                </c:pt>
                <c:pt idx="1465">
                  <c:v>6.5914127423822716E-2</c:v>
                </c:pt>
                <c:pt idx="1466">
                  <c:v>5.8988919667590026E-2</c:v>
                </c:pt>
                <c:pt idx="1467">
                  <c:v>2.7603878116343489E-2</c:v>
                </c:pt>
                <c:pt idx="1468">
                  <c:v>3.7022160664819947E-2</c:v>
                </c:pt>
                <c:pt idx="1469">
                  <c:v>3.3518005540166207E-2</c:v>
                </c:pt>
                <c:pt idx="1470">
                  <c:v>2.7603878116343489E-2</c:v>
                </c:pt>
                <c:pt idx="1471">
                  <c:v>3.3518005540166207E-2</c:v>
                </c:pt>
                <c:pt idx="1472">
                  <c:v>3.7022160664819947E-2</c:v>
                </c:pt>
                <c:pt idx="1473">
                  <c:v>3.7022160664819947E-2</c:v>
                </c:pt>
                <c:pt idx="1474">
                  <c:v>2.7603878116343489E-2</c:v>
                </c:pt>
                <c:pt idx="1475">
                  <c:v>3.3518005540166207E-2</c:v>
                </c:pt>
                <c:pt idx="1476">
                  <c:v>2.801939058171745E-2</c:v>
                </c:pt>
                <c:pt idx="1477">
                  <c:v>3.7022160664819947E-2</c:v>
                </c:pt>
                <c:pt idx="1478">
                  <c:v>3.3933518005540168E-2</c:v>
                </c:pt>
                <c:pt idx="1479">
                  <c:v>3.7022160664819947E-2</c:v>
                </c:pt>
                <c:pt idx="1480">
                  <c:v>2.801939058171745E-2</c:v>
                </c:pt>
                <c:pt idx="1481">
                  <c:v>2.7603878116343489E-2</c:v>
                </c:pt>
                <c:pt idx="1482">
                  <c:v>3.3933518005540168E-2</c:v>
                </c:pt>
                <c:pt idx="1483">
                  <c:v>3.7022160664819947E-2</c:v>
                </c:pt>
                <c:pt idx="1484">
                  <c:v>3.3518005540166207E-2</c:v>
                </c:pt>
                <c:pt idx="1485">
                  <c:v>0.11945983379501385</c:v>
                </c:pt>
                <c:pt idx="1486">
                  <c:v>0.11128808864265928</c:v>
                </c:pt>
                <c:pt idx="1487">
                  <c:v>0.10383656509695291</c:v>
                </c:pt>
                <c:pt idx="1488">
                  <c:v>0.11200831024930748</c:v>
                </c:pt>
                <c:pt idx="1489">
                  <c:v>0.12106648199445984</c:v>
                </c:pt>
                <c:pt idx="1490">
                  <c:v>0.11289473684210527</c:v>
                </c:pt>
                <c:pt idx="1491">
                  <c:v>0.10606648199445984</c:v>
                </c:pt>
                <c:pt idx="1492">
                  <c:v>0.11423822714681441</c:v>
                </c:pt>
                <c:pt idx="1493">
                  <c:v>0.10702216066481994</c:v>
                </c:pt>
                <c:pt idx="1494">
                  <c:v>0.11519390581717452</c:v>
                </c:pt>
                <c:pt idx="1495">
                  <c:v>0</c:v>
                </c:pt>
                <c:pt idx="1496">
                  <c:v>0</c:v>
                </c:pt>
                <c:pt idx="1497">
                  <c:v>0</c:v>
                </c:pt>
                <c:pt idx="1498">
                  <c:v>0</c:v>
                </c:pt>
                <c:pt idx="1499">
                  <c:v>0.10027700831024931</c:v>
                </c:pt>
                <c:pt idx="1500">
                  <c:v>8.8642659279778394E-2</c:v>
                </c:pt>
                <c:pt idx="1501">
                  <c:v>8.8919667590027701E-2</c:v>
                </c:pt>
                <c:pt idx="1502">
                  <c:v>0.10332409972299168</c:v>
                </c:pt>
                <c:pt idx="1503">
                  <c:v>8.8919667590027701E-2</c:v>
                </c:pt>
                <c:pt idx="1504">
                  <c:v>0.10332409972299168</c:v>
                </c:pt>
                <c:pt idx="1505">
                  <c:v>6.0443213296398894E-2</c:v>
                </c:pt>
                <c:pt idx="1506">
                  <c:v>5.227146814404432E-2</c:v>
                </c:pt>
                <c:pt idx="1507">
                  <c:v>6.1468144044321327E-2</c:v>
                </c:pt>
                <c:pt idx="1508">
                  <c:v>5.3393351800554018E-2</c:v>
                </c:pt>
                <c:pt idx="1509">
                  <c:v>6.2174515235457063E-2</c:v>
                </c:pt>
                <c:pt idx="1510">
                  <c:v>5.4099722991689754E-2</c:v>
                </c:pt>
                <c:pt idx="1511">
                  <c:v>1</c:v>
                </c:pt>
                <c:pt idx="1512">
                  <c:v>0.90855955678670364</c:v>
                </c:pt>
                <c:pt idx="1513">
                  <c:v>0.90855955678670364</c:v>
                </c:pt>
                <c:pt idx="1514">
                  <c:v>0.92240997229916899</c:v>
                </c:pt>
                <c:pt idx="1515">
                  <c:v>4.9584487534626038E-4</c:v>
                </c:pt>
                <c:pt idx="1516">
                  <c:v>3.6648199445983381E-3</c:v>
                </c:pt>
                <c:pt idx="1517">
                  <c:v>2.5346260387811635E-3</c:v>
                </c:pt>
                <c:pt idx="1518">
                  <c:v>2.0941828254847647E-3</c:v>
                </c:pt>
                <c:pt idx="1519">
                  <c:v>1.9168975069252078E-3</c:v>
                </c:pt>
                <c:pt idx="1520">
                  <c:v>2.5761772853185594E-3</c:v>
                </c:pt>
                <c:pt idx="1521">
                  <c:v>1.9861495844875347E-3</c:v>
                </c:pt>
                <c:pt idx="1522">
                  <c:v>2.8614958448753463E-3</c:v>
                </c:pt>
                <c:pt idx="1523">
                  <c:v>1.9750692520775623E-3</c:v>
                </c:pt>
                <c:pt idx="1524">
                  <c:v>1.1966759002770082E-3</c:v>
                </c:pt>
                <c:pt idx="1525">
                  <c:v>4.1939058171745151E-3</c:v>
                </c:pt>
                <c:pt idx="1526">
                  <c:v>4.6980609418282547E-3</c:v>
                </c:pt>
                <c:pt idx="1527">
                  <c:v>1.6426592797783933E-3</c:v>
                </c:pt>
                <c:pt idx="1528">
                  <c:v>4.2603878116343492E-3</c:v>
                </c:pt>
                <c:pt idx="1529">
                  <c:v>2.409972299168975E-3</c:v>
                </c:pt>
                <c:pt idx="1530">
                  <c:v>5.8448753462603882E-4</c:v>
                </c:pt>
                <c:pt idx="1531">
                  <c:v>3.3407202216066481E-3</c:v>
                </c:pt>
                <c:pt idx="1532">
                  <c:v>3.0997229916897508E-3</c:v>
                </c:pt>
                <c:pt idx="1533">
                  <c:v>3.3628808864265927E-3</c:v>
                </c:pt>
                <c:pt idx="1534">
                  <c:v>2.3628808864265926E-3</c:v>
                </c:pt>
                <c:pt idx="1535">
                  <c:v>3.3822714681440444E-3</c:v>
                </c:pt>
                <c:pt idx="1536">
                  <c:v>1.3656509695290859E-3</c:v>
                </c:pt>
                <c:pt idx="1537">
                  <c:v>2.6204986149584489E-3</c:v>
                </c:pt>
                <c:pt idx="1538">
                  <c:v>2.8005540166204986E-3</c:v>
                </c:pt>
                <c:pt idx="1539">
                  <c:v>2.3739612188365651E-3</c:v>
                </c:pt>
                <c:pt idx="1540">
                  <c:v>3.404432132963989E-3</c:v>
                </c:pt>
                <c:pt idx="1541">
                  <c:v>2.2188365650969528E-3</c:v>
                </c:pt>
                <c:pt idx="1542">
                  <c:v>1.7645429362880887E-3</c:v>
                </c:pt>
                <c:pt idx="1543">
                  <c:v>2.6620498614958448E-3</c:v>
                </c:pt>
                <c:pt idx="1544">
                  <c:v>3.0664819944598337E-3</c:v>
                </c:pt>
                <c:pt idx="1545">
                  <c:v>3.8614958448753463E-3</c:v>
                </c:pt>
                <c:pt idx="1546">
                  <c:v>1.9085872576177286E-3</c:v>
                </c:pt>
                <c:pt idx="1547">
                  <c:v>4.8975069252077561E-3</c:v>
                </c:pt>
                <c:pt idx="1548">
                  <c:v>9.695290858725762E-4</c:v>
                </c:pt>
                <c:pt idx="1549">
                  <c:v>3.5706371191135734E-3</c:v>
                </c:pt>
                <c:pt idx="1550">
                  <c:v>1.1440443213296399E-3</c:v>
                </c:pt>
                <c:pt idx="1551">
                  <c:v>5.3407202216066482E-3</c:v>
                </c:pt>
                <c:pt idx="1552">
                  <c:v>4.3739612188365652E-3</c:v>
                </c:pt>
                <c:pt idx="1553">
                  <c:v>2.858725761772853E-3</c:v>
                </c:pt>
                <c:pt idx="1554">
                  <c:v>3.296398891966759E-3</c:v>
                </c:pt>
                <c:pt idx="1555">
                  <c:v>6.8116343490304709E-2</c:v>
                </c:pt>
                <c:pt idx="1556">
                  <c:v>4.8961218836565096E-2</c:v>
                </c:pt>
                <c:pt idx="1557">
                  <c:v>3.7493074792243765E-2</c:v>
                </c:pt>
                <c:pt idx="1558">
                  <c:v>4.7202216066481992E-2</c:v>
                </c:pt>
                <c:pt idx="1559">
                  <c:v>5.3822714681440446E-2</c:v>
                </c:pt>
                <c:pt idx="1560">
                  <c:v>5.5526315789473688E-2</c:v>
                </c:pt>
                <c:pt idx="1561">
                  <c:v>6.8116343490304709E-2</c:v>
                </c:pt>
                <c:pt idx="1562">
                  <c:v>5.5526315789473688E-2</c:v>
                </c:pt>
                <c:pt idx="1563">
                  <c:v>3.7493074792243765E-2</c:v>
                </c:pt>
                <c:pt idx="1564">
                  <c:v>3.8947368421052633E-2</c:v>
                </c:pt>
                <c:pt idx="1565">
                  <c:v>5.5817174515235456E-2</c:v>
                </c:pt>
                <c:pt idx="1566">
                  <c:v>4.994459833795014E-2</c:v>
                </c:pt>
                <c:pt idx="1567">
                  <c:v>3.598337950138504E-2</c:v>
                </c:pt>
                <c:pt idx="1568">
                  <c:v>4.2174515235457066E-2</c:v>
                </c:pt>
                <c:pt idx="1569">
                  <c:v>4.5664819944598339E-2</c:v>
                </c:pt>
                <c:pt idx="1570">
                  <c:v>3.4750692520775624E-2</c:v>
                </c:pt>
                <c:pt idx="1571">
                  <c:v>2.865650969529086E-2</c:v>
                </c:pt>
                <c:pt idx="1572">
                  <c:v>4.5318559556786701E-2</c:v>
                </c:pt>
                <c:pt idx="1573">
                  <c:v>4.8033240997229915E-2</c:v>
                </c:pt>
                <c:pt idx="1574">
                  <c:v>4.3060941828254845E-2</c:v>
                </c:pt>
                <c:pt idx="1575">
                  <c:v>2.9072022160664821E-2</c:v>
                </c:pt>
                <c:pt idx="1576">
                  <c:v>5.5637119113573406E-2</c:v>
                </c:pt>
                <c:pt idx="1577">
                  <c:v>3.5166204986149585E-2</c:v>
                </c:pt>
                <c:pt idx="1578">
                  <c:v>3.6357340720221606E-2</c:v>
                </c:pt>
                <c:pt idx="1579">
                  <c:v>7.9487534626038775E-2</c:v>
                </c:pt>
                <c:pt idx="1580">
                  <c:v>8.4196675900277004E-2</c:v>
                </c:pt>
                <c:pt idx="1581">
                  <c:v>8.9182825484764541E-2</c:v>
                </c:pt>
                <c:pt idx="1582">
                  <c:v>8.9459833795013849E-2</c:v>
                </c:pt>
                <c:pt idx="1583">
                  <c:v>9.8878116343490308E-2</c:v>
                </c:pt>
                <c:pt idx="1584">
                  <c:v>9.3891966759002771E-2</c:v>
                </c:pt>
                <c:pt idx="1585">
                  <c:v>8.8351800554016618E-2</c:v>
                </c:pt>
                <c:pt idx="1586">
                  <c:v>8.3919667590027697E-2</c:v>
                </c:pt>
                <c:pt idx="1587">
                  <c:v>9.3891966759002771E-2</c:v>
                </c:pt>
                <c:pt idx="1588">
                  <c:v>8.3919667590027697E-2</c:v>
                </c:pt>
                <c:pt idx="1589">
                  <c:v>8.9182825484764541E-2</c:v>
                </c:pt>
                <c:pt idx="1590">
                  <c:v>8.4196675900277004E-2</c:v>
                </c:pt>
                <c:pt idx="1591">
                  <c:v>8.8351800554016618E-2</c:v>
                </c:pt>
                <c:pt idx="1592">
                  <c:v>9.3337950138504155E-2</c:v>
                </c:pt>
                <c:pt idx="1593">
                  <c:v>8.9459833795013849E-2</c:v>
                </c:pt>
                <c:pt idx="1594">
                  <c:v>9.3337950138504155E-2</c:v>
                </c:pt>
                <c:pt idx="1595">
                  <c:v>9.8878116343490308E-2</c:v>
                </c:pt>
                <c:pt idx="1596">
                  <c:v>7.9487534626038775E-2</c:v>
                </c:pt>
                <c:pt idx="1597">
                  <c:v>7.7548476454293636E-2</c:v>
                </c:pt>
                <c:pt idx="1598">
                  <c:v>9.7770083102493077E-2</c:v>
                </c:pt>
                <c:pt idx="1599">
                  <c:v>9.278393351800554E-2</c:v>
                </c:pt>
                <c:pt idx="1600">
                  <c:v>9.7770083102493077E-2</c:v>
                </c:pt>
                <c:pt idx="1601">
                  <c:v>8.7243767313019388E-2</c:v>
                </c:pt>
                <c:pt idx="1602">
                  <c:v>8.7243767313019388E-2</c:v>
                </c:pt>
                <c:pt idx="1603">
                  <c:v>8.3088642659279774E-2</c:v>
                </c:pt>
                <c:pt idx="1604">
                  <c:v>9.0013850415512464E-2</c:v>
                </c:pt>
                <c:pt idx="1605">
                  <c:v>9.278393351800554E-2</c:v>
                </c:pt>
                <c:pt idx="1606">
                  <c:v>8.4473684210526312E-2</c:v>
                </c:pt>
                <c:pt idx="1607">
                  <c:v>8.4473684210526312E-2</c:v>
                </c:pt>
                <c:pt idx="1608">
                  <c:v>9.0013850415512464E-2</c:v>
                </c:pt>
                <c:pt idx="1609">
                  <c:v>5.7603878116343488E-2</c:v>
                </c:pt>
                <c:pt idx="1610">
                  <c:v>6.0927977839335179E-2</c:v>
                </c:pt>
                <c:pt idx="1611">
                  <c:v>6.3698060941828255E-2</c:v>
                </c:pt>
                <c:pt idx="1612">
                  <c:v>5.5387811634349034E-2</c:v>
                </c:pt>
                <c:pt idx="1613">
                  <c:v>6.7299168975069254E-2</c:v>
                </c:pt>
                <c:pt idx="1614">
                  <c:v>5.6357340720221603E-2</c:v>
                </c:pt>
                <c:pt idx="1615">
                  <c:v>6.1897506925207756E-2</c:v>
                </c:pt>
                <c:pt idx="1616">
                  <c:v>6.4667590027700825E-2</c:v>
                </c:pt>
                <c:pt idx="1617">
                  <c:v>6.9930747922437669E-2</c:v>
                </c:pt>
                <c:pt idx="1618">
                  <c:v>5.8573407202216064E-2</c:v>
                </c:pt>
                <c:pt idx="1619">
                  <c:v>6.2590027700831025E-2</c:v>
                </c:pt>
                <c:pt idx="1620">
                  <c:v>5.6772853185595565E-2</c:v>
                </c:pt>
                <c:pt idx="1621">
                  <c:v>6.5360110803324101E-2</c:v>
                </c:pt>
                <c:pt idx="1622">
                  <c:v>7.0623268698060945E-2</c:v>
                </c:pt>
                <c:pt idx="1623">
                  <c:v>5.8988919667590026E-2</c:v>
                </c:pt>
                <c:pt idx="1624">
                  <c:v>7.006925207756233E-2</c:v>
                </c:pt>
                <c:pt idx="1625">
                  <c:v>8.2534626038781159E-2</c:v>
                </c:pt>
                <c:pt idx="1626">
                  <c:v>9.1121883656509695E-2</c:v>
                </c:pt>
                <c:pt idx="1627">
                  <c:v>7.006925207756233E-2</c:v>
                </c:pt>
                <c:pt idx="1628">
                  <c:v>8.5193905817174509E-2</c:v>
                </c:pt>
                <c:pt idx="1629">
                  <c:v>7.588642659279779E-2</c:v>
                </c:pt>
                <c:pt idx="1630">
                  <c:v>7.588642659279779E-2</c:v>
                </c:pt>
                <c:pt idx="1631">
                  <c:v>6.4182825484764547E-2</c:v>
                </c:pt>
                <c:pt idx="1632">
                  <c:v>7.893351800554016E-2</c:v>
                </c:pt>
                <c:pt idx="1633">
                  <c:v>7.9487534626038775E-2</c:v>
                </c:pt>
                <c:pt idx="1634">
                  <c:v>7.588642659279779E-2</c:v>
                </c:pt>
                <c:pt idx="1635">
                  <c:v>8.0872576177285313E-2</c:v>
                </c:pt>
                <c:pt idx="1636">
                  <c:v>7.9487534626038775E-2</c:v>
                </c:pt>
                <c:pt idx="1637">
                  <c:v>7.9653739612188371E-2</c:v>
                </c:pt>
                <c:pt idx="1638">
                  <c:v>9.1121883656509695E-2</c:v>
                </c:pt>
                <c:pt idx="1639">
                  <c:v>7.006925207756233E-2</c:v>
                </c:pt>
                <c:pt idx="1640">
                  <c:v>8.8074792243767311E-2</c:v>
                </c:pt>
                <c:pt idx="1641">
                  <c:v>7.7825484764542943E-2</c:v>
                </c:pt>
                <c:pt idx="1642">
                  <c:v>7.893351800554016E-2</c:v>
                </c:pt>
                <c:pt idx="1643">
                  <c:v>7.006925207756233E-2</c:v>
                </c:pt>
                <c:pt idx="1644">
                  <c:v>7.588642659279779E-2</c:v>
                </c:pt>
                <c:pt idx="1645">
                  <c:v>8.8074792243767311E-2</c:v>
                </c:pt>
                <c:pt idx="1646">
                  <c:v>7.588642659279779E-2</c:v>
                </c:pt>
                <c:pt idx="1647">
                  <c:v>7.7548476454293636E-2</c:v>
                </c:pt>
                <c:pt idx="1648">
                  <c:v>6.4182825484764547E-2</c:v>
                </c:pt>
                <c:pt idx="1649">
                  <c:v>6.4182825484764547E-2</c:v>
                </c:pt>
                <c:pt idx="1650">
                  <c:v>8.2534626038781159E-2</c:v>
                </c:pt>
                <c:pt idx="1651">
                  <c:v>6.4182825484764547E-2</c:v>
                </c:pt>
                <c:pt idx="1652">
                  <c:v>7.588642659279779E-2</c:v>
                </c:pt>
                <c:pt idx="1653">
                  <c:v>7.4501385041551252E-2</c:v>
                </c:pt>
                <c:pt idx="1654">
                  <c:v>7.8379501385041545E-2</c:v>
                </c:pt>
                <c:pt idx="1655">
                  <c:v>8.3088642659279774E-2</c:v>
                </c:pt>
                <c:pt idx="1656">
                  <c:v>8.8628808864265926E-2</c:v>
                </c:pt>
                <c:pt idx="1657">
                  <c:v>7.8102493074792237E-2</c:v>
                </c:pt>
                <c:pt idx="1658">
                  <c:v>8.475069252077562E-2</c:v>
                </c:pt>
                <c:pt idx="1659">
                  <c:v>7.6440443213296405E-2</c:v>
                </c:pt>
                <c:pt idx="1660">
                  <c:v>9.167590027700831E-2</c:v>
                </c:pt>
                <c:pt idx="1661">
                  <c:v>7.8739612188365657E-2</c:v>
                </c:pt>
                <c:pt idx="1662">
                  <c:v>7.6440443213296405E-2</c:v>
                </c:pt>
                <c:pt idx="1663">
                  <c:v>7.0567867036011075E-2</c:v>
                </c:pt>
                <c:pt idx="1664">
                  <c:v>8.004155124653739E-2</c:v>
                </c:pt>
                <c:pt idx="1665">
                  <c:v>8.067867036011081E-2</c:v>
                </c:pt>
                <c:pt idx="1666">
                  <c:v>7.6662049861495843E-2</c:v>
                </c:pt>
                <c:pt idx="1667">
                  <c:v>8.0318559556786698E-2</c:v>
                </c:pt>
                <c:pt idx="1668">
                  <c:v>9.1066481994459839E-2</c:v>
                </c:pt>
                <c:pt idx="1669">
                  <c:v>8.475069252077562E-2</c:v>
                </c:pt>
                <c:pt idx="1670">
                  <c:v>7.7271468144044328E-2</c:v>
                </c:pt>
                <c:pt idx="1671">
                  <c:v>7.5055401662049867E-2</c:v>
                </c:pt>
                <c:pt idx="1672">
                  <c:v>8.1426592797783928E-2</c:v>
                </c:pt>
                <c:pt idx="1673">
                  <c:v>7.7271468144044328E-2</c:v>
                </c:pt>
                <c:pt idx="1674">
                  <c:v>7.0567867036011075E-2</c:v>
                </c:pt>
                <c:pt idx="1675">
                  <c:v>6.5360110803324101E-2</c:v>
                </c:pt>
                <c:pt idx="1676">
                  <c:v>7.8739612188365657E-2</c:v>
                </c:pt>
                <c:pt idx="1677">
                  <c:v>6.5360110803324101E-2</c:v>
                </c:pt>
                <c:pt idx="1678">
                  <c:v>6.6468144044321331E-2</c:v>
                </c:pt>
                <c:pt idx="1679">
                  <c:v>8.0318559556786698E-2</c:v>
                </c:pt>
                <c:pt idx="1680">
                  <c:v>8.004155124653739E-2</c:v>
                </c:pt>
                <c:pt idx="1681">
                  <c:v>9.4113573407202222E-2</c:v>
                </c:pt>
                <c:pt idx="1682">
                  <c:v>7.9709141274238227E-2</c:v>
                </c:pt>
                <c:pt idx="1683">
                  <c:v>8.8628808864265926E-2</c:v>
                </c:pt>
                <c:pt idx="1684">
                  <c:v>8.372576177285318E-2</c:v>
                </c:pt>
                <c:pt idx="1685">
                  <c:v>9.4113573407202222E-2</c:v>
                </c:pt>
                <c:pt idx="1686">
                  <c:v>8.1703601108033236E-2</c:v>
                </c:pt>
                <c:pt idx="1687">
                  <c:v>7.2008310249307483E-2</c:v>
                </c:pt>
                <c:pt idx="1688">
                  <c:v>9.167590027700831E-2</c:v>
                </c:pt>
                <c:pt idx="1689">
                  <c:v>8.3088642659279774E-2</c:v>
                </c:pt>
                <c:pt idx="1690">
                  <c:v>8.1703601108033236E-2</c:v>
                </c:pt>
                <c:pt idx="1691">
                  <c:v>7.2008310249307483E-2</c:v>
                </c:pt>
                <c:pt idx="1692">
                  <c:v>9.1066481994459839E-2</c:v>
                </c:pt>
                <c:pt idx="1693">
                  <c:v>7.6980609418282553E-2</c:v>
                </c:pt>
                <c:pt idx="1694">
                  <c:v>7.2216066481994454E-2</c:v>
                </c:pt>
                <c:pt idx="1695">
                  <c:v>9.1274238227146809E-2</c:v>
                </c:pt>
                <c:pt idx="1696">
                  <c:v>8.4958448753462604E-2</c:v>
                </c:pt>
                <c:pt idx="1697">
                  <c:v>7.2216066481994454E-2</c:v>
                </c:pt>
                <c:pt idx="1698">
                  <c:v>8.191135734072022E-2</c:v>
                </c:pt>
                <c:pt idx="1699">
                  <c:v>7.8947368421052627E-2</c:v>
                </c:pt>
                <c:pt idx="1700">
                  <c:v>6.6468144044321331E-2</c:v>
                </c:pt>
                <c:pt idx="1701">
                  <c:v>9.4321329639889193E-2</c:v>
                </c:pt>
                <c:pt idx="1702">
                  <c:v>8.0027700831024937E-2</c:v>
                </c:pt>
                <c:pt idx="1703">
                  <c:v>9.4321329639889193E-2</c:v>
                </c:pt>
                <c:pt idx="1704">
                  <c:v>8.4958448753462604E-2</c:v>
                </c:pt>
                <c:pt idx="1705">
                  <c:v>6.5069252077562326E-2</c:v>
                </c:pt>
                <c:pt idx="1706">
                  <c:v>9.1274238227146809E-2</c:v>
                </c:pt>
                <c:pt idx="1707">
                  <c:v>7.6980609418282553E-2</c:v>
                </c:pt>
                <c:pt idx="1708">
                  <c:v>8.0027700831024937E-2</c:v>
                </c:pt>
                <c:pt idx="1709">
                  <c:v>7.8947368421052627E-2</c:v>
                </c:pt>
                <c:pt idx="1710">
                  <c:v>8.191135734072022E-2</c:v>
                </c:pt>
                <c:pt idx="1711">
                  <c:v>6.5069252077562326E-2</c:v>
                </c:pt>
                <c:pt idx="1712">
                  <c:v>6.6468144044321331E-2</c:v>
                </c:pt>
                <c:pt idx="1713">
                  <c:v>8.2063711911357334E-2</c:v>
                </c:pt>
                <c:pt idx="1714">
                  <c:v>5.0401662049861497E-2</c:v>
                </c:pt>
                <c:pt idx="1715">
                  <c:v>6.1454293628808866E-2</c:v>
                </c:pt>
                <c:pt idx="1716">
                  <c:v>6.9210526315789472E-2</c:v>
                </c:pt>
                <c:pt idx="1717">
                  <c:v>7.9016620498614965E-2</c:v>
                </c:pt>
                <c:pt idx="1718">
                  <c:v>6.7022160664819946E-2</c:v>
                </c:pt>
                <c:pt idx="1719">
                  <c:v>7.9016620498614965E-2</c:v>
                </c:pt>
                <c:pt idx="1720">
                  <c:v>8.2063711911357334E-2</c:v>
                </c:pt>
                <c:pt idx="1721">
                  <c:v>6.7022160664819946E-2</c:v>
                </c:pt>
                <c:pt idx="1722">
                  <c:v>5.8407202216066482E-2</c:v>
                </c:pt>
                <c:pt idx="1723">
                  <c:v>5.4833795013850418E-2</c:v>
                </c:pt>
                <c:pt idx="1724">
                  <c:v>7.2340720221606647E-2</c:v>
                </c:pt>
                <c:pt idx="1725">
                  <c:v>8.4418282548476456E-2</c:v>
                </c:pt>
                <c:pt idx="1726">
                  <c:v>7.3891966759002767E-2</c:v>
                </c:pt>
                <c:pt idx="1727">
                  <c:v>5.1786703601108035E-2</c:v>
                </c:pt>
                <c:pt idx="1728">
                  <c:v>6.49584487534626E-2</c:v>
                </c:pt>
                <c:pt idx="1729">
                  <c:v>6.49584487534626E-2</c:v>
                </c:pt>
                <c:pt idx="1730">
                  <c:v>6.8005540166204984E-2</c:v>
                </c:pt>
                <c:pt idx="1731">
                  <c:v>6.6163434903047089E-2</c:v>
                </c:pt>
                <c:pt idx="1732">
                  <c:v>7.5387811634349031E-2</c:v>
                </c:pt>
                <c:pt idx="1733">
                  <c:v>6.3975069252077563E-2</c:v>
                </c:pt>
                <c:pt idx="1734">
                  <c:v>6.6163434903047089E-2</c:v>
                </c:pt>
                <c:pt idx="1735">
                  <c:v>8.1371191135734072E-2</c:v>
                </c:pt>
                <c:pt idx="1736">
                  <c:v>6.3975069252077563E-2</c:v>
                </c:pt>
                <c:pt idx="1737">
                  <c:v>5.1786703601108035E-2</c:v>
                </c:pt>
                <c:pt idx="1738">
                  <c:v>5.8407202216066482E-2</c:v>
                </c:pt>
                <c:pt idx="1739">
                  <c:v>6.2894736842105267E-2</c:v>
                </c:pt>
                <c:pt idx="1740">
                  <c:v>7.5387811634349031E-2</c:v>
                </c:pt>
                <c:pt idx="1741">
                  <c:v>5.4833795013850418E-2</c:v>
                </c:pt>
                <c:pt idx="1742">
                  <c:v>8.4418282548476456E-2</c:v>
                </c:pt>
                <c:pt idx="1743">
                  <c:v>7.2340720221606647E-2</c:v>
                </c:pt>
                <c:pt idx="1744">
                  <c:v>7.3891966759002767E-2</c:v>
                </c:pt>
                <c:pt idx="1745">
                  <c:v>8.1371191135734072E-2</c:v>
                </c:pt>
                <c:pt idx="1746">
                  <c:v>6.8005540166204984E-2</c:v>
                </c:pt>
                <c:pt idx="1747">
                  <c:v>5.9847645429362883E-2</c:v>
                </c:pt>
                <c:pt idx="1748">
                  <c:v>7.693905817174515E-2</c:v>
                </c:pt>
                <c:pt idx="1749">
                  <c:v>7.693905817174515E-2</c:v>
                </c:pt>
                <c:pt idx="1750">
                  <c:v>6.2894736842105267E-2</c:v>
                </c:pt>
                <c:pt idx="1751">
                  <c:v>6.1454293628808866E-2</c:v>
                </c:pt>
                <c:pt idx="1752">
                  <c:v>5.9847645429362883E-2</c:v>
                </c:pt>
                <c:pt idx="1753">
                  <c:v>6.9210526315789472E-2</c:v>
                </c:pt>
                <c:pt idx="1754">
                  <c:v>6.6468144044321331E-2</c:v>
                </c:pt>
                <c:pt idx="1755">
                  <c:v>6.9515235457063715E-2</c:v>
                </c:pt>
                <c:pt idx="1756">
                  <c:v>5.6648199445983378E-2</c:v>
                </c:pt>
                <c:pt idx="1757">
                  <c:v>4.9293628808864266E-2</c:v>
                </c:pt>
                <c:pt idx="1758">
                  <c:v>6.6412742382271461E-2</c:v>
                </c:pt>
                <c:pt idx="1759">
                  <c:v>5.3601108033240995E-2</c:v>
                </c:pt>
                <c:pt idx="1760">
                  <c:v>6.9515235457063715E-2</c:v>
                </c:pt>
                <c:pt idx="1761">
                  <c:v>4.8739612188365651E-2</c:v>
                </c:pt>
                <c:pt idx="1762">
                  <c:v>8.1578947368421056E-2</c:v>
                </c:pt>
                <c:pt idx="1763">
                  <c:v>8.1578947368421056E-2</c:v>
                </c:pt>
                <c:pt idx="1764">
                  <c:v>5.6648199445983378E-2</c:v>
                </c:pt>
                <c:pt idx="1765">
                  <c:v>8.462603878116344E-2</c:v>
                </c:pt>
                <c:pt idx="1766">
                  <c:v>6.6412742382271461E-2</c:v>
                </c:pt>
                <c:pt idx="1767">
                  <c:v>6.0927977839335179E-2</c:v>
                </c:pt>
                <c:pt idx="1768">
                  <c:v>8.462603878116344E-2</c:v>
                </c:pt>
                <c:pt idx="1769">
                  <c:v>5.3601108033240995E-2</c:v>
                </c:pt>
                <c:pt idx="1770">
                  <c:v>4.9293628808864266E-2</c:v>
                </c:pt>
                <c:pt idx="1771">
                  <c:v>6.6468144044321331E-2</c:v>
                </c:pt>
                <c:pt idx="1772">
                  <c:v>6.0927977839335179E-2</c:v>
                </c:pt>
                <c:pt idx="1773">
                  <c:v>5.1177285318559557E-2</c:v>
                </c:pt>
                <c:pt idx="1774">
                  <c:v>4.9847645429362882E-2</c:v>
                </c:pt>
                <c:pt idx="1775">
                  <c:v>6.0927977839335179E-2</c:v>
                </c:pt>
                <c:pt idx="1776">
                  <c:v>5.5096952908587259E-2</c:v>
                </c:pt>
                <c:pt idx="1777">
                  <c:v>8.462603878116344E-2</c:v>
                </c:pt>
                <c:pt idx="1778">
                  <c:v>6.6412742382271461E-2</c:v>
                </c:pt>
                <c:pt idx="1779">
                  <c:v>5.6648199445983378E-2</c:v>
                </c:pt>
                <c:pt idx="1780">
                  <c:v>0</c:v>
                </c:pt>
                <c:pt idx="1781">
                  <c:v>0</c:v>
                </c:pt>
                <c:pt idx="1782">
                  <c:v>0</c:v>
                </c:pt>
                <c:pt idx="1783">
                  <c:v>0</c:v>
                </c:pt>
                <c:pt idx="1784">
                  <c:v>0</c:v>
                </c:pt>
                <c:pt idx="1785">
                  <c:v>0</c:v>
                </c:pt>
                <c:pt idx="1786">
                  <c:v>0.10257617728531856</c:v>
                </c:pt>
                <c:pt idx="1787">
                  <c:v>0.10990304709141274</c:v>
                </c:pt>
                <c:pt idx="1788">
                  <c:v>0.11795013850415513</c:v>
                </c:pt>
                <c:pt idx="1789">
                  <c:v>0.10145429362880887</c:v>
                </c:pt>
                <c:pt idx="1790">
                  <c:v>0.12710526315789475</c:v>
                </c:pt>
                <c:pt idx="1791">
                  <c:v>9.4127423822714676E-2</c:v>
                </c:pt>
                <c:pt idx="1792">
                  <c:v>0.13790858725761773</c:v>
                </c:pt>
                <c:pt idx="1793">
                  <c:v>5.1925207756232689E-2</c:v>
                </c:pt>
                <c:pt idx="1794">
                  <c:v>6.023545706371191E-2</c:v>
                </c:pt>
                <c:pt idx="1795">
                  <c:v>6.2867036011080332E-2</c:v>
                </c:pt>
                <c:pt idx="1796">
                  <c:v>6.8407202216066484E-2</c:v>
                </c:pt>
                <c:pt idx="1797">
                  <c:v>5.7742382271468141E-2</c:v>
                </c:pt>
                <c:pt idx="1798">
                  <c:v>6.4349030470914129E-2</c:v>
                </c:pt>
                <c:pt idx="1799">
                  <c:v>6.9889196675900281E-2</c:v>
                </c:pt>
                <c:pt idx="1800">
                  <c:v>6.1094182825484768E-2</c:v>
                </c:pt>
                <c:pt idx="1801">
                  <c:v>5.8878116343490307E-2</c:v>
                </c:pt>
                <c:pt idx="1802">
                  <c:v>5.2783933518005539E-2</c:v>
                </c:pt>
                <c:pt idx="1803">
                  <c:v>6.178670360110803E-2</c:v>
                </c:pt>
                <c:pt idx="1804">
                  <c:v>5.3476454293628808E-2</c:v>
                </c:pt>
                <c:pt idx="1805">
                  <c:v>6.5041551246537391E-2</c:v>
                </c:pt>
                <c:pt idx="1806">
                  <c:v>7.0581717451523543E-2</c:v>
                </c:pt>
                <c:pt idx="1807">
                  <c:v>6.8407202216066484E-2</c:v>
                </c:pt>
                <c:pt idx="1808">
                  <c:v>7.6648199445983375E-2</c:v>
                </c:pt>
                <c:pt idx="1809">
                  <c:v>8.869806094182825E-2</c:v>
                </c:pt>
                <c:pt idx="1810">
                  <c:v>6.9764542936288088E-2</c:v>
                </c:pt>
                <c:pt idx="1811">
                  <c:v>9.2160664819944602E-2</c:v>
                </c:pt>
                <c:pt idx="1812">
                  <c:v>7.7659279778393348E-2</c:v>
                </c:pt>
                <c:pt idx="1813">
                  <c:v>9.3033240997229913E-2</c:v>
                </c:pt>
                <c:pt idx="1814">
                  <c:v>7.8531855955678673E-2</c:v>
                </c:pt>
                <c:pt idx="1815">
                  <c:v>7.1925207756232692E-2</c:v>
                </c:pt>
                <c:pt idx="1816">
                  <c:v>8.0318559556786698E-2</c:v>
                </c:pt>
                <c:pt idx="1817">
                  <c:v>7.2008310249307483E-2</c:v>
                </c:pt>
                <c:pt idx="1818">
                  <c:v>7.7548476454293636E-2</c:v>
                </c:pt>
                <c:pt idx="1819">
                  <c:v>6.7160664819944593E-2</c:v>
                </c:pt>
                <c:pt idx="1820">
                  <c:v>0.10524930747922438</c:v>
                </c:pt>
                <c:pt idx="1821">
                  <c:v>9.970914127423823E-2</c:v>
                </c:pt>
                <c:pt idx="1822">
                  <c:v>8.585872576177285E-2</c:v>
                </c:pt>
                <c:pt idx="1823">
                  <c:v>8.0318559556786698E-2</c:v>
                </c:pt>
                <c:pt idx="1824">
                  <c:v>7.2839335180055406E-2</c:v>
                </c:pt>
                <c:pt idx="1825">
                  <c:v>0.1664819944598338</c:v>
                </c:pt>
                <c:pt idx="1826">
                  <c:v>0.13407202216066483</c:v>
                </c:pt>
                <c:pt idx="1827">
                  <c:v>0.19806094182825484</c:v>
                </c:pt>
                <c:pt idx="1828">
                  <c:v>0.1698060941828255</c:v>
                </c:pt>
                <c:pt idx="1829">
                  <c:v>0.1368421052631579</c:v>
                </c:pt>
                <c:pt idx="1830">
                  <c:v>0.20110803324099724</c:v>
                </c:pt>
                <c:pt idx="1831">
                  <c:v>0.17146814404432134</c:v>
                </c:pt>
                <c:pt idx="1832">
                  <c:v>0.13878116343490304</c:v>
                </c:pt>
                <c:pt idx="1833">
                  <c:v>9.070637119113574E-2</c:v>
                </c:pt>
                <c:pt idx="1834">
                  <c:v>8.3698060941828259E-2</c:v>
                </c:pt>
                <c:pt idx="1835">
                  <c:v>8.4930747922437669E-2</c:v>
                </c:pt>
                <c:pt idx="1836">
                  <c:v>8.696675900277008E-2</c:v>
                </c:pt>
                <c:pt idx="1837">
                  <c:v>9.2368421052631586E-2</c:v>
                </c:pt>
                <c:pt idx="1838">
                  <c:v>8.8421052631578942E-2</c:v>
                </c:pt>
                <c:pt idx="1839">
                  <c:v>9.3822714681440447E-2</c:v>
                </c:pt>
                <c:pt idx="1840">
                  <c:v>0</c:v>
                </c:pt>
                <c:pt idx="1841">
                  <c:v>0</c:v>
                </c:pt>
                <c:pt idx="1842">
                  <c:v>0</c:v>
                </c:pt>
                <c:pt idx="1843">
                  <c:v>0</c:v>
                </c:pt>
                <c:pt idx="1844">
                  <c:v>0</c:v>
                </c:pt>
                <c:pt idx="1845">
                  <c:v>0</c:v>
                </c:pt>
                <c:pt idx="1846">
                  <c:v>0</c:v>
                </c:pt>
                <c:pt idx="1847">
                  <c:v>0</c:v>
                </c:pt>
                <c:pt idx="1848">
                  <c:v>0</c:v>
                </c:pt>
                <c:pt idx="1849">
                  <c:v>7.614958448753463E-2</c:v>
                </c:pt>
                <c:pt idx="1850">
                  <c:v>7.4224376731301944E-2</c:v>
                </c:pt>
                <c:pt idx="1851">
                  <c:v>6.5637119113573408E-2</c:v>
                </c:pt>
                <c:pt idx="1852">
                  <c:v>7.1177285318559561E-2</c:v>
                </c:pt>
                <c:pt idx="1853">
                  <c:v>7.0346260387811638E-2</c:v>
                </c:pt>
                <c:pt idx="1854">
                  <c:v>7.1163434903047093E-2</c:v>
                </c:pt>
                <c:pt idx="1855">
                  <c:v>7.3393351800554021E-2</c:v>
                </c:pt>
                <c:pt idx="1856">
                  <c:v>6.4806094182825486E-2</c:v>
                </c:pt>
                <c:pt idx="1857">
                  <c:v>7.4085872576177283E-2</c:v>
                </c:pt>
                <c:pt idx="1858">
                  <c:v>7.6717451523545713E-2</c:v>
                </c:pt>
                <c:pt idx="1859">
                  <c:v>6.5083102493074793E-2</c:v>
                </c:pt>
                <c:pt idx="1860">
                  <c:v>7.10387811634349E-2</c:v>
                </c:pt>
                <c:pt idx="1861">
                  <c:v>0.10637119113573407</c:v>
                </c:pt>
                <c:pt idx="1862">
                  <c:v>0.12202216066481994</c:v>
                </c:pt>
                <c:pt idx="1863">
                  <c:v>0.11239612188365651</c:v>
                </c:pt>
                <c:pt idx="1864">
                  <c:v>0.16883656509695291</c:v>
                </c:pt>
                <c:pt idx="1865">
                  <c:v>0.10083102493074793</c:v>
                </c:pt>
                <c:pt idx="1866">
                  <c:v>0.1164819944598338</c:v>
                </c:pt>
                <c:pt idx="1867">
                  <c:v>0.10817174515235457</c:v>
                </c:pt>
                <c:pt idx="1868">
                  <c:v>0.12905817174515236</c:v>
                </c:pt>
                <c:pt idx="1869">
                  <c:v>0.10263157894736842</c:v>
                </c:pt>
                <c:pt idx="1870">
                  <c:v>0.10685595567867036</c:v>
                </c:pt>
                <c:pt idx="1871">
                  <c:v>0.17146814404432134</c:v>
                </c:pt>
                <c:pt idx="1872">
                  <c:v>0.10360110803324099</c:v>
                </c:pt>
                <c:pt idx="1873">
                  <c:v>0.1139196675900277</c:v>
                </c:pt>
                <c:pt idx="1874">
                  <c:v>0.13518005540166206</c:v>
                </c:pt>
                <c:pt idx="1875">
                  <c:v>0.10837950138504156</c:v>
                </c:pt>
                <c:pt idx="1876">
                  <c:v>0.10879501385041551</c:v>
                </c:pt>
                <c:pt idx="1877">
                  <c:v>0.17520775623268697</c:v>
                </c:pt>
                <c:pt idx="1878">
                  <c:v>0.10235457063711911</c:v>
                </c:pt>
                <c:pt idx="1879">
                  <c:v>0.10325484764542936</c:v>
                </c:pt>
                <c:pt idx="1880">
                  <c:v>0.10789473684210527</c:v>
                </c:pt>
                <c:pt idx="1881">
                  <c:v>0.10484764542936288</c:v>
                </c:pt>
                <c:pt idx="1882">
                  <c:v>0.1038781163434903</c:v>
                </c:pt>
                <c:pt idx="1883">
                  <c:v>0.13850415512465375</c:v>
                </c:pt>
                <c:pt idx="1884">
                  <c:v>0.18005540166204986</c:v>
                </c:pt>
                <c:pt idx="1885">
                  <c:v>0.10990304709141274</c:v>
                </c:pt>
                <c:pt idx="1886">
                  <c:v>0.11814404432132963</c:v>
                </c:pt>
                <c:pt idx="1887">
                  <c:v>0.11260387811634349</c:v>
                </c:pt>
                <c:pt idx="1888">
                  <c:v>0.11544321329639889</c:v>
                </c:pt>
                <c:pt idx="1889">
                  <c:v>0.17506925207756233</c:v>
                </c:pt>
                <c:pt idx="1890">
                  <c:v>0.10941828254847645</c:v>
                </c:pt>
                <c:pt idx="1891">
                  <c:v>0.11038781163434903</c:v>
                </c:pt>
                <c:pt idx="1892">
                  <c:v>0.1409972299168975</c:v>
                </c:pt>
                <c:pt idx="1893">
                  <c:v>0.13545706371191135</c:v>
                </c:pt>
                <c:pt idx="1894">
                  <c:v>6.28808864265928E-2</c:v>
                </c:pt>
                <c:pt idx="1895">
                  <c:v>6.9529085872576182E-2</c:v>
                </c:pt>
                <c:pt idx="1896">
                  <c:v>7.0498614958448752E-2</c:v>
                </c:pt>
                <c:pt idx="1897">
                  <c:v>6.3573407202216062E-2</c:v>
                </c:pt>
                <c:pt idx="1898">
                  <c:v>6.5096952908587261E-2</c:v>
                </c:pt>
                <c:pt idx="1899">
                  <c:v>7.1606648199445982E-2</c:v>
                </c:pt>
                <c:pt idx="1900">
                  <c:v>4.3074792243767311E-3</c:v>
                </c:pt>
                <c:pt idx="1901">
                  <c:v>5.5290858725761775E-3</c:v>
                </c:pt>
                <c:pt idx="1902">
                  <c:v>6.4542936288088642E-3</c:v>
                </c:pt>
                <c:pt idx="1903">
                  <c:v>6.8476454293628806E-3</c:v>
                </c:pt>
                <c:pt idx="1904">
                  <c:v>7.3711911357340724E-3</c:v>
                </c:pt>
                <c:pt idx="1905">
                  <c:v>1.0357340720221606E-2</c:v>
                </c:pt>
                <c:pt idx="1906">
                  <c:v>0.10512465373961219</c:v>
                </c:pt>
                <c:pt idx="1907">
                  <c:v>0.10650969529085873</c:v>
                </c:pt>
                <c:pt idx="1908">
                  <c:v>0.10858725761772853</c:v>
                </c:pt>
                <c:pt idx="1909">
                  <c:v>0.57614958448753462</c:v>
                </c:pt>
                <c:pt idx="1910">
                  <c:v>0.60385041551246532</c:v>
                </c:pt>
                <c:pt idx="1911">
                  <c:v>0.57614958448753462</c:v>
                </c:pt>
                <c:pt idx="1912">
                  <c:v>1.7479224376731302E-3</c:v>
                </c:pt>
                <c:pt idx="1913">
                  <c:v>2.3185595567867035E-3</c:v>
                </c:pt>
                <c:pt idx="1914">
                  <c:v>3.1495844875346259E-3</c:v>
                </c:pt>
                <c:pt idx="1915">
                  <c:v>0</c:v>
                </c:pt>
                <c:pt idx="1916">
                  <c:v>0</c:v>
                </c:pt>
                <c:pt idx="1917">
                  <c:v>0</c:v>
                </c:pt>
                <c:pt idx="1918">
                  <c:v>0</c:v>
                </c:pt>
                <c:pt idx="1919">
                  <c:v>0</c:v>
                </c:pt>
                <c:pt idx="1920">
                  <c:v>0</c:v>
                </c:pt>
                <c:pt idx="1921">
                  <c:v>1.3102493074792245E-3</c:v>
                </c:pt>
                <c:pt idx="1922">
                  <c:v>1.5734072022160666E-3</c:v>
                </c:pt>
                <c:pt idx="1923">
                  <c:v>4.8753462603878119E-2</c:v>
                </c:pt>
                <c:pt idx="1924">
                  <c:v>5.8656509695290862E-2</c:v>
                </c:pt>
                <c:pt idx="1925">
                  <c:v>5.6232686980609417E-2</c:v>
                </c:pt>
                <c:pt idx="1926">
                  <c:v>5.1177285318559557E-2</c:v>
                </c:pt>
                <c:pt idx="1927">
                  <c:v>5.3947368421052633E-2</c:v>
                </c:pt>
                <c:pt idx="1928">
                  <c:v>5.1523545706371188E-2</c:v>
                </c:pt>
                <c:pt idx="1929">
                  <c:v>5.3947368421052633E-2</c:v>
                </c:pt>
                <c:pt idx="1930">
                  <c:v>5.8656509695290862E-2</c:v>
                </c:pt>
                <c:pt idx="1931">
                  <c:v>5.6232686980609417E-2</c:v>
                </c:pt>
                <c:pt idx="1932">
                  <c:v>5.1523545706371188E-2</c:v>
                </c:pt>
                <c:pt idx="1933">
                  <c:v>4.8753462603878119E-2</c:v>
                </c:pt>
                <c:pt idx="1934">
                  <c:v>5.1177285318559557E-2</c:v>
                </c:pt>
                <c:pt idx="1935">
                  <c:v>9.1135734072022162E-2</c:v>
                </c:pt>
                <c:pt idx="1936">
                  <c:v>0.11578947368421053</c:v>
                </c:pt>
                <c:pt idx="1937">
                  <c:v>0.11659279778393351</c:v>
                </c:pt>
                <c:pt idx="1938">
                  <c:v>9.4155124653739611E-2</c:v>
                </c:pt>
                <c:pt idx="1939">
                  <c:v>8.5844875346260383E-2</c:v>
                </c:pt>
                <c:pt idx="1940">
                  <c:v>0.10246537396121884</c:v>
                </c:pt>
                <c:pt idx="1941">
                  <c:v>8.3074792243767306E-2</c:v>
                </c:pt>
                <c:pt idx="1942">
                  <c:v>0.11742382271468144</c:v>
                </c:pt>
                <c:pt idx="1943">
                  <c:v>4.6371191135734069E-2</c:v>
                </c:pt>
                <c:pt idx="1944">
                  <c:v>5.1398891966759001E-2</c:v>
                </c:pt>
                <c:pt idx="1945">
                  <c:v>4.121883656509695E-2</c:v>
                </c:pt>
                <c:pt idx="1946">
                  <c:v>4.9847645429362882E-2</c:v>
                </c:pt>
                <c:pt idx="1947">
                  <c:v>4.4487534626038779E-2</c:v>
                </c:pt>
                <c:pt idx="1948">
                  <c:v>4.1481994459833797E-2</c:v>
                </c:pt>
                <c:pt idx="1949">
                  <c:v>4.4307479224376729E-2</c:v>
                </c:pt>
                <c:pt idx="1950">
                  <c:v>4.9847645429362882E-2</c:v>
                </c:pt>
                <c:pt idx="1951">
                  <c:v>4.6038781163434905E-2</c:v>
                </c:pt>
                <c:pt idx="1952">
                  <c:v>5.1481994459833792E-2</c:v>
                </c:pt>
                <c:pt idx="1953">
                  <c:v>4.2603878116343488E-2</c:v>
                </c:pt>
                <c:pt idx="1954">
                  <c:v>5.1481994459833792E-2</c:v>
                </c:pt>
                <c:pt idx="1955">
                  <c:v>4.5941828254847647E-2</c:v>
                </c:pt>
                <c:pt idx="1956">
                  <c:v>4.6343490304709141E-2</c:v>
                </c:pt>
                <c:pt idx="1957">
                  <c:v>4.2603878116343488E-2</c:v>
                </c:pt>
                <c:pt idx="1958">
                  <c:v>4.6440443213296399E-2</c:v>
                </c:pt>
                <c:pt idx="1959">
                  <c:v>0.53695290858725764</c:v>
                </c:pt>
                <c:pt idx="1960">
                  <c:v>0.54346260387811629</c:v>
                </c:pt>
                <c:pt idx="1961">
                  <c:v>0.54346260387811629</c:v>
                </c:pt>
                <c:pt idx="1962">
                  <c:v>7.5360110803324096E-2</c:v>
                </c:pt>
                <c:pt idx="1963">
                  <c:v>8.0900277008310248E-2</c:v>
                </c:pt>
                <c:pt idx="1964">
                  <c:v>0.11192520775623269</c:v>
                </c:pt>
                <c:pt idx="1965">
                  <c:v>0.10389196675900277</c:v>
                </c:pt>
                <c:pt idx="1966">
                  <c:v>8.7271468144044323E-2</c:v>
                </c:pt>
                <c:pt idx="1967">
                  <c:v>9.7797783933518012E-2</c:v>
                </c:pt>
                <c:pt idx="1968">
                  <c:v>6.6495844875346266E-2</c:v>
                </c:pt>
                <c:pt idx="1969">
                  <c:v>9.1703601108033245E-2</c:v>
                </c:pt>
                <c:pt idx="1970">
                  <c:v>6.0124653739612191E-2</c:v>
                </c:pt>
                <c:pt idx="1971">
                  <c:v>6.411357340720221E-2</c:v>
                </c:pt>
                <c:pt idx="1972">
                  <c:v>0.12825484764542935</c:v>
                </c:pt>
                <c:pt idx="1973">
                  <c:v>9.6398891966759007E-2</c:v>
                </c:pt>
                <c:pt idx="1974">
                  <c:v>0.10886426592797784</c:v>
                </c:pt>
                <c:pt idx="1975">
                  <c:v>8.5041551246537395E-2</c:v>
                </c:pt>
                <c:pt idx="1976">
                  <c:v>6.5650969529085876E-2</c:v>
                </c:pt>
                <c:pt idx="1977">
                  <c:v>7.7008310249307474E-2</c:v>
                </c:pt>
                <c:pt idx="1978">
                  <c:v>0.11440443213296399</c:v>
                </c:pt>
                <c:pt idx="1979">
                  <c:v>9.5013850415512469E-2</c:v>
                </c:pt>
                <c:pt idx="1980">
                  <c:v>0.11331024930747922</c:v>
                </c:pt>
                <c:pt idx="1981">
                  <c:v>0.12716066481994459</c:v>
                </c:pt>
                <c:pt idx="1982">
                  <c:v>9.3088642659279783E-2</c:v>
                </c:pt>
                <c:pt idx="1983">
                  <c:v>8.4764542936288087E-2</c:v>
                </c:pt>
                <c:pt idx="1984">
                  <c:v>0.11054016620498615</c:v>
                </c:pt>
                <c:pt idx="1985">
                  <c:v>9.6689750692520782E-2</c:v>
                </c:pt>
                <c:pt idx="1986">
                  <c:v>7.8684210526315787E-2</c:v>
                </c:pt>
                <c:pt idx="1987">
                  <c:v>6.8144044321329644E-2</c:v>
                </c:pt>
                <c:pt idx="1988">
                  <c:v>6.6218836565096958E-2</c:v>
                </c:pt>
                <c:pt idx="1989">
                  <c:v>8.2839335180055401E-2</c:v>
                </c:pt>
                <c:pt idx="1990">
                  <c:v>5.5E-2</c:v>
                </c:pt>
                <c:pt idx="1991">
                  <c:v>6.9085872576177279E-2</c:v>
                </c:pt>
                <c:pt idx="1992">
                  <c:v>5.9155124653739614E-2</c:v>
                </c:pt>
                <c:pt idx="1993">
                  <c:v>7.8144044321329639E-2</c:v>
                </c:pt>
                <c:pt idx="1994">
                  <c:v>5.2700831024930749E-2</c:v>
                </c:pt>
                <c:pt idx="1995">
                  <c:v>5.5013850415512468E-2</c:v>
                </c:pt>
                <c:pt idx="1996">
                  <c:v>5.0858725761772854E-2</c:v>
                </c:pt>
                <c:pt idx="1997">
                  <c:v>4.8559556786703602E-2</c:v>
                </c:pt>
                <c:pt idx="1998">
                  <c:v>6.7603878116343497E-2</c:v>
                </c:pt>
                <c:pt idx="1999">
                  <c:v>5.9293628808864268E-2</c:v>
                </c:pt>
                <c:pt idx="2000">
                  <c:v>4.9667590027700832E-2</c:v>
                </c:pt>
                <c:pt idx="2001">
                  <c:v>7.6066481994459839E-2</c:v>
                </c:pt>
                <c:pt idx="2002">
                  <c:v>6.9778393351800555E-2</c:v>
                </c:pt>
                <c:pt idx="2003">
                  <c:v>5.1966759002770084E-2</c:v>
                </c:pt>
                <c:pt idx="2004">
                  <c:v>5.8254847645429361E-2</c:v>
                </c:pt>
                <c:pt idx="2005">
                  <c:v>6.2409972299168975E-2</c:v>
                </c:pt>
                <c:pt idx="2006">
                  <c:v>6.0678670360110806E-2</c:v>
                </c:pt>
                <c:pt idx="2007">
                  <c:v>6.8988919667590035E-2</c:v>
                </c:pt>
                <c:pt idx="2008">
                  <c:v>7.8836565096952915E-2</c:v>
                </c:pt>
                <c:pt idx="2009">
                  <c:v>5.6121883656509698E-2</c:v>
                </c:pt>
                <c:pt idx="2010">
                  <c:v>5.5955678670360109E-2</c:v>
                </c:pt>
                <c:pt idx="2011">
                  <c:v>7.0470914127423817E-2</c:v>
                </c:pt>
                <c:pt idx="2012">
                  <c:v>6.1371191135734075E-2</c:v>
                </c:pt>
                <c:pt idx="2013">
                  <c:v>5.6648199445983378E-2</c:v>
                </c:pt>
                <c:pt idx="2014">
                  <c:v>6.9681440443213297E-2</c:v>
                </c:pt>
                <c:pt idx="2015">
                  <c:v>5.6814404432132967E-2</c:v>
                </c:pt>
                <c:pt idx="2016">
                  <c:v>7.9529085872576177E-2</c:v>
                </c:pt>
                <c:pt idx="2017">
                  <c:v>5.2659279778393353E-2</c:v>
                </c:pt>
                <c:pt idx="2018">
                  <c:v>6.3102493074792237E-2</c:v>
                </c:pt>
                <c:pt idx="2019">
                  <c:v>5.894736842105263E-2</c:v>
                </c:pt>
                <c:pt idx="2020">
                  <c:v>7.6759002770083101E-2</c:v>
                </c:pt>
                <c:pt idx="2021">
                  <c:v>5.0360110803324101E-2</c:v>
                </c:pt>
                <c:pt idx="2022">
                  <c:v>6.6897506925207753E-2</c:v>
                </c:pt>
                <c:pt idx="2023">
                  <c:v>6.6897506925207753E-2</c:v>
                </c:pt>
                <c:pt idx="2024">
                  <c:v>8.1357340720221605E-2</c:v>
                </c:pt>
                <c:pt idx="2025">
                  <c:v>8.1357340720221605E-2</c:v>
                </c:pt>
                <c:pt idx="2026">
                  <c:v>5.8088642659279779E-2</c:v>
                </c:pt>
                <c:pt idx="2027">
                  <c:v>6.049861495844875E-2</c:v>
                </c:pt>
                <c:pt idx="2028">
                  <c:v>6.7340720221606643E-2</c:v>
                </c:pt>
                <c:pt idx="2029">
                  <c:v>6.049861495844875E-2</c:v>
                </c:pt>
                <c:pt idx="2030">
                  <c:v>6.7340720221606643E-2</c:v>
                </c:pt>
                <c:pt idx="2031">
                  <c:v>6.5692520775623264E-2</c:v>
                </c:pt>
                <c:pt idx="2032">
                  <c:v>5.8365650969529087E-2</c:v>
                </c:pt>
                <c:pt idx="2033">
                  <c:v>8.1357340720221605E-2</c:v>
                </c:pt>
                <c:pt idx="2034">
                  <c:v>8.1357340720221605E-2</c:v>
                </c:pt>
                <c:pt idx="2035">
                  <c:v>5.8365650969529087E-2</c:v>
                </c:pt>
                <c:pt idx="2036">
                  <c:v>6.049861495844875E-2</c:v>
                </c:pt>
                <c:pt idx="2037">
                  <c:v>6.7340720221606643E-2</c:v>
                </c:pt>
                <c:pt idx="2038">
                  <c:v>8.1357340720221605E-2</c:v>
                </c:pt>
                <c:pt idx="2039">
                  <c:v>8.1357340720221605E-2</c:v>
                </c:pt>
                <c:pt idx="2040">
                  <c:v>6.7340720221606643E-2</c:v>
                </c:pt>
                <c:pt idx="2041">
                  <c:v>6.2839335180055397E-2</c:v>
                </c:pt>
                <c:pt idx="2042">
                  <c:v>5.6468144044321329E-2</c:v>
                </c:pt>
                <c:pt idx="2043">
                  <c:v>5.8282548476454296E-2</c:v>
                </c:pt>
                <c:pt idx="2044">
                  <c:v>8.2520775623268691E-2</c:v>
                </c:pt>
                <c:pt idx="2045">
                  <c:v>7.3711911357340718E-2</c:v>
                </c:pt>
                <c:pt idx="2046">
                  <c:v>5.2188365650969529E-2</c:v>
                </c:pt>
                <c:pt idx="2047">
                  <c:v>4.2908587257617731E-2</c:v>
                </c:pt>
                <c:pt idx="2048">
                  <c:v>7.5193905817174514E-2</c:v>
                </c:pt>
                <c:pt idx="2049">
                  <c:v>7.5138504155124658E-2</c:v>
                </c:pt>
                <c:pt idx="2050">
                  <c:v>5.1121883656509694E-2</c:v>
                </c:pt>
                <c:pt idx="2051">
                  <c:v>6.2146814404432135E-2</c:v>
                </c:pt>
                <c:pt idx="2052">
                  <c:v>6.4556786703601113E-2</c:v>
                </c:pt>
                <c:pt idx="2053">
                  <c:v>6.7825484764542934E-2</c:v>
                </c:pt>
                <c:pt idx="2054">
                  <c:v>6.7783933518005546E-2</c:v>
                </c:pt>
                <c:pt idx="2055">
                  <c:v>7.6814404432132957E-2</c:v>
                </c:pt>
                <c:pt idx="2056">
                  <c:v>7.1842105263157902E-2</c:v>
                </c:pt>
                <c:pt idx="2057">
                  <c:v>9.7645429362880884E-2</c:v>
                </c:pt>
                <c:pt idx="2058">
                  <c:v>5.7202216066481994E-2</c:v>
                </c:pt>
                <c:pt idx="2059">
                  <c:v>6.8130193905817177E-2</c:v>
                </c:pt>
                <c:pt idx="2060">
                  <c:v>5.2617728531855958E-2</c:v>
                </c:pt>
                <c:pt idx="2061">
                  <c:v>6.8490304709141275E-2</c:v>
                </c:pt>
                <c:pt idx="2062">
                  <c:v>6.4279778393351805E-2</c:v>
                </c:pt>
                <c:pt idx="2063">
                  <c:v>8.2132963988919672E-2</c:v>
                </c:pt>
                <c:pt idx="2064">
                  <c:v>8.8240997229916893E-2</c:v>
                </c:pt>
                <c:pt idx="2065">
                  <c:v>9.6814404432132961E-2</c:v>
                </c:pt>
                <c:pt idx="2066">
                  <c:v>7.3504155124653733E-2</c:v>
                </c:pt>
                <c:pt idx="2067">
                  <c:v>8.9501385041551251E-2</c:v>
                </c:pt>
                <c:pt idx="2068">
                  <c:v>8.7036011080332404E-2</c:v>
                </c:pt>
                <c:pt idx="2069">
                  <c:v>8.0734072022160666E-2</c:v>
                </c:pt>
                <c:pt idx="2070">
                  <c:v>7.7714681440443217E-2</c:v>
                </c:pt>
                <c:pt idx="2071">
                  <c:v>8.8670360110803328E-2</c:v>
                </c:pt>
                <c:pt idx="2072">
                  <c:v>8.941828254847646E-2</c:v>
                </c:pt>
                <c:pt idx="2073">
                  <c:v>9.1468144044321326E-2</c:v>
                </c:pt>
                <c:pt idx="2074">
                  <c:v>0.10002770083102493</c:v>
                </c:pt>
                <c:pt idx="2075">
                  <c:v>9.9196675900277004E-2</c:v>
                </c:pt>
                <c:pt idx="2076">
                  <c:v>9.3254847645429365E-2</c:v>
                </c:pt>
                <c:pt idx="2077">
                  <c:v>8.1828254847645429E-2</c:v>
                </c:pt>
                <c:pt idx="2078">
                  <c:v>5.2506925207756232E-2</c:v>
                </c:pt>
                <c:pt idx="2079">
                  <c:v>7.3670360110803329E-2</c:v>
                </c:pt>
                <c:pt idx="2080">
                  <c:v>7.0318559556786703E-2</c:v>
                </c:pt>
                <c:pt idx="2081">
                  <c:v>7.5470914127423822E-2</c:v>
                </c:pt>
                <c:pt idx="2082">
                  <c:v>6.6108033240997233E-2</c:v>
                </c:pt>
                <c:pt idx="2083">
                  <c:v>5.9030470914127421E-2</c:v>
                </c:pt>
                <c:pt idx="2084">
                  <c:v>7.9681440443213292E-2</c:v>
                </c:pt>
                <c:pt idx="2085">
                  <c:v>8.2700831024930754E-2</c:v>
                </c:pt>
                <c:pt idx="2086">
                  <c:v>8.714681440443213E-2</c:v>
                </c:pt>
                <c:pt idx="2087">
                  <c:v>9.0637119113573403E-2</c:v>
                </c:pt>
                <c:pt idx="2088">
                  <c:v>7.0096952908587251E-2</c:v>
                </c:pt>
                <c:pt idx="2089">
                  <c:v>0</c:v>
                </c:pt>
                <c:pt idx="2090">
                  <c:v>0</c:v>
                </c:pt>
                <c:pt idx="2091">
                  <c:v>0</c:v>
                </c:pt>
                <c:pt idx="2092">
                  <c:v>0</c:v>
                </c:pt>
                <c:pt idx="2093">
                  <c:v>0</c:v>
                </c:pt>
                <c:pt idx="2094">
                  <c:v>0</c:v>
                </c:pt>
                <c:pt idx="2095">
                  <c:v>0</c:v>
                </c:pt>
                <c:pt idx="2096">
                  <c:v>6.1371191135734075E-2</c:v>
                </c:pt>
                <c:pt idx="2097">
                  <c:v>7.6495844875346261E-2</c:v>
                </c:pt>
                <c:pt idx="2098">
                  <c:v>6.5844875346260393E-2</c:v>
                </c:pt>
                <c:pt idx="2099">
                  <c:v>6.3545706371191141E-2</c:v>
                </c:pt>
                <c:pt idx="2100">
                  <c:v>6.411357340720221E-2</c:v>
                </c:pt>
                <c:pt idx="2101">
                  <c:v>6.1939058171745151E-2</c:v>
                </c:pt>
                <c:pt idx="2102">
                  <c:v>6.6412742382271461E-2</c:v>
                </c:pt>
                <c:pt idx="2103">
                  <c:v>7.6163434903047098E-2</c:v>
                </c:pt>
                <c:pt idx="2104">
                  <c:v>6.6440443213296396E-2</c:v>
                </c:pt>
                <c:pt idx="2105">
                  <c:v>7.6191135734072019E-2</c:v>
                </c:pt>
                <c:pt idx="2106">
                  <c:v>6.4141274238227144E-2</c:v>
                </c:pt>
                <c:pt idx="2107">
                  <c:v>6.1966759002770086E-2</c:v>
                </c:pt>
                <c:pt idx="2108">
                  <c:v>4.5373961218836564E-2</c:v>
                </c:pt>
                <c:pt idx="2109">
                  <c:v>4.9404432132963992E-2</c:v>
                </c:pt>
                <c:pt idx="2110">
                  <c:v>5.602493074792244E-2</c:v>
                </c:pt>
                <c:pt idx="2111">
                  <c:v>5.0221606648199447E-2</c:v>
                </c:pt>
                <c:pt idx="2112">
                  <c:v>4.6066481994459833E-2</c:v>
                </c:pt>
                <c:pt idx="2113">
                  <c:v>5.6842105263157895E-2</c:v>
                </c:pt>
                <c:pt idx="2114">
                  <c:v>5.8157894736842103E-2</c:v>
                </c:pt>
                <c:pt idx="2115">
                  <c:v>5.1398891966759001E-2</c:v>
                </c:pt>
                <c:pt idx="2116">
                  <c:v>4.7243767313019387E-2</c:v>
                </c:pt>
                <c:pt idx="2117">
                  <c:v>8.6052631578947367E-2</c:v>
                </c:pt>
                <c:pt idx="2118">
                  <c:v>9.4362880886426595E-2</c:v>
                </c:pt>
                <c:pt idx="2119">
                  <c:v>9.4362880886426595E-2</c:v>
                </c:pt>
                <c:pt idx="2120">
                  <c:v>8.6052631578947367E-2</c:v>
                </c:pt>
                <c:pt idx="2121">
                  <c:v>9.7132963988919671E-2</c:v>
                </c:pt>
                <c:pt idx="2122">
                  <c:v>1.8282548476454295E-4</c:v>
                </c:pt>
                <c:pt idx="2123">
                  <c:v>2.8531855955678671E-4</c:v>
                </c:pt>
                <c:pt idx="2124">
                  <c:v>6.6759002770083102E-4</c:v>
                </c:pt>
                <c:pt idx="2125">
                  <c:v>8.1177285318559556E-2</c:v>
                </c:pt>
                <c:pt idx="2126">
                  <c:v>3.3878116343490305E-2</c:v>
                </c:pt>
                <c:pt idx="2127">
                  <c:v>3.332409972299169E-2</c:v>
                </c:pt>
                <c:pt idx="2128">
                  <c:v>3.803324099722992E-2</c:v>
                </c:pt>
                <c:pt idx="2129">
                  <c:v>4.1634349030470912E-2</c:v>
                </c:pt>
                <c:pt idx="2130">
                  <c:v>4.1080332409972296E-2</c:v>
                </c:pt>
                <c:pt idx="2131">
                  <c:v>3.7479224376731304E-2</c:v>
                </c:pt>
                <c:pt idx="2132">
                  <c:v>4.2686980609418279E-2</c:v>
                </c:pt>
                <c:pt idx="2133">
                  <c:v>3.907202216066482E-2</c:v>
                </c:pt>
                <c:pt idx="2134">
                  <c:v>3.4445983379501388E-2</c:v>
                </c:pt>
                <c:pt idx="2135">
                  <c:v>3.8518005540166204E-2</c:v>
                </c:pt>
                <c:pt idx="2136">
                  <c:v>3.3891966759002773E-2</c:v>
                </c:pt>
                <c:pt idx="2137">
                  <c:v>4.3240997229916894E-2</c:v>
                </c:pt>
                <c:pt idx="2138">
                  <c:v>2.2534626038781164E-2</c:v>
                </c:pt>
                <c:pt idx="2139">
                  <c:v>3.9584487534626039E-2</c:v>
                </c:pt>
                <c:pt idx="2140">
                  <c:v>3.4930747922437673E-2</c:v>
                </c:pt>
                <c:pt idx="2141">
                  <c:v>3.9030470914127424E-2</c:v>
                </c:pt>
                <c:pt idx="2142">
                  <c:v>4.2963988919667587E-2</c:v>
                </c:pt>
                <c:pt idx="2143">
                  <c:v>4.3518005540166202E-2</c:v>
                </c:pt>
                <c:pt idx="2144">
                  <c:v>3.4376731301939058E-2</c:v>
                </c:pt>
                <c:pt idx="2145">
                  <c:v>2.3060941828254848E-2</c:v>
                </c:pt>
                <c:pt idx="2146">
                  <c:v>0.19972299168975069</c:v>
                </c:pt>
                <c:pt idx="2147">
                  <c:v>0.16537396121883657</c:v>
                </c:pt>
                <c:pt idx="2148">
                  <c:v>0.25900277008310252</c:v>
                </c:pt>
                <c:pt idx="2149">
                  <c:v>0.20166204986149586</c:v>
                </c:pt>
                <c:pt idx="2150">
                  <c:v>0.15595567867036012</c:v>
                </c:pt>
                <c:pt idx="2151">
                  <c:v>0.16703601108033242</c:v>
                </c:pt>
                <c:pt idx="2152">
                  <c:v>0.1595567867036011</c:v>
                </c:pt>
                <c:pt idx="2153">
                  <c:v>0.26371191135734073</c:v>
                </c:pt>
                <c:pt idx="2154">
                  <c:v>0.20554016620498616</c:v>
                </c:pt>
                <c:pt idx="2155">
                  <c:v>0.15761772853185596</c:v>
                </c:pt>
                <c:pt idx="2156">
                  <c:v>0.1401662049861496</c:v>
                </c:pt>
                <c:pt idx="2157">
                  <c:v>0.17119113573407202</c:v>
                </c:pt>
                <c:pt idx="2158">
                  <c:v>0.17119113573407202</c:v>
                </c:pt>
                <c:pt idx="2159">
                  <c:v>0.20277008310249309</c:v>
                </c:pt>
                <c:pt idx="2160">
                  <c:v>0.1401662049861496</c:v>
                </c:pt>
                <c:pt idx="2161">
                  <c:v>0.17202216066481996</c:v>
                </c:pt>
                <c:pt idx="2162">
                  <c:v>0.20277008310249309</c:v>
                </c:pt>
                <c:pt idx="2163">
                  <c:v>0.1401662049861496</c:v>
                </c:pt>
                <c:pt idx="2164">
                  <c:v>8.9404432132963993E-2</c:v>
                </c:pt>
                <c:pt idx="2165">
                  <c:v>8.8905817174515234E-2</c:v>
                </c:pt>
                <c:pt idx="2166">
                  <c:v>8.585872576177285E-2</c:v>
                </c:pt>
                <c:pt idx="2167">
                  <c:v>0.11516620498614959</c:v>
                </c:pt>
                <c:pt idx="2168">
                  <c:v>8.585872576177285E-2</c:v>
                </c:pt>
                <c:pt idx="2169">
                  <c:v>9.9958448753462603E-2</c:v>
                </c:pt>
                <c:pt idx="2170">
                  <c:v>9.2451523545706377E-2</c:v>
                </c:pt>
                <c:pt idx="2171">
                  <c:v>9.2451523545706377E-2</c:v>
                </c:pt>
                <c:pt idx="2172">
                  <c:v>9.9958448753462603E-2</c:v>
                </c:pt>
                <c:pt idx="2173">
                  <c:v>8.8905817174515234E-2</c:v>
                </c:pt>
                <c:pt idx="2174">
                  <c:v>8.9404432132963993E-2</c:v>
                </c:pt>
                <c:pt idx="2175">
                  <c:v>8.4958448753462604E-2</c:v>
                </c:pt>
                <c:pt idx="2176">
                  <c:v>9.0457063711911354E-2</c:v>
                </c:pt>
                <c:pt idx="2177">
                  <c:v>9.3504155124653737E-2</c:v>
                </c:pt>
                <c:pt idx="2178">
                  <c:v>9.9224376731301939E-2</c:v>
                </c:pt>
                <c:pt idx="2179">
                  <c:v>0.11732686980609418</c:v>
                </c:pt>
                <c:pt idx="2180">
                  <c:v>9.9224376731301939E-2</c:v>
                </c:pt>
                <c:pt idx="2181">
                  <c:v>9.9224376731301939E-2</c:v>
                </c:pt>
                <c:pt idx="2182">
                  <c:v>8.9958448753462608E-2</c:v>
                </c:pt>
                <c:pt idx="2183">
                  <c:v>8.9958448753462608E-2</c:v>
                </c:pt>
                <c:pt idx="2184">
                  <c:v>9.9224376731301939E-2</c:v>
                </c:pt>
                <c:pt idx="2185">
                  <c:v>8.191135734072022E-2</c:v>
                </c:pt>
                <c:pt idx="2186">
                  <c:v>8.4958448753462604E-2</c:v>
                </c:pt>
                <c:pt idx="2187">
                  <c:v>9.0457063711911354E-2</c:v>
                </c:pt>
                <c:pt idx="2188">
                  <c:v>8.191135734072022E-2</c:v>
                </c:pt>
                <c:pt idx="2189">
                  <c:v>9.3504155124653737E-2</c:v>
                </c:pt>
                <c:pt idx="2190">
                  <c:v>9.9224376731301939E-2</c:v>
                </c:pt>
                <c:pt idx="2191">
                  <c:v>9.9224376731301939E-2</c:v>
                </c:pt>
                <c:pt idx="2192">
                  <c:v>8.9958448753462608E-2</c:v>
                </c:pt>
                <c:pt idx="2193">
                  <c:v>9.9224376731301939E-2</c:v>
                </c:pt>
                <c:pt idx="2194">
                  <c:v>9.9224376731301939E-2</c:v>
                </c:pt>
                <c:pt idx="2195">
                  <c:v>8.9958448753462608E-2</c:v>
                </c:pt>
                <c:pt idx="2196">
                  <c:v>0</c:v>
                </c:pt>
                <c:pt idx="2197">
                  <c:v>0</c:v>
                </c:pt>
                <c:pt idx="2198">
                  <c:v>4.470914127423823E-2</c:v>
                </c:pt>
                <c:pt idx="2199">
                  <c:v>5.5415512465373962E-2</c:v>
                </c:pt>
                <c:pt idx="2200">
                  <c:v>5.7354570637119115E-2</c:v>
                </c:pt>
                <c:pt idx="2201">
                  <c:v>4.2493074792243769E-2</c:v>
                </c:pt>
                <c:pt idx="2202">
                  <c:v>4.8573407202216069E-2</c:v>
                </c:pt>
                <c:pt idx="2203">
                  <c:v>5.7991689750692521E-2</c:v>
                </c:pt>
                <c:pt idx="2204">
                  <c:v>6.3185595567867042E-2</c:v>
                </c:pt>
                <c:pt idx="2205">
                  <c:v>5.6052631578947368E-2</c:v>
                </c:pt>
                <c:pt idx="2206">
                  <c:v>4.5346260387811636E-2</c:v>
                </c:pt>
                <c:pt idx="2207">
                  <c:v>4.3130193905817175E-2</c:v>
                </c:pt>
                <c:pt idx="2208">
                  <c:v>5.0789473684210523E-2</c:v>
                </c:pt>
                <c:pt idx="2209">
                  <c:v>6.1246537396121882E-2</c:v>
                </c:pt>
                <c:pt idx="2210">
                  <c:v>4.3407202216066483E-2</c:v>
                </c:pt>
                <c:pt idx="2211">
                  <c:v>5.6329639889196675E-2</c:v>
                </c:pt>
                <c:pt idx="2212">
                  <c:v>5.8268698060941829E-2</c:v>
                </c:pt>
                <c:pt idx="2213">
                  <c:v>4.5623268698060944E-2</c:v>
                </c:pt>
                <c:pt idx="2214">
                  <c:v>5.3282548476454292E-2</c:v>
                </c:pt>
                <c:pt idx="2215">
                  <c:v>5.4889196675900274E-2</c:v>
                </c:pt>
                <c:pt idx="2216">
                  <c:v>5.551246537396122E-2</c:v>
                </c:pt>
                <c:pt idx="2217">
                  <c:v>8.3088642659279774E-2</c:v>
                </c:pt>
                <c:pt idx="2218">
                  <c:v>0.11245152354570637</c:v>
                </c:pt>
                <c:pt idx="2219">
                  <c:v>9.3614958448753463E-2</c:v>
                </c:pt>
                <c:pt idx="2220">
                  <c:v>9.970914127423823E-2</c:v>
                </c:pt>
                <c:pt idx="2221">
                  <c:v>7.7548476454293636E-2</c:v>
                </c:pt>
                <c:pt idx="2222">
                  <c:v>0.10192520775623269</c:v>
                </c:pt>
                <c:pt idx="2223">
                  <c:v>0.1210387811634349</c:v>
                </c:pt>
                <c:pt idx="2224">
                  <c:v>9.1398891966759002E-2</c:v>
                </c:pt>
                <c:pt idx="2225">
                  <c:v>6.9238227146814407E-2</c:v>
                </c:pt>
                <c:pt idx="2226">
                  <c:v>8.3088642659279774E-2</c:v>
                </c:pt>
                <c:pt idx="2227">
                  <c:v>0.13073407202216067</c:v>
                </c:pt>
                <c:pt idx="2228">
                  <c:v>7.7548476454293636E-2</c:v>
                </c:pt>
                <c:pt idx="2229">
                  <c:v>9.970914127423823E-2</c:v>
                </c:pt>
                <c:pt idx="2230">
                  <c:v>9.1398891966759002E-2</c:v>
                </c:pt>
                <c:pt idx="2231">
                  <c:v>0.10247922437673131</c:v>
                </c:pt>
                <c:pt idx="2232">
                  <c:v>6.9238227146814407E-2</c:v>
                </c:pt>
                <c:pt idx="2233">
                  <c:v>0.11300554016620498</c:v>
                </c:pt>
                <c:pt idx="2234">
                  <c:v>9.4168975069252078E-2</c:v>
                </c:pt>
                <c:pt idx="2235">
                  <c:v>9.3878116343490303E-2</c:v>
                </c:pt>
                <c:pt idx="2236">
                  <c:v>9.970914127423823E-2</c:v>
                </c:pt>
                <c:pt idx="2237">
                  <c:v>0.13073407202216067</c:v>
                </c:pt>
                <c:pt idx="2238">
                  <c:v>9.6648199445983379E-2</c:v>
                </c:pt>
                <c:pt idx="2239">
                  <c:v>8.5567867036011075E-2</c:v>
                </c:pt>
                <c:pt idx="2240">
                  <c:v>6.9238227146814407E-2</c:v>
                </c:pt>
                <c:pt idx="2241">
                  <c:v>0.10495844875346261</c:v>
                </c:pt>
                <c:pt idx="2242">
                  <c:v>0.11300554016620498</c:v>
                </c:pt>
                <c:pt idx="2243">
                  <c:v>7.7548476454293636E-2</c:v>
                </c:pt>
                <c:pt idx="2244">
                  <c:v>0.11632963988919667</c:v>
                </c:pt>
                <c:pt idx="2245">
                  <c:v>9.8033240997229917E-2</c:v>
                </c:pt>
                <c:pt idx="2246">
                  <c:v>0.10565096952908587</c:v>
                </c:pt>
                <c:pt idx="2247">
                  <c:v>0.12740997229916898</c:v>
                </c:pt>
                <c:pt idx="2248">
                  <c:v>0.10524930747922438</c:v>
                </c:pt>
                <c:pt idx="2249">
                  <c:v>8.7520775623268696E-2</c:v>
                </c:pt>
                <c:pt idx="2250">
                  <c:v>7.2008310249307483E-2</c:v>
                </c:pt>
                <c:pt idx="2251">
                  <c:v>9.5831024930747924E-2</c:v>
                </c:pt>
                <c:pt idx="2252">
                  <c:v>8.585872576177285E-2</c:v>
                </c:pt>
                <c:pt idx="2253">
                  <c:v>8.0318559556786698E-2</c:v>
                </c:pt>
                <c:pt idx="2254">
                  <c:v>7.7548476454293636E-2</c:v>
                </c:pt>
                <c:pt idx="2255">
                  <c:v>7.2008310249307483E-2</c:v>
                </c:pt>
                <c:pt idx="2256">
                  <c:v>7.7548476454293636E-2</c:v>
                </c:pt>
                <c:pt idx="2257">
                  <c:v>0.10524930747922438</c:v>
                </c:pt>
                <c:pt idx="2258">
                  <c:v>0.13572022160664821</c:v>
                </c:pt>
                <c:pt idx="2259">
                  <c:v>9.6662049861495847E-2</c:v>
                </c:pt>
                <c:pt idx="2260">
                  <c:v>8.3088642659279774E-2</c:v>
                </c:pt>
                <c:pt idx="2261">
                  <c:v>8.8351800554016618E-2</c:v>
                </c:pt>
                <c:pt idx="2262">
                  <c:v>7.8240997229916898E-2</c:v>
                </c:pt>
                <c:pt idx="2263">
                  <c:v>7.2008310249307483E-2</c:v>
                </c:pt>
                <c:pt idx="2264">
                  <c:v>9.0831024930747919E-2</c:v>
                </c:pt>
                <c:pt idx="2265">
                  <c:v>0.13613573407202217</c:v>
                </c:pt>
                <c:pt idx="2266">
                  <c:v>7.8240997229916898E-2</c:v>
                </c:pt>
                <c:pt idx="2267">
                  <c:v>7.7548476454293636E-2</c:v>
                </c:pt>
                <c:pt idx="2268">
                  <c:v>0.10495844875346261</c:v>
                </c:pt>
                <c:pt idx="2269">
                  <c:v>0.11909972299168975</c:v>
                </c:pt>
                <c:pt idx="2270">
                  <c:v>8.3088642659279774E-2</c:v>
                </c:pt>
                <c:pt idx="2271">
                  <c:v>0.10524930747922438</c:v>
                </c:pt>
                <c:pt idx="2272">
                  <c:v>0</c:v>
                </c:pt>
                <c:pt idx="2273">
                  <c:v>0</c:v>
                </c:pt>
                <c:pt idx="2274">
                  <c:v>0</c:v>
                </c:pt>
                <c:pt idx="2275">
                  <c:v>0</c:v>
                </c:pt>
                <c:pt idx="2276">
                  <c:v>0</c:v>
                </c:pt>
                <c:pt idx="2277">
                  <c:v>0</c:v>
                </c:pt>
                <c:pt idx="2278">
                  <c:v>1.3850415512465375E-4</c:v>
                </c:pt>
                <c:pt idx="2279">
                  <c:v>1.4404432132963989E-4</c:v>
                </c:pt>
                <c:pt idx="2280">
                  <c:v>3.2132963988919667E-4</c:v>
                </c:pt>
                <c:pt idx="2281">
                  <c:v>0</c:v>
                </c:pt>
                <c:pt idx="2282">
                  <c:v>0</c:v>
                </c:pt>
                <c:pt idx="2283">
                  <c:v>0</c:v>
                </c:pt>
                <c:pt idx="2284">
                  <c:v>2.9639889196675899E-4</c:v>
                </c:pt>
                <c:pt idx="2285">
                  <c:v>5.5955678670360114E-4</c:v>
                </c:pt>
                <c:pt idx="2286">
                  <c:v>1.0332409972299169E-3</c:v>
                </c:pt>
                <c:pt idx="2287">
                  <c:v>5.9598337950138504E-2</c:v>
                </c:pt>
                <c:pt idx="2288">
                  <c:v>5.5277008310249308E-2</c:v>
                </c:pt>
                <c:pt idx="2289">
                  <c:v>5.9598337950138504E-2</c:v>
                </c:pt>
                <c:pt idx="2290">
                  <c:v>5.5277008310249308E-2</c:v>
                </c:pt>
                <c:pt idx="2291">
                  <c:v>5.6523545706371192E-2</c:v>
                </c:pt>
                <c:pt idx="2292">
                  <c:v>5.9598337950138504E-2</c:v>
                </c:pt>
                <c:pt idx="2293">
                  <c:v>0</c:v>
                </c:pt>
                <c:pt idx="2294">
                  <c:v>0</c:v>
                </c:pt>
                <c:pt idx="2295">
                  <c:v>0</c:v>
                </c:pt>
                <c:pt idx="2296">
                  <c:v>0</c:v>
                </c:pt>
                <c:pt idx="2297">
                  <c:v>0</c:v>
                </c:pt>
                <c:pt idx="2298">
                  <c:v>0</c:v>
                </c:pt>
                <c:pt idx="2299">
                  <c:v>9.1412742382271473E-5</c:v>
                </c:pt>
                <c:pt idx="2300">
                  <c:v>0</c:v>
                </c:pt>
                <c:pt idx="2301">
                  <c:v>5.9002770083102496E-4</c:v>
                </c:pt>
                <c:pt idx="2302">
                  <c:v>2.9916897506925206E-4</c:v>
                </c:pt>
                <c:pt idx="2303">
                  <c:v>1.1357340720221606E-3</c:v>
                </c:pt>
                <c:pt idx="2304">
                  <c:v>3.9335180055401664E-4</c:v>
                </c:pt>
                <c:pt idx="2305">
                  <c:v>8.9196675900277004E-4</c:v>
                </c:pt>
                <c:pt idx="2306">
                  <c:v>6.1883656509695288E-2</c:v>
                </c:pt>
                <c:pt idx="2307">
                  <c:v>4.9833795013850414E-2</c:v>
                </c:pt>
                <c:pt idx="2308">
                  <c:v>6.2576177285318557E-2</c:v>
                </c:pt>
                <c:pt idx="2309">
                  <c:v>5.842105263157895E-2</c:v>
                </c:pt>
                <c:pt idx="2310">
                  <c:v>5.0941828254847644E-2</c:v>
                </c:pt>
                <c:pt idx="2311">
                  <c:v>5.7867036011080335E-2</c:v>
                </c:pt>
                <c:pt idx="2312">
                  <c:v>5.3157894736842105E-2</c:v>
                </c:pt>
                <c:pt idx="2313">
                  <c:v>6.2022160664819942E-2</c:v>
                </c:pt>
                <c:pt idx="2314">
                  <c:v>5.7728531855955681E-2</c:v>
                </c:pt>
                <c:pt idx="2315">
                  <c:v>5.8975069252077565E-2</c:v>
                </c:pt>
                <c:pt idx="2316">
                  <c:v>6.8531855955678664E-2</c:v>
                </c:pt>
                <c:pt idx="2317">
                  <c:v>4.7894736842105261E-2</c:v>
                </c:pt>
                <c:pt idx="2318">
                  <c:v>5.3157894736842105E-2</c:v>
                </c:pt>
                <c:pt idx="2319">
                  <c:v>6.1329639889196673E-2</c:v>
                </c:pt>
                <c:pt idx="2320">
                  <c:v>4.5124653739612192E-2</c:v>
                </c:pt>
                <c:pt idx="2321">
                  <c:v>4.56786703601108E-2</c:v>
                </c:pt>
                <c:pt idx="2322">
                  <c:v>6.2576177285318557E-2</c:v>
                </c:pt>
                <c:pt idx="2323">
                  <c:v>7.5872576177285322E-2</c:v>
                </c:pt>
                <c:pt idx="2324">
                  <c:v>5.7174515235457066E-2</c:v>
                </c:pt>
                <c:pt idx="2325">
                  <c:v>5.842105263157895E-2</c:v>
                </c:pt>
                <c:pt idx="2326">
                  <c:v>4.7340720221606646E-2</c:v>
                </c:pt>
                <c:pt idx="2327">
                  <c:v>4.6094182825484761E-2</c:v>
                </c:pt>
                <c:pt idx="2328">
                  <c:v>5.2216066481994457E-2</c:v>
                </c:pt>
                <c:pt idx="2329">
                  <c:v>4.7229916897506927E-2</c:v>
                </c:pt>
                <c:pt idx="2330">
                  <c:v>4.9445983379501388E-2</c:v>
                </c:pt>
                <c:pt idx="2331">
                  <c:v>4.9030470914127426E-2</c:v>
                </c:pt>
                <c:pt idx="2332">
                  <c:v>5.3462603878116341E-2</c:v>
                </c:pt>
                <c:pt idx="2333">
                  <c:v>5.5678670360110802E-2</c:v>
                </c:pt>
                <c:pt idx="2334">
                  <c:v>4.6371191135734069E-2</c:v>
                </c:pt>
                <c:pt idx="2335">
                  <c:v>5.2493074792243764E-2</c:v>
                </c:pt>
                <c:pt idx="2336">
                  <c:v>4.7506925207756234E-2</c:v>
                </c:pt>
                <c:pt idx="2337">
                  <c:v>4.9722991689750695E-2</c:v>
                </c:pt>
                <c:pt idx="2338">
                  <c:v>5.4293628808864264E-2</c:v>
                </c:pt>
                <c:pt idx="2339">
                  <c:v>2.6288088642659278E-3</c:v>
                </c:pt>
                <c:pt idx="2340">
                  <c:v>2.7479224376731302E-3</c:v>
                </c:pt>
                <c:pt idx="2341">
                  <c:v>1.4653739612188366E-3</c:v>
                </c:pt>
                <c:pt idx="2342">
                  <c:v>1.6066481994459834E-3</c:v>
                </c:pt>
                <c:pt idx="2343">
                  <c:v>1.850415512465374E-3</c:v>
                </c:pt>
                <c:pt idx="2344">
                  <c:v>1.6149584487534627E-3</c:v>
                </c:pt>
                <c:pt idx="2345">
                  <c:v>1.7645429362880887E-3</c:v>
                </c:pt>
                <c:pt idx="2346">
                  <c:v>1.4321329639889197E-3</c:v>
                </c:pt>
                <c:pt idx="2347">
                  <c:v>2.8975069252077561E-3</c:v>
                </c:pt>
                <c:pt idx="2348">
                  <c:v>7.340720221606648E-4</c:v>
                </c:pt>
                <c:pt idx="2349">
                  <c:v>2.8975069252077561E-3</c:v>
                </c:pt>
                <c:pt idx="2350">
                  <c:v>2.4819944598337951E-3</c:v>
                </c:pt>
                <c:pt idx="2351">
                  <c:v>2.4681440443213298E-3</c:v>
                </c:pt>
                <c:pt idx="2352">
                  <c:v>1.9750692520775623E-3</c:v>
                </c:pt>
                <c:pt idx="2353">
                  <c:v>3.1024930747922436E-3</c:v>
                </c:pt>
                <c:pt idx="2354">
                  <c:v>1.8088642659279779E-3</c:v>
                </c:pt>
                <c:pt idx="2355">
                  <c:v>1.4986149584487534E-3</c:v>
                </c:pt>
                <c:pt idx="2356">
                  <c:v>1.3462603878116343E-3</c:v>
                </c:pt>
                <c:pt idx="2357">
                  <c:v>7.4238227146814406E-4</c:v>
                </c:pt>
                <c:pt idx="2358">
                  <c:v>5.7340720221606644E-4</c:v>
                </c:pt>
                <c:pt idx="2359">
                  <c:v>2.5623268698060941E-3</c:v>
                </c:pt>
                <c:pt idx="2360">
                  <c:v>6.7036011080332414E-4</c:v>
                </c:pt>
                <c:pt idx="2361">
                  <c:v>1.5346260387811635E-3</c:v>
                </c:pt>
                <c:pt idx="2362">
                  <c:v>3.0138504155124654E-3</c:v>
                </c:pt>
                <c:pt idx="2363">
                  <c:v>2.074792243767313E-3</c:v>
                </c:pt>
                <c:pt idx="2364">
                  <c:v>3.3795013850415512E-3</c:v>
                </c:pt>
                <c:pt idx="2365">
                  <c:v>2.7590027700831023E-3</c:v>
                </c:pt>
                <c:pt idx="2366">
                  <c:v>1.0138504155124653E-3</c:v>
                </c:pt>
                <c:pt idx="2367">
                  <c:v>3.5041551246537397E-3</c:v>
                </c:pt>
                <c:pt idx="2368">
                  <c:v>4.6426592797783935E-3</c:v>
                </c:pt>
                <c:pt idx="2369">
                  <c:v>3.9529085872576173E-3</c:v>
                </c:pt>
                <c:pt idx="2370">
                  <c:v>4.0720221606648198E-3</c:v>
                </c:pt>
                <c:pt idx="2371">
                  <c:v>2.4875346260387812E-3</c:v>
                </c:pt>
                <c:pt idx="2372">
                  <c:v>2.5484764542936288E-3</c:v>
                </c:pt>
                <c:pt idx="2373">
                  <c:v>1.6066481994459834E-3</c:v>
                </c:pt>
                <c:pt idx="2374">
                  <c:v>3.7590027700831023E-3</c:v>
                </c:pt>
                <c:pt idx="2375">
                  <c:v>2.7590027700831023E-3</c:v>
                </c:pt>
                <c:pt idx="2376">
                  <c:v>2.4459833795013848E-3</c:v>
                </c:pt>
                <c:pt idx="2377">
                  <c:v>3.0304709141274239E-3</c:v>
                </c:pt>
                <c:pt idx="2378">
                  <c:v>2.4515235457063713E-3</c:v>
                </c:pt>
                <c:pt idx="2379">
                  <c:v>3.9307479224376732E-3</c:v>
                </c:pt>
                <c:pt idx="2380">
                  <c:v>1.850415512465374E-3</c:v>
                </c:pt>
                <c:pt idx="2381">
                  <c:v>2.1855955678670362E-3</c:v>
                </c:pt>
                <c:pt idx="2382">
                  <c:v>3.6592797783933516E-3</c:v>
                </c:pt>
                <c:pt idx="2383">
                  <c:v>3.7174515235457064E-3</c:v>
                </c:pt>
                <c:pt idx="2384">
                  <c:v>2.8393351800554017E-3</c:v>
                </c:pt>
                <c:pt idx="2385">
                  <c:v>1.8088642659279779E-3</c:v>
                </c:pt>
                <c:pt idx="2386">
                  <c:v>2.0498614958448752E-3</c:v>
                </c:pt>
                <c:pt idx="2387">
                  <c:v>1.7700831024930748E-3</c:v>
                </c:pt>
                <c:pt idx="2388">
                  <c:v>2.9556786703601109E-3</c:v>
                </c:pt>
                <c:pt idx="2389">
                  <c:v>2.2631578947368419E-3</c:v>
                </c:pt>
                <c:pt idx="2390">
                  <c:v>3.739612188365651E-3</c:v>
                </c:pt>
                <c:pt idx="2391">
                  <c:v>3.5512465373961221E-3</c:v>
                </c:pt>
                <c:pt idx="2392">
                  <c:v>1.1911357340720222E-3</c:v>
                </c:pt>
                <c:pt idx="2393">
                  <c:v>4.6980609418282547E-3</c:v>
                </c:pt>
                <c:pt idx="2394">
                  <c:v>5.8116343490304707E-3</c:v>
                </c:pt>
                <c:pt idx="2395">
                  <c:v>2.6288088642659278E-3</c:v>
                </c:pt>
                <c:pt idx="2396">
                  <c:v>3.7257617728531857E-3</c:v>
                </c:pt>
                <c:pt idx="2397">
                  <c:v>2.8642659279778395E-3</c:v>
                </c:pt>
                <c:pt idx="2398">
                  <c:v>1.9307479224376731E-3</c:v>
                </c:pt>
                <c:pt idx="2399">
                  <c:v>3.7673130193905816E-3</c:v>
                </c:pt>
                <c:pt idx="2400">
                  <c:v>2.9584487534626037E-3</c:v>
                </c:pt>
                <c:pt idx="2401">
                  <c:v>3.0193905817174514E-3</c:v>
                </c:pt>
                <c:pt idx="2402">
                  <c:v>2.3462603878116346E-3</c:v>
                </c:pt>
                <c:pt idx="2403">
                  <c:v>0.31052631578947371</c:v>
                </c:pt>
                <c:pt idx="2404">
                  <c:v>0.3138504155124654</c:v>
                </c:pt>
                <c:pt idx="2405">
                  <c:v>0.31745152354570638</c:v>
                </c:pt>
                <c:pt idx="2406">
                  <c:v>8.1717451523545703E-2</c:v>
                </c:pt>
                <c:pt idx="2407">
                  <c:v>8.7257617728531855E-2</c:v>
                </c:pt>
                <c:pt idx="2408">
                  <c:v>0.12880886426592797</c:v>
                </c:pt>
                <c:pt idx="2409">
                  <c:v>8.3240997229916902E-2</c:v>
                </c:pt>
                <c:pt idx="2410">
                  <c:v>0.13157894736842105</c:v>
                </c:pt>
                <c:pt idx="2411">
                  <c:v>8.878116343490304E-2</c:v>
                </c:pt>
                <c:pt idx="2412">
                  <c:v>8.4210526315789472E-2</c:v>
                </c:pt>
                <c:pt idx="2413">
                  <c:v>8.9750692520775624E-2</c:v>
                </c:pt>
                <c:pt idx="2414">
                  <c:v>0.13282548476454292</c:v>
                </c:pt>
                <c:pt idx="2415">
                  <c:v>7.7506925207756233E-2</c:v>
                </c:pt>
                <c:pt idx="2416">
                  <c:v>7.1966759002770081E-2</c:v>
                </c:pt>
                <c:pt idx="2417">
                  <c:v>7.2105263157894742E-2</c:v>
                </c:pt>
                <c:pt idx="2418">
                  <c:v>7.764542936288088E-2</c:v>
                </c:pt>
                <c:pt idx="2419">
                  <c:v>8.5041551246537395E-2</c:v>
                </c:pt>
                <c:pt idx="2420">
                  <c:v>7.9085872576177288E-2</c:v>
                </c:pt>
                <c:pt idx="2421">
                  <c:v>7.8531855955678673E-2</c:v>
                </c:pt>
                <c:pt idx="2422">
                  <c:v>7.2576177285318566E-2</c:v>
                </c:pt>
                <c:pt idx="2423">
                  <c:v>7.9085872576177288E-2</c:v>
                </c:pt>
                <c:pt idx="2424">
                  <c:v>4.8490304709141271E-2</c:v>
                </c:pt>
                <c:pt idx="2425">
                  <c:v>4.9002770083102491E-2</c:v>
                </c:pt>
                <c:pt idx="2426">
                  <c:v>0.14459833795013852</c:v>
                </c:pt>
                <c:pt idx="2427">
                  <c:v>0.24155124653739612</c:v>
                </c:pt>
                <c:pt idx="2428">
                  <c:v>0.12243767313019391</c:v>
                </c:pt>
                <c:pt idx="2429">
                  <c:v>0.16869806094182827</c:v>
                </c:pt>
                <c:pt idx="2430">
                  <c:v>0.14653739612188366</c:v>
                </c:pt>
                <c:pt idx="2431">
                  <c:v>0.12313019390581717</c:v>
                </c:pt>
                <c:pt idx="2432">
                  <c:v>0.14722991689750692</c:v>
                </c:pt>
                <c:pt idx="2433">
                  <c:v>0.36842105263157893</c:v>
                </c:pt>
                <c:pt idx="2434">
                  <c:v>0.16952908587257617</c:v>
                </c:pt>
                <c:pt idx="2435">
                  <c:v>0.24238227146814403</c:v>
                </c:pt>
                <c:pt idx="2436">
                  <c:v>0.14542936288088643</c:v>
                </c:pt>
                <c:pt idx="2437">
                  <c:v>0.14986149584487535</c:v>
                </c:pt>
                <c:pt idx="2438">
                  <c:v>0.1739612188365651</c:v>
                </c:pt>
                <c:pt idx="2439">
                  <c:v>0.15180055401662049</c:v>
                </c:pt>
                <c:pt idx="2440">
                  <c:v>0.12770083102493074</c:v>
                </c:pt>
                <c:pt idx="2441">
                  <c:v>0.19722991689750694</c:v>
                </c:pt>
                <c:pt idx="2442">
                  <c:v>0.17725761772853185</c:v>
                </c:pt>
                <c:pt idx="2443">
                  <c:v>0.18418282548476456</c:v>
                </c:pt>
                <c:pt idx="2444">
                  <c:v>0.20415512465373961</c:v>
                </c:pt>
                <c:pt idx="2445">
                  <c:v>0.17977839335180054</c:v>
                </c:pt>
                <c:pt idx="2446">
                  <c:v>0.18670360110803325</c:v>
                </c:pt>
                <c:pt idx="2447">
                  <c:v>0.20664819944598337</c:v>
                </c:pt>
                <c:pt idx="2448">
                  <c:v>0.19972299168975069</c:v>
                </c:pt>
                <c:pt idx="2449">
                  <c:v>0.2018005540166205</c:v>
                </c:pt>
                <c:pt idx="2450">
                  <c:v>0.20872576177285318</c:v>
                </c:pt>
                <c:pt idx="2451">
                  <c:v>3.4376731301939058E-2</c:v>
                </c:pt>
                <c:pt idx="2452">
                  <c:v>3.6343490304709139E-2</c:v>
                </c:pt>
                <c:pt idx="2453">
                  <c:v>5.6329639889196675E-2</c:v>
                </c:pt>
                <c:pt idx="2454">
                  <c:v>3.4376731301939058E-2</c:v>
                </c:pt>
                <c:pt idx="2455">
                  <c:v>4.9016620498614959E-2</c:v>
                </c:pt>
                <c:pt idx="2456">
                  <c:v>3.6343490304709139E-2</c:v>
                </c:pt>
                <c:pt idx="2457">
                  <c:v>4.9016620498614959E-2</c:v>
                </c:pt>
                <c:pt idx="2458">
                  <c:v>4.0055401662049864E-2</c:v>
                </c:pt>
                <c:pt idx="2459">
                  <c:v>3.7839335180055403E-2</c:v>
                </c:pt>
                <c:pt idx="2460">
                  <c:v>5.9349030470914124E-2</c:v>
                </c:pt>
                <c:pt idx="2461">
                  <c:v>3.7839335180055403E-2</c:v>
                </c:pt>
                <c:pt idx="2462">
                  <c:v>5.9349030470914124E-2</c:v>
                </c:pt>
                <c:pt idx="2463">
                  <c:v>3.598337950138504E-2</c:v>
                </c:pt>
                <c:pt idx="2464">
                  <c:v>3.598337950138504E-2</c:v>
                </c:pt>
                <c:pt idx="2465">
                  <c:v>4.0055401662049864E-2</c:v>
                </c:pt>
                <c:pt idx="2466">
                  <c:v>3.7867036011080331E-2</c:v>
                </c:pt>
                <c:pt idx="2467">
                  <c:v>6.2423822714681443E-2</c:v>
                </c:pt>
                <c:pt idx="2468">
                  <c:v>3.598337950138504E-2</c:v>
                </c:pt>
                <c:pt idx="2469">
                  <c:v>4.0083102493074792E-2</c:v>
                </c:pt>
                <c:pt idx="2470">
                  <c:v>3.598337950138504E-2</c:v>
                </c:pt>
                <c:pt idx="2471">
                  <c:v>4.0083102493074792E-2</c:v>
                </c:pt>
                <c:pt idx="2472">
                  <c:v>3.7867036011080331E-2</c:v>
                </c:pt>
                <c:pt idx="2473">
                  <c:v>7.2963988919667586E-2</c:v>
                </c:pt>
                <c:pt idx="2474">
                  <c:v>7.6121883656509695E-2</c:v>
                </c:pt>
                <c:pt idx="2475">
                  <c:v>5.8254847645429361E-2</c:v>
                </c:pt>
                <c:pt idx="2476">
                  <c:v>5.2576177285318562E-2</c:v>
                </c:pt>
                <c:pt idx="2477">
                  <c:v>7.8448753462603882E-2</c:v>
                </c:pt>
                <c:pt idx="2478">
                  <c:v>6.6925207756232688E-2</c:v>
                </c:pt>
                <c:pt idx="2479">
                  <c:v>7.0609418282548478E-2</c:v>
                </c:pt>
                <c:pt idx="2480">
                  <c:v>5.8047091412742384E-2</c:v>
                </c:pt>
                <c:pt idx="2481">
                  <c:v>4.9113573407202217E-2</c:v>
                </c:pt>
                <c:pt idx="2482">
                  <c:v>6.2160664819944596E-2</c:v>
                </c:pt>
                <c:pt idx="2483">
                  <c:v>4.2867036011080335E-2</c:v>
                </c:pt>
                <c:pt idx="2484">
                  <c:v>6.1731301939058174E-2</c:v>
                </c:pt>
                <c:pt idx="2485">
                  <c:v>6.81994459833795E-2</c:v>
                </c:pt>
                <c:pt idx="2486">
                  <c:v>5.0886426592797782E-2</c:v>
                </c:pt>
                <c:pt idx="2487">
                  <c:v>6.9279778393351796E-2</c:v>
                </c:pt>
                <c:pt idx="2488">
                  <c:v>7.3296398891966763E-2</c:v>
                </c:pt>
                <c:pt idx="2489">
                  <c:v>7.5401662049861498E-2</c:v>
                </c:pt>
                <c:pt idx="2490">
                  <c:v>7.6315789473684212E-2</c:v>
                </c:pt>
                <c:pt idx="2491">
                  <c:v>6.606648199445983E-2</c:v>
                </c:pt>
                <c:pt idx="2492">
                  <c:v>7.3767313019390587E-2</c:v>
                </c:pt>
                <c:pt idx="2493">
                  <c:v>6.9556786703601103E-2</c:v>
                </c:pt>
                <c:pt idx="2494">
                  <c:v>6.185595567867036E-2</c:v>
                </c:pt>
                <c:pt idx="2495">
                  <c:v>6.8933518005540165E-2</c:v>
                </c:pt>
                <c:pt idx="2496">
                  <c:v>7.7576177285318557E-2</c:v>
                </c:pt>
                <c:pt idx="2497">
                  <c:v>8.9792243767313012E-2</c:v>
                </c:pt>
                <c:pt idx="2498">
                  <c:v>5.4778393351800556E-2</c:v>
                </c:pt>
                <c:pt idx="2499">
                  <c:v>8.333795013850416E-2</c:v>
                </c:pt>
                <c:pt idx="2500">
                  <c:v>7.9736842105263162E-2</c:v>
                </c:pt>
                <c:pt idx="2501">
                  <c:v>8.4168975069252083E-2</c:v>
                </c:pt>
                <c:pt idx="2502">
                  <c:v>8.8961218836565104E-2</c:v>
                </c:pt>
                <c:pt idx="2503">
                  <c:v>6.4182825484764547E-2</c:v>
                </c:pt>
                <c:pt idx="2504">
                  <c:v>5.0193905817174513E-2</c:v>
                </c:pt>
                <c:pt idx="2505">
                  <c:v>7.0997229916897511E-2</c:v>
                </c:pt>
                <c:pt idx="2506">
                  <c:v>7.6745152354570634E-2</c:v>
                </c:pt>
                <c:pt idx="2507">
                  <c:v>8.1869806094182832E-2</c:v>
                </c:pt>
                <c:pt idx="2508">
                  <c:v>7.9404432132963984E-2</c:v>
                </c:pt>
                <c:pt idx="2509">
                  <c:v>8.5581717451523542E-2</c:v>
                </c:pt>
                <c:pt idx="2510">
                  <c:v>9.141274238227147E-2</c:v>
                </c:pt>
                <c:pt idx="2511">
                  <c:v>7.8573407202216061E-2</c:v>
                </c:pt>
                <c:pt idx="2512">
                  <c:v>7.3448753462603877E-2</c:v>
                </c:pt>
                <c:pt idx="2513">
                  <c:v>8.6412742382271465E-2</c:v>
                </c:pt>
                <c:pt idx="2514">
                  <c:v>7.764542936288088E-2</c:v>
                </c:pt>
                <c:pt idx="2515">
                  <c:v>5.0138504155124657E-2</c:v>
                </c:pt>
                <c:pt idx="2516">
                  <c:v>8.4321329639889198E-2</c:v>
                </c:pt>
                <c:pt idx="2517">
                  <c:v>8.2188365650969528E-2</c:v>
                </c:pt>
                <c:pt idx="2518">
                  <c:v>6.7894736842105258E-2</c:v>
                </c:pt>
                <c:pt idx="2519">
                  <c:v>7.8767313019390578E-2</c:v>
                </c:pt>
                <c:pt idx="2520">
                  <c:v>7.0761772853185592E-2</c:v>
                </c:pt>
                <c:pt idx="2521">
                  <c:v>6.3684210526315788E-2</c:v>
                </c:pt>
                <c:pt idx="2522">
                  <c:v>9.2243767313019392E-2</c:v>
                </c:pt>
                <c:pt idx="2523">
                  <c:v>7.1800554016620499E-2</c:v>
                </c:pt>
                <c:pt idx="2524">
                  <c:v>5.6606648199445983E-2</c:v>
                </c:pt>
                <c:pt idx="2525">
                  <c:v>6.6426592797783929E-2</c:v>
                </c:pt>
                <c:pt idx="2526">
                  <c:v>7.6011080332409969E-2</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6.5152354570637117E-2</c:v>
                </c:pt>
                <c:pt idx="2557">
                  <c:v>5.7590027700831027E-2</c:v>
                </c:pt>
                <c:pt idx="2558">
                  <c:v>7.317174515235457E-2</c:v>
                </c:pt>
                <c:pt idx="2559">
                  <c:v>5.8670360110803323E-2</c:v>
                </c:pt>
                <c:pt idx="2560">
                  <c:v>6.6232686980609412E-2</c:v>
                </c:pt>
                <c:pt idx="2561">
                  <c:v>7.4252077562326865E-2</c:v>
                </c:pt>
                <c:pt idx="2562">
                  <c:v>5.9501385041551245E-2</c:v>
                </c:pt>
                <c:pt idx="2563">
                  <c:v>6.7063711911357335E-2</c:v>
                </c:pt>
                <c:pt idx="2564">
                  <c:v>7.5083102493074788E-2</c:v>
                </c:pt>
                <c:pt idx="2565">
                  <c:v>0.48614958448753465</c:v>
                </c:pt>
                <c:pt idx="2566">
                  <c:v>0.56592797783933513</c:v>
                </c:pt>
                <c:pt idx="2567">
                  <c:v>0.51495844875346264</c:v>
                </c:pt>
                <c:pt idx="2568">
                  <c:v>0.54432132963988922</c:v>
                </c:pt>
                <c:pt idx="2569">
                  <c:v>0.59944598337950139</c:v>
                </c:pt>
                <c:pt idx="2570">
                  <c:v>0.52465373961218842</c:v>
                </c:pt>
                <c:pt idx="2571">
                  <c:v>0.53518005540166202</c:v>
                </c:pt>
                <c:pt idx="2572">
                  <c:v>0.82520775623268694</c:v>
                </c:pt>
                <c:pt idx="2573">
                  <c:v>0.76980609418282553</c:v>
                </c:pt>
                <c:pt idx="2574">
                  <c:v>0.85290858725761776</c:v>
                </c:pt>
                <c:pt idx="2575">
                  <c:v>0.88060941828254846</c:v>
                </c:pt>
                <c:pt idx="2576">
                  <c:v>0.90578947368421048</c:v>
                </c:pt>
                <c:pt idx="2577">
                  <c:v>0.87808864265927977</c:v>
                </c:pt>
                <c:pt idx="2578">
                  <c:v>0.1043213296398892</c:v>
                </c:pt>
                <c:pt idx="2579">
                  <c:v>0.10497229916897508</c:v>
                </c:pt>
                <c:pt idx="2580">
                  <c:v>0.10023545706371191</c:v>
                </c:pt>
                <c:pt idx="2581">
                  <c:v>0.10191135734072022</c:v>
                </c:pt>
                <c:pt idx="2582">
                  <c:v>0.1046398891966759</c:v>
                </c:pt>
                <c:pt idx="2583">
                  <c:v>0.11789473684210526</c:v>
                </c:pt>
                <c:pt idx="2584">
                  <c:v>0.12343490304709141</c:v>
                </c:pt>
                <c:pt idx="2585">
                  <c:v>0.13162049861495845</c:v>
                </c:pt>
                <c:pt idx="2586">
                  <c:v>0.1260803324099723</c:v>
                </c:pt>
                <c:pt idx="2587">
                  <c:v>0.99166204986149586</c:v>
                </c:pt>
                <c:pt idx="2588">
                  <c:v>4.6398891966759004E-2</c:v>
                </c:pt>
                <c:pt idx="2589">
                  <c:v>4.8448753462603876E-2</c:v>
                </c:pt>
                <c:pt idx="2590">
                  <c:v>4.6994459833795015E-2</c:v>
                </c:pt>
                <c:pt idx="2591">
                  <c:v>4.6994459833795015E-2</c:v>
                </c:pt>
                <c:pt idx="2592">
                  <c:v>4.8933518005540168E-2</c:v>
                </c:pt>
                <c:pt idx="2593">
                  <c:v>4.9570637119113574E-2</c:v>
                </c:pt>
                <c:pt idx="2594">
                  <c:v>4.3074792243767313E-2</c:v>
                </c:pt>
                <c:pt idx="2595">
                  <c:v>4.1412742382271467E-2</c:v>
                </c:pt>
                <c:pt idx="2596">
                  <c:v>5.4002770083102496E-2</c:v>
                </c:pt>
                <c:pt idx="2597">
                  <c:v>5.5470914127423825E-2</c:v>
                </c:pt>
                <c:pt idx="2598">
                  <c:v>5.8047091412742384E-2</c:v>
                </c:pt>
                <c:pt idx="2599">
                  <c:v>4.7631578947368421E-2</c:v>
                </c:pt>
                <c:pt idx="2600">
                  <c:v>5.7409972299168978E-2</c:v>
                </c:pt>
                <c:pt idx="2601">
                  <c:v>4.5886426592797784E-2</c:v>
                </c:pt>
                <c:pt idx="2602">
                  <c:v>4.7465373961218839E-2</c:v>
                </c:pt>
                <c:pt idx="2603">
                  <c:v>4.7465373961218839E-2</c:v>
                </c:pt>
                <c:pt idx="2604">
                  <c:v>5.0041551246537398E-2</c:v>
                </c:pt>
                <c:pt idx="2605">
                  <c:v>4.2382271468144044E-2</c:v>
                </c:pt>
                <c:pt idx="2606">
                  <c:v>5.8518005540166208E-2</c:v>
                </c:pt>
                <c:pt idx="2607">
                  <c:v>5.4473684210526313E-2</c:v>
                </c:pt>
                <c:pt idx="2608">
                  <c:v>5.5941828254847642E-2</c:v>
                </c:pt>
                <c:pt idx="2609">
                  <c:v>4.9404432132963992E-2</c:v>
                </c:pt>
                <c:pt idx="2610">
                  <c:v>5.1620498614958446E-2</c:v>
                </c:pt>
                <c:pt idx="2611">
                  <c:v>5.7880886426592795E-2</c:v>
                </c:pt>
                <c:pt idx="2612">
                  <c:v>4.4044321329639889E-2</c:v>
                </c:pt>
                <c:pt idx="2613">
                  <c:v>4.6357340720221608E-2</c:v>
                </c:pt>
                <c:pt idx="2614">
                  <c:v>4.8102493074792245E-2</c:v>
                </c:pt>
                <c:pt idx="2615">
                  <c:v>5.7285318559556785E-2</c:v>
                </c:pt>
                <c:pt idx="2616">
                  <c:v>5.3462603878116341E-2</c:v>
                </c:pt>
                <c:pt idx="2617">
                  <c:v>4.5706371191135735E-2</c:v>
                </c:pt>
                <c:pt idx="2618">
                  <c:v>5.4473684210526313E-2</c:v>
                </c:pt>
                <c:pt idx="2619">
                  <c:v>4.8019390581717454E-2</c:v>
                </c:pt>
                <c:pt idx="2620">
                  <c:v>5.5124653739612187E-2</c:v>
                </c:pt>
                <c:pt idx="2621">
                  <c:v>5.4916897506925209E-2</c:v>
                </c:pt>
                <c:pt idx="2622">
                  <c:v>4.6911357340720224E-2</c:v>
                </c:pt>
                <c:pt idx="2623">
                  <c:v>5.1094182825484766E-2</c:v>
                </c:pt>
                <c:pt idx="2624">
                  <c:v>0</c:v>
                </c:pt>
                <c:pt idx="2625">
                  <c:v>0</c:v>
                </c:pt>
                <c:pt idx="2626">
                  <c:v>0</c:v>
                </c:pt>
                <c:pt idx="2627">
                  <c:v>0</c:v>
                </c:pt>
                <c:pt idx="2628">
                  <c:v>0</c:v>
                </c:pt>
                <c:pt idx="2629">
                  <c:v>0</c:v>
                </c:pt>
                <c:pt idx="2630">
                  <c:v>0.14127423822714683</c:v>
                </c:pt>
                <c:pt idx="2631">
                  <c:v>0.1523545706371191</c:v>
                </c:pt>
                <c:pt idx="2632">
                  <c:v>0.16620498614958448</c:v>
                </c:pt>
                <c:pt idx="2633">
                  <c:v>0.15512465373961218</c:v>
                </c:pt>
                <c:pt idx="2634">
                  <c:v>0.18326869806094181</c:v>
                </c:pt>
                <c:pt idx="2635">
                  <c:v>0.17218836565096954</c:v>
                </c:pt>
                <c:pt idx="2636">
                  <c:v>0.16941828254847646</c:v>
                </c:pt>
                <c:pt idx="2637">
                  <c:v>0.17174515235457063</c:v>
                </c:pt>
                <c:pt idx="2638">
                  <c:v>0.14681440443213298</c:v>
                </c:pt>
                <c:pt idx="2639">
                  <c:v>0.1979224376731302</c:v>
                </c:pt>
                <c:pt idx="2640">
                  <c:v>0.17299168975069251</c:v>
                </c:pt>
                <c:pt idx="2641">
                  <c:v>0.18684210526315789</c:v>
                </c:pt>
                <c:pt idx="2642">
                  <c:v>0.16066481994459833</c:v>
                </c:pt>
                <c:pt idx="2643">
                  <c:v>0.15789473684210525</c:v>
                </c:pt>
                <c:pt idx="2644">
                  <c:v>0.18407202216066482</c:v>
                </c:pt>
                <c:pt idx="2645">
                  <c:v>0.15833795013850416</c:v>
                </c:pt>
                <c:pt idx="2646">
                  <c:v>0.18876731301939059</c:v>
                </c:pt>
                <c:pt idx="2647">
                  <c:v>0.17491689750692521</c:v>
                </c:pt>
                <c:pt idx="2648">
                  <c:v>0.18519390581717451</c:v>
                </c:pt>
                <c:pt idx="2649">
                  <c:v>0.16026315789473683</c:v>
                </c:pt>
                <c:pt idx="2650">
                  <c:v>0.17285318559556787</c:v>
                </c:pt>
                <c:pt idx="2651">
                  <c:v>0.19984764542936287</c:v>
                </c:pt>
                <c:pt idx="2652">
                  <c:v>0.17134349030470913</c:v>
                </c:pt>
                <c:pt idx="2653">
                  <c:v>0.15900277008310248</c:v>
                </c:pt>
                <c:pt idx="2654">
                  <c:v>0.16177285318559556</c:v>
                </c:pt>
                <c:pt idx="2655">
                  <c:v>0.17411357340720221</c:v>
                </c:pt>
                <c:pt idx="2656">
                  <c:v>0.18599722991689752</c:v>
                </c:pt>
                <c:pt idx="2657">
                  <c:v>0.14792243767313018</c:v>
                </c:pt>
                <c:pt idx="2658">
                  <c:v>0.1604016620498615</c:v>
                </c:pt>
                <c:pt idx="2659">
                  <c:v>0.19998614958448754</c:v>
                </c:pt>
                <c:pt idx="2660">
                  <c:v>0.17505540166204986</c:v>
                </c:pt>
                <c:pt idx="2661">
                  <c:v>0.15914127423822716</c:v>
                </c:pt>
                <c:pt idx="2662">
                  <c:v>0.14806094182825486</c:v>
                </c:pt>
                <c:pt idx="2663">
                  <c:v>0.18890581717451524</c:v>
                </c:pt>
                <c:pt idx="2664">
                  <c:v>0.18533240997229916</c:v>
                </c:pt>
                <c:pt idx="2665">
                  <c:v>0.17576177285318559</c:v>
                </c:pt>
                <c:pt idx="2666">
                  <c:v>0.18810249307479224</c:v>
                </c:pt>
                <c:pt idx="2667">
                  <c:v>0.18613573407202216</c:v>
                </c:pt>
                <c:pt idx="2668">
                  <c:v>0.17148199445983381</c:v>
                </c:pt>
                <c:pt idx="2669">
                  <c:v>0.18684210526315789</c:v>
                </c:pt>
                <c:pt idx="2670">
                  <c:v>0.16191135734072021</c:v>
                </c:pt>
                <c:pt idx="2671">
                  <c:v>0.2138365650969529</c:v>
                </c:pt>
                <c:pt idx="2672">
                  <c:v>0.19918282548476454</c:v>
                </c:pt>
                <c:pt idx="2673">
                  <c:v>0.17299168975069251</c:v>
                </c:pt>
                <c:pt idx="2674">
                  <c:v>0.17425207756232686</c:v>
                </c:pt>
                <c:pt idx="2675">
                  <c:v>0.20275623268698062</c:v>
                </c:pt>
                <c:pt idx="2676">
                  <c:v>0</c:v>
                </c:pt>
                <c:pt idx="2677">
                  <c:v>0</c:v>
                </c:pt>
                <c:pt idx="2678">
                  <c:v>0.21887257617728531</c:v>
                </c:pt>
                <c:pt idx="2679">
                  <c:v>0.230398891966759</c:v>
                </c:pt>
                <c:pt idx="2680">
                  <c:v>0.23511634349030472</c:v>
                </c:pt>
                <c:pt idx="2681">
                  <c:v>0.2233601108033241</c:v>
                </c:pt>
                <c:pt idx="2682">
                  <c:v>0.23705540166204986</c:v>
                </c:pt>
                <c:pt idx="2683">
                  <c:v>0.21578947368421053</c:v>
                </c:pt>
                <c:pt idx="2684">
                  <c:v>0</c:v>
                </c:pt>
                <c:pt idx="2685">
                  <c:v>6.7783933518005546E-2</c:v>
                </c:pt>
                <c:pt idx="2686">
                  <c:v>5.8504155124653741E-2</c:v>
                </c:pt>
                <c:pt idx="2687">
                  <c:v>7.9279778393351805E-2</c:v>
                </c:pt>
                <c:pt idx="2688">
                  <c:v>7.5817174515235453E-2</c:v>
                </c:pt>
                <c:pt idx="2689">
                  <c:v>6.1966759002770086E-2</c:v>
                </c:pt>
                <c:pt idx="2690">
                  <c:v>7.5124653739612191E-2</c:v>
                </c:pt>
                <c:pt idx="2691">
                  <c:v>7.7063711911357344E-2</c:v>
                </c:pt>
                <c:pt idx="2692">
                  <c:v>7.3601108033240992E-2</c:v>
                </c:pt>
                <c:pt idx="2693">
                  <c:v>6.4321329639889194E-2</c:v>
                </c:pt>
                <c:pt idx="2694">
                  <c:v>7.1662049861495838E-2</c:v>
                </c:pt>
                <c:pt idx="2695">
                  <c:v>8.5581717451523542E-2</c:v>
                </c:pt>
                <c:pt idx="2696">
                  <c:v>5.9404432132963987E-2</c:v>
                </c:pt>
                <c:pt idx="2697">
                  <c:v>8.004155124653739E-2</c:v>
                </c:pt>
                <c:pt idx="2698">
                  <c:v>6.522160664819944E-2</c:v>
                </c:pt>
                <c:pt idx="2699">
                  <c:v>7.588642659279779E-2</c:v>
                </c:pt>
                <c:pt idx="2700">
                  <c:v>6.2867036011080332E-2</c:v>
                </c:pt>
                <c:pt idx="2701">
                  <c:v>6.8684210526315792E-2</c:v>
                </c:pt>
                <c:pt idx="2702">
                  <c:v>7.2423822714681438E-2</c:v>
                </c:pt>
                <c:pt idx="2703">
                  <c:v>8.2119113573407204E-2</c:v>
                </c:pt>
                <c:pt idx="2704">
                  <c:v>7.6578947368421052E-2</c:v>
                </c:pt>
                <c:pt idx="2705">
                  <c:v>7.006925207756233E-2</c:v>
                </c:pt>
                <c:pt idx="2706">
                  <c:v>8.1011080332409974E-2</c:v>
                </c:pt>
                <c:pt idx="2707">
                  <c:v>8.3365650969529081E-2</c:v>
                </c:pt>
                <c:pt idx="2708">
                  <c:v>6.6052631578947363E-2</c:v>
                </c:pt>
                <c:pt idx="2709">
                  <c:v>7.3254847645429361E-2</c:v>
                </c:pt>
                <c:pt idx="2710">
                  <c:v>7.7409972299168975E-2</c:v>
                </c:pt>
                <c:pt idx="2711">
                  <c:v>6.3836565096952902E-2</c:v>
                </c:pt>
                <c:pt idx="2712">
                  <c:v>6.2451523545706371E-2</c:v>
                </c:pt>
                <c:pt idx="2713">
                  <c:v>6.6468144044321331E-2</c:v>
                </c:pt>
                <c:pt idx="2714">
                  <c:v>8.696675900277008E-2</c:v>
                </c:pt>
                <c:pt idx="2715">
                  <c:v>6.023545706371191E-2</c:v>
                </c:pt>
                <c:pt idx="2716">
                  <c:v>7.685595567867036E-2</c:v>
                </c:pt>
                <c:pt idx="2717">
                  <c:v>0</c:v>
                </c:pt>
                <c:pt idx="2718">
                  <c:v>0</c:v>
                </c:pt>
                <c:pt idx="2719">
                  <c:v>0</c:v>
                </c:pt>
                <c:pt idx="2720">
                  <c:v>7.5193905817174514E-2</c:v>
                </c:pt>
                <c:pt idx="2721">
                  <c:v>0.10123268698060942</c:v>
                </c:pt>
                <c:pt idx="2722">
                  <c:v>0.13149584487534627</c:v>
                </c:pt>
                <c:pt idx="2723">
                  <c:v>8.9182825484764541E-2</c:v>
                </c:pt>
                <c:pt idx="2724">
                  <c:v>0.11958448753462604</c:v>
                </c:pt>
                <c:pt idx="2725">
                  <c:v>8.9155124653739606E-2</c:v>
                </c:pt>
                <c:pt idx="2726">
                  <c:v>0.10236842105263158</c:v>
                </c:pt>
                <c:pt idx="2727">
                  <c:v>9.0290858725761772E-2</c:v>
                </c:pt>
                <c:pt idx="2728">
                  <c:v>7.6204986149584486E-2</c:v>
                </c:pt>
                <c:pt idx="2729">
                  <c:v>9.0193905817174513E-2</c:v>
                </c:pt>
                <c:pt idx="2730">
                  <c:v>0.10285318559556787</c:v>
                </c:pt>
                <c:pt idx="2731">
                  <c:v>9.0678670360110805E-2</c:v>
                </c:pt>
                <c:pt idx="2732">
                  <c:v>8.7368421052631581E-2</c:v>
                </c:pt>
                <c:pt idx="2733">
                  <c:v>9.7202216066481995E-2</c:v>
                </c:pt>
                <c:pt idx="2734">
                  <c:v>8.0027700831024937E-2</c:v>
                </c:pt>
                <c:pt idx="2735">
                  <c:v>8.591412742382272E-2</c:v>
                </c:pt>
                <c:pt idx="2736">
                  <c:v>9.3185595567867041E-2</c:v>
                </c:pt>
                <c:pt idx="2737">
                  <c:v>6.9889196675900281E-2</c:v>
                </c:pt>
                <c:pt idx="2738">
                  <c:v>9.1385041551246535E-2</c:v>
                </c:pt>
                <c:pt idx="2739">
                  <c:v>8.009695290858726E-2</c:v>
                </c:pt>
                <c:pt idx="2740">
                  <c:v>8.7783933518005536E-2</c:v>
                </c:pt>
                <c:pt idx="2741">
                  <c:v>8.6329639889196674E-2</c:v>
                </c:pt>
                <c:pt idx="2742">
                  <c:v>8.0512465373961214E-2</c:v>
                </c:pt>
                <c:pt idx="2743">
                  <c:v>7.0304709141274235E-2</c:v>
                </c:pt>
                <c:pt idx="2744">
                  <c:v>9.3601108033240996E-2</c:v>
                </c:pt>
                <c:pt idx="2745">
                  <c:v>9.1800554016620503E-2</c:v>
                </c:pt>
                <c:pt idx="2746">
                  <c:v>9.7617728531855949E-2</c:v>
                </c:pt>
                <c:pt idx="2747">
                  <c:v>8.0443213296398891E-2</c:v>
                </c:pt>
                <c:pt idx="2748">
                  <c:v>8.6745152354570643E-2</c:v>
                </c:pt>
                <c:pt idx="2749">
                  <c:v>9.8033240997229917E-2</c:v>
                </c:pt>
                <c:pt idx="2750">
                  <c:v>9.4016620498614964E-2</c:v>
                </c:pt>
                <c:pt idx="2751">
                  <c:v>8.0858725761772859E-2</c:v>
                </c:pt>
                <c:pt idx="2752">
                  <c:v>8.0927977839335183E-2</c:v>
                </c:pt>
                <c:pt idx="2753">
                  <c:v>9.2216066481994458E-2</c:v>
                </c:pt>
                <c:pt idx="2754">
                  <c:v>7.0720221606648204E-2</c:v>
                </c:pt>
                <c:pt idx="2755">
                  <c:v>8.8199445983379504E-2</c:v>
                </c:pt>
                <c:pt idx="2756">
                  <c:v>6.7576177285318562E-2</c:v>
                </c:pt>
                <c:pt idx="2757">
                  <c:v>5.6495844875346257E-2</c:v>
                </c:pt>
                <c:pt idx="2758">
                  <c:v>6.3975069252077563E-2</c:v>
                </c:pt>
                <c:pt idx="2759">
                  <c:v>5.9265927977839333E-2</c:v>
                </c:pt>
                <c:pt idx="2760">
                  <c:v>5.4279778393351803E-2</c:v>
                </c:pt>
                <c:pt idx="2761">
                  <c:v>7.7548476454293636E-2</c:v>
                </c:pt>
                <c:pt idx="2762">
                  <c:v>5.6772853185595565E-2</c:v>
                </c:pt>
                <c:pt idx="2763">
                  <c:v>5.9542936288088641E-2</c:v>
                </c:pt>
                <c:pt idx="2764">
                  <c:v>6.425207756232687E-2</c:v>
                </c:pt>
                <c:pt idx="2765">
                  <c:v>5.4556786703601111E-2</c:v>
                </c:pt>
                <c:pt idx="2766">
                  <c:v>5.0401662049861497E-2</c:v>
                </c:pt>
                <c:pt idx="2767">
                  <c:v>4.3891966759002768E-2</c:v>
                </c:pt>
                <c:pt idx="2768">
                  <c:v>6.1966759002770086E-2</c:v>
                </c:pt>
                <c:pt idx="2769">
                  <c:v>5.919667590027701E-2</c:v>
                </c:pt>
                <c:pt idx="2770">
                  <c:v>4.754847645429363E-2</c:v>
                </c:pt>
                <c:pt idx="2771">
                  <c:v>5.3933518005540165E-2</c:v>
                </c:pt>
                <c:pt idx="2772">
                  <c:v>3.9113573407202215E-2</c:v>
                </c:pt>
                <c:pt idx="2773">
                  <c:v>5.0401662049861497E-2</c:v>
                </c:pt>
                <c:pt idx="2774">
                  <c:v>4.7008310249307482E-2</c:v>
                </c:pt>
                <c:pt idx="2775">
                  <c:v>3.9252077562326869E-2</c:v>
                </c:pt>
                <c:pt idx="2776">
                  <c:v>5.8919667590027702E-2</c:v>
                </c:pt>
                <c:pt idx="2777">
                  <c:v>5.0124653739612189E-2</c:v>
                </c:pt>
                <c:pt idx="2778">
                  <c:v>4.361495844875346E-2</c:v>
                </c:pt>
                <c:pt idx="2779">
                  <c:v>5.0124653739612189E-2</c:v>
                </c:pt>
                <c:pt idx="2780">
                  <c:v>6.1689750692520778E-2</c:v>
                </c:pt>
                <c:pt idx="2781">
                  <c:v>4.6731301939058174E-2</c:v>
                </c:pt>
                <c:pt idx="2782">
                  <c:v>4.7271468144044322E-2</c:v>
                </c:pt>
                <c:pt idx="2783">
                  <c:v>5.3656509695290858E-2</c:v>
                </c:pt>
                <c:pt idx="2784">
                  <c:v>6.554016620498615E-2</c:v>
                </c:pt>
                <c:pt idx="2785">
                  <c:v>4.7423822714681443E-2</c:v>
                </c:pt>
                <c:pt idx="2786">
                  <c:v>4.4653739612188367E-2</c:v>
                </c:pt>
                <c:pt idx="2787">
                  <c:v>4.0498614958448753E-2</c:v>
                </c:pt>
                <c:pt idx="2788">
                  <c:v>5.2963988919667589E-2</c:v>
                </c:pt>
                <c:pt idx="2789">
                  <c:v>4.936288088642659E-2</c:v>
                </c:pt>
                <c:pt idx="2790">
                  <c:v>5.8504155124653741E-2</c:v>
                </c:pt>
                <c:pt idx="2791">
                  <c:v>5.518005540166205E-2</c:v>
                </c:pt>
                <c:pt idx="2792">
                  <c:v>5.3296398891966759E-2</c:v>
                </c:pt>
                <c:pt idx="2793">
                  <c:v>5.3878116343490302E-2</c:v>
                </c:pt>
                <c:pt idx="2794">
                  <c:v>4.1481994459833797E-2</c:v>
                </c:pt>
                <c:pt idx="2795">
                  <c:v>4.5775623268698058E-2</c:v>
                </c:pt>
                <c:pt idx="2796">
                  <c:v>5.9487534626038778E-2</c:v>
                </c:pt>
                <c:pt idx="2797">
                  <c:v>5.027700831024931E-2</c:v>
                </c:pt>
                <c:pt idx="2798">
                  <c:v>4.8545706371191134E-2</c:v>
                </c:pt>
                <c:pt idx="2799">
                  <c:v>6.0789473684210525E-2</c:v>
                </c:pt>
                <c:pt idx="2800">
                  <c:v>0.15621883656509694</c:v>
                </c:pt>
                <c:pt idx="2801">
                  <c:v>0.1816343490304709</c:v>
                </c:pt>
                <c:pt idx="2802">
                  <c:v>0.16175900277008309</c:v>
                </c:pt>
                <c:pt idx="2803">
                  <c:v>0.14818559556786703</c:v>
                </c:pt>
                <c:pt idx="2804">
                  <c:v>0.17055401662049863</c:v>
                </c:pt>
                <c:pt idx="2805">
                  <c:v>0.14264542936288088</c:v>
                </c:pt>
                <c:pt idx="2806">
                  <c:v>0.23674515235457064</c:v>
                </c:pt>
                <c:pt idx="2807">
                  <c:v>0.22566481994459833</c:v>
                </c:pt>
                <c:pt idx="2808">
                  <c:v>0.1728393351800554</c:v>
                </c:pt>
                <c:pt idx="2809">
                  <c:v>0.1728393351800554</c:v>
                </c:pt>
                <c:pt idx="2810">
                  <c:v>0.17062326869806094</c:v>
                </c:pt>
                <c:pt idx="2811">
                  <c:v>0.23682825484764544</c:v>
                </c:pt>
                <c:pt idx="2812">
                  <c:v>0.14264542936288088</c:v>
                </c:pt>
                <c:pt idx="2813">
                  <c:v>0.16175900277008309</c:v>
                </c:pt>
                <c:pt idx="2814">
                  <c:v>0.15621883656509694</c:v>
                </c:pt>
                <c:pt idx="2815">
                  <c:v>0.18170360110803324</c:v>
                </c:pt>
                <c:pt idx="2816">
                  <c:v>0.22574792243767314</c:v>
                </c:pt>
                <c:pt idx="2817">
                  <c:v>0.14818559556786703</c:v>
                </c:pt>
                <c:pt idx="2818">
                  <c:v>0.10696675900277008</c:v>
                </c:pt>
                <c:pt idx="2819">
                  <c:v>0.12783933518005541</c:v>
                </c:pt>
                <c:pt idx="2820">
                  <c:v>0.10170360110803324</c:v>
                </c:pt>
                <c:pt idx="2821">
                  <c:v>0.11620498614958449</c:v>
                </c:pt>
                <c:pt idx="2822">
                  <c:v>0.12146814404432132</c:v>
                </c:pt>
                <c:pt idx="2823">
                  <c:v>0.13310249307479224</c:v>
                </c:pt>
                <c:pt idx="2824">
                  <c:v>0.10749307479224376</c:v>
                </c:pt>
                <c:pt idx="2825">
                  <c:v>0.11620498614958449</c:v>
                </c:pt>
                <c:pt idx="2826">
                  <c:v>0.13310249307479224</c:v>
                </c:pt>
                <c:pt idx="2827">
                  <c:v>0.12146814404432132</c:v>
                </c:pt>
                <c:pt idx="2828">
                  <c:v>0.10222991689750692</c:v>
                </c:pt>
                <c:pt idx="2829">
                  <c:v>0.12783933518005541</c:v>
                </c:pt>
                <c:pt idx="2830">
                  <c:v>0.10386426592797784</c:v>
                </c:pt>
                <c:pt idx="2831">
                  <c:v>0.13295013850415513</c:v>
                </c:pt>
                <c:pt idx="2832">
                  <c:v>0.12740997229916898</c:v>
                </c:pt>
                <c:pt idx="2833">
                  <c:v>0.12131578947368421</c:v>
                </c:pt>
                <c:pt idx="2834">
                  <c:v>0.10940443213296398</c:v>
                </c:pt>
                <c:pt idx="2835">
                  <c:v>0.11577562326869806</c:v>
                </c:pt>
                <c:pt idx="2836">
                  <c:v>0.10253462603878116</c:v>
                </c:pt>
                <c:pt idx="2837">
                  <c:v>0.11686980609418282</c:v>
                </c:pt>
                <c:pt idx="2838">
                  <c:v>0.10779778393351801</c:v>
                </c:pt>
                <c:pt idx="2839">
                  <c:v>0.1164819944598338</c:v>
                </c:pt>
                <c:pt idx="2840">
                  <c:v>0.13753462603878117</c:v>
                </c:pt>
                <c:pt idx="2841">
                  <c:v>0.11121883656509696</c:v>
                </c:pt>
                <c:pt idx="2842">
                  <c:v>0.13227146814404434</c:v>
                </c:pt>
                <c:pt idx="2843">
                  <c:v>0.12213296398891967</c:v>
                </c:pt>
                <c:pt idx="2844">
                  <c:v>0.11686980609418282</c:v>
                </c:pt>
                <c:pt idx="2845">
                  <c:v>0.11121883656509696</c:v>
                </c:pt>
                <c:pt idx="2846">
                  <c:v>0.10832409972299169</c:v>
                </c:pt>
                <c:pt idx="2847">
                  <c:v>0.13227146814404434</c:v>
                </c:pt>
                <c:pt idx="2848">
                  <c:v>0.12213296398891967</c:v>
                </c:pt>
                <c:pt idx="2849">
                  <c:v>0.10306094182825484</c:v>
                </c:pt>
                <c:pt idx="2850">
                  <c:v>0.13753462603878117</c:v>
                </c:pt>
                <c:pt idx="2851">
                  <c:v>0.1164819944598338</c:v>
                </c:pt>
                <c:pt idx="2852">
                  <c:v>0.13239612188365651</c:v>
                </c:pt>
                <c:pt idx="2853">
                  <c:v>0.11660664819944598</c:v>
                </c:pt>
                <c:pt idx="2854">
                  <c:v>0.11134349030470914</c:v>
                </c:pt>
                <c:pt idx="2855">
                  <c:v>0.12214681440443213</c:v>
                </c:pt>
                <c:pt idx="2856">
                  <c:v>0.11688365650969529</c:v>
                </c:pt>
                <c:pt idx="2857">
                  <c:v>0.13765927977839335</c:v>
                </c:pt>
                <c:pt idx="2858">
                  <c:v>0.14673130193905817</c:v>
                </c:pt>
                <c:pt idx="2859">
                  <c:v>0.13648199445983381</c:v>
                </c:pt>
                <c:pt idx="2860">
                  <c:v>0.14202216066481996</c:v>
                </c:pt>
                <c:pt idx="2861">
                  <c:v>0.166398891966759</c:v>
                </c:pt>
                <c:pt idx="2862">
                  <c:v>0.17110803324099724</c:v>
                </c:pt>
                <c:pt idx="2863">
                  <c:v>0.16556786703601109</c:v>
                </c:pt>
                <c:pt idx="2864">
                  <c:v>0.18653739612188366</c:v>
                </c:pt>
                <c:pt idx="2865">
                  <c:v>0.12560941828254849</c:v>
                </c:pt>
                <c:pt idx="2866">
                  <c:v>0.15891966759002771</c:v>
                </c:pt>
                <c:pt idx="2867">
                  <c:v>0.12006925207756233</c:v>
                </c:pt>
                <c:pt idx="2868">
                  <c:v>0.14867036011080331</c:v>
                </c:pt>
                <c:pt idx="2869">
                  <c:v>0.15421052631578946</c:v>
                </c:pt>
                <c:pt idx="2870">
                  <c:v>0.16085872576177285</c:v>
                </c:pt>
                <c:pt idx="2871">
                  <c:v>0.14119113573407202</c:v>
                </c:pt>
                <c:pt idx="2872">
                  <c:v>0.15337950138504156</c:v>
                </c:pt>
                <c:pt idx="2873">
                  <c:v>0.1588365650969529</c:v>
                </c:pt>
                <c:pt idx="2874">
                  <c:v>0.15591412742382271</c:v>
                </c:pt>
                <c:pt idx="2875">
                  <c:v>0.12066481994459834</c:v>
                </c:pt>
                <c:pt idx="2876">
                  <c:v>0.1625623268698061</c:v>
                </c:pt>
                <c:pt idx="2877">
                  <c:v>0.16054016620498615</c:v>
                </c:pt>
                <c:pt idx="2878">
                  <c:v>0.13652354570637118</c:v>
                </c:pt>
                <c:pt idx="2879">
                  <c:v>0.18824099722991688</c:v>
                </c:pt>
                <c:pt idx="2880">
                  <c:v>0.14206371191135733</c:v>
                </c:pt>
                <c:pt idx="2881">
                  <c:v>0.16145429362880886</c:v>
                </c:pt>
                <c:pt idx="2882">
                  <c:v>0.14206371191135733</c:v>
                </c:pt>
                <c:pt idx="2883">
                  <c:v>0.16810249307479225</c:v>
                </c:pt>
                <c:pt idx="2884">
                  <c:v>0.15591412742382271</c:v>
                </c:pt>
                <c:pt idx="2885">
                  <c:v>0.1736426592797784</c:v>
                </c:pt>
                <c:pt idx="2886">
                  <c:v>0.16810249307479225</c:v>
                </c:pt>
                <c:pt idx="2887">
                  <c:v>0.15037396121883656</c:v>
                </c:pt>
                <c:pt idx="2888">
                  <c:v>0.14760387811634348</c:v>
                </c:pt>
                <c:pt idx="2889">
                  <c:v>0.12620498614958447</c:v>
                </c:pt>
                <c:pt idx="2890">
                  <c:v>0.16397506925207755</c:v>
                </c:pt>
                <c:pt idx="2891">
                  <c:v>0.13765927977839335</c:v>
                </c:pt>
                <c:pt idx="2892">
                  <c:v>0.19056786703601108</c:v>
                </c:pt>
                <c:pt idx="2893">
                  <c:v>0.12740997229916898</c:v>
                </c:pt>
                <c:pt idx="2894">
                  <c:v>0.14873961218836565</c:v>
                </c:pt>
                <c:pt idx="2895">
                  <c:v>0.1584349030470914</c:v>
                </c:pt>
                <c:pt idx="2896">
                  <c:v>0.1431994459833795</c:v>
                </c:pt>
                <c:pt idx="2897">
                  <c:v>0.1431994459833795</c:v>
                </c:pt>
                <c:pt idx="2898">
                  <c:v>0.16259002770083103</c:v>
                </c:pt>
                <c:pt idx="2899">
                  <c:v>0.12186980609418283</c:v>
                </c:pt>
                <c:pt idx="2900">
                  <c:v>3.5955678670360113E-2</c:v>
                </c:pt>
                <c:pt idx="2901">
                  <c:v>4.6204986149584487E-2</c:v>
                </c:pt>
                <c:pt idx="2902">
                  <c:v>4.0387811634349027E-2</c:v>
                </c:pt>
                <c:pt idx="2903">
                  <c:v>4.3157894736842103E-2</c:v>
                </c:pt>
                <c:pt idx="2904">
                  <c:v>4.0886426592797787E-2</c:v>
                </c:pt>
                <c:pt idx="2905">
                  <c:v>4.6703601108033239E-2</c:v>
                </c:pt>
                <c:pt idx="2906">
                  <c:v>4.3656509695290856E-2</c:v>
                </c:pt>
                <c:pt idx="2907">
                  <c:v>4.7091412742382273E-2</c:v>
                </c:pt>
                <c:pt idx="2908">
                  <c:v>4.1274238227146813E-2</c:v>
                </c:pt>
                <c:pt idx="2909">
                  <c:v>4.4044321329639889E-2</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2.188365650969529E-4</c:v>
                </c:pt>
                <c:pt idx="2952">
                  <c:v>1.2465373961218838E-4</c:v>
                </c:pt>
                <c:pt idx="2953">
                  <c:v>4.0997229916897506E-4</c:v>
                </c:pt>
                <c:pt idx="2954">
                  <c:v>4.9750692520775623E-2</c:v>
                </c:pt>
                <c:pt idx="2955">
                  <c:v>5.5290858725761775E-2</c:v>
                </c:pt>
                <c:pt idx="2956">
                  <c:v>6.714681440443214E-2</c:v>
                </c:pt>
                <c:pt idx="2957">
                  <c:v>5.8753462603878114E-2</c:v>
                </c:pt>
                <c:pt idx="2958">
                  <c:v>5.3213296398891968E-2</c:v>
                </c:pt>
                <c:pt idx="2959">
                  <c:v>6.3684210526315788E-2</c:v>
                </c:pt>
                <c:pt idx="2960">
                  <c:v>6.3684210526315788E-2</c:v>
                </c:pt>
                <c:pt idx="2961">
                  <c:v>4.9750692520775623E-2</c:v>
                </c:pt>
                <c:pt idx="2962">
                  <c:v>5.5290858725761775E-2</c:v>
                </c:pt>
                <c:pt idx="2963">
                  <c:v>5.8753462603878114E-2</c:v>
                </c:pt>
                <c:pt idx="2964">
                  <c:v>6.714681440443214E-2</c:v>
                </c:pt>
                <c:pt idx="2965">
                  <c:v>5.3213296398891968E-2</c:v>
                </c:pt>
                <c:pt idx="2966">
                  <c:v>5.7603878116343488E-2</c:v>
                </c:pt>
                <c:pt idx="2967">
                  <c:v>6.1066481994459833E-2</c:v>
                </c:pt>
                <c:pt idx="2968">
                  <c:v>6.3199445983379496E-2</c:v>
                </c:pt>
                <c:pt idx="2969">
                  <c:v>6.6662049861495848E-2</c:v>
                </c:pt>
                <c:pt idx="2970">
                  <c:v>7.498614958448753E-2</c:v>
                </c:pt>
                <c:pt idx="2971">
                  <c:v>5.3725761772853188E-2</c:v>
                </c:pt>
                <c:pt idx="2972">
                  <c:v>7.1523545706371192E-2</c:v>
                </c:pt>
                <c:pt idx="2973">
                  <c:v>7.1939058171745146E-2</c:v>
                </c:pt>
                <c:pt idx="2974">
                  <c:v>7.5401662049861498E-2</c:v>
                </c:pt>
                <c:pt idx="2975">
                  <c:v>6.7077562326869802E-2</c:v>
                </c:pt>
                <c:pt idx="2976">
                  <c:v>5.4141274238227149E-2</c:v>
                </c:pt>
                <c:pt idx="2977">
                  <c:v>6.3614958448753464E-2</c:v>
                </c:pt>
                <c:pt idx="2978">
                  <c:v>5.8019390581717449E-2</c:v>
                </c:pt>
                <c:pt idx="2979">
                  <c:v>6.1481994459833794E-2</c:v>
                </c:pt>
                <c:pt idx="2980">
                  <c:v>6.2036011080332409E-2</c:v>
                </c:pt>
                <c:pt idx="2981">
                  <c:v>5.4833795013850418E-2</c:v>
                </c:pt>
                <c:pt idx="2982">
                  <c:v>6.7770083102493078E-2</c:v>
                </c:pt>
                <c:pt idx="2983">
                  <c:v>6.2174515235457063E-2</c:v>
                </c:pt>
                <c:pt idx="2984">
                  <c:v>5.4833795013850418E-2</c:v>
                </c:pt>
                <c:pt idx="2985">
                  <c:v>5.8711911357340718E-2</c:v>
                </c:pt>
                <c:pt idx="2986">
                  <c:v>6.3421052631578947E-2</c:v>
                </c:pt>
                <c:pt idx="2987">
                  <c:v>7.7202216066481991E-2</c:v>
                </c:pt>
                <c:pt idx="2988">
                  <c:v>7.3601108033240992E-2</c:v>
                </c:pt>
                <c:pt idx="2989">
                  <c:v>7.609418282548476E-2</c:v>
                </c:pt>
                <c:pt idx="2990">
                  <c:v>6.4307479224376726E-2</c:v>
                </c:pt>
                <c:pt idx="2991">
                  <c:v>6.4307479224376726E-2</c:v>
                </c:pt>
                <c:pt idx="2992">
                  <c:v>5.9819944598337949E-2</c:v>
                </c:pt>
                <c:pt idx="2993">
                  <c:v>7.2631578947368422E-2</c:v>
                </c:pt>
                <c:pt idx="2994">
                  <c:v>6.7908587257617725E-2</c:v>
                </c:pt>
                <c:pt idx="2995">
                  <c:v>6.6343490304709138E-2</c:v>
                </c:pt>
                <c:pt idx="2996">
                  <c:v>7.1052631578947367E-2</c:v>
                </c:pt>
                <c:pt idx="2997">
                  <c:v>8.1260387811634346E-2</c:v>
                </c:pt>
                <c:pt idx="2998">
                  <c:v>8.5969529085872576E-2</c:v>
                </c:pt>
                <c:pt idx="2999">
                  <c:v>5.4570637119113571E-2</c:v>
                </c:pt>
                <c:pt idx="3000">
                  <c:v>5.6759002770083104E-2</c:v>
                </c:pt>
                <c:pt idx="3001">
                  <c:v>8.6814404432132966E-2</c:v>
                </c:pt>
                <c:pt idx="3002">
                  <c:v>8.2105263157894737E-2</c:v>
                </c:pt>
                <c:pt idx="3003">
                  <c:v>5.5373961218836566E-2</c:v>
                </c:pt>
                <c:pt idx="3004">
                  <c:v>7.1897506925207758E-2</c:v>
                </c:pt>
                <c:pt idx="3005">
                  <c:v>5.7603878116343488E-2</c:v>
                </c:pt>
                <c:pt idx="3006">
                  <c:v>6.7562326869806094E-2</c:v>
                </c:pt>
                <c:pt idx="3007">
                  <c:v>6.7188365650969528E-2</c:v>
                </c:pt>
                <c:pt idx="3008">
                  <c:v>6.7742382271468143E-2</c:v>
                </c:pt>
                <c:pt idx="3009">
                  <c:v>8.2659279778393352E-2</c:v>
                </c:pt>
                <c:pt idx="3010">
                  <c:v>6.8116343490304709E-2</c:v>
                </c:pt>
                <c:pt idx="3011">
                  <c:v>5.8157894736842103E-2</c:v>
                </c:pt>
                <c:pt idx="3012">
                  <c:v>7.2451523545706373E-2</c:v>
                </c:pt>
                <c:pt idx="3013">
                  <c:v>8.7368421052631581E-2</c:v>
                </c:pt>
                <c:pt idx="3014">
                  <c:v>5.5927977839335181E-2</c:v>
                </c:pt>
                <c:pt idx="3015">
                  <c:v>8.1925207756232687E-2</c:v>
                </c:pt>
                <c:pt idx="3016">
                  <c:v>7.7520775623268701E-2</c:v>
                </c:pt>
                <c:pt idx="3017">
                  <c:v>8.4432132963988923E-2</c:v>
                </c:pt>
                <c:pt idx="3018">
                  <c:v>9.5914127423822715E-2</c:v>
                </c:pt>
                <c:pt idx="3019">
                  <c:v>9.1509695290858728E-2</c:v>
                </c:pt>
                <c:pt idx="3020">
                  <c:v>8.883656509695291E-2</c:v>
                </c:pt>
                <c:pt idx="3021">
                  <c:v>9.1509695290858728E-2</c:v>
                </c:pt>
                <c:pt idx="3022">
                  <c:v>9.5914127423822715E-2</c:v>
                </c:pt>
                <c:pt idx="3023">
                  <c:v>8.1925207756232687E-2</c:v>
                </c:pt>
                <c:pt idx="3024">
                  <c:v>8.883656509695291E-2</c:v>
                </c:pt>
                <c:pt idx="3025">
                  <c:v>8.4432132963988923E-2</c:v>
                </c:pt>
                <c:pt idx="3026">
                  <c:v>7.7520775623268701E-2</c:v>
                </c:pt>
                <c:pt idx="3027">
                  <c:v>9.4099722991689755E-2</c:v>
                </c:pt>
                <c:pt idx="3028">
                  <c:v>8.6759002770083096E-2</c:v>
                </c:pt>
                <c:pt idx="3029">
                  <c:v>0.1107202216066482</c:v>
                </c:pt>
                <c:pt idx="3030">
                  <c:v>0.10573407202216066</c:v>
                </c:pt>
                <c:pt idx="3031">
                  <c:v>8.1772853185595573E-2</c:v>
                </c:pt>
                <c:pt idx="3032">
                  <c:v>0.11638504155124654</c:v>
                </c:pt>
                <c:pt idx="3033">
                  <c:v>9.9085872576177292E-2</c:v>
                </c:pt>
                <c:pt idx="3034">
                  <c:v>6.6952908587257623E-2</c:v>
                </c:pt>
                <c:pt idx="3035">
                  <c:v>7.1412742382271466E-2</c:v>
                </c:pt>
                <c:pt idx="3036">
                  <c:v>5.5484764542936285E-2</c:v>
                </c:pt>
                <c:pt idx="3037">
                  <c:v>7.0983379501385044E-2</c:v>
                </c:pt>
                <c:pt idx="3038">
                  <c:v>6.4390581717451517E-2</c:v>
                </c:pt>
                <c:pt idx="3039">
                  <c:v>6.7257617728531852E-2</c:v>
                </c:pt>
                <c:pt idx="3040">
                  <c:v>7.0983379501385044E-2</c:v>
                </c:pt>
                <c:pt idx="3041">
                  <c:v>6.2936288088642656E-2</c:v>
                </c:pt>
                <c:pt idx="3042">
                  <c:v>7.7991689750692525E-2</c:v>
                </c:pt>
                <c:pt idx="3043">
                  <c:v>7.9722991689750694E-2</c:v>
                </c:pt>
                <c:pt idx="3044">
                  <c:v>5.9944598337950142E-2</c:v>
                </c:pt>
                <c:pt idx="3045">
                  <c:v>6.4806094182825486E-2</c:v>
                </c:pt>
                <c:pt idx="3046">
                  <c:v>7.3628808864265927E-2</c:v>
                </c:pt>
                <c:pt idx="3047">
                  <c:v>6.8116343490304709E-2</c:v>
                </c:pt>
                <c:pt idx="3048">
                  <c:v>6.0969529085872574E-2</c:v>
                </c:pt>
                <c:pt idx="3049">
                  <c:v>7.8975069252077562E-2</c:v>
                </c:pt>
                <c:pt idx="3050">
                  <c:v>6.6814404432132962E-2</c:v>
                </c:pt>
                <c:pt idx="3051">
                  <c:v>5.5484764542936285E-2</c:v>
                </c:pt>
                <c:pt idx="3052">
                  <c:v>6.9030470914127423E-2</c:v>
                </c:pt>
                <c:pt idx="3053">
                  <c:v>6.7977839335180049E-2</c:v>
                </c:pt>
                <c:pt idx="3054">
                  <c:v>8.3476454293628807E-2</c:v>
                </c:pt>
                <c:pt idx="3055">
                  <c:v>6.0969529085872574E-2</c:v>
                </c:pt>
                <c:pt idx="3056">
                  <c:v>7.1842105263157902E-2</c:v>
                </c:pt>
                <c:pt idx="3057">
                  <c:v>5.68005540166205E-2</c:v>
                </c:pt>
                <c:pt idx="3058">
                  <c:v>6.7257617728531852E-2</c:v>
                </c:pt>
                <c:pt idx="3059">
                  <c:v>6.367036011080332E-2</c:v>
                </c:pt>
                <c:pt idx="3060">
                  <c:v>6.9072022160664825E-2</c:v>
                </c:pt>
                <c:pt idx="3061">
                  <c:v>7.9667590027700824E-2</c:v>
                </c:pt>
                <c:pt idx="3062">
                  <c:v>7.3462603878116345E-2</c:v>
                </c:pt>
                <c:pt idx="3063">
                  <c:v>7.5055401662049867E-2</c:v>
                </c:pt>
                <c:pt idx="3064">
                  <c:v>5.1163434903047089E-2</c:v>
                </c:pt>
                <c:pt idx="3065">
                  <c:v>5.2617728531855958E-2</c:v>
                </c:pt>
                <c:pt idx="3066">
                  <c:v>7.3767313019390587E-2</c:v>
                </c:pt>
                <c:pt idx="3067">
                  <c:v>8.2077562326869802E-2</c:v>
                </c:pt>
                <c:pt idx="3068">
                  <c:v>6.0138504155124652E-2</c:v>
                </c:pt>
                <c:pt idx="3069">
                  <c:v>6.443213296398892E-2</c:v>
                </c:pt>
                <c:pt idx="3070">
                  <c:v>7.5775623268698064E-2</c:v>
                </c:pt>
                <c:pt idx="3071">
                  <c:v>8.0457063711911359E-2</c:v>
                </c:pt>
                <c:pt idx="3072">
                  <c:v>6.0138504155124652E-2</c:v>
                </c:pt>
                <c:pt idx="3073">
                  <c:v>7.5775623268698064E-2</c:v>
                </c:pt>
                <c:pt idx="3074">
                  <c:v>7.1911357340720225E-2</c:v>
                </c:pt>
                <c:pt idx="3075">
                  <c:v>7.7991689750692525E-2</c:v>
                </c:pt>
                <c:pt idx="3076">
                  <c:v>7.2603878116343487E-2</c:v>
                </c:pt>
                <c:pt idx="3077">
                  <c:v>7.1911357340720225E-2</c:v>
                </c:pt>
                <c:pt idx="3078">
                  <c:v>6.7603878116343497E-2</c:v>
                </c:pt>
                <c:pt idx="3079">
                  <c:v>7.7520775623268701E-2</c:v>
                </c:pt>
                <c:pt idx="3080">
                  <c:v>6.8725761772853181E-2</c:v>
                </c:pt>
                <c:pt idx="3081">
                  <c:v>7.0124653739612186E-2</c:v>
                </c:pt>
                <c:pt idx="3082">
                  <c:v>6.7603878116343497E-2</c:v>
                </c:pt>
                <c:pt idx="3083">
                  <c:v>5.6952908587257621E-2</c:v>
                </c:pt>
                <c:pt idx="3084">
                  <c:v>6.7382271468144045E-2</c:v>
                </c:pt>
                <c:pt idx="3085">
                  <c:v>7.1689750692520773E-2</c:v>
                </c:pt>
                <c:pt idx="3086">
                  <c:v>6.4556786703601113E-2</c:v>
                </c:pt>
                <c:pt idx="3087">
                  <c:v>7.272853185595568E-2</c:v>
                </c:pt>
                <c:pt idx="3088">
                  <c:v>5.9916897506925207E-2</c:v>
                </c:pt>
                <c:pt idx="3089">
                  <c:v>6.9265927977839328E-2</c:v>
                </c:pt>
                <c:pt idx="3090">
                  <c:v>5.9916897506925207E-2</c:v>
                </c:pt>
                <c:pt idx="3091">
                  <c:v>7.5554016620498612E-2</c:v>
                </c:pt>
                <c:pt idx="3092">
                  <c:v>5.7493074792243769E-2</c:v>
                </c:pt>
                <c:pt idx="3093">
                  <c:v>8.6371191135734077E-2</c:v>
                </c:pt>
                <c:pt idx="3094">
                  <c:v>7.1689750692520773E-2</c:v>
                </c:pt>
                <c:pt idx="3095">
                  <c:v>7.5554016620498612E-2</c:v>
                </c:pt>
                <c:pt idx="3096">
                  <c:v>8.1343490304709137E-2</c:v>
                </c:pt>
                <c:pt idx="3097">
                  <c:v>6.7382271468144045E-2</c:v>
                </c:pt>
                <c:pt idx="3098">
                  <c:v>7.8060941828254848E-2</c:v>
                </c:pt>
                <c:pt idx="3099">
                  <c:v>4.0152354570637122E-2</c:v>
                </c:pt>
                <c:pt idx="3100">
                  <c:v>4.5969529085872575E-2</c:v>
                </c:pt>
                <c:pt idx="3101">
                  <c:v>5.8157894736842103E-2</c:v>
                </c:pt>
                <c:pt idx="3102">
                  <c:v>4.9847645429362882E-2</c:v>
                </c:pt>
                <c:pt idx="3103">
                  <c:v>5.2617728531855958E-2</c:v>
                </c:pt>
                <c:pt idx="3104">
                  <c:v>5.4418282548476457E-2</c:v>
                </c:pt>
                <c:pt idx="3105">
                  <c:v>4.7091412742382273E-2</c:v>
                </c:pt>
                <c:pt idx="3106">
                  <c:v>5.123268698060942E-2</c:v>
                </c:pt>
                <c:pt idx="3107">
                  <c:v>6.0373961218836564E-2</c:v>
                </c:pt>
                <c:pt idx="3108">
                  <c:v>4.0152354570637122E-2</c:v>
                </c:pt>
                <c:pt idx="3109">
                  <c:v>4.8462603878116343E-2</c:v>
                </c:pt>
                <c:pt idx="3110">
                  <c:v>4.7077562326869805E-2</c:v>
                </c:pt>
                <c:pt idx="3111">
                  <c:v>4.8185595567867036E-2</c:v>
                </c:pt>
                <c:pt idx="3112">
                  <c:v>4.4307479224376729E-2</c:v>
                </c:pt>
                <c:pt idx="3113">
                  <c:v>6.2036011080332409E-2</c:v>
                </c:pt>
                <c:pt idx="3114">
                  <c:v>4.8739612188365651E-2</c:v>
                </c:pt>
                <c:pt idx="3115">
                  <c:v>4.1537396121883653E-2</c:v>
                </c:pt>
                <c:pt idx="3116">
                  <c:v>5.2894736842105265E-2</c:v>
                </c:pt>
                <c:pt idx="3117">
                  <c:v>5.5664819944598341E-2</c:v>
                </c:pt>
                <c:pt idx="3118">
                  <c:v>5.2617728531855958E-2</c:v>
                </c:pt>
                <c:pt idx="3119">
                  <c:v>5.4279778393351803E-2</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7.1290858725761769E-2</c:v>
                </c:pt>
                <c:pt idx="3135">
                  <c:v>7.9526315789473681E-2</c:v>
                </c:pt>
                <c:pt idx="3136">
                  <c:v>9.6761772853185601E-2</c:v>
                </c:pt>
                <c:pt idx="3137">
                  <c:v>0.10434626038781164</c:v>
                </c:pt>
                <c:pt idx="3138">
                  <c:v>0.13060941828254849</c:v>
                </c:pt>
                <c:pt idx="3139">
                  <c:v>0.13060941828254849</c:v>
                </c:pt>
                <c:pt idx="3140">
                  <c:v>0.11745152354570637</c:v>
                </c:pt>
                <c:pt idx="3141">
                  <c:v>0.13504155124653738</c:v>
                </c:pt>
                <c:pt idx="3142">
                  <c:v>0.13504155124653738</c:v>
                </c:pt>
                <c:pt idx="3143">
                  <c:v>0.12077562326869806</c:v>
                </c:pt>
                <c:pt idx="3144">
                  <c:v>0.13739612188365652</c:v>
                </c:pt>
                <c:pt idx="3145">
                  <c:v>0.12307479224376731</c:v>
                </c:pt>
                <c:pt idx="3146">
                  <c:v>0.12200831024930749</c:v>
                </c:pt>
                <c:pt idx="3147">
                  <c:v>0.13739612188365652</c:v>
                </c:pt>
                <c:pt idx="3148">
                  <c:v>7.3260387811634353E-2</c:v>
                </c:pt>
                <c:pt idx="3149">
                  <c:v>6.9243767313019386E-2</c:v>
                </c:pt>
                <c:pt idx="3150">
                  <c:v>6.5614958448753466E-2</c:v>
                </c:pt>
                <c:pt idx="3151">
                  <c:v>6.647368421052631E-2</c:v>
                </c:pt>
                <c:pt idx="3152">
                  <c:v>7.3260387811634353E-2</c:v>
                </c:pt>
                <c:pt idx="3153">
                  <c:v>6.9520775623268694E-2</c:v>
                </c:pt>
                <c:pt idx="3154">
                  <c:v>6.3709141274238226E-2</c:v>
                </c:pt>
                <c:pt idx="3155">
                  <c:v>6.8750692520775619E-2</c:v>
                </c:pt>
                <c:pt idx="3156">
                  <c:v>7.096675900277008E-2</c:v>
                </c:pt>
                <c:pt idx="3157">
                  <c:v>1.554016620498615E-3</c:v>
                </c:pt>
                <c:pt idx="3158">
                  <c:v>9.5152354570637115E-2</c:v>
                </c:pt>
                <c:pt idx="3159">
                  <c:v>8.6842105263157901E-2</c:v>
                </c:pt>
                <c:pt idx="3160">
                  <c:v>8.9612188365650963E-2</c:v>
                </c:pt>
                <c:pt idx="3161">
                  <c:v>8.6842105263157901E-2</c:v>
                </c:pt>
                <c:pt idx="3162">
                  <c:v>9.7368421052631576E-2</c:v>
                </c:pt>
                <c:pt idx="3163">
                  <c:v>9.7146814404432139E-2</c:v>
                </c:pt>
                <c:pt idx="3164">
                  <c:v>0.12069252077562327</c:v>
                </c:pt>
                <c:pt idx="3165">
                  <c:v>0.10961218836565097</c:v>
                </c:pt>
                <c:pt idx="3166">
                  <c:v>0.11067867036011081</c:v>
                </c:pt>
                <c:pt idx="3167">
                  <c:v>0.1217590027700831</c:v>
                </c:pt>
                <c:pt idx="3168">
                  <c:v>9.8213296398891967E-2</c:v>
                </c:pt>
                <c:pt idx="3169">
                  <c:v>0.12353185595567867</c:v>
                </c:pt>
                <c:pt idx="3170">
                  <c:v>0.11134349030470914</c:v>
                </c:pt>
                <c:pt idx="3171">
                  <c:v>9.8878116343490308E-2</c:v>
                </c:pt>
                <c:pt idx="3172">
                  <c:v>8.9612188365650963E-2</c:v>
                </c:pt>
                <c:pt idx="3173">
                  <c:v>0.10623268698060942</c:v>
                </c:pt>
                <c:pt idx="3174">
                  <c:v>0.10069252077562327</c:v>
                </c:pt>
                <c:pt idx="3175">
                  <c:v>0.10162049861495845</c:v>
                </c:pt>
                <c:pt idx="3176">
                  <c:v>0.1071606648199446</c:v>
                </c:pt>
                <c:pt idx="3177">
                  <c:v>8.9556786703601107E-2</c:v>
                </c:pt>
                <c:pt idx="3178">
                  <c:v>0.13700831024930749</c:v>
                </c:pt>
                <c:pt idx="3179">
                  <c:v>0.12265927977839335</c:v>
                </c:pt>
                <c:pt idx="3180">
                  <c:v>0.13221606648199447</c:v>
                </c:pt>
                <c:pt idx="3181">
                  <c:v>0.14468144044321329</c:v>
                </c:pt>
                <c:pt idx="3182">
                  <c:v>0.13083102493074791</c:v>
                </c:pt>
                <c:pt idx="3183">
                  <c:v>0.12638504155124652</c:v>
                </c:pt>
                <c:pt idx="3184">
                  <c:v>0.12265927977839335</c:v>
                </c:pt>
                <c:pt idx="3185">
                  <c:v>0.13718836565096953</c:v>
                </c:pt>
                <c:pt idx="3186">
                  <c:v>0.14522160664819944</c:v>
                </c:pt>
                <c:pt idx="3187">
                  <c:v>0.15921052631578947</c:v>
                </c:pt>
                <c:pt idx="3188">
                  <c:v>0.1603185595567867</c:v>
                </c:pt>
                <c:pt idx="3189">
                  <c:v>0.13829639889196677</c:v>
                </c:pt>
                <c:pt idx="3190">
                  <c:v>0.14632963988919667</c:v>
                </c:pt>
                <c:pt idx="3191">
                  <c:v>0.12376731301939058</c:v>
                </c:pt>
                <c:pt idx="3192">
                  <c:v>9.6662049861495847E-2</c:v>
                </c:pt>
                <c:pt idx="3193">
                  <c:v>0.11217451523545706</c:v>
                </c:pt>
                <c:pt idx="3194">
                  <c:v>0.10386426592797784</c:v>
                </c:pt>
                <c:pt idx="3195">
                  <c:v>0.10801939058171744</c:v>
                </c:pt>
                <c:pt idx="3196">
                  <c:v>8.6135734072022158E-2</c:v>
                </c:pt>
                <c:pt idx="3197">
                  <c:v>0.11522160664819944</c:v>
                </c:pt>
                <c:pt idx="3198">
                  <c:v>0.10524930747922438</c:v>
                </c:pt>
                <c:pt idx="3199">
                  <c:v>7.893351800554016E-2</c:v>
                </c:pt>
                <c:pt idx="3200">
                  <c:v>0.11078947368421052</c:v>
                </c:pt>
                <c:pt idx="3201">
                  <c:v>0.10414127423822715</c:v>
                </c:pt>
                <c:pt idx="3202">
                  <c:v>7.893351800554016E-2</c:v>
                </c:pt>
                <c:pt idx="3203">
                  <c:v>0.11605263157894737</c:v>
                </c:pt>
                <c:pt idx="3204">
                  <c:v>8.6135734072022158E-2</c:v>
                </c:pt>
                <c:pt idx="3205">
                  <c:v>0.11799168975069252</c:v>
                </c:pt>
                <c:pt idx="3206">
                  <c:v>0.11188365650969528</c:v>
                </c:pt>
                <c:pt idx="3207">
                  <c:v>9.6939058171745154E-2</c:v>
                </c:pt>
                <c:pt idx="3208">
                  <c:v>0.10885041551246537</c:v>
                </c:pt>
                <c:pt idx="3209">
                  <c:v>0.11908587257617728</c:v>
                </c:pt>
                <c:pt idx="3210">
                  <c:v>9.8324099722991692E-2</c:v>
                </c:pt>
                <c:pt idx="3211">
                  <c:v>0.11216066481994459</c:v>
                </c:pt>
                <c:pt idx="3212">
                  <c:v>0.10552631578947369</c:v>
                </c:pt>
                <c:pt idx="3213">
                  <c:v>0.11106648199445983</c:v>
                </c:pt>
                <c:pt idx="3214">
                  <c:v>7.7548476454293636E-2</c:v>
                </c:pt>
                <c:pt idx="3215">
                  <c:v>0.11826869806094183</c:v>
                </c:pt>
                <c:pt idx="3216">
                  <c:v>0.10912742382271468</c:v>
                </c:pt>
                <c:pt idx="3217">
                  <c:v>0.11632963988919667</c:v>
                </c:pt>
                <c:pt idx="3218">
                  <c:v>0.11936288088642659</c:v>
                </c:pt>
                <c:pt idx="3219">
                  <c:v>8.475069252077562E-2</c:v>
                </c:pt>
                <c:pt idx="3220">
                  <c:v>0</c:v>
                </c:pt>
                <c:pt idx="3221">
                  <c:v>0</c:v>
                </c:pt>
                <c:pt idx="3222">
                  <c:v>0</c:v>
                </c:pt>
                <c:pt idx="3223">
                  <c:v>0</c:v>
                </c:pt>
                <c:pt idx="3224">
                  <c:v>0</c:v>
                </c:pt>
                <c:pt idx="3225">
                  <c:v>0</c:v>
                </c:pt>
                <c:pt idx="3226">
                  <c:v>0.14916897506925209</c:v>
                </c:pt>
                <c:pt idx="3227">
                  <c:v>0.14224376731301938</c:v>
                </c:pt>
                <c:pt idx="3228">
                  <c:v>0.15263157894736842</c:v>
                </c:pt>
                <c:pt idx="3229">
                  <c:v>0.14626038781163436</c:v>
                </c:pt>
                <c:pt idx="3230">
                  <c:v>0.15789473684210525</c:v>
                </c:pt>
                <c:pt idx="3231">
                  <c:v>0.14487534626038781</c:v>
                </c:pt>
                <c:pt idx="3232">
                  <c:v>0.18213296398891968</c:v>
                </c:pt>
                <c:pt idx="3233">
                  <c:v>0.13933518005540166</c:v>
                </c:pt>
                <c:pt idx="3234">
                  <c:v>0.13933518005540166</c:v>
                </c:pt>
                <c:pt idx="3235">
                  <c:v>0.17409972299168974</c:v>
                </c:pt>
                <c:pt idx="3236">
                  <c:v>0.14487534626038781</c:v>
                </c:pt>
                <c:pt idx="3237">
                  <c:v>0.15900277008310248</c:v>
                </c:pt>
                <c:pt idx="3238">
                  <c:v>0.16440443213296399</c:v>
                </c:pt>
                <c:pt idx="3239">
                  <c:v>0.13795013850415513</c:v>
                </c:pt>
                <c:pt idx="3240">
                  <c:v>0.15789473684210525</c:v>
                </c:pt>
                <c:pt idx="3241">
                  <c:v>0.14626038781163436</c:v>
                </c:pt>
                <c:pt idx="3242">
                  <c:v>0.13795013850415513</c:v>
                </c:pt>
                <c:pt idx="3243">
                  <c:v>0.16717451523545707</c:v>
                </c:pt>
                <c:pt idx="3244">
                  <c:v>0.16925207756232688</c:v>
                </c:pt>
                <c:pt idx="3245">
                  <c:v>0.16038781163434904</c:v>
                </c:pt>
                <c:pt idx="3246">
                  <c:v>0.16038781163434904</c:v>
                </c:pt>
                <c:pt idx="3247">
                  <c:v>0.14722991689750692</c:v>
                </c:pt>
                <c:pt idx="3248">
                  <c:v>0.14155124653739612</c:v>
                </c:pt>
                <c:pt idx="3249">
                  <c:v>0.17617728531855956</c:v>
                </c:pt>
                <c:pt idx="3250">
                  <c:v>0.14155124653739612</c:v>
                </c:pt>
                <c:pt idx="3251">
                  <c:v>0.1484764542936288</c:v>
                </c:pt>
                <c:pt idx="3252">
                  <c:v>0.14459833795013852</c:v>
                </c:pt>
                <c:pt idx="3253">
                  <c:v>0.16149584487534627</c:v>
                </c:pt>
                <c:pt idx="3254">
                  <c:v>0.16689750692520774</c:v>
                </c:pt>
                <c:pt idx="3255">
                  <c:v>0.14722991689750692</c:v>
                </c:pt>
                <c:pt idx="3256">
                  <c:v>0.1484764542936288</c:v>
                </c:pt>
                <c:pt idx="3257">
                  <c:v>0.18476454293628808</c:v>
                </c:pt>
                <c:pt idx="3258">
                  <c:v>0.14030470914127424</c:v>
                </c:pt>
                <c:pt idx="3259">
                  <c:v>0.14030470914127424</c:v>
                </c:pt>
                <c:pt idx="3260">
                  <c:v>0.15152354570637119</c:v>
                </c:pt>
                <c:pt idx="3261">
                  <c:v>0.16786703601108033</c:v>
                </c:pt>
                <c:pt idx="3262">
                  <c:v>0.14584487534626039</c:v>
                </c:pt>
                <c:pt idx="3263">
                  <c:v>0.14584487534626039</c:v>
                </c:pt>
                <c:pt idx="3264">
                  <c:v>0.15249307479224378</c:v>
                </c:pt>
                <c:pt idx="3265">
                  <c:v>0.13891966759002769</c:v>
                </c:pt>
                <c:pt idx="3266">
                  <c:v>0.13891966759002769</c:v>
                </c:pt>
                <c:pt idx="3267">
                  <c:v>0.14556786703601107</c:v>
                </c:pt>
                <c:pt idx="3268">
                  <c:v>0.16246537396121882</c:v>
                </c:pt>
                <c:pt idx="3269">
                  <c:v>0.18587257617728531</c:v>
                </c:pt>
                <c:pt idx="3270">
                  <c:v>1.0742382271468145E-2</c:v>
                </c:pt>
                <c:pt idx="3271">
                  <c:v>1.1412742382271468E-2</c:v>
                </c:pt>
                <c:pt idx="3272">
                  <c:v>2.4307479224376732E-2</c:v>
                </c:pt>
                <c:pt idx="3273">
                  <c:v>2.652354570637119E-2</c:v>
                </c:pt>
                <c:pt idx="3274">
                  <c:v>2.28393351800554E-2</c:v>
                </c:pt>
                <c:pt idx="3275">
                  <c:v>2.5055401662049861E-2</c:v>
                </c:pt>
                <c:pt idx="3276">
                  <c:v>2.4612188365650968E-2</c:v>
                </c:pt>
                <c:pt idx="3277">
                  <c:v>2.6828254847645429E-2</c:v>
                </c:pt>
                <c:pt idx="3278">
                  <c:v>2.53601108033241E-2</c:v>
                </c:pt>
                <c:pt idx="3279">
                  <c:v>2.3144044321329639E-2</c:v>
                </c:pt>
                <c:pt idx="3280">
                  <c:v>2.4889196675900276E-2</c:v>
                </c:pt>
                <c:pt idx="3281">
                  <c:v>2.5637119113573408E-2</c:v>
                </c:pt>
                <c:pt idx="3282">
                  <c:v>2.7105263157894736E-2</c:v>
                </c:pt>
                <c:pt idx="3283">
                  <c:v>2.3421052631578947E-2</c:v>
                </c:pt>
                <c:pt idx="3284">
                  <c:v>7.1465373961218839E-2</c:v>
                </c:pt>
                <c:pt idx="3285">
                  <c:v>8.4761772853185591E-2</c:v>
                </c:pt>
                <c:pt idx="3286">
                  <c:v>8.4761772853185591E-2</c:v>
                </c:pt>
                <c:pt idx="3287">
                  <c:v>7.2019390581717455E-2</c:v>
                </c:pt>
                <c:pt idx="3288">
                  <c:v>7.2850415512465377E-2</c:v>
                </c:pt>
                <c:pt idx="3289">
                  <c:v>8.4761772853185591E-2</c:v>
                </c:pt>
                <c:pt idx="3290">
                  <c:v>7.2019390581717455E-2</c:v>
                </c:pt>
                <c:pt idx="3291">
                  <c:v>6.2878116343490303E-2</c:v>
                </c:pt>
                <c:pt idx="3292">
                  <c:v>5.1797783933518006E-2</c:v>
                </c:pt>
                <c:pt idx="3293">
                  <c:v>7.5038781163434903E-2</c:v>
                </c:pt>
                <c:pt idx="3294">
                  <c:v>5.4567867036011082E-2</c:v>
                </c:pt>
                <c:pt idx="3295">
                  <c:v>7.2268698060941827E-2</c:v>
                </c:pt>
                <c:pt idx="3296">
                  <c:v>6.2878116343490303E-2</c:v>
                </c:pt>
                <c:pt idx="3297">
                  <c:v>4.9858725761772853E-2</c:v>
                </c:pt>
                <c:pt idx="3298">
                  <c:v>4.7088642659279777E-2</c:v>
                </c:pt>
                <c:pt idx="3299">
                  <c:v>7.5038781163434903E-2</c:v>
                </c:pt>
                <c:pt idx="3300">
                  <c:v>4.8473684210526315E-2</c:v>
                </c:pt>
                <c:pt idx="3301">
                  <c:v>5.1243767313019391E-2</c:v>
                </c:pt>
                <c:pt idx="3302">
                  <c:v>6.2878116343490303E-2</c:v>
                </c:pt>
                <c:pt idx="3303">
                  <c:v>7.5038781163434903E-2</c:v>
                </c:pt>
                <c:pt idx="3304">
                  <c:v>6.2878116343490303E-2</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2.7146814404432131E-4</c:v>
                </c:pt>
                <c:pt idx="3319">
                  <c:v>5.817174515235457E-4</c:v>
                </c:pt>
                <c:pt idx="3320">
                  <c:v>2.9639889196675899E-4</c:v>
                </c:pt>
                <c:pt idx="3321">
                  <c:v>8.864265927977839E-4</c:v>
                </c:pt>
                <c:pt idx="3322">
                  <c:v>4.5969529085872575E-2</c:v>
                </c:pt>
                <c:pt idx="3323">
                  <c:v>4.5969529085872575E-2</c:v>
                </c:pt>
                <c:pt idx="3324">
                  <c:v>4.9570637119113574E-2</c:v>
                </c:pt>
                <c:pt idx="3325">
                  <c:v>5.234072022160665E-2</c:v>
                </c:pt>
                <c:pt idx="3326">
                  <c:v>5.234072022160665E-2</c:v>
                </c:pt>
                <c:pt idx="3327">
                  <c:v>4.3199445983379499E-2</c:v>
                </c:pt>
                <c:pt idx="3328">
                  <c:v>4.8753462603878119E-2</c:v>
                </c:pt>
                <c:pt idx="3329">
                  <c:v>4.8753462603878119E-2</c:v>
                </c:pt>
                <c:pt idx="3330">
                  <c:v>4.9307479224376734E-2</c:v>
                </c:pt>
                <c:pt idx="3331">
                  <c:v>4.6537396121883658E-2</c:v>
                </c:pt>
                <c:pt idx="3332">
                  <c:v>4.6537396121883658E-2</c:v>
                </c:pt>
                <c:pt idx="3333">
                  <c:v>4.9307479224376734E-2</c:v>
                </c:pt>
                <c:pt idx="3334">
                  <c:v>4.6537396121883658E-2</c:v>
                </c:pt>
                <c:pt idx="3335">
                  <c:v>4.9307479224376734E-2</c:v>
                </c:pt>
                <c:pt idx="3336">
                  <c:v>4.2091412742382268E-2</c:v>
                </c:pt>
                <c:pt idx="3337">
                  <c:v>4.9293628808864266E-2</c:v>
                </c:pt>
                <c:pt idx="3338">
                  <c:v>3.8767313019390584E-2</c:v>
                </c:pt>
                <c:pt idx="3339">
                  <c:v>4.7077562326869805E-2</c:v>
                </c:pt>
                <c:pt idx="3340">
                  <c:v>3.8767313019390584E-2</c:v>
                </c:pt>
                <c:pt idx="3341">
                  <c:v>4.8462603878116343E-2</c:v>
                </c:pt>
                <c:pt idx="3342">
                  <c:v>4.2091412742382268E-2</c:v>
                </c:pt>
                <c:pt idx="3343">
                  <c:v>5.0678670360110804E-2</c:v>
                </c:pt>
                <c:pt idx="3344">
                  <c:v>4.2091412742382268E-2</c:v>
                </c:pt>
                <c:pt idx="3345">
                  <c:v>3.8767313019390584E-2</c:v>
                </c:pt>
                <c:pt idx="3346">
                  <c:v>4.8462603878116343E-2</c:v>
                </c:pt>
                <c:pt idx="3347">
                  <c:v>5.0678670360110804E-2</c:v>
                </c:pt>
                <c:pt idx="3348">
                  <c:v>5.706371191135734E-2</c:v>
                </c:pt>
                <c:pt idx="3349">
                  <c:v>5.4570637119113571E-2</c:v>
                </c:pt>
                <c:pt idx="3350">
                  <c:v>4.5013850415512466E-2</c:v>
                </c:pt>
                <c:pt idx="3351">
                  <c:v>4.224376731301939E-2</c:v>
                </c:pt>
                <c:pt idx="3352">
                  <c:v>5.706371191135734E-2</c:v>
                </c:pt>
                <c:pt idx="3353">
                  <c:v>5.4293628808864264E-2</c:v>
                </c:pt>
                <c:pt idx="3354">
                  <c:v>5.4570637119113571E-2</c:v>
                </c:pt>
                <c:pt idx="3355">
                  <c:v>5.3324099722991687E-2</c:v>
                </c:pt>
                <c:pt idx="3356">
                  <c:v>4.5013850415512466E-2</c:v>
                </c:pt>
                <c:pt idx="3357">
                  <c:v>5.3324099722991687E-2</c:v>
                </c:pt>
                <c:pt idx="3358">
                  <c:v>5.4570637119113571E-2</c:v>
                </c:pt>
                <c:pt idx="3359">
                  <c:v>5.0554016620498618E-2</c:v>
                </c:pt>
                <c:pt idx="3360">
                  <c:v>4.224376731301939E-2</c:v>
                </c:pt>
                <c:pt idx="3361">
                  <c:v>5.4570637119113571E-2</c:v>
                </c:pt>
                <c:pt idx="3362">
                  <c:v>4.9030470914127426E-2</c:v>
                </c:pt>
                <c:pt idx="3363">
                  <c:v>4.4736842105263158E-2</c:v>
                </c:pt>
                <c:pt idx="3364">
                  <c:v>5.6371191135734071E-2</c:v>
                </c:pt>
                <c:pt idx="3365">
                  <c:v>4.4736842105263158E-2</c:v>
                </c:pt>
                <c:pt idx="3366">
                  <c:v>4.1966759002770082E-2</c:v>
                </c:pt>
                <c:pt idx="3367">
                  <c:v>5.6371191135734071E-2</c:v>
                </c:pt>
                <c:pt idx="3368">
                  <c:v>5.7479224376731301E-2</c:v>
                </c:pt>
                <c:pt idx="3369">
                  <c:v>5.4432132963988918E-2</c:v>
                </c:pt>
                <c:pt idx="3370">
                  <c:v>5.0554016620498618E-2</c:v>
                </c:pt>
                <c:pt idx="3371">
                  <c:v>2.5069252077562325E-3</c:v>
                </c:pt>
                <c:pt idx="3372">
                  <c:v>3.4819944598337951E-3</c:v>
                </c:pt>
                <c:pt idx="3373">
                  <c:v>0.11637396121883657</c:v>
                </c:pt>
                <c:pt idx="3374">
                  <c:v>0.10647091412742382</c:v>
                </c:pt>
                <c:pt idx="3375">
                  <c:v>0.1264819944598338</c:v>
                </c:pt>
                <c:pt idx="3376">
                  <c:v>0.11984764542936288</c:v>
                </c:pt>
                <c:pt idx="3377">
                  <c:v>0.11116343490304709</c:v>
                </c:pt>
                <c:pt idx="3378">
                  <c:v>0</c:v>
                </c:pt>
                <c:pt idx="3379">
                  <c:v>0</c:v>
                </c:pt>
                <c:pt idx="3380">
                  <c:v>0</c:v>
                </c:pt>
                <c:pt idx="3381">
                  <c:v>0</c:v>
                </c:pt>
                <c:pt idx="3382">
                  <c:v>5.757617728531856E-2</c:v>
                </c:pt>
                <c:pt idx="3383">
                  <c:v>6.5844875346260393E-2</c:v>
                </c:pt>
                <c:pt idx="3384">
                  <c:v>5.8919667590027702E-2</c:v>
                </c:pt>
                <c:pt idx="3385">
                  <c:v>5.9792243767313021E-2</c:v>
                </c:pt>
                <c:pt idx="3386">
                  <c:v>5.0623268698060941E-2</c:v>
                </c:pt>
                <c:pt idx="3387">
                  <c:v>6.1177285318559559E-2</c:v>
                </c:pt>
                <c:pt idx="3388">
                  <c:v>6.4501385041551243E-2</c:v>
                </c:pt>
                <c:pt idx="3389">
                  <c:v>5.3947368421052633E-2</c:v>
                </c:pt>
                <c:pt idx="3390">
                  <c:v>6.1135734072022163E-2</c:v>
                </c:pt>
                <c:pt idx="3391">
                  <c:v>5.6468144044321329E-2</c:v>
                </c:pt>
                <c:pt idx="3392">
                  <c:v>6.0623268698060943E-2</c:v>
                </c:pt>
                <c:pt idx="3393">
                  <c:v>5.7160664819944598E-2</c:v>
                </c:pt>
                <c:pt idx="3394">
                  <c:v>6.1869806094182828E-2</c:v>
                </c:pt>
                <c:pt idx="3395">
                  <c:v>6.5332409972299166E-2</c:v>
                </c:pt>
                <c:pt idx="3396">
                  <c:v>5.131578947368421E-2</c:v>
                </c:pt>
                <c:pt idx="3397">
                  <c:v>5.4778393351800556E-2</c:v>
                </c:pt>
                <c:pt idx="3398">
                  <c:v>6.1828254847645432E-2</c:v>
                </c:pt>
                <c:pt idx="3399">
                  <c:v>6.1454293628808866E-2</c:v>
                </c:pt>
                <c:pt idx="3400">
                  <c:v>5.5609418282548478E-2</c:v>
                </c:pt>
                <c:pt idx="3401">
                  <c:v>5.2146814404432133E-2</c:v>
                </c:pt>
                <c:pt idx="3402">
                  <c:v>5.7991689750692521E-2</c:v>
                </c:pt>
                <c:pt idx="3403">
                  <c:v>0.11632963988919667</c:v>
                </c:pt>
                <c:pt idx="3404">
                  <c:v>0.14678670360110804</c:v>
                </c:pt>
                <c:pt idx="3405">
                  <c:v>0.12534626038781163</c:v>
                </c:pt>
                <c:pt idx="3406">
                  <c:v>0.12534626038781163</c:v>
                </c:pt>
                <c:pt idx="3407">
                  <c:v>0.14678670360110804</c:v>
                </c:pt>
                <c:pt idx="3408">
                  <c:v>0.13807479224376731</c:v>
                </c:pt>
                <c:pt idx="3409">
                  <c:v>0.14678670360110804</c:v>
                </c:pt>
                <c:pt idx="3410">
                  <c:v>0.15498614958448753</c:v>
                </c:pt>
                <c:pt idx="3411">
                  <c:v>0.1310387811634349</c:v>
                </c:pt>
                <c:pt idx="3412">
                  <c:v>0.10263157894736842</c:v>
                </c:pt>
                <c:pt idx="3413">
                  <c:v>0.11481994459833796</c:v>
                </c:pt>
                <c:pt idx="3414">
                  <c:v>0.12036011080332409</c:v>
                </c:pt>
                <c:pt idx="3415">
                  <c:v>0.12549861495844875</c:v>
                </c:pt>
                <c:pt idx="3416">
                  <c:v>0.11540166204986149</c:v>
                </c:pt>
                <c:pt idx="3417">
                  <c:v>0.13162049861495845</c:v>
                </c:pt>
                <c:pt idx="3418">
                  <c:v>0.10267313019390582</c:v>
                </c:pt>
                <c:pt idx="3419">
                  <c:v>0.1260803324099723</c:v>
                </c:pt>
                <c:pt idx="3420">
                  <c:v>0.12094182825484764</c:v>
                </c:pt>
                <c:pt idx="3421">
                  <c:v>0.10267313019390582</c:v>
                </c:pt>
                <c:pt idx="3422">
                  <c:v>0.12123268698060942</c:v>
                </c:pt>
                <c:pt idx="3423">
                  <c:v>0.12638504155124652</c:v>
                </c:pt>
                <c:pt idx="3424">
                  <c:v>0.11569252077562327</c:v>
                </c:pt>
                <c:pt idx="3425">
                  <c:v>0.13192520775623268</c:v>
                </c:pt>
                <c:pt idx="3426">
                  <c:v>7.6038781163434904E-2</c:v>
                </c:pt>
                <c:pt idx="3427">
                  <c:v>7.1066481994459835E-2</c:v>
                </c:pt>
                <c:pt idx="3428">
                  <c:v>6.527700831024931E-2</c:v>
                </c:pt>
                <c:pt idx="3429">
                  <c:v>7.5997229916897502E-2</c:v>
                </c:pt>
                <c:pt idx="3430">
                  <c:v>7.188365650969529E-2</c:v>
                </c:pt>
                <c:pt idx="3431">
                  <c:v>6.1121883656509696E-2</c:v>
                </c:pt>
                <c:pt idx="3432">
                  <c:v>6.6911357340720221E-2</c:v>
                </c:pt>
                <c:pt idx="3433">
                  <c:v>8.0152354570637116E-2</c:v>
                </c:pt>
                <c:pt idx="3434">
                  <c:v>8.11218836565097E-2</c:v>
                </c:pt>
                <c:pt idx="3435">
                  <c:v>6.527700831024931E-2</c:v>
                </c:pt>
                <c:pt idx="3436">
                  <c:v>7.2853185595567874E-2</c:v>
                </c:pt>
                <c:pt idx="3437">
                  <c:v>7.6966759002770085E-2</c:v>
                </c:pt>
                <c:pt idx="3438">
                  <c:v>7.4376731301939059E-2</c:v>
                </c:pt>
                <c:pt idx="3439">
                  <c:v>6.1121883656509696E-2</c:v>
                </c:pt>
                <c:pt idx="3440">
                  <c:v>7.0221606648199444E-2</c:v>
                </c:pt>
                <c:pt idx="3441">
                  <c:v>7.7008310249307474E-2</c:v>
                </c:pt>
                <c:pt idx="3442">
                  <c:v>6.7465373961218836E-2</c:v>
                </c:pt>
                <c:pt idx="3443">
                  <c:v>7.162049861495845E-2</c:v>
                </c:pt>
                <c:pt idx="3444">
                  <c:v>8.3005540166204983E-2</c:v>
                </c:pt>
                <c:pt idx="3445">
                  <c:v>6.8878116343490309E-2</c:v>
                </c:pt>
                <c:pt idx="3446">
                  <c:v>7.9127423822714676E-2</c:v>
                </c:pt>
                <c:pt idx="3447">
                  <c:v>6.527700831024931E-2</c:v>
                </c:pt>
                <c:pt idx="3448">
                  <c:v>6.9432132963988924E-2</c:v>
                </c:pt>
                <c:pt idx="3449">
                  <c:v>7.3033240997229923E-2</c:v>
                </c:pt>
                <c:pt idx="3450">
                  <c:v>7.8850415512465369E-2</c:v>
                </c:pt>
                <c:pt idx="3451">
                  <c:v>6.1952908587257619E-2</c:v>
                </c:pt>
                <c:pt idx="3452">
                  <c:v>6.6108033240997233E-2</c:v>
                </c:pt>
                <c:pt idx="3453">
                  <c:v>7.4972299168975076E-2</c:v>
                </c:pt>
                <c:pt idx="3454">
                  <c:v>7.5066481994459838E-2</c:v>
                </c:pt>
                <c:pt idx="3455">
                  <c:v>7.5066481994459838E-2</c:v>
                </c:pt>
                <c:pt idx="3456">
                  <c:v>7.0911357340720224E-2</c:v>
                </c:pt>
                <c:pt idx="3457">
                  <c:v>7.0911357340720224E-2</c:v>
                </c:pt>
                <c:pt idx="3458">
                  <c:v>7.7559556786703607E-2</c:v>
                </c:pt>
                <c:pt idx="3459">
                  <c:v>8.1714681440443207E-2</c:v>
                </c:pt>
                <c:pt idx="3460">
                  <c:v>7.2019390581717455E-2</c:v>
                </c:pt>
                <c:pt idx="3461">
                  <c:v>7.2850415512465377E-2</c:v>
                </c:pt>
                <c:pt idx="3462">
                  <c:v>8.3376731301939053E-2</c:v>
                </c:pt>
                <c:pt idx="3463">
                  <c:v>8.7531855955678667E-2</c:v>
                </c:pt>
                <c:pt idx="3464">
                  <c:v>6.7576177285318562E-2</c:v>
                </c:pt>
                <c:pt idx="3465">
                  <c:v>7.4501385041551252E-2</c:v>
                </c:pt>
                <c:pt idx="3466">
                  <c:v>6.0650969529085871E-2</c:v>
                </c:pt>
                <c:pt idx="3467">
                  <c:v>7.7271468144044328E-2</c:v>
                </c:pt>
                <c:pt idx="3468">
                  <c:v>6.0927977839335179E-2</c:v>
                </c:pt>
                <c:pt idx="3469">
                  <c:v>0.11099722991689751</c:v>
                </c:pt>
                <c:pt idx="3470">
                  <c:v>0.11831024930747923</c:v>
                </c:pt>
                <c:pt idx="3471">
                  <c:v>0.10407202216066481</c:v>
                </c:pt>
                <c:pt idx="3472">
                  <c:v>0.11900277008310249</c:v>
                </c:pt>
                <c:pt idx="3473">
                  <c:v>9.3822714681440447E-2</c:v>
                </c:pt>
                <c:pt idx="3474">
                  <c:v>0.11168975069252078</c:v>
                </c:pt>
                <c:pt idx="3475">
                  <c:v>9.8947368421052631E-2</c:v>
                </c:pt>
                <c:pt idx="3476">
                  <c:v>9.8947368421052631E-2</c:v>
                </c:pt>
                <c:pt idx="3477">
                  <c:v>8.7451523545706372E-2</c:v>
                </c:pt>
                <c:pt idx="3478">
                  <c:v>0.10005540166204986</c:v>
                </c:pt>
                <c:pt idx="3479">
                  <c:v>8.1218836565096958E-2</c:v>
                </c:pt>
                <c:pt idx="3480">
                  <c:v>9.3822714681440447E-2</c:v>
                </c:pt>
                <c:pt idx="3481">
                  <c:v>8.8116343490304713E-2</c:v>
                </c:pt>
                <c:pt idx="3482">
                  <c:v>9.4349030470914128E-2</c:v>
                </c:pt>
                <c:pt idx="3483">
                  <c:v>0.10016620498614959</c:v>
                </c:pt>
                <c:pt idx="3484">
                  <c:v>8.2950138504155127E-2</c:v>
                </c:pt>
                <c:pt idx="3485">
                  <c:v>0.10591412742382271</c:v>
                </c:pt>
                <c:pt idx="3486">
                  <c:v>7.6717451523545713E-2</c:v>
                </c:pt>
                <c:pt idx="3487">
                  <c:v>8.6315789473684207E-2</c:v>
                </c:pt>
                <c:pt idx="3488">
                  <c:v>9.8614958448753468E-2</c:v>
                </c:pt>
                <c:pt idx="3489">
                  <c:v>7.653739612188365E-2</c:v>
                </c:pt>
                <c:pt idx="3490">
                  <c:v>8.0083102493074793E-2</c:v>
                </c:pt>
                <c:pt idx="3491">
                  <c:v>9.2382271468144039E-2</c:v>
                </c:pt>
                <c:pt idx="3492">
                  <c:v>7.0304709141274235E-2</c:v>
                </c:pt>
                <c:pt idx="3493">
                  <c:v>9.4501385041551242E-2</c:v>
                </c:pt>
                <c:pt idx="3494">
                  <c:v>7.6952908587257618E-2</c:v>
                </c:pt>
                <c:pt idx="3495">
                  <c:v>8.8268698060941828E-2</c:v>
                </c:pt>
                <c:pt idx="3496">
                  <c:v>8.3185595567867032E-2</c:v>
                </c:pt>
                <c:pt idx="3497">
                  <c:v>8.5761772853185592E-2</c:v>
                </c:pt>
                <c:pt idx="3498">
                  <c:v>6.8587257617728534E-2</c:v>
                </c:pt>
                <c:pt idx="3499">
                  <c:v>7.9695290858725759E-2</c:v>
                </c:pt>
                <c:pt idx="3500">
                  <c:v>9.1385041551246535E-2</c:v>
                </c:pt>
                <c:pt idx="3501">
                  <c:v>7.4653739612188366E-2</c:v>
                </c:pt>
                <c:pt idx="3502">
                  <c:v>9.7479224376731302E-2</c:v>
                </c:pt>
                <c:pt idx="3503">
                  <c:v>8.869806094182825E-2</c:v>
                </c:pt>
                <c:pt idx="3504">
                  <c:v>7.1966759002770081E-2</c:v>
                </c:pt>
                <c:pt idx="3505">
                  <c:v>9.7243767313019397E-2</c:v>
                </c:pt>
                <c:pt idx="3506">
                  <c:v>9.1329639889196679E-2</c:v>
                </c:pt>
                <c:pt idx="3507">
                  <c:v>7.7880886426592799E-2</c:v>
                </c:pt>
                <c:pt idx="3508">
                  <c:v>8.2783933518005545E-2</c:v>
                </c:pt>
                <c:pt idx="3509">
                  <c:v>9.3116343490304704E-2</c:v>
                </c:pt>
                <c:pt idx="3510">
                  <c:v>9.5664819944598342E-2</c:v>
                </c:pt>
                <c:pt idx="3511">
                  <c:v>7.9293628808864272E-2</c:v>
                </c:pt>
                <c:pt idx="3512">
                  <c:v>8.5207756232686976E-2</c:v>
                </c:pt>
                <c:pt idx="3513">
                  <c:v>0.10157894736842105</c:v>
                </c:pt>
                <c:pt idx="3514">
                  <c:v>8.7202216066482E-2</c:v>
                </c:pt>
                <c:pt idx="3515">
                  <c:v>0.10062326869806094</c:v>
                </c:pt>
                <c:pt idx="3516">
                  <c:v>0.11106648199445983</c:v>
                </c:pt>
                <c:pt idx="3517">
                  <c:v>9.3060941828254848E-2</c:v>
                </c:pt>
                <c:pt idx="3518">
                  <c:v>0.10400277008310249</c:v>
                </c:pt>
                <c:pt idx="3519">
                  <c:v>0.11286703601108034</c:v>
                </c:pt>
                <c:pt idx="3520">
                  <c:v>9.4584487534626033E-2</c:v>
                </c:pt>
                <c:pt idx="3521">
                  <c:v>8.3088642659279774E-2</c:v>
                </c:pt>
                <c:pt idx="3522">
                  <c:v>5.5609418282548478E-2</c:v>
                </c:pt>
                <c:pt idx="3523">
                  <c:v>6.5498614958448748E-2</c:v>
                </c:pt>
                <c:pt idx="3524">
                  <c:v>6.3088642659279784E-2</c:v>
                </c:pt>
                <c:pt idx="3525">
                  <c:v>7.4376731301939059E-2</c:v>
                </c:pt>
                <c:pt idx="3526">
                  <c:v>8.0055401662049858E-2</c:v>
                </c:pt>
                <c:pt idx="3527">
                  <c:v>4.2991689750692522E-2</c:v>
                </c:pt>
                <c:pt idx="3528">
                  <c:v>6.4058171745152354E-2</c:v>
                </c:pt>
                <c:pt idx="3529">
                  <c:v>5.8850415512465372E-2</c:v>
                </c:pt>
                <c:pt idx="3530">
                  <c:v>7.1537396121883659E-2</c:v>
                </c:pt>
                <c:pt idx="3531">
                  <c:v>4.6606648199445981E-2</c:v>
                </c:pt>
                <c:pt idx="3532">
                  <c:v>6.6423822714681446E-2</c:v>
                </c:pt>
                <c:pt idx="3533">
                  <c:v>6.4484764542936293E-2</c:v>
                </c:pt>
                <c:pt idx="3534">
                  <c:v>7.2795013850415508E-2</c:v>
                </c:pt>
                <c:pt idx="3535">
                  <c:v>4.3199445983379499E-2</c:v>
                </c:pt>
                <c:pt idx="3536">
                  <c:v>7.5207756232686981E-2</c:v>
                </c:pt>
                <c:pt idx="3537">
                  <c:v>5.672853185595568E-2</c:v>
                </c:pt>
                <c:pt idx="3538">
                  <c:v>4.7919667590027699E-2</c:v>
                </c:pt>
                <c:pt idx="3539">
                  <c:v>4.4041551246537393E-2</c:v>
                </c:pt>
                <c:pt idx="3540">
                  <c:v>7.3958448753462608E-2</c:v>
                </c:pt>
                <c:pt idx="3541">
                  <c:v>6.564819944598338E-2</c:v>
                </c:pt>
                <c:pt idx="3542">
                  <c:v>5.7614958448753466E-2</c:v>
                </c:pt>
                <c:pt idx="3543">
                  <c:v>7.6315789473684212E-2</c:v>
                </c:pt>
                <c:pt idx="3544">
                  <c:v>6.7310249307479225E-2</c:v>
                </c:pt>
                <c:pt idx="3545">
                  <c:v>6.7229916897506931E-2</c:v>
                </c:pt>
                <c:pt idx="3546">
                  <c:v>6.6952908587257623E-2</c:v>
                </c:pt>
                <c:pt idx="3547">
                  <c:v>7.1800554016620499E-2</c:v>
                </c:pt>
                <c:pt idx="3548">
                  <c:v>7.2493074792243761E-2</c:v>
                </c:pt>
                <c:pt idx="3549">
                  <c:v>8.2880886426592804E-2</c:v>
                </c:pt>
                <c:pt idx="3550">
                  <c:v>8.772853185595568E-2</c:v>
                </c:pt>
                <c:pt idx="3551">
                  <c:v>6.2382271468144047E-2</c:v>
                </c:pt>
                <c:pt idx="3552">
                  <c:v>5.5734072022160665E-2</c:v>
                </c:pt>
                <c:pt idx="3553">
                  <c:v>7.7340720221606651E-2</c:v>
                </c:pt>
                <c:pt idx="3554">
                  <c:v>5.706371191135734E-2</c:v>
                </c:pt>
                <c:pt idx="3555">
                  <c:v>8.1689750692520782E-2</c:v>
                </c:pt>
                <c:pt idx="3556">
                  <c:v>7.6842105263157892E-2</c:v>
                </c:pt>
                <c:pt idx="3557">
                  <c:v>6.9141274238227149E-2</c:v>
                </c:pt>
                <c:pt idx="3558">
                  <c:v>7.2576177285318566E-2</c:v>
                </c:pt>
                <c:pt idx="3559">
                  <c:v>6.4293628808864273E-2</c:v>
                </c:pt>
                <c:pt idx="3560">
                  <c:v>6.7728531855955676E-2</c:v>
                </c:pt>
                <c:pt idx="3561">
                  <c:v>6.5124653739612182E-2</c:v>
                </c:pt>
                <c:pt idx="3562">
                  <c:v>6.9972299168975072E-2</c:v>
                </c:pt>
                <c:pt idx="3563">
                  <c:v>6.8559556786703599E-2</c:v>
                </c:pt>
                <c:pt idx="3564">
                  <c:v>5.8448753462603878E-2</c:v>
                </c:pt>
                <c:pt idx="3565">
                  <c:v>8.2520775623268691E-2</c:v>
                </c:pt>
                <c:pt idx="3566">
                  <c:v>7.7673130193905815E-2</c:v>
                </c:pt>
                <c:pt idx="3567">
                  <c:v>7.3407202216066489E-2</c:v>
                </c:pt>
                <c:pt idx="3568">
                  <c:v>0.16412742382271467</c:v>
                </c:pt>
                <c:pt idx="3569">
                  <c:v>0.18421052631578946</c:v>
                </c:pt>
                <c:pt idx="3570">
                  <c:v>0.16481994459833796</c:v>
                </c:pt>
                <c:pt idx="3571">
                  <c:v>0.18490304709141275</c:v>
                </c:pt>
                <c:pt idx="3572">
                  <c:v>0.18490304709141275</c:v>
                </c:pt>
                <c:pt idx="3573">
                  <c:v>0.16481994459833796</c:v>
                </c:pt>
                <c:pt idx="3574">
                  <c:v>0</c:v>
                </c:pt>
                <c:pt idx="3575">
                  <c:v>0</c:v>
                </c:pt>
                <c:pt idx="3576">
                  <c:v>8.1731301939058171E-2</c:v>
                </c:pt>
                <c:pt idx="3577">
                  <c:v>8.1731301939058171E-2</c:v>
                </c:pt>
                <c:pt idx="3578">
                  <c:v>8.2340720221606642E-2</c:v>
                </c:pt>
                <c:pt idx="3579">
                  <c:v>8.2340720221606642E-2</c:v>
                </c:pt>
                <c:pt idx="3580">
                  <c:v>8.3587257617728533E-2</c:v>
                </c:pt>
                <c:pt idx="3581">
                  <c:v>8.3933518005540164E-2</c:v>
                </c:pt>
                <c:pt idx="3582">
                  <c:v>9.8891966759002775E-2</c:v>
                </c:pt>
                <c:pt idx="3583">
                  <c:v>0.10648199445983379</c:v>
                </c:pt>
                <c:pt idx="3584">
                  <c:v>0.1</c:v>
                </c:pt>
                <c:pt idx="3585">
                  <c:v>0.10221606648199447</c:v>
                </c:pt>
                <c:pt idx="3586">
                  <c:v>0.2321191135734072</c:v>
                </c:pt>
                <c:pt idx="3587">
                  <c:v>0.2249168975069252</c:v>
                </c:pt>
                <c:pt idx="3588">
                  <c:v>0.21245152354570637</c:v>
                </c:pt>
                <c:pt idx="3589">
                  <c:v>0.23565096952908587</c:v>
                </c:pt>
                <c:pt idx="3590">
                  <c:v>0.20857340720221607</c:v>
                </c:pt>
                <c:pt idx="3591">
                  <c:v>0.20137119113573407</c:v>
                </c:pt>
                <c:pt idx="3592">
                  <c:v>0.22318559556786705</c:v>
                </c:pt>
                <c:pt idx="3593">
                  <c:v>0.25006925207756231</c:v>
                </c:pt>
                <c:pt idx="3594">
                  <c:v>0.20490304709141274</c:v>
                </c:pt>
                <c:pt idx="3595">
                  <c:v>0.21965373961218837</c:v>
                </c:pt>
                <c:pt idx="3596">
                  <c:v>0.22844875346260388</c:v>
                </c:pt>
                <c:pt idx="3597">
                  <c:v>0.21210526315789474</c:v>
                </c:pt>
                <c:pt idx="3598">
                  <c:v>0.25727146814404434</c:v>
                </c:pt>
                <c:pt idx="3599">
                  <c:v>0.21598337950138505</c:v>
                </c:pt>
                <c:pt idx="3600">
                  <c:v>0.21619113573407203</c:v>
                </c:pt>
                <c:pt idx="3601">
                  <c:v>0.22339335180055403</c:v>
                </c:pt>
                <c:pt idx="3602">
                  <c:v>0.23585872576177286</c:v>
                </c:pt>
                <c:pt idx="3603">
                  <c:v>0.20490304709141274</c:v>
                </c:pt>
                <c:pt idx="3604">
                  <c:v>0.21210526315789474</c:v>
                </c:pt>
                <c:pt idx="3605">
                  <c:v>0.22865650969529086</c:v>
                </c:pt>
                <c:pt idx="3606">
                  <c:v>0.25027700831024929</c:v>
                </c:pt>
                <c:pt idx="3607">
                  <c:v>0.25747922437673132</c:v>
                </c:pt>
                <c:pt idx="3608">
                  <c:v>0.22713296398891966</c:v>
                </c:pt>
                <c:pt idx="3609">
                  <c:v>0.25815789473684209</c:v>
                </c:pt>
                <c:pt idx="3610">
                  <c:v>0.21993074792243766</c:v>
                </c:pt>
                <c:pt idx="3611">
                  <c:v>0.23959833795013852</c:v>
                </c:pt>
                <c:pt idx="3612">
                  <c:v>0.21328254847645428</c:v>
                </c:pt>
                <c:pt idx="3613">
                  <c:v>0.20608033240997231</c:v>
                </c:pt>
                <c:pt idx="3614">
                  <c:v>0.26536011080332411</c:v>
                </c:pt>
                <c:pt idx="3615">
                  <c:v>0.23239612188365652</c:v>
                </c:pt>
                <c:pt idx="3616">
                  <c:v>0.18102493074792245</c:v>
                </c:pt>
                <c:pt idx="3617">
                  <c:v>0.18764542936288089</c:v>
                </c:pt>
                <c:pt idx="3618">
                  <c:v>0.16664819944598339</c:v>
                </c:pt>
                <c:pt idx="3619">
                  <c:v>0.18736842105263157</c:v>
                </c:pt>
                <c:pt idx="3620">
                  <c:v>0.16914127423822714</c:v>
                </c:pt>
                <c:pt idx="3621">
                  <c:v>0.18074792243767313</c:v>
                </c:pt>
                <c:pt idx="3622">
                  <c:v>0.18736842105263157</c:v>
                </c:pt>
                <c:pt idx="3623">
                  <c:v>0.16914127423822714</c:v>
                </c:pt>
                <c:pt idx="3624">
                  <c:v>0.18074792243767313</c:v>
                </c:pt>
                <c:pt idx="3625">
                  <c:v>0.23943213296398891</c:v>
                </c:pt>
                <c:pt idx="3626">
                  <c:v>0.20688365650969529</c:v>
                </c:pt>
                <c:pt idx="3627">
                  <c:v>0.23250692520775623</c:v>
                </c:pt>
                <c:pt idx="3628">
                  <c:v>0.19981994459833796</c:v>
                </c:pt>
                <c:pt idx="3629">
                  <c:v>0.20609418282548475</c:v>
                </c:pt>
                <c:pt idx="3630">
                  <c:v>0.22519390581717452</c:v>
                </c:pt>
                <c:pt idx="3631">
                  <c:v>0.23225761772853185</c:v>
                </c:pt>
                <c:pt idx="3632">
                  <c:v>0.19903047091412743</c:v>
                </c:pt>
                <c:pt idx="3633">
                  <c:v>0.20062326869806094</c:v>
                </c:pt>
                <c:pt idx="3634">
                  <c:v>0.22678670360110803</c:v>
                </c:pt>
                <c:pt idx="3635">
                  <c:v>0.20768698060941829</c:v>
                </c:pt>
                <c:pt idx="3636">
                  <c:v>0.23385041551246538</c:v>
                </c:pt>
                <c:pt idx="3637">
                  <c:v>0.21660664819944597</c:v>
                </c:pt>
                <c:pt idx="3638">
                  <c:v>0.22734072022160665</c:v>
                </c:pt>
                <c:pt idx="3639">
                  <c:v>0.24896121883656511</c:v>
                </c:pt>
                <c:pt idx="3640">
                  <c:v>0.20767313019390582</c:v>
                </c:pt>
                <c:pt idx="3641">
                  <c:v>0.19306094182825484</c:v>
                </c:pt>
                <c:pt idx="3642">
                  <c:v>0.19659279778393352</c:v>
                </c:pt>
                <c:pt idx="3643">
                  <c:v>0.20379501385041551</c:v>
                </c:pt>
                <c:pt idx="3644">
                  <c:v>0.22013850415512465</c:v>
                </c:pt>
                <c:pt idx="3645">
                  <c:v>0.22380886426592797</c:v>
                </c:pt>
                <c:pt idx="3646">
                  <c:v>0.21134349030470914</c:v>
                </c:pt>
                <c:pt idx="3647">
                  <c:v>0.20414127423822714</c:v>
                </c:pt>
                <c:pt idx="3648">
                  <c:v>0.21487534626038782</c:v>
                </c:pt>
                <c:pt idx="3649">
                  <c:v>0.20026315789473684</c:v>
                </c:pt>
                <c:pt idx="3650">
                  <c:v>0.24175900277008311</c:v>
                </c:pt>
                <c:pt idx="3651">
                  <c:v>0.22034626038781163</c:v>
                </c:pt>
                <c:pt idx="3652">
                  <c:v>0.24196675900277009</c:v>
                </c:pt>
                <c:pt idx="3653">
                  <c:v>0.2150831024930748</c:v>
                </c:pt>
                <c:pt idx="3654">
                  <c:v>0.22754847645429363</c:v>
                </c:pt>
                <c:pt idx="3655">
                  <c:v>0.24916897506925209</c:v>
                </c:pt>
                <c:pt idx="3656">
                  <c:v>0.2078808864265928</c:v>
                </c:pt>
                <c:pt idx="3657">
                  <c:v>0.20379501385041551</c:v>
                </c:pt>
                <c:pt idx="3658">
                  <c:v>0.19659279778393352</c:v>
                </c:pt>
                <c:pt idx="3659">
                  <c:v>0.24984764542936289</c:v>
                </c:pt>
                <c:pt idx="3660">
                  <c:v>0.21882271468144043</c:v>
                </c:pt>
                <c:pt idx="3661">
                  <c:v>0.22408587257617729</c:v>
                </c:pt>
                <c:pt idx="3662">
                  <c:v>0.23128808864265929</c:v>
                </c:pt>
                <c:pt idx="3663">
                  <c:v>0.25704986149584486</c:v>
                </c:pt>
                <c:pt idx="3664">
                  <c:v>0.20497229916897508</c:v>
                </c:pt>
                <c:pt idx="3665">
                  <c:v>0.19777008310249308</c:v>
                </c:pt>
                <c:pt idx="3666">
                  <c:v>0.21162049861495844</c:v>
                </c:pt>
                <c:pt idx="3667">
                  <c:v>0.24328254847645428</c:v>
                </c:pt>
                <c:pt idx="3668">
                  <c:v>0.24605263157894736</c:v>
                </c:pt>
                <c:pt idx="3669">
                  <c:v>0.25270083102493074</c:v>
                </c:pt>
                <c:pt idx="3670">
                  <c:v>0</c:v>
                </c:pt>
                <c:pt idx="3671">
                  <c:v>0</c:v>
                </c:pt>
                <c:pt idx="3672">
                  <c:v>0</c:v>
                </c:pt>
                <c:pt idx="3673">
                  <c:v>0</c:v>
                </c:pt>
                <c:pt idx="3674">
                  <c:v>0</c:v>
                </c:pt>
                <c:pt idx="3675">
                  <c:v>3.3792243767313018E-2</c:v>
                </c:pt>
                <c:pt idx="3676">
                  <c:v>4.0163434903047093E-2</c:v>
                </c:pt>
                <c:pt idx="3677">
                  <c:v>3.7393351800554017E-2</c:v>
                </c:pt>
                <c:pt idx="3678">
                  <c:v>3.6008310249307479E-2</c:v>
                </c:pt>
                <c:pt idx="3679">
                  <c:v>4.0717451523545709E-2</c:v>
                </c:pt>
                <c:pt idx="3680">
                  <c:v>3.7947368421052632E-2</c:v>
                </c:pt>
                <c:pt idx="3681">
                  <c:v>3.240720221606648E-2</c:v>
                </c:pt>
                <c:pt idx="3682">
                  <c:v>3.822437673130194E-2</c:v>
                </c:pt>
                <c:pt idx="3683">
                  <c:v>3.1022160664819946E-2</c:v>
                </c:pt>
                <c:pt idx="3684">
                  <c:v>3.5177285318559556E-2</c:v>
                </c:pt>
                <c:pt idx="3685">
                  <c:v>3.8501385041551248E-2</c:v>
                </c:pt>
                <c:pt idx="3686">
                  <c:v>3.3792243767313018E-2</c:v>
                </c:pt>
                <c:pt idx="3687">
                  <c:v>3.5731301939058172E-2</c:v>
                </c:pt>
                <c:pt idx="3688">
                  <c:v>3.5177285318559556E-2</c:v>
                </c:pt>
                <c:pt idx="3689">
                  <c:v>3.3238227146814403E-2</c:v>
                </c:pt>
                <c:pt idx="3690">
                  <c:v>3.4623268698060941E-2</c:v>
                </c:pt>
                <c:pt idx="3691">
                  <c:v>3.6562326869806094E-2</c:v>
                </c:pt>
                <c:pt idx="3692">
                  <c:v>3.129916897506925E-2</c:v>
                </c:pt>
                <c:pt idx="3693">
                  <c:v>4.0994459833795016E-2</c:v>
                </c:pt>
                <c:pt idx="3694">
                  <c:v>3.5454293628808864E-2</c:v>
                </c:pt>
                <c:pt idx="3695">
                  <c:v>3.4069252077562326E-2</c:v>
                </c:pt>
                <c:pt idx="3696">
                  <c:v>3.2684210526315788E-2</c:v>
                </c:pt>
                <c:pt idx="3697">
                  <c:v>3.5454293628808864E-2</c:v>
                </c:pt>
                <c:pt idx="3698">
                  <c:v>4.0440443213296401E-2</c:v>
                </c:pt>
                <c:pt idx="3699">
                  <c:v>3.6839335180055402E-2</c:v>
                </c:pt>
                <c:pt idx="3700">
                  <c:v>3.4069252077562326E-2</c:v>
                </c:pt>
                <c:pt idx="3701">
                  <c:v>3.822437673130194E-2</c:v>
                </c:pt>
                <c:pt idx="3702">
                  <c:v>7.1191135734072028E-2</c:v>
                </c:pt>
                <c:pt idx="3703">
                  <c:v>6.7036011080332414E-2</c:v>
                </c:pt>
                <c:pt idx="3704">
                  <c:v>6.7036011080332414E-2</c:v>
                </c:pt>
                <c:pt idx="3705">
                  <c:v>7.1191135734072028E-2</c:v>
                </c:pt>
                <c:pt idx="3706">
                  <c:v>6.7036011080332414E-2</c:v>
                </c:pt>
                <c:pt idx="3707">
                  <c:v>7.1191135734072028E-2</c:v>
                </c:pt>
                <c:pt idx="3708">
                  <c:v>0.24903047091412742</c:v>
                </c:pt>
                <c:pt idx="3709">
                  <c:v>0.24903047091412742</c:v>
                </c:pt>
                <c:pt idx="3710">
                  <c:v>0.17174515235457063</c:v>
                </c:pt>
                <c:pt idx="3711">
                  <c:v>0.17590027700831026</c:v>
                </c:pt>
                <c:pt idx="3712">
                  <c:v>0.17950138504155125</c:v>
                </c:pt>
                <c:pt idx="3713">
                  <c:v>0.20803324099722992</c:v>
                </c:pt>
                <c:pt idx="3714">
                  <c:v>0.21218836565096952</c:v>
                </c:pt>
                <c:pt idx="3715">
                  <c:v>0.18365650969529085</c:v>
                </c:pt>
                <c:pt idx="3716">
                  <c:v>0.21260387811634349</c:v>
                </c:pt>
                <c:pt idx="3717">
                  <c:v>0.18490304709141275</c:v>
                </c:pt>
                <c:pt idx="3718">
                  <c:v>0.21601108033240998</c:v>
                </c:pt>
                <c:pt idx="3719">
                  <c:v>0.18831024930747922</c:v>
                </c:pt>
                <c:pt idx="3720">
                  <c:v>8.2825484764542934E-2</c:v>
                </c:pt>
                <c:pt idx="3721">
                  <c:v>9.6537396121883653E-2</c:v>
                </c:pt>
                <c:pt idx="3722">
                  <c:v>8.670360110803324E-2</c:v>
                </c:pt>
                <c:pt idx="3723">
                  <c:v>9.2659279778393347E-2</c:v>
                </c:pt>
                <c:pt idx="3724">
                  <c:v>9.1966759002770085E-2</c:v>
                </c:pt>
                <c:pt idx="3725">
                  <c:v>9.8060941828254852E-2</c:v>
                </c:pt>
                <c:pt idx="3726">
                  <c:v>9.4182825484764546E-2</c:v>
                </c:pt>
                <c:pt idx="3727">
                  <c:v>8.8088642659279778E-2</c:v>
                </c:pt>
                <c:pt idx="3728">
                  <c:v>8.8088642659279778E-2</c:v>
                </c:pt>
                <c:pt idx="3729">
                  <c:v>9.8060941828254852E-2</c:v>
                </c:pt>
                <c:pt idx="3730">
                  <c:v>9.1966759002770085E-2</c:v>
                </c:pt>
                <c:pt idx="3731">
                  <c:v>9.4182825484764546E-2</c:v>
                </c:pt>
                <c:pt idx="3732">
                  <c:v>0</c:v>
                </c:pt>
                <c:pt idx="3733">
                  <c:v>0</c:v>
                </c:pt>
                <c:pt idx="3734">
                  <c:v>0</c:v>
                </c:pt>
                <c:pt idx="3735">
                  <c:v>0</c:v>
                </c:pt>
                <c:pt idx="3736">
                  <c:v>0</c:v>
                </c:pt>
                <c:pt idx="3737">
                  <c:v>0</c:v>
                </c:pt>
                <c:pt idx="3738">
                  <c:v>0</c:v>
                </c:pt>
                <c:pt idx="3739">
                  <c:v>0</c:v>
                </c:pt>
                <c:pt idx="3740">
                  <c:v>0</c:v>
                </c:pt>
                <c:pt idx="3741">
                  <c:v>0</c:v>
                </c:pt>
                <c:pt idx="3742">
                  <c:v>0</c:v>
                </c:pt>
                <c:pt idx="3743">
                  <c:v>0.202202216066482</c:v>
                </c:pt>
                <c:pt idx="3744">
                  <c:v>0.17642659279778394</c:v>
                </c:pt>
                <c:pt idx="3745">
                  <c:v>0.17642659279778394</c:v>
                </c:pt>
                <c:pt idx="3746">
                  <c:v>0.17642659279778394</c:v>
                </c:pt>
                <c:pt idx="3747">
                  <c:v>0.19044321329639891</c:v>
                </c:pt>
                <c:pt idx="3748">
                  <c:v>0.2020775623268698</c:v>
                </c:pt>
                <c:pt idx="3749">
                  <c:v>9.1966759002770085E-2</c:v>
                </c:pt>
                <c:pt idx="3750">
                  <c:v>9.5844875346260391E-2</c:v>
                </c:pt>
                <c:pt idx="3751">
                  <c:v>9.8060941828254852E-2</c:v>
                </c:pt>
                <c:pt idx="3752">
                  <c:v>0.10193905817174516</c:v>
                </c:pt>
                <c:pt idx="3753">
                  <c:v>0.1</c:v>
                </c:pt>
                <c:pt idx="3754">
                  <c:v>9.7506925207756237E-2</c:v>
                </c:pt>
                <c:pt idx="3755">
                  <c:v>9.3628808864265931E-2</c:v>
                </c:pt>
                <c:pt idx="3756">
                  <c:v>0.1038781163434903</c:v>
                </c:pt>
                <c:pt idx="3757">
                  <c:v>9.6675900277008314E-2</c:v>
                </c:pt>
                <c:pt idx="3758">
                  <c:v>0.10055401662049862</c:v>
                </c:pt>
                <c:pt idx="3759">
                  <c:v>0.10318559556786704</c:v>
                </c:pt>
                <c:pt idx="3760">
                  <c:v>0.10706371191135734</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8.5207756232686976E-2</c:v>
                </c:pt>
                <c:pt idx="3776">
                  <c:v>7.1218836565096949E-2</c:v>
                </c:pt>
                <c:pt idx="3777">
                  <c:v>9.0096952908587255E-2</c:v>
                </c:pt>
                <c:pt idx="3778">
                  <c:v>8.9085872576177283E-2</c:v>
                </c:pt>
                <c:pt idx="3779">
                  <c:v>8.0249307479224374E-2</c:v>
                </c:pt>
                <c:pt idx="3780">
                  <c:v>9.4265927977839337E-2</c:v>
                </c:pt>
                <c:pt idx="3781">
                  <c:v>8.2728531855955675E-2</c:v>
                </c:pt>
                <c:pt idx="3782">
                  <c:v>8.3628808864265922E-2</c:v>
                </c:pt>
                <c:pt idx="3783">
                  <c:v>8.9986149584487529E-2</c:v>
                </c:pt>
                <c:pt idx="3784">
                  <c:v>9.3947368421052627E-2</c:v>
                </c:pt>
                <c:pt idx="3785">
                  <c:v>9.6121883656509699E-2</c:v>
                </c:pt>
                <c:pt idx="3786">
                  <c:v>9.5166204986149583E-2</c:v>
                </c:pt>
                <c:pt idx="3787">
                  <c:v>8.8684210526315796E-2</c:v>
                </c:pt>
                <c:pt idx="3788">
                  <c:v>9.833795013850416E-2</c:v>
                </c:pt>
                <c:pt idx="3789">
                  <c:v>8.5844875346260383E-2</c:v>
                </c:pt>
                <c:pt idx="3790">
                  <c:v>9.220221606648199E-2</c:v>
                </c:pt>
                <c:pt idx="3791">
                  <c:v>9.6163434903047088E-2</c:v>
                </c:pt>
                <c:pt idx="3792">
                  <c:v>9.0900277008310243E-2</c:v>
                </c:pt>
                <c:pt idx="3793">
                  <c:v>9.7382271468144044E-2</c:v>
                </c:pt>
                <c:pt idx="3794">
                  <c:v>0.47390304709141273</c:v>
                </c:pt>
                <c:pt idx="3795">
                  <c:v>0.58040166204986154</c:v>
                </c:pt>
                <c:pt idx="3796">
                  <c:v>0.64527700831024926</c:v>
                </c:pt>
                <c:pt idx="3797">
                  <c:v>0.50501108033240993</c:v>
                </c:pt>
                <c:pt idx="3798">
                  <c:v>0.55183656509695289</c:v>
                </c:pt>
                <c:pt idx="3799">
                  <c:v>0.5458559556786704</c:v>
                </c:pt>
                <c:pt idx="3800">
                  <c:v>0.59642659279778398</c:v>
                </c:pt>
                <c:pt idx="3801">
                  <c:v>0.62727700831024935</c:v>
                </c:pt>
                <c:pt idx="3802">
                  <c:v>0.51225761772853184</c:v>
                </c:pt>
                <c:pt idx="3803">
                  <c:v>0.54862603878116345</c:v>
                </c:pt>
                <c:pt idx="3804">
                  <c:v>0.59919667590027703</c:v>
                </c:pt>
                <c:pt idx="3805">
                  <c:v>0.51502770083102489</c:v>
                </c:pt>
                <c:pt idx="3806">
                  <c:v>0.6300470914127424</c:v>
                </c:pt>
                <c:pt idx="3807">
                  <c:v>7.4155124653739616E-3</c:v>
                </c:pt>
                <c:pt idx="3808">
                  <c:v>1.1565096952908588E-2</c:v>
                </c:pt>
                <c:pt idx="3809">
                  <c:v>1.8138504155124652E-2</c:v>
                </c:pt>
                <c:pt idx="3810">
                  <c:v>2.0961218836565099E-2</c:v>
                </c:pt>
                <c:pt idx="3811">
                  <c:v>1.0648199445983379E-2</c:v>
                </c:pt>
                <c:pt idx="3812">
                  <c:v>6.1038781163434905E-2</c:v>
                </c:pt>
                <c:pt idx="3813">
                  <c:v>6.5027700831024937E-2</c:v>
                </c:pt>
                <c:pt idx="3814">
                  <c:v>8.0927977839335183E-2</c:v>
                </c:pt>
                <c:pt idx="3815">
                  <c:v>4.6689750692520779E-2</c:v>
                </c:pt>
                <c:pt idx="3816">
                  <c:v>6.9653739612188362E-2</c:v>
                </c:pt>
                <c:pt idx="3817">
                  <c:v>8.3365650969529081E-2</c:v>
                </c:pt>
                <c:pt idx="3818">
                  <c:v>6.6468144044321331E-2</c:v>
                </c:pt>
                <c:pt idx="3819">
                  <c:v>7.2091412742382274E-2</c:v>
                </c:pt>
                <c:pt idx="3820">
                  <c:v>0.05</c:v>
                </c:pt>
                <c:pt idx="3821">
                  <c:v>6.9155124653739616E-2</c:v>
                </c:pt>
                <c:pt idx="3822">
                  <c:v>3.7811634349030468E-2</c:v>
                </c:pt>
                <c:pt idx="3823">
                  <c:v>4.3102493074792241E-2</c:v>
                </c:pt>
                <c:pt idx="3824">
                  <c:v>4.3767313019390582E-2</c:v>
                </c:pt>
                <c:pt idx="3825">
                  <c:v>3.8476454293628809E-2</c:v>
                </c:pt>
                <c:pt idx="3826">
                  <c:v>4.4044321329639889E-2</c:v>
                </c:pt>
                <c:pt idx="3827">
                  <c:v>3.8753462603878117E-2</c:v>
                </c:pt>
                <c:pt idx="3828">
                  <c:v>7.1204986149584482E-2</c:v>
                </c:pt>
                <c:pt idx="3829">
                  <c:v>7.006925207756233E-2</c:v>
                </c:pt>
                <c:pt idx="3830">
                  <c:v>6.6800554016620495E-2</c:v>
                </c:pt>
                <c:pt idx="3831">
                  <c:v>6.9335180055401666E-2</c:v>
                </c:pt>
                <c:pt idx="3832">
                  <c:v>7.3739612188365652E-2</c:v>
                </c:pt>
                <c:pt idx="3833">
                  <c:v>7.2603878116343487E-2</c:v>
                </c:pt>
                <c:pt idx="3834">
                  <c:v>7.5540166204986145E-2</c:v>
                </c:pt>
                <c:pt idx="3835">
                  <c:v>7.1135734072022158E-2</c:v>
                </c:pt>
                <c:pt idx="3836">
                  <c:v>7.4404432132963993E-2</c:v>
                </c:pt>
                <c:pt idx="3837">
                  <c:v>0</c:v>
                </c:pt>
                <c:pt idx="3838">
                  <c:v>0</c:v>
                </c:pt>
                <c:pt idx="3839">
                  <c:v>4.3767313019390581E-4</c:v>
                </c:pt>
                <c:pt idx="3840">
                  <c:v>0.53490304709141279</c:v>
                </c:pt>
                <c:pt idx="3841">
                  <c:v>0.55124653739612184</c:v>
                </c:pt>
                <c:pt idx="3842">
                  <c:v>4.0717451523545709E-2</c:v>
                </c:pt>
                <c:pt idx="3843">
                  <c:v>3.2684210526315788E-2</c:v>
                </c:pt>
                <c:pt idx="3844">
                  <c:v>3.4623268698060941E-2</c:v>
                </c:pt>
                <c:pt idx="3845">
                  <c:v>3.6285318559556787E-2</c:v>
                </c:pt>
                <c:pt idx="3846">
                  <c:v>3.8778393351800555E-2</c:v>
                </c:pt>
                <c:pt idx="3847">
                  <c:v>3.711634349030471E-2</c:v>
                </c:pt>
                <c:pt idx="3848">
                  <c:v>3.5177285318559556E-2</c:v>
                </c:pt>
                <c:pt idx="3849">
                  <c:v>3.822437673130194E-2</c:v>
                </c:pt>
                <c:pt idx="3850">
                  <c:v>3.9747922437673132E-2</c:v>
                </c:pt>
                <c:pt idx="3851">
                  <c:v>3.5731301939058172E-2</c:v>
                </c:pt>
                <c:pt idx="3852">
                  <c:v>3.711634349030471E-2</c:v>
                </c:pt>
                <c:pt idx="3853">
                  <c:v>3.6285318559556787E-2</c:v>
                </c:pt>
                <c:pt idx="3854">
                  <c:v>4.0163434903047093E-2</c:v>
                </c:pt>
                <c:pt idx="3855">
                  <c:v>3.7254847645429363E-2</c:v>
                </c:pt>
                <c:pt idx="3856">
                  <c:v>3.3238227146814403E-2</c:v>
                </c:pt>
                <c:pt idx="3857">
                  <c:v>3.420775623268698E-2</c:v>
                </c:pt>
                <c:pt idx="3858">
                  <c:v>3.8916897506925209E-2</c:v>
                </c:pt>
                <c:pt idx="3859">
                  <c:v>3.4623268698060941E-2</c:v>
                </c:pt>
                <c:pt idx="3860">
                  <c:v>3.5869806094182825E-2</c:v>
                </c:pt>
                <c:pt idx="3861">
                  <c:v>3.8778393351800555E-2</c:v>
                </c:pt>
                <c:pt idx="3862">
                  <c:v>4.1409972299168978E-2</c:v>
                </c:pt>
                <c:pt idx="3863">
                  <c:v>3.6700831024930748E-2</c:v>
                </c:pt>
                <c:pt idx="3864">
                  <c:v>3.8362880886426594E-2</c:v>
                </c:pt>
                <c:pt idx="3865">
                  <c:v>3.7670360110803325E-2</c:v>
                </c:pt>
                <c:pt idx="3866">
                  <c:v>3.7642659279778397E-2</c:v>
                </c:pt>
                <c:pt idx="3867">
                  <c:v>4.0135734072022158E-2</c:v>
                </c:pt>
                <c:pt idx="3868">
                  <c:v>4.345983379501385E-2</c:v>
                </c:pt>
                <c:pt idx="3869">
                  <c:v>4.1520775623268696E-2</c:v>
                </c:pt>
                <c:pt idx="3870">
                  <c:v>3.9027700831024928E-2</c:v>
                </c:pt>
                <c:pt idx="3871">
                  <c:v>4.0966759002770081E-2</c:v>
                </c:pt>
                <c:pt idx="3872">
                  <c:v>3.4595567867036013E-2</c:v>
                </c:pt>
                <c:pt idx="3873">
                  <c:v>3.8473684210526313E-2</c:v>
                </c:pt>
                <c:pt idx="3874">
                  <c:v>3.5980609418282551E-2</c:v>
                </c:pt>
                <c:pt idx="3875">
                  <c:v>3.7088642659279782E-2</c:v>
                </c:pt>
                <c:pt idx="3876">
                  <c:v>8.6135734072022158E-2</c:v>
                </c:pt>
                <c:pt idx="3877">
                  <c:v>6.3975069252077563E-2</c:v>
                </c:pt>
                <c:pt idx="3878">
                  <c:v>6.2590027700831025E-2</c:v>
                </c:pt>
                <c:pt idx="3879">
                  <c:v>7.2285318559556791E-2</c:v>
                </c:pt>
                <c:pt idx="3880">
                  <c:v>7.7825484764542943E-2</c:v>
                </c:pt>
                <c:pt idx="3881">
                  <c:v>5.5941828254847642E-2</c:v>
                </c:pt>
                <c:pt idx="3882">
                  <c:v>7.3393351800554021E-2</c:v>
                </c:pt>
                <c:pt idx="3883">
                  <c:v>5.8711911357340718E-2</c:v>
                </c:pt>
                <c:pt idx="3884">
                  <c:v>7.4224376731301944E-2</c:v>
                </c:pt>
                <c:pt idx="3885">
                  <c:v>6.4529085872576178E-2</c:v>
                </c:pt>
                <c:pt idx="3886">
                  <c:v>5.9265927977839333E-2</c:v>
                </c:pt>
                <c:pt idx="3887">
                  <c:v>7.5332409972299175E-2</c:v>
                </c:pt>
                <c:pt idx="3888">
                  <c:v>5.6495844875346257E-2</c:v>
                </c:pt>
                <c:pt idx="3889">
                  <c:v>8.8074792243767311E-2</c:v>
                </c:pt>
                <c:pt idx="3890">
                  <c:v>6.5914127423822716E-2</c:v>
                </c:pt>
                <c:pt idx="3891">
                  <c:v>7.9764542936288083E-2</c:v>
                </c:pt>
                <c:pt idx="3892">
                  <c:v>8.9459833795013849E-2</c:v>
                </c:pt>
                <c:pt idx="3893">
                  <c:v>6.6468144044321331E-2</c:v>
                </c:pt>
                <c:pt idx="3894">
                  <c:v>7.5609418282548482E-2</c:v>
                </c:pt>
                <c:pt idx="3895">
                  <c:v>6.5083102493074793E-2</c:v>
                </c:pt>
                <c:pt idx="3896">
                  <c:v>7.5332409972299175E-2</c:v>
                </c:pt>
                <c:pt idx="3897">
                  <c:v>8.1149584487534621E-2</c:v>
                </c:pt>
                <c:pt idx="3898">
                  <c:v>5.9819944598337949E-2</c:v>
                </c:pt>
                <c:pt idx="3899">
                  <c:v>5.7049861495844872E-2</c:v>
                </c:pt>
                <c:pt idx="3900">
                  <c:v>4.8725761772853184E-2</c:v>
                </c:pt>
                <c:pt idx="3901">
                  <c:v>4.8171745152354568E-2</c:v>
                </c:pt>
                <c:pt idx="3902">
                  <c:v>4.5955678670360108E-2</c:v>
                </c:pt>
                <c:pt idx="3903">
                  <c:v>5.2326869806094183E-2</c:v>
                </c:pt>
                <c:pt idx="3904">
                  <c:v>5.5096952908587259E-2</c:v>
                </c:pt>
                <c:pt idx="3905">
                  <c:v>4.2908587257617731E-2</c:v>
                </c:pt>
                <c:pt idx="3906">
                  <c:v>3.8476454293628809E-2</c:v>
                </c:pt>
                <c:pt idx="3907">
                  <c:v>4.9002770083102491E-2</c:v>
                </c:pt>
                <c:pt idx="3908">
                  <c:v>5.149584487534626E-2</c:v>
                </c:pt>
                <c:pt idx="3909">
                  <c:v>5.4265927977839336E-2</c:v>
                </c:pt>
                <c:pt idx="3910">
                  <c:v>5.1772853185595567E-2</c:v>
                </c:pt>
                <c:pt idx="3911">
                  <c:v>3.8753462603878117E-2</c:v>
                </c:pt>
                <c:pt idx="3912">
                  <c:v>5.5373961218836566E-2</c:v>
                </c:pt>
                <c:pt idx="3913">
                  <c:v>5.4542936288088643E-2</c:v>
                </c:pt>
                <c:pt idx="3914">
                  <c:v>4.4570637119113576E-2</c:v>
                </c:pt>
                <c:pt idx="3915">
                  <c:v>5.0941828254847644E-2</c:v>
                </c:pt>
                <c:pt idx="3916">
                  <c:v>4.9556786703601106E-2</c:v>
                </c:pt>
                <c:pt idx="3917">
                  <c:v>4.3490304709141274E-2</c:v>
                </c:pt>
                <c:pt idx="3918">
                  <c:v>5.260387811634349E-2</c:v>
                </c:pt>
                <c:pt idx="3919">
                  <c:v>4.9833795013850414E-2</c:v>
                </c:pt>
                <c:pt idx="3920">
                  <c:v>4.2936288088642659E-2</c:v>
                </c:pt>
                <c:pt idx="3921">
                  <c:v>4.7645429362880888E-2</c:v>
                </c:pt>
                <c:pt idx="3922">
                  <c:v>5.3185595567867033E-2</c:v>
                </c:pt>
                <c:pt idx="3923">
                  <c:v>4.0138504155124655E-2</c:v>
                </c:pt>
                <c:pt idx="3924">
                  <c:v>4.4570637119113576E-2</c:v>
                </c:pt>
                <c:pt idx="3925">
                  <c:v>6.6177285318559556E-2</c:v>
                </c:pt>
                <c:pt idx="3926">
                  <c:v>6.0083102493074796E-2</c:v>
                </c:pt>
                <c:pt idx="3927">
                  <c:v>5.5373961218836566E-2</c:v>
                </c:pt>
                <c:pt idx="3928">
                  <c:v>0</c:v>
                </c:pt>
                <c:pt idx="3929">
                  <c:v>0</c:v>
                </c:pt>
                <c:pt idx="3930">
                  <c:v>0</c:v>
                </c:pt>
                <c:pt idx="3931">
                  <c:v>0</c:v>
                </c:pt>
                <c:pt idx="3932">
                  <c:v>0</c:v>
                </c:pt>
                <c:pt idx="3933">
                  <c:v>0</c:v>
                </c:pt>
                <c:pt idx="3934">
                  <c:v>0</c:v>
                </c:pt>
                <c:pt idx="3935">
                  <c:v>6.28808864265928E-2</c:v>
                </c:pt>
                <c:pt idx="3936">
                  <c:v>7.3407202216066489E-2</c:v>
                </c:pt>
                <c:pt idx="3937">
                  <c:v>7.0360110803324105E-2</c:v>
                </c:pt>
                <c:pt idx="3938">
                  <c:v>6.5927977839335183E-2</c:v>
                </c:pt>
                <c:pt idx="3939">
                  <c:v>8.0581717451523552E-2</c:v>
                </c:pt>
                <c:pt idx="3940">
                  <c:v>6.6481994459833799E-2</c:v>
                </c:pt>
                <c:pt idx="3941">
                  <c:v>6.3434903047091415E-2</c:v>
                </c:pt>
                <c:pt idx="3942">
                  <c:v>7.7534626038781168E-2</c:v>
                </c:pt>
                <c:pt idx="3943">
                  <c:v>6.4556786703601113E-2</c:v>
                </c:pt>
                <c:pt idx="3944">
                  <c:v>7.925207756232687E-2</c:v>
                </c:pt>
                <c:pt idx="3945">
                  <c:v>7.6204986149584486E-2</c:v>
                </c:pt>
                <c:pt idx="3946">
                  <c:v>6.7603878116343497E-2</c:v>
                </c:pt>
                <c:pt idx="3947">
                  <c:v>6.3642659279778399E-2</c:v>
                </c:pt>
                <c:pt idx="3948">
                  <c:v>6.7506925207756238E-2</c:v>
                </c:pt>
                <c:pt idx="3949">
                  <c:v>8.1925207756232687E-2</c:v>
                </c:pt>
                <c:pt idx="3950">
                  <c:v>7.1398891966758998E-2</c:v>
                </c:pt>
                <c:pt idx="3951">
                  <c:v>6.7396121883656512E-2</c:v>
                </c:pt>
                <c:pt idx="3952">
                  <c:v>7.2936288088642665E-2</c:v>
                </c:pt>
                <c:pt idx="3953">
                  <c:v>6.4626038781163436E-2</c:v>
                </c:pt>
                <c:pt idx="3954">
                  <c:v>6.878116343490305E-2</c:v>
                </c:pt>
                <c:pt idx="3955">
                  <c:v>6.878116343490305E-2</c:v>
                </c:pt>
                <c:pt idx="3956">
                  <c:v>8.4653739612188361E-2</c:v>
                </c:pt>
                <c:pt idx="3957">
                  <c:v>5.1689750692520776E-2</c:v>
                </c:pt>
                <c:pt idx="3958">
                  <c:v>6.5124653739612182E-2</c:v>
                </c:pt>
                <c:pt idx="3959">
                  <c:v>8.8670360110803328E-2</c:v>
                </c:pt>
                <c:pt idx="3960">
                  <c:v>8.1745152354570638E-2</c:v>
                </c:pt>
                <c:pt idx="3961">
                  <c:v>8.4653739612188361E-2</c:v>
                </c:pt>
                <c:pt idx="3962">
                  <c:v>6.6094182825484765E-2</c:v>
                </c:pt>
                <c:pt idx="3963">
                  <c:v>6.7728531855955676E-2</c:v>
                </c:pt>
                <c:pt idx="3964">
                  <c:v>5.8227146814404433E-2</c:v>
                </c:pt>
                <c:pt idx="3965">
                  <c:v>6.9916897506925202E-2</c:v>
                </c:pt>
                <c:pt idx="3966">
                  <c:v>4.4293628808864269E-2</c:v>
                </c:pt>
                <c:pt idx="3967">
                  <c:v>7.9085872576177288E-2</c:v>
                </c:pt>
                <c:pt idx="3968">
                  <c:v>6.1468144044321327E-2</c:v>
                </c:pt>
                <c:pt idx="3969">
                  <c:v>6.0249307479224377E-2</c:v>
                </c:pt>
                <c:pt idx="3970">
                  <c:v>7.2160664819944598E-2</c:v>
                </c:pt>
                <c:pt idx="3971">
                  <c:v>5.5318559556786703E-2</c:v>
                </c:pt>
                <c:pt idx="3972">
                  <c:v>8.132963988919667E-2</c:v>
                </c:pt>
                <c:pt idx="3973">
                  <c:v>6.2437673130193903E-2</c:v>
                </c:pt>
                <c:pt idx="3974">
                  <c:v>6.4819944598337953E-2</c:v>
                </c:pt>
                <c:pt idx="3975">
                  <c:v>6.4681440443213292E-2</c:v>
                </c:pt>
                <c:pt idx="3976">
                  <c:v>5.9861495844875344E-2</c:v>
                </c:pt>
                <c:pt idx="3977">
                  <c:v>7.3573407202216071E-2</c:v>
                </c:pt>
                <c:pt idx="3978">
                  <c:v>6.7340720221606643E-2</c:v>
                </c:pt>
                <c:pt idx="3979">
                  <c:v>5.7340720221606647E-2</c:v>
                </c:pt>
                <c:pt idx="3980">
                  <c:v>9.2132963988919667E-2</c:v>
                </c:pt>
                <c:pt idx="3981">
                  <c:v>6.2686980609418283E-2</c:v>
                </c:pt>
                <c:pt idx="3982">
                  <c:v>7.0997229916897511E-2</c:v>
                </c:pt>
                <c:pt idx="3983">
                  <c:v>8.2409972299168979E-2</c:v>
                </c:pt>
                <c:pt idx="3984">
                  <c:v>6.8559556786703599E-2</c:v>
                </c:pt>
                <c:pt idx="3985">
                  <c:v>6.6038781163434909E-2</c:v>
                </c:pt>
                <c:pt idx="3986">
                  <c:v>8.5567867036011075E-2</c:v>
                </c:pt>
                <c:pt idx="3987">
                  <c:v>6.10803324099723E-2</c:v>
                </c:pt>
                <c:pt idx="3988">
                  <c:v>8.2659279778393352E-2</c:v>
                </c:pt>
                <c:pt idx="3989">
                  <c:v>6.3601108033240997E-2</c:v>
                </c:pt>
                <c:pt idx="3990">
                  <c:v>6.8254847645429356E-2</c:v>
                </c:pt>
                <c:pt idx="3991">
                  <c:v>9.304709141274238E-2</c:v>
                </c:pt>
                <c:pt idx="3992">
                  <c:v>5.817174515235457E-2</c:v>
                </c:pt>
                <c:pt idx="3993">
                  <c:v>8.3324099722991693E-2</c:v>
                </c:pt>
                <c:pt idx="3994">
                  <c:v>8.9639889196675898E-2</c:v>
                </c:pt>
                <c:pt idx="3995">
                  <c:v>7.3074792243767311E-2</c:v>
                </c:pt>
                <c:pt idx="3996">
                  <c:v>6.5595567867036006E-2</c:v>
                </c:pt>
                <c:pt idx="3997">
                  <c:v>6.0775623268698058E-2</c:v>
                </c:pt>
                <c:pt idx="3998">
                  <c:v>6.2382271468144047E-2</c:v>
                </c:pt>
                <c:pt idx="3999">
                  <c:v>8.2243767313019397E-2</c:v>
                </c:pt>
                <c:pt idx="4000">
                  <c:v>7.454293628808864E-2</c:v>
                </c:pt>
                <c:pt idx="4001">
                  <c:v>9.310249307479225E-2</c:v>
                </c:pt>
                <c:pt idx="4002">
                  <c:v>4.5124653739612192E-2</c:v>
                </c:pt>
                <c:pt idx="4003">
                  <c:v>5.8808864265927976E-2</c:v>
                </c:pt>
                <c:pt idx="4004">
                  <c:v>8.9584487534626042E-2</c:v>
                </c:pt>
                <c:pt idx="4005">
                  <c:v>7.4487534626038784E-2</c:v>
                </c:pt>
                <c:pt idx="4006">
                  <c:v>8.2299168975069253E-2</c:v>
                </c:pt>
                <c:pt idx="4007">
                  <c:v>7.1911357340720225E-2</c:v>
                </c:pt>
                <c:pt idx="4008">
                  <c:v>5.2520775623268699E-2</c:v>
                </c:pt>
                <c:pt idx="4009">
                  <c:v>5.5900277008310247E-2</c:v>
                </c:pt>
                <c:pt idx="4010">
                  <c:v>6.5789473684210523E-2</c:v>
                </c:pt>
                <c:pt idx="4011">
                  <c:v>8.404432132963989E-2</c:v>
                </c:pt>
                <c:pt idx="4012">
                  <c:v>7.0138504155124654E-2</c:v>
                </c:pt>
                <c:pt idx="4013">
                  <c:v>6.7783933518005546E-2</c:v>
                </c:pt>
                <c:pt idx="4014">
                  <c:v>7.1052631578947367E-2</c:v>
                </c:pt>
                <c:pt idx="4015">
                  <c:v>7.5263157894736837E-2</c:v>
                </c:pt>
                <c:pt idx="4016">
                  <c:v>4.5401662049861499E-2</c:v>
                </c:pt>
                <c:pt idx="4017">
                  <c:v>5.5844875346260391E-2</c:v>
                </c:pt>
                <c:pt idx="4018">
                  <c:v>6.3573407202216062E-2</c:v>
                </c:pt>
                <c:pt idx="4019">
                  <c:v>6.8227146814404435E-2</c:v>
                </c:pt>
                <c:pt idx="4020">
                  <c:v>8.6952908587257613E-2</c:v>
                </c:pt>
                <c:pt idx="4021">
                  <c:v>9.1855955678670359E-2</c:v>
                </c:pt>
                <c:pt idx="4022">
                  <c:v>7.4099722991689751E-2</c:v>
                </c:pt>
                <c:pt idx="4023">
                  <c:v>6.0692520775623267E-2</c:v>
                </c:pt>
                <c:pt idx="4024">
                  <c:v>8.4709141274238231E-2</c:v>
                </c:pt>
                <c:pt idx="4025">
                  <c:v>7.6731301939058166E-2</c:v>
                </c:pt>
                <c:pt idx="4026">
                  <c:v>9.5318559556786697E-2</c:v>
                </c:pt>
                <c:pt idx="4027">
                  <c:v>6.4265927977839338E-2</c:v>
                </c:pt>
                <c:pt idx="4028">
                  <c:v>6.0664819944598339E-2</c:v>
                </c:pt>
                <c:pt idx="4029">
                  <c:v>6.2659279778393348E-2</c:v>
                </c:pt>
                <c:pt idx="4030">
                  <c:v>8.4515235457063714E-2</c:v>
                </c:pt>
                <c:pt idx="4031">
                  <c:v>5.7783933518005537E-2</c:v>
                </c:pt>
                <c:pt idx="4032">
                  <c:v>0.10401662049861496</c:v>
                </c:pt>
                <c:pt idx="4033">
                  <c:v>9.9861495844875345E-2</c:v>
                </c:pt>
                <c:pt idx="4034">
                  <c:v>0.11121883656509696</c:v>
                </c:pt>
                <c:pt idx="4035">
                  <c:v>0.11523545706371191</c:v>
                </c:pt>
                <c:pt idx="4036">
                  <c:v>0.11315789473684211</c:v>
                </c:pt>
                <c:pt idx="4037">
                  <c:v>0.11717451523545706</c:v>
                </c:pt>
                <c:pt idx="4038">
                  <c:v>0.13227146814404434</c:v>
                </c:pt>
                <c:pt idx="4039">
                  <c:v>0.13254847645429363</c:v>
                </c:pt>
                <c:pt idx="4040">
                  <c:v>0.13324099722991689</c:v>
                </c:pt>
                <c:pt idx="4041">
                  <c:v>0.15623268698060941</c:v>
                </c:pt>
                <c:pt idx="4042">
                  <c:v>0.15789473684210525</c:v>
                </c:pt>
                <c:pt idx="4043">
                  <c:v>0.1164819944598338</c:v>
                </c:pt>
                <c:pt idx="4044">
                  <c:v>0.11246537396121883</c:v>
                </c:pt>
                <c:pt idx="4045">
                  <c:v>0.15401662049861495</c:v>
                </c:pt>
                <c:pt idx="4046">
                  <c:v>0.11551246537396122</c:v>
                </c:pt>
                <c:pt idx="4047">
                  <c:v>0.16011080332409972</c:v>
                </c:pt>
                <c:pt idx="4048">
                  <c:v>0.13850415512465375</c:v>
                </c:pt>
                <c:pt idx="4049">
                  <c:v>0.11952908587257617</c:v>
                </c:pt>
                <c:pt idx="4050">
                  <c:v>0.14238227146814406</c:v>
                </c:pt>
                <c:pt idx="4051">
                  <c:v>0.11897506925207756</c:v>
                </c:pt>
                <c:pt idx="4052">
                  <c:v>0.16481994459833796</c:v>
                </c:pt>
                <c:pt idx="4053">
                  <c:v>0.12299168975069252</c:v>
                </c:pt>
                <c:pt idx="4054">
                  <c:v>0.31412742382271469</c:v>
                </c:pt>
                <c:pt idx="4055">
                  <c:v>0.32659279778393352</c:v>
                </c:pt>
                <c:pt idx="4056">
                  <c:v>0.13351800554016621</c:v>
                </c:pt>
                <c:pt idx="4057">
                  <c:v>0.12119113573407202</c:v>
                </c:pt>
                <c:pt idx="4058">
                  <c:v>0.15512465373961218</c:v>
                </c:pt>
                <c:pt idx="4059">
                  <c:v>0.13656509695290858</c:v>
                </c:pt>
                <c:pt idx="4060">
                  <c:v>0.12368421052631579</c:v>
                </c:pt>
                <c:pt idx="4061">
                  <c:v>0.16468144044321328</c:v>
                </c:pt>
                <c:pt idx="4062">
                  <c:v>0.12714681440443212</c:v>
                </c:pt>
                <c:pt idx="4063">
                  <c:v>0.14058171745152354</c:v>
                </c:pt>
                <c:pt idx="4064">
                  <c:v>0.10138504155124654</c:v>
                </c:pt>
                <c:pt idx="4065">
                  <c:v>0.11454293628808865</c:v>
                </c:pt>
                <c:pt idx="4066">
                  <c:v>0.1299168975069252</c:v>
                </c:pt>
                <c:pt idx="4067">
                  <c:v>0.10595567867036011</c:v>
                </c:pt>
                <c:pt idx="4068">
                  <c:v>0.13518005540166206</c:v>
                </c:pt>
                <c:pt idx="4069">
                  <c:v>9.7368421052631576E-2</c:v>
                </c:pt>
                <c:pt idx="4070">
                  <c:v>0.13767313019390581</c:v>
                </c:pt>
                <c:pt idx="4071">
                  <c:v>9.9168975069252083E-2</c:v>
                </c:pt>
                <c:pt idx="4072">
                  <c:v>0.13240997229916898</c:v>
                </c:pt>
                <c:pt idx="4073">
                  <c:v>0.1077562326869806</c:v>
                </c:pt>
                <c:pt idx="4074">
                  <c:v>0.10318559556786704</c:v>
                </c:pt>
                <c:pt idx="4075">
                  <c:v>0.11689750692520776</c:v>
                </c:pt>
                <c:pt idx="4076">
                  <c:v>0.12049861495844875</c:v>
                </c:pt>
                <c:pt idx="4077">
                  <c:v>0.11094182825484765</c:v>
                </c:pt>
                <c:pt idx="4078">
                  <c:v>0.10637119113573407</c:v>
                </c:pt>
                <c:pt idx="4079">
                  <c:v>0.14155124653739612</c:v>
                </c:pt>
                <c:pt idx="4080">
                  <c:v>0.13628808864265929</c:v>
                </c:pt>
                <c:pt idx="4081">
                  <c:v>0.10955678670360111</c:v>
                </c:pt>
                <c:pt idx="4082">
                  <c:v>0.11675900277008311</c:v>
                </c:pt>
                <c:pt idx="4083">
                  <c:v>0.10512465373961219</c:v>
                </c:pt>
                <c:pt idx="4084">
                  <c:v>9.3628808864265931E-2</c:v>
                </c:pt>
                <c:pt idx="4085">
                  <c:v>9.8060941828254852E-2</c:v>
                </c:pt>
                <c:pt idx="4086">
                  <c:v>8.3102493074792241E-2</c:v>
                </c:pt>
                <c:pt idx="4087">
                  <c:v>0.10581717451523545</c:v>
                </c:pt>
                <c:pt idx="4088">
                  <c:v>9.141274238227147E-2</c:v>
                </c:pt>
                <c:pt idx="4089">
                  <c:v>8.6980609418282548E-2</c:v>
                </c:pt>
                <c:pt idx="4090">
                  <c:v>0.11842105263157894</c:v>
                </c:pt>
                <c:pt idx="4091">
                  <c:v>0.10941828254847645</c:v>
                </c:pt>
                <c:pt idx="4092">
                  <c:v>9.6675900277008314E-2</c:v>
                </c:pt>
                <c:pt idx="4093">
                  <c:v>8.6149584487534625E-2</c:v>
                </c:pt>
                <c:pt idx="4094">
                  <c:v>0.10110803324099724</c:v>
                </c:pt>
                <c:pt idx="4095">
                  <c:v>0.11038781163434903</c:v>
                </c:pt>
                <c:pt idx="4096">
                  <c:v>0.12202216066481994</c:v>
                </c:pt>
                <c:pt idx="4097">
                  <c:v>0.12036011080332409</c:v>
                </c:pt>
                <c:pt idx="4098">
                  <c:v>9.4459833795013853E-2</c:v>
                </c:pt>
                <c:pt idx="4099">
                  <c:v>0.10595567867036011</c:v>
                </c:pt>
                <c:pt idx="4100">
                  <c:v>9.0027700831024932E-2</c:v>
                </c:pt>
                <c:pt idx="4101">
                  <c:v>9.7368421052631576E-2</c:v>
                </c:pt>
                <c:pt idx="4102">
                  <c:v>9.0166204986149578E-2</c:v>
                </c:pt>
                <c:pt idx="4103">
                  <c:v>8.5734072022160671E-2</c:v>
                </c:pt>
                <c:pt idx="4104">
                  <c:v>6.9529085872576182E-4</c:v>
                </c:pt>
                <c:pt idx="4105">
                  <c:v>1.2437673130193906E-3</c:v>
                </c:pt>
                <c:pt idx="4106">
                  <c:v>5.5941828254847642E-2</c:v>
                </c:pt>
                <c:pt idx="4107">
                  <c:v>5.3725761772853188E-2</c:v>
                </c:pt>
                <c:pt idx="4108">
                  <c:v>6.3421052631578947E-2</c:v>
                </c:pt>
                <c:pt idx="4109">
                  <c:v>6.1204986149584487E-2</c:v>
                </c:pt>
                <c:pt idx="4110">
                  <c:v>5.5941828254847642E-2</c:v>
                </c:pt>
                <c:pt idx="4111">
                  <c:v>5.3725761772853188E-2</c:v>
                </c:pt>
                <c:pt idx="4112">
                  <c:v>8.6565096952908593E-2</c:v>
                </c:pt>
                <c:pt idx="4113">
                  <c:v>8.8088642659279778E-2</c:v>
                </c:pt>
                <c:pt idx="4114">
                  <c:v>8.6426592797783933E-2</c:v>
                </c:pt>
                <c:pt idx="4115">
                  <c:v>8.1578947368421056E-2</c:v>
                </c:pt>
                <c:pt idx="4116">
                  <c:v>8.088642659279778E-2</c:v>
                </c:pt>
                <c:pt idx="4117">
                  <c:v>8.7119113573407209E-2</c:v>
                </c:pt>
                <c:pt idx="4118">
                  <c:v>8.7119113573407209E-2</c:v>
                </c:pt>
                <c:pt idx="4119">
                  <c:v>8.8504155124653733E-2</c:v>
                </c:pt>
                <c:pt idx="4120">
                  <c:v>8.878116343490304E-2</c:v>
                </c:pt>
                <c:pt idx="4121">
                  <c:v>8.2825484764542934E-2</c:v>
                </c:pt>
                <c:pt idx="4122">
                  <c:v>8.1578947368421056E-2</c:v>
                </c:pt>
                <c:pt idx="4123">
                  <c:v>8.3795013850415517E-2</c:v>
                </c:pt>
                <c:pt idx="4124">
                  <c:v>8.3795013850415517E-2</c:v>
                </c:pt>
                <c:pt idx="4125">
                  <c:v>9.0720221606648194E-2</c:v>
                </c:pt>
                <c:pt idx="4126">
                  <c:v>8.5041551246537395E-2</c:v>
                </c:pt>
                <c:pt idx="4127">
                  <c:v>8.6011080332409978E-2</c:v>
                </c:pt>
                <c:pt idx="4128">
                  <c:v>0.12451523545706371</c:v>
                </c:pt>
                <c:pt idx="4129">
                  <c:v>0.14653739612188366</c:v>
                </c:pt>
                <c:pt idx="4130">
                  <c:v>0.11731301939058172</c:v>
                </c:pt>
                <c:pt idx="4131">
                  <c:v>9.833795013850416E-2</c:v>
                </c:pt>
                <c:pt idx="4132">
                  <c:v>9.4321329639889193E-2</c:v>
                </c:pt>
                <c:pt idx="4133">
                  <c:v>0.10290858725761773</c:v>
                </c:pt>
                <c:pt idx="4134">
                  <c:v>0.13448753462603877</c:v>
                </c:pt>
                <c:pt idx="4135">
                  <c:v>0.10637119113573407</c:v>
                </c:pt>
                <c:pt idx="4136">
                  <c:v>0.11454293628808865</c:v>
                </c:pt>
                <c:pt idx="4137">
                  <c:v>8.6565096952908593E-2</c:v>
                </c:pt>
                <c:pt idx="4138">
                  <c:v>9.4321329639889193E-2</c:v>
                </c:pt>
                <c:pt idx="4139">
                  <c:v>0.11509695290858726</c:v>
                </c:pt>
                <c:pt idx="4140">
                  <c:v>9.6952908587257622E-2</c:v>
                </c:pt>
                <c:pt idx="4141">
                  <c:v>8.9889196675900271E-2</c:v>
                </c:pt>
                <c:pt idx="4142">
                  <c:v>9.3213296398891962E-2</c:v>
                </c:pt>
                <c:pt idx="4143">
                  <c:v>9.4736842105263161E-2</c:v>
                </c:pt>
                <c:pt idx="4144">
                  <c:v>9.1135734072022162E-2</c:v>
                </c:pt>
                <c:pt idx="4145">
                  <c:v>8.7811634349030471E-2</c:v>
                </c:pt>
                <c:pt idx="4146">
                  <c:v>8.6565096952908593E-2</c:v>
                </c:pt>
                <c:pt idx="4147">
                  <c:v>8.9335180055401656E-2</c:v>
                </c:pt>
                <c:pt idx="4148">
                  <c:v>0.11592797783933519</c:v>
                </c:pt>
                <c:pt idx="4149">
                  <c:v>9.349030470914127E-2</c:v>
                </c:pt>
                <c:pt idx="4150">
                  <c:v>0.10166204986149585</c:v>
                </c:pt>
                <c:pt idx="4151">
                  <c:v>9.6952908587257622E-2</c:v>
                </c:pt>
                <c:pt idx="4152">
                  <c:v>9.3905817174515238E-2</c:v>
                </c:pt>
                <c:pt idx="4153">
                  <c:v>0.11606648199445983</c:v>
                </c:pt>
                <c:pt idx="4154">
                  <c:v>9.5983379501385038E-2</c:v>
                </c:pt>
                <c:pt idx="4155">
                  <c:v>3.4168975069252081E-2</c:v>
                </c:pt>
                <c:pt idx="4156">
                  <c:v>3.538781163434903E-2</c:v>
                </c:pt>
                <c:pt idx="4157">
                  <c:v>4.5498614958448751E-2</c:v>
                </c:pt>
                <c:pt idx="4158">
                  <c:v>4.9445983379501388E-2</c:v>
                </c:pt>
                <c:pt idx="4159">
                  <c:v>3.7880886426592798E-2</c:v>
                </c:pt>
                <c:pt idx="4160">
                  <c:v>4.1495844875346258E-2</c:v>
                </c:pt>
                <c:pt idx="4161">
                  <c:v>5.0637119113573409E-2</c:v>
                </c:pt>
                <c:pt idx="4162">
                  <c:v>7.8144044321329639E-2</c:v>
                </c:pt>
                <c:pt idx="4163">
                  <c:v>6.8573407202216066E-2</c:v>
                </c:pt>
                <c:pt idx="4164">
                  <c:v>5.8448753462603878E-2</c:v>
                </c:pt>
                <c:pt idx="4165">
                  <c:v>6.9141274238227149E-2</c:v>
                </c:pt>
                <c:pt idx="4166">
                  <c:v>4.6440443213296399E-2</c:v>
                </c:pt>
                <c:pt idx="4167">
                  <c:v>5.0664819944598337E-2</c:v>
                </c:pt>
                <c:pt idx="4168">
                  <c:v>5.8448753462603878E-2</c:v>
                </c:pt>
                <c:pt idx="4169">
                  <c:v>7.3628808864265927E-2</c:v>
                </c:pt>
                <c:pt idx="4170">
                  <c:v>4.7853185595567865E-2</c:v>
                </c:pt>
                <c:pt idx="4171">
                  <c:v>6.1440443213296399E-2</c:v>
                </c:pt>
                <c:pt idx="4172">
                  <c:v>7.4681440443213301E-2</c:v>
                </c:pt>
                <c:pt idx="4173">
                  <c:v>6.2908587257617735E-2</c:v>
                </c:pt>
                <c:pt idx="4174">
                  <c:v>5.6011080332409972E-2</c:v>
                </c:pt>
                <c:pt idx="4175">
                  <c:v>8.3933518005540164E-2</c:v>
                </c:pt>
                <c:pt idx="4176">
                  <c:v>5.1218836565096952E-2</c:v>
                </c:pt>
                <c:pt idx="4177">
                  <c:v>5.3088642659279775E-2</c:v>
                </c:pt>
                <c:pt idx="4178">
                  <c:v>7.4958448753462609E-2</c:v>
                </c:pt>
                <c:pt idx="4179">
                  <c:v>6.1163434903047091E-2</c:v>
                </c:pt>
                <c:pt idx="4180">
                  <c:v>7.3351800554016619E-2</c:v>
                </c:pt>
                <c:pt idx="4181">
                  <c:v>6.2631578947368427E-2</c:v>
                </c:pt>
                <c:pt idx="4182">
                  <c:v>8.2742382271468143E-2</c:v>
                </c:pt>
                <c:pt idx="4183">
                  <c:v>5.3393351800554018E-2</c:v>
                </c:pt>
                <c:pt idx="4184">
                  <c:v>0.10914127423822714</c:v>
                </c:pt>
                <c:pt idx="4185">
                  <c:v>0.14556786703601107</c:v>
                </c:pt>
                <c:pt idx="4186">
                  <c:v>0.11606648199445983</c:v>
                </c:pt>
                <c:pt idx="4187">
                  <c:v>7.5650969529085871E-2</c:v>
                </c:pt>
                <c:pt idx="4188">
                  <c:v>6.9002770083102488E-2</c:v>
                </c:pt>
                <c:pt idx="4189">
                  <c:v>8.2423822714681447E-2</c:v>
                </c:pt>
                <c:pt idx="4190">
                  <c:v>7.2714681440443213E-2</c:v>
                </c:pt>
                <c:pt idx="4191">
                  <c:v>9.8642659279778389E-2</c:v>
                </c:pt>
                <c:pt idx="4192">
                  <c:v>5.4290858725761774E-2</c:v>
                </c:pt>
                <c:pt idx="4193">
                  <c:v>6.093905817174515E-2</c:v>
                </c:pt>
                <c:pt idx="4194">
                  <c:v>5.4290858725761774E-2</c:v>
                </c:pt>
                <c:pt idx="4195">
                  <c:v>6.093905817174515E-2</c:v>
                </c:pt>
                <c:pt idx="4196">
                  <c:v>5.5121883656509697E-2</c:v>
                </c:pt>
                <c:pt idx="4197">
                  <c:v>6.1770083102493073E-2</c:v>
                </c:pt>
                <c:pt idx="4198">
                  <c:v>7.5761772853185597E-2</c:v>
                </c:pt>
                <c:pt idx="4199">
                  <c:v>8.351800554016621E-2</c:v>
                </c:pt>
                <c:pt idx="4200">
                  <c:v>6.7451523545706368E-2</c:v>
                </c:pt>
                <c:pt idx="4201">
                  <c:v>8.351800554016621E-2</c:v>
                </c:pt>
                <c:pt idx="4202">
                  <c:v>9.0304709141274239E-2</c:v>
                </c:pt>
                <c:pt idx="4203">
                  <c:v>7.5623268698060936E-2</c:v>
                </c:pt>
                <c:pt idx="4204">
                  <c:v>8.6980609418282548E-2</c:v>
                </c:pt>
                <c:pt idx="4205">
                  <c:v>6.980609418282549E-2</c:v>
                </c:pt>
                <c:pt idx="4206">
                  <c:v>7.188365650969529E-2</c:v>
                </c:pt>
                <c:pt idx="4207">
                  <c:v>6.8559556786703599E-2</c:v>
                </c:pt>
                <c:pt idx="4208">
                  <c:v>9.0304709141274239E-2</c:v>
                </c:pt>
                <c:pt idx="4209">
                  <c:v>8.6980609418282548E-2</c:v>
                </c:pt>
                <c:pt idx="4210">
                  <c:v>7.6177285318559551E-2</c:v>
                </c:pt>
                <c:pt idx="4211">
                  <c:v>6.9113573407202214E-2</c:v>
                </c:pt>
                <c:pt idx="4212">
                  <c:v>9.1274238227146809E-2</c:v>
                </c:pt>
                <c:pt idx="4213">
                  <c:v>7.2437673130193905E-2</c:v>
                </c:pt>
                <c:pt idx="4214">
                  <c:v>7.7285318559556782E-2</c:v>
                </c:pt>
                <c:pt idx="4215">
                  <c:v>8.7950138504155131E-2</c:v>
                </c:pt>
                <c:pt idx="4216">
                  <c:v>9.1966759002770085E-2</c:v>
                </c:pt>
                <c:pt idx="4217">
                  <c:v>0.1257617728531856</c:v>
                </c:pt>
                <c:pt idx="4218">
                  <c:v>0.1371191135734072</c:v>
                </c:pt>
                <c:pt idx="4219">
                  <c:v>9.9722991689750698E-2</c:v>
                </c:pt>
                <c:pt idx="4220">
                  <c:v>0.10664819944598337</c:v>
                </c:pt>
                <c:pt idx="4221">
                  <c:v>0.10872576177285319</c:v>
                </c:pt>
                <c:pt idx="4222">
                  <c:v>0.1018005540166205</c:v>
                </c:pt>
                <c:pt idx="4223">
                  <c:v>0.14362880886426593</c:v>
                </c:pt>
                <c:pt idx="4224">
                  <c:v>0.21024930747922438</c:v>
                </c:pt>
                <c:pt idx="4225">
                  <c:v>0.18781163434903048</c:v>
                </c:pt>
                <c:pt idx="4226">
                  <c:v>0.20512465373961219</c:v>
                </c:pt>
                <c:pt idx="4227">
                  <c:v>0.19002770083102494</c:v>
                </c:pt>
                <c:pt idx="4228">
                  <c:v>0.21204986149584487</c:v>
                </c:pt>
                <c:pt idx="4229">
                  <c:v>0.20831024930747921</c:v>
                </c:pt>
                <c:pt idx="4230">
                  <c:v>0.21523545706371192</c:v>
                </c:pt>
                <c:pt idx="4231">
                  <c:v>0.19279778393351801</c:v>
                </c:pt>
                <c:pt idx="4232">
                  <c:v>0.16897506925207756</c:v>
                </c:pt>
                <c:pt idx="4233">
                  <c:v>0.17326869806094183</c:v>
                </c:pt>
                <c:pt idx="4234">
                  <c:v>0.23988919667590028</c:v>
                </c:pt>
                <c:pt idx="4235">
                  <c:v>0.24362880886426594</c:v>
                </c:pt>
                <c:pt idx="4236">
                  <c:v>0.17506925207756233</c:v>
                </c:pt>
                <c:pt idx="4237">
                  <c:v>0.1706371191135734</c:v>
                </c:pt>
                <c:pt idx="4238">
                  <c:v>0.24362880886426594</c:v>
                </c:pt>
                <c:pt idx="4239">
                  <c:v>0.1706371191135734</c:v>
                </c:pt>
                <c:pt idx="4240">
                  <c:v>0.17506925207756233</c:v>
                </c:pt>
                <c:pt idx="4241">
                  <c:v>8.1163434903047088E-2</c:v>
                </c:pt>
                <c:pt idx="4242">
                  <c:v>8.670360110803324E-2</c:v>
                </c:pt>
                <c:pt idx="4243">
                  <c:v>0.12825484764542935</c:v>
                </c:pt>
                <c:pt idx="4244">
                  <c:v>0.1318005540166205</c:v>
                </c:pt>
                <c:pt idx="4245">
                  <c:v>8.4487534626038779E-2</c:v>
                </c:pt>
                <c:pt idx="4246">
                  <c:v>9.0027700831024932E-2</c:v>
                </c:pt>
                <c:pt idx="4247">
                  <c:v>0.13268698060941828</c:v>
                </c:pt>
                <c:pt idx="4248">
                  <c:v>8.5457063711911363E-2</c:v>
                </c:pt>
                <c:pt idx="4249">
                  <c:v>9.0997229916897501E-2</c:v>
                </c:pt>
                <c:pt idx="4250">
                  <c:v>0.10235457063711911</c:v>
                </c:pt>
                <c:pt idx="4251">
                  <c:v>0.10789473684210527</c:v>
                </c:pt>
                <c:pt idx="4252">
                  <c:v>0.10290858725761773</c:v>
                </c:pt>
                <c:pt idx="4253">
                  <c:v>0.10844875346260388</c:v>
                </c:pt>
                <c:pt idx="4254">
                  <c:v>0.17479224376731303</c:v>
                </c:pt>
                <c:pt idx="4255">
                  <c:v>0.18739612188365651</c:v>
                </c:pt>
                <c:pt idx="4256">
                  <c:v>0.17340720221606648</c:v>
                </c:pt>
                <c:pt idx="4257">
                  <c:v>0.13601108033240997</c:v>
                </c:pt>
                <c:pt idx="4258">
                  <c:v>0.13988919667590027</c:v>
                </c:pt>
                <c:pt idx="4259">
                  <c:v>0.14293628808864267</c:v>
                </c:pt>
                <c:pt idx="4260">
                  <c:v>0.1763157894736842</c:v>
                </c:pt>
                <c:pt idx="4261">
                  <c:v>0.13850415512465375</c:v>
                </c:pt>
                <c:pt idx="4262">
                  <c:v>0.14542936288088643</c:v>
                </c:pt>
                <c:pt idx="4263">
                  <c:v>6.475069252077563E-2</c:v>
                </c:pt>
                <c:pt idx="4264">
                  <c:v>6.475069252077563E-2</c:v>
                </c:pt>
                <c:pt idx="4265">
                  <c:v>6.1772853185595569E-2</c:v>
                </c:pt>
                <c:pt idx="4266">
                  <c:v>6.1772853185595569E-2</c:v>
                </c:pt>
                <c:pt idx="4267">
                  <c:v>6.1772853185595569E-2</c:v>
                </c:pt>
                <c:pt idx="4268">
                  <c:v>6.475069252077563E-2</c:v>
                </c:pt>
                <c:pt idx="4269">
                  <c:v>6.3074792243767316E-2</c:v>
                </c:pt>
                <c:pt idx="4270">
                  <c:v>6.3074792243767316E-2</c:v>
                </c:pt>
                <c:pt idx="4271">
                  <c:v>6.61218836565097E-2</c:v>
                </c:pt>
                <c:pt idx="4272">
                  <c:v>6.61218836565097E-2</c:v>
                </c:pt>
                <c:pt idx="4273">
                  <c:v>6.89612188365651E-2</c:v>
                </c:pt>
                <c:pt idx="4274">
                  <c:v>6.5914127423822716E-2</c:v>
                </c:pt>
                <c:pt idx="4275">
                  <c:v>6.8407202216066484E-2</c:v>
                </c:pt>
                <c:pt idx="4276">
                  <c:v>6.3282548476454287E-2</c:v>
                </c:pt>
                <c:pt idx="4277">
                  <c:v>6.89612188365651E-2</c:v>
                </c:pt>
                <c:pt idx="4278">
                  <c:v>6.5914127423822716E-2</c:v>
                </c:pt>
                <c:pt idx="4279">
                  <c:v>7.1454293628808868E-2</c:v>
                </c:pt>
                <c:pt idx="4280">
                  <c:v>6.3282548476454287E-2</c:v>
                </c:pt>
                <c:pt idx="4281">
                  <c:v>7.1454293628808868E-2</c:v>
                </c:pt>
                <c:pt idx="4282">
                  <c:v>6.8407202216066484E-2</c:v>
                </c:pt>
                <c:pt idx="4283">
                  <c:v>6.023545706371191E-2</c:v>
                </c:pt>
                <c:pt idx="4284">
                  <c:v>6.023545706371191E-2</c:v>
                </c:pt>
                <c:pt idx="4285">
                  <c:v>9.7202216066481995E-2</c:v>
                </c:pt>
                <c:pt idx="4286">
                  <c:v>0.10274238227146815</c:v>
                </c:pt>
                <c:pt idx="4287">
                  <c:v>0.10135734072022161</c:v>
                </c:pt>
                <c:pt idx="4288">
                  <c:v>0.1024376731301939</c:v>
                </c:pt>
                <c:pt idx="4289">
                  <c:v>0.10382271468144044</c:v>
                </c:pt>
                <c:pt idx="4290">
                  <c:v>9.828254847645429E-2</c:v>
                </c:pt>
                <c:pt idx="4291">
                  <c:v>9.944598337950139E-2</c:v>
                </c:pt>
                <c:pt idx="4292">
                  <c:v>0.10498614958448753</c:v>
                </c:pt>
                <c:pt idx="4293">
                  <c:v>0.10360110803324099</c:v>
                </c:pt>
                <c:pt idx="4294">
                  <c:v>0.25443213296398892</c:v>
                </c:pt>
                <c:pt idx="4295">
                  <c:v>0.18476454293628808</c:v>
                </c:pt>
                <c:pt idx="4296">
                  <c:v>6.9113573407202214E-2</c:v>
                </c:pt>
                <c:pt idx="4297">
                  <c:v>8.5567867036011075E-2</c:v>
                </c:pt>
                <c:pt idx="4298">
                  <c:v>7.9030470914127418E-2</c:v>
                </c:pt>
                <c:pt idx="4299">
                  <c:v>6.606648199445983E-2</c:v>
                </c:pt>
                <c:pt idx="4300">
                  <c:v>7.5983379501385048E-2</c:v>
                </c:pt>
                <c:pt idx="4301">
                  <c:v>7.556786703601108E-2</c:v>
                </c:pt>
                <c:pt idx="4302">
                  <c:v>8.4875346260387813E-2</c:v>
                </c:pt>
                <c:pt idx="4303">
                  <c:v>6.3116343490304705E-2</c:v>
                </c:pt>
                <c:pt idx="4304">
                  <c:v>7.4473684210526317E-2</c:v>
                </c:pt>
                <c:pt idx="4305">
                  <c:v>6.7257617728531852E-2</c:v>
                </c:pt>
                <c:pt idx="4306">
                  <c:v>6.6163434903047089E-2</c:v>
                </c:pt>
                <c:pt idx="4307">
                  <c:v>7.8614958448753464E-2</c:v>
                </c:pt>
                <c:pt idx="4308">
                  <c:v>7.7229916897506926E-2</c:v>
                </c:pt>
                <c:pt idx="4309">
                  <c:v>7.0304709141274235E-2</c:v>
                </c:pt>
                <c:pt idx="4310">
                  <c:v>8.0277008310249309E-2</c:v>
                </c:pt>
                <c:pt idx="4311">
                  <c:v>7.1966759002770081E-2</c:v>
                </c:pt>
                <c:pt idx="4312">
                  <c:v>7.6135734072022163E-2</c:v>
                </c:pt>
                <c:pt idx="4313">
                  <c:v>8.1828254847645429E-2</c:v>
                </c:pt>
                <c:pt idx="4314">
                  <c:v>6.4778393351800551E-2</c:v>
                </c:pt>
                <c:pt idx="4315">
                  <c:v>7.7686980609418282E-2</c:v>
                </c:pt>
                <c:pt idx="4316">
                  <c:v>6.8919667590027697E-2</c:v>
                </c:pt>
                <c:pt idx="4317">
                  <c:v>8.0734072022160666E-2</c:v>
                </c:pt>
                <c:pt idx="4318">
                  <c:v>7.1426592797783933E-2</c:v>
                </c:pt>
                <c:pt idx="4319">
                  <c:v>6.7825484764542934E-2</c:v>
                </c:pt>
                <c:pt idx="4320">
                  <c:v>7.3088642659279779E-2</c:v>
                </c:pt>
                <c:pt idx="4321">
                  <c:v>7.9279778393351805E-2</c:v>
                </c:pt>
                <c:pt idx="4322">
                  <c:v>6.6745152354570639E-2</c:v>
                </c:pt>
                <c:pt idx="4323">
                  <c:v>6.5360110803324101E-2</c:v>
                </c:pt>
                <c:pt idx="4324">
                  <c:v>7.5138504155124658E-2</c:v>
                </c:pt>
                <c:pt idx="4325">
                  <c:v>8.094182825484765E-2</c:v>
                </c:pt>
                <c:pt idx="4326">
                  <c:v>6.9501385041551247E-2</c:v>
                </c:pt>
                <c:pt idx="4327">
                  <c:v>7.0886426592797785E-2</c:v>
                </c:pt>
                <c:pt idx="4328">
                  <c:v>8.2077562326869802E-2</c:v>
                </c:pt>
                <c:pt idx="4329">
                  <c:v>6.3698060941828255E-2</c:v>
                </c:pt>
                <c:pt idx="4330">
                  <c:v>7.7936288088642655E-2</c:v>
                </c:pt>
                <c:pt idx="4331">
                  <c:v>8.0983379501385039E-2</c:v>
                </c:pt>
                <c:pt idx="4332">
                  <c:v>8.5124653739612186E-2</c:v>
                </c:pt>
                <c:pt idx="4333">
                  <c:v>7.6800554016620504E-2</c:v>
                </c:pt>
                <c:pt idx="4334">
                  <c:v>7.2091412742382274E-2</c:v>
                </c:pt>
                <c:pt idx="4335">
                  <c:v>6.7839335180055402E-2</c:v>
                </c:pt>
                <c:pt idx="4336">
                  <c:v>7.7894736842105267E-2</c:v>
                </c:pt>
                <c:pt idx="4337">
                  <c:v>7.375346260387812E-2</c:v>
                </c:pt>
                <c:pt idx="4338">
                  <c:v>6.8407202216066484E-2</c:v>
                </c:pt>
                <c:pt idx="4339">
                  <c:v>7.6232686980609421E-2</c:v>
                </c:pt>
                <c:pt idx="4340">
                  <c:v>7.2548476454293631E-2</c:v>
                </c:pt>
                <c:pt idx="4341">
                  <c:v>9.1952908587257617E-2</c:v>
                </c:pt>
                <c:pt idx="4342">
                  <c:v>6.5360110803324101E-2</c:v>
                </c:pt>
                <c:pt idx="4343">
                  <c:v>7.2008310249307483E-2</c:v>
                </c:pt>
                <c:pt idx="4344">
                  <c:v>8.8905817174515234E-2</c:v>
                </c:pt>
                <c:pt idx="4345">
                  <c:v>6.6745152354570639E-2</c:v>
                </c:pt>
                <c:pt idx="4346">
                  <c:v>6.8407202216066484E-2</c:v>
                </c:pt>
                <c:pt idx="4347">
                  <c:v>8.3074792243767306E-2</c:v>
                </c:pt>
                <c:pt idx="4348">
                  <c:v>8.0027700831024937E-2</c:v>
                </c:pt>
                <c:pt idx="4349">
                  <c:v>6.3698060941828255E-2</c:v>
                </c:pt>
                <c:pt idx="4350">
                  <c:v>7.5055401662049867E-2</c:v>
                </c:pt>
                <c:pt idx="4351">
                  <c:v>0.10274238227146815</c:v>
                </c:pt>
                <c:pt idx="4352">
                  <c:v>9.5831024930747924E-2</c:v>
                </c:pt>
                <c:pt idx="4353">
                  <c:v>9.6260387811634346E-2</c:v>
                </c:pt>
                <c:pt idx="4354">
                  <c:v>0.10247922437673131</c:v>
                </c:pt>
                <c:pt idx="4355">
                  <c:v>9.3213296398891962E-2</c:v>
                </c:pt>
                <c:pt idx="4356">
                  <c:v>9.9432132963988923E-2</c:v>
                </c:pt>
                <c:pt idx="4357">
                  <c:v>9.6274238227146813E-2</c:v>
                </c:pt>
                <c:pt idx="4358">
                  <c:v>9.322714681440443E-2</c:v>
                </c:pt>
                <c:pt idx="4359">
                  <c:v>0.10353185595567867</c:v>
                </c:pt>
                <c:pt idx="4360">
                  <c:v>0.10657894736842105</c:v>
                </c:pt>
                <c:pt idx="4361">
                  <c:v>5.6772853185595565E-2</c:v>
                </c:pt>
                <c:pt idx="4362">
                  <c:v>5.3725761772853188E-2</c:v>
                </c:pt>
                <c:pt idx="4363">
                  <c:v>7.5747922437673129E-2</c:v>
                </c:pt>
                <c:pt idx="4364">
                  <c:v>6.9238227146814407E-2</c:v>
                </c:pt>
                <c:pt idx="4365">
                  <c:v>6.3698060941828255E-2</c:v>
                </c:pt>
                <c:pt idx="4366">
                  <c:v>6.9321329639889198E-2</c:v>
                </c:pt>
                <c:pt idx="4367">
                  <c:v>7.5858725761772855E-2</c:v>
                </c:pt>
                <c:pt idx="4368">
                  <c:v>5.7409972299168978E-2</c:v>
                </c:pt>
                <c:pt idx="4369">
                  <c:v>5.4362880886426594E-2</c:v>
                </c:pt>
                <c:pt idx="4370">
                  <c:v>5.7285318559556785E-2</c:v>
                </c:pt>
                <c:pt idx="4371">
                  <c:v>6.9335180055401666E-2</c:v>
                </c:pt>
                <c:pt idx="4372">
                  <c:v>5.4238227146814408E-2</c:v>
                </c:pt>
                <c:pt idx="4373">
                  <c:v>7.7479224376731298E-2</c:v>
                </c:pt>
                <c:pt idx="4374">
                  <c:v>4.7908587257617728E-2</c:v>
                </c:pt>
                <c:pt idx="4375">
                  <c:v>5.344875346260388E-2</c:v>
                </c:pt>
                <c:pt idx="4376">
                  <c:v>4.4307479224376729E-2</c:v>
                </c:pt>
                <c:pt idx="4377">
                  <c:v>7.3116343490304714E-2</c:v>
                </c:pt>
                <c:pt idx="4378">
                  <c:v>6.3421052631578947E-2</c:v>
                </c:pt>
                <c:pt idx="4379">
                  <c:v>5.2617728531855958E-2</c:v>
                </c:pt>
                <c:pt idx="4380">
                  <c:v>7.0346260387811638E-2</c:v>
                </c:pt>
                <c:pt idx="4381">
                  <c:v>5.6357340720221603E-2</c:v>
                </c:pt>
                <c:pt idx="4382">
                  <c:v>6.6191135734072024E-2</c:v>
                </c:pt>
                <c:pt idx="4383">
                  <c:v>5.6495844875346257E-2</c:v>
                </c:pt>
                <c:pt idx="4384">
                  <c:v>5.0955678670360112E-2</c:v>
                </c:pt>
                <c:pt idx="4385">
                  <c:v>5.1731301939058172E-2</c:v>
                </c:pt>
                <c:pt idx="4386">
                  <c:v>7.0429362880886429E-2</c:v>
                </c:pt>
                <c:pt idx="4387">
                  <c:v>4.8739612188365651E-2</c:v>
                </c:pt>
                <c:pt idx="4388">
                  <c:v>5.713296398891967E-2</c:v>
                </c:pt>
                <c:pt idx="4389">
                  <c:v>4.5692520775623267E-2</c:v>
                </c:pt>
                <c:pt idx="4390">
                  <c:v>6.4335180055401661E-2</c:v>
                </c:pt>
                <c:pt idx="4391">
                  <c:v>5.0346260387811634E-2</c:v>
                </c:pt>
                <c:pt idx="4392">
                  <c:v>4.8684210526315788E-2</c:v>
                </c:pt>
                <c:pt idx="4393">
                  <c:v>5.3393351800554018E-2</c:v>
                </c:pt>
                <c:pt idx="4394">
                  <c:v>5.2617728531855958E-2</c:v>
                </c:pt>
                <c:pt idx="4395">
                  <c:v>5.732686980609418E-2</c:v>
                </c:pt>
                <c:pt idx="4396">
                  <c:v>5.4279778393351803E-2</c:v>
                </c:pt>
                <c:pt idx="4397">
                  <c:v>4.9570637119113574E-2</c:v>
                </c:pt>
                <c:pt idx="4398">
                  <c:v>5.8005540166204989E-2</c:v>
                </c:pt>
                <c:pt idx="4399">
                  <c:v>5.4542936288088643E-2</c:v>
                </c:pt>
                <c:pt idx="4400">
                  <c:v>4.1745152354570637E-2</c:v>
                </c:pt>
                <c:pt idx="4401">
                  <c:v>5.3296398891966759E-2</c:v>
                </c:pt>
                <c:pt idx="4402">
                  <c:v>5.8005540166204989E-2</c:v>
                </c:pt>
                <c:pt idx="4403">
                  <c:v>5.4542936288088643E-2</c:v>
                </c:pt>
                <c:pt idx="4404">
                  <c:v>4.678670360110803E-2</c:v>
                </c:pt>
                <c:pt idx="4405">
                  <c:v>4.1745152354570637E-2</c:v>
                </c:pt>
                <c:pt idx="4406">
                  <c:v>5.9639889196675899E-2</c:v>
                </c:pt>
                <c:pt idx="4407">
                  <c:v>5.6177285318559554E-2</c:v>
                </c:pt>
                <c:pt idx="4408">
                  <c:v>5.9639889196675899E-2</c:v>
                </c:pt>
                <c:pt idx="4409">
                  <c:v>5.493074792243767E-2</c:v>
                </c:pt>
                <c:pt idx="4410">
                  <c:v>4.8628808864265925E-2</c:v>
                </c:pt>
                <c:pt idx="4411">
                  <c:v>5.6177285318559554E-2</c:v>
                </c:pt>
                <c:pt idx="4412">
                  <c:v>6.0249307479224377E-2</c:v>
                </c:pt>
                <c:pt idx="4413">
                  <c:v>5.6786703601108032E-2</c:v>
                </c:pt>
                <c:pt idx="4414">
                  <c:v>5.0110803324099722E-2</c:v>
                </c:pt>
                <c:pt idx="4415">
                  <c:v>8.0318559556786698E-2</c:v>
                </c:pt>
                <c:pt idx="4416">
                  <c:v>7.0346260387811638E-2</c:v>
                </c:pt>
                <c:pt idx="4417">
                  <c:v>5.4833795013850418E-2</c:v>
                </c:pt>
                <c:pt idx="4418">
                  <c:v>6.1620498614958448E-2</c:v>
                </c:pt>
                <c:pt idx="4419">
                  <c:v>7.3116343490304714E-2</c:v>
                </c:pt>
                <c:pt idx="4420">
                  <c:v>6.4390581717451517E-2</c:v>
                </c:pt>
                <c:pt idx="4421">
                  <c:v>6.3975069252077563E-2</c:v>
                </c:pt>
                <c:pt idx="4422">
                  <c:v>5.7049861495844872E-2</c:v>
                </c:pt>
                <c:pt idx="4423">
                  <c:v>7.2839335180055406E-2</c:v>
                </c:pt>
                <c:pt idx="4424">
                  <c:v>8.1703601108033236E-2</c:v>
                </c:pt>
                <c:pt idx="4425">
                  <c:v>6.7022160664819946E-2</c:v>
                </c:pt>
                <c:pt idx="4426">
                  <c:v>7.588642659279779E-2</c:v>
                </c:pt>
                <c:pt idx="4427">
                  <c:v>7.588642659279779E-2</c:v>
                </c:pt>
                <c:pt idx="4428">
                  <c:v>6.8407202216066484E-2</c:v>
                </c:pt>
                <c:pt idx="4429">
                  <c:v>8.4196675900277004E-2</c:v>
                </c:pt>
                <c:pt idx="4430">
                  <c:v>6.0927977839335179E-2</c:v>
                </c:pt>
                <c:pt idx="4431">
                  <c:v>6.185595567867036E-2</c:v>
                </c:pt>
                <c:pt idx="4432">
                  <c:v>7.0166204986149588E-2</c:v>
                </c:pt>
                <c:pt idx="4433">
                  <c:v>5.3545706371191139E-2</c:v>
                </c:pt>
                <c:pt idx="4434">
                  <c:v>7.42797783933518E-2</c:v>
                </c:pt>
                <c:pt idx="4435">
                  <c:v>6.2977839335180058E-2</c:v>
                </c:pt>
                <c:pt idx="4436">
                  <c:v>5.4889196675900274E-2</c:v>
                </c:pt>
                <c:pt idx="4437">
                  <c:v>5.5983379501385044E-2</c:v>
                </c:pt>
                <c:pt idx="4438">
                  <c:v>7.5692520775623273E-2</c:v>
                </c:pt>
                <c:pt idx="4439">
                  <c:v>5.9415512465373958E-2</c:v>
                </c:pt>
                <c:pt idx="4440">
                  <c:v>6.3570637119113579E-2</c:v>
                </c:pt>
                <c:pt idx="4441">
                  <c:v>4.7919667590027699E-2</c:v>
                </c:pt>
                <c:pt idx="4442">
                  <c:v>5.6922437673130197E-2</c:v>
                </c:pt>
                <c:pt idx="4443">
                  <c:v>5.7891966759002773E-2</c:v>
                </c:pt>
                <c:pt idx="4444">
                  <c:v>5.2905817174515236E-2</c:v>
                </c:pt>
                <c:pt idx="4445">
                  <c:v>6.0800554016620496E-2</c:v>
                </c:pt>
                <c:pt idx="4446">
                  <c:v>5.3736842105263159E-2</c:v>
                </c:pt>
                <c:pt idx="4447">
                  <c:v>6.4401662049861502E-2</c:v>
                </c:pt>
                <c:pt idx="4448">
                  <c:v>5.6229916897506928E-2</c:v>
                </c:pt>
                <c:pt idx="4449">
                  <c:v>4.8473684210526315E-2</c:v>
                </c:pt>
                <c:pt idx="4450">
                  <c:v>5.775346260387812E-2</c:v>
                </c:pt>
                <c:pt idx="4451">
                  <c:v>6.0246537396121881E-2</c:v>
                </c:pt>
                <c:pt idx="4452">
                  <c:v>6.0385041551246535E-2</c:v>
                </c:pt>
                <c:pt idx="4453">
                  <c:v>6.6340720221606642E-2</c:v>
                </c:pt>
                <c:pt idx="4454">
                  <c:v>5.6368421052631582E-2</c:v>
                </c:pt>
                <c:pt idx="4455">
                  <c:v>4.9720221606648199E-2</c:v>
                </c:pt>
                <c:pt idx="4456">
                  <c:v>6.2185595567867034E-2</c:v>
                </c:pt>
                <c:pt idx="4457">
                  <c:v>4.6814404432132963E-4</c:v>
                </c:pt>
                <c:pt idx="4458">
                  <c:v>7.3684210526315792E-4</c:v>
                </c:pt>
                <c:pt idx="4459">
                  <c:v>0</c:v>
                </c:pt>
                <c:pt idx="4460">
                  <c:v>1.3296398891966758E-4</c:v>
                </c:pt>
                <c:pt idx="4461">
                  <c:v>0</c:v>
                </c:pt>
                <c:pt idx="4462">
                  <c:v>1.5235457063711913E-4</c:v>
                </c:pt>
                <c:pt idx="4463">
                  <c:v>4.2105263157894739E-4</c:v>
                </c:pt>
                <c:pt idx="4464">
                  <c:v>6.4819944598337948E-4</c:v>
                </c:pt>
                <c:pt idx="4465">
                  <c:v>9.1689750692520772E-4</c:v>
                </c:pt>
                <c:pt idx="4466">
                  <c:v>7.3961218836565094E-4</c:v>
                </c:pt>
                <c:pt idx="4467">
                  <c:v>0.266404432132964</c:v>
                </c:pt>
                <c:pt idx="4468">
                  <c:v>0.26834349030470916</c:v>
                </c:pt>
                <c:pt idx="4469">
                  <c:v>0.28288642659279778</c:v>
                </c:pt>
                <c:pt idx="4470">
                  <c:v>0.271191135734072</c:v>
                </c:pt>
                <c:pt idx="4471">
                  <c:v>0.39141274238227147</c:v>
                </c:pt>
                <c:pt idx="4472">
                  <c:v>0.41939058171745153</c:v>
                </c:pt>
                <c:pt idx="4473">
                  <c:v>0.37894736842105264</c:v>
                </c:pt>
                <c:pt idx="4474">
                  <c:v>0.44063711911357339</c:v>
                </c:pt>
                <c:pt idx="4475">
                  <c:v>0.4986398891966759</c:v>
                </c:pt>
                <c:pt idx="4476">
                  <c:v>0.41126038781163438</c:v>
                </c:pt>
                <c:pt idx="4477">
                  <c:v>0.39817174515235459</c:v>
                </c:pt>
                <c:pt idx="4478">
                  <c:v>0.44063711911357339</c:v>
                </c:pt>
                <c:pt idx="4479">
                  <c:v>0.41126038781163438</c:v>
                </c:pt>
                <c:pt idx="4480">
                  <c:v>0.39817174515235459</c:v>
                </c:pt>
                <c:pt idx="4481">
                  <c:v>0.4986398891966759</c:v>
                </c:pt>
                <c:pt idx="4482">
                  <c:v>0.39168975069252077</c:v>
                </c:pt>
                <c:pt idx="4483">
                  <c:v>0.34487534626038779</c:v>
                </c:pt>
                <c:pt idx="4484">
                  <c:v>0.3623961218836565</c:v>
                </c:pt>
                <c:pt idx="4485">
                  <c:v>0.45326038781163436</c:v>
                </c:pt>
                <c:pt idx="4486">
                  <c:v>0.41155124653739611</c:v>
                </c:pt>
                <c:pt idx="4487">
                  <c:v>0.41155124653739611</c:v>
                </c:pt>
                <c:pt idx="4488">
                  <c:v>0.3623961218836565</c:v>
                </c:pt>
                <c:pt idx="4489">
                  <c:v>0.45326038781163436</c:v>
                </c:pt>
                <c:pt idx="4490">
                  <c:v>0.14206371191135733</c:v>
                </c:pt>
                <c:pt idx="4491">
                  <c:v>0.12081717451523545</c:v>
                </c:pt>
                <c:pt idx="4492">
                  <c:v>0.12274238227146815</c:v>
                </c:pt>
                <c:pt idx="4493">
                  <c:v>0.14398891966759003</c:v>
                </c:pt>
                <c:pt idx="4494">
                  <c:v>0.10214681440443213</c:v>
                </c:pt>
                <c:pt idx="4495">
                  <c:v>0.10214681440443213</c:v>
                </c:pt>
                <c:pt idx="4496">
                  <c:v>0.11398891966759003</c:v>
                </c:pt>
                <c:pt idx="4497">
                  <c:v>0.11939058171745152</c:v>
                </c:pt>
                <c:pt idx="4498">
                  <c:v>0.14700831024930747</c:v>
                </c:pt>
                <c:pt idx="4499">
                  <c:v>0.12908587257617729</c:v>
                </c:pt>
                <c:pt idx="4500">
                  <c:v>0.15326869806094182</c:v>
                </c:pt>
                <c:pt idx="4501">
                  <c:v>0.13531855955678671</c:v>
                </c:pt>
                <c:pt idx="4502">
                  <c:v>0.1329639889196676</c:v>
                </c:pt>
                <c:pt idx="4503">
                  <c:v>0.1443628808864266</c:v>
                </c:pt>
                <c:pt idx="4504">
                  <c:v>0.13426592797783934</c:v>
                </c:pt>
                <c:pt idx="4505">
                  <c:v>0.13488919667590027</c:v>
                </c:pt>
                <c:pt idx="4506">
                  <c:v>0.14628808864265927</c:v>
                </c:pt>
                <c:pt idx="4507">
                  <c:v>0.13397506925207756</c:v>
                </c:pt>
                <c:pt idx="4508">
                  <c:v>0.15112188365650969</c:v>
                </c:pt>
                <c:pt idx="4509">
                  <c:v>4.2714681440443212E-3</c:v>
                </c:pt>
                <c:pt idx="4510">
                  <c:v>4.8227146814404428E-3</c:v>
                </c:pt>
                <c:pt idx="4511">
                  <c:v>5.4432132963988921E-3</c:v>
                </c:pt>
                <c:pt idx="4512">
                  <c:v>0.12735457063711911</c:v>
                </c:pt>
                <c:pt idx="4513">
                  <c:v>0.13677285318559557</c:v>
                </c:pt>
                <c:pt idx="4514">
                  <c:v>0.13954293628808864</c:v>
                </c:pt>
                <c:pt idx="4515">
                  <c:v>0.16185595567867037</c:v>
                </c:pt>
                <c:pt idx="4516">
                  <c:v>0.16434903047091412</c:v>
                </c:pt>
                <c:pt idx="4517">
                  <c:v>0.16919667590027701</c:v>
                </c:pt>
                <c:pt idx="4518">
                  <c:v>0.14257617728531857</c:v>
                </c:pt>
                <c:pt idx="4519">
                  <c:v>0.14423822714681439</c:v>
                </c:pt>
                <c:pt idx="4520">
                  <c:v>0.1478393351800554</c:v>
                </c:pt>
                <c:pt idx="4521">
                  <c:v>0.2283656509695291</c:v>
                </c:pt>
                <c:pt idx="4522">
                  <c:v>6.7243767313019384E-2</c:v>
                </c:pt>
                <c:pt idx="4523">
                  <c:v>8.2257617728531851E-2</c:v>
                </c:pt>
                <c:pt idx="4524">
                  <c:v>6.2590027700831025E-2</c:v>
                </c:pt>
                <c:pt idx="4525">
                  <c:v>6.3975069252077563E-2</c:v>
                </c:pt>
                <c:pt idx="4526">
                  <c:v>7.0290858725761768E-2</c:v>
                </c:pt>
                <c:pt idx="4527">
                  <c:v>8.2257617728531851E-2</c:v>
                </c:pt>
                <c:pt idx="4528">
                  <c:v>7.7548476454293636E-2</c:v>
                </c:pt>
                <c:pt idx="4529">
                  <c:v>7.6301939058171744E-2</c:v>
                </c:pt>
                <c:pt idx="4530">
                  <c:v>7.1592797783933515E-2</c:v>
                </c:pt>
                <c:pt idx="4531">
                  <c:v>8.0595567867036005E-2</c:v>
                </c:pt>
                <c:pt idx="4532">
                  <c:v>7.3254847645429361E-2</c:v>
                </c:pt>
                <c:pt idx="4533">
                  <c:v>7.1592797783933515E-2</c:v>
                </c:pt>
                <c:pt idx="4534">
                  <c:v>6.3975069252077563E-2</c:v>
                </c:pt>
                <c:pt idx="4535">
                  <c:v>6.2590027700831025E-2</c:v>
                </c:pt>
                <c:pt idx="4536">
                  <c:v>7.4639889196675899E-2</c:v>
                </c:pt>
                <c:pt idx="4537">
                  <c:v>6.0927977839335179E-2</c:v>
                </c:pt>
                <c:pt idx="4538">
                  <c:v>7.0290858725761768E-2</c:v>
                </c:pt>
                <c:pt idx="4539">
                  <c:v>7.6301939058171744E-2</c:v>
                </c:pt>
                <c:pt idx="4540">
                  <c:v>7.7548476454293636E-2</c:v>
                </c:pt>
                <c:pt idx="4541">
                  <c:v>6.0927977839335179E-2</c:v>
                </c:pt>
                <c:pt idx="4542">
                  <c:v>6.5637119113573408E-2</c:v>
                </c:pt>
                <c:pt idx="4543">
                  <c:v>6.890581717451523E-2</c:v>
                </c:pt>
                <c:pt idx="4544">
                  <c:v>7.9210526315789467E-2</c:v>
                </c:pt>
                <c:pt idx="4545">
                  <c:v>7.9210526315789467E-2</c:v>
                </c:pt>
                <c:pt idx="4546">
                  <c:v>7.1952908587257614E-2</c:v>
                </c:pt>
                <c:pt idx="4547">
                  <c:v>6.890581717451523E-2</c:v>
                </c:pt>
                <c:pt idx="4548">
                  <c:v>7.3254847645429361E-2</c:v>
                </c:pt>
                <c:pt idx="4549">
                  <c:v>6.5637119113573408E-2</c:v>
                </c:pt>
                <c:pt idx="4550">
                  <c:v>6.7243767313019384E-2</c:v>
                </c:pt>
                <c:pt idx="4551">
                  <c:v>7.4639889196675899E-2</c:v>
                </c:pt>
                <c:pt idx="4552">
                  <c:v>8.0595567867036005E-2</c:v>
                </c:pt>
                <c:pt idx="4553">
                  <c:v>7.1952908587257614E-2</c:v>
                </c:pt>
                <c:pt idx="4554">
                  <c:v>7.7271468144044328E-2</c:v>
                </c:pt>
                <c:pt idx="4555">
                  <c:v>7.6717451523545713E-2</c:v>
                </c:pt>
                <c:pt idx="4556">
                  <c:v>7.9764542936288083E-2</c:v>
                </c:pt>
                <c:pt idx="4557">
                  <c:v>6.4542936288088645E-2</c:v>
                </c:pt>
                <c:pt idx="4558">
                  <c:v>6.1495844875346262E-2</c:v>
                </c:pt>
                <c:pt idx="4559">
                  <c:v>6.6191135734072024E-2</c:v>
                </c:pt>
                <c:pt idx="4560">
                  <c:v>8.0318559556786698E-2</c:v>
                </c:pt>
                <c:pt idx="4561">
                  <c:v>7.8656509695290852E-2</c:v>
                </c:pt>
                <c:pt idx="4562">
                  <c:v>6.1495844875346262E-2</c:v>
                </c:pt>
                <c:pt idx="4563">
                  <c:v>7.4224376731301944E-2</c:v>
                </c:pt>
                <c:pt idx="4564">
                  <c:v>6.3975069252077563E-2</c:v>
                </c:pt>
                <c:pt idx="4565">
                  <c:v>7.3116343490304714E-2</c:v>
                </c:pt>
                <c:pt idx="4566">
                  <c:v>7.006925207756233E-2</c:v>
                </c:pt>
                <c:pt idx="4567">
                  <c:v>7.2562326869806099E-2</c:v>
                </c:pt>
                <c:pt idx="4568">
                  <c:v>8.1703601108033236E-2</c:v>
                </c:pt>
                <c:pt idx="4569">
                  <c:v>7.2562326869806099E-2</c:v>
                </c:pt>
                <c:pt idx="4570">
                  <c:v>6.314404432132964E-2</c:v>
                </c:pt>
                <c:pt idx="4571">
                  <c:v>6.7022160664819946E-2</c:v>
                </c:pt>
                <c:pt idx="4572">
                  <c:v>8.1703601108033236E-2</c:v>
                </c:pt>
                <c:pt idx="4573">
                  <c:v>6.314404432132964E-2</c:v>
                </c:pt>
                <c:pt idx="4574">
                  <c:v>8.3365650969529081E-2</c:v>
                </c:pt>
                <c:pt idx="4575">
                  <c:v>6.4542936288088645E-2</c:v>
                </c:pt>
                <c:pt idx="4576">
                  <c:v>7.1731301939058176E-2</c:v>
                </c:pt>
                <c:pt idx="4577">
                  <c:v>8.0318559556786698E-2</c:v>
                </c:pt>
                <c:pt idx="4578">
                  <c:v>7.5609418282548482E-2</c:v>
                </c:pt>
                <c:pt idx="4579">
                  <c:v>7.6717451523545713E-2</c:v>
                </c:pt>
                <c:pt idx="4580">
                  <c:v>6.7022160664819946E-2</c:v>
                </c:pt>
                <c:pt idx="4581">
                  <c:v>8.3365650969529081E-2</c:v>
                </c:pt>
                <c:pt idx="4582">
                  <c:v>6.8684210526315792E-2</c:v>
                </c:pt>
                <c:pt idx="4583">
                  <c:v>6.6191135734072024E-2</c:v>
                </c:pt>
                <c:pt idx="4584">
                  <c:v>6.3975069252077563E-2</c:v>
                </c:pt>
                <c:pt idx="4585">
                  <c:v>6.8684210526315792E-2</c:v>
                </c:pt>
                <c:pt idx="4586">
                  <c:v>7.3116343490304714E-2</c:v>
                </c:pt>
                <c:pt idx="4587">
                  <c:v>7.1731301939058176E-2</c:v>
                </c:pt>
                <c:pt idx="4588">
                  <c:v>7.5609418282548482E-2</c:v>
                </c:pt>
                <c:pt idx="4589">
                  <c:v>7.006925207756233E-2</c:v>
                </c:pt>
                <c:pt idx="4590">
                  <c:v>7.9764542936288083E-2</c:v>
                </c:pt>
                <c:pt idx="4591">
                  <c:v>7.8656509695290852E-2</c:v>
                </c:pt>
                <c:pt idx="4592">
                  <c:v>7.7271468144044328E-2</c:v>
                </c:pt>
                <c:pt idx="4593">
                  <c:v>7.4224376731301944E-2</c:v>
                </c:pt>
                <c:pt idx="4594">
                  <c:v>6.7022160664819946E-2</c:v>
                </c:pt>
                <c:pt idx="4595">
                  <c:v>7.6717451523545713E-2</c:v>
                </c:pt>
                <c:pt idx="4596">
                  <c:v>6.3975069252077563E-2</c:v>
                </c:pt>
                <c:pt idx="4597">
                  <c:v>7.9764542936288083E-2</c:v>
                </c:pt>
                <c:pt idx="4598">
                  <c:v>8.2534626038781159E-2</c:v>
                </c:pt>
                <c:pt idx="4599">
                  <c:v>8.3919667590027697E-2</c:v>
                </c:pt>
                <c:pt idx="4600">
                  <c:v>8.1135734072022167E-2</c:v>
                </c:pt>
                <c:pt idx="4601">
                  <c:v>0.13153739612188364</c:v>
                </c:pt>
                <c:pt idx="4602">
                  <c:v>0.1637534626038781</c:v>
                </c:pt>
                <c:pt idx="4603">
                  <c:v>0.13512465373961219</c:v>
                </c:pt>
                <c:pt idx="4604">
                  <c:v>0.16663434903047092</c:v>
                </c:pt>
                <c:pt idx="4605">
                  <c:v>0.13650969529085871</c:v>
                </c:pt>
                <c:pt idx="4606">
                  <c:v>0.16891966759002769</c:v>
                </c:pt>
                <c:pt idx="4607">
                  <c:v>0.1236426592797784</c:v>
                </c:pt>
                <c:pt idx="4608">
                  <c:v>0.12552631578947368</c:v>
                </c:pt>
                <c:pt idx="4609">
                  <c:v>0.12635734072022162</c:v>
                </c:pt>
                <c:pt idx="4610">
                  <c:v>0.10329639889196676</c:v>
                </c:pt>
                <c:pt idx="4611">
                  <c:v>8.0318559556786698E-2</c:v>
                </c:pt>
                <c:pt idx="4612">
                  <c:v>0.10404432132963989</c:v>
                </c:pt>
                <c:pt idx="4613">
                  <c:v>8.6952908587257613E-2</c:v>
                </c:pt>
                <c:pt idx="4614">
                  <c:v>0.11393351800554016</c:v>
                </c:pt>
                <c:pt idx="4615">
                  <c:v>0.10998614958448753</c:v>
                </c:pt>
                <c:pt idx="4616">
                  <c:v>0.10998614958448753</c:v>
                </c:pt>
                <c:pt idx="4617">
                  <c:v>8.6952908587257613E-2</c:v>
                </c:pt>
                <c:pt idx="4618">
                  <c:v>0.10073407202216067</c:v>
                </c:pt>
                <c:pt idx="4619">
                  <c:v>9.407202216066482E-2</c:v>
                </c:pt>
                <c:pt idx="4620">
                  <c:v>7.9639889196675903E-2</c:v>
                </c:pt>
                <c:pt idx="4621">
                  <c:v>9.4224376731301934E-2</c:v>
                </c:pt>
                <c:pt idx="4622">
                  <c:v>0.10306094182825484</c:v>
                </c:pt>
                <c:pt idx="4623">
                  <c:v>8.009695290858726E-2</c:v>
                </c:pt>
                <c:pt idx="4624">
                  <c:v>9.5166204986149583E-2</c:v>
                </c:pt>
                <c:pt idx="4625">
                  <c:v>9.3296398891966753E-2</c:v>
                </c:pt>
                <c:pt idx="4626">
                  <c:v>8.7216066481994453E-2</c:v>
                </c:pt>
                <c:pt idx="4627">
                  <c:v>5.1855955678670358E-2</c:v>
                </c:pt>
                <c:pt idx="4628">
                  <c:v>6.4085872576177288E-2</c:v>
                </c:pt>
                <c:pt idx="4629">
                  <c:v>4.6315789473684213E-2</c:v>
                </c:pt>
                <c:pt idx="4630">
                  <c:v>6.3199445983379496E-2</c:v>
                </c:pt>
                <c:pt idx="4631">
                  <c:v>4.7174515235457064E-2</c:v>
                </c:pt>
                <c:pt idx="4632">
                  <c:v>5.2714681440443216E-2</c:v>
                </c:pt>
                <c:pt idx="4633">
                  <c:v>4.994459833795014E-2</c:v>
                </c:pt>
                <c:pt idx="4634">
                  <c:v>4.6315789473684213E-2</c:v>
                </c:pt>
                <c:pt idx="4635">
                  <c:v>6.7188365650969528E-2</c:v>
                </c:pt>
                <c:pt idx="4636">
                  <c:v>4.9085872576177282E-2</c:v>
                </c:pt>
                <c:pt idx="4637">
                  <c:v>4.7174515235457064E-2</c:v>
                </c:pt>
                <c:pt idx="4638">
                  <c:v>4.6315789473684213E-2</c:v>
                </c:pt>
                <c:pt idx="4639">
                  <c:v>4.7174515235457064E-2</c:v>
                </c:pt>
                <c:pt idx="4640">
                  <c:v>4.9085872576177282E-2</c:v>
                </c:pt>
                <c:pt idx="4641">
                  <c:v>0.12548476454293628</c:v>
                </c:pt>
                <c:pt idx="4642">
                  <c:v>0.13238227146814405</c:v>
                </c:pt>
                <c:pt idx="4643">
                  <c:v>0.12700831024930748</c:v>
                </c:pt>
                <c:pt idx="4644">
                  <c:v>0.13390581717451525</c:v>
                </c:pt>
                <c:pt idx="4645">
                  <c:v>0.13430747922437672</c:v>
                </c:pt>
                <c:pt idx="4646">
                  <c:v>0.12706371191135735</c:v>
                </c:pt>
                <c:pt idx="4647">
                  <c:v>9.0720221606648194E-2</c:v>
                </c:pt>
                <c:pt idx="4648">
                  <c:v>8.0526315789473682E-2</c:v>
                </c:pt>
                <c:pt idx="4649">
                  <c:v>0.11673130193905817</c:v>
                </c:pt>
                <c:pt idx="4650">
                  <c:v>9.9861495844875345E-2</c:v>
                </c:pt>
                <c:pt idx="4651">
                  <c:v>0.10983379501385042</c:v>
                </c:pt>
                <c:pt idx="4652">
                  <c:v>0.11268698060941829</c:v>
                </c:pt>
                <c:pt idx="4653">
                  <c:v>8.457063711911357E-2</c:v>
                </c:pt>
                <c:pt idx="4654">
                  <c:v>7.6911357340720216E-2</c:v>
                </c:pt>
                <c:pt idx="4655">
                  <c:v>8.6675900277008305E-2</c:v>
                </c:pt>
                <c:pt idx="4656">
                  <c:v>9.5817174515235456E-2</c:v>
                </c:pt>
                <c:pt idx="4657">
                  <c:v>0.10578947368421053</c:v>
                </c:pt>
                <c:pt idx="4658">
                  <c:v>8.9736842105263157E-2</c:v>
                </c:pt>
                <c:pt idx="4659">
                  <c:v>0.10186980609418282</c:v>
                </c:pt>
                <c:pt idx="4660">
                  <c:v>7.8919667590027706E-2</c:v>
                </c:pt>
                <c:pt idx="4661">
                  <c:v>0.1118421052631579</c:v>
                </c:pt>
                <c:pt idx="4662">
                  <c:v>0.11908587257617728</c:v>
                </c:pt>
                <c:pt idx="4663">
                  <c:v>8.7188365650969532E-2</c:v>
                </c:pt>
                <c:pt idx="4664">
                  <c:v>0.11504155124653739</c:v>
                </c:pt>
                <c:pt idx="4665">
                  <c:v>8.3144044321329644E-2</c:v>
                </c:pt>
                <c:pt idx="4666">
                  <c:v>0.10779778393351801</c:v>
                </c:pt>
                <c:pt idx="4667">
                  <c:v>9.3781163434903045E-2</c:v>
                </c:pt>
                <c:pt idx="4668">
                  <c:v>9.7825484764542933E-2</c:v>
                </c:pt>
                <c:pt idx="4669">
                  <c:v>0</c:v>
                </c:pt>
                <c:pt idx="4670">
                  <c:v>5.5581717451523543E-2</c:v>
                </c:pt>
                <c:pt idx="4671">
                  <c:v>5.9182825484764542E-2</c:v>
                </c:pt>
                <c:pt idx="4672">
                  <c:v>4.9903047091412744E-2</c:v>
                </c:pt>
                <c:pt idx="4673">
                  <c:v>6.6454293628808864E-2</c:v>
                </c:pt>
                <c:pt idx="4674">
                  <c:v>5.3504155124653736E-2</c:v>
                </c:pt>
                <c:pt idx="4675">
                  <c:v>6.2853185595567865E-2</c:v>
                </c:pt>
                <c:pt idx="4676">
                  <c:v>4.7686980609418284E-2</c:v>
                </c:pt>
                <c:pt idx="4677">
                  <c:v>5.3365650969529083E-2</c:v>
                </c:pt>
                <c:pt idx="4678">
                  <c:v>5.5997229916897505E-2</c:v>
                </c:pt>
                <c:pt idx="4679">
                  <c:v>5.9598337950138504E-2</c:v>
                </c:pt>
                <c:pt idx="4680">
                  <c:v>5.0318559556786706E-2</c:v>
                </c:pt>
                <c:pt idx="4681">
                  <c:v>6.6869806094182832E-2</c:v>
                </c:pt>
                <c:pt idx="4682">
                  <c:v>6.3268698060941833E-2</c:v>
                </c:pt>
                <c:pt idx="4683">
                  <c:v>4.8102493074792245E-2</c:v>
                </c:pt>
                <c:pt idx="4684">
                  <c:v>5.3919667590027698E-2</c:v>
                </c:pt>
                <c:pt idx="4685">
                  <c:v>5.3781163434903044E-2</c:v>
                </c:pt>
                <c:pt idx="4686">
                  <c:v>7.9778393351800556E-4</c:v>
                </c:pt>
                <c:pt idx="4687">
                  <c:v>1.1994459833795015E-3</c:v>
                </c:pt>
                <c:pt idx="4688">
                  <c:v>1.7950138504155126E-3</c:v>
                </c:pt>
                <c:pt idx="4689">
                  <c:v>1.5290858725761772E-3</c:v>
                </c:pt>
                <c:pt idx="4690">
                  <c:v>8.2520775623268691E-2</c:v>
                </c:pt>
                <c:pt idx="4691">
                  <c:v>7.6772853185595569E-2</c:v>
                </c:pt>
                <c:pt idx="4692">
                  <c:v>7.4099722991689751E-2</c:v>
                </c:pt>
                <c:pt idx="4693">
                  <c:v>7.5069252077562321E-2</c:v>
                </c:pt>
                <c:pt idx="4694">
                  <c:v>7.9224376731301935E-2</c:v>
                </c:pt>
                <c:pt idx="4695">
                  <c:v>7.5761772853185597E-2</c:v>
                </c:pt>
                <c:pt idx="4696">
                  <c:v>8.2409972299168979E-2</c:v>
                </c:pt>
                <c:pt idx="4697">
                  <c:v>7.5761772853185597E-2</c:v>
                </c:pt>
                <c:pt idx="4698">
                  <c:v>6.9390581717451522E-2</c:v>
                </c:pt>
                <c:pt idx="4699">
                  <c:v>9.1108033240997227E-2</c:v>
                </c:pt>
                <c:pt idx="4700">
                  <c:v>7.7285318559556782E-2</c:v>
                </c:pt>
                <c:pt idx="4701">
                  <c:v>7.5346260387811628E-2</c:v>
                </c:pt>
                <c:pt idx="4702">
                  <c:v>8.2797783933517999E-2</c:v>
                </c:pt>
                <c:pt idx="4703">
                  <c:v>8.559556786703601E-2</c:v>
                </c:pt>
                <c:pt idx="4704">
                  <c:v>7.1745152354570643E-2</c:v>
                </c:pt>
                <c:pt idx="4705">
                  <c:v>8.5844875346260383E-2</c:v>
                </c:pt>
                <c:pt idx="4706">
                  <c:v>7.5595567867036015E-2</c:v>
                </c:pt>
                <c:pt idx="4707">
                  <c:v>8.3047091412742385E-2</c:v>
                </c:pt>
                <c:pt idx="4708">
                  <c:v>9.13573407202216E-2</c:v>
                </c:pt>
                <c:pt idx="4709">
                  <c:v>7.1994459833795016E-2</c:v>
                </c:pt>
                <c:pt idx="4710">
                  <c:v>7.7534626038781168E-2</c:v>
                </c:pt>
                <c:pt idx="4711">
                  <c:v>6.8808864265927971E-2</c:v>
                </c:pt>
                <c:pt idx="4712">
                  <c:v>6.6011080332409974E-2</c:v>
                </c:pt>
                <c:pt idx="4713">
                  <c:v>7.9044321329639886E-2</c:v>
                </c:pt>
                <c:pt idx="4714">
                  <c:v>6.8808864265927971E-2</c:v>
                </c:pt>
                <c:pt idx="4715">
                  <c:v>6.6011080332409974E-2</c:v>
                </c:pt>
                <c:pt idx="4716">
                  <c:v>7.9044321329639886E-2</c:v>
                </c:pt>
                <c:pt idx="4717">
                  <c:v>6.8808864265927971E-2</c:v>
                </c:pt>
                <c:pt idx="4718">
                  <c:v>7.9044321329639886E-2</c:v>
                </c:pt>
                <c:pt idx="4719">
                  <c:v>6.6011080332409974E-2</c:v>
                </c:pt>
                <c:pt idx="4720">
                  <c:v>8.9930747922437673E-2</c:v>
                </c:pt>
                <c:pt idx="4721">
                  <c:v>6.9418282548476457E-2</c:v>
                </c:pt>
                <c:pt idx="4722">
                  <c:v>9.2631578947368426E-2</c:v>
                </c:pt>
                <c:pt idx="4723">
                  <c:v>7.8351800554016623E-2</c:v>
                </c:pt>
                <c:pt idx="4724">
                  <c:v>7.5650969529085871E-2</c:v>
                </c:pt>
                <c:pt idx="4725">
                  <c:v>6.9418282548476457E-2</c:v>
                </c:pt>
                <c:pt idx="4726">
                  <c:v>9.2908587257617734E-2</c:v>
                </c:pt>
                <c:pt idx="4727">
                  <c:v>7.8767313019390578E-2</c:v>
                </c:pt>
                <c:pt idx="4728">
                  <c:v>6.9515235457063715E-2</c:v>
                </c:pt>
                <c:pt idx="4729">
                  <c:v>7.6066481994459839E-2</c:v>
                </c:pt>
                <c:pt idx="4730">
                  <c:v>6.9515235457063715E-2</c:v>
                </c:pt>
                <c:pt idx="4731">
                  <c:v>9.3199445983379495E-2</c:v>
                </c:pt>
                <c:pt idx="4732">
                  <c:v>0</c:v>
                </c:pt>
                <c:pt idx="4733">
                  <c:v>0</c:v>
                </c:pt>
                <c:pt idx="4734">
                  <c:v>0</c:v>
                </c:pt>
                <c:pt idx="4735">
                  <c:v>7.2839335180055406E-2</c:v>
                </c:pt>
                <c:pt idx="4736">
                  <c:v>7.5609418282548482E-2</c:v>
                </c:pt>
                <c:pt idx="4737">
                  <c:v>9.5000000000000001E-2</c:v>
                </c:pt>
                <c:pt idx="4738">
                  <c:v>9.8739612188365647E-2</c:v>
                </c:pt>
                <c:pt idx="4739">
                  <c:v>8.9459833795013849E-2</c:v>
                </c:pt>
                <c:pt idx="4740">
                  <c:v>6.5914127423822716E-2</c:v>
                </c:pt>
                <c:pt idx="4741">
                  <c:v>7.5609418282548482E-2</c:v>
                </c:pt>
                <c:pt idx="4742">
                  <c:v>7.2839335180055406E-2</c:v>
                </c:pt>
                <c:pt idx="4743">
                  <c:v>6.5914127423822716E-2</c:v>
                </c:pt>
                <c:pt idx="4744">
                  <c:v>7.3393351800554021E-2</c:v>
                </c:pt>
                <c:pt idx="4745">
                  <c:v>7.6163434903047098E-2</c:v>
                </c:pt>
                <c:pt idx="4746">
                  <c:v>9.0013850415512464E-2</c:v>
                </c:pt>
                <c:pt idx="4747">
                  <c:v>6.6468144044321331E-2</c:v>
                </c:pt>
                <c:pt idx="4748">
                  <c:v>9.5554016620498616E-2</c:v>
                </c:pt>
                <c:pt idx="4749">
                  <c:v>6.6468144044321331E-2</c:v>
                </c:pt>
                <c:pt idx="4750">
                  <c:v>9.9293628808864262E-2</c:v>
                </c:pt>
                <c:pt idx="4751">
                  <c:v>7.3393351800554021E-2</c:v>
                </c:pt>
                <c:pt idx="4752">
                  <c:v>7.6163434903047098E-2</c:v>
                </c:pt>
                <c:pt idx="4753">
                  <c:v>5.4002770083102496E-2</c:v>
                </c:pt>
                <c:pt idx="4754">
                  <c:v>5.8988919667590026E-2</c:v>
                </c:pt>
                <c:pt idx="4755">
                  <c:v>5.2617728531855958E-2</c:v>
                </c:pt>
                <c:pt idx="4756">
                  <c:v>5.2617728531855958E-2</c:v>
                </c:pt>
                <c:pt idx="4757">
                  <c:v>5.7603878116343488E-2</c:v>
                </c:pt>
                <c:pt idx="4758">
                  <c:v>4.9016620498614959E-2</c:v>
                </c:pt>
                <c:pt idx="4759">
                  <c:v>4.6246537396121883E-2</c:v>
                </c:pt>
                <c:pt idx="4760">
                  <c:v>4.4861495844875345E-2</c:v>
                </c:pt>
                <c:pt idx="4761">
                  <c:v>5.621883656509695E-2</c:v>
                </c:pt>
                <c:pt idx="4762">
                  <c:v>5.5387811634349034E-2</c:v>
                </c:pt>
                <c:pt idx="4763">
                  <c:v>4.7631578947368421E-2</c:v>
                </c:pt>
                <c:pt idx="4764">
                  <c:v>4.5138504155124652E-2</c:v>
                </c:pt>
                <c:pt idx="4765">
                  <c:v>5.2894736842105265E-2</c:v>
                </c:pt>
                <c:pt idx="4766">
                  <c:v>5.5664819944598341E-2</c:v>
                </c:pt>
                <c:pt idx="4767">
                  <c:v>5.2894736842105265E-2</c:v>
                </c:pt>
                <c:pt idx="4768">
                  <c:v>5.4279778393351803E-2</c:v>
                </c:pt>
                <c:pt idx="4769">
                  <c:v>4.9293628808864266E-2</c:v>
                </c:pt>
                <c:pt idx="4770">
                  <c:v>5.9819944598337949E-2</c:v>
                </c:pt>
                <c:pt idx="4771">
                  <c:v>4.7908587257617728E-2</c:v>
                </c:pt>
                <c:pt idx="4772">
                  <c:v>4.652354570637119E-2</c:v>
                </c:pt>
                <c:pt idx="4773">
                  <c:v>5.7049861495844872E-2</c:v>
                </c:pt>
                <c:pt idx="4774">
                  <c:v>5.843490304709141E-2</c:v>
                </c:pt>
                <c:pt idx="4775">
                  <c:v>4.541551246537396E-2</c:v>
                </c:pt>
                <c:pt idx="4776">
                  <c:v>4.6800554016620498E-2</c:v>
                </c:pt>
                <c:pt idx="4777">
                  <c:v>5.4556786703601111E-2</c:v>
                </c:pt>
                <c:pt idx="4778">
                  <c:v>5.3171745152354573E-2</c:v>
                </c:pt>
                <c:pt idx="4779">
                  <c:v>6.2590027700831025E-2</c:v>
                </c:pt>
                <c:pt idx="4780">
                  <c:v>6.1204986149584487E-2</c:v>
                </c:pt>
                <c:pt idx="4781">
                  <c:v>5.7603878116343488E-2</c:v>
                </c:pt>
                <c:pt idx="4782">
                  <c:v>5.5387811634349034E-2</c:v>
                </c:pt>
                <c:pt idx="4783">
                  <c:v>4.9570637119113574E-2</c:v>
                </c:pt>
                <c:pt idx="4784">
                  <c:v>5.8988919667590026E-2</c:v>
                </c:pt>
                <c:pt idx="4785">
                  <c:v>4.8185595567867036E-2</c:v>
                </c:pt>
                <c:pt idx="4786">
                  <c:v>5.6772853185595565E-2</c:v>
                </c:pt>
                <c:pt idx="4787">
                  <c:v>4.5595567867036009E-2</c:v>
                </c:pt>
                <c:pt idx="4788">
                  <c:v>4.7645429362880888E-2</c:v>
                </c:pt>
                <c:pt idx="4789">
                  <c:v>2.2908587257617729E-3</c:v>
                </c:pt>
                <c:pt idx="4790">
                  <c:v>2.7700831024930748E-3</c:v>
                </c:pt>
                <c:pt idx="4791">
                  <c:v>2.5263157894736842E-3</c:v>
                </c:pt>
                <c:pt idx="4792">
                  <c:v>3.8254847645429364E-3</c:v>
                </c:pt>
                <c:pt idx="4793">
                  <c:v>3.7534626038781163E-3</c:v>
                </c:pt>
                <c:pt idx="4794">
                  <c:v>2.2132963988919668E-3</c:v>
                </c:pt>
                <c:pt idx="4795">
                  <c:v>3.1301939058171746E-3</c:v>
                </c:pt>
                <c:pt idx="4796">
                  <c:v>2.8033240997229919E-3</c:v>
                </c:pt>
                <c:pt idx="4797">
                  <c:v>4.4930747922437677E-3</c:v>
                </c:pt>
                <c:pt idx="4798">
                  <c:v>4.5761772853185594E-3</c:v>
                </c:pt>
                <c:pt idx="4799">
                  <c:v>3.3850415512465372E-3</c:v>
                </c:pt>
                <c:pt idx="4800">
                  <c:v>1.4952908587257618E-2</c:v>
                </c:pt>
                <c:pt idx="4801">
                  <c:v>3.0083102493074793E-3</c:v>
                </c:pt>
                <c:pt idx="4802">
                  <c:v>5.706371191135734E-2</c:v>
                </c:pt>
                <c:pt idx="4803">
                  <c:v>5.2770083102493072E-2</c:v>
                </c:pt>
                <c:pt idx="4804">
                  <c:v>4.8199445983379503E-2</c:v>
                </c:pt>
                <c:pt idx="4805">
                  <c:v>5.0415512465373964E-2</c:v>
                </c:pt>
                <c:pt idx="4806">
                  <c:v>5.4293628808864264E-2</c:v>
                </c:pt>
                <c:pt idx="4807">
                  <c:v>5.4986149584487533E-2</c:v>
                </c:pt>
                <c:pt idx="4808">
                  <c:v>5.2631578947368418E-2</c:v>
                </c:pt>
                <c:pt idx="4809">
                  <c:v>5.6509695290858725E-2</c:v>
                </c:pt>
                <c:pt idx="4810">
                  <c:v>6.2188365650969531E-2</c:v>
                </c:pt>
                <c:pt idx="4811">
                  <c:v>5.0415512465373964E-2</c:v>
                </c:pt>
                <c:pt idx="4812">
                  <c:v>5.6232686980609417E-2</c:v>
                </c:pt>
                <c:pt idx="4813">
                  <c:v>6.9404432132963989E-2</c:v>
                </c:pt>
                <c:pt idx="4814">
                  <c:v>5.2105263157894738E-2</c:v>
                </c:pt>
                <c:pt idx="4815">
                  <c:v>5.8088642659279779E-2</c:v>
                </c:pt>
                <c:pt idx="4816">
                  <c:v>6.3365650969529091E-2</c:v>
                </c:pt>
                <c:pt idx="4817">
                  <c:v>5.3060941828254847E-2</c:v>
                </c:pt>
                <c:pt idx="4818">
                  <c:v>6.4861495844875341E-2</c:v>
                </c:pt>
                <c:pt idx="4819">
                  <c:v>6.4002770083102498E-2</c:v>
                </c:pt>
                <c:pt idx="4820">
                  <c:v>5.3698060941828253E-2</c:v>
                </c:pt>
                <c:pt idx="4821">
                  <c:v>6.4542936288088646E-4</c:v>
                </c:pt>
                <c:pt idx="4822">
                  <c:v>1.3407202216066483E-3</c:v>
                </c:pt>
                <c:pt idx="4823">
                  <c:v>8.033240997229917E-4</c:v>
                </c:pt>
                <c:pt idx="4824">
                  <c:v>5.6828254847645428E-2</c:v>
                </c:pt>
                <c:pt idx="4825">
                  <c:v>6.8240997229916903E-2</c:v>
                </c:pt>
                <c:pt idx="4826">
                  <c:v>6.1689750692520778E-2</c:v>
                </c:pt>
                <c:pt idx="4827">
                  <c:v>7.2216066481994454E-2</c:v>
                </c:pt>
                <c:pt idx="4828">
                  <c:v>6.2548476454293622E-2</c:v>
                </c:pt>
                <c:pt idx="4829">
                  <c:v>5.861495844875346E-2</c:v>
                </c:pt>
                <c:pt idx="4830">
                  <c:v>9.7853185595567868E-2</c:v>
                </c:pt>
                <c:pt idx="4831">
                  <c:v>9.9238227146814406E-2</c:v>
                </c:pt>
                <c:pt idx="4832">
                  <c:v>0.11249307479224377</c:v>
                </c:pt>
                <c:pt idx="4833">
                  <c:v>0.11318559556786703</c:v>
                </c:pt>
                <c:pt idx="4834">
                  <c:v>0.11457063711911357</c:v>
                </c:pt>
                <c:pt idx="4835">
                  <c:v>9.1592797783933519E-2</c:v>
                </c:pt>
                <c:pt idx="4836">
                  <c:v>9.8407202216066483E-2</c:v>
                </c:pt>
                <c:pt idx="4837">
                  <c:v>9.4459833795013853E-2</c:v>
                </c:pt>
                <c:pt idx="4838">
                  <c:v>0.10148199445983379</c:v>
                </c:pt>
                <c:pt idx="4839">
                  <c:v>9.5706371191135731E-2</c:v>
                </c:pt>
                <c:pt idx="4840">
                  <c:v>0.10925207756232687</c:v>
                </c:pt>
                <c:pt idx="4841">
                  <c:v>0.10272853185595568</c:v>
                </c:pt>
                <c:pt idx="4842">
                  <c:v>0.11548476454293628</c:v>
                </c:pt>
                <c:pt idx="4843">
                  <c:v>8.062326869806094E-2</c:v>
                </c:pt>
                <c:pt idx="4844">
                  <c:v>8.062326869806094E-2</c:v>
                </c:pt>
                <c:pt idx="4845">
                  <c:v>7.6828254847645425E-2</c:v>
                </c:pt>
                <c:pt idx="4846">
                  <c:v>0.10443213296398891</c:v>
                </c:pt>
                <c:pt idx="4847">
                  <c:v>0.10581717451523545</c:v>
                </c:pt>
                <c:pt idx="4848">
                  <c:v>0.12434903047091413</c:v>
                </c:pt>
                <c:pt idx="4849">
                  <c:v>0.1250415512465374</c:v>
                </c:pt>
                <c:pt idx="4850">
                  <c:v>0.12642659279778393</c:v>
                </c:pt>
                <c:pt idx="4851">
                  <c:v>0.10419667590027701</c:v>
                </c:pt>
                <c:pt idx="4852">
                  <c:v>0.11038781163434903</c:v>
                </c:pt>
                <c:pt idx="4853">
                  <c:v>0.10544321329639889</c:v>
                </c:pt>
                <c:pt idx="4854">
                  <c:v>0.11163434903047091</c:v>
                </c:pt>
                <c:pt idx="4855">
                  <c:v>0.11367036011080332</c:v>
                </c:pt>
                <c:pt idx="4856">
                  <c:v>0.10767313019390581</c:v>
                </c:pt>
                <c:pt idx="4857">
                  <c:v>0.16426592797783934</c:v>
                </c:pt>
                <c:pt idx="4858">
                  <c:v>0.16551246537396122</c:v>
                </c:pt>
                <c:pt idx="4859">
                  <c:v>0.1706371191135734</c:v>
                </c:pt>
                <c:pt idx="4860">
                  <c:v>0</c:v>
                </c:pt>
                <c:pt idx="4861">
                  <c:v>0</c:v>
                </c:pt>
                <c:pt idx="4862">
                  <c:v>0</c:v>
                </c:pt>
                <c:pt idx="4863">
                  <c:v>2.2437673130193907E-4</c:v>
                </c:pt>
                <c:pt idx="4864">
                  <c:v>8.864265927977839E-5</c:v>
                </c:pt>
                <c:pt idx="4865">
                  <c:v>2.2437673130193907E-4</c:v>
                </c:pt>
                <c:pt idx="4866">
                  <c:v>0</c:v>
                </c:pt>
                <c:pt idx="4867">
                  <c:v>6.4459833795013854E-2</c:v>
                </c:pt>
                <c:pt idx="4868">
                  <c:v>6.7022160664819946E-2</c:v>
                </c:pt>
                <c:pt idx="4869">
                  <c:v>6.1412742382271471E-2</c:v>
                </c:pt>
                <c:pt idx="4870">
                  <c:v>7.6246537396121888E-2</c:v>
                </c:pt>
                <c:pt idx="4871">
                  <c:v>7.006925207756233E-2</c:v>
                </c:pt>
                <c:pt idx="4872">
                  <c:v>7.006925207756233E-2</c:v>
                </c:pt>
                <c:pt idx="4873">
                  <c:v>7.2576177285318566E-2</c:v>
                </c:pt>
                <c:pt idx="4874">
                  <c:v>6.1412742382271471E-2</c:v>
                </c:pt>
                <c:pt idx="4875">
                  <c:v>6.7645429362880885E-2</c:v>
                </c:pt>
                <c:pt idx="4876">
                  <c:v>7.0692520775623269E-2</c:v>
                </c:pt>
                <c:pt idx="4877">
                  <c:v>7.5623268698060936E-2</c:v>
                </c:pt>
                <c:pt idx="4878">
                  <c:v>6.3836565096952902E-2</c:v>
                </c:pt>
                <c:pt idx="4879">
                  <c:v>7.5623268698060936E-2</c:v>
                </c:pt>
                <c:pt idx="4880">
                  <c:v>6.7022160664819946E-2</c:v>
                </c:pt>
                <c:pt idx="4881">
                  <c:v>7.3199445983379505E-2</c:v>
                </c:pt>
                <c:pt idx="4882">
                  <c:v>7.2576177285318566E-2</c:v>
                </c:pt>
                <c:pt idx="4883">
                  <c:v>6.0789473684210525E-2</c:v>
                </c:pt>
                <c:pt idx="4884">
                  <c:v>7.0692520775623269E-2</c:v>
                </c:pt>
                <c:pt idx="4885">
                  <c:v>7.3199445983379505E-2</c:v>
                </c:pt>
                <c:pt idx="4886">
                  <c:v>6.3836565096952902E-2</c:v>
                </c:pt>
                <c:pt idx="4887">
                  <c:v>6.0789473684210525E-2</c:v>
                </c:pt>
                <c:pt idx="4888">
                  <c:v>6.4459833795013854E-2</c:v>
                </c:pt>
                <c:pt idx="4889">
                  <c:v>7.6246537396121888E-2</c:v>
                </c:pt>
                <c:pt idx="4890">
                  <c:v>6.7645429362880885E-2</c:v>
                </c:pt>
                <c:pt idx="4891">
                  <c:v>6.2423822714681443E-2</c:v>
                </c:pt>
                <c:pt idx="4892">
                  <c:v>7.9986149584487534E-2</c:v>
                </c:pt>
                <c:pt idx="4893">
                  <c:v>7.3559556786703603E-2</c:v>
                </c:pt>
                <c:pt idx="4894">
                  <c:v>7.693905817174515E-2</c:v>
                </c:pt>
                <c:pt idx="4895">
                  <c:v>7.4390581717451526E-2</c:v>
                </c:pt>
                <c:pt idx="4896">
                  <c:v>7.1814404432132967E-2</c:v>
                </c:pt>
                <c:pt idx="4897">
                  <c:v>7.0512465373961219E-2</c:v>
                </c:pt>
                <c:pt idx="4898">
                  <c:v>7.9986149584487534E-2</c:v>
                </c:pt>
                <c:pt idx="4899">
                  <c:v>6.5470914127423827E-2</c:v>
                </c:pt>
                <c:pt idx="4900">
                  <c:v>7.693905817174515E-2</c:v>
                </c:pt>
                <c:pt idx="4901">
                  <c:v>7.0512465373961219E-2</c:v>
                </c:pt>
                <c:pt idx="4902">
                  <c:v>7.4390581717451526E-2</c:v>
                </c:pt>
                <c:pt idx="4903">
                  <c:v>6.5470914127423827E-2</c:v>
                </c:pt>
                <c:pt idx="4904">
                  <c:v>6.2423822714681443E-2</c:v>
                </c:pt>
                <c:pt idx="4905">
                  <c:v>6.8767313019390583E-2</c:v>
                </c:pt>
                <c:pt idx="4906">
                  <c:v>7.3559556786703603E-2</c:v>
                </c:pt>
                <c:pt idx="4907">
                  <c:v>7.1814404432132967E-2</c:v>
                </c:pt>
                <c:pt idx="4908">
                  <c:v>7.743767313019391E-2</c:v>
                </c:pt>
                <c:pt idx="4909">
                  <c:v>7.743767313019391E-2</c:v>
                </c:pt>
                <c:pt idx="4910">
                  <c:v>6.8767313019390583E-2</c:v>
                </c:pt>
                <c:pt idx="4911">
                  <c:v>6.152354570637119E-2</c:v>
                </c:pt>
                <c:pt idx="4912">
                  <c:v>5.344875346260388E-2</c:v>
                </c:pt>
                <c:pt idx="4913">
                  <c:v>7.2354570637119114E-2</c:v>
                </c:pt>
                <c:pt idx="4914">
                  <c:v>6.152354570637119E-2</c:v>
                </c:pt>
                <c:pt idx="4915">
                  <c:v>5.344875346260388E-2</c:v>
                </c:pt>
                <c:pt idx="4916">
                  <c:v>5.0401662049861497E-2</c:v>
                </c:pt>
                <c:pt idx="4917">
                  <c:v>5.0401662049861497E-2</c:v>
                </c:pt>
                <c:pt idx="4918">
                  <c:v>7.3102493074792246E-2</c:v>
                </c:pt>
                <c:pt idx="4919">
                  <c:v>7.5401662049861498E-2</c:v>
                </c:pt>
                <c:pt idx="4920">
                  <c:v>6.6371191135734073E-2</c:v>
                </c:pt>
                <c:pt idx="4921">
                  <c:v>6.8254847645429356E-2</c:v>
                </c:pt>
                <c:pt idx="4922">
                  <c:v>6.6371191135734073E-2</c:v>
                </c:pt>
                <c:pt idx="4923">
                  <c:v>6.5207756232686986E-2</c:v>
                </c:pt>
                <c:pt idx="4924">
                  <c:v>7.0055401662049863E-2</c:v>
                </c:pt>
                <c:pt idx="4925">
                  <c:v>5.4556786703601111E-2</c:v>
                </c:pt>
                <c:pt idx="4926">
                  <c:v>5.4556786703601111E-2</c:v>
                </c:pt>
                <c:pt idx="4927">
                  <c:v>7.6163434903047098E-2</c:v>
                </c:pt>
                <c:pt idx="4928">
                  <c:v>5.1509695290858727E-2</c:v>
                </c:pt>
                <c:pt idx="4929">
                  <c:v>7.3116343490304714E-2</c:v>
                </c:pt>
                <c:pt idx="4930">
                  <c:v>6.89612188365651E-2</c:v>
                </c:pt>
                <c:pt idx="4931">
                  <c:v>5.1509695290858727E-2</c:v>
                </c:pt>
                <c:pt idx="4932">
                  <c:v>7.3947368421052637E-2</c:v>
                </c:pt>
                <c:pt idx="4933">
                  <c:v>6.2036011080332409E-2</c:v>
                </c:pt>
                <c:pt idx="4934">
                  <c:v>6.7022160664819946E-2</c:v>
                </c:pt>
                <c:pt idx="4935">
                  <c:v>6.7022160664819946E-2</c:v>
                </c:pt>
                <c:pt idx="4936">
                  <c:v>6.2036011080332409E-2</c:v>
                </c:pt>
                <c:pt idx="4937">
                  <c:v>7.0900277008310253E-2</c:v>
                </c:pt>
                <c:pt idx="4938">
                  <c:v>6.5914127423822716E-2</c:v>
                </c:pt>
                <c:pt idx="4939">
                  <c:v>5.2617728531855958E-2</c:v>
                </c:pt>
                <c:pt idx="4940">
                  <c:v>7.109418282548477E-2</c:v>
                </c:pt>
                <c:pt idx="4941">
                  <c:v>7.8296398891966754E-2</c:v>
                </c:pt>
                <c:pt idx="4942">
                  <c:v>7.524930747922437E-2</c:v>
                </c:pt>
                <c:pt idx="4943">
                  <c:v>6.837950138504155E-2</c:v>
                </c:pt>
                <c:pt idx="4944">
                  <c:v>6.3393351800554013E-2</c:v>
                </c:pt>
                <c:pt idx="4945">
                  <c:v>5.5664819944598341E-2</c:v>
                </c:pt>
                <c:pt idx="4946">
                  <c:v>6.837950138504155E-2</c:v>
                </c:pt>
                <c:pt idx="4947">
                  <c:v>5.2617728531855958E-2</c:v>
                </c:pt>
                <c:pt idx="4948">
                  <c:v>6.8047091412742386E-2</c:v>
                </c:pt>
                <c:pt idx="4949">
                  <c:v>6.3393351800554013E-2</c:v>
                </c:pt>
                <c:pt idx="4950">
                  <c:v>5.5664819944598341E-2</c:v>
                </c:pt>
                <c:pt idx="4951">
                  <c:v>7.6080332409972293E-2</c:v>
                </c:pt>
                <c:pt idx="4952">
                  <c:v>7.3033240997229923E-2</c:v>
                </c:pt>
                <c:pt idx="4953">
                  <c:v>5.6301939058171747E-2</c:v>
                </c:pt>
                <c:pt idx="4954">
                  <c:v>7.556786703601108E-2</c:v>
                </c:pt>
                <c:pt idx="4955">
                  <c:v>5.997229916897507E-2</c:v>
                </c:pt>
                <c:pt idx="4956">
                  <c:v>6.4764542936288083E-2</c:v>
                </c:pt>
                <c:pt idx="4957">
                  <c:v>6.9030470914127423E-2</c:v>
                </c:pt>
                <c:pt idx="4958">
                  <c:v>5.234072022160665E-2</c:v>
                </c:pt>
                <c:pt idx="4959">
                  <c:v>6.9030470914127423E-2</c:v>
                </c:pt>
                <c:pt idx="4960">
                  <c:v>7.2077562326869807E-2</c:v>
                </c:pt>
                <c:pt idx="4961">
                  <c:v>7.8614958448753464E-2</c:v>
                </c:pt>
                <c:pt idx="4962">
                  <c:v>7.556786703601108E-2</c:v>
                </c:pt>
                <c:pt idx="4963">
                  <c:v>7.8614958448753464E-2</c:v>
                </c:pt>
                <c:pt idx="4964">
                  <c:v>3.9376731301939055E-2</c:v>
                </c:pt>
                <c:pt idx="4965">
                  <c:v>7.2077562326869807E-2</c:v>
                </c:pt>
                <c:pt idx="4966">
                  <c:v>4.2451523545706374E-2</c:v>
                </c:pt>
                <c:pt idx="4967">
                  <c:v>5.0124653739612189E-2</c:v>
                </c:pt>
                <c:pt idx="4968">
                  <c:v>5.997229916897507E-2</c:v>
                </c:pt>
                <c:pt idx="4969">
                  <c:v>4.7077562326869805E-2</c:v>
                </c:pt>
                <c:pt idx="4970">
                  <c:v>5.6301939058171747E-2</c:v>
                </c:pt>
                <c:pt idx="4971">
                  <c:v>5.0124653739612189E-2</c:v>
                </c:pt>
                <c:pt idx="4972">
                  <c:v>6.4764542936288083E-2</c:v>
                </c:pt>
                <c:pt idx="4973">
                  <c:v>4.5498614958448751E-2</c:v>
                </c:pt>
                <c:pt idx="4974">
                  <c:v>4.8254847645429366E-2</c:v>
                </c:pt>
                <c:pt idx="4975">
                  <c:v>4.5207756232686983E-2</c:v>
                </c:pt>
                <c:pt idx="4976">
                  <c:v>4.7077562326869805E-2</c:v>
                </c:pt>
                <c:pt idx="4977">
                  <c:v>5.5387811634349034E-2</c:v>
                </c:pt>
                <c:pt idx="4978">
                  <c:v>5.6301939058171747E-2</c:v>
                </c:pt>
                <c:pt idx="4979">
                  <c:v>5.997229916897507E-2</c:v>
                </c:pt>
                <c:pt idx="4980">
                  <c:v>7.556786703601108E-2</c:v>
                </c:pt>
                <c:pt idx="4981">
                  <c:v>4.9238227146814403E-2</c:v>
                </c:pt>
                <c:pt idx="4982">
                  <c:v>6.4764542936288083E-2</c:v>
                </c:pt>
                <c:pt idx="4983">
                  <c:v>7.2077562326869807E-2</c:v>
                </c:pt>
                <c:pt idx="4984">
                  <c:v>6.9030470914127423E-2</c:v>
                </c:pt>
                <c:pt idx="4985">
                  <c:v>4.619113573407202E-2</c:v>
                </c:pt>
                <c:pt idx="4986">
                  <c:v>6.9030470914127423E-2</c:v>
                </c:pt>
                <c:pt idx="4987">
                  <c:v>5.997229916897507E-2</c:v>
                </c:pt>
                <c:pt idx="4988">
                  <c:v>5.5387811634349034E-2</c:v>
                </c:pt>
                <c:pt idx="4989">
                  <c:v>4.7077562326869805E-2</c:v>
                </c:pt>
                <c:pt idx="4990">
                  <c:v>5.0124653739612189E-2</c:v>
                </c:pt>
                <c:pt idx="4991">
                  <c:v>5.234072022160665E-2</c:v>
                </c:pt>
                <c:pt idx="4992">
                  <c:v>4.3434903047091411E-2</c:v>
                </c:pt>
                <c:pt idx="4993">
                  <c:v>7.2077562326869807E-2</c:v>
                </c:pt>
                <c:pt idx="4994">
                  <c:v>4.6481994459833795E-2</c:v>
                </c:pt>
                <c:pt idx="4995">
                  <c:v>7.8614958448753464E-2</c:v>
                </c:pt>
                <c:pt idx="4996">
                  <c:v>7.8614958448753464E-2</c:v>
                </c:pt>
                <c:pt idx="4997">
                  <c:v>7.556786703601108E-2</c:v>
                </c:pt>
                <c:pt idx="4998">
                  <c:v>6.4764542936288083E-2</c:v>
                </c:pt>
                <c:pt idx="4999">
                  <c:v>7.4778393351800559E-2</c:v>
                </c:pt>
                <c:pt idx="5000">
                  <c:v>5.5387811634349034E-2</c:v>
                </c:pt>
                <c:pt idx="5001">
                  <c:v>5.234072022160665E-2</c:v>
                </c:pt>
                <c:pt idx="5002">
                  <c:v>4.7077562326869805E-2</c:v>
                </c:pt>
                <c:pt idx="5003">
                  <c:v>4.4030470914127422E-2</c:v>
                </c:pt>
                <c:pt idx="5004">
                  <c:v>6.3698060941828255E-2</c:v>
                </c:pt>
                <c:pt idx="5005">
                  <c:v>7.1731301939058176E-2</c:v>
                </c:pt>
                <c:pt idx="5006">
                  <c:v>9.6121883656509694E-4</c:v>
                </c:pt>
                <c:pt idx="5007">
                  <c:v>1.5346260387811635E-3</c:v>
                </c:pt>
                <c:pt idx="5008">
                  <c:v>1.6343490304709142E-3</c:v>
                </c:pt>
                <c:pt idx="5009">
                  <c:v>5.0415512465373964E-4</c:v>
                </c:pt>
                <c:pt idx="5010">
                  <c:v>1.9141274238227146E-3</c:v>
                </c:pt>
                <c:pt idx="5011">
                  <c:v>8.7811634349030474E-4</c:v>
                </c:pt>
                <c:pt idx="5012">
                  <c:v>1.0193905817174516E-3</c:v>
                </c:pt>
                <c:pt idx="5013">
                  <c:v>1.0443213296398891E-3</c:v>
                </c:pt>
                <c:pt idx="5014">
                  <c:v>6.9529085872576182E-4</c:v>
                </c:pt>
                <c:pt idx="5015">
                  <c:v>1.0526315789473685E-4</c:v>
                </c:pt>
                <c:pt idx="5016">
                  <c:v>1.1274238227146815E-3</c:v>
                </c:pt>
                <c:pt idx="5017">
                  <c:v>1.2825484764542937E-3</c:v>
                </c:pt>
                <c:pt idx="5018">
                  <c:v>2.1412742382271466E-3</c:v>
                </c:pt>
                <c:pt idx="5019">
                  <c:v>2.0941828254847647E-3</c:v>
                </c:pt>
                <c:pt idx="5020">
                  <c:v>1.6343490304709142E-3</c:v>
                </c:pt>
                <c:pt idx="5021">
                  <c:v>2.5373961218836563E-3</c:v>
                </c:pt>
                <c:pt idx="5022">
                  <c:v>8.9196675900277004E-4</c:v>
                </c:pt>
                <c:pt idx="5023">
                  <c:v>1.7257617728531857E-3</c:v>
                </c:pt>
                <c:pt idx="5024">
                  <c:v>1.8144044321329639E-3</c:v>
                </c:pt>
                <c:pt idx="5025">
                  <c:v>1.6011080332409972E-3</c:v>
                </c:pt>
                <c:pt idx="5026">
                  <c:v>6.8614958448753469E-2</c:v>
                </c:pt>
                <c:pt idx="5027">
                  <c:v>5.6149584487534626E-2</c:v>
                </c:pt>
                <c:pt idx="5028">
                  <c:v>6.4182825484764547E-2</c:v>
                </c:pt>
                <c:pt idx="5029">
                  <c:v>8.2894736842105257E-2</c:v>
                </c:pt>
                <c:pt idx="5030">
                  <c:v>4.7839335180055405E-2</c:v>
                </c:pt>
                <c:pt idx="5031">
                  <c:v>5.5872576177285319E-2</c:v>
                </c:pt>
                <c:pt idx="5032">
                  <c:v>7.8185595567867042E-2</c:v>
                </c:pt>
                <c:pt idx="5033">
                  <c:v>7.2645429362880889E-2</c:v>
                </c:pt>
                <c:pt idx="5034">
                  <c:v>8.8421052631578942E-2</c:v>
                </c:pt>
                <c:pt idx="5035">
                  <c:v>7.4155124653739607E-2</c:v>
                </c:pt>
                <c:pt idx="5036">
                  <c:v>7.7354570637119119E-2</c:v>
                </c:pt>
                <c:pt idx="5037">
                  <c:v>8.6689750692520773E-2</c:v>
                </c:pt>
                <c:pt idx="5038">
                  <c:v>8.6689750692520773E-2</c:v>
                </c:pt>
                <c:pt idx="5039">
                  <c:v>7.0346260387811638E-2</c:v>
                </c:pt>
                <c:pt idx="5040">
                  <c:v>7.3947368421052637E-2</c:v>
                </c:pt>
                <c:pt idx="5041">
                  <c:v>6.8130193905817177E-2</c:v>
                </c:pt>
                <c:pt idx="5042">
                  <c:v>5.9542936288088641E-2</c:v>
                </c:pt>
                <c:pt idx="5043">
                  <c:v>7.7548476454293636E-2</c:v>
                </c:pt>
                <c:pt idx="5044">
                  <c:v>6.425207756232687E-2</c:v>
                </c:pt>
                <c:pt idx="5045">
                  <c:v>5.1786703601108035E-2</c:v>
                </c:pt>
                <c:pt idx="5046">
                  <c:v>8.1426592797783928E-2</c:v>
                </c:pt>
                <c:pt idx="5047">
                  <c:v>8.1426592797783928E-2</c:v>
                </c:pt>
                <c:pt idx="5048">
                  <c:v>7.0346260387811638E-2</c:v>
                </c:pt>
                <c:pt idx="5049">
                  <c:v>6.7299168975069254E-2</c:v>
                </c:pt>
                <c:pt idx="5050">
                  <c:v>6.8130193905817177E-2</c:v>
                </c:pt>
                <c:pt idx="5051">
                  <c:v>8.7797783933518003E-2</c:v>
                </c:pt>
                <c:pt idx="5052">
                  <c:v>7.3116343490304714E-2</c:v>
                </c:pt>
                <c:pt idx="5053">
                  <c:v>8.2534626038781159E-2</c:v>
                </c:pt>
                <c:pt idx="5054">
                  <c:v>8.004155124653739E-2</c:v>
                </c:pt>
                <c:pt idx="5055">
                  <c:v>5.2617728531855958E-2</c:v>
                </c:pt>
                <c:pt idx="5056">
                  <c:v>6.3421052631578947E-2</c:v>
                </c:pt>
                <c:pt idx="5057">
                  <c:v>7.699445983379502E-2</c:v>
                </c:pt>
                <c:pt idx="5058">
                  <c:v>5.2617728531855958E-2</c:v>
                </c:pt>
                <c:pt idx="5059">
                  <c:v>8.7797783933518003E-2</c:v>
                </c:pt>
                <c:pt idx="5060">
                  <c:v>6.7299168975069254E-2</c:v>
                </c:pt>
                <c:pt idx="5061">
                  <c:v>7.699445983379502E-2</c:v>
                </c:pt>
                <c:pt idx="5062">
                  <c:v>8.2534626038781159E-2</c:v>
                </c:pt>
                <c:pt idx="5063">
                  <c:v>8.0318559556786698E-2</c:v>
                </c:pt>
                <c:pt idx="5064">
                  <c:v>6.8130193905817177E-2</c:v>
                </c:pt>
                <c:pt idx="5065">
                  <c:v>7.0623268698060945E-2</c:v>
                </c:pt>
                <c:pt idx="5066">
                  <c:v>7.3116343490304714E-2</c:v>
                </c:pt>
                <c:pt idx="5067">
                  <c:v>6.3421052631578947E-2</c:v>
                </c:pt>
                <c:pt idx="5068">
                  <c:v>6.4376731301939064E-2</c:v>
                </c:pt>
                <c:pt idx="5069">
                  <c:v>7.2077562326869807E-2</c:v>
                </c:pt>
                <c:pt idx="5070">
                  <c:v>7.7617728531855959E-2</c:v>
                </c:pt>
                <c:pt idx="5071">
                  <c:v>6.9085872576177279E-2</c:v>
                </c:pt>
                <c:pt idx="5072">
                  <c:v>5.0554016620498618E-2</c:v>
                </c:pt>
                <c:pt idx="5073">
                  <c:v>5.6232686980609417E-2</c:v>
                </c:pt>
                <c:pt idx="5074">
                  <c:v>6.1357340720221608E-2</c:v>
                </c:pt>
                <c:pt idx="5075">
                  <c:v>5.5678670360110802E-2</c:v>
                </c:pt>
                <c:pt idx="5076">
                  <c:v>6.9889196675900281E-2</c:v>
                </c:pt>
                <c:pt idx="5077">
                  <c:v>6.3240997229916898E-2</c:v>
                </c:pt>
                <c:pt idx="5078">
                  <c:v>6.3240997229916898E-2</c:v>
                </c:pt>
                <c:pt idx="5079">
                  <c:v>5.5678670360110802E-2</c:v>
                </c:pt>
                <c:pt idx="5080">
                  <c:v>7.2077562326869807E-2</c:v>
                </c:pt>
                <c:pt idx="5081">
                  <c:v>5.6232686980609417E-2</c:v>
                </c:pt>
                <c:pt idx="5082">
                  <c:v>6.1357340720221608E-2</c:v>
                </c:pt>
                <c:pt idx="5083">
                  <c:v>6.9085872576177279E-2</c:v>
                </c:pt>
                <c:pt idx="5084">
                  <c:v>7.7617728531855959E-2</c:v>
                </c:pt>
                <c:pt idx="5085">
                  <c:v>5.0554016620498618E-2</c:v>
                </c:pt>
                <c:pt idx="5086">
                  <c:v>6.9889196675900281E-2</c:v>
                </c:pt>
                <c:pt idx="5087">
                  <c:v>6.4376731301939064E-2</c:v>
                </c:pt>
                <c:pt idx="5088">
                  <c:v>7.2077562326869807E-2</c:v>
                </c:pt>
                <c:pt idx="5089">
                  <c:v>6.3240997229916898E-2</c:v>
                </c:pt>
                <c:pt idx="5090">
                  <c:v>7.7617728531855959E-2</c:v>
                </c:pt>
                <c:pt idx="5091">
                  <c:v>6.9889196675900281E-2</c:v>
                </c:pt>
                <c:pt idx="5092">
                  <c:v>6.9085872576177279E-2</c:v>
                </c:pt>
                <c:pt idx="5093">
                  <c:v>6.2049861495844877E-2</c:v>
                </c:pt>
                <c:pt idx="5094">
                  <c:v>5.5678670360110802E-2</c:v>
                </c:pt>
                <c:pt idx="5095">
                  <c:v>5.0554016620498618E-2</c:v>
                </c:pt>
                <c:pt idx="5096">
                  <c:v>5.6925207756232686E-2</c:v>
                </c:pt>
                <c:pt idx="5097">
                  <c:v>6.4376731301939064E-2</c:v>
                </c:pt>
                <c:pt idx="5098">
                  <c:v>0</c:v>
                </c:pt>
                <c:pt idx="5099">
                  <c:v>0</c:v>
                </c:pt>
                <c:pt idx="5100">
                  <c:v>0</c:v>
                </c:pt>
                <c:pt idx="5101">
                  <c:v>0</c:v>
                </c:pt>
                <c:pt idx="5102">
                  <c:v>0</c:v>
                </c:pt>
                <c:pt idx="5103">
                  <c:v>0</c:v>
                </c:pt>
                <c:pt idx="5104">
                  <c:v>0</c:v>
                </c:pt>
                <c:pt idx="5105">
                  <c:v>0</c:v>
                </c:pt>
                <c:pt idx="5106">
                  <c:v>0</c:v>
                </c:pt>
                <c:pt idx="5107">
                  <c:v>0</c:v>
                </c:pt>
                <c:pt idx="5108">
                  <c:v>0.10872576177285319</c:v>
                </c:pt>
                <c:pt idx="5109">
                  <c:v>0.11260387811634349</c:v>
                </c:pt>
                <c:pt idx="5110">
                  <c:v>0.16038781163434904</c:v>
                </c:pt>
                <c:pt idx="5111">
                  <c:v>0.14542936288088643</c:v>
                </c:pt>
                <c:pt idx="5112">
                  <c:v>0.13019390581717452</c:v>
                </c:pt>
                <c:pt idx="5113">
                  <c:v>0.16592797783933519</c:v>
                </c:pt>
                <c:pt idx="5114">
                  <c:v>0.14653739612188366</c:v>
                </c:pt>
                <c:pt idx="5115">
                  <c:v>5.2767313019390583E-2</c:v>
                </c:pt>
                <c:pt idx="5116">
                  <c:v>5.5537396121883659E-2</c:v>
                </c:pt>
                <c:pt idx="5117">
                  <c:v>6.1354570637119112E-2</c:v>
                </c:pt>
                <c:pt idx="5118">
                  <c:v>7.0080332409972301E-2</c:v>
                </c:pt>
                <c:pt idx="5119">
                  <c:v>5.9277008310249305E-2</c:v>
                </c:pt>
                <c:pt idx="5120">
                  <c:v>6.3293628808864272E-2</c:v>
                </c:pt>
                <c:pt idx="5121">
                  <c:v>5.8307479224376728E-2</c:v>
                </c:pt>
                <c:pt idx="5122">
                  <c:v>6.6340720221606642E-2</c:v>
                </c:pt>
                <c:pt idx="5123">
                  <c:v>5.5675900277008313E-2</c:v>
                </c:pt>
                <c:pt idx="5124">
                  <c:v>6.5094182825484764E-2</c:v>
                </c:pt>
                <c:pt idx="5125">
                  <c:v>4.7088642659279777E-2</c:v>
                </c:pt>
                <c:pt idx="5126">
                  <c:v>6.0662049861495843E-2</c:v>
                </c:pt>
                <c:pt idx="5127">
                  <c:v>6.4401662049861502E-2</c:v>
                </c:pt>
                <c:pt idx="5128">
                  <c:v>7.0772853185595563E-2</c:v>
                </c:pt>
                <c:pt idx="5129">
                  <c:v>5.6229916897506928E-2</c:v>
                </c:pt>
                <c:pt idx="5130">
                  <c:v>5.9969529085872574E-2</c:v>
                </c:pt>
                <c:pt idx="5131">
                  <c:v>6.5786703601108026E-2</c:v>
                </c:pt>
                <c:pt idx="5132">
                  <c:v>6.2047091412742381E-2</c:v>
                </c:pt>
                <c:pt idx="5133">
                  <c:v>4.7088642659279777E-2</c:v>
                </c:pt>
                <c:pt idx="5134">
                  <c:v>6.7033240997229918E-2</c:v>
                </c:pt>
                <c:pt idx="5135">
                  <c:v>6.3986149584487534E-2</c:v>
                </c:pt>
                <c:pt idx="5136">
                  <c:v>5.2628808864265929E-2</c:v>
                </c:pt>
                <c:pt idx="5137">
                  <c:v>5.6091412742382274E-2</c:v>
                </c:pt>
                <c:pt idx="5138">
                  <c:v>7.0772853185595563E-2</c:v>
                </c:pt>
                <c:pt idx="5139">
                  <c:v>6.7033240997229918E-2</c:v>
                </c:pt>
                <c:pt idx="5140">
                  <c:v>5.6368421052631582E-2</c:v>
                </c:pt>
                <c:pt idx="5141">
                  <c:v>6.5925207756232687E-2</c:v>
                </c:pt>
                <c:pt idx="5142">
                  <c:v>5.4706371191135736E-2</c:v>
                </c:pt>
                <c:pt idx="5143">
                  <c:v>5.8861495844875343E-2</c:v>
                </c:pt>
                <c:pt idx="5144">
                  <c:v>7.4789473684210531E-2</c:v>
                </c:pt>
                <c:pt idx="5145">
                  <c:v>4.9858725761772853E-2</c:v>
                </c:pt>
                <c:pt idx="5146">
                  <c:v>6.9803324099722994E-2</c:v>
                </c:pt>
                <c:pt idx="5147">
                  <c:v>9.3421052631578946E-2</c:v>
                </c:pt>
                <c:pt idx="5148">
                  <c:v>8.0512465373961214E-2</c:v>
                </c:pt>
                <c:pt idx="5149">
                  <c:v>0.10664819944598337</c:v>
                </c:pt>
                <c:pt idx="5150">
                  <c:v>0.10518005540166205</c:v>
                </c:pt>
                <c:pt idx="5151">
                  <c:v>8.7631578947368421E-2</c:v>
                </c:pt>
                <c:pt idx="5152">
                  <c:v>9.9792243767313021E-2</c:v>
                </c:pt>
                <c:pt idx="5153">
                  <c:v>0.10174515235457064</c:v>
                </c:pt>
                <c:pt idx="5154">
                  <c:v>8.8822714681440443E-2</c:v>
                </c:pt>
                <c:pt idx="5155">
                  <c:v>0.10566481994459834</c:v>
                </c:pt>
                <c:pt idx="5156">
                  <c:v>0.10222991689750692</c:v>
                </c:pt>
                <c:pt idx="5157">
                  <c:v>9.3905817174515238E-2</c:v>
                </c:pt>
                <c:pt idx="5158">
                  <c:v>8.8116343490304713E-2</c:v>
                </c:pt>
                <c:pt idx="5159">
                  <c:v>0.10713296398891967</c:v>
                </c:pt>
                <c:pt idx="5160">
                  <c:v>0.10027700831024931</c:v>
                </c:pt>
                <c:pt idx="5161">
                  <c:v>8.0512465373961214E-2</c:v>
                </c:pt>
                <c:pt idx="5162">
                  <c:v>9.4362880886426595E-2</c:v>
                </c:pt>
                <c:pt idx="5163">
                  <c:v>0.10156509695290859</c:v>
                </c:pt>
                <c:pt idx="5164">
                  <c:v>0.11430747922437673</c:v>
                </c:pt>
                <c:pt idx="5165">
                  <c:v>8.3282548476454291E-2</c:v>
                </c:pt>
                <c:pt idx="5166">
                  <c:v>0.10821329639889196</c:v>
                </c:pt>
                <c:pt idx="5167">
                  <c:v>9.9432132963988923E-2</c:v>
                </c:pt>
                <c:pt idx="5168">
                  <c:v>9.0567867036011079E-2</c:v>
                </c:pt>
                <c:pt idx="5169">
                  <c:v>0.10026315789473685</c:v>
                </c:pt>
                <c:pt idx="5170">
                  <c:v>9.1398891966759002E-2</c:v>
                </c:pt>
                <c:pt idx="5171">
                  <c:v>9.970914127423823E-2</c:v>
                </c:pt>
                <c:pt idx="5172">
                  <c:v>9.0013850415512464E-2</c:v>
                </c:pt>
                <c:pt idx="5173">
                  <c:v>0.10247922437673131</c:v>
                </c:pt>
                <c:pt idx="5174">
                  <c:v>5.3587257617728534E-2</c:v>
                </c:pt>
                <c:pt idx="5175">
                  <c:v>4.541551246537396E-2</c:v>
                </c:pt>
                <c:pt idx="5176">
                  <c:v>4.5692520775623267E-2</c:v>
                </c:pt>
                <c:pt idx="5177">
                  <c:v>5.4002770083102496E-2</c:v>
                </c:pt>
                <c:pt idx="5178">
                  <c:v>5.524930747922438E-2</c:v>
                </c:pt>
                <c:pt idx="5179">
                  <c:v>4.5969529085872575E-2</c:v>
                </c:pt>
                <c:pt idx="5180">
                  <c:v>4.2645429362880884E-2</c:v>
                </c:pt>
                <c:pt idx="5181">
                  <c:v>7.6163434903047098E-2</c:v>
                </c:pt>
                <c:pt idx="5182">
                  <c:v>5.1509695290858727E-2</c:v>
                </c:pt>
                <c:pt idx="5183">
                  <c:v>5.4279778393351803E-2</c:v>
                </c:pt>
                <c:pt idx="5184">
                  <c:v>5.2617728531855958E-2</c:v>
                </c:pt>
                <c:pt idx="5185">
                  <c:v>4.5138504155124652E-2</c:v>
                </c:pt>
                <c:pt idx="5186">
                  <c:v>4.5969529085872575E-2</c:v>
                </c:pt>
                <c:pt idx="5187">
                  <c:v>5.2617728531855958E-2</c:v>
                </c:pt>
                <c:pt idx="5188">
                  <c:v>4.3199445983379499E-2</c:v>
                </c:pt>
                <c:pt idx="5189">
                  <c:v>5.9542936288088641E-2</c:v>
                </c:pt>
                <c:pt idx="5190">
                  <c:v>5.6772853185595565E-2</c:v>
                </c:pt>
                <c:pt idx="5191">
                  <c:v>4.9847645429362882E-2</c:v>
                </c:pt>
                <c:pt idx="5192">
                  <c:v>5.5387811634349034E-2</c:v>
                </c:pt>
                <c:pt idx="5193">
                  <c:v>5.0678670360110804E-2</c:v>
                </c:pt>
                <c:pt idx="5194">
                  <c:v>5.2894736842105265E-2</c:v>
                </c:pt>
                <c:pt idx="5195">
                  <c:v>4.652354570637119E-2</c:v>
                </c:pt>
                <c:pt idx="5196">
                  <c:v>4.3753462603878114E-2</c:v>
                </c:pt>
                <c:pt idx="5197">
                  <c:v>5.5664819944598341E-2</c:v>
                </c:pt>
                <c:pt idx="5198">
                  <c:v>0.21649584487534626</c:v>
                </c:pt>
                <c:pt idx="5199">
                  <c:v>0.22666204986149585</c:v>
                </c:pt>
                <c:pt idx="5200">
                  <c:v>0.22804709141274238</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6.7853185595567869E-2</c:v>
                </c:pt>
                <c:pt idx="5235">
                  <c:v>7.6440443213296405E-2</c:v>
                </c:pt>
                <c:pt idx="5236">
                  <c:v>6.8684210526315792E-2</c:v>
                </c:pt>
                <c:pt idx="5237">
                  <c:v>5.9542936288088641E-2</c:v>
                </c:pt>
                <c:pt idx="5238">
                  <c:v>5.5387811634349034E-2</c:v>
                </c:pt>
                <c:pt idx="5239">
                  <c:v>6.0373961218836564E-2</c:v>
                </c:pt>
                <c:pt idx="5240">
                  <c:v>5.4556786703601111E-2</c:v>
                </c:pt>
                <c:pt idx="5241">
                  <c:v>5.4695290858725765E-2</c:v>
                </c:pt>
                <c:pt idx="5242">
                  <c:v>6.8822714681440439E-2</c:v>
                </c:pt>
                <c:pt idx="5243">
                  <c:v>7.7409972299168975E-2</c:v>
                </c:pt>
                <c:pt idx="5244">
                  <c:v>6.0512465373961218E-2</c:v>
                </c:pt>
                <c:pt idx="5245">
                  <c:v>5.5526315789473688E-2</c:v>
                </c:pt>
                <c:pt idx="5246">
                  <c:v>6.9653739612188362E-2</c:v>
                </c:pt>
                <c:pt idx="5247">
                  <c:v>6.134349030470914E-2</c:v>
                </c:pt>
                <c:pt idx="5248">
                  <c:v>8.2105263157894737E-2</c:v>
                </c:pt>
                <c:pt idx="5249">
                  <c:v>6.0927977839335179E-2</c:v>
                </c:pt>
                <c:pt idx="5250">
                  <c:v>5.5387811634349034E-2</c:v>
                </c:pt>
                <c:pt idx="5251">
                  <c:v>6.6468144044321331E-2</c:v>
                </c:pt>
                <c:pt idx="5252">
                  <c:v>7.4349030470914124E-2</c:v>
                </c:pt>
                <c:pt idx="5253">
                  <c:v>0</c:v>
                </c:pt>
                <c:pt idx="5254">
                  <c:v>1.662049861495845E-4</c:v>
                </c:pt>
                <c:pt idx="5255">
                  <c:v>1.1634349030470914E-4</c:v>
                </c:pt>
                <c:pt idx="5256">
                  <c:v>0</c:v>
                </c:pt>
                <c:pt idx="5257">
                  <c:v>0</c:v>
                </c:pt>
                <c:pt idx="5258">
                  <c:v>5.0138504155124652E-4</c:v>
                </c:pt>
                <c:pt idx="5259">
                  <c:v>7.7562326869806098E-5</c:v>
                </c:pt>
                <c:pt idx="5260">
                  <c:v>1.7451523545706371E-4</c:v>
                </c:pt>
                <c:pt idx="5261">
                  <c:v>1.8282548476454295E-4</c:v>
                </c:pt>
                <c:pt idx="5262">
                  <c:v>1.0637119113573407E-3</c:v>
                </c:pt>
                <c:pt idx="5263">
                  <c:v>9.8614958448753473E-4</c:v>
                </c:pt>
                <c:pt idx="5264">
                  <c:v>1.4016620498614959E-3</c:v>
                </c:pt>
                <c:pt idx="5265">
                  <c:v>7.340720221606648E-4</c:v>
                </c:pt>
                <c:pt idx="5266">
                  <c:v>3.9889196675900278E-4</c:v>
                </c:pt>
                <c:pt idx="5267">
                  <c:v>3.739612188365651E-4</c:v>
                </c:pt>
                <c:pt idx="5268">
                  <c:v>1.8282548476454295E-4</c:v>
                </c:pt>
                <c:pt idx="5269">
                  <c:v>6.5498614958448748E-2</c:v>
                </c:pt>
                <c:pt idx="5270">
                  <c:v>8.1495844875346266E-2</c:v>
                </c:pt>
                <c:pt idx="5271">
                  <c:v>6.6592797783933524E-2</c:v>
                </c:pt>
                <c:pt idx="5272">
                  <c:v>8.333795013850416E-2</c:v>
                </c:pt>
                <c:pt idx="5273">
                  <c:v>6.8490304709141275E-2</c:v>
                </c:pt>
                <c:pt idx="5274">
                  <c:v>8.4168975069252083E-2</c:v>
                </c:pt>
                <c:pt idx="5275">
                  <c:v>0.22437673130193905</c:v>
                </c:pt>
                <c:pt idx="5276">
                  <c:v>0.19390581717451524</c:v>
                </c:pt>
                <c:pt idx="5277">
                  <c:v>0</c:v>
                </c:pt>
                <c:pt idx="5278">
                  <c:v>2.4099722991689752E-4</c:v>
                </c:pt>
                <c:pt idx="5279">
                  <c:v>7.3905817174515234E-2</c:v>
                </c:pt>
                <c:pt idx="5280">
                  <c:v>0</c:v>
                </c:pt>
                <c:pt idx="5281">
                  <c:v>0</c:v>
                </c:pt>
                <c:pt idx="5282">
                  <c:v>0</c:v>
                </c:pt>
                <c:pt idx="5283">
                  <c:v>0</c:v>
                </c:pt>
                <c:pt idx="5284">
                  <c:v>0</c:v>
                </c:pt>
                <c:pt idx="5285">
                  <c:v>0</c:v>
                </c:pt>
                <c:pt idx="5286">
                  <c:v>0</c:v>
                </c:pt>
                <c:pt idx="5287">
                  <c:v>0</c:v>
                </c:pt>
                <c:pt idx="5288">
                  <c:v>0</c:v>
                </c:pt>
                <c:pt idx="5289">
                  <c:v>9.5290858725761776E-2</c:v>
                </c:pt>
                <c:pt idx="5290">
                  <c:v>0.10941828254847645</c:v>
                </c:pt>
                <c:pt idx="5291">
                  <c:v>0.10221606648199447</c:v>
                </c:pt>
                <c:pt idx="5292">
                  <c:v>9.5844875346260391E-2</c:v>
                </c:pt>
                <c:pt idx="5293">
                  <c:v>0.10277008310249308</c:v>
                </c:pt>
                <c:pt idx="5294">
                  <c:v>0.10997229916897507</c:v>
                </c:pt>
                <c:pt idx="5295">
                  <c:v>9.5844875346260391E-2</c:v>
                </c:pt>
                <c:pt idx="5296">
                  <c:v>0.10277008310249308</c:v>
                </c:pt>
                <c:pt idx="5297">
                  <c:v>0.10997229916897507</c:v>
                </c:pt>
                <c:pt idx="5298">
                  <c:v>0.12887811634349031</c:v>
                </c:pt>
                <c:pt idx="5299">
                  <c:v>0.14411357340720221</c:v>
                </c:pt>
                <c:pt idx="5300">
                  <c:v>0.12181440443213297</c:v>
                </c:pt>
                <c:pt idx="5301">
                  <c:v>0.13213296398891966</c:v>
                </c:pt>
                <c:pt idx="5302">
                  <c:v>0.16038781163434904</c:v>
                </c:pt>
                <c:pt idx="5303">
                  <c:v>0.14570637119113575</c:v>
                </c:pt>
                <c:pt idx="5304">
                  <c:v>0.18636842105263157</c:v>
                </c:pt>
                <c:pt idx="5305">
                  <c:v>0.16232686980609418</c:v>
                </c:pt>
                <c:pt idx="5306">
                  <c:v>0.13407202216066483</c:v>
                </c:pt>
                <c:pt idx="5307">
                  <c:v>0.14764542936288089</c:v>
                </c:pt>
                <c:pt idx="5308">
                  <c:v>0.13407202216066483</c:v>
                </c:pt>
                <c:pt idx="5309">
                  <c:v>0.14764542936288089</c:v>
                </c:pt>
                <c:pt idx="5310">
                  <c:v>0.16232686980609418</c:v>
                </c:pt>
                <c:pt idx="5311">
                  <c:v>6.1135734072022161E-3</c:v>
                </c:pt>
                <c:pt idx="5312">
                  <c:v>7.0803324099722991E-3</c:v>
                </c:pt>
                <c:pt idx="5313">
                  <c:v>8.4072022160664815E-3</c:v>
                </c:pt>
                <c:pt idx="5314">
                  <c:v>0.14785318559556787</c:v>
                </c:pt>
                <c:pt idx="5315">
                  <c:v>0.15020775623268698</c:v>
                </c:pt>
                <c:pt idx="5316">
                  <c:v>0.15103878116343492</c:v>
                </c:pt>
                <c:pt idx="5317">
                  <c:v>0.22245152354570638</c:v>
                </c:pt>
                <c:pt idx="5318">
                  <c:v>0.22853185595567868</c:v>
                </c:pt>
                <c:pt idx="5319">
                  <c:v>0.212797783933518</c:v>
                </c:pt>
                <c:pt idx="5320">
                  <c:v>0.19534626038781164</c:v>
                </c:pt>
                <c:pt idx="5321">
                  <c:v>0.20350415512465375</c:v>
                </c:pt>
                <c:pt idx="5322">
                  <c:v>0.23684210526315788</c:v>
                </c:pt>
                <c:pt idx="5323">
                  <c:v>0.20350415512465375</c:v>
                </c:pt>
                <c:pt idx="5324">
                  <c:v>0.212797783933518</c:v>
                </c:pt>
                <c:pt idx="5325">
                  <c:v>0.19534626038781164</c:v>
                </c:pt>
                <c:pt idx="5326">
                  <c:v>0.22245152354570638</c:v>
                </c:pt>
                <c:pt idx="5327">
                  <c:v>0.22245152354570638</c:v>
                </c:pt>
                <c:pt idx="5328">
                  <c:v>0.19534626038781164</c:v>
                </c:pt>
                <c:pt idx="5329">
                  <c:v>0.212797783933518</c:v>
                </c:pt>
                <c:pt idx="5330">
                  <c:v>0.20350415512465375</c:v>
                </c:pt>
                <c:pt idx="5331">
                  <c:v>0.32703601108033242</c:v>
                </c:pt>
                <c:pt idx="5332">
                  <c:v>0.32808864265927978</c:v>
                </c:pt>
                <c:pt idx="5333">
                  <c:v>0.32808864265927978</c:v>
                </c:pt>
                <c:pt idx="5334">
                  <c:v>9.6315789473684216E-2</c:v>
                </c:pt>
                <c:pt idx="5335">
                  <c:v>0.1145983379501385</c:v>
                </c:pt>
                <c:pt idx="5336">
                  <c:v>9.4570637119113579E-2</c:v>
                </c:pt>
                <c:pt idx="5337">
                  <c:v>0.10518005540166205</c:v>
                </c:pt>
                <c:pt idx="5338">
                  <c:v>8.4127423822714681E-2</c:v>
                </c:pt>
                <c:pt idx="5339">
                  <c:v>0.11520775623268698</c:v>
                </c:pt>
                <c:pt idx="5340">
                  <c:v>8.4875346260387813E-2</c:v>
                </c:pt>
                <c:pt idx="5341">
                  <c:v>9.518005540166205E-2</c:v>
                </c:pt>
                <c:pt idx="5342">
                  <c:v>9.6925207756232687E-2</c:v>
                </c:pt>
                <c:pt idx="5343">
                  <c:v>0.10578947368421053</c:v>
                </c:pt>
                <c:pt idx="5344">
                  <c:v>0.10328254847645429</c:v>
                </c:pt>
                <c:pt idx="5345">
                  <c:v>3.7673130193905817E-4</c:v>
                </c:pt>
                <c:pt idx="5346">
                  <c:v>2.2160664819944597E-4</c:v>
                </c:pt>
                <c:pt idx="5347">
                  <c:v>7.8393351800554016E-4</c:v>
                </c:pt>
                <c:pt idx="5348">
                  <c:v>1.2299168975069253E-3</c:v>
                </c:pt>
                <c:pt idx="5349">
                  <c:v>1.886426592797784E-3</c:v>
                </c:pt>
                <c:pt idx="5350">
                  <c:v>9.8614958448753473E-4</c:v>
                </c:pt>
                <c:pt idx="5351">
                  <c:v>0.10583102493074792</c:v>
                </c:pt>
                <c:pt idx="5352">
                  <c:v>8.4542936288088649E-2</c:v>
                </c:pt>
                <c:pt idx="5353">
                  <c:v>7.5526315789473678E-2</c:v>
                </c:pt>
                <c:pt idx="5354">
                  <c:v>9.354570637119114E-2</c:v>
                </c:pt>
                <c:pt idx="5355">
                  <c:v>8.6204986149584481E-2</c:v>
                </c:pt>
                <c:pt idx="5356">
                  <c:v>9.2160664819944602E-2</c:v>
                </c:pt>
                <c:pt idx="5357">
                  <c:v>7.9695290858725759E-2</c:v>
                </c:pt>
                <c:pt idx="5358">
                  <c:v>9.0498614958448756E-2</c:v>
                </c:pt>
                <c:pt idx="5359">
                  <c:v>9.3434903047091414E-2</c:v>
                </c:pt>
                <c:pt idx="5360">
                  <c:v>8.0138504155124649E-2</c:v>
                </c:pt>
                <c:pt idx="5361">
                  <c:v>9.0941828254847645E-2</c:v>
                </c:pt>
                <c:pt idx="5362">
                  <c:v>8.6509695290858724E-2</c:v>
                </c:pt>
                <c:pt idx="5363">
                  <c:v>8.5124653739612186E-2</c:v>
                </c:pt>
                <c:pt idx="5364">
                  <c:v>0.11222991689750693</c:v>
                </c:pt>
                <c:pt idx="5365">
                  <c:v>7.5429362880886433E-2</c:v>
                </c:pt>
                <c:pt idx="5366">
                  <c:v>9.3144044321329639E-2</c:v>
                </c:pt>
                <c:pt idx="5367">
                  <c:v>9.4819944598337952E-2</c:v>
                </c:pt>
                <c:pt idx="5368">
                  <c:v>7.6814404432132957E-2</c:v>
                </c:pt>
                <c:pt idx="5369">
                  <c:v>9.3282548476454299E-2</c:v>
                </c:pt>
                <c:pt idx="5370">
                  <c:v>8.6232686980609416E-2</c:v>
                </c:pt>
                <c:pt idx="5371">
                  <c:v>0.11761772853185595</c:v>
                </c:pt>
                <c:pt idx="5372">
                  <c:v>0</c:v>
                </c:pt>
                <c:pt idx="5373">
                  <c:v>0</c:v>
                </c:pt>
                <c:pt idx="5374">
                  <c:v>0</c:v>
                </c:pt>
                <c:pt idx="5375">
                  <c:v>0</c:v>
                </c:pt>
                <c:pt idx="5376">
                  <c:v>0</c:v>
                </c:pt>
                <c:pt idx="5377">
                  <c:v>0</c:v>
                </c:pt>
                <c:pt idx="5378">
                  <c:v>0</c:v>
                </c:pt>
                <c:pt idx="5379">
                  <c:v>0</c:v>
                </c:pt>
                <c:pt idx="5380">
                  <c:v>1.2188365650969529E-4</c:v>
                </c:pt>
                <c:pt idx="5381">
                  <c:v>2.770083102493075E-4</c:v>
                </c:pt>
                <c:pt idx="5382">
                  <c:v>4.678670360110803E-2</c:v>
                </c:pt>
                <c:pt idx="5383">
                  <c:v>4.6177285318559557E-3</c:v>
                </c:pt>
                <c:pt idx="5384">
                  <c:v>6.3213296398891968E-3</c:v>
                </c:pt>
                <c:pt idx="5385">
                  <c:v>0.17513850415512466</c:v>
                </c:pt>
                <c:pt idx="5386">
                  <c:v>0.18114958448753463</c:v>
                </c:pt>
                <c:pt idx="5387">
                  <c:v>0.18114958448753463</c:v>
                </c:pt>
                <c:pt idx="5388">
                  <c:v>0.2248753462603878</c:v>
                </c:pt>
                <c:pt idx="5389">
                  <c:v>0.24066481994459835</c:v>
                </c:pt>
                <c:pt idx="5390">
                  <c:v>0.24204986149584487</c:v>
                </c:pt>
                <c:pt idx="5391">
                  <c:v>0.13648199445983381</c:v>
                </c:pt>
                <c:pt idx="5392">
                  <c:v>0.15734072022160664</c:v>
                </c:pt>
                <c:pt idx="5393">
                  <c:v>0.13232686980609418</c:v>
                </c:pt>
                <c:pt idx="5394">
                  <c:v>0.1254016620498615</c:v>
                </c:pt>
                <c:pt idx="5395">
                  <c:v>0.1379224376731302</c:v>
                </c:pt>
                <c:pt idx="5396">
                  <c:v>0.13376731301939057</c:v>
                </c:pt>
                <c:pt idx="5397">
                  <c:v>0.15914127423822716</c:v>
                </c:pt>
                <c:pt idx="5398">
                  <c:v>0.12684210526315789</c:v>
                </c:pt>
                <c:pt idx="5399">
                  <c:v>0.16869806094182827</c:v>
                </c:pt>
                <c:pt idx="5400">
                  <c:v>0.12825484764542935</c:v>
                </c:pt>
                <c:pt idx="5401">
                  <c:v>0.13518005540166206</c:v>
                </c:pt>
                <c:pt idx="5402">
                  <c:v>0.13767313019390581</c:v>
                </c:pt>
                <c:pt idx="5403">
                  <c:v>0.13767313019390581</c:v>
                </c:pt>
                <c:pt idx="5404">
                  <c:v>0</c:v>
                </c:pt>
                <c:pt idx="5405">
                  <c:v>0</c:v>
                </c:pt>
                <c:pt idx="5406">
                  <c:v>0</c:v>
                </c:pt>
                <c:pt idx="5407">
                  <c:v>0</c:v>
                </c:pt>
                <c:pt idx="5408">
                  <c:v>0</c:v>
                </c:pt>
                <c:pt idx="5409">
                  <c:v>0.11606648199445983</c:v>
                </c:pt>
                <c:pt idx="5410">
                  <c:v>0.12091412742382271</c:v>
                </c:pt>
                <c:pt idx="5411">
                  <c:v>0.12132963988919668</c:v>
                </c:pt>
                <c:pt idx="5412">
                  <c:v>0.1272853185595568</c:v>
                </c:pt>
                <c:pt idx="5413">
                  <c:v>0.12132963988919668</c:v>
                </c:pt>
                <c:pt idx="5414">
                  <c:v>0.1272853185595568</c:v>
                </c:pt>
                <c:pt idx="5415">
                  <c:v>0.13074792243767314</c:v>
                </c:pt>
                <c:pt idx="5416">
                  <c:v>0.12479224376731302</c:v>
                </c:pt>
                <c:pt idx="5417">
                  <c:v>0.16620498614958448</c:v>
                </c:pt>
                <c:pt idx="5418">
                  <c:v>0.17036011080332411</c:v>
                </c:pt>
                <c:pt idx="5419">
                  <c:v>0.17174515235457063</c:v>
                </c:pt>
                <c:pt idx="5420">
                  <c:v>0.36344875346260386</c:v>
                </c:pt>
                <c:pt idx="5421">
                  <c:v>0.13365650969529086</c:v>
                </c:pt>
                <c:pt idx="5422">
                  <c:v>0.14058171745152354</c:v>
                </c:pt>
                <c:pt idx="5423">
                  <c:v>0.13891966759002769</c:v>
                </c:pt>
                <c:pt idx="5424">
                  <c:v>0.14584487534626039</c:v>
                </c:pt>
                <c:pt idx="5425">
                  <c:v>0.14584487534626039</c:v>
                </c:pt>
                <c:pt idx="5426">
                  <c:v>0.13891966759002769</c:v>
                </c:pt>
                <c:pt idx="5427">
                  <c:v>0.17229916897506925</c:v>
                </c:pt>
                <c:pt idx="5428">
                  <c:v>0.19529085872576177</c:v>
                </c:pt>
                <c:pt idx="5429">
                  <c:v>0.2</c:v>
                </c:pt>
                <c:pt idx="5430">
                  <c:v>0.17645429362880888</c:v>
                </c:pt>
                <c:pt idx="5431">
                  <c:v>0.20138504155124654</c:v>
                </c:pt>
                <c:pt idx="5432">
                  <c:v>0.1778393351800554</c:v>
                </c:pt>
                <c:pt idx="5433">
                  <c:v>0.16329639889196676</c:v>
                </c:pt>
                <c:pt idx="5434">
                  <c:v>0.15637119113573408</c:v>
                </c:pt>
                <c:pt idx="5435">
                  <c:v>0.19473684210526315</c:v>
                </c:pt>
                <c:pt idx="5436">
                  <c:v>0.13268698060941828</c:v>
                </c:pt>
                <c:pt idx="5437">
                  <c:v>0.1401662049861496</c:v>
                </c:pt>
                <c:pt idx="5438">
                  <c:v>0.19916897506925207</c:v>
                </c:pt>
                <c:pt idx="5439">
                  <c:v>0.18060941828254848</c:v>
                </c:pt>
                <c:pt idx="5440">
                  <c:v>0.14515235457063713</c:v>
                </c:pt>
                <c:pt idx="5441">
                  <c:v>0.20498614958448755</c:v>
                </c:pt>
                <c:pt idx="5442">
                  <c:v>0.12603878116343489</c:v>
                </c:pt>
                <c:pt idx="5443">
                  <c:v>8.5470914127423817E-2</c:v>
                </c:pt>
                <c:pt idx="5444">
                  <c:v>7.9930747922437678E-2</c:v>
                </c:pt>
                <c:pt idx="5445">
                  <c:v>5.7285318559556785E-2</c:v>
                </c:pt>
                <c:pt idx="5446">
                  <c:v>7.5069252077562321E-2</c:v>
                </c:pt>
                <c:pt idx="5447">
                  <c:v>9.7839335180055401E-2</c:v>
                </c:pt>
                <c:pt idx="5448">
                  <c:v>7.717451523545707E-2</c:v>
                </c:pt>
                <c:pt idx="5449">
                  <c:v>5.919667590027701E-2</c:v>
                </c:pt>
                <c:pt idx="5450">
                  <c:v>8.1759002770083106E-2</c:v>
                </c:pt>
                <c:pt idx="5451">
                  <c:v>8.7576177285318565E-2</c:v>
                </c:pt>
                <c:pt idx="5452">
                  <c:v>9.9155124653739615E-2</c:v>
                </c:pt>
                <c:pt idx="5453">
                  <c:v>0.10001385041551246</c:v>
                </c:pt>
                <c:pt idx="5454">
                  <c:v>8.831024930747923E-2</c:v>
                </c:pt>
                <c:pt idx="5455">
                  <c:v>6.9875346260387813E-2</c:v>
                </c:pt>
                <c:pt idx="5456">
                  <c:v>7.7160664819944602E-2</c:v>
                </c:pt>
                <c:pt idx="5457">
                  <c:v>8.249307479224377E-2</c:v>
                </c:pt>
                <c:pt idx="5458">
                  <c:v>5.9335180055401664E-2</c:v>
                </c:pt>
                <c:pt idx="5459">
                  <c:v>5.0747922437673128E-2</c:v>
                </c:pt>
                <c:pt idx="5460">
                  <c:v>4.4141274238227148E-2</c:v>
                </c:pt>
                <c:pt idx="5461">
                  <c:v>4.9016620498614959E-2</c:v>
                </c:pt>
                <c:pt idx="5462">
                  <c:v>5.9944598337950142E-2</c:v>
                </c:pt>
                <c:pt idx="5463">
                  <c:v>6.5249307479224375E-2</c:v>
                </c:pt>
                <c:pt idx="5464">
                  <c:v>6.6274238227146814E-2</c:v>
                </c:pt>
                <c:pt idx="5465">
                  <c:v>6.048476454293629E-2</c:v>
                </c:pt>
                <c:pt idx="5466">
                  <c:v>5.6966759002770082E-2</c:v>
                </c:pt>
                <c:pt idx="5467">
                  <c:v>7.3185595567867037E-2</c:v>
                </c:pt>
                <c:pt idx="5468">
                  <c:v>5.6966759002770082E-2</c:v>
                </c:pt>
                <c:pt idx="5469">
                  <c:v>6.2631578947368427E-2</c:v>
                </c:pt>
                <c:pt idx="5470">
                  <c:v>5.3919667590027698E-2</c:v>
                </c:pt>
                <c:pt idx="5471">
                  <c:v>5.2534626038781167E-2</c:v>
                </c:pt>
                <c:pt idx="5472">
                  <c:v>5.945983379501385E-2</c:v>
                </c:pt>
                <c:pt idx="5473">
                  <c:v>5.0318559556786706E-2</c:v>
                </c:pt>
                <c:pt idx="5474">
                  <c:v>5.8905817174515235E-2</c:v>
                </c:pt>
                <c:pt idx="5475">
                  <c:v>4.865650969529086E-2</c:v>
                </c:pt>
                <c:pt idx="5476">
                  <c:v>5.1454293628808864E-2</c:v>
                </c:pt>
                <c:pt idx="5477">
                  <c:v>4.9293628808864266E-2</c:v>
                </c:pt>
                <c:pt idx="5478">
                  <c:v>6.0138504155124652E-2</c:v>
                </c:pt>
                <c:pt idx="5479">
                  <c:v>6.0706371191135734E-2</c:v>
                </c:pt>
                <c:pt idx="5480">
                  <c:v>7.2562326869806099E-2</c:v>
                </c:pt>
                <c:pt idx="5481">
                  <c:v>6.501385041551247E-2</c:v>
                </c:pt>
                <c:pt idx="5482">
                  <c:v>7.854570637119114E-2</c:v>
                </c:pt>
                <c:pt idx="5483">
                  <c:v>5.6343490304709143E-2</c:v>
                </c:pt>
                <c:pt idx="5484">
                  <c:v>6.9265927977839328E-2</c:v>
                </c:pt>
                <c:pt idx="5485">
                  <c:v>5.9861495844875344E-2</c:v>
                </c:pt>
                <c:pt idx="5486">
                  <c:v>5.6343490304709143E-2</c:v>
                </c:pt>
                <c:pt idx="5487">
                  <c:v>5.4362880886426594E-2</c:v>
                </c:pt>
                <c:pt idx="5488">
                  <c:v>7.3739612188365652E-2</c:v>
                </c:pt>
                <c:pt idx="5489">
                  <c:v>8.0110803324099727E-2</c:v>
                </c:pt>
                <c:pt idx="5490">
                  <c:v>5.8504155124653741E-2</c:v>
                </c:pt>
                <c:pt idx="5491">
                  <c:v>6.3767313019390578E-2</c:v>
                </c:pt>
                <c:pt idx="5492">
                  <c:v>5.8504155124653741E-2</c:v>
                </c:pt>
                <c:pt idx="5493">
                  <c:v>6.4058171745152354E-2</c:v>
                </c:pt>
                <c:pt idx="5494">
                  <c:v>5.4515235457063708E-2</c:v>
                </c:pt>
                <c:pt idx="5495">
                  <c:v>8.0263157894736842E-2</c:v>
                </c:pt>
                <c:pt idx="5496">
                  <c:v>5.8795013850415516E-2</c:v>
                </c:pt>
                <c:pt idx="5497">
                  <c:v>0.10160664819944598</c:v>
                </c:pt>
                <c:pt idx="5498">
                  <c:v>0.11145429362880886</c:v>
                </c:pt>
                <c:pt idx="5499">
                  <c:v>0.10865650969529086</c:v>
                </c:pt>
                <c:pt idx="5500">
                  <c:v>0.10948753462603879</c:v>
                </c:pt>
                <c:pt idx="5501">
                  <c:v>0.10090027700831025</c:v>
                </c:pt>
                <c:pt idx="5502">
                  <c:v>0.10006925207756233</c:v>
                </c:pt>
                <c:pt idx="5503">
                  <c:v>0.10225761772853185</c:v>
                </c:pt>
                <c:pt idx="5504">
                  <c:v>0.11084487534626039</c:v>
                </c:pt>
                <c:pt idx="5505">
                  <c:v>0.11001385041551247</c:v>
                </c:pt>
                <c:pt idx="5506">
                  <c:v>0.10142659279778393</c:v>
                </c:pt>
                <c:pt idx="5507">
                  <c:v>0</c:v>
                </c:pt>
                <c:pt idx="5508">
                  <c:v>0</c:v>
                </c:pt>
                <c:pt idx="5509">
                  <c:v>7.2853185595567866E-4</c:v>
                </c:pt>
                <c:pt idx="5510">
                  <c:v>5.7894736842105268E-4</c:v>
                </c:pt>
                <c:pt idx="5511">
                  <c:v>1.1385041551246538E-3</c:v>
                </c:pt>
                <c:pt idx="5512">
                  <c:v>1.2714681440443214E-3</c:v>
                </c:pt>
                <c:pt idx="5513">
                  <c:v>0</c:v>
                </c:pt>
                <c:pt idx="5514">
                  <c:v>0</c:v>
                </c:pt>
                <c:pt idx="5515">
                  <c:v>0</c:v>
                </c:pt>
                <c:pt idx="5516">
                  <c:v>0</c:v>
                </c:pt>
                <c:pt idx="5517">
                  <c:v>0</c:v>
                </c:pt>
                <c:pt idx="5518">
                  <c:v>0</c:v>
                </c:pt>
                <c:pt idx="5519">
                  <c:v>4.8988919667590031E-2</c:v>
                </c:pt>
                <c:pt idx="5520">
                  <c:v>5.1952908587257617E-2</c:v>
                </c:pt>
                <c:pt idx="5521">
                  <c:v>4.865650969529086E-2</c:v>
                </c:pt>
                <c:pt idx="5522">
                  <c:v>5.4612188365650967E-2</c:v>
                </c:pt>
                <c:pt idx="5523">
                  <c:v>4.6662049861495844E-2</c:v>
                </c:pt>
                <c:pt idx="5524">
                  <c:v>5.4612188365650967E-2</c:v>
                </c:pt>
                <c:pt idx="5525">
                  <c:v>4.6662049861495844E-2</c:v>
                </c:pt>
                <c:pt idx="5526">
                  <c:v>5.1952908587257617E-2</c:v>
                </c:pt>
                <c:pt idx="5527">
                  <c:v>4.8988919667590031E-2</c:v>
                </c:pt>
                <c:pt idx="5528">
                  <c:v>4.865650969529086E-2</c:v>
                </c:pt>
                <c:pt idx="5529">
                  <c:v>5.0180055401662052E-2</c:v>
                </c:pt>
                <c:pt idx="5530">
                  <c:v>5.655124653739612E-2</c:v>
                </c:pt>
                <c:pt idx="5531">
                  <c:v>5.0595567867036013E-2</c:v>
                </c:pt>
                <c:pt idx="5532">
                  <c:v>5.389196675900277E-2</c:v>
                </c:pt>
                <c:pt idx="5533">
                  <c:v>4.7853185595567865E-2</c:v>
                </c:pt>
                <c:pt idx="5534">
                  <c:v>8.9695290858725768E-2</c:v>
                </c:pt>
                <c:pt idx="5535">
                  <c:v>8.1135734072022167E-2</c:v>
                </c:pt>
                <c:pt idx="5536">
                  <c:v>9.6925207756232687E-2</c:v>
                </c:pt>
                <c:pt idx="5537">
                  <c:v>0.09</c:v>
                </c:pt>
                <c:pt idx="5538">
                  <c:v>8.4515235457063714E-2</c:v>
                </c:pt>
                <c:pt idx="5539">
                  <c:v>0.10515235457063712</c:v>
                </c:pt>
                <c:pt idx="5540">
                  <c:v>9.9085872576177292E-2</c:v>
                </c:pt>
                <c:pt idx="5541">
                  <c:v>9.0277008310249304E-2</c:v>
                </c:pt>
                <c:pt idx="5542">
                  <c:v>9.7202216066481995E-2</c:v>
                </c:pt>
                <c:pt idx="5543">
                  <c:v>0.10537396121883656</c:v>
                </c:pt>
                <c:pt idx="5544">
                  <c:v>8.4792243767313022E-2</c:v>
                </c:pt>
                <c:pt idx="5545">
                  <c:v>9.9362880886426599E-2</c:v>
                </c:pt>
                <c:pt idx="5546">
                  <c:v>6.0110803324099724E-2</c:v>
                </c:pt>
                <c:pt idx="5547">
                  <c:v>6.0941828254847646E-2</c:v>
                </c:pt>
                <c:pt idx="5548">
                  <c:v>6.1495844875346262E-2</c:v>
                </c:pt>
                <c:pt idx="5549">
                  <c:v>7.2008310249307483E-2</c:v>
                </c:pt>
                <c:pt idx="5550">
                  <c:v>7.7354570637119119E-2</c:v>
                </c:pt>
                <c:pt idx="5551">
                  <c:v>7.7354570637119119E-2</c:v>
                </c:pt>
                <c:pt idx="5552">
                  <c:v>7.2008310249307483E-2</c:v>
                </c:pt>
                <c:pt idx="5553">
                  <c:v>6.5734072022160667E-2</c:v>
                </c:pt>
                <c:pt idx="5554">
                  <c:v>6.5872576177285314E-2</c:v>
                </c:pt>
                <c:pt idx="5555">
                  <c:v>6.8088642659279774E-2</c:v>
                </c:pt>
                <c:pt idx="5556">
                  <c:v>5.1191135734072024E-2</c:v>
                </c:pt>
                <c:pt idx="5557">
                  <c:v>4.9806094182825486E-2</c:v>
                </c:pt>
                <c:pt idx="5558">
                  <c:v>0.11908587257617728</c:v>
                </c:pt>
                <c:pt idx="5559">
                  <c:v>0.12185595567867036</c:v>
                </c:pt>
                <c:pt idx="5560">
                  <c:v>0.11908587257617728</c:v>
                </c:pt>
                <c:pt idx="5561">
                  <c:v>0.13102493074792243</c:v>
                </c:pt>
                <c:pt idx="5562">
                  <c:v>0.13656509695290858</c:v>
                </c:pt>
                <c:pt idx="5563">
                  <c:v>0.11790858725761773</c:v>
                </c:pt>
                <c:pt idx="5564">
                  <c:v>0.12975069252077562</c:v>
                </c:pt>
                <c:pt idx="5565">
                  <c:v>0.13529085872576177</c:v>
                </c:pt>
                <c:pt idx="5566">
                  <c:v>0.11236842105263158</c:v>
                </c:pt>
                <c:pt idx="5567">
                  <c:v>0.12975069252077562</c:v>
                </c:pt>
                <c:pt idx="5568">
                  <c:v>0.12421052631578948</c:v>
                </c:pt>
                <c:pt idx="5569">
                  <c:v>0.15174515235457064</c:v>
                </c:pt>
                <c:pt idx="5570">
                  <c:v>0.14620498614958449</c:v>
                </c:pt>
                <c:pt idx="5571">
                  <c:v>0.11361495844875347</c:v>
                </c:pt>
                <c:pt idx="5572">
                  <c:v>0.13141274238227146</c:v>
                </c:pt>
                <c:pt idx="5573">
                  <c:v>0.12331024930747922</c:v>
                </c:pt>
                <c:pt idx="5574">
                  <c:v>0.11777008310249308</c:v>
                </c:pt>
                <c:pt idx="5575">
                  <c:v>0.14745152354570637</c:v>
                </c:pt>
                <c:pt idx="5576">
                  <c:v>0.11915512465373961</c:v>
                </c:pt>
                <c:pt idx="5577">
                  <c:v>0.14191135734072022</c:v>
                </c:pt>
                <c:pt idx="5578">
                  <c:v>0.14027700831024931</c:v>
                </c:pt>
                <c:pt idx="5579">
                  <c:v>0.13695290858725762</c:v>
                </c:pt>
                <c:pt idx="5580">
                  <c:v>0.13473684210526315</c:v>
                </c:pt>
                <c:pt idx="5581">
                  <c:v>0.14745152354570637</c:v>
                </c:pt>
                <c:pt idx="5582">
                  <c:v>0.13141274238227146</c:v>
                </c:pt>
                <c:pt idx="5583">
                  <c:v>0.12587257617728531</c:v>
                </c:pt>
                <c:pt idx="5584">
                  <c:v>0.129196675900277</c:v>
                </c:pt>
                <c:pt idx="5585">
                  <c:v>0.13473684210526315</c:v>
                </c:pt>
                <c:pt idx="5586">
                  <c:v>0.15299168975069252</c:v>
                </c:pt>
                <c:pt idx="5587">
                  <c:v>0.15069252077562326</c:v>
                </c:pt>
                <c:pt idx="5588">
                  <c:v>0.12842105263157894</c:v>
                </c:pt>
                <c:pt idx="5589">
                  <c:v>0.13396121883656509</c:v>
                </c:pt>
                <c:pt idx="5590">
                  <c:v>0.13950138504155124</c:v>
                </c:pt>
                <c:pt idx="5591">
                  <c:v>0.15623268698060941</c:v>
                </c:pt>
                <c:pt idx="5592">
                  <c:v>0.15069252077562326</c:v>
                </c:pt>
                <c:pt idx="5593">
                  <c:v>0.11620498614958449</c:v>
                </c:pt>
                <c:pt idx="5594">
                  <c:v>0.13396121883656509</c:v>
                </c:pt>
                <c:pt idx="5595">
                  <c:v>0.12174515235457063</c:v>
                </c:pt>
                <c:pt idx="5596">
                  <c:v>0.14515235457063713</c:v>
                </c:pt>
                <c:pt idx="5597">
                  <c:v>8.4487534626038779E-2</c:v>
                </c:pt>
                <c:pt idx="5598">
                  <c:v>7.4653739612188366E-2</c:v>
                </c:pt>
                <c:pt idx="5599">
                  <c:v>2.9127423822714681E-2</c:v>
                </c:pt>
                <c:pt idx="5600">
                  <c:v>0</c:v>
                </c:pt>
                <c:pt idx="5601">
                  <c:v>0</c:v>
                </c:pt>
                <c:pt idx="5602">
                  <c:v>0</c:v>
                </c:pt>
                <c:pt idx="5603">
                  <c:v>0</c:v>
                </c:pt>
                <c:pt idx="5604">
                  <c:v>0</c:v>
                </c:pt>
                <c:pt idx="5605">
                  <c:v>1.0554016620498614E-3</c:v>
                </c:pt>
                <c:pt idx="5606">
                  <c:v>9.3351800554016624E-4</c:v>
                </c:pt>
                <c:pt idx="5607">
                  <c:v>3.8227146814404431E-4</c:v>
                </c:pt>
                <c:pt idx="5608">
                  <c:v>8.0401662049861503E-2</c:v>
                </c:pt>
                <c:pt idx="5609">
                  <c:v>7.2091412742382274E-2</c:v>
                </c:pt>
                <c:pt idx="5610">
                  <c:v>7.2229916897506921E-2</c:v>
                </c:pt>
                <c:pt idx="5611">
                  <c:v>8.0540166204986149E-2</c:v>
                </c:pt>
                <c:pt idx="5612">
                  <c:v>8.2202216066481995E-2</c:v>
                </c:pt>
                <c:pt idx="5613">
                  <c:v>7.4445983379501382E-2</c:v>
                </c:pt>
                <c:pt idx="5614">
                  <c:v>0.13254847645429363</c:v>
                </c:pt>
                <c:pt idx="5615">
                  <c:v>0.12659279778393351</c:v>
                </c:pt>
                <c:pt idx="5616">
                  <c:v>0.14321329639889196</c:v>
                </c:pt>
                <c:pt idx="5617">
                  <c:v>0.15844875346260387</c:v>
                </c:pt>
                <c:pt idx="5618">
                  <c:v>0.16537396121883657</c:v>
                </c:pt>
                <c:pt idx="5619">
                  <c:v>0.16398891966759002</c:v>
                </c:pt>
                <c:pt idx="5620">
                  <c:v>0.14612188365650969</c:v>
                </c:pt>
                <c:pt idx="5621">
                  <c:v>0.12936288088642658</c:v>
                </c:pt>
                <c:pt idx="5622">
                  <c:v>0.17091412742382273</c:v>
                </c:pt>
                <c:pt idx="5623">
                  <c:v>0.13531855955678671</c:v>
                </c:pt>
                <c:pt idx="5624">
                  <c:v>0.12196675900277008</c:v>
                </c:pt>
                <c:pt idx="5625">
                  <c:v>9.3060941828254848E-2</c:v>
                </c:pt>
                <c:pt idx="5626">
                  <c:v>8.6149584487534625E-2</c:v>
                </c:pt>
                <c:pt idx="5627">
                  <c:v>0.12887811634349031</c:v>
                </c:pt>
                <c:pt idx="5628">
                  <c:v>0.12314404432132964</c:v>
                </c:pt>
                <c:pt idx="5629">
                  <c:v>0.11344875346260387</c:v>
                </c:pt>
                <c:pt idx="5630">
                  <c:v>0.13005540166204987</c:v>
                </c:pt>
                <c:pt idx="5631">
                  <c:v>0.10653739612188366</c:v>
                </c:pt>
                <c:pt idx="5632">
                  <c:v>8.6592797783933514E-2</c:v>
                </c:pt>
                <c:pt idx="5633">
                  <c:v>0.10411357340720222</c:v>
                </c:pt>
                <c:pt idx="5634">
                  <c:v>9.7202216066481995E-2</c:v>
                </c:pt>
                <c:pt idx="5635">
                  <c:v>9.3504155124653737E-2</c:v>
                </c:pt>
                <c:pt idx="5636">
                  <c:v>0.11051246537396121</c:v>
                </c:pt>
                <c:pt idx="5637">
                  <c:v>9.3407202216066479E-2</c:v>
                </c:pt>
                <c:pt idx="5638">
                  <c:v>9.1772853185595568E-2</c:v>
                </c:pt>
                <c:pt idx="5639">
                  <c:v>8.5096952908587264E-2</c:v>
                </c:pt>
                <c:pt idx="5640">
                  <c:v>0.10383656509695291</c:v>
                </c:pt>
                <c:pt idx="5641">
                  <c:v>0.10006925207756233</c:v>
                </c:pt>
                <c:pt idx="5642">
                  <c:v>0.12042936288088643</c:v>
                </c:pt>
                <c:pt idx="5643">
                  <c:v>0.12709141274238228</c:v>
                </c:pt>
                <c:pt idx="5644">
                  <c:v>0.10207756232686981</c:v>
                </c:pt>
                <c:pt idx="5645">
                  <c:v>0.10760387811634349</c:v>
                </c:pt>
                <c:pt idx="5646">
                  <c:v>0.1214404432132964</c:v>
                </c:pt>
                <c:pt idx="5647">
                  <c:v>0.1214404432132964</c:v>
                </c:pt>
                <c:pt idx="5648">
                  <c:v>0.10207756232686981</c:v>
                </c:pt>
                <c:pt idx="5649">
                  <c:v>0.10760387811634349</c:v>
                </c:pt>
                <c:pt idx="5650">
                  <c:v>0.10804709141274238</c:v>
                </c:pt>
                <c:pt idx="5651">
                  <c:v>0.1025207756232687</c:v>
                </c:pt>
                <c:pt idx="5652">
                  <c:v>0.12188365650969529</c:v>
                </c:pt>
                <c:pt idx="5653">
                  <c:v>0.1196814404432133</c:v>
                </c:pt>
                <c:pt idx="5654">
                  <c:v>0.11415512465373961</c:v>
                </c:pt>
                <c:pt idx="5655">
                  <c:v>0.1145983379501385</c:v>
                </c:pt>
                <c:pt idx="5656">
                  <c:v>0.12012465373961219</c:v>
                </c:pt>
                <c:pt idx="5657">
                  <c:v>0.11504155124653739</c:v>
                </c:pt>
                <c:pt idx="5658">
                  <c:v>0.13026315789473683</c:v>
                </c:pt>
                <c:pt idx="5659">
                  <c:v>0.10761772853185596</c:v>
                </c:pt>
                <c:pt idx="5660">
                  <c:v>0.10221606648199447</c:v>
                </c:pt>
                <c:pt idx="5661">
                  <c:v>0.11646814404432133</c:v>
                </c:pt>
                <c:pt idx="5662">
                  <c:v>0.12689750692520776</c:v>
                </c:pt>
                <c:pt idx="5663">
                  <c:v>0.14259002770083101</c:v>
                </c:pt>
                <c:pt idx="5664">
                  <c:v>0.10044321329639889</c:v>
                </c:pt>
                <c:pt idx="5665">
                  <c:v>0.14950138504155125</c:v>
                </c:pt>
                <c:pt idx="5666">
                  <c:v>0.11998614958448753</c:v>
                </c:pt>
                <c:pt idx="5667">
                  <c:v>0.10735457063711912</c:v>
                </c:pt>
                <c:pt idx="5668">
                  <c:v>0.10955678670360111</c:v>
                </c:pt>
                <c:pt idx="5669">
                  <c:v>0.10044321329639889</c:v>
                </c:pt>
                <c:pt idx="5670">
                  <c:v>0.11646814404432133</c:v>
                </c:pt>
                <c:pt idx="5671">
                  <c:v>0.12757617728531856</c:v>
                </c:pt>
                <c:pt idx="5672">
                  <c:v>0.12066481994459834</c:v>
                </c:pt>
                <c:pt idx="5673">
                  <c:v>0.14259002770083101</c:v>
                </c:pt>
                <c:pt idx="5674">
                  <c:v>0.10735457063711912</c:v>
                </c:pt>
                <c:pt idx="5675">
                  <c:v>0.10955678670360111</c:v>
                </c:pt>
                <c:pt idx="5676">
                  <c:v>0.14950138504155125</c:v>
                </c:pt>
                <c:pt idx="5677">
                  <c:v>0.12065096952908587</c:v>
                </c:pt>
                <c:pt idx="5678">
                  <c:v>9.193905817174515E-2</c:v>
                </c:pt>
                <c:pt idx="5679">
                  <c:v>9.717451523545706E-2</c:v>
                </c:pt>
                <c:pt idx="5680">
                  <c:v>0.12588642659279778</c:v>
                </c:pt>
                <c:pt idx="5681">
                  <c:v>9.717451523545706E-2</c:v>
                </c:pt>
                <c:pt idx="5682">
                  <c:v>0.12078947368421053</c:v>
                </c:pt>
                <c:pt idx="5683">
                  <c:v>0.12602493074792243</c:v>
                </c:pt>
                <c:pt idx="5684">
                  <c:v>9.193905817174515E-2</c:v>
                </c:pt>
                <c:pt idx="5685">
                  <c:v>9.6675900277008314E-2</c:v>
                </c:pt>
                <c:pt idx="5686">
                  <c:v>0.10390581717451523</c:v>
                </c:pt>
                <c:pt idx="5687">
                  <c:v>0.13174515235457063</c:v>
                </c:pt>
                <c:pt idx="5688">
                  <c:v>9.1440443213296405E-2</c:v>
                </c:pt>
                <c:pt idx="5689">
                  <c:v>0.10914127423822714</c:v>
                </c:pt>
                <c:pt idx="5690">
                  <c:v>0.12650969529085873</c:v>
                </c:pt>
                <c:pt idx="5691">
                  <c:v>9.6288088642659281E-2</c:v>
                </c:pt>
                <c:pt idx="5692">
                  <c:v>0.10152354570637119</c:v>
                </c:pt>
                <c:pt idx="5693">
                  <c:v>1.0110803324099723E-2</c:v>
                </c:pt>
                <c:pt idx="5694">
                  <c:v>0</c:v>
                </c:pt>
                <c:pt idx="5695">
                  <c:v>0</c:v>
                </c:pt>
                <c:pt idx="5696">
                  <c:v>0</c:v>
                </c:pt>
                <c:pt idx="5697">
                  <c:v>0</c:v>
                </c:pt>
                <c:pt idx="5698">
                  <c:v>0</c:v>
                </c:pt>
                <c:pt idx="5699">
                  <c:v>0</c:v>
                </c:pt>
                <c:pt idx="5700">
                  <c:v>6.1634349030470915E-2</c:v>
                </c:pt>
                <c:pt idx="5701">
                  <c:v>7.1329639889196675E-2</c:v>
                </c:pt>
                <c:pt idx="5702">
                  <c:v>6.6869806094182832E-2</c:v>
                </c:pt>
                <c:pt idx="5703">
                  <c:v>8.8060941828254843E-2</c:v>
                </c:pt>
                <c:pt idx="5704">
                  <c:v>6.5969529085872572E-2</c:v>
                </c:pt>
                <c:pt idx="5705">
                  <c:v>7.9058171745152353E-2</c:v>
                </c:pt>
                <c:pt idx="5706">
                  <c:v>7.0886426592797785E-2</c:v>
                </c:pt>
                <c:pt idx="5707">
                  <c:v>6.1398891966759003E-2</c:v>
                </c:pt>
                <c:pt idx="5708">
                  <c:v>7.6842105263157892E-2</c:v>
                </c:pt>
                <c:pt idx="5709">
                  <c:v>5.9099722991689752E-2</c:v>
                </c:pt>
                <c:pt idx="5710">
                  <c:v>8.0429362880886424E-2</c:v>
                </c:pt>
                <c:pt idx="5711">
                  <c:v>6.6163434903047089E-2</c:v>
                </c:pt>
                <c:pt idx="5712">
                  <c:v>7.8213296398891963E-2</c:v>
                </c:pt>
                <c:pt idx="5713">
                  <c:v>7.8144044321329639E-2</c:v>
                </c:pt>
                <c:pt idx="5714">
                  <c:v>6.6592797783933524E-2</c:v>
                </c:pt>
                <c:pt idx="5715">
                  <c:v>6.2382271468144047E-2</c:v>
                </c:pt>
                <c:pt idx="5716">
                  <c:v>7.1717451523545708E-2</c:v>
                </c:pt>
                <c:pt idx="5717">
                  <c:v>7.8725761772853189E-2</c:v>
                </c:pt>
                <c:pt idx="5718">
                  <c:v>7.1191135734072028E-2</c:v>
                </c:pt>
                <c:pt idx="5719">
                  <c:v>5.6177285318559554E-2</c:v>
                </c:pt>
                <c:pt idx="5720">
                  <c:v>6.2853185595567865E-2</c:v>
                </c:pt>
                <c:pt idx="5721">
                  <c:v>7.3005540166204988E-2</c:v>
                </c:pt>
                <c:pt idx="5722">
                  <c:v>6.3518005540166206E-2</c:v>
                </c:pt>
                <c:pt idx="5723">
                  <c:v>5.2160664819944601E-2</c:v>
                </c:pt>
                <c:pt idx="5724">
                  <c:v>6.7396121883656512E-2</c:v>
                </c:pt>
                <c:pt idx="5725">
                  <c:v>5.0775623268698063E-2</c:v>
                </c:pt>
                <c:pt idx="5726">
                  <c:v>5.9362880886426592E-2</c:v>
                </c:pt>
                <c:pt idx="5727">
                  <c:v>7.130193905817174E-2</c:v>
                </c:pt>
                <c:pt idx="5728">
                  <c:v>5.713296398891967E-2</c:v>
                </c:pt>
                <c:pt idx="5729">
                  <c:v>5.2673130193905821E-2</c:v>
                </c:pt>
                <c:pt idx="5730">
                  <c:v>7.0933518005540167E-2</c:v>
                </c:pt>
                <c:pt idx="5731">
                  <c:v>7.1404432132963991E-2</c:v>
                </c:pt>
                <c:pt idx="5732">
                  <c:v>7.6529085872576175E-2</c:v>
                </c:pt>
                <c:pt idx="5733">
                  <c:v>5.7554016620498617E-2</c:v>
                </c:pt>
                <c:pt idx="5734">
                  <c:v>8.55595567867036E-2</c:v>
                </c:pt>
                <c:pt idx="5735">
                  <c:v>8.1210526315789469E-2</c:v>
                </c:pt>
                <c:pt idx="5736">
                  <c:v>6.395290858725762E-2</c:v>
                </c:pt>
                <c:pt idx="5737">
                  <c:v>6.5476454293628805E-2</c:v>
                </c:pt>
                <c:pt idx="5738">
                  <c:v>7.1404432132963991E-2</c:v>
                </c:pt>
                <c:pt idx="5739">
                  <c:v>6.4313019390581719E-2</c:v>
                </c:pt>
                <c:pt idx="5740">
                  <c:v>7.0933518005540167E-2</c:v>
                </c:pt>
                <c:pt idx="5741">
                  <c:v>5.7914127423822716E-2</c:v>
                </c:pt>
                <c:pt idx="5742">
                  <c:v>8.55595567867036E-2</c:v>
                </c:pt>
                <c:pt idx="5743">
                  <c:v>7.6529085872576175E-2</c:v>
                </c:pt>
                <c:pt idx="5744">
                  <c:v>6.5476454293628805E-2</c:v>
                </c:pt>
                <c:pt idx="5745">
                  <c:v>8.1210526315789469E-2</c:v>
                </c:pt>
                <c:pt idx="5746">
                  <c:v>6.7033240997229918E-2</c:v>
                </c:pt>
                <c:pt idx="5747">
                  <c:v>6.6479224376731302E-2</c:v>
                </c:pt>
                <c:pt idx="5748">
                  <c:v>7.257340720221607E-2</c:v>
                </c:pt>
                <c:pt idx="5749">
                  <c:v>6.093905817174515E-2</c:v>
                </c:pt>
                <c:pt idx="5750">
                  <c:v>9.1409972299168973E-2</c:v>
                </c:pt>
                <c:pt idx="5751">
                  <c:v>9.3626038781163434E-2</c:v>
                </c:pt>
                <c:pt idx="5752">
                  <c:v>9.4623268698060939E-2</c:v>
                </c:pt>
                <c:pt idx="5753">
                  <c:v>7.3296398891966763E-2</c:v>
                </c:pt>
                <c:pt idx="5754">
                  <c:v>5.952908587257618E-2</c:v>
                </c:pt>
                <c:pt idx="5755">
                  <c:v>7.3448753462603877E-2</c:v>
                </c:pt>
                <c:pt idx="5756">
                  <c:v>5.5720221606648197E-2</c:v>
                </c:pt>
                <c:pt idx="5757">
                  <c:v>5.8033240997229917E-2</c:v>
                </c:pt>
                <c:pt idx="5758">
                  <c:v>7.3448753462603877E-2</c:v>
                </c:pt>
                <c:pt idx="5759">
                  <c:v>5.8033240997229917E-2</c:v>
                </c:pt>
                <c:pt idx="5760">
                  <c:v>5.5720221606648197E-2</c:v>
                </c:pt>
                <c:pt idx="5761">
                  <c:v>6.5498614958448748E-2</c:v>
                </c:pt>
                <c:pt idx="5762">
                  <c:v>6.2728531855955685E-2</c:v>
                </c:pt>
                <c:pt idx="5763">
                  <c:v>6.6191135734072024E-2</c:v>
                </c:pt>
                <c:pt idx="5764">
                  <c:v>6.3421052631578947E-2</c:v>
                </c:pt>
                <c:pt idx="5765">
                  <c:v>6.6883656509695286E-2</c:v>
                </c:pt>
                <c:pt idx="5766">
                  <c:v>6.411357340720221E-2</c:v>
                </c:pt>
                <c:pt idx="5767">
                  <c:v>0</c:v>
                </c:pt>
                <c:pt idx="5768">
                  <c:v>2.1606648199445983E-4</c:v>
                </c:pt>
                <c:pt idx="5769">
                  <c:v>7.0360110803324098E-4</c:v>
                </c:pt>
                <c:pt idx="5770">
                  <c:v>0</c:v>
                </c:pt>
                <c:pt idx="5771">
                  <c:v>1.0526315789473685E-4</c:v>
                </c:pt>
                <c:pt idx="5772">
                  <c:v>1.2797783933518006E-3</c:v>
                </c:pt>
                <c:pt idx="5773">
                  <c:v>0.1178393351800554</c:v>
                </c:pt>
                <c:pt idx="5774">
                  <c:v>0.1178393351800554</c:v>
                </c:pt>
                <c:pt idx="5775">
                  <c:v>0.11078947368421052</c:v>
                </c:pt>
                <c:pt idx="5776">
                  <c:v>0.10249307479224377</c:v>
                </c:pt>
                <c:pt idx="5777">
                  <c:v>0.10124653739612188</c:v>
                </c:pt>
                <c:pt idx="5778">
                  <c:v>0.10692520775623268</c:v>
                </c:pt>
                <c:pt idx="5779">
                  <c:v>9.6814404432132961E-2</c:v>
                </c:pt>
                <c:pt idx="5780">
                  <c:v>8.9252077562326865E-2</c:v>
                </c:pt>
                <c:pt idx="5781">
                  <c:v>7.6343490304709147E-2</c:v>
                </c:pt>
                <c:pt idx="5782">
                  <c:v>8.4819944598337957E-2</c:v>
                </c:pt>
                <c:pt idx="5783">
                  <c:v>8.0775623268698055E-2</c:v>
                </c:pt>
                <c:pt idx="5784">
                  <c:v>8.9750692520775624E-2</c:v>
                </c:pt>
                <c:pt idx="5785">
                  <c:v>0.10299168975069252</c:v>
                </c:pt>
                <c:pt idx="5786">
                  <c:v>0.11005540166204986</c:v>
                </c:pt>
                <c:pt idx="5787">
                  <c:v>8.5318559556786702E-2</c:v>
                </c:pt>
                <c:pt idx="5788">
                  <c:v>0.10174515235457064</c:v>
                </c:pt>
                <c:pt idx="5789">
                  <c:v>7.6842105263157892E-2</c:v>
                </c:pt>
                <c:pt idx="5790">
                  <c:v>0.10742382271468144</c:v>
                </c:pt>
                <c:pt idx="5791">
                  <c:v>8.1274238227146814E-2</c:v>
                </c:pt>
                <c:pt idx="5792">
                  <c:v>0.11130193905817175</c:v>
                </c:pt>
                <c:pt idx="5793">
                  <c:v>9.731301939058172E-2</c:v>
                </c:pt>
                <c:pt idx="5794">
                  <c:v>0.10562326869806095</c:v>
                </c:pt>
                <c:pt idx="5795">
                  <c:v>0.11573407202216067</c:v>
                </c:pt>
                <c:pt idx="5796">
                  <c:v>7.6842105263157892E-2</c:v>
                </c:pt>
                <c:pt idx="5797">
                  <c:v>8.1274238227146814E-2</c:v>
                </c:pt>
                <c:pt idx="5798">
                  <c:v>9.731301939058172E-2</c:v>
                </c:pt>
                <c:pt idx="5799">
                  <c:v>0.10174515235457064</c:v>
                </c:pt>
                <c:pt idx="5800">
                  <c:v>8.9750692520775624E-2</c:v>
                </c:pt>
                <c:pt idx="5801">
                  <c:v>8.5318559556786702E-2</c:v>
                </c:pt>
                <c:pt idx="5802">
                  <c:v>0.10742382271468144</c:v>
                </c:pt>
                <c:pt idx="5803">
                  <c:v>0.10299168975069252</c:v>
                </c:pt>
                <c:pt idx="5804">
                  <c:v>0</c:v>
                </c:pt>
                <c:pt idx="5805">
                  <c:v>0</c:v>
                </c:pt>
                <c:pt idx="5806">
                  <c:v>0</c:v>
                </c:pt>
                <c:pt idx="5807">
                  <c:v>0</c:v>
                </c:pt>
                <c:pt idx="5808">
                  <c:v>0</c:v>
                </c:pt>
                <c:pt idx="5809">
                  <c:v>0</c:v>
                </c:pt>
                <c:pt idx="5810">
                  <c:v>7.0650969529085866E-2</c:v>
                </c:pt>
                <c:pt idx="5811">
                  <c:v>7.9085872576177288E-2</c:v>
                </c:pt>
                <c:pt idx="5812">
                  <c:v>7.5526315789473678E-2</c:v>
                </c:pt>
                <c:pt idx="5813">
                  <c:v>6.8988919667590035E-2</c:v>
                </c:pt>
                <c:pt idx="5814">
                  <c:v>7.3864265927977846E-2</c:v>
                </c:pt>
                <c:pt idx="5815">
                  <c:v>6.6426592797783929E-2</c:v>
                </c:pt>
                <c:pt idx="5816">
                  <c:v>7.077562326869806E-2</c:v>
                </c:pt>
                <c:pt idx="5817">
                  <c:v>6.0166204986149587E-2</c:v>
                </c:pt>
                <c:pt idx="5818">
                  <c:v>7.3822714681440443E-2</c:v>
                </c:pt>
                <c:pt idx="5819">
                  <c:v>7.6038781163434904E-2</c:v>
                </c:pt>
                <c:pt idx="5820">
                  <c:v>7.3822714681440443E-2</c:v>
                </c:pt>
                <c:pt idx="5821">
                  <c:v>7.077562326869806E-2</c:v>
                </c:pt>
                <c:pt idx="5822">
                  <c:v>7.5526315789473678E-2</c:v>
                </c:pt>
                <c:pt idx="5823">
                  <c:v>6.0858725761772856E-2</c:v>
                </c:pt>
                <c:pt idx="5824">
                  <c:v>7.6038781163434904E-2</c:v>
                </c:pt>
                <c:pt idx="5825">
                  <c:v>7.9085872576177288E-2</c:v>
                </c:pt>
                <c:pt idx="5826">
                  <c:v>7.0650969529085866E-2</c:v>
                </c:pt>
                <c:pt idx="5827">
                  <c:v>6.8988919667590035E-2</c:v>
                </c:pt>
                <c:pt idx="5828">
                  <c:v>6.7119113573407205E-2</c:v>
                </c:pt>
                <c:pt idx="5829">
                  <c:v>8.3670360110803324E-2</c:v>
                </c:pt>
                <c:pt idx="5830">
                  <c:v>8.4916897506925201E-2</c:v>
                </c:pt>
                <c:pt idx="5831">
                  <c:v>7.3864265927977846E-2</c:v>
                </c:pt>
                <c:pt idx="5832">
                  <c:v>7.3684210526315783E-2</c:v>
                </c:pt>
                <c:pt idx="5833">
                  <c:v>6.7576177285318562E-2</c:v>
                </c:pt>
                <c:pt idx="5834">
                  <c:v>7.5706371191135741E-2</c:v>
                </c:pt>
                <c:pt idx="5835">
                  <c:v>8.1080332409972297E-2</c:v>
                </c:pt>
                <c:pt idx="5836">
                  <c:v>7.7742382271468138E-2</c:v>
                </c:pt>
                <c:pt idx="5837">
                  <c:v>6.3476454293628803E-2</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0.17466759002770083</c:v>
                </c:pt>
                <c:pt idx="5858">
                  <c:v>0.18066481994459835</c:v>
                </c:pt>
                <c:pt idx="5859">
                  <c:v>0.16476454293628809</c:v>
                </c:pt>
                <c:pt idx="5860">
                  <c:v>0.17076177285318558</c:v>
                </c:pt>
                <c:pt idx="5861">
                  <c:v>0.16951523545706371</c:v>
                </c:pt>
                <c:pt idx="5862">
                  <c:v>0.20678670360110804</c:v>
                </c:pt>
                <c:pt idx="5863">
                  <c:v>0.18596952908587258</c:v>
                </c:pt>
                <c:pt idx="5864">
                  <c:v>0.17606648199445984</c:v>
                </c:pt>
                <c:pt idx="5865">
                  <c:v>0.19846260387811634</c:v>
                </c:pt>
                <c:pt idx="5866">
                  <c:v>0.20016620498614959</c:v>
                </c:pt>
                <c:pt idx="5867">
                  <c:v>0.17941828254847644</c:v>
                </c:pt>
                <c:pt idx="5868">
                  <c:v>0.19185595567867036</c:v>
                </c:pt>
                <c:pt idx="5869">
                  <c:v>0.17606648199445984</c:v>
                </c:pt>
                <c:pt idx="5870">
                  <c:v>0.19185595567867036</c:v>
                </c:pt>
                <c:pt idx="5871">
                  <c:v>0.17941828254847644</c:v>
                </c:pt>
                <c:pt idx="5872">
                  <c:v>0.16951523545706371</c:v>
                </c:pt>
                <c:pt idx="5873">
                  <c:v>0.18596952908587258</c:v>
                </c:pt>
                <c:pt idx="5874">
                  <c:v>0.20677285318559557</c:v>
                </c:pt>
                <c:pt idx="5875">
                  <c:v>0.19847645429362881</c:v>
                </c:pt>
                <c:pt idx="5876">
                  <c:v>0.20016620498614959</c:v>
                </c:pt>
                <c:pt idx="5877">
                  <c:v>4.8337950138504157E-2</c:v>
                </c:pt>
                <c:pt idx="5878">
                  <c:v>3.0554016620498614E-2</c:v>
                </c:pt>
                <c:pt idx="5879">
                  <c:v>4.1786703601108033E-2</c:v>
                </c:pt>
                <c:pt idx="5880">
                  <c:v>3.6952908587257617E-2</c:v>
                </c:pt>
                <c:pt idx="5881">
                  <c:v>3.4113573407202218E-2</c:v>
                </c:pt>
                <c:pt idx="5882">
                  <c:v>4.3324099722991692E-2</c:v>
                </c:pt>
                <c:pt idx="5883">
                  <c:v>3.8227146814404429E-2</c:v>
                </c:pt>
                <c:pt idx="5884">
                  <c:v>5.1108033240997233E-2</c:v>
                </c:pt>
                <c:pt idx="5885">
                  <c:v>3.1828254847645426E-2</c:v>
                </c:pt>
                <c:pt idx="5886">
                  <c:v>4.0512465373961221E-2</c:v>
                </c:pt>
                <c:pt idx="5887">
                  <c:v>3.9085872576177287E-2</c:v>
                </c:pt>
                <c:pt idx="5888">
                  <c:v>3.2686980609418284E-2</c:v>
                </c:pt>
                <c:pt idx="5889">
                  <c:v>5.1800554016620495E-2</c:v>
                </c:pt>
                <c:pt idx="5890">
                  <c:v>0</c:v>
                </c:pt>
                <c:pt idx="5891">
                  <c:v>0</c:v>
                </c:pt>
                <c:pt idx="5892">
                  <c:v>0</c:v>
                </c:pt>
                <c:pt idx="5893">
                  <c:v>0</c:v>
                </c:pt>
                <c:pt idx="5894">
                  <c:v>0</c:v>
                </c:pt>
                <c:pt idx="5895">
                  <c:v>0</c:v>
                </c:pt>
                <c:pt idx="5896">
                  <c:v>0</c:v>
                </c:pt>
                <c:pt idx="5897">
                  <c:v>1.2188365650969529E-4</c:v>
                </c:pt>
                <c:pt idx="5898">
                  <c:v>2.9681440443213296E-2</c:v>
                </c:pt>
                <c:pt idx="5899">
                  <c:v>5.260387811634349E-2</c:v>
                </c:pt>
                <c:pt idx="5900">
                  <c:v>5.131578947368421E-2</c:v>
                </c:pt>
                <c:pt idx="5901">
                  <c:v>5.131578947368421E-2</c:v>
                </c:pt>
                <c:pt idx="5902">
                  <c:v>6.1814404432132965E-2</c:v>
                </c:pt>
                <c:pt idx="5903">
                  <c:v>4.2867036011080335E-2</c:v>
                </c:pt>
                <c:pt idx="5904">
                  <c:v>5.260387811634349E-2</c:v>
                </c:pt>
                <c:pt idx="5905">
                  <c:v>4.5844875346260389E-2</c:v>
                </c:pt>
                <c:pt idx="5906">
                  <c:v>6.1814404432132965E-2</c:v>
                </c:pt>
                <c:pt idx="5907">
                  <c:v>4.5844875346260389E-2</c:v>
                </c:pt>
                <c:pt idx="5908">
                  <c:v>5.8836565096952911E-2</c:v>
                </c:pt>
                <c:pt idx="5909">
                  <c:v>6.5761772853185602E-2</c:v>
                </c:pt>
                <c:pt idx="5910">
                  <c:v>5.260387811634349E-2</c:v>
                </c:pt>
                <c:pt idx="5911">
                  <c:v>6.5761772853185602E-2</c:v>
                </c:pt>
                <c:pt idx="5912">
                  <c:v>4.2867036011080335E-2</c:v>
                </c:pt>
                <c:pt idx="5913">
                  <c:v>5.260387811634349E-2</c:v>
                </c:pt>
                <c:pt idx="5914">
                  <c:v>5.8836565096952911E-2</c:v>
                </c:pt>
                <c:pt idx="5915">
                  <c:v>6.6454293628808864E-2</c:v>
                </c:pt>
                <c:pt idx="5916">
                  <c:v>6.6454293628808864E-2</c:v>
                </c:pt>
                <c:pt idx="5917">
                  <c:v>4.5124653739612192E-2</c:v>
                </c:pt>
                <c:pt idx="5918">
                  <c:v>4.5124653739612192E-2</c:v>
                </c:pt>
                <c:pt idx="5919">
                  <c:v>6.922437673130194E-2</c:v>
                </c:pt>
                <c:pt idx="5920">
                  <c:v>4.8171745152354568E-2</c:v>
                </c:pt>
                <c:pt idx="5921">
                  <c:v>4.8171745152354568E-2</c:v>
                </c:pt>
                <c:pt idx="5922">
                  <c:v>6.922437673130194E-2</c:v>
                </c:pt>
                <c:pt idx="5923">
                  <c:v>4.6232686980609415E-2</c:v>
                </c:pt>
                <c:pt idx="5924">
                  <c:v>7.033240997229917E-2</c:v>
                </c:pt>
                <c:pt idx="5925">
                  <c:v>4.6232686980609415E-2</c:v>
                </c:pt>
                <c:pt idx="5926">
                  <c:v>5.0941828254847644E-2</c:v>
                </c:pt>
                <c:pt idx="5927">
                  <c:v>4.9279778393351799E-2</c:v>
                </c:pt>
                <c:pt idx="5928">
                  <c:v>5.0941828254847644E-2</c:v>
                </c:pt>
                <c:pt idx="5929">
                  <c:v>7.033240997229917E-2</c:v>
                </c:pt>
                <c:pt idx="5930">
                  <c:v>5.0941828254847644E-2</c:v>
                </c:pt>
                <c:pt idx="5931">
                  <c:v>6.7562326869806094E-2</c:v>
                </c:pt>
                <c:pt idx="5932">
                  <c:v>4.9279778393351799E-2</c:v>
                </c:pt>
                <c:pt idx="5933">
                  <c:v>5.0941828254847644E-2</c:v>
                </c:pt>
                <c:pt idx="5934">
                  <c:v>6.7562326869806094E-2</c:v>
                </c:pt>
                <c:pt idx="5935">
                  <c:v>0</c:v>
                </c:pt>
                <c:pt idx="5936">
                  <c:v>0</c:v>
                </c:pt>
                <c:pt idx="5937">
                  <c:v>0</c:v>
                </c:pt>
                <c:pt idx="5938">
                  <c:v>0</c:v>
                </c:pt>
                <c:pt idx="5939">
                  <c:v>0</c:v>
                </c:pt>
                <c:pt idx="5940">
                  <c:v>0</c:v>
                </c:pt>
                <c:pt idx="5941">
                  <c:v>0</c:v>
                </c:pt>
                <c:pt idx="5942">
                  <c:v>0</c:v>
                </c:pt>
                <c:pt idx="5943">
                  <c:v>0</c:v>
                </c:pt>
                <c:pt idx="5944">
                  <c:v>0</c:v>
                </c:pt>
                <c:pt idx="5945">
                  <c:v>6.709141274238227E-2</c:v>
                </c:pt>
                <c:pt idx="5946">
                  <c:v>6.2493074792243766E-2</c:v>
                </c:pt>
                <c:pt idx="5947">
                  <c:v>5.6066481994459835E-2</c:v>
                </c:pt>
                <c:pt idx="5948">
                  <c:v>6.0664819944598339E-2</c:v>
                </c:pt>
                <c:pt idx="5949">
                  <c:v>5.8864265927977839E-2</c:v>
                </c:pt>
                <c:pt idx="5950">
                  <c:v>6.5789473684210523E-2</c:v>
                </c:pt>
                <c:pt idx="5951">
                  <c:v>5.8822714681440444E-2</c:v>
                </c:pt>
                <c:pt idx="5952">
                  <c:v>6.8559556786703599E-2</c:v>
                </c:pt>
                <c:pt idx="5953">
                  <c:v>5.4265927977839336E-2</c:v>
                </c:pt>
                <c:pt idx="5954">
                  <c:v>7.0387811634349026E-2</c:v>
                </c:pt>
                <c:pt idx="5955">
                  <c:v>7.3157894736842102E-2</c:v>
                </c:pt>
                <c:pt idx="5956">
                  <c:v>6.3421052631578947E-2</c:v>
                </c:pt>
                <c:pt idx="5957">
                  <c:v>5.4265927977839336E-2</c:v>
                </c:pt>
                <c:pt idx="5958">
                  <c:v>5.8864265927977839E-2</c:v>
                </c:pt>
                <c:pt idx="5959">
                  <c:v>7.4778393351800559E-2</c:v>
                </c:pt>
                <c:pt idx="5960">
                  <c:v>6.9930747922437669E-2</c:v>
                </c:pt>
                <c:pt idx="5961">
                  <c:v>7.2008310249307483E-2</c:v>
                </c:pt>
                <c:pt idx="5962">
                  <c:v>6.0927977839335179E-2</c:v>
                </c:pt>
                <c:pt idx="5963">
                  <c:v>5.4265927977839336E-2</c:v>
                </c:pt>
                <c:pt idx="5964">
                  <c:v>6.7160664819944593E-2</c:v>
                </c:pt>
                <c:pt idx="5965">
                  <c:v>5.8822714681440444E-2</c:v>
                </c:pt>
                <c:pt idx="5966">
                  <c:v>5.6080332409972296E-2</c:v>
                </c:pt>
                <c:pt idx="5967">
                  <c:v>6.367036011080332E-2</c:v>
                </c:pt>
                <c:pt idx="5968">
                  <c:v>5.9113573407202219E-2</c:v>
                </c:pt>
                <c:pt idx="5969">
                  <c:v>0.24099722991689751</c:v>
                </c:pt>
                <c:pt idx="5970">
                  <c:v>0.24099722991689751</c:v>
                </c:pt>
                <c:pt idx="5971">
                  <c:v>0.24099722991689751</c:v>
                </c:pt>
                <c:pt idx="5972">
                  <c:v>0.24099722991689751</c:v>
                </c:pt>
                <c:pt idx="5973">
                  <c:v>5.4598337950138506E-2</c:v>
                </c:pt>
                <c:pt idx="5974">
                  <c:v>5.1855955678670358E-2</c:v>
                </c:pt>
                <c:pt idx="5975">
                  <c:v>5.473684210526316E-2</c:v>
                </c:pt>
                <c:pt idx="5976">
                  <c:v>5.227146814404432E-2</c:v>
                </c:pt>
                <c:pt idx="5977">
                  <c:v>5.60387811634349E-2</c:v>
                </c:pt>
                <c:pt idx="5978">
                  <c:v>5.3545706371191139E-2</c:v>
                </c:pt>
                <c:pt idx="5979">
                  <c:v>9.3850415512465368E-2</c:v>
                </c:pt>
                <c:pt idx="5980">
                  <c:v>9.5789473684210522E-2</c:v>
                </c:pt>
                <c:pt idx="5981">
                  <c:v>9.9667590027700828E-2</c:v>
                </c:pt>
                <c:pt idx="5982">
                  <c:v>8.9972299168975076E-2</c:v>
                </c:pt>
                <c:pt idx="5983">
                  <c:v>9.1315789473684211E-2</c:v>
                </c:pt>
                <c:pt idx="5984">
                  <c:v>9.7132963988919671E-2</c:v>
                </c:pt>
                <c:pt idx="5985">
                  <c:v>9.5193905817174518E-2</c:v>
                </c:pt>
                <c:pt idx="5986">
                  <c:v>0.10101108033240998</c:v>
                </c:pt>
                <c:pt idx="5987">
                  <c:v>0.10134349030470914</c:v>
                </c:pt>
                <c:pt idx="5988">
                  <c:v>9.5526315789473681E-2</c:v>
                </c:pt>
                <c:pt idx="5989">
                  <c:v>9.7465373961218835E-2</c:v>
                </c:pt>
                <c:pt idx="5990">
                  <c:v>9.1648199445983375E-2</c:v>
                </c:pt>
                <c:pt idx="5991">
                  <c:v>0</c:v>
                </c:pt>
                <c:pt idx="5992">
                  <c:v>0</c:v>
                </c:pt>
                <c:pt idx="5993">
                  <c:v>0</c:v>
                </c:pt>
                <c:pt idx="5994">
                  <c:v>0</c:v>
                </c:pt>
                <c:pt idx="5995">
                  <c:v>0</c:v>
                </c:pt>
                <c:pt idx="5996">
                  <c:v>0</c:v>
                </c:pt>
                <c:pt idx="5997">
                  <c:v>9.9099722991689745E-2</c:v>
                </c:pt>
                <c:pt idx="5998">
                  <c:v>9.3559556786703607E-2</c:v>
                </c:pt>
                <c:pt idx="5999">
                  <c:v>7.472299168975069E-2</c:v>
                </c:pt>
                <c:pt idx="6000">
                  <c:v>9.7991689750692515E-2</c:v>
                </c:pt>
                <c:pt idx="6001">
                  <c:v>0.11088642659279778</c:v>
                </c:pt>
                <c:pt idx="6002">
                  <c:v>0.11800554016620499</c:v>
                </c:pt>
                <c:pt idx="6003">
                  <c:v>8.3864265927977841E-2</c:v>
                </c:pt>
                <c:pt idx="6004">
                  <c:v>9.8753462603878114E-2</c:v>
                </c:pt>
                <c:pt idx="6005">
                  <c:v>8.462603878116344E-2</c:v>
                </c:pt>
                <c:pt idx="6006">
                  <c:v>9.4321329639889193E-2</c:v>
                </c:pt>
                <c:pt idx="6007">
                  <c:v>0.11164819944598338</c:v>
                </c:pt>
                <c:pt idx="6008">
                  <c:v>0.11876731301939059</c:v>
                </c:pt>
                <c:pt idx="6009">
                  <c:v>7.5900277008310243E-2</c:v>
                </c:pt>
                <c:pt idx="6010">
                  <c:v>9.9861495844875345E-2</c:v>
                </c:pt>
                <c:pt idx="6011">
                  <c:v>8.7257617728531855E-2</c:v>
                </c:pt>
                <c:pt idx="6012">
                  <c:v>0</c:v>
                </c:pt>
                <c:pt idx="6013">
                  <c:v>7.0637119113573413E-2</c:v>
                </c:pt>
                <c:pt idx="6014">
                  <c:v>6.5096952908587261E-2</c:v>
                </c:pt>
                <c:pt idx="6015">
                  <c:v>5.4016620498614956E-2</c:v>
                </c:pt>
                <c:pt idx="6016">
                  <c:v>9.2243767313019392E-2</c:v>
                </c:pt>
                <c:pt idx="6017">
                  <c:v>6.0803324099722993E-2</c:v>
                </c:pt>
                <c:pt idx="6018">
                  <c:v>6.5900277008310248E-2</c:v>
                </c:pt>
                <c:pt idx="6019">
                  <c:v>5.4958448753462605E-2</c:v>
                </c:pt>
                <c:pt idx="6020">
                  <c:v>7.1191135734072028E-2</c:v>
                </c:pt>
                <c:pt idx="6021">
                  <c:v>9.2797783933518008E-2</c:v>
                </c:pt>
                <c:pt idx="6022">
                  <c:v>6.1883656509695288E-2</c:v>
                </c:pt>
                <c:pt idx="6023">
                  <c:v>7.7396121883656507E-2</c:v>
                </c:pt>
                <c:pt idx="6024">
                  <c:v>6.1329639889196673E-2</c:v>
                </c:pt>
                <c:pt idx="6025">
                  <c:v>6.4099722991689756E-2</c:v>
                </c:pt>
                <c:pt idx="6026">
                  <c:v>5.5789473684210528E-2</c:v>
                </c:pt>
                <c:pt idx="6027">
                  <c:v>9.4293628808864272E-2</c:v>
                </c:pt>
                <c:pt idx="6028">
                  <c:v>7.8379501385041545E-2</c:v>
                </c:pt>
                <c:pt idx="6029">
                  <c:v>6.3421052631578947E-2</c:v>
                </c:pt>
                <c:pt idx="6030">
                  <c:v>6.425207756232687E-2</c:v>
                </c:pt>
                <c:pt idx="6031">
                  <c:v>7.7548476454293636E-2</c:v>
                </c:pt>
                <c:pt idx="6032">
                  <c:v>8.585872576177285E-2</c:v>
                </c:pt>
                <c:pt idx="6033">
                  <c:v>6.9238227146814407E-2</c:v>
                </c:pt>
                <c:pt idx="6034">
                  <c:v>7.006925207756233E-2</c:v>
                </c:pt>
                <c:pt idx="6035">
                  <c:v>7.9487534626038775E-2</c:v>
                </c:pt>
                <c:pt idx="6036">
                  <c:v>8.696675900277008E-2</c:v>
                </c:pt>
                <c:pt idx="6037">
                  <c:v>6.4529085872576178E-2</c:v>
                </c:pt>
                <c:pt idx="6038">
                  <c:v>7.1177285318559561E-2</c:v>
                </c:pt>
                <c:pt idx="6039">
                  <c:v>7.0346260387811638E-2</c:v>
                </c:pt>
                <c:pt idx="6040">
                  <c:v>6.3698060941828255E-2</c:v>
                </c:pt>
                <c:pt idx="6041">
                  <c:v>7.8656509695290852E-2</c:v>
                </c:pt>
                <c:pt idx="6042">
                  <c:v>9.4168975069252078E-2</c:v>
                </c:pt>
                <c:pt idx="6043">
                  <c:v>6.5498614958448748E-2</c:v>
                </c:pt>
                <c:pt idx="6044">
                  <c:v>9.1398891966759002E-2</c:v>
                </c:pt>
                <c:pt idx="6045">
                  <c:v>7.1177285318559561E-2</c:v>
                </c:pt>
                <c:pt idx="6046">
                  <c:v>0.10026315789473685</c:v>
                </c:pt>
                <c:pt idx="6047">
                  <c:v>8.4182825484764537E-2</c:v>
                </c:pt>
                <c:pt idx="6048">
                  <c:v>5.5941828254847642E-2</c:v>
                </c:pt>
                <c:pt idx="6049">
                  <c:v>5.344875346260388E-2</c:v>
                </c:pt>
                <c:pt idx="6050">
                  <c:v>5.732686980609418E-2</c:v>
                </c:pt>
                <c:pt idx="6051">
                  <c:v>6.3698060941828255E-2</c:v>
                </c:pt>
                <c:pt idx="6052">
                  <c:v>5.7603878116343488E-2</c:v>
                </c:pt>
                <c:pt idx="6053">
                  <c:v>6.1481994459833794E-2</c:v>
                </c:pt>
                <c:pt idx="6054">
                  <c:v>4.8739612188365651E-2</c:v>
                </c:pt>
                <c:pt idx="6055">
                  <c:v>5.2063711911357342E-2</c:v>
                </c:pt>
                <c:pt idx="6056">
                  <c:v>5.9819944598337949E-2</c:v>
                </c:pt>
                <c:pt idx="6057">
                  <c:v>6.0927977839335179E-2</c:v>
                </c:pt>
                <c:pt idx="6058">
                  <c:v>5.5941828254847642E-2</c:v>
                </c:pt>
                <c:pt idx="6059">
                  <c:v>5.732686980609418E-2</c:v>
                </c:pt>
                <c:pt idx="6060">
                  <c:v>6.4806094182825486E-2</c:v>
                </c:pt>
                <c:pt idx="6061">
                  <c:v>6.0650969529085871E-2</c:v>
                </c:pt>
                <c:pt idx="6062">
                  <c:v>5.6772853185595565E-2</c:v>
                </c:pt>
                <c:pt idx="6063">
                  <c:v>5.344875346260388E-2</c:v>
                </c:pt>
                <c:pt idx="6064">
                  <c:v>5.2063711911357342E-2</c:v>
                </c:pt>
                <c:pt idx="6065">
                  <c:v>4.8739612188365651E-2</c:v>
                </c:pt>
                <c:pt idx="6066">
                  <c:v>7.0346260387811638E-2</c:v>
                </c:pt>
                <c:pt idx="6067">
                  <c:v>6.6468144044321331E-2</c:v>
                </c:pt>
                <c:pt idx="6068">
                  <c:v>6.1481994459833794E-2</c:v>
                </c:pt>
                <c:pt idx="6069">
                  <c:v>5.6772853185595565E-2</c:v>
                </c:pt>
                <c:pt idx="6070">
                  <c:v>6.5637119113573408E-2</c:v>
                </c:pt>
                <c:pt idx="6071">
                  <c:v>5.2617728531855958E-2</c:v>
                </c:pt>
                <c:pt idx="6072">
                  <c:v>7.1177285318559561E-2</c:v>
                </c:pt>
                <c:pt idx="6073">
                  <c:v>6.1481994459833794E-2</c:v>
                </c:pt>
                <c:pt idx="6074">
                  <c:v>5.732686980609418E-2</c:v>
                </c:pt>
                <c:pt idx="6075">
                  <c:v>4.9293628808864266E-2</c:v>
                </c:pt>
                <c:pt idx="6076">
                  <c:v>6.7022160664819946E-2</c:v>
                </c:pt>
                <c:pt idx="6077">
                  <c:v>6.1481994459833794E-2</c:v>
                </c:pt>
                <c:pt idx="6078">
                  <c:v>7.2562326869806099E-2</c:v>
                </c:pt>
                <c:pt idx="6079">
                  <c:v>5.8711911357340718E-2</c:v>
                </c:pt>
                <c:pt idx="6080">
                  <c:v>8.0318559556786698E-2</c:v>
                </c:pt>
                <c:pt idx="6081">
                  <c:v>6.3698060941828255E-2</c:v>
                </c:pt>
                <c:pt idx="6082">
                  <c:v>6.9238227146814407E-2</c:v>
                </c:pt>
                <c:pt idx="6083">
                  <c:v>5.8157894736842103E-2</c:v>
                </c:pt>
                <c:pt idx="6084">
                  <c:v>6.0927977839335179E-2</c:v>
                </c:pt>
                <c:pt idx="6085">
                  <c:v>6.6468144044321331E-2</c:v>
                </c:pt>
                <c:pt idx="6086">
                  <c:v>6.3698060941828255E-2</c:v>
                </c:pt>
                <c:pt idx="6087">
                  <c:v>8.2257617728531851E-2</c:v>
                </c:pt>
                <c:pt idx="6088">
                  <c:v>6.2313019390581717E-2</c:v>
                </c:pt>
                <c:pt idx="6089">
                  <c:v>6.3698060941828255E-2</c:v>
                </c:pt>
                <c:pt idx="6090">
                  <c:v>7.0623268698060945E-2</c:v>
                </c:pt>
                <c:pt idx="6091">
                  <c:v>6.5083102493074793E-2</c:v>
                </c:pt>
                <c:pt idx="6092">
                  <c:v>6.7853185595567869E-2</c:v>
                </c:pt>
                <c:pt idx="6093">
                  <c:v>5.9542936288088641E-2</c:v>
                </c:pt>
                <c:pt idx="6094">
                  <c:v>6.2216066481994459E-2</c:v>
                </c:pt>
                <c:pt idx="6095">
                  <c:v>8.8019390581717455E-2</c:v>
                </c:pt>
                <c:pt idx="6096">
                  <c:v>7.091412742382272E-2</c:v>
                </c:pt>
                <c:pt idx="6097">
                  <c:v>7.077562326869806E-2</c:v>
                </c:pt>
                <c:pt idx="6098">
                  <c:v>9.3698060941828254E-2</c:v>
                </c:pt>
                <c:pt idx="6099">
                  <c:v>7.8254847645429365E-2</c:v>
                </c:pt>
                <c:pt idx="6100">
                  <c:v>7.8421052631578947E-2</c:v>
                </c:pt>
                <c:pt idx="6101">
                  <c:v>6.9875346260387813E-2</c:v>
                </c:pt>
                <c:pt idx="6102">
                  <c:v>8.9058171745152348E-2</c:v>
                </c:pt>
                <c:pt idx="6103">
                  <c:v>9.4722991689750694E-2</c:v>
                </c:pt>
                <c:pt idx="6104">
                  <c:v>7.2756232686980615E-2</c:v>
                </c:pt>
                <c:pt idx="6105">
                  <c:v>6.270083102493075E-2</c:v>
                </c:pt>
                <c:pt idx="6106">
                  <c:v>0.11217451523545706</c:v>
                </c:pt>
                <c:pt idx="6107">
                  <c:v>7.893351800554016E-2</c:v>
                </c:pt>
                <c:pt idx="6108">
                  <c:v>7.3670360110803329E-2</c:v>
                </c:pt>
                <c:pt idx="6109">
                  <c:v>9.9432132963988923E-2</c:v>
                </c:pt>
                <c:pt idx="6110">
                  <c:v>9.0013850415512464E-2</c:v>
                </c:pt>
                <c:pt idx="6111">
                  <c:v>0.22382271468144044</c:v>
                </c:pt>
                <c:pt idx="6112">
                  <c:v>0.34238227146814404</c:v>
                </c:pt>
                <c:pt idx="6113">
                  <c:v>0.25263157894736843</c:v>
                </c:pt>
                <c:pt idx="6114">
                  <c:v>0.26675900277008308</c:v>
                </c:pt>
                <c:pt idx="6115">
                  <c:v>0.30858725761772854</c:v>
                </c:pt>
                <c:pt idx="6116">
                  <c:v>0.21080332409972299</c:v>
                </c:pt>
                <c:pt idx="6117">
                  <c:v>0.22382271468144044</c:v>
                </c:pt>
                <c:pt idx="6118">
                  <c:v>0.21080332409972299</c:v>
                </c:pt>
                <c:pt idx="6119">
                  <c:v>0.21606648199445982</c:v>
                </c:pt>
                <c:pt idx="6120">
                  <c:v>0.30858725761772854</c:v>
                </c:pt>
                <c:pt idx="6121">
                  <c:v>0.22797783933518007</c:v>
                </c:pt>
                <c:pt idx="6122">
                  <c:v>0.25263157894736843</c:v>
                </c:pt>
                <c:pt idx="6123">
                  <c:v>0.34238227146814404</c:v>
                </c:pt>
                <c:pt idx="6124">
                  <c:v>0.26675900277008308</c:v>
                </c:pt>
                <c:pt idx="6125">
                  <c:v>0.10450138504155125</c:v>
                </c:pt>
                <c:pt idx="6126">
                  <c:v>9.0304709141274239E-2</c:v>
                </c:pt>
                <c:pt idx="6127">
                  <c:v>0.1064404432132964</c:v>
                </c:pt>
                <c:pt idx="6128">
                  <c:v>9.2105263157894732E-2</c:v>
                </c:pt>
                <c:pt idx="6129">
                  <c:v>0.10728531855955678</c:v>
                </c:pt>
                <c:pt idx="6130">
                  <c:v>9.2950138504155122E-2</c:v>
                </c:pt>
                <c:pt idx="6131">
                  <c:v>0</c:v>
                </c:pt>
                <c:pt idx="6132">
                  <c:v>0</c:v>
                </c:pt>
                <c:pt idx="6133">
                  <c:v>0</c:v>
                </c:pt>
                <c:pt idx="6134">
                  <c:v>4.9307479224376736E-4</c:v>
                </c:pt>
                <c:pt idx="6135">
                  <c:v>6.7257617728531852E-2</c:v>
                </c:pt>
                <c:pt idx="6136">
                  <c:v>7.5138504155124658E-2</c:v>
                </c:pt>
                <c:pt idx="6137">
                  <c:v>5.662049861495845E-2</c:v>
                </c:pt>
                <c:pt idx="6138">
                  <c:v>5.662049861495845E-2</c:v>
                </c:pt>
                <c:pt idx="6139">
                  <c:v>6.0927977839335179E-2</c:v>
                </c:pt>
                <c:pt idx="6140">
                  <c:v>7.9916897506925211E-2</c:v>
                </c:pt>
                <c:pt idx="6141">
                  <c:v>8.2520775623268691E-2</c:v>
                </c:pt>
                <c:pt idx="6142">
                  <c:v>6.1980609418282546E-2</c:v>
                </c:pt>
                <c:pt idx="6143">
                  <c:v>5.3573407202216067E-2</c:v>
                </c:pt>
                <c:pt idx="6144">
                  <c:v>8.2520775623268691E-2</c:v>
                </c:pt>
                <c:pt idx="6145">
                  <c:v>6.7257617728531852E-2</c:v>
                </c:pt>
                <c:pt idx="6146">
                  <c:v>8.8434903047091409E-2</c:v>
                </c:pt>
                <c:pt idx="6147">
                  <c:v>7.2313019390581712E-2</c:v>
                </c:pt>
                <c:pt idx="6148">
                  <c:v>6.1980609418282546E-2</c:v>
                </c:pt>
                <c:pt idx="6149">
                  <c:v>6.9016620498614956E-2</c:v>
                </c:pt>
                <c:pt idx="6150">
                  <c:v>6.9515235457063715E-2</c:v>
                </c:pt>
                <c:pt idx="6151">
                  <c:v>7.2340720221606647E-2</c:v>
                </c:pt>
                <c:pt idx="6152">
                  <c:v>6.0927977839335179E-2</c:v>
                </c:pt>
                <c:pt idx="6153">
                  <c:v>9.4168975069252078E-2</c:v>
                </c:pt>
                <c:pt idx="6154">
                  <c:v>6.9016620498614956E-2</c:v>
                </c:pt>
                <c:pt idx="6155">
                  <c:v>7.2313019390581712E-2</c:v>
                </c:pt>
                <c:pt idx="6156">
                  <c:v>7.2340720221606647E-2</c:v>
                </c:pt>
                <c:pt idx="6157">
                  <c:v>5.3573407202216067E-2</c:v>
                </c:pt>
                <c:pt idx="6158">
                  <c:v>6.7257617728531852E-2</c:v>
                </c:pt>
                <c:pt idx="6159">
                  <c:v>8.9390581717451525E-2</c:v>
                </c:pt>
                <c:pt idx="6160">
                  <c:v>7.893351800554016E-2</c:v>
                </c:pt>
                <c:pt idx="6161">
                  <c:v>6.3019390581717447E-2</c:v>
                </c:pt>
                <c:pt idx="6162">
                  <c:v>6.3019390581717447E-2</c:v>
                </c:pt>
                <c:pt idx="6163">
                  <c:v>7.3157894736842102E-2</c:v>
                </c:pt>
                <c:pt idx="6164">
                  <c:v>6.0872576177285316E-2</c:v>
                </c:pt>
                <c:pt idx="6165">
                  <c:v>9.6495844875346265E-2</c:v>
                </c:pt>
                <c:pt idx="6166">
                  <c:v>5.662049861495845E-2</c:v>
                </c:pt>
                <c:pt idx="6167">
                  <c:v>6.0872576177285316E-2</c:v>
                </c:pt>
                <c:pt idx="6168">
                  <c:v>5.662049861495845E-2</c:v>
                </c:pt>
                <c:pt idx="6169">
                  <c:v>6.7257617728531852E-2</c:v>
                </c:pt>
                <c:pt idx="6170">
                  <c:v>7.3157894736842102E-2</c:v>
                </c:pt>
                <c:pt idx="6171">
                  <c:v>8.9390581717451525E-2</c:v>
                </c:pt>
                <c:pt idx="6172">
                  <c:v>7.893351800554016E-2</c:v>
                </c:pt>
                <c:pt idx="6173">
                  <c:v>7.5609418282548482E-2</c:v>
                </c:pt>
                <c:pt idx="6174">
                  <c:v>7.2008310249307483E-2</c:v>
                </c:pt>
                <c:pt idx="6175">
                  <c:v>5.662049861495845E-2</c:v>
                </c:pt>
                <c:pt idx="6176">
                  <c:v>6.0872576177285316E-2</c:v>
                </c:pt>
                <c:pt idx="6177">
                  <c:v>8.0318559556786698E-2</c:v>
                </c:pt>
                <c:pt idx="6178">
                  <c:v>6.5083102493074793E-2</c:v>
                </c:pt>
                <c:pt idx="6179">
                  <c:v>8.8628808864265926E-2</c:v>
                </c:pt>
                <c:pt idx="6180">
                  <c:v>1.2520775623268698E-3</c:v>
                </c:pt>
                <c:pt idx="6181">
                  <c:v>2.4349030470914128E-3</c:v>
                </c:pt>
                <c:pt idx="6182">
                  <c:v>1.9806094182825483E-3</c:v>
                </c:pt>
                <c:pt idx="6183">
                  <c:v>1.850415512465374E-3</c:v>
                </c:pt>
                <c:pt idx="6184">
                  <c:v>7.8947368421052627E-2</c:v>
                </c:pt>
                <c:pt idx="6185">
                  <c:v>7.0083102493074798E-2</c:v>
                </c:pt>
                <c:pt idx="6186">
                  <c:v>5.817174515235457E-2</c:v>
                </c:pt>
                <c:pt idx="6187">
                  <c:v>6.1357340720221608E-2</c:v>
                </c:pt>
                <c:pt idx="6188">
                  <c:v>7.2160664819944598E-2</c:v>
                </c:pt>
                <c:pt idx="6189">
                  <c:v>6.869806094182826E-2</c:v>
                </c:pt>
                <c:pt idx="6190">
                  <c:v>7.5484764542936289E-2</c:v>
                </c:pt>
                <c:pt idx="6191">
                  <c:v>6.6897506925207753E-2</c:v>
                </c:pt>
                <c:pt idx="6192">
                  <c:v>8.0055401662049858E-2</c:v>
                </c:pt>
                <c:pt idx="6193">
                  <c:v>6.7728531855955676E-2</c:v>
                </c:pt>
                <c:pt idx="6194">
                  <c:v>6.2188365650969531E-2</c:v>
                </c:pt>
                <c:pt idx="6195">
                  <c:v>7.3268698060941828E-2</c:v>
                </c:pt>
                <c:pt idx="6196">
                  <c:v>5.9002770083102493E-2</c:v>
                </c:pt>
                <c:pt idx="6197">
                  <c:v>7.6315789473684212E-2</c:v>
                </c:pt>
                <c:pt idx="6198">
                  <c:v>7.091412742382272E-2</c:v>
                </c:pt>
                <c:pt idx="6199">
                  <c:v>6.9529085872576182E-2</c:v>
                </c:pt>
                <c:pt idx="6200">
                  <c:v>7.6204986149584486E-2</c:v>
                </c:pt>
                <c:pt idx="6201">
                  <c:v>7.6952908587257618E-2</c:v>
                </c:pt>
                <c:pt idx="6202">
                  <c:v>9.944598337950139E-2</c:v>
                </c:pt>
                <c:pt idx="6203">
                  <c:v>0.10958448753462603</c:v>
                </c:pt>
                <c:pt idx="6204">
                  <c:v>9.0941828254847645E-2</c:v>
                </c:pt>
                <c:pt idx="6205">
                  <c:v>8.088642659279778E-2</c:v>
                </c:pt>
                <c:pt idx="6206">
                  <c:v>9.0027700831024932E-2</c:v>
                </c:pt>
                <c:pt idx="6207">
                  <c:v>8.5346260387811637E-2</c:v>
                </c:pt>
                <c:pt idx="6208">
                  <c:v>9.4764542936288082E-2</c:v>
                </c:pt>
                <c:pt idx="6209">
                  <c:v>8.6260387811634351E-2</c:v>
                </c:pt>
                <c:pt idx="6210">
                  <c:v>0.11426592797783934</c:v>
                </c:pt>
                <c:pt idx="6211">
                  <c:v>8.1634349030470912E-2</c:v>
                </c:pt>
                <c:pt idx="6212">
                  <c:v>8.6288088642659286E-2</c:v>
                </c:pt>
                <c:pt idx="6213">
                  <c:v>0.1</c:v>
                </c:pt>
                <c:pt idx="6214">
                  <c:v>0.10972299168975069</c:v>
                </c:pt>
                <c:pt idx="6215">
                  <c:v>0.11440443213296399</c:v>
                </c:pt>
                <c:pt idx="6216">
                  <c:v>7.7091412742382265E-2</c:v>
                </c:pt>
                <c:pt idx="6217">
                  <c:v>9.5318559556786697E-2</c:v>
                </c:pt>
                <c:pt idx="6218">
                  <c:v>9.096952908587258E-2</c:v>
                </c:pt>
                <c:pt idx="6219">
                  <c:v>8.1772853185595573E-2</c:v>
                </c:pt>
                <c:pt idx="6220">
                  <c:v>9.9141274238227148E-2</c:v>
                </c:pt>
                <c:pt idx="6221">
                  <c:v>8.5817174515235461E-2</c:v>
                </c:pt>
                <c:pt idx="6222">
                  <c:v>9.4459833795013853E-2</c:v>
                </c:pt>
                <c:pt idx="6223">
                  <c:v>7.8365650969529091E-2</c:v>
                </c:pt>
                <c:pt idx="6224">
                  <c:v>0.11099722991689751</c:v>
                </c:pt>
                <c:pt idx="6225">
                  <c:v>9.0498614958448756E-2</c:v>
                </c:pt>
                <c:pt idx="6226">
                  <c:v>0.1156786703601108</c:v>
                </c:pt>
                <c:pt idx="6227">
                  <c:v>8.3047091412742385E-2</c:v>
                </c:pt>
                <c:pt idx="6228">
                  <c:v>0.17340720221606648</c:v>
                </c:pt>
                <c:pt idx="6229">
                  <c:v>0.17991689750692522</c:v>
                </c:pt>
                <c:pt idx="6230">
                  <c:v>0.20110803324099724</c:v>
                </c:pt>
                <c:pt idx="6231">
                  <c:v>0.17922437673130193</c:v>
                </c:pt>
                <c:pt idx="6232">
                  <c:v>0.20041551246537395</c:v>
                </c:pt>
                <c:pt idx="6233">
                  <c:v>1.3019390581717451E-4</c:v>
                </c:pt>
                <c:pt idx="6234">
                  <c:v>1.5235457063711912E-3</c:v>
                </c:pt>
                <c:pt idx="6235">
                  <c:v>6.1218836565096952E-4</c:v>
                </c:pt>
                <c:pt idx="6236">
                  <c:v>0</c:v>
                </c:pt>
                <c:pt idx="6237">
                  <c:v>3.9335180055401664E-4</c:v>
                </c:pt>
                <c:pt idx="6238">
                  <c:v>3.6011080332409972E-5</c:v>
                </c:pt>
                <c:pt idx="6239">
                  <c:v>8.1163434903047096E-4</c:v>
                </c:pt>
                <c:pt idx="6240">
                  <c:v>7.7839335180055402E-4</c:v>
                </c:pt>
                <c:pt idx="6241">
                  <c:v>0</c:v>
                </c:pt>
                <c:pt idx="6242">
                  <c:v>0</c:v>
                </c:pt>
                <c:pt idx="6243">
                  <c:v>3.185595567867036E-4</c:v>
                </c:pt>
                <c:pt idx="6244">
                  <c:v>0</c:v>
                </c:pt>
                <c:pt idx="6245">
                  <c:v>1.1080332409972299E-4</c:v>
                </c:pt>
                <c:pt idx="6246">
                  <c:v>1.1717451523545707E-3</c:v>
                </c:pt>
                <c:pt idx="6247">
                  <c:v>5.2077562326869806E-4</c:v>
                </c:pt>
                <c:pt idx="6248">
                  <c:v>1.9362880886426594E-3</c:v>
                </c:pt>
                <c:pt idx="6249">
                  <c:v>8.6149584487534622E-4</c:v>
                </c:pt>
                <c:pt idx="6250">
                  <c:v>1.9141274238227146E-3</c:v>
                </c:pt>
                <c:pt idx="6251">
                  <c:v>5.4570637119113574E-4</c:v>
                </c:pt>
                <c:pt idx="6252">
                  <c:v>1.5318559556786705E-3</c:v>
                </c:pt>
                <c:pt idx="6253">
                  <c:v>1.1329639889196676E-3</c:v>
                </c:pt>
                <c:pt idx="6254">
                  <c:v>2.5263157894736842E-3</c:v>
                </c:pt>
                <c:pt idx="6255">
                  <c:v>0</c:v>
                </c:pt>
                <c:pt idx="6256">
                  <c:v>1.3795013850415512E-3</c:v>
                </c:pt>
                <c:pt idx="6257">
                  <c:v>1.4930747922437674E-3</c:v>
                </c:pt>
                <c:pt idx="6258">
                  <c:v>0</c:v>
                </c:pt>
                <c:pt idx="6259">
                  <c:v>8.7867036011080327E-2</c:v>
                </c:pt>
                <c:pt idx="6260">
                  <c:v>0.10531855955678671</c:v>
                </c:pt>
                <c:pt idx="6261">
                  <c:v>9.6869806094182831E-2</c:v>
                </c:pt>
                <c:pt idx="6262">
                  <c:v>8.6204986149584481E-2</c:v>
                </c:pt>
                <c:pt idx="6263">
                  <c:v>0.10975069252077563</c:v>
                </c:pt>
                <c:pt idx="6264">
                  <c:v>0.10240997229916897</c:v>
                </c:pt>
                <c:pt idx="6265">
                  <c:v>8.1634349030470912E-2</c:v>
                </c:pt>
                <c:pt idx="6266">
                  <c:v>9.0637119113573403E-2</c:v>
                </c:pt>
                <c:pt idx="6267">
                  <c:v>9.6869806094182831E-2</c:v>
                </c:pt>
                <c:pt idx="6268">
                  <c:v>9.2437673130193909E-2</c:v>
                </c:pt>
                <c:pt idx="6269">
                  <c:v>7.7202216066481991E-2</c:v>
                </c:pt>
                <c:pt idx="6270">
                  <c:v>8.3434903047091419E-2</c:v>
                </c:pt>
                <c:pt idx="6271">
                  <c:v>9.7977839335180061E-2</c:v>
                </c:pt>
                <c:pt idx="6272">
                  <c:v>0.10130193905817174</c:v>
                </c:pt>
                <c:pt idx="6273">
                  <c:v>0.10375346260387812</c:v>
                </c:pt>
                <c:pt idx="6274">
                  <c:v>0.12346260387811635</c:v>
                </c:pt>
                <c:pt idx="6275">
                  <c:v>0.10209141274238227</c:v>
                </c:pt>
                <c:pt idx="6276">
                  <c:v>0.10209141274238227</c:v>
                </c:pt>
                <c:pt idx="6277">
                  <c:v>9.9321329639889197E-2</c:v>
                </c:pt>
                <c:pt idx="6278">
                  <c:v>8.7479224376731307E-2</c:v>
                </c:pt>
                <c:pt idx="6279">
                  <c:v>9.433518005540166E-2</c:v>
                </c:pt>
                <c:pt idx="6280">
                  <c:v>8.2950138504155127E-2</c:v>
                </c:pt>
                <c:pt idx="6281">
                  <c:v>9.7105263157894736E-2</c:v>
                </c:pt>
                <c:pt idx="6282">
                  <c:v>7.796398891966759E-2</c:v>
                </c:pt>
                <c:pt idx="6283">
                  <c:v>8.9695290858725768E-2</c:v>
                </c:pt>
                <c:pt idx="6284">
                  <c:v>8.4709141274238231E-2</c:v>
                </c:pt>
                <c:pt idx="6285">
                  <c:v>9.246537396121883E-2</c:v>
                </c:pt>
                <c:pt idx="6286">
                  <c:v>0.10850415512465374</c:v>
                </c:pt>
                <c:pt idx="6287">
                  <c:v>0.11349030470914127</c:v>
                </c:pt>
                <c:pt idx="6288">
                  <c:v>9.7105263157894736E-2</c:v>
                </c:pt>
                <c:pt idx="6289">
                  <c:v>9.8767313019390582E-2</c:v>
                </c:pt>
                <c:pt idx="6290">
                  <c:v>0.1031994459833795</c:v>
                </c:pt>
                <c:pt idx="6291">
                  <c:v>9.5443213296398891E-2</c:v>
                </c:pt>
                <c:pt idx="6292">
                  <c:v>0.10486149584487535</c:v>
                </c:pt>
                <c:pt idx="6293">
                  <c:v>9.9875346260387812E-2</c:v>
                </c:pt>
                <c:pt idx="6294">
                  <c:v>0.12484764542936289</c:v>
                </c:pt>
                <c:pt idx="6295">
                  <c:v>0.1031994459833795</c:v>
                </c:pt>
                <c:pt idx="6296">
                  <c:v>8.5955678670360108E-2</c:v>
                </c:pt>
                <c:pt idx="6297">
                  <c:v>9.8213296398891967E-2</c:v>
                </c:pt>
                <c:pt idx="6298">
                  <c:v>0.10042936288088643</c:v>
                </c:pt>
                <c:pt idx="6299">
                  <c:v>9.0941828254847645E-2</c:v>
                </c:pt>
                <c:pt idx="6300">
                  <c:v>8.4196675900277004E-2</c:v>
                </c:pt>
                <c:pt idx="6301">
                  <c:v>0.10988919667590027</c:v>
                </c:pt>
                <c:pt idx="6302">
                  <c:v>9.3711911357340721E-2</c:v>
                </c:pt>
                <c:pt idx="6303">
                  <c:v>0.11487534626038781</c:v>
                </c:pt>
                <c:pt idx="6304">
                  <c:v>8.8725761772853184E-2</c:v>
                </c:pt>
                <c:pt idx="6305">
                  <c:v>7.9210526315789467E-2</c:v>
                </c:pt>
                <c:pt idx="6306">
                  <c:v>9.8213296398891967E-2</c:v>
                </c:pt>
                <c:pt idx="6307">
                  <c:v>0</c:v>
                </c:pt>
                <c:pt idx="6308">
                  <c:v>2.9501385041551245E-3</c:v>
                </c:pt>
                <c:pt idx="6309">
                  <c:v>3.7867036011080333E-3</c:v>
                </c:pt>
                <c:pt idx="6310">
                  <c:v>5.1052631578947369E-3</c:v>
                </c:pt>
                <c:pt idx="6311">
                  <c:v>3.8975069252077561E-3</c:v>
                </c:pt>
                <c:pt idx="6312">
                  <c:v>6.6759002770083106E-2</c:v>
                </c:pt>
                <c:pt idx="6313">
                  <c:v>5.9833795013850416E-2</c:v>
                </c:pt>
                <c:pt idx="6314">
                  <c:v>6.2603878116343492E-2</c:v>
                </c:pt>
                <c:pt idx="6315">
                  <c:v>0</c:v>
                </c:pt>
                <c:pt idx="6316">
                  <c:v>0</c:v>
                </c:pt>
                <c:pt idx="6317">
                  <c:v>0</c:v>
                </c:pt>
                <c:pt idx="6318">
                  <c:v>5.3739612188365648E-4</c:v>
                </c:pt>
                <c:pt idx="6319">
                  <c:v>0</c:v>
                </c:pt>
                <c:pt idx="6320">
                  <c:v>2.4376731301939059E-4</c:v>
                </c:pt>
                <c:pt idx="6321">
                  <c:v>0</c:v>
                </c:pt>
                <c:pt idx="6322">
                  <c:v>0</c:v>
                </c:pt>
                <c:pt idx="6323">
                  <c:v>1.7728531855955678E-4</c:v>
                </c:pt>
                <c:pt idx="6324">
                  <c:v>8.4210526315789478E-4</c:v>
                </c:pt>
                <c:pt idx="6325">
                  <c:v>1.1606648199445984E-3</c:v>
                </c:pt>
                <c:pt idx="6326">
                  <c:v>5.4293628808864262E-4</c:v>
                </c:pt>
                <c:pt idx="6327">
                  <c:v>1.074792243767313E-3</c:v>
                </c:pt>
                <c:pt idx="6328">
                  <c:v>6.7036011080332414E-4</c:v>
                </c:pt>
                <c:pt idx="6329">
                  <c:v>2.0166204986149586E-3</c:v>
                </c:pt>
                <c:pt idx="6330">
                  <c:v>1.6066481994459834E-3</c:v>
                </c:pt>
                <c:pt idx="6331">
                  <c:v>3.601108033240997E-4</c:v>
                </c:pt>
                <c:pt idx="6332">
                  <c:v>8.310249307479224E-6</c:v>
                </c:pt>
                <c:pt idx="6333">
                  <c:v>3.3670360110803321E-2</c:v>
                </c:pt>
                <c:pt idx="6334">
                  <c:v>3.9390581717451523E-2</c:v>
                </c:pt>
                <c:pt idx="6335">
                  <c:v>3.4155124653739613E-2</c:v>
                </c:pt>
                <c:pt idx="6336">
                  <c:v>3.9875346260387814E-2</c:v>
                </c:pt>
                <c:pt idx="6337">
                  <c:v>4.0041551246537396E-2</c:v>
                </c:pt>
                <c:pt idx="6338">
                  <c:v>4.1260387811634346E-2</c:v>
                </c:pt>
                <c:pt idx="6339">
                  <c:v>3.2922437673130196E-2</c:v>
                </c:pt>
                <c:pt idx="6340">
                  <c:v>2.981994459833795E-2</c:v>
                </c:pt>
                <c:pt idx="6341">
                  <c:v>3.1814404432132966E-2</c:v>
                </c:pt>
                <c:pt idx="6342">
                  <c:v>4.437673130193906E-2</c:v>
                </c:pt>
                <c:pt idx="6343">
                  <c:v>3.7493074792243765E-2</c:v>
                </c:pt>
                <c:pt idx="6344">
                  <c:v>3.7950138504155122E-2</c:v>
                </c:pt>
                <c:pt idx="6345">
                  <c:v>3.5941828254847645E-2</c:v>
                </c:pt>
                <c:pt idx="6346">
                  <c:v>3.0678670360110804E-2</c:v>
                </c:pt>
                <c:pt idx="6347">
                  <c:v>3.9168975069252078E-2</c:v>
                </c:pt>
                <c:pt idx="6348">
                  <c:v>3.7160664819944601E-2</c:v>
                </c:pt>
                <c:pt idx="6349">
                  <c:v>3.2354570637119114E-2</c:v>
                </c:pt>
                <c:pt idx="6350">
                  <c:v>0.11807479224376731</c:v>
                </c:pt>
                <c:pt idx="6351">
                  <c:v>0.11807479224376731</c:v>
                </c:pt>
                <c:pt idx="6352">
                  <c:v>5.0152354570637117E-2</c:v>
                </c:pt>
                <c:pt idx="6353">
                  <c:v>5.2357340720221607E-2</c:v>
                </c:pt>
                <c:pt idx="6354">
                  <c:v>0.11807479224376731</c:v>
                </c:pt>
                <c:pt idx="6355">
                  <c:v>4.9265927977839338E-2</c:v>
                </c:pt>
                <c:pt idx="6356">
                  <c:v>5.9598337950138504E-2</c:v>
                </c:pt>
                <c:pt idx="6357">
                  <c:v>4.5512465373961218E-2</c:v>
                </c:pt>
                <c:pt idx="6358">
                  <c:v>3.8698060941828254E-2</c:v>
                </c:pt>
                <c:pt idx="6359">
                  <c:v>4.4321329639889197E-2</c:v>
                </c:pt>
                <c:pt idx="6360">
                  <c:v>5.2022160664819947E-2</c:v>
                </c:pt>
                <c:pt idx="6361">
                  <c:v>6.2354570637119112E-2</c:v>
                </c:pt>
                <c:pt idx="6362">
                  <c:v>4.5083102493074789E-2</c:v>
                </c:pt>
                <c:pt idx="6363">
                  <c:v>0</c:v>
                </c:pt>
                <c:pt idx="6364">
                  <c:v>8.4487534626038779E-2</c:v>
                </c:pt>
                <c:pt idx="6365">
                  <c:v>9.5290858725761776E-2</c:v>
                </c:pt>
                <c:pt idx="6366">
                  <c:v>0.10110803324099724</c:v>
                </c:pt>
                <c:pt idx="6367">
                  <c:v>9.0304709141274239E-2</c:v>
                </c:pt>
                <c:pt idx="6368">
                  <c:v>0.10138504155124654</c:v>
                </c:pt>
                <c:pt idx="6369">
                  <c:v>0.10720221606648199</c:v>
                </c:pt>
                <c:pt idx="6370">
                  <c:v>8.7811634349030471E-2</c:v>
                </c:pt>
                <c:pt idx="6371">
                  <c:v>9.3628808864265931E-2</c:v>
                </c:pt>
                <c:pt idx="6372">
                  <c:v>9.0027700831024932E-2</c:v>
                </c:pt>
                <c:pt idx="6373">
                  <c:v>0.10886426592797784</c:v>
                </c:pt>
                <c:pt idx="6374">
                  <c:v>9.5844875346260391E-2</c:v>
                </c:pt>
                <c:pt idx="6375">
                  <c:v>8.8365650969529086E-2</c:v>
                </c:pt>
                <c:pt idx="6376">
                  <c:v>8.2548476454293626E-2</c:v>
                </c:pt>
                <c:pt idx="6377">
                  <c:v>0.10304709141274238</c:v>
                </c:pt>
                <c:pt idx="6378">
                  <c:v>8.8504155124653733E-2</c:v>
                </c:pt>
                <c:pt idx="6379">
                  <c:v>9.2936288088642655E-2</c:v>
                </c:pt>
                <c:pt idx="6380">
                  <c:v>0.16509695290858725</c:v>
                </c:pt>
                <c:pt idx="6381">
                  <c:v>0.13961218836565098</c:v>
                </c:pt>
                <c:pt idx="6382">
                  <c:v>0.15069252077562326</c:v>
                </c:pt>
                <c:pt idx="6383">
                  <c:v>0.1554016620498615</c:v>
                </c:pt>
                <c:pt idx="6384">
                  <c:v>0.10235457063711911</c:v>
                </c:pt>
                <c:pt idx="6385">
                  <c:v>0.12243767313019391</c:v>
                </c:pt>
                <c:pt idx="6386">
                  <c:v>9.7368421052631576E-2</c:v>
                </c:pt>
                <c:pt idx="6387">
                  <c:v>0.12036011080332409</c:v>
                </c:pt>
                <c:pt idx="6388">
                  <c:v>0.11537396121883657</c:v>
                </c:pt>
                <c:pt idx="6389">
                  <c:v>0.11024930747922437</c:v>
                </c:pt>
                <c:pt idx="6390">
                  <c:v>0.12908587257617729</c:v>
                </c:pt>
                <c:pt idx="6391">
                  <c:v>0.11745152354570637</c:v>
                </c:pt>
                <c:pt idx="6392">
                  <c:v>0.12409972299168975</c:v>
                </c:pt>
                <c:pt idx="6393">
                  <c:v>0.10526315789473684</c:v>
                </c:pt>
                <c:pt idx="6394">
                  <c:v>8.8504155124653733E-2</c:v>
                </c:pt>
                <c:pt idx="6395">
                  <c:v>0.13282548476454292</c:v>
                </c:pt>
                <c:pt idx="6396">
                  <c:v>0.1272853185595568</c:v>
                </c:pt>
                <c:pt idx="6397">
                  <c:v>0.11052631578947368</c:v>
                </c:pt>
                <c:pt idx="6398">
                  <c:v>0.12160664819944599</c:v>
                </c:pt>
                <c:pt idx="6399">
                  <c:v>0.13033240997229917</c:v>
                </c:pt>
                <c:pt idx="6400">
                  <c:v>0.11606648199445983</c:v>
                </c:pt>
                <c:pt idx="6401">
                  <c:v>0.10429362880886427</c:v>
                </c:pt>
                <c:pt idx="6402">
                  <c:v>0.12479224376731302</c:v>
                </c:pt>
                <c:pt idx="6403">
                  <c:v>0.10498614958448753</c:v>
                </c:pt>
                <c:pt idx="6404">
                  <c:v>9.8753462603878114E-2</c:v>
                </c:pt>
                <c:pt idx="6405">
                  <c:v>9.4044321329639885E-2</c:v>
                </c:pt>
                <c:pt idx="6406">
                  <c:v>8.8504155124653733E-2</c:v>
                </c:pt>
                <c:pt idx="6407">
                  <c:v>0.11814404432132963</c:v>
                </c:pt>
                <c:pt idx="6408">
                  <c:v>0.13490304709141274</c:v>
                </c:pt>
                <c:pt idx="6409">
                  <c:v>0.11717451523545706</c:v>
                </c:pt>
                <c:pt idx="6410">
                  <c:v>0.12936288088642658</c:v>
                </c:pt>
                <c:pt idx="6411">
                  <c:v>0.13240997229916898</c:v>
                </c:pt>
                <c:pt idx="6412">
                  <c:v>0.10083102493074793</c:v>
                </c:pt>
                <c:pt idx="6413">
                  <c:v>0.10706371191135734</c:v>
                </c:pt>
                <c:pt idx="6414">
                  <c:v>0.11260387811634349</c:v>
                </c:pt>
                <c:pt idx="6415">
                  <c:v>0.10637119113573407</c:v>
                </c:pt>
                <c:pt idx="6416">
                  <c:v>9.4044321329639885E-2</c:v>
                </c:pt>
                <c:pt idx="6417">
                  <c:v>0.11163434903047091</c:v>
                </c:pt>
                <c:pt idx="6418">
                  <c:v>0.12368421052631579</c:v>
                </c:pt>
                <c:pt idx="6419">
                  <c:v>0.12686980609418283</c:v>
                </c:pt>
                <c:pt idx="6420">
                  <c:v>0.1409972299168975</c:v>
                </c:pt>
                <c:pt idx="6421">
                  <c:v>0.12603878116343489</c:v>
                </c:pt>
                <c:pt idx="6422">
                  <c:v>0.13822714681440443</c:v>
                </c:pt>
                <c:pt idx="6423">
                  <c:v>0.1113573407202216</c:v>
                </c:pt>
                <c:pt idx="6424">
                  <c:v>0.10332409972299168</c:v>
                </c:pt>
                <c:pt idx="6425">
                  <c:v>0.14681440443213298</c:v>
                </c:pt>
                <c:pt idx="6426">
                  <c:v>0.12022160664819945</c:v>
                </c:pt>
                <c:pt idx="6427">
                  <c:v>0.14265927977839335</c:v>
                </c:pt>
                <c:pt idx="6428">
                  <c:v>0.1077562326869806</c:v>
                </c:pt>
                <c:pt idx="6429">
                  <c:v>0.1128808864265928</c:v>
                </c:pt>
                <c:pt idx="6430">
                  <c:v>0.13988919667590027</c:v>
                </c:pt>
                <c:pt idx="6431">
                  <c:v>0.12188365650969529</c:v>
                </c:pt>
                <c:pt idx="6432">
                  <c:v>0.12770083102493074</c:v>
                </c:pt>
                <c:pt idx="6433">
                  <c:v>0.15429362880886427</c:v>
                </c:pt>
                <c:pt idx="6434">
                  <c:v>0.13351800554016621</c:v>
                </c:pt>
                <c:pt idx="6435">
                  <c:v>0.1484764542936288</c:v>
                </c:pt>
                <c:pt idx="6436">
                  <c:v>0.14182825484764544</c:v>
                </c:pt>
                <c:pt idx="6437">
                  <c:v>0.1077562326869806</c:v>
                </c:pt>
                <c:pt idx="6438">
                  <c:v>0.12299168975069252</c:v>
                </c:pt>
                <c:pt idx="6439">
                  <c:v>0.11398891966759003</c:v>
                </c:pt>
                <c:pt idx="6440">
                  <c:v>0.14238227146814406</c:v>
                </c:pt>
                <c:pt idx="6441">
                  <c:v>0.12894736842105264</c:v>
                </c:pt>
                <c:pt idx="6442">
                  <c:v>0.1664819944598338</c:v>
                </c:pt>
                <c:pt idx="6443">
                  <c:v>0.1664819944598338</c:v>
                </c:pt>
                <c:pt idx="6444">
                  <c:v>0.14238227146814406</c:v>
                </c:pt>
                <c:pt idx="6445">
                  <c:v>0.12894736842105264</c:v>
                </c:pt>
                <c:pt idx="6446">
                  <c:v>0.13781163434903046</c:v>
                </c:pt>
                <c:pt idx="6447">
                  <c:v>0.10789473684210527</c:v>
                </c:pt>
                <c:pt idx="6448">
                  <c:v>0.11246537396121883</c:v>
                </c:pt>
                <c:pt idx="6449">
                  <c:v>0.12202216066481994</c:v>
                </c:pt>
                <c:pt idx="6450">
                  <c:v>0.14307479224376732</c:v>
                </c:pt>
                <c:pt idx="6451">
                  <c:v>0.10789473684210527</c:v>
                </c:pt>
                <c:pt idx="6452">
                  <c:v>0.12202216066481994</c:v>
                </c:pt>
                <c:pt idx="6453">
                  <c:v>0.13199445983379501</c:v>
                </c:pt>
                <c:pt idx="6454">
                  <c:v>0.11246537396121883</c:v>
                </c:pt>
                <c:pt idx="6455">
                  <c:v>0.12659279778393351</c:v>
                </c:pt>
                <c:pt idx="6456">
                  <c:v>0.14210526315789473</c:v>
                </c:pt>
                <c:pt idx="6457">
                  <c:v>0.12271468144044322</c:v>
                </c:pt>
                <c:pt idx="6458">
                  <c:v>0.11717451523545706</c:v>
                </c:pt>
                <c:pt idx="6459">
                  <c:v>0.10235457063711911</c:v>
                </c:pt>
                <c:pt idx="6460">
                  <c:v>0.13656509695290858</c:v>
                </c:pt>
                <c:pt idx="6461">
                  <c:v>0.10789473684210527</c:v>
                </c:pt>
                <c:pt idx="6462">
                  <c:v>0.11440443213296399</c:v>
                </c:pt>
                <c:pt idx="6463">
                  <c:v>0.10886426592797784</c:v>
                </c:pt>
                <c:pt idx="6464">
                  <c:v>0.13781163434903046</c:v>
                </c:pt>
                <c:pt idx="6465">
                  <c:v>0.13185595567867037</c:v>
                </c:pt>
                <c:pt idx="6466">
                  <c:v>0.14861495844875347</c:v>
                </c:pt>
                <c:pt idx="6467">
                  <c:v>0.17340720221606648</c:v>
                </c:pt>
                <c:pt idx="6468">
                  <c:v>0.1664819944598338</c:v>
                </c:pt>
                <c:pt idx="6469">
                  <c:v>0.13670360110803323</c:v>
                </c:pt>
                <c:pt idx="6470">
                  <c:v>0.13254847645429363</c:v>
                </c:pt>
                <c:pt idx="6471">
                  <c:v>0.13850415512465375</c:v>
                </c:pt>
                <c:pt idx="6472">
                  <c:v>0.18019390581717451</c:v>
                </c:pt>
                <c:pt idx="6473">
                  <c:v>0.16855955678670359</c:v>
                </c:pt>
                <c:pt idx="6474">
                  <c:v>0.17548476454293629</c:v>
                </c:pt>
                <c:pt idx="6475">
                  <c:v>0.14930747922437673</c:v>
                </c:pt>
                <c:pt idx="6476">
                  <c:v>0.17326869806094183</c:v>
                </c:pt>
                <c:pt idx="6477">
                  <c:v>0.14265927977839335</c:v>
                </c:pt>
                <c:pt idx="6478">
                  <c:v>0.18019390581717451</c:v>
                </c:pt>
                <c:pt idx="6479">
                  <c:v>0.13850415512465375</c:v>
                </c:pt>
                <c:pt idx="6480">
                  <c:v>0.16855955678670359</c:v>
                </c:pt>
                <c:pt idx="6481">
                  <c:v>0.14930747922437673</c:v>
                </c:pt>
                <c:pt idx="6482">
                  <c:v>0.17548476454293629</c:v>
                </c:pt>
                <c:pt idx="6483">
                  <c:v>0.17326869806094183</c:v>
                </c:pt>
                <c:pt idx="6484">
                  <c:v>0.13670360110803323</c:v>
                </c:pt>
                <c:pt idx="6485">
                  <c:v>0.14265927977839335</c:v>
                </c:pt>
                <c:pt idx="6486">
                  <c:v>0.13254847645429363</c:v>
                </c:pt>
                <c:pt idx="6487">
                  <c:v>0.17423822714681442</c:v>
                </c:pt>
                <c:pt idx="6488">
                  <c:v>0.1409972299168975</c:v>
                </c:pt>
                <c:pt idx="6489">
                  <c:v>0.16315789473684211</c:v>
                </c:pt>
                <c:pt idx="6490">
                  <c:v>0.12659279778393351</c:v>
                </c:pt>
                <c:pt idx="6491">
                  <c:v>0.14321329639889196</c:v>
                </c:pt>
                <c:pt idx="6492">
                  <c:v>0.15761772853185596</c:v>
                </c:pt>
                <c:pt idx="6493">
                  <c:v>0.16592797783933519</c:v>
                </c:pt>
                <c:pt idx="6494">
                  <c:v>0.14238227146814406</c:v>
                </c:pt>
                <c:pt idx="6495">
                  <c:v>0.16038781163434904</c:v>
                </c:pt>
                <c:pt idx="6496">
                  <c:v>0.14626038781163436</c:v>
                </c:pt>
                <c:pt idx="6497">
                  <c:v>0.12825484764542935</c:v>
                </c:pt>
                <c:pt idx="6498">
                  <c:v>0.17562326869806094</c:v>
                </c:pt>
                <c:pt idx="6499">
                  <c:v>0.15734072022160664</c:v>
                </c:pt>
                <c:pt idx="6500">
                  <c:v>0.17257617728531857</c:v>
                </c:pt>
                <c:pt idx="6501">
                  <c:v>0.14626038781163436</c:v>
                </c:pt>
                <c:pt idx="6502">
                  <c:v>0.29058171745152356</c:v>
                </c:pt>
                <c:pt idx="6503">
                  <c:v>0.29335180055401661</c:v>
                </c:pt>
                <c:pt idx="6504">
                  <c:v>0.271191135734072</c:v>
                </c:pt>
                <c:pt idx="6505">
                  <c:v>0.31578947368421051</c:v>
                </c:pt>
                <c:pt idx="6506">
                  <c:v>0.29778393351800553</c:v>
                </c:pt>
                <c:pt idx="6507">
                  <c:v>0.29889196675900276</c:v>
                </c:pt>
                <c:pt idx="6508">
                  <c:v>0.29889196675900276</c:v>
                </c:pt>
                <c:pt idx="6509">
                  <c:v>0.31578947368421051</c:v>
                </c:pt>
                <c:pt idx="6510">
                  <c:v>0.28088642659279778</c:v>
                </c:pt>
                <c:pt idx="6511">
                  <c:v>8.7950138504155131E-2</c:v>
                </c:pt>
                <c:pt idx="6512">
                  <c:v>0.11321329639889197</c:v>
                </c:pt>
                <c:pt idx="6513">
                  <c:v>6.709141274238227E-2</c:v>
                </c:pt>
                <c:pt idx="6514">
                  <c:v>7.7479224376731298E-2</c:v>
                </c:pt>
                <c:pt idx="6515">
                  <c:v>7.8337950138504156E-2</c:v>
                </c:pt>
                <c:pt idx="6516">
                  <c:v>8.8808864265927975E-2</c:v>
                </c:pt>
                <c:pt idx="6517">
                  <c:v>0.11407202216066482</c:v>
                </c:pt>
                <c:pt idx="6518">
                  <c:v>6.7950138504155128E-2</c:v>
                </c:pt>
                <c:pt idx="6519">
                  <c:v>6.8088642659279774E-2</c:v>
                </c:pt>
                <c:pt idx="6520">
                  <c:v>8.8947368421052636E-2</c:v>
                </c:pt>
                <c:pt idx="6521">
                  <c:v>7.9058171745152353E-2</c:v>
                </c:pt>
                <c:pt idx="6522">
                  <c:v>0.11421052631578947</c:v>
                </c:pt>
                <c:pt idx="6523">
                  <c:v>8.9058171745152348E-2</c:v>
                </c:pt>
                <c:pt idx="6524">
                  <c:v>9.2936288088642655E-2</c:v>
                </c:pt>
                <c:pt idx="6525">
                  <c:v>9.2936288088642655E-2</c:v>
                </c:pt>
                <c:pt idx="6526">
                  <c:v>8.9058171745152348E-2</c:v>
                </c:pt>
                <c:pt idx="6527">
                  <c:v>9.0720221606648194E-2</c:v>
                </c:pt>
                <c:pt idx="6528">
                  <c:v>9.45983379501385E-2</c:v>
                </c:pt>
                <c:pt idx="6529">
                  <c:v>9.5290858725761776E-2</c:v>
                </c:pt>
                <c:pt idx="6530">
                  <c:v>9.7506925207756237E-2</c:v>
                </c:pt>
                <c:pt idx="6531">
                  <c:v>9.141274238227147E-2</c:v>
                </c:pt>
                <c:pt idx="6532">
                  <c:v>0.10138504155124654</c:v>
                </c:pt>
                <c:pt idx="6533">
                  <c:v>8.9889196675900271E-2</c:v>
                </c:pt>
                <c:pt idx="6534">
                  <c:v>9.3767313019390577E-2</c:v>
                </c:pt>
                <c:pt idx="6535">
                  <c:v>9.4875346260387808E-2</c:v>
                </c:pt>
                <c:pt idx="6536">
                  <c:v>8.9889196675900271E-2</c:v>
                </c:pt>
                <c:pt idx="6537">
                  <c:v>0.15554016620498615</c:v>
                </c:pt>
                <c:pt idx="6538">
                  <c:v>0.14695290858725762</c:v>
                </c:pt>
                <c:pt idx="6539">
                  <c:v>0.1497229916897507</c:v>
                </c:pt>
                <c:pt idx="6540">
                  <c:v>0.15831024930747922</c:v>
                </c:pt>
                <c:pt idx="6541">
                  <c:v>0.16565096952908587</c:v>
                </c:pt>
                <c:pt idx="6542">
                  <c:v>0.15706371191135735</c:v>
                </c:pt>
                <c:pt idx="6543">
                  <c:v>0.12022160664819945</c:v>
                </c:pt>
                <c:pt idx="6544">
                  <c:v>0.11191135734072022</c:v>
                </c:pt>
                <c:pt idx="6545">
                  <c:v>0.12409972299168975</c:v>
                </c:pt>
                <c:pt idx="6546">
                  <c:v>0.11578947368421053</c:v>
                </c:pt>
                <c:pt idx="6547">
                  <c:v>0.11246537396121883</c:v>
                </c:pt>
                <c:pt idx="6548">
                  <c:v>0.1425207756232687</c:v>
                </c:pt>
                <c:pt idx="6549">
                  <c:v>0.1386426592797784</c:v>
                </c:pt>
                <c:pt idx="6550">
                  <c:v>0.11745152354570637</c:v>
                </c:pt>
                <c:pt idx="6551">
                  <c:v>0.11883656509695291</c:v>
                </c:pt>
                <c:pt idx="6552">
                  <c:v>0.11385041551246537</c:v>
                </c:pt>
                <c:pt idx="6553">
                  <c:v>0.12146814404432132</c:v>
                </c:pt>
                <c:pt idx="6554">
                  <c:v>0.12548476454293628</c:v>
                </c:pt>
                <c:pt idx="6555">
                  <c:v>0.12146814404432132</c:v>
                </c:pt>
                <c:pt idx="6556">
                  <c:v>0.12548476454293628</c:v>
                </c:pt>
                <c:pt idx="6557">
                  <c:v>0.12146814404432132</c:v>
                </c:pt>
                <c:pt idx="6558">
                  <c:v>0.12645429362880886</c:v>
                </c:pt>
                <c:pt idx="6559">
                  <c:v>0.16814404432132965</c:v>
                </c:pt>
                <c:pt idx="6560">
                  <c:v>0.17673130193905817</c:v>
                </c:pt>
                <c:pt idx="6561">
                  <c:v>0.16966759002770082</c:v>
                </c:pt>
                <c:pt idx="6562">
                  <c:v>0.17825484764542937</c:v>
                </c:pt>
                <c:pt idx="6563">
                  <c:v>0.17825484764542937</c:v>
                </c:pt>
                <c:pt idx="6564">
                  <c:v>0.16966759002770082</c:v>
                </c:pt>
                <c:pt idx="6565">
                  <c:v>0.24058171745152354</c:v>
                </c:pt>
                <c:pt idx="6566">
                  <c:v>0.16066481994459833</c:v>
                </c:pt>
                <c:pt idx="6567">
                  <c:v>0.16925207756232688</c:v>
                </c:pt>
                <c:pt idx="6568">
                  <c:v>0.17299168975069251</c:v>
                </c:pt>
                <c:pt idx="6569">
                  <c:v>0.16440443213296399</c:v>
                </c:pt>
                <c:pt idx="6570">
                  <c:v>0.13102493074792243</c:v>
                </c:pt>
                <c:pt idx="6571">
                  <c:v>0.13518005540166206</c:v>
                </c:pt>
                <c:pt idx="6572">
                  <c:v>0.13362880886426592</c:v>
                </c:pt>
                <c:pt idx="6573">
                  <c:v>0.13778393351800555</c:v>
                </c:pt>
                <c:pt idx="6574">
                  <c:v>0.14041551246537395</c:v>
                </c:pt>
                <c:pt idx="6575">
                  <c:v>0.143601108033241</c:v>
                </c:pt>
                <c:pt idx="6576">
                  <c:v>7.5069252077562321E-2</c:v>
                </c:pt>
                <c:pt idx="6577">
                  <c:v>8.5844875346260383E-2</c:v>
                </c:pt>
                <c:pt idx="6578">
                  <c:v>0.35013850415512465</c:v>
                </c:pt>
                <c:pt idx="6579">
                  <c:v>0.37534626038781166</c:v>
                </c:pt>
                <c:pt idx="6580">
                  <c:v>0.33795013850415512</c:v>
                </c:pt>
                <c:pt idx="6581">
                  <c:v>0.31274238227146817</c:v>
                </c:pt>
                <c:pt idx="6582">
                  <c:v>0.37783933518005541</c:v>
                </c:pt>
                <c:pt idx="6583">
                  <c:v>0.34044321329639887</c:v>
                </c:pt>
                <c:pt idx="6584">
                  <c:v>0.31551246537396122</c:v>
                </c:pt>
                <c:pt idx="6585">
                  <c:v>0.35290858725761776</c:v>
                </c:pt>
                <c:pt idx="6586">
                  <c:v>4.1855955678670363E-2</c:v>
                </c:pt>
                <c:pt idx="6587">
                  <c:v>4.1855955678670363E-2</c:v>
                </c:pt>
                <c:pt idx="6588">
                  <c:v>4.4833795013850417E-2</c:v>
                </c:pt>
                <c:pt idx="6589">
                  <c:v>4.4833795013850417E-2</c:v>
                </c:pt>
                <c:pt idx="6590">
                  <c:v>3.598337950138504E-2</c:v>
                </c:pt>
                <c:pt idx="6591">
                  <c:v>3.8961218836565094E-2</c:v>
                </c:pt>
                <c:pt idx="6592">
                  <c:v>3.8961218836565094E-2</c:v>
                </c:pt>
                <c:pt idx="6593">
                  <c:v>3.598337950138504E-2</c:v>
                </c:pt>
                <c:pt idx="6594">
                  <c:v>4.3144044321329643E-2</c:v>
                </c:pt>
                <c:pt idx="6595">
                  <c:v>4.0650969529085874E-2</c:v>
                </c:pt>
                <c:pt idx="6596">
                  <c:v>4.6121883656509696E-2</c:v>
                </c:pt>
                <c:pt idx="6597">
                  <c:v>3.7673130193905814E-2</c:v>
                </c:pt>
                <c:pt idx="6598">
                  <c:v>3.7673130193905814E-2</c:v>
                </c:pt>
                <c:pt idx="6599">
                  <c:v>4.6121883656509696E-2</c:v>
                </c:pt>
                <c:pt idx="6600">
                  <c:v>4.3144044321329643E-2</c:v>
                </c:pt>
                <c:pt idx="6601">
                  <c:v>4.0650969529085874E-2</c:v>
                </c:pt>
                <c:pt idx="6602">
                  <c:v>4.8033240997229915E-2</c:v>
                </c:pt>
                <c:pt idx="6603">
                  <c:v>3.9612188365650967E-2</c:v>
                </c:pt>
                <c:pt idx="6604">
                  <c:v>3.9612188365650967E-2</c:v>
                </c:pt>
                <c:pt idx="6605">
                  <c:v>4.8033240997229915E-2</c:v>
                </c:pt>
                <c:pt idx="6606">
                  <c:v>4.2659279778393351E-2</c:v>
                </c:pt>
                <c:pt idx="6607">
                  <c:v>4.2659279778393351E-2</c:v>
                </c:pt>
                <c:pt idx="6608">
                  <c:v>6.0955678670360114E-2</c:v>
                </c:pt>
                <c:pt idx="6609">
                  <c:v>6.0955678670360114E-2</c:v>
                </c:pt>
                <c:pt idx="6610">
                  <c:v>5.8227146814404433E-2</c:v>
                </c:pt>
                <c:pt idx="6611">
                  <c:v>6.8559556786703599E-2</c:v>
                </c:pt>
                <c:pt idx="6612">
                  <c:v>4.9556786703601106E-2</c:v>
                </c:pt>
                <c:pt idx="6613">
                  <c:v>6.8850415512465374E-2</c:v>
                </c:pt>
                <c:pt idx="6614">
                  <c:v>7.3254847645429361E-2</c:v>
                </c:pt>
                <c:pt idx="6615">
                  <c:v>5.1218836565096952E-2</c:v>
                </c:pt>
                <c:pt idx="6616">
                  <c:v>7.4182825484764542E-2</c:v>
                </c:pt>
                <c:pt idx="6617">
                  <c:v>6.5512465373961215E-2</c:v>
                </c:pt>
                <c:pt idx="6618">
                  <c:v>5.9806094182825488E-2</c:v>
                </c:pt>
                <c:pt idx="6619">
                  <c:v>6.159279778393352E-2</c:v>
                </c:pt>
                <c:pt idx="6620">
                  <c:v>6.7299168975069254E-2</c:v>
                </c:pt>
                <c:pt idx="6621">
                  <c:v>7.5969529085872581E-2</c:v>
                </c:pt>
                <c:pt idx="6622">
                  <c:v>5.3005540166204984E-2</c:v>
                </c:pt>
                <c:pt idx="6623">
                  <c:v>9.310249307479225E-2</c:v>
                </c:pt>
                <c:pt idx="6624">
                  <c:v>8.8047091412742376E-2</c:v>
                </c:pt>
                <c:pt idx="6625">
                  <c:v>8.4709141274238231E-2</c:v>
                </c:pt>
                <c:pt idx="6626">
                  <c:v>7.9168975069252079E-2</c:v>
                </c:pt>
                <c:pt idx="6627">
                  <c:v>8.7451523545706372E-2</c:v>
                </c:pt>
                <c:pt idx="6628">
                  <c:v>8.1855955678670364E-2</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2.2160664819944597E-5</c:v>
                </c:pt>
                <c:pt idx="6671">
                  <c:v>2.2991689750692521E-4</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2.5761772853185596E-4</c:v>
                </c:pt>
                <c:pt idx="6693">
                  <c:v>2.0221606648199446E-4</c:v>
                </c:pt>
                <c:pt idx="6694">
                  <c:v>6.094182825484765E-4</c:v>
                </c:pt>
                <c:pt idx="6695">
                  <c:v>0</c:v>
                </c:pt>
                <c:pt idx="6696">
                  <c:v>3.3795013850415514E-4</c:v>
                </c:pt>
                <c:pt idx="6697">
                  <c:v>1.2742382271468145E-4</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5.0526315789473683E-2</c:v>
                </c:pt>
                <c:pt idx="6720">
                  <c:v>4.6371191135734069E-2</c:v>
                </c:pt>
                <c:pt idx="6721">
                  <c:v>4.6246537396121883E-2</c:v>
                </c:pt>
                <c:pt idx="6722">
                  <c:v>5.6246537396121885E-2</c:v>
                </c:pt>
                <c:pt idx="6723">
                  <c:v>5.2216066481994457E-2</c:v>
                </c:pt>
                <c:pt idx="6724">
                  <c:v>5.7853185595567867E-2</c:v>
                </c:pt>
                <c:pt idx="6725">
                  <c:v>5.3822714681440446E-2</c:v>
                </c:pt>
                <c:pt idx="6726">
                  <c:v>4.7853185595567865E-2</c:v>
                </c:pt>
                <c:pt idx="6727">
                  <c:v>5.2132963988919666E-2</c:v>
                </c:pt>
                <c:pt idx="6728">
                  <c:v>4.7977839335180059E-2</c:v>
                </c:pt>
                <c:pt idx="6729">
                  <c:v>5.5927977839335181E-2</c:v>
                </c:pt>
                <c:pt idx="6730">
                  <c:v>4.9958448753462607E-2</c:v>
                </c:pt>
                <c:pt idx="6731">
                  <c:v>5.0083102493074794E-2</c:v>
                </c:pt>
                <c:pt idx="6732">
                  <c:v>5.9958448753462602E-2</c:v>
                </c:pt>
                <c:pt idx="6733">
                  <c:v>5.4238227146814408E-2</c:v>
                </c:pt>
                <c:pt idx="6734">
                  <c:v>5.5817174515235456E-2</c:v>
                </c:pt>
                <c:pt idx="6735">
                  <c:v>0.1</c:v>
                </c:pt>
                <c:pt idx="6736">
                  <c:v>7.588642659279779E-2</c:v>
                </c:pt>
                <c:pt idx="6737">
                  <c:v>7.4113573407202218E-2</c:v>
                </c:pt>
                <c:pt idx="6738">
                  <c:v>9.4819944598337952E-2</c:v>
                </c:pt>
                <c:pt idx="6739">
                  <c:v>6.8434903047091419E-2</c:v>
                </c:pt>
                <c:pt idx="6740">
                  <c:v>7.9709141274238227E-2</c:v>
                </c:pt>
                <c:pt idx="6741">
                  <c:v>6.4916897506925211E-2</c:v>
                </c:pt>
                <c:pt idx="6742">
                  <c:v>9.1038781163434904E-2</c:v>
                </c:pt>
                <c:pt idx="6743">
                  <c:v>7.9376731301939063E-2</c:v>
                </c:pt>
                <c:pt idx="6744">
                  <c:v>6.7368421052631577E-2</c:v>
                </c:pt>
                <c:pt idx="6745">
                  <c:v>8.7894736842105262E-2</c:v>
                </c:pt>
                <c:pt idx="6746">
                  <c:v>6.9376731301939054E-2</c:v>
                </c:pt>
                <c:pt idx="6747">
                  <c:v>8.3531855955678677E-2</c:v>
                </c:pt>
                <c:pt idx="6748">
                  <c:v>0.1090027700831025</c:v>
                </c:pt>
                <c:pt idx="6749">
                  <c:v>6.5706371191135732E-2</c:v>
                </c:pt>
                <c:pt idx="6750">
                  <c:v>9.6897506925207752E-2</c:v>
                </c:pt>
                <c:pt idx="6751">
                  <c:v>0.10465373961218837</c:v>
                </c:pt>
                <c:pt idx="6752">
                  <c:v>5.6606648199445983E-2</c:v>
                </c:pt>
                <c:pt idx="6753">
                  <c:v>8.9404432132963993E-2</c:v>
                </c:pt>
                <c:pt idx="6754">
                  <c:v>7.4944598337950141E-2</c:v>
                </c:pt>
                <c:pt idx="6755">
                  <c:v>8.1565096952908589E-2</c:v>
                </c:pt>
                <c:pt idx="6756">
                  <c:v>0.11493074792243767</c:v>
                </c:pt>
                <c:pt idx="6757">
                  <c:v>8.2770083102493078E-2</c:v>
                </c:pt>
                <c:pt idx="6758">
                  <c:v>0.10005540166204986</c:v>
                </c:pt>
                <c:pt idx="6759">
                  <c:v>8.5180055401662055E-2</c:v>
                </c:pt>
                <c:pt idx="6760">
                  <c:v>6.7243767313019384E-2</c:v>
                </c:pt>
                <c:pt idx="6761">
                  <c:v>7.7520775623268701E-2</c:v>
                </c:pt>
                <c:pt idx="6762">
                  <c:v>6.5304709141274245E-2</c:v>
                </c:pt>
                <c:pt idx="6763">
                  <c:v>7.5581717451523547E-2</c:v>
                </c:pt>
                <c:pt idx="6764">
                  <c:v>7.6260387811634356E-2</c:v>
                </c:pt>
                <c:pt idx="6765">
                  <c:v>9.1689750692520777E-2</c:v>
                </c:pt>
                <c:pt idx="6766">
                  <c:v>6.6523545706371187E-2</c:v>
                </c:pt>
                <c:pt idx="6767">
                  <c:v>7.641274238227147E-2</c:v>
                </c:pt>
                <c:pt idx="6768">
                  <c:v>7.6800554016620504E-2</c:v>
                </c:pt>
                <c:pt idx="6769">
                  <c:v>0.10601108033240997</c:v>
                </c:pt>
                <c:pt idx="6770">
                  <c:v>5.4903047091412742E-2</c:v>
                </c:pt>
                <c:pt idx="6771">
                  <c:v>5.4072022160664819E-2</c:v>
                </c:pt>
                <c:pt idx="6772">
                  <c:v>6.6412742382271461E-2</c:v>
                </c:pt>
                <c:pt idx="6773">
                  <c:v>6.5692520775623264E-2</c:v>
                </c:pt>
                <c:pt idx="6774">
                  <c:v>8.5720221606648203E-2</c:v>
                </c:pt>
                <c:pt idx="6775">
                  <c:v>0.10897506925207756</c:v>
                </c:pt>
                <c:pt idx="6776">
                  <c:v>8.2354570637119109E-2</c:v>
                </c:pt>
                <c:pt idx="6777">
                  <c:v>6.3891966759002772E-2</c:v>
                </c:pt>
                <c:pt idx="6778">
                  <c:v>7.4030470914127428E-2</c:v>
                </c:pt>
                <c:pt idx="6779">
                  <c:v>6.2783933518005541E-2</c:v>
                </c:pt>
                <c:pt idx="6780">
                  <c:v>6.4141274238227144E-2</c:v>
                </c:pt>
                <c:pt idx="6781">
                  <c:v>6.3310249307479222E-2</c:v>
                </c:pt>
                <c:pt idx="6782">
                  <c:v>7.4418282548476461E-2</c:v>
                </c:pt>
                <c:pt idx="6783">
                  <c:v>5.1551246537396123E-2</c:v>
                </c:pt>
                <c:pt idx="6784">
                  <c:v>7.343490304709141E-2</c:v>
                </c:pt>
                <c:pt idx="6785">
                  <c:v>6.4722991689750695E-2</c:v>
                </c:pt>
                <c:pt idx="6786">
                  <c:v>9.6620498614958444E-2</c:v>
                </c:pt>
                <c:pt idx="6787">
                  <c:v>5.2382271468144045E-2</c:v>
                </c:pt>
                <c:pt idx="6788">
                  <c:v>0.10259002770083102</c:v>
                </c:pt>
                <c:pt idx="6789">
                  <c:v>7.3199445983379505E-2</c:v>
                </c:pt>
                <c:pt idx="6790">
                  <c:v>0.10663434903047092</c:v>
                </c:pt>
                <c:pt idx="6791">
                  <c:v>8.0387811634349035E-2</c:v>
                </c:pt>
                <c:pt idx="6792">
                  <c:v>8.9307479224376735E-2</c:v>
                </c:pt>
                <c:pt idx="6793">
                  <c:v>8.333795013850416E-2</c:v>
                </c:pt>
                <c:pt idx="6794">
                  <c:v>0.11260387811634349</c:v>
                </c:pt>
                <c:pt idx="6795">
                  <c:v>7.4999999999999997E-2</c:v>
                </c:pt>
                <c:pt idx="6796">
                  <c:v>6.786703601108033E-4</c:v>
                </c:pt>
                <c:pt idx="6797">
                  <c:v>9.4182825484764542E-5</c:v>
                </c:pt>
                <c:pt idx="6798">
                  <c:v>6.6204986149584488E-4</c:v>
                </c:pt>
                <c:pt idx="6799">
                  <c:v>0</c:v>
                </c:pt>
                <c:pt idx="6800">
                  <c:v>8.7534626038781162E-4</c:v>
                </c:pt>
                <c:pt idx="6801">
                  <c:v>3.2686980609418281E-4</c:v>
                </c:pt>
                <c:pt idx="6802">
                  <c:v>1.1357340720221607E-4</c:v>
                </c:pt>
                <c:pt idx="6803">
                  <c:v>6.5650969529085874E-4</c:v>
                </c:pt>
                <c:pt idx="6804">
                  <c:v>9.6398891966759006E-4</c:v>
                </c:pt>
                <c:pt idx="6805">
                  <c:v>8.864265927977839E-4</c:v>
                </c:pt>
                <c:pt idx="6806">
                  <c:v>1.1689750692520776E-3</c:v>
                </c:pt>
                <c:pt idx="6807">
                  <c:v>2.4099722991689752E-4</c:v>
                </c:pt>
                <c:pt idx="6808">
                  <c:v>9.0304709141274242E-4</c:v>
                </c:pt>
                <c:pt idx="6809">
                  <c:v>9.1966759002770084E-4</c:v>
                </c:pt>
                <c:pt idx="6810">
                  <c:v>5.9168975069252075E-2</c:v>
                </c:pt>
                <c:pt idx="6811">
                  <c:v>5.3587257617728534E-2</c:v>
                </c:pt>
                <c:pt idx="6812">
                  <c:v>5.3587257617728534E-2</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0.16066481994459833</c:v>
                </c:pt>
                <c:pt idx="6836">
                  <c:v>0.15401662049861495</c:v>
                </c:pt>
                <c:pt idx="6837">
                  <c:v>0.12825484764542935</c:v>
                </c:pt>
                <c:pt idx="6838">
                  <c:v>0.12825484764542935</c:v>
                </c:pt>
                <c:pt idx="6839">
                  <c:v>0.10831024930747922</c:v>
                </c:pt>
                <c:pt idx="6840">
                  <c:v>0.11939058171745152</c:v>
                </c:pt>
                <c:pt idx="6841">
                  <c:v>0.11662049861495845</c:v>
                </c:pt>
                <c:pt idx="6842">
                  <c:v>0.13268698060941828</c:v>
                </c:pt>
                <c:pt idx="6843">
                  <c:v>0.12825484764542935</c:v>
                </c:pt>
                <c:pt idx="6844">
                  <c:v>0.15124653739612187</c:v>
                </c:pt>
                <c:pt idx="6845">
                  <c:v>0.14875346260387812</c:v>
                </c:pt>
                <c:pt idx="6846">
                  <c:v>0.1299168975069252</c:v>
                </c:pt>
                <c:pt idx="6847">
                  <c:v>0.12825484764542935</c:v>
                </c:pt>
                <c:pt idx="6848">
                  <c:v>0.13427977839335181</c:v>
                </c:pt>
                <c:pt idx="6849">
                  <c:v>0.14342105263157895</c:v>
                </c:pt>
                <c:pt idx="6850">
                  <c:v>0.12375346260387812</c:v>
                </c:pt>
                <c:pt idx="6851">
                  <c:v>0.14342105263157895</c:v>
                </c:pt>
                <c:pt idx="6852">
                  <c:v>0.10934903047091413</c:v>
                </c:pt>
                <c:pt idx="6853">
                  <c:v>0.16281163434903048</c:v>
                </c:pt>
                <c:pt idx="6854">
                  <c:v>0.12098337950138505</c:v>
                </c:pt>
                <c:pt idx="6855">
                  <c:v>0.13573407202216067</c:v>
                </c:pt>
                <c:pt idx="6856">
                  <c:v>0.12105263157894737</c:v>
                </c:pt>
                <c:pt idx="6857">
                  <c:v>0.12132963988919668</c:v>
                </c:pt>
                <c:pt idx="6858">
                  <c:v>0.15429362880886427</c:v>
                </c:pt>
                <c:pt idx="6859">
                  <c:v>0.16759002770083103</c:v>
                </c:pt>
                <c:pt idx="6860">
                  <c:v>0.13601108033240997</c:v>
                </c:pt>
                <c:pt idx="6861">
                  <c:v>0.11024930747922437</c:v>
                </c:pt>
                <c:pt idx="6862">
                  <c:v>0.14459833795013852</c:v>
                </c:pt>
                <c:pt idx="6863">
                  <c:v>0.18171745152354571</c:v>
                </c:pt>
                <c:pt idx="6864">
                  <c:v>0.16786703601108033</c:v>
                </c:pt>
                <c:pt idx="6865">
                  <c:v>0.18171745152354571</c:v>
                </c:pt>
                <c:pt idx="6866">
                  <c:v>0.16786703601108033</c:v>
                </c:pt>
                <c:pt idx="6867">
                  <c:v>0.16994459833795014</c:v>
                </c:pt>
                <c:pt idx="6868">
                  <c:v>0.18364265927977838</c:v>
                </c:pt>
                <c:pt idx="6869">
                  <c:v>0.20740997229916897</c:v>
                </c:pt>
                <c:pt idx="6870">
                  <c:v>0.17437673130193906</c:v>
                </c:pt>
                <c:pt idx="6871">
                  <c:v>0.17853185595567866</c:v>
                </c:pt>
                <c:pt idx="6872">
                  <c:v>0.18822714681440444</c:v>
                </c:pt>
                <c:pt idx="6873">
                  <c:v>0.19238227146814404</c:v>
                </c:pt>
                <c:pt idx="6874">
                  <c:v>0.22520775623268699</c:v>
                </c:pt>
                <c:pt idx="6875">
                  <c:v>0.22520775623268699</c:v>
                </c:pt>
                <c:pt idx="6876">
                  <c:v>0.23905817174515234</c:v>
                </c:pt>
                <c:pt idx="6877">
                  <c:v>0.23905817174515234</c:v>
                </c:pt>
                <c:pt idx="6878">
                  <c:v>0.22574792243767314</c:v>
                </c:pt>
                <c:pt idx="6879">
                  <c:v>0.2686842105263158</c:v>
                </c:pt>
                <c:pt idx="6880">
                  <c:v>0.24375346260387812</c:v>
                </c:pt>
                <c:pt idx="6881">
                  <c:v>0.25815789473684209</c:v>
                </c:pt>
                <c:pt idx="6882">
                  <c:v>0.23393351800554016</c:v>
                </c:pt>
                <c:pt idx="6883">
                  <c:v>0.22977839335180056</c:v>
                </c:pt>
                <c:pt idx="6884">
                  <c:v>0.24916897506925209</c:v>
                </c:pt>
                <c:pt idx="6885">
                  <c:v>0.25332409972299169</c:v>
                </c:pt>
                <c:pt idx="6886">
                  <c:v>6.4376731301939064E-2</c:v>
                </c:pt>
                <c:pt idx="6887">
                  <c:v>7.7146814404432135E-2</c:v>
                </c:pt>
                <c:pt idx="6888">
                  <c:v>7.3268698060941828E-2</c:v>
                </c:pt>
                <c:pt idx="6889">
                  <c:v>6.8254847645429356E-2</c:v>
                </c:pt>
                <c:pt idx="6890">
                  <c:v>6.0055401662049861E-2</c:v>
                </c:pt>
                <c:pt idx="6891">
                  <c:v>6.393351800554016E-2</c:v>
                </c:pt>
                <c:pt idx="6892">
                  <c:v>7.5526315789473678E-2</c:v>
                </c:pt>
                <c:pt idx="6893">
                  <c:v>6.5789473684210523E-2</c:v>
                </c:pt>
                <c:pt idx="6894">
                  <c:v>6.7229916897506931E-2</c:v>
                </c:pt>
                <c:pt idx="6895">
                  <c:v>6.1911357340720223E-2</c:v>
                </c:pt>
                <c:pt idx="6896">
                  <c:v>7.9404432132963984E-2</c:v>
                </c:pt>
                <c:pt idx="6897">
                  <c:v>8.1745152354570638E-2</c:v>
                </c:pt>
                <c:pt idx="6898">
                  <c:v>8.5623268698060945E-2</c:v>
                </c:pt>
                <c:pt idx="6899">
                  <c:v>7.1108033240997223E-2</c:v>
                </c:pt>
                <c:pt idx="6900">
                  <c:v>8.2631578947368417E-2</c:v>
                </c:pt>
                <c:pt idx="6901">
                  <c:v>7.2659279778393357E-2</c:v>
                </c:pt>
                <c:pt idx="6902">
                  <c:v>6.7340720221606643E-2</c:v>
                </c:pt>
                <c:pt idx="6903">
                  <c:v>6.346260387811635E-2</c:v>
                </c:pt>
                <c:pt idx="6904">
                  <c:v>9.45983379501385E-2</c:v>
                </c:pt>
                <c:pt idx="6905">
                  <c:v>8.6509695290858724E-2</c:v>
                </c:pt>
                <c:pt idx="6906">
                  <c:v>9.0720221606648194E-2</c:v>
                </c:pt>
                <c:pt idx="6907">
                  <c:v>6.878116343490305E-2</c:v>
                </c:pt>
                <c:pt idx="6908">
                  <c:v>7.7520775623268701E-2</c:v>
                </c:pt>
                <c:pt idx="6909">
                  <c:v>8.1398891966759007E-2</c:v>
                </c:pt>
                <c:pt idx="6910">
                  <c:v>0.10524930747922438</c:v>
                </c:pt>
                <c:pt idx="6911">
                  <c:v>0.10569252077562327</c:v>
                </c:pt>
                <c:pt idx="6912">
                  <c:v>0.11249307479224377</c:v>
                </c:pt>
                <c:pt idx="6913">
                  <c:v>0.11293628808864266</c:v>
                </c:pt>
                <c:pt idx="6914">
                  <c:v>0.11299168975069251</c:v>
                </c:pt>
                <c:pt idx="6915">
                  <c:v>0.11918282548476454</c:v>
                </c:pt>
                <c:pt idx="6916">
                  <c:v>0.11915512465373961</c:v>
                </c:pt>
                <c:pt idx="6917">
                  <c:v>0.11296398891966759</c:v>
                </c:pt>
                <c:pt idx="6918">
                  <c:v>0.11959833795013851</c:v>
                </c:pt>
                <c:pt idx="6919">
                  <c:v>0.113601108033241</c:v>
                </c:pt>
                <c:pt idx="6920">
                  <c:v>0.16731301939058171</c:v>
                </c:pt>
                <c:pt idx="6921">
                  <c:v>0.16843490304709141</c:v>
                </c:pt>
                <c:pt idx="6922">
                  <c:v>0.17220221606648201</c:v>
                </c:pt>
                <c:pt idx="6923">
                  <c:v>9.5554016620498616E-2</c:v>
                </c:pt>
                <c:pt idx="6924">
                  <c:v>0.105803324099723</c:v>
                </c:pt>
                <c:pt idx="6925">
                  <c:v>0.10192520775623269</c:v>
                </c:pt>
                <c:pt idx="6926">
                  <c:v>9.167590027700831E-2</c:v>
                </c:pt>
                <c:pt idx="6927">
                  <c:v>9.6038781163434908E-2</c:v>
                </c:pt>
                <c:pt idx="6928">
                  <c:v>9.6592797783933523E-2</c:v>
                </c:pt>
                <c:pt idx="6929">
                  <c:v>0.11044321329639889</c:v>
                </c:pt>
                <c:pt idx="6930">
                  <c:v>0.10268698060941828</c:v>
                </c:pt>
                <c:pt idx="6931">
                  <c:v>9.2437673130193909E-2</c:v>
                </c:pt>
                <c:pt idx="6932">
                  <c:v>0.10019390581717451</c:v>
                </c:pt>
                <c:pt idx="6933">
                  <c:v>0.10628808864265928</c:v>
                </c:pt>
                <c:pt idx="6934">
                  <c:v>0.11085872576177286</c:v>
                </c:pt>
                <c:pt idx="6935">
                  <c:v>0.10684210526315789</c:v>
                </c:pt>
                <c:pt idx="6936">
                  <c:v>0.11501385041551246</c:v>
                </c:pt>
                <c:pt idx="6937">
                  <c:v>0.10074792243767312</c:v>
                </c:pt>
                <c:pt idx="6938">
                  <c:v>0.10324099722991689</c:v>
                </c:pt>
                <c:pt idx="6939">
                  <c:v>0.11141274238227147</c:v>
                </c:pt>
                <c:pt idx="6940">
                  <c:v>0.11099722991689751</c:v>
                </c:pt>
                <c:pt idx="6941">
                  <c:v>9.6592797783933523E-2</c:v>
                </c:pt>
                <c:pt idx="6942">
                  <c:v>9.7146814404432139E-2</c:v>
                </c:pt>
                <c:pt idx="6943">
                  <c:v>0.11556786703601107</c:v>
                </c:pt>
                <c:pt idx="6944">
                  <c:v>0.10739612188365651</c:v>
                </c:pt>
                <c:pt idx="6945">
                  <c:v>0.10684210526315789</c:v>
                </c:pt>
                <c:pt idx="6946">
                  <c:v>9.2991689750692524E-2</c:v>
                </c:pt>
                <c:pt idx="6947">
                  <c:v>0</c:v>
                </c:pt>
                <c:pt idx="6948">
                  <c:v>0</c:v>
                </c:pt>
                <c:pt idx="6949">
                  <c:v>0</c:v>
                </c:pt>
                <c:pt idx="6950">
                  <c:v>0</c:v>
                </c:pt>
                <c:pt idx="6951">
                  <c:v>7.3587257617728538E-2</c:v>
                </c:pt>
                <c:pt idx="6952">
                  <c:v>8.8822714681440443E-2</c:v>
                </c:pt>
                <c:pt idx="6953">
                  <c:v>8.1897506925207753E-2</c:v>
                </c:pt>
                <c:pt idx="6954">
                  <c:v>7.4764542936288092E-2</c:v>
                </c:pt>
                <c:pt idx="6955">
                  <c:v>9.5540166204986149E-2</c:v>
                </c:pt>
                <c:pt idx="6956">
                  <c:v>8.1481994459833798E-2</c:v>
                </c:pt>
                <c:pt idx="6957">
                  <c:v>8.8614958448753459E-2</c:v>
                </c:pt>
                <c:pt idx="6958">
                  <c:v>6.9432132963988924E-2</c:v>
                </c:pt>
                <c:pt idx="6959">
                  <c:v>8.954293628808864E-2</c:v>
                </c:pt>
                <c:pt idx="6960">
                  <c:v>8.2825484764542934E-2</c:v>
                </c:pt>
                <c:pt idx="6961">
                  <c:v>8.2036011080332413E-2</c:v>
                </c:pt>
                <c:pt idx="6962">
                  <c:v>9.567867036011081E-2</c:v>
                </c:pt>
                <c:pt idx="6963">
                  <c:v>8.8961218836565104E-2</c:v>
                </c:pt>
                <c:pt idx="6964">
                  <c:v>8.8753462603878119E-2</c:v>
                </c:pt>
                <c:pt idx="6965">
                  <c:v>7.3725761772853185E-2</c:v>
                </c:pt>
                <c:pt idx="6966">
                  <c:v>6.9432132963988924E-2</c:v>
                </c:pt>
                <c:pt idx="6967">
                  <c:v>8.1620498614958445E-2</c:v>
                </c:pt>
                <c:pt idx="6968">
                  <c:v>0</c:v>
                </c:pt>
                <c:pt idx="6969">
                  <c:v>2.3268698060941828E-4</c:v>
                </c:pt>
                <c:pt idx="6970">
                  <c:v>7.7479224376731298E-2</c:v>
                </c:pt>
                <c:pt idx="6971">
                  <c:v>6.864265927977839E-2</c:v>
                </c:pt>
                <c:pt idx="6972">
                  <c:v>6.1717451523545706E-2</c:v>
                </c:pt>
                <c:pt idx="6973">
                  <c:v>7.1412742382271466E-2</c:v>
                </c:pt>
                <c:pt idx="6974">
                  <c:v>7.4141274238227153E-2</c:v>
                </c:pt>
                <c:pt idx="6975">
                  <c:v>6.4238227146814403E-2</c:v>
                </c:pt>
                <c:pt idx="6976">
                  <c:v>3.711634349030471E-2</c:v>
                </c:pt>
                <c:pt idx="6977">
                  <c:v>3.9609418282548478E-2</c:v>
                </c:pt>
                <c:pt idx="6978">
                  <c:v>3.3930747922437672E-2</c:v>
                </c:pt>
                <c:pt idx="6979">
                  <c:v>3.129916897506925E-2</c:v>
                </c:pt>
                <c:pt idx="6980">
                  <c:v>3.6423822714681441E-2</c:v>
                </c:pt>
                <c:pt idx="6981">
                  <c:v>3.3792243767313018E-2</c:v>
                </c:pt>
                <c:pt idx="6982">
                  <c:v>3.5177285318559556E-2</c:v>
                </c:pt>
                <c:pt idx="6983">
                  <c:v>3.6146814404432133E-2</c:v>
                </c:pt>
                <c:pt idx="6984">
                  <c:v>3.6562326869806094E-2</c:v>
                </c:pt>
                <c:pt idx="6985">
                  <c:v>3.2130193905817173E-2</c:v>
                </c:pt>
                <c:pt idx="6986">
                  <c:v>3.3515235457063711E-2</c:v>
                </c:pt>
                <c:pt idx="6987">
                  <c:v>3.2795013850415514E-2</c:v>
                </c:pt>
                <c:pt idx="6988">
                  <c:v>3.4180055401662052E-2</c:v>
                </c:pt>
                <c:pt idx="6989">
                  <c:v>3.6977839335180056E-2</c:v>
                </c:pt>
                <c:pt idx="6990">
                  <c:v>3.5842105263157897E-2</c:v>
                </c:pt>
                <c:pt idx="6991">
                  <c:v>9.8005540166204982E-2</c:v>
                </c:pt>
                <c:pt idx="6992">
                  <c:v>7.8102493074792237E-2</c:v>
                </c:pt>
                <c:pt idx="6993">
                  <c:v>8.3531855955678677E-2</c:v>
                </c:pt>
                <c:pt idx="6994">
                  <c:v>9.1495844875346261E-2</c:v>
                </c:pt>
                <c:pt idx="6995">
                  <c:v>7.6038781163434904E-2</c:v>
                </c:pt>
                <c:pt idx="6996">
                  <c:v>9.8351800554016627E-2</c:v>
                </c:pt>
                <c:pt idx="6997">
                  <c:v>9.8351800554016627E-2</c:v>
                </c:pt>
                <c:pt idx="6998">
                  <c:v>7.9556786703601112E-2</c:v>
                </c:pt>
                <c:pt idx="6999">
                  <c:v>9.1842105263157892E-2</c:v>
                </c:pt>
                <c:pt idx="7000">
                  <c:v>7.6385041551246535E-2</c:v>
                </c:pt>
                <c:pt idx="7001">
                  <c:v>8.4155124653739616E-2</c:v>
                </c:pt>
                <c:pt idx="7002">
                  <c:v>9.8975069252077566E-2</c:v>
                </c:pt>
                <c:pt idx="7003">
                  <c:v>0.11321329639889197</c:v>
                </c:pt>
                <c:pt idx="7004">
                  <c:v>8.6745152354570643E-2</c:v>
                </c:pt>
                <c:pt idx="7005">
                  <c:v>9.3988919667590029E-2</c:v>
                </c:pt>
                <c:pt idx="7006">
                  <c:v>8.591412742382272E-2</c:v>
                </c:pt>
                <c:pt idx="7007">
                  <c:v>8.1759002770083106E-2</c:v>
                </c:pt>
                <c:pt idx="7008">
                  <c:v>8.8033240997229922E-2</c:v>
                </c:pt>
                <c:pt idx="7009">
                  <c:v>7.6108033240997228E-2</c:v>
                </c:pt>
                <c:pt idx="7010">
                  <c:v>9.3019390581717445E-2</c:v>
                </c:pt>
                <c:pt idx="7011">
                  <c:v>8.1094182825484765E-2</c:v>
                </c:pt>
                <c:pt idx="7012">
                  <c:v>0.10905817174515235</c:v>
                </c:pt>
                <c:pt idx="7013">
                  <c:v>9.0900277008310243E-2</c:v>
                </c:pt>
                <c:pt idx="7014">
                  <c:v>3.6537396121883656E-2</c:v>
                </c:pt>
                <c:pt idx="7015">
                  <c:v>4.5124653739612192E-2</c:v>
                </c:pt>
                <c:pt idx="7016">
                  <c:v>3.3213296398891964E-2</c:v>
                </c:pt>
                <c:pt idx="7017">
                  <c:v>4.4570637119113576E-2</c:v>
                </c:pt>
                <c:pt idx="7018">
                  <c:v>4.2077562326869808E-2</c:v>
                </c:pt>
                <c:pt idx="7019">
                  <c:v>4.1523545706371193E-2</c:v>
                </c:pt>
                <c:pt idx="7020">
                  <c:v>3.6814404432132963E-2</c:v>
                </c:pt>
                <c:pt idx="7021">
                  <c:v>3.3213296398891964E-2</c:v>
                </c:pt>
                <c:pt idx="7022">
                  <c:v>5.1952908587257617E-2</c:v>
                </c:pt>
                <c:pt idx="7023">
                  <c:v>3.7105263157894738E-2</c:v>
                </c:pt>
                <c:pt idx="7024">
                  <c:v>3.3698060941828256E-2</c:v>
                </c:pt>
                <c:pt idx="7025">
                  <c:v>4.3642659279778395E-2</c:v>
                </c:pt>
                <c:pt idx="7026">
                  <c:v>4.4058171745152357E-2</c:v>
                </c:pt>
                <c:pt idx="7027">
                  <c:v>3.7382271468144046E-2</c:v>
                </c:pt>
                <c:pt idx="7028">
                  <c:v>5.2368421052631578E-2</c:v>
                </c:pt>
                <c:pt idx="7029">
                  <c:v>4.3642659279778395E-2</c:v>
                </c:pt>
                <c:pt idx="7030">
                  <c:v>3.7382271468144046E-2</c:v>
                </c:pt>
                <c:pt idx="7031">
                  <c:v>4.4058171745152357E-2</c:v>
                </c:pt>
                <c:pt idx="7032">
                  <c:v>3.3698060941828256E-2</c:v>
                </c:pt>
                <c:pt idx="7033">
                  <c:v>5.2368421052631578E-2</c:v>
                </c:pt>
                <c:pt idx="7034">
                  <c:v>3.7105263157894738E-2</c:v>
                </c:pt>
                <c:pt idx="7035">
                  <c:v>0</c:v>
                </c:pt>
                <c:pt idx="7036">
                  <c:v>0</c:v>
                </c:pt>
                <c:pt idx="7037">
                  <c:v>4.293628808864266E-4</c:v>
                </c:pt>
                <c:pt idx="7038">
                  <c:v>1.0498614958448754E-3</c:v>
                </c:pt>
                <c:pt idx="7039">
                  <c:v>0.14473684210526316</c:v>
                </c:pt>
                <c:pt idx="7040">
                  <c:v>0.13421052631578947</c:v>
                </c:pt>
                <c:pt idx="7041">
                  <c:v>0.13421052631578947</c:v>
                </c:pt>
                <c:pt idx="7042">
                  <c:v>0.12418282548476454</c:v>
                </c:pt>
                <c:pt idx="7043">
                  <c:v>0.13670360110803323</c:v>
                </c:pt>
                <c:pt idx="7044">
                  <c:v>0.13670360110803323</c:v>
                </c:pt>
                <c:pt idx="7045">
                  <c:v>0.14722991689750692</c:v>
                </c:pt>
                <c:pt idx="7046">
                  <c:v>0.12520775623268698</c:v>
                </c:pt>
                <c:pt idx="7047">
                  <c:v>0.12797783933518006</c:v>
                </c:pt>
                <c:pt idx="7048">
                  <c:v>0.13947368421052631</c:v>
                </c:pt>
                <c:pt idx="7049">
                  <c:v>0.15</c:v>
                </c:pt>
                <c:pt idx="7050">
                  <c:v>0.13947368421052631</c:v>
                </c:pt>
                <c:pt idx="7051">
                  <c:v>0.135595567867036</c:v>
                </c:pt>
                <c:pt idx="7052">
                  <c:v>0.16191135734072021</c:v>
                </c:pt>
                <c:pt idx="7053">
                  <c:v>0.12867036011080332</c:v>
                </c:pt>
                <c:pt idx="7054">
                  <c:v>0.14529085872576178</c:v>
                </c:pt>
                <c:pt idx="7055">
                  <c:v>0.15221606648199446</c:v>
                </c:pt>
                <c:pt idx="7056">
                  <c:v>0.14529085872576178</c:v>
                </c:pt>
                <c:pt idx="7057">
                  <c:v>0.16052631578947368</c:v>
                </c:pt>
                <c:pt idx="7058">
                  <c:v>0.16191135734072021</c:v>
                </c:pt>
                <c:pt idx="7059">
                  <c:v>0.17714681440443214</c:v>
                </c:pt>
                <c:pt idx="7060">
                  <c:v>0.135595567867036</c:v>
                </c:pt>
                <c:pt idx="7061">
                  <c:v>0.14529085872576178</c:v>
                </c:pt>
                <c:pt idx="7062">
                  <c:v>0.16191135734072021</c:v>
                </c:pt>
                <c:pt idx="7063">
                  <c:v>0</c:v>
                </c:pt>
                <c:pt idx="7064">
                  <c:v>0</c:v>
                </c:pt>
                <c:pt idx="7065">
                  <c:v>0</c:v>
                </c:pt>
                <c:pt idx="7066">
                  <c:v>0</c:v>
                </c:pt>
                <c:pt idx="7067">
                  <c:v>0</c:v>
                </c:pt>
                <c:pt idx="7068">
                  <c:v>0</c:v>
                </c:pt>
                <c:pt idx="7069">
                  <c:v>5.263157894736842E-4</c:v>
                </c:pt>
                <c:pt idx="7070">
                  <c:v>0</c:v>
                </c:pt>
                <c:pt idx="7071">
                  <c:v>5.8725761772853184E-4</c:v>
                </c:pt>
                <c:pt idx="7072">
                  <c:v>5.027700831024931E-2</c:v>
                </c:pt>
                <c:pt idx="7073">
                  <c:v>5.4016620498614956E-2</c:v>
                </c:pt>
                <c:pt idx="7074">
                  <c:v>5.4016620498614956E-2</c:v>
                </c:pt>
                <c:pt idx="7075">
                  <c:v>5.027700831024931E-2</c:v>
                </c:pt>
                <c:pt idx="7076">
                  <c:v>6.1329639889196673E-2</c:v>
                </c:pt>
                <c:pt idx="7077">
                  <c:v>7.653739612188365E-2</c:v>
                </c:pt>
                <c:pt idx="7078">
                  <c:v>6.2022160664819942E-2</c:v>
                </c:pt>
                <c:pt idx="7079">
                  <c:v>7.2797783933518004E-2</c:v>
                </c:pt>
                <c:pt idx="7080">
                  <c:v>6.229916897506925E-2</c:v>
                </c:pt>
                <c:pt idx="7081">
                  <c:v>5.7590027700831027E-2</c:v>
                </c:pt>
                <c:pt idx="7082">
                  <c:v>6.6038781163434909E-2</c:v>
                </c:pt>
                <c:pt idx="7083">
                  <c:v>5.8282548476454296E-2</c:v>
                </c:pt>
                <c:pt idx="7084">
                  <c:v>7.7783933518005541E-2</c:v>
                </c:pt>
                <c:pt idx="7085">
                  <c:v>6.282548476454293E-2</c:v>
                </c:pt>
                <c:pt idx="7086">
                  <c:v>6.6842105263157897E-2</c:v>
                </c:pt>
                <c:pt idx="7087">
                  <c:v>7.4044321329639895E-2</c:v>
                </c:pt>
                <c:pt idx="7088">
                  <c:v>6.3102493074792237E-2</c:v>
                </c:pt>
                <c:pt idx="7089">
                  <c:v>5.9085872576177284E-2</c:v>
                </c:pt>
                <c:pt idx="7090">
                  <c:v>6.0443213296398894E-2</c:v>
                </c:pt>
                <c:pt idx="7091">
                  <c:v>6.8116343490304709E-2</c:v>
                </c:pt>
                <c:pt idx="7092">
                  <c:v>6.4376731301939064E-2</c:v>
                </c:pt>
                <c:pt idx="7093">
                  <c:v>6.4182825484764547E-2</c:v>
                </c:pt>
                <c:pt idx="7094">
                  <c:v>8.1191135734072023E-2</c:v>
                </c:pt>
                <c:pt idx="7095">
                  <c:v>7.7451523545706377E-2</c:v>
                </c:pt>
                <c:pt idx="7096">
                  <c:v>4.7631578947368421E-2</c:v>
                </c:pt>
                <c:pt idx="7097">
                  <c:v>5.0401662049861497E-2</c:v>
                </c:pt>
                <c:pt idx="7098">
                  <c:v>3.9875346260387814E-2</c:v>
                </c:pt>
                <c:pt idx="7099">
                  <c:v>4.6800554016620498E-2</c:v>
                </c:pt>
                <c:pt idx="7100">
                  <c:v>4.4030470914127422E-2</c:v>
                </c:pt>
                <c:pt idx="7101">
                  <c:v>3.9875346260387814E-2</c:v>
                </c:pt>
                <c:pt idx="7102">
                  <c:v>4.6800554016620498E-2</c:v>
                </c:pt>
                <c:pt idx="7103">
                  <c:v>4.7631578947368421E-2</c:v>
                </c:pt>
                <c:pt idx="7104">
                  <c:v>5.0401662049861497E-2</c:v>
                </c:pt>
                <c:pt idx="7105">
                  <c:v>4.4030470914127422E-2</c:v>
                </c:pt>
                <c:pt idx="7106">
                  <c:v>4.8462603878116343E-2</c:v>
                </c:pt>
                <c:pt idx="7107">
                  <c:v>5.344875346260388E-2</c:v>
                </c:pt>
                <c:pt idx="7108">
                  <c:v>5.621883656509695E-2</c:v>
                </c:pt>
                <c:pt idx="7109">
                  <c:v>4.5692520775623267E-2</c:v>
                </c:pt>
                <c:pt idx="7110">
                  <c:v>4.2922437673130191E-2</c:v>
                </c:pt>
                <c:pt idx="7111">
                  <c:v>8.7534626038781163E-2</c:v>
                </c:pt>
                <c:pt idx="7112">
                  <c:v>0.11218836565096953</c:v>
                </c:pt>
                <c:pt idx="7113">
                  <c:v>0.10138504155124654</c:v>
                </c:pt>
                <c:pt idx="7114">
                  <c:v>6.6204986149584491E-2</c:v>
                </c:pt>
                <c:pt idx="7115">
                  <c:v>7.9224376731301935E-2</c:v>
                </c:pt>
                <c:pt idx="7116">
                  <c:v>8.4764542936288087E-2</c:v>
                </c:pt>
                <c:pt idx="7117">
                  <c:v>0.10138504155124654</c:v>
                </c:pt>
                <c:pt idx="7118">
                  <c:v>9.5844875346260391E-2</c:v>
                </c:pt>
                <c:pt idx="7119">
                  <c:v>0.11218836565096953</c:v>
                </c:pt>
                <c:pt idx="7120">
                  <c:v>9.5844875346260391E-2</c:v>
                </c:pt>
                <c:pt idx="7121">
                  <c:v>0.11423822714681441</c:v>
                </c:pt>
                <c:pt idx="7122">
                  <c:v>9.0720221606648194E-2</c:v>
                </c:pt>
                <c:pt idx="7123">
                  <c:v>9.8033240997229917E-2</c:v>
                </c:pt>
                <c:pt idx="7124">
                  <c:v>8.8060941828254843E-2</c:v>
                </c:pt>
                <c:pt idx="7125">
                  <c:v>6.9058171745152358E-2</c:v>
                </c:pt>
                <c:pt idx="7126">
                  <c:v>0.10357340720221607</c:v>
                </c:pt>
                <c:pt idx="7127">
                  <c:v>8.2465373961218835E-2</c:v>
                </c:pt>
                <c:pt idx="7128">
                  <c:v>0.09</c:v>
                </c:pt>
                <c:pt idx="7129">
                  <c:v>0.10495844875346261</c:v>
                </c:pt>
                <c:pt idx="7130">
                  <c:v>8.3130193905817176E-2</c:v>
                </c:pt>
                <c:pt idx="7131">
                  <c:v>8.7229916897506921E-2</c:v>
                </c:pt>
                <c:pt idx="7132">
                  <c:v>9.9418282548476455E-2</c:v>
                </c:pt>
                <c:pt idx="7133">
                  <c:v>0.11711911357340721</c:v>
                </c:pt>
                <c:pt idx="7134">
                  <c:v>6.9307479224376731E-2</c:v>
                </c:pt>
                <c:pt idx="7135">
                  <c:v>0.17728531855955679</c:v>
                </c:pt>
                <c:pt idx="7136">
                  <c:v>0.22132963988919668</c:v>
                </c:pt>
                <c:pt idx="7137">
                  <c:v>0.17980609418282548</c:v>
                </c:pt>
                <c:pt idx="7138">
                  <c:v>0.21024930747922438</c:v>
                </c:pt>
                <c:pt idx="7139">
                  <c:v>0.18531855955678669</c:v>
                </c:pt>
                <c:pt idx="7140">
                  <c:v>0.18725761772853186</c:v>
                </c:pt>
                <c:pt idx="7141">
                  <c:v>0.21024930747922438</c:v>
                </c:pt>
                <c:pt idx="7142">
                  <c:v>0.21385041551246536</c:v>
                </c:pt>
                <c:pt idx="7143">
                  <c:v>0.19085872576177285</c:v>
                </c:pt>
                <c:pt idx="7144">
                  <c:v>0.22354570637119114</c:v>
                </c:pt>
                <c:pt idx="7145">
                  <c:v>5.2908587257617726E-2</c:v>
                </c:pt>
                <c:pt idx="7146">
                  <c:v>4.9930747922437672E-2</c:v>
                </c:pt>
                <c:pt idx="7147">
                  <c:v>5.5401662049861494E-2</c:v>
                </c:pt>
                <c:pt idx="7148">
                  <c:v>5.2423822714681441E-2</c:v>
                </c:pt>
                <c:pt idx="7149">
                  <c:v>5.9058171745152356E-2</c:v>
                </c:pt>
                <c:pt idx="7150">
                  <c:v>5.0623268698060941E-2</c:v>
                </c:pt>
                <c:pt idx="7151">
                  <c:v>5.6094182825484763E-2</c:v>
                </c:pt>
                <c:pt idx="7152">
                  <c:v>5.311634349030471E-2</c:v>
                </c:pt>
                <c:pt idx="7153">
                  <c:v>5.3601108033240995E-2</c:v>
                </c:pt>
                <c:pt idx="7154">
                  <c:v>6.0027700831024933E-2</c:v>
                </c:pt>
                <c:pt idx="7155">
                  <c:v>5.0761772853185595E-2</c:v>
                </c:pt>
                <c:pt idx="7156">
                  <c:v>5.3947368421052633E-2</c:v>
                </c:pt>
                <c:pt idx="7157">
                  <c:v>6.0512465373961218E-2</c:v>
                </c:pt>
                <c:pt idx="7158">
                  <c:v>5.3254847645429364E-2</c:v>
                </c:pt>
                <c:pt idx="7159">
                  <c:v>5.6440443213296401E-2</c:v>
                </c:pt>
                <c:pt idx="7160">
                  <c:v>8.85180055401662E-2</c:v>
                </c:pt>
                <c:pt idx="7161">
                  <c:v>9.336565096952909E-2</c:v>
                </c:pt>
                <c:pt idx="7162">
                  <c:v>9.336565096952909E-2</c:v>
                </c:pt>
                <c:pt idx="7163">
                  <c:v>8.85180055401662E-2</c:v>
                </c:pt>
                <c:pt idx="7164">
                  <c:v>9.6745152354570638E-2</c:v>
                </c:pt>
                <c:pt idx="7165">
                  <c:v>9.1759002770083101E-2</c:v>
                </c:pt>
                <c:pt idx="7166">
                  <c:v>9.2174515235457069E-2</c:v>
                </c:pt>
                <c:pt idx="7167">
                  <c:v>9.6052631578947362E-2</c:v>
                </c:pt>
                <c:pt idx="7168">
                  <c:v>9.4252077562326869E-2</c:v>
                </c:pt>
                <c:pt idx="7169">
                  <c:v>9.8130193905817176E-2</c:v>
                </c:pt>
                <c:pt idx="7170">
                  <c:v>9.5207756232686985E-2</c:v>
                </c:pt>
                <c:pt idx="7171">
                  <c:v>9.9085872576177292E-2</c:v>
                </c:pt>
                <c:pt idx="7172">
                  <c:v>0.10795013850415512</c:v>
                </c:pt>
                <c:pt idx="7173">
                  <c:v>0.13357340720221605</c:v>
                </c:pt>
                <c:pt idx="7174">
                  <c:v>0.12939058171745152</c:v>
                </c:pt>
                <c:pt idx="7175">
                  <c:v>0.11182825484764543</c:v>
                </c:pt>
                <c:pt idx="7176">
                  <c:v>0.13054016620498615</c:v>
                </c:pt>
                <c:pt idx="7177">
                  <c:v>0.11052631578947368</c:v>
                </c:pt>
                <c:pt idx="7178">
                  <c:v>0.11440443213296399</c:v>
                </c:pt>
                <c:pt idx="7179">
                  <c:v>0.13385041551246538</c:v>
                </c:pt>
                <c:pt idx="7180">
                  <c:v>0.12997229916897507</c:v>
                </c:pt>
                <c:pt idx="7181">
                  <c:v>0.11362880886426593</c:v>
                </c:pt>
                <c:pt idx="7182">
                  <c:v>0.11750692520775623</c:v>
                </c:pt>
                <c:pt idx="7183">
                  <c:v>0.12204986149584487</c:v>
                </c:pt>
                <c:pt idx="7184">
                  <c:v>0.11817174515235457</c:v>
                </c:pt>
                <c:pt idx="7185">
                  <c:v>0.10853185595567867</c:v>
                </c:pt>
                <c:pt idx="7186">
                  <c:v>0.11240997229916898</c:v>
                </c:pt>
                <c:pt idx="7187">
                  <c:v>0.11102493074792244</c:v>
                </c:pt>
                <c:pt idx="7188">
                  <c:v>0.11490304709141275</c:v>
                </c:pt>
                <c:pt idx="7189">
                  <c:v>0.13024930747922436</c:v>
                </c:pt>
                <c:pt idx="7190">
                  <c:v>0.15247922437673131</c:v>
                </c:pt>
                <c:pt idx="7191">
                  <c:v>0.14303324099722992</c:v>
                </c:pt>
                <c:pt idx="7192">
                  <c:v>0</c:v>
                </c:pt>
                <c:pt idx="7193">
                  <c:v>0</c:v>
                </c:pt>
                <c:pt idx="7194">
                  <c:v>0</c:v>
                </c:pt>
                <c:pt idx="7195">
                  <c:v>0</c:v>
                </c:pt>
                <c:pt idx="7196">
                  <c:v>0</c:v>
                </c:pt>
                <c:pt idx="7197">
                  <c:v>0</c:v>
                </c:pt>
                <c:pt idx="7198">
                  <c:v>0</c:v>
                </c:pt>
                <c:pt idx="7199">
                  <c:v>0</c:v>
                </c:pt>
                <c:pt idx="7200">
                  <c:v>0</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0</c:v>
                </c:pt>
                <c:pt idx="7215">
                  <c:v>0</c:v>
                </c:pt>
                <c:pt idx="7216">
                  <c:v>0</c:v>
                </c:pt>
                <c:pt idx="7217">
                  <c:v>0</c:v>
                </c:pt>
                <c:pt idx="7218">
                  <c:v>0</c:v>
                </c:pt>
                <c:pt idx="7219">
                  <c:v>0</c:v>
                </c:pt>
                <c:pt idx="7220">
                  <c:v>0</c:v>
                </c:pt>
                <c:pt idx="7221">
                  <c:v>0</c:v>
                </c:pt>
                <c:pt idx="7222">
                  <c:v>0</c:v>
                </c:pt>
                <c:pt idx="7223">
                  <c:v>5.2587257617728533E-2</c:v>
                </c:pt>
                <c:pt idx="7224">
                  <c:v>3.7135734072022163E-2</c:v>
                </c:pt>
                <c:pt idx="7225">
                  <c:v>5.3944598337950136E-2</c:v>
                </c:pt>
                <c:pt idx="7226">
                  <c:v>4.9188365650969526E-2</c:v>
                </c:pt>
                <c:pt idx="7227">
                  <c:v>5.9664819944598338E-2</c:v>
                </c:pt>
                <c:pt idx="7228">
                  <c:v>3.8623268698060945E-2</c:v>
                </c:pt>
                <c:pt idx="7229">
                  <c:v>4.2337950138504152E-2</c:v>
                </c:pt>
                <c:pt idx="7230">
                  <c:v>4.4789473684210525E-2</c:v>
                </c:pt>
                <c:pt idx="7231">
                  <c:v>4.8293628808864265E-2</c:v>
                </c:pt>
                <c:pt idx="7232">
                  <c:v>3.313296398891967E-2</c:v>
                </c:pt>
                <c:pt idx="7233">
                  <c:v>6.111634349030471E-2</c:v>
                </c:pt>
                <c:pt idx="7234">
                  <c:v>4.5759002770083101E-2</c:v>
                </c:pt>
                <c:pt idx="7235">
                  <c:v>6.2221606648199444E-2</c:v>
                </c:pt>
                <c:pt idx="7236">
                  <c:v>6.6454293628808864E-2</c:v>
                </c:pt>
                <c:pt idx="7237">
                  <c:v>4.2019390581717449E-2</c:v>
                </c:pt>
                <c:pt idx="7238">
                  <c:v>5.0440443213296396E-2</c:v>
                </c:pt>
                <c:pt idx="7239">
                  <c:v>4.7670360110803327E-2</c:v>
                </c:pt>
                <c:pt idx="7240">
                  <c:v>5.4013850415512467E-2</c:v>
                </c:pt>
                <c:pt idx="7241">
                  <c:v>3.5903047091412739E-2</c:v>
                </c:pt>
                <c:pt idx="7242">
                  <c:v>4.6936288088642662E-2</c:v>
                </c:pt>
                <c:pt idx="7243">
                  <c:v>5.2022160664819947E-2</c:v>
                </c:pt>
                <c:pt idx="7244">
                  <c:v>5.0609418282548474E-2</c:v>
                </c:pt>
                <c:pt idx="7245">
                  <c:v>4.1288088642659281E-2</c:v>
                </c:pt>
                <c:pt idx="7246">
                  <c:v>4.6481994459833795E-2</c:v>
                </c:pt>
                <c:pt idx="7247">
                  <c:v>6.1966759002770086E-2</c:v>
                </c:pt>
                <c:pt idx="7248">
                  <c:v>4.3130193905817175E-2</c:v>
                </c:pt>
                <c:pt idx="7249">
                  <c:v>4.0360110803324099E-2</c:v>
                </c:pt>
                <c:pt idx="7250">
                  <c:v>6.0900277008310251E-2</c:v>
                </c:pt>
                <c:pt idx="7251">
                  <c:v>3.9390581717451523E-2</c:v>
                </c:pt>
                <c:pt idx="7252">
                  <c:v>4.6828254847645433E-2</c:v>
                </c:pt>
                <c:pt idx="7253">
                  <c:v>3.9113573407202215E-2</c:v>
                </c:pt>
                <c:pt idx="7254">
                  <c:v>5.4903047091412742E-2</c:v>
                </c:pt>
                <c:pt idx="7255">
                  <c:v>3.5373961218836562E-2</c:v>
                </c:pt>
                <c:pt idx="7256">
                  <c:v>4.4653739612188367E-2</c:v>
                </c:pt>
                <c:pt idx="7257">
                  <c:v>6.2770083102493074E-2</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0.25595567867036012</c:v>
                </c:pt>
                <c:pt idx="7296">
                  <c:v>0.26426592797783932</c:v>
                </c:pt>
                <c:pt idx="7297">
                  <c:v>0.32659279778393352</c:v>
                </c:pt>
                <c:pt idx="7298">
                  <c:v>0.33116343490304712</c:v>
                </c:pt>
                <c:pt idx="7299">
                  <c:v>0.25941828254847643</c:v>
                </c:pt>
                <c:pt idx="7300">
                  <c:v>0.26772853185595569</c:v>
                </c:pt>
                <c:pt idx="7301">
                  <c:v>0.27036011080332412</c:v>
                </c:pt>
                <c:pt idx="7302">
                  <c:v>0.35844875346260385</c:v>
                </c:pt>
                <c:pt idx="7303">
                  <c:v>0.26204986149584486</c:v>
                </c:pt>
                <c:pt idx="7304">
                  <c:v>8.9335180055401656E-2</c:v>
                </c:pt>
                <c:pt idx="7305">
                  <c:v>9.7783933518005545E-2</c:v>
                </c:pt>
                <c:pt idx="7306">
                  <c:v>9.5013850415512469E-2</c:v>
                </c:pt>
                <c:pt idx="7307">
                  <c:v>8.9473684210526316E-2</c:v>
                </c:pt>
                <c:pt idx="7308">
                  <c:v>9.6939058171745154E-2</c:v>
                </c:pt>
                <c:pt idx="7309">
                  <c:v>9.1398891966759002E-2</c:v>
                </c:pt>
                <c:pt idx="7310">
                  <c:v>9.970914127423823E-2</c:v>
                </c:pt>
                <c:pt idx="7311">
                  <c:v>0.10831024930747922</c:v>
                </c:pt>
                <c:pt idx="7312">
                  <c:v>0.12465373961218837</c:v>
                </c:pt>
                <c:pt idx="7313">
                  <c:v>0.11218836565096953</c:v>
                </c:pt>
                <c:pt idx="7314">
                  <c:v>0.12922437673130194</c:v>
                </c:pt>
                <c:pt idx="7315">
                  <c:v>0.12853185595567868</c:v>
                </c:pt>
                <c:pt idx="7316">
                  <c:v>0.11329639889196676</c:v>
                </c:pt>
                <c:pt idx="7317">
                  <c:v>8.8088642659279778E-2</c:v>
                </c:pt>
                <c:pt idx="7318">
                  <c:v>8.4072022160664825E-2</c:v>
                </c:pt>
                <c:pt idx="7319">
                  <c:v>7.3545706371191136E-2</c:v>
                </c:pt>
                <c:pt idx="7320">
                  <c:v>8.1301939058171749E-2</c:v>
                </c:pt>
                <c:pt idx="7321">
                  <c:v>6.7036011080332414E-2</c:v>
                </c:pt>
                <c:pt idx="7322">
                  <c:v>8.0747922437673134E-2</c:v>
                </c:pt>
                <c:pt idx="7323">
                  <c:v>7.1329639889196675E-2</c:v>
                </c:pt>
                <c:pt idx="7324">
                  <c:v>8.0747922437673134E-2</c:v>
                </c:pt>
                <c:pt idx="7325">
                  <c:v>0.13157894736842105</c:v>
                </c:pt>
                <c:pt idx="7326">
                  <c:v>0.1440443213296399</c:v>
                </c:pt>
                <c:pt idx="7327">
                  <c:v>0.12770083102493074</c:v>
                </c:pt>
                <c:pt idx="7328">
                  <c:v>0.14792243767313018</c:v>
                </c:pt>
                <c:pt idx="7329">
                  <c:v>0.12853185595567868</c:v>
                </c:pt>
                <c:pt idx="7330">
                  <c:v>0.14487534626038781</c:v>
                </c:pt>
                <c:pt idx="7331">
                  <c:v>0.14875346260387812</c:v>
                </c:pt>
                <c:pt idx="7332">
                  <c:v>0.13240997229916898</c:v>
                </c:pt>
                <c:pt idx="7333">
                  <c:v>0.14986149584487535</c:v>
                </c:pt>
                <c:pt idx="7334">
                  <c:v>0.14709141274238227</c:v>
                </c:pt>
                <c:pt idx="7335">
                  <c:v>0.13351800554016621</c:v>
                </c:pt>
                <c:pt idx="7336">
                  <c:v>0.13074792243767314</c:v>
                </c:pt>
                <c:pt idx="7337">
                  <c:v>0.18102493074792245</c:v>
                </c:pt>
                <c:pt idx="7338">
                  <c:v>0.15886426592797784</c:v>
                </c:pt>
                <c:pt idx="7339">
                  <c:v>0.16371191135734073</c:v>
                </c:pt>
                <c:pt idx="7340">
                  <c:v>0.1443213296398892</c:v>
                </c:pt>
                <c:pt idx="7341">
                  <c:v>0.16163434903047091</c:v>
                </c:pt>
                <c:pt idx="7342">
                  <c:v>0.14155124653739612</c:v>
                </c:pt>
                <c:pt idx="7343">
                  <c:v>0.14155124653739612</c:v>
                </c:pt>
                <c:pt idx="7344">
                  <c:v>0.16371191135734073</c:v>
                </c:pt>
                <c:pt idx="7345">
                  <c:v>0.1443213296398892</c:v>
                </c:pt>
                <c:pt idx="7346">
                  <c:v>0.11689750692520776</c:v>
                </c:pt>
                <c:pt idx="7347">
                  <c:v>9.2659279778393347E-2</c:v>
                </c:pt>
                <c:pt idx="7348">
                  <c:v>0.10318559556786704</c:v>
                </c:pt>
                <c:pt idx="7349">
                  <c:v>9.0858725761772854E-2</c:v>
                </c:pt>
                <c:pt idx="7350">
                  <c:v>0.11578947368421053</c:v>
                </c:pt>
                <c:pt idx="7351">
                  <c:v>0.11274238227146814</c:v>
                </c:pt>
                <c:pt idx="7352">
                  <c:v>8.8504155124653733E-2</c:v>
                </c:pt>
                <c:pt idx="7353">
                  <c:v>8.670360110803324E-2</c:v>
                </c:pt>
                <c:pt idx="7354">
                  <c:v>0.10013850415512465</c:v>
                </c:pt>
                <c:pt idx="7355">
                  <c:v>0.10221606648199447</c:v>
                </c:pt>
                <c:pt idx="7356">
                  <c:v>0.10373961218836565</c:v>
                </c:pt>
                <c:pt idx="7357">
                  <c:v>0.15983379501385042</c:v>
                </c:pt>
                <c:pt idx="7358">
                  <c:v>0.11745152354570637</c:v>
                </c:pt>
                <c:pt idx="7359">
                  <c:v>9.3213296398891962E-2</c:v>
                </c:pt>
                <c:pt idx="7360">
                  <c:v>0.10637119113573407</c:v>
                </c:pt>
                <c:pt idx="7361">
                  <c:v>0.12714681440443212</c:v>
                </c:pt>
                <c:pt idx="7362">
                  <c:v>8.9058171745152348E-2</c:v>
                </c:pt>
                <c:pt idx="7363">
                  <c:v>0.10055401662049862</c:v>
                </c:pt>
                <c:pt idx="7364">
                  <c:v>9.6398891966759007E-2</c:v>
                </c:pt>
                <c:pt idx="7365">
                  <c:v>0.11551246537396122</c:v>
                </c:pt>
                <c:pt idx="7366">
                  <c:v>0.11440443213296399</c:v>
                </c:pt>
                <c:pt idx="7367">
                  <c:v>0.11468144044321329</c:v>
                </c:pt>
                <c:pt idx="7368">
                  <c:v>0.11052631578947368</c:v>
                </c:pt>
                <c:pt idx="7369">
                  <c:v>0.11689750692520776</c:v>
                </c:pt>
                <c:pt idx="7370">
                  <c:v>0.12659279778393351</c:v>
                </c:pt>
                <c:pt idx="7371">
                  <c:v>8.8504155124653733E-2</c:v>
                </c:pt>
                <c:pt idx="7372">
                  <c:v>0.1074792243767313</c:v>
                </c:pt>
                <c:pt idx="7373">
                  <c:v>9.6398891966759007E-2</c:v>
                </c:pt>
                <c:pt idx="7374">
                  <c:v>0.1257617728531856</c:v>
                </c:pt>
                <c:pt idx="7375">
                  <c:v>0.203601108033241</c:v>
                </c:pt>
                <c:pt idx="7376">
                  <c:v>0.19085872576177285</c:v>
                </c:pt>
                <c:pt idx="7377">
                  <c:v>0.20304709141274238</c:v>
                </c:pt>
                <c:pt idx="7378">
                  <c:v>0.19972299168975069</c:v>
                </c:pt>
                <c:pt idx="7379">
                  <c:v>0.19085872576177285</c:v>
                </c:pt>
                <c:pt idx="7380">
                  <c:v>0</c:v>
                </c:pt>
                <c:pt idx="7381">
                  <c:v>0</c:v>
                </c:pt>
                <c:pt idx="7382">
                  <c:v>3.1024930747922439E-4</c:v>
                </c:pt>
                <c:pt idx="7383">
                  <c:v>6.4265927977839334E-4</c:v>
                </c:pt>
                <c:pt idx="7384">
                  <c:v>4.7645429362880884E-4</c:v>
                </c:pt>
                <c:pt idx="7385">
                  <c:v>7.9224376731301942E-4</c:v>
                </c:pt>
                <c:pt idx="7386">
                  <c:v>1.0581717451523546E-3</c:v>
                </c:pt>
                <c:pt idx="7387">
                  <c:v>1.0637119113573407E-3</c:v>
                </c:pt>
                <c:pt idx="7388">
                  <c:v>1.1911357340720222E-3</c:v>
                </c:pt>
                <c:pt idx="7389">
                  <c:v>1.7645429362880887E-3</c:v>
                </c:pt>
                <c:pt idx="7390">
                  <c:v>8.448753462603878E-4</c:v>
                </c:pt>
                <c:pt idx="7391">
                  <c:v>1.3850415512465374E-3</c:v>
                </c:pt>
                <c:pt idx="7392">
                  <c:v>1.1163434903047091E-3</c:v>
                </c:pt>
                <c:pt idx="7393">
                  <c:v>1.6842105263157896E-3</c:v>
                </c:pt>
                <c:pt idx="7394">
                  <c:v>0.22299168975069253</c:v>
                </c:pt>
                <c:pt idx="7395">
                  <c:v>0.22409972299168976</c:v>
                </c:pt>
                <c:pt idx="7396">
                  <c:v>0.22409972299168976</c:v>
                </c:pt>
                <c:pt idx="7397">
                  <c:v>0.21578947368421053</c:v>
                </c:pt>
                <c:pt idx="7398">
                  <c:v>0.10498614958448753</c:v>
                </c:pt>
                <c:pt idx="7399">
                  <c:v>0.11620498614958449</c:v>
                </c:pt>
                <c:pt idx="7400">
                  <c:v>0.11939058171745152</c:v>
                </c:pt>
                <c:pt idx="7401">
                  <c:v>0.11620498614958449</c:v>
                </c:pt>
                <c:pt idx="7402">
                  <c:v>0.10997229916897507</c:v>
                </c:pt>
                <c:pt idx="7403">
                  <c:v>0.10664819944598337</c:v>
                </c:pt>
                <c:pt idx="7404">
                  <c:v>0.12846260387811634</c:v>
                </c:pt>
                <c:pt idx="7405">
                  <c:v>0.11481994459833796</c:v>
                </c:pt>
                <c:pt idx="7406">
                  <c:v>7.4515235457063708E-4</c:v>
                </c:pt>
                <c:pt idx="7407">
                  <c:v>0.12451523545706371</c:v>
                </c:pt>
                <c:pt idx="7408">
                  <c:v>0.14113573407202215</c:v>
                </c:pt>
                <c:pt idx="7409">
                  <c:v>0.13421052631578947</c:v>
                </c:pt>
                <c:pt idx="7410">
                  <c:v>0.15027700831024932</c:v>
                </c:pt>
                <c:pt idx="7411">
                  <c:v>6.2188365650969531E-2</c:v>
                </c:pt>
                <c:pt idx="7412">
                  <c:v>5.5540166204986148E-2</c:v>
                </c:pt>
                <c:pt idx="7413">
                  <c:v>5.732686980609418E-2</c:v>
                </c:pt>
                <c:pt idx="7414">
                  <c:v>6.425207756232687E-2</c:v>
                </c:pt>
                <c:pt idx="7415">
                  <c:v>5.7977839335180054E-2</c:v>
                </c:pt>
                <c:pt idx="7416">
                  <c:v>6.4903047091412744E-2</c:v>
                </c:pt>
                <c:pt idx="7417">
                  <c:v>6.0083102493074796E-2</c:v>
                </c:pt>
                <c:pt idx="7418">
                  <c:v>6.5623268698060941E-2</c:v>
                </c:pt>
                <c:pt idx="7419">
                  <c:v>6.1481994459833794E-2</c:v>
                </c:pt>
                <c:pt idx="7420">
                  <c:v>6.7022160664819946E-2</c:v>
                </c:pt>
                <c:pt idx="7421">
                  <c:v>6.2132963988919668E-2</c:v>
                </c:pt>
                <c:pt idx="7422">
                  <c:v>6.767313019390582E-2</c:v>
                </c:pt>
                <c:pt idx="7423">
                  <c:v>0</c:v>
                </c:pt>
                <c:pt idx="7424">
                  <c:v>0</c:v>
                </c:pt>
                <c:pt idx="7425">
                  <c:v>0</c:v>
                </c:pt>
                <c:pt idx="7426">
                  <c:v>0</c:v>
                </c:pt>
                <c:pt idx="7427">
                  <c:v>8.5872576177285317E-2</c:v>
                </c:pt>
                <c:pt idx="7428">
                  <c:v>8.1024930747922441E-2</c:v>
                </c:pt>
                <c:pt idx="7429">
                  <c:v>6.3573407202216062E-2</c:v>
                </c:pt>
                <c:pt idx="7430">
                  <c:v>6.8421052631578952E-2</c:v>
                </c:pt>
                <c:pt idx="7431">
                  <c:v>8.5872576177285317E-2</c:v>
                </c:pt>
                <c:pt idx="7432">
                  <c:v>8.1024930747922441E-2</c:v>
                </c:pt>
                <c:pt idx="7433">
                  <c:v>8.5872576177285317E-2</c:v>
                </c:pt>
                <c:pt idx="7434">
                  <c:v>6.3573407202216062E-2</c:v>
                </c:pt>
                <c:pt idx="7435">
                  <c:v>6.8421052631578952E-2</c:v>
                </c:pt>
                <c:pt idx="7436">
                  <c:v>8.1024930747922441E-2</c:v>
                </c:pt>
                <c:pt idx="7437">
                  <c:v>8.7119113573407209E-2</c:v>
                </c:pt>
                <c:pt idx="7438">
                  <c:v>8.2271468144044319E-2</c:v>
                </c:pt>
                <c:pt idx="7439">
                  <c:v>0.10041551246537396</c:v>
                </c:pt>
                <c:pt idx="7440">
                  <c:v>6.4681440443213292E-2</c:v>
                </c:pt>
                <c:pt idx="7441">
                  <c:v>6.9529085872576182E-2</c:v>
                </c:pt>
                <c:pt idx="7442">
                  <c:v>9.5567867036011084E-2</c:v>
                </c:pt>
                <c:pt idx="7443">
                  <c:v>7.7977839335180058E-2</c:v>
                </c:pt>
                <c:pt idx="7444">
                  <c:v>9.4182825484764546E-2</c:v>
                </c:pt>
                <c:pt idx="7445">
                  <c:v>8.2825484764542934E-2</c:v>
                </c:pt>
                <c:pt idx="7446">
                  <c:v>8.9335180055401656E-2</c:v>
                </c:pt>
                <c:pt idx="7447">
                  <c:v>8.9335180055401656E-2</c:v>
                </c:pt>
                <c:pt idx="7448">
                  <c:v>9.4182825484764546E-2</c:v>
                </c:pt>
                <c:pt idx="7449">
                  <c:v>8.351800554016621E-2</c:v>
                </c:pt>
                <c:pt idx="7450">
                  <c:v>7.867036011080332E-2</c:v>
                </c:pt>
                <c:pt idx="7451">
                  <c:v>9.4875346260387808E-2</c:v>
                </c:pt>
                <c:pt idx="7452">
                  <c:v>9.0027700831024932E-2</c:v>
                </c:pt>
                <c:pt idx="7453">
                  <c:v>9.6121883656509699E-2</c:v>
                </c:pt>
                <c:pt idx="7454">
                  <c:v>0.10166204986149585</c:v>
                </c:pt>
                <c:pt idx="7455">
                  <c:v>0.10650969529085873</c:v>
                </c:pt>
                <c:pt idx="7456">
                  <c:v>9.1274238227146809E-2</c:v>
                </c:pt>
                <c:pt idx="7457">
                  <c:v>0.10844875346260388</c:v>
                </c:pt>
                <c:pt idx="7458">
                  <c:v>7.977839335180055E-2</c:v>
                </c:pt>
                <c:pt idx="7459">
                  <c:v>8.462603878116344E-2</c:v>
                </c:pt>
                <c:pt idx="7460">
                  <c:v>0.10360110803324099</c:v>
                </c:pt>
                <c:pt idx="7461">
                  <c:v>7.5387811634349031E-2</c:v>
                </c:pt>
                <c:pt idx="7462">
                  <c:v>8.5207756232686976E-2</c:v>
                </c:pt>
                <c:pt idx="7463">
                  <c:v>8.7036011080332404E-2</c:v>
                </c:pt>
                <c:pt idx="7464">
                  <c:v>7.1218836565096949E-2</c:v>
                </c:pt>
                <c:pt idx="7465">
                  <c:v>8.4584487534626038E-2</c:v>
                </c:pt>
                <c:pt idx="7466">
                  <c:v>8.0540166204986149E-2</c:v>
                </c:pt>
                <c:pt idx="7467">
                  <c:v>8.5526315789473686E-2</c:v>
                </c:pt>
                <c:pt idx="7468">
                  <c:v>8.1481994459833798E-2</c:v>
                </c:pt>
                <c:pt idx="7469">
                  <c:v>7.6329639889196679E-2</c:v>
                </c:pt>
                <c:pt idx="7470">
                  <c:v>8.7977839335180053E-2</c:v>
                </c:pt>
                <c:pt idx="7471">
                  <c:v>8.4362880886426586E-2</c:v>
                </c:pt>
                <c:pt idx="7472">
                  <c:v>8.8407202216066488E-2</c:v>
                </c:pt>
                <c:pt idx="7473">
                  <c:v>9.0858725761772854E-2</c:v>
                </c:pt>
                <c:pt idx="7474">
                  <c:v>7.9210526315789467E-2</c:v>
                </c:pt>
                <c:pt idx="7475">
                  <c:v>8.0249307479224374E-2</c:v>
                </c:pt>
                <c:pt idx="7476">
                  <c:v>9.4265927977839337E-2</c:v>
                </c:pt>
                <c:pt idx="7477">
                  <c:v>8.2728531855955675E-2</c:v>
                </c:pt>
                <c:pt idx="7478">
                  <c:v>9.0096952908587255E-2</c:v>
                </c:pt>
                <c:pt idx="7479">
                  <c:v>8.9085872576177283E-2</c:v>
                </c:pt>
                <c:pt idx="7480">
                  <c:v>9.5166204986149583E-2</c:v>
                </c:pt>
                <c:pt idx="7481">
                  <c:v>8.8684210526315796E-2</c:v>
                </c:pt>
                <c:pt idx="7482">
                  <c:v>9.3947368421052627E-2</c:v>
                </c:pt>
                <c:pt idx="7483">
                  <c:v>9.6121883656509699E-2</c:v>
                </c:pt>
                <c:pt idx="7484">
                  <c:v>8.3628808864265922E-2</c:v>
                </c:pt>
                <c:pt idx="7485">
                  <c:v>8.9986149584487529E-2</c:v>
                </c:pt>
                <c:pt idx="7486">
                  <c:v>8.5844875346260383E-2</c:v>
                </c:pt>
                <c:pt idx="7487">
                  <c:v>9.7382271468144044E-2</c:v>
                </c:pt>
                <c:pt idx="7488">
                  <c:v>9.833795013850416E-2</c:v>
                </c:pt>
                <c:pt idx="7489">
                  <c:v>9.220221606648199E-2</c:v>
                </c:pt>
                <c:pt idx="7490">
                  <c:v>9.6163434903047088E-2</c:v>
                </c:pt>
                <c:pt idx="7491">
                  <c:v>9.0900277008310243E-2</c:v>
                </c:pt>
                <c:pt idx="7492">
                  <c:v>3.3545706371191134E-3</c:v>
                </c:pt>
                <c:pt idx="7493">
                  <c:v>4.6121883656509693E-3</c:v>
                </c:pt>
                <c:pt idx="7494">
                  <c:v>5.6066481994459837E-3</c:v>
                </c:pt>
                <c:pt idx="7495">
                  <c:v>3.9944598337950136E-3</c:v>
                </c:pt>
                <c:pt idx="7496">
                  <c:v>5.626038781163435E-3</c:v>
                </c:pt>
                <c:pt idx="7497">
                  <c:v>6.6592797783933521E-3</c:v>
                </c:pt>
                <c:pt idx="7498">
                  <c:v>0.17826869806094184</c:v>
                </c:pt>
                <c:pt idx="7499">
                  <c:v>0.17951523545706372</c:v>
                </c:pt>
                <c:pt idx="7500">
                  <c:v>0.18394736842105264</c:v>
                </c:pt>
                <c:pt idx="7501">
                  <c:v>0</c:v>
                </c:pt>
                <c:pt idx="7502">
                  <c:v>0</c:v>
                </c:pt>
                <c:pt idx="7503">
                  <c:v>0</c:v>
                </c:pt>
                <c:pt idx="7504">
                  <c:v>0</c:v>
                </c:pt>
                <c:pt idx="7505">
                  <c:v>0</c:v>
                </c:pt>
                <c:pt idx="7506">
                  <c:v>0</c:v>
                </c:pt>
                <c:pt idx="7507">
                  <c:v>0</c:v>
                </c:pt>
                <c:pt idx="7508">
                  <c:v>0</c:v>
                </c:pt>
                <c:pt idx="7509">
                  <c:v>0</c:v>
                </c:pt>
                <c:pt idx="7510">
                  <c:v>8.5083102493074797E-2</c:v>
                </c:pt>
                <c:pt idx="7511">
                  <c:v>6.8144044321329644E-2</c:v>
                </c:pt>
                <c:pt idx="7512">
                  <c:v>6.2091412742382272E-2</c:v>
                </c:pt>
                <c:pt idx="7513">
                  <c:v>5.2257617728531859E-2</c:v>
                </c:pt>
                <c:pt idx="7514">
                  <c:v>4.9418282548476453E-2</c:v>
                </c:pt>
                <c:pt idx="7515">
                  <c:v>7.317174515235457E-2</c:v>
                </c:pt>
                <c:pt idx="7516">
                  <c:v>7.5554016620498612E-2</c:v>
                </c:pt>
                <c:pt idx="7517">
                  <c:v>6.6260387811634347E-2</c:v>
                </c:pt>
                <c:pt idx="7518">
                  <c:v>5.2396121883656513E-2</c:v>
                </c:pt>
                <c:pt idx="7519">
                  <c:v>7.8310249307479221E-2</c:v>
                </c:pt>
                <c:pt idx="7520">
                  <c:v>9.1759002770083101E-2</c:v>
                </c:pt>
                <c:pt idx="7521">
                  <c:v>5.1288088642659282E-2</c:v>
                </c:pt>
                <c:pt idx="7522">
                  <c:v>7.1440443213296401E-2</c:v>
                </c:pt>
                <c:pt idx="7523">
                  <c:v>5.4875346260387814E-2</c:v>
                </c:pt>
                <c:pt idx="7524">
                  <c:v>5.8282548476454296E-2</c:v>
                </c:pt>
                <c:pt idx="7525">
                  <c:v>8.506925207756233E-2</c:v>
                </c:pt>
                <c:pt idx="7526">
                  <c:v>5.5720221606648197E-2</c:v>
                </c:pt>
                <c:pt idx="7527">
                  <c:v>7.5373961218836563E-2</c:v>
                </c:pt>
                <c:pt idx="7528">
                  <c:v>7.1606648199445982E-2</c:v>
                </c:pt>
                <c:pt idx="7529">
                  <c:v>5.0193905817174513E-2</c:v>
                </c:pt>
                <c:pt idx="7530">
                  <c:v>9.5013850415512469E-2</c:v>
                </c:pt>
                <c:pt idx="7531">
                  <c:v>6.6759002770083106E-2</c:v>
                </c:pt>
                <c:pt idx="7532">
                  <c:v>8.3933518005540164E-2</c:v>
                </c:pt>
                <c:pt idx="7533">
                  <c:v>0.10443213296398891</c:v>
                </c:pt>
                <c:pt idx="7534">
                  <c:v>7.2853185595567874E-2</c:v>
                </c:pt>
                <c:pt idx="7535">
                  <c:v>7.3407202216066489E-2</c:v>
                </c:pt>
                <c:pt idx="7536">
                  <c:v>6.7590027700831029E-2</c:v>
                </c:pt>
                <c:pt idx="7537">
                  <c:v>0.10498614958448753</c:v>
                </c:pt>
                <c:pt idx="7538">
                  <c:v>8.5041551246537395E-2</c:v>
                </c:pt>
                <c:pt idx="7539">
                  <c:v>9.5290858725761776E-2</c:v>
                </c:pt>
                <c:pt idx="7540">
                  <c:v>0.11052631578947368</c:v>
                </c:pt>
                <c:pt idx="7541">
                  <c:v>7.4376731301939059E-2</c:v>
                </c:pt>
                <c:pt idx="7542">
                  <c:v>8.7534626038781163E-2</c:v>
                </c:pt>
                <c:pt idx="7543">
                  <c:v>9.6675900277008314E-2</c:v>
                </c:pt>
                <c:pt idx="7544">
                  <c:v>6.869806094182826E-2</c:v>
                </c:pt>
                <c:pt idx="7545">
                  <c:v>5.1855955678670358E-2</c:v>
                </c:pt>
                <c:pt idx="7546">
                  <c:v>4.3711911357340719E-2</c:v>
                </c:pt>
                <c:pt idx="7547">
                  <c:v>4.5290858725761773E-2</c:v>
                </c:pt>
                <c:pt idx="7548">
                  <c:v>4.0249307479224374E-2</c:v>
                </c:pt>
                <c:pt idx="7549">
                  <c:v>4.2603878116343488E-2</c:v>
                </c:pt>
                <c:pt idx="7550">
                  <c:v>4.9750692520775623E-2</c:v>
                </c:pt>
                <c:pt idx="7551">
                  <c:v>5.5872576177285319E-2</c:v>
                </c:pt>
                <c:pt idx="7552">
                  <c:v>5.0997229916897507E-2</c:v>
                </c:pt>
                <c:pt idx="7553">
                  <c:v>4.0941828254847643E-2</c:v>
                </c:pt>
                <c:pt idx="7554">
                  <c:v>4.5844875346260389E-2</c:v>
                </c:pt>
                <c:pt idx="7555">
                  <c:v>4.4764542936288086E-2</c:v>
                </c:pt>
                <c:pt idx="7556">
                  <c:v>4.3656509695290856E-2</c:v>
                </c:pt>
                <c:pt idx="7557">
                  <c:v>5.4016620498614956E-2</c:v>
                </c:pt>
                <c:pt idx="7558">
                  <c:v>5.5373961218836566E-2</c:v>
                </c:pt>
                <c:pt idx="7559">
                  <c:v>4.6509695290858723E-2</c:v>
                </c:pt>
                <c:pt idx="7560">
                  <c:v>4.1523545706371193E-2</c:v>
                </c:pt>
                <c:pt idx="7561">
                  <c:v>4.9833795013850414E-2</c:v>
                </c:pt>
                <c:pt idx="7562">
                  <c:v>4.4293628808864269E-2</c:v>
                </c:pt>
                <c:pt idx="7563">
                  <c:v>5.5373961218836566E-2</c:v>
                </c:pt>
                <c:pt idx="7564">
                  <c:v>0</c:v>
                </c:pt>
                <c:pt idx="7565">
                  <c:v>0</c:v>
                </c:pt>
                <c:pt idx="7566">
                  <c:v>0</c:v>
                </c:pt>
                <c:pt idx="7567">
                  <c:v>0</c:v>
                </c:pt>
                <c:pt idx="7568">
                  <c:v>2.4501385041551246E-2</c:v>
                </c:pt>
                <c:pt idx="7569">
                  <c:v>2.8933518005540167E-2</c:v>
                </c:pt>
                <c:pt idx="7570">
                  <c:v>2.7202216066481995E-2</c:v>
                </c:pt>
                <c:pt idx="7571">
                  <c:v>3.1634349030470917E-2</c:v>
                </c:pt>
                <c:pt idx="7572">
                  <c:v>0.17263157894736841</c:v>
                </c:pt>
                <c:pt idx="7573">
                  <c:v>0.12637119113573408</c:v>
                </c:pt>
                <c:pt idx="7574">
                  <c:v>0.15119113573407203</c:v>
                </c:pt>
                <c:pt idx="7575">
                  <c:v>0.16369806094182826</c:v>
                </c:pt>
                <c:pt idx="7576">
                  <c:v>0.12637119113573408</c:v>
                </c:pt>
                <c:pt idx="7577">
                  <c:v>0.14225761772853185</c:v>
                </c:pt>
                <c:pt idx="7578">
                  <c:v>0.15119113573407203</c:v>
                </c:pt>
                <c:pt idx="7579">
                  <c:v>0.17263157894736841</c:v>
                </c:pt>
                <c:pt idx="7580">
                  <c:v>0.1174376731301939</c:v>
                </c:pt>
                <c:pt idx="7581">
                  <c:v>0.16580332409972298</c:v>
                </c:pt>
                <c:pt idx="7582">
                  <c:v>0.15329639889196675</c:v>
                </c:pt>
                <c:pt idx="7583">
                  <c:v>0.12001385041551246</c:v>
                </c:pt>
                <c:pt idx="7584">
                  <c:v>0.17473684210526316</c:v>
                </c:pt>
                <c:pt idx="7585">
                  <c:v>0.17473684210526316</c:v>
                </c:pt>
                <c:pt idx="7586">
                  <c:v>0.15329639889196675</c:v>
                </c:pt>
                <c:pt idx="7587">
                  <c:v>0.12894736842105264</c:v>
                </c:pt>
                <c:pt idx="7588">
                  <c:v>0.1443628808864266</c:v>
                </c:pt>
                <c:pt idx="7589">
                  <c:v>0.12894736842105264</c:v>
                </c:pt>
                <c:pt idx="7590">
                  <c:v>0.12932132963988921</c:v>
                </c:pt>
                <c:pt idx="7591">
                  <c:v>0.17511080332409973</c:v>
                </c:pt>
                <c:pt idx="7592">
                  <c:v>0.12038781163434903</c:v>
                </c:pt>
                <c:pt idx="7593">
                  <c:v>0.15367036011080332</c:v>
                </c:pt>
                <c:pt idx="7594">
                  <c:v>0.15367036011080332</c:v>
                </c:pt>
                <c:pt idx="7595">
                  <c:v>0.14473684210526316</c:v>
                </c:pt>
                <c:pt idx="7596">
                  <c:v>0.12932132963988921</c:v>
                </c:pt>
                <c:pt idx="7597">
                  <c:v>0.17511080332409973</c:v>
                </c:pt>
                <c:pt idx="7598">
                  <c:v>0.16617728531855955</c:v>
                </c:pt>
                <c:pt idx="7599">
                  <c:v>0.11744875346260387</c:v>
                </c:pt>
                <c:pt idx="7600">
                  <c:v>0.13214681440443213</c:v>
                </c:pt>
                <c:pt idx="7601">
                  <c:v>0.13753462603878117</c:v>
                </c:pt>
                <c:pt idx="7602">
                  <c:v>0.12059556786703601</c:v>
                </c:pt>
                <c:pt idx="7603">
                  <c:v>0.12181440443213297</c:v>
                </c:pt>
                <c:pt idx="7604">
                  <c:v>0</c:v>
                </c:pt>
                <c:pt idx="7605">
                  <c:v>0</c:v>
                </c:pt>
                <c:pt idx="7606">
                  <c:v>0</c:v>
                </c:pt>
                <c:pt idx="7607">
                  <c:v>0</c:v>
                </c:pt>
                <c:pt idx="7608">
                  <c:v>0</c:v>
                </c:pt>
                <c:pt idx="7609">
                  <c:v>0</c:v>
                </c:pt>
                <c:pt idx="7610">
                  <c:v>0</c:v>
                </c:pt>
                <c:pt idx="7611">
                  <c:v>0</c:v>
                </c:pt>
                <c:pt idx="7612">
                  <c:v>0</c:v>
                </c:pt>
                <c:pt idx="7613">
                  <c:v>0</c:v>
                </c:pt>
                <c:pt idx="7614">
                  <c:v>0</c:v>
                </c:pt>
                <c:pt idx="7615">
                  <c:v>0</c:v>
                </c:pt>
                <c:pt idx="7616">
                  <c:v>0</c:v>
                </c:pt>
                <c:pt idx="7617">
                  <c:v>0</c:v>
                </c:pt>
                <c:pt idx="7618">
                  <c:v>0</c:v>
                </c:pt>
                <c:pt idx="7619">
                  <c:v>0</c:v>
                </c:pt>
                <c:pt idx="7620">
                  <c:v>0</c:v>
                </c:pt>
                <c:pt idx="7621">
                  <c:v>0</c:v>
                </c:pt>
                <c:pt idx="7622">
                  <c:v>0</c:v>
                </c:pt>
                <c:pt idx="7623">
                  <c:v>0</c:v>
                </c:pt>
                <c:pt idx="7624">
                  <c:v>0</c:v>
                </c:pt>
                <c:pt idx="7625">
                  <c:v>0</c:v>
                </c:pt>
                <c:pt idx="7626">
                  <c:v>0</c:v>
                </c:pt>
                <c:pt idx="7627">
                  <c:v>0</c:v>
                </c:pt>
                <c:pt idx="7628">
                  <c:v>0</c:v>
                </c:pt>
                <c:pt idx="7629">
                  <c:v>0</c:v>
                </c:pt>
                <c:pt idx="7630">
                  <c:v>0</c:v>
                </c:pt>
                <c:pt idx="7631">
                  <c:v>0</c:v>
                </c:pt>
                <c:pt idx="7632">
                  <c:v>0</c:v>
                </c:pt>
                <c:pt idx="7633">
                  <c:v>0</c:v>
                </c:pt>
                <c:pt idx="7634">
                  <c:v>0</c:v>
                </c:pt>
                <c:pt idx="7635">
                  <c:v>5.5401662049861494E-6</c:v>
                </c:pt>
                <c:pt idx="7636">
                  <c:v>0</c:v>
                </c:pt>
                <c:pt idx="7637">
                  <c:v>0</c:v>
                </c:pt>
                <c:pt idx="7638">
                  <c:v>0</c:v>
                </c:pt>
                <c:pt idx="7639">
                  <c:v>0</c:v>
                </c:pt>
                <c:pt idx="7640">
                  <c:v>0</c:v>
                </c:pt>
                <c:pt idx="7641">
                  <c:v>2.9639889196675899E-4</c:v>
                </c:pt>
                <c:pt idx="7642">
                  <c:v>3.4626038781163435E-4</c:v>
                </c:pt>
                <c:pt idx="7643">
                  <c:v>2.1606648199445983E-4</c:v>
                </c:pt>
                <c:pt idx="7644">
                  <c:v>0</c:v>
                </c:pt>
                <c:pt idx="7645">
                  <c:v>5.2631578947368424E-5</c:v>
                </c:pt>
                <c:pt idx="7646">
                  <c:v>0</c:v>
                </c:pt>
                <c:pt idx="7647">
                  <c:v>7.4792243767313015E-5</c:v>
                </c:pt>
                <c:pt idx="7648">
                  <c:v>4.2382271468144046E-4</c:v>
                </c:pt>
                <c:pt idx="7649">
                  <c:v>0.1132409972299169</c:v>
                </c:pt>
                <c:pt idx="7650">
                  <c:v>9.8060941828254852E-2</c:v>
                </c:pt>
                <c:pt idx="7651">
                  <c:v>0.10707756232686981</c:v>
                </c:pt>
                <c:pt idx="7652">
                  <c:v>9.8185595567867032E-2</c:v>
                </c:pt>
                <c:pt idx="7653">
                  <c:v>9.1966759002770085E-2</c:v>
                </c:pt>
                <c:pt idx="7654">
                  <c:v>0.10813019390581717</c:v>
                </c:pt>
                <c:pt idx="7655">
                  <c:v>9.141274238227147E-2</c:v>
                </c:pt>
                <c:pt idx="7656">
                  <c:v>8.8531855955678668E-2</c:v>
                </c:pt>
                <c:pt idx="7657">
                  <c:v>0.12257617728531855</c:v>
                </c:pt>
                <c:pt idx="7658">
                  <c:v>0.11011080332409973</c:v>
                </c:pt>
                <c:pt idx="7659">
                  <c:v>7.396121883656509E-2</c:v>
                </c:pt>
                <c:pt idx="7660">
                  <c:v>0.11944598337950138</c:v>
                </c:pt>
                <c:pt idx="7661">
                  <c:v>8.2077562326869802E-2</c:v>
                </c:pt>
                <c:pt idx="7662">
                  <c:v>8.1523545706371187E-2</c:v>
                </c:pt>
                <c:pt idx="7663">
                  <c:v>0.10098337950138504</c:v>
                </c:pt>
                <c:pt idx="7664">
                  <c:v>0.10465373961218837</c:v>
                </c:pt>
                <c:pt idx="7665">
                  <c:v>6.8130193905817177E-2</c:v>
                </c:pt>
                <c:pt idx="7666">
                  <c:v>8.9141274238227153E-2</c:v>
                </c:pt>
                <c:pt idx="7667">
                  <c:v>0.101398891966759</c:v>
                </c:pt>
                <c:pt idx="7668">
                  <c:v>9.2548476454293635E-2</c:v>
                </c:pt>
                <c:pt idx="7669">
                  <c:v>8.2659279778393352E-2</c:v>
                </c:pt>
                <c:pt idx="7670">
                  <c:v>9.8670360110803323E-2</c:v>
                </c:pt>
                <c:pt idx="7671">
                  <c:v>8.2105263157894737E-2</c:v>
                </c:pt>
                <c:pt idx="7672">
                  <c:v>0.10871191135734072</c:v>
                </c:pt>
                <c:pt idx="7673">
                  <c:v>0.1075207756232687</c:v>
                </c:pt>
                <c:pt idx="7674">
                  <c:v>7.4376731301939059E-2</c:v>
                </c:pt>
                <c:pt idx="7675">
                  <c:v>0.11052631578947368</c:v>
                </c:pt>
                <c:pt idx="7676">
                  <c:v>0.11368421052631579</c:v>
                </c:pt>
                <c:pt idx="7677">
                  <c:v>0.10506925207756233</c:v>
                </c:pt>
                <c:pt idx="7678">
                  <c:v>0.12301939058171746</c:v>
                </c:pt>
                <c:pt idx="7679">
                  <c:v>9.8767313019390582E-2</c:v>
                </c:pt>
                <c:pt idx="7680">
                  <c:v>9.199445983379502E-2</c:v>
                </c:pt>
                <c:pt idx="7681">
                  <c:v>0.11986149584487535</c:v>
                </c:pt>
                <c:pt idx="7682">
                  <c:v>6.8545706371191131E-2</c:v>
                </c:pt>
                <c:pt idx="7683">
                  <c:v>7.6869806094182827E-2</c:v>
                </c:pt>
                <c:pt idx="7684">
                  <c:v>8.515235457063712E-2</c:v>
                </c:pt>
                <c:pt idx="7685">
                  <c:v>9.1634349030470907E-2</c:v>
                </c:pt>
                <c:pt idx="7686">
                  <c:v>0.11617728531855956</c:v>
                </c:pt>
                <c:pt idx="7687">
                  <c:v>0.11301939058171745</c:v>
                </c:pt>
                <c:pt idx="7688">
                  <c:v>0.11001385041551247</c:v>
                </c:pt>
                <c:pt idx="7689">
                  <c:v>0.10126038781163435</c:v>
                </c:pt>
                <c:pt idx="7690">
                  <c:v>8.4598337950138505E-2</c:v>
                </c:pt>
                <c:pt idx="7691">
                  <c:v>0.11120498614958449</c:v>
                </c:pt>
                <c:pt idx="7692">
                  <c:v>0.10389196675900277</c:v>
                </c:pt>
                <c:pt idx="7693">
                  <c:v>9.504155124653739E-2</c:v>
                </c:pt>
                <c:pt idx="7694">
                  <c:v>9.4487534626038774E-2</c:v>
                </c:pt>
                <c:pt idx="7695">
                  <c:v>0.10756232686980609</c:v>
                </c:pt>
                <c:pt idx="7696">
                  <c:v>7.10387811634349E-2</c:v>
                </c:pt>
                <c:pt idx="7697">
                  <c:v>0.10116343490304709</c:v>
                </c:pt>
                <c:pt idx="7698">
                  <c:v>0.12235457063711912</c:v>
                </c:pt>
                <c:pt idx="7699">
                  <c:v>0.12551246537396121</c:v>
                </c:pt>
                <c:pt idx="7700">
                  <c:v>8.0138504155124649E-2</c:v>
                </c:pt>
                <c:pt idx="7701">
                  <c:v>6.236842105263158E-2</c:v>
                </c:pt>
                <c:pt idx="7702">
                  <c:v>7.9085872576177288E-2</c:v>
                </c:pt>
                <c:pt idx="7703">
                  <c:v>8.8462603878116344E-2</c:v>
                </c:pt>
                <c:pt idx="7704">
                  <c:v>8.3171745152354565E-2</c:v>
                </c:pt>
                <c:pt idx="7705">
                  <c:v>8.2368421052631577E-2</c:v>
                </c:pt>
                <c:pt idx="7706">
                  <c:v>5.07202216066482E-2</c:v>
                </c:pt>
                <c:pt idx="7707">
                  <c:v>6.0526315789473685E-2</c:v>
                </c:pt>
                <c:pt idx="7708">
                  <c:v>7.5775623268698064E-2</c:v>
                </c:pt>
                <c:pt idx="7709">
                  <c:v>5.2520775623268699E-2</c:v>
                </c:pt>
                <c:pt idx="7710">
                  <c:v>8.3005540166204983E-2</c:v>
                </c:pt>
                <c:pt idx="7711">
                  <c:v>7.1274238227146819E-2</c:v>
                </c:pt>
                <c:pt idx="7712">
                  <c:v>6.4307479224376726E-2</c:v>
                </c:pt>
                <c:pt idx="7713">
                  <c:v>3.8337950138504155E-2</c:v>
                </c:pt>
                <c:pt idx="7714">
                  <c:v>6.9418282548476457E-2</c:v>
                </c:pt>
                <c:pt idx="7715">
                  <c:v>8.501385041551246E-2</c:v>
                </c:pt>
                <c:pt idx="7716">
                  <c:v>7.5844875346260388E-2</c:v>
                </c:pt>
                <c:pt idx="7717">
                  <c:v>6.8753462603878115E-2</c:v>
                </c:pt>
                <c:pt idx="7718">
                  <c:v>7.9847645429362887E-2</c:v>
                </c:pt>
                <c:pt idx="7719">
                  <c:v>5.3919667590027698E-2</c:v>
                </c:pt>
                <c:pt idx="7720">
                  <c:v>7.4210526315789477E-2</c:v>
                </c:pt>
                <c:pt idx="7721">
                  <c:v>6.8019390581717451E-2</c:v>
                </c:pt>
                <c:pt idx="7722">
                  <c:v>7.4556786703601108E-2</c:v>
                </c:pt>
                <c:pt idx="7723">
                  <c:v>7.9432132963988919E-2</c:v>
                </c:pt>
                <c:pt idx="7724">
                  <c:v>3.9099722991689748E-2</c:v>
                </c:pt>
                <c:pt idx="7725">
                  <c:v>7.1606648199445982E-2</c:v>
                </c:pt>
                <c:pt idx="7726">
                  <c:v>7.4972299168975076E-2</c:v>
                </c:pt>
                <c:pt idx="7727">
                  <c:v>9.2853185595567864E-2</c:v>
                </c:pt>
                <c:pt idx="7728">
                  <c:v>6.1329639889196673E-2</c:v>
                </c:pt>
                <c:pt idx="7729">
                  <c:v>6.4612188365650969E-2</c:v>
                </c:pt>
                <c:pt idx="7730">
                  <c:v>7.8268698060941833E-2</c:v>
                </c:pt>
                <c:pt idx="7731">
                  <c:v>7.4833795013850415E-2</c:v>
                </c:pt>
                <c:pt idx="7732">
                  <c:v>8.7963988919667585E-2</c:v>
                </c:pt>
                <c:pt idx="7733">
                  <c:v>5.1842105263157898E-2</c:v>
                </c:pt>
                <c:pt idx="7734">
                  <c:v>8.7243767313019388E-2</c:v>
                </c:pt>
                <c:pt idx="7735">
                  <c:v>7.0858725761772851E-2</c:v>
                </c:pt>
                <c:pt idx="7736">
                  <c:v>5.1939058171745149E-2</c:v>
                </c:pt>
                <c:pt idx="7737">
                  <c:v>6.6052631578947363E-2</c:v>
                </c:pt>
                <c:pt idx="7738">
                  <c:v>7.4362880886426591E-2</c:v>
                </c:pt>
                <c:pt idx="7739">
                  <c:v>7.0443213296398896E-2</c:v>
                </c:pt>
                <c:pt idx="7740">
                  <c:v>8.0650969529085875E-2</c:v>
                </c:pt>
                <c:pt idx="7741">
                  <c:v>8.8047091412742376E-2</c:v>
                </c:pt>
                <c:pt idx="7742">
                  <c:v>6.7160664819944593E-2</c:v>
                </c:pt>
                <c:pt idx="7743">
                  <c:v>7.8504155124653738E-2</c:v>
                </c:pt>
                <c:pt idx="7744">
                  <c:v>7.0803324099722995E-2</c:v>
                </c:pt>
                <c:pt idx="7745">
                  <c:v>6.7299168975069254E-2</c:v>
                </c:pt>
                <c:pt idx="7746">
                  <c:v>6.606648199445983E-2</c:v>
                </c:pt>
                <c:pt idx="7747">
                  <c:v>0.10283933518005541</c:v>
                </c:pt>
                <c:pt idx="7748">
                  <c:v>8.3573407202216066E-2</c:v>
                </c:pt>
                <c:pt idx="7749">
                  <c:v>0.12029085872576177</c:v>
                </c:pt>
                <c:pt idx="7750">
                  <c:v>0.12901662049861495</c:v>
                </c:pt>
                <c:pt idx="7751">
                  <c:v>0.10275623268698061</c:v>
                </c:pt>
                <c:pt idx="7752">
                  <c:v>0.1114819944598338</c:v>
                </c:pt>
                <c:pt idx="7753">
                  <c:v>0.12407202216066482</c:v>
                </c:pt>
                <c:pt idx="7754">
                  <c:v>0.10529085872576177</c:v>
                </c:pt>
                <c:pt idx="7755">
                  <c:v>0.11415512465373961</c:v>
                </c:pt>
                <c:pt idx="7756">
                  <c:v>0.13293628808864266</c:v>
                </c:pt>
                <c:pt idx="7757">
                  <c:v>0.1383240997229917</c:v>
                </c:pt>
                <c:pt idx="7758">
                  <c:v>0.12835180055401663</c:v>
                </c:pt>
                <c:pt idx="7759">
                  <c:v>0.10957063711911358</c:v>
                </c:pt>
                <c:pt idx="7760">
                  <c:v>0.11954293628808864</c:v>
                </c:pt>
                <c:pt idx="7761">
                  <c:v>0.11457063711911357</c:v>
                </c:pt>
                <c:pt idx="7762">
                  <c:v>0.10121883656509695</c:v>
                </c:pt>
                <c:pt idx="7763">
                  <c:v>0.13286703601108033</c:v>
                </c:pt>
                <c:pt idx="7764">
                  <c:v>9.4736842105263161E-2</c:v>
                </c:pt>
                <c:pt idx="7765">
                  <c:v>0.10204986149584487</c:v>
                </c:pt>
                <c:pt idx="7766">
                  <c:v>0.11256232686980609</c:v>
                </c:pt>
                <c:pt idx="7767">
                  <c:v>0.11540166204986149</c:v>
                </c:pt>
                <c:pt idx="7768">
                  <c:v>7.925207756232687E-2</c:v>
                </c:pt>
                <c:pt idx="7769">
                  <c:v>9.2493074792243765E-2</c:v>
                </c:pt>
                <c:pt idx="7770">
                  <c:v>0.12329639889196677</c:v>
                </c:pt>
                <c:pt idx="7771">
                  <c:v>0.14159279778393352</c:v>
                </c:pt>
                <c:pt idx="7772">
                  <c:v>0.10538781163434903</c:v>
                </c:pt>
                <c:pt idx="7773">
                  <c:v>6.9418282548476457E-2</c:v>
                </c:pt>
                <c:pt idx="7774">
                  <c:v>6.8337950138504161E-2</c:v>
                </c:pt>
                <c:pt idx="7775">
                  <c:v>0.10156509695290859</c:v>
                </c:pt>
                <c:pt idx="7776">
                  <c:v>7.9487534626038775E-2</c:v>
                </c:pt>
                <c:pt idx="7777">
                  <c:v>0.10239612188365652</c:v>
                </c:pt>
                <c:pt idx="7778">
                  <c:v>9.9168975069252083E-2</c:v>
                </c:pt>
                <c:pt idx="7779">
                  <c:v>0.11339335180055402</c:v>
                </c:pt>
                <c:pt idx="7780">
                  <c:v>8.7520775623268696E-2</c:v>
                </c:pt>
                <c:pt idx="7781">
                  <c:v>9.0512465373961223E-2</c:v>
                </c:pt>
                <c:pt idx="7782">
                  <c:v>0.1077562326869806</c:v>
                </c:pt>
                <c:pt idx="7783">
                  <c:v>0.11675900277008311</c:v>
                </c:pt>
                <c:pt idx="7784">
                  <c:v>9.3324099722991688E-2</c:v>
                </c:pt>
                <c:pt idx="7785">
                  <c:v>0.12412742382271467</c:v>
                </c:pt>
                <c:pt idx="7786">
                  <c:v>8.0083102493074793E-2</c:v>
                </c:pt>
                <c:pt idx="7787">
                  <c:v>9.833795013850416E-2</c:v>
                </c:pt>
                <c:pt idx="7788">
                  <c:v>0.14076177285318558</c:v>
                </c:pt>
                <c:pt idx="7789">
                  <c:v>0.13203601108033242</c:v>
                </c:pt>
                <c:pt idx="7790">
                  <c:v>8.7867036011080327E-2</c:v>
                </c:pt>
                <c:pt idx="7791">
                  <c:v>0.14470914127423823</c:v>
                </c:pt>
                <c:pt idx="7792">
                  <c:v>9.4819944598337952E-2</c:v>
                </c:pt>
                <c:pt idx="7793">
                  <c:v>0.12623268698060941</c:v>
                </c:pt>
                <c:pt idx="7794">
                  <c:v>9.0277008310249304E-2</c:v>
                </c:pt>
                <c:pt idx="7795">
                  <c:v>0.13681440443213297</c:v>
                </c:pt>
                <c:pt idx="7796">
                  <c:v>0.11886426592797784</c:v>
                </c:pt>
                <c:pt idx="7797">
                  <c:v>8.9930747922437673E-2</c:v>
                </c:pt>
                <c:pt idx="7798">
                  <c:v>7.1232686980609417E-2</c:v>
                </c:pt>
                <c:pt idx="7799">
                  <c:v>0.11497229916897507</c:v>
                </c:pt>
                <c:pt idx="7800">
                  <c:v>0.1254016620498615</c:v>
                </c:pt>
                <c:pt idx="7801">
                  <c:v>0.10986149584487534</c:v>
                </c:pt>
                <c:pt idx="7802">
                  <c:v>0.10354570637119113</c:v>
                </c:pt>
                <c:pt idx="7803">
                  <c:v>8.2977839335180062E-2</c:v>
                </c:pt>
                <c:pt idx="7804">
                  <c:v>0.11883656509695291</c:v>
                </c:pt>
                <c:pt idx="7805">
                  <c:v>0.10397506925207756</c:v>
                </c:pt>
                <c:pt idx="7806">
                  <c:v>7.2313019390581712E-2</c:v>
                </c:pt>
                <c:pt idx="7807">
                  <c:v>9.7146814404432139E-2</c:v>
                </c:pt>
                <c:pt idx="7808">
                  <c:v>0.1078393351800554</c:v>
                </c:pt>
                <c:pt idx="7809">
                  <c:v>0.14554016620498614</c:v>
                </c:pt>
                <c:pt idx="7810">
                  <c:v>0.11750692520775623</c:v>
                </c:pt>
                <c:pt idx="7811">
                  <c:v>8.1412742382271475E-2</c:v>
                </c:pt>
                <c:pt idx="7812">
                  <c:v>0.10779778393351801</c:v>
                </c:pt>
                <c:pt idx="7813">
                  <c:v>0.10740997229916897</c:v>
                </c:pt>
                <c:pt idx="7814">
                  <c:v>8.2146814404432139E-2</c:v>
                </c:pt>
                <c:pt idx="7815">
                  <c:v>0.13598337950138503</c:v>
                </c:pt>
                <c:pt idx="7816">
                  <c:v>0.10074792243767312</c:v>
                </c:pt>
                <c:pt idx="7817">
                  <c:v>0.10157894736842105</c:v>
                </c:pt>
                <c:pt idx="7818">
                  <c:v>9.2437673130193909E-2</c:v>
                </c:pt>
                <c:pt idx="7819">
                  <c:v>9.8684210526315791E-2</c:v>
                </c:pt>
                <c:pt idx="7820">
                  <c:v>0.1166759002770083</c:v>
                </c:pt>
                <c:pt idx="7821">
                  <c:v>0.11867036011080333</c:v>
                </c:pt>
                <c:pt idx="7822">
                  <c:v>0.13893351800554016</c:v>
                </c:pt>
                <c:pt idx="7823">
                  <c:v>0.12002770083102493</c:v>
                </c:pt>
                <c:pt idx="7824">
                  <c:v>8.3739612188365647E-2</c:v>
                </c:pt>
                <c:pt idx="7825">
                  <c:v>7.259002770083102E-2</c:v>
                </c:pt>
                <c:pt idx="7826">
                  <c:v>0.12019390581717451</c:v>
                </c:pt>
                <c:pt idx="7827">
                  <c:v>0.10293628808864266</c:v>
                </c:pt>
                <c:pt idx="7828">
                  <c:v>0.10919667590027701</c:v>
                </c:pt>
                <c:pt idx="7829">
                  <c:v>0.10915512465373961</c:v>
                </c:pt>
                <c:pt idx="7830">
                  <c:v>0.1178393351800554</c:v>
                </c:pt>
                <c:pt idx="7831">
                  <c:v>0.10004155124653739</c:v>
                </c:pt>
                <c:pt idx="7832">
                  <c:v>8.3504155124653742E-2</c:v>
                </c:pt>
                <c:pt idx="7833">
                  <c:v>0.11632963988919667</c:v>
                </c:pt>
                <c:pt idx="7834">
                  <c:v>0.13976454293628809</c:v>
                </c:pt>
                <c:pt idx="7835">
                  <c:v>9.8504155124653742E-2</c:v>
                </c:pt>
                <c:pt idx="7836">
                  <c:v>0.12656509695290857</c:v>
                </c:pt>
                <c:pt idx="7837">
                  <c:v>7.3670360110803329E-2</c:v>
                </c:pt>
                <c:pt idx="7838">
                  <c:v>0.14849030470914126</c:v>
                </c:pt>
                <c:pt idx="7839">
                  <c:v>9.4764542936288082E-2</c:v>
                </c:pt>
                <c:pt idx="7840">
                  <c:v>9.1288088642659276E-2</c:v>
                </c:pt>
                <c:pt idx="7841">
                  <c:v>9.6177285318559555E-2</c:v>
                </c:pt>
                <c:pt idx="7842">
                  <c:v>0.10533240997229917</c:v>
                </c:pt>
                <c:pt idx="7843">
                  <c:v>0.10210526315789474</c:v>
                </c:pt>
                <c:pt idx="7844">
                  <c:v>0.10876731301939058</c:v>
                </c:pt>
                <c:pt idx="7845">
                  <c:v>0.14765927977839335</c:v>
                </c:pt>
                <c:pt idx="7846">
                  <c:v>0.12739612188365651</c:v>
                </c:pt>
                <c:pt idx="7847">
                  <c:v>8.4335180055401665E-2</c:v>
                </c:pt>
                <c:pt idx="7848">
                  <c:v>0.11102493074792244</c:v>
                </c:pt>
                <c:pt idx="7849">
                  <c:v>0.10490304709141274</c:v>
                </c:pt>
                <c:pt idx="7850">
                  <c:v>9.1634349030470907E-2</c:v>
                </c:pt>
                <c:pt idx="7851">
                  <c:v>9.0415512465373965E-2</c:v>
                </c:pt>
                <c:pt idx="7852">
                  <c:v>8.1454293628808863E-2</c:v>
                </c:pt>
                <c:pt idx="7853">
                  <c:v>8.6786703601108031E-2</c:v>
                </c:pt>
                <c:pt idx="7854">
                  <c:v>9.5637119113573407E-2</c:v>
                </c:pt>
                <c:pt idx="7855">
                  <c:v>8.6191135734072027E-2</c:v>
                </c:pt>
                <c:pt idx="7856">
                  <c:v>7.685595567867036E-2</c:v>
                </c:pt>
                <c:pt idx="7857">
                  <c:v>0.10074792243767312</c:v>
                </c:pt>
                <c:pt idx="7858">
                  <c:v>6.7562326869806096E-3</c:v>
                </c:pt>
                <c:pt idx="7859">
                  <c:v>7.8310249307479221E-3</c:v>
                </c:pt>
                <c:pt idx="7860">
                  <c:v>7.5207756232686983E-3</c:v>
                </c:pt>
                <c:pt idx="7861">
                  <c:v>6.3351800554016617E-3</c:v>
                </c:pt>
                <c:pt idx="7862">
                  <c:v>0</c:v>
                </c:pt>
                <c:pt idx="7863">
                  <c:v>9.4099722991689755E-2</c:v>
                </c:pt>
                <c:pt idx="7864">
                  <c:v>6.9238227146814407E-2</c:v>
                </c:pt>
                <c:pt idx="7865">
                  <c:v>8.8434903047091409E-2</c:v>
                </c:pt>
                <c:pt idx="7866">
                  <c:v>8.1315789473684216E-2</c:v>
                </c:pt>
                <c:pt idx="7867">
                  <c:v>8.6980609418282548E-2</c:v>
                </c:pt>
                <c:pt idx="7868">
                  <c:v>8.7922437673130197E-2</c:v>
                </c:pt>
                <c:pt idx="7869">
                  <c:v>7.2132963988919663E-2</c:v>
                </c:pt>
                <c:pt idx="7870">
                  <c:v>9.5124653739612194E-2</c:v>
                </c:pt>
                <c:pt idx="7871">
                  <c:v>8.2243767313019397E-2</c:v>
                </c:pt>
                <c:pt idx="7872">
                  <c:v>8.9445983379501381E-2</c:v>
                </c:pt>
                <c:pt idx="7873">
                  <c:v>9.6385041551246539E-2</c:v>
                </c:pt>
                <c:pt idx="7874">
                  <c:v>9.0692520775623273E-2</c:v>
                </c:pt>
                <c:pt idx="7875">
                  <c:v>8.3448753462603872E-2</c:v>
                </c:pt>
                <c:pt idx="7876">
                  <c:v>8.9155124653739606E-2</c:v>
                </c:pt>
                <c:pt idx="7877">
                  <c:v>7.3310249307479231E-2</c:v>
                </c:pt>
                <c:pt idx="7878">
                  <c:v>6.837950138504155E-2</c:v>
                </c:pt>
                <c:pt idx="7879">
                  <c:v>5.9141274238227147E-2</c:v>
                </c:pt>
                <c:pt idx="7880">
                  <c:v>6.9058171745152358E-2</c:v>
                </c:pt>
                <c:pt idx="7881">
                  <c:v>6.9626038781163441E-2</c:v>
                </c:pt>
                <c:pt idx="7882">
                  <c:v>6.6052631578947363E-2</c:v>
                </c:pt>
                <c:pt idx="7883">
                  <c:v>8.1371191135734072E-2</c:v>
                </c:pt>
                <c:pt idx="7884">
                  <c:v>6.0997229916897509E-2</c:v>
                </c:pt>
                <c:pt idx="7885">
                  <c:v>7.3448753462603877E-2</c:v>
                </c:pt>
                <c:pt idx="7886">
                  <c:v>8.2576177285318561E-2</c:v>
                </c:pt>
                <c:pt idx="7887">
                  <c:v>7.6398891966759003E-2</c:v>
                </c:pt>
                <c:pt idx="7888">
                  <c:v>8.1620498614958445E-2</c:v>
                </c:pt>
                <c:pt idx="7889">
                  <c:v>5.1288088642659282E-2</c:v>
                </c:pt>
                <c:pt idx="7890">
                  <c:v>4.9487534626038783E-2</c:v>
                </c:pt>
                <c:pt idx="7891">
                  <c:v>7.5844875346260388E-2</c:v>
                </c:pt>
                <c:pt idx="7892">
                  <c:v>6.9182825484764537E-2</c:v>
                </c:pt>
                <c:pt idx="7893">
                  <c:v>6.0775623268698058E-2</c:v>
                </c:pt>
                <c:pt idx="7894">
                  <c:v>6.6371191135734073E-2</c:v>
                </c:pt>
                <c:pt idx="7895">
                  <c:v>7.9653739612188371E-2</c:v>
                </c:pt>
                <c:pt idx="7896">
                  <c:v>6.7756232686980611E-2</c:v>
                </c:pt>
                <c:pt idx="7897">
                  <c:v>5.0069252077562326E-2</c:v>
                </c:pt>
                <c:pt idx="7898">
                  <c:v>8.4016620498614955E-2</c:v>
                </c:pt>
                <c:pt idx="7899">
                  <c:v>6.3614958448753464E-2</c:v>
                </c:pt>
                <c:pt idx="7900">
                  <c:v>6.9418282548476457E-2</c:v>
                </c:pt>
                <c:pt idx="7901">
                  <c:v>6.236842105263158E-2</c:v>
                </c:pt>
                <c:pt idx="7902">
                  <c:v>5.9764542936288086E-2</c:v>
                </c:pt>
                <c:pt idx="7903">
                  <c:v>8.7049861495844871E-2</c:v>
                </c:pt>
                <c:pt idx="7904">
                  <c:v>8.696675900277008E-2</c:v>
                </c:pt>
                <c:pt idx="7905">
                  <c:v>3.8337950138504155E-2</c:v>
                </c:pt>
                <c:pt idx="7906">
                  <c:v>8.6246537396121883E-2</c:v>
                </c:pt>
                <c:pt idx="7907">
                  <c:v>7.3157894736842102E-2</c:v>
                </c:pt>
                <c:pt idx="7908">
                  <c:v>7.3975069252077558E-2</c:v>
                </c:pt>
                <c:pt idx="7909">
                  <c:v>5.9944598337950142E-2</c:v>
                </c:pt>
                <c:pt idx="7910">
                  <c:v>3.9099722991689748E-2</c:v>
                </c:pt>
                <c:pt idx="7911">
                  <c:v>7.3296398891966763E-2</c:v>
                </c:pt>
                <c:pt idx="7912">
                  <c:v>7.9141274238227144E-2</c:v>
                </c:pt>
                <c:pt idx="7913">
                  <c:v>6.624653739612188E-2</c:v>
                </c:pt>
                <c:pt idx="7914">
                  <c:v>7.4778393351800559E-2</c:v>
                </c:pt>
                <c:pt idx="7915">
                  <c:v>7.8434903047091414E-2</c:v>
                </c:pt>
                <c:pt idx="7916">
                  <c:v>7.8850415512465369E-2</c:v>
                </c:pt>
                <c:pt idx="7917">
                  <c:v>8.6648199445983384E-2</c:v>
                </c:pt>
                <c:pt idx="7918">
                  <c:v>5.3919667590027698E-2</c:v>
                </c:pt>
                <c:pt idx="7919">
                  <c:v>8.217451523545706E-2</c:v>
                </c:pt>
                <c:pt idx="7920">
                  <c:v>7.7506925207756233E-2</c:v>
                </c:pt>
                <c:pt idx="7921">
                  <c:v>4.8808864265927975E-2</c:v>
                </c:pt>
                <c:pt idx="7922">
                  <c:v>8.746537396121884E-2</c:v>
                </c:pt>
                <c:pt idx="7923">
                  <c:v>6.9944598337950137E-2</c:v>
                </c:pt>
                <c:pt idx="7924">
                  <c:v>7.3365650969529086E-2</c:v>
                </c:pt>
                <c:pt idx="7925">
                  <c:v>9.1855955678670359E-2</c:v>
                </c:pt>
                <c:pt idx="7926">
                  <c:v>7.3559556786703603E-2</c:v>
                </c:pt>
                <c:pt idx="7927">
                  <c:v>0.12799168975069253</c:v>
                </c:pt>
                <c:pt idx="7928">
                  <c:v>0.11926592797783933</c:v>
                </c:pt>
                <c:pt idx="7929">
                  <c:v>0.10173130193905817</c:v>
                </c:pt>
                <c:pt idx="7930">
                  <c:v>0.11045706371191136</c:v>
                </c:pt>
                <c:pt idx="7931">
                  <c:v>0.11313019390581718</c:v>
                </c:pt>
                <c:pt idx="7932">
                  <c:v>0.13191135734072021</c:v>
                </c:pt>
                <c:pt idx="7933">
                  <c:v>0.10426592797783933</c:v>
                </c:pt>
                <c:pt idx="7934">
                  <c:v>0.12304709141274238</c:v>
                </c:pt>
                <c:pt idx="7935">
                  <c:v>0.13709141274238226</c:v>
                </c:pt>
                <c:pt idx="7936">
                  <c:v>0.12718836565096953</c:v>
                </c:pt>
                <c:pt idx="7937">
                  <c:v>0.10840720221606648</c:v>
                </c:pt>
                <c:pt idx="7938">
                  <c:v>0.11831024930747923</c:v>
                </c:pt>
                <c:pt idx="7939">
                  <c:v>0.12218836565096954</c:v>
                </c:pt>
                <c:pt idx="7940">
                  <c:v>9.3961218836565094E-2</c:v>
                </c:pt>
                <c:pt idx="7941">
                  <c:v>7.3531855955678668E-2</c:v>
                </c:pt>
                <c:pt idx="7942">
                  <c:v>0.11481994459833796</c:v>
                </c:pt>
                <c:pt idx="7943">
                  <c:v>9.8836565096952905E-2</c:v>
                </c:pt>
                <c:pt idx="7944">
                  <c:v>9.2617728531855958E-2</c:v>
                </c:pt>
                <c:pt idx="7945">
                  <c:v>8.6814404432132966E-2</c:v>
                </c:pt>
                <c:pt idx="7946">
                  <c:v>0.11083102493074792</c:v>
                </c:pt>
                <c:pt idx="7947">
                  <c:v>0.11166204986149585</c:v>
                </c:pt>
                <c:pt idx="7948">
                  <c:v>0.12707756232686981</c:v>
                </c:pt>
                <c:pt idx="7949">
                  <c:v>0.11155124653739612</c:v>
                </c:pt>
                <c:pt idx="7950">
                  <c:v>0.13614958448753461</c:v>
                </c:pt>
                <c:pt idx="7951">
                  <c:v>8.8947368421052636E-2</c:v>
                </c:pt>
                <c:pt idx="7952">
                  <c:v>9.1786703601108036E-2</c:v>
                </c:pt>
                <c:pt idx="7953">
                  <c:v>7.8518005540166205E-2</c:v>
                </c:pt>
                <c:pt idx="7954">
                  <c:v>8.3365650969529081E-2</c:v>
                </c:pt>
                <c:pt idx="7955">
                  <c:v>7.7922437673130188E-2</c:v>
                </c:pt>
                <c:pt idx="7956">
                  <c:v>0.1107202216066482</c:v>
                </c:pt>
                <c:pt idx="7957">
                  <c:v>9.0110803324099722E-2</c:v>
                </c:pt>
                <c:pt idx="7958">
                  <c:v>0.1202770083102493</c:v>
                </c:pt>
                <c:pt idx="7959">
                  <c:v>0.11290858725761772</c:v>
                </c:pt>
                <c:pt idx="7960">
                  <c:v>0.10698060941828255</c:v>
                </c:pt>
                <c:pt idx="7961">
                  <c:v>9.4432132963988918E-2</c:v>
                </c:pt>
                <c:pt idx="7962">
                  <c:v>6.7853185595567869E-2</c:v>
                </c:pt>
                <c:pt idx="7963">
                  <c:v>0.10614958448753463</c:v>
                </c:pt>
                <c:pt idx="7964">
                  <c:v>8.2063711911357334E-2</c:v>
                </c:pt>
                <c:pt idx="7965">
                  <c:v>7.7686980609418282E-2</c:v>
                </c:pt>
                <c:pt idx="7966">
                  <c:v>9.8975069252077566E-2</c:v>
                </c:pt>
                <c:pt idx="7967">
                  <c:v>8.92797783933518E-2</c:v>
                </c:pt>
                <c:pt idx="7968">
                  <c:v>0.12135734072022161</c:v>
                </c:pt>
                <c:pt idx="7969">
                  <c:v>0.10148199445983379</c:v>
                </c:pt>
                <c:pt idx="7970">
                  <c:v>0.13531855955678671</c:v>
                </c:pt>
                <c:pt idx="7971">
                  <c:v>0.10365650969529086</c:v>
                </c:pt>
                <c:pt idx="7972">
                  <c:v>9.8005540166204982E-2</c:v>
                </c:pt>
                <c:pt idx="7973">
                  <c:v>0.10554016620498614</c:v>
                </c:pt>
                <c:pt idx="7974">
                  <c:v>0.11235457063711911</c:v>
                </c:pt>
                <c:pt idx="7975">
                  <c:v>0.11318559556786703</c:v>
                </c:pt>
                <c:pt idx="7976">
                  <c:v>0.11944598337950138</c:v>
                </c:pt>
                <c:pt idx="7977">
                  <c:v>0.12624653739612188</c:v>
                </c:pt>
                <c:pt idx="7978">
                  <c:v>8.293628808864266E-2</c:v>
                </c:pt>
                <c:pt idx="7979">
                  <c:v>0.10065096952908588</c:v>
                </c:pt>
                <c:pt idx="7980">
                  <c:v>9.3822714681440447E-2</c:v>
                </c:pt>
                <c:pt idx="7981">
                  <c:v>7.2451523545706373E-2</c:v>
                </c:pt>
                <c:pt idx="7982">
                  <c:v>9.646814404432133E-2</c:v>
                </c:pt>
                <c:pt idx="7983">
                  <c:v>6.6772853185595574E-2</c:v>
                </c:pt>
                <c:pt idx="7984">
                  <c:v>9.7299168975069253E-2</c:v>
                </c:pt>
                <c:pt idx="7985">
                  <c:v>8.6468144044321335E-2</c:v>
                </c:pt>
                <c:pt idx="7986">
                  <c:v>0.10390581717451523</c:v>
                </c:pt>
                <c:pt idx="7987">
                  <c:v>9.5263157894736841E-2</c:v>
                </c:pt>
                <c:pt idx="7988">
                  <c:v>9.6246537396121878E-2</c:v>
                </c:pt>
                <c:pt idx="7989">
                  <c:v>8.941828254847646E-2</c:v>
                </c:pt>
                <c:pt idx="7990">
                  <c:v>8.4196675900277004E-2</c:v>
                </c:pt>
                <c:pt idx="7991">
                  <c:v>8.2409972299168979E-2</c:v>
                </c:pt>
                <c:pt idx="7992">
                  <c:v>9.7077562326869801E-2</c:v>
                </c:pt>
                <c:pt idx="7993">
                  <c:v>0.10398891966759002</c:v>
                </c:pt>
                <c:pt idx="7994">
                  <c:v>0.1031578947368421</c:v>
                </c:pt>
                <c:pt idx="7995">
                  <c:v>9.3698060941828254E-2</c:v>
                </c:pt>
                <c:pt idx="7996">
                  <c:v>0.10439058171745152</c:v>
                </c:pt>
                <c:pt idx="7997">
                  <c:v>8.0429362880886424E-2</c:v>
                </c:pt>
                <c:pt idx="7998">
                  <c:v>8.5512465373961219E-2</c:v>
                </c:pt>
                <c:pt idx="7999">
                  <c:v>0.1157202216066482</c:v>
                </c:pt>
                <c:pt idx="8000">
                  <c:v>9.2922437673130187E-2</c:v>
                </c:pt>
                <c:pt idx="8001">
                  <c:v>9.6772853185595573E-2</c:v>
                </c:pt>
                <c:pt idx="8002">
                  <c:v>0.10135734072022161</c:v>
                </c:pt>
                <c:pt idx="8003">
                  <c:v>0.10872576177285319</c:v>
                </c:pt>
                <c:pt idx="8004">
                  <c:v>8.0664819944598343E-2</c:v>
                </c:pt>
                <c:pt idx="8005">
                  <c:v>0.12502770083102493</c:v>
                </c:pt>
                <c:pt idx="8006">
                  <c:v>0.12880886426592797</c:v>
                </c:pt>
                <c:pt idx="8007">
                  <c:v>0.11765927977839336</c:v>
                </c:pt>
                <c:pt idx="8008">
                  <c:v>8.6343490304709142E-2</c:v>
                </c:pt>
                <c:pt idx="8009">
                  <c:v>0.12419667590027701</c:v>
                </c:pt>
                <c:pt idx="8010">
                  <c:v>8.6038781163434899E-2</c:v>
                </c:pt>
                <c:pt idx="8011">
                  <c:v>0.14214681440443214</c:v>
                </c:pt>
                <c:pt idx="8012">
                  <c:v>0.10052631578947369</c:v>
                </c:pt>
                <c:pt idx="8013">
                  <c:v>8.1260387811634346E-2</c:v>
                </c:pt>
                <c:pt idx="8014">
                  <c:v>8.6689750692520773E-2</c:v>
                </c:pt>
                <c:pt idx="8015">
                  <c:v>0.10177285318559556</c:v>
                </c:pt>
                <c:pt idx="8016">
                  <c:v>0.10854570637119114</c:v>
                </c:pt>
                <c:pt idx="8017">
                  <c:v>0.11554016620498615</c:v>
                </c:pt>
                <c:pt idx="8018">
                  <c:v>7.059556786703601E-2</c:v>
                </c:pt>
                <c:pt idx="8019">
                  <c:v>9.6897506925207752E-2</c:v>
                </c:pt>
                <c:pt idx="8020">
                  <c:v>0.11637119113573408</c:v>
                </c:pt>
                <c:pt idx="8021">
                  <c:v>8.6869806094182822E-2</c:v>
                </c:pt>
                <c:pt idx="8022">
                  <c:v>0.12088642659279779</c:v>
                </c:pt>
                <c:pt idx="8023">
                  <c:v>0.11958448753462604</c:v>
                </c:pt>
                <c:pt idx="8024">
                  <c:v>9.1689750692520777E-2</c:v>
                </c:pt>
                <c:pt idx="8025">
                  <c:v>0.10325484764542936</c:v>
                </c:pt>
                <c:pt idx="8026">
                  <c:v>0.1322437673130194</c:v>
                </c:pt>
                <c:pt idx="8027">
                  <c:v>0.13307479224376731</c:v>
                </c:pt>
                <c:pt idx="8028">
                  <c:v>7.6204986149584486E-2</c:v>
                </c:pt>
                <c:pt idx="8029">
                  <c:v>9.6537396121883653E-2</c:v>
                </c:pt>
                <c:pt idx="8030">
                  <c:v>0.12797783933518006</c:v>
                </c:pt>
                <c:pt idx="8031">
                  <c:v>0.10218836565096953</c:v>
                </c:pt>
                <c:pt idx="8032">
                  <c:v>0.10164819944598338</c:v>
                </c:pt>
                <c:pt idx="8033">
                  <c:v>0.10551246537396122</c:v>
                </c:pt>
                <c:pt idx="8034">
                  <c:v>0.11049861495844876</c:v>
                </c:pt>
                <c:pt idx="8035">
                  <c:v>0.11429362880886426</c:v>
                </c:pt>
                <c:pt idx="8036">
                  <c:v>0.11042936288088642</c:v>
                </c:pt>
                <c:pt idx="8037">
                  <c:v>0.1413157894736842</c:v>
                </c:pt>
                <c:pt idx="8038">
                  <c:v>9.6066481994459829E-2</c:v>
                </c:pt>
                <c:pt idx="8039">
                  <c:v>9.678670360110804E-2</c:v>
                </c:pt>
                <c:pt idx="8040">
                  <c:v>8.5747922437673124E-2</c:v>
                </c:pt>
                <c:pt idx="8041">
                  <c:v>7.5124653739612191E-2</c:v>
                </c:pt>
                <c:pt idx="8042">
                  <c:v>9.7908587257617724E-2</c:v>
                </c:pt>
                <c:pt idx="8043">
                  <c:v>6.9515235457063715E-2</c:v>
                </c:pt>
                <c:pt idx="8044">
                  <c:v>0.10663434903047092</c:v>
                </c:pt>
                <c:pt idx="8045">
                  <c:v>9.4279778393351804E-2</c:v>
                </c:pt>
                <c:pt idx="8046">
                  <c:v>9.9265927977839341E-2</c:v>
                </c:pt>
                <c:pt idx="8047">
                  <c:v>0.10313019390581718</c:v>
                </c:pt>
                <c:pt idx="8048">
                  <c:v>0.1024376731301939</c:v>
                </c:pt>
                <c:pt idx="8049">
                  <c:v>9.5609418282548472E-2</c:v>
                </c:pt>
                <c:pt idx="8050">
                  <c:v>0.11620498614958449</c:v>
                </c:pt>
                <c:pt idx="8051">
                  <c:v>8.1786703601108027E-2</c:v>
                </c:pt>
                <c:pt idx="8052">
                  <c:v>8.8227146814404439E-2</c:v>
                </c:pt>
                <c:pt idx="8053">
                  <c:v>0.11731301939058172</c:v>
                </c:pt>
                <c:pt idx="8054">
                  <c:v>0.12513850415512465</c:v>
                </c:pt>
                <c:pt idx="8055">
                  <c:v>0.11763157894736842</c:v>
                </c:pt>
                <c:pt idx="8056">
                  <c:v>0.11101108033240997</c:v>
                </c:pt>
                <c:pt idx="8057">
                  <c:v>0.12596952908587258</c:v>
                </c:pt>
                <c:pt idx="8058">
                  <c:v>0.12238227146814404</c:v>
                </c:pt>
                <c:pt idx="8059">
                  <c:v>8.7396121883656516E-2</c:v>
                </c:pt>
                <c:pt idx="8060">
                  <c:v>0.10516620498614958</c:v>
                </c:pt>
                <c:pt idx="8061">
                  <c:v>9.304709141274238E-2</c:v>
                </c:pt>
                <c:pt idx="8062">
                  <c:v>7.1952908587257614E-2</c:v>
                </c:pt>
                <c:pt idx="8063">
                  <c:v>0.10966759002770084</c:v>
                </c:pt>
                <c:pt idx="8064">
                  <c:v>0.1164819944598338</c:v>
                </c:pt>
                <c:pt idx="8065">
                  <c:v>9.7977839335180061E-2</c:v>
                </c:pt>
                <c:pt idx="8066">
                  <c:v>0.14660664819944599</c:v>
                </c:pt>
                <c:pt idx="8067">
                  <c:v>7.0872576177285318E-2</c:v>
                </c:pt>
                <c:pt idx="8068">
                  <c:v>8.825484764542936E-2</c:v>
                </c:pt>
                <c:pt idx="8069">
                  <c:v>8.7105263157894741E-2</c:v>
                </c:pt>
                <c:pt idx="8070">
                  <c:v>0.12947368421052632</c:v>
                </c:pt>
                <c:pt idx="8071">
                  <c:v>0.12149584487534626</c:v>
                </c:pt>
                <c:pt idx="8072">
                  <c:v>0.10630193905817174</c:v>
                </c:pt>
                <c:pt idx="8073">
                  <c:v>0.14577562326869806</c:v>
                </c:pt>
                <c:pt idx="8074">
                  <c:v>0.11185595567867036</c:v>
                </c:pt>
                <c:pt idx="8075">
                  <c:v>7.6481994459833794E-2</c:v>
                </c:pt>
                <c:pt idx="8076">
                  <c:v>0.13670360110803323</c:v>
                </c:pt>
                <c:pt idx="8077">
                  <c:v>7.7562326869806089E-2</c:v>
                </c:pt>
                <c:pt idx="8078">
                  <c:v>9.8144044321329643E-2</c:v>
                </c:pt>
                <c:pt idx="8079">
                  <c:v>0.10799168975069252</c:v>
                </c:pt>
                <c:pt idx="8080">
                  <c:v>0.10300554016620499</c:v>
                </c:pt>
                <c:pt idx="8081">
                  <c:v>9.8808864265927984E-2</c:v>
                </c:pt>
                <c:pt idx="8082">
                  <c:v>0.118601108033241</c:v>
                </c:pt>
                <c:pt idx="8083">
                  <c:v>8.261772853185595E-2</c:v>
                </c:pt>
                <c:pt idx="8084">
                  <c:v>9.8130193905817176E-2</c:v>
                </c:pt>
                <c:pt idx="8085">
                  <c:v>0.13753462603878117</c:v>
                </c:pt>
                <c:pt idx="8086">
                  <c:v>0.13030470914127423</c:v>
                </c:pt>
                <c:pt idx="8087">
                  <c:v>9.7894736842105257E-2</c:v>
                </c:pt>
                <c:pt idx="8088">
                  <c:v>0.10326869806094183</c:v>
                </c:pt>
                <c:pt idx="8089">
                  <c:v>8.8601108033240991E-2</c:v>
                </c:pt>
                <c:pt idx="8090">
                  <c:v>0.10686980609418283</c:v>
                </c:pt>
                <c:pt idx="8091">
                  <c:v>8.2022160664819946E-2</c:v>
                </c:pt>
                <c:pt idx="8092">
                  <c:v>0.10409972299168975</c:v>
                </c:pt>
                <c:pt idx="8093">
                  <c:v>0.11234072022160665</c:v>
                </c:pt>
                <c:pt idx="8094">
                  <c:v>8.6869806094182822E-2</c:v>
                </c:pt>
                <c:pt idx="8095">
                  <c:v>0</c:v>
                </c:pt>
                <c:pt idx="8096">
                  <c:v>0</c:v>
                </c:pt>
                <c:pt idx="8097">
                  <c:v>0</c:v>
                </c:pt>
                <c:pt idx="8098">
                  <c:v>0</c:v>
                </c:pt>
                <c:pt idx="8099">
                  <c:v>0</c:v>
                </c:pt>
                <c:pt idx="8100">
                  <c:v>0</c:v>
                </c:pt>
                <c:pt idx="8101">
                  <c:v>0</c:v>
                </c:pt>
                <c:pt idx="8102">
                  <c:v>0</c:v>
                </c:pt>
                <c:pt idx="8103">
                  <c:v>0</c:v>
                </c:pt>
                <c:pt idx="8104">
                  <c:v>0.22714681440443213</c:v>
                </c:pt>
                <c:pt idx="8105">
                  <c:v>0.29002770083102491</c:v>
                </c:pt>
                <c:pt idx="8106">
                  <c:v>0.29376731301939057</c:v>
                </c:pt>
                <c:pt idx="8107">
                  <c:v>0.23005540166204985</c:v>
                </c:pt>
                <c:pt idx="8108">
                  <c:v>0.30138504155124651</c:v>
                </c:pt>
                <c:pt idx="8109">
                  <c:v>0.23531855955678671</c:v>
                </c:pt>
                <c:pt idx="8110">
                  <c:v>0.16149584487534627</c:v>
                </c:pt>
                <c:pt idx="8111">
                  <c:v>0.1272853185595568</c:v>
                </c:pt>
                <c:pt idx="8112">
                  <c:v>0.15020775623268698</c:v>
                </c:pt>
                <c:pt idx="8113">
                  <c:v>0.18538781163434903</c:v>
                </c:pt>
                <c:pt idx="8114">
                  <c:v>0.11502770083102493</c:v>
                </c:pt>
                <c:pt idx="8115">
                  <c:v>0.11620498614958449</c:v>
                </c:pt>
                <c:pt idx="8116">
                  <c:v>0.15415512465373962</c:v>
                </c:pt>
                <c:pt idx="8117">
                  <c:v>0.1907202216066482</c:v>
                </c:pt>
                <c:pt idx="8118">
                  <c:v>0.15844875346260387</c:v>
                </c:pt>
                <c:pt idx="8119">
                  <c:v>0.12465373961218837</c:v>
                </c:pt>
                <c:pt idx="8120">
                  <c:v>0.19556786703601109</c:v>
                </c:pt>
                <c:pt idx="8121">
                  <c:v>1.0997229916897507E-3</c:v>
                </c:pt>
                <c:pt idx="8122">
                  <c:v>1.3518005540166206E-3</c:v>
                </c:pt>
                <c:pt idx="8123">
                  <c:v>2.2603878116343491E-3</c:v>
                </c:pt>
                <c:pt idx="8124">
                  <c:v>2.5872576177285319E-3</c:v>
                </c:pt>
                <c:pt idx="8125">
                  <c:v>5.4058171745152352E-2</c:v>
                </c:pt>
                <c:pt idx="8126">
                  <c:v>6.7908587257617725E-2</c:v>
                </c:pt>
                <c:pt idx="8127">
                  <c:v>5.6662049861495846E-2</c:v>
                </c:pt>
                <c:pt idx="8128">
                  <c:v>7.2396121883656503E-2</c:v>
                </c:pt>
                <c:pt idx="8129">
                  <c:v>8.2409972299168979E-2</c:v>
                </c:pt>
                <c:pt idx="8130">
                  <c:v>7.3130193905817181E-2</c:v>
                </c:pt>
                <c:pt idx="8131">
                  <c:v>6.1703601108033239E-2</c:v>
                </c:pt>
                <c:pt idx="8132">
                  <c:v>7.8601108033240996E-2</c:v>
                </c:pt>
                <c:pt idx="8133">
                  <c:v>7.5927977839335178E-2</c:v>
                </c:pt>
                <c:pt idx="8134">
                  <c:v>6.7105263157894737E-2</c:v>
                </c:pt>
                <c:pt idx="8135">
                  <c:v>7.6135734072022163E-2</c:v>
                </c:pt>
                <c:pt idx="8136">
                  <c:v>5.8656509695290862E-2</c:v>
                </c:pt>
                <c:pt idx="8137">
                  <c:v>6.793628808864266E-2</c:v>
                </c:pt>
                <c:pt idx="8138">
                  <c:v>7.3614958448753459E-2</c:v>
                </c:pt>
                <c:pt idx="8139">
                  <c:v>5.8656509695290862E-2</c:v>
                </c:pt>
                <c:pt idx="8140">
                  <c:v>6.793628808864266E-2</c:v>
                </c:pt>
                <c:pt idx="8141">
                  <c:v>6.793628808864266E-2</c:v>
                </c:pt>
                <c:pt idx="8142">
                  <c:v>8.7326869806094179E-2</c:v>
                </c:pt>
                <c:pt idx="8143">
                  <c:v>5.304709141274238E-2</c:v>
                </c:pt>
                <c:pt idx="8144">
                  <c:v>8.7326869806094179E-2</c:v>
                </c:pt>
                <c:pt idx="8145">
                  <c:v>7.3614958448753459E-2</c:v>
                </c:pt>
                <c:pt idx="8146">
                  <c:v>5.304709141274238E-2</c:v>
                </c:pt>
                <c:pt idx="8147">
                  <c:v>6.793628808864266E-2</c:v>
                </c:pt>
                <c:pt idx="8148">
                  <c:v>5.8933518005540163E-2</c:v>
                </c:pt>
                <c:pt idx="8149">
                  <c:v>7.4584487534626043E-2</c:v>
                </c:pt>
                <c:pt idx="8150">
                  <c:v>7.0221606648199444E-2</c:v>
                </c:pt>
                <c:pt idx="8151">
                  <c:v>7.0221606648199444E-2</c:v>
                </c:pt>
                <c:pt idx="8152">
                  <c:v>5.4709141274238225E-2</c:v>
                </c:pt>
                <c:pt idx="8153">
                  <c:v>5.9279778393351801E-2</c:v>
                </c:pt>
                <c:pt idx="8154">
                  <c:v>8.8850415512465378E-2</c:v>
                </c:pt>
                <c:pt idx="8155">
                  <c:v>7.4584487534626043E-2</c:v>
                </c:pt>
                <c:pt idx="8156">
                  <c:v>6.0180055401662047E-2</c:v>
                </c:pt>
                <c:pt idx="8157">
                  <c:v>5.9279778393351801E-2</c:v>
                </c:pt>
                <c:pt idx="8158">
                  <c:v>5.4709141274238225E-2</c:v>
                </c:pt>
                <c:pt idx="8159">
                  <c:v>6.0180055401662047E-2</c:v>
                </c:pt>
                <c:pt idx="8160">
                  <c:v>5.4293628808864264E-2</c:v>
                </c:pt>
                <c:pt idx="8161">
                  <c:v>6.9667590027700829E-2</c:v>
                </c:pt>
                <c:pt idx="8162">
                  <c:v>5.9279778393351801E-2</c:v>
                </c:pt>
                <c:pt idx="8163">
                  <c:v>6.8144044321329644E-2</c:v>
                </c:pt>
                <c:pt idx="8164">
                  <c:v>5.9279778393351801E-2</c:v>
                </c:pt>
                <c:pt idx="8165">
                  <c:v>5.8518005540166208E-2</c:v>
                </c:pt>
                <c:pt idx="8166">
                  <c:v>5.4293628808864264E-2</c:v>
                </c:pt>
                <c:pt idx="8167">
                  <c:v>5.526315789473684E-2</c:v>
                </c:pt>
                <c:pt idx="8168">
                  <c:v>8.9612188365650963E-2</c:v>
                </c:pt>
                <c:pt idx="8169">
                  <c:v>6.8144044321329644E-2</c:v>
                </c:pt>
                <c:pt idx="8170">
                  <c:v>5.526315789473684E-2</c:v>
                </c:pt>
                <c:pt idx="8171">
                  <c:v>6.9667590027700829E-2</c:v>
                </c:pt>
                <c:pt idx="8172">
                  <c:v>3.7382271468144046E-2</c:v>
                </c:pt>
                <c:pt idx="8173">
                  <c:v>5.524930747922438E-2</c:v>
                </c:pt>
                <c:pt idx="8174">
                  <c:v>3.9044321329639892E-2</c:v>
                </c:pt>
                <c:pt idx="8175">
                  <c:v>4.6634349030470916E-2</c:v>
                </c:pt>
                <c:pt idx="8176">
                  <c:v>5.3587257617728534E-2</c:v>
                </c:pt>
                <c:pt idx="8177">
                  <c:v>3.5581717451523547E-2</c:v>
                </c:pt>
                <c:pt idx="8178">
                  <c:v>4.497229916897507E-2</c:v>
                </c:pt>
                <c:pt idx="8179">
                  <c:v>4.3891966759002768E-2</c:v>
                </c:pt>
                <c:pt idx="8180">
                  <c:v>4.2229916897506922E-2</c:v>
                </c:pt>
                <c:pt idx="8181">
                  <c:v>4.8975069252077563E-2</c:v>
                </c:pt>
                <c:pt idx="8182">
                  <c:v>5.1371191135734073E-2</c:v>
                </c:pt>
                <c:pt idx="8183">
                  <c:v>3.3919667590027701E-2</c:v>
                </c:pt>
                <c:pt idx="8184">
                  <c:v>5.0540166204986151E-2</c:v>
                </c:pt>
                <c:pt idx="8185">
                  <c:v>4.9709141274238228E-2</c:v>
                </c:pt>
                <c:pt idx="8186">
                  <c:v>4.0041551246537396E-2</c:v>
                </c:pt>
                <c:pt idx="8187">
                  <c:v>3.8379501385041551E-2</c:v>
                </c:pt>
                <c:pt idx="8188">
                  <c:v>3.9210526315789473E-2</c:v>
                </c:pt>
                <c:pt idx="8189">
                  <c:v>5.0124653739612189E-2</c:v>
                </c:pt>
                <c:pt idx="8190">
                  <c:v>4.4722991689750691E-2</c:v>
                </c:pt>
                <c:pt idx="8191">
                  <c:v>3.7659279778393354E-2</c:v>
                </c:pt>
                <c:pt idx="8192">
                  <c:v>5.0817174515235458E-2</c:v>
                </c:pt>
                <c:pt idx="8193">
                  <c:v>4.0872576177285319E-2</c:v>
                </c:pt>
                <c:pt idx="8194">
                  <c:v>4.9252077562326871E-2</c:v>
                </c:pt>
                <c:pt idx="8195">
                  <c:v>5.0124653739612189E-2</c:v>
                </c:pt>
                <c:pt idx="8196">
                  <c:v>5.4002770083102496E-2</c:v>
                </c:pt>
                <c:pt idx="8197">
                  <c:v>3.4196675900277008E-2</c:v>
                </c:pt>
                <c:pt idx="8198">
                  <c:v>4.3060941828254845E-2</c:v>
                </c:pt>
                <c:pt idx="8199">
                  <c:v>3.5858725761772854E-2</c:v>
                </c:pt>
                <c:pt idx="8200">
                  <c:v>3.9321329639889199E-2</c:v>
                </c:pt>
                <c:pt idx="8201">
                  <c:v>5.4002770083102496E-2</c:v>
                </c:pt>
                <c:pt idx="8202">
                  <c:v>4.4792243767313021E-2</c:v>
                </c:pt>
                <c:pt idx="8203">
                  <c:v>5.3227146814404429E-2</c:v>
                </c:pt>
                <c:pt idx="8204">
                  <c:v>4.3157894736842103E-2</c:v>
                </c:pt>
                <c:pt idx="8205">
                  <c:v>4.7008310249307482E-2</c:v>
                </c:pt>
                <c:pt idx="8206">
                  <c:v>3.9875346260387814E-2</c:v>
                </c:pt>
                <c:pt idx="8207">
                  <c:v>5.1011080332409975E-2</c:v>
                </c:pt>
                <c:pt idx="8208">
                  <c:v>4.9085872576177282E-2</c:v>
                </c:pt>
                <c:pt idx="8209">
                  <c:v>4.301939058171745E-2</c:v>
                </c:pt>
                <c:pt idx="8210">
                  <c:v>4.9085872576177282E-2</c:v>
                </c:pt>
                <c:pt idx="8211">
                  <c:v>3.6412742382271469E-2</c:v>
                </c:pt>
                <c:pt idx="8212">
                  <c:v>4.0271468144044323E-2</c:v>
                </c:pt>
                <c:pt idx="8213">
                  <c:v>3.3171745152354569E-2</c:v>
                </c:pt>
                <c:pt idx="8214">
                  <c:v>5.2058171745152357E-2</c:v>
                </c:pt>
                <c:pt idx="8215">
                  <c:v>4.1808864265927975E-2</c:v>
                </c:pt>
                <c:pt idx="8216">
                  <c:v>3.8662049861495844E-2</c:v>
                </c:pt>
                <c:pt idx="8217">
                  <c:v>6.2304709141274235E-2</c:v>
                </c:pt>
                <c:pt idx="8218">
                  <c:v>3.626869806094183E-2</c:v>
                </c:pt>
                <c:pt idx="8219">
                  <c:v>3.7174515235457062E-2</c:v>
                </c:pt>
                <c:pt idx="8220">
                  <c:v>4.8961218836565096E-2</c:v>
                </c:pt>
                <c:pt idx="8221">
                  <c:v>3.5373961218836562E-2</c:v>
                </c:pt>
                <c:pt idx="8222">
                  <c:v>4.0360110803324099E-2</c:v>
                </c:pt>
                <c:pt idx="8223">
                  <c:v>6.2797783933518009E-2</c:v>
                </c:pt>
                <c:pt idx="8224">
                  <c:v>5.5318559556786703E-2</c:v>
                </c:pt>
                <c:pt idx="8225">
                  <c:v>3.9529085872576177E-2</c:v>
                </c:pt>
                <c:pt idx="8226">
                  <c:v>3.9390581717451523E-2</c:v>
                </c:pt>
                <c:pt idx="8227">
                  <c:v>5.0747922437673128E-2</c:v>
                </c:pt>
                <c:pt idx="8228">
                  <c:v>4.3407202216066483E-2</c:v>
                </c:pt>
                <c:pt idx="8229">
                  <c:v>4.5069252077562329E-2</c:v>
                </c:pt>
                <c:pt idx="8230">
                  <c:v>0.10110803324099724</c:v>
                </c:pt>
                <c:pt idx="8231">
                  <c:v>6.1772853185595569E-2</c:v>
                </c:pt>
                <c:pt idx="8232">
                  <c:v>6.8421052631578952E-2</c:v>
                </c:pt>
                <c:pt idx="8233">
                  <c:v>9.6121883656509699E-2</c:v>
                </c:pt>
                <c:pt idx="8234">
                  <c:v>0.10997229916897507</c:v>
                </c:pt>
                <c:pt idx="8235">
                  <c:v>8.2271468144044319E-2</c:v>
                </c:pt>
                <c:pt idx="8236">
                  <c:v>8.7257617728531855E-2</c:v>
                </c:pt>
                <c:pt idx="8237">
                  <c:v>6.6759002770083106E-2</c:v>
                </c:pt>
                <c:pt idx="8238">
                  <c:v>0.10498614958448753</c:v>
                </c:pt>
                <c:pt idx="8239">
                  <c:v>7.3407202216066489E-2</c:v>
                </c:pt>
                <c:pt idx="8240">
                  <c:v>0.10055401662049862</c:v>
                </c:pt>
                <c:pt idx="8241">
                  <c:v>7.2576177285318566E-2</c:v>
                </c:pt>
                <c:pt idx="8242">
                  <c:v>8.8365650969529086E-2</c:v>
                </c:pt>
                <c:pt idx="8243">
                  <c:v>7.396121883656509E-2</c:v>
                </c:pt>
                <c:pt idx="8244">
                  <c:v>0.10554016620498614</c:v>
                </c:pt>
                <c:pt idx="8245">
                  <c:v>8.559556786703601E-2</c:v>
                </c:pt>
                <c:pt idx="8246">
                  <c:v>6.398891966759003E-2</c:v>
                </c:pt>
                <c:pt idx="8247">
                  <c:v>0.11440443213296399</c:v>
                </c:pt>
                <c:pt idx="8248">
                  <c:v>8.3379501385041549E-2</c:v>
                </c:pt>
                <c:pt idx="8249">
                  <c:v>6.7590027700831029E-2</c:v>
                </c:pt>
                <c:pt idx="8250">
                  <c:v>0.10941828254847645</c:v>
                </c:pt>
                <c:pt idx="8251">
                  <c:v>8.0609418282548473E-2</c:v>
                </c:pt>
                <c:pt idx="8252">
                  <c:v>7.8947368421052627E-2</c:v>
                </c:pt>
                <c:pt idx="8253">
                  <c:v>0.10498614958448753</c:v>
                </c:pt>
                <c:pt idx="8254">
                  <c:v>0.10997229916897507</c:v>
                </c:pt>
                <c:pt idx="8255">
                  <c:v>7.3407202216066489E-2</c:v>
                </c:pt>
                <c:pt idx="8256">
                  <c:v>7.4764542936288092E-2</c:v>
                </c:pt>
                <c:pt idx="8257">
                  <c:v>8.6149584487534625E-2</c:v>
                </c:pt>
                <c:pt idx="8258">
                  <c:v>0.10637119113573407</c:v>
                </c:pt>
                <c:pt idx="8259">
                  <c:v>8.1717451523545703E-2</c:v>
                </c:pt>
                <c:pt idx="8260">
                  <c:v>0.10138504155124654</c:v>
                </c:pt>
                <c:pt idx="8261">
                  <c:v>0.12105263157894737</c:v>
                </c:pt>
                <c:pt idx="8262">
                  <c:v>0.11606648199445983</c:v>
                </c:pt>
                <c:pt idx="8263">
                  <c:v>7.9750692520775629E-2</c:v>
                </c:pt>
                <c:pt idx="8264">
                  <c:v>6.4819944598337953E-2</c:v>
                </c:pt>
                <c:pt idx="8265">
                  <c:v>9.1135734072022162E-2</c:v>
                </c:pt>
                <c:pt idx="8266">
                  <c:v>6.8421052631578952E-2</c:v>
                </c:pt>
                <c:pt idx="8267">
                  <c:v>8.670360110803324E-2</c:v>
                </c:pt>
                <c:pt idx="8268">
                  <c:v>4.1274238227146813E-2</c:v>
                </c:pt>
                <c:pt idx="8269">
                  <c:v>5.1246537396121887E-2</c:v>
                </c:pt>
                <c:pt idx="8270">
                  <c:v>4.5429362880886427E-2</c:v>
                </c:pt>
                <c:pt idx="8271">
                  <c:v>3.5734072022160668E-2</c:v>
                </c:pt>
                <c:pt idx="8272">
                  <c:v>3.6537396121883656E-2</c:v>
                </c:pt>
                <c:pt idx="8273">
                  <c:v>4.2077562326869808E-2</c:v>
                </c:pt>
                <c:pt idx="8274">
                  <c:v>5.2049861495844875E-2</c:v>
                </c:pt>
                <c:pt idx="8275">
                  <c:v>4.6232686980609415E-2</c:v>
                </c:pt>
                <c:pt idx="8276">
                  <c:v>4.2659279778393351E-2</c:v>
                </c:pt>
                <c:pt idx="8277">
                  <c:v>3.8504155124653737E-2</c:v>
                </c:pt>
                <c:pt idx="8278">
                  <c:v>5.3462603878116341E-2</c:v>
                </c:pt>
                <c:pt idx="8279">
                  <c:v>4.8199445983379503E-2</c:v>
                </c:pt>
                <c:pt idx="8280">
                  <c:v>3.6274238227146816E-2</c:v>
                </c:pt>
                <c:pt idx="8281">
                  <c:v>3.2077562326869806E-2</c:v>
                </c:pt>
                <c:pt idx="8282">
                  <c:v>4.0263157894736841E-2</c:v>
                </c:pt>
                <c:pt idx="8283">
                  <c:v>3.5138504155124657E-2</c:v>
                </c:pt>
                <c:pt idx="8284">
                  <c:v>2.9529085872576178E-2</c:v>
                </c:pt>
                <c:pt idx="8285">
                  <c:v>3.9293628808864264E-2</c:v>
                </c:pt>
                <c:pt idx="8286">
                  <c:v>3.9681440443213298E-2</c:v>
                </c:pt>
                <c:pt idx="8287">
                  <c:v>3.0470914127423823E-2</c:v>
                </c:pt>
                <c:pt idx="8288">
                  <c:v>3.3518005540166207E-2</c:v>
                </c:pt>
                <c:pt idx="8289">
                  <c:v>3.8573407202216067E-2</c:v>
                </c:pt>
                <c:pt idx="8290">
                  <c:v>3.5526315789473684E-2</c:v>
                </c:pt>
                <c:pt idx="8291">
                  <c:v>4.2728531855955681E-2</c:v>
                </c:pt>
                <c:pt idx="8292">
                  <c:v>3.0180055401662048E-2</c:v>
                </c:pt>
                <c:pt idx="8293">
                  <c:v>3.8767313019390584E-2</c:v>
                </c:pt>
                <c:pt idx="8294">
                  <c:v>3.8490304709141276E-2</c:v>
                </c:pt>
                <c:pt idx="8295">
                  <c:v>3.8767313019390584E-2</c:v>
                </c:pt>
                <c:pt idx="8296">
                  <c:v>3.57202216066482E-2</c:v>
                </c:pt>
                <c:pt idx="8297">
                  <c:v>4.1537396121883653E-2</c:v>
                </c:pt>
                <c:pt idx="8298">
                  <c:v>4.1537396121883653E-2</c:v>
                </c:pt>
                <c:pt idx="8299">
                  <c:v>3.8490304709141276E-2</c:v>
                </c:pt>
                <c:pt idx="8300">
                  <c:v>4.1537396121883653E-2</c:v>
                </c:pt>
                <c:pt idx="8301">
                  <c:v>3.8767313019390584E-2</c:v>
                </c:pt>
                <c:pt idx="8302">
                  <c:v>3.57202216066482E-2</c:v>
                </c:pt>
                <c:pt idx="8303">
                  <c:v>3.8767313019390584E-2</c:v>
                </c:pt>
                <c:pt idx="8304">
                  <c:v>4.1537396121883653E-2</c:v>
                </c:pt>
                <c:pt idx="8305">
                  <c:v>3.2950138504155124E-2</c:v>
                </c:pt>
                <c:pt idx="8306">
                  <c:v>3.0180055401662048E-2</c:v>
                </c:pt>
                <c:pt idx="8307">
                  <c:v>3.1994459833795015E-2</c:v>
                </c:pt>
                <c:pt idx="8308">
                  <c:v>3.753462603878116E-2</c:v>
                </c:pt>
                <c:pt idx="8309">
                  <c:v>4.2797783933518005E-2</c:v>
                </c:pt>
                <c:pt idx="8310">
                  <c:v>4.0706371191135737E-2</c:v>
                </c:pt>
                <c:pt idx="8311">
                  <c:v>4.0304709141274236E-2</c:v>
                </c:pt>
                <c:pt idx="8312">
                  <c:v>4.0027700831024929E-2</c:v>
                </c:pt>
                <c:pt idx="8313">
                  <c:v>4.3476454293628806E-2</c:v>
                </c:pt>
                <c:pt idx="8314">
                  <c:v>3.4764542936288091E-2</c:v>
                </c:pt>
                <c:pt idx="8315">
                  <c:v>0</c:v>
                </c:pt>
                <c:pt idx="8316">
                  <c:v>0</c:v>
                </c:pt>
                <c:pt idx="8317">
                  <c:v>0</c:v>
                </c:pt>
                <c:pt idx="8318">
                  <c:v>0</c:v>
                </c:pt>
                <c:pt idx="8319">
                  <c:v>5.5124653739612187E-2</c:v>
                </c:pt>
                <c:pt idx="8320">
                  <c:v>7.2299168975069258E-2</c:v>
                </c:pt>
                <c:pt idx="8321">
                  <c:v>6.4542936288088645E-2</c:v>
                </c:pt>
                <c:pt idx="8322">
                  <c:v>6.869806094182826E-2</c:v>
                </c:pt>
                <c:pt idx="8323">
                  <c:v>7.6454293628808859E-2</c:v>
                </c:pt>
                <c:pt idx="8324">
                  <c:v>5.9279778393351801E-2</c:v>
                </c:pt>
                <c:pt idx="8325">
                  <c:v>5.997229916897507E-2</c:v>
                </c:pt>
                <c:pt idx="8326">
                  <c:v>5.5817174515235456E-2</c:v>
                </c:pt>
                <c:pt idx="8327">
                  <c:v>8.1689750692520782E-2</c:v>
                </c:pt>
                <c:pt idx="8328">
                  <c:v>6.4681440443213292E-2</c:v>
                </c:pt>
                <c:pt idx="8329">
                  <c:v>7.7534626038781168E-2</c:v>
                </c:pt>
                <c:pt idx="8330">
                  <c:v>6.8836565096952906E-2</c:v>
                </c:pt>
                <c:pt idx="8331">
                  <c:v>6.9252077562326875E-2</c:v>
                </c:pt>
                <c:pt idx="8332">
                  <c:v>8.4487534626038779E-2</c:v>
                </c:pt>
                <c:pt idx="8333">
                  <c:v>5.8144044321329642E-2</c:v>
                </c:pt>
                <c:pt idx="8334">
                  <c:v>8.8642659279778394E-2</c:v>
                </c:pt>
                <c:pt idx="8335">
                  <c:v>6.5096952908587261E-2</c:v>
                </c:pt>
                <c:pt idx="8336">
                  <c:v>6.229916897506925E-2</c:v>
                </c:pt>
                <c:pt idx="8337">
                  <c:v>0</c:v>
                </c:pt>
                <c:pt idx="8338">
                  <c:v>0</c:v>
                </c:pt>
                <c:pt idx="8339">
                  <c:v>0</c:v>
                </c:pt>
                <c:pt idx="8340">
                  <c:v>0</c:v>
                </c:pt>
                <c:pt idx="8341">
                  <c:v>0</c:v>
                </c:pt>
                <c:pt idx="8342">
                  <c:v>0</c:v>
                </c:pt>
                <c:pt idx="8343">
                  <c:v>0</c:v>
                </c:pt>
                <c:pt idx="8344">
                  <c:v>0</c:v>
                </c:pt>
                <c:pt idx="8345">
                  <c:v>0.23141828254847646</c:v>
                </c:pt>
                <c:pt idx="8346">
                  <c:v>0.24272022160664819</c:v>
                </c:pt>
                <c:pt idx="8347">
                  <c:v>0.24272022160664819</c:v>
                </c:pt>
                <c:pt idx="8348">
                  <c:v>0.23141828254847646</c:v>
                </c:pt>
                <c:pt idx="8349">
                  <c:v>0.23615512465373961</c:v>
                </c:pt>
                <c:pt idx="8350">
                  <c:v>0.24768698060941829</c:v>
                </c:pt>
                <c:pt idx="8351">
                  <c:v>0.14044321329639889</c:v>
                </c:pt>
                <c:pt idx="8352">
                  <c:v>0.16121883656509695</c:v>
                </c:pt>
                <c:pt idx="8353">
                  <c:v>0.14210526315789473</c:v>
                </c:pt>
                <c:pt idx="8354">
                  <c:v>0.16288088642659279</c:v>
                </c:pt>
                <c:pt idx="8355">
                  <c:v>0.16288088642659279</c:v>
                </c:pt>
                <c:pt idx="8356">
                  <c:v>0.14210526315789473</c:v>
                </c:pt>
                <c:pt idx="8357">
                  <c:v>0.12760387811634349</c:v>
                </c:pt>
                <c:pt idx="8358">
                  <c:v>0.13560941828254847</c:v>
                </c:pt>
                <c:pt idx="8359">
                  <c:v>0.1132409972299169</c:v>
                </c:pt>
                <c:pt idx="8360">
                  <c:v>0.12782548476454295</c:v>
                </c:pt>
                <c:pt idx="8361">
                  <c:v>9.8351800554016627E-2</c:v>
                </c:pt>
                <c:pt idx="8362">
                  <c:v>0.12015235457063712</c:v>
                </c:pt>
                <c:pt idx="8363">
                  <c:v>0.11981994459833795</c:v>
                </c:pt>
                <c:pt idx="8364">
                  <c:v>0.12997229916897507</c:v>
                </c:pt>
                <c:pt idx="8365">
                  <c:v>0.12975069252077562</c:v>
                </c:pt>
                <c:pt idx="8366">
                  <c:v>0.12196675900277008</c:v>
                </c:pt>
                <c:pt idx="8367">
                  <c:v>0.13775623268698062</c:v>
                </c:pt>
                <c:pt idx="8368">
                  <c:v>0.11534626038781164</c:v>
                </c:pt>
                <c:pt idx="8369">
                  <c:v>0.12225761772853186</c:v>
                </c:pt>
                <c:pt idx="8370">
                  <c:v>9.8628808864265921E-2</c:v>
                </c:pt>
                <c:pt idx="8371">
                  <c:v>9.8628808864265921E-2</c:v>
                </c:pt>
                <c:pt idx="8372">
                  <c:v>0.12975069252077562</c:v>
                </c:pt>
                <c:pt idx="8373">
                  <c:v>0.13775623268698062</c:v>
                </c:pt>
                <c:pt idx="8374">
                  <c:v>0.12997229916897507</c:v>
                </c:pt>
                <c:pt idx="8375">
                  <c:v>0.12225761772853186</c:v>
                </c:pt>
                <c:pt idx="8376">
                  <c:v>0.11534626038781164</c:v>
                </c:pt>
                <c:pt idx="8377">
                  <c:v>0.12196675900277008</c:v>
                </c:pt>
                <c:pt idx="8378">
                  <c:v>0.11488919667590028</c:v>
                </c:pt>
                <c:pt idx="8379">
                  <c:v>0.12117728531855956</c:v>
                </c:pt>
                <c:pt idx="8380">
                  <c:v>0.12347645429362882</c:v>
                </c:pt>
                <c:pt idx="8381">
                  <c:v>0.10975069252077563</c:v>
                </c:pt>
                <c:pt idx="8382">
                  <c:v>0.11234072022160665</c:v>
                </c:pt>
                <c:pt idx="8383">
                  <c:v>0.1031578947368421</c:v>
                </c:pt>
                <c:pt idx="8384">
                  <c:v>0</c:v>
                </c:pt>
                <c:pt idx="8385">
                  <c:v>0</c:v>
                </c:pt>
                <c:pt idx="8386">
                  <c:v>0</c:v>
                </c:pt>
                <c:pt idx="8387">
                  <c:v>0</c:v>
                </c:pt>
                <c:pt idx="8388">
                  <c:v>0</c:v>
                </c:pt>
                <c:pt idx="8389">
                  <c:v>0</c:v>
                </c:pt>
                <c:pt idx="8390">
                  <c:v>0</c:v>
                </c:pt>
                <c:pt idx="8391">
                  <c:v>2.2797783933518005E-3</c:v>
                </c:pt>
                <c:pt idx="8392">
                  <c:v>9.695290858725762E-4</c:v>
                </c:pt>
                <c:pt idx="8393">
                  <c:v>5.6232686980609416E-4</c:v>
                </c:pt>
                <c:pt idx="8394">
                  <c:v>0</c:v>
                </c:pt>
                <c:pt idx="8395">
                  <c:v>1.5927977839335181E-3</c:v>
                </c:pt>
                <c:pt idx="8396">
                  <c:v>3.376731301939058E-3</c:v>
                </c:pt>
                <c:pt idx="8397">
                  <c:v>0</c:v>
                </c:pt>
                <c:pt idx="8398">
                  <c:v>2.8919667590027701E-3</c:v>
                </c:pt>
                <c:pt idx="8399">
                  <c:v>6.3988919667590032E-4</c:v>
                </c:pt>
                <c:pt idx="8400">
                  <c:v>4.7977839335180059E-3</c:v>
                </c:pt>
                <c:pt idx="8401">
                  <c:v>5.5332409972299171E-2</c:v>
                </c:pt>
                <c:pt idx="8402">
                  <c:v>5.3878116343490302E-2</c:v>
                </c:pt>
                <c:pt idx="8403">
                  <c:v>5.732686980609418E-2</c:v>
                </c:pt>
                <c:pt idx="8404">
                  <c:v>5.9612188365650971E-2</c:v>
                </c:pt>
                <c:pt idx="8405">
                  <c:v>4.9002770083102491E-2</c:v>
                </c:pt>
                <c:pt idx="8406">
                  <c:v>4.9778393351800551E-2</c:v>
                </c:pt>
                <c:pt idx="8407">
                  <c:v>5.2132963988919666E-2</c:v>
                </c:pt>
                <c:pt idx="8408">
                  <c:v>5.6426592797783934E-2</c:v>
                </c:pt>
                <c:pt idx="8409">
                  <c:v>4.9445983379501388E-2</c:v>
                </c:pt>
                <c:pt idx="8410">
                  <c:v>5.1731301939058172E-2</c:v>
                </c:pt>
                <c:pt idx="8411">
                  <c:v>5.466759002770083E-2</c:v>
                </c:pt>
                <c:pt idx="8412">
                  <c:v>5.9099722991689752E-2</c:v>
                </c:pt>
                <c:pt idx="8413">
                  <c:v>5.8116343490304707E-2</c:v>
                </c:pt>
                <c:pt idx="8414">
                  <c:v>5.0567867036011079E-2</c:v>
                </c:pt>
                <c:pt idx="8415">
                  <c:v>5.0235457063711908E-2</c:v>
                </c:pt>
                <c:pt idx="8416">
                  <c:v>6.0263157894736845E-2</c:v>
                </c:pt>
                <c:pt idx="8417">
                  <c:v>5.2146814404432133E-2</c:v>
                </c:pt>
                <c:pt idx="8418">
                  <c:v>0.20224376731301938</c:v>
                </c:pt>
                <c:pt idx="8419">
                  <c:v>0.21267313019390582</c:v>
                </c:pt>
                <c:pt idx="8420">
                  <c:v>0.22103878116343489</c:v>
                </c:pt>
                <c:pt idx="8421">
                  <c:v>0.15054016620498614</c:v>
                </c:pt>
                <c:pt idx="8422">
                  <c:v>0.12422437673130193</c:v>
                </c:pt>
                <c:pt idx="8423">
                  <c:v>0.14943213296398891</c:v>
                </c:pt>
                <c:pt idx="8424">
                  <c:v>0.185</c:v>
                </c:pt>
                <c:pt idx="8425">
                  <c:v>0.13403047091412743</c:v>
                </c:pt>
                <c:pt idx="8426">
                  <c:v>0.12422437673130193</c:v>
                </c:pt>
                <c:pt idx="8427">
                  <c:v>0.15054016620498614</c:v>
                </c:pt>
                <c:pt idx="8428">
                  <c:v>0.12542936288088644</c:v>
                </c:pt>
                <c:pt idx="8429">
                  <c:v>0.1352354570637119</c:v>
                </c:pt>
                <c:pt idx="8430">
                  <c:v>0.15063711911357341</c:v>
                </c:pt>
                <c:pt idx="8431">
                  <c:v>0.14461218836565096</c:v>
                </c:pt>
                <c:pt idx="8432">
                  <c:v>0.17114958448753462</c:v>
                </c:pt>
                <c:pt idx="8433">
                  <c:v>0.15292243767313018</c:v>
                </c:pt>
                <c:pt idx="8434">
                  <c:v>0.17945983379501385</c:v>
                </c:pt>
                <c:pt idx="8435">
                  <c:v>0.13850415512465375</c:v>
                </c:pt>
                <c:pt idx="8436">
                  <c:v>0.13019390581717452</c:v>
                </c:pt>
                <c:pt idx="8437">
                  <c:v>0.14606648199445985</c:v>
                </c:pt>
                <c:pt idx="8438">
                  <c:v>0.15437673130193905</c:v>
                </c:pt>
                <c:pt idx="8439">
                  <c:v>0.17296398891966758</c:v>
                </c:pt>
                <c:pt idx="8440">
                  <c:v>0.14044321329639889</c:v>
                </c:pt>
                <c:pt idx="8441">
                  <c:v>0.13213296398891966</c:v>
                </c:pt>
                <c:pt idx="8442">
                  <c:v>0.18127423822714681</c:v>
                </c:pt>
                <c:pt idx="8443">
                  <c:v>0.15524930747922439</c:v>
                </c:pt>
                <c:pt idx="8444">
                  <c:v>0.13272853185595568</c:v>
                </c:pt>
                <c:pt idx="8445">
                  <c:v>0.18207756232686981</c:v>
                </c:pt>
                <c:pt idx="8446">
                  <c:v>0.14103878116343491</c:v>
                </c:pt>
                <c:pt idx="8447">
                  <c:v>0.14693905817174516</c:v>
                </c:pt>
                <c:pt idx="8448">
                  <c:v>0.17376731301939058</c:v>
                </c:pt>
                <c:pt idx="8449">
                  <c:v>1.296398891966759E-3</c:v>
                </c:pt>
                <c:pt idx="8450">
                  <c:v>1.6204986149584487E-3</c:v>
                </c:pt>
                <c:pt idx="8451">
                  <c:v>2.188365650969529E-3</c:v>
                </c:pt>
                <c:pt idx="8452">
                  <c:v>3.933518005540166E-3</c:v>
                </c:pt>
                <c:pt idx="8453">
                  <c:v>2.9113573407202214E-3</c:v>
                </c:pt>
                <c:pt idx="8454">
                  <c:v>3.8005540166204986E-3</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3.5817174515235459E-2</c:v>
                </c:pt>
                <c:pt idx="8486">
                  <c:v>2.4639889196675899E-2</c:v>
                </c:pt>
                <c:pt idx="8487">
                  <c:v>3.5817174515235459E-2</c:v>
                </c:pt>
                <c:pt idx="8488">
                  <c:v>3.6578947368421051E-2</c:v>
                </c:pt>
                <c:pt idx="8489">
                  <c:v>2.4639889196675899E-2</c:v>
                </c:pt>
                <c:pt idx="8490">
                  <c:v>4.5027700831024933E-2</c:v>
                </c:pt>
                <c:pt idx="8491">
                  <c:v>3.5947368421052631E-2</c:v>
                </c:pt>
                <c:pt idx="8492">
                  <c:v>5.540443213296399E-2</c:v>
                </c:pt>
                <c:pt idx="8493">
                  <c:v>4.2437673130193906E-2</c:v>
                </c:pt>
                <c:pt idx="8494">
                  <c:v>5.1512465373961216E-2</c:v>
                </c:pt>
                <c:pt idx="8495">
                  <c:v>6.4484764542936293E-2</c:v>
                </c:pt>
                <c:pt idx="8496">
                  <c:v>0</c:v>
                </c:pt>
                <c:pt idx="8497">
                  <c:v>0</c:v>
                </c:pt>
                <c:pt idx="8498">
                  <c:v>6.371191135734072E-4</c:v>
                </c:pt>
                <c:pt idx="8499">
                  <c:v>0</c:v>
                </c:pt>
                <c:pt idx="8500">
                  <c:v>1.3074792243767312E-3</c:v>
                </c:pt>
                <c:pt idx="8501">
                  <c:v>7.8393351800554016E-4</c:v>
                </c:pt>
                <c:pt idx="8502">
                  <c:v>2.074792243767313E-3</c:v>
                </c:pt>
                <c:pt idx="8503">
                  <c:v>1.4182825484764542E-3</c:v>
                </c:pt>
                <c:pt idx="8504">
                  <c:v>2.2019390581717452E-2</c:v>
                </c:pt>
                <c:pt idx="8505">
                  <c:v>2.4789473684210528E-2</c:v>
                </c:pt>
                <c:pt idx="8506">
                  <c:v>4.0440443213296401E-2</c:v>
                </c:pt>
                <c:pt idx="8507">
                  <c:v>4.8058171745152353E-2</c:v>
                </c:pt>
                <c:pt idx="8508">
                  <c:v>4.1825484764542939E-2</c:v>
                </c:pt>
                <c:pt idx="8509">
                  <c:v>4.1548476454293631E-2</c:v>
                </c:pt>
                <c:pt idx="8510">
                  <c:v>4.3903047091412739E-2</c:v>
                </c:pt>
                <c:pt idx="8511">
                  <c:v>4.010803324099723E-2</c:v>
                </c:pt>
                <c:pt idx="8512">
                  <c:v>4.7088642659279777E-2</c:v>
                </c:pt>
                <c:pt idx="8513">
                  <c:v>4.501108033240997E-2</c:v>
                </c:pt>
                <c:pt idx="8514">
                  <c:v>3.1853185595567865E-2</c:v>
                </c:pt>
                <c:pt idx="8515">
                  <c:v>4.3764542936288085E-2</c:v>
                </c:pt>
                <c:pt idx="8516">
                  <c:v>3.6551246537396123E-2</c:v>
                </c:pt>
                <c:pt idx="8517">
                  <c:v>4.5149584487534623E-2</c:v>
                </c:pt>
                <c:pt idx="8518">
                  <c:v>4.1825484764542939E-2</c:v>
                </c:pt>
                <c:pt idx="8519">
                  <c:v>4.5980609418282546E-2</c:v>
                </c:pt>
                <c:pt idx="8520">
                  <c:v>4.0994459833795016E-2</c:v>
                </c:pt>
                <c:pt idx="8521">
                  <c:v>4.6745152354570635E-2</c:v>
                </c:pt>
                <c:pt idx="8522">
                  <c:v>4.8889196675900276E-2</c:v>
                </c:pt>
                <c:pt idx="8523">
                  <c:v>4.4318559556786701E-2</c:v>
                </c:pt>
                <c:pt idx="8524">
                  <c:v>4.4872576177285316E-2</c:v>
                </c:pt>
                <c:pt idx="8525">
                  <c:v>4.2656509695290862E-2</c:v>
                </c:pt>
                <c:pt idx="8526">
                  <c:v>3.240720221606648E-2</c:v>
                </c:pt>
                <c:pt idx="8527">
                  <c:v>4.5703601108033239E-2</c:v>
                </c:pt>
                <c:pt idx="8528">
                  <c:v>3.7382271468144046E-2</c:v>
                </c:pt>
                <c:pt idx="8529">
                  <c:v>4.5842105263157892E-2</c:v>
                </c:pt>
                <c:pt idx="8530">
                  <c:v>4.1548476454293631E-2</c:v>
                </c:pt>
                <c:pt idx="8531">
                  <c:v>4.8058171745152353E-2</c:v>
                </c:pt>
                <c:pt idx="8532">
                  <c:v>4.1548476454293631E-2</c:v>
                </c:pt>
                <c:pt idx="8533">
                  <c:v>4.7576177285318558E-2</c:v>
                </c:pt>
                <c:pt idx="8534">
                  <c:v>4.3903047091412739E-2</c:v>
                </c:pt>
                <c:pt idx="8535">
                  <c:v>4.5288088642659277E-2</c:v>
                </c:pt>
                <c:pt idx="8536">
                  <c:v>4.6534626038781161E-2</c:v>
                </c:pt>
                <c:pt idx="8537">
                  <c:v>5.1105263157894737E-2</c:v>
                </c:pt>
                <c:pt idx="8538">
                  <c:v>3.8351800554016623E-2</c:v>
                </c:pt>
                <c:pt idx="8539">
                  <c:v>1.0157894736842105E-2</c:v>
                </c:pt>
                <c:pt idx="8540">
                  <c:v>1.5595567867036011E-3</c:v>
                </c:pt>
                <c:pt idx="8541">
                  <c:v>2.5540166204986148E-3</c:v>
                </c:pt>
                <c:pt idx="8542">
                  <c:v>1.4016620498614959E-3</c:v>
                </c:pt>
                <c:pt idx="8543">
                  <c:v>3.9058171745152357E-4</c:v>
                </c:pt>
                <c:pt idx="8544">
                  <c:v>2.221606648199446E-3</c:v>
                </c:pt>
                <c:pt idx="8545">
                  <c:v>3.1662049861495845E-3</c:v>
                </c:pt>
                <c:pt idx="8546">
                  <c:v>2.2326869806094181E-3</c:v>
                </c:pt>
                <c:pt idx="8547">
                  <c:v>9.6398891966759006E-4</c:v>
                </c:pt>
                <c:pt idx="8548">
                  <c:v>2.886426592797784E-3</c:v>
                </c:pt>
                <c:pt idx="8549">
                  <c:v>2.1246537396121886E-3</c:v>
                </c:pt>
                <c:pt idx="8550">
                  <c:v>1.4958448753462604E-3</c:v>
                </c:pt>
                <c:pt idx="8551">
                  <c:v>2.9307479224376732E-3</c:v>
                </c:pt>
                <c:pt idx="8552">
                  <c:v>4.3933518005540165E-3</c:v>
                </c:pt>
                <c:pt idx="8553">
                  <c:v>4.0997229916897504E-3</c:v>
                </c:pt>
                <c:pt idx="8554">
                  <c:v>3.3628808864265927E-3</c:v>
                </c:pt>
                <c:pt idx="8555">
                  <c:v>7.0235457063711912E-2</c:v>
                </c:pt>
                <c:pt idx="8556">
                  <c:v>5.8379501385041555E-2</c:v>
                </c:pt>
                <c:pt idx="8557">
                  <c:v>6.9903047091412748E-2</c:v>
                </c:pt>
                <c:pt idx="8558">
                  <c:v>6.3157894736842107E-2</c:v>
                </c:pt>
                <c:pt idx="8559">
                  <c:v>5.5027700831024928E-2</c:v>
                </c:pt>
                <c:pt idx="8560">
                  <c:v>9.3421052631578946E-2</c:v>
                </c:pt>
                <c:pt idx="8561">
                  <c:v>5.2534626038781167E-2</c:v>
                </c:pt>
                <c:pt idx="8562">
                  <c:v>5.9903047091412739E-2</c:v>
                </c:pt>
                <c:pt idx="8563">
                  <c:v>9.8656509695290856E-2</c:v>
                </c:pt>
                <c:pt idx="8564">
                  <c:v>6.3878116343490304E-2</c:v>
                </c:pt>
                <c:pt idx="8565">
                  <c:v>6.0831024930747921E-2</c:v>
                </c:pt>
                <c:pt idx="8566">
                  <c:v>6.7465373961218836E-2</c:v>
                </c:pt>
                <c:pt idx="8567">
                  <c:v>9.6135734072022166E-2</c:v>
                </c:pt>
                <c:pt idx="8568">
                  <c:v>9.594182825484765E-2</c:v>
                </c:pt>
                <c:pt idx="8569">
                  <c:v>7.2673130193905811E-2</c:v>
                </c:pt>
                <c:pt idx="8570">
                  <c:v>7.4058171745152349E-2</c:v>
                </c:pt>
                <c:pt idx="8571">
                  <c:v>5.6855955678670363E-2</c:v>
                </c:pt>
                <c:pt idx="8572">
                  <c:v>6.5263157894736842E-2</c:v>
                </c:pt>
                <c:pt idx="8573">
                  <c:v>6.5650969529085876E-2</c:v>
                </c:pt>
                <c:pt idx="8574">
                  <c:v>6.4224376731301935E-2</c:v>
                </c:pt>
                <c:pt idx="8575">
                  <c:v>7.5554016620498612E-2</c:v>
                </c:pt>
                <c:pt idx="8576">
                  <c:v>0.06</c:v>
                </c:pt>
                <c:pt idx="8577">
                  <c:v>9.0581717451523547E-2</c:v>
                </c:pt>
                <c:pt idx="8578">
                  <c:v>8.1495844875346266E-2</c:v>
                </c:pt>
                <c:pt idx="8579">
                  <c:v>8.8891966759002766E-2</c:v>
                </c:pt>
                <c:pt idx="8580">
                  <c:v>7.7631578947368426E-2</c:v>
                </c:pt>
                <c:pt idx="8581">
                  <c:v>8.6731301939058175E-2</c:v>
                </c:pt>
                <c:pt idx="8582">
                  <c:v>6.8240997229916903E-2</c:v>
                </c:pt>
                <c:pt idx="8583">
                  <c:v>8.2216066481994463E-2</c:v>
                </c:pt>
                <c:pt idx="8584">
                  <c:v>8.4376731301939054E-2</c:v>
                </c:pt>
                <c:pt idx="8585">
                  <c:v>8.8891966759002766E-2</c:v>
                </c:pt>
                <c:pt idx="8586">
                  <c:v>7.0235457063711912E-2</c:v>
                </c:pt>
                <c:pt idx="8587">
                  <c:v>8.6731301939058175E-2</c:v>
                </c:pt>
                <c:pt idx="8588">
                  <c:v>9.1703601108033245E-2</c:v>
                </c:pt>
                <c:pt idx="8589">
                  <c:v>8.2880886426592804E-2</c:v>
                </c:pt>
                <c:pt idx="8590">
                  <c:v>0.10022160664819944</c:v>
                </c:pt>
                <c:pt idx="8591">
                  <c:v>7.2977839335180053E-2</c:v>
                </c:pt>
                <c:pt idx="8592">
                  <c:v>8.067867036011081E-2</c:v>
                </c:pt>
                <c:pt idx="8593">
                  <c:v>6.851800554016621E-2</c:v>
                </c:pt>
                <c:pt idx="8594">
                  <c:v>8.2063711911357334E-2</c:v>
                </c:pt>
                <c:pt idx="8595">
                  <c:v>7.4293628808864268E-2</c:v>
                </c:pt>
                <c:pt idx="8596">
                  <c:v>8.4376731301939054E-2</c:v>
                </c:pt>
                <c:pt idx="8597">
                  <c:v>7.4362880886426591E-2</c:v>
                </c:pt>
                <c:pt idx="8598">
                  <c:v>7.9030470914127418E-2</c:v>
                </c:pt>
                <c:pt idx="8599">
                  <c:v>8.067867036011081E-2</c:v>
                </c:pt>
                <c:pt idx="8600">
                  <c:v>6.5775623268698055E-2</c:v>
                </c:pt>
                <c:pt idx="8601">
                  <c:v>6.229916897506925E-2</c:v>
                </c:pt>
                <c:pt idx="8602">
                  <c:v>9.0581717451523547E-2</c:v>
                </c:pt>
                <c:pt idx="8603">
                  <c:v>9.2285318559556781E-2</c:v>
                </c:pt>
                <c:pt idx="8604">
                  <c:v>8.6080332409972302E-2</c:v>
                </c:pt>
                <c:pt idx="8605">
                  <c:v>0.10736842105263159</c:v>
                </c:pt>
                <c:pt idx="8606">
                  <c:v>6.5498614958448748E-2</c:v>
                </c:pt>
                <c:pt idx="8607">
                  <c:v>9.3407202216066479E-2</c:v>
                </c:pt>
                <c:pt idx="8608">
                  <c:v>8.8005540166204987E-2</c:v>
                </c:pt>
                <c:pt idx="8609">
                  <c:v>8.5221606648199444E-2</c:v>
                </c:pt>
                <c:pt idx="8610">
                  <c:v>9.0595567867036014E-2</c:v>
                </c:pt>
                <c:pt idx="8611">
                  <c:v>6.9515235457063715E-2</c:v>
                </c:pt>
                <c:pt idx="8612">
                  <c:v>9.2285318559556781E-2</c:v>
                </c:pt>
                <c:pt idx="8613">
                  <c:v>0.11290858725761772</c:v>
                </c:pt>
                <c:pt idx="8614">
                  <c:v>9.0595567867036014E-2</c:v>
                </c:pt>
                <c:pt idx="8615">
                  <c:v>6.3573407202216062E-2</c:v>
                </c:pt>
                <c:pt idx="8616">
                  <c:v>7.6703601108033245E-2</c:v>
                </c:pt>
                <c:pt idx="8617">
                  <c:v>6.5734072022160667E-2</c:v>
                </c:pt>
                <c:pt idx="8618">
                  <c:v>8.6080332409972302E-2</c:v>
                </c:pt>
                <c:pt idx="8619">
                  <c:v>6.7049861495844881E-2</c:v>
                </c:pt>
                <c:pt idx="8620">
                  <c:v>8.2382271468144044E-2</c:v>
                </c:pt>
                <c:pt idx="8621">
                  <c:v>7.6828254847645425E-2</c:v>
                </c:pt>
                <c:pt idx="8622">
                  <c:v>7.556786703601108E-2</c:v>
                </c:pt>
                <c:pt idx="8623">
                  <c:v>8.8005540166204987E-2</c:v>
                </c:pt>
                <c:pt idx="8624">
                  <c:v>7.8905817174515239E-2</c:v>
                </c:pt>
                <c:pt idx="8625">
                  <c:v>7.396121883656509E-2</c:v>
                </c:pt>
                <c:pt idx="8626">
                  <c:v>6.1274238227146817E-2</c:v>
                </c:pt>
                <c:pt idx="8627">
                  <c:v>8.4182825484764537E-2</c:v>
                </c:pt>
                <c:pt idx="8628">
                  <c:v>6.9792243767313022E-2</c:v>
                </c:pt>
                <c:pt idx="8629">
                  <c:v>8.6606648199445982E-2</c:v>
                </c:pt>
                <c:pt idx="8630">
                  <c:v>8.2382271468144044E-2</c:v>
                </c:pt>
                <c:pt idx="8631">
                  <c:v>0.10192520775623269</c:v>
                </c:pt>
                <c:pt idx="8632">
                  <c:v>8.275623268698061E-2</c:v>
                </c:pt>
                <c:pt idx="8633">
                  <c:v>8.3767313019390582E-2</c:v>
                </c:pt>
                <c:pt idx="8634">
                  <c:v>7.8088642659279783E-2</c:v>
                </c:pt>
                <c:pt idx="8635">
                  <c:v>0.13613573407202217</c:v>
                </c:pt>
                <c:pt idx="8636">
                  <c:v>0.14390581717451523</c:v>
                </c:pt>
                <c:pt idx="8637">
                  <c:v>0.14619113573407203</c:v>
                </c:pt>
                <c:pt idx="8638">
                  <c:v>0.13842105263157894</c:v>
                </c:pt>
                <c:pt idx="8639">
                  <c:v>0.15076177285318559</c:v>
                </c:pt>
                <c:pt idx="8640">
                  <c:v>0.14299168975069251</c:v>
                </c:pt>
                <c:pt idx="8641">
                  <c:v>4.0581717451523549E-3</c:v>
                </c:pt>
                <c:pt idx="8642">
                  <c:v>3.9141274238227147E-3</c:v>
                </c:pt>
                <c:pt idx="8643">
                  <c:v>0.14544321329639889</c:v>
                </c:pt>
                <c:pt idx="8644">
                  <c:v>0.16367036011080333</c:v>
                </c:pt>
                <c:pt idx="8645">
                  <c:v>0.13102493074792243</c:v>
                </c:pt>
                <c:pt idx="8646">
                  <c:v>0.12271468144044322</c:v>
                </c:pt>
                <c:pt idx="8647">
                  <c:v>0.13713296398891966</c:v>
                </c:pt>
                <c:pt idx="8648">
                  <c:v>0.17198060941828255</c:v>
                </c:pt>
                <c:pt idx="8649">
                  <c:v>0.17379501385041551</c:v>
                </c:pt>
                <c:pt idx="8650">
                  <c:v>0.12465373961218837</c:v>
                </c:pt>
                <c:pt idx="8651">
                  <c:v>0.14689750692520775</c:v>
                </c:pt>
                <c:pt idx="8652">
                  <c:v>0.13858725761772853</c:v>
                </c:pt>
                <c:pt idx="8653">
                  <c:v>0.1329639889196676</c:v>
                </c:pt>
                <c:pt idx="8654">
                  <c:v>0.16548476454293629</c:v>
                </c:pt>
                <c:pt idx="8655">
                  <c:v>0.13355955678670361</c:v>
                </c:pt>
                <c:pt idx="8656">
                  <c:v>0.14777008310249307</c:v>
                </c:pt>
                <c:pt idx="8657">
                  <c:v>0.12524930747922439</c:v>
                </c:pt>
                <c:pt idx="8658">
                  <c:v>0.16628808864265929</c:v>
                </c:pt>
                <c:pt idx="8659">
                  <c:v>0.13945983379501384</c:v>
                </c:pt>
                <c:pt idx="8660">
                  <c:v>0.17459833795013852</c:v>
                </c:pt>
                <c:pt idx="8661">
                  <c:v>0</c:v>
                </c:pt>
                <c:pt idx="8662">
                  <c:v>0</c:v>
                </c:pt>
                <c:pt idx="8663">
                  <c:v>0</c:v>
                </c:pt>
                <c:pt idx="8664">
                  <c:v>5.3739612188365649E-2</c:v>
                </c:pt>
                <c:pt idx="8665">
                  <c:v>5.3850415512465374E-2</c:v>
                </c:pt>
                <c:pt idx="8666">
                  <c:v>5.662049861495845E-2</c:v>
                </c:pt>
                <c:pt idx="8667">
                  <c:v>5.6509695290858725E-2</c:v>
                </c:pt>
                <c:pt idx="8668">
                  <c:v>5.0443213296398892E-2</c:v>
                </c:pt>
                <c:pt idx="8669">
                  <c:v>4.7673130193905816E-2</c:v>
                </c:pt>
                <c:pt idx="8670">
                  <c:v>4.7673130193905816E-2</c:v>
                </c:pt>
                <c:pt idx="8671">
                  <c:v>5.0858725761772854E-2</c:v>
                </c:pt>
                <c:pt idx="8672">
                  <c:v>6.1883656509695288E-2</c:v>
                </c:pt>
                <c:pt idx="8673">
                  <c:v>5.8698060941828258E-2</c:v>
                </c:pt>
                <c:pt idx="8674">
                  <c:v>4.8157894736842108E-2</c:v>
                </c:pt>
                <c:pt idx="8675">
                  <c:v>5.8698060941828258E-2</c:v>
                </c:pt>
                <c:pt idx="8676">
                  <c:v>6.1883656509695288E-2</c:v>
                </c:pt>
                <c:pt idx="8677">
                  <c:v>5.1343490304709138E-2</c:v>
                </c:pt>
                <c:pt idx="8678">
                  <c:v>0</c:v>
                </c:pt>
                <c:pt idx="8679">
                  <c:v>0</c:v>
                </c:pt>
                <c:pt idx="8680">
                  <c:v>0</c:v>
                </c:pt>
                <c:pt idx="8681">
                  <c:v>3.3240997229916896E-5</c:v>
                </c:pt>
                <c:pt idx="8682">
                  <c:v>1.1357340720221607E-4</c:v>
                </c:pt>
                <c:pt idx="8683">
                  <c:v>0</c:v>
                </c:pt>
                <c:pt idx="8684">
                  <c:v>4.0997229916897506E-4</c:v>
                </c:pt>
                <c:pt idx="8685">
                  <c:v>6.1135734072022163E-2</c:v>
                </c:pt>
                <c:pt idx="8686">
                  <c:v>9.7617728531855949E-2</c:v>
                </c:pt>
                <c:pt idx="8687">
                  <c:v>8.6052631578947367E-2</c:v>
                </c:pt>
                <c:pt idx="8688">
                  <c:v>7.7063711911357344E-2</c:v>
                </c:pt>
                <c:pt idx="8689">
                  <c:v>7.2880886426592795E-2</c:v>
                </c:pt>
                <c:pt idx="8690">
                  <c:v>6.8033240997229918E-2</c:v>
                </c:pt>
                <c:pt idx="8691">
                  <c:v>9.0900277008310243E-2</c:v>
                </c:pt>
                <c:pt idx="8692">
                  <c:v>9.2770083102493073E-2</c:v>
                </c:pt>
                <c:pt idx="8693">
                  <c:v>7.7036011080332409E-2</c:v>
                </c:pt>
                <c:pt idx="8694">
                  <c:v>7.2188365650969533E-2</c:v>
                </c:pt>
                <c:pt idx="8695">
                  <c:v>8.191135734072022E-2</c:v>
                </c:pt>
                <c:pt idx="8696">
                  <c:v>7.2853185595567874E-2</c:v>
                </c:pt>
                <c:pt idx="8697">
                  <c:v>8.857340720221607E-2</c:v>
                </c:pt>
                <c:pt idx="8698">
                  <c:v>6.0872576177285316E-2</c:v>
                </c:pt>
                <c:pt idx="8699">
                  <c:v>7.3545706371191136E-2</c:v>
                </c:pt>
                <c:pt idx="8700">
                  <c:v>7.9279778393351805E-2</c:v>
                </c:pt>
                <c:pt idx="8701">
                  <c:v>9.3421052631578946E-2</c:v>
                </c:pt>
                <c:pt idx="8702">
                  <c:v>6.869806094182826E-2</c:v>
                </c:pt>
                <c:pt idx="8703">
                  <c:v>8.4127423822714681E-2</c:v>
                </c:pt>
                <c:pt idx="8704">
                  <c:v>7.770083102493075E-2</c:v>
                </c:pt>
                <c:pt idx="8705">
                  <c:v>7.4930747922437674E-2</c:v>
                </c:pt>
                <c:pt idx="8706">
                  <c:v>7.4238227146814398E-2</c:v>
                </c:pt>
                <c:pt idx="8707">
                  <c:v>9.4252077562326869E-2</c:v>
                </c:pt>
                <c:pt idx="8708">
                  <c:v>8.9404432132963993E-2</c:v>
                </c:pt>
                <c:pt idx="8709">
                  <c:v>7.0083102493074798E-2</c:v>
                </c:pt>
                <c:pt idx="8710">
                  <c:v>7.9085872576177288E-2</c:v>
                </c:pt>
                <c:pt idx="8711">
                  <c:v>8.0110803324099727E-2</c:v>
                </c:pt>
                <c:pt idx="8712">
                  <c:v>6.1135734072022163E-2</c:v>
                </c:pt>
                <c:pt idx="8713">
                  <c:v>8.4958448753462604E-2</c:v>
                </c:pt>
                <c:pt idx="8714">
                  <c:v>8.0304709141274244E-2</c:v>
                </c:pt>
                <c:pt idx="8715">
                  <c:v>8.080332409972299E-2</c:v>
                </c:pt>
                <c:pt idx="8716">
                  <c:v>7.2326869806094179E-2</c:v>
                </c:pt>
                <c:pt idx="8717">
                  <c:v>8.8240997229916893E-2</c:v>
                </c:pt>
                <c:pt idx="8718">
                  <c:v>8.6565096952908593E-2</c:v>
                </c:pt>
                <c:pt idx="8719">
                  <c:v>6.9944598337950137E-2</c:v>
                </c:pt>
                <c:pt idx="8720">
                  <c:v>7.6869806094182827E-2</c:v>
                </c:pt>
                <c:pt idx="8721">
                  <c:v>7.8254847645429365E-2</c:v>
                </c:pt>
                <c:pt idx="8722">
                  <c:v>7.9722991689750694E-2</c:v>
                </c:pt>
                <c:pt idx="8723">
                  <c:v>7.2022160664819951E-2</c:v>
                </c:pt>
                <c:pt idx="8724">
                  <c:v>6.8310249307479226E-2</c:v>
                </c:pt>
                <c:pt idx="8725">
                  <c:v>4.1814404432132961E-2</c:v>
                </c:pt>
                <c:pt idx="8726">
                  <c:v>4.5969529085872575E-2</c:v>
                </c:pt>
                <c:pt idx="8727">
                  <c:v>5.1509695290858727E-2</c:v>
                </c:pt>
                <c:pt idx="8728">
                  <c:v>3.9044321329639892E-2</c:v>
                </c:pt>
                <c:pt idx="8729">
                  <c:v>5.4279778393351803E-2</c:v>
                </c:pt>
                <c:pt idx="8730">
                  <c:v>4.8739612188365651E-2</c:v>
                </c:pt>
                <c:pt idx="8731">
                  <c:v>5.3171745152354573E-2</c:v>
                </c:pt>
                <c:pt idx="8732">
                  <c:v>5.5664819944598341E-2</c:v>
                </c:pt>
                <c:pt idx="8733">
                  <c:v>4.8185595567867036E-2</c:v>
                </c:pt>
                <c:pt idx="8734">
                  <c:v>4.3753462603878114E-2</c:v>
                </c:pt>
                <c:pt idx="8735">
                  <c:v>5.4556786703601111E-2</c:v>
                </c:pt>
                <c:pt idx="8736">
                  <c:v>5.7603878116343488E-2</c:v>
                </c:pt>
                <c:pt idx="8737">
                  <c:v>4.0706371191135737E-2</c:v>
                </c:pt>
                <c:pt idx="8738">
                  <c:v>5.123268698060942E-2</c:v>
                </c:pt>
                <c:pt idx="8739">
                  <c:v>4.5346260387811636E-2</c:v>
                </c:pt>
                <c:pt idx="8740">
                  <c:v>5.337950138504155E-2</c:v>
                </c:pt>
                <c:pt idx="8741">
                  <c:v>5.7119113573407203E-2</c:v>
                </c:pt>
                <c:pt idx="8742">
                  <c:v>5.0332409972299166E-2</c:v>
                </c:pt>
                <c:pt idx="8743">
                  <c:v>4.2299168975069253E-2</c:v>
                </c:pt>
                <c:pt idx="8744">
                  <c:v>5.7534626038781164E-2</c:v>
                </c:pt>
                <c:pt idx="8745">
                  <c:v>7.8185595567867042E-2</c:v>
                </c:pt>
                <c:pt idx="8746">
                  <c:v>7.2659279778393357E-2</c:v>
                </c:pt>
                <c:pt idx="8747">
                  <c:v>8.6523545706371191E-2</c:v>
                </c:pt>
                <c:pt idx="8748">
                  <c:v>9.8753462603878114E-2</c:v>
                </c:pt>
                <c:pt idx="8749">
                  <c:v>0.10422437673130194</c:v>
                </c:pt>
                <c:pt idx="8750">
                  <c:v>6.7188365650969528E-2</c:v>
                </c:pt>
                <c:pt idx="8751">
                  <c:v>9.2977839335180057E-2</c:v>
                </c:pt>
                <c:pt idx="8752">
                  <c:v>8.7506925207756228E-2</c:v>
                </c:pt>
                <c:pt idx="8753">
                  <c:v>8.1052631578947362E-2</c:v>
                </c:pt>
                <c:pt idx="8754">
                  <c:v>7.2714681440443213E-2</c:v>
                </c:pt>
                <c:pt idx="8755">
                  <c:v>6.340720221606648E-2</c:v>
                </c:pt>
                <c:pt idx="8756">
                  <c:v>9.5346260387811632E-2</c:v>
                </c:pt>
                <c:pt idx="8757">
                  <c:v>8.688365650969529E-2</c:v>
                </c:pt>
                <c:pt idx="8758">
                  <c:v>7.396121883656509E-2</c:v>
                </c:pt>
                <c:pt idx="8759">
                  <c:v>6.8878116343490309E-2</c:v>
                </c:pt>
                <c:pt idx="8760">
                  <c:v>8.1412742382271475E-2</c:v>
                </c:pt>
                <c:pt idx="8761">
                  <c:v>8.9875346260387817E-2</c:v>
                </c:pt>
                <c:pt idx="8762">
                  <c:v>7.9432132963988919E-2</c:v>
                </c:pt>
                <c:pt idx="8763">
                  <c:v>7.7825484764542943E-2</c:v>
                </c:pt>
                <c:pt idx="8764">
                  <c:v>8.3296398891966758E-2</c:v>
                </c:pt>
                <c:pt idx="8765">
                  <c:v>6.9168975069252084E-2</c:v>
                </c:pt>
                <c:pt idx="8766">
                  <c:v>9.0249307479224383E-2</c:v>
                </c:pt>
                <c:pt idx="8767">
                  <c:v>6.3698060941828255E-2</c:v>
                </c:pt>
                <c:pt idx="8768">
                  <c:v>9.549861495844876E-2</c:v>
                </c:pt>
                <c:pt idx="8769">
                  <c:v>9.0027700831024932E-2</c:v>
                </c:pt>
                <c:pt idx="8770">
                  <c:v>8.4778393351800554E-2</c:v>
                </c:pt>
                <c:pt idx="8771">
                  <c:v>0.10465373961218837</c:v>
                </c:pt>
                <c:pt idx="8772">
                  <c:v>8.986149584487535E-2</c:v>
                </c:pt>
                <c:pt idx="8773">
                  <c:v>9.8559556786703598E-2</c:v>
                </c:pt>
                <c:pt idx="8774">
                  <c:v>8.2853185595567869E-2</c:v>
                </c:pt>
                <c:pt idx="8775">
                  <c:v>9.0747922437673129E-2</c:v>
                </c:pt>
                <c:pt idx="8776">
                  <c:v>7.5789473684210532E-2</c:v>
                </c:pt>
                <c:pt idx="8777">
                  <c:v>8.8614958448753459E-2</c:v>
                </c:pt>
                <c:pt idx="8778">
                  <c:v>9.7839335180055401E-2</c:v>
                </c:pt>
                <c:pt idx="8779">
                  <c:v>0.11434903047091413</c:v>
                </c:pt>
                <c:pt idx="8780">
                  <c:v>9.0415512465373965E-2</c:v>
                </c:pt>
                <c:pt idx="8781">
                  <c:v>0.10686980609418283</c:v>
                </c:pt>
                <c:pt idx="8782">
                  <c:v>8.3684210526315791E-2</c:v>
                </c:pt>
                <c:pt idx="8783">
                  <c:v>8.2520775623268691E-2</c:v>
                </c:pt>
                <c:pt idx="8784">
                  <c:v>9.6509695290858732E-2</c:v>
                </c:pt>
                <c:pt idx="8785">
                  <c:v>0.10847645429362882</c:v>
                </c:pt>
                <c:pt idx="8786">
                  <c:v>8.4459833795013844E-2</c:v>
                </c:pt>
                <c:pt idx="8787">
                  <c:v>8.3268698060941823E-2</c:v>
                </c:pt>
                <c:pt idx="8788">
                  <c:v>9.1163434903047097E-2</c:v>
                </c:pt>
                <c:pt idx="8789">
                  <c:v>8.293628808864266E-2</c:v>
                </c:pt>
                <c:pt idx="8790">
                  <c:v>0.10019390581717451</c:v>
                </c:pt>
                <c:pt idx="8791">
                  <c:v>8.9030470914127427E-2</c:v>
                </c:pt>
                <c:pt idx="8792">
                  <c:v>9.0831024930747919E-2</c:v>
                </c:pt>
                <c:pt idx="8793">
                  <c:v>0.10628808864265928</c:v>
                </c:pt>
                <c:pt idx="8794">
                  <c:v>0.11595567867036011</c:v>
                </c:pt>
                <c:pt idx="8795">
                  <c:v>7.6565096952908585E-2</c:v>
                </c:pt>
                <c:pt idx="8796">
                  <c:v>9.6925207756232687E-2</c:v>
                </c:pt>
                <c:pt idx="8797">
                  <c:v>9.8808864265927984E-2</c:v>
                </c:pt>
                <c:pt idx="8798">
                  <c:v>0.10720221606648199</c:v>
                </c:pt>
                <c:pt idx="8799">
                  <c:v>9.9196675900277004E-2</c:v>
                </c:pt>
                <c:pt idx="8800">
                  <c:v>0.11916897506925207</c:v>
                </c:pt>
                <c:pt idx="8801">
                  <c:v>0.13146814404432133</c:v>
                </c:pt>
                <c:pt idx="8802">
                  <c:v>0.14792243767313018</c:v>
                </c:pt>
                <c:pt idx="8803">
                  <c:v>0.12293628808864265</c:v>
                </c:pt>
                <c:pt idx="8804">
                  <c:v>0.13936288088642659</c:v>
                </c:pt>
                <c:pt idx="8805">
                  <c:v>9.0803324099722998E-2</c:v>
                </c:pt>
                <c:pt idx="8806">
                  <c:v>0.11353185595567868</c:v>
                </c:pt>
                <c:pt idx="8807">
                  <c:v>0.10979224376731302</c:v>
                </c:pt>
                <c:pt idx="8808">
                  <c:v>0.1031994459833795</c:v>
                </c:pt>
                <c:pt idx="8809">
                  <c:v>0.11962603878116343</c:v>
                </c:pt>
                <c:pt idx="8810">
                  <c:v>9.336565096952909E-2</c:v>
                </c:pt>
                <c:pt idx="8811">
                  <c:v>0.11353185595567868</c:v>
                </c:pt>
                <c:pt idx="8812">
                  <c:v>0.10369806094182825</c:v>
                </c:pt>
                <c:pt idx="8813">
                  <c:v>0.10425207756232686</c:v>
                </c:pt>
                <c:pt idx="8814">
                  <c:v>0.12018005540166204</c:v>
                </c:pt>
                <c:pt idx="8815">
                  <c:v>0.10375346260387812</c:v>
                </c:pt>
                <c:pt idx="8816">
                  <c:v>0.11408587257617729</c:v>
                </c:pt>
                <c:pt idx="8817">
                  <c:v>0.11034626038781163</c:v>
                </c:pt>
                <c:pt idx="8818">
                  <c:v>0.11408587257617729</c:v>
                </c:pt>
                <c:pt idx="8819">
                  <c:v>9.3919667590027706E-2</c:v>
                </c:pt>
                <c:pt idx="8820">
                  <c:v>9.807479224376732E-2</c:v>
                </c:pt>
                <c:pt idx="8821">
                  <c:v>9.8421052631578951E-2</c:v>
                </c:pt>
                <c:pt idx="8822">
                  <c:v>9.4265927977839337E-2</c:v>
                </c:pt>
                <c:pt idx="8823">
                  <c:v>0.11443213296398892</c:v>
                </c:pt>
                <c:pt idx="8824">
                  <c:v>0.10409972299168975</c:v>
                </c:pt>
                <c:pt idx="8825">
                  <c:v>0.10459833795013851</c:v>
                </c:pt>
                <c:pt idx="8826">
                  <c:v>0.12052631578947369</c:v>
                </c:pt>
                <c:pt idx="8827">
                  <c:v>0.11443213296398892</c:v>
                </c:pt>
                <c:pt idx="8828">
                  <c:v>0.11069252077562326</c:v>
                </c:pt>
                <c:pt idx="8829">
                  <c:v>0.10962603878116343</c:v>
                </c:pt>
                <c:pt idx="8830">
                  <c:v>9.2797783933518008E-2</c:v>
                </c:pt>
                <c:pt idx="8831">
                  <c:v>0.11246537396121883</c:v>
                </c:pt>
                <c:pt idx="8832">
                  <c:v>0.10353185595567867</c:v>
                </c:pt>
                <c:pt idx="8833">
                  <c:v>0.1185595567867036</c:v>
                </c:pt>
                <c:pt idx="8834">
                  <c:v>8.1565096952908589E-2</c:v>
                </c:pt>
                <c:pt idx="8835">
                  <c:v>9.2299168975069248E-2</c:v>
                </c:pt>
                <c:pt idx="8836">
                  <c:v>0.10962603878116343</c:v>
                </c:pt>
                <c:pt idx="8837">
                  <c:v>9.2299168975069248E-2</c:v>
                </c:pt>
                <c:pt idx="8838">
                  <c:v>0.11246537396121883</c:v>
                </c:pt>
                <c:pt idx="8839">
                  <c:v>9.349030470914127E-2</c:v>
                </c:pt>
                <c:pt idx="8840">
                  <c:v>0.1185595567867036</c:v>
                </c:pt>
                <c:pt idx="8841">
                  <c:v>0.10353185595567867</c:v>
                </c:pt>
                <c:pt idx="8842">
                  <c:v>8.2257617728531851E-2</c:v>
                </c:pt>
                <c:pt idx="8843">
                  <c:v>0.11246537396121883</c:v>
                </c:pt>
                <c:pt idx="8844">
                  <c:v>9.4044321329639885E-2</c:v>
                </c:pt>
                <c:pt idx="8845">
                  <c:v>0.1185595567867036</c:v>
                </c:pt>
                <c:pt idx="8846">
                  <c:v>8.2825484764542934E-2</c:v>
                </c:pt>
                <c:pt idx="8847">
                  <c:v>0.10969529085872576</c:v>
                </c:pt>
                <c:pt idx="8848">
                  <c:v>0.10360110803324099</c:v>
                </c:pt>
                <c:pt idx="8849">
                  <c:v>9.2382271468144039E-2</c:v>
                </c:pt>
                <c:pt idx="8850">
                  <c:v>0</c:v>
                </c:pt>
                <c:pt idx="8851">
                  <c:v>0</c:v>
                </c:pt>
                <c:pt idx="8852">
                  <c:v>0</c:v>
                </c:pt>
                <c:pt idx="8853">
                  <c:v>0</c:v>
                </c:pt>
                <c:pt idx="8854">
                  <c:v>0</c:v>
                </c:pt>
                <c:pt idx="8855">
                  <c:v>0</c:v>
                </c:pt>
                <c:pt idx="8856">
                  <c:v>6.0844875346260388E-2</c:v>
                </c:pt>
                <c:pt idx="8857">
                  <c:v>5.6662049861495846E-2</c:v>
                </c:pt>
                <c:pt idx="8858">
                  <c:v>7.685595567867036E-2</c:v>
                </c:pt>
                <c:pt idx="8859">
                  <c:v>6.411357340720221E-2</c:v>
                </c:pt>
                <c:pt idx="8860">
                  <c:v>5.9612188365650971E-2</c:v>
                </c:pt>
                <c:pt idx="8861">
                  <c:v>7.2354570637119114E-2</c:v>
                </c:pt>
                <c:pt idx="8862">
                  <c:v>6.3213296398891963E-2</c:v>
                </c:pt>
                <c:pt idx="8863">
                  <c:v>6.8739612188365648E-2</c:v>
                </c:pt>
                <c:pt idx="8864">
                  <c:v>8.1481994459833798E-2</c:v>
                </c:pt>
                <c:pt idx="8865">
                  <c:v>7.5955678670360113E-2</c:v>
                </c:pt>
                <c:pt idx="8866">
                  <c:v>0.12850415512465374</c:v>
                </c:pt>
                <c:pt idx="8867">
                  <c:v>0.10332409972299168</c:v>
                </c:pt>
                <c:pt idx="8868">
                  <c:v>0.11301939058171745</c:v>
                </c:pt>
                <c:pt idx="8869">
                  <c:v>0.10332409972299168</c:v>
                </c:pt>
                <c:pt idx="8870">
                  <c:v>0.1299168975069252</c:v>
                </c:pt>
                <c:pt idx="8871">
                  <c:v>0.1667590027700831</c:v>
                </c:pt>
                <c:pt idx="8872">
                  <c:v>0.15144044321329639</c:v>
                </c:pt>
                <c:pt idx="8873">
                  <c:v>0.14174515235457064</c:v>
                </c:pt>
                <c:pt idx="8874">
                  <c:v>0.12948753462603879</c:v>
                </c:pt>
                <c:pt idx="8875">
                  <c:v>0.11829639889196676</c:v>
                </c:pt>
                <c:pt idx="8876">
                  <c:v>0.15706371191135735</c:v>
                </c:pt>
                <c:pt idx="8877">
                  <c:v>0.1800415512465374</c:v>
                </c:pt>
                <c:pt idx="8878">
                  <c:v>0.13918282548476454</c:v>
                </c:pt>
                <c:pt idx="8879">
                  <c:v>0.13698060941828255</c:v>
                </c:pt>
                <c:pt idx="8880">
                  <c:v>0.12394736842105263</c:v>
                </c:pt>
                <c:pt idx="8881">
                  <c:v>0.1466759002770083</c:v>
                </c:pt>
                <c:pt idx="8882">
                  <c:v>0.11275623268698061</c:v>
                </c:pt>
                <c:pt idx="8883">
                  <c:v>0.16965373961218835</c:v>
                </c:pt>
                <c:pt idx="8884">
                  <c:v>0.1599584487534626</c:v>
                </c:pt>
                <c:pt idx="8885">
                  <c:v>0.13364265927977839</c:v>
                </c:pt>
                <c:pt idx="8886">
                  <c:v>0.13156509695290858</c:v>
                </c:pt>
                <c:pt idx="8887">
                  <c:v>0.14070637119113574</c:v>
                </c:pt>
                <c:pt idx="8888">
                  <c:v>0.16120498614958448</c:v>
                </c:pt>
                <c:pt idx="8889">
                  <c:v>8.585872576177285E-2</c:v>
                </c:pt>
                <c:pt idx="8890">
                  <c:v>7.9681440443213292E-2</c:v>
                </c:pt>
                <c:pt idx="8891">
                  <c:v>0.11078947368421052</c:v>
                </c:pt>
                <c:pt idx="8892">
                  <c:v>8.9930747922437673E-2</c:v>
                </c:pt>
                <c:pt idx="8893">
                  <c:v>7.7548476454293636E-2</c:v>
                </c:pt>
                <c:pt idx="8894">
                  <c:v>9.957063711911357E-2</c:v>
                </c:pt>
                <c:pt idx="8895">
                  <c:v>9.2285318559556781E-2</c:v>
                </c:pt>
                <c:pt idx="8896">
                  <c:v>8.7797783933518003E-2</c:v>
                </c:pt>
                <c:pt idx="8897">
                  <c:v>0.10608033240997231</c:v>
                </c:pt>
                <c:pt idx="8898">
                  <c:v>8.1620498614958445E-2</c:v>
                </c:pt>
                <c:pt idx="8899">
                  <c:v>9.375346260387811E-2</c:v>
                </c:pt>
                <c:pt idx="8900">
                  <c:v>8.9044321329639894E-2</c:v>
                </c:pt>
                <c:pt idx="8901">
                  <c:v>0.10704986149584488</c:v>
                </c:pt>
                <c:pt idx="8902">
                  <c:v>7.7548476454293636E-2</c:v>
                </c:pt>
                <c:pt idx="8903">
                  <c:v>0.10095567867036011</c:v>
                </c:pt>
                <c:pt idx="8904">
                  <c:v>9.7908587257617724E-2</c:v>
                </c:pt>
                <c:pt idx="8905">
                  <c:v>8.275623268698061E-2</c:v>
                </c:pt>
                <c:pt idx="8906">
                  <c:v>0.13865650969529086</c:v>
                </c:pt>
                <c:pt idx="8907">
                  <c:v>0.12295013850415512</c:v>
                </c:pt>
                <c:pt idx="8908">
                  <c:v>0.14015235457063713</c:v>
                </c:pt>
                <c:pt idx="8909">
                  <c:v>0.12444598337950138</c:v>
                </c:pt>
                <c:pt idx="8910">
                  <c:v>0.12527700831024929</c:v>
                </c:pt>
                <c:pt idx="8911">
                  <c:v>0.12465373961218837</c:v>
                </c:pt>
                <c:pt idx="8912">
                  <c:v>0.14098337950138504</c:v>
                </c:pt>
                <c:pt idx="8913">
                  <c:v>0.14036011080332411</c:v>
                </c:pt>
                <c:pt idx="8914">
                  <c:v>4.7257617728531855E-2</c:v>
                </c:pt>
                <c:pt idx="8915">
                  <c:v>4.0969529085872577E-2</c:v>
                </c:pt>
                <c:pt idx="8916">
                  <c:v>4.4016620498614961E-2</c:v>
                </c:pt>
                <c:pt idx="8917">
                  <c:v>5.4044321329639891E-2</c:v>
                </c:pt>
                <c:pt idx="8918">
                  <c:v>4.2105263157894736E-2</c:v>
                </c:pt>
                <c:pt idx="8919">
                  <c:v>5.5221606648199445E-2</c:v>
                </c:pt>
                <c:pt idx="8920">
                  <c:v>3.9058171745152352E-2</c:v>
                </c:pt>
                <c:pt idx="8921">
                  <c:v>5.2174515235457061E-2</c:v>
                </c:pt>
                <c:pt idx="8922">
                  <c:v>5.6869806094182823E-2</c:v>
                </c:pt>
                <c:pt idx="8923">
                  <c:v>5.3822714681440446E-2</c:v>
                </c:pt>
                <c:pt idx="8924">
                  <c:v>4.3573407202216065E-2</c:v>
                </c:pt>
                <c:pt idx="8925">
                  <c:v>4.0526315789473681E-2</c:v>
                </c:pt>
                <c:pt idx="8926">
                  <c:v>4.2465373961218834E-2</c:v>
                </c:pt>
                <c:pt idx="8927">
                  <c:v>4.5512465373961218E-2</c:v>
                </c:pt>
                <c:pt idx="8928">
                  <c:v>5.5761772853185593E-2</c:v>
                </c:pt>
                <c:pt idx="8929">
                  <c:v>4.8698060941828256E-2</c:v>
                </c:pt>
                <c:pt idx="8930">
                  <c:v>5.6274238227146813E-2</c:v>
                </c:pt>
                <c:pt idx="8931">
                  <c:v>5.7382271468144043E-2</c:v>
                </c:pt>
                <c:pt idx="8932">
                  <c:v>5.4335180055401659E-2</c:v>
                </c:pt>
                <c:pt idx="8933">
                  <c:v>4.9487534626038783E-2</c:v>
                </c:pt>
                <c:pt idx="8934">
                  <c:v>5.2534626038781167E-2</c:v>
                </c:pt>
                <c:pt idx="8935">
                  <c:v>8.3988919667590034E-2</c:v>
                </c:pt>
                <c:pt idx="8936">
                  <c:v>8.9252077562326865E-2</c:v>
                </c:pt>
                <c:pt idx="8937">
                  <c:v>7.7756232686980606E-2</c:v>
                </c:pt>
                <c:pt idx="8938">
                  <c:v>8.301939058171745E-2</c:v>
                </c:pt>
                <c:pt idx="8939">
                  <c:v>8.4529085872576182E-2</c:v>
                </c:pt>
                <c:pt idx="8940">
                  <c:v>7.8296398891966754E-2</c:v>
                </c:pt>
                <c:pt idx="8941">
                  <c:v>7.849030470914127E-2</c:v>
                </c:pt>
                <c:pt idx="8942">
                  <c:v>7.2257617728531856E-2</c:v>
                </c:pt>
                <c:pt idx="8943">
                  <c:v>7.1966759002770081E-2</c:v>
                </c:pt>
                <c:pt idx="8944">
                  <c:v>7.8199445983379495E-2</c:v>
                </c:pt>
                <c:pt idx="8945">
                  <c:v>7.2382271468144049E-2</c:v>
                </c:pt>
                <c:pt idx="8946">
                  <c:v>6.6149584487534621E-2</c:v>
                </c:pt>
                <c:pt idx="8947">
                  <c:v>6.3836565096952902E-2</c:v>
                </c:pt>
                <c:pt idx="8948">
                  <c:v>9.109418282548476E-2</c:v>
                </c:pt>
                <c:pt idx="8949">
                  <c:v>8.7590027700831019E-2</c:v>
                </c:pt>
                <c:pt idx="8950">
                  <c:v>7.0193905817174509E-2</c:v>
                </c:pt>
                <c:pt idx="8951">
                  <c:v>9.7299168975069253E-2</c:v>
                </c:pt>
                <c:pt idx="8952">
                  <c:v>8.1218836565096958E-2</c:v>
                </c:pt>
                <c:pt idx="8953">
                  <c:v>7.1939058171745146E-2</c:v>
                </c:pt>
                <c:pt idx="8954">
                  <c:v>7.8144044321329639E-2</c:v>
                </c:pt>
                <c:pt idx="8955">
                  <c:v>6.7562326869806094E-2</c:v>
                </c:pt>
                <c:pt idx="8956">
                  <c:v>7.3476454293628812E-2</c:v>
                </c:pt>
                <c:pt idx="8957">
                  <c:v>7.7229916897506926E-2</c:v>
                </c:pt>
                <c:pt idx="8958">
                  <c:v>7.6274238227146809E-2</c:v>
                </c:pt>
                <c:pt idx="8959">
                  <c:v>7.1315789473684207E-2</c:v>
                </c:pt>
                <c:pt idx="8960">
                  <c:v>8.2853185595567869E-2</c:v>
                </c:pt>
                <c:pt idx="8961">
                  <c:v>8.3531855955678677E-2</c:v>
                </c:pt>
                <c:pt idx="8962">
                  <c:v>8.2576177285318561E-2</c:v>
                </c:pt>
                <c:pt idx="8963">
                  <c:v>8.9445983379501381E-2</c:v>
                </c:pt>
                <c:pt idx="8964">
                  <c:v>9.8961218836565099E-2</c:v>
                </c:pt>
                <c:pt idx="8965">
                  <c:v>7.0360110803324105E-2</c:v>
                </c:pt>
                <c:pt idx="8966">
                  <c:v>9.304709141274238E-2</c:v>
                </c:pt>
                <c:pt idx="8967">
                  <c:v>8.8490304709141279E-2</c:v>
                </c:pt>
                <c:pt idx="8968">
                  <c:v>7.6952908587257618E-2</c:v>
                </c:pt>
                <c:pt idx="8969">
                  <c:v>9.354570637119114E-2</c:v>
                </c:pt>
                <c:pt idx="8970">
                  <c:v>8.1246537396121879E-2</c:v>
                </c:pt>
                <c:pt idx="8971">
                  <c:v>0.10340720221606649</c:v>
                </c:pt>
                <c:pt idx="8972">
                  <c:v>8.1094182825484765E-2</c:v>
                </c:pt>
                <c:pt idx="8973">
                  <c:v>8.7520775623268696E-2</c:v>
                </c:pt>
                <c:pt idx="8974">
                  <c:v>9.749307479224377E-2</c:v>
                </c:pt>
                <c:pt idx="8975">
                  <c:v>8.7105263157894741E-2</c:v>
                </c:pt>
                <c:pt idx="8976">
                  <c:v>7.5221606648199449E-2</c:v>
                </c:pt>
                <c:pt idx="8977">
                  <c:v>0</c:v>
                </c:pt>
                <c:pt idx="8978">
                  <c:v>0</c:v>
                </c:pt>
                <c:pt idx="8979">
                  <c:v>0</c:v>
                </c:pt>
                <c:pt idx="8980">
                  <c:v>0</c:v>
                </c:pt>
                <c:pt idx="8981">
                  <c:v>0</c:v>
                </c:pt>
                <c:pt idx="8982">
                  <c:v>1.0526315789473685E-4</c:v>
                </c:pt>
                <c:pt idx="8983">
                  <c:v>2.8808864265927978E-4</c:v>
                </c:pt>
                <c:pt idx="8984">
                  <c:v>0.11616343490304709</c:v>
                </c:pt>
                <c:pt idx="8985">
                  <c:v>8.0318559556786698E-2</c:v>
                </c:pt>
                <c:pt idx="8986">
                  <c:v>0.10054016620498615</c:v>
                </c:pt>
                <c:pt idx="8987">
                  <c:v>8.585872576177285E-2</c:v>
                </c:pt>
                <c:pt idx="8988">
                  <c:v>8.8074792243767311E-2</c:v>
                </c:pt>
                <c:pt idx="8989">
                  <c:v>9.3614958448753463E-2</c:v>
                </c:pt>
                <c:pt idx="8990">
                  <c:v>9.5000000000000001E-2</c:v>
                </c:pt>
                <c:pt idx="8991">
                  <c:v>0.11062326869806094</c:v>
                </c:pt>
                <c:pt idx="8992">
                  <c:v>0.11674515235457064</c:v>
                </c:pt>
                <c:pt idx="8993">
                  <c:v>8.8656509695290861E-2</c:v>
                </c:pt>
                <c:pt idx="8994">
                  <c:v>0.11120498614958449</c:v>
                </c:pt>
                <c:pt idx="8995">
                  <c:v>7.396121883656509E-2</c:v>
                </c:pt>
                <c:pt idx="8996">
                  <c:v>9.5581717451523551E-2</c:v>
                </c:pt>
                <c:pt idx="8997">
                  <c:v>0.10112188365650969</c:v>
                </c:pt>
                <c:pt idx="8998">
                  <c:v>8.0900277008310248E-2</c:v>
                </c:pt>
                <c:pt idx="8999">
                  <c:v>9.4196675900277013E-2</c:v>
                </c:pt>
                <c:pt idx="9000">
                  <c:v>8.64404432132964E-2</c:v>
                </c:pt>
                <c:pt idx="9001">
                  <c:v>0.10152354570637119</c:v>
                </c:pt>
                <c:pt idx="9002">
                  <c:v>7.396121883656509E-2</c:v>
                </c:pt>
                <c:pt idx="9003">
                  <c:v>8.8919667590027701E-2</c:v>
                </c:pt>
                <c:pt idx="9004">
                  <c:v>8.1163434903047088E-2</c:v>
                </c:pt>
                <c:pt idx="9005">
                  <c:v>0.11646814404432133</c:v>
                </c:pt>
                <c:pt idx="9006">
                  <c:v>8.670360110803324E-2</c:v>
                </c:pt>
                <c:pt idx="9007">
                  <c:v>9.4459833795013853E-2</c:v>
                </c:pt>
                <c:pt idx="9008">
                  <c:v>9.5983379501385038E-2</c:v>
                </c:pt>
                <c:pt idx="9009">
                  <c:v>0.11092797783933518</c:v>
                </c:pt>
                <c:pt idx="9010">
                  <c:v>6.3795013850415513E-2</c:v>
                </c:pt>
                <c:pt idx="9011">
                  <c:v>6.7950138504155128E-2</c:v>
                </c:pt>
                <c:pt idx="9012">
                  <c:v>6.0789473684210525E-2</c:v>
                </c:pt>
                <c:pt idx="9013">
                  <c:v>5.0193905817174513E-2</c:v>
                </c:pt>
                <c:pt idx="9014">
                  <c:v>5.4349030470914127E-2</c:v>
                </c:pt>
                <c:pt idx="9015">
                  <c:v>5.6634349030470911E-2</c:v>
                </c:pt>
                <c:pt idx="9016">
                  <c:v>4.9972299168975068E-2</c:v>
                </c:pt>
                <c:pt idx="9017">
                  <c:v>5.4127423822714682E-2</c:v>
                </c:pt>
                <c:pt idx="9018">
                  <c:v>6.134349030470914E-2</c:v>
                </c:pt>
                <c:pt idx="9019">
                  <c:v>5.4847645429362879E-2</c:v>
                </c:pt>
                <c:pt idx="9020">
                  <c:v>6.4349030470914129E-2</c:v>
                </c:pt>
                <c:pt idx="9021">
                  <c:v>6.8504155124653743E-2</c:v>
                </c:pt>
                <c:pt idx="9022">
                  <c:v>5.0692520775623272E-2</c:v>
                </c:pt>
                <c:pt idx="9023">
                  <c:v>5.7188365650969526E-2</c:v>
                </c:pt>
                <c:pt idx="9024">
                  <c:v>5.4847645429362879E-2</c:v>
                </c:pt>
                <c:pt idx="9025">
                  <c:v>5.0692520775623272E-2</c:v>
                </c:pt>
                <c:pt idx="9026">
                  <c:v>6.2049861495844877E-2</c:v>
                </c:pt>
                <c:pt idx="9027">
                  <c:v>6.6759002770083106E-2</c:v>
                </c:pt>
                <c:pt idx="9028">
                  <c:v>7.091412742382272E-2</c:v>
                </c:pt>
                <c:pt idx="9029">
                  <c:v>5.7894736842105263E-2</c:v>
                </c:pt>
                <c:pt idx="9030">
                  <c:v>5.6786703601108032E-2</c:v>
                </c:pt>
                <c:pt idx="9031">
                  <c:v>5.2631578947368418E-2</c:v>
                </c:pt>
                <c:pt idx="9032">
                  <c:v>9.3891966759002771E-2</c:v>
                </c:pt>
                <c:pt idx="9033">
                  <c:v>7.9210526315789467E-2</c:v>
                </c:pt>
                <c:pt idx="9034">
                  <c:v>8.475069252077562E-2</c:v>
                </c:pt>
                <c:pt idx="9035">
                  <c:v>8.475069252077562E-2</c:v>
                </c:pt>
                <c:pt idx="9036">
                  <c:v>8.8905817174515234E-2</c:v>
                </c:pt>
                <c:pt idx="9037">
                  <c:v>6.9903047091412748E-2</c:v>
                </c:pt>
                <c:pt idx="9038">
                  <c:v>7.685595567867036E-2</c:v>
                </c:pt>
                <c:pt idx="9039">
                  <c:v>8.0124653739612195E-2</c:v>
                </c:pt>
                <c:pt idx="9040">
                  <c:v>8.7105263157894741E-2</c:v>
                </c:pt>
                <c:pt idx="9041">
                  <c:v>5.9681440443213295E-2</c:v>
                </c:pt>
                <c:pt idx="9042">
                  <c:v>4.9113573407202217E-2</c:v>
                </c:pt>
                <c:pt idx="9043">
                  <c:v>6.6163434903047089E-2</c:v>
                </c:pt>
                <c:pt idx="9044">
                  <c:v>6.2659279778393348E-2</c:v>
                </c:pt>
                <c:pt idx="9045">
                  <c:v>6.3171745152354575E-2</c:v>
                </c:pt>
                <c:pt idx="9046">
                  <c:v>6.2853185595567865E-2</c:v>
                </c:pt>
                <c:pt idx="9047">
                  <c:v>6.7520775623268692E-2</c:v>
                </c:pt>
                <c:pt idx="9048">
                  <c:v>6.6343490304709138E-2</c:v>
                </c:pt>
                <c:pt idx="9049">
                  <c:v>5.7991689750692521E-2</c:v>
                </c:pt>
                <c:pt idx="9050">
                  <c:v>5.4819944598337951E-2</c:v>
                </c:pt>
                <c:pt idx="9051">
                  <c:v>6.1495844875346262E-2</c:v>
                </c:pt>
                <c:pt idx="9052">
                  <c:v>5.8324099722991692E-2</c:v>
                </c:pt>
                <c:pt idx="9053">
                  <c:v>7.1011080332409979E-2</c:v>
                </c:pt>
                <c:pt idx="9054">
                  <c:v>6.1495844875346262E-2</c:v>
                </c:pt>
                <c:pt idx="9055">
                  <c:v>7.0096952908587251E-2</c:v>
                </c:pt>
                <c:pt idx="9056">
                  <c:v>5.9806094182825488E-2</c:v>
                </c:pt>
                <c:pt idx="9057">
                  <c:v>6.5235457063711907E-2</c:v>
                </c:pt>
                <c:pt idx="9058">
                  <c:v>5.098337950138504E-2</c:v>
                </c:pt>
                <c:pt idx="9059">
                  <c:v>5.6634349030470911E-2</c:v>
                </c:pt>
                <c:pt idx="9060">
                  <c:v>6.9709141274238232E-2</c:v>
                </c:pt>
                <c:pt idx="9061">
                  <c:v>7.4556786703601108E-2</c:v>
                </c:pt>
                <c:pt idx="9062">
                  <c:v>6.4667590027700825E-2</c:v>
                </c:pt>
                <c:pt idx="9063">
                  <c:v>6.5650969529085876E-2</c:v>
                </c:pt>
                <c:pt idx="9064">
                  <c:v>6.5083102493074793E-2</c:v>
                </c:pt>
                <c:pt idx="9065">
                  <c:v>6.0221606648199449E-2</c:v>
                </c:pt>
                <c:pt idx="9066">
                  <c:v>7.4972299168975076E-2</c:v>
                </c:pt>
                <c:pt idx="9067">
                  <c:v>5.7049861495844872E-2</c:v>
                </c:pt>
                <c:pt idx="9068">
                  <c:v>6.1911357340720223E-2</c:v>
                </c:pt>
                <c:pt idx="9069">
                  <c:v>5.1398891966759001E-2</c:v>
                </c:pt>
                <c:pt idx="9070">
                  <c:v>7.0512465373961219E-2</c:v>
                </c:pt>
                <c:pt idx="9071">
                  <c:v>7.0124653739612186E-2</c:v>
                </c:pt>
                <c:pt idx="9072">
                  <c:v>3.002770083102493E-2</c:v>
                </c:pt>
                <c:pt idx="9073">
                  <c:v>4.9542936288088646E-2</c:v>
                </c:pt>
                <c:pt idx="9074">
                  <c:v>4.4570637119113576E-2</c:v>
                </c:pt>
                <c:pt idx="9075">
                  <c:v>5.7146814404432131E-2</c:v>
                </c:pt>
                <c:pt idx="9076">
                  <c:v>3.7867036011080331E-2</c:v>
                </c:pt>
                <c:pt idx="9077">
                  <c:v>5.1454293628808864E-2</c:v>
                </c:pt>
                <c:pt idx="9078">
                  <c:v>5.3767313019390583E-2</c:v>
                </c:pt>
                <c:pt idx="9079">
                  <c:v>5.8587257617728532E-2</c:v>
                </c:pt>
                <c:pt idx="9080">
                  <c:v>4.1481994459833797E-2</c:v>
                </c:pt>
                <c:pt idx="9081">
                  <c:v>4.7686980609418284E-2</c:v>
                </c:pt>
                <c:pt idx="9082">
                  <c:v>3.3047091412742383E-2</c:v>
                </c:pt>
                <c:pt idx="9083">
                  <c:v>5.2299168975069255E-2</c:v>
                </c:pt>
                <c:pt idx="9084">
                  <c:v>4.677285318559557E-2</c:v>
                </c:pt>
                <c:pt idx="9085">
                  <c:v>4.4459833795013851E-2</c:v>
                </c:pt>
                <c:pt idx="9086">
                  <c:v>4.9792243767313019E-2</c:v>
                </c:pt>
                <c:pt idx="9087">
                  <c:v>0</c:v>
                </c:pt>
                <c:pt idx="9088">
                  <c:v>3.3518005540166207E-4</c:v>
                </c:pt>
                <c:pt idx="9089">
                  <c:v>0</c:v>
                </c:pt>
                <c:pt idx="9090">
                  <c:v>0</c:v>
                </c:pt>
                <c:pt idx="9091">
                  <c:v>0</c:v>
                </c:pt>
                <c:pt idx="9092">
                  <c:v>7.7839335180055402E-4</c:v>
                </c:pt>
                <c:pt idx="9093">
                  <c:v>1.2077562326869805E-3</c:v>
                </c:pt>
                <c:pt idx="9094">
                  <c:v>1.3684210526315789E-3</c:v>
                </c:pt>
                <c:pt idx="9095">
                  <c:v>3.601108033240997E-4</c:v>
                </c:pt>
                <c:pt idx="9096">
                  <c:v>0</c:v>
                </c:pt>
                <c:pt idx="9097">
                  <c:v>3.3795013850415514E-4</c:v>
                </c:pt>
                <c:pt idx="9098">
                  <c:v>2.1108033240997228E-3</c:v>
                </c:pt>
                <c:pt idx="9099">
                  <c:v>9.8060941828254848E-4</c:v>
                </c:pt>
                <c:pt idx="9100">
                  <c:v>1.7922437673130193E-3</c:v>
                </c:pt>
                <c:pt idx="9101">
                  <c:v>1.5152354570637119E-3</c:v>
                </c:pt>
                <c:pt idx="9102">
                  <c:v>9.0304709141274242E-4</c:v>
                </c:pt>
                <c:pt idx="9103">
                  <c:v>2.5429362880886428E-3</c:v>
                </c:pt>
                <c:pt idx="9104">
                  <c:v>1.0831024930747922E-3</c:v>
                </c:pt>
                <c:pt idx="9105">
                  <c:v>3.1578947368421052E-3</c:v>
                </c:pt>
                <c:pt idx="9106">
                  <c:v>1.5235457063711912E-3</c:v>
                </c:pt>
                <c:pt idx="9107">
                  <c:v>1.8725761772853185E-3</c:v>
                </c:pt>
                <c:pt idx="9108">
                  <c:v>6.6759002770083102E-4</c:v>
                </c:pt>
                <c:pt idx="9109">
                  <c:v>2.3185595567867035E-3</c:v>
                </c:pt>
                <c:pt idx="9110">
                  <c:v>9.1440443213296405E-2</c:v>
                </c:pt>
                <c:pt idx="9111">
                  <c:v>8.132963988919667E-2</c:v>
                </c:pt>
                <c:pt idx="9112">
                  <c:v>9.2825484764542943E-2</c:v>
                </c:pt>
                <c:pt idx="9113">
                  <c:v>8.2714681440443208E-2</c:v>
                </c:pt>
                <c:pt idx="9114">
                  <c:v>9.3171745152354574E-2</c:v>
                </c:pt>
                <c:pt idx="9115">
                  <c:v>8.3060941828254853E-2</c:v>
                </c:pt>
                <c:pt idx="9116">
                  <c:v>7.7590027700831024E-2</c:v>
                </c:pt>
                <c:pt idx="9117">
                  <c:v>9.2936288088642655E-2</c:v>
                </c:pt>
                <c:pt idx="9118">
                  <c:v>0.10152354570637119</c:v>
                </c:pt>
                <c:pt idx="9119">
                  <c:v>8.617728531855956E-2</c:v>
                </c:pt>
                <c:pt idx="9120">
                  <c:v>8.03601108033241E-2</c:v>
                </c:pt>
                <c:pt idx="9121">
                  <c:v>8.03601108033241E-2</c:v>
                </c:pt>
                <c:pt idx="9122">
                  <c:v>7.8975069252077562E-2</c:v>
                </c:pt>
                <c:pt idx="9123">
                  <c:v>8.1745152354570638E-2</c:v>
                </c:pt>
                <c:pt idx="9124">
                  <c:v>8.1745152354570638E-2</c:v>
                </c:pt>
                <c:pt idx="9125">
                  <c:v>8.7562326869806098E-2</c:v>
                </c:pt>
                <c:pt idx="9126">
                  <c:v>0.10290858725761773</c:v>
                </c:pt>
                <c:pt idx="9127">
                  <c:v>8.2091412742382269E-2</c:v>
                </c:pt>
                <c:pt idx="9128">
                  <c:v>7.9321329639889193E-2</c:v>
                </c:pt>
                <c:pt idx="9129">
                  <c:v>0.10325484764542936</c:v>
                </c:pt>
                <c:pt idx="9130">
                  <c:v>8.7908587257617729E-2</c:v>
                </c:pt>
                <c:pt idx="9131">
                  <c:v>8.2091412742382269E-2</c:v>
                </c:pt>
                <c:pt idx="9132">
                  <c:v>0.15193905817174516</c:v>
                </c:pt>
                <c:pt idx="9133">
                  <c:v>0.15290858725761772</c:v>
                </c:pt>
                <c:pt idx="9134">
                  <c:v>0.11454293628808865</c:v>
                </c:pt>
                <c:pt idx="9135">
                  <c:v>0.10623268698060942</c:v>
                </c:pt>
                <c:pt idx="9136">
                  <c:v>0.11329639889196676</c:v>
                </c:pt>
                <c:pt idx="9137">
                  <c:v>0.12299168975069252</c:v>
                </c:pt>
                <c:pt idx="9138">
                  <c:v>0.12465373961218837</c:v>
                </c:pt>
                <c:pt idx="9139">
                  <c:v>0.1149584487534626</c:v>
                </c:pt>
                <c:pt idx="9140">
                  <c:v>0.13767313019390581</c:v>
                </c:pt>
                <c:pt idx="9141">
                  <c:v>0.12936288088642658</c:v>
                </c:pt>
                <c:pt idx="9142">
                  <c:v>0.13822714681440443</c:v>
                </c:pt>
                <c:pt idx="9143">
                  <c:v>0.13988919667590027</c:v>
                </c:pt>
                <c:pt idx="9144">
                  <c:v>6.7728531855955676E-2</c:v>
                </c:pt>
                <c:pt idx="9145">
                  <c:v>5.4432132963988918E-2</c:v>
                </c:pt>
                <c:pt idx="9146">
                  <c:v>7.188365650969529E-2</c:v>
                </c:pt>
                <c:pt idx="9147">
                  <c:v>6.0110803324099724E-2</c:v>
                </c:pt>
                <c:pt idx="9148">
                  <c:v>6.4265927977839338E-2</c:v>
                </c:pt>
                <c:pt idx="9149">
                  <c:v>5.8587257617728532E-2</c:v>
                </c:pt>
                <c:pt idx="9150">
                  <c:v>6.4265927977839338E-2</c:v>
                </c:pt>
                <c:pt idx="9151">
                  <c:v>7.188365650969529E-2</c:v>
                </c:pt>
                <c:pt idx="9152">
                  <c:v>6.1357340720221608E-2</c:v>
                </c:pt>
                <c:pt idx="9153">
                  <c:v>6.5235457063711907E-2</c:v>
                </c:pt>
                <c:pt idx="9154">
                  <c:v>7.7285318559556782E-2</c:v>
                </c:pt>
                <c:pt idx="9155">
                  <c:v>6.1218836565096954E-2</c:v>
                </c:pt>
                <c:pt idx="9156">
                  <c:v>8.1163434903047088E-2</c:v>
                </c:pt>
                <c:pt idx="9157">
                  <c:v>7.077562326869806E-2</c:v>
                </c:pt>
                <c:pt idx="9158">
                  <c:v>6.6897506925207753E-2</c:v>
                </c:pt>
                <c:pt idx="9159">
                  <c:v>5.7340720221606647E-2</c:v>
                </c:pt>
                <c:pt idx="9160">
                  <c:v>5.7340720221606647E-2</c:v>
                </c:pt>
                <c:pt idx="9161">
                  <c:v>6.1218836565096954E-2</c:v>
                </c:pt>
                <c:pt idx="9162">
                  <c:v>7.693905817174515E-2</c:v>
                </c:pt>
                <c:pt idx="9163">
                  <c:v>6.6204986149584491E-2</c:v>
                </c:pt>
                <c:pt idx="9164">
                  <c:v>8.0817174515235457E-2</c:v>
                </c:pt>
                <c:pt idx="9165">
                  <c:v>7.0083102493074798E-2</c:v>
                </c:pt>
                <c:pt idx="9166">
                  <c:v>6.1357340720221608E-2</c:v>
                </c:pt>
                <c:pt idx="9167">
                  <c:v>6.5235457063711907E-2</c:v>
                </c:pt>
                <c:pt idx="9168">
                  <c:v>8.6454293628808868E-2</c:v>
                </c:pt>
                <c:pt idx="9169">
                  <c:v>7.5124653739612191E-2</c:v>
                </c:pt>
                <c:pt idx="9170">
                  <c:v>0.11890581717451523</c:v>
                </c:pt>
                <c:pt idx="9171">
                  <c:v>0.1071606648199446</c:v>
                </c:pt>
                <c:pt idx="9172">
                  <c:v>0.11890581717451523</c:v>
                </c:pt>
                <c:pt idx="9173">
                  <c:v>0.11634349030470914</c:v>
                </c:pt>
                <c:pt idx="9174">
                  <c:v>8.6952908587257613E-2</c:v>
                </c:pt>
                <c:pt idx="9175">
                  <c:v>8.6038781163434899E-2</c:v>
                </c:pt>
                <c:pt idx="9176">
                  <c:v>0.12735457063711911</c:v>
                </c:pt>
                <c:pt idx="9177">
                  <c:v>9.0609418282548482E-2</c:v>
                </c:pt>
                <c:pt idx="9178">
                  <c:v>7.8005540166204992E-2</c:v>
                </c:pt>
                <c:pt idx="9179">
                  <c:v>9.0609418282548482E-2</c:v>
                </c:pt>
                <c:pt idx="9180">
                  <c:v>0.1071606648199446</c:v>
                </c:pt>
                <c:pt idx="9181">
                  <c:v>8.1883656509695285E-2</c:v>
                </c:pt>
                <c:pt idx="9182">
                  <c:v>0.11634349030470914</c:v>
                </c:pt>
                <c:pt idx="9183">
                  <c:v>9.1523545706371195E-2</c:v>
                </c:pt>
                <c:pt idx="9184">
                  <c:v>9.7036011080332413E-2</c:v>
                </c:pt>
                <c:pt idx="9185">
                  <c:v>0.11232686980609419</c:v>
                </c:pt>
                <c:pt idx="9186">
                  <c:v>0.11232686980609419</c:v>
                </c:pt>
                <c:pt idx="9187">
                  <c:v>9.2880886426592799E-2</c:v>
                </c:pt>
                <c:pt idx="9188">
                  <c:v>8.6038781163434899E-2</c:v>
                </c:pt>
                <c:pt idx="9189">
                  <c:v>9.7036011080332413E-2</c:v>
                </c:pt>
                <c:pt idx="9190">
                  <c:v>8.3573407202216066E-2</c:v>
                </c:pt>
                <c:pt idx="9191">
                  <c:v>0.10909972299168975</c:v>
                </c:pt>
                <c:pt idx="9192">
                  <c:v>0.1038781163434903</c:v>
                </c:pt>
                <c:pt idx="9193">
                  <c:v>9.1523545706371195E-2</c:v>
                </c:pt>
                <c:pt idx="9194">
                  <c:v>8.6952908587257613E-2</c:v>
                </c:pt>
                <c:pt idx="9195">
                  <c:v>0.10909972299168975</c:v>
                </c:pt>
                <c:pt idx="9196">
                  <c:v>0.12735457063711911</c:v>
                </c:pt>
                <c:pt idx="9197">
                  <c:v>8.4432132963988923E-2</c:v>
                </c:pt>
                <c:pt idx="9198">
                  <c:v>9.8711911357340726E-2</c:v>
                </c:pt>
                <c:pt idx="9199">
                  <c:v>7.343490304709141E-2</c:v>
                </c:pt>
                <c:pt idx="9200">
                  <c:v>0.12735457063711911</c:v>
                </c:pt>
                <c:pt idx="9201">
                  <c:v>8.8587257617728538E-2</c:v>
                </c:pt>
                <c:pt idx="9202">
                  <c:v>7.7590027700831024E-2</c:v>
                </c:pt>
                <c:pt idx="9203">
                  <c:v>8.2160664819944593E-2</c:v>
                </c:pt>
                <c:pt idx="9204">
                  <c:v>0.12735457063711911</c:v>
                </c:pt>
                <c:pt idx="9205">
                  <c:v>8.3074792243767306E-2</c:v>
                </c:pt>
                <c:pt idx="9206">
                  <c:v>8.3573407202216066E-2</c:v>
                </c:pt>
                <c:pt idx="9207">
                  <c:v>7.8504155124653738E-2</c:v>
                </c:pt>
                <c:pt idx="9208">
                  <c:v>8.9252077562326865E-2</c:v>
                </c:pt>
                <c:pt idx="9209">
                  <c:v>7.9889196675900276E-2</c:v>
                </c:pt>
                <c:pt idx="9210">
                  <c:v>8.8642659279778394E-2</c:v>
                </c:pt>
                <c:pt idx="9211">
                  <c:v>0.12066481994459834</c:v>
                </c:pt>
                <c:pt idx="9212">
                  <c:v>8.5817174515235461E-2</c:v>
                </c:pt>
                <c:pt idx="9213">
                  <c:v>0.10157894736842105</c:v>
                </c:pt>
                <c:pt idx="9214">
                  <c:v>9.5069252077562325E-2</c:v>
                </c:pt>
                <c:pt idx="9215">
                  <c:v>9.1329639889196679E-2</c:v>
                </c:pt>
                <c:pt idx="9216">
                  <c:v>0.12335180055401662</c:v>
                </c:pt>
                <c:pt idx="9217">
                  <c:v>0.11519390581717452</c:v>
                </c:pt>
                <c:pt idx="9218">
                  <c:v>0.11342105263157895</c:v>
                </c:pt>
                <c:pt idx="9219">
                  <c:v>0.11342105263157895</c:v>
                </c:pt>
                <c:pt idx="9220">
                  <c:v>0.12335180055401662</c:v>
                </c:pt>
                <c:pt idx="9221">
                  <c:v>7.9889196675900276E-2</c:v>
                </c:pt>
                <c:pt idx="9222">
                  <c:v>0.11002770083102494</c:v>
                </c:pt>
                <c:pt idx="9223">
                  <c:v>0.1318005540166205</c:v>
                </c:pt>
                <c:pt idx="9224">
                  <c:v>0.12335180055401662</c:v>
                </c:pt>
                <c:pt idx="9225">
                  <c:v>0.10674515235457063</c:v>
                </c:pt>
                <c:pt idx="9226">
                  <c:v>9.9778393351800554E-2</c:v>
                </c:pt>
                <c:pt idx="9227">
                  <c:v>0.1318005540166205</c:v>
                </c:pt>
                <c:pt idx="9228">
                  <c:v>7.5180055401662046E-2</c:v>
                </c:pt>
                <c:pt idx="9229">
                  <c:v>7.7423822714681442E-2</c:v>
                </c:pt>
                <c:pt idx="9230">
                  <c:v>8.6620498614958449E-2</c:v>
                </c:pt>
                <c:pt idx="9231">
                  <c:v>8.4903047091412748E-2</c:v>
                </c:pt>
                <c:pt idx="9232">
                  <c:v>0.1318005540166205</c:v>
                </c:pt>
                <c:pt idx="9233">
                  <c:v>0.1318005540166205</c:v>
                </c:pt>
                <c:pt idx="9234">
                  <c:v>8.3628808864265922E-2</c:v>
                </c:pt>
                <c:pt idx="9235">
                  <c:v>9.4265927977839337E-2</c:v>
                </c:pt>
                <c:pt idx="9236">
                  <c:v>8.5872576177285317E-2</c:v>
                </c:pt>
                <c:pt idx="9237">
                  <c:v>8.080332409972299E-2</c:v>
                </c:pt>
                <c:pt idx="9238">
                  <c:v>8.9252077562326865E-2</c:v>
                </c:pt>
                <c:pt idx="9239">
                  <c:v>9.3351800554016623E-2</c:v>
                </c:pt>
                <c:pt idx="9240">
                  <c:v>8.5817174515235461E-2</c:v>
                </c:pt>
                <c:pt idx="9241">
                  <c:v>7.7423822714681442E-2</c:v>
                </c:pt>
                <c:pt idx="9242">
                  <c:v>0.10157894736842105</c:v>
                </c:pt>
                <c:pt idx="9243">
                  <c:v>0.11002770083102494</c:v>
                </c:pt>
                <c:pt idx="9244">
                  <c:v>9.1329639889196679E-2</c:v>
                </c:pt>
                <c:pt idx="9245">
                  <c:v>0.12335180055401662</c:v>
                </c:pt>
                <c:pt idx="9246">
                  <c:v>8.0193905817174518E-2</c:v>
                </c:pt>
                <c:pt idx="9247">
                  <c:v>0.12066481994459834</c:v>
                </c:pt>
                <c:pt idx="9248">
                  <c:v>0.11519390581717452</c:v>
                </c:pt>
                <c:pt idx="9249">
                  <c:v>8.4903047091412748E-2</c:v>
                </c:pt>
                <c:pt idx="9250">
                  <c:v>8.8337950138504151E-2</c:v>
                </c:pt>
                <c:pt idx="9251">
                  <c:v>0.10674515235457063</c:v>
                </c:pt>
                <c:pt idx="9252">
                  <c:v>9.4265927977839337E-2</c:v>
                </c:pt>
                <c:pt idx="9253">
                  <c:v>9.3351800554016623E-2</c:v>
                </c:pt>
                <c:pt idx="9254">
                  <c:v>8.5872576177285317E-2</c:v>
                </c:pt>
                <c:pt idx="9255">
                  <c:v>8.8337950138504151E-2</c:v>
                </c:pt>
                <c:pt idx="9256">
                  <c:v>8.080332409972299E-2</c:v>
                </c:pt>
                <c:pt idx="9257">
                  <c:v>9.9778393351800554E-2</c:v>
                </c:pt>
                <c:pt idx="9258">
                  <c:v>8.7119113573407209E-2</c:v>
                </c:pt>
                <c:pt idx="9259">
                  <c:v>0.13304709141274237</c:v>
                </c:pt>
                <c:pt idx="9260">
                  <c:v>9.2576177285318556E-2</c:v>
                </c:pt>
                <c:pt idx="9261">
                  <c:v>0.1117174515235457</c:v>
                </c:pt>
                <c:pt idx="9262">
                  <c:v>8.2631578947368417E-2</c:v>
                </c:pt>
                <c:pt idx="9263">
                  <c:v>0.1245983379501385</c:v>
                </c:pt>
                <c:pt idx="9264">
                  <c:v>0.1117174515235457</c:v>
                </c:pt>
                <c:pt idx="9265">
                  <c:v>0.1245983379501385</c:v>
                </c:pt>
                <c:pt idx="9266">
                  <c:v>0.11688365650969529</c:v>
                </c:pt>
                <c:pt idx="9267">
                  <c:v>0.10326869806094183</c:v>
                </c:pt>
                <c:pt idx="9268">
                  <c:v>9.1080332409972306E-2</c:v>
                </c:pt>
                <c:pt idx="9269">
                  <c:v>0.12191135734072023</c:v>
                </c:pt>
                <c:pt idx="9270">
                  <c:v>7.867036011080332E-2</c:v>
                </c:pt>
                <c:pt idx="9271">
                  <c:v>0.10102493074792243</c:v>
                </c:pt>
                <c:pt idx="9272">
                  <c:v>8.7063711911357339E-2</c:v>
                </c:pt>
                <c:pt idx="9273">
                  <c:v>0.10843490304709141</c:v>
                </c:pt>
                <c:pt idx="9274">
                  <c:v>0.11466759002770083</c:v>
                </c:pt>
                <c:pt idx="9275">
                  <c:v>0.13304709141274237</c:v>
                </c:pt>
                <c:pt idx="9276">
                  <c:v>8.9058171745152348E-2</c:v>
                </c:pt>
                <c:pt idx="9277">
                  <c:v>7.867036011080332E-2</c:v>
                </c:pt>
                <c:pt idx="9278">
                  <c:v>8.2049861495844881E-2</c:v>
                </c:pt>
                <c:pt idx="9279">
                  <c:v>0.13304709141274237</c:v>
                </c:pt>
                <c:pt idx="9280">
                  <c:v>8.6149584487534625E-2</c:v>
                </c:pt>
                <c:pt idx="9281">
                  <c:v>0.11466759002770083</c:v>
                </c:pt>
                <c:pt idx="9282">
                  <c:v>8.2049861495844881E-2</c:v>
                </c:pt>
                <c:pt idx="9283">
                  <c:v>9.5512465373961214E-2</c:v>
                </c:pt>
                <c:pt idx="9284">
                  <c:v>8.1135734072022167E-2</c:v>
                </c:pt>
                <c:pt idx="9285">
                  <c:v>8.7063711911357339E-2</c:v>
                </c:pt>
                <c:pt idx="9286">
                  <c:v>8.9584487534626042E-2</c:v>
                </c:pt>
                <c:pt idx="9287">
                  <c:v>9.7506925207756237E-2</c:v>
                </c:pt>
                <c:pt idx="9288">
                  <c:v>0.1245983379501385</c:v>
                </c:pt>
                <c:pt idx="9289">
                  <c:v>0.11688365650969529</c:v>
                </c:pt>
                <c:pt idx="9290">
                  <c:v>8.1135734072022167E-2</c:v>
                </c:pt>
                <c:pt idx="9291">
                  <c:v>8.9584487534626042E-2</c:v>
                </c:pt>
                <c:pt idx="9292">
                  <c:v>0.1245983379501385</c:v>
                </c:pt>
                <c:pt idx="9293">
                  <c:v>9.45983379501385E-2</c:v>
                </c:pt>
                <c:pt idx="9294">
                  <c:v>9.0498614958448756E-2</c:v>
                </c:pt>
                <c:pt idx="9295">
                  <c:v>8.6149584487534625E-2</c:v>
                </c:pt>
                <c:pt idx="9296">
                  <c:v>7.7617728531855959E-2</c:v>
                </c:pt>
                <c:pt idx="9297">
                  <c:v>8.6066481994459834E-2</c:v>
                </c:pt>
                <c:pt idx="9298">
                  <c:v>9.2576177285318556E-2</c:v>
                </c:pt>
                <c:pt idx="9299">
                  <c:v>9.5512465373961214E-2</c:v>
                </c:pt>
                <c:pt idx="9300">
                  <c:v>0.10326869806094183</c:v>
                </c:pt>
                <c:pt idx="9301">
                  <c:v>9.45983379501385E-2</c:v>
                </c:pt>
                <c:pt idx="9302">
                  <c:v>0.12191135734072023</c:v>
                </c:pt>
                <c:pt idx="9303">
                  <c:v>0.10843490304709141</c:v>
                </c:pt>
                <c:pt idx="9304">
                  <c:v>8.7119113573407209E-2</c:v>
                </c:pt>
                <c:pt idx="9305">
                  <c:v>0.10102493074792243</c:v>
                </c:pt>
                <c:pt idx="9306">
                  <c:v>9.0498614958448756E-2</c:v>
                </c:pt>
                <c:pt idx="9307">
                  <c:v>0.13304709141274237</c:v>
                </c:pt>
                <c:pt idx="9308">
                  <c:v>1.0789473684210526E-2</c:v>
                </c:pt>
                <c:pt idx="9309">
                  <c:v>1.3545706371191136E-2</c:v>
                </c:pt>
                <c:pt idx="9310">
                  <c:v>5.7479224376731301E-2</c:v>
                </c:pt>
                <c:pt idx="9311">
                  <c:v>5.7479224376731301E-2</c:v>
                </c:pt>
                <c:pt idx="9312">
                  <c:v>7.2714681440443213E-2</c:v>
                </c:pt>
                <c:pt idx="9313">
                  <c:v>6.7174515235457061E-2</c:v>
                </c:pt>
                <c:pt idx="9314">
                  <c:v>4.7783933518005542E-2</c:v>
                </c:pt>
                <c:pt idx="9315">
                  <c:v>4.7783933518005542E-2</c:v>
                </c:pt>
                <c:pt idx="9316">
                  <c:v>5.304709141274238E-2</c:v>
                </c:pt>
                <c:pt idx="9317">
                  <c:v>7.8254847645429365E-2</c:v>
                </c:pt>
                <c:pt idx="9318">
                  <c:v>8.6565096952908593E-2</c:v>
                </c:pt>
                <c:pt idx="9319">
                  <c:v>5.0429362880886425E-2</c:v>
                </c:pt>
                <c:pt idx="9320">
                  <c:v>5.5692520775623269E-2</c:v>
                </c:pt>
                <c:pt idx="9321">
                  <c:v>5.894736842105263E-2</c:v>
                </c:pt>
                <c:pt idx="9322">
                  <c:v>5.894736842105263E-2</c:v>
                </c:pt>
                <c:pt idx="9323">
                  <c:v>7.0373961218836559E-2</c:v>
                </c:pt>
                <c:pt idx="9324">
                  <c:v>8.6011080332409978E-2</c:v>
                </c:pt>
                <c:pt idx="9325">
                  <c:v>7.5761772853185597E-2</c:v>
                </c:pt>
                <c:pt idx="9326">
                  <c:v>5.0429362880886425E-2</c:v>
                </c:pt>
                <c:pt idx="9327">
                  <c:v>5.4127423822714682E-2</c:v>
                </c:pt>
                <c:pt idx="9328">
                  <c:v>5.4127423822714682E-2</c:v>
                </c:pt>
                <c:pt idx="9329">
                  <c:v>6.1634349030470915E-2</c:v>
                </c:pt>
                <c:pt idx="9330">
                  <c:v>5.8393351800554015E-2</c:v>
                </c:pt>
                <c:pt idx="9331">
                  <c:v>7.5706371191135741E-2</c:v>
                </c:pt>
                <c:pt idx="9332">
                  <c:v>6.1634349030470915E-2</c:v>
                </c:pt>
                <c:pt idx="9333">
                  <c:v>6.3434903047091415E-2</c:v>
                </c:pt>
                <c:pt idx="9334">
                  <c:v>6.3434903047091415E-2</c:v>
                </c:pt>
                <c:pt idx="9335">
                  <c:v>6.5650969529085876E-2</c:v>
                </c:pt>
                <c:pt idx="9336">
                  <c:v>7.7132963988919667E-2</c:v>
                </c:pt>
                <c:pt idx="9337">
                  <c:v>7.7008310249307474E-2</c:v>
                </c:pt>
                <c:pt idx="9338">
                  <c:v>9.2797783933518008E-2</c:v>
                </c:pt>
                <c:pt idx="9339">
                  <c:v>8.6011080332409978E-2</c:v>
                </c:pt>
                <c:pt idx="9340">
                  <c:v>7.396121883656509E-2</c:v>
                </c:pt>
                <c:pt idx="9341">
                  <c:v>8.5457063711911363E-2</c:v>
                </c:pt>
                <c:pt idx="9342">
                  <c:v>7.4792243767313013E-2</c:v>
                </c:pt>
                <c:pt idx="9343">
                  <c:v>0.10803324099722991</c:v>
                </c:pt>
                <c:pt idx="9344">
                  <c:v>0.11814404432132963</c:v>
                </c:pt>
                <c:pt idx="9345">
                  <c:v>0.10858725761772853</c:v>
                </c:pt>
                <c:pt idx="9346">
                  <c:v>0.11869806094182825</c:v>
                </c:pt>
                <c:pt idx="9347">
                  <c:v>0.10997229916897507</c:v>
                </c:pt>
                <c:pt idx="9348">
                  <c:v>0.12008310249307479</c:v>
                </c:pt>
                <c:pt idx="9349">
                  <c:v>0.12022160664819945</c:v>
                </c:pt>
                <c:pt idx="9350">
                  <c:v>9.8199445983379499E-2</c:v>
                </c:pt>
                <c:pt idx="9351">
                  <c:v>9.349030470914127E-2</c:v>
                </c:pt>
                <c:pt idx="9352">
                  <c:v>0.11952908587257617</c:v>
                </c:pt>
                <c:pt idx="9353">
                  <c:v>9.7645429362880884E-2</c:v>
                </c:pt>
                <c:pt idx="9354">
                  <c:v>9.4044321329639885E-2</c:v>
                </c:pt>
                <c:pt idx="9355">
                  <c:v>0.12202216066481994</c:v>
                </c:pt>
                <c:pt idx="9356">
                  <c:v>0.11501385041551246</c:v>
                </c:pt>
                <c:pt idx="9357">
                  <c:v>0.16426592797783934</c:v>
                </c:pt>
                <c:pt idx="9358">
                  <c:v>0.10415512465373961</c:v>
                </c:pt>
                <c:pt idx="9359">
                  <c:v>0.1314404432132964</c:v>
                </c:pt>
                <c:pt idx="9360">
                  <c:v>9.45983379501385E-2</c:v>
                </c:pt>
                <c:pt idx="9361">
                  <c:v>0.11011080332409973</c:v>
                </c:pt>
                <c:pt idx="9362">
                  <c:v>0.13074792243767314</c:v>
                </c:pt>
                <c:pt idx="9363">
                  <c:v>0.12132963988919668</c:v>
                </c:pt>
                <c:pt idx="9364">
                  <c:v>0.1</c:v>
                </c:pt>
                <c:pt idx="9365">
                  <c:v>9.8753462603878114E-2</c:v>
                </c:pt>
                <c:pt idx="9366">
                  <c:v>0.13005540166204987</c:v>
                </c:pt>
                <c:pt idx="9367">
                  <c:v>9.45983379501385E-2</c:v>
                </c:pt>
                <c:pt idx="9368">
                  <c:v>0.11011080332409973</c:v>
                </c:pt>
                <c:pt idx="9369">
                  <c:v>0.1</c:v>
                </c:pt>
                <c:pt idx="9370">
                  <c:v>8.4390581717451521E-2</c:v>
                </c:pt>
                <c:pt idx="9371">
                  <c:v>8.559556786703601E-2</c:v>
                </c:pt>
                <c:pt idx="9372">
                  <c:v>8.7396121883656516E-2</c:v>
                </c:pt>
                <c:pt idx="9373">
                  <c:v>9.9722991689750698E-2</c:v>
                </c:pt>
                <c:pt idx="9374">
                  <c:v>0.39667590027700833</c:v>
                </c:pt>
                <c:pt idx="9375">
                  <c:v>0.35789473684210527</c:v>
                </c:pt>
                <c:pt idx="9376">
                  <c:v>0.35650969529085874</c:v>
                </c:pt>
                <c:pt idx="9377">
                  <c:v>0.3335180055401662</c:v>
                </c:pt>
                <c:pt idx="9378">
                  <c:v>0.31772853185595568</c:v>
                </c:pt>
                <c:pt idx="9379">
                  <c:v>0.37368421052631579</c:v>
                </c:pt>
                <c:pt idx="9380">
                  <c:v>0.37229916897506926</c:v>
                </c:pt>
                <c:pt idx="9381">
                  <c:v>0.41246537396121885</c:v>
                </c:pt>
                <c:pt idx="9382">
                  <c:v>0.40303324099722992</c:v>
                </c:pt>
                <c:pt idx="9383">
                  <c:v>0.36286703601108034</c:v>
                </c:pt>
                <c:pt idx="9384">
                  <c:v>0.26648199445983378</c:v>
                </c:pt>
                <c:pt idx="9385">
                  <c:v>0.32131578947368422</c:v>
                </c:pt>
                <c:pt idx="9386">
                  <c:v>0.2822714681440443</c:v>
                </c:pt>
                <c:pt idx="9387">
                  <c:v>0.41882271468144044</c:v>
                </c:pt>
                <c:pt idx="9388">
                  <c:v>0.37865650969529085</c:v>
                </c:pt>
                <c:pt idx="9389">
                  <c:v>0.30664819944598337</c:v>
                </c:pt>
                <c:pt idx="9390">
                  <c:v>0.33710526315789474</c:v>
                </c:pt>
                <c:pt idx="9391">
                  <c:v>0.37727146814404433</c:v>
                </c:pt>
                <c:pt idx="9392">
                  <c:v>0.32243767313019389</c:v>
                </c:pt>
                <c:pt idx="9393">
                  <c:v>0.36148199445983381</c:v>
                </c:pt>
                <c:pt idx="9394">
                  <c:v>0.40663434903047091</c:v>
                </c:pt>
                <c:pt idx="9395">
                  <c:v>0.36646814404432132</c:v>
                </c:pt>
                <c:pt idx="9396">
                  <c:v>0.28060941828254848</c:v>
                </c:pt>
                <c:pt idx="9397">
                  <c:v>0.34624653739612188</c:v>
                </c:pt>
                <c:pt idx="9398">
                  <c:v>0.32077562326869807</c:v>
                </c:pt>
                <c:pt idx="9399">
                  <c:v>0.38641274238227147</c:v>
                </c:pt>
                <c:pt idx="9400">
                  <c:v>0.37062326869806095</c:v>
                </c:pt>
                <c:pt idx="9401">
                  <c:v>0.42242382271468143</c:v>
                </c:pt>
                <c:pt idx="9402">
                  <c:v>0.38225761772853184</c:v>
                </c:pt>
                <c:pt idx="9403">
                  <c:v>0.296398891966759</c:v>
                </c:pt>
                <c:pt idx="9404">
                  <c:v>0.33045706371191136</c:v>
                </c:pt>
                <c:pt idx="9405">
                  <c:v>0.33656509695290859</c:v>
                </c:pt>
                <c:pt idx="9406">
                  <c:v>0</c:v>
                </c:pt>
                <c:pt idx="9407">
                  <c:v>4.1274238227146813E-4</c:v>
                </c:pt>
                <c:pt idx="9408">
                  <c:v>6.6204986149584488E-4</c:v>
                </c:pt>
                <c:pt idx="9409">
                  <c:v>5.54016620498615E-4</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5.9002770083102493E-2</c:v>
                </c:pt>
                <c:pt idx="9437">
                  <c:v>4.7229916897506927E-2</c:v>
                </c:pt>
                <c:pt idx="9438">
                  <c:v>5.4432132963988918E-2</c:v>
                </c:pt>
                <c:pt idx="9439">
                  <c:v>5.4432132963988918E-2</c:v>
                </c:pt>
                <c:pt idx="9440">
                  <c:v>5.6232686980609417E-2</c:v>
                </c:pt>
                <c:pt idx="9441">
                  <c:v>5.6232686980609417E-2</c:v>
                </c:pt>
                <c:pt idx="9442">
                  <c:v>4.3767313019390582E-2</c:v>
                </c:pt>
                <c:pt idx="9443">
                  <c:v>4.3767313019390582E-2</c:v>
                </c:pt>
                <c:pt idx="9444">
                  <c:v>4.7229916897506927E-2</c:v>
                </c:pt>
                <c:pt idx="9445">
                  <c:v>4.3767313019390582E-2</c:v>
                </c:pt>
                <c:pt idx="9446">
                  <c:v>5.3462603878116341E-2</c:v>
                </c:pt>
                <c:pt idx="9447">
                  <c:v>5.9002770083102493E-2</c:v>
                </c:pt>
                <c:pt idx="9448">
                  <c:v>4.7229916897506927E-2</c:v>
                </c:pt>
                <c:pt idx="9449">
                  <c:v>4.7783933518005542E-2</c:v>
                </c:pt>
                <c:pt idx="9450">
                  <c:v>5.9833795013850416E-2</c:v>
                </c:pt>
                <c:pt idx="9451">
                  <c:v>5.526315789473684E-2</c:v>
                </c:pt>
                <c:pt idx="9452">
                  <c:v>5.526315789473684E-2</c:v>
                </c:pt>
                <c:pt idx="9453">
                  <c:v>4.4321329639889197E-2</c:v>
                </c:pt>
                <c:pt idx="9454">
                  <c:v>5.706371191135734E-2</c:v>
                </c:pt>
                <c:pt idx="9455">
                  <c:v>5.4293628808864264E-2</c:v>
                </c:pt>
                <c:pt idx="9456">
                  <c:v>4.736842105263158E-2</c:v>
                </c:pt>
                <c:pt idx="9457">
                  <c:v>4.4321329639889197E-2</c:v>
                </c:pt>
                <c:pt idx="9458">
                  <c:v>6.0803324099722993E-2</c:v>
                </c:pt>
                <c:pt idx="9459">
                  <c:v>5.4293628808864264E-2</c:v>
                </c:pt>
                <c:pt idx="9460">
                  <c:v>4.736842105263158E-2</c:v>
                </c:pt>
                <c:pt idx="9461">
                  <c:v>4.4321329639889197E-2</c:v>
                </c:pt>
                <c:pt idx="9462">
                  <c:v>6.0387811634349031E-2</c:v>
                </c:pt>
                <c:pt idx="9463">
                  <c:v>5.706371191135734E-2</c:v>
                </c:pt>
                <c:pt idx="9464">
                  <c:v>6.0387811634349031E-2</c:v>
                </c:pt>
                <c:pt idx="9465">
                  <c:v>5.706371191135734E-2</c:v>
                </c:pt>
                <c:pt idx="9466">
                  <c:v>8.2520775623268691E-2</c:v>
                </c:pt>
                <c:pt idx="9467">
                  <c:v>8.8060941828254843E-2</c:v>
                </c:pt>
                <c:pt idx="9468">
                  <c:v>6.1052631578947365E-2</c:v>
                </c:pt>
                <c:pt idx="9469">
                  <c:v>6.7423822714681447E-2</c:v>
                </c:pt>
                <c:pt idx="9470">
                  <c:v>5.662049861495845E-2</c:v>
                </c:pt>
                <c:pt idx="9471">
                  <c:v>7.6842105263157892E-2</c:v>
                </c:pt>
                <c:pt idx="9472">
                  <c:v>5.364265927977839E-2</c:v>
                </c:pt>
                <c:pt idx="9473">
                  <c:v>5.6689750692520774E-2</c:v>
                </c:pt>
                <c:pt idx="9474">
                  <c:v>8.1689750692520782E-2</c:v>
                </c:pt>
                <c:pt idx="9475">
                  <c:v>6.4168975069252079E-2</c:v>
                </c:pt>
                <c:pt idx="9476">
                  <c:v>7.5457063711911354E-2</c:v>
                </c:pt>
                <c:pt idx="9477">
                  <c:v>7.822714681440443E-2</c:v>
                </c:pt>
                <c:pt idx="9478">
                  <c:v>7.9155124653739611E-2</c:v>
                </c:pt>
                <c:pt idx="9479">
                  <c:v>8.7603878116343487E-2</c:v>
                </c:pt>
                <c:pt idx="9480">
                  <c:v>6.8351800554016615E-2</c:v>
                </c:pt>
                <c:pt idx="9481">
                  <c:v>5.706371191135734E-2</c:v>
                </c:pt>
                <c:pt idx="9482">
                  <c:v>5.3947368421052633E-2</c:v>
                </c:pt>
                <c:pt idx="9483">
                  <c:v>5.8795013850415516E-2</c:v>
                </c:pt>
                <c:pt idx="9484">
                  <c:v>7.9667590027700824E-2</c:v>
                </c:pt>
                <c:pt idx="9485">
                  <c:v>5.8628808864265927E-2</c:v>
                </c:pt>
                <c:pt idx="9486">
                  <c:v>6.8795013850415518E-2</c:v>
                </c:pt>
                <c:pt idx="9487">
                  <c:v>5.9182825484764542E-2</c:v>
                </c:pt>
                <c:pt idx="9488">
                  <c:v>8.1745152354570638E-2</c:v>
                </c:pt>
                <c:pt idx="9489">
                  <c:v>0.10254847645429363</c:v>
                </c:pt>
                <c:pt idx="9490">
                  <c:v>8.0664819944598343E-2</c:v>
                </c:pt>
                <c:pt idx="9491">
                  <c:v>9.8531855955678677E-2</c:v>
                </c:pt>
                <c:pt idx="9492">
                  <c:v>7.6648199445983375E-2</c:v>
                </c:pt>
                <c:pt idx="9493">
                  <c:v>8.6786703601108031E-2</c:v>
                </c:pt>
                <c:pt idx="9494">
                  <c:v>7.1606648199445982E-2</c:v>
                </c:pt>
                <c:pt idx="9495">
                  <c:v>8.5761772853185592E-2</c:v>
                </c:pt>
                <c:pt idx="9496">
                  <c:v>9.0803324099722998E-2</c:v>
                </c:pt>
                <c:pt idx="9497">
                  <c:v>7.5623268698060936E-2</c:v>
                </c:pt>
                <c:pt idx="9498">
                  <c:v>7.6925207756232683E-2</c:v>
                </c:pt>
                <c:pt idx="9499">
                  <c:v>0.10407202216066481</c:v>
                </c:pt>
                <c:pt idx="9500">
                  <c:v>7.5900277008310243E-2</c:v>
                </c:pt>
                <c:pt idx="9501">
                  <c:v>8.7617728531855954E-2</c:v>
                </c:pt>
                <c:pt idx="9502">
                  <c:v>9.1634349030470907E-2</c:v>
                </c:pt>
                <c:pt idx="9503">
                  <c:v>8.094182825484765E-2</c:v>
                </c:pt>
                <c:pt idx="9504">
                  <c:v>7.188365650969529E-2</c:v>
                </c:pt>
                <c:pt idx="9505">
                  <c:v>0.10005540166204986</c:v>
                </c:pt>
                <c:pt idx="9506">
                  <c:v>8.2576177285318561E-2</c:v>
                </c:pt>
                <c:pt idx="9507">
                  <c:v>8.6592797783933514E-2</c:v>
                </c:pt>
                <c:pt idx="9508">
                  <c:v>9.3074792243767315E-2</c:v>
                </c:pt>
                <c:pt idx="9509">
                  <c:v>8.7423822714681437E-2</c:v>
                </c:pt>
                <c:pt idx="9510">
                  <c:v>0.10509695290858725</c:v>
                </c:pt>
                <c:pt idx="9511">
                  <c:v>7.4972299168975076E-2</c:v>
                </c:pt>
                <c:pt idx="9512">
                  <c:v>8.3407202216066484E-2</c:v>
                </c:pt>
                <c:pt idx="9513">
                  <c:v>8.9058171745152348E-2</c:v>
                </c:pt>
                <c:pt idx="9514">
                  <c:v>7.898891966759003E-2</c:v>
                </c:pt>
                <c:pt idx="9515">
                  <c:v>9.3891966759002771E-2</c:v>
                </c:pt>
                <c:pt idx="9516">
                  <c:v>7.2423822714681438E-2</c:v>
                </c:pt>
                <c:pt idx="9517">
                  <c:v>8.9182825484764541E-2</c:v>
                </c:pt>
                <c:pt idx="9518">
                  <c:v>7.7686980609418282E-2</c:v>
                </c:pt>
                <c:pt idx="9519">
                  <c:v>7.2977839335180053E-2</c:v>
                </c:pt>
                <c:pt idx="9520">
                  <c:v>8.9736842105263157E-2</c:v>
                </c:pt>
                <c:pt idx="9521">
                  <c:v>9.4445983379501386E-2</c:v>
                </c:pt>
                <c:pt idx="9522">
                  <c:v>7.8240997229916898E-2</c:v>
                </c:pt>
                <c:pt idx="9523">
                  <c:v>7.8240997229916898E-2</c:v>
                </c:pt>
                <c:pt idx="9524">
                  <c:v>9.4722991689750694E-2</c:v>
                </c:pt>
                <c:pt idx="9525">
                  <c:v>9.0013850415512464E-2</c:v>
                </c:pt>
                <c:pt idx="9526">
                  <c:v>7.2977839335180053E-2</c:v>
                </c:pt>
                <c:pt idx="9527">
                  <c:v>5.2811634349030474E-2</c:v>
                </c:pt>
                <c:pt idx="9528">
                  <c:v>7.5387811634349031E-2</c:v>
                </c:pt>
                <c:pt idx="9529">
                  <c:v>6.9390581717451522E-2</c:v>
                </c:pt>
                <c:pt idx="9530">
                  <c:v>6.3767313019390578E-2</c:v>
                </c:pt>
                <c:pt idx="9531">
                  <c:v>5.9224376731301938E-2</c:v>
                </c:pt>
                <c:pt idx="9532">
                  <c:v>5.9501385041551245E-2</c:v>
                </c:pt>
                <c:pt idx="9533">
                  <c:v>6.2257617728531854E-2</c:v>
                </c:pt>
                <c:pt idx="9534">
                  <c:v>6.1121883656509696E-2</c:v>
                </c:pt>
                <c:pt idx="9535">
                  <c:v>5.2811634349030474E-2</c:v>
                </c:pt>
                <c:pt idx="9536">
                  <c:v>6.7880886426592804E-2</c:v>
                </c:pt>
                <c:pt idx="9537">
                  <c:v>7.3878116343490299E-2</c:v>
                </c:pt>
                <c:pt idx="9538">
                  <c:v>5.2811634349030474E-2</c:v>
                </c:pt>
                <c:pt idx="9539">
                  <c:v>6.8019390581717451E-2</c:v>
                </c:pt>
                <c:pt idx="9540">
                  <c:v>6.1260387811634349E-2</c:v>
                </c:pt>
                <c:pt idx="9541">
                  <c:v>4.8058171745152353E-2</c:v>
                </c:pt>
                <c:pt idx="9542">
                  <c:v>5.2767313019390583E-2</c:v>
                </c:pt>
                <c:pt idx="9543">
                  <c:v>4.3072022160664823E-2</c:v>
                </c:pt>
                <c:pt idx="9544">
                  <c:v>5.1382271468144045E-2</c:v>
                </c:pt>
                <c:pt idx="9545">
                  <c:v>5.0689750692520776E-2</c:v>
                </c:pt>
                <c:pt idx="9546">
                  <c:v>4.5149584487534623E-2</c:v>
                </c:pt>
                <c:pt idx="9547">
                  <c:v>3.3739612188365652E-2</c:v>
                </c:pt>
                <c:pt idx="9548">
                  <c:v>3.3878116343490305E-2</c:v>
                </c:pt>
                <c:pt idx="9549">
                  <c:v>2.7673130193905816E-2</c:v>
                </c:pt>
                <c:pt idx="9550">
                  <c:v>3.1828254847645426E-2</c:v>
                </c:pt>
                <c:pt idx="9551">
                  <c:v>3.196675900277008E-2</c:v>
                </c:pt>
                <c:pt idx="9552">
                  <c:v>2.7673130193905816E-2</c:v>
                </c:pt>
                <c:pt idx="9553">
                  <c:v>3.2354570637119114E-2</c:v>
                </c:pt>
                <c:pt idx="9554">
                  <c:v>2.7673130193905816E-2</c:v>
                </c:pt>
                <c:pt idx="9555">
                  <c:v>4.1149584487534627E-2</c:v>
                </c:pt>
                <c:pt idx="9556">
                  <c:v>3.9058171745152352E-2</c:v>
                </c:pt>
                <c:pt idx="9557">
                  <c:v>4.0152354570637122E-2</c:v>
                </c:pt>
                <c:pt idx="9558">
                  <c:v>5.2285318559556787E-2</c:v>
                </c:pt>
                <c:pt idx="9559">
                  <c:v>5.1177285318559557E-2</c:v>
                </c:pt>
                <c:pt idx="9560">
                  <c:v>5.0623268698060941E-2</c:v>
                </c:pt>
                <c:pt idx="9561">
                  <c:v>3.9058171745152352E-2</c:v>
                </c:pt>
                <c:pt idx="9562">
                  <c:v>5.2285318559556787E-2</c:v>
                </c:pt>
                <c:pt idx="9563">
                  <c:v>4.2783933518005537E-2</c:v>
                </c:pt>
                <c:pt idx="9564">
                  <c:v>0</c:v>
                </c:pt>
                <c:pt idx="9565">
                  <c:v>0</c:v>
                </c:pt>
                <c:pt idx="9566">
                  <c:v>0</c:v>
                </c:pt>
                <c:pt idx="9567">
                  <c:v>0</c:v>
                </c:pt>
                <c:pt idx="9568">
                  <c:v>0</c:v>
                </c:pt>
                <c:pt idx="9569">
                  <c:v>0</c:v>
                </c:pt>
                <c:pt idx="9570">
                  <c:v>4.0440443213296401E-2</c:v>
                </c:pt>
                <c:pt idx="9571">
                  <c:v>4.4318559556786701E-2</c:v>
                </c:pt>
                <c:pt idx="9572">
                  <c:v>4.3764542936288085E-2</c:v>
                </c:pt>
                <c:pt idx="9573">
                  <c:v>4.1548476454293631E-2</c:v>
                </c:pt>
                <c:pt idx="9574">
                  <c:v>3.8778393351800555E-2</c:v>
                </c:pt>
                <c:pt idx="9575">
                  <c:v>4.4872576177285316E-2</c:v>
                </c:pt>
                <c:pt idx="9576">
                  <c:v>4.7642659279778392E-2</c:v>
                </c:pt>
                <c:pt idx="9577">
                  <c:v>4.0994459833795016E-2</c:v>
                </c:pt>
                <c:pt idx="9578">
                  <c:v>4.4872576177285316E-2</c:v>
                </c:pt>
                <c:pt idx="9579">
                  <c:v>4.1548476454293631E-2</c:v>
                </c:pt>
                <c:pt idx="9580">
                  <c:v>3.7670360110803325E-2</c:v>
                </c:pt>
                <c:pt idx="9581">
                  <c:v>4.0994459833795016E-2</c:v>
                </c:pt>
                <c:pt idx="9582">
                  <c:v>4.7642659279778392E-2</c:v>
                </c:pt>
                <c:pt idx="9583">
                  <c:v>4.4318559556786701E-2</c:v>
                </c:pt>
                <c:pt idx="9584">
                  <c:v>4.4872576177285316E-2</c:v>
                </c:pt>
                <c:pt idx="9585">
                  <c:v>4.1548476454293631E-2</c:v>
                </c:pt>
                <c:pt idx="9586">
                  <c:v>5.9626038781163432E-2</c:v>
                </c:pt>
                <c:pt idx="9587">
                  <c:v>4.7534626038781162E-2</c:v>
                </c:pt>
                <c:pt idx="9588">
                  <c:v>5.9944598337950142E-2</c:v>
                </c:pt>
                <c:pt idx="9589">
                  <c:v>3.9972299168975066E-2</c:v>
                </c:pt>
                <c:pt idx="9590">
                  <c:v>4.7520775623268695E-2</c:v>
                </c:pt>
                <c:pt idx="9591">
                  <c:v>5.2520775623268699E-2</c:v>
                </c:pt>
                <c:pt idx="9592">
                  <c:v>6.0360110803324096E-2</c:v>
                </c:pt>
                <c:pt idx="9593">
                  <c:v>0</c:v>
                </c:pt>
                <c:pt idx="9594">
                  <c:v>0</c:v>
                </c:pt>
                <c:pt idx="9595">
                  <c:v>0</c:v>
                </c:pt>
                <c:pt idx="9596">
                  <c:v>4.5983379501385042E-4</c:v>
                </c:pt>
                <c:pt idx="9597">
                  <c:v>3.0470914127423825E-4</c:v>
                </c:pt>
                <c:pt idx="9598">
                  <c:v>0</c:v>
                </c:pt>
                <c:pt idx="9599">
                  <c:v>8.7811634349030474E-4</c:v>
                </c:pt>
                <c:pt idx="9600">
                  <c:v>2.2160664819944597E-5</c:v>
                </c:pt>
                <c:pt idx="9601">
                  <c:v>9.8047091412742385E-2</c:v>
                </c:pt>
                <c:pt idx="9602">
                  <c:v>8.0872576177285313E-2</c:v>
                </c:pt>
                <c:pt idx="9603">
                  <c:v>0.10109418282548477</c:v>
                </c:pt>
                <c:pt idx="9604">
                  <c:v>9.0013850415512464E-2</c:v>
                </c:pt>
                <c:pt idx="9605">
                  <c:v>7.7548476454293636E-2</c:v>
                </c:pt>
                <c:pt idx="9606">
                  <c:v>7.6717451523545713E-2</c:v>
                </c:pt>
                <c:pt idx="9607">
                  <c:v>6.7299168975069254E-2</c:v>
                </c:pt>
                <c:pt idx="9608">
                  <c:v>7.3393351800554021E-2</c:v>
                </c:pt>
                <c:pt idx="9609">
                  <c:v>9.0567867036011079E-2</c:v>
                </c:pt>
                <c:pt idx="9610">
                  <c:v>0.10524930747922438</c:v>
                </c:pt>
                <c:pt idx="9611">
                  <c:v>7.4501385041551252E-2</c:v>
                </c:pt>
                <c:pt idx="9612">
                  <c:v>0.10247922437673131</c:v>
                </c:pt>
                <c:pt idx="9613">
                  <c:v>7.8656509695290852E-2</c:v>
                </c:pt>
                <c:pt idx="9614">
                  <c:v>0.10524930747922438</c:v>
                </c:pt>
                <c:pt idx="9615">
                  <c:v>8.1980609418282543E-2</c:v>
                </c:pt>
                <c:pt idx="9616">
                  <c:v>7.7825484764542943E-2</c:v>
                </c:pt>
                <c:pt idx="9617">
                  <c:v>6.8130193905817177E-2</c:v>
                </c:pt>
                <c:pt idx="9618">
                  <c:v>0.10524930747922438</c:v>
                </c:pt>
                <c:pt idx="9619">
                  <c:v>6.8407202216066484E-2</c:v>
                </c:pt>
                <c:pt idx="9620">
                  <c:v>7.8102493074792237E-2</c:v>
                </c:pt>
                <c:pt idx="9621">
                  <c:v>0.10524930747922438</c:v>
                </c:pt>
                <c:pt idx="9622">
                  <c:v>8.0318559556786698E-2</c:v>
                </c:pt>
                <c:pt idx="9623">
                  <c:v>8.3642659279778389E-2</c:v>
                </c:pt>
                <c:pt idx="9624">
                  <c:v>7.4778393351800559E-2</c:v>
                </c:pt>
                <c:pt idx="9625">
                  <c:v>9.1952908587257617E-2</c:v>
                </c:pt>
                <c:pt idx="9626">
                  <c:v>0</c:v>
                </c:pt>
                <c:pt idx="9627">
                  <c:v>0</c:v>
                </c:pt>
                <c:pt idx="9628">
                  <c:v>0</c:v>
                </c:pt>
                <c:pt idx="9629">
                  <c:v>0</c:v>
                </c:pt>
                <c:pt idx="9630">
                  <c:v>0</c:v>
                </c:pt>
                <c:pt idx="9631">
                  <c:v>0</c:v>
                </c:pt>
                <c:pt idx="9632">
                  <c:v>0</c:v>
                </c:pt>
                <c:pt idx="9633">
                  <c:v>8.088642659279778E-2</c:v>
                </c:pt>
                <c:pt idx="9634">
                  <c:v>8.5872576177285317E-2</c:v>
                </c:pt>
                <c:pt idx="9635">
                  <c:v>0.10277008310249308</c:v>
                </c:pt>
                <c:pt idx="9636">
                  <c:v>9.0858725761772854E-2</c:v>
                </c:pt>
                <c:pt idx="9637">
                  <c:v>8.6149584487534625E-2</c:v>
                </c:pt>
                <c:pt idx="9638">
                  <c:v>9.1689750692520777E-2</c:v>
                </c:pt>
                <c:pt idx="9639">
                  <c:v>0.12049861495844875</c:v>
                </c:pt>
                <c:pt idx="9640">
                  <c:v>0.10664819944598337</c:v>
                </c:pt>
                <c:pt idx="9641">
                  <c:v>0.11080332409972299</c:v>
                </c:pt>
                <c:pt idx="9642">
                  <c:v>0.10110803324099724</c:v>
                </c:pt>
                <c:pt idx="9643">
                  <c:v>0.10235457063711911</c:v>
                </c:pt>
                <c:pt idx="9644">
                  <c:v>0.12409972299168975</c:v>
                </c:pt>
                <c:pt idx="9645">
                  <c:v>0.10789473684210527</c:v>
                </c:pt>
                <c:pt idx="9646">
                  <c:v>0.11204986149584488</c:v>
                </c:pt>
                <c:pt idx="9647">
                  <c:v>0.1128808864265928</c:v>
                </c:pt>
                <c:pt idx="9648">
                  <c:v>0.1272853185595568</c:v>
                </c:pt>
                <c:pt idx="9649">
                  <c:v>0.10872576177285319</c:v>
                </c:pt>
                <c:pt idx="9650">
                  <c:v>0.10318559556786704</c:v>
                </c:pt>
                <c:pt idx="9651">
                  <c:v>0.11828254847645429</c:v>
                </c:pt>
                <c:pt idx="9652">
                  <c:v>0.12742382271468145</c:v>
                </c:pt>
                <c:pt idx="9653">
                  <c:v>0.15457063711911356</c:v>
                </c:pt>
                <c:pt idx="9654">
                  <c:v>0.11980609418282548</c:v>
                </c:pt>
                <c:pt idx="9655">
                  <c:v>0.13213296398891966</c:v>
                </c:pt>
                <c:pt idx="9656">
                  <c:v>0.1554016620498615</c:v>
                </c:pt>
                <c:pt idx="9657">
                  <c:v>0.1206371191135734</c:v>
                </c:pt>
                <c:pt idx="9658">
                  <c:v>0.15429362880886427</c:v>
                </c:pt>
                <c:pt idx="9659">
                  <c:v>0.14376731301939058</c:v>
                </c:pt>
                <c:pt idx="9660">
                  <c:v>0.15013850415512464</c:v>
                </c:pt>
                <c:pt idx="9661">
                  <c:v>0.18864265927977839</c:v>
                </c:pt>
                <c:pt idx="9662">
                  <c:v>0.1523545706371191</c:v>
                </c:pt>
                <c:pt idx="9663">
                  <c:v>0.19252077562326869</c:v>
                </c:pt>
                <c:pt idx="9664">
                  <c:v>0.15429362880886427</c:v>
                </c:pt>
                <c:pt idx="9665">
                  <c:v>0.14598337950138504</c:v>
                </c:pt>
                <c:pt idx="9666">
                  <c:v>0.15457063711911356</c:v>
                </c:pt>
                <c:pt idx="9667">
                  <c:v>0.1481994459833795</c:v>
                </c:pt>
                <c:pt idx="9668">
                  <c:v>0.15872576177285319</c:v>
                </c:pt>
                <c:pt idx="9669">
                  <c:v>0.19473684210526315</c:v>
                </c:pt>
                <c:pt idx="9670">
                  <c:v>0.16592797783933519</c:v>
                </c:pt>
                <c:pt idx="9671">
                  <c:v>0.196398891966759</c:v>
                </c:pt>
                <c:pt idx="9672">
                  <c:v>0.1595567867036011</c:v>
                </c:pt>
                <c:pt idx="9673">
                  <c:v>0.16869806094182827</c:v>
                </c:pt>
                <c:pt idx="9674">
                  <c:v>0.16232686980609418</c:v>
                </c:pt>
                <c:pt idx="9675">
                  <c:v>0.20304709141274238</c:v>
                </c:pt>
                <c:pt idx="9676">
                  <c:v>0.16454293628808864</c:v>
                </c:pt>
                <c:pt idx="9677">
                  <c:v>0.20526315789473684</c:v>
                </c:pt>
                <c:pt idx="9678">
                  <c:v>0.17091412742382273</c:v>
                </c:pt>
                <c:pt idx="9679">
                  <c:v>2.9030470914127422E-2</c:v>
                </c:pt>
                <c:pt idx="9680">
                  <c:v>3.1246537396121883E-2</c:v>
                </c:pt>
                <c:pt idx="9681">
                  <c:v>3.1385041551246537E-2</c:v>
                </c:pt>
                <c:pt idx="9682">
                  <c:v>2.9168975069252076E-2</c:v>
                </c:pt>
                <c:pt idx="9683">
                  <c:v>3.2077562326869806E-2</c:v>
                </c:pt>
                <c:pt idx="9684">
                  <c:v>2.9861495844875345E-2</c:v>
                </c:pt>
                <c:pt idx="9685">
                  <c:v>4.146814404432133E-2</c:v>
                </c:pt>
                <c:pt idx="9686">
                  <c:v>4.7673130193905816E-2</c:v>
                </c:pt>
                <c:pt idx="9687">
                  <c:v>4.4099722991689752E-2</c:v>
                </c:pt>
                <c:pt idx="9688">
                  <c:v>5.0304709141274238E-2</c:v>
                </c:pt>
                <c:pt idx="9689">
                  <c:v>4.146814404432133E-2</c:v>
                </c:pt>
                <c:pt idx="9690">
                  <c:v>5.1024930747922435E-2</c:v>
                </c:pt>
                <c:pt idx="9691">
                  <c:v>4.4099722991689752E-2</c:v>
                </c:pt>
                <c:pt idx="9692">
                  <c:v>4.4515235457063713E-2</c:v>
                </c:pt>
                <c:pt idx="9693">
                  <c:v>4.8988919667590031E-2</c:v>
                </c:pt>
                <c:pt idx="9694">
                  <c:v>4.1883656509695291E-2</c:v>
                </c:pt>
                <c:pt idx="9695">
                  <c:v>0.13587257617728532</c:v>
                </c:pt>
                <c:pt idx="9696">
                  <c:v>0.1206371191135734</c:v>
                </c:pt>
                <c:pt idx="9697">
                  <c:v>0.12396121883656509</c:v>
                </c:pt>
                <c:pt idx="9698">
                  <c:v>0.12811634349030471</c:v>
                </c:pt>
                <c:pt idx="9699">
                  <c:v>0.10955678670360111</c:v>
                </c:pt>
                <c:pt idx="9700">
                  <c:v>0.11260387811634349</c:v>
                </c:pt>
                <c:pt idx="9701">
                  <c:v>0.10207756232686981</c:v>
                </c:pt>
                <c:pt idx="9702">
                  <c:v>0.10429362880886427</c:v>
                </c:pt>
                <c:pt idx="9703">
                  <c:v>0.11343490304709142</c:v>
                </c:pt>
                <c:pt idx="9704">
                  <c:v>0.11592797783933519</c:v>
                </c:pt>
                <c:pt idx="9705">
                  <c:v>0.11606648199445983</c:v>
                </c:pt>
                <c:pt idx="9706">
                  <c:v>9.7645429362880884E-2</c:v>
                </c:pt>
                <c:pt idx="9707">
                  <c:v>0.1206371191135734</c:v>
                </c:pt>
                <c:pt idx="9708">
                  <c:v>0.1092797783933518</c:v>
                </c:pt>
                <c:pt idx="9709">
                  <c:v>9.349030470914127E-2</c:v>
                </c:pt>
                <c:pt idx="9710">
                  <c:v>0.12132963988919668</c:v>
                </c:pt>
                <c:pt idx="9711">
                  <c:v>0.11315789473684211</c:v>
                </c:pt>
                <c:pt idx="9712">
                  <c:v>0.10595567867036011</c:v>
                </c:pt>
                <c:pt idx="9713">
                  <c:v>0.12520775623268698</c:v>
                </c:pt>
                <c:pt idx="9714">
                  <c:v>0.11011080332409973</c:v>
                </c:pt>
                <c:pt idx="9715">
                  <c:v>0.10623268698060942</c:v>
                </c:pt>
                <c:pt idx="9716">
                  <c:v>0.1164819944598338</c:v>
                </c:pt>
                <c:pt idx="9717">
                  <c:v>9.5290858725761776E-2</c:v>
                </c:pt>
                <c:pt idx="9718">
                  <c:v>0.13240997229916898</c:v>
                </c:pt>
                <c:pt idx="9719">
                  <c:v>0.12479224376731302</c:v>
                </c:pt>
                <c:pt idx="9720">
                  <c:v>0.12022160664819945</c:v>
                </c:pt>
                <c:pt idx="9721">
                  <c:v>0.11177285318559557</c:v>
                </c:pt>
                <c:pt idx="9722">
                  <c:v>0.10844875346260388</c:v>
                </c:pt>
                <c:pt idx="9723">
                  <c:v>0.1054016620498615</c:v>
                </c:pt>
                <c:pt idx="9724">
                  <c:v>9.944598337950139E-2</c:v>
                </c:pt>
                <c:pt idx="9725">
                  <c:v>0.12451523545706371</c:v>
                </c:pt>
                <c:pt idx="9726">
                  <c:v>0.10844875346260388</c:v>
                </c:pt>
                <c:pt idx="9727">
                  <c:v>0.11731301939058172</c:v>
                </c:pt>
                <c:pt idx="9728">
                  <c:v>0.1090027700831025</c:v>
                </c:pt>
                <c:pt idx="9729">
                  <c:v>0.1</c:v>
                </c:pt>
                <c:pt idx="9730">
                  <c:v>0.1090027700831025</c:v>
                </c:pt>
                <c:pt idx="9731">
                  <c:v>0.12451523545706371</c:v>
                </c:pt>
                <c:pt idx="9732">
                  <c:v>0.11260387811634349</c:v>
                </c:pt>
                <c:pt idx="9733">
                  <c:v>0.12520775623268698</c:v>
                </c:pt>
                <c:pt idx="9734">
                  <c:v>0.12479224376731302</c:v>
                </c:pt>
                <c:pt idx="9735">
                  <c:v>9.5844875346260391E-2</c:v>
                </c:pt>
                <c:pt idx="9736">
                  <c:v>0.11675900277008311</c:v>
                </c:pt>
                <c:pt idx="9737">
                  <c:v>0.12673130193905818</c:v>
                </c:pt>
                <c:pt idx="9738">
                  <c:v>0.13587257617728532</c:v>
                </c:pt>
                <c:pt idx="9739">
                  <c:v>0.12091412742382271</c:v>
                </c:pt>
                <c:pt idx="9740">
                  <c:v>0.11454293628808865</c:v>
                </c:pt>
                <c:pt idx="9741">
                  <c:v>0.13656509695290858</c:v>
                </c:pt>
                <c:pt idx="9742">
                  <c:v>0.12119113573407202</c:v>
                </c:pt>
                <c:pt idx="9743">
                  <c:v>0.10484764542936288</c:v>
                </c:pt>
                <c:pt idx="9744">
                  <c:v>0.10789473684210527</c:v>
                </c:pt>
                <c:pt idx="9745">
                  <c:v>0.12285318559556786</c:v>
                </c:pt>
                <c:pt idx="9746">
                  <c:v>0.13573407202216067</c:v>
                </c:pt>
                <c:pt idx="9747">
                  <c:v>0.12285318559556786</c:v>
                </c:pt>
                <c:pt idx="9748">
                  <c:v>0.10789473684210527</c:v>
                </c:pt>
                <c:pt idx="9749">
                  <c:v>9.0027700831024932E-2</c:v>
                </c:pt>
                <c:pt idx="9750">
                  <c:v>0.10789473684210527</c:v>
                </c:pt>
                <c:pt idx="9751">
                  <c:v>0.11094182825484765</c:v>
                </c:pt>
                <c:pt idx="9752">
                  <c:v>9.6675900277008314E-2</c:v>
                </c:pt>
                <c:pt idx="9753">
                  <c:v>9.4321329639889193E-2</c:v>
                </c:pt>
                <c:pt idx="9754">
                  <c:v>0.11024930747922437</c:v>
                </c:pt>
                <c:pt idx="9755">
                  <c:v>9.8476454293628807E-2</c:v>
                </c:pt>
                <c:pt idx="9756">
                  <c:v>9.25207756232687E-2</c:v>
                </c:pt>
                <c:pt idx="9757">
                  <c:v>0.12375346260387812</c:v>
                </c:pt>
                <c:pt idx="9758">
                  <c:v>0.11371191135734073</c:v>
                </c:pt>
                <c:pt idx="9759">
                  <c:v>0.12790858725761772</c:v>
                </c:pt>
                <c:pt idx="9760">
                  <c:v>0.10955678670360111</c:v>
                </c:pt>
                <c:pt idx="9761">
                  <c:v>0.12513850415512465</c:v>
                </c:pt>
                <c:pt idx="9762">
                  <c:v>0.10138504155124654</c:v>
                </c:pt>
                <c:pt idx="9763">
                  <c:v>9.7229916897506929E-2</c:v>
                </c:pt>
                <c:pt idx="9764">
                  <c:v>0.12098337950138505</c:v>
                </c:pt>
                <c:pt idx="9765">
                  <c:v>0.11094182825484765</c:v>
                </c:pt>
                <c:pt idx="9766">
                  <c:v>0.10678670360110804</c:v>
                </c:pt>
                <c:pt idx="9767">
                  <c:v>0.10443213296398891</c:v>
                </c:pt>
                <c:pt idx="9768">
                  <c:v>0.11274238227146814</c:v>
                </c:pt>
                <c:pt idx="9769">
                  <c:v>0.14196675900277009</c:v>
                </c:pt>
                <c:pt idx="9770">
                  <c:v>0.13240997229916898</c:v>
                </c:pt>
                <c:pt idx="9771">
                  <c:v>0.11620498614958449</c:v>
                </c:pt>
                <c:pt idx="9772">
                  <c:v>0.14792243767313018</c:v>
                </c:pt>
                <c:pt idx="9773">
                  <c:v>0.14349030470914129</c:v>
                </c:pt>
                <c:pt idx="9774">
                  <c:v>0.13642659279778394</c:v>
                </c:pt>
                <c:pt idx="9775">
                  <c:v>0.17645429362880888</c:v>
                </c:pt>
                <c:pt idx="9776">
                  <c:v>0.13670360110803323</c:v>
                </c:pt>
                <c:pt idx="9777">
                  <c:v>0.12174515235457063</c:v>
                </c:pt>
                <c:pt idx="9778">
                  <c:v>0.1311634349030471</c:v>
                </c:pt>
                <c:pt idx="9779">
                  <c:v>0.13614958448753461</c:v>
                </c:pt>
                <c:pt idx="9780">
                  <c:v>0.15290858725761772</c:v>
                </c:pt>
                <c:pt idx="9781">
                  <c:v>0.13739612188365652</c:v>
                </c:pt>
                <c:pt idx="9782">
                  <c:v>0.12119113573407202</c:v>
                </c:pt>
                <c:pt idx="9783">
                  <c:v>0.1484764542936288</c:v>
                </c:pt>
                <c:pt idx="9784">
                  <c:v>9.5567867036011084E-2</c:v>
                </c:pt>
                <c:pt idx="9785">
                  <c:v>3.6966759002770085E-2</c:v>
                </c:pt>
                <c:pt idx="9786">
                  <c:v>3.9182825484764545E-2</c:v>
                </c:pt>
                <c:pt idx="9787">
                  <c:v>3.9473684210526314E-2</c:v>
                </c:pt>
                <c:pt idx="9788">
                  <c:v>4.1689750692520774E-2</c:v>
                </c:pt>
                <c:pt idx="9789">
                  <c:v>4.6966759002770087E-2</c:v>
                </c:pt>
                <c:pt idx="9790">
                  <c:v>4.0290858725761776E-2</c:v>
                </c:pt>
                <c:pt idx="9791">
                  <c:v>4.4750692520775626E-2</c:v>
                </c:pt>
                <c:pt idx="9792">
                  <c:v>3.8074792243767315E-2</c:v>
                </c:pt>
                <c:pt idx="9793">
                  <c:v>3.85595567867036E-2</c:v>
                </c:pt>
                <c:pt idx="9794">
                  <c:v>4.0775623268698061E-2</c:v>
                </c:pt>
                <c:pt idx="9795">
                  <c:v>6.3709141274238226E-2</c:v>
                </c:pt>
                <c:pt idx="9796">
                  <c:v>5.9554016620498612E-2</c:v>
                </c:pt>
                <c:pt idx="9797">
                  <c:v>6.093905817174515E-2</c:v>
                </c:pt>
                <c:pt idx="9798">
                  <c:v>6.5371191135734072E-2</c:v>
                </c:pt>
                <c:pt idx="9799">
                  <c:v>6.5371191135734072E-2</c:v>
                </c:pt>
                <c:pt idx="9800">
                  <c:v>6.093905817174515E-2</c:v>
                </c:pt>
                <c:pt idx="9801">
                  <c:v>6.3432132963988919E-2</c:v>
                </c:pt>
                <c:pt idx="9802">
                  <c:v>6.786426592797784E-2</c:v>
                </c:pt>
                <c:pt idx="9803">
                  <c:v>6.5925207756232687E-2</c:v>
                </c:pt>
                <c:pt idx="9804">
                  <c:v>7.0634349030470917E-2</c:v>
                </c:pt>
                <c:pt idx="9805">
                  <c:v>5.5398891966759005E-2</c:v>
                </c:pt>
                <c:pt idx="9806">
                  <c:v>6.0385041551246535E-2</c:v>
                </c:pt>
                <c:pt idx="9807">
                  <c:v>5.7060941828254851E-2</c:v>
                </c:pt>
                <c:pt idx="9808">
                  <c:v>5.8168975069252081E-2</c:v>
                </c:pt>
                <c:pt idx="9809">
                  <c:v>6.5094182825484764E-2</c:v>
                </c:pt>
                <c:pt idx="9810">
                  <c:v>6.2324099722991688E-2</c:v>
                </c:pt>
                <c:pt idx="9811">
                  <c:v>5.013573407202216E-2</c:v>
                </c:pt>
                <c:pt idx="9812">
                  <c:v>5.2905817174515236E-2</c:v>
                </c:pt>
                <c:pt idx="9813">
                  <c:v>5.6229916897506928E-2</c:v>
                </c:pt>
                <c:pt idx="9814">
                  <c:v>6.3155124653739611E-2</c:v>
                </c:pt>
                <c:pt idx="9815">
                  <c:v>5.2351800554016621E-2</c:v>
                </c:pt>
                <c:pt idx="9816">
                  <c:v>5.5121883656509697E-2</c:v>
                </c:pt>
                <c:pt idx="9817">
                  <c:v>7.1465373961218839E-2</c:v>
                </c:pt>
                <c:pt idx="9818">
                  <c:v>5.8999999999999997E-2</c:v>
                </c:pt>
                <c:pt idx="9819">
                  <c:v>5.3736842105263159E-2</c:v>
                </c:pt>
                <c:pt idx="9820">
                  <c:v>6.5925207756232687E-2</c:v>
                </c:pt>
                <c:pt idx="9821">
                  <c:v>5.7891966759002773E-2</c:v>
                </c:pt>
                <c:pt idx="9822">
                  <c:v>5.9277008310249305E-2</c:v>
                </c:pt>
                <c:pt idx="9823">
                  <c:v>6.1216066481994458E-2</c:v>
                </c:pt>
                <c:pt idx="9824">
                  <c:v>5.0966759002770083E-2</c:v>
                </c:pt>
                <c:pt idx="9825">
                  <c:v>6.675623268698061E-2</c:v>
                </c:pt>
                <c:pt idx="9826">
                  <c:v>6.3432132963988919E-2</c:v>
                </c:pt>
                <c:pt idx="9827">
                  <c:v>6.8418282548476456E-2</c:v>
                </c:pt>
                <c:pt idx="9828">
                  <c:v>5.8722991689750689E-2</c:v>
                </c:pt>
                <c:pt idx="9829">
                  <c:v>6.0108033240997227E-2</c:v>
                </c:pt>
                <c:pt idx="9830">
                  <c:v>6.5094182825484764E-2</c:v>
                </c:pt>
                <c:pt idx="9831">
                  <c:v>5.5398891966759005E-2</c:v>
                </c:pt>
                <c:pt idx="9832">
                  <c:v>6.2601108033240996E-2</c:v>
                </c:pt>
                <c:pt idx="9833">
                  <c:v>7.6313019390581716E-2</c:v>
                </c:pt>
                <c:pt idx="9834">
                  <c:v>7.1880886426592794E-2</c:v>
                </c:pt>
                <c:pt idx="9835">
                  <c:v>7.2988919667590024E-2</c:v>
                </c:pt>
                <c:pt idx="9836">
                  <c:v>6.6340720221606642E-2</c:v>
                </c:pt>
                <c:pt idx="9837">
                  <c:v>6.2601108033240996E-2</c:v>
                </c:pt>
                <c:pt idx="9838">
                  <c:v>8.2407202216066483E-2</c:v>
                </c:pt>
                <c:pt idx="9839">
                  <c:v>6.9249307479224378E-2</c:v>
                </c:pt>
                <c:pt idx="9840">
                  <c:v>7.0772853185595563E-2</c:v>
                </c:pt>
                <c:pt idx="9841">
                  <c:v>6.1908587257617727E-2</c:v>
                </c:pt>
                <c:pt idx="9842">
                  <c:v>6.6340720221606642E-2</c:v>
                </c:pt>
                <c:pt idx="9843">
                  <c:v>6.7033240997229918E-2</c:v>
                </c:pt>
                <c:pt idx="9844">
                  <c:v>6.4817174515235457E-2</c:v>
                </c:pt>
                <c:pt idx="9845">
                  <c:v>7.3819944598337947E-2</c:v>
                </c:pt>
                <c:pt idx="9846">
                  <c:v>6.9387811634349025E-2</c:v>
                </c:pt>
                <c:pt idx="9847">
                  <c:v>5.8168975069252081E-2</c:v>
                </c:pt>
                <c:pt idx="9848">
                  <c:v>7.7975069252077561E-2</c:v>
                </c:pt>
                <c:pt idx="9849">
                  <c:v>6.8556786703601102E-2</c:v>
                </c:pt>
                <c:pt idx="9850">
                  <c:v>6.4263157894736841E-2</c:v>
                </c:pt>
                <c:pt idx="9851">
                  <c:v>7.5204986149584485E-2</c:v>
                </c:pt>
                <c:pt idx="9852">
                  <c:v>7.5204986149584485E-2</c:v>
                </c:pt>
                <c:pt idx="9853">
                  <c:v>7.0634349030470917E-2</c:v>
                </c:pt>
                <c:pt idx="9854">
                  <c:v>6.8141274238227148E-2</c:v>
                </c:pt>
                <c:pt idx="9855">
                  <c:v>5.9692520775623266E-2</c:v>
                </c:pt>
                <c:pt idx="9856">
                  <c:v>6.3986149584487534E-2</c:v>
                </c:pt>
                <c:pt idx="9857">
                  <c:v>5.4290858725761774E-2</c:v>
                </c:pt>
                <c:pt idx="9858">
                  <c:v>6.3847645429362887E-2</c:v>
                </c:pt>
                <c:pt idx="9859">
                  <c:v>6.8418282548476456E-2</c:v>
                </c:pt>
                <c:pt idx="9860">
                  <c:v>6.8556786703601102E-2</c:v>
                </c:pt>
                <c:pt idx="9861">
                  <c:v>7.0634349030470917E-2</c:v>
                </c:pt>
                <c:pt idx="9862">
                  <c:v>7.2711911357340717E-2</c:v>
                </c:pt>
                <c:pt idx="9863">
                  <c:v>7.2797783933518004E-2</c:v>
                </c:pt>
                <c:pt idx="9864">
                  <c:v>7.7368421052631572E-2</c:v>
                </c:pt>
                <c:pt idx="9865">
                  <c:v>7.3628808864265927E-2</c:v>
                </c:pt>
                <c:pt idx="9866">
                  <c:v>7.5011080332409968E-2</c:v>
                </c:pt>
                <c:pt idx="9867">
                  <c:v>7.04404432132964E-2</c:v>
                </c:pt>
                <c:pt idx="9868">
                  <c:v>6.5775623268698055E-2</c:v>
                </c:pt>
                <c:pt idx="9869">
                  <c:v>7.0346260387811638E-2</c:v>
                </c:pt>
                <c:pt idx="9870">
                  <c:v>7.8199445983379495E-2</c:v>
                </c:pt>
                <c:pt idx="9871">
                  <c:v>0.26443213296398893</c:v>
                </c:pt>
                <c:pt idx="9872">
                  <c:v>0.26914127423822715</c:v>
                </c:pt>
                <c:pt idx="9873">
                  <c:v>0.27329639889196677</c:v>
                </c:pt>
                <c:pt idx="9874">
                  <c:v>0.28314404432132961</c:v>
                </c:pt>
                <c:pt idx="9875">
                  <c:v>0.21788088642659278</c:v>
                </c:pt>
                <c:pt idx="9876">
                  <c:v>0.22759002770083103</c:v>
                </c:pt>
                <c:pt idx="9877">
                  <c:v>0.21145429362880885</c:v>
                </c:pt>
                <c:pt idx="9878">
                  <c:v>0.21786703601108035</c:v>
                </c:pt>
                <c:pt idx="9879">
                  <c:v>0.22120498614958448</c:v>
                </c:pt>
                <c:pt idx="9880">
                  <c:v>0.2317174515235457</c:v>
                </c:pt>
                <c:pt idx="9881">
                  <c:v>0.2332825484764543</c:v>
                </c:pt>
                <c:pt idx="9882">
                  <c:v>0.16759002770083103</c:v>
                </c:pt>
                <c:pt idx="9883">
                  <c:v>0.13821329639889196</c:v>
                </c:pt>
                <c:pt idx="9884">
                  <c:v>0.10247922437673131</c:v>
                </c:pt>
                <c:pt idx="9885">
                  <c:v>0.12573407202216066</c:v>
                </c:pt>
                <c:pt idx="9886">
                  <c:v>0.11882271468144044</c:v>
                </c:pt>
                <c:pt idx="9887">
                  <c:v>0.1451246537396122</c:v>
                </c:pt>
                <c:pt idx="9888">
                  <c:v>6.8975069252077567E-2</c:v>
                </c:pt>
                <c:pt idx="9889">
                  <c:v>7.6011080332409969E-2</c:v>
                </c:pt>
                <c:pt idx="9890">
                  <c:v>6.606648199445983E-2</c:v>
                </c:pt>
                <c:pt idx="9891">
                  <c:v>7.8919667590027706E-2</c:v>
                </c:pt>
                <c:pt idx="9892">
                  <c:v>6.3296398891966754E-2</c:v>
                </c:pt>
                <c:pt idx="9893">
                  <c:v>6.3684210526315788E-2</c:v>
                </c:pt>
                <c:pt idx="9894">
                  <c:v>5.8005540166204989E-2</c:v>
                </c:pt>
                <c:pt idx="9895">
                  <c:v>8.1357340720221605E-2</c:v>
                </c:pt>
                <c:pt idx="9896">
                  <c:v>6.4542936288088645E-2</c:v>
                </c:pt>
                <c:pt idx="9897">
                  <c:v>7.0221606648199444E-2</c:v>
                </c:pt>
                <c:pt idx="9898">
                  <c:v>6.4930747922437679E-2</c:v>
                </c:pt>
                <c:pt idx="9899">
                  <c:v>6.7313019390581721E-2</c:v>
                </c:pt>
                <c:pt idx="9900">
                  <c:v>5.9252077562326873E-2</c:v>
                </c:pt>
                <c:pt idx="9901">
                  <c:v>7.8448753462603882E-2</c:v>
                </c:pt>
                <c:pt idx="9902">
                  <c:v>6.8337950138504161E-2</c:v>
                </c:pt>
                <c:pt idx="9903">
                  <c:v>7.1246537396121884E-2</c:v>
                </c:pt>
                <c:pt idx="9904">
                  <c:v>6.5678670360110797E-2</c:v>
                </c:pt>
                <c:pt idx="9905">
                  <c:v>7.9196675900277014E-2</c:v>
                </c:pt>
                <c:pt idx="9906">
                  <c:v>0.06</c:v>
                </c:pt>
                <c:pt idx="9907">
                  <c:v>8.2105263157894737E-2</c:v>
                </c:pt>
                <c:pt idx="9908">
                  <c:v>6.5567867036011085E-2</c:v>
                </c:pt>
                <c:pt idx="9909">
                  <c:v>0.17242382271468143</c:v>
                </c:pt>
                <c:pt idx="9910">
                  <c:v>0.11817174515235457</c:v>
                </c:pt>
                <c:pt idx="9911">
                  <c:v>0.14590027700831024</c:v>
                </c:pt>
                <c:pt idx="9912">
                  <c:v>0.16824099722991689</c:v>
                </c:pt>
                <c:pt idx="9913">
                  <c:v>0.15207756232686981</c:v>
                </c:pt>
                <c:pt idx="9914">
                  <c:v>0.13573407202216067</c:v>
                </c:pt>
                <c:pt idx="9915">
                  <c:v>0.13019390581717452</c:v>
                </c:pt>
                <c:pt idx="9916">
                  <c:v>0.18777008310249307</c:v>
                </c:pt>
                <c:pt idx="9917">
                  <c:v>0.16624653739612189</c:v>
                </c:pt>
                <c:pt idx="9918">
                  <c:v>0.11993074792243767</c:v>
                </c:pt>
                <c:pt idx="9919">
                  <c:v>0.13088642659279778</c:v>
                </c:pt>
                <c:pt idx="9920">
                  <c:v>0.14876731301939058</c:v>
                </c:pt>
                <c:pt idx="9921">
                  <c:v>0.17944598337950138</c:v>
                </c:pt>
                <c:pt idx="9922">
                  <c:v>0.19479224376731302</c:v>
                </c:pt>
                <c:pt idx="9923">
                  <c:v>0.13642659279778394</c:v>
                </c:pt>
                <c:pt idx="9924">
                  <c:v>0.17110803324099724</c:v>
                </c:pt>
                <c:pt idx="9925">
                  <c:v>0.17326869806094183</c:v>
                </c:pt>
                <c:pt idx="9926">
                  <c:v>0.15494459833795013</c:v>
                </c:pt>
                <c:pt idx="9927">
                  <c:v>0.11993074792243767</c:v>
                </c:pt>
                <c:pt idx="9928">
                  <c:v>0.17948753462603878</c:v>
                </c:pt>
                <c:pt idx="9929">
                  <c:v>0.13101108033240996</c:v>
                </c:pt>
                <c:pt idx="9930">
                  <c:v>0.15511080332409971</c:v>
                </c:pt>
                <c:pt idx="9931">
                  <c:v>0.13655124653739611</c:v>
                </c:pt>
                <c:pt idx="9932">
                  <c:v>0.17117728531855955</c:v>
                </c:pt>
                <c:pt idx="9933">
                  <c:v>0.19500000000000001</c:v>
                </c:pt>
                <c:pt idx="9934">
                  <c:v>0.17339335180055401</c:v>
                </c:pt>
                <c:pt idx="9935">
                  <c:v>0.14901662049861497</c:v>
                </c:pt>
                <c:pt idx="9936">
                  <c:v>0</c:v>
                </c:pt>
                <c:pt idx="9937">
                  <c:v>0</c:v>
                </c:pt>
                <c:pt idx="9938">
                  <c:v>0</c:v>
                </c:pt>
                <c:pt idx="9939">
                  <c:v>5.5387811634349034E-2</c:v>
                </c:pt>
                <c:pt idx="9940">
                  <c:v>6.2313019390581717E-2</c:v>
                </c:pt>
                <c:pt idx="9941">
                  <c:v>5.8157894736842103E-2</c:v>
                </c:pt>
                <c:pt idx="9942">
                  <c:v>6.6468144044321331E-2</c:v>
                </c:pt>
                <c:pt idx="9943">
                  <c:v>7.5609418282548482E-2</c:v>
                </c:pt>
                <c:pt idx="9944">
                  <c:v>5.8157894736842103E-2</c:v>
                </c:pt>
                <c:pt idx="9945">
                  <c:v>6.2313019390581717E-2</c:v>
                </c:pt>
                <c:pt idx="9946">
                  <c:v>5.5387811634349034E-2</c:v>
                </c:pt>
                <c:pt idx="9947">
                  <c:v>6.314404432132964E-2</c:v>
                </c:pt>
                <c:pt idx="9948">
                  <c:v>7.5609418282548482E-2</c:v>
                </c:pt>
                <c:pt idx="9949">
                  <c:v>6.6468144044321331E-2</c:v>
                </c:pt>
                <c:pt idx="9950">
                  <c:v>5.621883656509695E-2</c:v>
                </c:pt>
                <c:pt idx="9951">
                  <c:v>5.4279778393351803E-2</c:v>
                </c:pt>
                <c:pt idx="9952">
                  <c:v>5.8988919667590026E-2</c:v>
                </c:pt>
                <c:pt idx="9953">
                  <c:v>3.8642659279778391E-2</c:v>
                </c:pt>
                <c:pt idx="9954">
                  <c:v>4.1052631578947368E-2</c:v>
                </c:pt>
                <c:pt idx="9955">
                  <c:v>4.121883656509695E-2</c:v>
                </c:pt>
                <c:pt idx="9956">
                  <c:v>4.018005540166205E-2</c:v>
                </c:pt>
                <c:pt idx="9957">
                  <c:v>3.862880886426593E-2</c:v>
                </c:pt>
                <c:pt idx="9958">
                  <c:v>3.5581717451523547E-2</c:v>
                </c:pt>
                <c:pt idx="9959">
                  <c:v>3.7590027700831023E-2</c:v>
                </c:pt>
                <c:pt idx="9960">
                  <c:v>4.3268698060941829E-2</c:v>
                </c:pt>
                <c:pt idx="9961">
                  <c:v>4.3407202216066483E-2</c:v>
                </c:pt>
                <c:pt idx="9962">
                  <c:v>4.1191135734072022E-2</c:v>
                </c:pt>
                <c:pt idx="9963">
                  <c:v>4.0318559556786704E-2</c:v>
                </c:pt>
                <c:pt idx="9964">
                  <c:v>4.1357340720221604E-2</c:v>
                </c:pt>
                <c:pt idx="9965">
                  <c:v>3.57202216066482E-2</c:v>
                </c:pt>
                <c:pt idx="9966">
                  <c:v>3.7728531855955677E-2</c:v>
                </c:pt>
                <c:pt idx="9967">
                  <c:v>3.8767313019390584E-2</c:v>
                </c:pt>
                <c:pt idx="9968">
                  <c:v>3.8781163434903045E-2</c:v>
                </c:pt>
                <c:pt idx="9969">
                  <c:v>4.1301939058171748E-2</c:v>
                </c:pt>
                <c:pt idx="9970">
                  <c:v>3.6703601108033244E-2</c:v>
                </c:pt>
                <c:pt idx="9971">
                  <c:v>3.9819944598337952E-2</c:v>
                </c:pt>
                <c:pt idx="9972">
                  <c:v>4.2340720221606648E-2</c:v>
                </c:pt>
                <c:pt idx="9973">
                  <c:v>4.4321329639889197E-2</c:v>
                </c:pt>
                <c:pt idx="9974">
                  <c:v>4.2105263157894736E-2</c:v>
                </c:pt>
                <c:pt idx="9975">
                  <c:v>5.398891966759003E-3</c:v>
                </c:pt>
                <c:pt idx="9976">
                  <c:v>0.14520775623268697</c:v>
                </c:pt>
                <c:pt idx="9977">
                  <c:v>0.13742382271468145</c:v>
                </c:pt>
                <c:pt idx="9978">
                  <c:v>0.16556786703601109</c:v>
                </c:pt>
                <c:pt idx="9979">
                  <c:v>0.15768698060941827</c:v>
                </c:pt>
                <c:pt idx="9980">
                  <c:v>0.14759002770083102</c:v>
                </c:pt>
                <c:pt idx="9981">
                  <c:v>0.16933518005540166</c:v>
                </c:pt>
                <c:pt idx="9982">
                  <c:v>0.1398060941828255</c:v>
                </c:pt>
                <c:pt idx="9983">
                  <c:v>0.16145429362880886</c:v>
                </c:pt>
                <c:pt idx="9984">
                  <c:v>0.14444598337950137</c:v>
                </c:pt>
                <c:pt idx="9985">
                  <c:v>0.17397506925207756</c:v>
                </c:pt>
                <c:pt idx="9986">
                  <c:v>0.15222991689750692</c:v>
                </c:pt>
                <c:pt idx="9987">
                  <c:v>0.16609418282548477</c:v>
                </c:pt>
                <c:pt idx="9988">
                  <c:v>0.1659972299168975</c:v>
                </c:pt>
                <c:pt idx="9989">
                  <c:v>0.15768698060941827</c:v>
                </c:pt>
                <c:pt idx="9990">
                  <c:v>0.14249307479224377</c:v>
                </c:pt>
                <c:pt idx="9991">
                  <c:v>0.18066481994459835</c:v>
                </c:pt>
                <c:pt idx="9992">
                  <c:v>0.18897506925207755</c:v>
                </c:pt>
                <c:pt idx="9993">
                  <c:v>0.13418282548476454</c:v>
                </c:pt>
                <c:pt idx="9994">
                  <c:v>0.13577562326869805</c:v>
                </c:pt>
                <c:pt idx="9995">
                  <c:v>0.15983379501385042</c:v>
                </c:pt>
                <c:pt idx="9996">
                  <c:v>0.14408587257617728</c:v>
                </c:pt>
                <c:pt idx="9997">
                  <c:v>0.18289473684210528</c:v>
                </c:pt>
                <c:pt idx="9998">
                  <c:v>0.16814404432132965</c:v>
                </c:pt>
                <c:pt idx="9999">
                  <c:v>0.19120498614958448</c:v>
                </c:pt>
                <c:pt idx="10000">
                  <c:v>0.14468144044321329</c:v>
                </c:pt>
                <c:pt idx="10001">
                  <c:v>0.18466759002770083</c:v>
                </c:pt>
                <c:pt idx="10002">
                  <c:v>0.19297783933518006</c:v>
                </c:pt>
                <c:pt idx="10003">
                  <c:v>0.16901662049861496</c:v>
                </c:pt>
                <c:pt idx="10004">
                  <c:v>0.13637119113573407</c:v>
                </c:pt>
                <c:pt idx="10005">
                  <c:v>0.16070637119113573</c:v>
                </c:pt>
                <c:pt idx="10006">
                  <c:v>0.13501385041551248</c:v>
                </c:pt>
                <c:pt idx="10007">
                  <c:v>0.12670360110803325</c:v>
                </c:pt>
                <c:pt idx="10008">
                  <c:v>0.15851800554016621</c:v>
                </c:pt>
                <c:pt idx="10009">
                  <c:v>0.15020775623268698</c:v>
                </c:pt>
                <c:pt idx="10010">
                  <c:v>0.17318559556786703</c:v>
                </c:pt>
                <c:pt idx="10011">
                  <c:v>0.18149584487534626</c:v>
                </c:pt>
                <c:pt idx="10012">
                  <c:v>0.17541551246537396</c:v>
                </c:pt>
                <c:pt idx="10013">
                  <c:v>0.13660664819944598</c:v>
                </c:pt>
                <c:pt idx="10014">
                  <c:v>0.18372576177285319</c:v>
                </c:pt>
                <c:pt idx="10015">
                  <c:v>0.1523545706371191</c:v>
                </c:pt>
                <c:pt idx="10016">
                  <c:v>0.12829639889196676</c:v>
                </c:pt>
                <c:pt idx="10017">
                  <c:v>0.16066481994459833</c:v>
                </c:pt>
                <c:pt idx="10018">
                  <c:v>0.18549861495844874</c:v>
                </c:pt>
                <c:pt idx="10019">
                  <c:v>0.15322714681440444</c:v>
                </c:pt>
                <c:pt idx="10020">
                  <c:v>0.137202216066482</c:v>
                </c:pt>
                <c:pt idx="10021">
                  <c:v>0.17718836565096954</c:v>
                </c:pt>
                <c:pt idx="10022">
                  <c:v>0.16153739612188367</c:v>
                </c:pt>
                <c:pt idx="10023">
                  <c:v>0.12889196675900277</c:v>
                </c:pt>
                <c:pt idx="10024">
                  <c:v>8.2437673130193907E-3</c:v>
                </c:pt>
                <c:pt idx="10025">
                  <c:v>7.4709141274238227E-3</c:v>
                </c:pt>
                <c:pt idx="10026">
                  <c:v>7.6315789473684207E-3</c:v>
                </c:pt>
                <c:pt idx="10027">
                  <c:v>9.944598337950139E-2</c:v>
                </c:pt>
                <c:pt idx="10028">
                  <c:v>8.1163434903047088E-2</c:v>
                </c:pt>
                <c:pt idx="10029">
                  <c:v>9.8891966759002775E-2</c:v>
                </c:pt>
                <c:pt idx="10030">
                  <c:v>9.944598337950139E-2</c:v>
                </c:pt>
                <c:pt idx="10031">
                  <c:v>8.1163434903047088E-2</c:v>
                </c:pt>
                <c:pt idx="10032">
                  <c:v>9.8891966759002775E-2</c:v>
                </c:pt>
                <c:pt idx="10033">
                  <c:v>0.13324099722991689</c:v>
                </c:pt>
                <c:pt idx="10034">
                  <c:v>0.13878116343490304</c:v>
                </c:pt>
                <c:pt idx="10035">
                  <c:v>0.13407202216066483</c:v>
                </c:pt>
                <c:pt idx="10036">
                  <c:v>0.13961218836565098</c:v>
                </c:pt>
                <c:pt idx="10037">
                  <c:v>0.13005540166204987</c:v>
                </c:pt>
                <c:pt idx="10038">
                  <c:v>0.15221606648199446</c:v>
                </c:pt>
                <c:pt idx="10039">
                  <c:v>0.17673130193905817</c:v>
                </c:pt>
                <c:pt idx="10040">
                  <c:v>0.13005540166204987</c:v>
                </c:pt>
                <c:pt idx="10041">
                  <c:v>0.15221606648199446</c:v>
                </c:pt>
                <c:pt idx="10042">
                  <c:v>0.17673130193905817</c:v>
                </c:pt>
                <c:pt idx="10043">
                  <c:v>0.15373961218836565</c:v>
                </c:pt>
                <c:pt idx="10044">
                  <c:v>0.13213296398891966</c:v>
                </c:pt>
                <c:pt idx="10045">
                  <c:v>0.17825484764542937</c:v>
                </c:pt>
                <c:pt idx="10046">
                  <c:v>0.34903047091412742</c:v>
                </c:pt>
                <c:pt idx="10047">
                  <c:v>0.35457063711911357</c:v>
                </c:pt>
                <c:pt idx="10048">
                  <c:v>0.3587257617728532</c:v>
                </c:pt>
                <c:pt idx="10049">
                  <c:v>0.12193905817174515</c:v>
                </c:pt>
                <c:pt idx="10050">
                  <c:v>0.15116343490304709</c:v>
                </c:pt>
                <c:pt idx="10051">
                  <c:v>0.13440443213296399</c:v>
                </c:pt>
                <c:pt idx="10052">
                  <c:v>0.12221606648199446</c:v>
                </c:pt>
                <c:pt idx="10053">
                  <c:v>0.15144044321329639</c:v>
                </c:pt>
                <c:pt idx="10054">
                  <c:v>0.13468144044321329</c:v>
                </c:pt>
                <c:pt idx="10055">
                  <c:v>0.13551246537396122</c:v>
                </c:pt>
                <c:pt idx="10056">
                  <c:v>7.4778393351800559E-2</c:v>
                </c:pt>
              </c:numCache>
            </c:numRef>
          </c:yVal>
          <c:smooth val="0"/>
          <c:extLst>
            <c:ext xmlns:c16="http://schemas.microsoft.com/office/drawing/2014/chart" uri="{C3380CC4-5D6E-409C-BE32-E72D297353CC}">
              <c16:uniqueId val="{00000001-EB61-4D47-AAC7-1622A3649FC1}"/>
            </c:ext>
          </c:extLst>
        </c:ser>
        <c:dLbls>
          <c:showLegendKey val="0"/>
          <c:showVal val="0"/>
          <c:showCatName val="0"/>
          <c:showSerName val="0"/>
          <c:showPercent val="0"/>
          <c:showBubbleSize val="0"/>
        </c:dLbls>
        <c:axId val="1176098879"/>
        <c:axId val="1176101279"/>
      </c:scatterChart>
      <c:valAx>
        <c:axId val="11760988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6101279"/>
        <c:crosses val="autoZero"/>
        <c:crossBetween val="midCat"/>
      </c:valAx>
      <c:valAx>
        <c:axId val="1176101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60988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ENGINE CYLINDERS VS MSRP</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'SCATTER-PLOT-AGAINST-MSRP'!$AD$2:$AD$10058</c:f>
              <c:numCache>
                <c:formatCode>General</c:formatCode>
                <c:ptCount val="10057"/>
                <c:pt idx="0">
                  <c:v>0.6</c:v>
                </c:pt>
                <c:pt idx="1">
                  <c:v>0.6</c:v>
                </c:pt>
                <c:pt idx="2">
                  <c:v>0.6</c:v>
                </c:pt>
                <c:pt idx="3">
                  <c:v>0.6</c:v>
                </c:pt>
                <c:pt idx="4">
                  <c:v>0.6</c:v>
                </c:pt>
                <c:pt idx="5">
                  <c:v>0.6</c:v>
                </c:pt>
                <c:pt idx="6">
                  <c:v>0.6</c:v>
                </c:pt>
                <c:pt idx="7">
                  <c:v>0.6</c:v>
                </c:pt>
                <c:pt idx="8">
                  <c:v>0.6</c:v>
                </c:pt>
                <c:pt idx="9">
                  <c:v>0.6</c:v>
                </c:pt>
                <c:pt idx="10">
                  <c:v>0.6</c:v>
                </c:pt>
                <c:pt idx="11">
                  <c:v>0.6</c:v>
                </c:pt>
                <c:pt idx="12">
                  <c:v>0.6</c:v>
                </c:pt>
                <c:pt idx="13">
                  <c:v>0.6</c:v>
                </c:pt>
                <c:pt idx="14">
                  <c:v>0.6</c:v>
                </c:pt>
                <c:pt idx="15">
                  <c:v>0.6</c:v>
                </c:pt>
                <c:pt idx="16">
                  <c:v>0.6</c:v>
                </c:pt>
                <c:pt idx="17">
                  <c:v>0.6</c:v>
                </c:pt>
                <c:pt idx="18">
                  <c:v>0.6</c:v>
                </c:pt>
                <c:pt idx="19">
                  <c:v>0.6</c:v>
                </c:pt>
                <c:pt idx="20">
                  <c:v>0.6</c:v>
                </c:pt>
                <c:pt idx="21">
                  <c:v>0.6</c:v>
                </c:pt>
                <c:pt idx="22">
                  <c:v>0.6</c:v>
                </c:pt>
                <c:pt idx="23">
                  <c:v>0.6</c:v>
                </c:pt>
                <c:pt idx="24">
                  <c:v>0.6</c:v>
                </c:pt>
                <c:pt idx="25">
                  <c:v>0.6</c:v>
                </c:pt>
                <c:pt idx="26">
                  <c:v>0.6</c:v>
                </c:pt>
                <c:pt idx="27">
                  <c:v>0.6</c:v>
                </c:pt>
                <c:pt idx="28">
                  <c:v>0.6</c:v>
                </c:pt>
                <c:pt idx="29">
                  <c:v>0.6</c:v>
                </c:pt>
                <c:pt idx="30">
                  <c:v>0.6</c:v>
                </c:pt>
                <c:pt idx="31">
                  <c:v>0.6</c:v>
                </c:pt>
                <c:pt idx="32">
                  <c:v>0.2</c:v>
                </c:pt>
                <c:pt idx="33">
                  <c:v>0.2</c:v>
                </c:pt>
                <c:pt idx="34">
                  <c:v>0.2</c:v>
                </c:pt>
                <c:pt idx="35">
                  <c:v>0.2</c:v>
                </c:pt>
                <c:pt idx="36">
                  <c:v>0.6</c:v>
                </c:pt>
                <c:pt idx="37">
                  <c:v>0.6</c:v>
                </c:pt>
                <c:pt idx="38">
                  <c:v>0.2</c:v>
                </c:pt>
                <c:pt idx="39">
                  <c:v>0.2</c:v>
                </c:pt>
                <c:pt idx="40">
                  <c:v>0.6</c:v>
                </c:pt>
                <c:pt idx="41">
                  <c:v>0.2</c:v>
                </c:pt>
                <c:pt idx="42">
                  <c:v>0.2</c:v>
                </c:pt>
                <c:pt idx="43">
                  <c:v>0.6</c:v>
                </c:pt>
                <c:pt idx="44">
                  <c:v>0.2</c:v>
                </c:pt>
                <c:pt idx="45">
                  <c:v>0.2</c:v>
                </c:pt>
                <c:pt idx="46">
                  <c:v>0.6</c:v>
                </c:pt>
                <c:pt idx="47">
                  <c:v>0.2</c:v>
                </c:pt>
                <c:pt idx="48">
                  <c:v>0.6</c:v>
                </c:pt>
                <c:pt idx="49">
                  <c:v>0.6</c:v>
                </c:pt>
                <c:pt idx="50">
                  <c:v>0.6</c:v>
                </c:pt>
                <c:pt idx="51">
                  <c:v>0.6</c:v>
                </c:pt>
                <c:pt idx="52">
                  <c:v>0.6</c:v>
                </c:pt>
                <c:pt idx="53">
                  <c:v>0.6</c:v>
                </c:pt>
                <c:pt idx="54">
                  <c:v>0.2</c:v>
                </c:pt>
                <c:pt idx="55">
                  <c:v>0.2</c:v>
                </c:pt>
                <c:pt idx="56">
                  <c:v>0.2</c:v>
                </c:pt>
                <c:pt idx="57">
                  <c:v>0.2</c:v>
                </c:pt>
                <c:pt idx="58">
                  <c:v>0.4</c:v>
                </c:pt>
                <c:pt idx="59">
                  <c:v>0.4</c:v>
                </c:pt>
                <c:pt idx="60">
                  <c:v>0.4</c:v>
                </c:pt>
                <c:pt idx="61">
                  <c:v>0.4</c:v>
                </c:pt>
                <c:pt idx="62">
                  <c:v>0.4</c:v>
                </c:pt>
                <c:pt idx="63">
                  <c:v>0.4</c:v>
                </c:pt>
                <c:pt idx="64">
                  <c:v>0.2</c:v>
                </c:pt>
                <c:pt idx="65">
                  <c:v>0.2</c:v>
                </c:pt>
                <c:pt idx="66">
                  <c:v>0.6</c:v>
                </c:pt>
                <c:pt idx="67">
                  <c:v>0.2</c:v>
                </c:pt>
                <c:pt idx="68">
                  <c:v>0.2</c:v>
                </c:pt>
                <c:pt idx="69">
                  <c:v>0.6</c:v>
                </c:pt>
                <c:pt idx="70">
                  <c:v>0.2</c:v>
                </c:pt>
                <c:pt idx="71">
                  <c:v>0.2</c:v>
                </c:pt>
                <c:pt idx="72">
                  <c:v>0.6</c:v>
                </c:pt>
                <c:pt idx="73">
                  <c:v>0.6</c:v>
                </c:pt>
                <c:pt idx="74">
                  <c:v>0.2</c:v>
                </c:pt>
                <c:pt idx="75">
                  <c:v>0.2</c:v>
                </c:pt>
                <c:pt idx="76">
                  <c:v>0.2</c:v>
                </c:pt>
                <c:pt idx="77">
                  <c:v>0.2</c:v>
                </c:pt>
                <c:pt idx="78">
                  <c:v>0.6</c:v>
                </c:pt>
                <c:pt idx="79">
                  <c:v>0.6</c:v>
                </c:pt>
                <c:pt idx="80">
                  <c:v>0.2</c:v>
                </c:pt>
                <c:pt idx="81">
                  <c:v>0.2</c:v>
                </c:pt>
                <c:pt idx="82">
                  <c:v>0.2</c:v>
                </c:pt>
                <c:pt idx="83">
                  <c:v>0.6</c:v>
                </c:pt>
                <c:pt idx="84">
                  <c:v>0.2</c:v>
                </c:pt>
                <c:pt idx="85">
                  <c:v>0.2</c:v>
                </c:pt>
                <c:pt idx="86">
                  <c:v>0.2</c:v>
                </c:pt>
                <c:pt idx="87">
                  <c:v>0.2</c:v>
                </c:pt>
                <c:pt idx="88">
                  <c:v>0.2</c:v>
                </c:pt>
                <c:pt idx="89">
                  <c:v>0.2</c:v>
                </c:pt>
                <c:pt idx="90">
                  <c:v>0.2</c:v>
                </c:pt>
                <c:pt idx="91">
                  <c:v>0.2</c:v>
                </c:pt>
                <c:pt idx="92">
                  <c:v>0.2</c:v>
                </c:pt>
                <c:pt idx="93">
                  <c:v>0.2</c:v>
                </c:pt>
                <c:pt idx="94">
                  <c:v>0.2</c:v>
                </c:pt>
                <c:pt idx="95">
                  <c:v>0.2</c:v>
                </c:pt>
                <c:pt idx="96">
                  <c:v>0.2</c:v>
                </c:pt>
                <c:pt idx="97">
                  <c:v>0.2</c:v>
                </c:pt>
                <c:pt idx="98">
                  <c:v>0.2</c:v>
                </c:pt>
                <c:pt idx="99">
                  <c:v>0.2</c:v>
                </c:pt>
                <c:pt idx="100">
                  <c:v>0.2</c:v>
                </c:pt>
                <c:pt idx="101">
                  <c:v>0.2</c:v>
                </c:pt>
                <c:pt idx="102">
                  <c:v>0.2</c:v>
                </c:pt>
                <c:pt idx="103">
                  <c:v>0.2</c:v>
                </c:pt>
                <c:pt idx="104">
                  <c:v>0.2</c:v>
                </c:pt>
                <c:pt idx="105">
                  <c:v>0.2</c:v>
                </c:pt>
                <c:pt idx="106">
                  <c:v>0.2</c:v>
                </c:pt>
                <c:pt idx="107">
                  <c:v>0.2</c:v>
                </c:pt>
                <c:pt idx="108">
                  <c:v>0.2</c:v>
                </c:pt>
                <c:pt idx="109">
                  <c:v>0.2</c:v>
                </c:pt>
                <c:pt idx="110">
                  <c:v>0.2</c:v>
                </c:pt>
                <c:pt idx="111">
                  <c:v>0.2</c:v>
                </c:pt>
                <c:pt idx="112">
                  <c:v>0.2</c:v>
                </c:pt>
                <c:pt idx="113">
                  <c:v>0.2</c:v>
                </c:pt>
                <c:pt idx="114">
                  <c:v>0.2</c:v>
                </c:pt>
                <c:pt idx="115">
                  <c:v>0.2</c:v>
                </c:pt>
                <c:pt idx="116">
                  <c:v>0.2</c:v>
                </c:pt>
                <c:pt idx="117">
                  <c:v>0.2</c:v>
                </c:pt>
                <c:pt idx="118">
                  <c:v>0.2</c:v>
                </c:pt>
                <c:pt idx="119">
                  <c:v>0.2</c:v>
                </c:pt>
                <c:pt idx="120">
                  <c:v>0.2</c:v>
                </c:pt>
                <c:pt idx="121">
                  <c:v>0.2</c:v>
                </c:pt>
                <c:pt idx="122">
                  <c:v>0.2</c:v>
                </c:pt>
                <c:pt idx="123">
                  <c:v>0.2</c:v>
                </c:pt>
                <c:pt idx="124">
                  <c:v>0.6</c:v>
                </c:pt>
                <c:pt idx="125">
                  <c:v>0.2</c:v>
                </c:pt>
                <c:pt idx="126">
                  <c:v>0.2</c:v>
                </c:pt>
                <c:pt idx="127">
                  <c:v>0.2</c:v>
                </c:pt>
                <c:pt idx="128">
                  <c:v>0.6</c:v>
                </c:pt>
                <c:pt idx="129">
                  <c:v>0.6</c:v>
                </c:pt>
                <c:pt idx="130">
                  <c:v>0.2</c:v>
                </c:pt>
                <c:pt idx="131">
                  <c:v>0.2</c:v>
                </c:pt>
                <c:pt idx="132">
                  <c:v>0.6</c:v>
                </c:pt>
                <c:pt idx="133">
                  <c:v>0.2</c:v>
                </c:pt>
                <c:pt idx="134">
                  <c:v>0.6</c:v>
                </c:pt>
                <c:pt idx="135">
                  <c:v>0.2</c:v>
                </c:pt>
                <c:pt idx="136">
                  <c:v>0.2</c:v>
                </c:pt>
                <c:pt idx="137">
                  <c:v>0.2</c:v>
                </c:pt>
                <c:pt idx="138">
                  <c:v>0.6</c:v>
                </c:pt>
                <c:pt idx="139">
                  <c:v>0.2</c:v>
                </c:pt>
                <c:pt idx="140">
                  <c:v>0.2</c:v>
                </c:pt>
                <c:pt idx="141">
                  <c:v>0.2</c:v>
                </c:pt>
                <c:pt idx="142">
                  <c:v>0.6</c:v>
                </c:pt>
                <c:pt idx="143">
                  <c:v>0.2</c:v>
                </c:pt>
                <c:pt idx="144">
                  <c:v>0.2</c:v>
                </c:pt>
                <c:pt idx="145">
                  <c:v>0.2</c:v>
                </c:pt>
                <c:pt idx="146">
                  <c:v>0.2</c:v>
                </c:pt>
                <c:pt idx="147">
                  <c:v>0.2</c:v>
                </c:pt>
                <c:pt idx="148">
                  <c:v>0.2</c:v>
                </c:pt>
                <c:pt idx="149">
                  <c:v>0.2</c:v>
                </c:pt>
                <c:pt idx="150">
                  <c:v>0.6</c:v>
                </c:pt>
                <c:pt idx="151">
                  <c:v>0.2</c:v>
                </c:pt>
                <c:pt idx="152">
                  <c:v>0.2</c:v>
                </c:pt>
                <c:pt idx="153">
                  <c:v>0.2</c:v>
                </c:pt>
                <c:pt idx="154">
                  <c:v>0.2</c:v>
                </c:pt>
                <c:pt idx="155">
                  <c:v>0.2</c:v>
                </c:pt>
                <c:pt idx="156">
                  <c:v>0.2</c:v>
                </c:pt>
                <c:pt idx="157">
                  <c:v>0.6</c:v>
                </c:pt>
                <c:pt idx="158">
                  <c:v>0.6</c:v>
                </c:pt>
                <c:pt idx="159">
                  <c:v>0.2</c:v>
                </c:pt>
                <c:pt idx="160">
                  <c:v>0.6</c:v>
                </c:pt>
                <c:pt idx="161">
                  <c:v>0.6</c:v>
                </c:pt>
                <c:pt idx="162">
                  <c:v>0.6</c:v>
                </c:pt>
                <c:pt idx="163">
                  <c:v>0.6</c:v>
                </c:pt>
                <c:pt idx="164">
                  <c:v>0.6</c:v>
                </c:pt>
                <c:pt idx="165">
                  <c:v>0.6</c:v>
                </c:pt>
                <c:pt idx="166">
                  <c:v>0.6</c:v>
                </c:pt>
                <c:pt idx="167">
                  <c:v>0.6</c:v>
                </c:pt>
                <c:pt idx="168">
                  <c:v>0.6</c:v>
                </c:pt>
                <c:pt idx="169">
                  <c:v>0.4</c:v>
                </c:pt>
                <c:pt idx="170">
                  <c:v>0.4</c:v>
                </c:pt>
                <c:pt idx="171">
                  <c:v>0.6</c:v>
                </c:pt>
                <c:pt idx="172">
                  <c:v>0.6</c:v>
                </c:pt>
                <c:pt idx="173">
                  <c:v>0.6</c:v>
                </c:pt>
                <c:pt idx="174">
                  <c:v>0.6</c:v>
                </c:pt>
                <c:pt idx="175">
                  <c:v>0.6</c:v>
                </c:pt>
                <c:pt idx="176">
                  <c:v>0.6</c:v>
                </c:pt>
                <c:pt idx="177">
                  <c:v>0.6</c:v>
                </c:pt>
                <c:pt idx="178">
                  <c:v>0.6</c:v>
                </c:pt>
                <c:pt idx="179">
                  <c:v>0.6</c:v>
                </c:pt>
                <c:pt idx="180">
                  <c:v>0.6</c:v>
                </c:pt>
                <c:pt idx="181">
                  <c:v>0.6</c:v>
                </c:pt>
                <c:pt idx="182">
                  <c:v>0.4</c:v>
                </c:pt>
                <c:pt idx="183">
                  <c:v>0.6</c:v>
                </c:pt>
                <c:pt idx="184">
                  <c:v>0.6</c:v>
                </c:pt>
                <c:pt idx="185">
                  <c:v>0.6</c:v>
                </c:pt>
                <c:pt idx="186">
                  <c:v>0.6</c:v>
                </c:pt>
                <c:pt idx="187">
                  <c:v>0.6</c:v>
                </c:pt>
                <c:pt idx="188">
                  <c:v>0.6</c:v>
                </c:pt>
                <c:pt idx="189">
                  <c:v>0.6</c:v>
                </c:pt>
                <c:pt idx="190">
                  <c:v>0.6</c:v>
                </c:pt>
                <c:pt idx="191">
                  <c:v>0.6</c:v>
                </c:pt>
                <c:pt idx="192">
                  <c:v>0.6</c:v>
                </c:pt>
                <c:pt idx="193">
                  <c:v>0.6</c:v>
                </c:pt>
                <c:pt idx="194">
                  <c:v>0.6</c:v>
                </c:pt>
                <c:pt idx="195">
                  <c:v>0.6</c:v>
                </c:pt>
                <c:pt idx="196">
                  <c:v>0.6</c:v>
                </c:pt>
                <c:pt idx="197">
                  <c:v>0.6</c:v>
                </c:pt>
                <c:pt idx="198">
                  <c:v>0.6</c:v>
                </c:pt>
                <c:pt idx="199">
                  <c:v>0.6</c:v>
                </c:pt>
                <c:pt idx="200">
                  <c:v>0.6</c:v>
                </c:pt>
                <c:pt idx="201">
                  <c:v>0.6</c:v>
                </c:pt>
                <c:pt idx="202">
                  <c:v>0.6</c:v>
                </c:pt>
                <c:pt idx="203">
                  <c:v>0.6</c:v>
                </c:pt>
                <c:pt idx="204">
                  <c:v>0.6</c:v>
                </c:pt>
                <c:pt idx="205">
                  <c:v>0.6</c:v>
                </c:pt>
                <c:pt idx="206">
                  <c:v>0.6</c:v>
                </c:pt>
                <c:pt idx="207">
                  <c:v>0.6</c:v>
                </c:pt>
                <c:pt idx="208">
                  <c:v>0.6</c:v>
                </c:pt>
                <c:pt idx="209">
                  <c:v>0.6</c:v>
                </c:pt>
                <c:pt idx="210">
                  <c:v>0.6</c:v>
                </c:pt>
                <c:pt idx="211">
                  <c:v>0.6</c:v>
                </c:pt>
                <c:pt idx="212">
                  <c:v>0.6</c:v>
                </c:pt>
                <c:pt idx="213">
                  <c:v>0.6</c:v>
                </c:pt>
                <c:pt idx="214">
                  <c:v>0.6</c:v>
                </c:pt>
                <c:pt idx="215">
                  <c:v>0.6</c:v>
                </c:pt>
                <c:pt idx="216">
                  <c:v>0.6</c:v>
                </c:pt>
                <c:pt idx="217">
                  <c:v>0.6</c:v>
                </c:pt>
                <c:pt idx="218">
                  <c:v>0.6</c:v>
                </c:pt>
                <c:pt idx="219">
                  <c:v>0.6</c:v>
                </c:pt>
                <c:pt idx="220">
                  <c:v>0.6</c:v>
                </c:pt>
                <c:pt idx="221">
                  <c:v>0.6</c:v>
                </c:pt>
                <c:pt idx="222">
                  <c:v>0.6</c:v>
                </c:pt>
                <c:pt idx="223">
                  <c:v>0.6</c:v>
                </c:pt>
                <c:pt idx="224">
                  <c:v>0.6</c:v>
                </c:pt>
                <c:pt idx="225">
                  <c:v>0.6</c:v>
                </c:pt>
                <c:pt idx="226">
                  <c:v>0.6</c:v>
                </c:pt>
                <c:pt idx="227">
                  <c:v>0.6</c:v>
                </c:pt>
                <c:pt idx="228">
                  <c:v>0.6</c:v>
                </c:pt>
                <c:pt idx="229">
                  <c:v>0.6</c:v>
                </c:pt>
                <c:pt idx="230">
                  <c:v>0.6</c:v>
                </c:pt>
                <c:pt idx="231">
                  <c:v>0.6</c:v>
                </c:pt>
                <c:pt idx="232">
                  <c:v>0.6</c:v>
                </c:pt>
                <c:pt idx="233">
                  <c:v>0.6</c:v>
                </c:pt>
                <c:pt idx="234">
                  <c:v>0.6</c:v>
                </c:pt>
                <c:pt idx="235">
                  <c:v>0.6</c:v>
                </c:pt>
                <c:pt idx="236">
                  <c:v>0.6</c:v>
                </c:pt>
                <c:pt idx="237">
                  <c:v>0.6</c:v>
                </c:pt>
                <c:pt idx="238">
                  <c:v>0.6</c:v>
                </c:pt>
                <c:pt idx="239">
                  <c:v>0.6</c:v>
                </c:pt>
                <c:pt idx="240">
                  <c:v>0.6</c:v>
                </c:pt>
                <c:pt idx="241">
                  <c:v>0.6</c:v>
                </c:pt>
                <c:pt idx="242">
                  <c:v>0.6</c:v>
                </c:pt>
                <c:pt idx="243">
                  <c:v>0.6</c:v>
                </c:pt>
                <c:pt idx="244">
                  <c:v>0.6</c:v>
                </c:pt>
                <c:pt idx="245">
                  <c:v>0.6</c:v>
                </c:pt>
                <c:pt idx="246">
                  <c:v>0.2</c:v>
                </c:pt>
                <c:pt idx="247">
                  <c:v>0.2</c:v>
                </c:pt>
                <c:pt idx="248">
                  <c:v>0.2</c:v>
                </c:pt>
                <c:pt idx="249">
                  <c:v>0.2</c:v>
                </c:pt>
                <c:pt idx="250">
                  <c:v>0.2</c:v>
                </c:pt>
                <c:pt idx="251">
                  <c:v>0.6</c:v>
                </c:pt>
                <c:pt idx="252">
                  <c:v>0.6</c:v>
                </c:pt>
                <c:pt idx="253">
                  <c:v>0.6</c:v>
                </c:pt>
                <c:pt idx="254">
                  <c:v>0.6</c:v>
                </c:pt>
                <c:pt idx="255">
                  <c:v>0.6</c:v>
                </c:pt>
                <c:pt idx="256">
                  <c:v>0.6</c:v>
                </c:pt>
                <c:pt idx="257">
                  <c:v>0.6</c:v>
                </c:pt>
                <c:pt idx="258">
                  <c:v>0.6</c:v>
                </c:pt>
                <c:pt idx="259">
                  <c:v>0.6</c:v>
                </c:pt>
                <c:pt idx="260">
                  <c:v>0.6</c:v>
                </c:pt>
                <c:pt idx="261">
                  <c:v>0.6</c:v>
                </c:pt>
                <c:pt idx="262">
                  <c:v>0.6</c:v>
                </c:pt>
                <c:pt idx="263">
                  <c:v>0.6</c:v>
                </c:pt>
                <c:pt idx="264">
                  <c:v>0.6</c:v>
                </c:pt>
                <c:pt idx="265">
                  <c:v>0.6</c:v>
                </c:pt>
                <c:pt idx="266">
                  <c:v>0.6</c:v>
                </c:pt>
                <c:pt idx="267">
                  <c:v>0.6</c:v>
                </c:pt>
                <c:pt idx="268">
                  <c:v>0.6</c:v>
                </c:pt>
                <c:pt idx="269">
                  <c:v>0.6</c:v>
                </c:pt>
                <c:pt idx="270">
                  <c:v>0.6</c:v>
                </c:pt>
                <c:pt idx="271">
                  <c:v>0.6</c:v>
                </c:pt>
                <c:pt idx="272">
                  <c:v>0.6</c:v>
                </c:pt>
                <c:pt idx="273">
                  <c:v>0.6</c:v>
                </c:pt>
                <c:pt idx="274">
                  <c:v>0.6</c:v>
                </c:pt>
                <c:pt idx="275">
                  <c:v>0.6</c:v>
                </c:pt>
                <c:pt idx="276">
                  <c:v>0.6</c:v>
                </c:pt>
                <c:pt idx="277">
                  <c:v>0.6</c:v>
                </c:pt>
                <c:pt idx="278">
                  <c:v>0.6</c:v>
                </c:pt>
                <c:pt idx="279">
                  <c:v>0.6</c:v>
                </c:pt>
                <c:pt idx="280">
                  <c:v>0.6</c:v>
                </c:pt>
                <c:pt idx="281">
                  <c:v>0.6</c:v>
                </c:pt>
                <c:pt idx="282">
                  <c:v>0.6</c:v>
                </c:pt>
                <c:pt idx="283">
                  <c:v>0.6</c:v>
                </c:pt>
                <c:pt idx="284">
                  <c:v>0.6</c:v>
                </c:pt>
                <c:pt idx="285">
                  <c:v>0.6</c:v>
                </c:pt>
                <c:pt idx="286">
                  <c:v>0.6</c:v>
                </c:pt>
                <c:pt idx="287">
                  <c:v>0.6</c:v>
                </c:pt>
                <c:pt idx="288">
                  <c:v>0.6</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0.6</c:v>
                </c:pt>
                <c:pt idx="303">
                  <c:v>0.6</c:v>
                </c:pt>
                <c:pt idx="304">
                  <c:v>0.6</c:v>
                </c:pt>
                <c:pt idx="305">
                  <c:v>0.6</c:v>
                </c:pt>
                <c:pt idx="306">
                  <c:v>0.6</c:v>
                </c:pt>
                <c:pt idx="307">
                  <c:v>0.6</c:v>
                </c:pt>
                <c:pt idx="308">
                  <c:v>0.6</c:v>
                </c:pt>
                <c:pt idx="309">
                  <c:v>0.6</c:v>
                </c:pt>
                <c:pt idx="310">
                  <c:v>0.6</c:v>
                </c:pt>
                <c:pt idx="311">
                  <c:v>0.6</c:v>
                </c:pt>
                <c:pt idx="312">
                  <c:v>0.6</c:v>
                </c:pt>
                <c:pt idx="313">
                  <c:v>0.6</c:v>
                </c:pt>
                <c:pt idx="314">
                  <c:v>0.6</c:v>
                </c:pt>
                <c:pt idx="315">
                  <c:v>0.6</c:v>
                </c:pt>
                <c:pt idx="316">
                  <c:v>0.6</c:v>
                </c:pt>
                <c:pt idx="317">
                  <c:v>0.6</c:v>
                </c:pt>
                <c:pt idx="318">
                  <c:v>0.6</c:v>
                </c:pt>
                <c:pt idx="319">
                  <c:v>0.6</c:v>
                </c:pt>
                <c:pt idx="320">
                  <c:v>0.6</c:v>
                </c:pt>
                <c:pt idx="321">
                  <c:v>0.6</c:v>
                </c:pt>
                <c:pt idx="322">
                  <c:v>0.6</c:v>
                </c:pt>
                <c:pt idx="323">
                  <c:v>0.6</c:v>
                </c:pt>
                <c:pt idx="324">
                  <c:v>0.6</c:v>
                </c:pt>
                <c:pt idx="325">
                  <c:v>0.6</c:v>
                </c:pt>
                <c:pt idx="326">
                  <c:v>0.6</c:v>
                </c:pt>
                <c:pt idx="327">
                  <c:v>0.6</c:v>
                </c:pt>
                <c:pt idx="328">
                  <c:v>0.6</c:v>
                </c:pt>
                <c:pt idx="329">
                  <c:v>0.6</c:v>
                </c:pt>
                <c:pt idx="330">
                  <c:v>0.6</c:v>
                </c:pt>
                <c:pt idx="331">
                  <c:v>0.6</c:v>
                </c:pt>
                <c:pt idx="332">
                  <c:v>0.6</c:v>
                </c:pt>
                <c:pt idx="333">
                  <c:v>0.6</c:v>
                </c:pt>
                <c:pt idx="334">
                  <c:v>0.6</c:v>
                </c:pt>
                <c:pt idx="335">
                  <c:v>0.6</c:v>
                </c:pt>
                <c:pt idx="336">
                  <c:v>0.6</c:v>
                </c:pt>
                <c:pt idx="337">
                  <c:v>0.6</c:v>
                </c:pt>
                <c:pt idx="338">
                  <c:v>0.6</c:v>
                </c:pt>
                <c:pt idx="339">
                  <c:v>0.6</c:v>
                </c:pt>
                <c:pt idx="340">
                  <c:v>0.6</c:v>
                </c:pt>
                <c:pt idx="341">
                  <c:v>0.6</c:v>
                </c:pt>
                <c:pt idx="342">
                  <c:v>0.6</c:v>
                </c:pt>
                <c:pt idx="343">
                  <c:v>0.6</c:v>
                </c:pt>
                <c:pt idx="344">
                  <c:v>0.6</c:v>
                </c:pt>
                <c:pt idx="345">
                  <c:v>0.6</c:v>
                </c:pt>
                <c:pt idx="346">
                  <c:v>0.6</c:v>
                </c:pt>
                <c:pt idx="347">
                  <c:v>0.6</c:v>
                </c:pt>
                <c:pt idx="348">
                  <c:v>0.6</c:v>
                </c:pt>
                <c:pt idx="349">
                  <c:v>0.6</c:v>
                </c:pt>
                <c:pt idx="350">
                  <c:v>0.6</c:v>
                </c:pt>
                <c:pt idx="351">
                  <c:v>0.6</c:v>
                </c:pt>
                <c:pt idx="352">
                  <c:v>0.6</c:v>
                </c:pt>
                <c:pt idx="353">
                  <c:v>0.2</c:v>
                </c:pt>
                <c:pt idx="354">
                  <c:v>0.2</c:v>
                </c:pt>
                <c:pt idx="355">
                  <c:v>0.2</c:v>
                </c:pt>
                <c:pt idx="356">
                  <c:v>0.2</c:v>
                </c:pt>
                <c:pt idx="357">
                  <c:v>0.2</c:v>
                </c:pt>
                <c:pt idx="358">
                  <c:v>0.2</c:v>
                </c:pt>
                <c:pt idx="359">
                  <c:v>0.2</c:v>
                </c:pt>
                <c:pt idx="360">
                  <c:v>0.2</c:v>
                </c:pt>
                <c:pt idx="361">
                  <c:v>0.2</c:v>
                </c:pt>
                <c:pt idx="362">
                  <c:v>0.2</c:v>
                </c:pt>
                <c:pt idx="363">
                  <c:v>0.2</c:v>
                </c:pt>
                <c:pt idx="364">
                  <c:v>0.2</c:v>
                </c:pt>
                <c:pt idx="365">
                  <c:v>0.2</c:v>
                </c:pt>
                <c:pt idx="366">
                  <c:v>0.2</c:v>
                </c:pt>
                <c:pt idx="367">
                  <c:v>0.2</c:v>
                </c:pt>
                <c:pt idx="368">
                  <c:v>0.2</c:v>
                </c:pt>
                <c:pt idx="369">
                  <c:v>0.2</c:v>
                </c:pt>
                <c:pt idx="370">
                  <c:v>0.2</c:v>
                </c:pt>
                <c:pt idx="371">
                  <c:v>0.2</c:v>
                </c:pt>
                <c:pt idx="372">
                  <c:v>0.2</c:v>
                </c:pt>
                <c:pt idx="373">
                  <c:v>0.2</c:v>
                </c:pt>
                <c:pt idx="374">
                  <c:v>0.2</c:v>
                </c:pt>
                <c:pt idx="375">
                  <c:v>0.2</c:v>
                </c:pt>
                <c:pt idx="376">
                  <c:v>0.2</c:v>
                </c:pt>
                <c:pt idx="377">
                  <c:v>0.2</c:v>
                </c:pt>
                <c:pt idx="378">
                  <c:v>0.2</c:v>
                </c:pt>
                <c:pt idx="379">
                  <c:v>0.2</c:v>
                </c:pt>
                <c:pt idx="380">
                  <c:v>0.2</c:v>
                </c:pt>
                <c:pt idx="381">
                  <c:v>0.2</c:v>
                </c:pt>
                <c:pt idx="382">
                  <c:v>0.2</c:v>
                </c:pt>
                <c:pt idx="383">
                  <c:v>0.2</c:v>
                </c:pt>
                <c:pt idx="384">
                  <c:v>0.2</c:v>
                </c:pt>
                <c:pt idx="385">
                  <c:v>0.2</c:v>
                </c:pt>
                <c:pt idx="386">
                  <c:v>0.2</c:v>
                </c:pt>
                <c:pt idx="387">
                  <c:v>0.2</c:v>
                </c:pt>
                <c:pt idx="388">
                  <c:v>0.2</c:v>
                </c:pt>
                <c:pt idx="389">
                  <c:v>0.2</c:v>
                </c:pt>
                <c:pt idx="390">
                  <c:v>0.2</c:v>
                </c:pt>
                <c:pt idx="391">
                  <c:v>0.2</c:v>
                </c:pt>
                <c:pt idx="392">
                  <c:v>0.2</c:v>
                </c:pt>
                <c:pt idx="393">
                  <c:v>0.2</c:v>
                </c:pt>
                <c:pt idx="394">
                  <c:v>0.2</c:v>
                </c:pt>
                <c:pt idx="395">
                  <c:v>0.2</c:v>
                </c:pt>
                <c:pt idx="396">
                  <c:v>0.2</c:v>
                </c:pt>
                <c:pt idx="397">
                  <c:v>0.2</c:v>
                </c:pt>
                <c:pt idx="398">
                  <c:v>0.2</c:v>
                </c:pt>
                <c:pt idx="399">
                  <c:v>0.2</c:v>
                </c:pt>
                <c:pt idx="400">
                  <c:v>0.2</c:v>
                </c:pt>
                <c:pt idx="401">
                  <c:v>0.2</c:v>
                </c:pt>
                <c:pt idx="402">
                  <c:v>0.2</c:v>
                </c:pt>
                <c:pt idx="403">
                  <c:v>0.2</c:v>
                </c:pt>
                <c:pt idx="404">
                  <c:v>0.2</c:v>
                </c:pt>
                <c:pt idx="405">
                  <c:v>0.2</c:v>
                </c:pt>
                <c:pt idx="406">
                  <c:v>0.2</c:v>
                </c:pt>
                <c:pt idx="407">
                  <c:v>0.2</c:v>
                </c:pt>
                <c:pt idx="408">
                  <c:v>0.2</c:v>
                </c:pt>
                <c:pt idx="409">
                  <c:v>0.2</c:v>
                </c:pt>
                <c:pt idx="410">
                  <c:v>0.6</c:v>
                </c:pt>
                <c:pt idx="411">
                  <c:v>0.6</c:v>
                </c:pt>
                <c:pt idx="412">
                  <c:v>0.2</c:v>
                </c:pt>
                <c:pt idx="413">
                  <c:v>0.6</c:v>
                </c:pt>
                <c:pt idx="414">
                  <c:v>0.6</c:v>
                </c:pt>
                <c:pt idx="415">
                  <c:v>0.2</c:v>
                </c:pt>
                <c:pt idx="416">
                  <c:v>0.6</c:v>
                </c:pt>
                <c:pt idx="417">
                  <c:v>0.6</c:v>
                </c:pt>
                <c:pt idx="418">
                  <c:v>0.2</c:v>
                </c:pt>
                <c:pt idx="419">
                  <c:v>0.2</c:v>
                </c:pt>
                <c:pt idx="420">
                  <c:v>0.6</c:v>
                </c:pt>
                <c:pt idx="421">
                  <c:v>0.6</c:v>
                </c:pt>
                <c:pt idx="422">
                  <c:v>0.2</c:v>
                </c:pt>
                <c:pt idx="423">
                  <c:v>0.2</c:v>
                </c:pt>
                <c:pt idx="424">
                  <c:v>0.2</c:v>
                </c:pt>
                <c:pt idx="425">
                  <c:v>0.6</c:v>
                </c:pt>
                <c:pt idx="426">
                  <c:v>0.2</c:v>
                </c:pt>
                <c:pt idx="427">
                  <c:v>0.2</c:v>
                </c:pt>
                <c:pt idx="428">
                  <c:v>0.2</c:v>
                </c:pt>
                <c:pt idx="429">
                  <c:v>0.6</c:v>
                </c:pt>
                <c:pt idx="430">
                  <c:v>0.2</c:v>
                </c:pt>
                <c:pt idx="431">
                  <c:v>0.2</c:v>
                </c:pt>
                <c:pt idx="432">
                  <c:v>0.2</c:v>
                </c:pt>
                <c:pt idx="433">
                  <c:v>0.2</c:v>
                </c:pt>
                <c:pt idx="434">
                  <c:v>0.2</c:v>
                </c:pt>
                <c:pt idx="435">
                  <c:v>0.6</c:v>
                </c:pt>
                <c:pt idx="436">
                  <c:v>0.2</c:v>
                </c:pt>
                <c:pt idx="437">
                  <c:v>0.6</c:v>
                </c:pt>
                <c:pt idx="438">
                  <c:v>0.2</c:v>
                </c:pt>
                <c:pt idx="439">
                  <c:v>0.6</c:v>
                </c:pt>
                <c:pt idx="440">
                  <c:v>0.6</c:v>
                </c:pt>
                <c:pt idx="441">
                  <c:v>0.2</c:v>
                </c:pt>
                <c:pt idx="442">
                  <c:v>0.2</c:v>
                </c:pt>
                <c:pt idx="443">
                  <c:v>0.6</c:v>
                </c:pt>
                <c:pt idx="444">
                  <c:v>0.2</c:v>
                </c:pt>
                <c:pt idx="445">
                  <c:v>0.2</c:v>
                </c:pt>
                <c:pt idx="446">
                  <c:v>0.6</c:v>
                </c:pt>
                <c:pt idx="447">
                  <c:v>0.6</c:v>
                </c:pt>
                <c:pt idx="448">
                  <c:v>0.6</c:v>
                </c:pt>
                <c:pt idx="449">
                  <c:v>1</c:v>
                </c:pt>
                <c:pt idx="450">
                  <c:v>1</c:v>
                </c:pt>
                <c:pt idx="451">
                  <c:v>1</c:v>
                </c:pt>
                <c:pt idx="452">
                  <c:v>1</c:v>
                </c:pt>
                <c:pt idx="453">
                  <c:v>1</c:v>
                </c:pt>
                <c:pt idx="454">
                  <c:v>1</c:v>
                </c:pt>
                <c:pt idx="455">
                  <c:v>0.2</c:v>
                </c:pt>
                <c:pt idx="456">
                  <c:v>0.2</c:v>
                </c:pt>
                <c:pt idx="457">
                  <c:v>0.2</c:v>
                </c:pt>
                <c:pt idx="458">
                  <c:v>0.2</c:v>
                </c:pt>
                <c:pt idx="459">
                  <c:v>0.2</c:v>
                </c:pt>
                <c:pt idx="460">
                  <c:v>0.6</c:v>
                </c:pt>
                <c:pt idx="461">
                  <c:v>0.6</c:v>
                </c:pt>
                <c:pt idx="462">
                  <c:v>0.6</c:v>
                </c:pt>
                <c:pt idx="463">
                  <c:v>0.6</c:v>
                </c:pt>
                <c:pt idx="464">
                  <c:v>0.6</c:v>
                </c:pt>
                <c:pt idx="465">
                  <c:v>0.6</c:v>
                </c:pt>
                <c:pt idx="466">
                  <c:v>0.6</c:v>
                </c:pt>
                <c:pt idx="467">
                  <c:v>0.6</c:v>
                </c:pt>
                <c:pt idx="468">
                  <c:v>0.6</c:v>
                </c:pt>
                <c:pt idx="469">
                  <c:v>0.6</c:v>
                </c:pt>
                <c:pt idx="470">
                  <c:v>0.6</c:v>
                </c:pt>
                <c:pt idx="471">
                  <c:v>0.6</c:v>
                </c:pt>
                <c:pt idx="472">
                  <c:v>0.6</c:v>
                </c:pt>
                <c:pt idx="473">
                  <c:v>0.6</c:v>
                </c:pt>
                <c:pt idx="474">
                  <c:v>0.6</c:v>
                </c:pt>
                <c:pt idx="475">
                  <c:v>0.6</c:v>
                </c:pt>
                <c:pt idx="476">
                  <c:v>0.6</c:v>
                </c:pt>
                <c:pt idx="477">
                  <c:v>0.6</c:v>
                </c:pt>
                <c:pt idx="478">
                  <c:v>0.6</c:v>
                </c:pt>
                <c:pt idx="479">
                  <c:v>0.6</c:v>
                </c:pt>
                <c:pt idx="480">
                  <c:v>0.6</c:v>
                </c:pt>
                <c:pt idx="481">
                  <c:v>0.6</c:v>
                </c:pt>
                <c:pt idx="482">
                  <c:v>0.6</c:v>
                </c:pt>
                <c:pt idx="483">
                  <c:v>0.6</c:v>
                </c:pt>
                <c:pt idx="484">
                  <c:v>0.6</c:v>
                </c:pt>
                <c:pt idx="485">
                  <c:v>0.6</c:v>
                </c:pt>
                <c:pt idx="486">
                  <c:v>0.6</c:v>
                </c:pt>
                <c:pt idx="487">
                  <c:v>1</c:v>
                </c:pt>
                <c:pt idx="488">
                  <c:v>0.6</c:v>
                </c:pt>
                <c:pt idx="489">
                  <c:v>1</c:v>
                </c:pt>
                <c:pt idx="490">
                  <c:v>0.6</c:v>
                </c:pt>
                <c:pt idx="491">
                  <c:v>1</c:v>
                </c:pt>
                <c:pt idx="492">
                  <c:v>0.6</c:v>
                </c:pt>
                <c:pt idx="493">
                  <c:v>0.6</c:v>
                </c:pt>
                <c:pt idx="494">
                  <c:v>0.6</c:v>
                </c:pt>
                <c:pt idx="495">
                  <c:v>1</c:v>
                </c:pt>
                <c:pt idx="496">
                  <c:v>1</c:v>
                </c:pt>
                <c:pt idx="497">
                  <c:v>0.6</c:v>
                </c:pt>
                <c:pt idx="498">
                  <c:v>0.6</c:v>
                </c:pt>
                <c:pt idx="499">
                  <c:v>0.2</c:v>
                </c:pt>
                <c:pt idx="500">
                  <c:v>0.6</c:v>
                </c:pt>
                <c:pt idx="501">
                  <c:v>1</c:v>
                </c:pt>
                <c:pt idx="502">
                  <c:v>0.2</c:v>
                </c:pt>
                <c:pt idx="503">
                  <c:v>0.6</c:v>
                </c:pt>
                <c:pt idx="504">
                  <c:v>0.6</c:v>
                </c:pt>
                <c:pt idx="505">
                  <c:v>0.6</c:v>
                </c:pt>
                <c:pt idx="506">
                  <c:v>0.6</c:v>
                </c:pt>
                <c:pt idx="507">
                  <c:v>0.2</c:v>
                </c:pt>
                <c:pt idx="508">
                  <c:v>0.2</c:v>
                </c:pt>
                <c:pt idx="509">
                  <c:v>1</c:v>
                </c:pt>
                <c:pt idx="510">
                  <c:v>1</c:v>
                </c:pt>
                <c:pt idx="511">
                  <c:v>0.6</c:v>
                </c:pt>
                <c:pt idx="512">
                  <c:v>1</c:v>
                </c:pt>
                <c:pt idx="513">
                  <c:v>1</c:v>
                </c:pt>
                <c:pt idx="514">
                  <c:v>1</c:v>
                </c:pt>
                <c:pt idx="515">
                  <c:v>1</c:v>
                </c:pt>
                <c:pt idx="516">
                  <c:v>1</c:v>
                </c:pt>
                <c:pt idx="517">
                  <c:v>1</c:v>
                </c:pt>
                <c:pt idx="518">
                  <c:v>1</c:v>
                </c:pt>
                <c:pt idx="519">
                  <c:v>1</c:v>
                </c:pt>
                <c:pt idx="520">
                  <c:v>0.2</c:v>
                </c:pt>
                <c:pt idx="521">
                  <c:v>0.2</c:v>
                </c:pt>
                <c:pt idx="522">
                  <c:v>0.2</c:v>
                </c:pt>
                <c:pt idx="523">
                  <c:v>0.2</c:v>
                </c:pt>
                <c:pt idx="524">
                  <c:v>0.2</c:v>
                </c:pt>
                <c:pt idx="525">
                  <c:v>0.2</c:v>
                </c:pt>
                <c:pt idx="526">
                  <c:v>0.2</c:v>
                </c:pt>
                <c:pt idx="527">
                  <c:v>0.2</c:v>
                </c:pt>
                <c:pt idx="528">
                  <c:v>0.2</c:v>
                </c:pt>
                <c:pt idx="529">
                  <c:v>0.2</c:v>
                </c:pt>
                <c:pt idx="530">
                  <c:v>0.2</c:v>
                </c:pt>
                <c:pt idx="531">
                  <c:v>0.2</c:v>
                </c:pt>
                <c:pt idx="532">
                  <c:v>0.2</c:v>
                </c:pt>
                <c:pt idx="533">
                  <c:v>0.2</c:v>
                </c:pt>
                <c:pt idx="534">
                  <c:v>0.2</c:v>
                </c:pt>
                <c:pt idx="535">
                  <c:v>0.2</c:v>
                </c:pt>
                <c:pt idx="536">
                  <c:v>0.2</c:v>
                </c:pt>
                <c:pt idx="537">
                  <c:v>0.2</c:v>
                </c:pt>
                <c:pt idx="538">
                  <c:v>0.2</c:v>
                </c:pt>
                <c:pt idx="539">
                  <c:v>0.2</c:v>
                </c:pt>
                <c:pt idx="540">
                  <c:v>0.2</c:v>
                </c:pt>
                <c:pt idx="541">
                  <c:v>0.2</c:v>
                </c:pt>
                <c:pt idx="542">
                  <c:v>0.2</c:v>
                </c:pt>
                <c:pt idx="543">
                  <c:v>0.2</c:v>
                </c:pt>
                <c:pt idx="544">
                  <c:v>0.2</c:v>
                </c:pt>
                <c:pt idx="545">
                  <c:v>0.2</c:v>
                </c:pt>
                <c:pt idx="546">
                  <c:v>0.2</c:v>
                </c:pt>
                <c:pt idx="547">
                  <c:v>0.2</c:v>
                </c:pt>
                <c:pt idx="548">
                  <c:v>0.2</c:v>
                </c:pt>
                <c:pt idx="549">
                  <c:v>0.2</c:v>
                </c:pt>
                <c:pt idx="550">
                  <c:v>0.2</c:v>
                </c:pt>
                <c:pt idx="551">
                  <c:v>0.2</c:v>
                </c:pt>
                <c:pt idx="552">
                  <c:v>0.2</c:v>
                </c:pt>
                <c:pt idx="553">
                  <c:v>0.2</c:v>
                </c:pt>
                <c:pt idx="554">
                  <c:v>0.2</c:v>
                </c:pt>
                <c:pt idx="555">
                  <c:v>0.2</c:v>
                </c:pt>
                <c:pt idx="556">
                  <c:v>0.2</c:v>
                </c:pt>
                <c:pt idx="557">
                  <c:v>0.2</c:v>
                </c:pt>
                <c:pt idx="558">
                  <c:v>0.2</c:v>
                </c:pt>
                <c:pt idx="559">
                  <c:v>0.2</c:v>
                </c:pt>
                <c:pt idx="560">
                  <c:v>0.2</c:v>
                </c:pt>
                <c:pt idx="561">
                  <c:v>0.2</c:v>
                </c:pt>
                <c:pt idx="562">
                  <c:v>0.2</c:v>
                </c:pt>
                <c:pt idx="563">
                  <c:v>1</c:v>
                </c:pt>
                <c:pt idx="564">
                  <c:v>1</c:v>
                </c:pt>
                <c:pt idx="565">
                  <c:v>1</c:v>
                </c:pt>
                <c:pt idx="566">
                  <c:v>1</c:v>
                </c:pt>
                <c:pt idx="567">
                  <c:v>0.2</c:v>
                </c:pt>
                <c:pt idx="568">
                  <c:v>0.2</c:v>
                </c:pt>
                <c:pt idx="569">
                  <c:v>0.2</c:v>
                </c:pt>
                <c:pt idx="570">
                  <c:v>0.2</c:v>
                </c:pt>
                <c:pt idx="571">
                  <c:v>0.2</c:v>
                </c:pt>
                <c:pt idx="572">
                  <c:v>0.2</c:v>
                </c:pt>
                <c:pt idx="573">
                  <c:v>0.2</c:v>
                </c:pt>
                <c:pt idx="574">
                  <c:v>0.2</c:v>
                </c:pt>
                <c:pt idx="575">
                  <c:v>0.2</c:v>
                </c:pt>
                <c:pt idx="576">
                  <c:v>0.2</c:v>
                </c:pt>
                <c:pt idx="577">
                  <c:v>0.2</c:v>
                </c:pt>
                <c:pt idx="578">
                  <c:v>1</c:v>
                </c:pt>
                <c:pt idx="579">
                  <c:v>0.6</c:v>
                </c:pt>
                <c:pt idx="580">
                  <c:v>0.6</c:v>
                </c:pt>
                <c:pt idx="581">
                  <c:v>1</c:v>
                </c:pt>
                <c:pt idx="582">
                  <c:v>1</c:v>
                </c:pt>
                <c:pt idx="583">
                  <c:v>0.6</c:v>
                </c:pt>
                <c:pt idx="584">
                  <c:v>1</c:v>
                </c:pt>
                <c:pt idx="585">
                  <c:v>0.6</c:v>
                </c:pt>
                <c:pt idx="586">
                  <c:v>1</c:v>
                </c:pt>
                <c:pt idx="587">
                  <c:v>0.6</c:v>
                </c:pt>
                <c:pt idx="588">
                  <c:v>1</c:v>
                </c:pt>
                <c:pt idx="589">
                  <c:v>0.6</c:v>
                </c:pt>
                <c:pt idx="590">
                  <c:v>1</c:v>
                </c:pt>
                <c:pt idx="591">
                  <c:v>0.6</c:v>
                </c:pt>
                <c:pt idx="592">
                  <c:v>0.6</c:v>
                </c:pt>
                <c:pt idx="593">
                  <c:v>0.6</c:v>
                </c:pt>
                <c:pt idx="594">
                  <c:v>1</c:v>
                </c:pt>
                <c:pt idx="595">
                  <c:v>0.6</c:v>
                </c:pt>
                <c:pt idx="596">
                  <c:v>1</c:v>
                </c:pt>
                <c:pt idx="597">
                  <c:v>1</c:v>
                </c:pt>
                <c:pt idx="598">
                  <c:v>0.6</c:v>
                </c:pt>
                <c:pt idx="599">
                  <c:v>0.6</c:v>
                </c:pt>
                <c:pt idx="600">
                  <c:v>1</c:v>
                </c:pt>
                <c:pt idx="601">
                  <c:v>1</c:v>
                </c:pt>
                <c:pt idx="602">
                  <c:v>0.6</c:v>
                </c:pt>
                <c:pt idx="603">
                  <c:v>0.6</c:v>
                </c:pt>
                <c:pt idx="604">
                  <c:v>1</c:v>
                </c:pt>
                <c:pt idx="605">
                  <c:v>1</c:v>
                </c:pt>
                <c:pt idx="606">
                  <c:v>1</c:v>
                </c:pt>
                <c:pt idx="607">
                  <c:v>0.6</c:v>
                </c:pt>
                <c:pt idx="608">
                  <c:v>1</c:v>
                </c:pt>
                <c:pt idx="609">
                  <c:v>0.6</c:v>
                </c:pt>
                <c:pt idx="610">
                  <c:v>0.6</c:v>
                </c:pt>
                <c:pt idx="611">
                  <c:v>0.6</c:v>
                </c:pt>
                <c:pt idx="612">
                  <c:v>1</c:v>
                </c:pt>
                <c:pt idx="613">
                  <c:v>1</c:v>
                </c:pt>
                <c:pt idx="614">
                  <c:v>0.6</c:v>
                </c:pt>
                <c:pt idx="615">
                  <c:v>0.2</c:v>
                </c:pt>
                <c:pt idx="616">
                  <c:v>0.6</c:v>
                </c:pt>
                <c:pt idx="617">
                  <c:v>0.6</c:v>
                </c:pt>
                <c:pt idx="618">
                  <c:v>0.6</c:v>
                </c:pt>
                <c:pt idx="619">
                  <c:v>0.6</c:v>
                </c:pt>
                <c:pt idx="620">
                  <c:v>0.6</c:v>
                </c:pt>
                <c:pt idx="621">
                  <c:v>0.2</c:v>
                </c:pt>
                <c:pt idx="622">
                  <c:v>0.6</c:v>
                </c:pt>
                <c:pt idx="623">
                  <c:v>0.6</c:v>
                </c:pt>
                <c:pt idx="624">
                  <c:v>0.2</c:v>
                </c:pt>
                <c:pt idx="625">
                  <c:v>0.2</c:v>
                </c:pt>
                <c:pt idx="626">
                  <c:v>0.6</c:v>
                </c:pt>
                <c:pt idx="627">
                  <c:v>0.6</c:v>
                </c:pt>
                <c:pt idx="628">
                  <c:v>0.2</c:v>
                </c:pt>
                <c:pt idx="629">
                  <c:v>0.2</c:v>
                </c:pt>
                <c:pt idx="630">
                  <c:v>0.6</c:v>
                </c:pt>
                <c:pt idx="631">
                  <c:v>0.2</c:v>
                </c:pt>
                <c:pt idx="632">
                  <c:v>0.6</c:v>
                </c:pt>
                <c:pt idx="633">
                  <c:v>0.2</c:v>
                </c:pt>
                <c:pt idx="634">
                  <c:v>0.2</c:v>
                </c:pt>
                <c:pt idx="635">
                  <c:v>0.2</c:v>
                </c:pt>
                <c:pt idx="636">
                  <c:v>0.2</c:v>
                </c:pt>
                <c:pt idx="637">
                  <c:v>0.2</c:v>
                </c:pt>
                <c:pt idx="638">
                  <c:v>0.2</c:v>
                </c:pt>
                <c:pt idx="639">
                  <c:v>0.2</c:v>
                </c:pt>
                <c:pt idx="640">
                  <c:v>0.2</c:v>
                </c:pt>
                <c:pt idx="641">
                  <c:v>0.2</c:v>
                </c:pt>
                <c:pt idx="642">
                  <c:v>0.2</c:v>
                </c:pt>
                <c:pt idx="643">
                  <c:v>0.2</c:v>
                </c:pt>
                <c:pt idx="644">
                  <c:v>0.2</c:v>
                </c:pt>
                <c:pt idx="645">
                  <c:v>0.2</c:v>
                </c:pt>
                <c:pt idx="646">
                  <c:v>0.2</c:v>
                </c:pt>
                <c:pt idx="647">
                  <c:v>0.2</c:v>
                </c:pt>
                <c:pt idx="648">
                  <c:v>0.6</c:v>
                </c:pt>
                <c:pt idx="649">
                  <c:v>1</c:v>
                </c:pt>
                <c:pt idx="650">
                  <c:v>1</c:v>
                </c:pt>
                <c:pt idx="651">
                  <c:v>0.6</c:v>
                </c:pt>
                <c:pt idx="652">
                  <c:v>0.6</c:v>
                </c:pt>
                <c:pt idx="653">
                  <c:v>1</c:v>
                </c:pt>
                <c:pt idx="654">
                  <c:v>1</c:v>
                </c:pt>
                <c:pt idx="655">
                  <c:v>0.6</c:v>
                </c:pt>
                <c:pt idx="656">
                  <c:v>1</c:v>
                </c:pt>
                <c:pt idx="657">
                  <c:v>0.6</c:v>
                </c:pt>
                <c:pt idx="658">
                  <c:v>1</c:v>
                </c:pt>
                <c:pt idx="659">
                  <c:v>1</c:v>
                </c:pt>
                <c:pt idx="660">
                  <c:v>1</c:v>
                </c:pt>
                <c:pt idx="661">
                  <c:v>0.6</c:v>
                </c:pt>
                <c:pt idx="662">
                  <c:v>0.6</c:v>
                </c:pt>
                <c:pt idx="663">
                  <c:v>0.2</c:v>
                </c:pt>
                <c:pt idx="664">
                  <c:v>0.2</c:v>
                </c:pt>
                <c:pt idx="665">
                  <c:v>0.2</c:v>
                </c:pt>
                <c:pt idx="666">
                  <c:v>0.2</c:v>
                </c:pt>
                <c:pt idx="667">
                  <c:v>0.2</c:v>
                </c:pt>
                <c:pt idx="668">
                  <c:v>0.2</c:v>
                </c:pt>
                <c:pt idx="669">
                  <c:v>0.2</c:v>
                </c:pt>
                <c:pt idx="670">
                  <c:v>0.2</c:v>
                </c:pt>
                <c:pt idx="671">
                  <c:v>0.2</c:v>
                </c:pt>
                <c:pt idx="672">
                  <c:v>0.2</c:v>
                </c:pt>
                <c:pt idx="673">
                  <c:v>0.2</c:v>
                </c:pt>
                <c:pt idx="674">
                  <c:v>0.2</c:v>
                </c:pt>
                <c:pt idx="675">
                  <c:v>0.2</c:v>
                </c:pt>
                <c:pt idx="676">
                  <c:v>0.2</c:v>
                </c:pt>
                <c:pt idx="677">
                  <c:v>0.2</c:v>
                </c:pt>
                <c:pt idx="678">
                  <c:v>0.2</c:v>
                </c:pt>
                <c:pt idx="679">
                  <c:v>0.2</c:v>
                </c:pt>
                <c:pt idx="680">
                  <c:v>0.2</c:v>
                </c:pt>
                <c:pt idx="681">
                  <c:v>0.6</c:v>
                </c:pt>
                <c:pt idx="682">
                  <c:v>0.2</c:v>
                </c:pt>
                <c:pt idx="683">
                  <c:v>0.2</c:v>
                </c:pt>
                <c:pt idx="684">
                  <c:v>0.2</c:v>
                </c:pt>
                <c:pt idx="685">
                  <c:v>0.6</c:v>
                </c:pt>
                <c:pt idx="686">
                  <c:v>1</c:v>
                </c:pt>
                <c:pt idx="687">
                  <c:v>1</c:v>
                </c:pt>
                <c:pt idx="688">
                  <c:v>1</c:v>
                </c:pt>
                <c:pt idx="689">
                  <c:v>0.2</c:v>
                </c:pt>
                <c:pt idx="690">
                  <c:v>0.4</c:v>
                </c:pt>
                <c:pt idx="691">
                  <c:v>0.4</c:v>
                </c:pt>
                <c:pt idx="692">
                  <c:v>0.4</c:v>
                </c:pt>
                <c:pt idx="693">
                  <c:v>0.4</c:v>
                </c:pt>
                <c:pt idx="694">
                  <c:v>0.4</c:v>
                </c:pt>
                <c:pt idx="695">
                  <c:v>0.4</c:v>
                </c:pt>
                <c:pt idx="696">
                  <c:v>0.4</c:v>
                </c:pt>
                <c:pt idx="697">
                  <c:v>0.4</c:v>
                </c:pt>
                <c:pt idx="698">
                  <c:v>0.4</c:v>
                </c:pt>
                <c:pt idx="699">
                  <c:v>0.4</c:v>
                </c:pt>
                <c:pt idx="700">
                  <c:v>0.4</c:v>
                </c:pt>
                <c:pt idx="701">
                  <c:v>0.4</c:v>
                </c:pt>
                <c:pt idx="702">
                  <c:v>0.4</c:v>
                </c:pt>
                <c:pt idx="703">
                  <c:v>0.4</c:v>
                </c:pt>
                <c:pt idx="704">
                  <c:v>0.4</c:v>
                </c:pt>
                <c:pt idx="705">
                  <c:v>0.4</c:v>
                </c:pt>
                <c:pt idx="706">
                  <c:v>0.4</c:v>
                </c:pt>
                <c:pt idx="707">
                  <c:v>0.4</c:v>
                </c:pt>
                <c:pt idx="708">
                  <c:v>0.4</c:v>
                </c:pt>
                <c:pt idx="709">
                  <c:v>0.4</c:v>
                </c:pt>
                <c:pt idx="710">
                  <c:v>0.4</c:v>
                </c:pt>
                <c:pt idx="711">
                  <c:v>0.4</c:v>
                </c:pt>
                <c:pt idx="712">
                  <c:v>0.4</c:v>
                </c:pt>
                <c:pt idx="713">
                  <c:v>0.4</c:v>
                </c:pt>
                <c:pt idx="714">
                  <c:v>0.4</c:v>
                </c:pt>
                <c:pt idx="715">
                  <c:v>0.4</c:v>
                </c:pt>
                <c:pt idx="716">
                  <c:v>0.4</c:v>
                </c:pt>
                <c:pt idx="717">
                  <c:v>0.4</c:v>
                </c:pt>
                <c:pt idx="718">
                  <c:v>0.4</c:v>
                </c:pt>
                <c:pt idx="719">
                  <c:v>0.4</c:v>
                </c:pt>
                <c:pt idx="720">
                  <c:v>0.4</c:v>
                </c:pt>
                <c:pt idx="721">
                  <c:v>0.2</c:v>
                </c:pt>
                <c:pt idx="722">
                  <c:v>0.2</c:v>
                </c:pt>
                <c:pt idx="723">
                  <c:v>0.2</c:v>
                </c:pt>
                <c:pt idx="724">
                  <c:v>0.2</c:v>
                </c:pt>
                <c:pt idx="725">
                  <c:v>0.2</c:v>
                </c:pt>
                <c:pt idx="726">
                  <c:v>0.2</c:v>
                </c:pt>
                <c:pt idx="727">
                  <c:v>0.2</c:v>
                </c:pt>
                <c:pt idx="728">
                  <c:v>0.2</c:v>
                </c:pt>
                <c:pt idx="729">
                  <c:v>0.2</c:v>
                </c:pt>
                <c:pt idx="730">
                  <c:v>0.2</c:v>
                </c:pt>
                <c:pt idx="731">
                  <c:v>0.2</c:v>
                </c:pt>
                <c:pt idx="732">
                  <c:v>0.2</c:v>
                </c:pt>
                <c:pt idx="733">
                  <c:v>0.2</c:v>
                </c:pt>
                <c:pt idx="734">
                  <c:v>0.2</c:v>
                </c:pt>
                <c:pt idx="735">
                  <c:v>0.2</c:v>
                </c:pt>
                <c:pt idx="736">
                  <c:v>0.2</c:v>
                </c:pt>
                <c:pt idx="737">
                  <c:v>0.2</c:v>
                </c:pt>
                <c:pt idx="738">
                  <c:v>0.2</c:v>
                </c:pt>
                <c:pt idx="739">
                  <c:v>0.2</c:v>
                </c:pt>
                <c:pt idx="740">
                  <c:v>0.2</c:v>
                </c:pt>
                <c:pt idx="741">
                  <c:v>0.2</c:v>
                </c:pt>
                <c:pt idx="742">
                  <c:v>0.2</c:v>
                </c:pt>
                <c:pt idx="743">
                  <c:v>0.2</c:v>
                </c:pt>
                <c:pt idx="744">
                  <c:v>0.2</c:v>
                </c:pt>
                <c:pt idx="745">
                  <c:v>0.2</c:v>
                </c:pt>
                <c:pt idx="746">
                  <c:v>0.6</c:v>
                </c:pt>
                <c:pt idx="747">
                  <c:v>0.2</c:v>
                </c:pt>
                <c:pt idx="748">
                  <c:v>0.6</c:v>
                </c:pt>
                <c:pt idx="749">
                  <c:v>0.2</c:v>
                </c:pt>
                <c:pt idx="750">
                  <c:v>0.2</c:v>
                </c:pt>
                <c:pt idx="751">
                  <c:v>0.6</c:v>
                </c:pt>
                <c:pt idx="752">
                  <c:v>0.2</c:v>
                </c:pt>
                <c:pt idx="753">
                  <c:v>0.2</c:v>
                </c:pt>
                <c:pt idx="754">
                  <c:v>0.2</c:v>
                </c:pt>
                <c:pt idx="755">
                  <c:v>0.2</c:v>
                </c:pt>
                <c:pt idx="756">
                  <c:v>0.2</c:v>
                </c:pt>
                <c:pt idx="757">
                  <c:v>0.2</c:v>
                </c:pt>
                <c:pt idx="758">
                  <c:v>0.2</c:v>
                </c:pt>
                <c:pt idx="759">
                  <c:v>0.2</c:v>
                </c:pt>
                <c:pt idx="760">
                  <c:v>0.2</c:v>
                </c:pt>
                <c:pt idx="761">
                  <c:v>0.2</c:v>
                </c:pt>
                <c:pt idx="762">
                  <c:v>0.2</c:v>
                </c:pt>
                <c:pt idx="763">
                  <c:v>0.2</c:v>
                </c:pt>
                <c:pt idx="764">
                  <c:v>0.2</c:v>
                </c:pt>
                <c:pt idx="765">
                  <c:v>0.2</c:v>
                </c:pt>
                <c:pt idx="766">
                  <c:v>0.2</c:v>
                </c:pt>
                <c:pt idx="767">
                  <c:v>0.2</c:v>
                </c:pt>
                <c:pt idx="768">
                  <c:v>0.2</c:v>
                </c:pt>
                <c:pt idx="769">
                  <c:v>0.2</c:v>
                </c:pt>
                <c:pt idx="770">
                  <c:v>0.2</c:v>
                </c:pt>
                <c:pt idx="771">
                  <c:v>0.2</c:v>
                </c:pt>
                <c:pt idx="772">
                  <c:v>0.2</c:v>
                </c:pt>
                <c:pt idx="773">
                  <c:v>0.2</c:v>
                </c:pt>
                <c:pt idx="774">
                  <c:v>0.2</c:v>
                </c:pt>
                <c:pt idx="775">
                  <c:v>0.2</c:v>
                </c:pt>
                <c:pt idx="776">
                  <c:v>0.2</c:v>
                </c:pt>
                <c:pt idx="777">
                  <c:v>0.6</c:v>
                </c:pt>
                <c:pt idx="778">
                  <c:v>0.6</c:v>
                </c:pt>
                <c:pt idx="779">
                  <c:v>0.6</c:v>
                </c:pt>
                <c:pt idx="780">
                  <c:v>0.6</c:v>
                </c:pt>
                <c:pt idx="781">
                  <c:v>0.6</c:v>
                </c:pt>
                <c:pt idx="782">
                  <c:v>0.2</c:v>
                </c:pt>
                <c:pt idx="783">
                  <c:v>0.2</c:v>
                </c:pt>
                <c:pt idx="784">
                  <c:v>0.2</c:v>
                </c:pt>
                <c:pt idx="785">
                  <c:v>0.2</c:v>
                </c:pt>
                <c:pt idx="786">
                  <c:v>0.2</c:v>
                </c:pt>
                <c:pt idx="787">
                  <c:v>0.2</c:v>
                </c:pt>
                <c:pt idx="788">
                  <c:v>0.6</c:v>
                </c:pt>
                <c:pt idx="789">
                  <c:v>0.2</c:v>
                </c:pt>
                <c:pt idx="790">
                  <c:v>0.6</c:v>
                </c:pt>
                <c:pt idx="791">
                  <c:v>0.2</c:v>
                </c:pt>
                <c:pt idx="792">
                  <c:v>0.6</c:v>
                </c:pt>
                <c:pt idx="793">
                  <c:v>0.6</c:v>
                </c:pt>
                <c:pt idx="794">
                  <c:v>1</c:v>
                </c:pt>
                <c:pt idx="795">
                  <c:v>1</c:v>
                </c:pt>
                <c:pt idx="796">
                  <c:v>0.6</c:v>
                </c:pt>
                <c:pt idx="797">
                  <c:v>1</c:v>
                </c:pt>
                <c:pt idx="798">
                  <c:v>1</c:v>
                </c:pt>
                <c:pt idx="799">
                  <c:v>0.6</c:v>
                </c:pt>
                <c:pt idx="800">
                  <c:v>1</c:v>
                </c:pt>
                <c:pt idx="801">
                  <c:v>0.2</c:v>
                </c:pt>
                <c:pt idx="802">
                  <c:v>0.6</c:v>
                </c:pt>
                <c:pt idx="803">
                  <c:v>0.2</c:v>
                </c:pt>
                <c:pt idx="804">
                  <c:v>0.2</c:v>
                </c:pt>
                <c:pt idx="805">
                  <c:v>0.6</c:v>
                </c:pt>
                <c:pt idx="806">
                  <c:v>0.2</c:v>
                </c:pt>
                <c:pt idx="807">
                  <c:v>0.2</c:v>
                </c:pt>
                <c:pt idx="808">
                  <c:v>0.2</c:v>
                </c:pt>
                <c:pt idx="809">
                  <c:v>0.2</c:v>
                </c:pt>
                <c:pt idx="810">
                  <c:v>0.2</c:v>
                </c:pt>
                <c:pt idx="811">
                  <c:v>0.2</c:v>
                </c:pt>
                <c:pt idx="812">
                  <c:v>0.2</c:v>
                </c:pt>
                <c:pt idx="813">
                  <c:v>0.2</c:v>
                </c:pt>
                <c:pt idx="814">
                  <c:v>0.6</c:v>
                </c:pt>
                <c:pt idx="815">
                  <c:v>0.2</c:v>
                </c:pt>
                <c:pt idx="816">
                  <c:v>0.6</c:v>
                </c:pt>
                <c:pt idx="817">
                  <c:v>0.2</c:v>
                </c:pt>
                <c:pt idx="818">
                  <c:v>0.2</c:v>
                </c:pt>
                <c:pt idx="819">
                  <c:v>0.2</c:v>
                </c:pt>
                <c:pt idx="820">
                  <c:v>0.6</c:v>
                </c:pt>
                <c:pt idx="821">
                  <c:v>0.2</c:v>
                </c:pt>
                <c:pt idx="822">
                  <c:v>0.2</c:v>
                </c:pt>
                <c:pt idx="823">
                  <c:v>0.2</c:v>
                </c:pt>
                <c:pt idx="824">
                  <c:v>0.2</c:v>
                </c:pt>
                <c:pt idx="825">
                  <c:v>0.2</c:v>
                </c:pt>
                <c:pt idx="826">
                  <c:v>0.2</c:v>
                </c:pt>
                <c:pt idx="827">
                  <c:v>0.6</c:v>
                </c:pt>
                <c:pt idx="828">
                  <c:v>0.2</c:v>
                </c:pt>
                <c:pt idx="829">
                  <c:v>0.2</c:v>
                </c:pt>
                <c:pt idx="830">
                  <c:v>0.2</c:v>
                </c:pt>
                <c:pt idx="831">
                  <c:v>0.2</c:v>
                </c:pt>
                <c:pt idx="832">
                  <c:v>0.2</c:v>
                </c:pt>
                <c:pt idx="833">
                  <c:v>0.2</c:v>
                </c:pt>
                <c:pt idx="834">
                  <c:v>0.6</c:v>
                </c:pt>
                <c:pt idx="835">
                  <c:v>0.6</c:v>
                </c:pt>
                <c:pt idx="836">
                  <c:v>0.6</c:v>
                </c:pt>
                <c:pt idx="837">
                  <c:v>0.6</c:v>
                </c:pt>
                <c:pt idx="838">
                  <c:v>0.6</c:v>
                </c:pt>
                <c:pt idx="839">
                  <c:v>0.6</c:v>
                </c:pt>
                <c:pt idx="840">
                  <c:v>0.6</c:v>
                </c:pt>
                <c:pt idx="841">
                  <c:v>0.6</c:v>
                </c:pt>
                <c:pt idx="842">
                  <c:v>0.6</c:v>
                </c:pt>
                <c:pt idx="843">
                  <c:v>0.6</c:v>
                </c:pt>
                <c:pt idx="844">
                  <c:v>0.6</c:v>
                </c:pt>
                <c:pt idx="845">
                  <c:v>0.6</c:v>
                </c:pt>
                <c:pt idx="846">
                  <c:v>0.6</c:v>
                </c:pt>
                <c:pt idx="847">
                  <c:v>0.6</c:v>
                </c:pt>
                <c:pt idx="848">
                  <c:v>0.6</c:v>
                </c:pt>
                <c:pt idx="849">
                  <c:v>0.6</c:v>
                </c:pt>
                <c:pt idx="850">
                  <c:v>0.6</c:v>
                </c:pt>
                <c:pt idx="851">
                  <c:v>0.6</c:v>
                </c:pt>
                <c:pt idx="852">
                  <c:v>0.6</c:v>
                </c:pt>
                <c:pt idx="853">
                  <c:v>0.6</c:v>
                </c:pt>
                <c:pt idx="854">
                  <c:v>0.6</c:v>
                </c:pt>
                <c:pt idx="855">
                  <c:v>0.6</c:v>
                </c:pt>
                <c:pt idx="856">
                  <c:v>0.6</c:v>
                </c:pt>
                <c:pt idx="857">
                  <c:v>0.6</c:v>
                </c:pt>
                <c:pt idx="858">
                  <c:v>0.6</c:v>
                </c:pt>
                <c:pt idx="859">
                  <c:v>0.6</c:v>
                </c:pt>
                <c:pt idx="860">
                  <c:v>0.6</c:v>
                </c:pt>
                <c:pt idx="861">
                  <c:v>0.6</c:v>
                </c:pt>
                <c:pt idx="862">
                  <c:v>0.6</c:v>
                </c:pt>
                <c:pt idx="863">
                  <c:v>0.6</c:v>
                </c:pt>
                <c:pt idx="864">
                  <c:v>0.6</c:v>
                </c:pt>
                <c:pt idx="865">
                  <c:v>0.6</c:v>
                </c:pt>
                <c:pt idx="866">
                  <c:v>0.6</c:v>
                </c:pt>
                <c:pt idx="867">
                  <c:v>0.6</c:v>
                </c:pt>
                <c:pt idx="868">
                  <c:v>0.6</c:v>
                </c:pt>
                <c:pt idx="869">
                  <c:v>0.6</c:v>
                </c:pt>
                <c:pt idx="870">
                  <c:v>0.6</c:v>
                </c:pt>
                <c:pt idx="871">
                  <c:v>0.6</c:v>
                </c:pt>
                <c:pt idx="872">
                  <c:v>0.6</c:v>
                </c:pt>
                <c:pt idx="873">
                  <c:v>0.6</c:v>
                </c:pt>
                <c:pt idx="874">
                  <c:v>0.6</c:v>
                </c:pt>
                <c:pt idx="875">
                  <c:v>0.6</c:v>
                </c:pt>
                <c:pt idx="876">
                  <c:v>0.6</c:v>
                </c:pt>
                <c:pt idx="877">
                  <c:v>0.6</c:v>
                </c:pt>
                <c:pt idx="878">
                  <c:v>0.6</c:v>
                </c:pt>
                <c:pt idx="879">
                  <c:v>0.6</c:v>
                </c:pt>
                <c:pt idx="880">
                  <c:v>0.6</c:v>
                </c:pt>
                <c:pt idx="881">
                  <c:v>0.6</c:v>
                </c:pt>
                <c:pt idx="882">
                  <c:v>0.6</c:v>
                </c:pt>
                <c:pt idx="883">
                  <c:v>0.6</c:v>
                </c:pt>
                <c:pt idx="884">
                  <c:v>0.6</c:v>
                </c:pt>
                <c:pt idx="885">
                  <c:v>0.6</c:v>
                </c:pt>
                <c:pt idx="886">
                  <c:v>0.6</c:v>
                </c:pt>
                <c:pt idx="887">
                  <c:v>0.6</c:v>
                </c:pt>
                <c:pt idx="888">
                  <c:v>0.6</c:v>
                </c:pt>
                <c:pt idx="889">
                  <c:v>1</c:v>
                </c:pt>
                <c:pt idx="890">
                  <c:v>1</c:v>
                </c:pt>
                <c:pt idx="891">
                  <c:v>1</c:v>
                </c:pt>
                <c:pt idx="892">
                  <c:v>0.6</c:v>
                </c:pt>
                <c:pt idx="893">
                  <c:v>0.6</c:v>
                </c:pt>
                <c:pt idx="894">
                  <c:v>0.6</c:v>
                </c:pt>
                <c:pt idx="895">
                  <c:v>0.2</c:v>
                </c:pt>
                <c:pt idx="896">
                  <c:v>0.2</c:v>
                </c:pt>
                <c:pt idx="897">
                  <c:v>0.2</c:v>
                </c:pt>
                <c:pt idx="898">
                  <c:v>0.2</c:v>
                </c:pt>
                <c:pt idx="899">
                  <c:v>0.2</c:v>
                </c:pt>
                <c:pt idx="900">
                  <c:v>0.2</c:v>
                </c:pt>
                <c:pt idx="901">
                  <c:v>0.2</c:v>
                </c:pt>
                <c:pt idx="902">
                  <c:v>0.2</c:v>
                </c:pt>
                <c:pt idx="903">
                  <c:v>0.2</c:v>
                </c:pt>
                <c:pt idx="904">
                  <c:v>0.2</c:v>
                </c:pt>
                <c:pt idx="905">
                  <c:v>0.2</c:v>
                </c:pt>
                <c:pt idx="906">
                  <c:v>0.2</c:v>
                </c:pt>
                <c:pt idx="907">
                  <c:v>0.2</c:v>
                </c:pt>
                <c:pt idx="908">
                  <c:v>0.2</c:v>
                </c:pt>
                <c:pt idx="909">
                  <c:v>0.2</c:v>
                </c:pt>
                <c:pt idx="910">
                  <c:v>0.2</c:v>
                </c:pt>
                <c:pt idx="911">
                  <c:v>0.2</c:v>
                </c:pt>
                <c:pt idx="912">
                  <c:v>0.2</c:v>
                </c:pt>
                <c:pt idx="913">
                  <c:v>0.6</c:v>
                </c:pt>
                <c:pt idx="914">
                  <c:v>0.6</c:v>
                </c:pt>
                <c:pt idx="915">
                  <c:v>0.6</c:v>
                </c:pt>
                <c:pt idx="916">
                  <c:v>0.6</c:v>
                </c:pt>
                <c:pt idx="917">
                  <c:v>0.6</c:v>
                </c:pt>
                <c:pt idx="918">
                  <c:v>0.6</c:v>
                </c:pt>
                <c:pt idx="919">
                  <c:v>0.2</c:v>
                </c:pt>
                <c:pt idx="920">
                  <c:v>0.2</c:v>
                </c:pt>
                <c:pt idx="921">
                  <c:v>0.2</c:v>
                </c:pt>
                <c:pt idx="922">
                  <c:v>0.2</c:v>
                </c:pt>
                <c:pt idx="923">
                  <c:v>0.2</c:v>
                </c:pt>
                <c:pt idx="924">
                  <c:v>0.2</c:v>
                </c:pt>
                <c:pt idx="925">
                  <c:v>0.2</c:v>
                </c:pt>
                <c:pt idx="926">
                  <c:v>0.2</c:v>
                </c:pt>
                <c:pt idx="927">
                  <c:v>0.2</c:v>
                </c:pt>
                <c:pt idx="928">
                  <c:v>0.2</c:v>
                </c:pt>
                <c:pt idx="929">
                  <c:v>0.2</c:v>
                </c:pt>
                <c:pt idx="930">
                  <c:v>0.2</c:v>
                </c:pt>
                <c:pt idx="931">
                  <c:v>0.2</c:v>
                </c:pt>
                <c:pt idx="932">
                  <c:v>0.2</c:v>
                </c:pt>
                <c:pt idx="933">
                  <c:v>0.2</c:v>
                </c:pt>
                <c:pt idx="934">
                  <c:v>0.2</c:v>
                </c:pt>
                <c:pt idx="935">
                  <c:v>0.2</c:v>
                </c:pt>
                <c:pt idx="936">
                  <c:v>0.2</c:v>
                </c:pt>
                <c:pt idx="937">
                  <c:v>0.2</c:v>
                </c:pt>
                <c:pt idx="938">
                  <c:v>0.2</c:v>
                </c:pt>
                <c:pt idx="939">
                  <c:v>0.2</c:v>
                </c:pt>
                <c:pt idx="940">
                  <c:v>0.2</c:v>
                </c:pt>
                <c:pt idx="941">
                  <c:v>0.2</c:v>
                </c:pt>
                <c:pt idx="942">
                  <c:v>0.2</c:v>
                </c:pt>
                <c:pt idx="943">
                  <c:v>0.2</c:v>
                </c:pt>
                <c:pt idx="944">
                  <c:v>0.2</c:v>
                </c:pt>
                <c:pt idx="945">
                  <c:v>0.2</c:v>
                </c:pt>
                <c:pt idx="946">
                  <c:v>0.2</c:v>
                </c:pt>
                <c:pt idx="947">
                  <c:v>0.2</c:v>
                </c:pt>
                <c:pt idx="948">
                  <c:v>0.2</c:v>
                </c:pt>
                <c:pt idx="949">
                  <c:v>0.2</c:v>
                </c:pt>
                <c:pt idx="950">
                  <c:v>0.2</c:v>
                </c:pt>
                <c:pt idx="951">
                  <c:v>0.2</c:v>
                </c:pt>
                <c:pt idx="952">
                  <c:v>0.2</c:v>
                </c:pt>
                <c:pt idx="953">
                  <c:v>0.2</c:v>
                </c:pt>
                <c:pt idx="954">
                  <c:v>0.2</c:v>
                </c:pt>
                <c:pt idx="955">
                  <c:v>0.2</c:v>
                </c:pt>
                <c:pt idx="956">
                  <c:v>0.2</c:v>
                </c:pt>
                <c:pt idx="957">
                  <c:v>0.2</c:v>
                </c:pt>
                <c:pt idx="958">
                  <c:v>0.2</c:v>
                </c:pt>
                <c:pt idx="959">
                  <c:v>0.2</c:v>
                </c:pt>
                <c:pt idx="960">
                  <c:v>0.2</c:v>
                </c:pt>
                <c:pt idx="961">
                  <c:v>0.2</c:v>
                </c:pt>
                <c:pt idx="962">
                  <c:v>0.2</c:v>
                </c:pt>
                <c:pt idx="963">
                  <c:v>0.2</c:v>
                </c:pt>
                <c:pt idx="964">
                  <c:v>0.2</c:v>
                </c:pt>
                <c:pt idx="965">
                  <c:v>0.2</c:v>
                </c:pt>
                <c:pt idx="966">
                  <c:v>0.2</c:v>
                </c:pt>
                <c:pt idx="967">
                  <c:v>0.2</c:v>
                </c:pt>
                <c:pt idx="968">
                  <c:v>0.2</c:v>
                </c:pt>
                <c:pt idx="969">
                  <c:v>0.2</c:v>
                </c:pt>
                <c:pt idx="970">
                  <c:v>0.2</c:v>
                </c:pt>
                <c:pt idx="971">
                  <c:v>0.2</c:v>
                </c:pt>
                <c:pt idx="972">
                  <c:v>0.2</c:v>
                </c:pt>
                <c:pt idx="973">
                  <c:v>0.2</c:v>
                </c:pt>
                <c:pt idx="974">
                  <c:v>0.2</c:v>
                </c:pt>
                <c:pt idx="975">
                  <c:v>0.2</c:v>
                </c:pt>
                <c:pt idx="976">
                  <c:v>0.2</c:v>
                </c:pt>
                <c:pt idx="977">
                  <c:v>0.2</c:v>
                </c:pt>
                <c:pt idx="978">
                  <c:v>0.2</c:v>
                </c:pt>
                <c:pt idx="979">
                  <c:v>0.2</c:v>
                </c:pt>
                <c:pt idx="980">
                  <c:v>0.2</c:v>
                </c:pt>
                <c:pt idx="981">
                  <c:v>0.2</c:v>
                </c:pt>
                <c:pt idx="982">
                  <c:v>0.2</c:v>
                </c:pt>
                <c:pt idx="983">
                  <c:v>0.2</c:v>
                </c:pt>
                <c:pt idx="984">
                  <c:v>0.2</c:v>
                </c:pt>
                <c:pt idx="985">
                  <c:v>0.2</c:v>
                </c:pt>
                <c:pt idx="986">
                  <c:v>0.2</c:v>
                </c:pt>
                <c:pt idx="987">
                  <c:v>0.2</c:v>
                </c:pt>
                <c:pt idx="988">
                  <c:v>0.2</c:v>
                </c:pt>
                <c:pt idx="989">
                  <c:v>0.2</c:v>
                </c:pt>
                <c:pt idx="990">
                  <c:v>0.2</c:v>
                </c:pt>
                <c:pt idx="991">
                  <c:v>0.2</c:v>
                </c:pt>
                <c:pt idx="992">
                  <c:v>0.2</c:v>
                </c:pt>
                <c:pt idx="993">
                  <c:v>0.2</c:v>
                </c:pt>
                <c:pt idx="994">
                  <c:v>0.2</c:v>
                </c:pt>
                <c:pt idx="995">
                  <c:v>0.2</c:v>
                </c:pt>
                <c:pt idx="996">
                  <c:v>0.2</c:v>
                </c:pt>
                <c:pt idx="997">
                  <c:v>0.2</c:v>
                </c:pt>
                <c:pt idx="998">
                  <c:v>0.2</c:v>
                </c:pt>
                <c:pt idx="999">
                  <c:v>0.2</c:v>
                </c:pt>
                <c:pt idx="1000">
                  <c:v>0.2</c:v>
                </c:pt>
                <c:pt idx="1001">
                  <c:v>0.2</c:v>
                </c:pt>
                <c:pt idx="1002">
                  <c:v>0.6</c:v>
                </c:pt>
                <c:pt idx="1003">
                  <c:v>0.2</c:v>
                </c:pt>
                <c:pt idx="1004">
                  <c:v>0.2</c:v>
                </c:pt>
                <c:pt idx="1005">
                  <c:v>0.6</c:v>
                </c:pt>
                <c:pt idx="1006">
                  <c:v>0.2</c:v>
                </c:pt>
                <c:pt idx="1007">
                  <c:v>0.6</c:v>
                </c:pt>
                <c:pt idx="1008">
                  <c:v>0.2</c:v>
                </c:pt>
                <c:pt idx="1009">
                  <c:v>0.6</c:v>
                </c:pt>
                <c:pt idx="1010">
                  <c:v>0.2</c:v>
                </c:pt>
                <c:pt idx="1011">
                  <c:v>0.2</c:v>
                </c:pt>
                <c:pt idx="1012">
                  <c:v>0.2</c:v>
                </c:pt>
                <c:pt idx="1013">
                  <c:v>0.6</c:v>
                </c:pt>
                <c:pt idx="1014">
                  <c:v>0.6</c:v>
                </c:pt>
                <c:pt idx="1015">
                  <c:v>0.6</c:v>
                </c:pt>
                <c:pt idx="1016">
                  <c:v>0.6</c:v>
                </c:pt>
                <c:pt idx="1017">
                  <c:v>0.2</c:v>
                </c:pt>
                <c:pt idx="1018">
                  <c:v>0.2</c:v>
                </c:pt>
                <c:pt idx="1019">
                  <c:v>0.6</c:v>
                </c:pt>
                <c:pt idx="1020">
                  <c:v>0.6</c:v>
                </c:pt>
                <c:pt idx="1021">
                  <c:v>0.6</c:v>
                </c:pt>
                <c:pt idx="1022">
                  <c:v>0.2</c:v>
                </c:pt>
                <c:pt idx="1023">
                  <c:v>0.2</c:v>
                </c:pt>
                <c:pt idx="1024">
                  <c:v>0.6</c:v>
                </c:pt>
                <c:pt idx="1025">
                  <c:v>0.6</c:v>
                </c:pt>
                <c:pt idx="1026">
                  <c:v>0.6</c:v>
                </c:pt>
                <c:pt idx="1027">
                  <c:v>0.6</c:v>
                </c:pt>
                <c:pt idx="1028">
                  <c:v>0.6</c:v>
                </c:pt>
                <c:pt idx="1029">
                  <c:v>0.6</c:v>
                </c:pt>
                <c:pt idx="1030">
                  <c:v>0.6</c:v>
                </c:pt>
                <c:pt idx="1031">
                  <c:v>0.6</c:v>
                </c:pt>
                <c:pt idx="1032">
                  <c:v>0.6</c:v>
                </c:pt>
                <c:pt idx="1033">
                  <c:v>0.6</c:v>
                </c:pt>
                <c:pt idx="1034">
                  <c:v>0.6</c:v>
                </c:pt>
                <c:pt idx="1035">
                  <c:v>1</c:v>
                </c:pt>
                <c:pt idx="1036">
                  <c:v>0.6</c:v>
                </c:pt>
                <c:pt idx="1037">
                  <c:v>1</c:v>
                </c:pt>
                <c:pt idx="1038">
                  <c:v>0.6</c:v>
                </c:pt>
                <c:pt idx="1039">
                  <c:v>0.6</c:v>
                </c:pt>
                <c:pt idx="1040">
                  <c:v>0.6</c:v>
                </c:pt>
                <c:pt idx="1041">
                  <c:v>0.6</c:v>
                </c:pt>
                <c:pt idx="1042">
                  <c:v>0.6</c:v>
                </c:pt>
                <c:pt idx="1043">
                  <c:v>0.6</c:v>
                </c:pt>
                <c:pt idx="1044">
                  <c:v>0.6</c:v>
                </c:pt>
                <c:pt idx="1045">
                  <c:v>0.6</c:v>
                </c:pt>
                <c:pt idx="1046">
                  <c:v>0.6</c:v>
                </c:pt>
                <c:pt idx="1047">
                  <c:v>0.6</c:v>
                </c:pt>
                <c:pt idx="1048">
                  <c:v>0.6</c:v>
                </c:pt>
                <c:pt idx="1049">
                  <c:v>0.6</c:v>
                </c:pt>
                <c:pt idx="1050">
                  <c:v>0.6</c:v>
                </c:pt>
                <c:pt idx="1051">
                  <c:v>0.6</c:v>
                </c:pt>
                <c:pt idx="1052">
                  <c:v>0.6</c:v>
                </c:pt>
                <c:pt idx="1053">
                  <c:v>0.6</c:v>
                </c:pt>
                <c:pt idx="1054">
                  <c:v>0.6</c:v>
                </c:pt>
                <c:pt idx="1055">
                  <c:v>0.6</c:v>
                </c:pt>
                <c:pt idx="1056">
                  <c:v>0.6</c:v>
                </c:pt>
                <c:pt idx="1057">
                  <c:v>0.6</c:v>
                </c:pt>
                <c:pt idx="1058">
                  <c:v>0.6</c:v>
                </c:pt>
                <c:pt idx="1059">
                  <c:v>0.6</c:v>
                </c:pt>
                <c:pt idx="1060">
                  <c:v>0.6</c:v>
                </c:pt>
                <c:pt idx="1061">
                  <c:v>0.6</c:v>
                </c:pt>
                <c:pt idx="1062">
                  <c:v>0.2</c:v>
                </c:pt>
                <c:pt idx="1063">
                  <c:v>0.6</c:v>
                </c:pt>
                <c:pt idx="1064">
                  <c:v>0.2</c:v>
                </c:pt>
                <c:pt idx="1065">
                  <c:v>0.2</c:v>
                </c:pt>
                <c:pt idx="1066">
                  <c:v>0.2</c:v>
                </c:pt>
                <c:pt idx="1067">
                  <c:v>0.6</c:v>
                </c:pt>
                <c:pt idx="1068">
                  <c:v>0.2</c:v>
                </c:pt>
                <c:pt idx="1069">
                  <c:v>0.2</c:v>
                </c:pt>
                <c:pt idx="1070">
                  <c:v>0.6</c:v>
                </c:pt>
                <c:pt idx="1071">
                  <c:v>0.6</c:v>
                </c:pt>
                <c:pt idx="1072">
                  <c:v>0.6</c:v>
                </c:pt>
                <c:pt idx="1073">
                  <c:v>0.2</c:v>
                </c:pt>
                <c:pt idx="1074">
                  <c:v>0.2</c:v>
                </c:pt>
                <c:pt idx="1075">
                  <c:v>0.2</c:v>
                </c:pt>
                <c:pt idx="1076">
                  <c:v>0.2</c:v>
                </c:pt>
                <c:pt idx="1077">
                  <c:v>0.2</c:v>
                </c:pt>
                <c:pt idx="1078">
                  <c:v>0.2</c:v>
                </c:pt>
                <c:pt idx="1079">
                  <c:v>0.2</c:v>
                </c:pt>
                <c:pt idx="1080">
                  <c:v>0.2</c:v>
                </c:pt>
                <c:pt idx="1081">
                  <c:v>0.2</c:v>
                </c:pt>
                <c:pt idx="1082">
                  <c:v>0.2</c:v>
                </c:pt>
                <c:pt idx="1083">
                  <c:v>0.2</c:v>
                </c:pt>
                <c:pt idx="1084">
                  <c:v>0.2</c:v>
                </c:pt>
                <c:pt idx="1085">
                  <c:v>0.2</c:v>
                </c:pt>
                <c:pt idx="1086">
                  <c:v>0.2</c:v>
                </c:pt>
                <c:pt idx="1087">
                  <c:v>0.2</c:v>
                </c:pt>
                <c:pt idx="1088">
                  <c:v>0.2</c:v>
                </c:pt>
                <c:pt idx="1089">
                  <c:v>0.2</c:v>
                </c:pt>
                <c:pt idx="1090">
                  <c:v>0.2</c:v>
                </c:pt>
                <c:pt idx="1091">
                  <c:v>0.2</c:v>
                </c:pt>
                <c:pt idx="1092">
                  <c:v>0.2</c:v>
                </c:pt>
                <c:pt idx="1093">
                  <c:v>0.2</c:v>
                </c:pt>
                <c:pt idx="1094">
                  <c:v>0.6</c:v>
                </c:pt>
                <c:pt idx="1095">
                  <c:v>0.6</c:v>
                </c:pt>
                <c:pt idx="1096">
                  <c:v>0.6</c:v>
                </c:pt>
                <c:pt idx="1097">
                  <c:v>0.6</c:v>
                </c:pt>
                <c:pt idx="1098">
                  <c:v>0.6</c:v>
                </c:pt>
                <c:pt idx="1099">
                  <c:v>0.6</c:v>
                </c:pt>
                <c:pt idx="1100">
                  <c:v>0.6</c:v>
                </c:pt>
                <c:pt idx="1101">
                  <c:v>0.6</c:v>
                </c:pt>
                <c:pt idx="1102">
                  <c:v>0.6</c:v>
                </c:pt>
                <c:pt idx="1103">
                  <c:v>0.6</c:v>
                </c:pt>
                <c:pt idx="1104">
                  <c:v>0.6</c:v>
                </c:pt>
                <c:pt idx="1105">
                  <c:v>0.6</c:v>
                </c:pt>
                <c:pt idx="1106">
                  <c:v>0.6</c:v>
                </c:pt>
                <c:pt idx="1107">
                  <c:v>0.2</c:v>
                </c:pt>
                <c:pt idx="1108">
                  <c:v>0.2</c:v>
                </c:pt>
                <c:pt idx="1109">
                  <c:v>0.2</c:v>
                </c:pt>
                <c:pt idx="1110">
                  <c:v>0.2</c:v>
                </c:pt>
                <c:pt idx="1111">
                  <c:v>0.6</c:v>
                </c:pt>
                <c:pt idx="1112">
                  <c:v>0.2</c:v>
                </c:pt>
                <c:pt idx="1113">
                  <c:v>0.2</c:v>
                </c:pt>
                <c:pt idx="1114">
                  <c:v>0.2</c:v>
                </c:pt>
                <c:pt idx="1115">
                  <c:v>0.2</c:v>
                </c:pt>
                <c:pt idx="1116">
                  <c:v>0.2</c:v>
                </c:pt>
                <c:pt idx="1117">
                  <c:v>0.6</c:v>
                </c:pt>
                <c:pt idx="1118">
                  <c:v>0.6</c:v>
                </c:pt>
                <c:pt idx="1119">
                  <c:v>0.2</c:v>
                </c:pt>
                <c:pt idx="1120">
                  <c:v>0.2</c:v>
                </c:pt>
                <c:pt idx="1121">
                  <c:v>0.6</c:v>
                </c:pt>
                <c:pt idx="1122">
                  <c:v>0.2</c:v>
                </c:pt>
                <c:pt idx="1123">
                  <c:v>0.2</c:v>
                </c:pt>
                <c:pt idx="1124">
                  <c:v>0.2</c:v>
                </c:pt>
                <c:pt idx="1125">
                  <c:v>0.6</c:v>
                </c:pt>
                <c:pt idx="1126">
                  <c:v>0.2</c:v>
                </c:pt>
                <c:pt idx="1127">
                  <c:v>0.2</c:v>
                </c:pt>
                <c:pt idx="1128">
                  <c:v>0.2</c:v>
                </c:pt>
                <c:pt idx="1129">
                  <c:v>0.6</c:v>
                </c:pt>
                <c:pt idx="1130">
                  <c:v>0.2</c:v>
                </c:pt>
                <c:pt idx="1131">
                  <c:v>0.6</c:v>
                </c:pt>
                <c:pt idx="1132">
                  <c:v>0.2</c:v>
                </c:pt>
                <c:pt idx="1133">
                  <c:v>0.2</c:v>
                </c:pt>
                <c:pt idx="1134">
                  <c:v>0.2</c:v>
                </c:pt>
                <c:pt idx="1135">
                  <c:v>0.2</c:v>
                </c:pt>
                <c:pt idx="1136">
                  <c:v>0.2</c:v>
                </c:pt>
                <c:pt idx="1137">
                  <c:v>0.2</c:v>
                </c:pt>
                <c:pt idx="1138">
                  <c:v>0.2</c:v>
                </c:pt>
                <c:pt idx="1139">
                  <c:v>0.2</c:v>
                </c:pt>
                <c:pt idx="1140">
                  <c:v>0.2</c:v>
                </c:pt>
                <c:pt idx="1141">
                  <c:v>0.2</c:v>
                </c:pt>
                <c:pt idx="1142">
                  <c:v>0.2</c:v>
                </c:pt>
                <c:pt idx="1143">
                  <c:v>0.2</c:v>
                </c:pt>
                <c:pt idx="1144">
                  <c:v>0.2</c:v>
                </c:pt>
                <c:pt idx="1145">
                  <c:v>0.6</c:v>
                </c:pt>
                <c:pt idx="1146">
                  <c:v>0.6</c:v>
                </c:pt>
                <c:pt idx="1147">
                  <c:v>0.6</c:v>
                </c:pt>
                <c:pt idx="1148">
                  <c:v>0.2</c:v>
                </c:pt>
                <c:pt idx="1149">
                  <c:v>0.6</c:v>
                </c:pt>
                <c:pt idx="1150">
                  <c:v>0.2</c:v>
                </c:pt>
                <c:pt idx="1151">
                  <c:v>0.2</c:v>
                </c:pt>
                <c:pt idx="1152">
                  <c:v>0.2</c:v>
                </c:pt>
                <c:pt idx="1153">
                  <c:v>0.2</c:v>
                </c:pt>
                <c:pt idx="1154">
                  <c:v>0.2</c:v>
                </c:pt>
                <c:pt idx="1155">
                  <c:v>0.6</c:v>
                </c:pt>
                <c:pt idx="1156">
                  <c:v>0.2</c:v>
                </c:pt>
                <c:pt idx="1157">
                  <c:v>0.6</c:v>
                </c:pt>
                <c:pt idx="1158">
                  <c:v>0.2</c:v>
                </c:pt>
                <c:pt idx="1159">
                  <c:v>0.2</c:v>
                </c:pt>
                <c:pt idx="1160">
                  <c:v>0.2</c:v>
                </c:pt>
                <c:pt idx="1161">
                  <c:v>0.2</c:v>
                </c:pt>
                <c:pt idx="1162">
                  <c:v>0.6</c:v>
                </c:pt>
                <c:pt idx="1163">
                  <c:v>0.6</c:v>
                </c:pt>
                <c:pt idx="1164">
                  <c:v>0.6</c:v>
                </c:pt>
                <c:pt idx="1165">
                  <c:v>0.6</c:v>
                </c:pt>
                <c:pt idx="1166">
                  <c:v>0.2</c:v>
                </c:pt>
                <c:pt idx="1167">
                  <c:v>0.2</c:v>
                </c:pt>
                <c:pt idx="1168">
                  <c:v>0.2</c:v>
                </c:pt>
                <c:pt idx="1169">
                  <c:v>0.2</c:v>
                </c:pt>
                <c:pt idx="1170">
                  <c:v>0.2</c:v>
                </c:pt>
                <c:pt idx="1171">
                  <c:v>0.6</c:v>
                </c:pt>
                <c:pt idx="1172">
                  <c:v>0.2</c:v>
                </c:pt>
                <c:pt idx="1173">
                  <c:v>0.2</c:v>
                </c:pt>
                <c:pt idx="1174">
                  <c:v>0.2</c:v>
                </c:pt>
                <c:pt idx="1175">
                  <c:v>0.2</c:v>
                </c:pt>
                <c:pt idx="1176">
                  <c:v>0.2</c:v>
                </c:pt>
                <c:pt idx="1177">
                  <c:v>0.2</c:v>
                </c:pt>
                <c:pt idx="1178">
                  <c:v>0.2</c:v>
                </c:pt>
                <c:pt idx="1179">
                  <c:v>0.2</c:v>
                </c:pt>
                <c:pt idx="1180">
                  <c:v>0.2</c:v>
                </c:pt>
                <c:pt idx="1181">
                  <c:v>0.2</c:v>
                </c:pt>
                <c:pt idx="1182">
                  <c:v>0.2</c:v>
                </c:pt>
                <c:pt idx="1183">
                  <c:v>0.6</c:v>
                </c:pt>
                <c:pt idx="1184">
                  <c:v>0.6</c:v>
                </c:pt>
                <c:pt idx="1185">
                  <c:v>0.6</c:v>
                </c:pt>
                <c:pt idx="1186">
                  <c:v>0.6</c:v>
                </c:pt>
                <c:pt idx="1187">
                  <c:v>0.6</c:v>
                </c:pt>
                <c:pt idx="1188">
                  <c:v>0.6</c:v>
                </c:pt>
                <c:pt idx="1189">
                  <c:v>0.6</c:v>
                </c:pt>
                <c:pt idx="1190">
                  <c:v>1</c:v>
                </c:pt>
                <c:pt idx="1191">
                  <c:v>1</c:v>
                </c:pt>
                <c:pt idx="1192">
                  <c:v>0.2</c:v>
                </c:pt>
                <c:pt idx="1193">
                  <c:v>0.2</c:v>
                </c:pt>
                <c:pt idx="1194">
                  <c:v>0.2</c:v>
                </c:pt>
                <c:pt idx="1195">
                  <c:v>0.2</c:v>
                </c:pt>
                <c:pt idx="1196">
                  <c:v>0.2</c:v>
                </c:pt>
                <c:pt idx="1197">
                  <c:v>0.2</c:v>
                </c:pt>
                <c:pt idx="1198">
                  <c:v>0.2</c:v>
                </c:pt>
                <c:pt idx="1199">
                  <c:v>0.2</c:v>
                </c:pt>
                <c:pt idx="1200">
                  <c:v>0.2</c:v>
                </c:pt>
                <c:pt idx="1201">
                  <c:v>0.2</c:v>
                </c:pt>
                <c:pt idx="1202">
                  <c:v>0.2</c:v>
                </c:pt>
                <c:pt idx="1203">
                  <c:v>0.2</c:v>
                </c:pt>
                <c:pt idx="1204">
                  <c:v>0.2</c:v>
                </c:pt>
                <c:pt idx="1205">
                  <c:v>0.2</c:v>
                </c:pt>
                <c:pt idx="1206">
                  <c:v>0.2</c:v>
                </c:pt>
                <c:pt idx="1207">
                  <c:v>0.2</c:v>
                </c:pt>
                <c:pt idx="1208">
                  <c:v>0.2</c:v>
                </c:pt>
                <c:pt idx="1209">
                  <c:v>0.2</c:v>
                </c:pt>
                <c:pt idx="1210">
                  <c:v>0.2</c:v>
                </c:pt>
                <c:pt idx="1211">
                  <c:v>0.2</c:v>
                </c:pt>
                <c:pt idx="1212">
                  <c:v>0.2</c:v>
                </c:pt>
                <c:pt idx="1213">
                  <c:v>0.2</c:v>
                </c:pt>
                <c:pt idx="1214">
                  <c:v>0.2</c:v>
                </c:pt>
                <c:pt idx="1215">
                  <c:v>0.2</c:v>
                </c:pt>
                <c:pt idx="1216">
                  <c:v>0.2</c:v>
                </c:pt>
                <c:pt idx="1217">
                  <c:v>0.2</c:v>
                </c:pt>
                <c:pt idx="1218">
                  <c:v>0.2</c:v>
                </c:pt>
                <c:pt idx="1219">
                  <c:v>0.2</c:v>
                </c:pt>
                <c:pt idx="1220">
                  <c:v>0.2</c:v>
                </c:pt>
                <c:pt idx="1221">
                  <c:v>0.2</c:v>
                </c:pt>
                <c:pt idx="1222">
                  <c:v>0.2</c:v>
                </c:pt>
                <c:pt idx="1223">
                  <c:v>0.6</c:v>
                </c:pt>
                <c:pt idx="1224">
                  <c:v>0.6</c:v>
                </c:pt>
                <c:pt idx="1225">
                  <c:v>0.2</c:v>
                </c:pt>
                <c:pt idx="1226">
                  <c:v>0.6</c:v>
                </c:pt>
                <c:pt idx="1227">
                  <c:v>0.2</c:v>
                </c:pt>
                <c:pt idx="1228">
                  <c:v>0.2</c:v>
                </c:pt>
                <c:pt idx="1229">
                  <c:v>0.2</c:v>
                </c:pt>
                <c:pt idx="1230">
                  <c:v>0.6</c:v>
                </c:pt>
                <c:pt idx="1231">
                  <c:v>0.6</c:v>
                </c:pt>
                <c:pt idx="1232">
                  <c:v>0.2</c:v>
                </c:pt>
                <c:pt idx="1233">
                  <c:v>0.6</c:v>
                </c:pt>
                <c:pt idx="1234">
                  <c:v>0.2</c:v>
                </c:pt>
                <c:pt idx="1235">
                  <c:v>0.6</c:v>
                </c:pt>
                <c:pt idx="1236">
                  <c:v>0.6</c:v>
                </c:pt>
                <c:pt idx="1237">
                  <c:v>0.2</c:v>
                </c:pt>
                <c:pt idx="1238">
                  <c:v>0.2</c:v>
                </c:pt>
                <c:pt idx="1239">
                  <c:v>0.6</c:v>
                </c:pt>
                <c:pt idx="1240">
                  <c:v>0.2</c:v>
                </c:pt>
                <c:pt idx="1241">
                  <c:v>0.6</c:v>
                </c:pt>
                <c:pt idx="1242">
                  <c:v>0.2</c:v>
                </c:pt>
                <c:pt idx="1243">
                  <c:v>0.2</c:v>
                </c:pt>
                <c:pt idx="1244">
                  <c:v>0.2</c:v>
                </c:pt>
                <c:pt idx="1245">
                  <c:v>0.6</c:v>
                </c:pt>
                <c:pt idx="1246">
                  <c:v>0.6</c:v>
                </c:pt>
                <c:pt idx="1247">
                  <c:v>1</c:v>
                </c:pt>
                <c:pt idx="1248">
                  <c:v>1</c:v>
                </c:pt>
                <c:pt idx="1249">
                  <c:v>1</c:v>
                </c:pt>
                <c:pt idx="1250">
                  <c:v>0.6</c:v>
                </c:pt>
                <c:pt idx="1251">
                  <c:v>0.6</c:v>
                </c:pt>
                <c:pt idx="1252">
                  <c:v>1</c:v>
                </c:pt>
                <c:pt idx="1253">
                  <c:v>0.6</c:v>
                </c:pt>
                <c:pt idx="1254">
                  <c:v>0.6</c:v>
                </c:pt>
                <c:pt idx="1255">
                  <c:v>0.6</c:v>
                </c:pt>
                <c:pt idx="1256">
                  <c:v>1</c:v>
                </c:pt>
                <c:pt idx="1257">
                  <c:v>0.6</c:v>
                </c:pt>
                <c:pt idx="1258">
                  <c:v>0.2</c:v>
                </c:pt>
                <c:pt idx="1259">
                  <c:v>0.2</c:v>
                </c:pt>
                <c:pt idx="1260">
                  <c:v>0.2</c:v>
                </c:pt>
                <c:pt idx="1261">
                  <c:v>0.2</c:v>
                </c:pt>
                <c:pt idx="1262">
                  <c:v>0.2</c:v>
                </c:pt>
                <c:pt idx="1263">
                  <c:v>0.2</c:v>
                </c:pt>
                <c:pt idx="1264">
                  <c:v>0.2</c:v>
                </c:pt>
                <c:pt idx="1265">
                  <c:v>0.2</c:v>
                </c:pt>
                <c:pt idx="1266">
                  <c:v>1</c:v>
                </c:pt>
                <c:pt idx="1267">
                  <c:v>0.2</c:v>
                </c:pt>
                <c:pt idx="1268">
                  <c:v>0.2</c:v>
                </c:pt>
                <c:pt idx="1269">
                  <c:v>0.6</c:v>
                </c:pt>
                <c:pt idx="1270">
                  <c:v>0.2</c:v>
                </c:pt>
                <c:pt idx="1271">
                  <c:v>0.6</c:v>
                </c:pt>
                <c:pt idx="1272">
                  <c:v>0.6</c:v>
                </c:pt>
                <c:pt idx="1273">
                  <c:v>0.6</c:v>
                </c:pt>
                <c:pt idx="1274">
                  <c:v>0.2</c:v>
                </c:pt>
                <c:pt idx="1275">
                  <c:v>0.6</c:v>
                </c:pt>
                <c:pt idx="1276">
                  <c:v>0.6</c:v>
                </c:pt>
                <c:pt idx="1277">
                  <c:v>0.2</c:v>
                </c:pt>
                <c:pt idx="1278">
                  <c:v>0.2</c:v>
                </c:pt>
                <c:pt idx="1279">
                  <c:v>0.2</c:v>
                </c:pt>
                <c:pt idx="1280">
                  <c:v>0.2</c:v>
                </c:pt>
                <c:pt idx="1281">
                  <c:v>0.2</c:v>
                </c:pt>
                <c:pt idx="1282">
                  <c:v>0.6</c:v>
                </c:pt>
                <c:pt idx="1283">
                  <c:v>0.6</c:v>
                </c:pt>
                <c:pt idx="1284">
                  <c:v>0.2</c:v>
                </c:pt>
                <c:pt idx="1285">
                  <c:v>0.2</c:v>
                </c:pt>
                <c:pt idx="1286">
                  <c:v>0.6</c:v>
                </c:pt>
                <c:pt idx="1287">
                  <c:v>0.2</c:v>
                </c:pt>
                <c:pt idx="1288">
                  <c:v>0.6</c:v>
                </c:pt>
                <c:pt idx="1289">
                  <c:v>0.2</c:v>
                </c:pt>
                <c:pt idx="1290">
                  <c:v>0.2</c:v>
                </c:pt>
                <c:pt idx="1291">
                  <c:v>0.6</c:v>
                </c:pt>
                <c:pt idx="1292">
                  <c:v>0.6</c:v>
                </c:pt>
                <c:pt idx="1293">
                  <c:v>0.6</c:v>
                </c:pt>
                <c:pt idx="1294">
                  <c:v>1</c:v>
                </c:pt>
                <c:pt idx="1295">
                  <c:v>1</c:v>
                </c:pt>
                <c:pt idx="1296">
                  <c:v>1</c:v>
                </c:pt>
                <c:pt idx="1297">
                  <c:v>1</c:v>
                </c:pt>
                <c:pt idx="1298">
                  <c:v>1</c:v>
                </c:pt>
                <c:pt idx="1299">
                  <c:v>1</c:v>
                </c:pt>
                <c:pt idx="1300">
                  <c:v>1</c:v>
                </c:pt>
                <c:pt idx="1301">
                  <c:v>1</c:v>
                </c:pt>
                <c:pt idx="1302">
                  <c:v>1</c:v>
                </c:pt>
                <c:pt idx="1303">
                  <c:v>1</c:v>
                </c:pt>
                <c:pt idx="1304">
                  <c:v>1</c:v>
                </c:pt>
                <c:pt idx="1305">
                  <c:v>1</c:v>
                </c:pt>
                <c:pt idx="1306">
                  <c:v>1</c:v>
                </c:pt>
                <c:pt idx="1307">
                  <c:v>1</c:v>
                </c:pt>
                <c:pt idx="1308">
                  <c:v>1</c:v>
                </c:pt>
                <c:pt idx="1309">
                  <c:v>1</c:v>
                </c:pt>
                <c:pt idx="1310">
                  <c:v>1</c:v>
                </c:pt>
                <c:pt idx="1311">
                  <c:v>1</c:v>
                </c:pt>
                <c:pt idx="1312">
                  <c:v>1</c:v>
                </c:pt>
                <c:pt idx="1313">
                  <c:v>1</c:v>
                </c:pt>
                <c:pt idx="1314">
                  <c:v>1</c:v>
                </c:pt>
                <c:pt idx="1315">
                  <c:v>1</c:v>
                </c:pt>
                <c:pt idx="1316">
                  <c:v>1</c:v>
                </c:pt>
                <c:pt idx="1317">
                  <c:v>1</c:v>
                </c:pt>
                <c:pt idx="1318">
                  <c:v>1</c:v>
                </c:pt>
                <c:pt idx="1319">
                  <c:v>1</c:v>
                </c:pt>
                <c:pt idx="1320">
                  <c:v>1</c:v>
                </c:pt>
                <c:pt idx="1321">
                  <c:v>1</c:v>
                </c:pt>
                <c:pt idx="1322">
                  <c:v>1</c:v>
                </c:pt>
                <c:pt idx="1323">
                  <c:v>1</c:v>
                </c:pt>
                <c:pt idx="1324">
                  <c:v>1</c:v>
                </c:pt>
                <c:pt idx="1325">
                  <c:v>1</c:v>
                </c:pt>
                <c:pt idx="1326">
                  <c:v>1</c:v>
                </c:pt>
                <c:pt idx="1327">
                  <c:v>1</c:v>
                </c:pt>
                <c:pt idx="1328">
                  <c:v>1</c:v>
                </c:pt>
                <c:pt idx="1329">
                  <c:v>1</c:v>
                </c:pt>
                <c:pt idx="1330">
                  <c:v>1</c:v>
                </c:pt>
                <c:pt idx="1331">
                  <c:v>1</c:v>
                </c:pt>
                <c:pt idx="1332">
                  <c:v>0.6</c:v>
                </c:pt>
                <c:pt idx="1333">
                  <c:v>0.6</c:v>
                </c:pt>
                <c:pt idx="1334">
                  <c:v>0.6</c:v>
                </c:pt>
                <c:pt idx="1335">
                  <c:v>0.6</c:v>
                </c:pt>
                <c:pt idx="1336">
                  <c:v>0.6</c:v>
                </c:pt>
                <c:pt idx="1337">
                  <c:v>0.6</c:v>
                </c:pt>
                <c:pt idx="1338">
                  <c:v>0.6</c:v>
                </c:pt>
                <c:pt idx="1339">
                  <c:v>0.6</c:v>
                </c:pt>
                <c:pt idx="1340">
                  <c:v>0.6</c:v>
                </c:pt>
                <c:pt idx="1341">
                  <c:v>0.6</c:v>
                </c:pt>
                <c:pt idx="1342">
                  <c:v>0.6</c:v>
                </c:pt>
                <c:pt idx="1343">
                  <c:v>0.6</c:v>
                </c:pt>
                <c:pt idx="1344">
                  <c:v>0.6</c:v>
                </c:pt>
                <c:pt idx="1345">
                  <c:v>0.6</c:v>
                </c:pt>
                <c:pt idx="1346">
                  <c:v>0.2</c:v>
                </c:pt>
                <c:pt idx="1347">
                  <c:v>0.2</c:v>
                </c:pt>
                <c:pt idx="1348">
                  <c:v>0.2</c:v>
                </c:pt>
                <c:pt idx="1349">
                  <c:v>0.6</c:v>
                </c:pt>
                <c:pt idx="1350">
                  <c:v>0.6</c:v>
                </c:pt>
                <c:pt idx="1351">
                  <c:v>0.2</c:v>
                </c:pt>
                <c:pt idx="1352">
                  <c:v>0.2</c:v>
                </c:pt>
                <c:pt idx="1353">
                  <c:v>0.6</c:v>
                </c:pt>
                <c:pt idx="1354">
                  <c:v>0.6</c:v>
                </c:pt>
                <c:pt idx="1355">
                  <c:v>0.2</c:v>
                </c:pt>
                <c:pt idx="1356">
                  <c:v>0.2</c:v>
                </c:pt>
                <c:pt idx="1357">
                  <c:v>0.2</c:v>
                </c:pt>
                <c:pt idx="1358">
                  <c:v>0.2</c:v>
                </c:pt>
                <c:pt idx="1359">
                  <c:v>0.2</c:v>
                </c:pt>
                <c:pt idx="1360">
                  <c:v>0.6</c:v>
                </c:pt>
                <c:pt idx="1361">
                  <c:v>0.2</c:v>
                </c:pt>
                <c:pt idx="1362">
                  <c:v>0.2</c:v>
                </c:pt>
                <c:pt idx="1363">
                  <c:v>0.6</c:v>
                </c:pt>
                <c:pt idx="1364">
                  <c:v>0.2</c:v>
                </c:pt>
                <c:pt idx="1365">
                  <c:v>0.6</c:v>
                </c:pt>
                <c:pt idx="1366">
                  <c:v>0.2</c:v>
                </c:pt>
                <c:pt idx="1367">
                  <c:v>0.6</c:v>
                </c:pt>
                <c:pt idx="1368">
                  <c:v>0.2</c:v>
                </c:pt>
                <c:pt idx="1369">
                  <c:v>0.6</c:v>
                </c:pt>
                <c:pt idx="1370">
                  <c:v>0.2</c:v>
                </c:pt>
                <c:pt idx="1371">
                  <c:v>0.6</c:v>
                </c:pt>
                <c:pt idx="1372">
                  <c:v>0.2</c:v>
                </c:pt>
                <c:pt idx="1373">
                  <c:v>0.2</c:v>
                </c:pt>
                <c:pt idx="1374">
                  <c:v>0.2</c:v>
                </c:pt>
                <c:pt idx="1375">
                  <c:v>0.6</c:v>
                </c:pt>
                <c:pt idx="1376">
                  <c:v>0.2</c:v>
                </c:pt>
                <c:pt idx="1377">
                  <c:v>0.6</c:v>
                </c:pt>
                <c:pt idx="1378">
                  <c:v>0.6</c:v>
                </c:pt>
                <c:pt idx="1379">
                  <c:v>0.6</c:v>
                </c:pt>
                <c:pt idx="1380">
                  <c:v>0.6</c:v>
                </c:pt>
                <c:pt idx="1381">
                  <c:v>0.6</c:v>
                </c:pt>
                <c:pt idx="1382">
                  <c:v>0.6</c:v>
                </c:pt>
                <c:pt idx="1383">
                  <c:v>0.2</c:v>
                </c:pt>
                <c:pt idx="1384">
                  <c:v>0.2</c:v>
                </c:pt>
                <c:pt idx="1385">
                  <c:v>0.2</c:v>
                </c:pt>
                <c:pt idx="1386">
                  <c:v>0.2</c:v>
                </c:pt>
                <c:pt idx="1387">
                  <c:v>0.6</c:v>
                </c:pt>
                <c:pt idx="1388">
                  <c:v>0.6</c:v>
                </c:pt>
                <c:pt idx="1389">
                  <c:v>0.2</c:v>
                </c:pt>
                <c:pt idx="1390">
                  <c:v>0.2</c:v>
                </c:pt>
                <c:pt idx="1391">
                  <c:v>0.6</c:v>
                </c:pt>
                <c:pt idx="1392">
                  <c:v>0.6</c:v>
                </c:pt>
                <c:pt idx="1393">
                  <c:v>0.6</c:v>
                </c:pt>
                <c:pt idx="1394">
                  <c:v>0.2</c:v>
                </c:pt>
                <c:pt idx="1395">
                  <c:v>0.2</c:v>
                </c:pt>
                <c:pt idx="1396">
                  <c:v>0.2</c:v>
                </c:pt>
                <c:pt idx="1397">
                  <c:v>0.2</c:v>
                </c:pt>
                <c:pt idx="1398">
                  <c:v>0.6</c:v>
                </c:pt>
                <c:pt idx="1399">
                  <c:v>0.6</c:v>
                </c:pt>
                <c:pt idx="1400">
                  <c:v>0.2</c:v>
                </c:pt>
                <c:pt idx="1401">
                  <c:v>0.6</c:v>
                </c:pt>
                <c:pt idx="1402">
                  <c:v>0.2</c:v>
                </c:pt>
                <c:pt idx="1403">
                  <c:v>0.6</c:v>
                </c:pt>
                <c:pt idx="1404">
                  <c:v>0.2</c:v>
                </c:pt>
                <c:pt idx="1405">
                  <c:v>0.2</c:v>
                </c:pt>
                <c:pt idx="1406">
                  <c:v>0.6</c:v>
                </c:pt>
                <c:pt idx="1407">
                  <c:v>0.2</c:v>
                </c:pt>
                <c:pt idx="1408">
                  <c:v>0.2</c:v>
                </c:pt>
                <c:pt idx="1409">
                  <c:v>0.6</c:v>
                </c:pt>
                <c:pt idx="1410">
                  <c:v>0.2</c:v>
                </c:pt>
                <c:pt idx="1411">
                  <c:v>0.2</c:v>
                </c:pt>
                <c:pt idx="1412">
                  <c:v>0.2</c:v>
                </c:pt>
                <c:pt idx="1413">
                  <c:v>0.2</c:v>
                </c:pt>
                <c:pt idx="1414">
                  <c:v>0.6</c:v>
                </c:pt>
                <c:pt idx="1415">
                  <c:v>0.6</c:v>
                </c:pt>
                <c:pt idx="1416">
                  <c:v>0.2</c:v>
                </c:pt>
                <c:pt idx="1417">
                  <c:v>0.6</c:v>
                </c:pt>
                <c:pt idx="1418">
                  <c:v>0.6</c:v>
                </c:pt>
                <c:pt idx="1419">
                  <c:v>0.2</c:v>
                </c:pt>
                <c:pt idx="1420">
                  <c:v>0.2</c:v>
                </c:pt>
                <c:pt idx="1421">
                  <c:v>0.2</c:v>
                </c:pt>
                <c:pt idx="1422">
                  <c:v>1</c:v>
                </c:pt>
                <c:pt idx="1423">
                  <c:v>0.6</c:v>
                </c:pt>
                <c:pt idx="1424">
                  <c:v>0.6</c:v>
                </c:pt>
                <c:pt idx="1425">
                  <c:v>1</c:v>
                </c:pt>
                <c:pt idx="1426">
                  <c:v>1</c:v>
                </c:pt>
                <c:pt idx="1427">
                  <c:v>1</c:v>
                </c:pt>
                <c:pt idx="1428">
                  <c:v>1</c:v>
                </c:pt>
                <c:pt idx="1429">
                  <c:v>1</c:v>
                </c:pt>
                <c:pt idx="1430">
                  <c:v>1</c:v>
                </c:pt>
                <c:pt idx="1431">
                  <c:v>1</c:v>
                </c:pt>
                <c:pt idx="1432">
                  <c:v>1</c:v>
                </c:pt>
                <c:pt idx="1433">
                  <c:v>1</c:v>
                </c:pt>
                <c:pt idx="1434">
                  <c:v>1</c:v>
                </c:pt>
                <c:pt idx="1435">
                  <c:v>1</c:v>
                </c:pt>
                <c:pt idx="1436">
                  <c:v>1</c:v>
                </c:pt>
                <c:pt idx="1437">
                  <c:v>1</c:v>
                </c:pt>
                <c:pt idx="1438">
                  <c:v>1</c:v>
                </c:pt>
                <c:pt idx="1439">
                  <c:v>1</c:v>
                </c:pt>
                <c:pt idx="1440">
                  <c:v>1</c:v>
                </c:pt>
                <c:pt idx="1441">
                  <c:v>1</c:v>
                </c:pt>
                <c:pt idx="1442">
                  <c:v>0.6</c:v>
                </c:pt>
                <c:pt idx="1443">
                  <c:v>0.6</c:v>
                </c:pt>
                <c:pt idx="1444">
                  <c:v>0.6</c:v>
                </c:pt>
                <c:pt idx="1445">
                  <c:v>0.6</c:v>
                </c:pt>
                <c:pt idx="1446">
                  <c:v>0.6</c:v>
                </c:pt>
                <c:pt idx="1447">
                  <c:v>0.6</c:v>
                </c:pt>
                <c:pt idx="1448">
                  <c:v>0.6</c:v>
                </c:pt>
                <c:pt idx="1449">
                  <c:v>0.6</c:v>
                </c:pt>
                <c:pt idx="1450">
                  <c:v>0.6</c:v>
                </c:pt>
                <c:pt idx="1451">
                  <c:v>0.6</c:v>
                </c:pt>
                <c:pt idx="1452">
                  <c:v>0.6</c:v>
                </c:pt>
                <c:pt idx="1453">
                  <c:v>0.6</c:v>
                </c:pt>
                <c:pt idx="1454">
                  <c:v>0.6</c:v>
                </c:pt>
                <c:pt idx="1455">
                  <c:v>0.6</c:v>
                </c:pt>
                <c:pt idx="1456">
                  <c:v>0.6</c:v>
                </c:pt>
                <c:pt idx="1457">
                  <c:v>0.6</c:v>
                </c:pt>
                <c:pt idx="1458">
                  <c:v>0.2</c:v>
                </c:pt>
                <c:pt idx="1459">
                  <c:v>0.6</c:v>
                </c:pt>
                <c:pt idx="1460">
                  <c:v>0.2</c:v>
                </c:pt>
                <c:pt idx="1461">
                  <c:v>0.6</c:v>
                </c:pt>
                <c:pt idx="1462">
                  <c:v>0.2</c:v>
                </c:pt>
                <c:pt idx="1463">
                  <c:v>0.2</c:v>
                </c:pt>
                <c:pt idx="1464">
                  <c:v>0.2</c:v>
                </c:pt>
                <c:pt idx="1465">
                  <c:v>0.6</c:v>
                </c:pt>
                <c:pt idx="1466">
                  <c:v>0.2</c:v>
                </c:pt>
                <c:pt idx="1467">
                  <c:v>0.2</c:v>
                </c:pt>
                <c:pt idx="1468">
                  <c:v>0.2</c:v>
                </c:pt>
                <c:pt idx="1469">
                  <c:v>0.2</c:v>
                </c:pt>
                <c:pt idx="1470">
                  <c:v>0.2</c:v>
                </c:pt>
                <c:pt idx="1471">
                  <c:v>0.2</c:v>
                </c:pt>
                <c:pt idx="1472">
                  <c:v>0.2</c:v>
                </c:pt>
                <c:pt idx="1473">
                  <c:v>0.2</c:v>
                </c:pt>
                <c:pt idx="1474">
                  <c:v>0.2</c:v>
                </c:pt>
                <c:pt idx="1475">
                  <c:v>0.2</c:v>
                </c:pt>
                <c:pt idx="1476">
                  <c:v>0.2</c:v>
                </c:pt>
                <c:pt idx="1477">
                  <c:v>0.2</c:v>
                </c:pt>
                <c:pt idx="1478">
                  <c:v>0.2</c:v>
                </c:pt>
                <c:pt idx="1479">
                  <c:v>0.2</c:v>
                </c:pt>
                <c:pt idx="1480">
                  <c:v>0.2</c:v>
                </c:pt>
                <c:pt idx="1481">
                  <c:v>0.2</c:v>
                </c:pt>
                <c:pt idx="1482">
                  <c:v>0.2</c:v>
                </c:pt>
                <c:pt idx="1483">
                  <c:v>0.2</c:v>
                </c:pt>
                <c:pt idx="1484">
                  <c:v>0.2</c:v>
                </c:pt>
                <c:pt idx="1485">
                  <c:v>1</c:v>
                </c:pt>
                <c:pt idx="1486">
                  <c:v>1</c:v>
                </c:pt>
                <c:pt idx="1487">
                  <c:v>1</c:v>
                </c:pt>
                <c:pt idx="1488">
                  <c:v>1</c:v>
                </c:pt>
                <c:pt idx="1489">
                  <c:v>1</c:v>
                </c:pt>
                <c:pt idx="1490">
                  <c:v>1</c:v>
                </c:pt>
                <c:pt idx="1491">
                  <c:v>1</c:v>
                </c:pt>
                <c:pt idx="1492">
                  <c:v>1</c:v>
                </c:pt>
                <c:pt idx="1493">
                  <c:v>1</c:v>
                </c:pt>
                <c:pt idx="1494">
                  <c:v>1</c:v>
                </c:pt>
                <c:pt idx="1495">
                  <c:v>0.2</c:v>
                </c:pt>
                <c:pt idx="1496">
                  <c:v>0.2</c:v>
                </c:pt>
                <c:pt idx="1497">
                  <c:v>0.2</c:v>
                </c:pt>
                <c:pt idx="1498">
                  <c:v>0.2</c:v>
                </c:pt>
                <c:pt idx="1499">
                  <c:v>0.6</c:v>
                </c:pt>
                <c:pt idx="1500">
                  <c:v>0.6</c:v>
                </c:pt>
                <c:pt idx="1501">
                  <c:v>0.6</c:v>
                </c:pt>
                <c:pt idx="1502">
                  <c:v>0.6</c:v>
                </c:pt>
                <c:pt idx="1503">
                  <c:v>0.6</c:v>
                </c:pt>
                <c:pt idx="1504">
                  <c:v>0.6</c:v>
                </c:pt>
                <c:pt idx="1505">
                  <c:v>0.6</c:v>
                </c:pt>
                <c:pt idx="1506">
                  <c:v>0.6</c:v>
                </c:pt>
                <c:pt idx="1507">
                  <c:v>0.6</c:v>
                </c:pt>
                <c:pt idx="1508">
                  <c:v>0.6</c:v>
                </c:pt>
                <c:pt idx="1509">
                  <c:v>0.6</c:v>
                </c:pt>
                <c:pt idx="1510">
                  <c:v>0.6</c:v>
                </c:pt>
                <c:pt idx="1511">
                  <c:v>1</c:v>
                </c:pt>
                <c:pt idx="1512">
                  <c:v>1</c:v>
                </c:pt>
                <c:pt idx="1513">
                  <c:v>1</c:v>
                </c:pt>
                <c:pt idx="1514">
                  <c:v>1</c:v>
                </c:pt>
                <c:pt idx="1515">
                  <c:v>0.2</c:v>
                </c:pt>
                <c:pt idx="1516">
                  <c:v>0.6</c:v>
                </c:pt>
                <c:pt idx="1517">
                  <c:v>0.6</c:v>
                </c:pt>
                <c:pt idx="1518">
                  <c:v>0.6</c:v>
                </c:pt>
                <c:pt idx="1519">
                  <c:v>0.2</c:v>
                </c:pt>
                <c:pt idx="1520">
                  <c:v>0.6</c:v>
                </c:pt>
                <c:pt idx="1521">
                  <c:v>0.2</c:v>
                </c:pt>
                <c:pt idx="1522">
                  <c:v>0.6</c:v>
                </c:pt>
                <c:pt idx="1523">
                  <c:v>0.6</c:v>
                </c:pt>
                <c:pt idx="1524">
                  <c:v>0.2</c:v>
                </c:pt>
                <c:pt idx="1525">
                  <c:v>0.6</c:v>
                </c:pt>
                <c:pt idx="1526">
                  <c:v>0.6</c:v>
                </c:pt>
                <c:pt idx="1527">
                  <c:v>0.2</c:v>
                </c:pt>
                <c:pt idx="1528">
                  <c:v>0.6</c:v>
                </c:pt>
                <c:pt idx="1529">
                  <c:v>0.6</c:v>
                </c:pt>
                <c:pt idx="1530">
                  <c:v>0.2</c:v>
                </c:pt>
                <c:pt idx="1531">
                  <c:v>0.6</c:v>
                </c:pt>
                <c:pt idx="1532">
                  <c:v>0.6</c:v>
                </c:pt>
                <c:pt idx="1533">
                  <c:v>0.6</c:v>
                </c:pt>
                <c:pt idx="1534">
                  <c:v>0.6</c:v>
                </c:pt>
                <c:pt idx="1535">
                  <c:v>0.6</c:v>
                </c:pt>
                <c:pt idx="1536">
                  <c:v>0.2</c:v>
                </c:pt>
                <c:pt idx="1537">
                  <c:v>0.6</c:v>
                </c:pt>
                <c:pt idx="1538">
                  <c:v>0.6</c:v>
                </c:pt>
                <c:pt idx="1539">
                  <c:v>0.2</c:v>
                </c:pt>
                <c:pt idx="1540">
                  <c:v>0.6</c:v>
                </c:pt>
                <c:pt idx="1541">
                  <c:v>0.2</c:v>
                </c:pt>
                <c:pt idx="1542">
                  <c:v>0.2</c:v>
                </c:pt>
                <c:pt idx="1543">
                  <c:v>0.2</c:v>
                </c:pt>
                <c:pt idx="1544">
                  <c:v>0.6</c:v>
                </c:pt>
                <c:pt idx="1545">
                  <c:v>0.6</c:v>
                </c:pt>
                <c:pt idx="1546">
                  <c:v>0.6</c:v>
                </c:pt>
                <c:pt idx="1547">
                  <c:v>0.6</c:v>
                </c:pt>
                <c:pt idx="1548">
                  <c:v>0.2</c:v>
                </c:pt>
                <c:pt idx="1549">
                  <c:v>0.6</c:v>
                </c:pt>
                <c:pt idx="1550">
                  <c:v>0.6</c:v>
                </c:pt>
                <c:pt idx="1551">
                  <c:v>0.6</c:v>
                </c:pt>
                <c:pt idx="1552">
                  <c:v>0.6</c:v>
                </c:pt>
                <c:pt idx="1553">
                  <c:v>0.6</c:v>
                </c:pt>
                <c:pt idx="1554">
                  <c:v>0.6</c:v>
                </c:pt>
                <c:pt idx="1555">
                  <c:v>0.6</c:v>
                </c:pt>
                <c:pt idx="1556">
                  <c:v>0.6</c:v>
                </c:pt>
                <c:pt idx="1557">
                  <c:v>0.2</c:v>
                </c:pt>
                <c:pt idx="1558">
                  <c:v>0.6</c:v>
                </c:pt>
                <c:pt idx="1559">
                  <c:v>0.6</c:v>
                </c:pt>
                <c:pt idx="1560">
                  <c:v>0.6</c:v>
                </c:pt>
                <c:pt idx="1561">
                  <c:v>0.6</c:v>
                </c:pt>
                <c:pt idx="1562">
                  <c:v>0.6</c:v>
                </c:pt>
                <c:pt idx="1563">
                  <c:v>0.2</c:v>
                </c:pt>
                <c:pt idx="1564">
                  <c:v>0.2</c:v>
                </c:pt>
                <c:pt idx="1565">
                  <c:v>0.6</c:v>
                </c:pt>
                <c:pt idx="1566">
                  <c:v>0.6</c:v>
                </c:pt>
                <c:pt idx="1567">
                  <c:v>0.6</c:v>
                </c:pt>
                <c:pt idx="1568">
                  <c:v>0.6</c:v>
                </c:pt>
                <c:pt idx="1569">
                  <c:v>0.6</c:v>
                </c:pt>
                <c:pt idx="1570">
                  <c:v>0.2</c:v>
                </c:pt>
                <c:pt idx="1571">
                  <c:v>0.2</c:v>
                </c:pt>
                <c:pt idx="1572">
                  <c:v>0.6</c:v>
                </c:pt>
                <c:pt idx="1573">
                  <c:v>0.6</c:v>
                </c:pt>
                <c:pt idx="1574">
                  <c:v>0.6</c:v>
                </c:pt>
                <c:pt idx="1575">
                  <c:v>0.2</c:v>
                </c:pt>
                <c:pt idx="1576">
                  <c:v>0.6</c:v>
                </c:pt>
                <c:pt idx="1577">
                  <c:v>0.2</c:v>
                </c:pt>
                <c:pt idx="1578">
                  <c:v>0.6</c:v>
                </c:pt>
                <c:pt idx="1579">
                  <c:v>0.6</c:v>
                </c:pt>
                <c:pt idx="1580">
                  <c:v>0.6</c:v>
                </c:pt>
                <c:pt idx="1581">
                  <c:v>0.6</c:v>
                </c:pt>
                <c:pt idx="1582">
                  <c:v>0.6</c:v>
                </c:pt>
                <c:pt idx="1583">
                  <c:v>0.6</c:v>
                </c:pt>
                <c:pt idx="1584">
                  <c:v>0.6</c:v>
                </c:pt>
                <c:pt idx="1585">
                  <c:v>0.6</c:v>
                </c:pt>
                <c:pt idx="1586">
                  <c:v>0.6</c:v>
                </c:pt>
                <c:pt idx="1587">
                  <c:v>0.6</c:v>
                </c:pt>
                <c:pt idx="1588">
                  <c:v>0.6</c:v>
                </c:pt>
                <c:pt idx="1589">
                  <c:v>0.6</c:v>
                </c:pt>
                <c:pt idx="1590">
                  <c:v>0.6</c:v>
                </c:pt>
                <c:pt idx="1591">
                  <c:v>0.6</c:v>
                </c:pt>
                <c:pt idx="1592">
                  <c:v>0.6</c:v>
                </c:pt>
                <c:pt idx="1593">
                  <c:v>0.6</c:v>
                </c:pt>
                <c:pt idx="1594">
                  <c:v>0.6</c:v>
                </c:pt>
                <c:pt idx="1595">
                  <c:v>0.6</c:v>
                </c:pt>
                <c:pt idx="1596">
                  <c:v>0.6</c:v>
                </c:pt>
                <c:pt idx="1597">
                  <c:v>0.6</c:v>
                </c:pt>
                <c:pt idx="1598">
                  <c:v>0.6</c:v>
                </c:pt>
                <c:pt idx="1599">
                  <c:v>0.6</c:v>
                </c:pt>
                <c:pt idx="1600">
                  <c:v>0.6</c:v>
                </c:pt>
                <c:pt idx="1601">
                  <c:v>0.6</c:v>
                </c:pt>
                <c:pt idx="1602">
                  <c:v>0.6</c:v>
                </c:pt>
                <c:pt idx="1603">
                  <c:v>0.6</c:v>
                </c:pt>
                <c:pt idx="1604">
                  <c:v>0.6</c:v>
                </c:pt>
                <c:pt idx="1605">
                  <c:v>0.6</c:v>
                </c:pt>
                <c:pt idx="1606">
                  <c:v>0.6</c:v>
                </c:pt>
                <c:pt idx="1607">
                  <c:v>0.6</c:v>
                </c:pt>
                <c:pt idx="1608">
                  <c:v>0.6</c:v>
                </c:pt>
                <c:pt idx="1609">
                  <c:v>0.2</c:v>
                </c:pt>
                <c:pt idx="1610">
                  <c:v>0.2</c:v>
                </c:pt>
                <c:pt idx="1611">
                  <c:v>0.2</c:v>
                </c:pt>
                <c:pt idx="1612">
                  <c:v>0.2</c:v>
                </c:pt>
                <c:pt idx="1613">
                  <c:v>0.2</c:v>
                </c:pt>
                <c:pt idx="1614">
                  <c:v>0.2</c:v>
                </c:pt>
                <c:pt idx="1615">
                  <c:v>0.2</c:v>
                </c:pt>
                <c:pt idx="1616">
                  <c:v>0.2</c:v>
                </c:pt>
                <c:pt idx="1617">
                  <c:v>0.2</c:v>
                </c:pt>
                <c:pt idx="1618">
                  <c:v>0.2</c:v>
                </c:pt>
                <c:pt idx="1619">
                  <c:v>0.2</c:v>
                </c:pt>
                <c:pt idx="1620">
                  <c:v>0.2</c:v>
                </c:pt>
                <c:pt idx="1621">
                  <c:v>0.2</c:v>
                </c:pt>
                <c:pt idx="1622">
                  <c:v>0.2</c:v>
                </c:pt>
                <c:pt idx="1623">
                  <c:v>0.2</c:v>
                </c:pt>
                <c:pt idx="1624">
                  <c:v>0.2</c:v>
                </c:pt>
                <c:pt idx="1625">
                  <c:v>0.2</c:v>
                </c:pt>
                <c:pt idx="1626">
                  <c:v>0.2</c:v>
                </c:pt>
                <c:pt idx="1627">
                  <c:v>0.4</c:v>
                </c:pt>
                <c:pt idx="1628">
                  <c:v>0.2</c:v>
                </c:pt>
                <c:pt idx="1629">
                  <c:v>0.2</c:v>
                </c:pt>
                <c:pt idx="1630">
                  <c:v>0.2</c:v>
                </c:pt>
                <c:pt idx="1631">
                  <c:v>0.2</c:v>
                </c:pt>
                <c:pt idx="1632">
                  <c:v>0.2</c:v>
                </c:pt>
                <c:pt idx="1633">
                  <c:v>0.2</c:v>
                </c:pt>
                <c:pt idx="1634">
                  <c:v>0.2</c:v>
                </c:pt>
                <c:pt idx="1635">
                  <c:v>0.2</c:v>
                </c:pt>
                <c:pt idx="1636">
                  <c:v>0.2</c:v>
                </c:pt>
                <c:pt idx="1637">
                  <c:v>0.2</c:v>
                </c:pt>
                <c:pt idx="1638">
                  <c:v>0.2</c:v>
                </c:pt>
                <c:pt idx="1639">
                  <c:v>0.2</c:v>
                </c:pt>
                <c:pt idx="1640">
                  <c:v>0.2</c:v>
                </c:pt>
                <c:pt idx="1641">
                  <c:v>0.2</c:v>
                </c:pt>
                <c:pt idx="1642">
                  <c:v>0.2</c:v>
                </c:pt>
                <c:pt idx="1643">
                  <c:v>0.4</c:v>
                </c:pt>
                <c:pt idx="1644">
                  <c:v>0.2</c:v>
                </c:pt>
                <c:pt idx="1645">
                  <c:v>0.2</c:v>
                </c:pt>
                <c:pt idx="1646">
                  <c:v>0.4</c:v>
                </c:pt>
                <c:pt idx="1647">
                  <c:v>0.2</c:v>
                </c:pt>
                <c:pt idx="1648">
                  <c:v>0.2</c:v>
                </c:pt>
                <c:pt idx="1649">
                  <c:v>0.4</c:v>
                </c:pt>
                <c:pt idx="1650">
                  <c:v>0.2</c:v>
                </c:pt>
                <c:pt idx="1651">
                  <c:v>0.4</c:v>
                </c:pt>
                <c:pt idx="1652">
                  <c:v>0.4</c:v>
                </c:pt>
                <c:pt idx="1653">
                  <c:v>0.2</c:v>
                </c:pt>
                <c:pt idx="1654">
                  <c:v>0.2</c:v>
                </c:pt>
                <c:pt idx="1655">
                  <c:v>0.2</c:v>
                </c:pt>
                <c:pt idx="1656">
                  <c:v>0.2</c:v>
                </c:pt>
                <c:pt idx="1657">
                  <c:v>0.2</c:v>
                </c:pt>
                <c:pt idx="1658">
                  <c:v>0.2</c:v>
                </c:pt>
                <c:pt idx="1659">
                  <c:v>0.2</c:v>
                </c:pt>
                <c:pt idx="1660">
                  <c:v>0.2</c:v>
                </c:pt>
                <c:pt idx="1661">
                  <c:v>0.2</c:v>
                </c:pt>
                <c:pt idx="1662">
                  <c:v>0.2</c:v>
                </c:pt>
                <c:pt idx="1663">
                  <c:v>0.2</c:v>
                </c:pt>
                <c:pt idx="1664">
                  <c:v>0.2</c:v>
                </c:pt>
                <c:pt idx="1665">
                  <c:v>0.2</c:v>
                </c:pt>
                <c:pt idx="1666">
                  <c:v>0.2</c:v>
                </c:pt>
                <c:pt idx="1667">
                  <c:v>0.2</c:v>
                </c:pt>
                <c:pt idx="1668">
                  <c:v>0.2</c:v>
                </c:pt>
                <c:pt idx="1669">
                  <c:v>0.2</c:v>
                </c:pt>
                <c:pt idx="1670">
                  <c:v>0.2</c:v>
                </c:pt>
                <c:pt idx="1671">
                  <c:v>0.2</c:v>
                </c:pt>
                <c:pt idx="1672">
                  <c:v>0.2</c:v>
                </c:pt>
                <c:pt idx="1673">
                  <c:v>0.2</c:v>
                </c:pt>
                <c:pt idx="1674">
                  <c:v>0.2</c:v>
                </c:pt>
                <c:pt idx="1675">
                  <c:v>0.2</c:v>
                </c:pt>
                <c:pt idx="1676">
                  <c:v>0.2</c:v>
                </c:pt>
                <c:pt idx="1677">
                  <c:v>0.2</c:v>
                </c:pt>
                <c:pt idx="1678">
                  <c:v>0.2</c:v>
                </c:pt>
                <c:pt idx="1679">
                  <c:v>0.2</c:v>
                </c:pt>
                <c:pt idx="1680">
                  <c:v>0.2</c:v>
                </c:pt>
                <c:pt idx="1681">
                  <c:v>0.2</c:v>
                </c:pt>
                <c:pt idx="1682">
                  <c:v>0.2</c:v>
                </c:pt>
                <c:pt idx="1683">
                  <c:v>0.2</c:v>
                </c:pt>
                <c:pt idx="1684">
                  <c:v>0.2</c:v>
                </c:pt>
                <c:pt idx="1685">
                  <c:v>0.2</c:v>
                </c:pt>
                <c:pt idx="1686">
                  <c:v>0.2</c:v>
                </c:pt>
                <c:pt idx="1687">
                  <c:v>0.2</c:v>
                </c:pt>
                <c:pt idx="1688">
                  <c:v>0.2</c:v>
                </c:pt>
                <c:pt idx="1689">
                  <c:v>0.2</c:v>
                </c:pt>
                <c:pt idx="1690">
                  <c:v>0.2</c:v>
                </c:pt>
                <c:pt idx="1691">
                  <c:v>0.2</c:v>
                </c:pt>
                <c:pt idx="1692">
                  <c:v>0.2</c:v>
                </c:pt>
                <c:pt idx="1693">
                  <c:v>0.2</c:v>
                </c:pt>
                <c:pt idx="1694">
                  <c:v>0.2</c:v>
                </c:pt>
                <c:pt idx="1695">
                  <c:v>0.2</c:v>
                </c:pt>
                <c:pt idx="1696">
                  <c:v>0.2</c:v>
                </c:pt>
                <c:pt idx="1697">
                  <c:v>0.2</c:v>
                </c:pt>
                <c:pt idx="1698">
                  <c:v>0.2</c:v>
                </c:pt>
                <c:pt idx="1699">
                  <c:v>0.2</c:v>
                </c:pt>
                <c:pt idx="1700">
                  <c:v>0.2</c:v>
                </c:pt>
                <c:pt idx="1701">
                  <c:v>0.2</c:v>
                </c:pt>
                <c:pt idx="1702">
                  <c:v>0.2</c:v>
                </c:pt>
                <c:pt idx="1703">
                  <c:v>0.2</c:v>
                </c:pt>
                <c:pt idx="1704">
                  <c:v>0.2</c:v>
                </c:pt>
                <c:pt idx="1705">
                  <c:v>0.2</c:v>
                </c:pt>
                <c:pt idx="1706">
                  <c:v>0.2</c:v>
                </c:pt>
                <c:pt idx="1707">
                  <c:v>0.2</c:v>
                </c:pt>
                <c:pt idx="1708">
                  <c:v>0.2</c:v>
                </c:pt>
                <c:pt idx="1709">
                  <c:v>0.2</c:v>
                </c:pt>
                <c:pt idx="1710">
                  <c:v>0.2</c:v>
                </c:pt>
                <c:pt idx="1711">
                  <c:v>0.2</c:v>
                </c:pt>
                <c:pt idx="1712">
                  <c:v>0.2</c:v>
                </c:pt>
                <c:pt idx="1713">
                  <c:v>0.2</c:v>
                </c:pt>
                <c:pt idx="1714">
                  <c:v>0.2</c:v>
                </c:pt>
                <c:pt idx="1715">
                  <c:v>0.2</c:v>
                </c:pt>
                <c:pt idx="1716">
                  <c:v>0.2</c:v>
                </c:pt>
                <c:pt idx="1717">
                  <c:v>0.2</c:v>
                </c:pt>
                <c:pt idx="1718">
                  <c:v>0.2</c:v>
                </c:pt>
                <c:pt idx="1719">
                  <c:v>0.2</c:v>
                </c:pt>
                <c:pt idx="1720">
                  <c:v>0.2</c:v>
                </c:pt>
                <c:pt idx="1721">
                  <c:v>0.2</c:v>
                </c:pt>
                <c:pt idx="1722">
                  <c:v>0.2</c:v>
                </c:pt>
                <c:pt idx="1723">
                  <c:v>0.2</c:v>
                </c:pt>
                <c:pt idx="1724">
                  <c:v>0.2</c:v>
                </c:pt>
                <c:pt idx="1725">
                  <c:v>0.2</c:v>
                </c:pt>
                <c:pt idx="1726">
                  <c:v>0.2</c:v>
                </c:pt>
                <c:pt idx="1727">
                  <c:v>0.2</c:v>
                </c:pt>
                <c:pt idx="1728">
                  <c:v>0.2</c:v>
                </c:pt>
                <c:pt idx="1729">
                  <c:v>0.2</c:v>
                </c:pt>
                <c:pt idx="1730">
                  <c:v>0.2</c:v>
                </c:pt>
                <c:pt idx="1731">
                  <c:v>0.2</c:v>
                </c:pt>
                <c:pt idx="1732">
                  <c:v>0.2</c:v>
                </c:pt>
                <c:pt idx="1733">
                  <c:v>0.2</c:v>
                </c:pt>
                <c:pt idx="1734">
                  <c:v>0.2</c:v>
                </c:pt>
                <c:pt idx="1735">
                  <c:v>0.2</c:v>
                </c:pt>
                <c:pt idx="1736">
                  <c:v>0.2</c:v>
                </c:pt>
                <c:pt idx="1737">
                  <c:v>0.2</c:v>
                </c:pt>
                <c:pt idx="1738">
                  <c:v>0.2</c:v>
                </c:pt>
                <c:pt idx="1739">
                  <c:v>0.2</c:v>
                </c:pt>
                <c:pt idx="1740">
                  <c:v>0.2</c:v>
                </c:pt>
                <c:pt idx="1741">
                  <c:v>0.2</c:v>
                </c:pt>
                <c:pt idx="1742">
                  <c:v>0.2</c:v>
                </c:pt>
                <c:pt idx="1743">
                  <c:v>0.2</c:v>
                </c:pt>
                <c:pt idx="1744">
                  <c:v>0.2</c:v>
                </c:pt>
                <c:pt idx="1745">
                  <c:v>0.2</c:v>
                </c:pt>
                <c:pt idx="1746">
                  <c:v>0.2</c:v>
                </c:pt>
                <c:pt idx="1747">
                  <c:v>0.2</c:v>
                </c:pt>
                <c:pt idx="1748">
                  <c:v>0.2</c:v>
                </c:pt>
                <c:pt idx="1749">
                  <c:v>0.2</c:v>
                </c:pt>
                <c:pt idx="1750">
                  <c:v>0.2</c:v>
                </c:pt>
                <c:pt idx="1751">
                  <c:v>0.2</c:v>
                </c:pt>
                <c:pt idx="1752">
                  <c:v>0.2</c:v>
                </c:pt>
                <c:pt idx="1753">
                  <c:v>0.2</c:v>
                </c:pt>
                <c:pt idx="1754">
                  <c:v>0.2</c:v>
                </c:pt>
                <c:pt idx="1755">
                  <c:v>0.2</c:v>
                </c:pt>
                <c:pt idx="1756">
                  <c:v>0.2</c:v>
                </c:pt>
                <c:pt idx="1757">
                  <c:v>0.2</c:v>
                </c:pt>
                <c:pt idx="1758">
                  <c:v>0.2</c:v>
                </c:pt>
                <c:pt idx="1759">
                  <c:v>0.2</c:v>
                </c:pt>
                <c:pt idx="1760">
                  <c:v>0.2</c:v>
                </c:pt>
                <c:pt idx="1761">
                  <c:v>0.2</c:v>
                </c:pt>
                <c:pt idx="1762">
                  <c:v>0.2</c:v>
                </c:pt>
                <c:pt idx="1763">
                  <c:v>0.2</c:v>
                </c:pt>
                <c:pt idx="1764">
                  <c:v>0.2</c:v>
                </c:pt>
                <c:pt idx="1765">
                  <c:v>0.2</c:v>
                </c:pt>
                <c:pt idx="1766">
                  <c:v>0.2</c:v>
                </c:pt>
                <c:pt idx="1767">
                  <c:v>0.2</c:v>
                </c:pt>
                <c:pt idx="1768">
                  <c:v>0.2</c:v>
                </c:pt>
                <c:pt idx="1769">
                  <c:v>0.2</c:v>
                </c:pt>
                <c:pt idx="1770">
                  <c:v>0.2</c:v>
                </c:pt>
                <c:pt idx="1771">
                  <c:v>0.2</c:v>
                </c:pt>
                <c:pt idx="1772">
                  <c:v>0.2</c:v>
                </c:pt>
                <c:pt idx="1773">
                  <c:v>0.2</c:v>
                </c:pt>
                <c:pt idx="1774">
                  <c:v>0.2</c:v>
                </c:pt>
                <c:pt idx="1775">
                  <c:v>0.2</c:v>
                </c:pt>
                <c:pt idx="1776">
                  <c:v>0.2</c:v>
                </c:pt>
                <c:pt idx="1777">
                  <c:v>0.2</c:v>
                </c:pt>
                <c:pt idx="1778">
                  <c:v>0.2</c:v>
                </c:pt>
                <c:pt idx="1779">
                  <c:v>0.2</c:v>
                </c:pt>
                <c:pt idx="1780">
                  <c:v>0.2</c:v>
                </c:pt>
                <c:pt idx="1781">
                  <c:v>0.2</c:v>
                </c:pt>
                <c:pt idx="1782">
                  <c:v>0.2</c:v>
                </c:pt>
                <c:pt idx="1783">
                  <c:v>0.6</c:v>
                </c:pt>
                <c:pt idx="1784">
                  <c:v>0.2</c:v>
                </c:pt>
                <c:pt idx="1785">
                  <c:v>0.6</c:v>
                </c:pt>
                <c:pt idx="1786">
                  <c:v>1</c:v>
                </c:pt>
                <c:pt idx="1787">
                  <c:v>1</c:v>
                </c:pt>
                <c:pt idx="1788">
                  <c:v>1</c:v>
                </c:pt>
                <c:pt idx="1789">
                  <c:v>1</c:v>
                </c:pt>
                <c:pt idx="1790">
                  <c:v>1</c:v>
                </c:pt>
                <c:pt idx="1791">
                  <c:v>1</c:v>
                </c:pt>
                <c:pt idx="1792">
                  <c:v>1</c:v>
                </c:pt>
                <c:pt idx="1793">
                  <c:v>0.6</c:v>
                </c:pt>
                <c:pt idx="1794">
                  <c:v>0.6</c:v>
                </c:pt>
                <c:pt idx="1795">
                  <c:v>0.6</c:v>
                </c:pt>
                <c:pt idx="1796">
                  <c:v>0.6</c:v>
                </c:pt>
                <c:pt idx="1797">
                  <c:v>0.6</c:v>
                </c:pt>
                <c:pt idx="1798">
                  <c:v>0.6</c:v>
                </c:pt>
                <c:pt idx="1799">
                  <c:v>0.6</c:v>
                </c:pt>
                <c:pt idx="1800">
                  <c:v>0.6</c:v>
                </c:pt>
                <c:pt idx="1801">
                  <c:v>0.6</c:v>
                </c:pt>
                <c:pt idx="1802">
                  <c:v>0.6</c:v>
                </c:pt>
                <c:pt idx="1803">
                  <c:v>0.6</c:v>
                </c:pt>
                <c:pt idx="1804">
                  <c:v>0.6</c:v>
                </c:pt>
                <c:pt idx="1805">
                  <c:v>0.6</c:v>
                </c:pt>
                <c:pt idx="1806">
                  <c:v>0.6</c:v>
                </c:pt>
                <c:pt idx="1807">
                  <c:v>0.6</c:v>
                </c:pt>
                <c:pt idx="1808">
                  <c:v>0.6</c:v>
                </c:pt>
                <c:pt idx="1809">
                  <c:v>0.6</c:v>
                </c:pt>
                <c:pt idx="1810">
                  <c:v>0.6</c:v>
                </c:pt>
                <c:pt idx="1811">
                  <c:v>1</c:v>
                </c:pt>
                <c:pt idx="1812">
                  <c:v>0.6</c:v>
                </c:pt>
                <c:pt idx="1813">
                  <c:v>1</c:v>
                </c:pt>
                <c:pt idx="1814">
                  <c:v>0.6</c:v>
                </c:pt>
                <c:pt idx="1815">
                  <c:v>0.6</c:v>
                </c:pt>
                <c:pt idx="1816">
                  <c:v>1</c:v>
                </c:pt>
                <c:pt idx="1817">
                  <c:v>0.6</c:v>
                </c:pt>
                <c:pt idx="1818">
                  <c:v>0.6</c:v>
                </c:pt>
                <c:pt idx="1819">
                  <c:v>0.6</c:v>
                </c:pt>
                <c:pt idx="1820">
                  <c:v>1</c:v>
                </c:pt>
                <c:pt idx="1821">
                  <c:v>1</c:v>
                </c:pt>
                <c:pt idx="1822">
                  <c:v>1</c:v>
                </c:pt>
                <c:pt idx="1823">
                  <c:v>1</c:v>
                </c:pt>
                <c:pt idx="1824">
                  <c:v>0.6</c:v>
                </c:pt>
                <c:pt idx="1825">
                  <c:v>0.6</c:v>
                </c:pt>
                <c:pt idx="1826">
                  <c:v>0.6</c:v>
                </c:pt>
                <c:pt idx="1827">
                  <c:v>0.6</c:v>
                </c:pt>
                <c:pt idx="1828">
                  <c:v>0.6</c:v>
                </c:pt>
                <c:pt idx="1829">
                  <c:v>0.6</c:v>
                </c:pt>
                <c:pt idx="1830">
                  <c:v>0.6</c:v>
                </c:pt>
                <c:pt idx="1831">
                  <c:v>0.6</c:v>
                </c:pt>
                <c:pt idx="1832">
                  <c:v>0.6</c:v>
                </c:pt>
                <c:pt idx="1833">
                  <c:v>0.6</c:v>
                </c:pt>
                <c:pt idx="1834">
                  <c:v>0.6</c:v>
                </c:pt>
                <c:pt idx="1835">
                  <c:v>0.6</c:v>
                </c:pt>
                <c:pt idx="1836">
                  <c:v>0.6</c:v>
                </c:pt>
                <c:pt idx="1837">
                  <c:v>0.6</c:v>
                </c:pt>
                <c:pt idx="1838">
                  <c:v>0.6</c:v>
                </c:pt>
                <c:pt idx="1839">
                  <c:v>0.6</c:v>
                </c:pt>
                <c:pt idx="1840">
                  <c:v>0.2</c:v>
                </c:pt>
                <c:pt idx="1841">
                  <c:v>0.2</c:v>
                </c:pt>
                <c:pt idx="1842">
                  <c:v>0.2</c:v>
                </c:pt>
                <c:pt idx="1843">
                  <c:v>0.2</c:v>
                </c:pt>
                <c:pt idx="1844">
                  <c:v>0.2</c:v>
                </c:pt>
                <c:pt idx="1845">
                  <c:v>1</c:v>
                </c:pt>
                <c:pt idx="1846">
                  <c:v>1</c:v>
                </c:pt>
                <c:pt idx="1847">
                  <c:v>1</c:v>
                </c:pt>
                <c:pt idx="1848">
                  <c:v>1</c:v>
                </c:pt>
                <c:pt idx="1849">
                  <c:v>0.2</c:v>
                </c:pt>
                <c:pt idx="1850">
                  <c:v>0.2</c:v>
                </c:pt>
                <c:pt idx="1851">
                  <c:v>0.2</c:v>
                </c:pt>
                <c:pt idx="1852">
                  <c:v>0.2</c:v>
                </c:pt>
                <c:pt idx="1853">
                  <c:v>0.2</c:v>
                </c:pt>
                <c:pt idx="1854">
                  <c:v>0.2</c:v>
                </c:pt>
                <c:pt idx="1855">
                  <c:v>0.2</c:v>
                </c:pt>
                <c:pt idx="1856">
                  <c:v>0.2</c:v>
                </c:pt>
                <c:pt idx="1857">
                  <c:v>0.2</c:v>
                </c:pt>
                <c:pt idx="1858">
                  <c:v>0.2</c:v>
                </c:pt>
                <c:pt idx="1859">
                  <c:v>0.2</c:v>
                </c:pt>
                <c:pt idx="1860">
                  <c:v>0.2</c:v>
                </c:pt>
                <c:pt idx="1861">
                  <c:v>0.2</c:v>
                </c:pt>
                <c:pt idx="1862">
                  <c:v>0.6</c:v>
                </c:pt>
                <c:pt idx="1863">
                  <c:v>0.2</c:v>
                </c:pt>
                <c:pt idx="1864">
                  <c:v>1</c:v>
                </c:pt>
                <c:pt idx="1865">
                  <c:v>0.2</c:v>
                </c:pt>
                <c:pt idx="1866">
                  <c:v>0.6</c:v>
                </c:pt>
                <c:pt idx="1867">
                  <c:v>0.2</c:v>
                </c:pt>
                <c:pt idx="1868">
                  <c:v>0.6</c:v>
                </c:pt>
                <c:pt idx="1869">
                  <c:v>0.2</c:v>
                </c:pt>
                <c:pt idx="1870">
                  <c:v>0.2</c:v>
                </c:pt>
                <c:pt idx="1871">
                  <c:v>1</c:v>
                </c:pt>
                <c:pt idx="1872">
                  <c:v>0.2</c:v>
                </c:pt>
                <c:pt idx="1873">
                  <c:v>0.2</c:v>
                </c:pt>
                <c:pt idx="1874">
                  <c:v>0.6</c:v>
                </c:pt>
                <c:pt idx="1875">
                  <c:v>0.2</c:v>
                </c:pt>
                <c:pt idx="1876">
                  <c:v>0.2</c:v>
                </c:pt>
                <c:pt idx="1877">
                  <c:v>1</c:v>
                </c:pt>
                <c:pt idx="1878">
                  <c:v>0.2</c:v>
                </c:pt>
                <c:pt idx="1879">
                  <c:v>0.2</c:v>
                </c:pt>
                <c:pt idx="1880">
                  <c:v>0.2</c:v>
                </c:pt>
                <c:pt idx="1881">
                  <c:v>0.2</c:v>
                </c:pt>
                <c:pt idx="1882">
                  <c:v>0.2</c:v>
                </c:pt>
                <c:pt idx="1883">
                  <c:v>0.6</c:v>
                </c:pt>
                <c:pt idx="1884">
                  <c:v>1</c:v>
                </c:pt>
                <c:pt idx="1885">
                  <c:v>0.2</c:v>
                </c:pt>
                <c:pt idx="1886">
                  <c:v>0.2</c:v>
                </c:pt>
                <c:pt idx="1887">
                  <c:v>0.2</c:v>
                </c:pt>
                <c:pt idx="1888">
                  <c:v>0.2</c:v>
                </c:pt>
                <c:pt idx="1889">
                  <c:v>1</c:v>
                </c:pt>
                <c:pt idx="1890">
                  <c:v>0.2</c:v>
                </c:pt>
                <c:pt idx="1891">
                  <c:v>0.2</c:v>
                </c:pt>
                <c:pt idx="1892">
                  <c:v>0.2</c:v>
                </c:pt>
                <c:pt idx="1893">
                  <c:v>0.2</c:v>
                </c:pt>
                <c:pt idx="1894">
                  <c:v>0.4</c:v>
                </c:pt>
                <c:pt idx="1895">
                  <c:v>0.4</c:v>
                </c:pt>
                <c:pt idx="1896">
                  <c:v>0.4</c:v>
                </c:pt>
                <c:pt idx="1897">
                  <c:v>0.4</c:v>
                </c:pt>
                <c:pt idx="1898">
                  <c:v>0.4</c:v>
                </c:pt>
                <c:pt idx="1899">
                  <c:v>0.4</c:v>
                </c:pt>
                <c:pt idx="1900">
                  <c:v>0.6</c:v>
                </c:pt>
                <c:pt idx="1901">
                  <c:v>0.6</c:v>
                </c:pt>
                <c:pt idx="1902">
                  <c:v>0.6</c:v>
                </c:pt>
                <c:pt idx="1903">
                  <c:v>1</c:v>
                </c:pt>
                <c:pt idx="1904">
                  <c:v>1</c:v>
                </c:pt>
                <c:pt idx="1905">
                  <c:v>1</c:v>
                </c:pt>
                <c:pt idx="1906">
                  <c:v>0.4</c:v>
                </c:pt>
                <c:pt idx="1907">
                  <c:v>0.4</c:v>
                </c:pt>
                <c:pt idx="1908">
                  <c:v>0.4</c:v>
                </c:pt>
                <c:pt idx="1909">
                  <c:v>1</c:v>
                </c:pt>
                <c:pt idx="1910">
                  <c:v>1</c:v>
                </c:pt>
                <c:pt idx="1911">
                  <c:v>1</c:v>
                </c:pt>
                <c:pt idx="1912">
                  <c:v>0.6</c:v>
                </c:pt>
                <c:pt idx="1913">
                  <c:v>0.6</c:v>
                </c:pt>
                <c:pt idx="1914">
                  <c:v>0.6</c:v>
                </c:pt>
                <c:pt idx="1915">
                  <c:v>0.2</c:v>
                </c:pt>
                <c:pt idx="1916">
                  <c:v>0.2</c:v>
                </c:pt>
                <c:pt idx="1917">
                  <c:v>0.2</c:v>
                </c:pt>
                <c:pt idx="1918">
                  <c:v>0.2</c:v>
                </c:pt>
                <c:pt idx="1919">
                  <c:v>0.2</c:v>
                </c:pt>
                <c:pt idx="1920">
                  <c:v>0.2</c:v>
                </c:pt>
                <c:pt idx="1921">
                  <c:v>0.2</c:v>
                </c:pt>
                <c:pt idx="1922">
                  <c:v>0.2</c:v>
                </c:pt>
                <c:pt idx="1923">
                  <c:v>0.2</c:v>
                </c:pt>
                <c:pt idx="1924">
                  <c:v>0.2</c:v>
                </c:pt>
                <c:pt idx="1925">
                  <c:v>0.2</c:v>
                </c:pt>
                <c:pt idx="1926">
                  <c:v>0.2</c:v>
                </c:pt>
                <c:pt idx="1927">
                  <c:v>0.2</c:v>
                </c:pt>
                <c:pt idx="1928">
                  <c:v>0.2</c:v>
                </c:pt>
                <c:pt idx="1929">
                  <c:v>0.2</c:v>
                </c:pt>
                <c:pt idx="1930">
                  <c:v>0.2</c:v>
                </c:pt>
                <c:pt idx="1931">
                  <c:v>0.2</c:v>
                </c:pt>
                <c:pt idx="1932">
                  <c:v>0.2</c:v>
                </c:pt>
                <c:pt idx="1933">
                  <c:v>0.2</c:v>
                </c:pt>
                <c:pt idx="1934">
                  <c:v>0.2</c:v>
                </c:pt>
                <c:pt idx="1935">
                  <c:v>0.6</c:v>
                </c:pt>
                <c:pt idx="1936">
                  <c:v>0.6</c:v>
                </c:pt>
                <c:pt idx="1937">
                  <c:v>0.6</c:v>
                </c:pt>
                <c:pt idx="1938">
                  <c:v>0.6</c:v>
                </c:pt>
                <c:pt idx="1939">
                  <c:v>0.6</c:v>
                </c:pt>
                <c:pt idx="1940">
                  <c:v>0.6</c:v>
                </c:pt>
                <c:pt idx="1941">
                  <c:v>0.6</c:v>
                </c:pt>
                <c:pt idx="1942">
                  <c:v>0.6</c:v>
                </c:pt>
                <c:pt idx="1943">
                  <c:v>0.2</c:v>
                </c:pt>
                <c:pt idx="1944">
                  <c:v>0.2</c:v>
                </c:pt>
                <c:pt idx="1945">
                  <c:v>0.2</c:v>
                </c:pt>
                <c:pt idx="1946">
                  <c:v>0.2</c:v>
                </c:pt>
                <c:pt idx="1947">
                  <c:v>0.2</c:v>
                </c:pt>
                <c:pt idx="1948">
                  <c:v>0.2</c:v>
                </c:pt>
                <c:pt idx="1949">
                  <c:v>0.2</c:v>
                </c:pt>
                <c:pt idx="1950">
                  <c:v>0.2</c:v>
                </c:pt>
                <c:pt idx="1951">
                  <c:v>0.2</c:v>
                </c:pt>
                <c:pt idx="1952">
                  <c:v>0.2</c:v>
                </c:pt>
                <c:pt idx="1953">
                  <c:v>0.2</c:v>
                </c:pt>
                <c:pt idx="1954">
                  <c:v>0.2</c:v>
                </c:pt>
                <c:pt idx="1955">
                  <c:v>0.2</c:v>
                </c:pt>
                <c:pt idx="1956">
                  <c:v>0.2</c:v>
                </c:pt>
                <c:pt idx="1957">
                  <c:v>0.2</c:v>
                </c:pt>
                <c:pt idx="1958">
                  <c:v>0.2</c:v>
                </c:pt>
                <c:pt idx="1959">
                  <c:v>1</c:v>
                </c:pt>
                <c:pt idx="1960">
                  <c:v>1</c:v>
                </c:pt>
                <c:pt idx="1961">
                  <c:v>1</c:v>
                </c:pt>
                <c:pt idx="1962">
                  <c:v>0.6</c:v>
                </c:pt>
                <c:pt idx="1963">
                  <c:v>0.6</c:v>
                </c:pt>
                <c:pt idx="1964">
                  <c:v>1</c:v>
                </c:pt>
                <c:pt idx="1965">
                  <c:v>1</c:v>
                </c:pt>
                <c:pt idx="1966">
                  <c:v>1</c:v>
                </c:pt>
                <c:pt idx="1967">
                  <c:v>1</c:v>
                </c:pt>
                <c:pt idx="1968">
                  <c:v>0.6</c:v>
                </c:pt>
                <c:pt idx="1969">
                  <c:v>0.6</c:v>
                </c:pt>
                <c:pt idx="1970">
                  <c:v>0.6</c:v>
                </c:pt>
                <c:pt idx="1971">
                  <c:v>0.6</c:v>
                </c:pt>
                <c:pt idx="1972">
                  <c:v>1</c:v>
                </c:pt>
                <c:pt idx="1973">
                  <c:v>0.2</c:v>
                </c:pt>
                <c:pt idx="1974">
                  <c:v>1</c:v>
                </c:pt>
                <c:pt idx="1975">
                  <c:v>0.2</c:v>
                </c:pt>
                <c:pt idx="1976">
                  <c:v>0.2</c:v>
                </c:pt>
                <c:pt idx="1977">
                  <c:v>0.2</c:v>
                </c:pt>
                <c:pt idx="1978">
                  <c:v>1</c:v>
                </c:pt>
                <c:pt idx="1979">
                  <c:v>1</c:v>
                </c:pt>
                <c:pt idx="1980">
                  <c:v>1</c:v>
                </c:pt>
                <c:pt idx="1981">
                  <c:v>1</c:v>
                </c:pt>
                <c:pt idx="1982">
                  <c:v>0.2</c:v>
                </c:pt>
                <c:pt idx="1983">
                  <c:v>0.2</c:v>
                </c:pt>
                <c:pt idx="1984">
                  <c:v>1</c:v>
                </c:pt>
                <c:pt idx="1985">
                  <c:v>1</c:v>
                </c:pt>
                <c:pt idx="1986">
                  <c:v>0.2</c:v>
                </c:pt>
                <c:pt idx="1987">
                  <c:v>0.2</c:v>
                </c:pt>
                <c:pt idx="1988">
                  <c:v>0.2</c:v>
                </c:pt>
                <c:pt idx="1989">
                  <c:v>0.2</c:v>
                </c:pt>
                <c:pt idx="1990">
                  <c:v>0.2</c:v>
                </c:pt>
                <c:pt idx="1991">
                  <c:v>0.6</c:v>
                </c:pt>
                <c:pt idx="1992">
                  <c:v>0.6</c:v>
                </c:pt>
                <c:pt idx="1993">
                  <c:v>0.6</c:v>
                </c:pt>
                <c:pt idx="1994">
                  <c:v>0.2</c:v>
                </c:pt>
                <c:pt idx="1995">
                  <c:v>0.6</c:v>
                </c:pt>
                <c:pt idx="1996">
                  <c:v>0.2</c:v>
                </c:pt>
                <c:pt idx="1997">
                  <c:v>0.2</c:v>
                </c:pt>
                <c:pt idx="1998">
                  <c:v>0.6</c:v>
                </c:pt>
                <c:pt idx="1999">
                  <c:v>0.2</c:v>
                </c:pt>
                <c:pt idx="2000">
                  <c:v>0.2</c:v>
                </c:pt>
                <c:pt idx="2001">
                  <c:v>0.6</c:v>
                </c:pt>
                <c:pt idx="2002">
                  <c:v>0.6</c:v>
                </c:pt>
                <c:pt idx="2003">
                  <c:v>0.2</c:v>
                </c:pt>
                <c:pt idx="2004">
                  <c:v>0.2</c:v>
                </c:pt>
                <c:pt idx="2005">
                  <c:v>0.6</c:v>
                </c:pt>
                <c:pt idx="2006">
                  <c:v>0.2</c:v>
                </c:pt>
                <c:pt idx="2007">
                  <c:v>0.6</c:v>
                </c:pt>
                <c:pt idx="2008">
                  <c:v>0.6</c:v>
                </c:pt>
                <c:pt idx="2009">
                  <c:v>0.6</c:v>
                </c:pt>
                <c:pt idx="2010">
                  <c:v>0.2</c:v>
                </c:pt>
                <c:pt idx="2011">
                  <c:v>0.6</c:v>
                </c:pt>
                <c:pt idx="2012">
                  <c:v>0.2</c:v>
                </c:pt>
                <c:pt idx="2013">
                  <c:v>0.2</c:v>
                </c:pt>
                <c:pt idx="2014">
                  <c:v>0.6</c:v>
                </c:pt>
                <c:pt idx="2015">
                  <c:v>0.6</c:v>
                </c:pt>
                <c:pt idx="2016">
                  <c:v>0.6</c:v>
                </c:pt>
                <c:pt idx="2017">
                  <c:v>0.2</c:v>
                </c:pt>
                <c:pt idx="2018">
                  <c:v>0.6</c:v>
                </c:pt>
                <c:pt idx="2019">
                  <c:v>0.2</c:v>
                </c:pt>
                <c:pt idx="2020">
                  <c:v>0.6</c:v>
                </c:pt>
                <c:pt idx="2021">
                  <c:v>0.2</c:v>
                </c:pt>
                <c:pt idx="2022">
                  <c:v>0.2</c:v>
                </c:pt>
                <c:pt idx="2023">
                  <c:v>0.2</c:v>
                </c:pt>
                <c:pt idx="2024">
                  <c:v>0.6</c:v>
                </c:pt>
                <c:pt idx="2025">
                  <c:v>0.6</c:v>
                </c:pt>
                <c:pt idx="2026">
                  <c:v>0.2</c:v>
                </c:pt>
                <c:pt idx="2027">
                  <c:v>0.2</c:v>
                </c:pt>
                <c:pt idx="2028">
                  <c:v>0.2</c:v>
                </c:pt>
                <c:pt idx="2029">
                  <c:v>0.2</c:v>
                </c:pt>
                <c:pt idx="2030">
                  <c:v>0.2</c:v>
                </c:pt>
                <c:pt idx="2031">
                  <c:v>0.2</c:v>
                </c:pt>
                <c:pt idx="2032">
                  <c:v>0.2</c:v>
                </c:pt>
                <c:pt idx="2033">
                  <c:v>0.6</c:v>
                </c:pt>
                <c:pt idx="2034">
                  <c:v>0.6</c:v>
                </c:pt>
                <c:pt idx="2035">
                  <c:v>0.2</c:v>
                </c:pt>
                <c:pt idx="2036">
                  <c:v>0.2</c:v>
                </c:pt>
                <c:pt idx="2037">
                  <c:v>0.2</c:v>
                </c:pt>
                <c:pt idx="2038">
                  <c:v>0.6</c:v>
                </c:pt>
                <c:pt idx="2039">
                  <c:v>0.6</c:v>
                </c:pt>
                <c:pt idx="2040">
                  <c:v>0.2</c:v>
                </c:pt>
                <c:pt idx="2041">
                  <c:v>0.2</c:v>
                </c:pt>
                <c:pt idx="2042">
                  <c:v>0.2</c:v>
                </c:pt>
                <c:pt idx="2043">
                  <c:v>0.2</c:v>
                </c:pt>
                <c:pt idx="2044">
                  <c:v>0.4</c:v>
                </c:pt>
                <c:pt idx="2045">
                  <c:v>0.4</c:v>
                </c:pt>
                <c:pt idx="2046">
                  <c:v>0.2</c:v>
                </c:pt>
                <c:pt idx="2047">
                  <c:v>0.2</c:v>
                </c:pt>
                <c:pt idx="2048">
                  <c:v>0.4</c:v>
                </c:pt>
                <c:pt idx="2049">
                  <c:v>0.4</c:v>
                </c:pt>
                <c:pt idx="2050">
                  <c:v>0.2</c:v>
                </c:pt>
                <c:pt idx="2051">
                  <c:v>0.2</c:v>
                </c:pt>
                <c:pt idx="2052">
                  <c:v>0.4</c:v>
                </c:pt>
                <c:pt idx="2053">
                  <c:v>0.2</c:v>
                </c:pt>
                <c:pt idx="2054">
                  <c:v>0.4</c:v>
                </c:pt>
                <c:pt idx="2055">
                  <c:v>0.2</c:v>
                </c:pt>
                <c:pt idx="2056">
                  <c:v>0.2</c:v>
                </c:pt>
                <c:pt idx="2057">
                  <c:v>0.6</c:v>
                </c:pt>
                <c:pt idx="2058">
                  <c:v>0.2</c:v>
                </c:pt>
                <c:pt idx="2059">
                  <c:v>0.2</c:v>
                </c:pt>
                <c:pt idx="2060">
                  <c:v>0.2</c:v>
                </c:pt>
                <c:pt idx="2061">
                  <c:v>0.6</c:v>
                </c:pt>
                <c:pt idx="2062">
                  <c:v>0.2</c:v>
                </c:pt>
                <c:pt idx="2063">
                  <c:v>0.2</c:v>
                </c:pt>
                <c:pt idx="2064">
                  <c:v>0.2</c:v>
                </c:pt>
                <c:pt idx="2065">
                  <c:v>0.6</c:v>
                </c:pt>
                <c:pt idx="2066">
                  <c:v>0.2</c:v>
                </c:pt>
                <c:pt idx="2067">
                  <c:v>0.6</c:v>
                </c:pt>
                <c:pt idx="2068">
                  <c:v>0.6</c:v>
                </c:pt>
                <c:pt idx="2069">
                  <c:v>0.2</c:v>
                </c:pt>
                <c:pt idx="2070">
                  <c:v>0.6</c:v>
                </c:pt>
                <c:pt idx="2071">
                  <c:v>0.6</c:v>
                </c:pt>
                <c:pt idx="2072">
                  <c:v>0.6</c:v>
                </c:pt>
                <c:pt idx="2073">
                  <c:v>0.6</c:v>
                </c:pt>
                <c:pt idx="2074">
                  <c:v>0.6</c:v>
                </c:pt>
                <c:pt idx="2075">
                  <c:v>0.6</c:v>
                </c:pt>
                <c:pt idx="2076">
                  <c:v>0.6</c:v>
                </c:pt>
                <c:pt idx="2077">
                  <c:v>0.6</c:v>
                </c:pt>
                <c:pt idx="2078">
                  <c:v>0.2</c:v>
                </c:pt>
                <c:pt idx="2079">
                  <c:v>0.2</c:v>
                </c:pt>
                <c:pt idx="2080">
                  <c:v>0.6</c:v>
                </c:pt>
                <c:pt idx="2081">
                  <c:v>0.2</c:v>
                </c:pt>
                <c:pt idx="2082">
                  <c:v>0.2</c:v>
                </c:pt>
                <c:pt idx="2083">
                  <c:v>0.2</c:v>
                </c:pt>
                <c:pt idx="2084">
                  <c:v>0.6</c:v>
                </c:pt>
                <c:pt idx="2085">
                  <c:v>0.2</c:v>
                </c:pt>
                <c:pt idx="2086">
                  <c:v>0.6</c:v>
                </c:pt>
                <c:pt idx="2087">
                  <c:v>0.6</c:v>
                </c:pt>
                <c:pt idx="2088">
                  <c:v>0.2</c:v>
                </c:pt>
                <c:pt idx="2089">
                  <c:v>1</c:v>
                </c:pt>
                <c:pt idx="2090">
                  <c:v>1</c:v>
                </c:pt>
                <c:pt idx="2091">
                  <c:v>1</c:v>
                </c:pt>
                <c:pt idx="2092">
                  <c:v>1</c:v>
                </c:pt>
                <c:pt idx="2093">
                  <c:v>1</c:v>
                </c:pt>
                <c:pt idx="2094">
                  <c:v>1</c:v>
                </c:pt>
                <c:pt idx="2095">
                  <c:v>1</c:v>
                </c:pt>
                <c:pt idx="2096">
                  <c:v>0.2</c:v>
                </c:pt>
                <c:pt idx="2097">
                  <c:v>0.2</c:v>
                </c:pt>
                <c:pt idx="2098">
                  <c:v>0.2</c:v>
                </c:pt>
                <c:pt idx="2099">
                  <c:v>0.2</c:v>
                </c:pt>
                <c:pt idx="2100">
                  <c:v>0.2</c:v>
                </c:pt>
                <c:pt idx="2101">
                  <c:v>0.2</c:v>
                </c:pt>
                <c:pt idx="2102">
                  <c:v>0.2</c:v>
                </c:pt>
                <c:pt idx="2103">
                  <c:v>0.2</c:v>
                </c:pt>
                <c:pt idx="2104">
                  <c:v>0.2</c:v>
                </c:pt>
                <c:pt idx="2105">
                  <c:v>0.2</c:v>
                </c:pt>
                <c:pt idx="2106">
                  <c:v>0.2</c:v>
                </c:pt>
                <c:pt idx="2107">
                  <c:v>0.2</c:v>
                </c:pt>
                <c:pt idx="2108">
                  <c:v>0.2</c:v>
                </c:pt>
                <c:pt idx="2109">
                  <c:v>0.6</c:v>
                </c:pt>
                <c:pt idx="2110">
                  <c:v>0.6</c:v>
                </c:pt>
                <c:pt idx="2111">
                  <c:v>0.6</c:v>
                </c:pt>
                <c:pt idx="2112">
                  <c:v>0.2</c:v>
                </c:pt>
                <c:pt idx="2113">
                  <c:v>0.6</c:v>
                </c:pt>
                <c:pt idx="2114">
                  <c:v>0.6</c:v>
                </c:pt>
                <c:pt idx="2115">
                  <c:v>0.6</c:v>
                </c:pt>
                <c:pt idx="2116">
                  <c:v>0.2</c:v>
                </c:pt>
                <c:pt idx="2117">
                  <c:v>0.2</c:v>
                </c:pt>
                <c:pt idx="2118">
                  <c:v>0.2</c:v>
                </c:pt>
                <c:pt idx="2119">
                  <c:v>0.2</c:v>
                </c:pt>
                <c:pt idx="2120">
                  <c:v>0.2</c:v>
                </c:pt>
                <c:pt idx="2121">
                  <c:v>0.2</c:v>
                </c:pt>
                <c:pt idx="2122">
                  <c:v>0.6</c:v>
                </c:pt>
                <c:pt idx="2123">
                  <c:v>0.6</c:v>
                </c:pt>
                <c:pt idx="2124">
                  <c:v>0.6</c:v>
                </c:pt>
                <c:pt idx="2125">
                  <c:v>0.6</c:v>
                </c:pt>
                <c:pt idx="2126">
                  <c:v>0.2</c:v>
                </c:pt>
                <c:pt idx="2127">
                  <c:v>0.2</c:v>
                </c:pt>
                <c:pt idx="2128">
                  <c:v>0.2</c:v>
                </c:pt>
                <c:pt idx="2129">
                  <c:v>0.2</c:v>
                </c:pt>
                <c:pt idx="2130">
                  <c:v>0.2</c:v>
                </c:pt>
                <c:pt idx="2131">
                  <c:v>0.2</c:v>
                </c:pt>
                <c:pt idx="2132">
                  <c:v>0.2</c:v>
                </c:pt>
                <c:pt idx="2133">
                  <c:v>0.2</c:v>
                </c:pt>
                <c:pt idx="2134">
                  <c:v>0.2</c:v>
                </c:pt>
                <c:pt idx="2135">
                  <c:v>0.2</c:v>
                </c:pt>
                <c:pt idx="2136">
                  <c:v>0.2</c:v>
                </c:pt>
                <c:pt idx="2137">
                  <c:v>0.2</c:v>
                </c:pt>
                <c:pt idx="2138">
                  <c:v>0.2</c:v>
                </c:pt>
                <c:pt idx="2139">
                  <c:v>0.2</c:v>
                </c:pt>
                <c:pt idx="2140">
                  <c:v>0.2</c:v>
                </c:pt>
                <c:pt idx="2141">
                  <c:v>0.2</c:v>
                </c:pt>
                <c:pt idx="2142">
                  <c:v>0.2</c:v>
                </c:pt>
                <c:pt idx="2143">
                  <c:v>0.2</c:v>
                </c:pt>
                <c:pt idx="2144">
                  <c:v>0.2</c:v>
                </c:pt>
                <c:pt idx="2145">
                  <c:v>0.2</c:v>
                </c:pt>
                <c:pt idx="2146">
                  <c:v>0.6</c:v>
                </c:pt>
                <c:pt idx="2147">
                  <c:v>0.6</c:v>
                </c:pt>
                <c:pt idx="2148">
                  <c:v>0.6</c:v>
                </c:pt>
                <c:pt idx="2149">
                  <c:v>0.6</c:v>
                </c:pt>
                <c:pt idx="2150">
                  <c:v>0.6</c:v>
                </c:pt>
                <c:pt idx="2151">
                  <c:v>0.6</c:v>
                </c:pt>
                <c:pt idx="2152">
                  <c:v>0.6</c:v>
                </c:pt>
                <c:pt idx="2153">
                  <c:v>0.6</c:v>
                </c:pt>
                <c:pt idx="2154">
                  <c:v>0.6</c:v>
                </c:pt>
                <c:pt idx="2155">
                  <c:v>0.6</c:v>
                </c:pt>
                <c:pt idx="2156">
                  <c:v>0.6</c:v>
                </c:pt>
                <c:pt idx="2157">
                  <c:v>0.6</c:v>
                </c:pt>
                <c:pt idx="2158">
                  <c:v>0.6</c:v>
                </c:pt>
                <c:pt idx="2159">
                  <c:v>0.6</c:v>
                </c:pt>
                <c:pt idx="2160">
                  <c:v>0.6</c:v>
                </c:pt>
                <c:pt idx="2161">
                  <c:v>0.6</c:v>
                </c:pt>
                <c:pt idx="2162">
                  <c:v>0.6</c:v>
                </c:pt>
                <c:pt idx="2163">
                  <c:v>0.6</c:v>
                </c:pt>
                <c:pt idx="2164">
                  <c:v>0.2</c:v>
                </c:pt>
                <c:pt idx="2165">
                  <c:v>0.2</c:v>
                </c:pt>
                <c:pt idx="2166">
                  <c:v>0.2</c:v>
                </c:pt>
                <c:pt idx="2167">
                  <c:v>0.6</c:v>
                </c:pt>
                <c:pt idx="2168">
                  <c:v>0.2</c:v>
                </c:pt>
                <c:pt idx="2169">
                  <c:v>0.2</c:v>
                </c:pt>
                <c:pt idx="2170">
                  <c:v>0.2</c:v>
                </c:pt>
                <c:pt idx="2171">
                  <c:v>0.2</c:v>
                </c:pt>
                <c:pt idx="2172">
                  <c:v>0.2</c:v>
                </c:pt>
                <c:pt idx="2173">
                  <c:v>0.2</c:v>
                </c:pt>
                <c:pt idx="2174">
                  <c:v>0.2</c:v>
                </c:pt>
                <c:pt idx="2175">
                  <c:v>0.2</c:v>
                </c:pt>
                <c:pt idx="2176">
                  <c:v>0.2</c:v>
                </c:pt>
                <c:pt idx="2177">
                  <c:v>0.2</c:v>
                </c:pt>
                <c:pt idx="2178">
                  <c:v>0.2</c:v>
                </c:pt>
                <c:pt idx="2179">
                  <c:v>0.6</c:v>
                </c:pt>
                <c:pt idx="2180">
                  <c:v>0.2</c:v>
                </c:pt>
                <c:pt idx="2181">
                  <c:v>0.2</c:v>
                </c:pt>
                <c:pt idx="2182">
                  <c:v>0.2</c:v>
                </c:pt>
                <c:pt idx="2183">
                  <c:v>0.2</c:v>
                </c:pt>
                <c:pt idx="2184">
                  <c:v>0.2</c:v>
                </c:pt>
                <c:pt idx="2185">
                  <c:v>0.2</c:v>
                </c:pt>
                <c:pt idx="2186">
                  <c:v>0.2</c:v>
                </c:pt>
                <c:pt idx="2187">
                  <c:v>0.2</c:v>
                </c:pt>
                <c:pt idx="2188">
                  <c:v>0.2</c:v>
                </c:pt>
                <c:pt idx="2189">
                  <c:v>0.2</c:v>
                </c:pt>
                <c:pt idx="2190">
                  <c:v>0.2</c:v>
                </c:pt>
                <c:pt idx="2191">
                  <c:v>0.2</c:v>
                </c:pt>
                <c:pt idx="2192">
                  <c:v>0.2</c:v>
                </c:pt>
                <c:pt idx="2193">
                  <c:v>0.2</c:v>
                </c:pt>
                <c:pt idx="2194">
                  <c:v>0.2</c:v>
                </c:pt>
                <c:pt idx="2195">
                  <c:v>0.2</c:v>
                </c:pt>
                <c:pt idx="2196">
                  <c:v>0.6</c:v>
                </c:pt>
                <c:pt idx="2197">
                  <c:v>0.2</c:v>
                </c:pt>
                <c:pt idx="2198">
                  <c:v>0.2</c:v>
                </c:pt>
                <c:pt idx="2199">
                  <c:v>0.2</c:v>
                </c:pt>
                <c:pt idx="2200">
                  <c:v>0.2</c:v>
                </c:pt>
                <c:pt idx="2201">
                  <c:v>0.2</c:v>
                </c:pt>
                <c:pt idx="2202">
                  <c:v>0.2</c:v>
                </c:pt>
                <c:pt idx="2203">
                  <c:v>0.2</c:v>
                </c:pt>
                <c:pt idx="2204">
                  <c:v>0.2</c:v>
                </c:pt>
                <c:pt idx="2205">
                  <c:v>0.2</c:v>
                </c:pt>
                <c:pt idx="2206">
                  <c:v>0.2</c:v>
                </c:pt>
                <c:pt idx="2207">
                  <c:v>0.2</c:v>
                </c:pt>
                <c:pt idx="2208">
                  <c:v>0.2</c:v>
                </c:pt>
                <c:pt idx="2209">
                  <c:v>0.2</c:v>
                </c:pt>
                <c:pt idx="2210">
                  <c:v>0.2</c:v>
                </c:pt>
                <c:pt idx="2211">
                  <c:v>0.2</c:v>
                </c:pt>
                <c:pt idx="2212">
                  <c:v>0.2</c:v>
                </c:pt>
                <c:pt idx="2213">
                  <c:v>0.2</c:v>
                </c:pt>
                <c:pt idx="2214">
                  <c:v>0.6</c:v>
                </c:pt>
                <c:pt idx="2215">
                  <c:v>0.6</c:v>
                </c:pt>
                <c:pt idx="2216">
                  <c:v>0.6</c:v>
                </c:pt>
                <c:pt idx="2217">
                  <c:v>1</c:v>
                </c:pt>
                <c:pt idx="2218">
                  <c:v>1</c:v>
                </c:pt>
                <c:pt idx="2219">
                  <c:v>1</c:v>
                </c:pt>
                <c:pt idx="2220">
                  <c:v>1</c:v>
                </c:pt>
                <c:pt idx="2221">
                  <c:v>0.6</c:v>
                </c:pt>
                <c:pt idx="2222">
                  <c:v>1</c:v>
                </c:pt>
                <c:pt idx="2223">
                  <c:v>1</c:v>
                </c:pt>
                <c:pt idx="2224">
                  <c:v>1</c:v>
                </c:pt>
                <c:pt idx="2225">
                  <c:v>0.6</c:v>
                </c:pt>
                <c:pt idx="2226">
                  <c:v>1</c:v>
                </c:pt>
                <c:pt idx="2227">
                  <c:v>1</c:v>
                </c:pt>
                <c:pt idx="2228">
                  <c:v>0.6</c:v>
                </c:pt>
                <c:pt idx="2229">
                  <c:v>1</c:v>
                </c:pt>
                <c:pt idx="2230">
                  <c:v>1</c:v>
                </c:pt>
                <c:pt idx="2231">
                  <c:v>1</c:v>
                </c:pt>
                <c:pt idx="2232">
                  <c:v>0.6</c:v>
                </c:pt>
                <c:pt idx="2233">
                  <c:v>1</c:v>
                </c:pt>
                <c:pt idx="2234">
                  <c:v>1</c:v>
                </c:pt>
                <c:pt idx="2235">
                  <c:v>1</c:v>
                </c:pt>
                <c:pt idx="2236">
                  <c:v>1</c:v>
                </c:pt>
                <c:pt idx="2237">
                  <c:v>1</c:v>
                </c:pt>
                <c:pt idx="2238">
                  <c:v>1</c:v>
                </c:pt>
                <c:pt idx="2239">
                  <c:v>1</c:v>
                </c:pt>
                <c:pt idx="2240">
                  <c:v>0.6</c:v>
                </c:pt>
                <c:pt idx="2241">
                  <c:v>1</c:v>
                </c:pt>
                <c:pt idx="2242">
                  <c:v>1</c:v>
                </c:pt>
                <c:pt idx="2243">
                  <c:v>0.6</c:v>
                </c:pt>
                <c:pt idx="2244">
                  <c:v>1</c:v>
                </c:pt>
                <c:pt idx="2245">
                  <c:v>1</c:v>
                </c:pt>
                <c:pt idx="2246">
                  <c:v>1</c:v>
                </c:pt>
                <c:pt idx="2247">
                  <c:v>1</c:v>
                </c:pt>
                <c:pt idx="2248">
                  <c:v>1</c:v>
                </c:pt>
                <c:pt idx="2249">
                  <c:v>1</c:v>
                </c:pt>
                <c:pt idx="2250">
                  <c:v>0.6</c:v>
                </c:pt>
                <c:pt idx="2251">
                  <c:v>1</c:v>
                </c:pt>
                <c:pt idx="2252">
                  <c:v>0.6</c:v>
                </c:pt>
                <c:pt idx="2253">
                  <c:v>0.6</c:v>
                </c:pt>
                <c:pt idx="2254">
                  <c:v>0.6</c:v>
                </c:pt>
                <c:pt idx="2255">
                  <c:v>0.6</c:v>
                </c:pt>
                <c:pt idx="2256">
                  <c:v>0.6</c:v>
                </c:pt>
                <c:pt idx="2257">
                  <c:v>1</c:v>
                </c:pt>
                <c:pt idx="2258">
                  <c:v>1</c:v>
                </c:pt>
                <c:pt idx="2259">
                  <c:v>1</c:v>
                </c:pt>
                <c:pt idx="2260">
                  <c:v>0.6</c:v>
                </c:pt>
                <c:pt idx="2261">
                  <c:v>1</c:v>
                </c:pt>
                <c:pt idx="2262">
                  <c:v>0.6</c:v>
                </c:pt>
                <c:pt idx="2263">
                  <c:v>0.6</c:v>
                </c:pt>
                <c:pt idx="2264">
                  <c:v>1</c:v>
                </c:pt>
                <c:pt idx="2265">
                  <c:v>1</c:v>
                </c:pt>
                <c:pt idx="2266">
                  <c:v>0.6</c:v>
                </c:pt>
                <c:pt idx="2267">
                  <c:v>0.6</c:v>
                </c:pt>
                <c:pt idx="2268">
                  <c:v>1</c:v>
                </c:pt>
                <c:pt idx="2269">
                  <c:v>1</c:v>
                </c:pt>
                <c:pt idx="2270">
                  <c:v>0.6</c:v>
                </c:pt>
                <c:pt idx="2271">
                  <c:v>1</c:v>
                </c:pt>
                <c:pt idx="2272">
                  <c:v>0.6</c:v>
                </c:pt>
                <c:pt idx="2273">
                  <c:v>0.6</c:v>
                </c:pt>
                <c:pt idx="2274">
                  <c:v>0.6</c:v>
                </c:pt>
                <c:pt idx="2275">
                  <c:v>0.6</c:v>
                </c:pt>
                <c:pt idx="2276">
                  <c:v>0.6</c:v>
                </c:pt>
                <c:pt idx="2277">
                  <c:v>0.6</c:v>
                </c:pt>
                <c:pt idx="2278">
                  <c:v>0.6</c:v>
                </c:pt>
                <c:pt idx="2279">
                  <c:v>0.6</c:v>
                </c:pt>
                <c:pt idx="2280">
                  <c:v>0.6</c:v>
                </c:pt>
                <c:pt idx="2281">
                  <c:v>0.6</c:v>
                </c:pt>
                <c:pt idx="2282">
                  <c:v>0.2</c:v>
                </c:pt>
                <c:pt idx="2283">
                  <c:v>0.6</c:v>
                </c:pt>
                <c:pt idx="2284">
                  <c:v>0.6</c:v>
                </c:pt>
                <c:pt idx="2285">
                  <c:v>0.6</c:v>
                </c:pt>
                <c:pt idx="2286">
                  <c:v>0.6</c:v>
                </c:pt>
                <c:pt idx="2287">
                  <c:v>0.2</c:v>
                </c:pt>
                <c:pt idx="2288">
                  <c:v>0.2</c:v>
                </c:pt>
                <c:pt idx="2289">
                  <c:v>0.2</c:v>
                </c:pt>
                <c:pt idx="2290">
                  <c:v>0.2</c:v>
                </c:pt>
                <c:pt idx="2291">
                  <c:v>0.2</c:v>
                </c:pt>
                <c:pt idx="2292">
                  <c:v>0.2</c:v>
                </c:pt>
                <c:pt idx="2293">
                  <c:v>0.2</c:v>
                </c:pt>
                <c:pt idx="2294">
                  <c:v>0.2</c:v>
                </c:pt>
                <c:pt idx="2295">
                  <c:v>0.2</c:v>
                </c:pt>
                <c:pt idx="2296">
                  <c:v>0.2</c:v>
                </c:pt>
                <c:pt idx="2297">
                  <c:v>0.2</c:v>
                </c:pt>
                <c:pt idx="2298">
                  <c:v>0.2</c:v>
                </c:pt>
                <c:pt idx="2299">
                  <c:v>0.2</c:v>
                </c:pt>
                <c:pt idx="2300">
                  <c:v>0.2</c:v>
                </c:pt>
                <c:pt idx="2301">
                  <c:v>0.2</c:v>
                </c:pt>
                <c:pt idx="2302">
                  <c:v>0.2</c:v>
                </c:pt>
                <c:pt idx="2303">
                  <c:v>0.2</c:v>
                </c:pt>
                <c:pt idx="2304">
                  <c:v>0.2</c:v>
                </c:pt>
                <c:pt idx="2305">
                  <c:v>0.2</c:v>
                </c:pt>
                <c:pt idx="2306">
                  <c:v>0.2</c:v>
                </c:pt>
                <c:pt idx="2307">
                  <c:v>0.2</c:v>
                </c:pt>
                <c:pt idx="2308">
                  <c:v>0.2</c:v>
                </c:pt>
                <c:pt idx="2309">
                  <c:v>0.2</c:v>
                </c:pt>
                <c:pt idx="2310">
                  <c:v>0.2</c:v>
                </c:pt>
                <c:pt idx="2311">
                  <c:v>0.2</c:v>
                </c:pt>
                <c:pt idx="2312">
                  <c:v>0.2</c:v>
                </c:pt>
                <c:pt idx="2313">
                  <c:v>0.2</c:v>
                </c:pt>
                <c:pt idx="2314">
                  <c:v>0.2</c:v>
                </c:pt>
                <c:pt idx="2315">
                  <c:v>0.2</c:v>
                </c:pt>
                <c:pt idx="2316">
                  <c:v>0.2</c:v>
                </c:pt>
                <c:pt idx="2317">
                  <c:v>0.2</c:v>
                </c:pt>
                <c:pt idx="2318">
                  <c:v>0.2</c:v>
                </c:pt>
                <c:pt idx="2319">
                  <c:v>0.2</c:v>
                </c:pt>
                <c:pt idx="2320">
                  <c:v>0.2</c:v>
                </c:pt>
                <c:pt idx="2321">
                  <c:v>0.2</c:v>
                </c:pt>
                <c:pt idx="2322">
                  <c:v>0.2</c:v>
                </c:pt>
                <c:pt idx="2323">
                  <c:v>0.2</c:v>
                </c:pt>
                <c:pt idx="2324">
                  <c:v>0.2</c:v>
                </c:pt>
                <c:pt idx="2325">
                  <c:v>0.2</c:v>
                </c:pt>
                <c:pt idx="2326">
                  <c:v>0.2</c:v>
                </c:pt>
                <c:pt idx="2327">
                  <c:v>0.2</c:v>
                </c:pt>
                <c:pt idx="2328">
                  <c:v>0.2</c:v>
                </c:pt>
                <c:pt idx="2329">
                  <c:v>0.2</c:v>
                </c:pt>
                <c:pt idx="2330">
                  <c:v>0.2</c:v>
                </c:pt>
                <c:pt idx="2331">
                  <c:v>0.2</c:v>
                </c:pt>
                <c:pt idx="2332">
                  <c:v>0.2</c:v>
                </c:pt>
                <c:pt idx="2333">
                  <c:v>0.2</c:v>
                </c:pt>
                <c:pt idx="2334">
                  <c:v>0.2</c:v>
                </c:pt>
                <c:pt idx="2335">
                  <c:v>0.2</c:v>
                </c:pt>
                <c:pt idx="2336">
                  <c:v>0.2</c:v>
                </c:pt>
                <c:pt idx="2337">
                  <c:v>0.2</c:v>
                </c:pt>
                <c:pt idx="2338">
                  <c:v>0.2</c:v>
                </c:pt>
                <c:pt idx="2339">
                  <c:v>0.6</c:v>
                </c:pt>
                <c:pt idx="2340">
                  <c:v>0.6</c:v>
                </c:pt>
                <c:pt idx="2341">
                  <c:v>0.6</c:v>
                </c:pt>
                <c:pt idx="2342">
                  <c:v>0.6</c:v>
                </c:pt>
                <c:pt idx="2343">
                  <c:v>1</c:v>
                </c:pt>
                <c:pt idx="2344">
                  <c:v>0.6</c:v>
                </c:pt>
                <c:pt idx="2345">
                  <c:v>0.6</c:v>
                </c:pt>
                <c:pt idx="2346">
                  <c:v>0.6</c:v>
                </c:pt>
                <c:pt idx="2347">
                  <c:v>1</c:v>
                </c:pt>
                <c:pt idx="2348">
                  <c:v>0.6</c:v>
                </c:pt>
                <c:pt idx="2349">
                  <c:v>0.6</c:v>
                </c:pt>
                <c:pt idx="2350">
                  <c:v>0.6</c:v>
                </c:pt>
                <c:pt idx="2351">
                  <c:v>1</c:v>
                </c:pt>
                <c:pt idx="2352">
                  <c:v>0.6</c:v>
                </c:pt>
                <c:pt idx="2353">
                  <c:v>1</c:v>
                </c:pt>
                <c:pt idx="2354">
                  <c:v>0.6</c:v>
                </c:pt>
                <c:pt idx="2355">
                  <c:v>0.6</c:v>
                </c:pt>
                <c:pt idx="2356">
                  <c:v>0.6</c:v>
                </c:pt>
                <c:pt idx="2357">
                  <c:v>0.6</c:v>
                </c:pt>
                <c:pt idx="2358">
                  <c:v>0.6</c:v>
                </c:pt>
                <c:pt idx="2359">
                  <c:v>0.6</c:v>
                </c:pt>
                <c:pt idx="2360">
                  <c:v>0.6</c:v>
                </c:pt>
                <c:pt idx="2361">
                  <c:v>0.6</c:v>
                </c:pt>
                <c:pt idx="2362">
                  <c:v>0.6</c:v>
                </c:pt>
                <c:pt idx="2363">
                  <c:v>0.6</c:v>
                </c:pt>
                <c:pt idx="2364">
                  <c:v>0.6</c:v>
                </c:pt>
                <c:pt idx="2365">
                  <c:v>0.6</c:v>
                </c:pt>
                <c:pt idx="2366">
                  <c:v>0.6</c:v>
                </c:pt>
                <c:pt idx="2367">
                  <c:v>0.6</c:v>
                </c:pt>
                <c:pt idx="2368">
                  <c:v>1</c:v>
                </c:pt>
                <c:pt idx="2369">
                  <c:v>0.6</c:v>
                </c:pt>
                <c:pt idx="2370">
                  <c:v>1</c:v>
                </c:pt>
                <c:pt idx="2371">
                  <c:v>0.6</c:v>
                </c:pt>
                <c:pt idx="2372">
                  <c:v>0.6</c:v>
                </c:pt>
                <c:pt idx="2373">
                  <c:v>0.6</c:v>
                </c:pt>
                <c:pt idx="2374">
                  <c:v>1</c:v>
                </c:pt>
                <c:pt idx="2375">
                  <c:v>0.6</c:v>
                </c:pt>
                <c:pt idx="2376">
                  <c:v>0.6</c:v>
                </c:pt>
                <c:pt idx="2377">
                  <c:v>0.6</c:v>
                </c:pt>
                <c:pt idx="2378">
                  <c:v>0.6</c:v>
                </c:pt>
                <c:pt idx="2379">
                  <c:v>1</c:v>
                </c:pt>
                <c:pt idx="2380">
                  <c:v>0.6</c:v>
                </c:pt>
                <c:pt idx="2381">
                  <c:v>0.6</c:v>
                </c:pt>
                <c:pt idx="2382">
                  <c:v>0.6</c:v>
                </c:pt>
                <c:pt idx="2383">
                  <c:v>1</c:v>
                </c:pt>
                <c:pt idx="2384">
                  <c:v>0.6</c:v>
                </c:pt>
                <c:pt idx="2385">
                  <c:v>0.6</c:v>
                </c:pt>
                <c:pt idx="2386">
                  <c:v>0.6</c:v>
                </c:pt>
                <c:pt idx="2387">
                  <c:v>0.6</c:v>
                </c:pt>
                <c:pt idx="2388">
                  <c:v>0.6</c:v>
                </c:pt>
                <c:pt idx="2389">
                  <c:v>0.6</c:v>
                </c:pt>
                <c:pt idx="2390">
                  <c:v>0.6</c:v>
                </c:pt>
                <c:pt idx="2391">
                  <c:v>0.6</c:v>
                </c:pt>
                <c:pt idx="2392">
                  <c:v>0.6</c:v>
                </c:pt>
                <c:pt idx="2393">
                  <c:v>1</c:v>
                </c:pt>
                <c:pt idx="2394">
                  <c:v>1</c:v>
                </c:pt>
                <c:pt idx="2395">
                  <c:v>1</c:v>
                </c:pt>
                <c:pt idx="2396">
                  <c:v>1</c:v>
                </c:pt>
                <c:pt idx="2397">
                  <c:v>1</c:v>
                </c:pt>
                <c:pt idx="2398">
                  <c:v>1</c:v>
                </c:pt>
                <c:pt idx="2399">
                  <c:v>1</c:v>
                </c:pt>
                <c:pt idx="2400">
                  <c:v>1</c:v>
                </c:pt>
                <c:pt idx="2401">
                  <c:v>1</c:v>
                </c:pt>
                <c:pt idx="2402">
                  <c:v>1</c:v>
                </c:pt>
                <c:pt idx="2403">
                  <c:v>1</c:v>
                </c:pt>
                <c:pt idx="2404">
                  <c:v>1</c:v>
                </c:pt>
                <c:pt idx="2405">
                  <c:v>1</c:v>
                </c:pt>
                <c:pt idx="2406">
                  <c:v>0.2</c:v>
                </c:pt>
                <c:pt idx="2407">
                  <c:v>0.2</c:v>
                </c:pt>
                <c:pt idx="2408">
                  <c:v>0.2</c:v>
                </c:pt>
                <c:pt idx="2409">
                  <c:v>0.2</c:v>
                </c:pt>
                <c:pt idx="2410">
                  <c:v>0.2</c:v>
                </c:pt>
                <c:pt idx="2411">
                  <c:v>0.2</c:v>
                </c:pt>
                <c:pt idx="2412">
                  <c:v>0.2</c:v>
                </c:pt>
                <c:pt idx="2413">
                  <c:v>0.2</c:v>
                </c:pt>
                <c:pt idx="2414">
                  <c:v>0.2</c:v>
                </c:pt>
                <c:pt idx="2415">
                  <c:v>0.6</c:v>
                </c:pt>
                <c:pt idx="2416">
                  <c:v>0.6</c:v>
                </c:pt>
                <c:pt idx="2417">
                  <c:v>0.6</c:v>
                </c:pt>
                <c:pt idx="2418">
                  <c:v>0.6</c:v>
                </c:pt>
                <c:pt idx="2419">
                  <c:v>0.6</c:v>
                </c:pt>
                <c:pt idx="2420">
                  <c:v>0.6</c:v>
                </c:pt>
                <c:pt idx="2421">
                  <c:v>0.6</c:v>
                </c:pt>
                <c:pt idx="2422">
                  <c:v>0.6</c:v>
                </c:pt>
                <c:pt idx="2423">
                  <c:v>0.6</c:v>
                </c:pt>
                <c:pt idx="2424">
                  <c:v>0.2</c:v>
                </c:pt>
                <c:pt idx="2425">
                  <c:v>0.2</c:v>
                </c:pt>
                <c:pt idx="2426">
                  <c:v>0.6</c:v>
                </c:pt>
                <c:pt idx="2427">
                  <c:v>1</c:v>
                </c:pt>
                <c:pt idx="2428">
                  <c:v>0.6</c:v>
                </c:pt>
                <c:pt idx="2429">
                  <c:v>1</c:v>
                </c:pt>
                <c:pt idx="2430">
                  <c:v>1</c:v>
                </c:pt>
                <c:pt idx="2431">
                  <c:v>0.6</c:v>
                </c:pt>
                <c:pt idx="2432">
                  <c:v>1</c:v>
                </c:pt>
                <c:pt idx="2433">
                  <c:v>1</c:v>
                </c:pt>
                <c:pt idx="2434">
                  <c:v>1</c:v>
                </c:pt>
                <c:pt idx="2435">
                  <c:v>1</c:v>
                </c:pt>
                <c:pt idx="2436">
                  <c:v>0.6</c:v>
                </c:pt>
                <c:pt idx="2437">
                  <c:v>0.6</c:v>
                </c:pt>
                <c:pt idx="2438">
                  <c:v>1</c:v>
                </c:pt>
                <c:pt idx="2439">
                  <c:v>1</c:v>
                </c:pt>
                <c:pt idx="2440">
                  <c:v>0.6</c:v>
                </c:pt>
                <c:pt idx="2441">
                  <c:v>1</c:v>
                </c:pt>
                <c:pt idx="2442">
                  <c:v>0.6</c:v>
                </c:pt>
                <c:pt idx="2443">
                  <c:v>0.6</c:v>
                </c:pt>
                <c:pt idx="2444">
                  <c:v>1</c:v>
                </c:pt>
                <c:pt idx="2445">
                  <c:v>0.6</c:v>
                </c:pt>
                <c:pt idx="2446">
                  <c:v>0.6</c:v>
                </c:pt>
                <c:pt idx="2447">
                  <c:v>1</c:v>
                </c:pt>
                <c:pt idx="2448">
                  <c:v>1</c:v>
                </c:pt>
                <c:pt idx="2449">
                  <c:v>1</c:v>
                </c:pt>
                <c:pt idx="2450">
                  <c:v>1</c:v>
                </c:pt>
                <c:pt idx="2451">
                  <c:v>0.2</c:v>
                </c:pt>
                <c:pt idx="2452">
                  <c:v>0.2</c:v>
                </c:pt>
                <c:pt idx="2453">
                  <c:v>0.2</c:v>
                </c:pt>
                <c:pt idx="2454">
                  <c:v>0.2</c:v>
                </c:pt>
                <c:pt idx="2455">
                  <c:v>0.2</c:v>
                </c:pt>
                <c:pt idx="2456">
                  <c:v>0.2</c:v>
                </c:pt>
                <c:pt idx="2457">
                  <c:v>0.2</c:v>
                </c:pt>
                <c:pt idx="2458">
                  <c:v>0.2</c:v>
                </c:pt>
                <c:pt idx="2459">
                  <c:v>0.2</c:v>
                </c:pt>
                <c:pt idx="2460">
                  <c:v>0.2</c:v>
                </c:pt>
                <c:pt idx="2461">
                  <c:v>0.2</c:v>
                </c:pt>
                <c:pt idx="2462">
                  <c:v>0.2</c:v>
                </c:pt>
                <c:pt idx="2463">
                  <c:v>0.2</c:v>
                </c:pt>
                <c:pt idx="2464">
                  <c:v>0.2</c:v>
                </c:pt>
                <c:pt idx="2465">
                  <c:v>0.2</c:v>
                </c:pt>
                <c:pt idx="2466">
                  <c:v>0.2</c:v>
                </c:pt>
                <c:pt idx="2467">
                  <c:v>0.2</c:v>
                </c:pt>
                <c:pt idx="2468">
                  <c:v>0.2</c:v>
                </c:pt>
                <c:pt idx="2469">
                  <c:v>0.2</c:v>
                </c:pt>
                <c:pt idx="2470">
                  <c:v>0.2</c:v>
                </c:pt>
                <c:pt idx="2471">
                  <c:v>0.2</c:v>
                </c:pt>
                <c:pt idx="2472">
                  <c:v>0.2</c:v>
                </c:pt>
                <c:pt idx="2473">
                  <c:v>1</c:v>
                </c:pt>
                <c:pt idx="2474">
                  <c:v>0.4</c:v>
                </c:pt>
                <c:pt idx="2475">
                  <c:v>0.2</c:v>
                </c:pt>
                <c:pt idx="2476">
                  <c:v>0.2</c:v>
                </c:pt>
                <c:pt idx="2477">
                  <c:v>0.4</c:v>
                </c:pt>
                <c:pt idx="2478">
                  <c:v>0.4</c:v>
                </c:pt>
                <c:pt idx="2479">
                  <c:v>0.4</c:v>
                </c:pt>
                <c:pt idx="2480">
                  <c:v>0.2</c:v>
                </c:pt>
                <c:pt idx="2481">
                  <c:v>0.2</c:v>
                </c:pt>
                <c:pt idx="2482">
                  <c:v>0.2</c:v>
                </c:pt>
                <c:pt idx="2483">
                  <c:v>0.2</c:v>
                </c:pt>
                <c:pt idx="2484">
                  <c:v>0.2</c:v>
                </c:pt>
                <c:pt idx="2485">
                  <c:v>0.2</c:v>
                </c:pt>
                <c:pt idx="2486">
                  <c:v>0.2</c:v>
                </c:pt>
                <c:pt idx="2487">
                  <c:v>1</c:v>
                </c:pt>
                <c:pt idx="2488">
                  <c:v>0.4</c:v>
                </c:pt>
                <c:pt idx="2489">
                  <c:v>0.2</c:v>
                </c:pt>
                <c:pt idx="2490">
                  <c:v>0.2</c:v>
                </c:pt>
                <c:pt idx="2491">
                  <c:v>0.6</c:v>
                </c:pt>
                <c:pt idx="2492">
                  <c:v>0.6</c:v>
                </c:pt>
                <c:pt idx="2493">
                  <c:v>0.2</c:v>
                </c:pt>
                <c:pt idx="2494">
                  <c:v>0.2</c:v>
                </c:pt>
                <c:pt idx="2495">
                  <c:v>0.2</c:v>
                </c:pt>
                <c:pt idx="2496">
                  <c:v>0.6</c:v>
                </c:pt>
                <c:pt idx="2497">
                  <c:v>0.6</c:v>
                </c:pt>
                <c:pt idx="2498">
                  <c:v>0.2</c:v>
                </c:pt>
                <c:pt idx="2499">
                  <c:v>0.6</c:v>
                </c:pt>
                <c:pt idx="2500">
                  <c:v>0.6</c:v>
                </c:pt>
                <c:pt idx="2501">
                  <c:v>0.6</c:v>
                </c:pt>
                <c:pt idx="2502">
                  <c:v>0.6</c:v>
                </c:pt>
                <c:pt idx="2503">
                  <c:v>0.2</c:v>
                </c:pt>
                <c:pt idx="2504">
                  <c:v>0.2</c:v>
                </c:pt>
                <c:pt idx="2505">
                  <c:v>0.2</c:v>
                </c:pt>
                <c:pt idx="2506">
                  <c:v>0.6</c:v>
                </c:pt>
                <c:pt idx="2507">
                  <c:v>0.2</c:v>
                </c:pt>
                <c:pt idx="2508">
                  <c:v>0.6</c:v>
                </c:pt>
                <c:pt idx="2509">
                  <c:v>0.6</c:v>
                </c:pt>
                <c:pt idx="2510">
                  <c:v>0.6</c:v>
                </c:pt>
                <c:pt idx="2511">
                  <c:v>0.6</c:v>
                </c:pt>
                <c:pt idx="2512">
                  <c:v>0.2</c:v>
                </c:pt>
                <c:pt idx="2513">
                  <c:v>0.6</c:v>
                </c:pt>
                <c:pt idx="2514">
                  <c:v>0.2</c:v>
                </c:pt>
                <c:pt idx="2515">
                  <c:v>0.2</c:v>
                </c:pt>
                <c:pt idx="2516">
                  <c:v>0.2</c:v>
                </c:pt>
                <c:pt idx="2517">
                  <c:v>0.6</c:v>
                </c:pt>
                <c:pt idx="2518">
                  <c:v>0.6</c:v>
                </c:pt>
                <c:pt idx="2519">
                  <c:v>0.2</c:v>
                </c:pt>
                <c:pt idx="2520">
                  <c:v>0.2</c:v>
                </c:pt>
                <c:pt idx="2521">
                  <c:v>0.2</c:v>
                </c:pt>
                <c:pt idx="2522">
                  <c:v>0.6</c:v>
                </c:pt>
                <c:pt idx="2523">
                  <c:v>0.2</c:v>
                </c:pt>
                <c:pt idx="2524">
                  <c:v>0.2</c:v>
                </c:pt>
                <c:pt idx="2525">
                  <c:v>0.2</c:v>
                </c:pt>
                <c:pt idx="2526">
                  <c:v>0.6</c:v>
                </c:pt>
                <c:pt idx="2527">
                  <c:v>0.2</c:v>
                </c:pt>
                <c:pt idx="2528">
                  <c:v>0.2</c:v>
                </c:pt>
                <c:pt idx="2529">
                  <c:v>0.2</c:v>
                </c:pt>
                <c:pt idx="2530">
                  <c:v>0.2</c:v>
                </c:pt>
                <c:pt idx="2531">
                  <c:v>0.2</c:v>
                </c:pt>
                <c:pt idx="2532">
                  <c:v>0.2</c:v>
                </c:pt>
                <c:pt idx="2533">
                  <c:v>0.2</c:v>
                </c:pt>
                <c:pt idx="2534">
                  <c:v>0.2</c:v>
                </c:pt>
                <c:pt idx="2535">
                  <c:v>0.2</c:v>
                </c:pt>
                <c:pt idx="2536">
                  <c:v>0.2</c:v>
                </c:pt>
                <c:pt idx="2537">
                  <c:v>0.2</c:v>
                </c:pt>
                <c:pt idx="2538">
                  <c:v>0.2</c:v>
                </c:pt>
                <c:pt idx="2539">
                  <c:v>0.2</c:v>
                </c:pt>
                <c:pt idx="2540">
                  <c:v>0.2</c:v>
                </c:pt>
                <c:pt idx="2541">
                  <c:v>0.2</c:v>
                </c:pt>
                <c:pt idx="2542">
                  <c:v>0.2</c:v>
                </c:pt>
                <c:pt idx="2543">
                  <c:v>0.2</c:v>
                </c:pt>
                <c:pt idx="2544">
                  <c:v>0.2</c:v>
                </c:pt>
                <c:pt idx="2545">
                  <c:v>0.2</c:v>
                </c:pt>
                <c:pt idx="2546">
                  <c:v>0.2</c:v>
                </c:pt>
                <c:pt idx="2547">
                  <c:v>0.2</c:v>
                </c:pt>
                <c:pt idx="2548">
                  <c:v>0.2</c:v>
                </c:pt>
                <c:pt idx="2549">
                  <c:v>0.2</c:v>
                </c:pt>
                <c:pt idx="2550">
                  <c:v>0.2</c:v>
                </c:pt>
                <c:pt idx="2551">
                  <c:v>0.2</c:v>
                </c:pt>
                <c:pt idx="2552">
                  <c:v>0.2</c:v>
                </c:pt>
                <c:pt idx="2553">
                  <c:v>0.2</c:v>
                </c:pt>
                <c:pt idx="2554">
                  <c:v>0.2</c:v>
                </c:pt>
                <c:pt idx="2555">
                  <c:v>0.2</c:v>
                </c:pt>
                <c:pt idx="2556">
                  <c:v>0.6</c:v>
                </c:pt>
                <c:pt idx="2557">
                  <c:v>0.6</c:v>
                </c:pt>
                <c:pt idx="2558">
                  <c:v>0.6</c:v>
                </c:pt>
                <c:pt idx="2559">
                  <c:v>0.6</c:v>
                </c:pt>
                <c:pt idx="2560">
                  <c:v>0.6</c:v>
                </c:pt>
                <c:pt idx="2561">
                  <c:v>0.6</c:v>
                </c:pt>
                <c:pt idx="2562">
                  <c:v>0.6</c:v>
                </c:pt>
                <c:pt idx="2563">
                  <c:v>0.6</c:v>
                </c:pt>
                <c:pt idx="2564">
                  <c:v>0.6</c:v>
                </c:pt>
                <c:pt idx="2565">
                  <c:v>1</c:v>
                </c:pt>
                <c:pt idx="2566">
                  <c:v>1</c:v>
                </c:pt>
                <c:pt idx="2567">
                  <c:v>1</c:v>
                </c:pt>
                <c:pt idx="2568">
                  <c:v>1</c:v>
                </c:pt>
                <c:pt idx="2569">
                  <c:v>1</c:v>
                </c:pt>
                <c:pt idx="2570">
                  <c:v>1</c:v>
                </c:pt>
                <c:pt idx="2571">
                  <c:v>1</c:v>
                </c:pt>
                <c:pt idx="2572">
                  <c:v>1</c:v>
                </c:pt>
                <c:pt idx="2573">
                  <c:v>1</c:v>
                </c:pt>
                <c:pt idx="2574">
                  <c:v>1</c:v>
                </c:pt>
                <c:pt idx="2575">
                  <c:v>1</c:v>
                </c:pt>
                <c:pt idx="2576">
                  <c:v>1</c:v>
                </c:pt>
                <c:pt idx="2577">
                  <c:v>1</c:v>
                </c:pt>
                <c:pt idx="2578">
                  <c:v>1</c:v>
                </c:pt>
                <c:pt idx="2579">
                  <c:v>1</c:v>
                </c:pt>
                <c:pt idx="2580">
                  <c:v>1</c:v>
                </c:pt>
                <c:pt idx="2581">
                  <c:v>1</c:v>
                </c:pt>
                <c:pt idx="2582">
                  <c:v>1</c:v>
                </c:pt>
                <c:pt idx="2583">
                  <c:v>0.6</c:v>
                </c:pt>
                <c:pt idx="2584">
                  <c:v>0.6</c:v>
                </c:pt>
                <c:pt idx="2585">
                  <c:v>0.6</c:v>
                </c:pt>
                <c:pt idx="2586">
                  <c:v>0.6</c:v>
                </c:pt>
                <c:pt idx="2587">
                  <c:v>1</c:v>
                </c:pt>
                <c:pt idx="2588">
                  <c:v>0.2</c:v>
                </c:pt>
                <c:pt idx="2589">
                  <c:v>0.2</c:v>
                </c:pt>
                <c:pt idx="2590">
                  <c:v>0.2</c:v>
                </c:pt>
                <c:pt idx="2591">
                  <c:v>0.2</c:v>
                </c:pt>
                <c:pt idx="2592">
                  <c:v>0.2</c:v>
                </c:pt>
                <c:pt idx="2593">
                  <c:v>0.2</c:v>
                </c:pt>
                <c:pt idx="2594">
                  <c:v>0.2</c:v>
                </c:pt>
                <c:pt idx="2595">
                  <c:v>0.2</c:v>
                </c:pt>
                <c:pt idx="2596">
                  <c:v>0.2</c:v>
                </c:pt>
                <c:pt idx="2597">
                  <c:v>0.2</c:v>
                </c:pt>
                <c:pt idx="2598">
                  <c:v>0.2</c:v>
                </c:pt>
                <c:pt idx="2599">
                  <c:v>0.2</c:v>
                </c:pt>
                <c:pt idx="2600">
                  <c:v>0.2</c:v>
                </c:pt>
                <c:pt idx="2601">
                  <c:v>0.2</c:v>
                </c:pt>
                <c:pt idx="2602">
                  <c:v>0.2</c:v>
                </c:pt>
                <c:pt idx="2603">
                  <c:v>0.2</c:v>
                </c:pt>
                <c:pt idx="2604">
                  <c:v>0.2</c:v>
                </c:pt>
                <c:pt idx="2605">
                  <c:v>0.2</c:v>
                </c:pt>
                <c:pt idx="2606">
                  <c:v>0.2</c:v>
                </c:pt>
                <c:pt idx="2607">
                  <c:v>0.2</c:v>
                </c:pt>
                <c:pt idx="2608">
                  <c:v>0.2</c:v>
                </c:pt>
                <c:pt idx="2609">
                  <c:v>0.2</c:v>
                </c:pt>
                <c:pt idx="2610">
                  <c:v>0.2</c:v>
                </c:pt>
                <c:pt idx="2611">
                  <c:v>0.2</c:v>
                </c:pt>
                <c:pt idx="2612">
                  <c:v>0.2</c:v>
                </c:pt>
                <c:pt idx="2613">
                  <c:v>0.2</c:v>
                </c:pt>
                <c:pt idx="2614">
                  <c:v>0.2</c:v>
                </c:pt>
                <c:pt idx="2615">
                  <c:v>0.2</c:v>
                </c:pt>
                <c:pt idx="2616">
                  <c:v>0.2</c:v>
                </c:pt>
                <c:pt idx="2617">
                  <c:v>0.2</c:v>
                </c:pt>
                <c:pt idx="2618">
                  <c:v>0.2</c:v>
                </c:pt>
                <c:pt idx="2619">
                  <c:v>0.2</c:v>
                </c:pt>
                <c:pt idx="2620">
                  <c:v>0.2</c:v>
                </c:pt>
                <c:pt idx="2621">
                  <c:v>0.2</c:v>
                </c:pt>
                <c:pt idx="2622">
                  <c:v>0.2</c:v>
                </c:pt>
                <c:pt idx="2623">
                  <c:v>0.2</c:v>
                </c:pt>
                <c:pt idx="2624">
                  <c:v>0.2</c:v>
                </c:pt>
                <c:pt idx="2625">
                  <c:v>0.6</c:v>
                </c:pt>
                <c:pt idx="2626">
                  <c:v>0.6</c:v>
                </c:pt>
                <c:pt idx="2627">
                  <c:v>0.6</c:v>
                </c:pt>
                <c:pt idx="2628">
                  <c:v>0.2</c:v>
                </c:pt>
                <c:pt idx="2629">
                  <c:v>0.2</c:v>
                </c:pt>
                <c:pt idx="2630">
                  <c:v>1</c:v>
                </c:pt>
                <c:pt idx="2631">
                  <c:v>1</c:v>
                </c:pt>
                <c:pt idx="2632">
                  <c:v>1</c:v>
                </c:pt>
                <c:pt idx="2633">
                  <c:v>1</c:v>
                </c:pt>
                <c:pt idx="2634">
                  <c:v>1</c:v>
                </c:pt>
                <c:pt idx="2635">
                  <c:v>1</c:v>
                </c:pt>
                <c:pt idx="2636">
                  <c:v>1</c:v>
                </c:pt>
                <c:pt idx="2637">
                  <c:v>1</c:v>
                </c:pt>
                <c:pt idx="2638">
                  <c:v>1</c:v>
                </c:pt>
                <c:pt idx="2639">
                  <c:v>1</c:v>
                </c:pt>
                <c:pt idx="2640">
                  <c:v>1</c:v>
                </c:pt>
                <c:pt idx="2641">
                  <c:v>1</c:v>
                </c:pt>
                <c:pt idx="2642">
                  <c:v>1</c:v>
                </c:pt>
                <c:pt idx="2643">
                  <c:v>1</c:v>
                </c:pt>
                <c:pt idx="2644">
                  <c:v>1</c:v>
                </c:pt>
                <c:pt idx="2645">
                  <c:v>1</c:v>
                </c:pt>
                <c:pt idx="2646">
                  <c:v>1</c:v>
                </c:pt>
                <c:pt idx="2647">
                  <c:v>1</c:v>
                </c:pt>
                <c:pt idx="2648">
                  <c:v>1</c:v>
                </c:pt>
                <c:pt idx="2649">
                  <c:v>1</c:v>
                </c:pt>
                <c:pt idx="2650">
                  <c:v>1</c:v>
                </c:pt>
                <c:pt idx="2651">
                  <c:v>1</c:v>
                </c:pt>
                <c:pt idx="2652">
                  <c:v>1</c:v>
                </c:pt>
                <c:pt idx="2653">
                  <c:v>1</c:v>
                </c:pt>
                <c:pt idx="2654">
                  <c:v>1</c:v>
                </c:pt>
                <c:pt idx="2655">
                  <c:v>1</c:v>
                </c:pt>
                <c:pt idx="2656">
                  <c:v>1</c:v>
                </c:pt>
                <c:pt idx="2657">
                  <c:v>1</c:v>
                </c:pt>
                <c:pt idx="2658">
                  <c:v>1</c:v>
                </c:pt>
                <c:pt idx="2659">
                  <c:v>1</c:v>
                </c:pt>
                <c:pt idx="2660">
                  <c:v>1</c:v>
                </c:pt>
                <c:pt idx="2661">
                  <c:v>1</c:v>
                </c:pt>
                <c:pt idx="2662">
                  <c:v>1</c:v>
                </c:pt>
                <c:pt idx="2663">
                  <c:v>1</c:v>
                </c:pt>
                <c:pt idx="2664">
                  <c:v>1</c:v>
                </c:pt>
                <c:pt idx="2665">
                  <c:v>1</c:v>
                </c:pt>
                <c:pt idx="2666">
                  <c:v>1</c:v>
                </c:pt>
                <c:pt idx="2667">
                  <c:v>1</c:v>
                </c:pt>
                <c:pt idx="2668">
                  <c:v>1</c:v>
                </c:pt>
                <c:pt idx="2669">
                  <c:v>1</c:v>
                </c:pt>
                <c:pt idx="2670">
                  <c:v>1</c:v>
                </c:pt>
                <c:pt idx="2671">
                  <c:v>1</c:v>
                </c:pt>
                <c:pt idx="2672">
                  <c:v>1</c:v>
                </c:pt>
                <c:pt idx="2673">
                  <c:v>1</c:v>
                </c:pt>
                <c:pt idx="2674">
                  <c:v>1</c:v>
                </c:pt>
                <c:pt idx="2675">
                  <c:v>1</c:v>
                </c:pt>
                <c:pt idx="2676">
                  <c:v>0.4</c:v>
                </c:pt>
                <c:pt idx="2677">
                  <c:v>0.4</c:v>
                </c:pt>
                <c:pt idx="2678">
                  <c:v>1</c:v>
                </c:pt>
                <c:pt idx="2679">
                  <c:v>1</c:v>
                </c:pt>
                <c:pt idx="2680">
                  <c:v>1</c:v>
                </c:pt>
                <c:pt idx="2681">
                  <c:v>1</c:v>
                </c:pt>
                <c:pt idx="2682">
                  <c:v>1</c:v>
                </c:pt>
                <c:pt idx="2683">
                  <c:v>1</c:v>
                </c:pt>
                <c:pt idx="2684">
                  <c:v>0.2</c:v>
                </c:pt>
                <c:pt idx="2685">
                  <c:v>0.2</c:v>
                </c:pt>
                <c:pt idx="2686">
                  <c:v>0.2</c:v>
                </c:pt>
                <c:pt idx="2687">
                  <c:v>0.2</c:v>
                </c:pt>
                <c:pt idx="2688">
                  <c:v>0.2</c:v>
                </c:pt>
                <c:pt idx="2689">
                  <c:v>0.2</c:v>
                </c:pt>
                <c:pt idx="2690">
                  <c:v>0.2</c:v>
                </c:pt>
                <c:pt idx="2691">
                  <c:v>0.2</c:v>
                </c:pt>
                <c:pt idx="2692">
                  <c:v>0.2</c:v>
                </c:pt>
                <c:pt idx="2693">
                  <c:v>0.2</c:v>
                </c:pt>
                <c:pt idx="2694">
                  <c:v>0.2</c:v>
                </c:pt>
                <c:pt idx="2695">
                  <c:v>0.2</c:v>
                </c:pt>
                <c:pt idx="2696">
                  <c:v>0.2</c:v>
                </c:pt>
                <c:pt idx="2697">
                  <c:v>0.2</c:v>
                </c:pt>
                <c:pt idx="2698">
                  <c:v>0.2</c:v>
                </c:pt>
                <c:pt idx="2699">
                  <c:v>0.2</c:v>
                </c:pt>
                <c:pt idx="2700">
                  <c:v>0.2</c:v>
                </c:pt>
                <c:pt idx="2701">
                  <c:v>0.2</c:v>
                </c:pt>
                <c:pt idx="2702">
                  <c:v>0.2</c:v>
                </c:pt>
                <c:pt idx="2703">
                  <c:v>0.2</c:v>
                </c:pt>
                <c:pt idx="2704">
                  <c:v>0.2</c:v>
                </c:pt>
                <c:pt idx="2705">
                  <c:v>0.2</c:v>
                </c:pt>
                <c:pt idx="2706">
                  <c:v>0.2</c:v>
                </c:pt>
                <c:pt idx="2707">
                  <c:v>0.2</c:v>
                </c:pt>
                <c:pt idx="2708">
                  <c:v>0.2</c:v>
                </c:pt>
                <c:pt idx="2709">
                  <c:v>0.2</c:v>
                </c:pt>
                <c:pt idx="2710">
                  <c:v>0.2</c:v>
                </c:pt>
                <c:pt idx="2711">
                  <c:v>0.2</c:v>
                </c:pt>
                <c:pt idx="2712">
                  <c:v>0.2</c:v>
                </c:pt>
                <c:pt idx="2713">
                  <c:v>0.2</c:v>
                </c:pt>
                <c:pt idx="2714">
                  <c:v>0.2</c:v>
                </c:pt>
                <c:pt idx="2715">
                  <c:v>0.2</c:v>
                </c:pt>
                <c:pt idx="2716">
                  <c:v>0.2</c:v>
                </c:pt>
                <c:pt idx="2717">
                  <c:v>0.6</c:v>
                </c:pt>
                <c:pt idx="2718">
                  <c:v>0.6</c:v>
                </c:pt>
                <c:pt idx="2719">
                  <c:v>0.6</c:v>
                </c:pt>
                <c:pt idx="2720">
                  <c:v>0.6</c:v>
                </c:pt>
                <c:pt idx="2721">
                  <c:v>0.6</c:v>
                </c:pt>
                <c:pt idx="2722">
                  <c:v>0.6</c:v>
                </c:pt>
                <c:pt idx="2723">
                  <c:v>0.6</c:v>
                </c:pt>
                <c:pt idx="2724">
                  <c:v>0.6</c:v>
                </c:pt>
                <c:pt idx="2725">
                  <c:v>0.6</c:v>
                </c:pt>
                <c:pt idx="2726">
                  <c:v>0.6</c:v>
                </c:pt>
                <c:pt idx="2727">
                  <c:v>0.6</c:v>
                </c:pt>
                <c:pt idx="2728">
                  <c:v>0.6</c:v>
                </c:pt>
                <c:pt idx="2729">
                  <c:v>0.6</c:v>
                </c:pt>
                <c:pt idx="2730">
                  <c:v>0.6</c:v>
                </c:pt>
                <c:pt idx="2731">
                  <c:v>0.6</c:v>
                </c:pt>
                <c:pt idx="2732">
                  <c:v>0.6</c:v>
                </c:pt>
                <c:pt idx="2733">
                  <c:v>0.6</c:v>
                </c:pt>
                <c:pt idx="2734">
                  <c:v>0.6</c:v>
                </c:pt>
                <c:pt idx="2735">
                  <c:v>0.2</c:v>
                </c:pt>
                <c:pt idx="2736">
                  <c:v>0.6</c:v>
                </c:pt>
                <c:pt idx="2737">
                  <c:v>0.2</c:v>
                </c:pt>
                <c:pt idx="2738">
                  <c:v>0.6</c:v>
                </c:pt>
                <c:pt idx="2739">
                  <c:v>0.2</c:v>
                </c:pt>
                <c:pt idx="2740">
                  <c:v>0.6</c:v>
                </c:pt>
                <c:pt idx="2741">
                  <c:v>0.2</c:v>
                </c:pt>
                <c:pt idx="2742">
                  <c:v>0.2</c:v>
                </c:pt>
                <c:pt idx="2743">
                  <c:v>0.2</c:v>
                </c:pt>
                <c:pt idx="2744">
                  <c:v>0.6</c:v>
                </c:pt>
                <c:pt idx="2745">
                  <c:v>0.6</c:v>
                </c:pt>
                <c:pt idx="2746">
                  <c:v>0.6</c:v>
                </c:pt>
                <c:pt idx="2747">
                  <c:v>0.6</c:v>
                </c:pt>
                <c:pt idx="2748">
                  <c:v>0.2</c:v>
                </c:pt>
                <c:pt idx="2749">
                  <c:v>0.6</c:v>
                </c:pt>
                <c:pt idx="2750">
                  <c:v>0.6</c:v>
                </c:pt>
                <c:pt idx="2751">
                  <c:v>0.6</c:v>
                </c:pt>
                <c:pt idx="2752">
                  <c:v>0.2</c:v>
                </c:pt>
                <c:pt idx="2753">
                  <c:v>0.6</c:v>
                </c:pt>
                <c:pt idx="2754">
                  <c:v>0.2</c:v>
                </c:pt>
                <c:pt idx="2755">
                  <c:v>0.6</c:v>
                </c:pt>
                <c:pt idx="2756">
                  <c:v>0.2</c:v>
                </c:pt>
                <c:pt idx="2757">
                  <c:v>0.2</c:v>
                </c:pt>
                <c:pt idx="2758">
                  <c:v>0.2</c:v>
                </c:pt>
                <c:pt idx="2759">
                  <c:v>0.2</c:v>
                </c:pt>
                <c:pt idx="2760">
                  <c:v>0.2</c:v>
                </c:pt>
                <c:pt idx="2761">
                  <c:v>0.2</c:v>
                </c:pt>
                <c:pt idx="2762">
                  <c:v>0.2</c:v>
                </c:pt>
                <c:pt idx="2763">
                  <c:v>0.2</c:v>
                </c:pt>
                <c:pt idx="2764">
                  <c:v>0.2</c:v>
                </c:pt>
                <c:pt idx="2765">
                  <c:v>0.2</c:v>
                </c:pt>
                <c:pt idx="2766">
                  <c:v>0.2</c:v>
                </c:pt>
                <c:pt idx="2767">
                  <c:v>0.2</c:v>
                </c:pt>
                <c:pt idx="2768">
                  <c:v>0.2</c:v>
                </c:pt>
                <c:pt idx="2769">
                  <c:v>0.2</c:v>
                </c:pt>
                <c:pt idx="2770">
                  <c:v>0.2</c:v>
                </c:pt>
                <c:pt idx="2771">
                  <c:v>0.2</c:v>
                </c:pt>
                <c:pt idx="2772">
                  <c:v>0.2</c:v>
                </c:pt>
                <c:pt idx="2773">
                  <c:v>0.2</c:v>
                </c:pt>
                <c:pt idx="2774">
                  <c:v>0.2</c:v>
                </c:pt>
                <c:pt idx="2775">
                  <c:v>0.2</c:v>
                </c:pt>
                <c:pt idx="2776">
                  <c:v>0.2</c:v>
                </c:pt>
                <c:pt idx="2777">
                  <c:v>0.2</c:v>
                </c:pt>
                <c:pt idx="2778">
                  <c:v>0.2</c:v>
                </c:pt>
                <c:pt idx="2779">
                  <c:v>0.2</c:v>
                </c:pt>
                <c:pt idx="2780">
                  <c:v>0.2</c:v>
                </c:pt>
                <c:pt idx="2781">
                  <c:v>0.2</c:v>
                </c:pt>
                <c:pt idx="2782">
                  <c:v>0.2</c:v>
                </c:pt>
                <c:pt idx="2783">
                  <c:v>0.2</c:v>
                </c:pt>
                <c:pt idx="2784">
                  <c:v>0.2</c:v>
                </c:pt>
                <c:pt idx="2785">
                  <c:v>0.2</c:v>
                </c:pt>
                <c:pt idx="2786">
                  <c:v>0.2</c:v>
                </c:pt>
                <c:pt idx="2787">
                  <c:v>0.2</c:v>
                </c:pt>
                <c:pt idx="2788">
                  <c:v>0.2</c:v>
                </c:pt>
                <c:pt idx="2789">
                  <c:v>0.2</c:v>
                </c:pt>
                <c:pt idx="2790">
                  <c:v>0.2</c:v>
                </c:pt>
                <c:pt idx="2791">
                  <c:v>0.2</c:v>
                </c:pt>
                <c:pt idx="2792">
                  <c:v>0.2</c:v>
                </c:pt>
                <c:pt idx="2793">
                  <c:v>0.2</c:v>
                </c:pt>
                <c:pt idx="2794">
                  <c:v>0.2</c:v>
                </c:pt>
                <c:pt idx="2795">
                  <c:v>0.2</c:v>
                </c:pt>
                <c:pt idx="2796">
                  <c:v>0.2</c:v>
                </c:pt>
                <c:pt idx="2797">
                  <c:v>0.2</c:v>
                </c:pt>
                <c:pt idx="2798">
                  <c:v>0.2</c:v>
                </c:pt>
                <c:pt idx="2799">
                  <c:v>0.2</c:v>
                </c:pt>
                <c:pt idx="2800">
                  <c:v>0.2</c:v>
                </c:pt>
                <c:pt idx="2801">
                  <c:v>0.6</c:v>
                </c:pt>
                <c:pt idx="2802">
                  <c:v>0.6</c:v>
                </c:pt>
                <c:pt idx="2803">
                  <c:v>0.6</c:v>
                </c:pt>
                <c:pt idx="2804">
                  <c:v>0.6</c:v>
                </c:pt>
                <c:pt idx="2805">
                  <c:v>0.2</c:v>
                </c:pt>
                <c:pt idx="2806">
                  <c:v>0.6</c:v>
                </c:pt>
                <c:pt idx="2807">
                  <c:v>0.6</c:v>
                </c:pt>
                <c:pt idx="2808">
                  <c:v>0.6</c:v>
                </c:pt>
                <c:pt idx="2809">
                  <c:v>0.6</c:v>
                </c:pt>
                <c:pt idx="2810">
                  <c:v>0.6</c:v>
                </c:pt>
                <c:pt idx="2811">
                  <c:v>0.6</c:v>
                </c:pt>
                <c:pt idx="2812">
                  <c:v>0.2</c:v>
                </c:pt>
                <c:pt idx="2813">
                  <c:v>0.6</c:v>
                </c:pt>
                <c:pt idx="2814">
                  <c:v>0.2</c:v>
                </c:pt>
                <c:pt idx="2815">
                  <c:v>0.6</c:v>
                </c:pt>
                <c:pt idx="2816">
                  <c:v>0.6</c:v>
                </c:pt>
                <c:pt idx="2817">
                  <c:v>0.6</c:v>
                </c:pt>
                <c:pt idx="2818">
                  <c:v>0.6</c:v>
                </c:pt>
                <c:pt idx="2819">
                  <c:v>0.6</c:v>
                </c:pt>
                <c:pt idx="2820">
                  <c:v>0.6</c:v>
                </c:pt>
                <c:pt idx="2821">
                  <c:v>0.6</c:v>
                </c:pt>
                <c:pt idx="2822">
                  <c:v>0.6</c:v>
                </c:pt>
                <c:pt idx="2823">
                  <c:v>0.6</c:v>
                </c:pt>
                <c:pt idx="2824">
                  <c:v>0.6</c:v>
                </c:pt>
                <c:pt idx="2825">
                  <c:v>0.6</c:v>
                </c:pt>
                <c:pt idx="2826">
                  <c:v>0.6</c:v>
                </c:pt>
                <c:pt idx="2827">
                  <c:v>0.6</c:v>
                </c:pt>
                <c:pt idx="2828">
                  <c:v>0.6</c:v>
                </c:pt>
                <c:pt idx="2829">
                  <c:v>0.6</c:v>
                </c:pt>
                <c:pt idx="2830">
                  <c:v>0.6</c:v>
                </c:pt>
                <c:pt idx="2831">
                  <c:v>0.6</c:v>
                </c:pt>
                <c:pt idx="2832">
                  <c:v>0.6</c:v>
                </c:pt>
                <c:pt idx="2833">
                  <c:v>0.6</c:v>
                </c:pt>
                <c:pt idx="2834">
                  <c:v>0.6</c:v>
                </c:pt>
                <c:pt idx="2835">
                  <c:v>0.6</c:v>
                </c:pt>
                <c:pt idx="2836">
                  <c:v>0.6</c:v>
                </c:pt>
                <c:pt idx="2837">
                  <c:v>0.6</c:v>
                </c:pt>
                <c:pt idx="2838">
                  <c:v>0.6</c:v>
                </c:pt>
                <c:pt idx="2839">
                  <c:v>0.6</c:v>
                </c:pt>
                <c:pt idx="2840">
                  <c:v>0.6</c:v>
                </c:pt>
                <c:pt idx="2841">
                  <c:v>0.6</c:v>
                </c:pt>
                <c:pt idx="2842">
                  <c:v>0.6</c:v>
                </c:pt>
                <c:pt idx="2843">
                  <c:v>0.6</c:v>
                </c:pt>
                <c:pt idx="2844">
                  <c:v>0.6</c:v>
                </c:pt>
                <c:pt idx="2845">
                  <c:v>0.6</c:v>
                </c:pt>
                <c:pt idx="2846">
                  <c:v>0.6</c:v>
                </c:pt>
                <c:pt idx="2847">
                  <c:v>0.6</c:v>
                </c:pt>
                <c:pt idx="2848">
                  <c:v>0.6</c:v>
                </c:pt>
                <c:pt idx="2849">
                  <c:v>0.6</c:v>
                </c:pt>
                <c:pt idx="2850">
                  <c:v>0.6</c:v>
                </c:pt>
                <c:pt idx="2851">
                  <c:v>0.6</c:v>
                </c:pt>
                <c:pt idx="2852">
                  <c:v>0.6</c:v>
                </c:pt>
                <c:pt idx="2853">
                  <c:v>0.6</c:v>
                </c:pt>
                <c:pt idx="2854">
                  <c:v>0.6</c:v>
                </c:pt>
                <c:pt idx="2855">
                  <c:v>0.6</c:v>
                </c:pt>
                <c:pt idx="2856">
                  <c:v>0.6</c:v>
                </c:pt>
                <c:pt idx="2857">
                  <c:v>0.6</c:v>
                </c:pt>
                <c:pt idx="2858">
                  <c:v>0.6</c:v>
                </c:pt>
                <c:pt idx="2859">
                  <c:v>0.2</c:v>
                </c:pt>
                <c:pt idx="2860">
                  <c:v>0.2</c:v>
                </c:pt>
                <c:pt idx="2861">
                  <c:v>0.2</c:v>
                </c:pt>
                <c:pt idx="2862">
                  <c:v>0.6</c:v>
                </c:pt>
                <c:pt idx="2863">
                  <c:v>0.6</c:v>
                </c:pt>
                <c:pt idx="2864">
                  <c:v>0.6</c:v>
                </c:pt>
                <c:pt idx="2865">
                  <c:v>0.2</c:v>
                </c:pt>
                <c:pt idx="2866">
                  <c:v>0.6</c:v>
                </c:pt>
                <c:pt idx="2867">
                  <c:v>0.2</c:v>
                </c:pt>
                <c:pt idx="2868">
                  <c:v>0.2</c:v>
                </c:pt>
                <c:pt idx="2869">
                  <c:v>0.2</c:v>
                </c:pt>
                <c:pt idx="2870">
                  <c:v>0.2</c:v>
                </c:pt>
                <c:pt idx="2871">
                  <c:v>0.6</c:v>
                </c:pt>
                <c:pt idx="2872">
                  <c:v>0.6</c:v>
                </c:pt>
                <c:pt idx="2873">
                  <c:v>0.6</c:v>
                </c:pt>
                <c:pt idx="2874">
                  <c:v>0.6</c:v>
                </c:pt>
                <c:pt idx="2875">
                  <c:v>0.2</c:v>
                </c:pt>
                <c:pt idx="2876">
                  <c:v>0.2</c:v>
                </c:pt>
                <c:pt idx="2877">
                  <c:v>0.6</c:v>
                </c:pt>
                <c:pt idx="2878">
                  <c:v>0.2</c:v>
                </c:pt>
                <c:pt idx="2879">
                  <c:v>0.6</c:v>
                </c:pt>
                <c:pt idx="2880">
                  <c:v>0.2</c:v>
                </c:pt>
                <c:pt idx="2881">
                  <c:v>0.6</c:v>
                </c:pt>
                <c:pt idx="2882">
                  <c:v>0.6</c:v>
                </c:pt>
                <c:pt idx="2883">
                  <c:v>0.6</c:v>
                </c:pt>
                <c:pt idx="2884">
                  <c:v>0.2</c:v>
                </c:pt>
                <c:pt idx="2885">
                  <c:v>0.6</c:v>
                </c:pt>
                <c:pt idx="2886">
                  <c:v>0.2</c:v>
                </c:pt>
                <c:pt idx="2887">
                  <c:v>0.2</c:v>
                </c:pt>
                <c:pt idx="2888">
                  <c:v>0.6</c:v>
                </c:pt>
                <c:pt idx="2889">
                  <c:v>0.2</c:v>
                </c:pt>
                <c:pt idx="2890">
                  <c:v>0.6</c:v>
                </c:pt>
                <c:pt idx="2891">
                  <c:v>0.2</c:v>
                </c:pt>
                <c:pt idx="2892">
                  <c:v>0.6</c:v>
                </c:pt>
                <c:pt idx="2893">
                  <c:v>0.2</c:v>
                </c:pt>
                <c:pt idx="2894">
                  <c:v>0.6</c:v>
                </c:pt>
                <c:pt idx="2895">
                  <c:v>0.6</c:v>
                </c:pt>
                <c:pt idx="2896">
                  <c:v>0.6</c:v>
                </c:pt>
                <c:pt idx="2897">
                  <c:v>0.2</c:v>
                </c:pt>
                <c:pt idx="2898">
                  <c:v>0.6</c:v>
                </c:pt>
                <c:pt idx="2899">
                  <c:v>0.2</c:v>
                </c:pt>
                <c:pt idx="2900">
                  <c:v>0.2</c:v>
                </c:pt>
                <c:pt idx="2901">
                  <c:v>0.2</c:v>
                </c:pt>
                <c:pt idx="2902">
                  <c:v>0.2</c:v>
                </c:pt>
                <c:pt idx="2903">
                  <c:v>0.2</c:v>
                </c:pt>
                <c:pt idx="2904">
                  <c:v>0.2</c:v>
                </c:pt>
                <c:pt idx="2905">
                  <c:v>0.2</c:v>
                </c:pt>
                <c:pt idx="2906">
                  <c:v>0.2</c:v>
                </c:pt>
                <c:pt idx="2907">
                  <c:v>0.2</c:v>
                </c:pt>
                <c:pt idx="2908">
                  <c:v>0.2</c:v>
                </c:pt>
                <c:pt idx="2909">
                  <c:v>0.2</c:v>
                </c:pt>
                <c:pt idx="2910">
                  <c:v>1</c:v>
                </c:pt>
                <c:pt idx="2911">
                  <c:v>1</c:v>
                </c:pt>
                <c:pt idx="2912">
                  <c:v>1</c:v>
                </c:pt>
                <c:pt idx="2913">
                  <c:v>0.2</c:v>
                </c:pt>
                <c:pt idx="2914">
                  <c:v>0.2</c:v>
                </c:pt>
                <c:pt idx="2915">
                  <c:v>0.2</c:v>
                </c:pt>
                <c:pt idx="2916">
                  <c:v>0.2</c:v>
                </c:pt>
                <c:pt idx="2917">
                  <c:v>0.2</c:v>
                </c:pt>
                <c:pt idx="2918">
                  <c:v>0.2</c:v>
                </c:pt>
                <c:pt idx="2919">
                  <c:v>0.2</c:v>
                </c:pt>
                <c:pt idx="2920">
                  <c:v>0.2</c:v>
                </c:pt>
                <c:pt idx="2921">
                  <c:v>0.2</c:v>
                </c:pt>
                <c:pt idx="2922">
                  <c:v>0.2</c:v>
                </c:pt>
                <c:pt idx="2923">
                  <c:v>0.2</c:v>
                </c:pt>
                <c:pt idx="2924">
                  <c:v>0.2</c:v>
                </c:pt>
                <c:pt idx="2925">
                  <c:v>0.2</c:v>
                </c:pt>
                <c:pt idx="2926">
                  <c:v>0.2</c:v>
                </c:pt>
                <c:pt idx="2927">
                  <c:v>0.2</c:v>
                </c:pt>
                <c:pt idx="2928">
                  <c:v>0.2</c:v>
                </c:pt>
                <c:pt idx="2929">
                  <c:v>0.6</c:v>
                </c:pt>
                <c:pt idx="2930">
                  <c:v>0.6</c:v>
                </c:pt>
                <c:pt idx="2931">
                  <c:v>0.2</c:v>
                </c:pt>
                <c:pt idx="2932">
                  <c:v>0.2</c:v>
                </c:pt>
                <c:pt idx="2933">
                  <c:v>0.2</c:v>
                </c:pt>
                <c:pt idx="2934">
                  <c:v>0.6</c:v>
                </c:pt>
                <c:pt idx="2935">
                  <c:v>0.2</c:v>
                </c:pt>
                <c:pt idx="2936">
                  <c:v>0.6</c:v>
                </c:pt>
                <c:pt idx="2937">
                  <c:v>0.2</c:v>
                </c:pt>
                <c:pt idx="2938">
                  <c:v>0.6</c:v>
                </c:pt>
                <c:pt idx="2939">
                  <c:v>0.6</c:v>
                </c:pt>
                <c:pt idx="2940">
                  <c:v>0.6</c:v>
                </c:pt>
                <c:pt idx="2941">
                  <c:v>0.6</c:v>
                </c:pt>
                <c:pt idx="2942">
                  <c:v>0.6</c:v>
                </c:pt>
                <c:pt idx="2943">
                  <c:v>0.6</c:v>
                </c:pt>
                <c:pt idx="2944">
                  <c:v>0.6</c:v>
                </c:pt>
                <c:pt idx="2945">
                  <c:v>0.6</c:v>
                </c:pt>
                <c:pt idx="2946">
                  <c:v>0.6</c:v>
                </c:pt>
                <c:pt idx="2947">
                  <c:v>0.6</c:v>
                </c:pt>
                <c:pt idx="2948">
                  <c:v>0.6</c:v>
                </c:pt>
                <c:pt idx="2949">
                  <c:v>0.6</c:v>
                </c:pt>
                <c:pt idx="2950">
                  <c:v>0.6</c:v>
                </c:pt>
                <c:pt idx="2951">
                  <c:v>0.6</c:v>
                </c:pt>
                <c:pt idx="2952">
                  <c:v>0.6</c:v>
                </c:pt>
                <c:pt idx="2953">
                  <c:v>0.6</c:v>
                </c:pt>
                <c:pt idx="2954">
                  <c:v>0.2</c:v>
                </c:pt>
                <c:pt idx="2955">
                  <c:v>0.2</c:v>
                </c:pt>
                <c:pt idx="2956">
                  <c:v>0.2</c:v>
                </c:pt>
                <c:pt idx="2957">
                  <c:v>0.2</c:v>
                </c:pt>
                <c:pt idx="2958">
                  <c:v>0.2</c:v>
                </c:pt>
                <c:pt idx="2959">
                  <c:v>0.2</c:v>
                </c:pt>
                <c:pt idx="2960">
                  <c:v>0.2</c:v>
                </c:pt>
                <c:pt idx="2961">
                  <c:v>0.2</c:v>
                </c:pt>
                <c:pt idx="2962">
                  <c:v>0.2</c:v>
                </c:pt>
                <c:pt idx="2963">
                  <c:v>0.2</c:v>
                </c:pt>
                <c:pt idx="2964">
                  <c:v>0.2</c:v>
                </c:pt>
                <c:pt idx="2965">
                  <c:v>0.2</c:v>
                </c:pt>
                <c:pt idx="2966">
                  <c:v>0.2</c:v>
                </c:pt>
                <c:pt idx="2967">
                  <c:v>0.2</c:v>
                </c:pt>
                <c:pt idx="2968">
                  <c:v>0.2</c:v>
                </c:pt>
                <c:pt idx="2969">
                  <c:v>0.2</c:v>
                </c:pt>
                <c:pt idx="2970">
                  <c:v>0.2</c:v>
                </c:pt>
                <c:pt idx="2971">
                  <c:v>0.2</c:v>
                </c:pt>
                <c:pt idx="2972">
                  <c:v>0.2</c:v>
                </c:pt>
                <c:pt idx="2973">
                  <c:v>0.2</c:v>
                </c:pt>
                <c:pt idx="2974">
                  <c:v>0.2</c:v>
                </c:pt>
                <c:pt idx="2975">
                  <c:v>0.2</c:v>
                </c:pt>
                <c:pt idx="2976">
                  <c:v>0.2</c:v>
                </c:pt>
                <c:pt idx="2977">
                  <c:v>0.2</c:v>
                </c:pt>
                <c:pt idx="2978">
                  <c:v>0.2</c:v>
                </c:pt>
                <c:pt idx="2979">
                  <c:v>0.2</c:v>
                </c:pt>
                <c:pt idx="2980">
                  <c:v>0.2</c:v>
                </c:pt>
                <c:pt idx="2981">
                  <c:v>0.2</c:v>
                </c:pt>
                <c:pt idx="2982">
                  <c:v>0.2</c:v>
                </c:pt>
                <c:pt idx="2983">
                  <c:v>0.2</c:v>
                </c:pt>
                <c:pt idx="2984">
                  <c:v>0.2</c:v>
                </c:pt>
                <c:pt idx="2985">
                  <c:v>0.2</c:v>
                </c:pt>
                <c:pt idx="2986">
                  <c:v>0.2</c:v>
                </c:pt>
                <c:pt idx="2987">
                  <c:v>0.2</c:v>
                </c:pt>
                <c:pt idx="2988">
                  <c:v>0.2</c:v>
                </c:pt>
                <c:pt idx="2989">
                  <c:v>0.2</c:v>
                </c:pt>
                <c:pt idx="2990">
                  <c:v>0.2</c:v>
                </c:pt>
                <c:pt idx="2991">
                  <c:v>0.2</c:v>
                </c:pt>
                <c:pt idx="2992">
                  <c:v>0.2</c:v>
                </c:pt>
                <c:pt idx="2993">
                  <c:v>0.2</c:v>
                </c:pt>
                <c:pt idx="2994">
                  <c:v>0.2</c:v>
                </c:pt>
                <c:pt idx="2995">
                  <c:v>0.2</c:v>
                </c:pt>
                <c:pt idx="2996">
                  <c:v>0.2</c:v>
                </c:pt>
                <c:pt idx="2997">
                  <c:v>0.2</c:v>
                </c:pt>
                <c:pt idx="2998">
                  <c:v>0.2</c:v>
                </c:pt>
                <c:pt idx="2999">
                  <c:v>0.2</c:v>
                </c:pt>
                <c:pt idx="3000">
                  <c:v>0.2</c:v>
                </c:pt>
                <c:pt idx="3001">
                  <c:v>0.2</c:v>
                </c:pt>
                <c:pt idx="3002">
                  <c:v>0.2</c:v>
                </c:pt>
                <c:pt idx="3003">
                  <c:v>0.2</c:v>
                </c:pt>
                <c:pt idx="3004">
                  <c:v>0.2</c:v>
                </c:pt>
                <c:pt idx="3005">
                  <c:v>0.2</c:v>
                </c:pt>
                <c:pt idx="3006">
                  <c:v>0.2</c:v>
                </c:pt>
                <c:pt idx="3007">
                  <c:v>0.2</c:v>
                </c:pt>
                <c:pt idx="3008">
                  <c:v>0.2</c:v>
                </c:pt>
                <c:pt idx="3009">
                  <c:v>0.2</c:v>
                </c:pt>
                <c:pt idx="3010">
                  <c:v>0.2</c:v>
                </c:pt>
                <c:pt idx="3011">
                  <c:v>0.2</c:v>
                </c:pt>
                <c:pt idx="3012">
                  <c:v>0.2</c:v>
                </c:pt>
                <c:pt idx="3013">
                  <c:v>0.2</c:v>
                </c:pt>
                <c:pt idx="3014">
                  <c:v>0.2</c:v>
                </c:pt>
                <c:pt idx="3015">
                  <c:v>0.6</c:v>
                </c:pt>
                <c:pt idx="3016">
                  <c:v>0.6</c:v>
                </c:pt>
                <c:pt idx="3017">
                  <c:v>0.6</c:v>
                </c:pt>
                <c:pt idx="3018">
                  <c:v>0.6</c:v>
                </c:pt>
                <c:pt idx="3019">
                  <c:v>0.6</c:v>
                </c:pt>
                <c:pt idx="3020">
                  <c:v>0.6</c:v>
                </c:pt>
                <c:pt idx="3021">
                  <c:v>0.6</c:v>
                </c:pt>
                <c:pt idx="3022">
                  <c:v>0.6</c:v>
                </c:pt>
                <c:pt idx="3023">
                  <c:v>0.6</c:v>
                </c:pt>
                <c:pt idx="3024">
                  <c:v>0.6</c:v>
                </c:pt>
                <c:pt idx="3025">
                  <c:v>0.6</c:v>
                </c:pt>
                <c:pt idx="3026">
                  <c:v>0.6</c:v>
                </c:pt>
                <c:pt idx="3027">
                  <c:v>0.2</c:v>
                </c:pt>
                <c:pt idx="3028">
                  <c:v>0.2</c:v>
                </c:pt>
                <c:pt idx="3029">
                  <c:v>0.2</c:v>
                </c:pt>
                <c:pt idx="3030">
                  <c:v>0.2</c:v>
                </c:pt>
                <c:pt idx="3031">
                  <c:v>0.2</c:v>
                </c:pt>
                <c:pt idx="3032">
                  <c:v>0.2</c:v>
                </c:pt>
                <c:pt idx="3033">
                  <c:v>0.2</c:v>
                </c:pt>
                <c:pt idx="3034">
                  <c:v>0.6</c:v>
                </c:pt>
                <c:pt idx="3035">
                  <c:v>1</c:v>
                </c:pt>
                <c:pt idx="3036">
                  <c:v>0.6</c:v>
                </c:pt>
                <c:pt idx="3037">
                  <c:v>0.6</c:v>
                </c:pt>
                <c:pt idx="3038">
                  <c:v>0.6</c:v>
                </c:pt>
                <c:pt idx="3039">
                  <c:v>0.6</c:v>
                </c:pt>
                <c:pt idx="3040">
                  <c:v>0.6</c:v>
                </c:pt>
                <c:pt idx="3041">
                  <c:v>0.6</c:v>
                </c:pt>
                <c:pt idx="3042">
                  <c:v>0.6</c:v>
                </c:pt>
                <c:pt idx="3043">
                  <c:v>0.6</c:v>
                </c:pt>
                <c:pt idx="3044">
                  <c:v>0.6</c:v>
                </c:pt>
                <c:pt idx="3045">
                  <c:v>0.6</c:v>
                </c:pt>
                <c:pt idx="3046">
                  <c:v>0.6</c:v>
                </c:pt>
                <c:pt idx="3047">
                  <c:v>0.6</c:v>
                </c:pt>
                <c:pt idx="3048">
                  <c:v>0.6</c:v>
                </c:pt>
                <c:pt idx="3049">
                  <c:v>0.6</c:v>
                </c:pt>
                <c:pt idx="3050">
                  <c:v>0.6</c:v>
                </c:pt>
                <c:pt idx="3051">
                  <c:v>0.6</c:v>
                </c:pt>
                <c:pt idx="3052">
                  <c:v>0.6</c:v>
                </c:pt>
                <c:pt idx="3053">
                  <c:v>0.6</c:v>
                </c:pt>
                <c:pt idx="3054">
                  <c:v>1</c:v>
                </c:pt>
                <c:pt idx="3055">
                  <c:v>0.6</c:v>
                </c:pt>
                <c:pt idx="3056">
                  <c:v>0.6</c:v>
                </c:pt>
                <c:pt idx="3057">
                  <c:v>0.6</c:v>
                </c:pt>
                <c:pt idx="3058">
                  <c:v>0.6</c:v>
                </c:pt>
                <c:pt idx="3059">
                  <c:v>0.6</c:v>
                </c:pt>
                <c:pt idx="3060">
                  <c:v>0.6</c:v>
                </c:pt>
                <c:pt idx="3061">
                  <c:v>1</c:v>
                </c:pt>
                <c:pt idx="3062">
                  <c:v>1</c:v>
                </c:pt>
                <c:pt idx="3063">
                  <c:v>0.6</c:v>
                </c:pt>
                <c:pt idx="3064">
                  <c:v>0.6</c:v>
                </c:pt>
                <c:pt idx="3065">
                  <c:v>0.6</c:v>
                </c:pt>
                <c:pt idx="3066">
                  <c:v>0.6</c:v>
                </c:pt>
                <c:pt idx="3067">
                  <c:v>0.6</c:v>
                </c:pt>
                <c:pt idx="3068">
                  <c:v>0.6</c:v>
                </c:pt>
                <c:pt idx="3069">
                  <c:v>0.6</c:v>
                </c:pt>
                <c:pt idx="3070">
                  <c:v>0.6</c:v>
                </c:pt>
                <c:pt idx="3071">
                  <c:v>0.6</c:v>
                </c:pt>
                <c:pt idx="3072">
                  <c:v>0.6</c:v>
                </c:pt>
                <c:pt idx="3073">
                  <c:v>0.6</c:v>
                </c:pt>
                <c:pt idx="3074">
                  <c:v>0.6</c:v>
                </c:pt>
                <c:pt idx="3075">
                  <c:v>0.6</c:v>
                </c:pt>
                <c:pt idx="3076">
                  <c:v>0.6</c:v>
                </c:pt>
                <c:pt idx="3077">
                  <c:v>0.6</c:v>
                </c:pt>
                <c:pt idx="3078">
                  <c:v>0.6</c:v>
                </c:pt>
                <c:pt idx="3079">
                  <c:v>0.6</c:v>
                </c:pt>
                <c:pt idx="3080">
                  <c:v>0.6</c:v>
                </c:pt>
                <c:pt idx="3081">
                  <c:v>0.6</c:v>
                </c:pt>
                <c:pt idx="3082">
                  <c:v>0.6</c:v>
                </c:pt>
                <c:pt idx="3083">
                  <c:v>0.6</c:v>
                </c:pt>
                <c:pt idx="3084">
                  <c:v>0.6</c:v>
                </c:pt>
                <c:pt idx="3085">
                  <c:v>0.6</c:v>
                </c:pt>
                <c:pt idx="3086">
                  <c:v>0.6</c:v>
                </c:pt>
                <c:pt idx="3087">
                  <c:v>0.6</c:v>
                </c:pt>
                <c:pt idx="3088">
                  <c:v>0.6</c:v>
                </c:pt>
                <c:pt idx="3089">
                  <c:v>0.6</c:v>
                </c:pt>
                <c:pt idx="3090">
                  <c:v>0.6</c:v>
                </c:pt>
                <c:pt idx="3091">
                  <c:v>0.6</c:v>
                </c:pt>
                <c:pt idx="3092">
                  <c:v>0.6</c:v>
                </c:pt>
                <c:pt idx="3093">
                  <c:v>0.6</c:v>
                </c:pt>
                <c:pt idx="3094">
                  <c:v>0.6</c:v>
                </c:pt>
                <c:pt idx="3095">
                  <c:v>0.6</c:v>
                </c:pt>
                <c:pt idx="3096">
                  <c:v>1</c:v>
                </c:pt>
                <c:pt idx="3097">
                  <c:v>0.6</c:v>
                </c:pt>
                <c:pt idx="3098">
                  <c:v>0.6</c:v>
                </c:pt>
                <c:pt idx="3099">
                  <c:v>0.2</c:v>
                </c:pt>
                <c:pt idx="3100">
                  <c:v>0.2</c:v>
                </c:pt>
                <c:pt idx="3101">
                  <c:v>0.2</c:v>
                </c:pt>
                <c:pt idx="3102">
                  <c:v>0.2</c:v>
                </c:pt>
                <c:pt idx="3103">
                  <c:v>0.2</c:v>
                </c:pt>
                <c:pt idx="3104">
                  <c:v>0.2</c:v>
                </c:pt>
                <c:pt idx="3105">
                  <c:v>0.2</c:v>
                </c:pt>
                <c:pt idx="3106">
                  <c:v>0.2</c:v>
                </c:pt>
                <c:pt idx="3107">
                  <c:v>0.2</c:v>
                </c:pt>
                <c:pt idx="3108">
                  <c:v>0.2</c:v>
                </c:pt>
                <c:pt idx="3109">
                  <c:v>0.2</c:v>
                </c:pt>
                <c:pt idx="3110">
                  <c:v>0.2</c:v>
                </c:pt>
                <c:pt idx="3111">
                  <c:v>0.2</c:v>
                </c:pt>
                <c:pt idx="3112">
                  <c:v>0.2</c:v>
                </c:pt>
                <c:pt idx="3113">
                  <c:v>0.2</c:v>
                </c:pt>
                <c:pt idx="3114">
                  <c:v>0.2</c:v>
                </c:pt>
                <c:pt idx="3115">
                  <c:v>0.2</c:v>
                </c:pt>
                <c:pt idx="3116">
                  <c:v>0.2</c:v>
                </c:pt>
                <c:pt idx="3117">
                  <c:v>0.2</c:v>
                </c:pt>
                <c:pt idx="3118">
                  <c:v>0.2</c:v>
                </c:pt>
                <c:pt idx="3119">
                  <c:v>0.2</c:v>
                </c:pt>
                <c:pt idx="3120">
                  <c:v>0.2</c:v>
                </c:pt>
                <c:pt idx="3121">
                  <c:v>0.2</c:v>
                </c:pt>
                <c:pt idx="3122">
                  <c:v>0.2</c:v>
                </c:pt>
                <c:pt idx="3123">
                  <c:v>0.2</c:v>
                </c:pt>
                <c:pt idx="3124">
                  <c:v>0.6</c:v>
                </c:pt>
                <c:pt idx="3125">
                  <c:v>0.2</c:v>
                </c:pt>
                <c:pt idx="3126">
                  <c:v>0.2</c:v>
                </c:pt>
                <c:pt idx="3127">
                  <c:v>0.6</c:v>
                </c:pt>
                <c:pt idx="3128">
                  <c:v>0.2</c:v>
                </c:pt>
                <c:pt idx="3129">
                  <c:v>0.2</c:v>
                </c:pt>
                <c:pt idx="3130">
                  <c:v>0.2</c:v>
                </c:pt>
                <c:pt idx="3131">
                  <c:v>0.2</c:v>
                </c:pt>
                <c:pt idx="3132">
                  <c:v>0.6</c:v>
                </c:pt>
                <c:pt idx="3133">
                  <c:v>0.2</c:v>
                </c:pt>
                <c:pt idx="3134">
                  <c:v>1</c:v>
                </c:pt>
                <c:pt idx="3135">
                  <c:v>1</c:v>
                </c:pt>
                <c:pt idx="3136">
                  <c:v>1</c:v>
                </c:pt>
                <c:pt idx="3137">
                  <c:v>1</c:v>
                </c:pt>
                <c:pt idx="3138">
                  <c:v>1</c:v>
                </c:pt>
                <c:pt idx="3139">
                  <c:v>1</c:v>
                </c:pt>
                <c:pt idx="3140">
                  <c:v>1</c:v>
                </c:pt>
                <c:pt idx="3141">
                  <c:v>1</c:v>
                </c:pt>
                <c:pt idx="3142">
                  <c:v>1</c:v>
                </c:pt>
                <c:pt idx="3143">
                  <c:v>1</c:v>
                </c:pt>
                <c:pt idx="3144">
                  <c:v>1</c:v>
                </c:pt>
                <c:pt idx="3145">
                  <c:v>1</c:v>
                </c:pt>
                <c:pt idx="3146">
                  <c:v>1</c:v>
                </c:pt>
                <c:pt idx="3147">
                  <c:v>1</c:v>
                </c:pt>
                <c:pt idx="3148">
                  <c:v>0.6</c:v>
                </c:pt>
                <c:pt idx="3149">
                  <c:v>0.6</c:v>
                </c:pt>
                <c:pt idx="3150">
                  <c:v>0.6</c:v>
                </c:pt>
                <c:pt idx="3151">
                  <c:v>0.6</c:v>
                </c:pt>
                <c:pt idx="3152">
                  <c:v>0.6</c:v>
                </c:pt>
                <c:pt idx="3153">
                  <c:v>0.6</c:v>
                </c:pt>
                <c:pt idx="3154">
                  <c:v>0.6</c:v>
                </c:pt>
                <c:pt idx="3155">
                  <c:v>0.6</c:v>
                </c:pt>
                <c:pt idx="3156">
                  <c:v>0.6</c:v>
                </c:pt>
                <c:pt idx="3157">
                  <c:v>1</c:v>
                </c:pt>
                <c:pt idx="3158">
                  <c:v>1</c:v>
                </c:pt>
                <c:pt idx="3159">
                  <c:v>1</c:v>
                </c:pt>
                <c:pt idx="3160">
                  <c:v>1</c:v>
                </c:pt>
                <c:pt idx="3161">
                  <c:v>1</c:v>
                </c:pt>
                <c:pt idx="3162">
                  <c:v>1</c:v>
                </c:pt>
                <c:pt idx="3163">
                  <c:v>0.2</c:v>
                </c:pt>
                <c:pt idx="3164">
                  <c:v>0.2</c:v>
                </c:pt>
                <c:pt idx="3165">
                  <c:v>0.2</c:v>
                </c:pt>
                <c:pt idx="3166">
                  <c:v>0.2</c:v>
                </c:pt>
                <c:pt idx="3167">
                  <c:v>0.2</c:v>
                </c:pt>
                <c:pt idx="3168">
                  <c:v>0.2</c:v>
                </c:pt>
                <c:pt idx="3169">
                  <c:v>0.2</c:v>
                </c:pt>
                <c:pt idx="3170">
                  <c:v>0.2</c:v>
                </c:pt>
                <c:pt idx="3171">
                  <c:v>0.2</c:v>
                </c:pt>
                <c:pt idx="3172">
                  <c:v>1</c:v>
                </c:pt>
                <c:pt idx="3173">
                  <c:v>1</c:v>
                </c:pt>
                <c:pt idx="3174">
                  <c:v>1</c:v>
                </c:pt>
                <c:pt idx="3175">
                  <c:v>1</c:v>
                </c:pt>
                <c:pt idx="3176">
                  <c:v>1</c:v>
                </c:pt>
                <c:pt idx="3177">
                  <c:v>1</c:v>
                </c:pt>
                <c:pt idx="3178">
                  <c:v>1</c:v>
                </c:pt>
                <c:pt idx="3179">
                  <c:v>1</c:v>
                </c:pt>
                <c:pt idx="3180">
                  <c:v>1</c:v>
                </c:pt>
                <c:pt idx="3181">
                  <c:v>1</c:v>
                </c:pt>
                <c:pt idx="3182">
                  <c:v>1</c:v>
                </c:pt>
                <c:pt idx="3183">
                  <c:v>1</c:v>
                </c:pt>
                <c:pt idx="3184">
                  <c:v>1</c:v>
                </c:pt>
                <c:pt idx="3185">
                  <c:v>1</c:v>
                </c:pt>
                <c:pt idx="3186">
                  <c:v>1</c:v>
                </c:pt>
                <c:pt idx="3187">
                  <c:v>1</c:v>
                </c:pt>
                <c:pt idx="3188">
                  <c:v>1</c:v>
                </c:pt>
                <c:pt idx="3189">
                  <c:v>1</c:v>
                </c:pt>
                <c:pt idx="3190">
                  <c:v>1</c:v>
                </c:pt>
                <c:pt idx="3191">
                  <c:v>1</c:v>
                </c:pt>
                <c:pt idx="3192">
                  <c:v>0.6</c:v>
                </c:pt>
                <c:pt idx="3193">
                  <c:v>1</c:v>
                </c:pt>
                <c:pt idx="3194">
                  <c:v>0.6</c:v>
                </c:pt>
                <c:pt idx="3195">
                  <c:v>0.6</c:v>
                </c:pt>
                <c:pt idx="3196">
                  <c:v>0.6</c:v>
                </c:pt>
                <c:pt idx="3197">
                  <c:v>0.6</c:v>
                </c:pt>
                <c:pt idx="3198">
                  <c:v>1</c:v>
                </c:pt>
                <c:pt idx="3199">
                  <c:v>0.6</c:v>
                </c:pt>
                <c:pt idx="3200">
                  <c:v>1</c:v>
                </c:pt>
                <c:pt idx="3201">
                  <c:v>0.6</c:v>
                </c:pt>
                <c:pt idx="3202">
                  <c:v>0.6</c:v>
                </c:pt>
                <c:pt idx="3203">
                  <c:v>0.6</c:v>
                </c:pt>
                <c:pt idx="3204">
                  <c:v>0.6</c:v>
                </c:pt>
                <c:pt idx="3205">
                  <c:v>1</c:v>
                </c:pt>
                <c:pt idx="3206">
                  <c:v>0.6</c:v>
                </c:pt>
                <c:pt idx="3207">
                  <c:v>0.6</c:v>
                </c:pt>
                <c:pt idx="3208">
                  <c:v>0.6</c:v>
                </c:pt>
                <c:pt idx="3209">
                  <c:v>0.6</c:v>
                </c:pt>
                <c:pt idx="3210">
                  <c:v>0.6</c:v>
                </c:pt>
                <c:pt idx="3211">
                  <c:v>0.6</c:v>
                </c:pt>
                <c:pt idx="3212">
                  <c:v>0.6</c:v>
                </c:pt>
                <c:pt idx="3213">
                  <c:v>1</c:v>
                </c:pt>
                <c:pt idx="3214">
                  <c:v>0.6</c:v>
                </c:pt>
                <c:pt idx="3215">
                  <c:v>1</c:v>
                </c:pt>
                <c:pt idx="3216">
                  <c:v>0.6</c:v>
                </c:pt>
                <c:pt idx="3217">
                  <c:v>0.6</c:v>
                </c:pt>
                <c:pt idx="3218">
                  <c:v>0.6</c:v>
                </c:pt>
                <c:pt idx="3219">
                  <c:v>0.6</c:v>
                </c:pt>
                <c:pt idx="3220">
                  <c:v>0.2</c:v>
                </c:pt>
                <c:pt idx="3221">
                  <c:v>0.6</c:v>
                </c:pt>
                <c:pt idx="3222">
                  <c:v>0.2</c:v>
                </c:pt>
                <c:pt idx="3223">
                  <c:v>0.6</c:v>
                </c:pt>
                <c:pt idx="3224">
                  <c:v>0.6</c:v>
                </c:pt>
                <c:pt idx="3225">
                  <c:v>0.2</c:v>
                </c:pt>
                <c:pt idx="3226">
                  <c:v>0.6</c:v>
                </c:pt>
                <c:pt idx="3227">
                  <c:v>0.6</c:v>
                </c:pt>
                <c:pt idx="3228">
                  <c:v>0.6</c:v>
                </c:pt>
                <c:pt idx="3229">
                  <c:v>0.6</c:v>
                </c:pt>
                <c:pt idx="3230">
                  <c:v>0.6</c:v>
                </c:pt>
                <c:pt idx="3231">
                  <c:v>0.2</c:v>
                </c:pt>
                <c:pt idx="3232">
                  <c:v>1</c:v>
                </c:pt>
                <c:pt idx="3233">
                  <c:v>0.6</c:v>
                </c:pt>
                <c:pt idx="3234">
                  <c:v>0.6</c:v>
                </c:pt>
                <c:pt idx="3235">
                  <c:v>0.6</c:v>
                </c:pt>
                <c:pt idx="3236">
                  <c:v>0.2</c:v>
                </c:pt>
                <c:pt idx="3237">
                  <c:v>1</c:v>
                </c:pt>
                <c:pt idx="3238">
                  <c:v>0.6</c:v>
                </c:pt>
                <c:pt idx="3239">
                  <c:v>0.2</c:v>
                </c:pt>
                <c:pt idx="3240">
                  <c:v>0.6</c:v>
                </c:pt>
                <c:pt idx="3241">
                  <c:v>0.6</c:v>
                </c:pt>
                <c:pt idx="3242">
                  <c:v>0.2</c:v>
                </c:pt>
                <c:pt idx="3243">
                  <c:v>0.6</c:v>
                </c:pt>
                <c:pt idx="3244">
                  <c:v>0.6</c:v>
                </c:pt>
                <c:pt idx="3245">
                  <c:v>0.6</c:v>
                </c:pt>
                <c:pt idx="3246">
                  <c:v>0.6</c:v>
                </c:pt>
                <c:pt idx="3247">
                  <c:v>0.2</c:v>
                </c:pt>
                <c:pt idx="3248">
                  <c:v>0.6</c:v>
                </c:pt>
                <c:pt idx="3249">
                  <c:v>0.6</c:v>
                </c:pt>
                <c:pt idx="3250">
                  <c:v>0.6</c:v>
                </c:pt>
                <c:pt idx="3251">
                  <c:v>0.6</c:v>
                </c:pt>
                <c:pt idx="3252">
                  <c:v>0.6</c:v>
                </c:pt>
                <c:pt idx="3253">
                  <c:v>1</c:v>
                </c:pt>
                <c:pt idx="3254">
                  <c:v>0.6</c:v>
                </c:pt>
                <c:pt idx="3255">
                  <c:v>0.2</c:v>
                </c:pt>
                <c:pt idx="3256">
                  <c:v>0.6</c:v>
                </c:pt>
                <c:pt idx="3257">
                  <c:v>1</c:v>
                </c:pt>
                <c:pt idx="3258">
                  <c:v>0.2</c:v>
                </c:pt>
                <c:pt idx="3259">
                  <c:v>0.2</c:v>
                </c:pt>
                <c:pt idx="3260">
                  <c:v>0.6</c:v>
                </c:pt>
                <c:pt idx="3261">
                  <c:v>0.6</c:v>
                </c:pt>
                <c:pt idx="3262">
                  <c:v>0.2</c:v>
                </c:pt>
                <c:pt idx="3263">
                  <c:v>0.2</c:v>
                </c:pt>
                <c:pt idx="3264">
                  <c:v>0.6</c:v>
                </c:pt>
                <c:pt idx="3265">
                  <c:v>0.2</c:v>
                </c:pt>
                <c:pt idx="3266">
                  <c:v>0.2</c:v>
                </c:pt>
                <c:pt idx="3267">
                  <c:v>0.6</c:v>
                </c:pt>
                <c:pt idx="3268">
                  <c:v>1</c:v>
                </c:pt>
                <c:pt idx="3269">
                  <c:v>1</c:v>
                </c:pt>
                <c:pt idx="3270">
                  <c:v>1</c:v>
                </c:pt>
                <c:pt idx="3271">
                  <c:v>1</c:v>
                </c:pt>
                <c:pt idx="3272">
                  <c:v>0.2</c:v>
                </c:pt>
                <c:pt idx="3273">
                  <c:v>0.2</c:v>
                </c:pt>
                <c:pt idx="3274">
                  <c:v>0.2</c:v>
                </c:pt>
                <c:pt idx="3275">
                  <c:v>0.2</c:v>
                </c:pt>
                <c:pt idx="3276">
                  <c:v>0.2</c:v>
                </c:pt>
                <c:pt idx="3277">
                  <c:v>0.2</c:v>
                </c:pt>
                <c:pt idx="3278">
                  <c:v>0.2</c:v>
                </c:pt>
                <c:pt idx="3279">
                  <c:v>0.2</c:v>
                </c:pt>
                <c:pt idx="3280">
                  <c:v>0.2</c:v>
                </c:pt>
                <c:pt idx="3281">
                  <c:v>0.2</c:v>
                </c:pt>
                <c:pt idx="3282">
                  <c:v>0.2</c:v>
                </c:pt>
                <c:pt idx="3283">
                  <c:v>0.2</c:v>
                </c:pt>
                <c:pt idx="3284">
                  <c:v>0.2</c:v>
                </c:pt>
                <c:pt idx="3285">
                  <c:v>0.6</c:v>
                </c:pt>
                <c:pt idx="3286">
                  <c:v>0.6</c:v>
                </c:pt>
                <c:pt idx="3287">
                  <c:v>0.2</c:v>
                </c:pt>
                <c:pt idx="3288">
                  <c:v>0.2</c:v>
                </c:pt>
                <c:pt idx="3289">
                  <c:v>0.6</c:v>
                </c:pt>
                <c:pt idx="3290">
                  <c:v>0.2</c:v>
                </c:pt>
                <c:pt idx="3291">
                  <c:v>0.2</c:v>
                </c:pt>
                <c:pt idx="3292">
                  <c:v>0.2</c:v>
                </c:pt>
                <c:pt idx="3293">
                  <c:v>0.6</c:v>
                </c:pt>
                <c:pt idx="3294">
                  <c:v>0.2</c:v>
                </c:pt>
                <c:pt idx="3295">
                  <c:v>0.6</c:v>
                </c:pt>
                <c:pt idx="3296">
                  <c:v>0.2</c:v>
                </c:pt>
                <c:pt idx="3297">
                  <c:v>0.2</c:v>
                </c:pt>
                <c:pt idx="3298">
                  <c:v>0.2</c:v>
                </c:pt>
                <c:pt idx="3299">
                  <c:v>0.6</c:v>
                </c:pt>
                <c:pt idx="3300">
                  <c:v>0.2</c:v>
                </c:pt>
                <c:pt idx="3301">
                  <c:v>0.2</c:v>
                </c:pt>
                <c:pt idx="3302">
                  <c:v>0.2</c:v>
                </c:pt>
                <c:pt idx="3303">
                  <c:v>0.6</c:v>
                </c:pt>
                <c:pt idx="3304">
                  <c:v>0.2</c:v>
                </c:pt>
                <c:pt idx="3305">
                  <c:v>0.6</c:v>
                </c:pt>
                <c:pt idx="3306">
                  <c:v>0.6</c:v>
                </c:pt>
                <c:pt idx="3307">
                  <c:v>0.6</c:v>
                </c:pt>
                <c:pt idx="3308">
                  <c:v>0.6</c:v>
                </c:pt>
                <c:pt idx="3309">
                  <c:v>0.6</c:v>
                </c:pt>
                <c:pt idx="3310">
                  <c:v>0.6</c:v>
                </c:pt>
                <c:pt idx="3311">
                  <c:v>0.6</c:v>
                </c:pt>
                <c:pt idx="3312">
                  <c:v>0.6</c:v>
                </c:pt>
                <c:pt idx="3313">
                  <c:v>0.6</c:v>
                </c:pt>
                <c:pt idx="3314">
                  <c:v>0.6</c:v>
                </c:pt>
                <c:pt idx="3315">
                  <c:v>0.6</c:v>
                </c:pt>
                <c:pt idx="3316">
                  <c:v>0.6</c:v>
                </c:pt>
                <c:pt idx="3317">
                  <c:v>0.6</c:v>
                </c:pt>
                <c:pt idx="3318">
                  <c:v>0.6</c:v>
                </c:pt>
                <c:pt idx="3319">
                  <c:v>0.6</c:v>
                </c:pt>
                <c:pt idx="3320">
                  <c:v>0.6</c:v>
                </c:pt>
                <c:pt idx="3321">
                  <c:v>0.6</c:v>
                </c:pt>
                <c:pt idx="3322">
                  <c:v>0.2</c:v>
                </c:pt>
                <c:pt idx="3323">
                  <c:v>0.2</c:v>
                </c:pt>
                <c:pt idx="3324">
                  <c:v>0.2</c:v>
                </c:pt>
                <c:pt idx="3325">
                  <c:v>0.2</c:v>
                </c:pt>
                <c:pt idx="3326">
                  <c:v>0.2</c:v>
                </c:pt>
                <c:pt idx="3327">
                  <c:v>0.2</c:v>
                </c:pt>
                <c:pt idx="3328">
                  <c:v>0.2</c:v>
                </c:pt>
                <c:pt idx="3329">
                  <c:v>0.2</c:v>
                </c:pt>
                <c:pt idx="3330">
                  <c:v>0.2</c:v>
                </c:pt>
                <c:pt idx="3331">
                  <c:v>0.2</c:v>
                </c:pt>
                <c:pt idx="3332">
                  <c:v>0.2</c:v>
                </c:pt>
                <c:pt idx="3333">
                  <c:v>0.2</c:v>
                </c:pt>
                <c:pt idx="3334">
                  <c:v>0.2</c:v>
                </c:pt>
                <c:pt idx="3335">
                  <c:v>0.2</c:v>
                </c:pt>
                <c:pt idx="3336">
                  <c:v>0.2</c:v>
                </c:pt>
                <c:pt idx="3337">
                  <c:v>0.2</c:v>
                </c:pt>
                <c:pt idx="3338">
                  <c:v>0.2</c:v>
                </c:pt>
                <c:pt idx="3339">
                  <c:v>0.2</c:v>
                </c:pt>
                <c:pt idx="3340">
                  <c:v>0.2</c:v>
                </c:pt>
                <c:pt idx="3341">
                  <c:v>0.2</c:v>
                </c:pt>
                <c:pt idx="3342">
                  <c:v>0.2</c:v>
                </c:pt>
                <c:pt idx="3343">
                  <c:v>0.2</c:v>
                </c:pt>
                <c:pt idx="3344">
                  <c:v>0.2</c:v>
                </c:pt>
                <c:pt idx="3345">
                  <c:v>0.2</c:v>
                </c:pt>
                <c:pt idx="3346">
                  <c:v>0.2</c:v>
                </c:pt>
                <c:pt idx="3347">
                  <c:v>0.2</c:v>
                </c:pt>
                <c:pt idx="3348">
                  <c:v>0.2</c:v>
                </c:pt>
                <c:pt idx="3349">
                  <c:v>0.2</c:v>
                </c:pt>
                <c:pt idx="3350">
                  <c:v>0.2</c:v>
                </c:pt>
                <c:pt idx="3351">
                  <c:v>0.2</c:v>
                </c:pt>
                <c:pt idx="3352">
                  <c:v>0.2</c:v>
                </c:pt>
                <c:pt idx="3353">
                  <c:v>0.2</c:v>
                </c:pt>
                <c:pt idx="3354">
                  <c:v>0.2</c:v>
                </c:pt>
                <c:pt idx="3355">
                  <c:v>0.2</c:v>
                </c:pt>
                <c:pt idx="3356">
                  <c:v>0.2</c:v>
                </c:pt>
                <c:pt idx="3357">
                  <c:v>0.2</c:v>
                </c:pt>
                <c:pt idx="3358">
                  <c:v>0.2</c:v>
                </c:pt>
                <c:pt idx="3359">
                  <c:v>0.2</c:v>
                </c:pt>
                <c:pt idx="3360">
                  <c:v>0.2</c:v>
                </c:pt>
                <c:pt idx="3361">
                  <c:v>0.2</c:v>
                </c:pt>
                <c:pt idx="3362">
                  <c:v>0.2</c:v>
                </c:pt>
                <c:pt idx="3363">
                  <c:v>0.2</c:v>
                </c:pt>
                <c:pt idx="3364">
                  <c:v>0.2</c:v>
                </c:pt>
                <c:pt idx="3365">
                  <c:v>0.2</c:v>
                </c:pt>
                <c:pt idx="3366">
                  <c:v>0.2</c:v>
                </c:pt>
                <c:pt idx="3367">
                  <c:v>0.2</c:v>
                </c:pt>
                <c:pt idx="3368">
                  <c:v>0.2</c:v>
                </c:pt>
                <c:pt idx="3369">
                  <c:v>0.2</c:v>
                </c:pt>
                <c:pt idx="3370">
                  <c:v>0.2</c:v>
                </c:pt>
                <c:pt idx="3371">
                  <c:v>1</c:v>
                </c:pt>
                <c:pt idx="3372">
                  <c:v>1</c:v>
                </c:pt>
                <c:pt idx="3373">
                  <c:v>1</c:v>
                </c:pt>
                <c:pt idx="3374">
                  <c:v>1</c:v>
                </c:pt>
                <c:pt idx="3375">
                  <c:v>1</c:v>
                </c:pt>
                <c:pt idx="3376">
                  <c:v>1</c:v>
                </c:pt>
                <c:pt idx="3377">
                  <c:v>1</c:v>
                </c:pt>
                <c:pt idx="3378">
                  <c:v>0.6</c:v>
                </c:pt>
                <c:pt idx="3379">
                  <c:v>0.6</c:v>
                </c:pt>
                <c:pt idx="3380">
                  <c:v>0.6</c:v>
                </c:pt>
                <c:pt idx="3381">
                  <c:v>0.6</c:v>
                </c:pt>
                <c:pt idx="3382">
                  <c:v>0.2</c:v>
                </c:pt>
                <c:pt idx="3383">
                  <c:v>0.2</c:v>
                </c:pt>
                <c:pt idx="3384">
                  <c:v>0.2</c:v>
                </c:pt>
                <c:pt idx="3385">
                  <c:v>0.2</c:v>
                </c:pt>
                <c:pt idx="3386">
                  <c:v>0.2</c:v>
                </c:pt>
                <c:pt idx="3387">
                  <c:v>0.2</c:v>
                </c:pt>
                <c:pt idx="3388">
                  <c:v>0.2</c:v>
                </c:pt>
                <c:pt idx="3389">
                  <c:v>0.2</c:v>
                </c:pt>
                <c:pt idx="3390">
                  <c:v>0.2</c:v>
                </c:pt>
                <c:pt idx="3391">
                  <c:v>0.2</c:v>
                </c:pt>
                <c:pt idx="3392">
                  <c:v>0.2</c:v>
                </c:pt>
                <c:pt idx="3393">
                  <c:v>0.2</c:v>
                </c:pt>
                <c:pt idx="3394">
                  <c:v>0.2</c:v>
                </c:pt>
                <c:pt idx="3395">
                  <c:v>0.2</c:v>
                </c:pt>
                <c:pt idx="3396">
                  <c:v>0.2</c:v>
                </c:pt>
                <c:pt idx="3397">
                  <c:v>0.2</c:v>
                </c:pt>
                <c:pt idx="3398">
                  <c:v>0.2</c:v>
                </c:pt>
                <c:pt idx="3399">
                  <c:v>0.2</c:v>
                </c:pt>
                <c:pt idx="3400">
                  <c:v>0.2</c:v>
                </c:pt>
                <c:pt idx="3401">
                  <c:v>0.2</c:v>
                </c:pt>
                <c:pt idx="3402">
                  <c:v>0.2</c:v>
                </c:pt>
                <c:pt idx="3403">
                  <c:v>0.2</c:v>
                </c:pt>
                <c:pt idx="3404">
                  <c:v>0.2</c:v>
                </c:pt>
                <c:pt idx="3405">
                  <c:v>0.2</c:v>
                </c:pt>
                <c:pt idx="3406">
                  <c:v>0.2</c:v>
                </c:pt>
                <c:pt idx="3407">
                  <c:v>0.2</c:v>
                </c:pt>
                <c:pt idx="3408">
                  <c:v>0.2</c:v>
                </c:pt>
                <c:pt idx="3409">
                  <c:v>0.2</c:v>
                </c:pt>
                <c:pt idx="3410">
                  <c:v>0.2</c:v>
                </c:pt>
                <c:pt idx="3411">
                  <c:v>0.6</c:v>
                </c:pt>
                <c:pt idx="3412">
                  <c:v>0.6</c:v>
                </c:pt>
                <c:pt idx="3413">
                  <c:v>0.6</c:v>
                </c:pt>
                <c:pt idx="3414">
                  <c:v>0.6</c:v>
                </c:pt>
                <c:pt idx="3415">
                  <c:v>0.6</c:v>
                </c:pt>
                <c:pt idx="3416">
                  <c:v>0.6</c:v>
                </c:pt>
                <c:pt idx="3417">
                  <c:v>0.6</c:v>
                </c:pt>
                <c:pt idx="3418">
                  <c:v>0.6</c:v>
                </c:pt>
                <c:pt idx="3419">
                  <c:v>0.6</c:v>
                </c:pt>
                <c:pt idx="3420">
                  <c:v>0.6</c:v>
                </c:pt>
                <c:pt idx="3421">
                  <c:v>0.6</c:v>
                </c:pt>
                <c:pt idx="3422">
                  <c:v>0.6</c:v>
                </c:pt>
                <c:pt idx="3423">
                  <c:v>0.6</c:v>
                </c:pt>
                <c:pt idx="3424">
                  <c:v>0.6</c:v>
                </c:pt>
                <c:pt idx="3425">
                  <c:v>0.6</c:v>
                </c:pt>
                <c:pt idx="3426">
                  <c:v>0.2</c:v>
                </c:pt>
                <c:pt idx="3427">
                  <c:v>0.2</c:v>
                </c:pt>
                <c:pt idx="3428">
                  <c:v>0.2</c:v>
                </c:pt>
                <c:pt idx="3429">
                  <c:v>0.2</c:v>
                </c:pt>
                <c:pt idx="3430">
                  <c:v>0.2</c:v>
                </c:pt>
                <c:pt idx="3431">
                  <c:v>0.2</c:v>
                </c:pt>
                <c:pt idx="3432">
                  <c:v>0.2</c:v>
                </c:pt>
                <c:pt idx="3433">
                  <c:v>0.2</c:v>
                </c:pt>
                <c:pt idx="3434">
                  <c:v>0.2</c:v>
                </c:pt>
                <c:pt idx="3435">
                  <c:v>0.2</c:v>
                </c:pt>
                <c:pt idx="3436">
                  <c:v>0.2</c:v>
                </c:pt>
                <c:pt idx="3437">
                  <c:v>0.2</c:v>
                </c:pt>
                <c:pt idx="3438">
                  <c:v>0.2</c:v>
                </c:pt>
                <c:pt idx="3439">
                  <c:v>0.2</c:v>
                </c:pt>
                <c:pt idx="3440">
                  <c:v>0.2</c:v>
                </c:pt>
                <c:pt idx="3441">
                  <c:v>0.2</c:v>
                </c:pt>
                <c:pt idx="3442">
                  <c:v>0.2</c:v>
                </c:pt>
                <c:pt idx="3443">
                  <c:v>0.2</c:v>
                </c:pt>
                <c:pt idx="3444">
                  <c:v>0.2</c:v>
                </c:pt>
                <c:pt idx="3445">
                  <c:v>0.2</c:v>
                </c:pt>
                <c:pt idx="3446">
                  <c:v>0.2</c:v>
                </c:pt>
                <c:pt idx="3447">
                  <c:v>0.2</c:v>
                </c:pt>
                <c:pt idx="3448">
                  <c:v>0.2</c:v>
                </c:pt>
                <c:pt idx="3449">
                  <c:v>0.2</c:v>
                </c:pt>
                <c:pt idx="3450">
                  <c:v>0.2</c:v>
                </c:pt>
                <c:pt idx="3451">
                  <c:v>0.2</c:v>
                </c:pt>
                <c:pt idx="3452">
                  <c:v>0.2</c:v>
                </c:pt>
                <c:pt idx="3453">
                  <c:v>0.2</c:v>
                </c:pt>
                <c:pt idx="3454">
                  <c:v>0.6</c:v>
                </c:pt>
                <c:pt idx="3455">
                  <c:v>0.6</c:v>
                </c:pt>
                <c:pt idx="3456">
                  <c:v>0.6</c:v>
                </c:pt>
                <c:pt idx="3457">
                  <c:v>0.6</c:v>
                </c:pt>
                <c:pt idx="3458">
                  <c:v>0.6</c:v>
                </c:pt>
                <c:pt idx="3459">
                  <c:v>0.6</c:v>
                </c:pt>
                <c:pt idx="3460">
                  <c:v>0.6</c:v>
                </c:pt>
                <c:pt idx="3461">
                  <c:v>0.6</c:v>
                </c:pt>
                <c:pt idx="3462">
                  <c:v>0.6</c:v>
                </c:pt>
                <c:pt idx="3463">
                  <c:v>0.6</c:v>
                </c:pt>
                <c:pt idx="3464">
                  <c:v>0.6</c:v>
                </c:pt>
                <c:pt idx="3465">
                  <c:v>0.6</c:v>
                </c:pt>
                <c:pt idx="3466">
                  <c:v>0.6</c:v>
                </c:pt>
                <c:pt idx="3467">
                  <c:v>0.6</c:v>
                </c:pt>
                <c:pt idx="3468">
                  <c:v>0.6</c:v>
                </c:pt>
                <c:pt idx="3469">
                  <c:v>0.2</c:v>
                </c:pt>
                <c:pt idx="3470">
                  <c:v>0.2</c:v>
                </c:pt>
                <c:pt idx="3471">
                  <c:v>0.2</c:v>
                </c:pt>
                <c:pt idx="3472">
                  <c:v>0.2</c:v>
                </c:pt>
                <c:pt idx="3473">
                  <c:v>0.2</c:v>
                </c:pt>
                <c:pt idx="3474">
                  <c:v>0.2</c:v>
                </c:pt>
                <c:pt idx="3475">
                  <c:v>0.2</c:v>
                </c:pt>
                <c:pt idx="3476">
                  <c:v>0.2</c:v>
                </c:pt>
                <c:pt idx="3477">
                  <c:v>0.6</c:v>
                </c:pt>
                <c:pt idx="3478">
                  <c:v>0.6</c:v>
                </c:pt>
                <c:pt idx="3479">
                  <c:v>0.6</c:v>
                </c:pt>
                <c:pt idx="3480">
                  <c:v>0.6</c:v>
                </c:pt>
                <c:pt idx="3481">
                  <c:v>0.6</c:v>
                </c:pt>
                <c:pt idx="3482">
                  <c:v>0.6</c:v>
                </c:pt>
                <c:pt idx="3483">
                  <c:v>1</c:v>
                </c:pt>
                <c:pt idx="3484">
                  <c:v>0.6</c:v>
                </c:pt>
                <c:pt idx="3485">
                  <c:v>1</c:v>
                </c:pt>
                <c:pt idx="3486">
                  <c:v>0.6</c:v>
                </c:pt>
                <c:pt idx="3487">
                  <c:v>0.6</c:v>
                </c:pt>
                <c:pt idx="3488">
                  <c:v>1</c:v>
                </c:pt>
                <c:pt idx="3489">
                  <c:v>0.6</c:v>
                </c:pt>
                <c:pt idx="3490">
                  <c:v>0.6</c:v>
                </c:pt>
                <c:pt idx="3491">
                  <c:v>1</c:v>
                </c:pt>
                <c:pt idx="3492">
                  <c:v>0.6</c:v>
                </c:pt>
                <c:pt idx="3493">
                  <c:v>0.6</c:v>
                </c:pt>
                <c:pt idx="3494">
                  <c:v>0.6</c:v>
                </c:pt>
                <c:pt idx="3495">
                  <c:v>0.6</c:v>
                </c:pt>
                <c:pt idx="3496">
                  <c:v>0.6</c:v>
                </c:pt>
                <c:pt idx="3497">
                  <c:v>0.6</c:v>
                </c:pt>
                <c:pt idx="3498">
                  <c:v>0.6</c:v>
                </c:pt>
                <c:pt idx="3499">
                  <c:v>0.6</c:v>
                </c:pt>
                <c:pt idx="3500">
                  <c:v>1</c:v>
                </c:pt>
                <c:pt idx="3501">
                  <c:v>0.6</c:v>
                </c:pt>
                <c:pt idx="3502">
                  <c:v>1</c:v>
                </c:pt>
                <c:pt idx="3503">
                  <c:v>0.6</c:v>
                </c:pt>
                <c:pt idx="3504">
                  <c:v>0.6</c:v>
                </c:pt>
                <c:pt idx="3505">
                  <c:v>1</c:v>
                </c:pt>
                <c:pt idx="3506">
                  <c:v>1</c:v>
                </c:pt>
                <c:pt idx="3507">
                  <c:v>0.6</c:v>
                </c:pt>
                <c:pt idx="3508">
                  <c:v>0.6</c:v>
                </c:pt>
                <c:pt idx="3509">
                  <c:v>0.6</c:v>
                </c:pt>
                <c:pt idx="3510">
                  <c:v>1</c:v>
                </c:pt>
                <c:pt idx="3511">
                  <c:v>0.6</c:v>
                </c:pt>
                <c:pt idx="3512">
                  <c:v>0.6</c:v>
                </c:pt>
                <c:pt idx="3513">
                  <c:v>1</c:v>
                </c:pt>
                <c:pt idx="3514">
                  <c:v>0.6</c:v>
                </c:pt>
                <c:pt idx="3515">
                  <c:v>0.2</c:v>
                </c:pt>
                <c:pt idx="3516">
                  <c:v>0.2</c:v>
                </c:pt>
                <c:pt idx="3517">
                  <c:v>0.2</c:v>
                </c:pt>
                <c:pt idx="3518">
                  <c:v>0.2</c:v>
                </c:pt>
                <c:pt idx="3519">
                  <c:v>0.2</c:v>
                </c:pt>
                <c:pt idx="3520">
                  <c:v>0.2</c:v>
                </c:pt>
                <c:pt idx="3521">
                  <c:v>0.2</c:v>
                </c:pt>
                <c:pt idx="3522">
                  <c:v>0.2</c:v>
                </c:pt>
                <c:pt idx="3523">
                  <c:v>0.6</c:v>
                </c:pt>
                <c:pt idx="3524">
                  <c:v>0.6</c:v>
                </c:pt>
                <c:pt idx="3525">
                  <c:v>0.6</c:v>
                </c:pt>
                <c:pt idx="3526">
                  <c:v>0.6</c:v>
                </c:pt>
                <c:pt idx="3527">
                  <c:v>0.2</c:v>
                </c:pt>
                <c:pt idx="3528">
                  <c:v>0.6</c:v>
                </c:pt>
                <c:pt idx="3529">
                  <c:v>0.6</c:v>
                </c:pt>
                <c:pt idx="3530">
                  <c:v>0.6</c:v>
                </c:pt>
                <c:pt idx="3531">
                  <c:v>0.2</c:v>
                </c:pt>
                <c:pt idx="3532">
                  <c:v>0.6</c:v>
                </c:pt>
                <c:pt idx="3533">
                  <c:v>0.6</c:v>
                </c:pt>
                <c:pt idx="3534">
                  <c:v>0.6</c:v>
                </c:pt>
                <c:pt idx="3535">
                  <c:v>0.2</c:v>
                </c:pt>
                <c:pt idx="3536">
                  <c:v>0.6</c:v>
                </c:pt>
                <c:pt idx="3537">
                  <c:v>0.2</c:v>
                </c:pt>
                <c:pt idx="3538">
                  <c:v>0.2</c:v>
                </c:pt>
                <c:pt idx="3539">
                  <c:v>0.2</c:v>
                </c:pt>
                <c:pt idx="3540">
                  <c:v>0.6</c:v>
                </c:pt>
                <c:pt idx="3541">
                  <c:v>0.6</c:v>
                </c:pt>
                <c:pt idx="3542">
                  <c:v>0.2</c:v>
                </c:pt>
                <c:pt idx="3543">
                  <c:v>0.6</c:v>
                </c:pt>
                <c:pt idx="3544">
                  <c:v>0.6</c:v>
                </c:pt>
                <c:pt idx="3545">
                  <c:v>0.2</c:v>
                </c:pt>
                <c:pt idx="3546">
                  <c:v>0.2</c:v>
                </c:pt>
                <c:pt idx="3547">
                  <c:v>0.2</c:v>
                </c:pt>
                <c:pt idx="3548">
                  <c:v>0.2</c:v>
                </c:pt>
                <c:pt idx="3549">
                  <c:v>0.2</c:v>
                </c:pt>
                <c:pt idx="3550">
                  <c:v>0.2</c:v>
                </c:pt>
                <c:pt idx="3551">
                  <c:v>0.2</c:v>
                </c:pt>
                <c:pt idx="3552">
                  <c:v>0.2</c:v>
                </c:pt>
                <c:pt idx="3553">
                  <c:v>0.2</c:v>
                </c:pt>
                <c:pt idx="3554">
                  <c:v>0.2</c:v>
                </c:pt>
                <c:pt idx="3555">
                  <c:v>0.2</c:v>
                </c:pt>
                <c:pt idx="3556">
                  <c:v>0.2</c:v>
                </c:pt>
                <c:pt idx="3557">
                  <c:v>0.2</c:v>
                </c:pt>
                <c:pt idx="3558">
                  <c:v>0.2</c:v>
                </c:pt>
                <c:pt idx="3559">
                  <c:v>0.2</c:v>
                </c:pt>
                <c:pt idx="3560">
                  <c:v>0.2</c:v>
                </c:pt>
                <c:pt idx="3561">
                  <c:v>0.2</c:v>
                </c:pt>
                <c:pt idx="3562">
                  <c:v>0.2</c:v>
                </c:pt>
                <c:pt idx="3563">
                  <c:v>0.2</c:v>
                </c:pt>
                <c:pt idx="3564">
                  <c:v>0.2</c:v>
                </c:pt>
                <c:pt idx="3565">
                  <c:v>0.2</c:v>
                </c:pt>
                <c:pt idx="3566">
                  <c:v>0.2</c:v>
                </c:pt>
                <c:pt idx="3567">
                  <c:v>0.2</c:v>
                </c:pt>
                <c:pt idx="3568">
                  <c:v>1</c:v>
                </c:pt>
                <c:pt idx="3569">
                  <c:v>1</c:v>
                </c:pt>
                <c:pt idx="3570">
                  <c:v>1</c:v>
                </c:pt>
                <c:pt idx="3571">
                  <c:v>1</c:v>
                </c:pt>
                <c:pt idx="3572">
                  <c:v>1</c:v>
                </c:pt>
                <c:pt idx="3573">
                  <c:v>1</c:v>
                </c:pt>
                <c:pt idx="3574">
                  <c:v>0.6</c:v>
                </c:pt>
                <c:pt idx="3575">
                  <c:v>0.6</c:v>
                </c:pt>
                <c:pt idx="3576">
                  <c:v>0.6</c:v>
                </c:pt>
                <c:pt idx="3577">
                  <c:v>0.6</c:v>
                </c:pt>
                <c:pt idx="3578">
                  <c:v>0.6</c:v>
                </c:pt>
                <c:pt idx="3579">
                  <c:v>0.6</c:v>
                </c:pt>
                <c:pt idx="3580">
                  <c:v>0.6</c:v>
                </c:pt>
                <c:pt idx="3581">
                  <c:v>0.6</c:v>
                </c:pt>
                <c:pt idx="3582">
                  <c:v>0.6</c:v>
                </c:pt>
                <c:pt idx="3583">
                  <c:v>0.6</c:v>
                </c:pt>
                <c:pt idx="3584">
                  <c:v>0.6</c:v>
                </c:pt>
                <c:pt idx="3585">
                  <c:v>0.6</c:v>
                </c:pt>
                <c:pt idx="3586">
                  <c:v>1</c:v>
                </c:pt>
                <c:pt idx="3587">
                  <c:v>1</c:v>
                </c:pt>
                <c:pt idx="3588">
                  <c:v>1</c:v>
                </c:pt>
                <c:pt idx="3589">
                  <c:v>1</c:v>
                </c:pt>
                <c:pt idx="3590">
                  <c:v>1</c:v>
                </c:pt>
                <c:pt idx="3591">
                  <c:v>1</c:v>
                </c:pt>
                <c:pt idx="3592">
                  <c:v>1</c:v>
                </c:pt>
                <c:pt idx="3593">
                  <c:v>1</c:v>
                </c:pt>
                <c:pt idx="3594">
                  <c:v>1</c:v>
                </c:pt>
                <c:pt idx="3595">
                  <c:v>1</c:v>
                </c:pt>
                <c:pt idx="3596">
                  <c:v>1</c:v>
                </c:pt>
                <c:pt idx="3597">
                  <c:v>1</c:v>
                </c:pt>
                <c:pt idx="3598">
                  <c:v>1</c:v>
                </c:pt>
                <c:pt idx="3599">
                  <c:v>1</c:v>
                </c:pt>
                <c:pt idx="3600">
                  <c:v>1</c:v>
                </c:pt>
                <c:pt idx="3601">
                  <c:v>1</c:v>
                </c:pt>
                <c:pt idx="3602">
                  <c:v>1</c:v>
                </c:pt>
                <c:pt idx="3603">
                  <c:v>1</c:v>
                </c:pt>
                <c:pt idx="3604">
                  <c:v>1</c:v>
                </c:pt>
                <c:pt idx="3605">
                  <c:v>1</c:v>
                </c:pt>
                <c:pt idx="3606">
                  <c:v>1</c:v>
                </c:pt>
                <c:pt idx="3607">
                  <c:v>1</c:v>
                </c:pt>
                <c:pt idx="3608">
                  <c:v>1</c:v>
                </c:pt>
                <c:pt idx="3609">
                  <c:v>1</c:v>
                </c:pt>
                <c:pt idx="3610">
                  <c:v>1</c:v>
                </c:pt>
                <c:pt idx="3611">
                  <c:v>1</c:v>
                </c:pt>
                <c:pt idx="3612">
                  <c:v>1</c:v>
                </c:pt>
                <c:pt idx="3613">
                  <c:v>1</c:v>
                </c:pt>
                <c:pt idx="3614">
                  <c:v>1</c:v>
                </c:pt>
                <c:pt idx="3615">
                  <c:v>1</c:v>
                </c:pt>
                <c:pt idx="3616">
                  <c:v>1</c:v>
                </c:pt>
                <c:pt idx="3617">
                  <c:v>1</c:v>
                </c:pt>
                <c:pt idx="3618">
                  <c:v>1</c:v>
                </c:pt>
                <c:pt idx="3619">
                  <c:v>1</c:v>
                </c:pt>
                <c:pt idx="3620">
                  <c:v>1</c:v>
                </c:pt>
                <c:pt idx="3621">
                  <c:v>1</c:v>
                </c:pt>
                <c:pt idx="3622">
                  <c:v>1</c:v>
                </c:pt>
                <c:pt idx="3623">
                  <c:v>1</c:v>
                </c:pt>
                <c:pt idx="3624">
                  <c:v>1</c:v>
                </c:pt>
                <c:pt idx="3625">
                  <c:v>1</c:v>
                </c:pt>
                <c:pt idx="3626">
                  <c:v>1</c:v>
                </c:pt>
                <c:pt idx="3627">
                  <c:v>1</c:v>
                </c:pt>
                <c:pt idx="3628">
                  <c:v>1</c:v>
                </c:pt>
                <c:pt idx="3629">
                  <c:v>1</c:v>
                </c:pt>
                <c:pt idx="3630">
                  <c:v>1</c:v>
                </c:pt>
                <c:pt idx="3631">
                  <c:v>1</c:v>
                </c:pt>
                <c:pt idx="3632">
                  <c:v>1</c:v>
                </c:pt>
                <c:pt idx="3633">
                  <c:v>1</c:v>
                </c:pt>
                <c:pt idx="3634">
                  <c:v>1</c:v>
                </c:pt>
                <c:pt idx="3635">
                  <c:v>1</c:v>
                </c:pt>
                <c:pt idx="3636">
                  <c:v>1</c:v>
                </c:pt>
                <c:pt idx="3637">
                  <c:v>1</c:v>
                </c:pt>
                <c:pt idx="3638">
                  <c:v>1</c:v>
                </c:pt>
                <c:pt idx="3639">
                  <c:v>1</c:v>
                </c:pt>
                <c:pt idx="3640">
                  <c:v>1</c:v>
                </c:pt>
                <c:pt idx="3641">
                  <c:v>1</c:v>
                </c:pt>
                <c:pt idx="3642">
                  <c:v>1</c:v>
                </c:pt>
                <c:pt idx="3643">
                  <c:v>1</c:v>
                </c:pt>
                <c:pt idx="3644">
                  <c:v>1</c:v>
                </c:pt>
                <c:pt idx="3645">
                  <c:v>1</c:v>
                </c:pt>
                <c:pt idx="3646">
                  <c:v>1</c:v>
                </c:pt>
                <c:pt idx="3647">
                  <c:v>1</c:v>
                </c:pt>
                <c:pt idx="3648">
                  <c:v>1</c:v>
                </c:pt>
                <c:pt idx="3649">
                  <c:v>1</c:v>
                </c:pt>
                <c:pt idx="3650">
                  <c:v>1</c:v>
                </c:pt>
                <c:pt idx="3651">
                  <c:v>1</c:v>
                </c:pt>
                <c:pt idx="3652">
                  <c:v>1</c:v>
                </c:pt>
                <c:pt idx="3653">
                  <c:v>1</c:v>
                </c:pt>
                <c:pt idx="3654">
                  <c:v>1</c:v>
                </c:pt>
                <c:pt idx="3655">
                  <c:v>1</c:v>
                </c:pt>
                <c:pt idx="3656">
                  <c:v>1</c:v>
                </c:pt>
                <c:pt idx="3657">
                  <c:v>1</c:v>
                </c:pt>
                <c:pt idx="3658">
                  <c:v>1</c:v>
                </c:pt>
                <c:pt idx="3659">
                  <c:v>1</c:v>
                </c:pt>
                <c:pt idx="3660">
                  <c:v>1</c:v>
                </c:pt>
                <c:pt idx="3661">
                  <c:v>1</c:v>
                </c:pt>
                <c:pt idx="3662">
                  <c:v>1</c:v>
                </c:pt>
                <c:pt idx="3663">
                  <c:v>1</c:v>
                </c:pt>
                <c:pt idx="3664">
                  <c:v>1</c:v>
                </c:pt>
                <c:pt idx="3665">
                  <c:v>1</c:v>
                </c:pt>
                <c:pt idx="3666">
                  <c:v>1</c:v>
                </c:pt>
                <c:pt idx="3667">
                  <c:v>1</c:v>
                </c:pt>
                <c:pt idx="3668">
                  <c:v>1</c:v>
                </c:pt>
                <c:pt idx="3669">
                  <c:v>1</c:v>
                </c:pt>
                <c:pt idx="3670">
                  <c:v>1</c:v>
                </c:pt>
                <c:pt idx="3671">
                  <c:v>0.2</c:v>
                </c:pt>
                <c:pt idx="3672">
                  <c:v>0.2</c:v>
                </c:pt>
                <c:pt idx="3673">
                  <c:v>0.2</c:v>
                </c:pt>
                <c:pt idx="3674">
                  <c:v>0.2</c:v>
                </c:pt>
                <c:pt idx="3675">
                  <c:v>0.2</c:v>
                </c:pt>
                <c:pt idx="3676">
                  <c:v>0.2</c:v>
                </c:pt>
                <c:pt idx="3677">
                  <c:v>0.2</c:v>
                </c:pt>
                <c:pt idx="3678">
                  <c:v>0.2</c:v>
                </c:pt>
                <c:pt idx="3679">
                  <c:v>0.2</c:v>
                </c:pt>
                <c:pt idx="3680">
                  <c:v>0.2</c:v>
                </c:pt>
                <c:pt idx="3681">
                  <c:v>0.2</c:v>
                </c:pt>
                <c:pt idx="3682">
                  <c:v>0.2</c:v>
                </c:pt>
                <c:pt idx="3683">
                  <c:v>0.2</c:v>
                </c:pt>
                <c:pt idx="3684">
                  <c:v>0.2</c:v>
                </c:pt>
                <c:pt idx="3685">
                  <c:v>0.2</c:v>
                </c:pt>
                <c:pt idx="3686">
                  <c:v>0.2</c:v>
                </c:pt>
                <c:pt idx="3687">
                  <c:v>0.2</c:v>
                </c:pt>
                <c:pt idx="3688">
                  <c:v>0.2</c:v>
                </c:pt>
                <c:pt idx="3689">
                  <c:v>0.2</c:v>
                </c:pt>
                <c:pt idx="3690">
                  <c:v>0.2</c:v>
                </c:pt>
                <c:pt idx="3691">
                  <c:v>0.2</c:v>
                </c:pt>
                <c:pt idx="3692">
                  <c:v>0.2</c:v>
                </c:pt>
                <c:pt idx="3693">
                  <c:v>0.2</c:v>
                </c:pt>
                <c:pt idx="3694">
                  <c:v>0.2</c:v>
                </c:pt>
                <c:pt idx="3695">
                  <c:v>0.2</c:v>
                </c:pt>
                <c:pt idx="3696">
                  <c:v>0.2</c:v>
                </c:pt>
                <c:pt idx="3697">
                  <c:v>0.2</c:v>
                </c:pt>
                <c:pt idx="3698">
                  <c:v>0.2</c:v>
                </c:pt>
                <c:pt idx="3699">
                  <c:v>0.2</c:v>
                </c:pt>
                <c:pt idx="3700">
                  <c:v>0.2</c:v>
                </c:pt>
                <c:pt idx="3701">
                  <c:v>0.2</c:v>
                </c:pt>
                <c:pt idx="3702">
                  <c:v>0.6</c:v>
                </c:pt>
                <c:pt idx="3703">
                  <c:v>0.6</c:v>
                </c:pt>
                <c:pt idx="3704">
                  <c:v>0.6</c:v>
                </c:pt>
                <c:pt idx="3705">
                  <c:v>0.6</c:v>
                </c:pt>
                <c:pt idx="3706">
                  <c:v>0.6</c:v>
                </c:pt>
                <c:pt idx="3707">
                  <c:v>0.6</c:v>
                </c:pt>
                <c:pt idx="3708">
                  <c:v>0.6</c:v>
                </c:pt>
                <c:pt idx="3709">
                  <c:v>0.6</c:v>
                </c:pt>
                <c:pt idx="3710">
                  <c:v>0.6</c:v>
                </c:pt>
                <c:pt idx="3711">
                  <c:v>0.6</c:v>
                </c:pt>
                <c:pt idx="3712">
                  <c:v>0.6</c:v>
                </c:pt>
                <c:pt idx="3713">
                  <c:v>0.6</c:v>
                </c:pt>
                <c:pt idx="3714">
                  <c:v>0.6</c:v>
                </c:pt>
                <c:pt idx="3715">
                  <c:v>0.6</c:v>
                </c:pt>
                <c:pt idx="3716">
                  <c:v>0.6</c:v>
                </c:pt>
                <c:pt idx="3717">
                  <c:v>0.6</c:v>
                </c:pt>
                <c:pt idx="3718">
                  <c:v>0.6</c:v>
                </c:pt>
                <c:pt idx="3719">
                  <c:v>0.6</c:v>
                </c:pt>
                <c:pt idx="3720">
                  <c:v>0.6</c:v>
                </c:pt>
                <c:pt idx="3721">
                  <c:v>0.6</c:v>
                </c:pt>
                <c:pt idx="3722">
                  <c:v>0.6</c:v>
                </c:pt>
                <c:pt idx="3723">
                  <c:v>0.6</c:v>
                </c:pt>
                <c:pt idx="3724">
                  <c:v>0.6</c:v>
                </c:pt>
                <c:pt idx="3725">
                  <c:v>0.6</c:v>
                </c:pt>
                <c:pt idx="3726">
                  <c:v>0.6</c:v>
                </c:pt>
                <c:pt idx="3727">
                  <c:v>0.6</c:v>
                </c:pt>
                <c:pt idx="3728">
                  <c:v>0.6</c:v>
                </c:pt>
                <c:pt idx="3729">
                  <c:v>0.6</c:v>
                </c:pt>
                <c:pt idx="3730">
                  <c:v>0.6</c:v>
                </c:pt>
                <c:pt idx="3731">
                  <c:v>0.6</c:v>
                </c:pt>
                <c:pt idx="3732">
                  <c:v>0.2</c:v>
                </c:pt>
                <c:pt idx="3733">
                  <c:v>0.2</c:v>
                </c:pt>
                <c:pt idx="3734">
                  <c:v>0.2</c:v>
                </c:pt>
                <c:pt idx="3735">
                  <c:v>0.2</c:v>
                </c:pt>
                <c:pt idx="3736">
                  <c:v>0.2</c:v>
                </c:pt>
                <c:pt idx="3737">
                  <c:v>0.2</c:v>
                </c:pt>
                <c:pt idx="3738">
                  <c:v>0.2</c:v>
                </c:pt>
                <c:pt idx="3739">
                  <c:v>0.2</c:v>
                </c:pt>
                <c:pt idx="3740">
                  <c:v>0.2</c:v>
                </c:pt>
                <c:pt idx="3741">
                  <c:v>0.2</c:v>
                </c:pt>
                <c:pt idx="3742">
                  <c:v>0.2</c:v>
                </c:pt>
                <c:pt idx="3743">
                  <c:v>0.2</c:v>
                </c:pt>
                <c:pt idx="3744">
                  <c:v>0.2</c:v>
                </c:pt>
                <c:pt idx="3745">
                  <c:v>0.2</c:v>
                </c:pt>
                <c:pt idx="3746">
                  <c:v>0.2</c:v>
                </c:pt>
                <c:pt idx="3747">
                  <c:v>0.2</c:v>
                </c:pt>
                <c:pt idx="3748">
                  <c:v>0.2</c:v>
                </c:pt>
                <c:pt idx="3749">
                  <c:v>0.6</c:v>
                </c:pt>
                <c:pt idx="3750">
                  <c:v>0.6</c:v>
                </c:pt>
                <c:pt idx="3751">
                  <c:v>0.6</c:v>
                </c:pt>
                <c:pt idx="3752">
                  <c:v>0.6</c:v>
                </c:pt>
                <c:pt idx="3753">
                  <c:v>0.6</c:v>
                </c:pt>
                <c:pt idx="3754">
                  <c:v>0.6</c:v>
                </c:pt>
                <c:pt idx="3755">
                  <c:v>0.6</c:v>
                </c:pt>
                <c:pt idx="3756">
                  <c:v>0.6</c:v>
                </c:pt>
                <c:pt idx="3757">
                  <c:v>0.6</c:v>
                </c:pt>
                <c:pt idx="3758">
                  <c:v>0.6</c:v>
                </c:pt>
                <c:pt idx="3759">
                  <c:v>0.6</c:v>
                </c:pt>
                <c:pt idx="3760">
                  <c:v>0.6</c:v>
                </c:pt>
                <c:pt idx="3761">
                  <c:v>0.2</c:v>
                </c:pt>
                <c:pt idx="3762">
                  <c:v>0.2</c:v>
                </c:pt>
                <c:pt idx="3763">
                  <c:v>0.2</c:v>
                </c:pt>
                <c:pt idx="3764">
                  <c:v>0.2</c:v>
                </c:pt>
                <c:pt idx="3765">
                  <c:v>0.2</c:v>
                </c:pt>
                <c:pt idx="3766">
                  <c:v>0.2</c:v>
                </c:pt>
                <c:pt idx="3767">
                  <c:v>0.2</c:v>
                </c:pt>
                <c:pt idx="3768">
                  <c:v>0.2</c:v>
                </c:pt>
                <c:pt idx="3769">
                  <c:v>0.2</c:v>
                </c:pt>
                <c:pt idx="3770">
                  <c:v>0.2</c:v>
                </c:pt>
                <c:pt idx="3771">
                  <c:v>0.2</c:v>
                </c:pt>
                <c:pt idx="3772">
                  <c:v>0.2</c:v>
                </c:pt>
                <c:pt idx="3773">
                  <c:v>0.2</c:v>
                </c:pt>
                <c:pt idx="3774">
                  <c:v>0.2</c:v>
                </c:pt>
                <c:pt idx="3775">
                  <c:v>1</c:v>
                </c:pt>
                <c:pt idx="3776">
                  <c:v>0.6</c:v>
                </c:pt>
                <c:pt idx="3777">
                  <c:v>1</c:v>
                </c:pt>
                <c:pt idx="3778">
                  <c:v>1</c:v>
                </c:pt>
                <c:pt idx="3779">
                  <c:v>1</c:v>
                </c:pt>
                <c:pt idx="3780">
                  <c:v>1</c:v>
                </c:pt>
                <c:pt idx="3781">
                  <c:v>1</c:v>
                </c:pt>
                <c:pt idx="3782">
                  <c:v>1</c:v>
                </c:pt>
                <c:pt idx="3783">
                  <c:v>1</c:v>
                </c:pt>
                <c:pt idx="3784">
                  <c:v>1</c:v>
                </c:pt>
                <c:pt idx="3785">
                  <c:v>1</c:v>
                </c:pt>
                <c:pt idx="3786">
                  <c:v>1</c:v>
                </c:pt>
                <c:pt idx="3787">
                  <c:v>1</c:v>
                </c:pt>
                <c:pt idx="3788">
                  <c:v>1</c:v>
                </c:pt>
                <c:pt idx="3789">
                  <c:v>1</c:v>
                </c:pt>
                <c:pt idx="3790">
                  <c:v>1</c:v>
                </c:pt>
                <c:pt idx="3791">
                  <c:v>1</c:v>
                </c:pt>
                <c:pt idx="3792">
                  <c:v>1</c:v>
                </c:pt>
                <c:pt idx="3793">
                  <c:v>1</c:v>
                </c:pt>
                <c:pt idx="3794">
                  <c:v>1</c:v>
                </c:pt>
                <c:pt idx="3795">
                  <c:v>1</c:v>
                </c:pt>
                <c:pt idx="3796">
                  <c:v>1</c:v>
                </c:pt>
                <c:pt idx="3797">
                  <c:v>1</c:v>
                </c:pt>
                <c:pt idx="3798">
                  <c:v>1</c:v>
                </c:pt>
                <c:pt idx="3799">
                  <c:v>1</c:v>
                </c:pt>
                <c:pt idx="3800">
                  <c:v>1</c:v>
                </c:pt>
                <c:pt idx="3801">
                  <c:v>1</c:v>
                </c:pt>
                <c:pt idx="3802">
                  <c:v>1</c:v>
                </c:pt>
                <c:pt idx="3803">
                  <c:v>1</c:v>
                </c:pt>
                <c:pt idx="3804">
                  <c:v>1</c:v>
                </c:pt>
                <c:pt idx="3805">
                  <c:v>1</c:v>
                </c:pt>
                <c:pt idx="3806">
                  <c:v>1</c:v>
                </c:pt>
                <c:pt idx="3807">
                  <c:v>0.6</c:v>
                </c:pt>
                <c:pt idx="3808">
                  <c:v>1</c:v>
                </c:pt>
                <c:pt idx="3809">
                  <c:v>1</c:v>
                </c:pt>
                <c:pt idx="3810">
                  <c:v>1</c:v>
                </c:pt>
                <c:pt idx="3811">
                  <c:v>0.6</c:v>
                </c:pt>
                <c:pt idx="3812">
                  <c:v>1</c:v>
                </c:pt>
                <c:pt idx="3813">
                  <c:v>0.6</c:v>
                </c:pt>
                <c:pt idx="3814">
                  <c:v>1</c:v>
                </c:pt>
                <c:pt idx="3815">
                  <c:v>0.6</c:v>
                </c:pt>
                <c:pt idx="3816">
                  <c:v>1</c:v>
                </c:pt>
                <c:pt idx="3817">
                  <c:v>1</c:v>
                </c:pt>
                <c:pt idx="3818">
                  <c:v>1</c:v>
                </c:pt>
                <c:pt idx="3819">
                  <c:v>1</c:v>
                </c:pt>
                <c:pt idx="3820">
                  <c:v>0.6</c:v>
                </c:pt>
                <c:pt idx="3821">
                  <c:v>0.6</c:v>
                </c:pt>
                <c:pt idx="3822">
                  <c:v>0.2</c:v>
                </c:pt>
                <c:pt idx="3823">
                  <c:v>0.2</c:v>
                </c:pt>
                <c:pt idx="3824">
                  <c:v>0.2</c:v>
                </c:pt>
                <c:pt idx="3825">
                  <c:v>0.2</c:v>
                </c:pt>
                <c:pt idx="3826">
                  <c:v>0.2</c:v>
                </c:pt>
                <c:pt idx="3827">
                  <c:v>0.2</c:v>
                </c:pt>
                <c:pt idx="3828">
                  <c:v>0.6</c:v>
                </c:pt>
                <c:pt idx="3829">
                  <c:v>0.6</c:v>
                </c:pt>
                <c:pt idx="3830">
                  <c:v>0.6</c:v>
                </c:pt>
                <c:pt idx="3831">
                  <c:v>0.6</c:v>
                </c:pt>
                <c:pt idx="3832">
                  <c:v>0.6</c:v>
                </c:pt>
                <c:pt idx="3833">
                  <c:v>0.6</c:v>
                </c:pt>
                <c:pt idx="3834">
                  <c:v>0.6</c:v>
                </c:pt>
                <c:pt idx="3835">
                  <c:v>0.6</c:v>
                </c:pt>
                <c:pt idx="3836">
                  <c:v>0.6</c:v>
                </c:pt>
                <c:pt idx="3837">
                  <c:v>1</c:v>
                </c:pt>
                <c:pt idx="3838">
                  <c:v>1</c:v>
                </c:pt>
                <c:pt idx="3839">
                  <c:v>1</c:v>
                </c:pt>
                <c:pt idx="3840">
                  <c:v>1</c:v>
                </c:pt>
                <c:pt idx="3841">
                  <c:v>1</c:v>
                </c:pt>
                <c:pt idx="3842">
                  <c:v>0.2</c:v>
                </c:pt>
                <c:pt idx="3843">
                  <c:v>0.2</c:v>
                </c:pt>
                <c:pt idx="3844">
                  <c:v>0.2</c:v>
                </c:pt>
                <c:pt idx="3845">
                  <c:v>0.2</c:v>
                </c:pt>
                <c:pt idx="3846">
                  <c:v>0.2</c:v>
                </c:pt>
                <c:pt idx="3847">
                  <c:v>0.2</c:v>
                </c:pt>
                <c:pt idx="3848">
                  <c:v>0.2</c:v>
                </c:pt>
                <c:pt idx="3849">
                  <c:v>0.2</c:v>
                </c:pt>
                <c:pt idx="3850">
                  <c:v>0.2</c:v>
                </c:pt>
                <c:pt idx="3851">
                  <c:v>0.2</c:v>
                </c:pt>
                <c:pt idx="3852">
                  <c:v>0.2</c:v>
                </c:pt>
                <c:pt idx="3853">
                  <c:v>0.2</c:v>
                </c:pt>
                <c:pt idx="3854">
                  <c:v>0.2</c:v>
                </c:pt>
                <c:pt idx="3855">
                  <c:v>0.2</c:v>
                </c:pt>
                <c:pt idx="3856">
                  <c:v>0.2</c:v>
                </c:pt>
                <c:pt idx="3857">
                  <c:v>0.2</c:v>
                </c:pt>
                <c:pt idx="3858">
                  <c:v>0.2</c:v>
                </c:pt>
                <c:pt idx="3859">
                  <c:v>0.2</c:v>
                </c:pt>
                <c:pt idx="3860">
                  <c:v>0.2</c:v>
                </c:pt>
                <c:pt idx="3861">
                  <c:v>0.2</c:v>
                </c:pt>
                <c:pt idx="3862">
                  <c:v>0.2</c:v>
                </c:pt>
                <c:pt idx="3863">
                  <c:v>0.2</c:v>
                </c:pt>
                <c:pt idx="3864">
                  <c:v>0.2</c:v>
                </c:pt>
                <c:pt idx="3865">
                  <c:v>0.2</c:v>
                </c:pt>
                <c:pt idx="3866">
                  <c:v>0.2</c:v>
                </c:pt>
                <c:pt idx="3867">
                  <c:v>0.2</c:v>
                </c:pt>
                <c:pt idx="3868">
                  <c:v>0.2</c:v>
                </c:pt>
                <c:pt idx="3869">
                  <c:v>0.2</c:v>
                </c:pt>
                <c:pt idx="3870">
                  <c:v>0.2</c:v>
                </c:pt>
                <c:pt idx="3871">
                  <c:v>0.2</c:v>
                </c:pt>
                <c:pt idx="3872">
                  <c:v>0.2</c:v>
                </c:pt>
                <c:pt idx="3873">
                  <c:v>0.2</c:v>
                </c:pt>
                <c:pt idx="3874">
                  <c:v>0.2</c:v>
                </c:pt>
                <c:pt idx="3875">
                  <c:v>0.2</c:v>
                </c:pt>
                <c:pt idx="3876">
                  <c:v>0.2</c:v>
                </c:pt>
                <c:pt idx="3877">
                  <c:v>0.2</c:v>
                </c:pt>
                <c:pt idx="3878">
                  <c:v>0.2</c:v>
                </c:pt>
                <c:pt idx="3879">
                  <c:v>0.2</c:v>
                </c:pt>
                <c:pt idx="3880">
                  <c:v>0.2</c:v>
                </c:pt>
                <c:pt idx="3881">
                  <c:v>0.2</c:v>
                </c:pt>
                <c:pt idx="3882">
                  <c:v>0.2</c:v>
                </c:pt>
                <c:pt idx="3883">
                  <c:v>0.2</c:v>
                </c:pt>
                <c:pt idx="3884">
                  <c:v>0.2</c:v>
                </c:pt>
                <c:pt idx="3885">
                  <c:v>0.2</c:v>
                </c:pt>
                <c:pt idx="3886">
                  <c:v>0.2</c:v>
                </c:pt>
                <c:pt idx="3887">
                  <c:v>0.2</c:v>
                </c:pt>
                <c:pt idx="3888">
                  <c:v>0.2</c:v>
                </c:pt>
                <c:pt idx="3889">
                  <c:v>0.2</c:v>
                </c:pt>
                <c:pt idx="3890">
                  <c:v>0.2</c:v>
                </c:pt>
                <c:pt idx="3891">
                  <c:v>0.2</c:v>
                </c:pt>
                <c:pt idx="3892">
                  <c:v>0.2</c:v>
                </c:pt>
                <c:pt idx="3893">
                  <c:v>0.2</c:v>
                </c:pt>
                <c:pt idx="3894">
                  <c:v>0.2</c:v>
                </c:pt>
                <c:pt idx="3895">
                  <c:v>0.2</c:v>
                </c:pt>
                <c:pt idx="3896">
                  <c:v>0.2</c:v>
                </c:pt>
                <c:pt idx="3897">
                  <c:v>0.2</c:v>
                </c:pt>
                <c:pt idx="3898">
                  <c:v>0.2</c:v>
                </c:pt>
                <c:pt idx="3899">
                  <c:v>0.2</c:v>
                </c:pt>
                <c:pt idx="3900">
                  <c:v>0.2</c:v>
                </c:pt>
                <c:pt idx="3901">
                  <c:v>0.2</c:v>
                </c:pt>
                <c:pt idx="3902">
                  <c:v>0.2</c:v>
                </c:pt>
                <c:pt idx="3903">
                  <c:v>0.2</c:v>
                </c:pt>
                <c:pt idx="3904">
                  <c:v>0.2</c:v>
                </c:pt>
                <c:pt idx="3905">
                  <c:v>0.2</c:v>
                </c:pt>
                <c:pt idx="3906">
                  <c:v>0.2</c:v>
                </c:pt>
                <c:pt idx="3907">
                  <c:v>0.2</c:v>
                </c:pt>
                <c:pt idx="3908">
                  <c:v>0.2</c:v>
                </c:pt>
                <c:pt idx="3909">
                  <c:v>0.2</c:v>
                </c:pt>
                <c:pt idx="3910">
                  <c:v>0.2</c:v>
                </c:pt>
                <c:pt idx="3911">
                  <c:v>0.2</c:v>
                </c:pt>
                <c:pt idx="3912">
                  <c:v>0.2</c:v>
                </c:pt>
                <c:pt idx="3913">
                  <c:v>0.2</c:v>
                </c:pt>
                <c:pt idx="3914">
                  <c:v>0.2</c:v>
                </c:pt>
                <c:pt idx="3915">
                  <c:v>0.2</c:v>
                </c:pt>
                <c:pt idx="3916">
                  <c:v>0.2</c:v>
                </c:pt>
                <c:pt idx="3917">
                  <c:v>0.2</c:v>
                </c:pt>
                <c:pt idx="3918">
                  <c:v>0.2</c:v>
                </c:pt>
                <c:pt idx="3919">
                  <c:v>0.2</c:v>
                </c:pt>
                <c:pt idx="3920">
                  <c:v>0.2</c:v>
                </c:pt>
                <c:pt idx="3921">
                  <c:v>0.2</c:v>
                </c:pt>
                <c:pt idx="3922">
                  <c:v>0.2</c:v>
                </c:pt>
                <c:pt idx="3923">
                  <c:v>0.2</c:v>
                </c:pt>
                <c:pt idx="3924">
                  <c:v>0.2</c:v>
                </c:pt>
                <c:pt idx="3925">
                  <c:v>0.2</c:v>
                </c:pt>
                <c:pt idx="3926">
                  <c:v>0.2</c:v>
                </c:pt>
                <c:pt idx="3927">
                  <c:v>0.2</c:v>
                </c:pt>
                <c:pt idx="3928">
                  <c:v>0.2</c:v>
                </c:pt>
                <c:pt idx="3929">
                  <c:v>0.2</c:v>
                </c:pt>
                <c:pt idx="3930">
                  <c:v>0.2</c:v>
                </c:pt>
                <c:pt idx="3931">
                  <c:v>0.2</c:v>
                </c:pt>
                <c:pt idx="3932">
                  <c:v>0.2</c:v>
                </c:pt>
                <c:pt idx="3933">
                  <c:v>0.2</c:v>
                </c:pt>
                <c:pt idx="3934">
                  <c:v>0.2</c:v>
                </c:pt>
                <c:pt idx="3935">
                  <c:v>0.2</c:v>
                </c:pt>
                <c:pt idx="3936">
                  <c:v>0.2</c:v>
                </c:pt>
                <c:pt idx="3937">
                  <c:v>0.2</c:v>
                </c:pt>
                <c:pt idx="3938">
                  <c:v>0.2</c:v>
                </c:pt>
                <c:pt idx="3939">
                  <c:v>0.2</c:v>
                </c:pt>
                <c:pt idx="3940">
                  <c:v>0.2</c:v>
                </c:pt>
                <c:pt idx="3941">
                  <c:v>0.2</c:v>
                </c:pt>
                <c:pt idx="3942">
                  <c:v>0.2</c:v>
                </c:pt>
                <c:pt idx="3943">
                  <c:v>0.2</c:v>
                </c:pt>
                <c:pt idx="3944">
                  <c:v>0.2</c:v>
                </c:pt>
                <c:pt idx="3945">
                  <c:v>0.2</c:v>
                </c:pt>
                <c:pt idx="3946">
                  <c:v>0.2</c:v>
                </c:pt>
                <c:pt idx="3947">
                  <c:v>0.6</c:v>
                </c:pt>
                <c:pt idx="3948">
                  <c:v>0.6</c:v>
                </c:pt>
                <c:pt idx="3949">
                  <c:v>0.6</c:v>
                </c:pt>
                <c:pt idx="3950">
                  <c:v>0.6</c:v>
                </c:pt>
                <c:pt idx="3951">
                  <c:v>0.6</c:v>
                </c:pt>
                <c:pt idx="3952">
                  <c:v>0.6</c:v>
                </c:pt>
                <c:pt idx="3953">
                  <c:v>0.6</c:v>
                </c:pt>
                <c:pt idx="3954">
                  <c:v>0.6</c:v>
                </c:pt>
                <c:pt idx="3955">
                  <c:v>0.6</c:v>
                </c:pt>
                <c:pt idx="3956">
                  <c:v>0.6</c:v>
                </c:pt>
                <c:pt idx="3957">
                  <c:v>0.2</c:v>
                </c:pt>
                <c:pt idx="3958">
                  <c:v>0.6</c:v>
                </c:pt>
                <c:pt idx="3959">
                  <c:v>0.6</c:v>
                </c:pt>
                <c:pt idx="3960">
                  <c:v>0.6</c:v>
                </c:pt>
                <c:pt idx="3961">
                  <c:v>0.6</c:v>
                </c:pt>
                <c:pt idx="3962">
                  <c:v>0.6</c:v>
                </c:pt>
                <c:pt idx="3963">
                  <c:v>0.6</c:v>
                </c:pt>
                <c:pt idx="3964">
                  <c:v>0.2</c:v>
                </c:pt>
                <c:pt idx="3965">
                  <c:v>0.6</c:v>
                </c:pt>
                <c:pt idx="3966">
                  <c:v>0.2</c:v>
                </c:pt>
                <c:pt idx="3967">
                  <c:v>0.6</c:v>
                </c:pt>
                <c:pt idx="3968">
                  <c:v>0.6</c:v>
                </c:pt>
                <c:pt idx="3969">
                  <c:v>0.6</c:v>
                </c:pt>
                <c:pt idx="3970">
                  <c:v>0.6</c:v>
                </c:pt>
                <c:pt idx="3971">
                  <c:v>0.2</c:v>
                </c:pt>
                <c:pt idx="3972">
                  <c:v>0.6</c:v>
                </c:pt>
                <c:pt idx="3973">
                  <c:v>0.6</c:v>
                </c:pt>
                <c:pt idx="3974">
                  <c:v>0.6</c:v>
                </c:pt>
                <c:pt idx="3975">
                  <c:v>0.6</c:v>
                </c:pt>
                <c:pt idx="3976">
                  <c:v>0.6</c:v>
                </c:pt>
                <c:pt idx="3977">
                  <c:v>0.6</c:v>
                </c:pt>
                <c:pt idx="3978">
                  <c:v>0.6</c:v>
                </c:pt>
                <c:pt idx="3979">
                  <c:v>0.6</c:v>
                </c:pt>
                <c:pt idx="3980">
                  <c:v>0.6</c:v>
                </c:pt>
                <c:pt idx="3981">
                  <c:v>0.6</c:v>
                </c:pt>
                <c:pt idx="3982">
                  <c:v>0.6</c:v>
                </c:pt>
                <c:pt idx="3983">
                  <c:v>0.6</c:v>
                </c:pt>
                <c:pt idx="3984">
                  <c:v>0.6</c:v>
                </c:pt>
                <c:pt idx="3985">
                  <c:v>0.6</c:v>
                </c:pt>
                <c:pt idx="3986">
                  <c:v>0.6</c:v>
                </c:pt>
                <c:pt idx="3987">
                  <c:v>0.6</c:v>
                </c:pt>
                <c:pt idx="3988">
                  <c:v>0.6</c:v>
                </c:pt>
                <c:pt idx="3989">
                  <c:v>0.6</c:v>
                </c:pt>
                <c:pt idx="3990">
                  <c:v>0.6</c:v>
                </c:pt>
                <c:pt idx="3991">
                  <c:v>0.6</c:v>
                </c:pt>
                <c:pt idx="3992">
                  <c:v>0.6</c:v>
                </c:pt>
                <c:pt idx="3993">
                  <c:v>0.6</c:v>
                </c:pt>
                <c:pt idx="3994">
                  <c:v>0.6</c:v>
                </c:pt>
                <c:pt idx="3995">
                  <c:v>0.6</c:v>
                </c:pt>
                <c:pt idx="3996">
                  <c:v>0.6</c:v>
                </c:pt>
                <c:pt idx="3997">
                  <c:v>0.6</c:v>
                </c:pt>
                <c:pt idx="3998">
                  <c:v>0.6</c:v>
                </c:pt>
                <c:pt idx="3999">
                  <c:v>0.6</c:v>
                </c:pt>
                <c:pt idx="4000">
                  <c:v>0.6</c:v>
                </c:pt>
                <c:pt idx="4001">
                  <c:v>0.6</c:v>
                </c:pt>
                <c:pt idx="4002">
                  <c:v>0.2</c:v>
                </c:pt>
                <c:pt idx="4003">
                  <c:v>0.2</c:v>
                </c:pt>
                <c:pt idx="4004">
                  <c:v>0.6</c:v>
                </c:pt>
                <c:pt idx="4005">
                  <c:v>0.6</c:v>
                </c:pt>
                <c:pt idx="4006">
                  <c:v>0.6</c:v>
                </c:pt>
                <c:pt idx="4007">
                  <c:v>0.6</c:v>
                </c:pt>
                <c:pt idx="4008">
                  <c:v>0.2</c:v>
                </c:pt>
                <c:pt idx="4009">
                  <c:v>0.2</c:v>
                </c:pt>
                <c:pt idx="4010">
                  <c:v>0.6</c:v>
                </c:pt>
                <c:pt idx="4011">
                  <c:v>0.6</c:v>
                </c:pt>
                <c:pt idx="4012">
                  <c:v>0.6</c:v>
                </c:pt>
                <c:pt idx="4013">
                  <c:v>0.6</c:v>
                </c:pt>
                <c:pt idx="4014">
                  <c:v>0.6</c:v>
                </c:pt>
                <c:pt idx="4015">
                  <c:v>0.6</c:v>
                </c:pt>
                <c:pt idx="4016">
                  <c:v>0.2</c:v>
                </c:pt>
                <c:pt idx="4017">
                  <c:v>0.2</c:v>
                </c:pt>
                <c:pt idx="4018">
                  <c:v>0.6</c:v>
                </c:pt>
                <c:pt idx="4019">
                  <c:v>0.6</c:v>
                </c:pt>
                <c:pt idx="4020">
                  <c:v>0.6</c:v>
                </c:pt>
                <c:pt idx="4021">
                  <c:v>0.6</c:v>
                </c:pt>
                <c:pt idx="4022">
                  <c:v>0.6</c:v>
                </c:pt>
                <c:pt idx="4023">
                  <c:v>0.2</c:v>
                </c:pt>
                <c:pt idx="4024">
                  <c:v>0.6</c:v>
                </c:pt>
                <c:pt idx="4025">
                  <c:v>0.6</c:v>
                </c:pt>
                <c:pt idx="4026">
                  <c:v>0.6</c:v>
                </c:pt>
                <c:pt idx="4027">
                  <c:v>0.6</c:v>
                </c:pt>
                <c:pt idx="4028">
                  <c:v>0.6</c:v>
                </c:pt>
                <c:pt idx="4029">
                  <c:v>0.6</c:v>
                </c:pt>
                <c:pt idx="4030">
                  <c:v>0.6</c:v>
                </c:pt>
                <c:pt idx="4031">
                  <c:v>0.2</c:v>
                </c:pt>
                <c:pt idx="4032">
                  <c:v>0.6</c:v>
                </c:pt>
                <c:pt idx="4033">
                  <c:v>0.6</c:v>
                </c:pt>
                <c:pt idx="4034">
                  <c:v>0.6</c:v>
                </c:pt>
                <c:pt idx="4035">
                  <c:v>0.6</c:v>
                </c:pt>
                <c:pt idx="4036">
                  <c:v>0.6</c:v>
                </c:pt>
                <c:pt idx="4037">
                  <c:v>0.6</c:v>
                </c:pt>
                <c:pt idx="4038">
                  <c:v>1</c:v>
                </c:pt>
                <c:pt idx="4039">
                  <c:v>1</c:v>
                </c:pt>
                <c:pt idx="4040">
                  <c:v>1</c:v>
                </c:pt>
                <c:pt idx="4041">
                  <c:v>1</c:v>
                </c:pt>
                <c:pt idx="4042">
                  <c:v>1</c:v>
                </c:pt>
                <c:pt idx="4043">
                  <c:v>0.6</c:v>
                </c:pt>
                <c:pt idx="4044">
                  <c:v>0.6</c:v>
                </c:pt>
                <c:pt idx="4045">
                  <c:v>1</c:v>
                </c:pt>
                <c:pt idx="4046">
                  <c:v>0.6</c:v>
                </c:pt>
                <c:pt idx="4047">
                  <c:v>1</c:v>
                </c:pt>
                <c:pt idx="4048">
                  <c:v>0.6</c:v>
                </c:pt>
                <c:pt idx="4049">
                  <c:v>0.6</c:v>
                </c:pt>
                <c:pt idx="4050">
                  <c:v>0.6</c:v>
                </c:pt>
                <c:pt idx="4051">
                  <c:v>0.6</c:v>
                </c:pt>
                <c:pt idx="4052">
                  <c:v>1</c:v>
                </c:pt>
                <c:pt idx="4053">
                  <c:v>0.6</c:v>
                </c:pt>
                <c:pt idx="4054">
                  <c:v>1</c:v>
                </c:pt>
                <c:pt idx="4055">
                  <c:v>1</c:v>
                </c:pt>
                <c:pt idx="4056">
                  <c:v>0.6</c:v>
                </c:pt>
                <c:pt idx="4057">
                  <c:v>0.6</c:v>
                </c:pt>
                <c:pt idx="4058">
                  <c:v>0.6</c:v>
                </c:pt>
                <c:pt idx="4059">
                  <c:v>0.6</c:v>
                </c:pt>
                <c:pt idx="4060">
                  <c:v>0.6</c:v>
                </c:pt>
                <c:pt idx="4061">
                  <c:v>0.6</c:v>
                </c:pt>
                <c:pt idx="4062">
                  <c:v>0.6</c:v>
                </c:pt>
                <c:pt idx="4063">
                  <c:v>0.6</c:v>
                </c:pt>
                <c:pt idx="4064">
                  <c:v>0.6</c:v>
                </c:pt>
                <c:pt idx="4065">
                  <c:v>0.6</c:v>
                </c:pt>
                <c:pt idx="4066">
                  <c:v>0.6</c:v>
                </c:pt>
                <c:pt idx="4067">
                  <c:v>0.6</c:v>
                </c:pt>
                <c:pt idx="4068">
                  <c:v>0.6</c:v>
                </c:pt>
                <c:pt idx="4069">
                  <c:v>0.6</c:v>
                </c:pt>
                <c:pt idx="4070">
                  <c:v>0.6</c:v>
                </c:pt>
                <c:pt idx="4071">
                  <c:v>0.6</c:v>
                </c:pt>
                <c:pt idx="4072">
                  <c:v>0.6</c:v>
                </c:pt>
                <c:pt idx="4073">
                  <c:v>0.6</c:v>
                </c:pt>
                <c:pt idx="4074">
                  <c:v>0.6</c:v>
                </c:pt>
                <c:pt idx="4075">
                  <c:v>0.6</c:v>
                </c:pt>
                <c:pt idx="4076">
                  <c:v>0.6</c:v>
                </c:pt>
                <c:pt idx="4077">
                  <c:v>0.6</c:v>
                </c:pt>
                <c:pt idx="4078">
                  <c:v>0.6</c:v>
                </c:pt>
                <c:pt idx="4079">
                  <c:v>0.6</c:v>
                </c:pt>
                <c:pt idx="4080">
                  <c:v>0.6</c:v>
                </c:pt>
                <c:pt idx="4081">
                  <c:v>0.6</c:v>
                </c:pt>
                <c:pt idx="4082">
                  <c:v>0.6</c:v>
                </c:pt>
                <c:pt idx="4083">
                  <c:v>0.6</c:v>
                </c:pt>
                <c:pt idx="4084">
                  <c:v>0.6</c:v>
                </c:pt>
                <c:pt idx="4085">
                  <c:v>0.6</c:v>
                </c:pt>
                <c:pt idx="4086">
                  <c:v>0.6</c:v>
                </c:pt>
                <c:pt idx="4087">
                  <c:v>0.6</c:v>
                </c:pt>
                <c:pt idx="4088">
                  <c:v>0.6</c:v>
                </c:pt>
                <c:pt idx="4089">
                  <c:v>0.6</c:v>
                </c:pt>
                <c:pt idx="4090">
                  <c:v>0.6</c:v>
                </c:pt>
                <c:pt idx="4091">
                  <c:v>0.6</c:v>
                </c:pt>
                <c:pt idx="4092">
                  <c:v>0.6</c:v>
                </c:pt>
                <c:pt idx="4093">
                  <c:v>0.6</c:v>
                </c:pt>
                <c:pt idx="4094">
                  <c:v>0.6</c:v>
                </c:pt>
                <c:pt idx="4095">
                  <c:v>0.6</c:v>
                </c:pt>
                <c:pt idx="4096">
                  <c:v>0.6</c:v>
                </c:pt>
                <c:pt idx="4097">
                  <c:v>0.6</c:v>
                </c:pt>
                <c:pt idx="4098">
                  <c:v>0.6</c:v>
                </c:pt>
                <c:pt idx="4099">
                  <c:v>0.6</c:v>
                </c:pt>
                <c:pt idx="4100">
                  <c:v>0.6</c:v>
                </c:pt>
                <c:pt idx="4101">
                  <c:v>0.6</c:v>
                </c:pt>
                <c:pt idx="4102">
                  <c:v>0.6</c:v>
                </c:pt>
                <c:pt idx="4103">
                  <c:v>0.6</c:v>
                </c:pt>
                <c:pt idx="4104">
                  <c:v>0.2</c:v>
                </c:pt>
                <c:pt idx="4105">
                  <c:v>0.2</c:v>
                </c:pt>
                <c:pt idx="4106">
                  <c:v>0.2</c:v>
                </c:pt>
                <c:pt idx="4107">
                  <c:v>0.2</c:v>
                </c:pt>
                <c:pt idx="4108">
                  <c:v>0.2</c:v>
                </c:pt>
                <c:pt idx="4109">
                  <c:v>0.2</c:v>
                </c:pt>
                <c:pt idx="4110">
                  <c:v>0.2</c:v>
                </c:pt>
                <c:pt idx="4111">
                  <c:v>0.2</c:v>
                </c:pt>
                <c:pt idx="4112">
                  <c:v>0.6</c:v>
                </c:pt>
                <c:pt idx="4113">
                  <c:v>0.6</c:v>
                </c:pt>
                <c:pt idx="4114">
                  <c:v>0.6</c:v>
                </c:pt>
                <c:pt idx="4115">
                  <c:v>0.6</c:v>
                </c:pt>
                <c:pt idx="4116">
                  <c:v>0.6</c:v>
                </c:pt>
                <c:pt idx="4117">
                  <c:v>0.6</c:v>
                </c:pt>
                <c:pt idx="4118">
                  <c:v>0.6</c:v>
                </c:pt>
                <c:pt idx="4119">
                  <c:v>0.6</c:v>
                </c:pt>
                <c:pt idx="4120">
                  <c:v>0.6</c:v>
                </c:pt>
                <c:pt idx="4121">
                  <c:v>0.6</c:v>
                </c:pt>
                <c:pt idx="4122">
                  <c:v>0.6</c:v>
                </c:pt>
                <c:pt idx="4123">
                  <c:v>0.6</c:v>
                </c:pt>
                <c:pt idx="4124">
                  <c:v>0.6</c:v>
                </c:pt>
                <c:pt idx="4125">
                  <c:v>0.6</c:v>
                </c:pt>
                <c:pt idx="4126">
                  <c:v>0.6</c:v>
                </c:pt>
                <c:pt idx="4127">
                  <c:v>0.6</c:v>
                </c:pt>
                <c:pt idx="4128">
                  <c:v>0.6</c:v>
                </c:pt>
                <c:pt idx="4129">
                  <c:v>0.6</c:v>
                </c:pt>
                <c:pt idx="4130">
                  <c:v>0.6</c:v>
                </c:pt>
                <c:pt idx="4131">
                  <c:v>0.6</c:v>
                </c:pt>
                <c:pt idx="4132">
                  <c:v>0.6</c:v>
                </c:pt>
                <c:pt idx="4133">
                  <c:v>0.6</c:v>
                </c:pt>
                <c:pt idx="4134">
                  <c:v>0.6</c:v>
                </c:pt>
                <c:pt idx="4135">
                  <c:v>0.6</c:v>
                </c:pt>
                <c:pt idx="4136">
                  <c:v>0.6</c:v>
                </c:pt>
                <c:pt idx="4137">
                  <c:v>0.6</c:v>
                </c:pt>
                <c:pt idx="4138">
                  <c:v>0.6</c:v>
                </c:pt>
                <c:pt idx="4139">
                  <c:v>0.6</c:v>
                </c:pt>
                <c:pt idx="4140">
                  <c:v>0.6</c:v>
                </c:pt>
                <c:pt idx="4141">
                  <c:v>0.6</c:v>
                </c:pt>
                <c:pt idx="4142">
                  <c:v>0.6</c:v>
                </c:pt>
                <c:pt idx="4143">
                  <c:v>0.6</c:v>
                </c:pt>
                <c:pt idx="4144">
                  <c:v>0.6</c:v>
                </c:pt>
                <c:pt idx="4145">
                  <c:v>0.6</c:v>
                </c:pt>
                <c:pt idx="4146">
                  <c:v>0.6</c:v>
                </c:pt>
                <c:pt idx="4147">
                  <c:v>0.6</c:v>
                </c:pt>
                <c:pt idx="4148">
                  <c:v>0.6</c:v>
                </c:pt>
                <c:pt idx="4149">
                  <c:v>0.6</c:v>
                </c:pt>
                <c:pt idx="4150">
                  <c:v>0.6</c:v>
                </c:pt>
                <c:pt idx="4151">
                  <c:v>0.6</c:v>
                </c:pt>
                <c:pt idx="4152">
                  <c:v>0.6</c:v>
                </c:pt>
                <c:pt idx="4153">
                  <c:v>0.6</c:v>
                </c:pt>
                <c:pt idx="4154">
                  <c:v>0.6</c:v>
                </c:pt>
                <c:pt idx="4155">
                  <c:v>0.2</c:v>
                </c:pt>
                <c:pt idx="4156">
                  <c:v>0.2</c:v>
                </c:pt>
                <c:pt idx="4157">
                  <c:v>0.2</c:v>
                </c:pt>
                <c:pt idx="4158">
                  <c:v>0.2</c:v>
                </c:pt>
                <c:pt idx="4159">
                  <c:v>0.2</c:v>
                </c:pt>
                <c:pt idx="4160">
                  <c:v>0.2</c:v>
                </c:pt>
                <c:pt idx="4161">
                  <c:v>0.2</c:v>
                </c:pt>
                <c:pt idx="4162">
                  <c:v>0.6</c:v>
                </c:pt>
                <c:pt idx="4163">
                  <c:v>0.6</c:v>
                </c:pt>
                <c:pt idx="4164">
                  <c:v>0.6</c:v>
                </c:pt>
                <c:pt idx="4165">
                  <c:v>0.6</c:v>
                </c:pt>
                <c:pt idx="4166">
                  <c:v>0.2</c:v>
                </c:pt>
                <c:pt idx="4167">
                  <c:v>0.2</c:v>
                </c:pt>
                <c:pt idx="4168">
                  <c:v>0.6</c:v>
                </c:pt>
                <c:pt idx="4169">
                  <c:v>0.6</c:v>
                </c:pt>
                <c:pt idx="4170">
                  <c:v>0.2</c:v>
                </c:pt>
                <c:pt idx="4171">
                  <c:v>0.6</c:v>
                </c:pt>
                <c:pt idx="4172">
                  <c:v>0.6</c:v>
                </c:pt>
                <c:pt idx="4173">
                  <c:v>0.6</c:v>
                </c:pt>
                <c:pt idx="4174">
                  <c:v>0.2</c:v>
                </c:pt>
                <c:pt idx="4175">
                  <c:v>0.6</c:v>
                </c:pt>
                <c:pt idx="4176">
                  <c:v>0.2</c:v>
                </c:pt>
                <c:pt idx="4177">
                  <c:v>0.2</c:v>
                </c:pt>
                <c:pt idx="4178">
                  <c:v>0.6</c:v>
                </c:pt>
                <c:pt idx="4179">
                  <c:v>0.6</c:v>
                </c:pt>
                <c:pt idx="4180">
                  <c:v>0.6</c:v>
                </c:pt>
                <c:pt idx="4181">
                  <c:v>0.6</c:v>
                </c:pt>
                <c:pt idx="4182">
                  <c:v>0.6</c:v>
                </c:pt>
                <c:pt idx="4183">
                  <c:v>0.2</c:v>
                </c:pt>
                <c:pt idx="4184">
                  <c:v>0.6</c:v>
                </c:pt>
                <c:pt idx="4185">
                  <c:v>1</c:v>
                </c:pt>
                <c:pt idx="4186">
                  <c:v>0.6</c:v>
                </c:pt>
                <c:pt idx="4187">
                  <c:v>1</c:v>
                </c:pt>
                <c:pt idx="4188">
                  <c:v>0.6</c:v>
                </c:pt>
                <c:pt idx="4189">
                  <c:v>1</c:v>
                </c:pt>
                <c:pt idx="4190">
                  <c:v>0.6</c:v>
                </c:pt>
                <c:pt idx="4191">
                  <c:v>1</c:v>
                </c:pt>
                <c:pt idx="4192">
                  <c:v>0.2</c:v>
                </c:pt>
                <c:pt idx="4193">
                  <c:v>0.2</c:v>
                </c:pt>
                <c:pt idx="4194">
                  <c:v>0.2</c:v>
                </c:pt>
                <c:pt idx="4195">
                  <c:v>0.2</c:v>
                </c:pt>
                <c:pt idx="4196">
                  <c:v>0.2</c:v>
                </c:pt>
                <c:pt idx="4197">
                  <c:v>0.2</c:v>
                </c:pt>
                <c:pt idx="4198">
                  <c:v>0.6</c:v>
                </c:pt>
                <c:pt idx="4199">
                  <c:v>0.6</c:v>
                </c:pt>
                <c:pt idx="4200">
                  <c:v>0.2</c:v>
                </c:pt>
                <c:pt idx="4201">
                  <c:v>0.6</c:v>
                </c:pt>
                <c:pt idx="4202">
                  <c:v>0.6</c:v>
                </c:pt>
                <c:pt idx="4203">
                  <c:v>0.2</c:v>
                </c:pt>
                <c:pt idx="4204">
                  <c:v>0.6</c:v>
                </c:pt>
                <c:pt idx="4205">
                  <c:v>0.2</c:v>
                </c:pt>
                <c:pt idx="4206">
                  <c:v>0.6</c:v>
                </c:pt>
                <c:pt idx="4207">
                  <c:v>0.6</c:v>
                </c:pt>
                <c:pt idx="4208">
                  <c:v>0.6</c:v>
                </c:pt>
                <c:pt idx="4209">
                  <c:v>0.6</c:v>
                </c:pt>
                <c:pt idx="4210">
                  <c:v>0.6</c:v>
                </c:pt>
                <c:pt idx="4211">
                  <c:v>0.6</c:v>
                </c:pt>
                <c:pt idx="4212">
                  <c:v>0.6</c:v>
                </c:pt>
                <c:pt idx="4213">
                  <c:v>0.6</c:v>
                </c:pt>
                <c:pt idx="4214">
                  <c:v>0.6</c:v>
                </c:pt>
                <c:pt idx="4215">
                  <c:v>0.6</c:v>
                </c:pt>
                <c:pt idx="4216">
                  <c:v>0.6</c:v>
                </c:pt>
                <c:pt idx="4217">
                  <c:v>1</c:v>
                </c:pt>
                <c:pt idx="4218">
                  <c:v>1</c:v>
                </c:pt>
                <c:pt idx="4219">
                  <c:v>0.6</c:v>
                </c:pt>
                <c:pt idx="4220">
                  <c:v>0.6</c:v>
                </c:pt>
                <c:pt idx="4221">
                  <c:v>0.6</c:v>
                </c:pt>
                <c:pt idx="4222">
                  <c:v>0.6</c:v>
                </c:pt>
                <c:pt idx="4223">
                  <c:v>1</c:v>
                </c:pt>
                <c:pt idx="4224">
                  <c:v>0.6</c:v>
                </c:pt>
                <c:pt idx="4225">
                  <c:v>0.6</c:v>
                </c:pt>
                <c:pt idx="4226">
                  <c:v>0.6</c:v>
                </c:pt>
                <c:pt idx="4227">
                  <c:v>0.6</c:v>
                </c:pt>
                <c:pt idx="4228">
                  <c:v>0.6</c:v>
                </c:pt>
                <c:pt idx="4229">
                  <c:v>0.6</c:v>
                </c:pt>
                <c:pt idx="4230">
                  <c:v>0.6</c:v>
                </c:pt>
                <c:pt idx="4231">
                  <c:v>0.6</c:v>
                </c:pt>
                <c:pt idx="4232">
                  <c:v>0.6</c:v>
                </c:pt>
                <c:pt idx="4233">
                  <c:v>1</c:v>
                </c:pt>
                <c:pt idx="4234">
                  <c:v>1</c:v>
                </c:pt>
                <c:pt idx="4235">
                  <c:v>1</c:v>
                </c:pt>
                <c:pt idx="4236">
                  <c:v>0.6</c:v>
                </c:pt>
                <c:pt idx="4237">
                  <c:v>0.6</c:v>
                </c:pt>
                <c:pt idx="4238">
                  <c:v>1</c:v>
                </c:pt>
                <c:pt idx="4239">
                  <c:v>0.6</c:v>
                </c:pt>
                <c:pt idx="4240">
                  <c:v>0.6</c:v>
                </c:pt>
                <c:pt idx="4241">
                  <c:v>0.2</c:v>
                </c:pt>
                <c:pt idx="4242">
                  <c:v>0.2</c:v>
                </c:pt>
                <c:pt idx="4243">
                  <c:v>0.2</c:v>
                </c:pt>
                <c:pt idx="4244">
                  <c:v>0.2</c:v>
                </c:pt>
                <c:pt idx="4245">
                  <c:v>0.2</c:v>
                </c:pt>
                <c:pt idx="4246">
                  <c:v>0.2</c:v>
                </c:pt>
                <c:pt idx="4247">
                  <c:v>0.2</c:v>
                </c:pt>
                <c:pt idx="4248">
                  <c:v>0.2</c:v>
                </c:pt>
                <c:pt idx="4249">
                  <c:v>0.2</c:v>
                </c:pt>
                <c:pt idx="4250">
                  <c:v>0.2</c:v>
                </c:pt>
                <c:pt idx="4251">
                  <c:v>0.2</c:v>
                </c:pt>
                <c:pt idx="4252">
                  <c:v>0.2</c:v>
                </c:pt>
                <c:pt idx="4253">
                  <c:v>0.2</c:v>
                </c:pt>
                <c:pt idx="4254">
                  <c:v>0.6</c:v>
                </c:pt>
                <c:pt idx="4255">
                  <c:v>0.6</c:v>
                </c:pt>
                <c:pt idx="4256">
                  <c:v>0.6</c:v>
                </c:pt>
                <c:pt idx="4257">
                  <c:v>0.6</c:v>
                </c:pt>
                <c:pt idx="4258">
                  <c:v>0.2</c:v>
                </c:pt>
                <c:pt idx="4259">
                  <c:v>0.6</c:v>
                </c:pt>
                <c:pt idx="4260">
                  <c:v>0.6</c:v>
                </c:pt>
                <c:pt idx="4261">
                  <c:v>0.6</c:v>
                </c:pt>
                <c:pt idx="4262">
                  <c:v>0.6</c:v>
                </c:pt>
                <c:pt idx="4263">
                  <c:v>0.2</c:v>
                </c:pt>
                <c:pt idx="4264">
                  <c:v>0.2</c:v>
                </c:pt>
                <c:pt idx="4265">
                  <c:v>0.2</c:v>
                </c:pt>
                <c:pt idx="4266">
                  <c:v>0.2</c:v>
                </c:pt>
                <c:pt idx="4267">
                  <c:v>0.2</c:v>
                </c:pt>
                <c:pt idx="4268">
                  <c:v>0.2</c:v>
                </c:pt>
                <c:pt idx="4269">
                  <c:v>0.2</c:v>
                </c:pt>
                <c:pt idx="4270">
                  <c:v>0.2</c:v>
                </c:pt>
                <c:pt idx="4271">
                  <c:v>0.2</c:v>
                </c:pt>
                <c:pt idx="4272">
                  <c:v>0.2</c:v>
                </c:pt>
                <c:pt idx="4273">
                  <c:v>0.2</c:v>
                </c:pt>
                <c:pt idx="4274">
                  <c:v>0.2</c:v>
                </c:pt>
                <c:pt idx="4275">
                  <c:v>0.2</c:v>
                </c:pt>
                <c:pt idx="4276">
                  <c:v>0.2</c:v>
                </c:pt>
                <c:pt idx="4277">
                  <c:v>0.2</c:v>
                </c:pt>
                <c:pt idx="4278">
                  <c:v>0.2</c:v>
                </c:pt>
                <c:pt idx="4279">
                  <c:v>0.2</c:v>
                </c:pt>
                <c:pt idx="4280">
                  <c:v>0.2</c:v>
                </c:pt>
                <c:pt idx="4281">
                  <c:v>0.2</c:v>
                </c:pt>
                <c:pt idx="4282">
                  <c:v>0.2</c:v>
                </c:pt>
                <c:pt idx="4283">
                  <c:v>0.2</c:v>
                </c:pt>
                <c:pt idx="4284">
                  <c:v>0.2</c:v>
                </c:pt>
                <c:pt idx="4285">
                  <c:v>0.6</c:v>
                </c:pt>
                <c:pt idx="4286">
                  <c:v>0.6</c:v>
                </c:pt>
                <c:pt idx="4287">
                  <c:v>0.2</c:v>
                </c:pt>
                <c:pt idx="4288">
                  <c:v>0.2</c:v>
                </c:pt>
                <c:pt idx="4289">
                  <c:v>0.6</c:v>
                </c:pt>
                <c:pt idx="4290">
                  <c:v>0.6</c:v>
                </c:pt>
                <c:pt idx="4291">
                  <c:v>0.6</c:v>
                </c:pt>
                <c:pt idx="4292">
                  <c:v>0.6</c:v>
                </c:pt>
                <c:pt idx="4293">
                  <c:v>0.2</c:v>
                </c:pt>
                <c:pt idx="4294">
                  <c:v>1</c:v>
                </c:pt>
                <c:pt idx="4295">
                  <c:v>0.6</c:v>
                </c:pt>
                <c:pt idx="4296">
                  <c:v>0.2</c:v>
                </c:pt>
                <c:pt idx="4297">
                  <c:v>0.2</c:v>
                </c:pt>
                <c:pt idx="4298">
                  <c:v>0.2</c:v>
                </c:pt>
                <c:pt idx="4299">
                  <c:v>0.2</c:v>
                </c:pt>
                <c:pt idx="4300">
                  <c:v>0.2</c:v>
                </c:pt>
                <c:pt idx="4301">
                  <c:v>0.2</c:v>
                </c:pt>
                <c:pt idx="4302">
                  <c:v>0.2</c:v>
                </c:pt>
                <c:pt idx="4303">
                  <c:v>0.2</c:v>
                </c:pt>
                <c:pt idx="4304">
                  <c:v>0.2</c:v>
                </c:pt>
                <c:pt idx="4305">
                  <c:v>0.2</c:v>
                </c:pt>
                <c:pt idx="4306">
                  <c:v>0.2</c:v>
                </c:pt>
                <c:pt idx="4307">
                  <c:v>0.2</c:v>
                </c:pt>
                <c:pt idx="4308">
                  <c:v>0.2</c:v>
                </c:pt>
                <c:pt idx="4309">
                  <c:v>0.2</c:v>
                </c:pt>
                <c:pt idx="4310">
                  <c:v>0.2</c:v>
                </c:pt>
                <c:pt idx="4311">
                  <c:v>0.2</c:v>
                </c:pt>
                <c:pt idx="4312">
                  <c:v>0.2</c:v>
                </c:pt>
                <c:pt idx="4313">
                  <c:v>0.2</c:v>
                </c:pt>
                <c:pt idx="4314">
                  <c:v>0.2</c:v>
                </c:pt>
                <c:pt idx="4315">
                  <c:v>0.2</c:v>
                </c:pt>
                <c:pt idx="4316">
                  <c:v>0.2</c:v>
                </c:pt>
                <c:pt idx="4317">
                  <c:v>0.2</c:v>
                </c:pt>
                <c:pt idx="4318">
                  <c:v>0.2</c:v>
                </c:pt>
                <c:pt idx="4319">
                  <c:v>0.2</c:v>
                </c:pt>
                <c:pt idx="4320">
                  <c:v>0.2</c:v>
                </c:pt>
                <c:pt idx="4321">
                  <c:v>0.2</c:v>
                </c:pt>
                <c:pt idx="4322">
                  <c:v>0.2</c:v>
                </c:pt>
                <c:pt idx="4323">
                  <c:v>0.2</c:v>
                </c:pt>
                <c:pt idx="4324">
                  <c:v>0.2</c:v>
                </c:pt>
                <c:pt idx="4325">
                  <c:v>0.2</c:v>
                </c:pt>
                <c:pt idx="4326">
                  <c:v>0.2</c:v>
                </c:pt>
                <c:pt idx="4327">
                  <c:v>0.2</c:v>
                </c:pt>
                <c:pt idx="4328">
                  <c:v>0.2</c:v>
                </c:pt>
                <c:pt idx="4329">
                  <c:v>0.2</c:v>
                </c:pt>
                <c:pt idx="4330">
                  <c:v>0.2</c:v>
                </c:pt>
                <c:pt idx="4331">
                  <c:v>0.2</c:v>
                </c:pt>
                <c:pt idx="4332">
                  <c:v>0.2</c:v>
                </c:pt>
                <c:pt idx="4333">
                  <c:v>0.2</c:v>
                </c:pt>
                <c:pt idx="4334">
                  <c:v>0.2</c:v>
                </c:pt>
                <c:pt idx="4335">
                  <c:v>0.2</c:v>
                </c:pt>
                <c:pt idx="4336">
                  <c:v>0.2</c:v>
                </c:pt>
                <c:pt idx="4337">
                  <c:v>0.2</c:v>
                </c:pt>
                <c:pt idx="4338">
                  <c:v>0.2</c:v>
                </c:pt>
                <c:pt idx="4339">
                  <c:v>0.2</c:v>
                </c:pt>
                <c:pt idx="4340">
                  <c:v>0.2</c:v>
                </c:pt>
                <c:pt idx="4341">
                  <c:v>0.2</c:v>
                </c:pt>
                <c:pt idx="4342">
                  <c:v>0.2</c:v>
                </c:pt>
                <c:pt idx="4343">
                  <c:v>0.2</c:v>
                </c:pt>
                <c:pt idx="4344">
                  <c:v>0.2</c:v>
                </c:pt>
                <c:pt idx="4345">
                  <c:v>0.2</c:v>
                </c:pt>
                <c:pt idx="4346">
                  <c:v>0.2</c:v>
                </c:pt>
                <c:pt idx="4347">
                  <c:v>0.2</c:v>
                </c:pt>
                <c:pt idx="4348">
                  <c:v>0.2</c:v>
                </c:pt>
                <c:pt idx="4349">
                  <c:v>0.2</c:v>
                </c:pt>
                <c:pt idx="4350">
                  <c:v>0.2</c:v>
                </c:pt>
                <c:pt idx="4351">
                  <c:v>0.2</c:v>
                </c:pt>
                <c:pt idx="4352">
                  <c:v>0.2</c:v>
                </c:pt>
                <c:pt idx="4353">
                  <c:v>0.2</c:v>
                </c:pt>
                <c:pt idx="4354">
                  <c:v>0.2</c:v>
                </c:pt>
                <c:pt idx="4355">
                  <c:v>0.2</c:v>
                </c:pt>
                <c:pt idx="4356">
                  <c:v>0.2</c:v>
                </c:pt>
                <c:pt idx="4357">
                  <c:v>0.2</c:v>
                </c:pt>
                <c:pt idx="4358">
                  <c:v>0.2</c:v>
                </c:pt>
                <c:pt idx="4359">
                  <c:v>0.2</c:v>
                </c:pt>
                <c:pt idx="4360">
                  <c:v>0.2</c:v>
                </c:pt>
                <c:pt idx="4361">
                  <c:v>0.2</c:v>
                </c:pt>
                <c:pt idx="4362">
                  <c:v>0.2</c:v>
                </c:pt>
                <c:pt idx="4363">
                  <c:v>0.2</c:v>
                </c:pt>
                <c:pt idx="4364">
                  <c:v>0.2</c:v>
                </c:pt>
                <c:pt idx="4365">
                  <c:v>0.2</c:v>
                </c:pt>
                <c:pt idx="4366">
                  <c:v>0.2</c:v>
                </c:pt>
                <c:pt idx="4367">
                  <c:v>0.2</c:v>
                </c:pt>
                <c:pt idx="4368">
                  <c:v>0.2</c:v>
                </c:pt>
                <c:pt idx="4369">
                  <c:v>0.2</c:v>
                </c:pt>
                <c:pt idx="4370">
                  <c:v>0.2</c:v>
                </c:pt>
                <c:pt idx="4371">
                  <c:v>0.2</c:v>
                </c:pt>
                <c:pt idx="4372">
                  <c:v>0.2</c:v>
                </c:pt>
                <c:pt idx="4373">
                  <c:v>0.2</c:v>
                </c:pt>
                <c:pt idx="4374">
                  <c:v>0.2</c:v>
                </c:pt>
                <c:pt idx="4375">
                  <c:v>0.2</c:v>
                </c:pt>
                <c:pt idx="4376">
                  <c:v>0.2</c:v>
                </c:pt>
                <c:pt idx="4377">
                  <c:v>0.2</c:v>
                </c:pt>
                <c:pt idx="4378">
                  <c:v>0.2</c:v>
                </c:pt>
                <c:pt idx="4379">
                  <c:v>0.2</c:v>
                </c:pt>
                <c:pt idx="4380">
                  <c:v>0.2</c:v>
                </c:pt>
                <c:pt idx="4381">
                  <c:v>0.2</c:v>
                </c:pt>
                <c:pt idx="4382">
                  <c:v>0.2</c:v>
                </c:pt>
                <c:pt idx="4383">
                  <c:v>0.2</c:v>
                </c:pt>
                <c:pt idx="4384">
                  <c:v>0.2</c:v>
                </c:pt>
                <c:pt idx="4385">
                  <c:v>0.2</c:v>
                </c:pt>
                <c:pt idx="4386">
                  <c:v>0.2</c:v>
                </c:pt>
                <c:pt idx="4387">
                  <c:v>0.2</c:v>
                </c:pt>
                <c:pt idx="4388">
                  <c:v>0.2</c:v>
                </c:pt>
                <c:pt idx="4389">
                  <c:v>0.2</c:v>
                </c:pt>
                <c:pt idx="4390">
                  <c:v>0.2</c:v>
                </c:pt>
                <c:pt idx="4391">
                  <c:v>0.2</c:v>
                </c:pt>
                <c:pt idx="4392">
                  <c:v>0.2</c:v>
                </c:pt>
                <c:pt idx="4393">
                  <c:v>0.2</c:v>
                </c:pt>
                <c:pt idx="4394">
                  <c:v>0.2</c:v>
                </c:pt>
                <c:pt idx="4395">
                  <c:v>0.2</c:v>
                </c:pt>
                <c:pt idx="4396">
                  <c:v>0.2</c:v>
                </c:pt>
                <c:pt idx="4397">
                  <c:v>0.2</c:v>
                </c:pt>
                <c:pt idx="4398">
                  <c:v>0.6</c:v>
                </c:pt>
                <c:pt idx="4399">
                  <c:v>0.6</c:v>
                </c:pt>
                <c:pt idx="4400">
                  <c:v>0.2</c:v>
                </c:pt>
                <c:pt idx="4401">
                  <c:v>0.6</c:v>
                </c:pt>
                <c:pt idx="4402">
                  <c:v>0.6</c:v>
                </c:pt>
                <c:pt idx="4403">
                  <c:v>0.6</c:v>
                </c:pt>
                <c:pt idx="4404">
                  <c:v>0.2</c:v>
                </c:pt>
                <c:pt idx="4405">
                  <c:v>0.2</c:v>
                </c:pt>
                <c:pt idx="4406">
                  <c:v>0.6</c:v>
                </c:pt>
                <c:pt idx="4407">
                  <c:v>0.6</c:v>
                </c:pt>
                <c:pt idx="4408">
                  <c:v>0.6</c:v>
                </c:pt>
                <c:pt idx="4409">
                  <c:v>0.6</c:v>
                </c:pt>
                <c:pt idx="4410">
                  <c:v>0.2</c:v>
                </c:pt>
                <c:pt idx="4411">
                  <c:v>0.6</c:v>
                </c:pt>
                <c:pt idx="4412">
                  <c:v>0.6</c:v>
                </c:pt>
                <c:pt idx="4413">
                  <c:v>0.6</c:v>
                </c:pt>
                <c:pt idx="4414">
                  <c:v>0.2</c:v>
                </c:pt>
                <c:pt idx="4415">
                  <c:v>0.6</c:v>
                </c:pt>
                <c:pt idx="4416">
                  <c:v>0.6</c:v>
                </c:pt>
                <c:pt idx="4417">
                  <c:v>0.6</c:v>
                </c:pt>
                <c:pt idx="4418">
                  <c:v>0.6</c:v>
                </c:pt>
                <c:pt idx="4419">
                  <c:v>0.6</c:v>
                </c:pt>
                <c:pt idx="4420">
                  <c:v>0.6</c:v>
                </c:pt>
                <c:pt idx="4421">
                  <c:v>0.6</c:v>
                </c:pt>
                <c:pt idx="4422">
                  <c:v>0.6</c:v>
                </c:pt>
                <c:pt idx="4423">
                  <c:v>0.6</c:v>
                </c:pt>
                <c:pt idx="4424">
                  <c:v>0.6</c:v>
                </c:pt>
                <c:pt idx="4425">
                  <c:v>0.6</c:v>
                </c:pt>
                <c:pt idx="4426">
                  <c:v>0.6</c:v>
                </c:pt>
                <c:pt idx="4427">
                  <c:v>0.6</c:v>
                </c:pt>
                <c:pt idx="4428">
                  <c:v>0.6</c:v>
                </c:pt>
                <c:pt idx="4429">
                  <c:v>0.6</c:v>
                </c:pt>
                <c:pt idx="4430">
                  <c:v>0.6</c:v>
                </c:pt>
                <c:pt idx="4431">
                  <c:v>0.6</c:v>
                </c:pt>
                <c:pt idx="4432">
                  <c:v>1</c:v>
                </c:pt>
                <c:pt idx="4433">
                  <c:v>0.6</c:v>
                </c:pt>
                <c:pt idx="4434">
                  <c:v>1</c:v>
                </c:pt>
                <c:pt idx="4435">
                  <c:v>0.6</c:v>
                </c:pt>
                <c:pt idx="4436">
                  <c:v>0.6</c:v>
                </c:pt>
                <c:pt idx="4437">
                  <c:v>0.6</c:v>
                </c:pt>
                <c:pt idx="4438">
                  <c:v>1</c:v>
                </c:pt>
                <c:pt idx="4439">
                  <c:v>0.2</c:v>
                </c:pt>
                <c:pt idx="4440">
                  <c:v>0.2</c:v>
                </c:pt>
                <c:pt idx="4441">
                  <c:v>0.2</c:v>
                </c:pt>
                <c:pt idx="4442">
                  <c:v>0.2</c:v>
                </c:pt>
                <c:pt idx="4443">
                  <c:v>0.2</c:v>
                </c:pt>
                <c:pt idx="4444">
                  <c:v>0.2</c:v>
                </c:pt>
                <c:pt idx="4445">
                  <c:v>0.2</c:v>
                </c:pt>
                <c:pt idx="4446">
                  <c:v>0.2</c:v>
                </c:pt>
                <c:pt idx="4447">
                  <c:v>0.2</c:v>
                </c:pt>
                <c:pt idx="4448">
                  <c:v>0.2</c:v>
                </c:pt>
                <c:pt idx="4449">
                  <c:v>0.2</c:v>
                </c:pt>
                <c:pt idx="4450">
                  <c:v>0.2</c:v>
                </c:pt>
                <c:pt idx="4451">
                  <c:v>0.2</c:v>
                </c:pt>
                <c:pt idx="4452">
                  <c:v>0.2</c:v>
                </c:pt>
                <c:pt idx="4453">
                  <c:v>0.2</c:v>
                </c:pt>
                <c:pt idx="4454">
                  <c:v>0.2</c:v>
                </c:pt>
                <c:pt idx="4455">
                  <c:v>0.2</c:v>
                </c:pt>
                <c:pt idx="4456">
                  <c:v>0.2</c:v>
                </c:pt>
                <c:pt idx="4457">
                  <c:v>0.6</c:v>
                </c:pt>
                <c:pt idx="4458">
                  <c:v>0.6</c:v>
                </c:pt>
                <c:pt idx="4459">
                  <c:v>0.6</c:v>
                </c:pt>
                <c:pt idx="4460">
                  <c:v>0.6</c:v>
                </c:pt>
                <c:pt idx="4461">
                  <c:v>0.6</c:v>
                </c:pt>
                <c:pt idx="4462">
                  <c:v>0.6</c:v>
                </c:pt>
                <c:pt idx="4463">
                  <c:v>0.6</c:v>
                </c:pt>
                <c:pt idx="4464">
                  <c:v>0.6</c:v>
                </c:pt>
                <c:pt idx="4465">
                  <c:v>0.6</c:v>
                </c:pt>
                <c:pt idx="4466">
                  <c:v>0.6</c:v>
                </c:pt>
                <c:pt idx="4467">
                  <c:v>1</c:v>
                </c:pt>
                <c:pt idx="4468">
                  <c:v>1</c:v>
                </c:pt>
                <c:pt idx="4469">
                  <c:v>1</c:v>
                </c:pt>
                <c:pt idx="4470">
                  <c:v>1</c:v>
                </c:pt>
                <c:pt idx="4471">
                  <c:v>1</c:v>
                </c:pt>
                <c:pt idx="4472">
                  <c:v>1</c:v>
                </c:pt>
                <c:pt idx="4473">
                  <c:v>1</c:v>
                </c:pt>
                <c:pt idx="4474">
                  <c:v>1</c:v>
                </c:pt>
                <c:pt idx="4475">
                  <c:v>1</c:v>
                </c:pt>
                <c:pt idx="4476">
                  <c:v>1</c:v>
                </c:pt>
                <c:pt idx="4477">
                  <c:v>1</c:v>
                </c:pt>
                <c:pt idx="4478">
                  <c:v>1</c:v>
                </c:pt>
                <c:pt idx="4479">
                  <c:v>1</c:v>
                </c:pt>
                <c:pt idx="4480">
                  <c:v>1</c:v>
                </c:pt>
                <c:pt idx="4481">
                  <c:v>1</c:v>
                </c:pt>
                <c:pt idx="4482">
                  <c:v>1</c:v>
                </c:pt>
                <c:pt idx="4483">
                  <c:v>1</c:v>
                </c:pt>
                <c:pt idx="4484">
                  <c:v>1</c:v>
                </c:pt>
                <c:pt idx="4485">
                  <c:v>1</c:v>
                </c:pt>
                <c:pt idx="4486">
                  <c:v>1</c:v>
                </c:pt>
                <c:pt idx="4487">
                  <c:v>1</c:v>
                </c:pt>
                <c:pt idx="4488">
                  <c:v>1</c:v>
                </c:pt>
                <c:pt idx="4489">
                  <c:v>1</c:v>
                </c:pt>
                <c:pt idx="4490">
                  <c:v>0.2</c:v>
                </c:pt>
                <c:pt idx="4491">
                  <c:v>0.2</c:v>
                </c:pt>
                <c:pt idx="4492">
                  <c:v>0.2</c:v>
                </c:pt>
                <c:pt idx="4493">
                  <c:v>0.2</c:v>
                </c:pt>
                <c:pt idx="4494">
                  <c:v>0.6</c:v>
                </c:pt>
                <c:pt idx="4495">
                  <c:v>0.6</c:v>
                </c:pt>
                <c:pt idx="4496">
                  <c:v>0.6</c:v>
                </c:pt>
                <c:pt idx="4497">
                  <c:v>0.6</c:v>
                </c:pt>
                <c:pt idx="4498">
                  <c:v>0.6</c:v>
                </c:pt>
                <c:pt idx="4499">
                  <c:v>0.6</c:v>
                </c:pt>
                <c:pt idx="4500">
                  <c:v>0.6</c:v>
                </c:pt>
                <c:pt idx="4501">
                  <c:v>0.6</c:v>
                </c:pt>
                <c:pt idx="4502">
                  <c:v>0.6</c:v>
                </c:pt>
                <c:pt idx="4503">
                  <c:v>0.6</c:v>
                </c:pt>
                <c:pt idx="4504">
                  <c:v>0.6</c:v>
                </c:pt>
                <c:pt idx="4505">
                  <c:v>0.6</c:v>
                </c:pt>
                <c:pt idx="4506">
                  <c:v>0.6</c:v>
                </c:pt>
                <c:pt idx="4507">
                  <c:v>0.6</c:v>
                </c:pt>
                <c:pt idx="4508">
                  <c:v>0.6</c:v>
                </c:pt>
                <c:pt idx="4509">
                  <c:v>1</c:v>
                </c:pt>
                <c:pt idx="4510">
                  <c:v>1</c:v>
                </c:pt>
                <c:pt idx="4511">
                  <c:v>1</c:v>
                </c:pt>
                <c:pt idx="4512">
                  <c:v>1</c:v>
                </c:pt>
                <c:pt idx="4513">
                  <c:v>1</c:v>
                </c:pt>
                <c:pt idx="4514">
                  <c:v>1</c:v>
                </c:pt>
                <c:pt idx="4515">
                  <c:v>0.6</c:v>
                </c:pt>
                <c:pt idx="4516">
                  <c:v>0.6</c:v>
                </c:pt>
                <c:pt idx="4517">
                  <c:v>0.6</c:v>
                </c:pt>
                <c:pt idx="4518">
                  <c:v>1</c:v>
                </c:pt>
                <c:pt idx="4519">
                  <c:v>1</c:v>
                </c:pt>
                <c:pt idx="4520">
                  <c:v>1</c:v>
                </c:pt>
                <c:pt idx="4521">
                  <c:v>1</c:v>
                </c:pt>
                <c:pt idx="4522">
                  <c:v>0.2</c:v>
                </c:pt>
                <c:pt idx="4523">
                  <c:v>0.2</c:v>
                </c:pt>
                <c:pt idx="4524">
                  <c:v>0.2</c:v>
                </c:pt>
                <c:pt idx="4525">
                  <c:v>0.2</c:v>
                </c:pt>
                <c:pt idx="4526">
                  <c:v>0.2</c:v>
                </c:pt>
                <c:pt idx="4527">
                  <c:v>0.2</c:v>
                </c:pt>
                <c:pt idx="4528">
                  <c:v>0.2</c:v>
                </c:pt>
                <c:pt idx="4529">
                  <c:v>0.2</c:v>
                </c:pt>
                <c:pt idx="4530">
                  <c:v>0.2</c:v>
                </c:pt>
                <c:pt idx="4531">
                  <c:v>0.2</c:v>
                </c:pt>
                <c:pt idx="4532">
                  <c:v>0.2</c:v>
                </c:pt>
                <c:pt idx="4533">
                  <c:v>0.2</c:v>
                </c:pt>
                <c:pt idx="4534">
                  <c:v>0.2</c:v>
                </c:pt>
                <c:pt idx="4535">
                  <c:v>0.2</c:v>
                </c:pt>
                <c:pt idx="4536">
                  <c:v>0.2</c:v>
                </c:pt>
                <c:pt idx="4537">
                  <c:v>0.2</c:v>
                </c:pt>
                <c:pt idx="4538">
                  <c:v>0.2</c:v>
                </c:pt>
                <c:pt idx="4539">
                  <c:v>0.2</c:v>
                </c:pt>
                <c:pt idx="4540">
                  <c:v>0.2</c:v>
                </c:pt>
                <c:pt idx="4541">
                  <c:v>0.2</c:v>
                </c:pt>
                <c:pt idx="4542">
                  <c:v>0.2</c:v>
                </c:pt>
                <c:pt idx="4543">
                  <c:v>0.2</c:v>
                </c:pt>
                <c:pt idx="4544">
                  <c:v>0.2</c:v>
                </c:pt>
                <c:pt idx="4545">
                  <c:v>0.2</c:v>
                </c:pt>
                <c:pt idx="4546">
                  <c:v>0.2</c:v>
                </c:pt>
                <c:pt idx="4547">
                  <c:v>0.2</c:v>
                </c:pt>
                <c:pt idx="4548">
                  <c:v>0.2</c:v>
                </c:pt>
                <c:pt idx="4549">
                  <c:v>0.2</c:v>
                </c:pt>
                <c:pt idx="4550">
                  <c:v>0.2</c:v>
                </c:pt>
                <c:pt idx="4551">
                  <c:v>0.2</c:v>
                </c:pt>
                <c:pt idx="4552">
                  <c:v>0.2</c:v>
                </c:pt>
                <c:pt idx="4553">
                  <c:v>0.2</c:v>
                </c:pt>
                <c:pt idx="4554">
                  <c:v>0.2</c:v>
                </c:pt>
                <c:pt idx="4555">
                  <c:v>0.2</c:v>
                </c:pt>
                <c:pt idx="4556">
                  <c:v>0.2</c:v>
                </c:pt>
                <c:pt idx="4557">
                  <c:v>0.2</c:v>
                </c:pt>
                <c:pt idx="4558">
                  <c:v>0.2</c:v>
                </c:pt>
                <c:pt idx="4559">
                  <c:v>0.2</c:v>
                </c:pt>
                <c:pt idx="4560">
                  <c:v>0.2</c:v>
                </c:pt>
                <c:pt idx="4561">
                  <c:v>0.2</c:v>
                </c:pt>
                <c:pt idx="4562">
                  <c:v>0.2</c:v>
                </c:pt>
                <c:pt idx="4563">
                  <c:v>0.2</c:v>
                </c:pt>
                <c:pt idx="4564">
                  <c:v>0.2</c:v>
                </c:pt>
                <c:pt idx="4565">
                  <c:v>0.2</c:v>
                </c:pt>
                <c:pt idx="4566">
                  <c:v>0.2</c:v>
                </c:pt>
                <c:pt idx="4567">
                  <c:v>0.2</c:v>
                </c:pt>
                <c:pt idx="4568">
                  <c:v>0.2</c:v>
                </c:pt>
                <c:pt idx="4569">
                  <c:v>0.2</c:v>
                </c:pt>
                <c:pt idx="4570">
                  <c:v>0.2</c:v>
                </c:pt>
                <c:pt idx="4571">
                  <c:v>0.2</c:v>
                </c:pt>
                <c:pt idx="4572">
                  <c:v>0.2</c:v>
                </c:pt>
                <c:pt idx="4573">
                  <c:v>0.2</c:v>
                </c:pt>
                <c:pt idx="4574">
                  <c:v>0.2</c:v>
                </c:pt>
                <c:pt idx="4575">
                  <c:v>0.2</c:v>
                </c:pt>
                <c:pt idx="4576">
                  <c:v>0.2</c:v>
                </c:pt>
                <c:pt idx="4577">
                  <c:v>0.2</c:v>
                </c:pt>
                <c:pt idx="4578">
                  <c:v>0.2</c:v>
                </c:pt>
                <c:pt idx="4579">
                  <c:v>0.2</c:v>
                </c:pt>
                <c:pt idx="4580">
                  <c:v>0.2</c:v>
                </c:pt>
                <c:pt idx="4581">
                  <c:v>0.2</c:v>
                </c:pt>
                <c:pt idx="4582">
                  <c:v>0.2</c:v>
                </c:pt>
                <c:pt idx="4583">
                  <c:v>0.2</c:v>
                </c:pt>
                <c:pt idx="4584">
                  <c:v>0.2</c:v>
                </c:pt>
                <c:pt idx="4585">
                  <c:v>0.2</c:v>
                </c:pt>
                <c:pt idx="4586">
                  <c:v>0.2</c:v>
                </c:pt>
                <c:pt idx="4587">
                  <c:v>0.2</c:v>
                </c:pt>
                <c:pt idx="4588">
                  <c:v>0.2</c:v>
                </c:pt>
                <c:pt idx="4589">
                  <c:v>0.2</c:v>
                </c:pt>
                <c:pt idx="4590">
                  <c:v>0.2</c:v>
                </c:pt>
                <c:pt idx="4591">
                  <c:v>0.2</c:v>
                </c:pt>
                <c:pt idx="4592">
                  <c:v>0.2</c:v>
                </c:pt>
                <c:pt idx="4593">
                  <c:v>0.2</c:v>
                </c:pt>
                <c:pt idx="4594">
                  <c:v>0.2</c:v>
                </c:pt>
                <c:pt idx="4595">
                  <c:v>0.2</c:v>
                </c:pt>
                <c:pt idx="4596">
                  <c:v>0.2</c:v>
                </c:pt>
                <c:pt idx="4597">
                  <c:v>0.2</c:v>
                </c:pt>
                <c:pt idx="4598">
                  <c:v>1</c:v>
                </c:pt>
                <c:pt idx="4599">
                  <c:v>1</c:v>
                </c:pt>
                <c:pt idx="4600">
                  <c:v>1</c:v>
                </c:pt>
                <c:pt idx="4601">
                  <c:v>1</c:v>
                </c:pt>
                <c:pt idx="4602">
                  <c:v>1</c:v>
                </c:pt>
                <c:pt idx="4603">
                  <c:v>1</c:v>
                </c:pt>
                <c:pt idx="4604">
                  <c:v>1</c:v>
                </c:pt>
                <c:pt idx="4605">
                  <c:v>1</c:v>
                </c:pt>
                <c:pt idx="4606">
                  <c:v>1</c:v>
                </c:pt>
                <c:pt idx="4607">
                  <c:v>1</c:v>
                </c:pt>
                <c:pt idx="4608">
                  <c:v>1</c:v>
                </c:pt>
                <c:pt idx="4609">
                  <c:v>1</c:v>
                </c:pt>
                <c:pt idx="4610">
                  <c:v>0.4</c:v>
                </c:pt>
                <c:pt idx="4611">
                  <c:v>0.4</c:v>
                </c:pt>
                <c:pt idx="4612">
                  <c:v>1</c:v>
                </c:pt>
                <c:pt idx="4613">
                  <c:v>0.4</c:v>
                </c:pt>
                <c:pt idx="4614">
                  <c:v>0.4</c:v>
                </c:pt>
                <c:pt idx="4615">
                  <c:v>1</c:v>
                </c:pt>
                <c:pt idx="4616">
                  <c:v>1</c:v>
                </c:pt>
                <c:pt idx="4617">
                  <c:v>0.4</c:v>
                </c:pt>
                <c:pt idx="4618">
                  <c:v>0.4</c:v>
                </c:pt>
                <c:pt idx="4619">
                  <c:v>0.4</c:v>
                </c:pt>
                <c:pt idx="4620">
                  <c:v>0.4</c:v>
                </c:pt>
                <c:pt idx="4621">
                  <c:v>1</c:v>
                </c:pt>
                <c:pt idx="4622">
                  <c:v>1</c:v>
                </c:pt>
                <c:pt idx="4623">
                  <c:v>0.4</c:v>
                </c:pt>
                <c:pt idx="4624">
                  <c:v>0.4</c:v>
                </c:pt>
                <c:pt idx="4625">
                  <c:v>1</c:v>
                </c:pt>
                <c:pt idx="4626">
                  <c:v>0.4</c:v>
                </c:pt>
                <c:pt idx="4627">
                  <c:v>0.2</c:v>
                </c:pt>
                <c:pt idx="4628">
                  <c:v>0.2</c:v>
                </c:pt>
                <c:pt idx="4629">
                  <c:v>0.2</c:v>
                </c:pt>
                <c:pt idx="4630">
                  <c:v>0.2</c:v>
                </c:pt>
                <c:pt idx="4631">
                  <c:v>0.2</c:v>
                </c:pt>
                <c:pt idx="4632">
                  <c:v>0.2</c:v>
                </c:pt>
                <c:pt idx="4633">
                  <c:v>0.2</c:v>
                </c:pt>
                <c:pt idx="4634">
                  <c:v>0.2</c:v>
                </c:pt>
                <c:pt idx="4635">
                  <c:v>0.2</c:v>
                </c:pt>
                <c:pt idx="4636">
                  <c:v>0.2</c:v>
                </c:pt>
                <c:pt idx="4637">
                  <c:v>0.2</c:v>
                </c:pt>
                <c:pt idx="4638">
                  <c:v>0.2</c:v>
                </c:pt>
                <c:pt idx="4639">
                  <c:v>0.2</c:v>
                </c:pt>
                <c:pt idx="4640">
                  <c:v>0.2</c:v>
                </c:pt>
                <c:pt idx="4641">
                  <c:v>0.6</c:v>
                </c:pt>
                <c:pt idx="4642">
                  <c:v>0.6</c:v>
                </c:pt>
                <c:pt idx="4643">
                  <c:v>0.6</c:v>
                </c:pt>
                <c:pt idx="4644">
                  <c:v>0.6</c:v>
                </c:pt>
                <c:pt idx="4645">
                  <c:v>0.6</c:v>
                </c:pt>
                <c:pt idx="4646">
                  <c:v>0.6</c:v>
                </c:pt>
                <c:pt idx="4647">
                  <c:v>0.6</c:v>
                </c:pt>
                <c:pt idx="4648">
                  <c:v>0.6</c:v>
                </c:pt>
                <c:pt idx="4649">
                  <c:v>0.6</c:v>
                </c:pt>
                <c:pt idx="4650">
                  <c:v>0.6</c:v>
                </c:pt>
                <c:pt idx="4651">
                  <c:v>0.6</c:v>
                </c:pt>
                <c:pt idx="4652">
                  <c:v>0.6</c:v>
                </c:pt>
                <c:pt idx="4653">
                  <c:v>0.6</c:v>
                </c:pt>
                <c:pt idx="4654">
                  <c:v>0.2</c:v>
                </c:pt>
                <c:pt idx="4655">
                  <c:v>0.6</c:v>
                </c:pt>
                <c:pt idx="4656">
                  <c:v>0.6</c:v>
                </c:pt>
                <c:pt idx="4657">
                  <c:v>0.6</c:v>
                </c:pt>
                <c:pt idx="4658">
                  <c:v>0.6</c:v>
                </c:pt>
                <c:pt idx="4659">
                  <c:v>0.6</c:v>
                </c:pt>
                <c:pt idx="4660">
                  <c:v>0.2</c:v>
                </c:pt>
                <c:pt idx="4661">
                  <c:v>0.6</c:v>
                </c:pt>
                <c:pt idx="4662">
                  <c:v>0.6</c:v>
                </c:pt>
                <c:pt idx="4663">
                  <c:v>0.6</c:v>
                </c:pt>
                <c:pt idx="4664">
                  <c:v>0.6</c:v>
                </c:pt>
                <c:pt idx="4665">
                  <c:v>0.6</c:v>
                </c:pt>
                <c:pt idx="4666">
                  <c:v>0.6</c:v>
                </c:pt>
                <c:pt idx="4667">
                  <c:v>0.6</c:v>
                </c:pt>
                <c:pt idx="4668">
                  <c:v>0.6</c:v>
                </c:pt>
                <c:pt idx="4669">
                  <c:v>0.2</c:v>
                </c:pt>
                <c:pt idx="4670">
                  <c:v>0.2</c:v>
                </c:pt>
                <c:pt idx="4671">
                  <c:v>0.2</c:v>
                </c:pt>
                <c:pt idx="4672">
                  <c:v>0.2</c:v>
                </c:pt>
                <c:pt idx="4673">
                  <c:v>0.2</c:v>
                </c:pt>
                <c:pt idx="4674">
                  <c:v>0.2</c:v>
                </c:pt>
                <c:pt idx="4675">
                  <c:v>0.2</c:v>
                </c:pt>
                <c:pt idx="4676">
                  <c:v>0.2</c:v>
                </c:pt>
                <c:pt idx="4677">
                  <c:v>0.2</c:v>
                </c:pt>
                <c:pt idx="4678">
                  <c:v>0.2</c:v>
                </c:pt>
                <c:pt idx="4679">
                  <c:v>0.2</c:v>
                </c:pt>
                <c:pt idx="4680">
                  <c:v>0.2</c:v>
                </c:pt>
                <c:pt idx="4681">
                  <c:v>0.2</c:v>
                </c:pt>
                <c:pt idx="4682">
                  <c:v>0.2</c:v>
                </c:pt>
                <c:pt idx="4683">
                  <c:v>0.2</c:v>
                </c:pt>
                <c:pt idx="4684">
                  <c:v>0.2</c:v>
                </c:pt>
                <c:pt idx="4685">
                  <c:v>0.2</c:v>
                </c:pt>
                <c:pt idx="4686">
                  <c:v>0.6</c:v>
                </c:pt>
                <c:pt idx="4687">
                  <c:v>0.6</c:v>
                </c:pt>
                <c:pt idx="4688">
                  <c:v>0.6</c:v>
                </c:pt>
                <c:pt idx="4689">
                  <c:v>0.6</c:v>
                </c:pt>
                <c:pt idx="4690">
                  <c:v>0.6</c:v>
                </c:pt>
                <c:pt idx="4691">
                  <c:v>0.6</c:v>
                </c:pt>
                <c:pt idx="4692">
                  <c:v>0.6</c:v>
                </c:pt>
                <c:pt idx="4693">
                  <c:v>0.6</c:v>
                </c:pt>
                <c:pt idx="4694">
                  <c:v>0.6</c:v>
                </c:pt>
                <c:pt idx="4695">
                  <c:v>0.2</c:v>
                </c:pt>
                <c:pt idx="4696">
                  <c:v>0.2</c:v>
                </c:pt>
                <c:pt idx="4697">
                  <c:v>0.2</c:v>
                </c:pt>
                <c:pt idx="4698">
                  <c:v>0.2</c:v>
                </c:pt>
                <c:pt idx="4699">
                  <c:v>0.2</c:v>
                </c:pt>
                <c:pt idx="4700">
                  <c:v>0.2</c:v>
                </c:pt>
                <c:pt idx="4701">
                  <c:v>0.2</c:v>
                </c:pt>
                <c:pt idx="4702">
                  <c:v>0.2</c:v>
                </c:pt>
                <c:pt idx="4703">
                  <c:v>0.2</c:v>
                </c:pt>
                <c:pt idx="4704">
                  <c:v>0.2</c:v>
                </c:pt>
                <c:pt idx="4705">
                  <c:v>0.2</c:v>
                </c:pt>
                <c:pt idx="4706">
                  <c:v>0.2</c:v>
                </c:pt>
                <c:pt idx="4707">
                  <c:v>0.2</c:v>
                </c:pt>
                <c:pt idx="4708">
                  <c:v>0.2</c:v>
                </c:pt>
                <c:pt idx="4709">
                  <c:v>0.2</c:v>
                </c:pt>
                <c:pt idx="4710">
                  <c:v>0.2</c:v>
                </c:pt>
                <c:pt idx="4711">
                  <c:v>0.6</c:v>
                </c:pt>
                <c:pt idx="4712">
                  <c:v>0.6</c:v>
                </c:pt>
                <c:pt idx="4713">
                  <c:v>0.6</c:v>
                </c:pt>
                <c:pt idx="4714">
                  <c:v>0.6</c:v>
                </c:pt>
                <c:pt idx="4715">
                  <c:v>0.6</c:v>
                </c:pt>
                <c:pt idx="4716">
                  <c:v>0.6</c:v>
                </c:pt>
                <c:pt idx="4717">
                  <c:v>0.6</c:v>
                </c:pt>
                <c:pt idx="4718">
                  <c:v>0.6</c:v>
                </c:pt>
                <c:pt idx="4719">
                  <c:v>0.6</c:v>
                </c:pt>
                <c:pt idx="4720">
                  <c:v>0.2</c:v>
                </c:pt>
                <c:pt idx="4721">
                  <c:v>0.2</c:v>
                </c:pt>
                <c:pt idx="4722">
                  <c:v>0.6</c:v>
                </c:pt>
                <c:pt idx="4723">
                  <c:v>0.6</c:v>
                </c:pt>
                <c:pt idx="4724">
                  <c:v>0.2</c:v>
                </c:pt>
                <c:pt idx="4725">
                  <c:v>0.2</c:v>
                </c:pt>
                <c:pt idx="4726">
                  <c:v>0.6</c:v>
                </c:pt>
                <c:pt idx="4727">
                  <c:v>0.6</c:v>
                </c:pt>
                <c:pt idx="4728">
                  <c:v>0.2</c:v>
                </c:pt>
                <c:pt idx="4729">
                  <c:v>0.2</c:v>
                </c:pt>
                <c:pt idx="4730">
                  <c:v>0.2</c:v>
                </c:pt>
                <c:pt idx="4731">
                  <c:v>0.6</c:v>
                </c:pt>
                <c:pt idx="4732">
                  <c:v>0.6</c:v>
                </c:pt>
                <c:pt idx="4733">
                  <c:v>0.6</c:v>
                </c:pt>
                <c:pt idx="4734">
                  <c:v>0.6</c:v>
                </c:pt>
                <c:pt idx="4735">
                  <c:v>0.2</c:v>
                </c:pt>
                <c:pt idx="4736">
                  <c:v>0.2</c:v>
                </c:pt>
                <c:pt idx="4737">
                  <c:v>0.2</c:v>
                </c:pt>
                <c:pt idx="4738">
                  <c:v>0.2</c:v>
                </c:pt>
                <c:pt idx="4739">
                  <c:v>0.2</c:v>
                </c:pt>
                <c:pt idx="4740">
                  <c:v>0.2</c:v>
                </c:pt>
                <c:pt idx="4741">
                  <c:v>0.2</c:v>
                </c:pt>
                <c:pt idx="4742">
                  <c:v>0.2</c:v>
                </c:pt>
                <c:pt idx="4743">
                  <c:v>0.2</c:v>
                </c:pt>
                <c:pt idx="4744">
                  <c:v>0.2</c:v>
                </c:pt>
                <c:pt idx="4745">
                  <c:v>0.2</c:v>
                </c:pt>
                <c:pt idx="4746">
                  <c:v>0.2</c:v>
                </c:pt>
                <c:pt idx="4747">
                  <c:v>0.2</c:v>
                </c:pt>
                <c:pt idx="4748">
                  <c:v>0.2</c:v>
                </c:pt>
                <c:pt idx="4749">
                  <c:v>0.2</c:v>
                </c:pt>
                <c:pt idx="4750">
                  <c:v>0.2</c:v>
                </c:pt>
                <c:pt idx="4751">
                  <c:v>0.2</c:v>
                </c:pt>
                <c:pt idx="4752">
                  <c:v>0.2</c:v>
                </c:pt>
                <c:pt idx="4753">
                  <c:v>0.2</c:v>
                </c:pt>
                <c:pt idx="4754">
                  <c:v>0.2</c:v>
                </c:pt>
                <c:pt idx="4755">
                  <c:v>0.2</c:v>
                </c:pt>
                <c:pt idx="4756">
                  <c:v>0.2</c:v>
                </c:pt>
                <c:pt idx="4757">
                  <c:v>0.2</c:v>
                </c:pt>
                <c:pt idx="4758">
                  <c:v>0.2</c:v>
                </c:pt>
                <c:pt idx="4759">
                  <c:v>0.2</c:v>
                </c:pt>
                <c:pt idx="4760">
                  <c:v>0.2</c:v>
                </c:pt>
                <c:pt idx="4761">
                  <c:v>0.2</c:v>
                </c:pt>
                <c:pt idx="4762">
                  <c:v>0.2</c:v>
                </c:pt>
                <c:pt idx="4763">
                  <c:v>0.2</c:v>
                </c:pt>
                <c:pt idx="4764">
                  <c:v>0.2</c:v>
                </c:pt>
                <c:pt idx="4765">
                  <c:v>0.2</c:v>
                </c:pt>
                <c:pt idx="4766">
                  <c:v>0.2</c:v>
                </c:pt>
                <c:pt idx="4767">
                  <c:v>0.2</c:v>
                </c:pt>
                <c:pt idx="4768">
                  <c:v>0.2</c:v>
                </c:pt>
                <c:pt idx="4769">
                  <c:v>0.2</c:v>
                </c:pt>
                <c:pt idx="4770">
                  <c:v>0.2</c:v>
                </c:pt>
                <c:pt idx="4771">
                  <c:v>0.2</c:v>
                </c:pt>
                <c:pt idx="4772">
                  <c:v>0.2</c:v>
                </c:pt>
                <c:pt idx="4773">
                  <c:v>0.2</c:v>
                </c:pt>
                <c:pt idx="4774">
                  <c:v>0.2</c:v>
                </c:pt>
                <c:pt idx="4775">
                  <c:v>0.2</c:v>
                </c:pt>
                <c:pt idx="4776">
                  <c:v>0.2</c:v>
                </c:pt>
                <c:pt idx="4777">
                  <c:v>0.2</c:v>
                </c:pt>
                <c:pt idx="4778">
                  <c:v>0.2</c:v>
                </c:pt>
                <c:pt idx="4779">
                  <c:v>0.2</c:v>
                </c:pt>
                <c:pt idx="4780">
                  <c:v>0.2</c:v>
                </c:pt>
                <c:pt idx="4781">
                  <c:v>0.2</c:v>
                </c:pt>
                <c:pt idx="4782">
                  <c:v>0.2</c:v>
                </c:pt>
                <c:pt idx="4783">
                  <c:v>0.2</c:v>
                </c:pt>
                <c:pt idx="4784">
                  <c:v>0.2</c:v>
                </c:pt>
                <c:pt idx="4785">
                  <c:v>0.2</c:v>
                </c:pt>
                <c:pt idx="4786">
                  <c:v>0.2</c:v>
                </c:pt>
                <c:pt idx="4787">
                  <c:v>0.2</c:v>
                </c:pt>
                <c:pt idx="4788">
                  <c:v>0.2</c:v>
                </c:pt>
                <c:pt idx="4789">
                  <c:v>0.2</c:v>
                </c:pt>
                <c:pt idx="4790">
                  <c:v>0.2</c:v>
                </c:pt>
                <c:pt idx="4791">
                  <c:v>0.2</c:v>
                </c:pt>
                <c:pt idx="4792">
                  <c:v>0.2</c:v>
                </c:pt>
                <c:pt idx="4793">
                  <c:v>0.2</c:v>
                </c:pt>
                <c:pt idx="4794">
                  <c:v>0.2</c:v>
                </c:pt>
                <c:pt idx="4795">
                  <c:v>0.2</c:v>
                </c:pt>
                <c:pt idx="4796">
                  <c:v>0.2</c:v>
                </c:pt>
                <c:pt idx="4797">
                  <c:v>0.2</c:v>
                </c:pt>
                <c:pt idx="4798">
                  <c:v>0.2</c:v>
                </c:pt>
                <c:pt idx="4799">
                  <c:v>0.2</c:v>
                </c:pt>
                <c:pt idx="4800">
                  <c:v>0.2</c:v>
                </c:pt>
                <c:pt idx="4801">
                  <c:v>0.2</c:v>
                </c:pt>
                <c:pt idx="4802">
                  <c:v>0.2</c:v>
                </c:pt>
                <c:pt idx="4803">
                  <c:v>0.2</c:v>
                </c:pt>
                <c:pt idx="4804">
                  <c:v>0.2</c:v>
                </c:pt>
                <c:pt idx="4805">
                  <c:v>0.2</c:v>
                </c:pt>
                <c:pt idx="4806">
                  <c:v>0.2</c:v>
                </c:pt>
                <c:pt idx="4807">
                  <c:v>0.2</c:v>
                </c:pt>
                <c:pt idx="4808">
                  <c:v>0.2</c:v>
                </c:pt>
                <c:pt idx="4809">
                  <c:v>0.2</c:v>
                </c:pt>
                <c:pt idx="4810">
                  <c:v>0.2</c:v>
                </c:pt>
                <c:pt idx="4811">
                  <c:v>0.2</c:v>
                </c:pt>
                <c:pt idx="4812">
                  <c:v>0.2</c:v>
                </c:pt>
                <c:pt idx="4813">
                  <c:v>0.6</c:v>
                </c:pt>
                <c:pt idx="4814">
                  <c:v>0.6</c:v>
                </c:pt>
                <c:pt idx="4815">
                  <c:v>0.6</c:v>
                </c:pt>
                <c:pt idx="4816">
                  <c:v>0.6</c:v>
                </c:pt>
                <c:pt idx="4817">
                  <c:v>0.6</c:v>
                </c:pt>
                <c:pt idx="4818">
                  <c:v>0.6</c:v>
                </c:pt>
                <c:pt idx="4819">
                  <c:v>0.6</c:v>
                </c:pt>
                <c:pt idx="4820">
                  <c:v>0.6</c:v>
                </c:pt>
                <c:pt idx="4821">
                  <c:v>0.6</c:v>
                </c:pt>
                <c:pt idx="4822">
                  <c:v>0.6</c:v>
                </c:pt>
                <c:pt idx="4823">
                  <c:v>0.6</c:v>
                </c:pt>
                <c:pt idx="4824">
                  <c:v>0.6</c:v>
                </c:pt>
                <c:pt idx="4825">
                  <c:v>0.6</c:v>
                </c:pt>
                <c:pt idx="4826">
                  <c:v>0.6</c:v>
                </c:pt>
                <c:pt idx="4827">
                  <c:v>0.6</c:v>
                </c:pt>
                <c:pt idx="4828">
                  <c:v>0.6</c:v>
                </c:pt>
                <c:pt idx="4829">
                  <c:v>0.6</c:v>
                </c:pt>
                <c:pt idx="4830">
                  <c:v>0.2</c:v>
                </c:pt>
                <c:pt idx="4831">
                  <c:v>0.2</c:v>
                </c:pt>
                <c:pt idx="4832">
                  <c:v>0.6</c:v>
                </c:pt>
                <c:pt idx="4833">
                  <c:v>0.6</c:v>
                </c:pt>
                <c:pt idx="4834">
                  <c:v>0.6</c:v>
                </c:pt>
                <c:pt idx="4835">
                  <c:v>0.6</c:v>
                </c:pt>
                <c:pt idx="4836">
                  <c:v>0.6</c:v>
                </c:pt>
                <c:pt idx="4837">
                  <c:v>0.6</c:v>
                </c:pt>
                <c:pt idx="4838">
                  <c:v>0.6</c:v>
                </c:pt>
                <c:pt idx="4839">
                  <c:v>0.6</c:v>
                </c:pt>
                <c:pt idx="4840">
                  <c:v>0.6</c:v>
                </c:pt>
                <c:pt idx="4841">
                  <c:v>0.6</c:v>
                </c:pt>
                <c:pt idx="4842">
                  <c:v>0.6</c:v>
                </c:pt>
                <c:pt idx="4843">
                  <c:v>0.6</c:v>
                </c:pt>
                <c:pt idx="4844">
                  <c:v>0.6</c:v>
                </c:pt>
                <c:pt idx="4845">
                  <c:v>0.6</c:v>
                </c:pt>
                <c:pt idx="4846">
                  <c:v>0.6</c:v>
                </c:pt>
                <c:pt idx="4847">
                  <c:v>0.6</c:v>
                </c:pt>
                <c:pt idx="4848">
                  <c:v>0.6</c:v>
                </c:pt>
                <c:pt idx="4849">
                  <c:v>0.6</c:v>
                </c:pt>
                <c:pt idx="4850">
                  <c:v>0.6</c:v>
                </c:pt>
                <c:pt idx="4851">
                  <c:v>0.6</c:v>
                </c:pt>
                <c:pt idx="4852">
                  <c:v>0.6</c:v>
                </c:pt>
                <c:pt idx="4853">
                  <c:v>0.6</c:v>
                </c:pt>
                <c:pt idx="4854">
                  <c:v>0.6</c:v>
                </c:pt>
                <c:pt idx="4855">
                  <c:v>0.6</c:v>
                </c:pt>
                <c:pt idx="4856">
                  <c:v>0.6</c:v>
                </c:pt>
                <c:pt idx="4857">
                  <c:v>1</c:v>
                </c:pt>
                <c:pt idx="4858">
                  <c:v>1</c:v>
                </c:pt>
                <c:pt idx="4859">
                  <c:v>1</c:v>
                </c:pt>
                <c:pt idx="4860">
                  <c:v>0.6</c:v>
                </c:pt>
                <c:pt idx="4861">
                  <c:v>0.6</c:v>
                </c:pt>
                <c:pt idx="4862">
                  <c:v>0.6</c:v>
                </c:pt>
                <c:pt idx="4863">
                  <c:v>0.6</c:v>
                </c:pt>
                <c:pt idx="4864">
                  <c:v>0.6</c:v>
                </c:pt>
                <c:pt idx="4865">
                  <c:v>0.6</c:v>
                </c:pt>
                <c:pt idx="4866">
                  <c:v>0.6</c:v>
                </c:pt>
                <c:pt idx="4867">
                  <c:v>0.2</c:v>
                </c:pt>
                <c:pt idx="4868">
                  <c:v>0.2</c:v>
                </c:pt>
                <c:pt idx="4869">
                  <c:v>0.2</c:v>
                </c:pt>
                <c:pt idx="4870">
                  <c:v>0.2</c:v>
                </c:pt>
                <c:pt idx="4871">
                  <c:v>0.2</c:v>
                </c:pt>
                <c:pt idx="4872">
                  <c:v>0.2</c:v>
                </c:pt>
                <c:pt idx="4873">
                  <c:v>0.2</c:v>
                </c:pt>
                <c:pt idx="4874">
                  <c:v>0.2</c:v>
                </c:pt>
                <c:pt idx="4875">
                  <c:v>0.2</c:v>
                </c:pt>
                <c:pt idx="4876">
                  <c:v>0.2</c:v>
                </c:pt>
                <c:pt idx="4877">
                  <c:v>0.2</c:v>
                </c:pt>
                <c:pt idx="4878">
                  <c:v>0.2</c:v>
                </c:pt>
                <c:pt idx="4879">
                  <c:v>0.2</c:v>
                </c:pt>
                <c:pt idx="4880">
                  <c:v>0.2</c:v>
                </c:pt>
                <c:pt idx="4881">
                  <c:v>0.2</c:v>
                </c:pt>
                <c:pt idx="4882">
                  <c:v>0.2</c:v>
                </c:pt>
                <c:pt idx="4883">
                  <c:v>0.2</c:v>
                </c:pt>
                <c:pt idx="4884">
                  <c:v>0.2</c:v>
                </c:pt>
                <c:pt idx="4885">
                  <c:v>0.2</c:v>
                </c:pt>
                <c:pt idx="4886">
                  <c:v>0.2</c:v>
                </c:pt>
                <c:pt idx="4887">
                  <c:v>0.2</c:v>
                </c:pt>
                <c:pt idx="4888">
                  <c:v>0.2</c:v>
                </c:pt>
                <c:pt idx="4889">
                  <c:v>0.2</c:v>
                </c:pt>
                <c:pt idx="4890">
                  <c:v>0.2</c:v>
                </c:pt>
                <c:pt idx="4891">
                  <c:v>0.2</c:v>
                </c:pt>
                <c:pt idx="4892">
                  <c:v>0.2</c:v>
                </c:pt>
                <c:pt idx="4893">
                  <c:v>0.2</c:v>
                </c:pt>
                <c:pt idx="4894">
                  <c:v>0.2</c:v>
                </c:pt>
                <c:pt idx="4895">
                  <c:v>0.2</c:v>
                </c:pt>
                <c:pt idx="4896">
                  <c:v>0.2</c:v>
                </c:pt>
                <c:pt idx="4897">
                  <c:v>0.2</c:v>
                </c:pt>
                <c:pt idx="4898">
                  <c:v>0.2</c:v>
                </c:pt>
                <c:pt idx="4899">
                  <c:v>0.2</c:v>
                </c:pt>
                <c:pt idx="4900">
                  <c:v>0.2</c:v>
                </c:pt>
                <c:pt idx="4901">
                  <c:v>0.2</c:v>
                </c:pt>
                <c:pt idx="4902">
                  <c:v>0.2</c:v>
                </c:pt>
                <c:pt idx="4903">
                  <c:v>0.2</c:v>
                </c:pt>
                <c:pt idx="4904">
                  <c:v>0.2</c:v>
                </c:pt>
                <c:pt idx="4905">
                  <c:v>0.2</c:v>
                </c:pt>
                <c:pt idx="4906">
                  <c:v>0.2</c:v>
                </c:pt>
                <c:pt idx="4907">
                  <c:v>0.2</c:v>
                </c:pt>
                <c:pt idx="4908">
                  <c:v>0.2</c:v>
                </c:pt>
                <c:pt idx="4909">
                  <c:v>0.2</c:v>
                </c:pt>
                <c:pt idx="4910">
                  <c:v>0.2</c:v>
                </c:pt>
                <c:pt idx="4911">
                  <c:v>0.4</c:v>
                </c:pt>
                <c:pt idx="4912">
                  <c:v>0.4</c:v>
                </c:pt>
                <c:pt idx="4913">
                  <c:v>0.2</c:v>
                </c:pt>
                <c:pt idx="4914">
                  <c:v>0.4</c:v>
                </c:pt>
                <c:pt idx="4915">
                  <c:v>0.4</c:v>
                </c:pt>
                <c:pt idx="4916">
                  <c:v>0.4</c:v>
                </c:pt>
                <c:pt idx="4917">
                  <c:v>0.4</c:v>
                </c:pt>
                <c:pt idx="4918">
                  <c:v>0.2</c:v>
                </c:pt>
                <c:pt idx="4919">
                  <c:v>0.2</c:v>
                </c:pt>
                <c:pt idx="4920">
                  <c:v>0.4</c:v>
                </c:pt>
                <c:pt idx="4921">
                  <c:v>0.2</c:v>
                </c:pt>
                <c:pt idx="4922">
                  <c:v>0.4</c:v>
                </c:pt>
                <c:pt idx="4923">
                  <c:v>0.2</c:v>
                </c:pt>
                <c:pt idx="4924">
                  <c:v>0.2</c:v>
                </c:pt>
                <c:pt idx="4925">
                  <c:v>0.4</c:v>
                </c:pt>
                <c:pt idx="4926">
                  <c:v>0.4</c:v>
                </c:pt>
                <c:pt idx="4927">
                  <c:v>0.2</c:v>
                </c:pt>
                <c:pt idx="4928">
                  <c:v>0.4</c:v>
                </c:pt>
                <c:pt idx="4929">
                  <c:v>0.2</c:v>
                </c:pt>
                <c:pt idx="4930">
                  <c:v>0.2</c:v>
                </c:pt>
                <c:pt idx="4931">
                  <c:v>0.4</c:v>
                </c:pt>
                <c:pt idx="4932">
                  <c:v>0.2</c:v>
                </c:pt>
                <c:pt idx="4933">
                  <c:v>0.4</c:v>
                </c:pt>
                <c:pt idx="4934">
                  <c:v>0.4</c:v>
                </c:pt>
                <c:pt idx="4935">
                  <c:v>0.4</c:v>
                </c:pt>
                <c:pt idx="4936">
                  <c:v>0.4</c:v>
                </c:pt>
                <c:pt idx="4937">
                  <c:v>0.2</c:v>
                </c:pt>
                <c:pt idx="4938">
                  <c:v>0.2</c:v>
                </c:pt>
                <c:pt idx="4939">
                  <c:v>0.4</c:v>
                </c:pt>
                <c:pt idx="4940">
                  <c:v>0.2</c:v>
                </c:pt>
                <c:pt idx="4941">
                  <c:v>0.2</c:v>
                </c:pt>
                <c:pt idx="4942">
                  <c:v>0.2</c:v>
                </c:pt>
                <c:pt idx="4943">
                  <c:v>0.4</c:v>
                </c:pt>
                <c:pt idx="4944">
                  <c:v>0.4</c:v>
                </c:pt>
                <c:pt idx="4945">
                  <c:v>0.4</c:v>
                </c:pt>
                <c:pt idx="4946">
                  <c:v>0.4</c:v>
                </c:pt>
                <c:pt idx="4947">
                  <c:v>0.4</c:v>
                </c:pt>
                <c:pt idx="4948">
                  <c:v>0.2</c:v>
                </c:pt>
                <c:pt idx="4949">
                  <c:v>0.4</c:v>
                </c:pt>
                <c:pt idx="4950">
                  <c:v>0.4</c:v>
                </c:pt>
                <c:pt idx="4951">
                  <c:v>0.2</c:v>
                </c:pt>
                <c:pt idx="4952">
                  <c:v>0.2</c:v>
                </c:pt>
                <c:pt idx="4953">
                  <c:v>0.2</c:v>
                </c:pt>
                <c:pt idx="4954">
                  <c:v>0.2</c:v>
                </c:pt>
                <c:pt idx="4955">
                  <c:v>0.2</c:v>
                </c:pt>
                <c:pt idx="4956">
                  <c:v>0.2</c:v>
                </c:pt>
                <c:pt idx="4957">
                  <c:v>0.2</c:v>
                </c:pt>
                <c:pt idx="4958">
                  <c:v>0.2</c:v>
                </c:pt>
                <c:pt idx="4959">
                  <c:v>0.2</c:v>
                </c:pt>
                <c:pt idx="4960">
                  <c:v>0.2</c:v>
                </c:pt>
                <c:pt idx="4961">
                  <c:v>0.2</c:v>
                </c:pt>
                <c:pt idx="4962">
                  <c:v>0.2</c:v>
                </c:pt>
                <c:pt idx="4963">
                  <c:v>0.2</c:v>
                </c:pt>
                <c:pt idx="4964">
                  <c:v>0.2</c:v>
                </c:pt>
                <c:pt idx="4965">
                  <c:v>0.2</c:v>
                </c:pt>
                <c:pt idx="4966">
                  <c:v>0.2</c:v>
                </c:pt>
                <c:pt idx="4967">
                  <c:v>0.2</c:v>
                </c:pt>
                <c:pt idx="4968">
                  <c:v>0.2</c:v>
                </c:pt>
                <c:pt idx="4969">
                  <c:v>0.2</c:v>
                </c:pt>
                <c:pt idx="4970">
                  <c:v>0.2</c:v>
                </c:pt>
                <c:pt idx="4971">
                  <c:v>0.2</c:v>
                </c:pt>
                <c:pt idx="4972">
                  <c:v>0.2</c:v>
                </c:pt>
                <c:pt idx="4973">
                  <c:v>0.2</c:v>
                </c:pt>
                <c:pt idx="4974">
                  <c:v>0.2</c:v>
                </c:pt>
                <c:pt idx="4975">
                  <c:v>0.2</c:v>
                </c:pt>
                <c:pt idx="4976">
                  <c:v>0.2</c:v>
                </c:pt>
                <c:pt idx="4977">
                  <c:v>0.2</c:v>
                </c:pt>
                <c:pt idx="4978">
                  <c:v>0.2</c:v>
                </c:pt>
                <c:pt idx="4979">
                  <c:v>0.2</c:v>
                </c:pt>
                <c:pt idx="4980">
                  <c:v>0.2</c:v>
                </c:pt>
                <c:pt idx="4981">
                  <c:v>0.2</c:v>
                </c:pt>
                <c:pt idx="4982">
                  <c:v>0.2</c:v>
                </c:pt>
                <c:pt idx="4983">
                  <c:v>0.2</c:v>
                </c:pt>
                <c:pt idx="4984">
                  <c:v>0.2</c:v>
                </c:pt>
                <c:pt idx="4985">
                  <c:v>0.2</c:v>
                </c:pt>
                <c:pt idx="4986">
                  <c:v>0.2</c:v>
                </c:pt>
                <c:pt idx="4987">
                  <c:v>0.2</c:v>
                </c:pt>
                <c:pt idx="4988">
                  <c:v>0.2</c:v>
                </c:pt>
                <c:pt idx="4989">
                  <c:v>0.2</c:v>
                </c:pt>
                <c:pt idx="4990">
                  <c:v>0.2</c:v>
                </c:pt>
                <c:pt idx="4991">
                  <c:v>0.2</c:v>
                </c:pt>
                <c:pt idx="4992">
                  <c:v>0.2</c:v>
                </c:pt>
                <c:pt idx="4993">
                  <c:v>0.2</c:v>
                </c:pt>
                <c:pt idx="4994">
                  <c:v>0.2</c:v>
                </c:pt>
                <c:pt idx="4995">
                  <c:v>0.2</c:v>
                </c:pt>
                <c:pt idx="4996">
                  <c:v>0.2</c:v>
                </c:pt>
                <c:pt idx="4997">
                  <c:v>0.2</c:v>
                </c:pt>
                <c:pt idx="4998">
                  <c:v>0.2</c:v>
                </c:pt>
                <c:pt idx="4999">
                  <c:v>0.2</c:v>
                </c:pt>
                <c:pt idx="5000">
                  <c:v>0.2</c:v>
                </c:pt>
                <c:pt idx="5001">
                  <c:v>0.2</c:v>
                </c:pt>
                <c:pt idx="5002">
                  <c:v>0.2</c:v>
                </c:pt>
                <c:pt idx="5003">
                  <c:v>0.2</c:v>
                </c:pt>
                <c:pt idx="5004">
                  <c:v>0.2</c:v>
                </c:pt>
                <c:pt idx="5005">
                  <c:v>0.2</c:v>
                </c:pt>
                <c:pt idx="5006">
                  <c:v>0.6</c:v>
                </c:pt>
                <c:pt idx="5007">
                  <c:v>0.6</c:v>
                </c:pt>
                <c:pt idx="5008">
                  <c:v>0.6</c:v>
                </c:pt>
                <c:pt idx="5009">
                  <c:v>0.6</c:v>
                </c:pt>
                <c:pt idx="5010">
                  <c:v>0.6</c:v>
                </c:pt>
                <c:pt idx="5011">
                  <c:v>0.6</c:v>
                </c:pt>
                <c:pt idx="5012">
                  <c:v>0.6</c:v>
                </c:pt>
                <c:pt idx="5013">
                  <c:v>0.6</c:v>
                </c:pt>
                <c:pt idx="5014">
                  <c:v>0.6</c:v>
                </c:pt>
                <c:pt idx="5015">
                  <c:v>0.6</c:v>
                </c:pt>
                <c:pt idx="5016">
                  <c:v>0.6</c:v>
                </c:pt>
                <c:pt idx="5017">
                  <c:v>0.6</c:v>
                </c:pt>
                <c:pt idx="5018">
                  <c:v>0.6</c:v>
                </c:pt>
                <c:pt idx="5019">
                  <c:v>0.6</c:v>
                </c:pt>
                <c:pt idx="5020">
                  <c:v>0.6</c:v>
                </c:pt>
                <c:pt idx="5021">
                  <c:v>0.6</c:v>
                </c:pt>
                <c:pt idx="5022">
                  <c:v>0.6</c:v>
                </c:pt>
                <c:pt idx="5023">
                  <c:v>0.6</c:v>
                </c:pt>
                <c:pt idx="5024">
                  <c:v>0.6</c:v>
                </c:pt>
                <c:pt idx="5025">
                  <c:v>0.6</c:v>
                </c:pt>
                <c:pt idx="5026">
                  <c:v>0.6</c:v>
                </c:pt>
                <c:pt idx="5027">
                  <c:v>0.6</c:v>
                </c:pt>
                <c:pt idx="5028">
                  <c:v>0.6</c:v>
                </c:pt>
                <c:pt idx="5029">
                  <c:v>0.6</c:v>
                </c:pt>
                <c:pt idx="5030">
                  <c:v>0.6</c:v>
                </c:pt>
                <c:pt idx="5031">
                  <c:v>0.6</c:v>
                </c:pt>
                <c:pt idx="5032">
                  <c:v>0.6</c:v>
                </c:pt>
                <c:pt idx="5033">
                  <c:v>0.6</c:v>
                </c:pt>
                <c:pt idx="5034">
                  <c:v>0.6</c:v>
                </c:pt>
                <c:pt idx="5035">
                  <c:v>0.6</c:v>
                </c:pt>
                <c:pt idx="5036">
                  <c:v>0.6</c:v>
                </c:pt>
                <c:pt idx="5037">
                  <c:v>0.6</c:v>
                </c:pt>
                <c:pt idx="5038">
                  <c:v>0.6</c:v>
                </c:pt>
                <c:pt idx="5039">
                  <c:v>0.6</c:v>
                </c:pt>
                <c:pt idx="5040">
                  <c:v>0.6</c:v>
                </c:pt>
                <c:pt idx="5041">
                  <c:v>0.2</c:v>
                </c:pt>
                <c:pt idx="5042">
                  <c:v>0.2</c:v>
                </c:pt>
                <c:pt idx="5043">
                  <c:v>0.6</c:v>
                </c:pt>
                <c:pt idx="5044">
                  <c:v>0.2</c:v>
                </c:pt>
                <c:pt idx="5045">
                  <c:v>0.2</c:v>
                </c:pt>
                <c:pt idx="5046">
                  <c:v>0.6</c:v>
                </c:pt>
                <c:pt idx="5047">
                  <c:v>0.6</c:v>
                </c:pt>
                <c:pt idx="5048">
                  <c:v>0.2</c:v>
                </c:pt>
                <c:pt idx="5049">
                  <c:v>0.2</c:v>
                </c:pt>
                <c:pt idx="5050">
                  <c:v>0.6</c:v>
                </c:pt>
                <c:pt idx="5051">
                  <c:v>0.6</c:v>
                </c:pt>
                <c:pt idx="5052">
                  <c:v>0.6</c:v>
                </c:pt>
                <c:pt idx="5053">
                  <c:v>0.6</c:v>
                </c:pt>
                <c:pt idx="5054">
                  <c:v>0.6</c:v>
                </c:pt>
                <c:pt idx="5055">
                  <c:v>0.2</c:v>
                </c:pt>
                <c:pt idx="5056">
                  <c:v>0.2</c:v>
                </c:pt>
                <c:pt idx="5057">
                  <c:v>0.6</c:v>
                </c:pt>
                <c:pt idx="5058">
                  <c:v>0.2</c:v>
                </c:pt>
                <c:pt idx="5059">
                  <c:v>0.6</c:v>
                </c:pt>
                <c:pt idx="5060">
                  <c:v>0.2</c:v>
                </c:pt>
                <c:pt idx="5061">
                  <c:v>0.6</c:v>
                </c:pt>
                <c:pt idx="5062">
                  <c:v>0.6</c:v>
                </c:pt>
                <c:pt idx="5063">
                  <c:v>0.6</c:v>
                </c:pt>
                <c:pt idx="5064">
                  <c:v>0.6</c:v>
                </c:pt>
                <c:pt idx="5065">
                  <c:v>0.2</c:v>
                </c:pt>
                <c:pt idx="5066">
                  <c:v>0.6</c:v>
                </c:pt>
                <c:pt idx="5067">
                  <c:v>0.2</c:v>
                </c:pt>
                <c:pt idx="5068">
                  <c:v>0.2</c:v>
                </c:pt>
                <c:pt idx="5069">
                  <c:v>0.2</c:v>
                </c:pt>
                <c:pt idx="5070">
                  <c:v>0.2</c:v>
                </c:pt>
                <c:pt idx="5071">
                  <c:v>0.2</c:v>
                </c:pt>
                <c:pt idx="5072">
                  <c:v>0.2</c:v>
                </c:pt>
                <c:pt idx="5073">
                  <c:v>0.2</c:v>
                </c:pt>
                <c:pt idx="5074">
                  <c:v>0.2</c:v>
                </c:pt>
                <c:pt idx="5075">
                  <c:v>0.2</c:v>
                </c:pt>
                <c:pt idx="5076">
                  <c:v>0.2</c:v>
                </c:pt>
                <c:pt idx="5077">
                  <c:v>0.2</c:v>
                </c:pt>
                <c:pt idx="5078">
                  <c:v>0.2</c:v>
                </c:pt>
                <c:pt idx="5079">
                  <c:v>0.2</c:v>
                </c:pt>
                <c:pt idx="5080">
                  <c:v>0.2</c:v>
                </c:pt>
                <c:pt idx="5081">
                  <c:v>0.2</c:v>
                </c:pt>
                <c:pt idx="5082">
                  <c:v>0.2</c:v>
                </c:pt>
                <c:pt idx="5083">
                  <c:v>0.2</c:v>
                </c:pt>
                <c:pt idx="5084">
                  <c:v>0.2</c:v>
                </c:pt>
                <c:pt idx="5085">
                  <c:v>0.2</c:v>
                </c:pt>
                <c:pt idx="5086">
                  <c:v>0.2</c:v>
                </c:pt>
                <c:pt idx="5087">
                  <c:v>0.2</c:v>
                </c:pt>
                <c:pt idx="5088">
                  <c:v>0.2</c:v>
                </c:pt>
                <c:pt idx="5089">
                  <c:v>0.2</c:v>
                </c:pt>
                <c:pt idx="5090">
                  <c:v>0.2</c:v>
                </c:pt>
                <c:pt idx="5091">
                  <c:v>0.2</c:v>
                </c:pt>
                <c:pt idx="5092">
                  <c:v>0.2</c:v>
                </c:pt>
                <c:pt idx="5093">
                  <c:v>0.2</c:v>
                </c:pt>
                <c:pt idx="5094">
                  <c:v>0.2</c:v>
                </c:pt>
                <c:pt idx="5095">
                  <c:v>0.2</c:v>
                </c:pt>
                <c:pt idx="5096">
                  <c:v>0.2</c:v>
                </c:pt>
                <c:pt idx="5097">
                  <c:v>0.2</c:v>
                </c:pt>
                <c:pt idx="5098">
                  <c:v>0</c:v>
                </c:pt>
                <c:pt idx="5099">
                  <c:v>0</c:v>
                </c:pt>
                <c:pt idx="5100">
                  <c:v>0</c:v>
                </c:pt>
                <c:pt idx="5101">
                  <c:v>0</c:v>
                </c:pt>
                <c:pt idx="5102">
                  <c:v>0</c:v>
                </c:pt>
                <c:pt idx="5103">
                  <c:v>0</c:v>
                </c:pt>
                <c:pt idx="5104">
                  <c:v>0</c:v>
                </c:pt>
                <c:pt idx="5105">
                  <c:v>0</c:v>
                </c:pt>
                <c:pt idx="5106">
                  <c:v>0</c:v>
                </c:pt>
                <c:pt idx="5107">
                  <c:v>0</c:v>
                </c:pt>
                <c:pt idx="5108">
                  <c:v>0.6</c:v>
                </c:pt>
                <c:pt idx="5109">
                  <c:v>0.6</c:v>
                </c:pt>
                <c:pt idx="5110">
                  <c:v>1</c:v>
                </c:pt>
                <c:pt idx="5111">
                  <c:v>1</c:v>
                </c:pt>
                <c:pt idx="5112">
                  <c:v>0.6</c:v>
                </c:pt>
                <c:pt idx="5113">
                  <c:v>1</c:v>
                </c:pt>
                <c:pt idx="5114">
                  <c:v>0.6</c:v>
                </c:pt>
                <c:pt idx="5115">
                  <c:v>0.2</c:v>
                </c:pt>
                <c:pt idx="5116">
                  <c:v>0.2</c:v>
                </c:pt>
                <c:pt idx="5117">
                  <c:v>0.2</c:v>
                </c:pt>
                <c:pt idx="5118">
                  <c:v>0.2</c:v>
                </c:pt>
                <c:pt idx="5119">
                  <c:v>0.2</c:v>
                </c:pt>
                <c:pt idx="5120">
                  <c:v>0.2</c:v>
                </c:pt>
                <c:pt idx="5121">
                  <c:v>0.2</c:v>
                </c:pt>
                <c:pt idx="5122">
                  <c:v>0.2</c:v>
                </c:pt>
                <c:pt idx="5123">
                  <c:v>0.2</c:v>
                </c:pt>
                <c:pt idx="5124">
                  <c:v>0.2</c:v>
                </c:pt>
                <c:pt idx="5125">
                  <c:v>0.2</c:v>
                </c:pt>
                <c:pt idx="5126">
                  <c:v>0.2</c:v>
                </c:pt>
                <c:pt idx="5127">
                  <c:v>0.2</c:v>
                </c:pt>
                <c:pt idx="5128">
                  <c:v>0.2</c:v>
                </c:pt>
                <c:pt idx="5129">
                  <c:v>0.2</c:v>
                </c:pt>
                <c:pt idx="5130">
                  <c:v>0.2</c:v>
                </c:pt>
                <c:pt idx="5131">
                  <c:v>0.2</c:v>
                </c:pt>
                <c:pt idx="5132">
                  <c:v>0.2</c:v>
                </c:pt>
                <c:pt idx="5133">
                  <c:v>0.2</c:v>
                </c:pt>
                <c:pt idx="5134">
                  <c:v>0.2</c:v>
                </c:pt>
                <c:pt idx="5135">
                  <c:v>0.2</c:v>
                </c:pt>
                <c:pt idx="5136">
                  <c:v>0.2</c:v>
                </c:pt>
                <c:pt idx="5137">
                  <c:v>0.2</c:v>
                </c:pt>
                <c:pt idx="5138">
                  <c:v>0.2</c:v>
                </c:pt>
                <c:pt idx="5139">
                  <c:v>0.2</c:v>
                </c:pt>
                <c:pt idx="5140">
                  <c:v>0.2</c:v>
                </c:pt>
                <c:pt idx="5141">
                  <c:v>0.2</c:v>
                </c:pt>
                <c:pt idx="5142">
                  <c:v>0.2</c:v>
                </c:pt>
                <c:pt idx="5143">
                  <c:v>0.2</c:v>
                </c:pt>
                <c:pt idx="5144">
                  <c:v>0.2</c:v>
                </c:pt>
                <c:pt idx="5145">
                  <c:v>0.2</c:v>
                </c:pt>
                <c:pt idx="5146">
                  <c:v>0.2</c:v>
                </c:pt>
                <c:pt idx="5147">
                  <c:v>0.2</c:v>
                </c:pt>
                <c:pt idx="5148">
                  <c:v>0.6</c:v>
                </c:pt>
                <c:pt idx="5149">
                  <c:v>0.6</c:v>
                </c:pt>
                <c:pt idx="5150">
                  <c:v>0.6</c:v>
                </c:pt>
                <c:pt idx="5151">
                  <c:v>0.2</c:v>
                </c:pt>
                <c:pt idx="5152">
                  <c:v>0.6</c:v>
                </c:pt>
                <c:pt idx="5153">
                  <c:v>0.6</c:v>
                </c:pt>
                <c:pt idx="5154">
                  <c:v>0.6</c:v>
                </c:pt>
                <c:pt idx="5155">
                  <c:v>0.6</c:v>
                </c:pt>
                <c:pt idx="5156">
                  <c:v>0.6</c:v>
                </c:pt>
                <c:pt idx="5157">
                  <c:v>0.6</c:v>
                </c:pt>
                <c:pt idx="5158">
                  <c:v>0.6</c:v>
                </c:pt>
                <c:pt idx="5159">
                  <c:v>0.6</c:v>
                </c:pt>
                <c:pt idx="5160">
                  <c:v>0.6</c:v>
                </c:pt>
                <c:pt idx="5161">
                  <c:v>0.6</c:v>
                </c:pt>
                <c:pt idx="5162">
                  <c:v>0.6</c:v>
                </c:pt>
                <c:pt idx="5163">
                  <c:v>0.6</c:v>
                </c:pt>
                <c:pt idx="5164">
                  <c:v>0.6</c:v>
                </c:pt>
                <c:pt idx="5165">
                  <c:v>0.6</c:v>
                </c:pt>
                <c:pt idx="5166">
                  <c:v>0.6</c:v>
                </c:pt>
                <c:pt idx="5167">
                  <c:v>0.2</c:v>
                </c:pt>
                <c:pt idx="5168">
                  <c:v>0.2</c:v>
                </c:pt>
                <c:pt idx="5169">
                  <c:v>0.2</c:v>
                </c:pt>
                <c:pt idx="5170">
                  <c:v>0.2</c:v>
                </c:pt>
                <c:pt idx="5171">
                  <c:v>0.2</c:v>
                </c:pt>
                <c:pt idx="5172">
                  <c:v>0.2</c:v>
                </c:pt>
                <c:pt idx="5173">
                  <c:v>0.2</c:v>
                </c:pt>
                <c:pt idx="5174">
                  <c:v>0.2</c:v>
                </c:pt>
                <c:pt idx="5175">
                  <c:v>0.2</c:v>
                </c:pt>
                <c:pt idx="5176">
                  <c:v>0.2</c:v>
                </c:pt>
                <c:pt idx="5177">
                  <c:v>0.2</c:v>
                </c:pt>
                <c:pt idx="5178">
                  <c:v>0.2</c:v>
                </c:pt>
                <c:pt idx="5179">
                  <c:v>0.2</c:v>
                </c:pt>
                <c:pt idx="5180">
                  <c:v>0.2</c:v>
                </c:pt>
                <c:pt idx="5181">
                  <c:v>0.2</c:v>
                </c:pt>
                <c:pt idx="5182">
                  <c:v>0.2</c:v>
                </c:pt>
                <c:pt idx="5183">
                  <c:v>0.2</c:v>
                </c:pt>
                <c:pt idx="5184">
                  <c:v>0.2</c:v>
                </c:pt>
                <c:pt idx="5185">
                  <c:v>0.2</c:v>
                </c:pt>
                <c:pt idx="5186">
                  <c:v>0.2</c:v>
                </c:pt>
                <c:pt idx="5187">
                  <c:v>0.2</c:v>
                </c:pt>
                <c:pt idx="5188">
                  <c:v>0.2</c:v>
                </c:pt>
                <c:pt idx="5189">
                  <c:v>0.2</c:v>
                </c:pt>
                <c:pt idx="5190">
                  <c:v>0.2</c:v>
                </c:pt>
                <c:pt idx="5191">
                  <c:v>0.2</c:v>
                </c:pt>
                <c:pt idx="5192">
                  <c:v>0.2</c:v>
                </c:pt>
                <c:pt idx="5193">
                  <c:v>0.2</c:v>
                </c:pt>
                <c:pt idx="5194">
                  <c:v>0.2</c:v>
                </c:pt>
                <c:pt idx="5195">
                  <c:v>0.2</c:v>
                </c:pt>
                <c:pt idx="5196">
                  <c:v>0.2</c:v>
                </c:pt>
                <c:pt idx="5197">
                  <c:v>0.2</c:v>
                </c:pt>
                <c:pt idx="5198">
                  <c:v>1</c:v>
                </c:pt>
                <c:pt idx="5199">
                  <c:v>1</c:v>
                </c:pt>
                <c:pt idx="5200">
                  <c:v>1</c:v>
                </c:pt>
                <c:pt idx="5201">
                  <c:v>0.2</c:v>
                </c:pt>
                <c:pt idx="5202">
                  <c:v>0.2</c:v>
                </c:pt>
                <c:pt idx="5203">
                  <c:v>0.2</c:v>
                </c:pt>
                <c:pt idx="5204">
                  <c:v>0.2</c:v>
                </c:pt>
                <c:pt idx="5205">
                  <c:v>0.2</c:v>
                </c:pt>
                <c:pt idx="5206">
                  <c:v>0.2</c:v>
                </c:pt>
                <c:pt idx="5207">
                  <c:v>0.2</c:v>
                </c:pt>
                <c:pt idx="5208">
                  <c:v>0.2</c:v>
                </c:pt>
                <c:pt idx="5209">
                  <c:v>0.2</c:v>
                </c:pt>
                <c:pt idx="5210">
                  <c:v>0.2</c:v>
                </c:pt>
                <c:pt idx="5211">
                  <c:v>0.2</c:v>
                </c:pt>
                <c:pt idx="5212">
                  <c:v>0.2</c:v>
                </c:pt>
                <c:pt idx="5213">
                  <c:v>0.6</c:v>
                </c:pt>
                <c:pt idx="5214">
                  <c:v>0.6</c:v>
                </c:pt>
                <c:pt idx="5215">
                  <c:v>0.2</c:v>
                </c:pt>
                <c:pt idx="5216">
                  <c:v>0.6</c:v>
                </c:pt>
                <c:pt idx="5217">
                  <c:v>0.2</c:v>
                </c:pt>
                <c:pt idx="5218">
                  <c:v>0.6</c:v>
                </c:pt>
                <c:pt idx="5219">
                  <c:v>0.2</c:v>
                </c:pt>
                <c:pt idx="5220">
                  <c:v>0.6</c:v>
                </c:pt>
                <c:pt idx="5221">
                  <c:v>0.6</c:v>
                </c:pt>
                <c:pt idx="5222">
                  <c:v>0.6</c:v>
                </c:pt>
                <c:pt idx="5223">
                  <c:v>0.6</c:v>
                </c:pt>
                <c:pt idx="5224">
                  <c:v>0.6</c:v>
                </c:pt>
                <c:pt idx="5225">
                  <c:v>0.2</c:v>
                </c:pt>
                <c:pt idx="5226">
                  <c:v>0.2</c:v>
                </c:pt>
                <c:pt idx="5227">
                  <c:v>0.2</c:v>
                </c:pt>
                <c:pt idx="5228">
                  <c:v>0.2</c:v>
                </c:pt>
                <c:pt idx="5229">
                  <c:v>0.2</c:v>
                </c:pt>
                <c:pt idx="5230">
                  <c:v>0.2</c:v>
                </c:pt>
                <c:pt idx="5231">
                  <c:v>0.2</c:v>
                </c:pt>
                <c:pt idx="5232">
                  <c:v>0.2</c:v>
                </c:pt>
                <c:pt idx="5233">
                  <c:v>0.2</c:v>
                </c:pt>
                <c:pt idx="5234">
                  <c:v>0.2</c:v>
                </c:pt>
                <c:pt idx="5235">
                  <c:v>0.6</c:v>
                </c:pt>
                <c:pt idx="5236">
                  <c:v>0.2</c:v>
                </c:pt>
                <c:pt idx="5237">
                  <c:v>0.2</c:v>
                </c:pt>
                <c:pt idx="5238">
                  <c:v>0.2</c:v>
                </c:pt>
                <c:pt idx="5239">
                  <c:v>0.2</c:v>
                </c:pt>
                <c:pt idx="5240">
                  <c:v>0.2</c:v>
                </c:pt>
                <c:pt idx="5241">
                  <c:v>0.2</c:v>
                </c:pt>
                <c:pt idx="5242">
                  <c:v>0.2</c:v>
                </c:pt>
                <c:pt idx="5243">
                  <c:v>0.6</c:v>
                </c:pt>
                <c:pt idx="5244">
                  <c:v>0.2</c:v>
                </c:pt>
                <c:pt idx="5245">
                  <c:v>0.2</c:v>
                </c:pt>
                <c:pt idx="5246">
                  <c:v>0.2</c:v>
                </c:pt>
                <c:pt idx="5247">
                  <c:v>0.2</c:v>
                </c:pt>
                <c:pt idx="5248">
                  <c:v>0.6</c:v>
                </c:pt>
                <c:pt idx="5249">
                  <c:v>0.2</c:v>
                </c:pt>
                <c:pt idx="5250">
                  <c:v>0.2</c:v>
                </c:pt>
                <c:pt idx="5251">
                  <c:v>0.2</c:v>
                </c:pt>
                <c:pt idx="5252">
                  <c:v>0.2</c:v>
                </c:pt>
                <c:pt idx="5253">
                  <c:v>0.6</c:v>
                </c:pt>
                <c:pt idx="5254">
                  <c:v>0.6</c:v>
                </c:pt>
                <c:pt idx="5255">
                  <c:v>0.6</c:v>
                </c:pt>
                <c:pt idx="5256">
                  <c:v>0.6</c:v>
                </c:pt>
                <c:pt idx="5257">
                  <c:v>0.6</c:v>
                </c:pt>
                <c:pt idx="5258">
                  <c:v>0.6</c:v>
                </c:pt>
                <c:pt idx="5259">
                  <c:v>0.6</c:v>
                </c:pt>
                <c:pt idx="5260">
                  <c:v>0.6</c:v>
                </c:pt>
                <c:pt idx="5261">
                  <c:v>0.6</c:v>
                </c:pt>
                <c:pt idx="5262">
                  <c:v>0.6</c:v>
                </c:pt>
                <c:pt idx="5263">
                  <c:v>0.6</c:v>
                </c:pt>
                <c:pt idx="5264">
                  <c:v>0.6</c:v>
                </c:pt>
                <c:pt idx="5265">
                  <c:v>0.6</c:v>
                </c:pt>
                <c:pt idx="5266">
                  <c:v>0.6</c:v>
                </c:pt>
                <c:pt idx="5267">
                  <c:v>0.6</c:v>
                </c:pt>
                <c:pt idx="5268">
                  <c:v>0.6</c:v>
                </c:pt>
                <c:pt idx="5269">
                  <c:v>0.6</c:v>
                </c:pt>
                <c:pt idx="5270">
                  <c:v>0.6</c:v>
                </c:pt>
                <c:pt idx="5271">
                  <c:v>0.6</c:v>
                </c:pt>
                <c:pt idx="5272">
                  <c:v>0.6</c:v>
                </c:pt>
                <c:pt idx="5273">
                  <c:v>0.6</c:v>
                </c:pt>
                <c:pt idx="5274">
                  <c:v>0.6</c:v>
                </c:pt>
                <c:pt idx="5275">
                  <c:v>0.6</c:v>
                </c:pt>
                <c:pt idx="5276">
                  <c:v>0.6</c:v>
                </c:pt>
                <c:pt idx="5277">
                  <c:v>0.6</c:v>
                </c:pt>
                <c:pt idx="5278">
                  <c:v>0.6</c:v>
                </c:pt>
                <c:pt idx="5279">
                  <c:v>0.6</c:v>
                </c:pt>
                <c:pt idx="5280">
                  <c:v>0.2</c:v>
                </c:pt>
                <c:pt idx="5281">
                  <c:v>0.2</c:v>
                </c:pt>
                <c:pt idx="5282">
                  <c:v>0.2</c:v>
                </c:pt>
                <c:pt idx="5283">
                  <c:v>0.2</c:v>
                </c:pt>
                <c:pt idx="5284">
                  <c:v>0.2</c:v>
                </c:pt>
                <c:pt idx="5285">
                  <c:v>0.2</c:v>
                </c:pt>
                <c:pt idx="5286">
                  <c:v>0.2</c:v>
                </c:pt>
                <c:pt idx="5287">
                  <c:v>0.2</c:v>
                </c:pt>
                <c:pt idx="5288">
                  <c:v>0.2</c:v>
                </c:pt>
                <c:pt idx="5289">
                  <c:v>0.2</c:v>
                </c:pt>
                <c:pt idx="5290">
                  <c:v>0.2</c:v>
                </c:pt>
                <c:pt idx="5291">
                  <c:v>0.2</c:v>
                </c:pt>
                <c:pt idx="5292">
                  <c:v>0.2</c:v>
                </c:pt>
                <c:pt idx="5293">
                  <c:v>0.2</c:v>
                </c:pt>
                <c:pt idx="5294">
                  <c:v>0.2</c:v>
                </c:pt>
                <c:pt idx="5295">
                  <c:v>0.2</c:v>
                </c:pt>
                <c:pt idx="5296">
                  <c:v>0.2</c:v>
                </c:pt>
                <c:pt idx="5297">
                  <c:v>0.2</c:v>
                </c:pt>
                <c:pt idx="5298">
                  <c:v>1</c:v>
                </c:pt>
                <c:pt idx="5299">
                  <c:v>1</c:v>
                </c:pt>
                <c:pt idx="5300">
                  <c:v>1</c:v>
                </c:pt>
                <c:pt idx="5301">
                  <c:v>0.6</c:v>
                </c:pt>
                <c:pt idx="5302">
                  <c:v>0.6</c:v>
                </c:pt>
                <c:pt idx="5303">
                  <c:v>0.6</c:v>
                </c:pt>
                <c:pt idx="5304">
                  <c:v>0.6</c:v>
                </c:pt>
                <c:pt idx="5305">
                  <c:v>0.6</c:v>
                </c:pt>
                <c:pt idx="5306">
                  <c:v>0.6</c:v>
                </c:pt>
                <c:pt idx="5307">
                  <c:v>0.6</c:v>
                </c:pt>
                <c:pt idx="5308">
                  <c:v>0.6</c:v>
                </c:pt>
                <c:pt idx="5309">
                  <c:v>0.6</c:v>
                </c:pt>
                <c:pt idx="5310">
                  <c:v>0.6</c:v>
                </c:pt>
                <c:pt idx="5311">
                  <c:v>1</c:v>
                </c:pt>
                <c:pt idx="5312">
                  <c:v>1</c:v>
                </c:pt>
                <c:pt idx="5313">
                  <c:v>1</c:v>
                </c:pt>
                <c:pt idx="5314">
                  <c:v>1</c:v>
                </c:pt>
                <c:pt idx="5315">
                  <c:v>1</c:v>
                </c:pt>
                <c:pt idx="5316">
                  <c:v>1</c:v>
                </c:pt>
                <c:pt idx="5317">
                  <c:v>1</c:v>
                </c:pt>
                <c:pt idx="5318">
                  <c:v>1</c:v>
                </c:pt>
                <c:pt idx="5319">
                  <c:v>1</c:v>
                </c:pt>
                <c:pt idx="5320">
                  <c:v>1</c:v>
                </c:pt>
                <c:pt idx="5321">
                  <c:v>1</c:v>
                </c:pt>
                <c:pt idx="5322">
                  <c:v>1</c:v>
                </c:pt>
                <c:pt idx="5323">
                  <c:v>1</c:v>
                </c:pt>
                <c:pt idx="5324">
                  <c:v>1</c:v>
                </c:pt>
                <c:pt idx="5325">
                  <c:v>1</c:v>
                </c:pt>
                <c:pt idx="5326">
                  <c:v>1</c:v>
                </c:pt>
                <c:pt idx="5327">
                  <c:v>1</c:v>
                </c:pt>
                <c:pt idx="5328">
                  <c:v>1</c:v>
                </c:pt>
                <c:pt idx="5329">
                  <c:v>1</c:v>
                </c:pt>
                <c:pt idx="5330">
                  <c:v>1</c:v>
                </c:pt>
                <c:pt idx="5331">
                  <c:v>1</c:v>
                </c:pt>
                <c:pt idx="5332">
                  <c:v>1</c:v>
                </c:pt>
                <c:pt idx="5333">
                  <c:v>1</c:v>
                </c:pt>
                <c:pt idx="5334">
                  <c:v>0.6</c:v>
                </c:pt>
                <c:pt idx="5335">
                  <c:v>1</c:v>
                </c:pt>
                <c:pt idx="5336">
                  <c:v>0.6</c:v>
                </c:pt>
                <c:pt idx="5337">
                  <c:v>1</c:v>
                </c:pt>
                <c:pt idx="5338">
                  <c:v>0.6</c:v>
                </c:pt>
                <c:pt idx="5339">
                  <c:v>1</c:v>
                </c:pt>
                <c:pt idx="5340">
                  <c:v>0.6</c:v>
                </c:pt>
                <c:pt idx="5341">
                  <c:v>0.6</c:v>
                </c:pt>
                <c:pt idx="5342">
                  <c:v>0.6</c:v>
                </c:pt>
                <c:pt idx="5343">
                  <c:v>1</c:v>
                </c:pt>
                <c:pt idx="5344">
                  <c:v>1</c:v>
                </c:pt>
                <c:pt idx="5345">
                  <c:v>0.6</c:v>
                </c:pt>
                <c:pt idx="5346">
                  <c:v>0.6</c:v>
                </c:pt>
                <c:pt idx="5347">
                  <c:v>0.6</c:v>
                </c:pt>
                <c:pt idx="5348">
                  <c:v>0.6</c:v>
                </c:pt>
                <c:pt idx="5349">
                  <c:v>0.6</c:v>
                </c:pt>
                <c:pt idx="5350">
                  <c:v>0.6</c:v>
                </c:pt>
                <c:pt idx="5351">
                  <c:v>1</c:v>
                </c:pt>
                <c:pt idx="5352">
                  <c:v>0.6</c:v>
                </c:pt>
                <c:pt idx="5353">
                  <c:v>0.6</c:v>
                </c:pt>
                <c:pt idx="5354">
                  <c:v>0.6</c:v>
                </c:pt>
                <c:pt idx="5355">
                  <c:v>0.6</c:v>
                </c:pt>
                <c:pt idx="5356">
                  <c:v>0.6</c:v>
                </c:pt>
                <c:pt idx="5357">
                  <c:v>0.6</c:v>
                </c:pt>
                <c:pt idx="5358">
                  <c:v>0.6</c:v>
                </c:pt>
                <c:pt idx="5359">
                  <c:v>0.6</c:v>
                </c:pt>
                <c:pt idx="5360">
                  <c:v>0.6</c:v>
                </c:pt>
                <c:pt idx="5361">
                  <c:v>0.6</c:v>
                </c:pt>
                <c:pt idx="5362">
                  <c:v>0.6</c:v>
                </c:pt>
                <c:pt idx="5363">
                  <c:v>0.6</c:v>
                </c:pt>
                <c:pt idx="5364">
                  <c:v>1</c:v>
                </c:pt>
                <c:pt idx="5365">
                  <c:v>0.6</c:v>
                </c:pt>
                <c:pt idx="5366">
                  <c:v>0.6</c:v>
                </c:pt>
                <c:pt idx="5367">
                  <c:v>0.6</c:v>
                </c:pt>
                <c:pt idx="5368">
                  <c:v>0.6</c:v>
                </c:pt>
                <c:pt idx="5369">
                  <c:v>0.6</c:v>
                </c:pt>
                <c:pt idx="5370">
                  <c:v>0.6</c:v>
                </c:pt>
                <c:pt idx="5371">
                  <c:v>1</c:v>
                </c:pt>
                <c:pt idx="5372">
                  <c:v>0.6</c:v>
                </c:pt>
                <c:pt idx="5373">
                  <c:v>0.6</c:v>
                </c:pt>
                <c:pt idx="5374">
                  <c:v>0.6</c:v>
                </c:pt>
                <c:pt idx="5375">
                  <c:v>0.6</c:v>
                </c:pt>
                <c:pt idx="5376">
                  <c:v>0.6</c:v>
                </c:pt>
                <c:pt idx="5377">
                  <c:v>0.6</c:v>
                </c:pt>
                <c:pt idx="5378">
                  <c:v>0.6</c:v>
                </c:pt>
                <c:pt idx="5379">
                  <c:v>0.6</c:v>
                </c:pt>
                <c:pt idx="5380">
                  <c:v>0.6</c:v>
                </c:pt>
                <c:pt idx="5381">
                  <c:v>0.6</c:v>
                </c:pt>
                <c:pt idx="5382">
                  <c:v>0.6</c:v>
                </c:pt>
                <c:pt idx="5383">
                  <c:v>0.6</c:v>
                </c:pt>
                <c:pt idx="5384">
                  <c:v>0.6</c:v>
                </c:pt>
                <c:pt idx="5385">
                  <c:v>1</c:v>
                </c:pt>
                <c:pt idx="5386">
                  <c:v>1</c:v>
                </c:pt>
                <c:pt idx="5387">
                  <c:v>1</c:v>
                </c:pt>
                <c:pt idx="5388">
                  <c:v>1</c:v>
                </c:pt>
                <c:pt idx="5389">
                  <c:v>1</c:v>
                </c:pt>
                <c:pt idx="5390">
                  <c:v>1</c:v>
                </c:pt>
                <c:pt idx="5391">
                  <c:v>0.6</c:v>
                </c:pt>
                <c:pt idx="5392">
                  <c:v>1</c:v>
                </c:pt>
                <c:pt idx="5393">
                  <c:v>0.6</c:v>
                </c:pt>
                <c:pt idx="5394">
                  <c:v>0.6</c:v>
                </c:pt>
                <c:pt idx="5395">
                  <c:v>0.6</c:v>
                </c:pt>
                <c:pt idx="5396">
                  <c:v>0.6</c:v>
                </c:pt>
                <c:pt idx="5397">
                  <c:v>1</c:v>
                </c:pt>
                <c:pt idx="5398">
                  <c:v>0.6</c:v>
                </c:pt>
                <c:pt idx="5399">
                  <c:v>0.6</c:v>
                </c:pt>
                <c:pt idx="5400">
                  <c:v>0.6</c:v>
                </c:pt>
                <c:pt idx="5401">
                  <c:v>0.6</c:v>
                </c:pt>
                <c:pt idx="5402">
                  <c:v>0.6</c:v>
                </c:pt>
                <c:pt idx="5403">
                  <c:v>0.6</c:v>
                </c:pt>
                <c:pt idx="5404">
                  <c:v>0.6</c:v>
                </c:pt>
                <c:pt idx="5405">
                  <c:v>0.6</c:v>
                </c:pt>
                <c:pt idx="5406">
                  <c:v>0.6</c:v>
                </c:pt>
                <c:pt idx="5407">
                  <c:v>0.6</c:v>
                </c:pt>
                <c:pt idx="5408">
                  <c:v>0.6</c:v>
                </c:pt>
                <c:pt idx="5409">
                  <c:v>0.6</c:v>
                </c:pt>
                <c:pt idx="5410">
                  <c:v>0.6</c:v>
                </c:pt>
                <c:pt idx="5411">
                  <c:v>0.6</c:v>
                </c:pt>
                <c:pt idx="5412">
                  <c:v>0.6</c:v>
                </c:pt>
                <c:pt idx="5413">
                  <c:v>0.6</c:v>
                </c:pt>
                <c:pt idx="5414">
                  <c:v>0.6</c:v>
                </c:pt>
                <c:pt idx="5415">
                  <c:v>0.6</c:v>
                </c:pt>
                <c:pt idx="5416">
                  <c:v>0.6</c:v>
                </c:pt>
                <c:pt idx="5417">
                  <c:v>0.6</c:v>
                </c:pt>
                <c:pt idx="5418">
                  <c:v>0.6</c:v>
                </c:pt>
                <c:pt idx="5419">
                  <c:v>0.6</c:v>
                </c:pt>
                <c:pt idx="5420">
                  <c:v>0.6</c:v>
                </c:pt>
                <c:pt idx="5421">
                  <c:v>1</c:v>
                </c:pt>
                <c:pt idx="5422">
                  <c:v>1</c:v>
                </c:pt>
                <c:pt idx="5423">
                  <c:v>1</c:v>
                </c:pt>
                <c:pt idx="5424">
                  <c:v>1</c:v>
                </c:pt>
                <c:pt idx="5425">
                  <c:v>1</c:v>
                </c:pt>
                <c:pt idx="5426">
                  <c:v>1</c:v>
                </c:pt>
                <c:pt idx="5427">
                  <c:v>0.6</c:v>
                </c:pt>
                <c:pt idx="5428">
                  <c:v>0.6</c:v>
                </c:pt>
                <c:pt idx="5429">
                  <c:v>0.6</c:v>
                </c:pt>
                <c:pt idx="5430">
                  <c:v>0.6</c:v>
                </c:pt>
                <c:pt idx="5431">
                  <c:v>0.6</c:v>
                </c:pt>
                <c:pt idx="5432">
                  <c:v>0.6</c:v>
                </c:pt>
                <c:pt idx="5433">
                  <c:v>1</c:v>
                </c:pt>
                <c:pt idx="5434">
                  <c:v>1</c:v>
                </c:pt>
                <c:pt idx="5435">
                  <c:v>0.6</c:v>
                </c:pt>
                <c:pt idx="5436">
                  <c:v>0.6</c:v>
                </c:pt>
                <c:pt idx="5437">
                  <c:v>0.6</c:v>
                </c:pt>
                <c:pt idx="5438">
                  <c:v>0.6</c:v>
                </c:pt>
                <c:pt idx="5439">
                  <c:v>0.6</c:v>
                </c:pt>
                <c:pt idx="5440">
                  <c:v>0.6</c:v>
                </c:pt>
                <c:pt idx="5441">
                  <c:v>0.6</c:v>
                </c:pt>
                <c:pt idx="5442">
                  <c:v>0.2</c:v>
                </c:pt>
                <c:pt idx="5443">
                  <c:v>1</c:v>
                </c:pt>
                <c:pt idx="5444">
                  <c:v>1</c:v>
                </c:pt>
                <c:pt idx="5445">
                  <c:v>0.6</c:v>
                </c:pt>
                <c:pt idx="5446">
                  <c:v>0.6</c:v>
                </c:pt>
                <c:pt idx="5447">
                  <c:v>1</c:v>
                </c:pt>
                <c:pt idx="5448">
                  <c:v>0.6</c:v>
                </c:pt>
                <c:pt idx="5449">
                  <c:v>0.6</c:v>
                </c:pt>
                <c:pt idx="5450">
                  <c:v>1</c:v>
                </c:pt>
                <c:pt idx="5451">
                  <c:v>1</c:v>
                </c:pt>
                <c:pt idx="5452">
                  <c:v>1</c:v>
                </c:pt>
                <c:pt idx="5453">
                  <c:v>1</c:v>
                </c:pt>
                <c:pt idx="5454">
                  <c:v>1</c:v>
                </c:pt>
                <c:pt idx="5455">
                  <c:v>0.6</c:v>
                </c:pt>
                <c:pt idx="5456">
                  <c:v>0.6</c:v>
                </c:pt>
                <c:pt idx="5457">
                  <c:v>1</c:v>
                </c:pt>
                <c:pt idx="5458">
                  <c:v>0.6</c:v>
                </c:pt>
                <c:pt idx="5459">
                  <c:v>0.6</c:v>
                </c:pt>
                <c:pt idx="5460">
                  <c:v>0.2</c:v>
                </c:pt>
                <c:pt idx="5461">
                  <c:v>0.6</c:v>
                </c:pt>
                <c:pt idx="5462">
                  <c:v>0.2</c:v>
                </c:pt>
                <c:pt idx="5463">
                  <c:v>0.2</c:v>
                </c:pt>
                <c:pt idx="5464">
                  <c:v>0.2</c:v>
                </c:pt>
                <c:pt idx="5465">
                  <c:v>0.2</c:v>
                </c:pt>
                <c:pt idx="5466">
                  <c:v>0.2</c:v>
                </c:pt>
                <c:pt idx="5467">
                  <c:v>0.2</c:v>
                </c:pt>
                <c:pt idx="5468">
                  <c:v>0.2</c:v>
                </c:pt>
                <c:pt idx="5469">
                  <c:v>0.6</c:v>
                </c:pt>
                <c:pt idx="5470">
                  <c:v>0.6</c:v>
                </c:pt>
                <c:pt idx="5471">
                  <c:v>0.6</c:v>
                </c:pt>
                <c:pt idx="5472">
                  <c:v>0.6</c:v>
                </c:pt>
                <c:pt idx="5473">
                  <c:v>0.6</c:v>
                </c:pt>
                <c:pt idx="5474">
                  <c:v>0.6</c:v>
                </c:pt>
                <c:pt idx="5475">
                  <c:v>0.6</c:v>
                </c:pt>
                <c:pt idx="5476">
                  <c:v>0.6</c:v>
                </c:pt>
                <c:pt idx="5477">
                  <c:v>0.6</c:v>
                </c:pt>
                <c:pt idx="5478">
                  <c:v>0.6</c:v>
                </c:pt>
                <c:pt idx="5479">
                  <c:v>0.6</c:v>
                </c:pt>
                <c:pt idx="5480">
                  <c:v>0.2</c:v>
                </c:pt>
                <c:pt idx="5481">
                  <c:v>0.2</c:v>
                </c:pt>
                <c:pt idx="5482">
                  <c:v>0.2</c:v>
                </c:pt>
                <c:pt idx="5483">
                  <c:v>0.2</c:v>
                </c:pt>
                <c:pt idx="5484">
                  <c:v>0.2</c:v>
                </c:pt>
                <c:pt idx="5485">
                  <c:v>0.2</c:v>
                </c:pt>
                <c:pt idx="5486">
                  <c:v>0.2</c:v>
                </c:pt>
                <c:pt idx="5487">
                  <c:v>0.2</c:v>
                </c:pt>
                <c:pt idx="5488">
                  <c:v>0.2</c:v>
                </c:pt>
                <c:pt idx="5489">
                  <c:v>0.2</c:v>
                </c:pt>
                <c:pt idx="5490">
                  <c:v>0.2</c:v>
                </c:pt>
                <c:pt idx="5491">
                  <c:v>0.2</c:v>
                </c:pt>
                <c:pt idx="5492">
                  <c:v>0.2</c:v>
                </c:pt>
                <c:pt idx="5493">
                  <c:v>0.2</c:v>
                </c:pt>
                <c:pt idx="5494">
                  <c:v>0.2</c:v>
                </c:pt>
                <c:pt idx="5495">
                  <c:v>0.2</c:v>
                </c:pt>
                <c:pt idx="5496">
                  <c:v>0.2</c:v>
                </c:pt>
                <c:pt idx="5497">
                  <c:v>1</c:v>
                </c:pt>
                <c:pt idx="5498">
                  <c:v>1</c:v>
                </c:pt>
                <c:pt idx="5499">
                  <c:v>1</c:v>
                </c:pt>
                <c:pt idx="5500">
                  <c:v>1</c:v>
                </c:pt>
                <c:pt idx="5501">
                  <c:v>1</c:v>
                </c:pt>
                <c:pt idx="5502">
                  <c:v>1</c:v>
                </c:pt>
                <c:pt idx="5503">
                  <c:v>1</c:v>
                </c:pt>
                <c:pt idx="5504">
                  <c:v>1</c:v>
                </c:pt>
                <c:pt idx="5505">
                  <c:v>1</c:v>
                </c:pt>
                <c:pt idx="5506">
                  <c:v>1</c:v>
                </c:pt>
                <c:pt idx="5507">
                  <c:v>1</c:v>
                </c:pt>
                <c:pt idx="5508">
                  <c:v>1</c:v>
                </c:pt>
                <c:pt idx="5509">
                  <c:v>1</c:v>
                </c:pt>
                <c:pt idx="5510">
                  <c:v>1</c:v>
                </c:pt>
                <c:pt idx="5511">
                  <c:v>1</c:v>
                </c:pt>
                <c:pt idx="5512">
                  <c:v>1</c:v>
                </c:pt>
                <c:pt idx="5513">
                  <c:v>1</c:v>
                </c:pt>
                <c:pt idx="5514">
                  <c:v>1</c:v>
                </c:pt>
                <c:pt idx="5515">
                  <c:v>1</c:v>
                </c:pt>
                <c:pt idx="5516">
                  <c:v>1</c:v>
                </c:pt>
                <c:pt idx="5517">
                  <c:v>1</c:v>
                </c:pt>
                <c:pt idx="5518">
                  <c:v>1</c:v>
                </c:pt>
                <c:pt idx="5519">
                  <c:v>0.2</c:v>
                </c:pt>
                <c:pt idx="5520">
                  <c:v>0.2</c:v>
                </c:pt>
                <c:pt idx="5521">
                  <c:v>0.2</c:v>
                </c:pt>
                <c:pt idx="5522">
                  <c:v>0.2</c:v>
                </c:pt>
                <c:pt idx="5523">
                  <c:v>0.2</c:v>
                </c:pt>
                <c:pt idx="5524">
                  <c:v>0.2</c:v>
                </c:pt>
                <c:pt idx="5525">
                  <c:v>0.2</c:v>
                </c:pt>
                <c:pt idx="5526">
                  <c:v>0.2</c:v>
                </c:pt>
                <c:pt idx="5527">
                  <c:v>0.2</c:v>
                </c:pt>
                <c:pt idx="5528">
                  <c:v>0.2</c:v>
                </c:pt>
                <c:pt idx="5529">
                  <c:v>0.2</c:v>
                </c:pt>
                <c:pt idx="5530">
                  <c:v>0.2</c:v>
                </c:pt>
                <c:pt idx="5531">
                  <c:v>0.2</c:v>
                </c:pt>
                <c:pt idx="5532">
                  <c:v>0.2</c:v>
                </c:pt>
                <c:pt idx="5533">
                  <c:v>0.2</c:v>
                </c:pt>
                <c:pt idx="5534">
                  <c:v>0.6</c:v>
                </c:pt>
                <c:pt idx="5535">
                  <c:v>0.6</c:v>
                </c:pt>
                <c:pt idx="5536">
                  <c:v>0.6</c:v>
                </c:pt>
                <c:pt idx="5537">
                  <c:v>0.6</c:v>
                </c:pt>
                <c:pt idx="5538">
                  <c:v>0.6</c:v>
                </c:pt>
                <c:pt idx="5539">
                  <c:v>0.6</c:v>
                </c:pt>
                <c:pt idx="5540">
                  <c:v>0.6</c:v>
                </c:pt>
                <c:pt idx="5541">
                  <c:v>0.6</c:v>
                </c:pt>
                <c:pt idx="5542">
                  <c:v>0.6</c:v>
                </c:pt>
                <c:pt idx="5543">
                  <c:v>0.6</c:v>
                </c:pt>
                <c:pt idx="5544">
                  <c:v>0.6</c:v>
                </c:pt>
                <c:pt idx="5545">
                  <c:v>0.6</c:v>
                </c:pt>
                <c:pt idx="5546">
                  <c:v>0.2</c:v>
                </c:pt>
                <c:pt idx="5547">
                  <c:v>0.2</c:v>
                </c:pt>
                <c:pt idx="5548">
                  <c:v>0.2</c:v>
                </c:pt>
                <c:pt idx="5549">
                  <c:v>0.2</c:v>
                </c:pt>
                <c:pt idx="5550">
                  <c:v>0.2</c:v>
                </c:pt>
                <c:pt idx="5551">
                  <c:v>0.2</c:v>
                </c:pt>
                <c:pt idx="5552">
                  <c:v>0.2</c:v>
                </c:pt>
                <c:pt idx="5553">
                  <c:v>0.2</c:v>
                </c:pt>
                <c:pt idx="5554">
                  <c:v>0.2</c:v>
                </c:pt>
                <c:pt idx="5555">
                  <c:v>0.2</c:v>
                </c:pt>
                <c:pt idx="5556">
                  <c:v>0.2</c:v>
                </c:pt>
                <c:pt idx="5557">
                  <c:v>0.2</c:v>
                </c:pt>
                <c:pt idx="5558">
                  <c:v>0.6</c:v>
                </c:pt>
                <c:pt idx="5559">
                  <c:v>0.6</c:v>
                </c:pt>
                <c:pt idx="5560">
                  <c:v>0.6</c:v>
                </c:pt>
                <c:pt idx="5561">
                  <c:v>0.6</c:v>
                </c:pt>
                <c:pt idx="5562">
                  <c:v>0.6</c:v>
                </c:pt>
                <c:pt idx="5563">
                  <c:v>0.6</c:v>
                </c:pt>
                <c:pt idx="5564">
                  <c:v>0.6</c:v>
                </c:pt>
                <c:pt idx="5565">
                  <c:v>0.6</c:v>
                </c:pt>
                <c:pt idx="5566">
                  <c:v>0.6</c:v>
                </c:pt>
                <c:pt idx="5567">
                  <c:v>0.6</c:v>
                </c:pt>
                <c:pt idx="5568">
                  <c:v>0.6</c:v>
                </c:pt>
                <c:pt idx="5569">
                  <c:v>0.6</c:v>
                </c:pt>
                <c:pt idx="5570">
                  <c:v>0.6</c:v>
                </c:pt>
                <c:pt idx="5571">
                  <c:v>0.6</c:v>
                </c:pt>
                <c:pt idx="5572">
                  <c:v>0.6</c:v>
                </c:pt>
                <c:pt idx="5573">
                  <c:v>0.6</c:v>
                </c:pt>
                <c:pt idx="5574">
                  <c:v>0.6</c:v>
                </c:pt>
                <c:pt idx="5575">
                  <c:v>0.6</c:v>
                </c:pt>
                <c:pt idx="5576">
                  <c:v>0.6</c:v>
                </c:pt>
                <c:pt idx="5577">
                  <c:v>0.6</c:v>
                </c:pt>
                <c:pt idx="5578">
                  <c:v>0.6</c:v>
                </c:pt>
                <c:pt idx="5579">
                  <c:v>0.6</c:v>
                </c:pt>
                <c:pt idx="5580">
                  <c:v>0.6</c:v>
                </c:pt>
                <c:pt idx="5581">
                  <c:v>0.6</c:v>
                </c:pt>
                <c:pt idx="5582">
                  <c:v>0.6</c:v>
                </c:pt>
                <c:pt idx="5583">
                  <c:v>0.6</c:v>
                </c:pt>
                <c:pt idx="5584">
                  <c:v>0.6</c:v>
                </c:pt>
                <c:pt idx="5585">
                  <c:v>0.6</c:v>
                </c:pt>
                <c:pt idx="5586">
                  <c:v>0.6</c:v>
                </c:pt>
                <c:pt idx="5587">
                  <c:v>0.6</c:v>
                </c:pt>
                <c:pt idx="5588">
                  <c:v>0.6</c:v>
                </c:pt>
                <c:pt idx="5589">
                  <c:v>0.6</c:v>
                </c:pt>
                <c:pt idx="5590">
                  <c:v>0.6</c:v>
                </c:pt>
                <c:pt idx="5591">
                  <c:v>0.6</c:v>
                </c:pt>
                <c:pt idx="5592">
                  <c:v>0.6</c:v>
                </c:pt>
                <c:pt idx="5593">
                  <c:v>0.6</c:v>
                </c:pt>
                <c:pt idx="5594">
                  <c:v>0.6</c:v>
                </c:pt>
                <c:pt idx="5595">
                  <c:v>0.6</c:v>
                </c:pt>
                <c:pt idx="5596">
                  <c:v>0.6</c:v>
                </c:pt>
                <c:pt idx="5597">
                  <c:v>0.2</c:v>
                </c:pt>
                <c:pt idx="5598">
                  <c:v>0.2</c:v>
                </c:pt>
                <c:pt idx="5599">
                  <c:v>0.2</c:v>
                </c:pt>
                <c:pt idx="5600">
                  <c:v>0.2</c:v>
                </c:pt>
                <c:pt idx="5601">
                  <c:v>0.6</c:v>
                </c:pt>
                <c:pt idx="5602">
                  <c:v>0.2</c:v>
                </c:pt>
                <c:pt idx="5603">
                  <c:v>0.2</c:v>
                </c:pt>
                <c:pt idx="5604">
                  <c:v>0.2</c:v>
                </c:pt>
                <c:pt idx="5605">
                  <c:v>0.6</c:v>
                </c:pt>
                <c:pt idx="5606">
                  <c:v>0.6</c:v>
                </c:pt>
                <c:pt idx="5607">
                  <c:v>0.6</c:v>
                </c:pt>
                <c:pt idx="5608">
                  <c:v>0.6</c:v>
                </c:pt>
                <c:pt idx="5609">
                  <c:v>0.6</c:v>
                </c:pt>
                <c:pt idx="5610">
                  <c:v>0.6</c:v>
                </c:pt>
                <c:pt idx="5611">
                  <c:v>0.6</c:v>
                </c:pt>
                <c:pt idx="5612">
                  <c:v>0.6</c:v>
                </c:pt>
                <c:pt idx="5613">
                  <c:v>0.6</c:v>
                </c:pt>
                <c:pt idx="5614">
                  <c:v>0.6</c:v>
                </c:pt>
                <c:pt idx="5615">
                  <c:v>0.6</c:v>
                </c:pt>
                <c:pt idx="5616">
                  <c:v>0.6</c:v>
                </c:pt>
                <c:pt idx="5617">
                  <c:v>1</c:v>
                </c:pt>
                <c:pt idx="5618">
                  <c:v>1</c:v>
                </c:pt>
                <c:pt idx="5619">
                  <c:v>1</c:v>
                </c:pt>
                <c:pt idx="5620">
                  <c:v>0.6</c:v>
                </c:pt>
                <c:pt idx="5621">
                  <c:v>0.6</c:v>
                </c:pt>
                <c:pt idx="5622">
                  <c:v>1</c:v>
                </c:pt>
                <c:pt idx="5623">
                  <c:v>0.6</c:v>
                </c:pt>
                <c:pt idx="5624">
                  <c:v>0.2</c:v>
                </c:pt>
                <c:pt idx="5625">
                  <c:v>0.2</c:v>
                </c:pt>
                <c:pt idx="5626">
                  <c:v>0.2</c:v>
                </c:pt>
                <c:pt idx="5627">
                  <c:v>0.2</c:v>
                </c:pt>
                <c:pt idx="5628">
                  <c:v>0.2</c:v>
                </c:pt>
                <c:pt idx="5629">
                  <c:v>0.2</c:v>
                </c:pt>
                <c:pt idx="5630">
                  <c:v>0.2</c:v>
                </c:pt>
                <c:pt idx="5631">
                  <c:v>0.2</c:v>
                </c:pt>
                <c:pt idx="5632">
                  <c:v>0.2</c:v>
                </c:pt>
                <c:pt idx="5633">
                  <c:v>0.2</c:v>
                </c:pt>
                <c:pt idx="5634">
                  <c:v>0.2</c:v>
                </c:pt>
                <c:pt idx="5635">
                  <c:v>0.2</c:v>
                </c:pt>
                <c:pt idx="5636">
                  <c:v>0.2</c:v>
                </c:pt>
                <c:pt idx="5637">
                  <c:v>0.2</c:v>
                </c:pt>
                <c:pt idx="5638">
                  <c:v>0.2</c:v>
                </c:pt>
                <c:pt idx="5639">
                  <c:v>0.2</c:v>
                </c:pt>
                <c:pt idx="5640">
                  <c:v>0.2</c:v>
                </c:pt>
                <c:pt idx="5641">
                  <c:v>0.2</c:v>
                </c:pt>
                <c:pt idx="5642">
                  <c:v>0.2</c:v>
                </c:pt>
                <c:pt idx="5643">
                  <c:v>0.2</c:v>
                </c:pt>
                <c:pt idx="5644">
                  <c:v>0.6</c:v>
                </c:pt>
                <c:pt idx="5645">
                  <c:v>0.6</c:v>
                </c:pt>
                <c:pt idx="5646">
                  <c:v>0.6</c:v>
                </c:pt>
                <c:pt idx="5647">
                  <c:v>0.6</c:v>
                </c:pt>
                <c:pt idx="5648">
                  <c:v>0.6</c:v>
                </c:pt>
                <c:pt idx="5649">
                  <c:v>0.6</c:v>
                </c:pt>
                <c:pt idx="5650">
                  <c:v>0.6</c:v>
                </c:pt>
                <c:pt idx="5651">
                  <c:v>0.6</c:v>
                </c:pt>
                <c:pt idx="5652">
                  <c:v>0.6</c:v>
                </c:pt>
                <c:pt idx="5653">
                  <c:v>0.6</c:v>
                </c:pt>
                <c:pt idx="5654">
                  <c:v>0.6</c:v>
                </c:pt>
                <c:pt idx="5655">
                  <c:v>0.6</c:v>
                </c:pt>
                <c:pt idx="5656">
                  <c:v>0.6</c:v>
                </c:pt>
                <c:pt idx="5657">
                  <c:v>0.6</c:v>
                </c:pt>
                <c:pt idx="5658">
                  <c:v>0.6</c:v>
                </c:pt>
                <c:pt idx="5659">
                  <c:v>0.6</c:v>
                </c:pt>
                <c:pt idx="5660">
                  <c:v>0.6</c:v>
                </c:pt>
                <c:pt idx="5661">
                  <c:v>0.6</c:v>
                </c:pt>
                <c:pt idx="5662">
                  <c:v>0.6</c:v>
                </c:pt>
                <c:pt idx="5663">
                  <c:v>0.6</c:v>
                </c:pt>
                <c:pt idx="5664">
                  <c:v>0.6</c:v>
                </c:pt>
                <c:pt idx="5665">
                  <c:v>0.6</c:v>
                </c:pt>
                <c:pt idx="5666">
                  <c:v>0.6</c:v>
                </c:pt>
                <c:pt idx="5667">
                  <c:v>0.6</c:v>
                </c:pt>
                <c:pt idx="5668">
                  <c:v>0.6</c:v>
                </c:pt>
                <c:pt idx="5669">
                  <c:v>0.6</c:v>
                </c:pt>
                <c:pt idx="5670">
                  <c:v>0.6</c:v>
                </c:pt>
                <c:pt idx="5671">
                  <c:v>0.6</c:v>
                </c:pt>
                <c:pt idx="5672">
                  <c:v>0.6</c:v>
                </c:pt>
                <c:pt idx="5673">
                  <c:v>0.6</c:v>
                </c:pt>
                <c:pt idx="5674">
                  <c:v>0.6</c:v>
                </c:pt>
                <c:pt idx="5675">
                  <c:v>0.6</c:v>
                </c:pt>
                <c:pt idx="5676">
                  <c:v>0.6</c:v>
                </c:pt>
                <c:pt idx="5677">
                  <c:v>0.2</c:v>
                </c:pt>
                <c:pt idx="5678">
                  <c:v>0.2</c:v>
                </c:pt>
                <c:pt idx="5679">
                  <c:v>0.2</c:v>
                </c:pt>
                <c:pt idx="5680">
                  <c:v>0.2</c:v>
                </c:pt>
                <c:pt idx="5681">
                  <c:v>0.2</c:v>
                </c:pt>
                <c:pt idx="5682">
                  <c:v>0.2</c:v>
                </c:pt>
                <c:pt idx="5683">
                  <c:v>0.2</c:v>
                </c:pt>
                <c:pt idx="5684">
                  <c:v>0.2</c:v>
                </c:pt>
                <c:pt idx="5685">
                  <c:v>0.2</c:v>
                </c:pt>
                <c:pt idx="5686">
                  <c:v>0.2</c:v>
                </c:pt>
                <c:pt idx="5687">
                  <c:v>0.2</c:v>
                </c:pt>
                <c:pt idx="5688">
                  <c:v>0.2</c:v>
                </c:pt>
                <c:pt idx="5689">
                  <c:v>0.2</c:v>
                </c:pt>
                <c:pt idx="5690">
                  <c:v>0.2</c:v>
                </c:pt>
                <c:pt idx="5691">
                  <c:v>0.2</c:v>
                </c:pt>
                <c:pt idx="5692">
                  <c:v>0.2</c:v>
                </c:pt>
                <c:pt idx="5693">
                  <c:v>1</c:v>
                </c:pt>
                <c:pt idx="5694">
                  <c:v>0.6</c:v>
                </c:pt>
                <c:pt idx="5695">
                  <c:v>0.6</c:v>
                </c:pt>
                <c:pt idx="5696">
                  <c:v>0.6</c:v>
                </c:pt>
                <c:pt idx="5697">
                  <c:v>0.6</c:v>
                </c:pt>
                <c:pt idx="5698">
                  <c:v>0.6</c:v>
                </c:pt>
                <c:pt idx="5699">
                  <c:v>0.6</c:v>
                </c:pt>
                <c:pt idx="5700">
                  <c:v>0.6</c:v>
                </c:pt>
                <c:pt idx="5701">
                  <c:v>0.6</c:v>
                </c:pt>
                <c:pt idx="5702">
                  <c:v>0.6</c:v>
                </c:pt>
                <c:pt idx="5703">
                  <c:v>0.6</c:v>
                </c:pt>
                <c:pt idx="5704">
                  <c:v>0.6</c:v>
                </c:pt>
                <c:pt idx="5705">
                  <c:v>0.6</c:v>
                </c:pt>
                <c:pt idx="5706">
                  <c:v>0.6</c:v>
                </c:pt>
                <c:pt idx="5707">
                  <c:v>0.6</c:v>
                </c:pt>
                <c:pt idx="5708">
                  <c:v>0.6</c:v>
                </c:pt>
                <c:pt idx="5709">
                  <c:v>0.6</c:v>
                </c:pt>
                <c:pt idx="5710">
                  <c:v>0.6</c:v>
                </c:pt>
                <c:pt idx="5711">
                  <c:v>0.6</c:v>
                </c:pt>
                <c:pt idx="5712">
                  <c:v>0.6</c:v>
                </c:pt>
                <c:pt idx="5713">
                  <c:v>0.6</c:v>
                </c:pt>
                <c:pt idx="5714">
                  <c:v>0.6</c:v>
                </c:pt>
                <c:pt idx="5715">
                  <c:v>0.6</c:v>
                </c:pt>
                <c:pt idx="5716">
                  <c:v>0.6</c:v>
                </c:pt>
                <c:pt idx="5717">
                  <c:v>0.6</c:v>
                </c:pt>
                <c:pt idx="5718">
                  <c:v>0.6</c:v>
                </c:pt>
                <c:pt idx="5719">
                  <c:v>0.6</c:v>
                </c:pt>
                <c:pt idx="5720">
                  <c:v>0.6</c:v>
                </c:pt>
                <c:pt idx="5721">
                  <c:v>0.6</c:v>
                </c:pt>
                <c:pt idx="5722">
                  <c:v>0.6</c:v>
                </c:pt>
                <c:pt idx="5723">
                  <c:v>0.6</c:v>
                </c:pt>
                <c:pt idx="5724">
                  <c:v>1</c:v>
                </c:pt>
                <c:pt idx="5725">
                  <c:v>0.6</c:v>
                </c:pt>
                <c:pt idx="5726">
                  <c:v>0.6</c:v>
                </c:pt>
                <c:pt idx="5727">
                  <c:v>1</c:v>
                </c:pt>
                <c:pt idx="5728">
                  <c:v>0.6</c:v>
                </c:pt>
                <c:pt idx="5729">
                  <c:v>0.6</c:v>
                </c:pt>
                <c:pt idx="5730">
                  <c:v>0.6</c:v>
                </c:pt>
                <c:pt idx="5731">
                  <c:v>0.6</c:v>
                </c:pt>
                <c:pt idx="5732">
                  <c:v>0.6</c:v>
                </c:pt>
                <c:pt idx="5733">
                  <c:v>0.6</c:v>
                </c:pt>
                <c:pt idx="5734">
                  <c:v>0.6</c:v>
                </c:pt>
                <c:pt idx="5735">
                  <c:v>0.6</c:v>
                </c:pt>
                <c:pt idx="5736">
                  <c:v>0.6</c:v>
                </c:pt>
                <c:pt idx="5737">
                  <c:v>0.6</c:v>
                </c:pt>
                <c:pt idx="5738">
                  <c:v>0.6</c:v>
                </c:pt>
                <c:pt idx="5739">
                  <c:v>0.6</c:v>
                </c:pt>
                <c:pt idx="5740">
                  <c:v>0.6</c:v>
                </c:pt>
                <c:pt idx="5741">
                  <c:v>0.6</c:v>
                </c:pt>
                <c:pt idx="5742">
                  <c:v>0.6</c:v>
                </c:pt>
                <c:pt idx="5743">
                  <c:v>0.6</c:v>
                </c:pt>
                <c:pt idx="5744">
                  <c:v>0.6</c:v>
                </c:pt>
                <c:pt idx="5745">
                  <c:v>0.6</c:v>
                </c:pt>
                <c:pt idx="5746">
                  <c:v>0.6</c:v>
                </c:pt>
                <c:pt idx="5747">
                  <c:v>0.6</c:v>
                </c:pt>
                <c:pt idx="5748">
                  <c:v>0.6</c:v>
                </c:pt>
                <c:pt idx="5749">
                  <c:v>0.6</c:v>
                </c:pt>
                <c:pt idx="5750">
                  <c:v>0.6</c:v>
                </c:pt>
                <c:pt idx="5751">
                  <c:v>0.6</c:v>
                </c:pt>
                <c:pt idx="5752">
                  <c:v>0.6</c:v>
                </c:pt>
                <c:pt idx="5753">
                  <c:v>0.6</c:v>
                </c:pt>
                <c:pt idx="5754">
                  <c:v>0.6</c:v>
                </c:pt>
                <c:pt idx="5755">
                  <c:v>0.6</c:v>
                </c:pt>
                <c:pt idx="5756">
                  <c:v>0.6</c:v>
                </c:pt>
                <c:pt idx="5757">
                  <c:v>0.6</c:v>
                </c:pt>
                <c:pt idx="5758">
                  <c:v>0.6</c:v>
                </c:pt>
                <c:pt idx="5759">
                  <c:v>0.6</c:v>
                </c:pt>
                <c:pt idx="5760">
                  <c:v>0.6</c:v>
                </c:pt>
                <c:pt idx="5761">
                  <c:v>0.2</c:v>
                </c:pt>
                <c:pt idx="5762">
                  <c:v>0.2</c:v>
                </c:pt>
                <c:pt idx="5763">
                  <c:v>0.2</c:v>
                </c:pt>
                <c:pt idx="5764">
                  <c:v>0.2</c:v>
                </c:pt>
                <c:pt idx="5765">
                  <c:v>0.2</c:v>
                </c:pt>
                <c:pt idx="5766">
                  <c:v>0.2</c:v>
                </c:pt>
                <c:pt idx="5767">
                  <c:v>0.2</c:v>
                </c:pt>
                <c:pt idx="5768">
                  <c:v>0.2</c:v>
                </c:pt>
                <c:pt idx="5769">
                  <c:v>0.2</c:v>
                </c:pt>
                <c:pt idx="5770">
                  <c:v>0.2</c:v>
                </c:pt>
                <c:pt idx="5771">
                  <c:v>0.2</c:v>
                </c:pt>
                <c:pt idx="5772">
                  <c:v>0.2</c:v>
                </c:pt>
                <c:pt idx="5773">
                  <c:v>0.6</c:v>
                </c:pt>
                <c:pt idx="5774">
                  <c:v>0.6</c:v>
                </c:pt>
                <c:pt idx="5775">
                  <c:v>0.6</c:v>
                </c:pt>
                <c:pt idx="5776">
                  <c:v>0.6</c:v>
                </c:pt>
                <c:pt idx="5777">
                  <c:v>0.6</c:v>
                </c:pt>
                <c:pt idx="5778">
                  <c:v>0.6</c:v>
                </c:pt>
                <c:pt idx="5779">
                  <c:v>0.6</c:v>
                </c:pt>
                <c:pt idx="5780">
                  <c:v>0.6</c:v>
                </c:pt>
                <c:pt idx="5781">
                  <c:v>0.6</c:v>
                </c:pt>
                <c:pt idx="5782">
                  <c:v>0.6</c:v>
                </c:pt>
                <c:pt idx="5783">
                  <c:v>0.6</c:v>
                </c:pt>
                <c:pt idx="5784">
                  <c:v>0.6</c:v>
                </c:pt>
                <c:pt idx="5785">
                  <c:v>0.6</c:v>
                </c:pt>
                <c:pt idx="5786">
                  <c:v>0.2</c:v>
                </c:pt>
                <c:pt idx="5787">
                  <c:v>0.6</c:v>
                </c:pt>
                <c:pt idx="5788">
                  <c:v>0.6</c:v>
                </c:pt>
                <c:pt idx="5789">
                  <c:v>0.6</c:v>
                </c:pt>
                <c:pt idx="5790">
                  <c:v>0.6</c:v>
                </c:pt>
                <c:pt idx="5791">
                  <c:v>0.6</c:v>
                </c:pt>
                <c:pt idx="5792">
                  <c:v>0.2</c:v>
                </c:pt>
                <c:pt idx="5793">
                  <c:v>0.6</c:v>
                </c:pt>
                <c:pt idx="5794">
                  <c:v>0.2</c:v>
                </c:pt>
                <c:pt idx="5795">
                  <c:v>0.2</c:v>
                </c:pt>
                <c:pt idx="5796">
                  <c:v>0.6</c:v>
                </c:pt>
                <c:pt idx="5797">
                  <c:v>0.6</c:v>
                </c:pt>
                <c:pt idx="5798">
                  <c:v>0.6</c:v>
                </c:pt>
                <c:pt idx="5799">
                  <c:v>0.6</c:v>
                </c:pt>
                <c:pt idx="5800">
                  <c:v>0.6</c:v>
                </c:pt>
                <c:pt idx="5801">
                  <c:v>0.6</c:v>
                </c:pt>
                <c:pt idx="5802">
                  <c:v>0.6</c:v>
                </c:pt>
                <c:pt idx="5803">
                  <c:v>0.6</c:v>
                </c:pt>
                <c:pt idx="5804">
                  <c:v>0.6</c:v>
                </c:pt>
                <c:pt idx="5805">
                  <c:v>0.2</c:v>
                </c:pt>
                <c:pt idx="5806">
                  <c:v>0.6</c:v>
                </c:pt>
                <c:pt idx="5807">
                  <c:v>0.6</c:v>
                </c:pt>
                <c:pt idx="5808">
                  <c:v>0.2</c:v>
                </c:pt>
                <c:pt idx="5809">
                  <c:v>0.2</c:v>
                </c:pt>
                <c:pt idx="5810">
                  <c:v>0.2</c:v>
                </c:pt>
                <c:pt idx="5811">
                  <c:v>0.2</c:v>
                </c:pt>
                <c:pt idx="5812">
                  <c:v>0.2</c:v>
                </c:pt>
                <c:pt idx="5813">
                  <c:v>0.2</c:v>
                </c:pt>
                <c:pt idx="5814">
                  <c:v>0.2</c:v>
                </c:pt>
                <c:pt idx="5815">
                  <c:v>0.2</c:v>
                </c:pt>
                <c:pt idx="5816">
                  <c:v>0.2</c:v>
                </c:pt>
                <c:pt idx="5817">
                  <c:v>0.2</c:v>
                </c:pt>
                <c:pt idx="5818">
                  <c:v>0.2</c:v>
                </c:pt>
                <c:pt idx="5819">
                  <c:v>0.2</c:v>
                </c:pt>
                <c:pt idx="5820">
                  <c:v>0.2</c:v>
                </c:pt>
                <c:pt idx="5821">
                  <c:v>0.2</c:v>
                </c:pt>
                <c:pt idx="5822">
                  <c:v>0.2</c:v>
                </c:pt>
                <c:pt idx="5823">
                  <c:v>0.2</c:v>
                </c:pt>
                <c:pt idx="5824">
                  <c:v>0.2</c:v>
                </c:pt>
                <c:pt idx="5825">
                  <c:v>0.2</c:v>
                </c:pt>
                <c:pt idx="5826">
                  <c:v>0.2</c:v>
                </c:pt>
                <c:pt idx="5827">
                  <c:v>0.2</c:v>
                </c:pt>
                <c:pt idx="5828">
                  <c:v>0.2</c:v>
                </c:pt>
                <c:pt idx="5829">
                  <c:v>0.2</c:v>
                </c:pt>
                <c:pt idx="5830">
                  <c:v>0.2</c:v>
                </c:pt>
                <c:pt idx="5831">
                  <c:v>0.2</c:v>
                </c:pt>
                <c:pt idx="5832">
                  <c:v>0.2</c:v>
                </c:pt>
                <c:pt idx="5833">
                  <c:v>0.2</c:v>
                </c:pt>
                <c:pt idx="5834">
                  <c:v>0.2</c:v>
                </c:pt>
                <c:pt idx="5835">
                  <c:v>0.2</c:v>
                </c:pt>
                <c:pt idx="5836">
                  <c:v>0.2</c:v>
                </c:pt>
                <c:pt idx="5837">
                  <c:v>0.2</c:v>
                </c:pt>
                <c:pt idx="5838">
                  <c:v>0.6</c:v>
                </c:pt>
                <c:pt idx="5839">
                  <c:v>0.2</c:v>
                </c:pt>
                <c:pt idx="5840">
                  <c:v>0.6</c:v>
                </c:pt>
                <c:pt idx="5841">
                  <c:v>0.2</c:v>
                </c:pt>
                <c:pt idx="5842">
                  <c:v>0.6</c:v>
                </c:pt>
                <c:pt idx="5843">
                  <c:v>0.6</c:v>
                </c:pt>
                <c:pt idx="5844">
                  <c:v>0.2</c:v>
                </c:pt>
                <c:pt idx="5845">
                  <c:v>0.6</c:v>
                </c:pt>
                <c:pt idx="5846">
                  <c:v>0.6</c:v>
                </c:pt>
                <c:pt idx="5847">
                  <c:v>0.6</c:v>
                </c:pt>
                <c:pt idx="5848">
                  <c:v>0.6</c:v>
                </c:pt>
                <c:pt idx="5849">
                  <c:v>0.6</c:v>
                </c:pt>
                <c:pt idx="5850">
                  <c:v>0.6</c:v>
                </c:pt>
                <c:pt idx="5851">
                  <c:v>0.6</c:v>
                </c:pt>
                <c:pt idx="5852">
                  <c:v>0.6</c:v>
                </c:pt>
                <c:pt idx="5853">
                  <c:v>0.6</c:v>
                </c:pt>
                <c:pt idx="5854">
                  <c:v>0.6</c:v>
                </c:pt>
                <c:pt idx="5855">
                  <c:v>0.6</c:v>
                </c:pt>
                <c:pt idx="5856">
                  <c:v>0.6</c:v>
                </c:pt>
                <c:pt idx="5857">
                  <c:v>0.6</c:v>
                </c:pt>
                <c:pt idx="5858">
                  <c:v>0.6</c:v>
                </c:pt>
                <c:pt idx="5859">
                  <c:v>0.6</c:v>
                </c:pt>
                <c:pt idx="5860">
                  <c:v>0.6</c:v>
                </c:pt>
                <c:pt idx="5861">
                  <c:v>0.6</c:v>
                </c:pt>
                <c:pt idx="5862">
                  <c:v>0.6</c:v>
                </c:pt>
                <c:pt idx="5863">
                  <c:v>0.6</c:v>
                </c:pt>
                <c:pt idx="5864">
                  <c:v>0.6</c:v>
                </c:pt>
                <c:pt idx="5865">
                  <c:v>0.6</c:v>
                </c:pt>
                <c:pt idx="5866">
                  <c:v>0.6</c:v>
                </c:pt>
                <c:pt idx="5867">
                  <c:v>0.6</c:v>
                </c:pt>
                <c:pt idx="5868">
                  <c:v>0.6</c:v>
                </c:pt>
                <c:pt idx="5869">
                  <c:v>0.6</c:v>
                </c:pt>
                <c:pt idx="5870">
                  <c:v>0.6</c:v>
                </c:pt>
                <c:pt idx="5871">
                  <c:v>0.6</c:v>
                </c:pt>
                <c:pt idx="5872">
                  <c:v>0.6</c:v>
                </c:pt>
                <c:pt idx="5873">
                  <c:v>0.6</c:v>
                </c:pt>
                <c:pt idx="5874">
                  <c:v>0.6</c:v>
                </c:pt>
                <c:pt idx="5875">
                  <c:v>0.6</c:v>
                </c:pt>
                <c:pt idx="5876">
                  <c:v>0.6</c:v>
                </c:pt>
                <c:pt idx="5877">
                  <c:v>0.2</c:v>
                </c:pt>
                <c:pt idx="5878">
                  <c:v>0.2</c:v>
                </c:pt>
                <c:pt idx="5879">
                  <c:v>0.2</c:v>
                </c:pt>
                <c:pt idx="5880">
                  <c:v>0.2</c:v>
                </c:pt>
                <c:pt idx="5881">
                  <c:v>0.2</c:v>
                </c:pt>
                <c:pt idx="5882">
                  <c:v>0.2</c:v>
                </c:pt>
                <c:pt idx="5883">
                  <c:v>0.2</c:v>
                </c:pt>
                <c:pt idx="5884">
                  <c:v>0.2</c:v>
                </c:pt>
                <c:pt idx="5885">
                  <c:v>0.2</c:v>
                </c:pt>
                <c:pt idx="5886">
                  <c:v>0.2</c:v>
                </c:pt>
                <c:pt idx="5887">
                  <c:v>0.2</c:v>
                </c:pt>
                <c:pt idx="5888">
                  <c:v>0.2</c:v>
                </c:pt>
                <c:pt idx="5889">
                  <c:v>0.2</c:v>
                </c:pt>
                <c:pt idx="5890">
                  <c:v>0.2</c:v>
                </c:pt>
                <c:pt idx="5891">
                  <c:v>0.2</c:v>
                </c:pt>
                <c:pt idx="5892">
                  <c:v>0.2</c:v>
                </c:pt>
                <c:pt idx="5893">
                  <c:v>0.2</c:v>
                </c:pt>
                <c:pt idx="5894">
                  <c:v>0.2</c:v>
                </c:pt>
                <c:pt idx="5895">
                  <c:v>0.2</c:v>
                </c:pt>
                <c:pt idx="5896">
                  <c:v>0.2</c:v>
                </c:pt>
                <c:pt idx="5897">
                  <c:v>0.2</c:v>
                </c:pt>
                <c:pt idx="5898">
                  <c:v>0.2</c:v>
                </c:pt>
                <c:pt idx="5899">
                  <c:v>0.4</c:v>
                </c:pt>
                <c:pt idx="5900">
                  <c:v>0.4</c:v>
                </c:pt>
                <c:pt idx="5901">
                  <c:v>0.4</c:v>
                </c:pt>
                <c:pt idx="5902">
                  <c:v>0.4</c:v>
                </c:pt>
                <c:pt idx="5903">
                  <c:v>0.4</c:v>
                </c:pt>
                <c:pt idx="5904">
                  <c:v>0.4</c:v>
                </c:pt>
                <c:pt idx="5905">
                  <c:v>0.4</c:v>
                </c:pt>
                <c:pt idx="5906">
                  <c:v>0.4</c:v>
                </c:pt>
                <c:pt idx="5907">
                  <c:v>0.4</c:v>
                </c:pt>
                <c:pt idx="5908">
                  <c:v>0.4</c:v>
                </c:pt>
                <c:pt idx="5909">
                  <c:v>0.4</c:v>
                </c:pt>
                <c:pt idx="5910">
                  <c:v>0.4</c:v>
                </c:pt>
                <c:pt idx="5911">
                  <c:v>0.4</c:v>
                </c:pt>
                <c:pt idx="5912">
                  <c:v>0.4</c:v>
                </c:pt>
                <c:pt idx="5913">
                  <c:v>0.4</c:v>
                </c:pt>
                <c:pt idx="5914">
                  <c:v>0.4</c:v>
                </c:pt>
                <c:pt idx="5915">
                  <c:v>0.4</c:v>
                </c:pt>
                <c:pt idx="5916">
                  <c:v>0.4</c:v>
                </c:pt>
                <c:pt idx="5917">
                  <c:v>0.4</c:v>
                </c:pt>
                <c:pt idx="5918">
                  <c:v>0.4</c:v>
                </c:pt>
                <c:pt idx="5919">
                  <c:v>0.4</c:v>
                </c:pt>
                <c:pt idx="5920">
                  <c:v>0.4</c:v>
                </c:pt>
                <c:pt idx="5921">
                  <c:v>0.4</c:v>
                </c:pt>
                <c:pt idx="5922">
                  <c:v>0.4</c:v>
                </c:pt>
                <c:pt idx="5923">
                  <c:v>0.4</c:v>
                </c:pt>
                <c:pt idx="5924">
                  <c:v>0.4</c:v>
                </c:pt>
                <c:pt idx="5925">
                  <c:v>0.4</c:v>
                </c:pt>
                <c:pt idx="5926">
                  <c:v>0.4</c:v>
                </c:pt>
                <c:pt idx="5927">
                  <c:v>0.4</c:v>
                </c:pt>
                <c:pt idx="5928">
                  <c:v>0.4</c:v>
                </c:pt>
                <c:pt idx="5929">
                  <c:v>0.4</c:v>
                </c:pt>
                <c:pt idx="5930">
                  <c:v>0.4</c:v>
                </c:pt>
                <c:pt idx="5931">
                  <c:v>0.4</c:v>
                </c:pt>
                <c:pt idx="5932">
                  <c:v>0.4</c:v>
                </c:pt>
                <c:pt idx="5933">
                  <c:v>0.4</c:v>
                </c:pt>
                <c:pt idx="5934">
                  <c:v>0.4</c:v>
                </c:pt>
                <c:pt idx="5935">
                  <c:v>0.6</c:v>
                </c:pt>
                <c:pt idx="5936">
                  <c:v>0.6</c:v>
                </c:pt>
                <c:pt idx="5937">
                  <c:v>0.6</c:v>
                </c:pt>
                <c:pt idx="5938">
                  <c:v>0.6</c:v>
                </c:pt>
                <c:pt idx="5939">
                  <c:v>0.6</c:v>
                </c:pt>
                <c:pt idx="5940">
                  <c:v>0.6</c:v>
                </c:pt>
                <c:pt idx="5941">
                  <c:v>0.6</c:v>
                </c:pt>
                <c:pt idx="5942">
                  <c:v>0.6</c:v>
                </c:pt>
                <c:pt idx="5943">
                  <c:v>0.6</c:v>
                </c:pt>
                <c:pt idx="5944">
                  <c:v>0.6</c:v>
                </c:pt>
                <c:pt idx="5945">
                  <c:v>0.6</c:v>
                </c:pt>
                <c:pt idx="5946">
                  <c:v>0.6</c:v>
                </c:pt>
                <c:pt idx="5947">
                  <c:v>0.6</c:v>
                </c:pt>
                <c:pt idx="5948">
                  <c:v>0.6</c:v>
                </c:pt>
                <c:pt idx="5949">
                  <c:v>0.6</c:v>
                </c:pt>
                <c:pt idx="5950">
                  <c:v>0.6</c:v>
                </c:pt>
                <c:pt idx="5951">
                  <c:v>0.6</c:v>
                </c:pt>
                <c:pt idx="5952">
                  <c:v>0.6</c:v>
                </c:pt>
                <c:pt idx="5953">
                  <c:v>0.6</c:v>
                </c:pt>
                <c:pt idx="5954">
                  <c:v>0.6</c:v>
                </c:pt>
                <c:pt idx="5955">
                  <c:v>0.6</c:v>
                </c:pt>
                <c:pt idx="5956">
                  <c:v>0.6</c:v>
                </c:pt>
                <c:pt idx="5957">
                  <c:v>0.6</c:v>
                </c:pt>
                <c:pt idx="5958">
                  <c:v>0.6</c:v>
                </c:pt>
                <c:pt idx="5959">
                  <c:v>0.6</c:v>
                </c:pt>
                <c:pt idx="5960">
                  <c:v>0.6</c:v>
                </c:pt>
                <c:pt idx="5961">
                  <c:v>0.6</c:v>
                </c:pt>
                <c:pt idx="5962">
                  <c:v>0.6</c:v>
                </c:pt>
                <c:pt idx="5963">
                  <c:v>0.6</c:v>
                </c:pt>
                <c:pt idx="5964">
                  <c:v>0.6</c:v>
                </c:pt>
                <c:pt idx="5965">
                  <c:v>0.6</c:v>
                </c:pt>
                <c:pt idx="5966">
                  <c:v>0.6</c:v>
                </c:pt>
                <c:pt idx="5967">
                  <c:v>0.6</c:v>
                </c:pt>
                <c:pt idx="5968">
                  <c:v>0.6</c:v>
                </c:pt>
                <c:pt idx="5969">
                  <c:v>0.6</c:v>
                </c:pt>
                <c:pt idx="5970">
                  <c:v>0.6</c:v>
                </c:pt>
                <c:pt idx="5971">
                  <c:v>0.6</c:v>
                </c:pt>
                <c:pt idx="5972">
                  <c:v>0.6</c:v>
                </c:pt>
                <c:pt idx="5973">
                  <c:v>0.2</c:v>
                </c:pt>
                <c:pt idx="5974">
                  <c:v>0.2</c:v>
                </c:pt>
                <c:pt idx="5975">
                  <c:v>0.2</c:v>
                </c:pt>
                <c:pt idx="5976">
                  <c:v>0.2</c:v>
                </c:pt>
                <c:pt idx="5977">
                  <c:v>0.2</c:v>
                </c:pt>
                <c:pt idx="5978">
                  <c:v>0.2</c:v>
                </c:pt>
                <c:pt idx="5979">
                  <c:v>0.2</c:v>
                </c:pt>
                <c:pt idx="5980">
                  <c:v>0.2</c:v>
                </c:pt>
                <c:pt idx="5981">
                  <c:v>0.2</c:v>
                </c:pt>
                <c:pt idx="5982">
                  <c:v>0.2</c:v>
                </c:pt>
                <c:pt idx="5983">
                  <c:v>0.2</c:v>
                </c:pt>
                <c:pt idx="5984">
                  <c:v>0.2</c:v>
                </c:pt>
                <c:pt idx="5985">
                  <c:v>0.2</c:v>
                </c:pt>
                <c:pt idx="5986">
                  <c:v>0.2</c:v>
                </c:pt>
                <c:pt idx="5987">
                  <c:v>0.2</c:v>
                </c:pt>
                <c:pt idx="5988">
                  <c:v>0.2</c:v>
                </c:pt>
                <c:pt idx="5989">
                  <c:v>0.2</c:v>
                </c:pt>
                <c:pt idx="5990">
                  <c:v>0.2</c:v>
                </c:pt>
                <c:pt idx="5991">
                  <c:v>0.2</c:v>
                </c:pt>
                <c:pt idx="5992">
                  <c:v>0.2</c:v>
                </c:pt>
                <c:pt idx="5993">
                  <c:v>0.2</c:v>
                </c:pt>
                <c:pt idx="5994">
                  <c:v>0.2</c:v>
                </c:pt>
                <c:pt idx="5995">
                  <c:v>0.2</c:v>
                </c:pt>
                <c:pt idx="5996">
                  <c:v>0.2</c:v>
                </c:pt>
                <c:pt idx="5997">
                  <c:v>0.6</c:v>
                </c:pt>
                <c:pt idx="5998">
                  <c:v>0.6</c:v>
                </c:pt>
                <c:pt idx="5999">
                  <c:v>0.6</c:v>
                </c:pt>
                <c:pt idx="6000">
                  <c:v>0.6</c:v>
                </c:pt>
                <c:pt idx="6001">
                  <c:v>0.6</c:v>
                </c:pt>
                <c:pt idx="6002">
                  <c:v>0.6</c:v>
                </c:pt>
                <c:pt idx="6003">
                  <c:v>0.6</c:v>
                </c:pt>
                <c:pt idx="6004">
                  <c:v>0.6</c:v>
                </c:pt>
                <c:pt idx="6005">
                  <c:v>0.6</c:v>
                </c:pt>
                <c:pt idx="6006">
                  <c:v>0.6</c:v>
                </c:pt>
                <c:pt idx="6007">
                  <c:v>0.6</c:v>
                </c:pt>
                <c:pt idx="6008">
                  <c:v>0.6</c:v>
                </c:pt>
                <c:pt idx="6009">
                  <c:v>0.6</c:v>
                </c:pt>
                <c:pt idx="6010">
                  <c:v>0.6</c:v>
                </c:pt>
                <c:pt idx="6011">
                  <c:v>0.6</c:v>
                </c:pt>
                <c:pt idx="6012">
                  <c:v>0.2</c:v>
                </c:pt>
                <c:pt idx="6013">
                  <c:v>0.2</c:v>
                </c:pt>
                <c:pt idx="6014">
                  <c:v>0.2</c:v>
                </c:pt>
                <c:pt idx="6015">
                  <c:v>0.2</c:v>
                </c:pt>
                <c:pt idx="6016">
                  <c:v>0.2</c:v>
                </c:pt>
                <c:pt idx="6017">
                  <c:v>0.2</c:v>
                </c:pt>
                <c:pt idx="6018">
                  <c:v>0.2</c:v>
                </c:pt>
                <c:pt idx="6019">
                  <c:v>0.2</c:v>
                </c:pt>
                <c:pt idx="6020">
                  <c:v>0.2</c:v>
                </c:pt>
                <c:pt idx="6021">
                  <c:v>0.2</c:v>
                </c:pt>
                <c:pt idx="6022">
                  <c:v>0.2</c:v>
                </c:pt>
                <c:pt idx="6023">
                  <c:v>0.2</c:v>
                </c:pt>
                <c:pt idx="6024">
                  <c:v>0.2</c:v>
                </c:pt>
                <c:pt idx="6025">
                  <c:v>0.2</c:v>
                </c:pt>
                <c:pt idx="6026">
                  <c:v>0.2</c:v>
                </c:pt>
                <c:pt idx="6027">
                  <c:v>0.2</c:v>
                </c:pt>
                <c:pt idx="6028">
                  <c:v>0.2</c:v>
                </c:pt>
                <c:pt idx="6029">
                  <c:v>0.2</c:v>
                </c:pt>
                <c:pt idx="6030">
                  <c:v>0.2</c:v>
                </c:pt>
                <c:pt idx="6031">
                  <c:v>0.2</c:v>
                </c:pt>
                <c:pt idx="6032">
                  <c:v>0.6</c:v>
                </c:pt>
                <c:pt idx="6033">
                  <c:v>0.2</c:v>
                </c:pt>
                <c:pt idx="6034">
                  <c:v>0.2</c:v>
                </c:pt>
                <c:pt idx="6035">
                  <c:v>0.2</c:v>
                </c:pt>
                <c:pt idx="6036">
                  <c:v>0.6</c:v>
                </c:pt>
                <c:pt idx="6037">
                  <c:v>0.2</c:v>
                </c:pt>
                <c:pt idx="6038">
                  <c:v>0.2</c:v>
                </c:pt>
                <c:pt idx="6039">
                  <c:v>0.2</c:v>
                </c:pt>
                <c:pt idx="6040">
                  <c:v>0.2</c:v>
                </c:pt>
                <c:pt idx="6041">
                  <c:v>0.2</c:v>
                </c:pt>
                <c:pt idx="6042">
                  <c:v>0.2</c:v>
                </c:pt>
                <c:pt idx="6043">
                  <c:v>0.2</c:v>
                </c:pt>
                <c:pt idx="6044">
                  <c:v>0.6</c:v>
                </c:pt>
                <c:pt idx="6045">
                  <c:v>0.2</c:v>
                </c:pt>
                <c:pt idx="6046">
                  <c:v>0.6</c:v>
                </c:pt>
                <c:pt idx="6047">
                  <c:v>0.2</c:v>
                </c:pt>
                <c:pt idx="6048">
                  <c:v>0.2</c:v>
                </c:pt>
                <c:pt idx="6049">
                  <c:v>0.2</c:v>
                </c:pt>
                <c:pt idx="6050">
                  <c:v>0.2</c:v>
                </c:pt>
                <c:pt idx="6051">
                  <c:v>0.2</c:v>
                </c:pt>
                <c:pt idx="6052">
                  <c:v>0.2</c:v>
                </c:pt>
                <c:pt idx="6053">
                  <c:v>0.2</c:v>
                </c:pt>
                <c:pt idx="6054">
                  <c:v>0.2</c:v>
                </c:pt>
                <c:pt idx="6055">
                  <c:v>0.2</c:v>
                </c:pt>
                <c:pt idx="6056">
                  <c:v>0.2</c:v>
                </c:pt>
                <c:pt idx="6057">
                  <c:v>0.2</c:v>
                </c:pt>
                <c:pt idx="6058">
                  <c:v>0.2</c:v>
                </c:pt>
                <c:pt idx="6059">
                  <c:v>0.2</c:v>
                </c:pt>
                <c:pt idx="6060">
                  <c:v>0.2</c:v>
                </c:pt>
                <c:pt idx="6061">
                  <c:v>0.2</c:v>
                </c:pt>
                <c:pt idx="6062">
                  <c:v>0.2</c:v>
                </c:pt>
                <c:pt idx="6063">
                  <c:v>0.2</c:v>
                </c:pt>
                <c:pt idx="6064">
                  <c:v>0.2</c:v>
                </c:pt>
                <c:pt idx="6065">
                  <c:v>0.2</c:v>
                </c:pt>
                <c:pt idx="6066">
                  <c:v>0.2</c:v>
                </c:pt>
                <c:pt idx="6067">
                  <c:v>0.2</c:v>
                </c:pt>
                <c:pt idx="6068">
                  <c:v>0.2</c:v>
                </c:pt>
                <c:pt idx="6069">
                  <c:v>0.2</c:v>
                </c:pt>
                <c:pt idx="6070">
                  <c:v>0.2</c:v>
                </c:pt>
                <c:pt idx="6071">
                  <c:v>0.2</c:v>
                </c:pt>
                <c:pt idx="6072">
                  <c:v>0.2</c:v>
                </c:pt>
                <c:pt idx="6073">
                  <c:v>0.2</c:v>
                </c:pt>
                <c:pt idx="6074">
                  <c:v>0.2</c:v>
                </c:pt>
                <c:pt idx="6075">
                  <c:v>0.2</c:v>
                </c:pt>
                <c:pt idx="6076">
                  <c:v>0.2</c:v>
                </c:pt>
                <c:pt idx="6077">
                  <c:v>0.2</c:v>
                </c:pt>
                <c:pt idx="6078">
                  <c:v>0.6</c:v>
                </c:pt>
                <c:pt idx="6079">
                  <c:v>0.2</c:v>
                </c:pt>
                <c:pt idx="6080">
                  <c:v>0.6</c:v>
                </c:pt>
                <c:pt idx="6081">
                  <c:v>0.2</c:v>
                </c:pt>
                <c:pt idx="6082">
                  <c:v>0.2</c:v>
                </c:pt>
                <c:pt idx="6083">
                  <c:v>0.2</c:v>
                </c:pt>
                <c:pt idx="6084">
                  <c:v>0.2</c:v>
                </c:pt>
                <c:pt idx="6085">
                  <c:v>0.2</c:v>
                </c:pt>
                <c:pt idx="6086">
                  <c:v>0.2</c:v>
                </c:pt>
                <c:pt idx="6087">
                  <c:v>0.6</c:v>
                </c:pt>
                <c:pt idx="6088">
                  <c:v>0.2</c:v>
                </c:pt>
                <c:pt idx="6089">
                  <c:v>0.2</c:v>
                </c:pt>
                <c:pt idx="6090">
                  <c:v>0.2</c:v>
                </c:pt>
                <c:pt idx="6091">
                  <c:v>0.2</c:v>
                </c:pt>
                <c:pt idx="6092">
                  <c:v>0.2</c:v>
                </c:pt>
                <c:pt idx="6093">
                  <c:v>0.2</c:v>
                </c:pt>
                <c:pt idx="6094">
                  <c:v>0.6</c:v>
                </c:pt>
                <c:pt idx="6095">
                  <c:v>0.6</c:v>
                </c:pt>
                <c:pt idx="6096">
                  <c:v>0.6</c:v>
                </c:pt>
                <c:pt idx="6097">
                  <c:v>0.6</c:v>
                </c:pt>
                <c:pt idx="6098">
                  <c:v>0.6</c:v>
                </c:pt>
                <c:pt idx="6099">
                  <c:v>0.6</c:v>
                </c:pt>
                <c:pt idx="6100">
                  <c:v>0.6</c:v>
                </c:pt>
                <c:pt idx="6101">
                  <c:v>0.6</c:v>
                </c:pt>
                <c:pt idx="6102">
                  <c:v>0.6</c:v>
                </c:pt>
                <c:pt idx="6103">
                  <c:v>0.6</c:v>
                </c:pt>
                <c:pt idx="6104">
                  <c:v>0.6</c:v>
                </c:pt>
                <c:pt idx="6105">
                  <c:v>0.6</c:v>
                </c:pt>
                <c:pt idx="6106">
                  <c:v>0.6</c:v>
                </c:pt>
                <c:pt idx="6107">
                  <c:v>0.6</c:v>
                </c:pt>
                <c:pt idx="6108">
                  <c:v>0.6</c:v>
                </c:pt>
                <c:pt idx="6109">
                  <c:v>0.6</c:v>
                </c:pt>
                <c:pt idx="6110">
                  <c:v>0.6</c:v>
                </c:pt>
                <c:pt idx="6111">
                  <c:v>0.6</c:v>
                </c:pt>
                <c:pt idx="6112">
                  <c:v>0.6</c:v>
                </c:pt>
                <c:pt idx="6113">
                  <c:v>0.6</c:v>
                </c:pt>
                <c:pt idx="6114">
                  <c:v>0.6</c:v>
                </c:pt>
                <c:pt idx="6115">
                  <c:v>1</c:v>
                </c:pt>
                <c:pt idx="6116">
                  <c:v>0.6</c:v>
                </c:pt>
                <c:pt idx="6117">
                  <c:v>0.6</c:v>
                </c:pt>
                <c:pt idx="6118">
                  <c:v>0.6</c:v>
                </c:pt>
                <c:pt idx="6119">
                  <c:v>0.6</c:v>
                </c:pt>
                <c:pt idx="6120">
                  <c:v>1</c:v>
                </c:pt>
                <c:pt idx="6121">
                  <c:v>0.6</c:v>
                </c:pt>
                <c:pt idx="6122">
                  <c:v>0.6</c:v>
                </c:pt>
                <c:pt idx="6123">
                  <c:v>0.6</c:v>
                </c:pt>
                <c:pt idx="6124">
                  <c:v>0.6</c:v>
                </c:pt>
                <c:pt idx="6125">
                  <c:v>0.6</c:v>
                </c:pt>
                <c:pt idx="6126">
                  <c:v>0.6</c:v>
                </c:pt>
                <c:pt idx="6127">
                  <c:v>0.6</c:v>
                </c:pt>
                <c:pt idx="6128">
                  <c:v>0.6</c:v>
                </c:pt>
                <c:pt idx="6129">
                  <c:v>0.6</c:v>
                </c:pt>
                <c:pt idx="6130">
                  <c:v>0.6</c:v>
                </c:pt>
                <c:pt idx="6131">
                  <c:v>0.2</c:v>
                </c:pt>
                <c:pt idx="6132">
                  <c:v>0.2</c:v>
                </c:pt>
                <c:pt idx="6133">
                  <c:v>0.2</c:v>
                </c:pt>
                <c:pt idx="6134">
                  <c:v>0.2</c:v>
                </c:pt>
                <c:pt idx="6135">
                  <c:v>0.2</c:v>
                </c:pt>
                <c:pt idx="6136">
                  <c:v>0.2</c:v>
                </c:pt>
                <c:pt idx="6137">
                  <c:v>0.2</c:v>
                </c:pt>
                <c:pt idx="6138">
                  <c:v>0.2</c:v>
                </c:pt>
                <c:pt idx="6139">
                  <c:v>0.2</c:v>
                </c:pt>
                <c:pt idx="6140">
                  <c:v>0.2</c:v>
                </c:pt>
                <c:pt idx="6141">
                  <c:v>0.2</c:v>
                </c:pt>
                <c:pt idx="6142">
                  <c:v>0.2</c:v>
                </c:pt>
                <c:pt idx="6143">
                  <c:v>0.2</c:v>
                </c:pt>
                <c:pt idx="6144">
                  <c:v>0.2</c:v>
                </c:pt>
                <c:pt idx="6145">
                  <c:v>0.2</c:v>
                </c:pt>
                <c:pt idx="6146">
                  <c:v>0.2</c:v>
                </c:pt>
                <c:pt idx="6147">
                  <c:v>0.2</c:v>
                </c:pt>
                <c:pt idx="6148">
                  <c:v>0.2</c:v>
                </c:pt>
                <c:pt idx="6149">
                  <c:v>0.2</c:v>
                </c:pt>
                <c:pt idx="6150">
                  <c:v>0.2</c:v>
                </c:pt>
                <c:pt idx="6151">
                  <c:v>0.2</c:v>
                </c:pt>
                <c:pt idx="6152">
                  <c:v>0.2</c:v>
                </c:pt>
                <c:pt idx="6153">
                  <c:v>0.6</c:v>
                </c:pt>
                <c:pt idx="6154">
                  <c:v>0.2</c:v>
                </c:pt>
                <c:pt idx="6155">
                  <c:v>0.2</c:v>
                </c:pt>
                <c:pt idx="6156">
                  <c:v>0.2</c:v>
                </c:pt>
                <c:pt idx="6157">
                  <c:v>0.2</c:v>
                </c:pt>
                <c:pt idx="6158">
                  <c:v>0.2</c:v>
                </c:pt>
                <c:pt idx="6159">
                  <c:v>0.2</c:v>
                </c:pt>
                <c:pt idx="6160">
                  <c:v>0.2</c:v>
                </c:pt>
                <c:pt idx="6161">
                  <c:v>0.2</c:v>
                </c:pt>
                <c:pt idx="6162">
                  <c:v>0.2</c:v>
                </c:pt>
                <c:pt idx="6163">
                  <c:v>0.2</c:v>
                </c:pt>
                <c:pt idx="6164">
                  <c:v>0.2</c:v>
                </c:pt>
                <c:pt idx="6165">
                  <c:v>0.6</c:v>
                </c:pt>
                <c:pt idx="6166">
                  <c:v>0.2</c:v>
                </c:pt>
                <c:pt idx="6167">
                  <c:v>0.2</c:v>
                </c:pt>
                <c:pt idx="6168">
                  <c:v>0.2</c:v>
                </c:pt>
                <c:pt idx="6169">
                  <c:v>0.2</c:v>
                </c:pt>
                <c:pt idx="6170">
                  <c:v>0.2</c:v>
                </c:pt>
                <c:pt idx="6171">
                  <c:v>0.2</c:v>
                </c:pt>
                <c:pt idx="6172">
                  <c:v>0.2</c:v>
                </c:pt>
                <c:pt idx="6173">
                  <c:v>0.6</c:v>
                </c:pt>
                <c:pt idx="6174">
                  <c:v>0.2</c:v>
                </c:pt>
                <c:pt idx="6175">
                  <c:v>0.2</c:v>
                </c:pt>
                <c:pt idx="6176">
                  <c:v>0.2</c:v>
                </c:pt>
                <c:pt idx="6177">
                  <c:v>0.2</c:v>
                </c:pt>
                <c:pt idx="6178">
                  <c:v>0.2</c:v>
                </c:pt>
                <c:pt idx="6179">
                  <c:v>0.6</c:v>
                </c:pt>
                <c:pt idx="6180">
                  <c:v>0.6</c:v>
                </c:pt>
                <c:pt idx="6181">
                  <c:v>0.6</c:v>
                </c:pt>
                <c:pt idx="6182">
                  <c:v>0.6</c:v>
                </c:pt>
                <c:pt idx="6183">
                  <c:v>0.6</c:v>
                </c:pt>
                <c:pt idx="6184">
                  <c:v>0.6</c:v>
                </c:pt>
                <c:pt idx="6185">
                  <c:v>0.6</c:v>
                </c:pt>
                <c:pt idx="6186">
                  <c:v>0.6</c:v>
                </c:pt>
                <c:pt idx="6187">
                  <c:v>0.6</c:v>
                </c:pt>
                <c:pt idx="6188">
                  <c:v>0.6</c:v>
                </c:pt>
                <c:pt idx="6189">
                  <c:v>0.6</c:v>
                </c:pt>
                <c:pt idx="6190">
                  <c:v>0.6</c:v>
                </c:pt>
                <c:pt idx="6191">
                  <c:v>0.6</c:v>
                </c:pt>
                <c:pt idx="6192">
                  <c:v>0.6</c:v>
                </c:pt>
                <c:pt idx="6193">
                  <c:v>0.6</c:v>
                </c:pt>
                <c:pt idx="6194">
                  <c:v>0.6</c:v>
                </c:pt>
                <c:pt idx="6195">
                  <c:v>0.6</c:v>
                </c:pt>
                <c:pt idx="6196">
                  <c:v>0.6</c:v>
                </c:pt>
                <c:pt idx="6197">
                  <c:v>0.6</c:v>
                </c:pt>
                <c:pt idx="6198">
                  <c:v>0.6</c:v>
                </c:pt>
                <c:pt idx="6199">
                  <c:v>0.6</c:v>
                </c:pt>
                <c:pt idx="6200">
                  <c:v>0.6</c:v>
                </c:pt>
                <c:pt idx="6201">
                  <c:v>0.6</c:v>
                </c:pt>
                <c:pt idx="6202">
                  <c:v>0.6</c:v>
                </c:pt>
                <c:pt idx="6203">
                  <c:v>0.6</c:v>
                </c:pt>
                <c:pt idx="6204">
                  <c:v>0.6</c:v>
                </c:pt>
                <c:pt idx="6205">
                  <c:v>0.6</c:v>
                </c:pt>
                <c:pt idx="6206">
                  <c:v>0.6</c:v>
                </c:pt>
                <c:pt idx="6207">
                  <c:v>0.6</c:v>
                </c:pt>
                <c:pt idx="6208">
                  <c:v>0.6</c:v>
                </c:pt>
                <c:pt idx="6209">
                  <c:v>0.6</c:v>
                </c:pt>
                <c:pt idx="6210">
                  <c:v>0.6</c:v>
                </c:pt>
                <c:pt idx="6211">
                  <c:v>0.6</c:v>
                </c:pt>
                <c:pt idx="6212">
                  <c:v>0.6</c:v>
                </c:pt>
                <c:pt idx="6213">
                  <c:v>0.6</c:v>
                </c:pt>
                <c:pt idx="6214">
                  <c:v>0.6</c:v>
                </c:pt>
                <c:pt idx="6215">
                  <c:v>0.6</c:v>
                </c:pt>
                <c:pt idx="6216">
                  <c:v>0.6</c:v>
                </c:pt>
                <c:pt idx="6217">
                  <c:v>0.6</c:v>
                </c:pt>
                <c:pt idx="6218">
                  <c:v>0.6</c:v>
                </c:pt>
                <c:pt idx="6219">
                  <c:v>0.6</c:v>
                </c:pt>
                <c:pt idx="6220">
                  <c:v>0.6</c:v>
                </c:pt>
                <c:pt idx="6221">
                  <c:v>0.6</c:v>
                </c:pt>
                <c:pt idx="6222">
                  <c:v>0.6</c:v>
                </c:pt>
                <c:pt idx="6223">
                  <c:v>0.6</c:v>
                </c:pt>
                <c:pt idx="6224">
                  <c:v>0.6</c:v>
                </c:pt>
                <c:pt idx="6225">
                  <c:v>0.6</c:v>
                </c:pt>
                <c:pt idx="6226">
                  <c:v>0.6</c:v>
                </c:pt>
                <c:pt idx="6227">
                  <c:v>0.6</c:v>
                </c:pt>
                <c:pt idx="6228">
                  <c:v>1</c:v>
                </c:pt>
                <c:pt idx="6229">
                  <c:v>1</c:v>
                </c:pt>
                <c:pt idx="6230">
                  <c:v>1</c:v>
                </c:pt>
                <c:pt idx="6231">
                  <c:v>1</c:v>
                </c:pt>
                <c:pt idx="6232">
                  <c:v>1</c:v>
                </c:pt>
                <c:pt idx="6233">
                  <c:v>0.6</c:v>
                </c:pt>
                <c:pt idx="6234">
                  <c:v>0.6</c:v>
                </c:pt>
                <c:pt idx="6235">
                  <c:v>0.6</c:v>
                </c:pt>
                <c:pt idx="6236">
                  <c:v>0.6</c:v>
                </c:pt>
                <c:pt idx="6237">
                  <c:v>0.2</c:v>
                </c:pt>
                <c:pt idx="6238">
                  <c:v>0.2</c:v>
                </c:pt>
                <c:pt idx="6239">
                  <c:v>0.2</c:v>
                </c:pt>
                <c:pt idx="6240">
                  <c:v>0.6</c:v>
                </c:pt>
                <c:pt idx="6241">
                  <c:v>0.2</c:v>
                </c:pt>
                <c:pt idx="6242">
                  <c:v>0.2</c:v>
                </c:pt>
                <c:pt idx="6243">
                  <c:v>0.2</c:v>
                </c:pt>
                <c:pt idx="6244">
                  <c:v>0.2</c:v>
                </c:pt>
                <c:pt idx="6245">
                  <c:v>0.6</c:v>
                </c:pt>
                <c:pt idx="6246">
                  <c:v>0.6</c:v>
                </c:pt>
                <c:pt idx="6247">
                  <c:v>0.6</c:v>
                </c:pt>
                <c:pt idx="6248">
                  <c:v>0.6</c:v>
                </c:pt>
                <c:pt idx="6249">
                  <c:v>0.6</c:v>
                </c:pt>
                <c:pt idx="6250">
                  <c:v>0.6</c:v>
                </c:pt>
                <c:pt idx="6251">
                  <c:v>0.2</c:v>
                </c:pt>
                <c:pt idx="6252">
                  <c:v>0.2</c:v>
                </c:pt>
                <c:pt idx="6253">
                  <c:v>0.2</c:v>
                </c:pt>
                <c:pt idx="6254">
                  <c:v>0.6</c:v>
                </c:pt>
                <c:pt idx="6255">
                  <c:v>0.2</c:v>
                </c:pt>
                <c:pt idx="6256">
                  <c:v>0.6</c:v>
                </c:pt>
                <c:pt idx="6257">
                  <c:v>0.6</c:v>
                </c:pt>
                <c:pt idx="6258">
                  <c:v>0.2</c:v>
                </c:pt>
                <c:pt idx="6259">
                  <c:v>0.6</c:v>
                </c:pt>
                <c:pt idx="6260">
                  <c:v>0.6</c:v>
                </c:pt>
                <c:pt idx="6261">
                  <c:v>0.6</c:v>
                </c:pt>
                <c:pt idx="6262">
                  <c:v>0.6</c:v>
                </c:pt>
                <c:pt idx="6263">
                  <c:v>0.6</c:v>
                </c:pt>
                <c:pt idx="6264">
                  <c:v>0.6</c:v>
                </c:pt>
                <c:pt idx="6265">
                  <c:v>0.6</c:v>
                </c:pt>
                <c:pt idx="6266">
                  <c:v>0.6</c:v>
                </c:pt>
                <c:pt idx="6267">
                  <c:v>0.6</c:v>
                </c:pt>
                <c:pt idx="6268">
                  <c:v>0.6</c:v>
                </c:pt>
                <c:pt idx="6269">
                  <c:v>0.6</c:v>
                </c:pt>
                <c:pt idx="6270">
                  <c:v>0.6</c:v>
                </c:pt>
                <c:pt idx="6271">
                  <c:v>0.6</c:v>
                </c:pt>
                <c:pt idx="6272">
                  <c:v>0.6</c:v>
                </c:pt>
                <c:pt idx="6273">
                  <c:v>0.6</c:v>
                </c:pt>
                <c:pt idx="6274">
                  <c:v>0.6</c:v>
                </c:pt>
                <c:pt idx="6275">
                  <c:v>0.6</c:v>
                </c:pt>
                <c:pt idx="6276">
                  <c:v>0.6</c:v>
                </c:pt>
                <c:pt idx="6277">
                  <c:v>0.6</c:v>
                </c:pt>
                <c:pt idx="6278">
                  <c:v>0.6</c:v>
                </c:pt>
                <c:pt idx="6279">
                  <c:v>0.6</c:v>
                </c:pt>
                <c:pt idx="6280">
                  <c:v>0.6</c:v>
                </c:pt>
                <c:pt idx="6281">
                  <c:v>0.6</c:v>
                </c:pt>
                <c:pt idx="6282">
                  <c:v>0.6</c:v>
                </c:pt>
                <c:pt idx="6283">
                  <c:v>0.6</c:v>
                </c:pt>
                <c:pt idx="6284">
                  <c:v>0.6</c:v>
                </c:pt>
                <c:pt idx="6285">
                  <c:v>0.6</c:v>
                </c:pt>
                <c:pt idx="6286">
                  <c:v>0.6</c:v>
                </c:pt>
                <c:pt idx="6287">
                  <c:v>0.6</c:v>
                </c:pt>
                <c:pt idx="6288">
                  <c:v>0.6</c:v>
                </c:pt>
                <c:pt idx="6289">
                  <c:v>0.6</c:v>
                </c:pt>
                <c:pt idx="6290">
                  <c:v>0.6</c:v>
                </c:pt>
                <c:pt idx="6291">
                  <c:v>0.6</c:v>
                </c:pt>
                <c:pt idx="6292">
                  <c:v>0.6</c:v>
                </c:pt>
                <c:pt idx="6293">
                  <c:v>0.6</c:v>
                </c:pt>
                <c:pt idx="6294">
                  <c:v>0.6</c:v>
                </c:pt>
                <c:pt idx="6295">
                  <c:v>0.6</c:v>
                </c:pt>
                <c:pt idx="6296">
                  <c:v>0.6</c:v>
                </c:pt>
                <c:pt idx="6297">
                  <c:v>0.6</c:v>
                </c:pt>
                <c:pt idx="6298">
                  <c:v>0.6</c:v>
                </c:pt>
                <c:pt idx="6299">
                  <c:v>0.6</c:v>
                </c:pt>
                <c:pt idx="6300">
                  <c:v>0.6</c:v>
                </c:pt>
                <c:pt idx="6301">
                  <c:v>0.6</c:v>
                </c:pt>
                <c:pt idx="6302">
                  <c:v>0.6</c:v>
                </c:pt>
                <c:pt idx="6303">
                  <c:v>0.6</c:v>
                </c:pt>
                <c:pt idx="6304">
                  <c:v>0.6</c:v>
                </c:pt>
                <c:pt idx="6305">
                  <c:v>0.6</c:v>
                </c:pt>
                <c:pt idx="6306">
                  <c:v>0.6</c:v>
                </c:pt>
                <c:pt idx="6307">
                  <c:v>0.2</c:v>
                </c:pt>
                <c:pt idx="6308">
                  <c:v>0.2</c:v>
                </c:pt>
                <c:pt idx="6309">
                  <c:v>0.2</c:v>
                </c:pt>
                <c:pt idx="6310">
                  <c:v>0.2</c:v>
                </c:pt>
                <c:pt idx="6311">
                  <c:v>0.2</c:v>
                </c:pt>
                <c:pt idx="6312">
                  <c:v>0.2</c:v>
                </c:pt>
                <c:pt idx="6313">
                  <c:v>0.2</c:v>
                </c:pt>
                <c:pt idx="6314">
                  <c:v>0.2</c:v>
                </c:pt>
                <c:pt idx="6315">
                  <c:v>0.2</c:v>
                </c:pt>
                <c:pt idx="6316">
                  <c:v>0.2</c:v>
                </c:pt>
                <c:pt idx="6317">
                  <c:v>0.2</c:v>
                </c:pt>
                <c:pt idx="6318">
                  <c:v>0.2</c:v>
                </c:pt>
                <c:pt idx="6319">
                  <c:v>0.2</c:v>
                </c:pt>
                <c:pt idx="6320">
                  <c:v>0.2</c:v>
                </c:pt>
                <c:pt idx="6321">
                  <c:v>0.2</c:v>
                </c:pt>
                <c:pt idx="6322">
                  <c:v>0.2</c:v>
                </c:pt>
                <c:pt idx="6323">
                  <c:v>0.2</c:v>
                </c:pt>
                <c:pt idx="6324">
                  <c:v>0.2</c:v>
                </c:pt>
                <c:pt idx="6325">
                  <c:v>0.2</c:v>
                </c:pt>
                <c:pt idx="6326">
                  <c:v>0.2</c:v>
                </c:pt>
                <c:pt idx="6327">
                  <c:v>0.2</c:v>
                </c:pt>
                <c:pt idx="6328">
                  <c:v>0.2</c:v>
                </c:pt>
                <c:pt idx="6329">
                  <c:v>0.2</c:v>
                </c:pt>
                <c:pt idx="6330">
                  <c:v>0.2</c:v>
                </c:pt>
                <c:pt idx="6331">
                  <c:v>0.2</c:v>
                </c:pt>
                <c:pt idx="6332">
                  <c:v>0.2</c:v>
                </c:pt>
                <c:pt idx="6333">
                  <c:v>0.2</c:v>
                </c:pt>
                <c:pt idx="6334">
                  <c:v>0.2</c:v>
                </c:pt>
                <c:pt idx="6335">
                  <c:v>0.2</c:v>
                </c:pt>
                <c:pt idx="6336">
                  <c:v>0.2</c:v>
                </c:pt>
                <c:pt idx="6337">
                  <c:v>0.2</c:v>
                </c:pt>
                <c:pt idx="6338">
                  <c:v>0.2</c:v>
                </c:pt>
                <c:pt idx="6339">
                  <c:v>0.2</c:v>
                </c:pt>
                <c:pt idx="6340">
                  <c:v>0.2</c:v>
                </c:pt>
                <c:pt idx="6341">
                  <c:v>0.2</c:v>
                </c:pt>
                <c:pt idx="6342">
                  <c:v>0.2</c:v>
                </c:pt>
                <c:pt idx="6343">
                  <c:v>0.2</c:v>
                </c:pt>
                <c:pt idx="6344">
                  <c:v>0.2</c:v>
                </c:pt>
                <c:pt idx="6345">
                  <c:v>0.2</c:v>
                </c:pt>
                <c:pt idx="6346">
                  <c:v>0.2</c:v>
                </c:pt>
                <c:pt idx="6347">
                  <c:v>0.2</c:v>
                </c:pt>
                <c:pt idx="6348">
                  <c:v>0.2</c:v>
                </c:pt>
                <c:pt idx="6349">
                  <c:v>0.2</c:v>
                </c:pt>
                <c:pt idx="6350">
                  <c:v>0.6</c:v>
                </c:pt>
                <c:pt idx="6351">
                  <c:v>0.6</c:v>
                </c:pt>
                <c:pt idx="6352">
                  <c:v>0.6</c:v>
                </c:pt>
                <c:pt idx="6353">
                  <c:v>0.6</c:v>
                </c:pt>
                <c:pt idx="6354">
                  <c:v>0.6</c:v>
                </c:pt>
                <c:pt idx="6355">
                  <c:v>0.2</c:v>
                </c:pt>
                <c:pt idx="6356">
                  <c:v>0.2</c:v>
                </c:pt>
                <c:pt idx="6357">
                  <c:v>0.2</c:v>
                </c:pt>
                <c:pt idx="6358">
                  <c:v>0.2</c:v>
                </c:pt>
                <c:pt idx="6359">
                  <c:v>0.2</c:v>
                </c:pt>
                <c:pt idx="6360">
                  <c:v>0.2</c:v>
                </c:pt>
                <c:pt idx="6361">
                  <c:v>0.2</c:v>
                </c:pt>
                <c:pt idx="6362">
                  <c:v>0.2</c:v>
                </c:pt>
                <c:pt idx="6363">
                  <c:v>0.2</c:v>
                </c:pt>
                <c:pt idx="6364">
                  <c:v>0.2</c:v>
                </c:pt>
                <c:pt idx="6365">
                  <c:v>0.2</c:v>
                </c:pt>
                <c:pt idx="6366">
                  <c:v>0.2</c:v>
                </c:pt>
                <c:pt idx="6367">
                  <c:v>0.2</c:v>
                </c:pt>
                <c:pt idx="6368">
                  <c:v>0.2</c:v>
                </c:pt>
                <c:pt idx="6369">
                  <c:v>0.2</c:v>
                </c:pt>
                <c:pt idx="6370">
                  <c:v>0.2</c:v>
                </c:pt>
                <c:pt idx="6371">
                  <c:v>0.2</c:v>
                </c:pt>
                <c:pt idx="6372">
                  <c:v>0.2</c:v>
                </c:pt>
                <c:pt idx="6373">
                  <c:v>0.2</c:v>
                </c:pt>
                <c:pt idx="6374">
                  <c:v>0.2</c:v>
                </c:pt>
                <c:pt idx="6375">
                  <c:v>0.2</c:v>
                </c:pt>
                <c:pt idx="6376">
                  <c:v>0.2</c:v>
                </c:pt>
                <c:pt idx="6377">
                  <c:v>0.2</c:v>
                </c:pt>
                <c:pt idx="6378">
                  <c:v>0.6</c:v>
                </c:pt>
                <c:pt idx="6379">
                  <c:v>0.6</c:v>
                </c:pt>
                <c:pt idx="6380">
                  <c:v>1</c:v>
                </c:pt>
                <c:pt idx="6381">
                  <c:v>1</c:v>
                </c:pt>
                <c:pt idx="6382">
                  <c:v>1</c:v>
                </c:pt>
                <c:pt idx="6383">
                  <c:v>1</c:v>
                </c:pt>
                <c:pt idx="6384">
                  <c:v>0.6</c:v>
                </c:pt>
                <c:pt idx="6385">
                  <c:v>0.6</c:v>
                </c:pt>
                <c:pt idx="6386">
                  <c:v>0.6</c:v>
                </c:pt>
                <c:pt idx="6387">
                  <c:v>0.6</c:v>
                </c:pt>
                <c:pt idx="6388">
                  <c:v>0.6</c:v>
                </c:pt>
                <c:pt idx="6389">
                  <c:v>0.6</c:v>
                </c:pt>
                <c:pt idx="6390">
                  <c:v>0.6</c:v>
                </c:pt>
                <c:pt idx="6391">
                  <c:v>0.6</c:v>
                </c:pt>
                <c:pt idx="6392">
                  <c:v>0.6</c:v>
                </c:pt>
                <c:pt idx="6393">
                  <c:v>0.6</c:v>
                </c:pt>
                <c:pt idx="6394">
                  <c:v>0.2</c:v>
                </c:pt>
                <c:pt idx="6395">
                  <c:v>0.6</c:v>
                </c:pt>
                <c:pt idx="6396">
                  <c:v>0.6</c:v>
                </c:pt>
                <c:pt idx="6397">
                  <c:v>0.6</c:v>
                </c:pt>
                <c:pt idx="6398">
                  <c:v>0.6</c:v>
                </c:pt>
                <c:pt idx="6399">
                  <c:v>0.6</c:v>
                </c:pt>
                <c:pt idx="6400">
                  <c:v>0.6</c:v>
                </c:pt>
                <c:pt idx="6401">
                  <c:v>0.2</c:v>
                </c:pt>
                <c:pt idx="6402">
                  <c:v>0.6</c:v>
                </c:pt>
                <c:pt idx="6403">
                  <c:v>0.6</c:v>
                </c:pt>
                <c:pt idx="6404">
                  <c:v>0.2</c:v>
                </c:pt>
                <c:pt idx="6405">
                  <c:v>0.2</c:v>
                </c:pt>
                <c:pt idx="6406">
                  <c:v>0.2</c:v>
                </c:pt>
                <c:pt idx="6407">
                  <c:v>0.6</c:v>
                </c:pt>
                <c:pt idx="6408">
                  <c:v>0.6</c:v>
                </c:pt>
                <c:pt idx="6409">
                  <c:v>0.2</c:v>
                </c:pt>
                <c:pt idx="6410">
                  <c:v>0.6</c:v>
                </c:pt>
                <c:pt idx="6411">
                  <c:v>0.6</c:v>
                </c:pt>
                <c:pt idx="6412">
                  <c:v>0.2</c:v>
                </c:pt>
                <c:pt idx="6413">
                  <c:v>0.6</c:v>
                </c:pt>
                <c:pt idx="6414">
                  <c:v>0.6</c:v>
                </c:pt>
                <c:pt idx="6415">
                  <c:v>0.2</c:v>
                </c:pt>
                <c:pt idx="6416">
                  <c:v>0.2</c:v>
                </c:pt>
                <c:pt idx="6417">
                  <c:v>0.2</c:v>
                </c:pt>
                <c:pt idx="6418">
                  <c:v>0.6</c:v>
                </c:pt>
                <c:pt idx="6419">
                  <c:v>0.6</c:v>
                </c:pt>
                <c:pt idx="6420">
                  <c:v>0.6</c:v>
                </c:pt>
                <c:pt idx="6421">
                  <c:v>0.6</c:v>
                </c:pt>
                <c:pt idx="6422">
                  <c:v>0.2</c:v>
                </c:pt>
                <c:pt idx="6423">
                  <c:v>0.2</c:v>
                </c:pt>
                <c:pt idx="6424">
                  <c:v>0.2</c:v>
                </c:pt>
                <c:pt idx="6425">
                  <c:v>0.6</c:v>
                </c:pt>
                <c:pt idx="6426">
                  <c:v>0.6</c:v>
                </c:pt>
                <c:pt idx="6427">
                  <c:v>0.6</c:v>
                </c:pt>
                <c:pt idx="6428">
                  <c:v>0.2</c:v>
                </c:pt>
                <c:pt idx="6429">
                  <c:v>0.2</c:v>
                </c:pt>
                <c:pt idx="6430">
                  <c:v>0.2</c:v>
                </c:pt>
                <c:pt idx="6431">
                  <c:v>0.6</c:v>
                </c:pt>
                <c:pt idx="6432">
                  <c:v>0.6</c:v>
                </c:pt>
                <c:pt idx="6433">
                  <c:v>0.6</c:v>
                </c:pt>
                <c:pt idx="6434">
                  <c:v>0.6</c:v>
                </c:pt>
                <c:pt idx="6435">
                  <c:v>0.6</c:v>
                </c:pt>
                <c:pt idx="6436">
                  <c:v>0.6</c:v>
                </c:pt>
                <c:pt idx="6437">
                  <c:v>0.2</c:v>
                </c:pt>
                <c:pt idx="6438">
                  <c:v>0.6</c:v>
                </c:pt>
                <c:pt idx="6439">
                  <c:v>0.2</c:v>
                </c:pt>
                <c:pt idx="6440">
                  <c:v>0.6</c:v>
                </c:pt>
                <c:pt idx="6441">
                  <c:v>0.6</c:v>
                </c:pt>
                <c:pt idx="6442">
                  <c:v>0.6</c:v>
                </c:pt>
                <c:pt idx="6443">
                  <c:v>0.6</c:v>
                </c:pt>
                <c:pt idx="6444">
                  <c:v>0.6</c:v>
                </c:pt>
                <c:pt idx="6445">
                  <c:v>0.6</c:v>
                </c:pt>
                <c:pt idx="6446">
                  <c:v>0.6</c:v>
                </c:pt>
                <c:pt idx="6447">
                  <c:v>0.6</c:v>
                </c:pt>
                <c:pt idx="6448">
                  <c:v>0.6</c:v>
                </c:pt>
                <c:pt idx="6449">
                  <c:v>0.6</c:v>
                </c:pt>
                <c:pt idx="6450">
                  <c:v>0.6</c:v>
                </c:pt>
                <c:pt idx="6451">
                  <c:v>0.6</c:v>
                </c:pt>
                <c:pt idx="6452">
                  <c:v>0.6</c:v>
                </c:pt>
                <c:pt idx="6453">
                  <c:v>0.6</c:v>
                </c:pt>
                <c:pt idx="6454">
                  <c:v>0.6</c:v>
                </c:pt>
                <c:pt idx="6455">
                  <c:v>0.6</c:v>
                </c:pt>
                <c:pt idx="6456">
                  <c:v>0.6</c:v>
                </c:pt>
                <c:pt idx="6457">
                  <c:v>0.6</c:v>
                </c:pt>
                <c:pt idx="6458">
                  <c:v>0.6</c:v>
                </c:pt>
                <c:pt idx="6459">
                  <c:v>0.2</c:v>
                </c:pt>
                <c:pt idx="6460">
                  <c:v>0.6</c:v>
                </c:pt>
                <c:pt idx="6461">
                  <c:v>0.2</c:v>
                </c:pt>
                <c:pt idx="6462">
                  <c:v>0.2</c:v>
                </c:pt>
                <c:pt idx="6463">
                  <c:v>0.2</c:v>
                </c:pt>
                <c:pt idx="6464">
                  <c:v>0.6</c:v>
                </c:pt>
                <c:pt idx="6465">
                  <c:v>0.6</c:v>
                </c:pt>
                <c:pt idx="6466">
                  <c:v>0.6</c:v>
                </c:pt>
                <c:pt idx="6467">
                  <c:v>1</c:v>
                </c:pt>
                <c:pt idx="6468">
                  <c:v>1</c:v>
                </c:pt>
                <c:pt idx="6469">
                  <c:v>0.6</c:v>
                </c:pt>
                <c:pt idx="6470">
                  <c:v>0.6</c:v>
                </c:pt>
                <c:pt idx="6471">
                  <c:v>0.6</c:v>
                </c:pt>
                <c:pt idx="6472">
                  <c:v>1</c:v>
                </c:pt>
                <c:pt idx="6473">
                  <c:v>1</c:v>
                </c:pt>
                <c:pt idx="6474">
                  <c:v>1</c:v>
                </c:pt>
                <c:pt idx="6475">
                  <c:v>0.6</c:v>
                </c:pt>
                <c:pt idx="6476">
                  <c:v>1</c:v>
                </c:pt>
                <c:pt idx="6477">
                  <c:v>0.6</c:v>
                </c:pt>
                <c:pt idx="6478">
                  <c:v>1</c:v>
                </c:pt>
                <c:pt idx="6479">
                  <c:v>0.6</c:v>
                </c:pt>
                <c:pt idx="6480">
                  <c:v>1</c:v>
                </c:pt>
                <c:pt idx="6481">
                  <c:v>0.6</c:v>
                </c:pt>
                <c:pt idx="6482">
                  <c:v>1</c:v>
                </c:pt>
                <c:pt idx="6483">
                  <c:v>1</c:v>
                </c:pt>
                <c:pt idx="6484">
                  <c:v>0.6</c:v>
                </c:pt>
                <c:pt idx="6485">
                  <c:v>0.6</c:v>
                </c:pt>
                <c:pt idx="6486">
                  <c:v>0.6</c:v>
                </c:pt>
                <c:pt idx="6487">
                  <c:v>0.6</c:v>
                </c:pt>
                <c:pt idx="6488">
                  <c:v>0.6</c:v>
                </c:pt>
                <c:pt idx="6489">
                  <c:v>0.6</c:v>
                </c:pt>
                <c:pt idx="6490">
                  <c:v>0.6</c:v>
                </c:pt>
                <c:pt idx="6491">
                  <c:v>0.6</c:v>
                </c:pt>
                <c:pt idx="6492">
                  <c:v>0.6</c:v>
                </c:pt>
                <c:pt idx="6493">
                  <c:v>0.6</c:v>
                </c:pt>
                <c:pt idx="6494">
                  <c:v>0.6</c:v>
                </c:pt>
                <c:pt idx="6495">
                  <c:v>0.6</c:v>
                </c:pt>
                <c:pt idx="6496">
                  <c:v>0.6</c:v>
                </c:pt>
                <c:pt idx="6497">
                  <c:v>0.6</c:v>
                </c:pt>
                <c:pt idx="6498">
                  <c:v>0.6</c:v>
                </c:pt>
                <c:pt idx="6499">
                  <c:v>0.6</c:v>
                </c:pt>
                <c:pt idx="6500">
                  <c:v>0.6</c:v>
                </c:pt>
                <c:pt idx="6501">
                  <c:v>0.6</c:v>
                </c:pt>
                <c:pt idx="6502">
                  <c:v>0.6</c:v>
                </c:pt>
                <c:pt idx="6503">
                  <c:v>0.6</c:v>
                </c:pt>
                <c:pt idx="6504">
                  <c:v>0.6</c:v>
                </c:pt>
                <c:pt idx="6505">
                  <c:v>0.6</c:v>
                </c:pt>
                <c:pt idx="6506">
                  <c:v>0.6</c:v>
                </c:pt>
                <c:pt idx="6507">
                  <c:v>0.6</c:v>
                </c:pt>
                <c:pt idx="6508">
                  <c:v>0.6</c:v>
                </c:pt>
                <c:pt idx="6509">
                  <c:v>0.6</c:v>
                </c:pt>
                <c:pt idx="6510">
                  <c:v>0.6</c:v>
                </c:pt>
                <c:pt idx="6511">
                  <c:v>0.6</c:v>
                </c:pt>
                <c:pt idx="6512">
                  <c:v>0.6</c:v>
                </c:pt>
                <c:pt idx="6513">
                  <c:v>0.6</c:v>
                </c:pt>
                <c:pt idx="6514">
                  <c:v>0.6</c:v>
                </c:pt>
                <c:pt idx="6515">
                  <c:v>0.6</c:v>
                </c:pt>
                <c:pt idx="6516">
                  <c:v>0.6</c:v>
                </c:pt>
                <c:pt idx="6517">
                  <c:v>0.6</c:v>
                </c:pt>
                <c:pt idx="6518">
                  <c:v>0.6</c:v>
                </c:pt>
                <c:pt idx="6519">
                  <c:v>0.6</c:v>
                </c:pt>
                <c:pt idx="6520">
                  <c:v>0.6</c:v>
                </c:pt>
                <c:pt idx="6521">
                  <c:v>0.6</c:v>
                </c:pt>
                <c:pt idx="6522">
                  <c:v>0.6</c:v>
                </c:pt>
                <c:pt idx="6523">
                  <c:v>0.6</c:v>
                </c:pt>
                <c:pt idx="6524">
                  <c:v>0.6</c:v>
                </c:pt>
                <c:pt idx="6525">
                  <c:v>0.6</c:v>
                </c:pt>
                <c:pt idx="6526">
                  <c:v>0.6</c:v>
                </c:pt>
                <c:pt idx="6527">
                  <c:v>0.6</c:v>
                </c:pt>
                <c:pt idx="6528">
                  <c:v>0.6</c:v>
                </c:pt>
                <c:pt idx="6529">
                  <c:v>0.6</c:v>
                </c:pt>
                <c:pt idx="6530">
                  <c:v>0.6</c:v>
                </c:pt>
                <c:pt idx="6531">
                  <c:v>0.6</c:v>
                </c:pt>
                <c:pt idx="6532">
                  <c:v>0.6</c:v>
                </c:pt>
                <c:pt idx="6533">
                  <c:v>0.6</c:v>
                </c:pt>
                <c:pt idx="6534">
                  <c:v>0.6</c:v>
                </c:pt>
                <c:pt idx="6535">
                  <c:v>0.6</c:v>
                </c:pt>
                <c:pt idx="6536">
                  <c:v>0.6</c:v>
                </c:pt>
                <c:pt idx="6537">
                  <c:v>1</c:v>
                </c:pt>
                <c:pt idx="6538">
                  <c:v>1</c:v>
                </c:pt>
                <c:pt idx="6539">
                  <c:v>1</c:v>
                </c:pt>
                <c:pt idx="6540">
                  <c:v>1</c:v>
                </c:pt>
                <c:pt idx="6541">
                  <c:v>1</c:v>
                </c:pt>
                <c:pt idx="6542">
                  <c:v>1</c:v>
                </c:pt>
                <c:pt idx="6543">
                  <c:v>0.2</c:v>
                </c:pt>
                <c:pt idx="6544">
                  <c:v>0.6</c:v>
                </c:pt>
                <c:pt idx="6545">
                  <c:v>0.2</c:v>
                </c:pt>
                <c:pt idx="6546">
                  <c:v>0.6</c:v>
                </c:pt>
                <c:pt idx="6547">
                  <c:v>0.6</c:v>
                </c:pt>
                <c:pt idx="6548">
                  <c:v>0.2</c:v>
                </c:pt>
                <c:pt idx="6549">
                  <c:v>0.2</c:v>
                </c:pt>
                <c:pt idx="6550">
                  <c:v>0.6</c:v>
                </c:pt>
                <c:pt idx="6551">
                  <c:v>0.6</c:v>
                </c:pt>
                <c:pt idx="6552">
                  <c:v>0.6</c:v>
                </c:pt>
                <c:pt idx="6553">
                  <c:v>0.6</c:v>
                </c:pt>
                <c:pt idx="6554">
                  <c:v>0.6</c:v>
                </c:pt>
                <c:pt idx="6555">
                  <c:v>0.6</c:v>
                </c:pt>
                <c:pt idx="6556">
                  <c:v>0.6</c:v>
                </c:pt>
                <c:pt idx="6557">
                  <c:v>0.6</c:v>
                </c:pt>
                <c:pt idx="6558">
                  <c:v>0.6</c:v>
                </c:pt>
                <c:pt idx="6559">
                  <c:v>1</c:v>
                </c:pt>
                <c:pt idx="6560">
                  <c:v>1</c:v>
                </c:pt>
                <c:pt idx="6561">
                  <c:v>1</c:v>
                </c:pt>
                <c:pt idx="6562">
                  <c:v>1</c:v>
                </c:pt>
                <c:pt idx="6563">
                  <c:v>1</c:v>
                </c:pt>
                <c:pt idx="6564">
                  <c:v>1</c:v>
                </c:pt>
                <c:pt idx="6565">
                  <c:v>1</c:v>
                </c:pt>
                <c:pt idx="6566">
                  <c:v>1</c:v>
                </c:pt>
                <c:pt idx="6567">
                  <c:v>1</c:v>
                </c:pt>
                <c:pt idx="6568">
                  <c:v>1</c:v>
                </c:pt>
                <c:pt idx="6569">
                  <c:v>1</c:v>
                </c:pt>
                <c:pt idx="6570">
                  <c:v>0.6</c:v>
                </c:pt>
                <c:pt idx="6571">
                  <c:v>0.6</c:v>
                </c:pt>
                <c:pt idx="6572">
                  <c:v>0.6</c:v>
                </c:pt>
                <c:pt idx="6573">
                  <c:v>0.6</c:v>
                </c:pt>
                <c:pt idx="6574">
                  <c:v>0.6</c:v>
                </c:pt>
                <c:pt idx="6575">
                  <c:v>0.6</c:v>
                </c:pt>
                <c:pt idx="6576">
                  <c:v>0.6</c:v>
                </c:pt>
                <c:pt idx="6577">
                  <c:v>0.6</c:v>
                </c:pt>
                <c:pt idx="6578">
                  <c:v>1</c:v>
                </c:pt>
                <c:pt idx="6579">
                  <c:v>1</c:v>
                </c:pt>
                <c:pt idx="6580">
                  <c:v>1</c:v>
                </c:pt>
                <c:pt idx="6581">
                  <c:v>1</c:v>
                </c:pt>
                <c:pt idx="6582">
                  <c:v>1</c:v>
                </c:pt>
                <c:pt idx="6583">
                  <c:v>1</c:v>
                </c:pt>
                <c:pt idx="6584">
                  <c:v>1</c:v>
                </c:pt>
                <c:pt idx="6585">
                  <c:v>1</c:v>
                </c:pt>
                <c:pt idx="6586">
                  <c:v>0.4</c:v>
                </c:pt>
                <c:pt idx="6587">
                  <c:v>0.4</c:v>
                </c:pt>
                <c:pt idx="6588">
                  <c:v>0.4</c:v>
                </c:pt>
                <c:pt idx="6589">
                  <c:v>0.4</c:v>
                </c:pt>
                <c:pt idx="6590">
                  <c:v>0.4</c:v>
                </c:pt>
                <c:pt idx="6591">
                  <c:v>0.4</c:v>
                </c:pt>
                <c:pt idx="6592">
                  <c:v>0.4</c:v>
                </c:pt>
                <c:pt idx="6593">
                  <c:v>0.4</c:v>
                </c:pt>
                <c:pt idx="6594">
                  <c:v>0.4</c:v>
                </c:pt>
                <c:pt idx="6595">
                  <c:v>0.4</c:v>
                </c:pt>
                <c:pt idx="6596">
                  <c:v>0.4</c:v>
                </c:pt>
                <c:pt idx="6597">
                  <c:v>0.4</c:v>
                </c:pt>
                <c:pt idx="6598">
                  <c:v>0.4</c:v>
                </c:pt>
                <c:pt idx="6599">
                  <c:v>0.4</c:v>
                </c:pt>
                <c:pt idx="6600">
                  <c:v>0.4</c:v>
                </c:pt>
                <c:pt idx="6601">
                  <c:v>0.4</c:v>
                </c:pt>
                <c:pt idx="6602">
                  <c:v>0.4</c:v>
                </c:pt>
                <c:pt idx="6603">
                  <c:v>0.4</c:v>
                </c:pt>
                <c:pt idx="6604">
                  <c:v>0.4</c:v>
                </c:pt>
                <c:pt idx="6605">
                  <c:v>0.4</c:v>
                </c:pt>
                <c:pt idx="6606">
                  <c:v>0.4</c:v>
                </c:pt>
                <c:pt idx="6607">
                  <c:v>0.4</c:v>
                </c:pt>
                <c:pt idx="6608">
                  <c:v>0.6</c:v>
                </c:pt>
                <c:pt idx="6609">
                  <c:v>1</c:v>
                </c:pt>
                <c:pt idx="6610">
                  <c:v>0.6</c:v>
                </c:pt>
                <c:pt idx="6611">
                  <c:v>0.6</c:v>
                </c:pt>
                <c:pt idx="6612">
                  <c:v>0.6</c:v>
                </c:pt>
                <c:pt idx="6613">
                  <c:v>0.6</c:v>
                </c:pt>
                <c:pt idx="6614">
                  <c:v>1</c:v>
                </c:pt>
                <c:pt idx="6615">
                  <c:v>0.6</c:v>
                </c:pt>
                <c:pt idx="6616">
                  <c:v>0.6</c:v>
                </c:pt>
                <c:pt idx="6617">
                  <c:v>0.6</c:v>
                </c:pt>
                <c:pt idx="6618">
                  <c:v>0.6</c:v>
                </c:pt>
                <c:pt idx="6619">
                  <c:v>0.6</c:v>
                </c:pt>
                <c:pt idx="6620">
                  <c:v>0.6</c:v>
                </c:pt>
                <c:pt idx="6621">
                  <c:v>0.6</c:v>
                </c:pt>
                <c:pt idx="6622">
                  <c:v>0.6</c:v>
                </c:pt>
                <c:pt idx="6623">
                  <c:v>0.6</c:v>
                </c:pt>
                <c:pt idx="6624">
                  <c:v>0.6</c:v>
                </c:pt>
                <c:pt idx="6625">
                  <c:v>0.6</c:v>
                </c:pt>
                <c:pt idx="6626">
                  <c:v>0.6</c:v>
                </c:pt>
                <c:pt idx="6627">
                  <c:v>0.6</c:v>
                </c:pt>
                <c:pt idx="6628">
                  <c:v>0.6</c:v>
                </c:pt>
                <c:pt idx="6629">
                  <c:v>1</c:v>
                </c:pt>
                <c:pt idx="6630">
                  <c:v>0.6</c:v>
                </c:pt>
                <c:pt idx="6631">
                  <c:v>1</c:v>
                </c:pt>
                <c:pt idx="6632">
                  <c:v>0.6</c:v>
                </c:pt>
                <c:pt idx="6633">
                  <c:v>0.6</c:v>
                </c:pt>
                <c:pt idx="6634">
                  <c:v>0.6</c:v>
                </c:pt>
                <c:pt idx="6635">
                  <c:v>0.6</c:v>
                </c:pt>
                <c:pt idx="6636">
                  <c:v>0.6</c:v>
                </c:pt>
                <c:pt idx="6637">
                  <c:v>1</c:v>
                </c:pt>
                <c:pt idx="6638">
                  <c:v>1</c:v>
                </c:pt>
                <c:pt idx="6639">
                  <c:v>0.6</c:v>
                </c:pt>
                <c:pt idx="6640">
                  <c:v>0.6</c:v>
                </c:pt>
                <c:pt idx="6641">
                  <c:v>0.6</c:v>
                </c:pt>
                <c:pt idx="6642">
                  <c:v>0.6</c:v>
                </c:pt>
                <c:pt idx="6643">
                  <c:v>1</c:v>
                </c:pt>
                <c:pt idx="6644">
                  <c:v>0.6</c:v>
                </c:pt>
                <c:pt idx="6645">
                  <c:v>1</c:v>
                </c:pt>
                <c:pt idx="6646">
                  <c:v>0.6</c:v>
                </c:pt>
                <c:pt idx="6647">
                  <c:v>0.6</c:v>
                </c:pt>
                <c:pt idx="6648">
                  <c:v>1</c:v>
                </c:pt>
                <c:pt idx="6649">
                  <c:v>0.6</c:v>
                </c:pt>
                <c:pt idx="6650">
                  <c:v>0.6</c:v>
                </c:pt>
                <c:pt idx="6651">
                  <c:v>1</c:v>
                </c:pt>
                <c:pt idx="6652">
                  <c:v>0.6</c:v>
                </c:pt>
                <c:pt idx="6653">
                  <c:v>0.6</c:v>
                </c:pt>
                <c:pt idx="6654">
                  <c:v>0.6</c:v>
                </c:pt>
                <c:pt idx="6655">
                  <c:v>0.6</c:v>
                </c:pt>
                <c:pt idx="6656">
                  <c:v>1</c:v>
                </c:pt>
                <c:pt idx="6657">
                  <c:v>1</c:v>
                </c:pt>
                <c:pt idx="6658">
                  <c:v>1</c:v>
                </c:pt>
                <c:pt idx="6659">
                  <c:v>0.6</c:v>
                </c:pt>
                <c:pt idx="6660">
                  <c:v>1</c:v>
                </c:pt>
                <c:pt idx="6661">
                  <c:v>0.6</c:v>
                </c:pt>
                <c:pt idx="6662">
                  <c:v>0.6</c:v>
                </c:pt>
                <c:pt idx="6663">
                  <c:v>0.6</c:v>
                </c:pt>
                <c:pt idx="6664">
                  <c:v>1</c:v>
                </c:pt>
                <c:pt idx="6665">
                  <c:v>0.6</c:v>
                </c:pt>
                <c:pt idx="6666">
                  <c:v>0.6</c:v>
                </c:pt>
                <c:pt idx="6667">
                  <c:v>1</c:v>
                </c:pt>
                <c:pt idx="6668">
                  <c:v>0.6</c:v>
                </c:pt>
                <c:pt idx="6669">
                  <c:v>1</c:v>
                </c:pt>
                <c:pt idx="6670">
                  <c:v>1</c:v>
                </c:pt>
                <c:pt idx="6671">
                  <c:v>1</c:v>
                </c:pt>
                <c:pt idx="6672">
                  <c:v>0.6</c:v>
                </c:pt>
                <c:pt idx="6673">
                  <c:v>1</c:v>
                </c:pt>
                <c:pt idx="6674">
                  <c:v>0.6</c:v>
                </c:pt>
                <c:pt idx="6675">
                  <c:v>1</c:v>
                </c:pt>
                <c:pt idx="6676">
                  <c:v>1</c:v>
                </c:pt>
                <c:pt idx="6677">
                  <c:v>1</c:v>
                </c:pt>
                <c:pt idx="6678">
                  <c:v>1</c:v>
                </c:pt>
                <c:pt idx="6679">
                  <c:v>1</c:v>
                </c:pt>
                <c:pt idx="6680">
                  <c:v>1</c:v>
                </c:pt>
                <c:pt idx="6681">
                  <c:v>1</c:v>
                </c:pt>
                <c:pt idx="6682">
                  <c:v>1</c:v>
                </c:pt>
                <c:pt idx="6683">
                  <c:v>1</c:v>
                </c:pt>
                <c:pt idx="6684">
                  <c:v>1</c:v>
                </c:pt>
                <c:pt idx="6685">
                  <c:v>1</c:v>
                </c:pt>
                <c:pt idx="6686">
                  <c:v>1</c:v>
                </c:pt>
                <c:pt idx="6687">
                  <c:v>1</c:v>
                </c:pt>
                <c:pt idx="6688">
                  <c:v>1</c:v>
                </c:pt>
                <c:pt idx="6689">
                  <c:v>1</c:v>
                </c:pt>
                <c:pt idx="6690">
                  <c:v>0.6</c:v>
                </c:pt>
                <c:pt idx="6691">
                  <c:v>0.6</c:v>
                </c:pt>
                <c:pt idx="6692">
                  <c:v>1</c:v>
                </c:pt>
                <c:pt idx="6693">
                  <c:v>1</c:v>
                </c:pt>
                <c:pt idx="6694">
                  <c:v>1</c:v>
                </c:pt>
                <c:pt idx="6695">
                  <c:v>0.6</c:v>
                </c:pt>
                <c:pt idx="6696">
                  <c:v>1</c:v>
                </c:pt>
                <c:pt idx="6697">
                  <c:v>1</c:v>
                </c:pt>
                <c:pt idx="6698">
                  <c:v>1</c:v>
                </c:pt>
                <c:pt idx="6699">
                  <c:v>0.6</c:v>
                </c:pt>
                <c:pt idx="6700">
                  <c:v>0.2</c:v>
                </c:pt>
                <c:pt idx="6701">
                  <c:v>0.6</c:v>
                </c:pt>
                <c:pt idx="6702">
                  <c:v>0.6</c:v>
                </c:pt>
                <c:pt idx="6703">
                  <c:v>0.2</c:v>
                </c:pt>
                <c:pt idx="6704">
                  <c:v>0.2</c:v>
                </c:pt>
                <c:pt idx="6705">
                  <c:v>0.6</c:v>
                </c:pt>
                <c:pt idx="6706">
                  <c:v>0.2</c:v>
                </c:pt>
                <c:pt idx="6707">
                  <c:v>0.2</c:v>
                </c:pt>
                <c:pt idx="6708">
                  <c:v>0.2</c:v>
                </c:pt>
                <c:pt idx="6709">
                  <c:v>0.6</c:v>
                </c:pt>
                <c:pt idx="6710">
                  <c:v>0.2</c:v>
                </c:pt>
                <c:pt idx="6711">
                  <c:v>0.2</c:v>
                </c:pt>
                <c:pt idx="6712">
                  <c:v>0.2</c:v>
                </c:pt>
                <c:pt idx="6713">
                  <c:v>0.2</c:v>
                </c:pt>
                <c:pt idx="6714">
                  <c:v>0.2</c:v>
                </c:pt>
                <c:pt idx="6715">
                  <c:v>0.2</c:v>
                </c:pt>
                <c:pt idx="6716">
                  <c:v>0.2</c:v>
                </c:pt>
                <c:pt idx="6717">
                  <c:v>0.2</c:v>
                </c:pt>
                <c:pt idx="6718">
                  <c:v>0.2</c:v>
                </c:pt>
                <c:pt idx="6719">
                  <c:v>1</c:v>
                </c:pt>
                <c:pt idx="6720">
                  <c:v>0.6</c:v>
                </c:pt>
                <c:pt idx="6721">
                  <c:v>0.6</c:v>
                </c:pt>
                <c:pt idx="6722">
                  <c:v>1</c:v>
                </c:pt>
                <c:pt idx="6723">
                  <c:v>0.6</c:v>
                </c:pt>
                <c:pt idx="6724">
                  <c:v>1</c:v>
                </c:pt>
                <c:pt idx="6725">
                  <c:v>0.6</c:v>
                </c:pt>
                <c:pt idx="6726">
                  <c:v>0.6</c:v>
                </c:pt>
                <c:pt idx="6727">
                  <c:v>1</c:v>
                </c:pt>
                <c:pt idx="6728">
                  <c:v>0.6</c:v>
                </c:pt>
                <c:pt idx="6729">
                  <c:v>0.6</c:v>
                </c:pt>
                <c:pt idx="6730">
                  <c:v>0.6</c:v>
                </c:pt>
                <c:pt idx="6731">
                  <c:v>0.6</c:v>
                </c:pt>
                <c:pt idx="6732">
                  <c:v>1</c:v>
                </c:pt>
                <c:pt idx="6733">
                  <c:v>1</c:v>
                </c:pt>
                <c:pt idx="6734">
                  <c:v>0.6</c:v>
                </c:pt>
                <c:pt idx="6735">
                  <c:v>1</c:v>
                </c:pt>
                <c:pt idx="6736">
                  <c:v>1</c:v>
                </c:pt>
                <c:pt idx="6737">
                  <c:v>1</c:v>
                </c:pt>
                <c:pt idx="6738">
                  <c:v>1</c:v>
                </c:pt>
                <c:pt idx="6739">
                  <c:v>1</c:v>
                </c:pt>
                <c:pt idx="6740">
                  <c:v>1</c:v>
                </c:pt>
                <c:pt idx="6741">
                  <c:v>1</c:v>
                </c:pt>
                <c:pt idx="6742">
                  <c:v>1</c:v>
                </c:pt>
                <c:pt idx="6743">
                  <c:v>1</c:v>
                </c:pt>
                <c:pt idx="6744">
                  <c:v>0.6</c:v>
                </c:pt>
                <c:pt idx="6745">
                  <c:v>1</c:v>
                </c:pt>
                <c:pt idx="6746">
                  <c:v>1</c:v>
                </c:pt>
                <c:pt idx="6747">
                  <c:v>1</c:v>
                </c:pt>
                <c:pt idx="6748">
                  <c:v>1</c:v>
                </c:pt>
                <c:pt idx="6749">
                  <c:v>1</c:v>
                </c:pt>
                <c:pt idx="6750">
                  <c:v>1</c:v>
                </c:pt>
                <c:pt idx="6751">
                  <c:v>1</c:v>
                </c:pt>
                <c:pt idx="6752">
                  <c:v>0.6</c:v>
                </c:pt>
                <c:pt idx="6753">
                  <c:v>1</c:v>
                </c:pt>
                <c:pt idx="6754">
                  <c:v>1</c:v>
                </c:pt>
                <c:pt idx="6755">
                  <c:v>1</c:v>
                </c:pt>
                <c:pt idx="6756">
                  <c:v>1</c:v>
                </c:pt>
                <c:pt idx="6757">
                  <c:v>1</c:v>
                </c:pt>
                <c:pt idx="6758">
                  <c:v>1</c:v>
                </c:pt>
                <c:pt idx="6759">
                  <c:v>1</c:v>
                </c:pt>
                <c:pt idx="6760">
                  <c:v>1</c:v>
                </c:pt>
                <c:pt idx="6761">
                  <c:v>1</c:v>
                </c:pt>
                <c:pt idx="6762">
                  <c:v>0.6</c:v>
                </c:pt>
                <c:pt idx="6763">
                  <c:v>1</c:v>
                </c:pt>
                <c:pt idx="6764">
                  <c:v>1</c:v>
                </c:pt>
                <c:pt idx="6765">
                  <c:v>1</c:v>
                </c:pt>
                <c:pt idx="6766">
                  <c:v>1</c:v>
                </c:pt>
                <c:pt idx="6767">
                  <c:v>1</c:v>
                </c:pt>
                <c:pt idx="6768">
                  <c:v>1</c:v>
                </c:pt>
                <c:pt idx="6769">
                  <c:v>1</c:v>
                </c:pt>
                <c:pt idx="6770">
                  <c:v>0.6</c:v>
                </c:pt>
                <c:pt idx="6771">
                  <c:v>0.6</c:v>
                </c:pt>
                <c:pt idx="6772">
                  <c:v>1</c:v>
                </c:pt>
                <c:pt idx="6773">
                  <c:v>1</c:v>
                </c:pt>
                <c:pt idx="6774">
                  <c:v>1</c:v>
                </c:pt>
                <c:pt idx="6775">
                  <c:v>1</c:v>
                </c:pt>
                <c:pt idx="6776">
                  <c:v>1</c:v>
                </c:pt>
                <c:pt idx="6777">
                  <c:v>1</c:v>
                </c:pt>
                <c:pt idx="6778">
                  <c:v>1</c:v>
                </c:pt>
                <c:pt idx="6779">
                  <c:v>0.6</c:v>
                </c:pt>
                <c:pt idx="6780">
                  <c:v>1</c:v>
                </c:pt>
                <c:pt idx="6781">
                  <c:v>1</c:v>
                </c:pt>
                <c:pt idx="6782">
                  <c:v>1</c:v>
                </c:pt>
                <c:pt idx="6783">
                  <c:v>0.6</c:v>
                </c:pt>
                <c:pt idx="6784">
                  <c:v>1</c:v>
                </c:pt>
                <c:pt idx="6785">
                  <c:v>1</c:v>
                </c:pt>
                <c:pt idx="6786">
                  <c:v>1</c:v>
                </c:pt>
                <c:pt idx="6787">
                  <c:v>0.6</c:v>
                </c:pt>
                <c:pt idx="6788">
                  <c:v>1</c:v>
                </c:pt>
                <c:pt idx="6789">
                  <c:v>1</c:v>
                </c:pt>
                <c:pt idx="6790">
                  <c:v>1</c:v>
                </c:pt>
                <c:pt idx="6791">
                  <c:v>1</c:v>
                </c:pt>
                <c:pt idx="6792">
                  <c:v>1</c:v>
                </c:pt>
                <c:pt idx="6793">
                  <c:v>1</c:v>
                </c:pt>
                <c:pt idx="6794">
                  <c:v>1</c:v>
                </c:pt>
                <c:pt idx="6795">
                  <c:v>1</c:v>
                </c:pt>
                <c:pt idx="6796">
                  <c:v>1</c:v>
                </c:pt>
                <c:pt idx="6797">
                  <c:v>0.6</c:v>
                </c:pt>
                <c:pt idx="6798">
                  <c:v>1</c:v>
                </c:pt>
                <c:pt idx="6799">
                  <c:v>0.6</c:v>
                </c:pt>
                <c:pt idx="6800">
                  <c:v>1</c:v>
                </c:pt>
                <c:pt idx="6801">
                  <c:v>0.6</c:v>
                </c:pt>
                <c:pt idx="6802">
                  <c:v>0.6</c:v>
                </c:pt>
                <c:pt idx="6803">
                  <c:v>0.6</c:v>
                </c:pt>
                <c:pt idx="6804">
                  <c:v>0.6</c:v>
                </c:pt>
                <c:pt idx="6805">
                  <c:v>1</c:v>
                </c:pt>
                <c:pt idx="6806">
                  <c:v>1</c:v>
                </c:pt>
                <c:pt idx="6807">
                  <c:v>0.6</c:v>
                </c:pt>
                <c:pt idx="6808">
                  <c:v>0.6</c:v>
                </c:pt>
                <c:pt idx="6809">
                  <c:v>1</c:v>
                </c:pt>
                <c:pt idx="6810">
                  <c:v>1</c:v>
                </c:pt>
                <c:pt idx="6811">
                  <c:v>0.6</c:v>
                </c:pt>
                <c:pt idx="6812">
                  <c:v>0.6</c:v>
                </c:pt>
                <c:pt idx="6813">
                  <c:v>1</c:v>
                </c:pt>
                <c:pt idx="6814">
                  <c:v>1</c:v>
                </c:pt>
                <c:pt idx="6815">
                  <c:v>1</c:v>
                </c:pt>
                <c:pt idx="6816">
                  <c:v>1</c:v>
                </c:pt>
                <c:pt idx="6817">
                  <c:v>1</c:v>
                </c:pt>
                <c:pt idx="6818">
                  <c:v>1</c:v>
                </c:pt>
                <c:pt idx="6819">
                  <c:v>1</c:v>
                </c:pt>
                <c:pt idx="6820">
                  <c:v>1</c:v>
                </c:pt>
                <c:pt idx="6821">
                  <c:v>1</c:v>
                </c:pt>
                <c:pt idx="6822">
                  <c:v>1</c:v>
                </c:pt>
                <c:pt idx="6823">
                  <c:v>1</c:v>
                </c:pt>
                <c:pt idx="6824">
                  <c:v>1</c:v>
                </c:pt>
                <c:pt idx="6825">
                  <c:v>1</c:v>
                </c:pt>
                <c:pt idx="6826">
                  <c:v>1</c:v>
                </c:pt>
                <c:pt idx="6827">
                  <c:v>1</c:v>
                </c:pt>
                <c:pt idx="6828">
                  <c:v>1</c:v>
                </c:pt>
                <c:pt idx="6829">
                  <c:v>1</c:v>
                </c:pt>
                <c:pt idx="6830">
                  <c:v>1</c:v>
                </c:pt>
                <c:pt idx="6831">
                  <c:v>1</c:v>
                </c:pt>
                <c:pt idx="6832">
                  <c:v>1</c:v>
                </c:pt>
                <c:pt idx="6833">
                  <c:v>1</c:v>
                </c:pt>
                <c:pt idx="6834">
                  <c:v>1</c:v>
                </c:pt>
                <c:pt idx="6835">
                  <c:v>0.2</c:v>
                </c:pt>
                <c:pt idx="6836">
                  <c:v>0.2</c:v>
                </c:pt>
                <c:pt idx="6837">
                  <c:v>0.2</c:v>
                </c:pt>
                <c:pt idx="6838">
                  <c:v>0.2</c:v>
                </c:pt>
                <c:pt idx="6839">
                  <c:v>0.2</c:v>
                </c:pt>
                <c:pt idx="6840">
                  <c:v>0.2</c:v>
                </c:pt>
                <c:pt idx="6841">
                  <c:v>0.2</c:v>
                </c:pt>
                <c:pt idx="6842">
                  <c:v>0.2</c:v>
                </c:pt>
                <c:pt idx="6843">
                  <c:v>0.2</c:v>
                </c:pt>
                <c:pt idx="6844">
                  <c:v>0.2</c:v>
                </c:pt>
                <c:pt idx="6845">
                  <c:v>0.2</c:v>
                </c:pt>
                <c:pt idx="6846">
                  <c:v>0.2</c:v>
                </c:pt>
                <c:pt idx="6847">
                  <c:v>0.2</c:v>
                </c:pt>
                <c:pt idx="6848">
                  <c:v>0.2</c:v>
                </c:pt>
                <c:pt idx="6849">
                  <c:v>0.2</c:v>
                </c:pt>
                <c:pt idx="6850">
                  <c:v>0.2</c:v>
                </c:pt>
                <c:pt idx="6851">
                  <c:v>0.2</c:v>
                </c:pt>
                <c:pt idx="6852">
                  <c:v>0.2</c:v>
                </c:pt>
                <c:pt idx="6853">
                  <c:v>0.2</c:v>
                </c:pt>
                <c:pt idx="6854">
                  <c:v>0.2</c:v>
                </c:pt>
                <c:pt idx="6855">
                  <c:v>0.2</c:v>
                </c:pt>
                <c:pt idx="6856">
                  <c:v>0.2</c:v>
                </c:pt>
                <c:pt idx="6857">
                  <c:v>0.2</c:v>
                </c:pt>
                <c:pt idx="6858">
                  <c:v>0.2</c:v>
                </c:pt>
                <c:pt idx="6859">
                  <c:v>0.2</c:v>
                </c:pt>
                <c:pt idx="6860">
                  <c:v>0.2</c:v>
                </c:pt>
                <c:pt idx="6861">
                  <c:v>0.2</c:v>
                </c:pt>
                <c:pt idx="6862">
                  <c:v>0.2</c:v>
                </c:pt>
                <c:pt idx="6863">
                  <c:v>0.6</c:v>
                </c:pt>
                <c:pt idx="6864">
                  <c:v>0.6</c:v>
                </c:pt>
                <c:pt idx="6865">
                  <c:v>0.6</c:v>
                </c:pt>
                <c:pt idx="6866">
                  <c:v>0.6</c:v>
                </c:pt>
                <c:pt idx="6867">
                  <c:v>0.6</c:v>
                </c:pt>
                <c:pt idx="6868">
                  <c:v>0.6</c:v>
                </c:pt>
                <c:pt idx="6869">
                  <c:v>0.6</c:v>
                </c:pt>
                <c:pt idx="6870">
                  <c:v>0.6</c:v>
                </c:pt>
                <c:pt idx="6871">
                  <c:v>0.6</c:v>
                </c:pt>
                <c:pt idx="6872">
                  <c:v>0.6</c:v>
                </c:pt>
                <c:pt idx="6873">
                  <c:v>0.6</c:v>
                </c:pt>
                <c:pt idx="6874">
                  <c:v>0.6</c:v>
                </c:pt>
                <c:pt idx="6875">
                  <c:v>0.6</c:v>
                </c:pt>
                <c:pt idx="6876">
                  <c:v>0.6</c:v>
                </c:pt>
                <c:pt idx="6877">
                  <c:v>0.6</c:v>
                </c:pt>
                <c:pt idx="6878">
                  <c:v>0.6</c:v>
                </c:pt>
                <c:pt idx="6879">
                  <c:v>0.6</c:v>
                </c:pt>
                <c:pt idx="6880">
                  <c:v>0.6</c:v>
                </c:pt>
                <c:pt idx="6881">
                  <c:v>0.6</c:v>
                </c:pt>
                <c:pt idx="6882">
                  <c:v>0.6</c:v>
                </c:pt>
                <c:pt idx="6883">
                  <c:v>0.6</c:v>
                </c:pt>
                <c:pt idx="6884">
                  <c:v>0.6</c:v>
                </c:pt>
                <c:pt idx="6885">
                  <c:v>0.6</c:v>
                </c:pt>
                <c:pt idx="6886">
                  <c:v>0.2</c:v>
                </c:pt>
                <c:pt idx="6887">
                  <c:v>0.2</c:v>
                </c:pt>
                <c:pt idx="6888">
                  <c:v>0.2</c:v>
                </c:pt>
                <c:pt idx="6889">
                  <c:v>0.2</c:v>
                </c:pt>
                <c:pt idx="6890">
                  <c:v>0.2</c:v>
                </c:pt>
                <c:pt idx="6891">
                  <c:v>0.2</c:v>
                </c:pt>
                <c:pt idx="6892">
                  <c:v>0.2</c:v>
                </c:pt>
                <c:pt idx="6893">
                  <c:v>0.2</c:v>
                </c:pt>
                <c:pt idx="6894">
                  <c:v>0.2</c:v>
                </c:pt>
                <c:pt idx="6895">
                  <c:v>0.2</c:v>
                </c:pt>
                <c:pt idx="6896">
                  <c:v>0.2</c:v>
                </c:pt>
                <c:pt idx="6897">
                  <c:v>0.2</c:v>
                </c:pt>
                <c:pt idx="6898">
                  <c:v>0.2</c:v>
                </c:pt>
                <c:pt idx="6899">
                  <c:v>0.2</c:v>
                </c:pt>
                <c:pt idx="6900">
                  <c:v>0.2</c:v>
                </c:pt>
                <c:pt idx="6901">
                  <c:v>0.2</c:v>
                </c:pt>
                <c:pt idx="6902">
                  <c:v>0.2</c:v>
                </c:pt>
                <c:pt idx="6903">
                  <c:v>0.2</c:v>
                </c:pt>
                <c:pt idx="6904">
                  <c:v>0.2</c:v>
                </c:pt>
                <c:pt idx="6905">
                  <c:v>0.2</c:v>
                </c:pt>
                <c:pt idx="6906">
                  <c:v>0.2</c:v>
                </c:pt>
                <c:pt idx="6907">
                  <c:v>0.2</c:v>
                </c:pt>
                <c:pt idx="6908">
                  <c:v>0.2</c:v>
                </c:pt>
                <c:pt idx="6909">
                  <c:v>0.2</c:v>
                </c:pt>
                <c:pt idx="6910">
                  <c:v>0.2</c:v>
                </c:pt>
                <c:pt idx="6911">
                  <c:v>0.2</c:v>
                </c:pt>
                <c:pt idx="6912">
                  <c:v>0.6</c:v>
                </c:pt>
                <c:pt idx="6913">
                  <c:v>0.6</c:v>
                </c:pt>
                <c:pt idx="6914">
                  <c:v>0.6</c:v>
                </c:pt>
                <c:pt idx="6915">
                  <c:v>0.6</c:v>
                </c:pt>
                <c:pt idx="6916">
                  <c:v>0.6</c:v>
                </c:pt>
                <c:pt idx="6917">
                  <c:v>0.6</c:v>
                </c:pt>
                <c:pt idx="6918">
                  <c:v>0.6</c:v>
                </c:pt>
                <c:pt idx="6919">
                  <c:v>0.6</c:v>
                </c:pt>
                <c:pt idx="6920">
                  <c:v>1</c:v>
                </c:pt>
                <c:pt idx="6921">
                  <c:v>1</c:v>
                </c:pt>
                <c:pt idx="6922">
                  <c:v>1</c:v>
                </c:pt>
                <c:pt idx="6923">
                  <c:v>0.6</c:v>
                </c:pt>
                <c:pt idx="6924">
                  <c:v>0.6</c:v>
                </c:pt>
                <c:pt idx="6925">
                  <c:v>0.6</c:v>
                </c:pt>
                <c:pt idx="6926">
                  <c:v>0.6</c:v>
                </c:pt>
                <c:pt idx="6927">
                  <c:v>0.6</c:v>
                </c:pt>
                <c:pt idx="6928">
                  <c:v>0.6</c:v>
                </c:pt>
                <c:pt idx="6929">
                  <c:v>0.6</c:v>
                </c:pt>
                <c:pt idx="6930">
                  <c:v>0.6</c:v>
                </c:pt>
                <c:pt idx="6931">
                  <c:v>0.6</c:v>
                </c:pt>
                <c:pt idx="6932">
                  <c:v>0.6</c:v>
                </c:pt>
                <c:pt idx="6933">
                  <c:v>0.6</c:v>
                </c:pt>
                <c:pt idx="6934">
                  <c:v>0.6</c:v>
                </c:pt>
                <c:pt idx="6935">
                  <c:v>0.6</c:v>
                </c:pt>
                <c:pt idx="6936">
                  <c:v>0.6</c:v>
                </c:pt>
                <c:pt idx="6937">
                  <c:v>0.6</c:v>
                </c:pt>
                <c:pt idx="6938">
                  <c:v>0.6</c:v>
                </c:pt>
                <c:pt idx="6939">
                  <c:v>0.6</c:v>
                </c:pt>
                <c:pt idx="6940">
                  <c:v>0.6</c:v>
                </c:pt>
                <c:pt idx="6941">
                  <c:v>0.6</c:v>
                </c:pt>
                <c:pt idx="6942">
                  <c:v>0.6</c:v>
                </c:pt>
                <c:pt idx="6943">
                  <c:v>0.6</c:v>
                </c:pt>
                <c:pt idx="6944">
                  <c:v>0.6</c:v>
                </c:pt>
                <c:pt idx="6945">
                  <c:v>0.6</c:v>
                </c:pt>
                <c:pt idx="6946">
                  <c:v>0.6</c:v>
                </c:pt>
                <c:pt idx="6947">
                  <c:v>0.6</c:v>
                </c:pt>
                <c:pt idx="6948">
                  <c:v>0.6</c:v>
                </c:pt>
                <c:pt idx="6949">
                  <c:v>0.6</c:v>
                </c:pt>
                <c:pt idx="6950">
                  <c:v>0.6</c:v>
                </c:pt>
                <c:pt idx="6951">
                  <c:v>0.2</c:v>
                </c:pt>
                <c:pt idx="6952">
                  <c:v>0.2</c:v>
                </c:pt>
                <c:pt idx="6953">
                  <c:v>0.2</c:v>
                </c:pt>
                <c:pt idx="6954">
                  <c:v>0.2</c:v>
                </c:pt>
                <c:pt idx="6955">
                  <c:v>0.2</c:v>
                </c:pt>
                <c:pt idx="6956">
                  <c:v>0.2</c:v>
                </c:pt>
                <c:pt idx="6957">
                  <c:v>0.2</c:v>
                </c:pt>
                <c:pt idx="6958">
                  <c:v>0.2</c:v>
                </c:pt>
                <c:pt idx="6959">
                  <c:v>0.2</c:v>
                </c:pt>
                <c:pt idx="6960">
                  <c:v>0.2</c:v>
                </c:pt>
                <c:pt idx="6961">
                  <c:v>0.2</c:v>
                </c:pt>
                <c:pt idx="6962">
                  <c:v>0.2</c:v>
                </c:pt>
                <c:pt idx="6963">
                  <c:v>0.2</c:v>
                </c:pt>
                <c:pt idx="6964">
                  <c:v>0.2</c:v>
                </c:pt>
                <c:pt idx="6965">
                  <c:v>0.2</c:v>
                </c:pt>
                <c:pt idx="6966">
                  <c:v>0.2</c:v>
                </c:pt>
                <c:pt idx="6967">
                  <c:v>0.2</c:v>
                </c:pt>
                <c:pt idx="6968">
                  <c:v>0.6</c:v>
                </c:pt>
                <c:pt idx="6969">
                  <c:v>0.6</c:v>
                </c:pt>
                <c:pt idx="6970">
                  <c:v>0.6</c:v>
                </c:pt>
                <c:pt idx="6971">
                  <c:v>0.6</c:v>
                </c:pt>
                <c:pt idx="6972">
                  <c:v>0.6</c:v>
                </c:pt>
                <c:pt idx="6973">
                  <c:v>0.6</c:v>
                </c:pt>
                <c:pt idx="6974">
                  <c:v>0.6</c:v>
                </c:pt>
                <c:pt idx="6975">
                  <c:v>0.6</c:v>
                </c:pt>
                <c:pt idx="6976">
                  <c:v>0.2</c:v>
                </c:pt>
                <c:pt idx="6977">
                  <c:v>0.2</c:v>
                </c:pt>
                <c:pt idx="6978">
                  <c:v>0.2</c:v>
                </c:pt>
                <c:pt idx="6979">
                  <c:v>0.2</c:v>
                </c:pt>
                <c:pt idx="6980">
                  <c:v>0.2</c:v>
                </c:pt>
                <c:pt idx="6981">
                  <c:v>0.2</c:v>
                </c:pt>
                <c:pt idx="6982">
                  <c:v>0.2</c:v>
                </c:pt>
                <c:pt idx="6983">
                  <c:v>0.2</c:v>
                </c:pt>
                <c:pt idx="6984">
                  <c:v>0.2</c:v>
                </c:pt>
                <c:pt idx="6985">
                  <c:v>0.2</c:v>
                </c:pt>
                <c:pt idx="6986">
                  <c:v>0.2</c:v>
                </c:pt>
                <c:pt idx="6987">
                  <c:v>0.2</c:v>
                </c:pt>
                <c:pt idx="6988">
                  <c:v>0.2</c:v>
                </c:pt>
                <c:pt idx="6989">
                  <c:v>0.2</c:v>
                </c:pt>
                <c:pt idx="6990">
                  <c:v>0.2</c:v>
                </c:pt>
                <c:pt idx="6991">
                  <c:v>0.6</c:v>
                </c:pt>
                <c:pt idx="6992">
                  <c:v>0.6</c:v>
                </c:pt>
                <c:pt idx="6993">
                  <c:v>0.6</c:v>
                </c:pt>
                <c:pt idx="6994">
                  <c:v>0.6</c:v>
                </c:pt>
                <c:pt idx="6995">
                  <c:v>0.6</c:v>
                </c:pt>
                <c:pt idx="6996">
                  <c:v>0.6</c:v>
                </c:pt>
                <c:pt idx="6997">
                  <c:v>0.6</c:v>
                </c:pt>
                <c:pt idx="6998">
                  <c:v>0.6</c:v>
                </c:pt>
                <c:pt idx="6999">
                  <c:v>0.6</c:v>
                </c:pt>
                <c:pt idx="7000">
                  <c:v>0.6</c:v>
                </c:pt>
                <c:pt idx="7001">
                  <c:v>0.6</c:v>
                </c:pt>
                <c:pt idx="7002">
                  <c:v>0.6</c:v>
                </c:pt>
                <c:pt idx="7003">
                  <c:v>0.6</c:v>
                </c:pt>
                <c:pt idx="7004">
                  <c:v>0.6</c:v>
                </c:pt>
                <c:pt idx="7005">
                  <c:v>0.6</c:v>
                </c:pt>
                <c:pt idx="7006">
                  <c:v>0.6</c:v>
                </c:pt>
                <c:pt idx="7007">
                  <c:v>0.6</c:v>
                </c:pt>
                <c:pt idx="7008">
                  <c:v>0.6</c:v>
                </c:pt>
                <c:pt idx="7009">
                  <c:v>0.6</c:v>
                </c:pt>
                <c:pt idx="7010">
                  <c:v>0.6</c:v>
                </c:pt>
                <c:pt idx="7011">
                  <c:v>0.6</c:v>
                </c:pt>
                <c:pt idx="7012">
                  <c:v>0.6</c:v>
                </c:pt>
                <c:pt idx="7013">
                  <c:v>0.6</c:v>
                </c:pt>
                <c:pt idx="7014">
                  <c:v>0.2</c:v>
                </c:pt>
                <c:pt idx="7015">
                  <c:v>0.2</c:v>
                </c:pt>
                <c:pt idx="7016">
                  <c:v>0.2</c:v>
                </c:pt>
                <c:pt idx="7017">
                  <c:v>0.2</c:v>
                </c:pt>
                <c:pt idx="7018">
                  <c:v>0.2</c:v>
                </c:pt>
                <c:pt idx="7019">
                  <c:v>0.2</c:v>
                </c:pt>
                <c:pt idx="7020">
                  <c:v>0.2</c:v>
                </c:pt>
                <c:pt idx="7021">
                  <c:v>0.2</c:v>
                </c:pt>
                <c:pt idx="7022">
                  <c:v>0.2</c:v>
                </c:pt>
                <c:pt idx="7023">
                  <c:v>0.2</c:v>
                </c:pt>
                <c:pt idx="7024">
                  <c:v>0.2</c:v>
                </c:pt>
                <c:pt idx="7025">
                  <c:v>0.2</c:v>
                </c:pt>
                <c:pt idx="7026">
                  <c:v>0.2</c:v>
                </c:pt>
                <c:pt idx="7027">
                  <c:v>0.2</c:v>
                </c:pt>
                <c:pt idx="7028">
                  <c:v>0.2</c:v>
                </c:pt>
                <c:pt idx="7029">
                  <c:v>0.2</c:v>
                </c:pt>
                <c:pt idx="7030">
                  <c:v>0.2</c:v>
                </c:pt>
                <c:pt idx="7031">
                  <c:v>0.2</c:v>
                </c:pt>
                <c:pt idx="7032">
                  <c:v>0.2</c:v>
                </c:pt>
                <c:pt idx="7033">
                  <c:v>0.2</c:v>
                </c:pt>
                <c:pt idx="7034">
                  <c:v>0.2</c:v>
                </c:pt>
                <c:pt idx="7035">
                  <c:v>0.6</c:v>
                </c:pt>
                <c:pt idx="7036">
                  <c:v>0.6</c:v>
                </c:pt>
                <c:pt idx="7037">
                  <c:v>0.6</c:v>
                </c:pt>
                <c:pt idx="7038">
                  <c:v>0.6</c:v>
                </c:pt>
                <c:pt idx="7039">
                  <c:v>0.6</c:v>
                </c:pt>
                <c:pt idx="7040">
                  <c:v>0.6</c:v>
                </c:pt>
                <c:pt idx="7041">
                  <c:v>0.6</c:v>
                </c:pt>
                <c:pt idx="7042">
                  <c:v>0.6</c:v>
                </c:pt>
                <c:pt idx="7043">
                  <c:v>0.6</c:v>
                </c:pt>
                <c:pt idx="7044">
                  <c:v>0.6</c:v>
                </c:pt>
                <c:pt idx="7045">
                  <c:v>0.6</c:v>
                </c:pt>
                <c:pt idx="7046">
                  <c:v>0.6</c:v>
                </c:pt>
                <c:pt idx="7047">
                  <c:v>0.6</c:v>
                </c:pt>
                <c:pt idx="7048">
                  <c:v>0.6</c:v>
                </c:pt>
                <c:pt idx="7049">
                  <c:v>0.6</c:v>
                </c:pt>
                <c:pt idx="7050">
                  <c:v>0.6</c:v>
                </c:pt>
                <c:pt idx="7051">
                  <c:v>0.6</c:v>
                </c:pt>
                <c:pt idx="7052">
                  <c:v>0.6</c:v>
                </c:pt>
                <c:pt idx="7053">
                  <c:v>0.6</c:v>
                </c:pt>
                <c:pt idx="7054">
                  <c:v>0.6</c:v>
                </c:pt>
                <c:pt idx="7055">
                  <c:v>0.6</c:v>
                </c:pt>
                <c:pt idx="7056">
                  <c:v>0.6</c:v>
                </c:pt>
                <c:pt idx="7057">
                  <c:v>0.6</c:v>
                </c:pt>
                <c:pt idx="7058">
                  <c:v>0.6</c:v>
                </c:pt>
                <c:pt idx="7059">
                  <c:v>0.6</c:v>
                </c:pt>
                <c:pt idx="7060">
                  <c:v>0.6</c:v>
                </c:pt>
                <c:pt idx="7061">
                  <c:v>0.6</c:v>
                </c:pt>
                <c:pt idx="7062">
                  <c:v>0.6</c:v>
                </c:pt>
                <c:pt idx="7063">
                  <c:v>1</c:v>
                </c:pt>
                <c:pt idx="7064">
                  <c:v>1</c:v>
                </c:pt>
                <c:pt idx="7065">
                  <c:v>1</c:v>
                </c:pt>
                <c:pt idx="7066">
                  <c:v>1</c:v>
                </c:pt>
                <c:pt idx="7067">
                  <c:v>1</c:v>
                </c:pt>
                <c:pt idx="7068">
                  <c:v>1</c:v>
                </c:pt>
                <c:pt idx="7069">
                  <c:v>1</c:v>
                </c:pt>
                <c:pt idx="7070">
                  <c:v>1</c:v>
                </c:pt>
                <c:pt idx="7071">
                  <c:v>1</c:v>
                </c:pt>
                <c:pt idx="7072">
                  <c:v>0.2</c:v>
                </c:pt>
                <c:pt idx="7073">
                  <c:v>0.2</c:v>
                </c:pt>
                <c:pt idx="7074">
                  <c:v>0.2</c:v>
                </c:pt>
                <c:pt idx="7075">
                  <c:v>0.2</c:v>
                </c:pt>
                <c:pt idx="7076">
                  <c:v>0.2</c:v>
                </c:pt>
                <c:pt idx="7077">
                  <c:v>0.2</c:v>
                </c:pt>
                <c:pt idx="7078">
                  <c:v>0.2</c:v>
                </c:pt>
                <c:pt idx="7079">
                  <c:v>0.2</c:v>
                </c:pt>
                <c:pt idx="7080">
                  <c:v>0.2</c:v>
                </c:pt>
                <c:pt idx="7081">
                  <c:v>0.2</c:v>
                </c:pt>
                <c:pt idx="7082">
                  <c:v>0.2</c:v>
                </c:pt>
                <c:pt idx="7083">
                  <c:v>0.2</c:v>
                </c:pt>
                <c:pt idx="7084">
                  <c:v>0.2</c:v>
                </c:pt>
                <c:pt idx="7085">
                  <c:v>0.2</c:v>
                </c:pt>
                <c:pt idx="7086">
                  <c:v>0.2</c:v>
                </c:pt>
                <c:pt idx="7087">
                  <c:v>0.2</c:v>
                </c:pt>
                <c:pt idx="7088">
                  <c:v>0.2</c:v>
                </c:pt>
                <c:pt idx="7089">
                  <c:v>0.2</c:v>
                </c:pt>
                <c:pt idx="7090">
                  <c:v>0.2</c:v>
                </c:pt>
                <c:pt idx="7091">
                  <c:v>0.2</c:v>
                </c:pt>
                <c:pt idx="7092">
                  <c:v>0.2</c:v>
                </c:pt>
                <c:pt idx="7093">
                  <c:v>0.2</c:v>
                </c:pt>
                <c:pt idx="7094">
                  <c:v>0.2</c:v>
                </c:pt>
                <c:pt idx="7095">
                  <c:v>0.2</c:v>
                </c:pt>
                <c:pt idx="7096">
                  <c:v>0.2</c:v>
                </c:pt>
                <c:pt idx="7097">
                  <c:v>0.6</c:v>
                </c:pt>
                <c:pt idx="7098">
                  <c:v>0.2</c:v>
                </c:pt>
                <c:pt idx="7099">
                  <c:v>0.6</c:v>
                </c:pt>
                <c:pt idx="7100">
                  <c:v>0.2</c:v>
                </c:pt>
                <c:pt idx="7101">
                  <c:v>0.2</c:v>
                </c:pt>
                <c:pt idx="7102">
                  <c:v>0.6</c:v>
                </c:pt>
                <c:pt idx="7103">
                  <c:v>0.2</c:v>
                </c:pt>
                <c:pt idx="7104">
                  <c:v>0.6</c:v>
                </c:pt>
                <c:pt idx="7105">
                  <c:v>0.2</c:v>
                </c:pt>
                <c:pt idx="7106">
                  <c:v>0.6</c:v>
                </c:pt>
                <c:pt idx="7107">
                  <c:v>0.2</c:v>
                </c:pt>
                <c:pt idx="7108">
                  <c:v>0.6</c:v>
                </c:pt>
                <c:pt idx="7109">
                  <c:v>0.2</c:v>
                </c:pt>
                <c:pt idx="7110">
                  <c:v>0.2</c:v>
                </c:pt>
                <c:pt idx="7111">
                  <c:v>0.6</c:v>
                </c:pt>
                <c:pt idx="7112">
                  <c:v>0.6</c:v>
                </c:pt>
                <c:pt idx="7113">
                  <c:v>0.6</c:v>
                </c:pt>
                <c:pt idx="7114">
                  <c:v>0.6</c:v>
                </c:pt>
                <c:pt idx="7115">
                  <c:v>0.6</c:v>
                </c:pt>
                <c:pt idx="7116">
                  <c:v>0.6</c:v>
                </c:pt>
                <c:pt idx="7117">
                  <c:v>0.6</c:v>
                </c:pt>
                <c:pt idx="7118">
                  <c:v>0.6</c:v>
                </c:pt>
                <c:pt idx="7119">
                  <c:v>0.6</c:v>
                </c:pt>
                <c:pt idx="7120">
                  <c:v>0.6</c:v>
                </c:pt>
                <c:pt idx="7121">
                  <c:v>0.6</c:v>
                </c:pt>
                <c:pt idx="7122">
                  <c:v>0.6</c:v>
                </c:pt>
                <c:pt idx="7123">
                  <c:v>0.6</c:v>
                </c:pt>
                <c:pt idx="7124">
                  <c:v>0.6</c:v>
                </c:pt>
                <c:pt idx="7125">
                  <c:v>0.6</c:v>
                </c:pt>
                <c:pt idx="7126">
                  <c:v>0.6</c:v>
                </c:pt>
                <c:pt idx="7127">
                  <c:v>0.6</c:v>
                </c:pt>
                <c:pt idx="7128">
                  <c:v>0.6</c:v>
                </c:pt>
                <c:pt idx="7129">
                  <c:v>0.6</c:v>
                </c:pt>
                <c:pt idx="7130">
                  <c:v>0.6</c:v>
                </c:pt>
                <c:pt idx="7131">
                  <c:v>0.6</c:v>
                </c:pt>
                <c:pt idx="7132">
                  <c:v>0.6</c:v>
                </c:pt>
                <c:pt idx="7133">
                  <c:v>0.6</c:v>
                </c:pt>
                <c:pt idx="7134">
                  <c:v>0.6</c:v>
                </c:pt>
                <c:pt idx="7135">
                  <c:v>1</c:v>
                </c:pt>
                <c:pt idx="7136">
                  <c:v>1</c:v>
                </c:pt>
                <c:pt idx="7137">
                  <c:v>1</c:v>
                </c:pt>
                <c:pt idx="7138">
                  <c:v>1</c:v>
                </c:pt>
                <c:pt idx="7139">
                  <c:v>1</c:v>
                </c:pt>
                <c:pt idx="7140">
                  <c:v>1</c:v>
                </c:pt>
                <c:pt idx="7141">
                  <c:v>1</c:v>
                </c:pt>
                <c:pt idx="7142">
                  <c:v>1</c:v>
                </c:pt>
                <c:pt idx="7143">
                  <c:v>1</c:v>
                </c:pt>
                <c:pt idx="7144">
                  <c:v>1</c:v>
                </c:pt>
                <c:pt idx="7145">
                  <c:v>0.2</c:v>
                </c:pt>
                <c:pt idx="7146">
                  <c:v>0.2</c:v>
                </c:pt>
                <c:pt idx="7147">
                  <c:v>0.2</c:v>
                </c:pt>
                <c:pt idx="7148">
                  <c:v>0.2</c:v>
                </c:pt>
                <c:pt idx="7149">
                  <c:v>0.2</c:v>
                </c:pt>
                <c:pt idx="7150">
                  <c:v>0.2</c:v>
                </c:pt>
                <c:pt idx="7151">
                  <c:v>0.2</c:v>
                </c:pt>
                <c:pt idx="7152">
                  <c:v>0.2</c:v>
                </c:pt>
                <c:pt idx="7153">
                  <c:v>0.2</c:v>
                </c:pt>
                <c:pt idx="7154">
                  <c:v>0.2</c:v>
                </c:pt>
                <c:pt idx="7155">
                  <c:v>0.2</c:v>
                </c:pt>
                <c:pt idx="7156">
                  <c:v>0.2</c:v>
                </c:pt>
                <c:pt idx="7157">
                  <c:v>0.2</c:v>
                </c:pt>
                <c:pt idx="7158">
                  <c:v>0.2</c:v>
                </c:pt>
                <c:pt idx="7159">
                  <c:v>0.2</c:v>
                </c:pt>
                <c:pt idx="7160">
                  <c:v>0.6</c:v>
                </c:pt>
                <c:pt idx="7161">
                  <c:v>0.6</c:v>
                </c:pt>
                <c:pt idx="7162">
                  <c:v>0.6</c:v>
                </c:pt>
                <c:pt idx="7163">
                  <c:v>0.6</c:v>
                </c:pt>
                <c:pt idx="7164">
                  <c:v>0.6</c:v>
                </c:pt>
                <c:pt idx="7165">
                  <c:v>0.6</c:v>
                </c:pt>
                <c:pt idx="7166">
                  <c:v>0.6</c:v>
                </c:pt>
                <c:pt idx="7167">
                  <c:v>0.6</c:v>
                </c:pt>
                <c:pt idx="7168">
                  <c:v>0.6</c:v>
                </c:pt>
                <c:pt idx="7169">
                  <c:v>0.6</c:v>
                </c:pt>
                <c:pt idx="7170">
                  <c:v>0.6</c:v>
                </c:pt>
                <c:pt idx="7171">
                  <c:v>0.6</c:v>
                </c:pt>
                <c:pt idx="7172">
                  <c:v>0.6</c:v>
                </c:pt>
                <c:pt idx="7173">
                  <c:v>0.6</c:v>
                </c:pt>
                <c:pt idx="7174">
                  <c:v>0.6</c:v>
                </c:pt>
                <c:pt idx="7175">
                  <c:v>0.6</c:v>
                </c:pt>
                <c:pt idx="7176">
                  <c:v>0.6</c:v>
                </c:pt>
                <c:pt idx="7177">
                  <c:v>0.6</c:v>
                </c:pt>
                <c:pt idx="7178">
                  <c:v>0.6</c:v>
                </c:pt>
                <c:pt idx="7179">
                  <c:v>0.6</c:v>
                </c:pt>
                <c:pt idx="7180">
                  <c:v>0.6</c:v>
                </c:pt>
                <c:pt idx="7181">
                  <c:v>0.6</c:v>
                </c:pt>
                <c:pt idx="7182">
                  <c:v>0.6</c:v>
                </c:pt>
                <c:pt idx="7183">
                  <c:v>0.6</c:v>
                </c:pt>
                <c:pt idx="7184">
                  <c:v>0.6</c:v>
                </c:pt>
                <c:pt idx="7185">
                  <c:v>0.6</c:v>
                </c:pt>
                <c:pt idx="7186">
                  <c:v>0.6</c:v>
                </c:pt>
                <c:pt idx="7187">
                  <c:v>0.6</c:v>
                </c:pt>
                <c:pt idx="7188">
                  <c:v>0.6</c:v>
                </c:pt>
                <c:pt idx="7189">
                  <c:v>0.6</c:v>
                </c:pt>
                <c:pt idx="7190">
                  <c:v>0.6</c:v>
                </c:pt>
                <c:pt idx="7191">
                  <c:v>0.6</c:v>
                </c:pt>
                <c:pt idx="7192">
                  <c:v>0.6</c:v>
                </c:pt>
                <c:pt idx="7193">
                  <c:v>0.6</c:v>
                </c:pt>
                <c:pt idx="7194">
                  <c:v>0.6</c:v>
                </c:pt>
                <c:pt idx="7195">
                  <c:v>0.6</c:v>
                </c:pt>
                <c:pt idx="7196">
                  <c:v>0.6</c:v>
                </c:pt>
                <c:pt idx="7197">
                  <c:v>0.6</c:v>
                </c:pt>
                <c:pt idx="7198">
                  <c:v>0.6</c:v>
                </c:pt>
                <c:pt idx="7199">
                  <c:v>0.6</c:v>
                </c:pt>
                <c:pt idx="7200">
                  <c:v>0.6</c:v>
                </c:pt>
                <c:pt idx="7201">
                  <c:v>0.6</c:v>
                </c:pt>
                <c:pt idx="7202">
                  <c:v>0.6</c:v>
                </c:pt>
                <c:pt idx="7203">
                  <c:v>0.6</c:v>
                </c:pt>
                <c:pt idx="7204">
                  <c:v>0.6</c:v>
                </c:pt>
                <c:pt idx="7205">
                  <c:v>0.6</c:v>
                </c:pt>
                <c:pt idx="7206">
                  <c:v>0.6</c:v>
                </c:pt>
                <c:pt idx="7207">
                  <c:v>0.6</c:v>
                </c:pt>
                <c:pt idx="7208">
                  <c:v>0.6</c:v>
                </c:pt>
                <c:pt idx="7209">
                  <c:v>0.6</c:v>
                </c:pt>
                <c:pt idx="7210">
                  <c:v>0.6</c:v>
                </c:pt>
                <c:pt idx="7211">
                  <c:v>0.6</c:v>
                </c:pt>
                <c:pt idx="7212">
                  <c:v>0.6</c:v>
                </c:pt>
                <c:pt idx="7213">
                  <c:v>0.6</c:v>
                </c:pt>
                <c:pt idx="7214">
                  <c:v>0.6</c:v>
                </c:pt>
                <c:pt idx="7215">
                  <c:v>0.6</c:v>
                </c:pt>
                <c:pt idx="7216">
                  <c:v>0.6</c:v>
                </c:pt>
                <c:pt idx="7217">
                  <c:v>0.6</c:v>
                </c:pt>
                <c:pt idx="7218">
                  <c:v>0.6</c:v>
                </c:pt>
                <c:pt idx="7219">
                  <c:v>0.6</c:v>
                </c:pt>
                <c:pt idx="7220">
                  <c:v>0.6</c:v>
                </c:pt>
                <c:pt idx="7221">
                  <c:v>0.6</c:v>
                </c:pt>
                <c:pt idx="7222">
                  <c:v>0.6</c:v>
                </c:pt>
                <c:pt idx="7223">
                  <c:v>0.6</c:v>
                </c:pt>
                <c:pt idx="7224">
                  <c:v>0.2</c:v>
                </c:pt>
                <c:pt idx="7225">
                  <c:v>0.2</c:v>
                </c:pt>
                <c:pt idx="7226">
                  <c:v>0.6</c:v>
                </c:pt>
                <c:pt idx="7227">
                  <c:v>0.6</c:v>
                </c:pt>
                <c:pt idx="7228">
                  <c:v>0.2</c:v>
                </c:pt>
                <c:pt idx="7229">
                  <c:v>0.6</c:v>
                </c:pt>
                <c:pt idx="7230">
                  <c:v>0.6</c:v>
                </c:pt>
                <c:pt idx="7231">
                  <c:v>0.2</c:v>
                </c:pt>
                <c:pt idx="7232">
                  <c:v>0.2</c:v>
                </c:pt>
                <c:pt idx="7233">
                  <c:v>0.6</c:v>
                </c:pt>
                <c:pt idx="7234">
                  <c:v>0.6</c:v>
                </c:pt>
                <c:pt idx="7235">
                  <c:v>0.6</c:v>
                </c:pt>
                <c:pt idx="7236">
                  <c:v>0.6</c:v>
                </c:pt>
                <c:pt idx="7237">
                  <c:v>0.2</c:v>
                </c:pt>
                <c:pt idx="7238">
                  <c:v>0.6</c:v>
                </c:pt>
                <c:pt idx="7239">
                  <c:v>0.2</c:v>
                </c:pt>
                <c:pt idx="7240">
                  <c:v>0.6</c:v>
                </c:pt>
                <c:pt idx="7241">
                  <c:v>0.6</c:v>
                </c:pt>
                <c:pt idx="7242">
                  <c:v>0.6</c:v>
                </c:pt>
                <c:pt idx="7243">
                  <c:v>0.2</c:v>
                </c:pt>
                <c:pt idx="7244">
                  <c:v>0.6</c:v>
                </c:pt>
                <c:pt idx="7245">
                  <c:v>0.2</c:v>
                </c:pt>
                <c:pt idx="7246">
                  <c:v>0.2</c:v>
                </c:pt>
                <c:pt idx="7247">
                  <c:v>0.6</c:v>
                </c:pt>
                <c:pt idx="7248">
                  <c:v>0.2</c:v>
                </c:pt>
                <c:pt idx="7249">
                  <c:v>0.2</c:v>
                </c:pt>
                <c:pt idx="7250">
                  <c:v>0.6</c:v>
                </c:pt>
                <c:pt idx="7251">
                  <c:v>0.2</c:v>
                </c:pt>
                <c:pt idx="7252">
                  <c:v>0.2</c:v>
                </c:pt>
                <c:pt idx="7253">
                  <c:v>0.2</c:v>
                </c:pt>
                <c:pt idx="7254">
                  <c:v>0.6</c:v>
                </c:pt>
                <c:pt idx="7255">
                  <c:v>0.2</c:v>
                </c:pt>
                <c:pt idx="7256">
                  <c:v>0.2</c:v>
                </c:pt>
                <c:pt idx="7257">
                  <c:v>0.6</c:v>
                </c:pt>
                <c:pt idx="7258">
                  <c:v>0.6</c:v>
                </c:pt>
                <c:pt idx="7259">
                  <c:v>0.6</c:v>
                </c:pt>
                <c:pt idx="7260">
                  <c:v>0.6</c:v>
                </c:pt>
                <c:pt idx="7261">
                  <c:v>0.6</c:v>
                </c:pt>
                <c:pt idx="7262">
                  <c:v>0.6</c:v>
                </c:pt>
                <c:pt idx="7263">
                  <c:v>0.6</c:v>
                </c:pt>
                <c:pt idx="7264">
                  <c:v>0.6</c:v>
                </c:pt>
                <c:pt idx="7265">
                  <c:v>0.6</c:v>
                </c:pt>
                <c:pt idx="7266">
                  <c:v>0.6</c:v>
                </c:pt>
                <c:pt idx="7267">
                  <c:v>0.6</c:v>
                </c:pt>
                <c:pt idx="7268">
                  <c:v>0.6</c:v>
                </c:pt>
                <c:pt idx="7269">
                  <c:v>0.6</c:v>
                </c:pt>
                <c:pt idx="7270">
                  <c:v>0.6</c:v>
                </c:pt>
                <c:pt idx="7271">
                  <c:v>0.6</c:v>
                </c:pt>
                <c:pt idx="7272">
                  <c:v>0.6</c:v>
                </c:pt>
                <c:pt idx="7273">
                  <c:v>0.6</c:v>
                </c:pt>
                <c:pt idx="7274">
                  <c:v>0.6</c:v>
                </c:pt>
                <c:pt idx="7275">
                  <c:v>0.6</c:v>
                </c:pt>
                <c:pt idx="7276">
                  <c:v>0.2</c:v>
                </c:pt>
                <c:pt idx="7277">
                  <c:v>0.2</c:v>
                </c:pt>
                <c:pt idx="7278">
                  <c:v>0.6</c:v>
                </c:pt>
                <c:pt idx="7279">
                  <c:v>0.2</c:v>
                </c:pt>
                <c:pt idx="7280">
                  <c:v>0.2</c:v>
                </c:pt>
                <c:pt idx="7281">
                  <c:v>0.2</c:v>
                </c:pt>
                <c:pt idx="7282">
                  <c:v>0.2</c:v>
                </c:pt>
                <c:pt idx="7283">
                  <c:v>0.2</c:v>
                </c:pt>
                <c:pt idx="7284">
                  <c:v>0.6</c:v>
                </c:pt>
                <c:pt idx="7285">
                  <c:v>0.6</c:v>
                </c:pt>
                <c:pt idx="7286">
                  <c:v>0.6</c:v>
                </c:pt>
                <c:pt idx="7287">
                  <c:v>0.2</c:v>
                </c:pt>
                <c:pt idx="7288">
                  <c:v>0.6</c:v>
                </c:pt>
                <c:pt idx="7289">
                  <c:v>0.2</c:v>
                </c:pt>
                <c:pt idx="7290">
                  <c:v>0.2</c:v>
                </c:pt>
                <c:pt idx="7291">
                  <c:v>0.6</c:v>
                </c:pt>
                <c:pt idx="7292">
                  <c:v>0.6</c:v>
                </c:pt>
                <c:pt idx="7293">
                  <c:v>0.6</c:v>
                </c:pt>
                <c:pt idx="7294">
                  <c:v>0.6</c:v>
                </c:pt>
                <c:pt idx="7295">
                  <c:v>1</c:v>
                </c:pt>
                <c:pt idx="7296">
                  <c:v>1</c:v>
                </c:pt>
                <c:pt idx="7297">
                  <c:v>1</c:v>
                </c:pt>
                <c:pt idx="7298">
                  <c:v>1</c:v>
                </c:pt>
                <c:pt idx="7299">
                  <c:v>1</c:v>
                </c:pt>
                <c:pt idx="7300">
                  <c:v>1</c:v>
                </c:pt>
                <c:pt idx="7301">
                  <c:v>1</c:v>
                </c:pt>
                <c:pt idx="7302">
                  <c:v>1</c:v>
                </c:pt>
                <c:pt idx="7303">
                  <c:v>1</c:v>
                </c:pt>
                <c:pt idx="7304">
                  <c:v>0.2</c:v>
                </c:pt>
                <c:pt idx="7305">
                  <c:v>0.2</c:v>
                </c:pt>
                <c:pt idx="7306">
                  <c:v>0.2</c:v>
                </c:pt>
                <c:pt idx="7307">
                  <c:v>0.2</c:v>
                </c:pt>
                <c:pt idx="7308">
                  <c:v>0.2</c:v>
                </c:pt>
                <c:pt idx="7309">
                  <c:v>0.2</c:v>
                </c:pt>
                <c:pt idx="7310">
                  <c:v>0.2</c:v>
                </c:pt>
                <c:pt idx="7311">
                  <c:v>0.2</c:v>
                </c:pt>
                <c:pt idx="7312">
                  <c:v>0.2</c:v>
                </c:pt>
                <c:pt idx="7313">
                  <c:v>0.2</c:v>
                </c:pt>
                <c:pt idx="7314">
                  <c:v>0.2</c:v>
                </c:pt>
                <c:pt idx="7315">
                  <c:v>0.2</c:v>
                </c:pt>
                <c:pt idx="7316">
                  <c:v>0.2</c:v>
                </c:pt>
                <c:pt idx="7317">
                  <c:v>0.4</c:v>
                </c:pt>
                <c:pt idx="7318">
                  <c:v>0.4</c:v>
                </c:pt>
                <c:pt idx="7319">
                  <c:v>0.4</c:v>
                </c:pt>
                <c:pt idx="7320">
                  <c:v>0.4</c:v>
                </c:pt>
                <c:pt idx="7321">
                  <c:v>0.4</c:v>
                </c:pt>
                <c:pt idx="7322">
                  <c:v>0.4</c:v>
                </c:pt>
                <c:pt idx="7323">
                  <c:v>0.4</c:v>
                </c:pt>
                <c:pt idx="7324">
                  <c:v>0.4</c:v>
                </c:pt>
                <c:pt idx="7325">
                  <c:v>0.6</c:v>
                </c:pt>
                <c:pt idx="7326">
                  <c:v>0.6</c:v>
                </c:pt>
                <c:pt idx="7327">
                  <c:v>0.6</c:v>
                </c:pt>
                <c:pt idx="7328">
                  <c:v>0.6</c:v>
                </c:pt>
                <c:pt idx="7329">
                  <c:v>0.6</c:v>
                </c:pt>
                <c:pt idx="7330">
                  <c:v>0.6</c:v>
                </c:pt>
                <c:pt idx="7331">
                  <c:v>0.6</c:v>
                </c:pt>
                <c:pt idx="7332">
                  <c:v>0.6</c:v>
                </c:pt>
                <c:pt idx="7333">
                  <c:v>0.6</c:v>
                </c:pt>
                <c:pt idx="7334">
                  <c:v>0.6</c:v>
                </c:pt>
                <c:pt idx="7335">
                  <c:v>0.6</c:v>
                </c:pt>
                <c:pt idx="7336">
                  <c:v>0.6</c:v>
                </c:pt>
                <c:pt idx="7337">
                  <c:v>0.6</c:v>
                </c:pt>
                <c:pt idx="7338">
                  <c:v>0.6</c:v>
                </c:pt>
                <c:pt idx="7339">
                  <c:v>0.6</c:v>
                </c:pt>
                <c:pt idx="7340">
                  <c:v>0.6</c:v>
                </c:pt>
                <c:pt idx="7341">
                  <c:v>0.6</c:v>
                </c:pt>
                <c:pt idx="7342">
                  <c:v>0.6</c:v>
                </c:pt>
                <c:pt idx="7343">
                  <c:v>0.6</c:v>
                </c:pt>
                <c:pt idx="7344">
                  <c:v>0.6</c:v>
                </c:pt>
                <c:pt idx="7345">
                  <c:v>0.6</c:v>
                </c:pt>
                <c:pt idx="7346">
                  <c:v>0.2</c:v>
                </c:pt>
                <c:pt idx="7347">
                  <c:v>0.4</c:v>
                </c:pt>
                <c:pt idx="7348">
                  <c:v>0.2</c:v>
                </c:pt>
                <c:pt idx="7349">
                  <c:v>0.4</c:v>
                </c:pt>
                <c:pt idx="7350">
                  <c:v>0.6</c:v>
                </c:pt>
                <c:pt idx="7351">
                  <c:v>0.6</c:v>
                </c:pt>
                <c:pt idx="7352">
                  <c:v>0.2</c:v>
                </c:pt>
                <c:pt idx="7353">
                  <c:v>0.2</c:v>
                </c:pt>
                <c:pt idx="7354">
                  <c:v>0.2</c:v>
                </c:pt>
                <c:pt idx="7355">
                  <c:v>0.2</c:v>
                </c:pt>
                <c:pt idx="7356">
                  <c:v>0.2</c:v>
                </c:pt>
                <c:pt idx="7357">
                  <c:v>0.6</c:v>
                </c:pt>
                <c:pt idx="7358">
                  <c:v>0.2</c:v>
                </c:pt>
                <c:pt idx="7359">
                  <c:v>0.4</c:v>
                </c:pt>
                <c:pt idx="7360">
                  <c:v>0.4</c:v>
                </c:pt>
                <c:pt idx="7361">
                  <c:v>0.2</c:v>
                </c:pt>
                <c:pt idx="7362">
                  <c:v>0.2</c:v>
                </c:pt>
                <c:pt idx="7363">
                  <c:v>0.4</c:v>
                </c:pt>
                <c:pt idx="7364">
                  <c:v>0.2</c:v>
                </c:pt>
                <c:pt idx="7365">
                  <c:v>0.4</c:v>
                </c:pt>
                <c:pt idx="7366">
                  <c:v>0.2</c:v>
                </c:pt>
                <c:pt idx="7367">
                  <c:v>0.4</c:v>
                </c:pt>
                <c:pt idx="7368">
                  <c:v>0.2</c:v>
                </c:pt>
                <c:pt idx="7369">
                  <c:v>0.6</c:v>
                </c:pt>
                <c:pt idx="7370">
                  <c:v>0.6</c:v>
                </c:pt>
                <c:pt idx="7371">
                  <c:v>0.2</c:v>
                </c:pt>
                <c:pt idx="7372">
                  <c:v>0.2</c:v>
                </c:pt>
                <c:pt idx="7373">
                  <c:v>0.2</c:v>
                </c:pt>
                <c:pt idx="7374">
                  <c:v>0.2</c:v>
                </c:pt>
                <c:pt idx="7375">
                  <c:v>1</c:v>
                </c:pt>
                <c:pt idx="7376">
                  <c:v>1</c:v>
                </c:pt>
                <c:pt idx="7377">
                  <c:v>1</c:v>
                </c:pt>
                <c:pt idx="7378">
                  <c:v>1</c:v>
                </c:pt>
                <c:pt idx="7379">
                  <c:v>1</c:v>
                </c:pt>
                <c:pt idx="7380">
                  <c:v>0.4</c:v>
                </c:pt>
                <c:pt idx="7381">
                  <c:v>0.4</c:v>
                </c:pt>
                <c:pt idx="7382">
                  <c:v>0.4</c:v>
                </c:pt>
                <c:pt idx="7383">
                  <c:v>0.4</c:v>
                </c:pt>
                <c:pt idx="7384">
                  <c:v>0.4</c:v>
                </c:pt>
                <c:pt idx="7385">
                  <c:v>0.4</c:v>
                </c:pt>
                <c:pt idx="7386">
                  <c:v>0.4</c:v>
                </c:pt>
                <c:pt idx="7387">
                  <c:v>0.4</c:v>
                </c:pt>
                <c:pt idx="7388">
                  <c:v>0.4</c:v>
                </c:pt>
                <c:pt idx="7389">
                  <c:v>0.4</c:v>
                </c:pt>
                <c:pt idx="7390">
                  <c:v>0.4</c:v>
                </c:pt>
                <c:pt idx="7391">
                  <c:v>0.4</c:v>
                </c:pt>
                <c:pt idx="7392">
                  <c:v>0.4</c:v>
                </c:pt>
                <c:pt idx="7393">
                  <c:v>0.4</c:v>
                </c:pt>
                <c:pt idx="7394">
                  <c:v>1</c:v>
                </c:pt>
                <c:pt idx="7395">
                  <c:v>1</c:v>
                </c:pt>
                <c:pt idx="7396">
                  <c:v>1</c:v>
                </c:pt>
                <c:pt idx="7397">
                  <c:v>1</c:v>
                </c:pt>
                <c:pt idx="7398">
                  <c:v>0.6</c:v>
                </c:pt>
                <c:pt idx="7399">
                  <c:v>0.6</c:v>
                </c:pt>
                <c:pt idx="7400">
                  <c:v>0.6</c:v>
                </c:pt>
                <c:pt idx="7401">
                  <c:v>0.6</c:v>
                </c:pt>
                <c:pt idx="7402">
                  <c:v>0.2</c:v>
                </c:pt>
                <c:pt idx="7403">
                  <c:v>0.2</c:v>
                </c:pt>
                <c:pt idx="7404">
                  <c:v>0.2</c:v>
                </c:pt>
                <c:pt idx="7405">
                  <c:v>0.2</c:v>
                </c:pt>
                <c:pt idx="7406">
                  <c:v>0.6</c:v>
                </c:pt>
                <c:pt idx="7407">
                  <c:v>0.2</c:v>
                </c:pt>
                <c:pt idx="7408">
                  <c:v>0.2</c:v>
                </c:pt>
                <c:pt idx="7409">
                  <c:v>0.2</c:v>
                </c:pt>
                <c:pt idx="7410">
                  <c:v>0.2</c:v>
                </c:pt>
                <c:pt idx="7411">
                  <c:v>0.6</c:v>
                </c:pt>
                <c:pt idx="7412">
                  <c:v>0.6</c:v>
                </c:pt>
                <c:pt idx="7413">
                  <c:v>0.6</c:v>
                </c:pt>
                <c:pt idx="7414">
                  <c:v>0.6</c:v>
                </c:pt>
                <c:pt idx="7415">
                  <c:v>0.6</c:v>
                </c:pt>
                <c:pt idx="7416">
                  <c:v>0.6</c:v>
                </c:pt>
                <c:pt idx="7417">
                  <c:v>0.6</c:v>
                </c:pt>
                <c:pt idx="7418">
                  <c:v>0.6</c:v>
                </c:pt>
                <c:pt idx="7419">
                  <c:v>0.6</c:v>
                </c:pt>
                <c:pt idx="7420">
                  <c:v>0.6</c:v>
                </c:pt>
                <c:pt idx="7421">
                  <c:v>0.6</c:v>
                </c:pt>
                <c:pt idx="7422">
                  <c:v>0.6</c:v>
                </c:pt>
                <c:pt idx="7423">
                  <c:v>0.2</c:v>
                </c:pt>
                <c:pt idx="7424">
                  <c:v>0.2</c:v>
                </c:pt>
                <c:pt idx="7425">
                  <c:v>0.2</c:v>
                </c:pt>
                <c:pt idx="7426">
                  <c:v>0.2</c:v>
                </c:pt>
                <c:pt idx="7427">
                  <c:v>0.2</c:v>
                </c:pt>
                <c:pt idx="7428">
                  <c:v>0.2</c:v>
                </c:pt>
                <c:pt idx="7429">
                  <c:v>0.2</c:v>
                </c:pt>
                <c:pt idx="7430">
                  <c:v>0.2</c:v>
                </c:pt>
                <c:pt idx="7431">
                  <c:v>0.2</c:v>
                </c:pt>
                <c:pt idx="7432">
                  <c:v>0.2</c:v>
                </c:pt>
                <c:pt idx="7433">
                  <c:v>0.2</c:v>
                </c:pt>
                <c:pt idx="7434">
                  <c:v>0.2</c:v>
                </c:pt>
                <c:pt idx="7435">
                  <c:v>0.2</c:v>
                </c:pt>
                <c:pt idx="7436">
                  <c:v>0.2</c:v>
                </c:pt>
                <c:pt idx="7437">
                  <c:v>0.2</c:v>
                </c:pt>
                <c:pt idx="7438">
                  <c:v>0.2</c:v>
                </c:pt>
                <c:pt idx="7439">
                  <c:v>0.2</c:v>
                </c:pt>
                <c:pt idx="7440">
                  <c:v>0.2</c:v>
                </c:pt>
                <c:pt idx="7441">
                  <c:v>0.2</c:v>
                </c:pt>
                <c:pt idx="7442">
                  <c:v>0.2</c:v>
                </c:pt>
                <c:pt idx="7443">
                  <c:v>0.6</c:v>
                </c:pt>
                <c:pt idx="7444">
                  <c:v>0.6</c:v>
                </c:pt>
                <c:pt idx="7445">
                  <c:v>0.6</c:v>
                </c:pt>
                <c:pt idx="7446">
                  <c:v>0.6</c:v>
                </c:pt>
                <c:pt idx="7447">
                  <c:v>0.6</c:v>
                </c:pt>
                <c:pt idx="7448">
                  <c:v>0.6</c:v>
                </c:pt>
                <c:pt idx="7449">
                  <c:v>0.6</c:v>
                </c:pt>
                <c:pt idx="7450">
                  <c:v>0.6</c:v>
                </c:pt>
                <c:pt idx="7451">
                  <c:v>0.6</c:v>
                </c:pt>
                <c:pt idx="7452">
                  <c:v>0.6</c:v>
                </c:pt>
                <c:pt idx="7453">
                  <c:v>0.6</c:v>
                </c:pt>
                <c:pt idx="7454">
                  <c:v>0.6</c:v>
                </c:pt>
                <c:pt idx="7455">
                  <c:v>0.6</c:v>
                </c:pt>
                <c:pt idx="7456">
                  <c:v>0.6</c:v>
                </c:pt>
                <c:pt idx="7457">
                  <c:v>0.6</c:v>
                </c:pt>
                <c:pt idx="7458">
                  <c:v>0.6</c:v>
                </c:pt>
                <c:pt idx="7459">
                  <c:v>0.6</c:v>
                </c:pt>
                <c:pt idx="7460">
                  <c:v>0.6</c:v>
                </c:pt>
                <c:pt idx="7461">
                  <c:v>1</c:v>
                </c:pt>
                <c:pt idx="7462">
                  <c:v>1</c:v>
                </c:pt>
                <c:pt idx="7463">
                  <c:v>1</c:v>
                </c:pt>
                <c:pt idx="7464">
                  <c:v>0.6</c:v>
                </c:pt>
                <c:pt idx="7465">
                  <c:v>1</c:v>
                </c:pt>
                <c:pt idx="7466">
                  <c:v>1</c:v>
                </c:pt>
                <c:pt idx="7467">
                  <c:v>1</c:v>
                </c:pt>
                <c:pt idx="7468">
                  <c:v>1</c:v>
                </c:pt>
                <c:pt idx="7469">
                  <c:v>1</c:v>
                </c:pt>
                <c:pt idx="7470">
                  <c:v>1</c:v>
                </c:pt>
                <c:pt idx="7471">
                  <c:v>1</c:v>
                </c:pt>
                <c:pt idx="7472">
                  <c:v>1</c:v>
                </c:pt>
                <c:pt idx="7473">
                  <c:v>1</c:v>
                </c:pt>
                <c:pt idx="7474">
                  <c:v>1</c:v>
                </c:pt>
                <c:pt idx="7475">
                  <c:v>1</c:v>
                </c:pt>
                <c:pt idx="7476">
                  <c:v>1</c:v>
                </c:pt>
                <c:pt idx="7477">
                  <c:v>1</c:v>
                </c:pt>
                <c:pt idx="7478">
                  <c:v>1</c:v>
                </c:pt>
                <c:pt idx="7479">
                  <c:v>1</c:v>
                </c:pt>
                <c:pt idx="7480">
                  <c:v>1</c:v>
                </c:pt>
                <c:pt idx="7481">
                  <c:v>1</c:v>
                </c:pt>
                <c:pt idx="7482">
                  <c:v>1</c:v>
                </c:pt>
                <c:pt idx="7483">
                  <c:v>1</c:v>
                </c:pt>
                <c:pt idx="7484">
                  <c:v>1</c:v>
                </c:pt>
                <c:pt idx="7485">
                  <c:v>1</c:v>
                </c:pt>
                <c:pt idx="7486">
                  <c:v>1</c:v>
                </c:pt>
                <c:pt idx="7487">
                  <c:v>1</c:v>
                </c:pt>
                <c:pt idx="7488">
                  <c:v>1</c:v>
                </c:pt>
                <c:pt idx="7489">
                  <c:v>1</c:v>
                </c:pt>
                <c:pt idx="7490">
                  <c:v>1</c:v>
                </c:pt>
                <c:pt idx="7491">
                  <c:v>1</c:v>
                </c:pt>
                <c:pt idx="7492">
                  <c:v>0.6</c:v>
                </c:pt>
                <c:pt idx="7493">
                  <c:v>0.6</c:v>
                </c:pt>
                <c:pt idx="7494">
                  <c:v>0.6</c:v>
                </c:pt>
                <c:pt idx="7495">
                  <c:v>1</c:v>
                </c:pt>
                <c:pt idx="7496">
                  <c:v>1</c:v>
                </c:pt>
                <c:pt idx="7497">
                  <c:v>1</c:v>
                </c:pt>
                <c:pt idx="7498">
                  <c:v>1</c:v>
                </c:pt>
                <c:pt idx="7499">
                  <c:v>1</c:v>
                </c:pt>
                <c:pt idx="7500">
                  <c:v>1</c:v>
                </c:pt>
                <c:pt idx="7501">
                  <c:v>0.2</c:v>
                </c:pt>
                <c:pt idx="7502">
                  <c:v>0.2</c:v>
                </c:pt>
                <c:pt idx="7503">
                  <c:v>0.2</c:v>
                </c:pt>
                <c:pt idx="7504">
                  <c:v>0.2</c:v>
                </c:pt>
                <c:pt idx="7505">
                  <c:v>0.2</c:v>
                </c:pt>
                <c:pt idx="7506">
                  <c:v>0.2</c:v>
                </c:pt>
                <c:pt idx="7507">
                  <c:v>0.2</c:v>
                </c:pt>
                <c:pt idx="7508">
                  <c:v>0.2</c:v>
                </c:pt>
                <c:pt idx="7509">
                  <c:v>0.2</c:v>
                </c:pt>
                <c:pt idx="7510">
                  <c:v>0.6</c:v>
                </c:pt>
                <c:pt idx="7511">
                  <c:v>0.2</c:v>
                </c:pt>
                <c:pt idx="7512">
                  <c:v>0.2</c:v>
                </c:pt>
                <c:pt idx="7513">
                  <c:v>0.2</c:v>
                </c:pt>
                <c:pt idx="7514">
                  <c:v>0.2</c:v>
                </c:pt>
                <c:pt idx="7515">
                  <c:v>0.6</c:v>
                </c:pt>
                <c:pt idx="7516">
                  <c:v>0.6</c:v>
                </c:pt>
                <c:pt idx="7517">
                  <c:v>0.2</c:v>
                </c:pt>
                <c:pt idx="7518">
                  <c:v>0.2</c:v>
                </c:pt>
                <c:pt idx="7519">
                  <c:v>0.6</c:v>
                </c:pt>
                <c:pt idx="7520">
                  <c:v>0.6</c:v>
                </c:pt>
                <c:pt idx="7521">
                  <c:v>0.2</c:v>
                </c:pt>
                <c:pt idx="7522">
                  <c:v>0.2</c:v>
                </c:pt>
                <c:pt idx="7523">
                  <c:v>0.2</c:v>
                </c:pt>
                <c:pt idx="7524">
                  <c:v>0.2</c:v>
                </c:pt>
                <c:pt idx="7525">
                  <c:v>0.6</c:v>
                </c:pt>
                <c:pt idx="7526">
                  <c:v>0.2</c:v>
                </c:pt>
                <c:pt idx="7527">
                  <c:v>0.6</c:v>
                </c:pt>
                <c:pt idx="7528">
                  <c:v>0.2</c:v>
                </c:pt>
                <c:pt idx="7529">
                  <c:v>0.2</c:v>
                </c:pt>
                <c:pt idx="7530">
                  <c:v>0.6</c:v>
                </c:pt>
                <c:pt idx="7531">
                  <c:v>0.6</c:v>
                </c:pt>
                <c:pt idx="7532">
                  <c:v>0.6</c:v>
                </c:pt>
                <c:pt idx="7533">
                  <c:v>0.6</c:v>
                </c:pt>
                <c:pt idx="7534">
                  <c:v>0.6</c:v>
                </c:pt>
                <c:pt idx="7535">
                  <c:v>0.6</c:v>
                </c:pt>
                <c:pt idx="7536">
                  <c:v>0.6</c:v>
                </c:pt>
                <c:pt idx="7537">
                  <c:v>0.6</c:v>
                </c:pt>
                <c:pt idx="7538">
                  <c:v>0.6</c:v>
                </c:pt>
                <c:pt idx="7539">
                  <c:v>0.6</c:v>
                </c:pt>
                <c:pt idx="7540">
                  <c:v>0.6</c:v>
                </c:pt>
                <c:pt idx="7541">
                  <c:v>0.6</c:v>
                </c:pt>
                <c:pt idx="7542">
                  <c:v>0.6</c:v>
                </c:pt>
                <c:pt idx="7543">
                  <c:v>0.6</c:v>
                </c:pt>
                <c:pt idx="7544">
                  <c:v>0.6</c:v>
                </c:pt>
                <c:pt idx="7545">
                  <c:v>0.2</c:v>
                </c:pt>
                <c:pt idx="7546">
                  <c:v>0.2</c:v>
                </c:pt>
                <c:pt idx="7547">
                  <c:v>0.2</c:v>
                </c:pt>
                <c:pt idx="7548">
                  <c:v>0.2</c:v>
                </c:pt>
                <c:pt idx="7549">
                  <c:v>0.2</c:v>
                </c:pt>
                <c:pt idx="7550">
                  <c:v>0.2</c:v>
                </c:pt>
                <c:pt idx="7551">
                  <c:v>0.2</c:v>
                </c:pt>
                <c:pt idx="7552">
                  <c:v>0.2</c:v>
                </c:pt>
                <c:pt idx="7553">
                  <c:v>0.2</c:v>
                </c:pt>
                <c:pt idx="7554">
                  <c:v>0.2</c:v>
                </c:pt>
                <c:pt idx="7555">
                  <c:v>0.2</c:v>
                </c:pt>
                <c:pt idx="7556">
                  <c:v>0.2</c:v>
                </c:pt>
                <c:pt idx="7557">
                  <c:v>0.2</c:v>
                </c:pt>
                <c:pt idx="7558">
                  <c:v>0.2</c:v>
                </c:pt>
                <c:pt idx="7559">
                  <c:v>0.2</c:v>
                </c:pt>
                <c:pt idx="7560">
                  <c:v>0.2</c:v>
                </c:pt>
                <c:pt idx="7561">
                  <c:v>0.2</c:v>
                </c:pt>
                <c:pt idx="7562">
                  <c:v>0.2</c:v>
                </c:pt>
                <c:pt idx="7563">
                  <c:v>0.2</c:v>
                </c:pt>
                <c:pt idx="7564">
                  <c:v>0.2</c:v>
                </c:pt>
                <c:pt idx="7565">
                  <c:v>0.2</c:v>
                </c:pt>
                <c:pt idx="7566">
                  <c:v>0.2</c:v>
                </c:pt>
                <c:pt idx="7567">
                  <c:v>0.2</c:v>
                </c:pt>
                <c:pt idx="7568">
                  <c:v>0.2</c:v>
                </c:pt>
                <c:pt idx="7569">
                  <c:v>0.2</c:v>
                </c:pt>
                <c:pt idx="7570">
                  <c:v>0.2</c:v>
                </c:pt>
                <c:pt idx="7571">
                  <c:v>0.2</c:v>
                </c:pt>
                <c:pt idx="7572">
                  <c:v>1</c:v>
                </c:pt>
                <c:pt idx="7573">
                  <c:v>1</c:v>
                </c:pt>
                <c:pt idx="7574">
                  <c:v>1</c:v>
                </c:pt>
                <c:pt idx="7575">
                  <c:v>1</c:v>
                </c:pt>
                <c:pt idx="7576">
                  <c:v>1</c:v>
                </c:pt>
                <c:pt idx="7577">
                  <c:v>1</c:v>
                </c:pt>
                <c:pt idx="7578">
                  <c:v>1</c:v>
                </c:pt>
                <c:pt idx="7579">
                  <c:v>1</c:v>
                </c:pt>
                <c:pt idx="7580">
                  <c:v>1</c:v>
                </c:pt>
                <c:pt idx="7581">
                  <c:v>1</c:v>
                </c:pt>
                <c:pt idx="7582">
                  <c:v>1</c:v>
                </c:pt>
                <c:pt idx="7583">
                  <c:v>1</c:v>
                </c:pt>
                <c:pt idx="7584">
                  <c:v>1</c:v>
                </c:pt>
                <c:pt idx="7585">
                  <c:v>1</c:v>
                </c:pt>
                <c:pt idx="7586">
                  <c:v>1</c:v>
                </c:pt>
                <c:pt idx="7587">
                  <c:v>1</c:v>
                </c:pt>
                <c:pt idx="7588">
                  <c:v>1</c:v>
                </c:pt>
                <c:pt idx="7589">
                  <c:v>1</c:v>
                </c:pt>
                <c:pt idx="7590">
                  <c:v>1</c:v>
                </c:pt>
                <c:pt idx="7591">
                  <c:v>1</c:v>
                </c:pt>
                <c:pt idx="7592">
                  <c:v>1</c:v>
                </c:pt>
                <c:pt idx="7593">
                  <c:v>1</c:v>
                </c:pt>
                <c:pt idx="7594">
                  <c:v>1</c:v>
                </c:pt>
                <c:pt idx="7595">
                  <c:v>1</c:v>
                </c:pt>
                <c:pt idx="7596">
                  <c:v>1</c:v>
                </c:pt>
                <c:pt idx="7597">
                  <c:v>1</c:v>
                </c:pt>
                <c:pt idx="7598">
                  <c:v>1</c:v>
                </c:pt>
                <c:pt idx="7599">
                  <c:v>1</c:v>
                </c:pt>
                <c:pt idx="7600">
                  <c:v>1</c:v>
                </c:pt>
                <c:pt idx="7601">
                  <c:v>1</c:v>
                </c:pt>
                <c:pt idx="7602">
                  <c:v>1</c:v>
                </c:pt>
                <c:pt idx="7603">
                  <c:v>1</c:v>
                </c:pt>
                <c:pt idx="7604">
                  <c:v>0.2</c:v>
                </c:pt>
                <c:pt idx="7605">
                  <c:v>0.2</c:v>
                </c:pt>
                <c:pt idx="7606">
                  <c:v>0.2</c:v>
                </c:pt>
                <c:pt idx="7607">
                  <c:v>0.2</c:v>
                </c:pt>
                <c:pt idx="7608">
                  <c:v>0.2</c:v>
                </c:pt>
                <c:pt idx="7609">
                  <c:v>0.2</c:v>
                </c:pt>
                <c:pt idx="7610">
                  <c:v>0.2</c:v>
                </c:pt>
                <c:pt idx="7611">
                  <c:v>0.2</c:v>
                </c:pt>
                <c:pt idx="7612">
                  <c:v>0.2</c:v>
                </c:pt>
                <c:pt idx="7613">
                  <c:v>0.2</c:v>
                </c:pt>
                <c:pt idx="7614">
                  <c:v>0.2</c:v>
                </c:pt>
                <c:pt idx="7615">
                  <c:v>0.2</c:v>
                </c:pt>
                <c:pt idx="7616">
                  <c:v>0.2</c:v>
                </c:pt>
                <c:pt idx="7617">
                  <c:v>0.2</c:v>
                </c:pt>
                <c:pt idx="7618">
                  <c:v>0.2</c:v>
                </c:pt>
                <c:pt idx="7619">
                  <c:v>0.2</c:v>
                </c:pt>
                <c:pt idx="7620">
                  <c:v>0.2</c:v>
                </c:pt>
                <c:pt idx="7621">
                  <c:v>0.2</c:v>
                </c:pt>
                <c:pt idx="7622">
                  <c:v>0.2</c:v>
                </c:pt>
                <c:pt idx="7623">
                  <c:v>0.2</c:v>
                </c:pt>
                <c:pt idx="7624">
                  <c:v>0.2</c:v>
                </c:pt>
                <c:pt idx="7625">
                  <c:v>0.2</c:v>
                </c:pt>
                <c:pt idx="7626">
                  <c:v>0.2</c:v>
                </c:pt>
                <c:pt idx="7627">
                  <c:v>0.2</c:v>
                </c:pt>
                <c:pt idx="7628">
                  <c:v>0.2</c:v>
                </c:pt>
                <c:pt idx="7629">
                  <c:v>0.2</c:v>
                </c:pt>
                <c:pt idx="7630">
                  <c:v>0.2</c:v>
                </c:pt>
                <c:pt idx="7631">
                  <c:v>0.2</c:v>
                </c:pt>
                <c:pt idx="7632">
                  <c:v>0.2</c:v>
                </c:pt>
                <c:pt idx="7633">
                  <c:v>0.2</c:v>
                </c:pt>
                <c:pt idx="7634">
                  <c:v>0.2</c:v>
                </c:pt>
                <c:pt idx="7635">
                  <c:v>0.2</c:v>
                </c:pt>
                <c:pt idx="7636">
                  <c:v>0.2</c:v>
                </c:pt>
                <c:pt idx="7637">
                  <c:v>0.2</c:v>
                </c:pt>
                <c:pt idx="7638">
                  <c:v>0.2</c:v>
                </c:pt>
                <c:pt idx="7639">
                  <c:v>0.2</c:v>
                </c:pt>
                <c:pt idx="7640">
                  <c:v>0.2</c:v>
                </c:pt>
                <c:pt idx="7641">
                  <c:v>0.2</c:v>
                </c:pt>
                <c:pt idx="7642">
                  <c:v>0.2</c:v>
                </c:pt>
                <c:pt idx="7643">
                  <c:v>0.2</c:v>
                </c:pt>
                <c:pt idx="7644">
                  <c:v>0.2</c:v>
                </c:pt>
                <c:pt idx="7645">
                  <c:v>0.2</c:v>
                </c:pt>
                <c:pt idx="7646">
                  <c:v>0.2</c:v>
                </c:pt>
                <c:pt idx="7647">
                  <c:v>0.2</c:v>
                </c:pt>
                <c:pt idx="7648">
                  <c:v>0.2</c:v>
                </c:pt>
                <c:pt idx="7649">
                  <c:v>0.6</c:v>
                </c:pt>
                <c:pt idx="7650">
                  <c:v>0.6</c:v>
                </c:pt>
                <c:pt idx="7651">
                  <c:v>0.6</c:v>
                </c:pt>
                <c:pt idx="7652">
                  <c:v>0.6</c:v>
                </c:pt>
                <c:pt idx="7653">
                  <c:v>0.6</c:v>
                </c:pt>
                <c:pt idx="7654">
                  <c:v>0.6</c:v>
                </c:pt>
                <c:pt idx="7655">
                  <c:v>0.6</c:v>
                </c:pt>
                <c:pt idx="7656">
                  <c:v>0.6</c:v>
                </c:pt>
                <c:pt idx="7657">
                  <c:v>0.6</c:v>
                </c:pt>
                <c:pt idx="7658">
                  <c:v>0.6</c:v>
                </c:pt>
                <c:pt idx="7659">
                  <c:v>0.6</c:v>
                </c:pt>
                <c:pt idx="7660">
                  <c:v>0.6</c:v>
                </c:pt>
                <c:pt idx="7661">
                  <c:v>0.6</c:v>
                </c:pt>
                <c:pt idx="7662">
                  <c:v>0.6</c:v>
                </c:pt>
                <c:pt idx="7663">
                  <c:v>0.6</c:v>
                </c:pt>
                <c:pt idx="7664">
                  <c:v>0.6</c:v>
                </c:pt>
                <c:pt idx="7665">
                  <c:v>0.6</c:v>
                </c:pt>
                <c:pt idx="7666">
                  <c:v>0.6</c:v>
                </c:pt>
                <c:pt idx="7667">
                  <c:v>0.6</c:v>
                </c:pt>
                <c:pt idx="7668">
                  <c:v>0.6</c:v>
                </c:pt>
                <c:pt idx="7669">
                  <c:v>0.6</c:v>
                </c:pt>
                <c:pt idx="7670">
                  <c:v>0.6</c:v>
                </c:pt>
                <c:pt idx="7671">
                  <c:v>0.6</c:v>
                </c:pt>
                <c:pt idx="7672">
                  <c:v>0.6</c:v>
                </c:pt>
                <c:pt idx="7673">
                  <c:v>0.6</c:v>
                </c:pt>
                <c:pt idx="7674">
                  <c:v>0.6</c:v>
                </c:pt>
                <c:pt idx="7675">
                  <c:v>0.6</c:v>
                </c:pt>
                <c:pt idx="7676">
                  <c:v>0.6</c:v>
                </c:pt>
                <c:pt idx="7677">
                  <c:v>0.6</c:v>
                </c:pt>
                <c:pt idx="7678">
                  <c:v>0.6</c:v>
                </c:pt>
                <c:pt idx="7679">
                  <c:v>0.6</c:v>
                </c:pt>
                <c:pt idx="7680">
                  <c:v>0.6</c:v>
                </c:pt>
                <c:pt idx="7681">
                  <c:v>0.6</c:v>
                </c:pt>
                <c:pt idx="7682">
                  <c:v>0.6</c:v>
                </c:pt>
                <c:pt idx="7683">
                  <c:v>0.6</c:v>
                </c:pt>
                <c:pt idx="7684">
                  <c:v>0.6</c:v>
                </c:pt>
                <c:pt idx="7685">
                  <c:v>0.6</c:v>
                </c:pt>
                <c:pt idx="7686">
                  <c:v>0.6</c:v>
                </c:pt>
                <c:pt idx="7687">
                  <c:v>0.6</c:v>
                </c:pt>
                <c:pt idx="7688">
                  <c:v>0.6</c:v>
                </c:pt>
                <c:pt idx="7689">
                  <c:v>0.6</c:v>
                </c:pt>
                <c:pt idx="7690">
                  <c:v>0.6</c:v>
                </c:pt>
                <c:pt idx="7691">
                  <c:v>0.6</c:v>
                </c:pt>
                <c:pt idx="7692">
                  <c:v>0.6</c:v>
                </c:pt>
                <c:pt idx="7693">
                  <c:v>0.6</c:v>
                </c:pt>
                <c:pt idx="7694">
                  <c:v>0.6</c:v>
                </c:pt>
                <c:pt idx="7695">
                  <c:v>0.6</c:v>
                </c:pt>
                <c:pt idx="7696">
                  <c:v>0.6</c:v>
                </c:pt>
                <c:pt idx="7697">
                  <c:v>0.6</c:v>
                </c:pt>
                <c:pt idx="7698">
                  <c:v>0.6</c:v>
                </c:pt>
                <c:pt idx="7699">
                  <c:v>0.6</c:v>
                </c:pt>
                <c:pt idx="7700">
                  <c:v>1</c:v>
                </c:pt>
                <c:pt idx="7701">
                  <c:v>1</c:v>
                </c:pt>
                <c:pt idx="7702">
                  <c:v>1</c:v>
                </c:pt>
                <c:pt idx="7703">
                  <c:v>1</c:v>
                </c:pt>
                <c:pt idx="7704">
                  <c:v>1</c:v>
                </c:pt>
                <c:pt idx="7705">
                  <c:v>1</c:v>
                </c:pt>
                <c:pt idx="7706">
                  <c:v>0.6</c:v>
                </c:pt>
                <c:pt idx="7707">
                  <c:v>1</c:v>
                </c:pt>
                <c:pt idx="7708">
                  <c:v>1</c:v>
                </c:pt>
                <c:pt idx="7709">
                  <c:v>0.6</c:v>
                </c:pt>
                <c:pt idx="7710">
                  <c:v>1</c:v>
                </c:pt>
                <c:pt idx="7711">
                  <c:v>1</c:v>
                </c:pt>
                <c:pt idx="7712">
                  <c:v>1</c:v>
                </c:pt>
                <c:pt idx="7713">
                  <c:v>0.6</c:v>
                </c:pt>
                <c:pt idx="7714">
                  <c:v>1</c:v>
                </c:pt>
                <c:pt idx="7715">
                  <c:v>1</c:v>
                </c:pt>
                <c:pt idx="7716">
                  <c:v>1</c:v>
                </c:pt>
                <c:pt idx="7717">
                  <c:v>1</c:v>
                </c:pt>
                <c:pt idx="7718">
                  <c:v>1</c:v>
                </c:pt>
                <c:pt idx="7719">
                  <c:v>0.6</c:v>
                </c:pt>
                <c:pt idx="7720">
                  <c:v>1</c:v>
                </c:pt>
                <c:pt idx="7721">
                  <c:v>1</c:v>
                </c:pt>
                <c:pt idx="7722">
                  <c:v>1</c:v>
                </c:pt>
                <c:pt idx="7723">
                  <c:v>1</c:v>
                </c:pt>
                <c:pt idx="7724">
                  <c:v>0.6</c:v>
                </c:pt>
                <c:pt idx="7725">
                  <c:v>1</c:v>
                </c:pt>
                <c:pt idx="7726">
                  <c:v>1</c:v>
                </c:pt>
                <c:pt idx="7727">
                  <c:v>1</c:v>
                </c:pt>
                <c:pt idx="7728">
                  <c:v>1</c:v>
                </c:pt>
                <c:pt idx="7729">
                  <c:v>1</c:v>
                </c:pt>
                <c:pt idx="7730">
                  <c:v>1</c:v>
                </c:pt>
                <c:pt idx="7731">
                  <c:v>1</c:v>
                </c:pt>
                <c:pt idx="7732">
                  <c:v>1</c:v>
                </c:pt>
                <c:pt idx="7733">
                  <c:v>0.6</c:v>
                </c:pt>
                <c:pt idx="7734">
                  <c:v>1</c:v>
                </c:pt>
                <c:pt idx="7735">
                  <c:v>1</c:v>
                </c:pt>
                <c:pt idx="7736">
                  <c:v>0.6</c:v>
                </c:pt>
                <c:pt idx="7737">
                  <c:v>1</c:v>
                </c:pt>
                <c:pt idx="7738">
                  <c:v>1</c:v>
                </c:pt>
                <c:pt idx="7739">
                  <c:v>1</c:v>
                </c:pt>
                <c:pt idx="7740">
                  <c:v>1</c:v>
                </c:pt>
                <c:pt idx="7741">
                  <c:v>1</c:v>
                </c:pt>
                <c:pt idx="7742">
                  <c:v>1</c:v>
                </c:pt>
                <c:pt idx="7743">
                  <c:v>1</c:v>
                </c:pt>
                <c:pt idx="7744">
                  <c:v>1</c:v>
                </c:pt>
                <c:pt idx="7745">
                  <c:v>1</c:v>
                </c:pt>
                <c:pt idx="7746">
                  <c:v>1</c:v>
                </c:pt>
                <c:pt idx="7747">
                  <c:v>1</c:v>
                </c:pt>
                <c:pt idx="7748">
                  <c:v>1</c:v>
                </c:pt>
                <c:pt idx="7749">
                  <c:v>1</c:v>
                </c:pt>
                <c:pt idx="7750">
                  <c:v>1</c:v>
                </c:pt>
                <c:pt idx="7751">
                  <c:v>1</c:v>
                </c:pt>
                <c:pt idx="7752">
                  <c:v>1</c:v>
                </c:pt>
                <c:pt idx="7753">
                  <c:v>1</c:v>
                </c:pt>
                <c:pt idx="7754">
                  <c:v>1</c:v>
                </c:pt>
                <c:pt idx="7755">
                  <c:v>1</c:v>
                </c:pt>
                <c:pt idx="7756">
                  <c:v>1</c:v>
                </c:pt>
                <c:pt idx="7757">
                  <c:v>1</c:v>
                </c:pt>
                <c:pt idx="7758">
                  <c:v>1</c:v>
                </c:pt>
                <c:pt idx="7759">
                  <c:v>1</c:v>
                </c:pt>
                <c:pt idx="7760">
                  <c:v>1</c:v>
                </c:pt>
                <c:pt idx="7761">
                  <c:v>1</c:v>
                </c:pt>
                <c:pt idx="7762">
                  <c:v>0.6</c:v>
                </c:pt>
                <c:pt idx="7763">
                  <c:v>1</c:v>
                </c:pt>
                <c:pt idx="7764">
                  <c:v>0.6</c:v>
                </c:pt>
                <c:pt idx="7765">
                  <c:v>0.6</c:v>
                </c:pt>
                <c:pt idx="7766">
                  <c:v>0.6</c:v>
                </c:pt>
                <c:pt idx="7767">
                  <c:v>1</c:v>
                </c:pt>
                <c:pt idx="7768">
                  <c:v>0.6</c:v>
                </c:pt>
                <c:pt idx="7769">
                  <c:v>0.6</c:v>
                </c:pt>
                <c:pt idx="7770">
                  <c:v>1</c:v>
                </c:pt>
                <c:pt idx="7771">
                  <c:v>1</c:v>
                </c:pt>
                <c:pt idx="7772">
                  <c:v>0.6</c:v>
                </c:pt>
                <c:pt idx="7773">
                  <c:v>0.6</c:v>
                </c:pt>
                <c:pt idx="7774">
                  <c:v>0.6</c:v>
                </c:pt>
                <c:pt idx="7775">
                  <c:v>0.6</c:v>
                </c:pt>
                <c:pt idx="7776">
                  <c:v>0.6</c:v>
                </c:pt>
                <c:pt idx="7777">
                  <c:v>0.6</c:v>
                </c:pt>
                <c:pt idx="7778">
                  <c:v>0.6</c:v>
                </c:pt>
                <c:pt idx="7779">
                  <c:v>0.6</c:v>
                </c:pt>
                <c:pt idx="7780">
                  <c:v>0.6</c:v>
                </c:pt>
                <c:pt idx="7781">
                  <c:v>0.6</c:v>
                </c:pt>
                <c:pt idx="7782">
                  <c:v>1</c:v>
                </c:pt>
                <c:pt idx="7783">
                  <c:v>1</c:v>
                </c:pt>
                <c:pt idx="7784">
                  <c:v>0.6</c:v>
                </c:pt>
                <c:pt idx="7785">
                  <c:v>1</c:v>
                </c:pt>
                <c:pt idx="7786">
                  <c:v>0.6</c:v>
                </c:pt>
                <c:pt idx="7787">
                  <c:v>0.6</c:v>
                </c:pt>
                <c:pt idx="7788">
                  <c:v>1</c:v>
                </c:pt>
                <c:pt idx="7789">
                  <c:v>1</c:v>
                </c:pt>
                <c:pt idx="7790">
                  <c:v>0.6</c:v>
                </c:pt>
                <c:pt idx="7791">
                  <c:v>1</c:v>
                </c:pt>
                <c:pt idx="7792">
                  <c:v>0.6</c:v>
                </c:pt>
                <c:pt idx="7793">
                  <c:v>1</c:v>
                </c:pt>
                <c:pt idx="7794">
                  <c:v>0.6</c:v>
                </c:pt>
                <c:pt idx="7795">
                  <c:v>1</c:v>
                </c:pt>
                <c:pt idx="7796">
                  <c:v>1</c:v>
                </c:pt>
                <c:pt idx="7797">
                  <c:v>0.6</c:v>
                </c:pt>
                <c:pt idx="7798">
                  <c:v>0.6</c:v>
                </c:pt>
                <c:pt idx="7799">
                  <c:v>0.6</c:v>
                </c:pt>
                <c:pt idx="7800">
                  <c:v>1</c:v>
                </c:pt>
                <c:pt idx="7801">
                  <c:v>1</c:v>
                </c:pt>
                <c:pt idx="7802">
                  <c:v>0.6</c:v>
                </c:pt>
                <c:pt idx="7803">
                  <c:v>0.6</c:v>
                </c:pt>
                <c:pt idx="7804">
                  <c:v>1</c:v>
                </c:pt>
                <c:pt idx="7805">
                  <c:v>0.6</c:v>
                </c:pt>
                <c:pt idx="7806">
                  <c:v>0.6</c:v>
                </c:pt>
                <c:pt idx="7807">
                  <c:v>0.6</c:v>
                </c:pt>
                <c:pt idx="7808">
                  <c:v>1</c:v>
                </c:pt>
                <c:pt idx="7809">
                  <c:v>1</c:v>
                </c:pt>
                <c:pt idx="7810">
                  <c:v>1</c:v>
                </c:pt>
                <c:pt idx="7811">
                  <c:v>0.6</c:v>
                </c:pt>
                <c:pt idx="7812">
                  <c:v>0.6</c:v>
                </c:pt>
                <c:pt idx="7813">
                  <c:v>1</c:v>
                </c:pt>
                <c:pt idx="7814">
                  <c:v>0.6</c:v>
                </c:pt>
                <c:pt idx="7815">
                  <c:v>1</c:v>
                </c:pt>
                <c:pt idx="7816">
                  <c:v>0.6</c:v>
                </c:pt>
                <c:pt idx="7817">
                  <c:v>0.6</c:v>
                </c:pt>
                <c:pt idx="7818">
                  <c:v>0.6</c:v>
                </c:pt>
                <c:pt idx="7819">
                  <c:v>1</c:v>
                </c:pt>
                <c:pt idx="7820">
                  <c:v>1</c:v>
                </c:pt>
                <c:pt idx="7821">
                  <c:v>1</c:v>
                </c:pt>
                <c:pt idx="7822">
                  <c:v>1</c:v>
                </c:pt>
                <c:pt idx="7823">
                  <c:v>1</c:v>
                </c:pt>
                <c:pt idx="7824">
                  <c:v>0.6</c:v>
                </c:pt>
                <c:pt idx="7825">
                  <c:v>0.6</c:v>
                </c:pt>
                <c:pt idx="7826">
                  <c:v>1</c:v>
                </c:pt>
                <c:pt idx="7827">
                  <c:v>0.6</c:v>
                </c:pt>
                <c:pt idx="7828">
                  <c:v>1</c:v>
                </c:pt>
                <c:pt idx="7829">
                  <c:v>0.6</c:v>
                </c:pt>
                <c:pt idx="7830">
                  <c:v>1</c:v>
                </c:pt>
                <c:pt idx="7831">
                  <c:v>1</c:v>
                </c:pt>
                <c:pt idx="7832">
                  <c:v>0.6</c:v>
                </c:pt>
                <c:pt idx="7833">
                  <c:v>0.6</c:v>
                </c:pt>
                <c:pt idx="7834">
                  <c:v>1</c:v>
                </c:pt>
                <c:pt idx="7835">
                  <c:v>0.6</c:v>
                </c:pt>
                <c:pt idx="7836">
                  <c:v>1</c:v>
                </c:pt>
                <c:pt idx="7837">
                  <c:v>0.6</c:v>
                </c:pt>
                <c:pt idx="7838">
                  <c:v>1</c:v>
                </c:pt>
                <c:pt idx="7839">
                  <c:v>0.6</c:v>
                </c:pt>
                <c:pt idx="7840">
                  <c:v>0.6</c:v>
                </c:pt>
                <c:pt idx="7841">
                  <c:v>0.6</c:v>
                </c:pt>
                <c:pt idx="7842">
                  <c:v>0.6</c:v>
                </c:pt>
                <c:pt idx="7843">
                  <c:v>0.6</c:v>
                </c:pt>
                <c:pt idx="7844">
                  <c:v>1</c:v>
                </c:pt>
                <c:pt idx="7845">
                  <c:v>1</c:v>
                </c:pt>
                <c:pt idx="7846">
                  <c:v>1</c:v>
                </c:pt>
                <c:pt idx="7847">
                  <c:v>0.6</c:v>
                </c:pt>
                <c:pt idx="7848">
                  <c:v>1</c:v>
                </c:pt>
                <c:pt idx="7849">
                  <c:v>0.6</c:v>
                </c:pt>
                <c:pt idx="7850">
                  <c:v>0.6</c:v>
                </c:pt>
                <c:pt idx="7851">
                  <c:v>1</c:v>
                </c:pt>
                <c:pt idx="7852">
                  <c:v>1</c:v>
                </c:pt>
                <c:pt idx="7853">
                  <c:v>1</c:v>
                </c:pt>
                <c:pt idx="7854">
                  <c:v>1</c:v>
                </c:pt>
                <c:pt idx="7855">
                  <c:v>1</c:v>
                </c:pt>
                <c:pt idx="7856">
                  <c:v>1</c:v>
                </c:pt>
                <c:pt idx="7857">
                  <c:v>1</c:v>
                </c:pt>
                <c:pt idx="7858">
                  <c:v>1</c:v>
                </c:pt>
                <c:pt idx="7859">
                  <c:v>1</c:v>
                </c:pt>
                <c:pt idx="7860">
                  <c:v>1</c:v>
                </c:pt>
                <c:pt idx="7861">
                  <c:v>1</c:v>
                </c:pt>
                <c:pt idx="7862">
                  <c:v>0.6</c:v>
                </c:pt>
                <c:pt idx="7863">
                  <c:v>0.6</c:v>
                </c:pt>
                <c:pt idx="7864">
                  <c:v>0.6</c:v>
                </c:pt>
                <c:pt idx="7865">
                  <c:v>0.6</c:v>
                </c:pt>
                <c:pt idx="7866">
                  <c:v>0.6</c:v>
                </c:pt>
                <c:pt idx="7867">
                  <c:v>0.6</c:v>
                </c:pt>
                <c:pt idx="7868">
                  <c:v>0.6</c:v>
                </c:pt>
                <c:pt idx="7869">
                  <c:v>0.6</c:v>
                </c:pt>
                <c:pt idx="7870">
                  <c:v>0.6</c:v>
                </c:pt>
                <c:pt idx="7871">
                  <c:v>0.6</c:v>
                </c:pt>
                <c:pt idx="7872">
                  <c:v>0.6</c:v>
                </c:pt>
                <c:pt idx="7873">
                  <c:v>0.6</c:v>
                </c:pt>
                <c:pt idx="7874">
                  <c:v>0.6</c:v>
                </c:pt>
                <c:pt idx="7875">
                  <c:v>0.6</c:v>
                </c:pt>
                <c:pt idx="7876">
                  <c:v>0.6</c:v>
                </c:pt>
                <c:pt idx="7877">
                  <c:v>0.6</c:v>
                </c:pt>
                <c:pt idx="7878">
                  <c:v>1</c:v>
                </c:pt>
                <c:pt idx="7879">
                  <c:v>1</c:v>
                </c:pt>
                <c:pt idx="7880">
                  <c:v>1</c:v>
                </c:pt>
                <c:pt idx="7881">
                  <c:v>1</c:v>
                </c:pt>
                <c:pt idx="7882">
                  <c:v>1</c:v>
                </c:pt>
                <c:pt idx="7883">
                  <c:v>1</c:v>
                </c:pt>
                <c:pt idx="7884">
                  <c:v>0.6</c:v>
                </c:pt>
                <c:pt idx="7885">
                  <c:v>1</c:v>
                </c:pt>
                <c:pt idx="7886">
                  <c:v>1</c:v>
                </c:pt>
                <c:pt idx="7887">
                  <c:v>1</c:v>
                </c:pt>
                <c:pt idx="7888">
                  <c:v>1</c:v>
                </c:pt>
                <c:pt idx="7889">
                  <c:v>0.6</c:v>
                </c:pt>
                <c:pt idx="7890">
                  <c:v>0.6</c:v>
                </c:pt>
                <c:pt idx="7891">
                  <c:v>1</c:v>
                </c:pt>
                <c:pt idx="7892">
                  <c:v>1</c:v>
                </c:pt>
                <c:pt idx="7893">
                  <c:v>0.6</c:v>
                </c:pt>
                <c:pt idx="7894">
                  <c:v>1</c:v>
                </c:pt>
                <c:pt idx="7895">
                  <c:v>1</c:v>
                </c:pt>
                <c:pt idx="7896">
                  <c:v>1</c:v>
                </c:pt>
                <c:pt idx="7897">
                  <c:v>0.6</c:v>
                </c:pt>
                <c:pt idx="7898">
                  <c:v>1</c:v>
                </c:pt>
                <c:pt idx="7899">
                  <c:v>1</c:v>
                </c:pt>
                <c:pt idx="7900">
                  <c:v>1</c:v>
                </c:pt>
                <c:pt idx="7901">
                  <c:v>1</c:v>
                </c:pt>
                <c:pt idx="7902">
                  <c:v>0.6</c:v>
                </c:pt>
                <c:pt idx="7903">
                  <c:v>1</c:v>
                </c:pt>
                <c:pt idx="7904">
                  <c:v>1</c:v>
                </c:pt>
                <c:pt idx="7905">
                  <c:v>0.6</c:v>
                </c:pt>
                <c:pt idx="7906">
                  <c:v>1</c:v>
                </c:pt>
                <c:pt idx="7907">
                  <c:v>1</c:v>
                </c:pt>
                <c:pt idx="7908">
                  <c:v>1</c:v>
                </c:pt>
                <c:pt idx="7909">
                  <c:v>1</c:v>
                </c:pt>
                <c:pt idx="7910">
                  <c:v>0.6</c:v>
                </c:pt>
                <c:pt idx="7911">
                  <c:v>1</c:v>
                </c:pt>
                <c:pt idx="7912">
                  <c:v>1</c:v>
                </c:pt>
                <c:pt idx="7913">
                  <c:v>1</c:v>
                </c:pt>
                <c:pt idx="7914">
                  <c:v>1</c:v>
                </c:pt>
                <c:pt idx="7915">
                  <c:v>1</c:v>
                </c:pt>
                <c:pt idx="7916">
                  <c:v>1</c:v>
                </c:pt>
                <c:pt idx="7917">
                  <c:v>1</c:v>
                </c:pt>
                <c:pt idx="7918">
                  <c:v>0.6</c:v>
                </c:pt>
                <c:pt idx="7919">
                  <c:v>1</c:v>
                </c:pt>
                <c:pt idx="7920">
                  <c:v>1</c:v>
                </c:pt>
                <c:pt idx="7921">
                  <c:v>0.6</c:v>
                </c:pt>
                <c:pt idx="7922">
                  <c:v>1</c:v>
                </c:pt>
                <c:pt idx="7923">
                  <c:v>1</c:v>
                </c:pt>
                <c:pt idx="7924">
                  <c:v>1</c:v>
                </c:pt>
                <c:pt idx="7925">
                  <c:v>1</c:v>
                </c:pt>
                <c:pt idx="7926">
                  <c:v>1</c:v>
                </c:pt>
                <c:pt idx="7927">
                  <c:v>1</c:v>
                </c:pt>
                <c:pt idx="7928">
                  <c:v>1</c:v>
                </c:pt>
                <c:pt idx="7929">
                  <c:v>1</c:v>
                </c:pt>
                <c:pt idx="7930">
                  <c:v>1</c:v>
                </c:pt>
                <c:pt idx="7931">
                  <c:v>1</c:v>
                </c:pt>
                <c:pt idx="7932">
                  <c:v>1</c:v>
                </c:pt>
                <c:pt idx="7933">
                  <c:v>1</c:v>
                </c:pt>
                <c:pt idx="7934">
                  <c:v>1</c:v>
                </c:pt>
                <c:pt idx="7935">
                  <c:v>1</c:v>
                </c:pt>
                <c:pt idx="7936">
                  <c:v>1</c:v>
                </c:pt>
                <c:pt idx="7937">
                  <c:v>1</c:v>
                </c:pt>
                <c:pt idx="7938">
                  <c:v>1</c:v>
                </c:pt>
                <c:pt idx="7939">
                  <c:v>1</c:v>
                </c:pt>
                <c:pt idx="7940">
                  <c:v>0.6</c:v>
                </c:pt>
                <c:pt idx="7941">
                  <c:v>0.6</c:v>
                </c:pt>
                <c:pt idx="7942">
                  <c:v>1</c:v>
                </c:pt>
                <c:pt idx="7943">
                  <c:v>0.6</c:v>
                </c:pt>
                <c:pt idx="7944">
                  <c:v>0.6</c:v>
                </c:pt>
                <c:pt idx="7945">
                  <c:v>0.6</c:v>
                </c:pt>
                <c:pt idx="7946">
                  <c:v>0.6</c:v>
                </c:pt>
                <c:pt idx="7947">
                  <c:v>0.6</c:v>
                </c:pt>
                <c:pt idx="7948">
                  <c:v>1</c:v>
                </c:pt>
                <c:pt idx="7949">
                  <c:v>1</c:v>
                </c:pt>
                <c:pt idx="7950">
                  <c:v>1</c:v>
                </c:pt>
                <c:pt idx="7951">
                  <c:v>0.6</c:v>
                </c:pt>
                <c:pt idx="7952">
                  <c:v>0.6</c:v>
                </c:pt>
                <c:pt idx="7953">
                  <c:v>0.6</c:v>
                </c:pt>
                <c:pt idx="7954">
                  <c:v>0.6</c:v>
                </c:pt>
                <c:pt idx="7955">
                  <c:v>0.6</c:v>
                </c:pt>
                <c:pt idx="7956">
                  <c:v>1</c:v>
                </c:pt>
                <c:pt idx="7957">
                  <c:v>0.6</c:v>
                </c:pt>
                <c:pt idx="7958">
                  <c:v>1</c:v>
                </c:pt>
                <c:pt idx="7959">
                  <c:v>1</c:v>
                </c:pt>
                <c:pt idx="7960">
                  <c:v>0.6</c:v>
                </c:pt>
                <c:pt idx="7961">
                  <c:v>0.6</c:v>
                </c:pt>
                <c:pt idx="7962">
                  <c:v>0.6</c:v>
                </c:pt>
                <c:pt idx="7963">
                  <c:v>0.6</c:v>
                </c:pt>
                <c:pt idx="7964">
                  <c:v>0.6</c:v>
                </c:pt>
                <c:pt idx="7965">
                  <c:v>0.6</c:v>
                </c:pt>
                <c:pt idx="7966">
                  <c:v>0.6</c:v>
                </c:pt>
                <c:pt idx="7967">
                  <c:v>0.6</c:v>
                </c:pt>
                <c:pt idx="7968">
                  <c:v>1</c:v>
                </c:pt>
                <c:pt idx="7969">
                  <c:v>0.6</c:v>
                </c:pt>
                <c:pt idx="7970">
                  <c:v>1</c:v>
                </c:pt>
                <c:pt idx="7971">
                  <c:v>0.6</c:v>
                </c:pt>
                <c:pt idx="7972">
                  <c:v>0.6</c:v>
                </c:pt>
                <c:pt idx="7973">
                  <c:v>1</c:v>
                </c:pt>
                <c:pt idx="7974">
                  <c:v>1</c:v>
                </c:pt>
                <c:pt idx="7975">
                  <c:v>1</c:v>
                </c:pt>
                <c:pt idx="7976">
                  <c:v>1</c:v>
                </c:pt>
                <c:pt idx="7977">
                  <c:v>1</c:v>
                </c:pt>
                <c:pt idx="7978">
                  <c:v>0.6</c:v>
                </c:pt>
                <c:pt idx="7979">
                  <c:v>0.6</c:v>
                </c:pt>
                <c:pt idx="7980">
                  <c:v>0.6</c:v>
                </c:pt>
                <c:pt idx="7981">
                  <c:v>0.6</c:v>
                </c:pt>
                <c:pt idx="7982">
                  <c:v>0.6</c:v>
                </c:pt>
                <c:pt idx="7983">
                  <c:v>0.6</c:v>
                </c:pt>
                <c:pt idx="7984">
                  <c:v>0.6</c:v>
                </c:pt>
                <c:pt idx="7985">
                  <c:v>0.6</c:v>
                </c:pt>
                <c:pt idx="7986">
                  <c:v>1</c:v>
                </c:pt>
                <c:pt idx="7987">
                  <c:v>0.6</c:v>
                </c:pt>
                <c:pt idx="7988">
                  <c:v>0.6</c:v>
                </c:pt>
                <c:pt idx="7989">
                  <c:v>0.6</c:v>
                </c:pt>
                <c:pt idx="7990">
                  <c:v>0.6</c:v>
                </c:pt>
                <c:pt idx="7991">
                  <c:v>0.6</c:v>
                </c:pt>
                <c:pt idx="7992">
                  <c:v>0.6</c:v>
                </c:pt>
                <c:pt idx="7993">
                  <c:v>0.6</c:v>
                </c:pt>
                <c:pt idx="7994">
                  <c:v>0.6</c:v>
                </c:pt>
                <c:pt idx="7995">
                  <c:v>0.6</c:v>
                </c:pt>
                <c:pt idx="7996">
                  <c:v>1</c:v>
                </c:pt>
                <c:pt idx="7997">
                  <c:v>0.6</c:v>
                </c:pt>
                <c:pt idx="7998">
                  <c:v>0.6</c:v>
                </c:pt>
                <c:pt idx="7999">
                  <c:v>0.6</c:v>
                </c:pt>
                <c:pt idx="8000">
                  <c:v>0.6</c:v>
                </c:pt>
                <c:pt idx="8001">
                  <c:v>0.6</c:v>
                </c:pt>
                <c:pt idx="8002">
                  <c:v>0.6</c:v>
                </c:pt>
                <c:pt idx="8003">
                  <c:v>1</c:v>
                </c:pt>
                <c:pt idx="8004">
                  <c:v>0.6</c:v>
                </c:pt>
                <c:pt idx="8005">
                  <c:v>1</c:v>
                </c:pt>
                <c:pt idx="8006">
                  <c:v>1</c:v>
                </c:pt>
                <c:pt idx="8007">
                  <c:v>1</c:v>
                </c:pt>
                <c:pt idx="8008">
                  <c:v>0.6</c:v>
                </c:pt>
                <c:pt idx="8009">
                  <c:v>1</c:v>
                </c:pt>
                <c:pt idx="8010">
                  <c:v>0.6</c:v>
                </c:pt>
                <c:pt idx="8011">
                  <c:v>1</c:v>
                </c:pt>
                <c:pt idx="8012">
                  <c:v>0.6</c:v>
                </c:pt>
                <c:pt idx="8013">
                  <c:v>0.6</c:v>
                </c:pt>
                <c:pt idx="8014">
                  <c:v>0.6</c:v>
                </c:pt>
                <c:pt idx="8015">
                  <c:v>1</c:v>
                </c:pt>
                <c:pt idx="8016">
                  <c:v>0.6</c:v>
                </c:pt>
                <c:pt idx="8017">
                  <c:v>1</c:v>
                </c:pt>
                <c:pt idx="8018">
                  <c:v>0.6</c:v>
                </c:pt>
                <c:pt idx="8019">
                  <c:v>0.6</c:v>
                </c:pt>
                <c:pt idx="8020">
                  <c:v>1</c:v>
                </c:pt>
                <c:pt idx="8021">
                  <c:v>0.6</c:v>
                </c:pt>
                <c:pt idx="8022">
                  <c:v>1</c:v>
                </c:pt>
                <c:pt idx="8023">
                  <c:v>1</c:v>
                </c:pt>
                <c:pt idx="8024">
                  <c:v>0.6</c:v>
                </c:pt>
                <c:pt idx="8025">
                  <c:v>0.6</c:v>
                </c:pt>
                <c:pt idx="8026">
                  <c:v>1</c:v>
                </c:pt>
                <c:pt idx="8027">
                  <c:v>1</c:v>
                </c:pt>
                <c:pt idx="8028">
                  <c:v>0.6</c:v>
                </c:pt>
                <c:pt idx="8029">
                  <c:v>0.6</c:v>
                </c:pt>
                <c:pt idx="8030">
                  <c:v>1</c:v>
                </c:pt>
                <c:pt idx="8031">
                  <c:v>0.6</c:v>
                </c:pt>
                <c:pt idx="8032">
                  <c:v>0.6</c:v>
                </c:pt>
                <c:pt idx="8033">
                  <c:v>1</c:v>
                </c:pt>
                <c:pt idx="8034">
                  <c:v>1</c:v>
                </c:pt>
                <c:pt idx="8035">
                  <c:v>1</c:v>
                </c:pt>
                <c:pt idx="8036">
                  <c:v>0.6</c:v>
                </c:pt>
                <c:pt idx="8037">
                  <c:v>1</c:v>
                </c:pt>
                <c:pt idx="8038">
                  <c:v>0.6</c:v>
                </c:pt>
                <c:pt idx="8039">
                  <c:v>1</c:v>
                </c:pt>
                <c:pt idx="8040">
                  <c:v>0.6</c:v>
                </c:pt>
                <c:pt idx="8041">
                  <c:v>0.6</c:v>
                </c:pt>
                <c:pt idx="8042">
                  <c:v>0.6</c:v>
                </c:pt>
                <c:pt idx="8043">
                  <c:v>0.6</c:v>
                </c:pt>
                <c:pt idx="8044">
                  <c:v>0.6</c:v>
                </c:pt>
                <c:pt idx="8045">
                  <c:v>0.6</c:v>
                </c:pt>
                <c:pt idx="8046">
                  <c:v>0.6</c:v>
                </c:pt>
                <c:pt idx="8047">
                  <c:v>1</c:v>
                </c:pt>
                <c:pt idx="8048">
                  <c:v>0.6</c:v>
                </c:pt>
                <c:pt idx="8049">
                  <c:v>0.6</c:v>
                </c:pt>
                <c:pt idx="8050">
                  <c:v>1</c:v>
                </c:pt>
                <c:pt idx="8051">
                  <c:v>0.6</c:v>
                </c:pt>
                <c:pt idx="8052">
                  <c:v>0.6</c:v>
                </c:pt>
                <c:pt idx="8053">
                  <c:v>1</c:v>
                </c:pt>
                <c:pt idx="8054">
                  <c:v>1</c:v>
                </c:pt>
                <c:pt idx="8055">
                  <c:v>0.6</c:v>
                </c:pt>
                <c:pt idx="8056">
                  <c:v>0.6</c:v>
                </c:pt>
                <c:pt idx="8057">
                  <c:v>1</c:v>
                </c:pt>
                <c:pt idx="8058">
                  <c:v>1</c:v>
                </c:pt>
                <c:pt idx="8059">
                  <c:v>0.6</c:v>
                </c:pt>
                <c:pt idx="8060">
                  <c:v>0.6</c:v>
                </c:pt>
                <c:pt idx="8061">
                  <c:v>0.6</c:v>
                </c:pt>
                <c:pt idx="8062">
                  <c:v>0.6</c:v>
                </c:pt>
                <c:pt idx="8063">
                  <c:v>1</c:v>
                </c:pt>
                <c:pt idx="8064">
                  <c:v>1</c:v>
                </c:pt>
                <c:pt idx="8065">
                  <c:v>0.6</c:v>
                </c:pt>
                <c:pt idx="8066">
                  <c:v>1</c:v>
                </c:pt>
                <c:pt idx="8067">
                  <c:v>0.6</c:v>
                </c:pt>
                <c:pt idx="8068">
                  <c:v>0.6</c:v>
                </c:pt>
                <c:pt idx="8069">
                  <c:v>0.6</c:v>
                </c:pt>
                <c:pt idx="8070">
                  <c:v>1</c:v>
                </c:pt>
                <c:pt idx="8071">
                  <c:v>1</c:v>
                </c:pt>
                <c:pt idx="8072">
                  <c:v>1</c:v>
                </c:pt>
                <c:pt idx="8073">
                  <c:v>1</c:v>
                </c:pt>
                <c:pt idx="8074">
                  <c:v>1</c:v>
                </c:pt>
                <c:pt idx="8075">
                  <c:v>0.6</c:v>
                </c:pt>
                <c:pt idx="8076">
                  <c:v>1</c:v>
                </c:pt>
                <c:pt idx="8077">
                  <c:v>0.6</c:v>
                </c:pt>
                <c:pt idx="8078">
                  <c:v>1</c:v>
                </c:pt>
                <c:pt idx="8079">
                  <c:v>0.6</c:v>
                </c:pt>
                <c:pt idx="8080">
                  <c:v>0.6</c:v>
                </c:pt>
                <c:pt idx="8081">
                  <c:v>0.6</c:v>
                </c:pt>
                <c:pt idx="8082">
                  <c:v>1</c:v>
                </c:pt>
                <c:pt idx="8083">
                  <c:v>0.6</c:v>
                </c:pt>
                <c:pt idx="8084">
                  <c:v>0.6</c:v>
                </c:pt>
                <c:pt idx="8085">
                  <c:v>1</c:v>
                </c:pt>
                <c:pt idx="8086">
                  <c:v>1</c:v>
                </c:pt>
                <c:pt idx="8087">
                  <c:v>0.6</c:v>
                </c:pt>
                <c:pt idx="8088">
                  <c:v>0.6</c:v>
                </c:pt>
                <c:pt idx="8089">
                  <c:v>0.6</c:v>
                </c:pt>
                <c:pt idx="8090">
                  <c:v>1</c:v>
                </c:pt>
                <c:pt idx="8091">
                  <c:v>0.6</c:v>
                </c:pt>
                <c:pt idx="8092">
                  <c:v>0.6</c:v>
                </c:pt>
                <c:pt idx="8093">
                  <c:v>0.6</c:v>
                </c:pt>
                <c:pt idx="8094">
                  <c:v>0.6</c:v>
                </c:pt>
                <c:pt idx="8095">
                  <c:v>1</c:v>
                </c:pt>
                <c:pt idx="8096">
                  <c:v>0.2</c:v>
                </c:pt>
                <c:pt idx="8097">
                  <c:v>0.2</c:v>
                </c:pt>
                <c:pt idx="8098">
                  <c:v>0.2</c:v>
                </c:pt>
                <c:pt idx="8099">
                  <c:v>0.6</c:v>
                </c:pt>
                <c:pt idx="8100">
                  <c:v>0.6</c:v>
                </c:pt>
                <c:pt idx="8101">
                  <c:v>0.2</c:v>
                </c:pt>
                <c:pt idx="8102">
                  <c:v>0.2</c:v>
                </c:pt>
                <c:pt idx="8103">
                  <c:v>0.2</c:v>
                </c:pt>
                <c:pt idx="8104">
                  <c:v>0.6</c:v>
                </c:pt>
                <c:pt idx="8105">
                  <c:v>1</c:v>
                </c:pt>
                <c:pt idx="8106">
                  <c:v>1</c:v>
                </c:pt>
                <c:pt idx="8107">
                  <c:v>0.6</c:v>
                </c:pt>
                <c:pt idx="8108">
                  <c:v>1</c:v>
                </c:pt>
                <c:pt idx="8109">
                  <c:v>0.6</c:v>
                </c:pt>
                <c:pt idx="8110">
                  <c:v>0.6</c:v>
                </c:pt>
                <c:pt idx="8111">
                  <c:v>0.2</c:v>
                </c:pt>
                <c:pt idx="8112">
                  <c:v>0.6</c:v>
                </c:pt>
                <c:pt idx="8113">
                  <c:v>1</c:v>
                </c:pt>
                <c:pt idx="8114">
                  <c:v>0.2</c:v>
                </c:pt>
                <c:pt idx="8115">
                  <c:v>0.2</c:v>
                </c:pt>
                <c:pt idx="8116">
                  <c:v>0.6</c:v>
                </c:pt>
                <c:pt idx="8117">
                  <c:v>1</c:v>
                </c:pt>
                <c:pt idx="8118">
                  <c:v>0.6</c:v>
                </c:pt>
                <c:pt idx="8119">
                  <c:v>0.2</c:v>
                </c:pt>
                <c:pt idx="8120">
                  <c:v>1</c:v>
                </c:pt>
                <c:pt idx="8121">
                  <c:v>0.6</c:v>
                </c:pt>
                <c:pt idx="8122">
                  <c:v>0.6</c:v>
                </c:pt>
                <c:pt idx="8123">
                  <c:v>0.6</c:v>
                </c:pt>
                <c:pt idx="8124">
                  <c:v>0.6</c:v>
                </c:pt>
                <c:pt idx="8125">
                  <c:v>0.2</c:v>
                </c:pt>
                <c:pt idx="8126">
                  <c:v>0.2</c:v>
                </c:pt>
                <c:pt idx="8127">
                  <c:v>0.2</c:v>
                </c:pt>
                <c:pt idx="8128">
                  <c:v>0.2</c:v>
                </c:pt>
                <c:pt idx="8129">
                  <c:v>0.2</c:v>
                </c:pt>
                <c:pt idx="8130">
                  <c:v>0.2</c:v>
                </c:pt>
                <c:pt idx="8131">
                  <c:v>0.2</c:v>
                </c:pt>
                <c:pt idx="8132">
                  <c:v>0.2</c:v>
                </c:pt>
                <c:pt idx="8133">
                  <c:v>0.2</c:v>
                </c:pt>
                <c:pt idx="8134">
                  <c:v>0.2</c:v>
                </c:pt>
                <c:pt idx="8135">
                  <c:v>0.2</c:v>
                </c:pt>
                <c:pt idx="8136">
                  <c:v>0.2</c:v>
                </c:pt>
                <c:pt idx="8137">
                  <c:v>0.2</c:v>
                </c:pt>
                <c:pt idx="8138">
                  <c:v>0.2</c:v>
                </c:pt>
                <c:pt idx="8139">
                  <c:v>0.2</c:v>
                </c:pt>
                <c:pt idx="8140">
                  <c:v>0.2</c:v>
                </c:pt>
                <c:pt idx="8141">
                  <c:v>0.2</c:v>
                </c:pt>
                <c:pt idx="8142">
                  <c:v>0.2</c:v>
                </c:pt>
                <c:pt idx="8143">
                  <c:v>0.2</c:v>
                </c:pt>
                <c:pt idx="8144">
                  <c:v>0.2</c:v>
                </c:pt>
                <c:pt idx="8145">
                  <c:v>0.2</c:v>
                </c:pt>
                <c:pt idx="8146">
                  <c:v>0.2</c:v>
                </c:pt>
                <c:pt idx="8147">
                  <c:v>0.2</c:v>
                </c:pt>
                <c:pt idx="8148">
                  <c:v>0.2</c:v>
                </c:pt>
                <c:pt idx="8149">
                  <c:v>0.2</c:v>
                </c:pt>
                <c:pt idx="8150">
                  <c:v>0.2</c:v>
                </c:pt>
                <c:pt idx="8151">
                  <c:v>0.2</c:v>
                </c:pt>
                <c:pt idx="8152">
                  <c:v>0.2</c:v>
                </c:pt>
                <c:pt idx="8153">
                  <c:v>0.2</c:v>
                </c:pt>
                <c:pt idx="8154">
                  <c:v>0.2</c:v>
                </c:pt>
                <c:pt idx="8155">
                  <c:v>0.2</c:v>
                </c:pt>
                <c:pt idx="8156">
                  <c:v>0.2</c:v>
                </c:pt>
                <c:pt idx="8157">
                  <c:v>0.2</c:v>
                </c:pt>
                <c:pt idx="8158">
                  <c:v>0.2</c:v>
                </c:pt>
                <c:pt idx="8159">
                  <c:v>0.2</c:v>
                </c:pt>
                <c:pt idx="8160">
                  <c:v>0.2</c:v>
                </c:pt>
                <c:pt idx="8161">
                  <c:v>0.2</c:v>
                </c:pt>
                <c:pt idx="8162">
                  <c:v>0.2</c:v>
                </c:pt>
                <c:pt idx="8163">
                  <c:v>0.2</c:v>
                </c:pt>
                <c:pt idx="8164">
                  <c:v>0.2</c:v>
                </c:pt>
                <c:pt idx="8165">
                  <c:v>0.2</c:v>
                </c:pt>
                <c:pt idx="8166">
                  <c:v>0.2</c:v>
                </c:pt>
                <c:pt idx="8167">
                  <c:v>0.2</c:v>
                </c:pt>
                <c:pt idx="8168">
                  <c:v>0.2</c:v>
                </c:pt>
                <c:pt idx="8169">
                  <c:v>0.2</c:v>
                </c:pt>
                <c:pt idx="8170">
                  <c:v>0.2</c:v>
                </c:pt>
                <c:pt idx="8171">
                  <c:v>0.2</c:v>
                </c:pt>
                <c:pt idx="8172">
                  <c:v>0.2</c:v>
                </c:pt>
                <c:pt idx="8173">
                  <c:v>0.2</c:v>
                </c:pt>
                <c:pt idx="8174">
                  <c:v>0.2</c:v>
                </c:pt>
                <c:pt idx="8175">
                  <c:v>0.2</c:v>
                </c:pt>
                <c:pt idx="8176">
                  <c:v>0.2</c:v>
                </c:pt>
                <c:pt idx="8177">
                  <c:v>0.2</c:v>
                </c:pt>
                <c:pt idx="8178">
                  <c:v>0.2</c:v>
                </c:pt>
                <c:pt idx="8179">
                  <c:v>0.2</c:v>
                </c:pt>
                <c:pt idx="8180">
                  <c:v>0.2</c:v>
                </c:pt>
                <c:pt idx="8181">
                  <c:v>0.2</c:v>
                </c:pt>
                <c:pt idx="8182">
                  <c:v>0.2</c:v>
                </c:pt>
                <c:pt idx="8183">
                  <c:v>0.2</c:v>
                </c:pt>
                <c:pt idx="8184">
                  <c:v>0.2</c:v>
                </c:pt>
                <c:pt idx="8185">
                  <c:v>0.2</c:v>
                </c:pt>
                <c:pt idx="8186">
                  <c:v>0.2</c:v>
                </c:pt>
                <c:pt idx="8187">
                  <c:v>0.2</c:v>
                </c:pt>
                <c:pt idx="8188">
                  <c:v>0.2</c:v>
                </c:pt>
                <c:pt idx="8189">
                  <c:v>0.2</c:v>
                </c:pt>
                <c:pt idx="8190">
                  <c:v>0.2</c:v>
                </c:pt>
                <c:pt idx="8191">
                  <c:v>0.2</c:v>
                </c:pt>
                <c:pt idx="8192">
                  <c:v>0.2</c:v>
                </c:pt>
                <c:pt idx="8193">
                  <c:v>0.2</c:v>
                </c:pt>
                <c:pt idx="8194">
                  <c:v>0.2</c:v>
                </c:pt>
                <c:pt idx="8195">
                  <c:v>0.2</c:v>
                </c:pt>
                <c:pt idx="8196">
                  <c:v>0.2</c:v>
                </c:pt>
                <c:pt idx="8197">
                  <c:v>0.2</c:v>
                </c:pt>
                <c:pt idx="8198">
                  <c:v>0.2</c:v>
                </c:pt>
                <c:pt idx="8199">
                  <c:v>0.2</c:v>
                </c:pt>
                <c:pt idx="8200">
                  <c:v>0.2</c:v>
                </c:pt>
                <c:pt idx="8201">
                  <c:v>0.2</c:v>
                </c:pt>
                <c:pt idx="8202">
                  <c:v>0.2</c:v>
                </c:pt>
                <c:pt idx="8203">
                  <c:v>0.2</c:v>
                </c:pt>
                <c:pt idx="8204">
                  <c:v>0.2</c:v>
                </c:pt>
                <c:pt idx="8205">
                  <c:v>0.2</c:v>
                </c:pt>
                <c:pt idx="8206">
                  <c:v>0.2</c:v>
                </c:pt>
                <c:pt idx="8207">
                  <c:v>0.2</c:v>
                </c:pt>
                <c:pt idx="8208">
                  <c:v>0.2</c:v>
                </c:pt>
                <c:pt idx="8209">
                  <c:v>0.2</c:v>
                </c:pt>
                <c:pt idx="8210">
                  <c:v>0.2</c:v>
                </c:pt>
                <c:pt idx="8211">
                  <c:v>0.2</c:v>
                </c:pt>
                <c:pt idx="8212">
                  <c:v>0.6</c:v>
                </c:pt>
                <c:pt idx="8213">
                  <c:v>0.2</c:v>
                </c:pt>
                <c:pt idx="8214">
                  <c:v>0.6</c:v>
                </c:pt>
                <c:pt idx="8215">
                  <c:v>0.2</c:v>
                </c:pt>
                <c:pt idx="8216">
                  <c:v>0.2</c:v>
                </c:pt>
                <c:pt idx="8217">
                  <c:v>0.6</c:v>
                </c:pt>
                <c:pt idx="8218">
                  <c:v>0.2</c:v>
                </c:pt>
                <c:pt idx="8219">
                  <c:v>0.2</c:v>
                </c:pt>
                <c:pt idx="8220">
                  <c:v>0.6</c:v>
                </c:pt>
                <c:pt idx="8221">
                  <c:v>0.2</c:v>
                </c:pt>
                <c:pt idx="8222">
                  <c:v>0.2</c:v>
                </c:pt>
                <c:pt idx="8223">
                  <c:v>0.6</c:v>
                </c:pt>
                <c:pt idx="8224">
                  <c:v>0.6</c:v>
                </c:pt>
                <c:pt idx="8225">
                  <c:v>0.2</c:v>
                </c:pt>
                <c:pt idx="8226">
                  <c:v>0.2</c:v>
                </c:pt>
                <c:pt idx="8227">
                  <c:v>0.6</c:v>
                </c:pt>
                <c:pt idx="8228">
                  <c:v>0.2</c:v>
                </c:pt>
                <c:pt idx="8229">
                  <c:v>0.2</c:v>
                </c:pt>
                <c:pt idx="8230">
                  <c:v>0.6</c:v>
                </c:pt>
                <c:pt idx="8231">
                  <c:v>0.2</c:v>
                </c:pt>
                <c:pt idx="8232">
                  <c:v>0.6</c:v>
                </c:pt>
                <c:pt idx="8233">
                  <c:v>0.6</c:v>
                </c:pt>
                <c:pt idx="8234">
                  <c:v>0.6</c:v>
                </c:pt>
                <c:pt idx="8235">
                  <c:v>0.6</c:v>
                </c:pt>
                <c:pt idx="8236">
                  <c:v>0.6</c:v>
                </c:pt>
                <c:pt idx="8237">
                  <c:v>0.2</c:v>
                </c:pt>
                <c:pt idx="8238">
                  <c:v>0.6</c:v>
                </c:pt>
                <c:pt idx="8239">
                  <c:v>0.6</c:v>
                </c:pt>
                <c:pt idx="8240">
                  <c:v>0.6</c:v>
                </c:pt>
                <c:pt idx="8241">
                  <c:v>0.2</c:v>
                </c:pt>
                <c:pt idx="8242">
                  <c:v>0.6</c:v>
                </c:pt>
                <c:pt idx="8243">
                  <c:v>0.6</c:v>
                </c:pt>
                <c:pt idx="8244">
                  <c:v>0.6</c:v>
                </c:pt>
                <c:pt idx="8245">
                  <c:v>0.2</c:v>
                </c:pt>
                <c:pt idx="8246">
                  <c:v>0.2</c:v>
                </c:pt>
                <c:pt idx="8247">
                  <c:v>0.6</c:v>
                </c:pt>
                <c:pt idx="8248">
                  <c:v>0.6</c:v>
                </c:pt>
                <c:pt idx="8249">
                  <c:v>0.2</c:v>
                </c:pt>
                <c:pt idx="8250">
                  <c:v>0.6</c:v>
                </c:pt>
                <c:pt idx="8251">
                  <c:v>0.2</c:v>
                </c:pt>
                <c:pt idx="8252">
                  <c:v>0.6</c:v>
                </c:pt>
                <c:pt idx="8253">
                  <c:v>0.2</c:v>
                </c:pt>
                <c:pt idx="8254">
                  <c:v>0.2</c:v>
                </c:pt>
                <c:pt idx="8255">
                  <c:v>0.2</c:v>
                </c:pt>
                <c:pt idx="8256">
                  <c:v>0.6</c:v>
                </c:pt>
                <c:pt idx="8257">
                  <c:v>0.6</c:v>
                </c:pt>
                <c:pt idx="8258">
                  <c:v>0.6</c:v>
                </c:pt>
                <c:pt idx="8259">
                  <c:v>0.2</c:v>
                </c:pt>
                <c:pt idx="8260">
                  <c:v>0.6</c:v>
                </c:pt>
                <c:pt idx="8261">
                  <c:v>0.6</c:v>
                </c:pt>
                <c:pt idx="8262">
                  <c:v>0.6</c:v>
                </c:pt>
                <c:pt idx="8263">
                  <c:v>0.6</c:v>
                </c:pt>
                <c:pt idx="8264">
                  <c:v>0.2</c:v>
                </c:pt>
                <c:pt idx="8265">
                  <c:v>0.6</c:v>
                </c:pt>
                <c:pt idx="8266">
                  <c:v>0.2</c:v>
                </c:pt>
                <c:pt idx="8267">
                  <c:v>0.2</c:v>
                </c:pt>
                <c:pt idx="8268">
                  <c:v>0.2</c:v>
                </c:pt>
                <c:pt idx="8269">
                  <c:v>0.2</c:v>
                </c:pt>
                <c:pt idx="8270">
                  <c:v>0.2</c:v>
                </c:pt>
                <c:pt idx="8271">
                  <c:v>0.2</c:v>
                </c:pt>
                <c:pt idx="8272">
                  <c:v>0.2</c:v>
                </c:pt>
                <c:pt idx="8273">
                  <c:v>0.2</c:v>
                </c:pt>
                <c:pt idx="8274">
                  <c:v>0.2</c:v>
                </c:pt>
                <c:pt idx="8275">
                  <c:v>0.2</c:v>
                </c:pt>
                <c:pt idx="8276">
                  <c:v>0.2</c:v>
                </c:pt>
                <c:pt idx="8277">
                  <c:v>0.2</c:v>
                </c:pt>
                <c:pt idx="8278">
                  <c:v>0.2</c:v>
                </c:pt>
                <c:pt idx="8279">
                  <c:v>0.2</c:v>
                </c:pt>
                <c:pt idx="8280">
                  <c:v>0.2</c:v>
                </c:pt>
                <c:pt idx="8281">
                  <c:v>0.2</c:v>
                </c:pt>
                <c:pt idx="8282">
                  <c:v>0.2</c:v>
                </c:pt>
                <c:pt idx="8283">
                  <c:v>0.2</c:v>
                </c:pt>
                <c:pt idx="8284">
                  <c:v>0.2</c:v>
                </c:pt>
                <c:pt idx="8285">
                  <c:v>0.2</c:v>
                </c:pt>
                <c:pt idx="8286">
                  <c:v>0.2</c:v>
                </c:pt>
                <c:pt idx="8287">
                  <c:v>0.2</c:v>
                </c:pt>
                <c:pt idx="8288">
                  <c:v>0.2</c:v>
                </c:pt>
                <c:pt idx="8289">
                  <c:v>0.2</c:v>
                </c:pt>
                <c:pt idx="8290">
                  <c:v>0.2</c:v>
                </c:pt>
                <c:pt idx="8291">
                  <c:v>0.2</c:v>
                </c:pt>
                <c:pt idx="8292">
                  <c:v>0.2</c:v>
                </c:pt>
                <c:pt idx="8293">
                  <c:v>0.2</c:v>
                </c:pt>
                <c:pt idx="8294">
                  <c:v>0.2</c:v>
                </c:pt>
                <c:pt idx="8295">
                  <c:v>0.2</c:v>
                </c:pt>
                <c:pt idx="8296">
                  <c:v>0.2</c:v>
                </c:pt>
                <c:pt idx="8297">
                  <c:v>0.2</c:v>
                </c:pt>
                <c:pt idx="8298">
                  <c:v>0.2</c:v>
                </c:pt>
                <c:pt idx="8299">
                  <c:v>0.2</c:v>
                </c:pt>
                <c:pt idx="8300">
                  <c:v>0.2</c:v>
                </c:pt>
                <c:pt idx="8301">
                  <c:v>0.2</c:v>
                </c:pt>
                <c:pt idx="8302">
                  <c:v>0.2</c:v>
                </c:pt>
                <c:pt idx="8303">
                  <c:v>0.2</c:v>
                </c:pt>
                <c:pt idx="8304">
                  <c:v>0.2</c:v>
                </c:pt>
                <c:pt idx="8305">
                  <c:v>0.2</c:v>
                </c:pt>
                <c:pt idx="8306">
                  <c:v>0.2</c:v>
                </c:pt>
                <c:pt idx="8307">
                  <c:v>0.2</c:v>
                </c:pt>
                <c:pt idx="8308">
                  <c:v>0.2</c:v>
                </c:pt>
                <c:pt idx="8309">
                  <c:v>0.2</c:v>
                </c:pt>
                <c:pt idx="8310">
                  <c:v>0.2</c:v>
                </c:pt>
                <c:pt idx="8311">
                  <c:v>0.2</c:v>
                </c:pt>
                <c:pt idx="8312">
                  <c:v>0.2</c:v>
                </c:pt>
                <c:pt idx="8313">
                  <c:v>0.2</c:v>
                </c:pt>
                <c:pt idx="8314">
                  <c:v>0.2</c:v>
                </c:pt>
                <c:pt idx="8315">
                  <c:v>0.2</c:v>
                </c:pt>
                <c:pt idx="8316">
                  <c:v>0.2</c:v>
                </c:pt>
                <c:pt idx="8317">
                  <c:v>0.2</c:v>
                </c:pt>
                <c:pt idx="8318">
                  <c:v>0.2</c:v>
                </c:pt>
                <c:pt idx="8319">
                  <c:v>0.2</c:v>
                </c:pt>
                <c:pt idx="8320">
                  <c:v>0.2</c:v>
                </c:pt>
                <c:pt idx="8321">
                  <c:v>0.2</c:v>
                </c:pt>
                <c:pt idx="8322">
                  <c:v>0.2</c:v>
                </c:pt>
                <c:pt idx="8323">
                  <c:v>0.2</c:v>
                </c:pt>
                <c:pt idx="8324">
                  <c:v>0.2</c:v>
                </c:pt>
                <c:pt idx="8325">
                  <c:v>0.2</c:v>
                </c:pt>
                <c:pt idx="8326">
                  <c:v>0.2</c:v>
                </c:pt>
                <c:pt idx="8327">
                  <c:v>0.2</c:v>
                </c:pt>
                <c:pt idx="8328">
                  <c:v>0.2</c:v>
                </c:pt>
                <c:pt idx="8329">
                  <c:v>0.2</c:v>
                </c:pt>
                <c:pt idx="8330">
                  <c:v>0.2</c:v>
                </c:pt>
                <c:pt idx="8331">
                  <c:v>0.2</c:v>
                </c:pt>
                <c:pt idx="8332">
                  <c:v>0.2</c:v>
                </c:pt>
                <c:pt idx="8333">
                  <c:v>0.2</c:v>
                </c:pt>
                <c:pt idx="8334">
                  <c:v>0.2</c:v>
                </c:pt>
                <c:pt idx="8335">
                  <c:v>0.2</c:v>
                </c:pt>
                <c:pt idx="8336">
                  <c:v>0.2</c:v>
                </c:pt>
                <c:pt idx="8337">
                  <c:v>1</c:v>
                </c:pt>
                <c:pt idx="8338">
                  <c:v>1</c:v>
                </c:pt>
                <c:pt idx="8339">
                  <c:v>1</c:v>
                </c:pt>
                <c:pt idx="8340">
                  <c:v>1</c:v>
                </c:pt>
                <c:pt idx="8341">
                  <c:v>0.6</c:v>
                </c:pt>
                <c:pt idx="8342">
                  <c:v>0.6</c:v>
                </c:pt>
                <c:pt idx="8343">
                  <c:v>0.6</c:v>
                </c:pt>
                <c:pt idx="8344">
                  <c:v>0.6</c:v>
                </c:pt>
                <c:pt idx="8345">
                  <c:v>1</c:v>
                </c:pt>
                <c:pt idx="8346">
                  <c:v>1</c:v>
                </c:pt>
                <c:pt idx="8347">
                  <c:v>1</c:v>
                </c:pt>
                <c:pt idx="8348">
                  <c:v>1</c:v>
                </c:pt>
                <c:pt idx="8349">
                  <c:v>1</c:v>
                </c:pt>
                <c:pt idx="8350">
                  <c:v>1</c:v>
                </c:pt>
                <c:pt idx="8351">
                  <c:v>0.6</c:v>
                </c:pt>
                <c:pt idx="8352">
                  <c:v>0.6</c:v>
                </c:pt>
                <c:pt idx="8353">
                  <c:v>0.6</c:v>
                </c:pt>
                <c:pt idx="8354">
                  <c:v>0.6</c:v>
                </c:pt>
                <c:pt idx="8355">
                  <c:v>0.6</c:v>
                </c:pt>
                <c:pt idx="8356">
                  <c:v>0.6</c:v>
                </c:pt>
                <c:pt idx="8357">
                  <c:v>0.6</c:v>
                </c:pt>
                <c:pt idx="8358">
                  <c:v>0.6</c:v>
                </c:pt>
                <c:pt idx="8359">
                  <c:v>0.6</c:v>
                </c:pt>
                <c:pt idx="8360">
                  <c:v>0.6</c:v>
                </c:pt>
                <c:pt idx="8361">
                  <c:v>0.6</c:v>
                </c:pt>
                <c:pt idx="8362">
                  <c:v>0.6</c:v>
                </c:pt>
                <c:pt idx="8363">
                  <c:v>0.6</c:v>
                </c:pt>
                <c:pt idx="8364">
                  <c:v>0.6</c:v>
                </c:pt>
                <c:pt idx="8365">
                  <c:v>0.6</c:v>
                </c:pt>
                <c:pt idx="8366">
                  <c:v>0.6</c:v>
                </c:pt>
                <c:pt idx="8367">
                  <c:v>0.6</c:v>
                </c:pt>
                <c:pt idx="8368">
                  <c:v>0.6</c:v>
                </c:pt>
                <c:pt idx="8369">
                  <c:v>0.6</c:v>
                </c:pt>
                <c:pt idx="8370">
                  <c:v>0.6</c:v>
                </c:pt>
                <c:pt idx="8371">
                  <c:v>0.6</c:v>
                </c:pt>
                <c:pt idx="8372">
                  <c:v>0.6</c:v>
                </c:pt>
                <c:pt idx="8373">
                  <c:v>0.6</c:v>
                </c:pt>
                <c:pt idx="8374">
                  <c:v>0.6</c:v>
                </c:pt>
                <c:pt idx="8375">
                  <c:v>0.6</c:v>
                </c:pt>
                <c:pt idx="8376">
                  <c:v>0.6</c:v>
                </c:pt>
                <c:pt idx="8377">
                  <c:v>0.6</c:v>
                </c:pt>
                <c:pt idx="8378">
                  <c:v>1</c:v>
                </c:pt>
                <c:pt idx="8379">
                  <c:v>1</c:v>
                </c:pt>
                <c:pt idx="8380">
                  <c:v>1</c:v>
                </c:pt>
                <c:pt idx="8381">
                  <c:v>1</c:v>
                </c:pt>
                <c:pt idx="8382">
                  <c:v>1</c:v>
                </c:pt>
                <c:pt idx="8383">
                  <c:v>1</c:v>
                </c:pt>
                <c:pt idx="8384">
                  <c:v>0.2</c:v>
                </c:pt>
                <c:pt idx="8385">
                  <c:v>0.2</c:v>
                </c:pt>
                <c:pt idx="8386">
                  <c:v>0.2</c:v>
                </c:pt>
                <c:pt idx="8387">
                  <c:v>0.2</c:v>
                </c:pt>
                <c:pt idx="8388">
                  <c:v>0.2</c:v>
                </c:pt>
                <c:pt idx="8389">
                  <c:v>0.2</c:v>
                </c:pt>
                <c:pt idx="8390">
                  <c:v>0.2</c:v>
                </c:pt>
                <c:pt idx="8391">
                  <c:v>0.6</c:v>
                </c:pt>
                <c:pt idx="8392">
                  <c:v>0.6</c:v>
                </c:pt>
                <c:pt idx="8393">
                  <c:v>0.6</c:v>
                </c:pt>
                <c:pt idx="8394">
                  <c:v>0.6</c:v>
                </c:pt>
                <c:pt idx="8395">
                  <c:v>0.6</c:v>
                </c:pt>
                <c:pt idx="8396">
                  <c:v>0.6</c:v>
                </c:pt>
                <c:pt idx="8397">
                  <c:v>0.6</c:v>
                </c:pt>
                <c:pt idx="8398">
                  <c:v>0.6</c:v>
                </c:pt>
                <c:pt idx="8399">
                  <c:v>0.6</c:v>
                </c:pt>
                <c:pt idx="8400">
                  <c:v>0.6</c:v>
                </c:pt>
                <c:pt idx="8401">
                  <c:v>0.6</c:v>
                </c:pt>
                <c:pt idx="8402">
                  <c:v>0.6</c:v>
                </c:pt>
                <c:pt idx="8403">
                  <c:v>0.6</c:v>
                </c:pt>
                <c:pt idx="8404">
                  <c:v>0.6</c:v>
                </c:pt>
                <c:pt idx="8405">
                  <c:v>0.6</c:v>
                </c:pt>
                <c:pt idx="8406">
                  <c:v>0.2</c:v>
                </c:pt>
                <c:pt idx="8407">
                  <c:v>0.6</c:v>
                </c:pt>
                <c:pt idx="8408">
                  <c:v>0.6</c:v>
                </c:pt>
                <c:pt idx="8409">
                  <c:v>0.2</c:v>
                </c:pt>
                <c:pt idx="8410">
                  <c:v>0.2</c:v>
                </c:pt>
                <c:pt idx="8411">
                  <c:v>0.6</c:v>
                </c:pt>
                <c:pt idx="8412">
                  <c:v>0.6</c:v>
                </c:pt>
                <c:pt idx="8413">
                  <c:v>0.6</c:v>
                </c:pt>
                <c:pt idx="8414">
                  <c:v>0.2</c:v>
                </c:pt>
                <c:pt idx="8415">
                  <c:v>0.2</c:v>
                </c:pt>
                <c:pt idx="8416">
                  <c:v>0.6</c:v>
                </c:pt>
                <c:pt idx="8417">
                  <c:v>0.2</c:v>
                </c:pt>
                <c:pt idx="8418">
                  <c:v>1</c:v>
                </c:pt>
                <c:pt idx="8419">
                  <c:v>1</c:v>
                </c:pt>
                <c:pt idx="8420">
                  <c:v>1</c:v>
                </c:pt>
                <c:pt idx="8421">
                  <c:v>1</c:v>
                </c:pt>
                <c:pt idx="8422">
                  <c:v>0.6</c:v>
                </c:pt>
                <c:pt idx="8423">
                  <c:v>0.6</c:v>
                </c:pt>
                <c:pt idx="8424">
                  <c:v>1</c:v>
                </c:pt>
                <c:pt idx="8425">
                  <c:v>0.6</c:v>
                </c:pt>
                <c:pt idx="8426">
                  <c:v>0.6</c:v>
                </c:pt>
                <c:pt idx="8427">
                  <c:v>1</c:v>
                </c:pt>
                <c:pt idx="8428">
                  <c:v>0.6</c:v>
                </c:pt>
                <c:pt idx="8429">
                  <c:v>0.6</c:v>
                </c:pt>
                <c:pt idx="8430">
                  <c:v>0.6</c:v>
                </c:pt>
                <c:pt idx="8431">
                  <c:v>1</c:v>
                </c:pt>
                <c:pt idx="8432">
                  <c:v>1</c:v>
                </c:pt>
                <c:pt idx="8433">
                  <c:v>1</c:v>
                </c:pt>
                <c:pt idx="8434">
                  <c:v>1</c:v>
                </c:pt>
                <c:pt idx="8435">
                  <c:v>1</c:v>
                </c:pt>
                <c:pt idx="8436">
                  <c:v>1</c:v>
                </c:pt>
                <c:pt idx="8437">
                  <c:v>1</c:v>
                </c:pt>
                <c:pt idx="8438">
                  <c:v>1</c:v>
                </c:pt>
                <c:pt idx="8439">
                  <c:v>1</c:v>
                </c:pt>
                <c:pt idx="8440">
                  <c:v>1</c:v>
                </c:pt>
                <c:pt idx="8441">
                  <c:v>1</c:v>
                </c:pt>
                <c:pt idx="8442">
                  <c:v>1</c:v>
                </c:pt>
                <c:pt idx="8443">
                  <c:v>1</c:v>
                </c:pt>
                <c:pt idx="8444">
                  <c:v>1</c:v>
                </c:pt>
                <c:pt idx="8445">
                  <c:v>1</c:v>
                </c:pt>
                <c:pt idx="8446">
                  <c:v>1</c:v>
                </c:pt>
                <c:pt idx="8447">
                  <c:v>1</c:v>
                </c:pt>
                <c:pt idx="8448">
                  <c:v>1</c:v>
                </c:pt>
                <c:pt idx="8449">
                  <c:v>1</c:v>
                </c:pt>
                <c:pt idx="8450">
                  <c:v>1</c:v>
                </c:pt>
                <c:pt idx="8451">
                  <c:v>1</c:v>
                </c:pt>
                <c:pt idx="8452">
                  <c:v>1</c:v>
                </c:pt>
                <c:pt idx="8453">
                  <c:v>1</c:v>
                </c:pt>
                <c:pt idx="8454">
                  <c:v>1</c:v>
                </c:pt>
                <c:pt idx="8455">
                  <c:v>0.2</c:v>
                </c:pt>
                <c:pt idx="8456">
                  <c:v>0.6</c:v>
                </c:pt>
                <c:pt idx="8457">
                  <c:v>0.2</c:v>
                </c:pt>
                <c:pt idx="8458">
                  <c:v>0.2</c:v>
                </c:pt>
                <c:pt idx="8459">
                  <c:v>0.2</c:v>
                </c:pt>
                <c:pt idx="8460">
                  <c:v>0.2</c:v>
                </c:pt>
                <c:pt idx="8461">
                  <c:v>0.2</c:v>
                </c:pt>
                <c:pt idx="8462">
                  <c:v>0.2</c:v>
                </c:pt>
                <c:pt idx="8463">
                  <c:v>0.2</c:v>
                </c:pt>
                <c:pt idx="8464">
                  <c:v>0.2</c:v>
                </c:pt>
                <c:pt idx="8465">
                  <c:v>0.2</c:v>
                </c:pt>
                <c:pt idx="8466">
                  <c:v>0.6</c:v>
                </c:pt>
                <c:pt idx="8467">
                  <c:v>0.2</c:v>
                </c:pt>
                <c:pt idx="8468">
                  <c:v>0.2</c:v>
                </c:pt>
                <c:pt idx="8469">
                  <c:v>0.2</c:v>
                </c:pt>
                <c:pt idx="8470">
                  <c:v>0.6</c:v>
                </c:pt>
                <c:pt idx="8471">
                  <c:v>0.2</c:v>
                </c:pt>
                <c:pt idx="8472">
                  <c:v>0.2</c:v>
                </c:pt>
                <c:pt idx="8473">
                  <c:v>0.2</c:v>
                </c:pt>
                <c:pt idx="8474">
                  <c:v>0.2</c:v>
                </c:pt>
                <c:pt idx="8475">
                  <c:v>0.2</c:v>
                </c:pt>
                <c:pt idx="8476">
                  <c:v>0.2</c:v>
                </c:pt>
                <c:pt idx="8477">
                  <c:v>0.2</c:v>
                </c:pt>
                <c:pt idx="8478">
                  <c:v>0.2</c:v>
                </c:pt>
                <c:pt idx="8479">
                  <c:v>0.2</c:v>
                </c:pt>
                <c:pt idx="8480">
                  <c:v>0.2</c:v>
                </c:pt>
                <c:pt idx="8481">
                  <c:v>0.2</c:v>
                </c:pt>
                <c:pt idx="8482">
                  <c:v>0.2</c:v>
                </c:pt>
                <c:pt idx="8483">
                  <c:v>0.2</c:v>
                </c:pt>
                <c:pt idx="8484">
                  <c:v>0.2</c:v>
                </c:pt>
                <c:pt idx="8485">
                  <c:v>0.2</c:v>
                </c:pt>
                <c:pt idx="8486">
                  <c:v>0.2</c:v>
                </c:pt>
                <c:pt idx="8487">
                  <c:v>0.2</c:v>
                </c:pt>
                <c:pt idx="8488">
                  <c:v>0.2</c:v>
                </c:pt>
                <c:pt idx="8489">
                  <c:v>0.2</c:v>
                </c:pt>
                <c:pt idx="8490">
                  <c:v>0.6</c:v>
                </c:pt>
                <c:pt idx="8491">
                  <c:v>0.6</c:v>
                </c:pt>
                <c:pt idx="8492">
                  <c:v>0.6</c:v>
                </c:pt>
                <c:pt idx="8493">
                  <c:v>0.6</c:v>
                </c:pt>
                <c:pt idx="8494">
                  <c:v>0.6</c:v>
                </c:pt>
                <c:pt idx="8495">
                  <c:v>0.6</c:v>
                </c:pt>
                <c:pt idx="8496">
                  <c:v>0.6</c:v>
                </c:pt>
                <c:pt idx="8497">
                  <c:v>0.6</c:v>
                </c:pt>
                <c:pt idx="8498">
                  <c:v>0.6</c:v>
                </c:pt>
                <c:pt idx="8499">
                  <c:v>0.6</c:v>
                </c:pt>
                <c:pt idx="8500">
                  <c:v>0.6</c:v>
                </c:pt>
                <c:pt idx="8501">
                  <c:v>0.6</c:v>
                </c:pt>
                <c:pt idx="8502">
                  <c:v>0.6</c:v>
                </c:pt>
                <c:pt idx="8503">
                  <c:v>0.6</c:v>
                </c:pt>
                <c:pt idx="8504">
                  <c:v>0.2</c:v>
                </c:pt>
                <c:pt idx="8505">
                  <c:v>0.2</c:v>
                </c:pt>
                <c:pt idx="8506">
                  <c:v>0.2</c:v>
                </c:pt>
                <c:pt idx="8507">
                  <c:v>0.2</c:v>
                </c:pt>
                <c:pt idx="8508">
                  <c:v>0.2</c:v>
                </c:pt>
                <c:pt idx="8509">
                  <c:v>0.2</c:v>
                </c:pt>
                <c:pt idx="8510">
                  <c:v>0.2</c:v>
                </c:pt>
                <c:pt idx="8511">
                  <c:v>0.2</c:v>
                </c:pt>
                <c:pt idx="8512">
                  <c:v>0.2</c:v>
                </c:pt>
                <c:pt idx="8513">
                  <c:v>0.2</c:v>
                </c:pt>
                <c:pt idx="8514">
                  <c:v>0.2</c:v>
                </c:pt>
                <c:pt idx="8515">
                  <c:v>0.2</c:v>
                </c:pt>
                <c:pt idx="8516">
                  <c:v>0.2</c:v>
                </c:pt>
                <c:pt idx="8517">
                  <c:v>0.2</c:v>
                </c:pt>
                <c:pt idx="8518">
                  <c:v>0.2</c:v>
                </c:pt>
                <c:pt idx="8519">
                  <c:v>0.2</c:v>
                </c:pt>
                <c:pt idx="8520">
                  <c:v>0.2</c:v>
                </c:pt>
                <c:pt idx="8521">
                  <c:v>0.2</c:v>
                </c:pt>
                <c:pt idx="8522">
                  <c:v>0.2</c:v>
                </c:pt>
                <c:pt idx="8523">
                  <c:v>0.2</c:v>
                </c:pt>
                <c:pt idx="8524">
                  <c:v>0.2</c:v>
                </c:pt>
                <c:pt idx="8525">
                  <c:v>0.2</c:v>
                </c:pt>
                <c:pt idx="8526">
                  <c:v>0.2</c:v>
                </c:pt>
                <c:pt idx="8527">
                  <c:v>0.2</c:v>
                </c:pt>
                <c:pt idx="8528">
                  <c:v>0.2</c:v>
                </c:pt>
                <c:pt idx="8529">
                  <c:v>0.2</c:v>
                </c:pt>
                <c:pt idx="8530">
                  <c:v>0.2</c:v>
                </c:pt>
                <c:pt idx="8531">
                  <c:v>0.2</c:v>
                </c:pt>
                <c:pt idx="8532">
                  <c:v>0.2</c:v>
                </c:pt>
                <c:pt idx="8533">
                  <c:v>0.2</c:v>
                </c:pt>
                <c:pt idx="8534">
                  <c:v>0.2</c:v>
                </c:pt>
                <c:pt idx="8535">
                  <c:v>0.2</c:v>
                </c:pt>
                <c:pt idx="8536">
                  <c:v>0.2</c:v>
                </c:pt>
                <c:pt idx="8537">
                  <c:v>0.2</c:v>
                </c:pt>
                <c:pt idx="8538">
                  <c:v>0.2</c:v>
                </c:pt>
                <c:pt idx="8539">
                  <c:v>0.6</c:v>
                </c:pt>
                <c:pt idx="8540">
                  <c:v>0.6</c:v>
                </c:pt>
                <c:pt idx="8541">
                  <c:v>0.6</c:v>
                </c:pt>
                <c:pt idx="8542">
                  <c:v>0.6</c:v>
                </c:pt>
                <c:pt idx="8543">
                  <c:v>0.2</c:v>
                </c:pt>
                <c:pt idx="8544">
                  <c:v>0.6</c:v>
                </c:pt>
                <c:pt idx="8545">
                  <c:v>0.6</c:v>
                </c:pt>
                <c:pt idx="8546">
                  <c:v>0.6</c:v>
                </c:pt>
                <c:pt idx="8547">
                  <c:v>0.2</c:v>
                </c:pt>
                <c:pt idx="8548">
                  <c:v>0.6</c:v>
                </c:pt>
                <c:pt idx="8549">
                  <c:v>0.6</c:v>
                </c:pt>
                <c:pt idx="8550">
                  <c:v>0.2</c:v>
                </c:pt>
                <c:pt idx="8551">
                  <c:v>0.6</c:v>
                </c:pt>
                <c:pt idx="8552">
                  <c:v>0.6</c:v>
                </c:pt>
                <c:pt idx="8553">
                  <c:v>0.6</c:v>
                </c:pt>
                <c:pt idx="8554">
                  <c:v>0.6</c:v>
                </c:pt>
                <c:pt idx="8555">
                  <c:v>0.6</c:v>
                </c:pt>
                <c:pt idx="8556">
                  <c:v>0.2</c:v>
                </c:pt>
                <c:pt idx="8557">
                  <c:v>0.6</c:v>
                </c:pt>
                <c:pt idx="8558">
                  <c:v>0.2</c:v>
                </c:pt>
                <c:pt idx="8559">
                  <c:v>0.2</c:v>
                </c:pt>
                <c:pt idx="8560">
                  <c:v>0.6</c:v>
                </c:pt>
                <c:pt idx="8561">
                  <c:v>0.2</c:v>
                </c:pt>
                <c:pt idx="8562">
                  <c:v>0.2</c:v>
                </c:pt>
                <c:pt idx="8563">
                  <c:v>0.6</c:v>
                </c:pt>
                <c:pt idx="8564">
                  <c:v>0.6</c:v>
                </c:pt>
                <c:pt idx="8565">
                  <c:v>0.6</c:v>
                </c:pt>
                <c:pt idx="8566">
                  <c:v>0.6</c:v>
                </c:pt>
                <c:pt idx="8567">
                  <c:v>0.6</c:v>
                </c:pt>
                <c:pt idx="8568">
                  <c:v>0.6</c:v>
                </c:pt>
                <c:pt idx="8569">
                  <c:v>0.6</c:v>
                </c:pt>
                <c:pt idx="8570">
                  <c:v>0.6</c:v>
                </c:pt>
                <c:pt idx="8571">
                  <c:v>0.2</c:v>
                </c:pt>
                <c:pt idx="8572">
                  <c:v>0.6</c:v>
                </c:pt>
                <c:pt idx="8573">
                  <c:v>0.2</c:v>
                </c:pt>
                <c:pt idx="8574">
                  <c:v>0.2</c:v>
                </c:pt>
                <c:pt idx="8575">
                  <c:v>0.6</c:v>
                </c:pt>
                <c:pt idx="8576">
                  <c:v>0.2</c:v>
                </c:pt>
                <c:pt idx="8577">
                  <c:v>0.6</c:v>
                </c:pt>
                <c:pt idx="8578">
                  <c:v>0.6</c:v>
                </c:pt>
                <c:pt idx="8579">
                  <c:v>0.6</c:v>
                </c:pt>
                <c:pt idx="8580">
                  <c:v>0.6</c:v>
                </c:pt>
                <c:pt idx="8581">
                  <c:v>0.6</c:v>
                </c:pt>
                <c:pt idx="8582">
                  <c:v>0.2</c:v>
                </c:pt>
                <c:pt idx="8583">
                  <c:v>0.6</c:v>
                </c:pt>
                <c:pt idx="8584">
                  <c:v>0.6</c:v>
                </c:pt>
                <c:pt idx="8585">
                  <c:v>0.6</c:v>
                </c:pt>
                <c:pt idx="8586">
                  <c:v>0.6</c:v>
                </c:pt>
                <c:pt idx="8587">
                  <c:v>0.6</c:v>
                </c:pt>
                <c:pt idx="8588">
                  <c:v>0.6</c:v>
                </c:pt>
                <c:pt idx="8589">
                  <c:v>0.6</c:v>
                </c:pt>
                <c:pt idx="8590">
                  <c:v>0.6</c:v>
                </c:pt>
                <c:pt idx="8591">
                  <c:v>0.6</c:v>
                </c:pt>
                <c:pt idx="8592">
                  <c:v>0.6</c:v>
                </c:pt>
                <c:pt idx="8593">
                  <c:v>0.2</c:v>
                </c:pt>
                <c:pt idx="8594">
                  <c:v>0.6</c:v>
                </c:pt>
                <c:pt idx="8595">
                  <c:v>0.2</c:v>
                </c:pt>
                <c:pt idx="8596">
                  <c:v>0.6</c:v>
                </c:pt>
                <c:pt idx="8597">
                  <c:v>0.6</c:v>
                </c:pt>
                <c:pt idx="8598">
                  <c:v>0.6</c:v>
                </c:pt>
                <c:pt idx="8599">
                  <c:v>0.6</c:v>
                </c:pt>
                <c:pt idx="8600">
                  <c:v>0.2</c:v>
                </c:pt>
                <c:pt idx="8601">
                  <c:v>0.2</c:v>
                </c:pt>
                <c:pt idx="8602">
                  <c:v>0.6</c:v>
                </c:pt>
                <c:pt idx="8603">
                  <c:v>0.6</c:v>
                </c:pt>
                <c:pt idx="8604">
                  <c:v>0.6</c:v>
                </c:pt>
                <c:pt idx="8605">
                  <c:v>0.6</c:v>
                </c:pt>
                <c:pt idx="8606">
                  <c:v>0.2</c:v>
                </c:pt>
                <c:pt idx="8607">
                  <c:v>0.6</c:v>
                </c:pt>
                <c:pt idx="8608">
                  <c:v>0.6</c:v>
                </c:pt>
                <c:pt idx="8609">
                  <c:v>0.6</c:v>
                </c:pt>
                <c:pt idx="8610">
                  <c:v>0.6</c:v>
                </c:pt>
                <c:pt idx="8611">
                  <c:v>0.2</c:v>
                </c:pt>
                <c:pt idx="8612">
                  <c:v>0.6</c:v>
                </c:pt>
                <c:pt idx="8613">
                  <c:v>0.6</c:v>
                </c:pt>
                <c:pt idx="8614">
                  <c:v>0.6</c:v>
                </c:pt>
                <c:pt idx="8615">
                  <c:v>0.2</c:v>
                </c:pt>
                <c:pt idx="8616">
                  <c:v>0.6</c:v>
                </c:pt>
                <c:pt idx="8617">
                  <c:v>0.6</c:v>
                </c:pt>
                <c:pt idx="8618">
                  <c:v>0.6</c:v>
                </c:pt>
                <c:pt idx="8619">
                  <c:v>0.2</c:v>
                </c:pt>
                <c:pt idx="8620">
                  <c:v>0.6</c:v>
                </c:pt>
                <c:pt idx="8621">
                  <c:v>0.6</c:v>
                </c:pt>
                <c:pt idx="8622">
                  <c:v>0.2</c:v>
                </c:pt>
                <c:pt idx="8623">
                  <c:v>0.6</c:v>
                </c:pt>
                <c:pt idx="8624">
                  <c:v>0.6</c:v>
                </c:pt>
                <c:pt idx="8625">
                  <c:v>0.6</c:v>
                </c:pt>
                <c:pt idx="8626">
                  <c:v>0.2</c:v>
                </c:pt>
                <c:pt idx="8627">
                  <c:v>0.6</c:v>
                </c:pt>
                <c:pt idx="8628">
                  <c:v>0.2</c:v>
                </c:pt>
                <c:pt idx="8629">
                  <c:v>0.6</c:v>
                </c:pt>
                <c:pt idx="8630">
                  <c:v>0.6</c:v>
                </c:pt>
                <c:pt idx="8631">
                  <c:v>0.6</c:v>
                </c:pt>
                <c:pt idx="8632">
                  <c:v>0.6</c:v>
                </c:pt>
                <c:pt idx="8633">
                  <c:v>0.6</c:v>
                </c:pt>
                <c:pt idx="8634">
                  <c:v>0.6</c:v>
                </c:pt>
                <c:pt idx="8635">
                  <c:v>1</c:v>
                </c:pt>
                <c:pt idx="8636">
                  <c:v>1</c:v>
                </c:pt>
                <c:pt idx="8637">
                  <c:v>1</c:v>
                </c:pt>
                <c:pt idx="8638">
                  <c:v>1</c:v>
                </c:pt>
                <c:pt idx="8639">
                  <c:v>1</c:v>
                </c:pt>
                <c:pt idx="8640">
                  <c:v>1</c:v>
                </c:pt>
                <c:pt idx="8641">
                  <c:v>1</c:v>
                </c:pt>
                <c:pt idx="8642">
                  <c:v>1</c:v>
                </c:pt>
                <c:pt idx="8643">
                  <c:v>1</c:v>
                </c:pt>
                <c:pt idx="8644">
                  <c:v>1</c:v>
                </c:pt>
                <c:pt idx="8645">
                  <c:v>1</c:v>
                </c:pt>
                <c:pt idx="8646">
                  <c:v>1</c:v>
                </c:pt>
                <c:pt idx="8647">
                  <c:v>1</c:v>
                </c:pt>
                <c:pt idx="8648">
                  <c:v>1</c:v>
                </c:pt>
                <c:pt idx="8649">
                  <c:v>1</c:v>
                </c:pt>
                <c:pt idx="8650">
                  <c:v>1</c:v>
                </c:pt>
                <c:pt idx="8651">
                  <c:v>1</c:v>
                </c:pt>
                <c:pt idx="8652">
                  <c:v>1</c:v>
                </c:pt>
                <c:pt idx="8653">
                  <c:v>1</c:v>
                </c:pt>
                <c:pt idx="8654">
                  <c:v>1</c:v>
                </c:pt>
                <c:pt idx="8655">
                  <c:v>1</c:v>
                </c:pt>
                <c:pt idx="8656">
                  <c:v>1</c:v>
                </c:pt>
                <c:pt idx="8657">
                  <c:v>1</c:v>
                </c:pt>
                <c:pt idx="8658">
                  <c:v>1</c:v>
                </c:pt>
                <c:pt idx="8659">
                  <c:v>1</c:v>
                </c:pt>
                <c:pt idx="8660">
                  <c:v>1</c:v>
                </c:pt>
                <c:pt idx="8661">
                  <c:v>0.6</c:v>
                </c:pt>
                <c:pt idx="8662">
                  <c:v>0.2</c:v>
                </c:pt>
                <c:pt idx="8663">
                  <c:v>0.6</c:v>
                </c:pt>
                <c:pt idx="8664">
                  <c:v>0.2</c:v>
                </c:pt>
                <c:pt idx="8665">
                  <c:v>0.2</c:v>
                </c:pt>
                <c:pt idx="8666">
                  <c:v>0.2</c:v>
                </c:pt>
                <c:pt idx="8667">
                  <c:v>0.2</c:v>
                </c:pt>
                <c:pt idx="8668">
                  <c:v>0.2</c:v>
                </c:pt>
                <c:pt idx="8669">
                  <c:v>0.2</c:v>
                </c:pt>
                <c:pt idx="8670">
                  <c:v>0.2</c:v>
                </c:pt>
                <c:pt idx="8671">
                  <c:v>0.2</c:v>
                </c:pt>
                <c:pt idx="8672">
                  <c:v>0.2</c:v>
                </c:pt>
                <c:pt idx="8673">
                  <c:v>0.2</c:v>
                </c:pt>
                <c:pt idx="8674">
                  <c:v>0.2</c:v>
                </c:pt>
                <c:pt idx="8675">
                  <c:v>0.2</c:v>
                </c:pt>
                <c:pt idx="8676">
                  <c:v>0.2</c:v>
                </c:pt>
                <c:pt idx="8677">
                  <c:v>0.2</c:v>
                </c:pt>
                <c:pt idx="8678">
                  <c:v>0.2</c:v>
                </c:pt>
                <c:pt idx="8679">
                  <c:v>0.2</c:v>
                </c:pt>
                <c:pt idx="8680">
                  <c:v>0.2</c:v>
                </c:pt>
                <c:pt idx="8681">
                  <c:v>0.2</c:v>
                </c:pt>
                <c:pt idx="8682">
                  <c:v>0.2</c:v>
                </c:pt>
                <c:pt idx="8683">
                  <c:v>0.2</c:v>
                </c:pt>
                <c:pt idx="8684">
                  <c:v>0.2</c:v>
                </c:pt>
                <c:pt idx="8685">
                  <c:v>0.2</c:v>
                </c:pt>
                <c:pt idx="8686">
                  <c:v>0.2</c:v>
                </c:pt>
                <c:pt idx="8687">
                  <c:v>0.2</c:v>
                </c:pt>
                <c:pt idx="8688">
                  <c:v>0.2</c:v>
                </c:pt>
                <c:pt idx="8689">
                  <c:v>0.2</c:v>
                </c:pt>
                <c:pt idx="8690">
                  <c:v>0.2</c:v>
                </c:pt>
                <c:pt idx="8691">
                  <c:v>0.2</c:v>
                </c:pt>
                <c:pt idx="8692">
                  <c:v>0.2</c:v>
                </c:pt>
                <c:pt idx="8693">
                  <c:v>0.2</c:v>
                </c:pt>
                <c:pt idx="8694">
                  <c:v>0.2</c:v>
                </c:pt>
                <c:pt idx="8695">
                  <c:v>0.2</c:v>
                </c:pt>
                <c:pt idx="8696">
                  <c:v>0.2</c:v>
                </c:pt>
                <c:pt idx="8697">
                  <c:v>0.2</c:v>
                </c:pt>
                <c:pt idx="8698">
                  <c:v>0.2</c:v>
                </c:pt>
                <c:pt idx="8699">
                  <c:v>0.2</c:v>
                </c:pt>
                <c:pt idx="8700">
                  <c:v>0.2</c:v>
                </c:pt>
                <c:pt idx="8701">
                  <c:v>0.2</c:v>
                </c:pt>
                <c:pt idx="8702">
                  <c:v>0.2</c:v>
                </c:pt>
                <c:pt idx="8703">
                  <c:v>0.2</c:v>
                </c:pt>
                <c:pt idx="8704">
                  <c:v>0.2</c:v>
                </c:pt>
                <c:pt idx="8705">
                  <c:v>0.2</c:v>
                </c:pt>
                <c:pt idx="8706">
                  <c:v>0.2</c:v>
                </c:pt>
                <c:pt idx="8707">
                  <c:v>0.2</c:v>
                </c:pt>
                <c:pt idx="8708">
                  <c:v>0.2</c:v>
                </c:pt>
                <c:pt idx="8709">
                  <c:v>0.2</c:v>
                </c:pt>
                <c:pt idx="8710">
                  <c:v>0.2</c:v>
                </c:pt>
                <c:pt idx="8711">
                  <c:v>0.2</c:v>
                </c:pt>
                <c:pt idx="8712">
                  <c:v>0.2</c:v>
                </c:pt>
                <c:pt idx="8713">
                  <c:v>0.2</c:v>
                </c:pt>
                <c:pt idx="8714">
                  <c:v>0.6</c:v>
                </c:pt>
                <c:pt idx="8715">
                  <c:v>0.6</c:v>
                </c:pt>
                <c:pt idx="8716">
                  <c:v>0.6</c:v>
                </c:pt>
                <c:pt idx="8717">
                  <c:v>0.6</c:v>
                </c:pt>
                <c:pt idx="8718">
                  <c:v>0.6</c:v>
                </c:pt>
                <c:pt idx="8719">
                  <c:v>0.6</c:v>
                </c:pt>
                <c:pt idx="8720">
                  <c:v>0.6</c:v>
                </c:pt>
                <c:pt idx="8721">
                  <c:v>0.6</c:v>
                </c:pt>
                <c:pt idx="8722">
                  <c:v>0.6</c:v>
                </c:pt>
                <c:pt idx="8723">
                  <c:v>0.6</c:v>
                </c:pt>
                <c:pt idx="8724">
                  <c:v>0.6</c:v>
                </c:pt>
                <c:pt idx="8725">
                  <c:v>0.2</c:v>
                </c:pt>
                <c:pt idx="8726">
                  <c:v>0.6</c:v>
                </c:pt>
                <c:pt idx="8727">
                  <c:v>0.6</c:v>
                </c:pt>
                <c:pt idx="8728">
                  <c:v>0.2</c:v>
                </c:pt>
                <c:pt idx="8729">
                  <c:v>0.6</c:v>
                </c:pt>
                <c:pt idx="8730">
                  <c:v>0.6</c:v>
                </c:pt>
                <c:pt idx="8731">
                  <c:v>0.6</c:v>
                </c:pt>
                <c:pt idx="8732">
                  <c:v>0.6</c:v>
                </c:pt>
                <c:pt idx="8733">
                  <c:v>0.6</c:v>
                </c:pt>
                <c:pt idx="8734">
                  <c:v>0.2</c:v>
                </c:pt>
                <c:pt idx="8735">
                  <c:v>0.6</c:v>
                </c:pt>
                <c:pt idx="8736">
                  <c:v>0.6</c:v>
                </c:pt>
                <c:pt idx="8737">
                  <c:v>0.2</c:v>
                </c:pt>
                <c:pt idx="8738">
                  <c:v>0.6</c:v>
                </c:pt>
                <c:pt idx="8739">
                  <c:v>0.2</c:v>
                </c:pt>
                <c:pt idx="8740">
                  <c:v>0.6</c:v>
                </c:pt>
                <c:pt idx="8741">
                  <c:v>0.6</c:v>
                </c:pt>
                <c:pt idx="8742">
                  <c:v>0.6</c:v>
                </c:pt>
                <c:pt idx="8743">
                  <c:v>0.2</c:v>
                </c:pt>
                <c:pt idx="8744">
                  <c:v>0.6</c:v>
                </c:pt>
                <c:pt idx="8745">
                  <c:v>0.2</c:v>
                </c:pt>
                <c:pt idx="8746">
                  <c:v>0.2</c:v>
                </c:pt>
                <c:pt idx="8747">
                  <c:v>0.2</c:v>
                </c:pt>
                <c:pt idx="8748">
                  <c:v>0.2</c:v>
                </c:pt>
                <c:pt idx="8749">
                  <c:v>0.2</c:v>
                </c:pt>
                <c:pt idx="8750">
                  <c:v>0.2</c:v>
                </c:pt>
                <c:pt idx="8751">
                  <c:v>0.2</c:v>
                </c:pt>
                <c:pt idx="8752">
                  <c:v>0.2</c:v>
                </c:pt>
                <c:pt idx="8753">
                  <c:v>0.2</c:v>
                </c:pt>
                <c:pt idx="8754">
                  <c:v>0.2</c:v>
                </c:pt>
                <c:pt idx="8755">
                  <c:v>0.2</c:v>
                </c:pt>
                <c:pt idx="8756">
                  <c:v>0.2</c:v>
                </c:pt>
                <c:pt idx="8757">
                  <c:v>0.2</c:v>
                </c:pt>
                <c:pt idx="8758">
                  <c:v>0.2</c:v>
                </c:pt>
                <c:pt idx="8759">
                  <c:v>0.2</c:v>
                </c:pt>
                <c:pt idx="8760">
                  <c:v>0.2</c:v>
                </c:pt>
                <c:pt idx="8761">
                  <c:v>0.2</c:v>
                </c:pt>
                <c:pt idx="8762">
                  <c:v>0.2</c:v>
                </c:pt>
                <c:pt idx="8763">
                  <c:v>0.2</c:v>
                </c:pt>
                <c:pt idx="8764">
                  <c:v>0.2</c:v>
                </c:pt>
                <c:pt idx="8765">
                  <c:v>0.2</c:v>
                </c:pt>
                <c:pt idx="8766">
                  <c:v>0.2</c:v>
                </c:pt>
                <c:pt idx="8767">
                  <c:v>0.2</c:v>
                </c:pt>
                <c:pt idx="8768">
                  <c:v>0.2</c:v>
                </c:pt>
                <c:pt idx="8769">
                  <c:v>0.2</c:v>
                </c:pt>
                <c:pt idx="8770">
                  <c:v>0.2</c:v>
                </c:pt>
                <c:pt idx="8771">
                  <c:v>1</c:v>
                </c:pt>
                <c:pt idx="8772">
                  <c:v>1</c:v>
                </c:pt>
                <c:pt idx="8773">
                  <c:v>1</c:v>
                </c:pt>
                <c:pt idx="8774">
                  <c:v>1</c:v>
                </c:pt>
                <c:pt idx="8775">
                  <c:v>1</c:v>
                </c:pt>
                <c:pt idx="8776">
                  <c:v>1</c:v>
                </c:pt>
                <c:pt idx="8777">
                  <c:v>1</c:v>
                </c:pt>
                <c:pt idx="8778">
                  <c:v>1</c:v>
                </c:pt>
                <c:pt idx="8779">
                  <c:v>1</c:v>
                </c:pt>
                <c:pt idx="8780">
                  <c:v>1</c:v>
                </c:pt>
                <c:pt idx="8781">
                  <c:v>1</c:v>
                </c:pt>
                <c:pt idx="8782">
                  <c:v>1</c:v>
                </c:pt>
                <c:pt idx="8783">
                  <c:v>1</c:v>
                </c:pt>
                <c:pt idx="8784">
                  <c:v>1</c:v>
                </c:pt>
                <c:pt idx="8785">
                  <c:v>1</c:v>
                </c:pt>
                <c:pt idx="8786">
                  <c:v>1</c:v>
                </c:pt>
                <c:pt idx="8787">
                  <c:v>1</c:v>
                </c:pt>
                <c:pt idx="8788">
                  <c:v>1</c:v>
                </c:pt>
                <c:pt idx="8789">
                  <c:v>1</c:v>
                </c:pt>
                <c:pt idx="8790">
                  <c:v>1</c:v>
                </c:pt>
                <c:pt idx="8791">
                  <c:v>1</c:v>
                </c:pt>
                <c:pt idx="8792">
                  <c:v>1</c:v>
                </c:pt>
                <c:pt idx="8793">
                  <c:v>1</c:v>
                </c:pt>
                <c:pt idx="8794">
                  <c:v>1</c:v>
                </c:pt>
                <c:pt idx="8795">
                  <c:v>1</c:v>
                </c:pt>
                <c:pt idx="8796">
                  <c:v>1</c:v>
                </c:pt>
                <c:pt idx="8797">
                  <c:v>1</c:v>
                </c:pt>
                <c:pt idx="8798">
                  <c:v>1</c:v>
                </c:pt>
                <c:pt idx="8799">
                  <c:v>1</c:v>
                </c:pt>
                <c:pt idx="8800">
                  <c:v>1</c:v>
                </c:pt>
                <c:pt idx="8801">
                  <c:v>1</c:v>
                </c:pt>
                <c:pt idx="8802">
                  <c:v>1</c:v>
                </c:pt>
                <c:pt idx="8803">
                  <c:v>1</c:v>
                </c:pt>
                <c:pt idx="8804">
                  <c:v>1</c:v>
                </c:pt>
                <c:pt idx="8805">
                  <c:v>1</c:v>
                </c:pt>
                <c:pt idx="8806">
                  <c:v>0.6</c:v>
                </c:pt>
                <c:pt idx="8807">
                  <c:v>0.6</c:v>
                </c:pt>
                <c:pt idx="8808">
                  <c:v>0.6</c:v>
                </c:pt>
                <c:pt idx="8809">
                  <c:v>0.6</c:v>
                </c:pt>
                <c:pt idx="8810">
                  <c:v>0.6</c:v>
                </c:pt>
                <c:pt idx="8811">
                  <c:v>0.6</c:v>
                </c:pt>
                <c:pt idx="8812">
                  <c:v>0.6</c:v>
                </c:pt>
                <c:pt idx="8813">
                  <c:v>0.6</c:v>
                </c:pt>
                <c:pt idx="8814">
                  <c:v>0.6</c:v>
                </c:pt>
                <c:pt idx="8815">
                  <c:v>0.6</c:v>
                </c:pt>
                <c:pt idx="8816">
                  <c:v>0.6</c:v>
                </c:pt>
                <c:pt idx="8817">
                  <c:v>0.6</c:v>
                </c:pt>
                <c:pt idx="8818">
                  <c:v>0.6</c:v>
                </c:pt>
                <c:pt idx="8819">
                  <c:v>0.6</c:v>
                </c:pt>
                <c:pt idx="8820">
                  <c:v>0.6</c:v>
                </c:pt>
                <c:pt idx="8821">
                  <c:v>0.6</c:v>
                </c:pt>
                <c:pt idx="8822">
                  <c:v>0.6</c:v>
                </c:pt>
                <c:pt idx="8823">
                  <c:v>0.6</c:v>
                </c:pt>
                <c:pt idx="8824">
                  <c:v>0.6</c:v>
                </c:pt>
                <c:pt idx="8825">
                  <c:v>0.6</c:v>
                </c:pt>
                <c:pt idx="8826">
                  <c:v>0.6</c:v>
                </c:pt>
                <c:pt idx="8827">
                  <c:v>0.6</c:v>
                </c:pt>
                <c:pt idx="8828">
                  <c:v>0.6</c:v>
                </c:pt>
                <c:pt idx="8829">
                  <c:v>0.6</c:v>
                </c:pt>
                <c:pt idx="8830">
                  <c:v>0.2</c:v>
                </c:pt>
                <c:pt idx="8831">
                  <c:v>0.6</c:v>
                </c:pt>
                <c:pt idx="8832">
                  <c:v>0.6</c:v>
                </c:pt>
                <c:pt idx="8833">
                  <c:v>0.6</c:v>
                </c:pt>
                <c:pt idx="8834">
                  <c:v>0.2</c:v>
                </c:pt>
                <c:pt idx="8835">
                  <c:v>0.6</c:v>
                </c:pt>
                <c:pt idx="8836">
                  <c:v>0.6</c:v>
                </c:pt>
                <c:pt idx="8837">
                  <c:v>0.6</c:v>
                </c:pt>
                <c:pt idx="8838">
                  <c:v>0.6</c:v>
                </c:pt>
                <c:pt idx="8839">
                  <c:v>0.2</c:v>
                </c:pt>
                <c:pt idx="8840">
                  <c:v>0.6</c:v>
                </c:pt>
                <c:pt idx="8841">
                  <c:v>0.6</c:v>
                </c:pt>
                <c:pt idx="8842">
                  <c:v>0.2</c:v>
                </c:pt>
                <c:pt idx="8843">
                  <c:v>0.6</c:v>
                </c:pt>
                <c:pt idx="8844">
                  <c:v>0.2</c:v>
                </c:pt>
                <c:pt idx="8845">
                  <c:v>0.6</c:v>
                </c:pt>
                <c:pt idx="8846">
                  <c:v>0.2</c:v>
                </c:pt>
                <c:pt idx="8847">
                  <c:v>0.6</c:v>
                </c:pt>
                <c:pt idx="8848">
                  <c:v>0.6</c:v>
                </c:pt>
                <c:pt idx="8849">
                  <c:v>0.6</c:v>
                </c:pt>
                <c:pt idx="8850">
                  <c:v>0.6</c:v>
                </c:pt>
                <c:pt idx="8851">
                  <c:v>0.6</c:v>
                </c:pt>
                <c:pt idx="8852">
                  <c:v>0.6</c:v>
                </c:pt>
                <c:pt idx="8853">
                  <c:v>0.6</c:v>
                </c:pt>
                <c:pt idx="8854">
                  <c:v>0.6</c:v>
                </c:pt>
                <c:pt idx="8855">
                  <c:v>0.6</c:v>
                </c:pt>
                <c:pt idx="8856">
                  <c:v>0.6</c:v>
                </c:pt>
                <c:pt idx="8857">
                  <c:v>0.6</c:v>
                </c:pt>
                <c:pt idx="8858">
                  <c:v>0.6</c:v>
                </c:pt>
                <c:pt idx="8859">
                  <c:v>0.6</c:v>
                </c:pt>
                <c:pt idx="8860">
                  <c:v>0.6</c:v>
                </c:pt>
                <c:pt idx="8861">
                  <c:v>0.6</c:v>
                </c:pt>
                <c:pt idx="8862">
                  <c:v>0.6</c:v>
                </c:pt>
                <c:pt idx="8863">
                  <c:v>0.6</c:v>
                </c:pt>
                <c:pt idx="8864">
                  <c:v>0.6</c:v>
                </c:pt>
                <c:pt idx="8865">
                  <c:v>0.6</c:v>
                </c:pt>
                <c:pt idx="8866">
                  <c:v>1</c:v>
                </c:pt>
                <c:pt idx="8867">
                  <c:v>0.6</c:v>
                </c:pt>
                <c:pt idx="8868">
                  <c:v>0.6</c:v>
                </c:pt>
                <c:pt idx="8869">
                  <c:v>0.6</c:v>
                </c:pt>
                <c:pt idx="8870">
                  <c:v>1</c:v>
                </c:pt>
                <c:pt idx="8871">
                  <c:v>0.6</c:v>
                </c:pt>
                <c:pt idx="8872">
                  <c:v>0.6</c:v>
                </c:pt>
                <c:pt idx="8873">
                  <c:v>0.6</c:v>
                </c:pt>
                <c:pt idx="8874">
                  <c:v>0.6</c:v>
                </c:pt>
                <c:pt idx="8875">
                  <c:v>0.6</c:v>
                </c:pt>
                <c:pt idx="8876">
                  <c:v>0.6</c:v>
                </c:pt>
                <c:pt idx="8877">
                  <c:v>0.6</c:v>
                </c:pt>
                <c:pt idx="8878">
                  <c:v>0.6</c:v>
                </c:pt>
                <c:pt idx="8879">
                  <c:v>0.6</c:v>
                </c:pt>
                <c:pt idx="8880">
                  <c:v>0.6</c:v>
                </c:pt>
                <c:pt idx="8881">
                  <c:v>0.6</c:v>
                </c:pt>
                <c:pt idx="8882">
                  <c:v>0.6</c:v>
                </c:pt>
                <c:pt idx="8883">
                  <c:v>0.6</c:v>
                </c:pt>
                <c:pt idx="8884">
                  <c:v>0.6</c:v>
                </c:pt>
                <c:pt idx="8885">
                  <c:v>0.6</c:v>
                </c:pt>
                <c:pt idx="8886">
                  <c:v>0.6</c:v>
                </c:pt>
                <c:pt idx="8887">
                  <c:v>0.6</c:v>
                </c:pt>
                <c:pt idx="8888">
                  <c:v>0.6</c:v>
                </c:pt>
                <c:pt idx="8889">
                  <c:v>0.6</c:v>
                </c:pt>
                <c:pt idx="8890">
                  <c:v>0.6</c:v>
                </c:pt>
                <c:pt idx="8891">
                  <c:v>0.6</c:v>
                </c:pt>
                <c:pt idx="8892">
                  <c:v>0.6</c:v>
                </c:pt>
                <c:pt idx="8893">
                  <c:v>0.6</c:v>
                </c:pt>
                <c:pt idx="8894">
                  <c:v>0.6</c:v>
                </c:pt>
                <c:pt idx="8895">
                  <c:v>0.6</c:v>
                </c:pt>
                <c:pt idx="8896">
                  <c:v>0.6</c:v>
                </c:pt>
                <c:pt idx="8897">
                  <c:v>0.6</c:v>
                </c:pt>
                <c:pt idx="8898">
                  <c:v>0.6</c:v>
                </c:pt>
                <c:pt idx="8899">
                  <c:v>0.6</c:v>
                </c:pt>
                <c:pt idx="8900">
                  <c:v>0.6</c:v>
                </c:pt>
                <c:pt idx="8901">
                  <c:v>0.6</c:v>
                </c:pt>
                <c:pt idx="8902">
                  <c:v>0.6</c:v>
                </c:pt>
                <c:pt idx="8903">
                  <c:v>0.6</c:v>
                </c:pt>
                <c:pt idx="8904">
                  <c:v>0.6</c:v>
                </c:pt>
                <c:pt idx="8905">
                  <c:v>0.6</c:v>
                </c:pt>
                <c:pt idx="8906">
                  <c:v>1</c:v>
                </c:pt>
                <c:pt idx="8907">
                  <c:v>1</c:v>
                </c:pt>
                <c:pt idx="8908">
                  <c:v>1</c:v>
                </c:pt>
                <c:pt idx="8909">
                  <c:v>1</c:v>
                </c:pt>
                <c:pt idx="8910">
                  <c:v>1</c:v>
                </c:pt>
                <c:pt idx="8911">
                  <c:v>1</c:v>
                </c:pt>
                <c:pt idx="8912">
                  <c:v>1</c:v>
                </c:pt>
                <c:pt idx="8913">
                  <c:v>1</c:v>
                </c:pt>
                <c:pt idx="8914">
                  <c:v>0.2</c:v>
                </c:pt>
                <c:pt idx="8915">
                  <c:v>0.2</c:v>
                </c:pt>
                <c:pt idx="8916">
                  <c:v>0.2</c:v>
                </c:pt>
                <c:pt idx="8917">
                  <c:v>0.6</c:v>
                </c:pt>
                <c:pt idx="8918">
                  <c:v>0.2</c:v>
                </c:pt>
                <c:pt idx="8919">
                  <c:v>0.6</c:v>
                </c:pt>
                <c:pt idx="8920">
                  <c:v>0.2</c:v>
                </c:pt>
                <c:pt idx="8921">
                  <c:v>0.6</c:v>
                </c:pt>
                <c:pt idx="8922">
                  <c:v>0.6</c:v>
                </c:pt>
                <c:pt idx="8923">
                  <c:v>0.6</c:v>
                </c:pt>
                <c:pt idx="8924">
                  <c:v>0.2</c:v>
                </c:pt>
                <c:pt idx="8925">
                  <c:v>0.2</c:v>
                </c:pt>
                <c:pt idx="8926">
                  <c:v>0.2</c:v>
                </c:pt>
                <c:pt idx="8927">
                  <c:v>0.2</c:v>
                </c:pt>
                <c:pt idx="8928">
                  <c:v>0.6</c:v>
                </c:pt>
                <c:pt idx="8929">
                  <c:v>0.2</c:v>
                </c:pt>
                <c:pt idx="8930">
                  <c:v>0.6</c:v>
                </c:pt>
                <c:pt idx="8931">
                  <c:v>0.6</c:v>
                </c:pt>
                <c:pt idx="8932">
                  <c:v>0.6</c:v>
                </c:pt>
                <c:pt idx="8933">
                  <c:v>0.6</c:v>
                </c:pt>
                <c:pt idx="8934">
                  <c:v>0.6</c:v>
                </c:pt>
                <c:pt idx="8935">
                  <c:v>0.6</c:v>
                </c:pt>
                <c:pt idx="8936">
                  <c:v>0.6</c:v>
                </c:pt>
                <c:pt idx="8937">
                  <c:v>0.6</c:v>
                </c:pt>
                <c:pt idx="8938">
                  <c:v>0.6</c:v>
                </c:pt>
                <c:pt idx="8939">
                  <c:v>0.6</c:v>
                </c:pt>
                <c:pt idx="8940">
                  <c:v>0.6</c:v>
                </c:pt>
                <c:pt idx="8941">
                  <c:v>0.6</c:v>
                </c:pt>
                <c:pt idx="8942">
                  <c:v>0.6</c:v>
                </c:pt>
                <c:pt idx="8943">
                  <c:v>0.6</c:v>
                </c:pt>
                <c:pt idx="8944">
                  <c:v>0.6</c:v>
                </c:pt>
                <c:pt idx="8945">
                  <c:v>0.6</c:v>
                </c:pt>
                <c:pt idx="8946">
                  <c:v>0.6</c:v>
                </c:pt>
                <c:pt idx="8947">
                  <c:v>0.6</c:v>
                </c:pt>
                <c:pt idx="8948">
                  <c:v>1</c:v>
                </c:pt>
                <c:pt idx="8949">
                  <c:v>1</c:v>
                </c:pt>
                <c:pt idx="8950">
                  <c:v>0.6</c:v>
                </c:pt>
                <c:pt idx="8951">
                  <c:v>1</c:v>
                </c:pt>
                <c:pt idx="8952">
                  <c:v>1</c:v>
                </c:pt>
                <c:pt idx="8953">
                  <c:v>0.6</c:v>
                </c:pt>
                <c:pt idx="8954">
                  <c:v>0.6</c:v>
                </c:pt>
                <c:pt idx="8955">
                  <c:v>0.6</c:v>
                </c:pt>
                <c:pt idx="8956">
                  <c:v>0.6</c:v>
                </c:pt>
                <c:pt idx="8957">
                  <c:v>0.6</c:v>
                </c:pt>
                <c:pt idx="8958">
                  <c:v>0.6</c:v>
                </c:pt>
                <c:pt idx="8959">
                  <c:v>0.6</c:v>
                </c:pt>
                <c:pt idx="8960">
                  <c:v>0.6</c:v>
                </c:pt>
                <c:pt idx="8961">
                  <c:v>1</c:v>
                </c:pt>
                <c:pt idx="8962">
                  <c:v>0.6</c:v>
                </c:pt>
                <c:pt idx="8963">
                  <c:v>1</c:v>
                </c:pt>
                <c:pt idx="8964">
                  <c:v>1</c:v>
                </c:pt>
                <c:pt idx="8965">
                  <c:v>0.6</c:v>
                </c:pt>
                <c:pt idx="8966">
                  <c:v>1</c:v>
                </c:pt>
                <c:pt idx="8967">
                  <c:v>0.6</c:v>
                </c:pt>
                <c:pt idx="8968">
                  <c:v>0.6</c:v>
                </c:pt>
                <c:pt idx="8969">
                  <c:v>0.6</c:v>
                </c:pt>
                <c:pt idx="8970">
                  <c:v>0.6</c:v>
                </c:pt>
                <c:pt idx="8971">
                  <c:v>1</c:v>
                </c:pt>
                <c:pt idx="8972">
                  <c:v>0.6</c:v>
                </c:pt>
                <c:pt idx="8973">
                  <c:v>0.6</c:v>
                </c:pt>
                <c:pt idx="8974">
                  <c:v>1</c:v>
                </c:pt>
                <c:pt idx="8975">
                  <c:v>0.6</c:v>
                </c:pt>
                <c:pt idx="8976">
                  <c:v>0.6</c:v>
                </c:pt>
                <c:pt idx="8977">
                  <c:v>0.6</c:v>
                </c:pt>
                <c:pt idx="8978">
                  <c:v>0.6</c:v>
                </c:pt>
                <c:pt idx="8979">
                  <c:v>0.6</c:v>
                </c:pt>
                <c:pt idx="8980">
                  <c:v>0.6</c:v>
                </c:pt>
                <c:pt idx="8981">
                  <c:v>0.6</c:v>
                </c:pt>
                <c:pt idx="8982">
                  <c:v>0.6</c:v>
                </c:pt>
                <c:pt idx="8983">
                  <c:v>0.6</c:v>
                </c:pt>
                <c:pt idx="8984">
                  <c:v>0.6</c:v>
                </c:pt>
                <c:pt idx="8985">
                  <c:v>0.6</c:v>
                </c:pt>
                <c:pt idx="8986">
                  <c:v>0.6</c:v>
                </c:pt>
                <c:pt idx="8987">
                  <c:v>0.6</c:v>
                </c:pt>
                <c:pt idx="8988">
                  <c:v>0.6</c:v>
                </c:pt>
                <c:pt idx="8989">
                  <c:v>0.6</c:v>
                </c:pt>
                <c:pt idx="8990">
                  <c:v>0.6</c:v>
                </c:pt>
                <c:pt idx="8991">
                  <c:v>0.6</c:v>
                </c:pt>
                <c:pt idx="8992">
                  <c:v>0.6</c:v>
                </c:pt>
                <c:pt idx="8993">
                  <c:v>0.6</c:v>
                </c:pt>
                <c:pt idx="8994">
                  <c:v>0.6</c:v>
                </c:pt>
                <c:pt idx="8995">
                  <c:v>0.6</c:v>
                </c:pt>
                <c:pt idx="8996">
                  <c:v>0.6</c:v>
                </c:pt>
                <c:pt idx="8997">
                  <c:v>0.6</c:v>
                </c:pt>
                <c:pt idx="8998">
                  <c:v>0.6</c:v>
                </c:pt>
                <c:pt idx="8999">
                  <c:v>0.6</c:v>
                </c:pt>
                <c:pt idx="9000">
                  <c:v>0.6</c:v>
                </c:pt>
                <c:pt idx="9001">
                  <c:v>0.6</c:v>
                </c:pt>
                <c:pt idx="9002">
                  <c:v>0.6</c:v>
                </c:pt>
                <c:pt idx="9003">
                  <c:v>0.6</c:v>
                </c:pt>
                <c:pt idx="9004">
                  <c:v>0.6</c:v>
                </c:pt>
                <c:pt idx="9005">
                  <c:v>0.6</c:v>
                </c:pt>
                <c:pt idx="9006">
                  <c:v>0.6</c:v>
                </c:pt>
                <c:pt idx="9007">
                  <c:v>0.6</c:v>
                </c:pt>
                <c:pt idx="9008">
                  <c:v>0.6</c:v>
                </c:pt>
                <c:pt idx="9009">
                  <c:v>0.6</c:v>
                </c:pt>
                <c:pt idx="9010">
                  <c:v>0.2</c:v>
                </c:pt>
                <c:pt idx="9011">
                  <c:v>0.2</c:v>
                </c:pt>
                <c:pt idx="9012">
                  <c:v>0.2</c:v>
                </c:pt>
                <c:pt idx="9013">
                  <c:v>0.2</c:v>
                </c:pt>
                <c:pt idx="9014">
                  <c:v>0.2</c:v>
                </c:pt>
                <c:pt idx="9015">
                  <c:v>0.2</c:v>
                </c:pt>
                <c:pt idx="9016">
                  <c:v>0.2</c:v>
                </c:pt>
                <c:pt idx="9017">
                  <c:v>0.2</c:v>
                </c:pt>
                <c:pt idx="9018">
                  <c:v>0.2</c:v>
                </c:pt>
                <c:pt idx="9019">
                  <c:v>0.2</c:v>
                </c:pt>
                <c:pt idx="9020">
                  <c:v>0.2</c:v>
                </c:pt>
                <c:pt idx="9021">
                  <c:v>0.2</c:v>
                </c:pt>
                <c:pt idx="9022">
                  <c:v>0.2</c:v>
                </c:pt>
                <c:pt idx="9023">
                  <c:v>0.2</c:v>
                </c:pt>
                <c:pt idx="9024">
                  <c:v>0.2</c:v>
                </c:pt>
                <c:pt idx="9025">
                  <c:v>0.2</c:v>
                </c:pt>
                <c:pt idx="9026">
                  <c:v>0.2</c:v>
                </c:pt>
                <c:pt idx="9027">
                  <c:v>0.2</c:v>
                </c:pt>
                <c:pt idx="9028">
                  <c:v>0.2</c:v>
                </c:pt>
                <c:pt idx="9029">
                  <c:v>0.2</c:v>
                </c:pt>
                <c:pt idx="9030">
                  <c:v>0.2</c:v>
                </c:pt>
                <c:pt idx="9031">
                  <c:v>0.2</c:v>
                </c:pt>
                <c:pt idx="9032">
                  <c:v>0.6</c:v>
                </c:pt>
                <c:pt idx="9033">
                  <c:v>0.6</c:v>
                </c:pt>
                <c:pt idx="9034">
                  <c:v>0.6</c:v>
                </c:pt>
                <c:pt idx="9035">
                  <c:v>0.6</c:v>
                </c:pt>
                <c:pt idx="9036">
                  <c:v>0.6</c:v>
                </c:pt>
                <c:pt idx="9037">
                  <c:v>0.2</c:v>
                </c:pt>
                <c:pt idx="9038">
                  <c:v>0.2</c:v>
                </c:pt>
                <c:pt idx="9039">
                  <c:v>0.2</c:v>
                </c:pt>
                <c:pt idx="9040">
                  <c:v>0.2</c:v>
                </c:pt>
                <c:pt idx="9041">
                  <c:v>0.2</c:v>
                </c:pt>
                <c:pt idx="9042">
                  <c:v>0.2</c:v>
                </c:pt>
                <c:pt idx="9043">
                  <c:v>0.6</c:v>
                </c:pt>
                <c:pt idx="9044">
                  <c:v>0.2</c:v>
                </c:pt>
                <c:pt idx="9045">
                  <c:v>0.6</c:v>
                </c:pt>
                <c:pt idx="9046">
                  <c:v>0.2</c:v>
                </c:pt>
                <c:pt idx="9047">
                  <c:v>0.2</c:v>
                </c:pt>
                <c:pt idx="9048">
                  <c:v>0.6</c:v>
                </c:pt>
                <c:pt idx="9049">
                  <c:v>0.2</c:v>
                </c:pt>
                <c:pt idx="9050">
                  <c:v>0.2</c:v>
                </c:pt>
                <c:pt idx="9051">
                  <c:v>0.6</c:v>
                </c:pt>
                <c:pt idx="9052">
                  <c:v>0.6</c:v>
                </c:pt>
                <c:pt idx="9053">
                  <c:v>0.6</c:v>
                </c:pt>
                <c:pt idx="9054">
                  <c:v>0.2</c:v>
                </c:pt>
                <c:pt idx="9055">
                  <c:v>0.2</c:v>
                </c:pt>
                <c:pt idx="9056">
                  <c:v>0.2</c:v>
                </c:pt>
                <c:pt idx="9057">
                  <c:v>0.2</c:v>
                </c:pt>
                <c:pt idx="9058">
                  <c:v>0.2</c:v>
                </c:pt>
                <c:pt idx="9059">
                  <c:v>0.2</c:v>
                </c:pt>
                <c:pt idx="9060">
                  <c:v>0.6</c:v>
                </c:pt>
                <c:pt idx="9061">
                  <c:v>0.6</c:v>
                </c:pt>
                <c:pt idx="9062">
                  <c:v>0.2</c:v>
                </c:pt>
                <c:pt idx="9063">
                  <c:v>0.2</c:v>
                </c:pt>
                <c:pt idx="9064">
                  <c:v>0.2</c:v>
                </c:pt>
                <c:pt idx="9065">
                  <c:v>0.2</c:v>
                </c:pt>
                <c:pt idx="9066">
                  <c:v>0.6</c:v>
                </c:pt>
                <c:pt idx="9067">
                  <c:v>0.2</c:v>
                </c:pt>
                <c:pt idx="9068">
                  <c:v>0.2</c:v>
                </c:pt>
                <c:pt idx="9069">
                  <c:v>0.2</c:v>
                </c:pt>
                <c:pt idx="9070">
                  <c:v>0.2</c:v>
                </c:pt>
                <c:pt idx="9071">
                  <c:v>0.6</c:v>
                </c:pt>
                <c:pt idx="9072">
                  <c:v>0.2</c:v>
                </c:pt>
                <c:pt idx="9073">
                  <c:v>0.6</c:v>
                </c:pt>
                <c:pt idx="9074">
                  <c:v>0.6</c:v>
                </c:pt>
                <c:pt idx="9075">
                  <c:v>0.6</c:v>
                </c:pt>
                <c:pt idx="9076">
                  <c:v>0.6</c:v>
                </c:pt>
                <c:pt idx="9077">
                  <c:v>0.6</c:v>
                </c:pt>
                <c:pt idx="9078">
                  <c:v>0.6</c:v>
                </c:pt>
                <c:pt idx="9079">
                  <c:v>0.6</c:v>
                </c:pt>
                <c:pt idx="9080">
                  <c:v>0.6</c:v>
                </c:pt>
                <c:pt idx="9081">
                  <c:v>0.6</c:v>
                </c:pt>
                <c:pt idx="9082">
                  <c:v>0.2</c:v>
                </c:pt>
                <c:pt idx="9083">
                  <c:v>0.6</c:v>
                </c:pt>
                <c:pt idx="9084">
                  <c:v>0.6</c:v>
                </c:pt>
                <c:pt idx="9085">
                  <c:v>0.2</c:v>
                </c:pt>
                <c:pt idx="9086">
                  <c:v>0.6</c:v>
                </c:pt>
                <c:pt idx="9087">
                  <c:v>0.2</c:v>
                </c:pt>
                <c:pt idx="9088">
                  <c:v>0.6</c:v>
                </c:pt>
                <c:pt idx="9089">
                  <c:v>0.2</c:v>
                </c:pt>
                <c:pt idx="9090">
                  <c:v>0.2</c:v>
                </c:pt>
                <c:pt idx="9091">
                  <c:v>0.6</c:v>
                </c:pt>
                <c:pt idx="9092">
                  <c:v>0.2</c:v>
                </c:pt>
                <c:pt idx="9093">
                  <c:v>0.6</c:v>
                </c:pt>
                <c:pt idx="9094">
                  <c:v>0.6</c:v>
                </c:pt>
                <c:pt idx="9095">
                  <c:v>0.2</c:v>
                </c:pt>
                <c:pt idx="9096">
                  <c:v>0.2</c:v>
                </c:pt>
                <c:pt idx="9097">
                  <c:v>0.2</c:v>
                </c:pt>
                <c:pt idx="9098">
                  <c:v>0.2</c:v>
                </c:pt>
                <c:pt idx="9099">
                  <c:v>0.2</c:v>
                </c:pt>
                <c:pt idx="9100">
                  <c:v>0.2</c:v>
                </c:pt>
                <c:pt idx="9101">
                  <c:v>0.2</c:v>
                </c:pt>
                <c:pt idx="9102">
                  <c:v>0.2</c:v>
                </c:pt>
                <c:pt idx="9103">
                  <c:v>0.2</c:v>
                </c:pt>
                <c:pt idx="9104">
                  <c:v>0.2</c:v>
                </c:pt>
                <c:pt idx="9105">
                  <c:v>0.2</c:v>
                </c:pt>
                <c:pt idx="9106">
                  <c:v>0.2</c:v>
                </c:pt>
                <c:pt idx="9107">
                  <c:v>0.2</c:v>
                </c:pt>
                <c:pt idx="9108">
                  <c:v>0.2</c:v>
                </c:pt>
                <c:pt idx="9109">
                  <c:v>0.2</c:v>
                </c:pt>
                <c:pt idx="9110">
                  <c:v>0.2</c:v>
                </c:pt>
                <c:pt idx="9111">
                  <c:v>0.2</c:v>
                </c:pt>
                <c:pt idx="9112">
                  <c:v>0.2</c:v>
                </c:pt>
                <c:pt idx="9113">
                  <c:v>0.2</c:v>
                </c:pt>
                <c:pt idx="9114">
                  <c:v>0.2</c:v>
                </c:pt>
                <c:pt idx="9115">
                  <c:v>0.2</c:v>
                </c:pt>
                <c:pt idx="9116">
                  <c:v>0.2</c:v>
                </c:pt>
                <c:pt idx="9117">
                  <c:v>0.6</c:v>
                </c:pt>
                <c:pt idx="9118">
                  <c:v>0.6</c:v>
                </c:pt>
                <c:pt idx="9119">
                  <c:v>0.2</c:v>
                </c:pt>
                <c:pt idx="9120">
                  <c:v>0.2</c:v>
                </c:pt>
                <c:pt idx="9121">
                  <c:v>0.2</c:v>
                </c:pt>
                <c:pt idx="9122">
                  <c:v>0.2</c:v>
                </c:pt>
                <c:pt idx="9123">
                  <c:v>0.2</c:v>
                </c:pt>
                <c:pt idx="9124">
                  <c:v>0.2</c:v>
                </c:pt>
                <c:pt idx="9125">
                  <c:v>0.2</c:v>
                </c:pt>
                <c:pt idx="9126">
                  <c:v>0.6</c:v>
                </c:pt>
                <c:pt idx="9127">
                  <c:v>0.2</c:v>
                </c:pt>
                <c:pt idx="9128">
                  <c:v>0.2</c:v>
                </c:pt>
                <c:pt idx="9129">
                  <c:v>0.6</c:v>
                </c:pt>
                <c:pt idx="9130">
                  <c:v>0.2</c:v>
                </c:pt>
                <c:pt idx="9131">
                  <c:v>0.2</c:v>
                </c:pt>
                <c:pt idx="9132">
                  <c:v>0.4</c:v>
                </c:pt>
                <c:pt idx="9133">
                  <c:v>0.4</c:v>
                </c:pt>
                <c:pt idx="9134">
                  <c:v>0.2</c:v>
                </c:pt>
                <c:pt idx="9135">
                  <c:v>0.2</c:v>
                </c:pt>
                <c:pt idx="9136">
                  <c:v>0.2</c:v>
                </c:pt>
                <c:pt idx="9137">
                  <c:v>0.2</c:v>
                </c:pt>
                <c:pt idx="9138">
                  <c:v>0.2</c:v>
                </c:pt>
                <c:pt idx="9139">
                  <c:v>0.2</c:v>
                </c:pt>
                <c:pt idx="9140">
                  <c:v>0.2</c:v>
                </c:pt>
                <c:pt idx="9141">
                  <c:v>0.2</c:v>
                </c:pt>
                <c:pt idx="9142">
                  <c:v>0.2</c:v>
                </c:pt>
                <c:pt idx="9143">
                  <c:v>0.2</c:v>
                </c:pt>
                <c:pt idx="9144">
                  <c:v>0.2</c:v>
                </c:pt>
                <c:pt idx="9145">
                  <c:v>0.2</c:v>
                </c:pt>
                <c:pt idx="9146">
                  <c:v>0.2</c:v>
                </c:pt>
                <c:pt idx="9147">
                  <c:v>0.2</c:v>
                </c:pt>
                <c:pt idx="9148">
                  <c:v>0.2</c:v>
                </c:pt>
                <c:pt idx="9149">
                  <c:v>0.2</c:v>
                </c:pt>
                <c:pt idx="9150">
                  <c:v>0.2</c:v>
                </c:pt>
                <c:pt idx="9151">
                  <c:v>0.2</c:v>
                </c:pt>
                <c:pt idx="9152">
                  <c:v>0.2</c:v>
                </c:pt>
                <c:pt idx="9153">
                  <c:v>0.2</c:v>
                </c:pt>
                <c:pt idx="9154">
                  <c:v>0.2</c:v>
                </c:pt>
                <c:pt idx="9155">
                  <c:v>0.2</c:v>
                </c:pt>
                <c:pt idx="9156">
                  <c:v>0.2</c:v>
                </c:pt>
                <c:pt idx="9157">
                  <c:v>0.2</c:v>
                </c:pt>
                <c:pt idx="9158">
                  <c:v>0.2</c:v>
                </c:pt>
                <c:pt idx="9159">
                  <c:v>0.2</c:v>
                </c:pt>
                <c:pt idx="9160">
                  <c:v>0.2</c:v>
                </c:pt>
                <c:pt idx="9161">
                  <c:v>0.2</c:v>
                </c:pt>
                <c:pt idx="9162">
                  <c:v>0.2</c:v>
                </c:pt>
                <c:pt idx="9163">
                  <c:v>0.2</c:v>
                </c:pt>
                <c:pt idx="9164">
                  <c:v>0.2</c:v>
                </c:pt>
                <c:pt idx="9165">
                  <c:v>0.2</c:v>
                </c:pt>
                <c:pt idx="9166">
                  <c:v>0.2</c:v>
                </c:pt>
                <c:pt idx="9167">
                  <c:v>0.2</c:v>
                </c:pt>
                <c:pt idx="9168">
                  <c:v>1</c:v>
                </c:pt>
                <c:pt idx="9169">
                  <c:v>1</c:v>
                </c:pt>
                <c:pt idx="9170">
                  <c:v>1</c:v>
                </c:pt>
                <c:pt idx="9171">
                  <c:v>1</c:v>
                </c:pt>
                <c:pt idx="9172">
                  <c:v>1</c:v>
                </c:pt>
                <c:pt idx="9173">
                  <c:v>1</c:v>
                </c:pt>
                <c:pt idx="9174">
                  <c:v>1</c:v>
                </c:pt>
                <c:pt idx="9175">
                  <c:v>1</c:v>
                </c:pt>
                <c:pt idx="9176">
                  <c:v>1</c:v>
                </c:pt>
                <c:pt idx="9177">
                  <c:v>1</c:v>
                </c:pt>
                <c:pt idx="9178">
                  <c:v>1</c:v>
                </c:pt>
                <c:pt idx="9179">
                  <c:v>1</c:v>
                </c:pt>
                <c:pt idx="9180">
                  <c:v>1</c:v>
                </c:pt>
                <c:pt idx="9181">
                  <c:v>1</c:v>
                </c:pt>
                <c:pt idx="9182">
                  <c:v>1</c:v>
                </c:pt>
                <c:pt idx="9183">
                  <c:v>1</c:v>
                </c:pt>
                <c:pt idx="9184">
                  <c:v>1</c:v>
                </c:pt>
                <c:pt idx="9185">
                  <c:v>1</c:v>
                </c:pt>
                <c:pt idx="9186">
                  <c:v>1</c:v>
                </c:pt>
                <c:pt idx="9187">
                  <c:v>1</c:v>
                </c:pt>
                <c:pt idx="9188">
                  <c:v>1</c:v>
                </c:pt>
                <c:pt idx="9189">
                  <c:v>1</c:v>
                </c:pt>
                <c:pt idx="9190">
                  <c:v>1</c:v>
                </c:pt>
                <c:pt idx="9191">
                  <c:v>1</c:v>
                </c:pt>
                <c:pt idx="9192">
                  <c:v>1</c:v>
                </c:pt>
                <c:pt idx="9193">
                  <c:v>1</c:v>
                </c:pt>
                <c:pt idx="9194">
                  <c:v>1</c:v>
                </c:pt>
                <c:pt idx="9195">
                  <c:v>1</c:v>
                </c:pt>
                <c:pt idx="9196">
                  <c:v>1</c:v>
                </c:pt>
                <c:pt idx="9197">
                  <c:v>1</c:v>
                </c:pt>
                <c:pt idx="9198">
                  <c:v>1</c:v>
                </c:pt>
                <c:pt idx="9199">
                  <c:v>1</c:v>
                </c:pt>
                <c:pt idx="9200">
                  <c:v>1</c:v>
                </c:pt>
                <c:pt idx="9201">
                  <c:v>1</c:v>
                </c:pt>
                <c:pt idx="9202">
                  <c:v>1</c:v>
                </c:pt>
                <c:pt idx="9203">
                  <c:v>1</c:v>
                </c:pt>
                <c:pt idx="9204">
                  <c:v>1</c:v>
                </c:pt>
                <c:pt idx="9205">
                  <c:v>1</c:v>
                </c:pt>
                <c:pt idx="9206">
                  <c:v>1</c:v>
                </c:pt>
                <c:pt idx="9207">
                  <c:v>1</c:v>
                </c:pt>
                <c:pt idx="9208">
                  <c:v>1</c:v>
                </c:pt>
                <c:pt idx="9209">
                  <c:v>1</c:v>
                </c:pt>
                <c:pt idx="9210">
                  <c:v>1</c:v>
                </c:pt>
                <c:pt idx="9211">
                  <c:v>1</c:v>
                </c:pt>
                <c:pt idx="9212">
                  <c:v>1</c:v>
                </c:pt>
                <c:pt idx="9213">
                  <c:v>1</c:v>
                </c:pt>
                <c:pt idx="9214">
                  <c:v>1</c:v>
                </c:pt>
                <c:pt idx="9215">
                  <c:v>1</c:v>
                </c:pt>
                <c:pt idx="9216">
                  <c:v>1</c:v>
                </c:pt>
                <c:pt idx="9217">
                  <c:v>1</c:v>
                </c:pt>
                <c:pt idx="9218">
                  <c:v>1</c:v>
                </c:pt>
                <c:pt idx="9219">
                  <c:v>1</c:v>
                </c:pt>
                <c:pt idx="9220">
                  <c:v>1</c:v>
                </c:pt>
                <c:pt idx="9221">
                  <c:v>1</c:v>
                </c:pt>
                <c:pt idx="9222">
                  <c:v>1</c:v>
                </c:pt>
                <c:pt idx="9223">
                  <c:v>1</c:v>
                </c:pt>
                <c:pt idx="9224">
                  <c:v>1</c:v>
                </c:pt>
                <c:pt idx="9225">
                  <c:v>1</c:v>
                </c:pt>
                <c:pt idx="9226">
                  <c:v>1</c:v>
                </c:pt>
                <c:pt idx="9227">
                  <c:v>1</c:v>
                </c:pt>
                <c:pt idx="9228">
                  <c:v>1</c:v>
                </c:pt>
                <c:pt idx="9229">
                  <c:v>1</c:v>
                </c:pt>
                <c:pt idx="9230">
                  <c:v>1</c:v>
                </c:pt>
                <c:pt idx="9231">
                  <c:v>1</c:v>
                </c:pt>
                <c:pt idx="9232">
                  <c:v>1</c:v>
                </c:pt>
                <c:pt idx="9233">
                  <c:v>1</c:v>
                </c:pt>
                <c:pt idx="9234">
                  <c:v>1</c:v>
                </c:pt>
                <c:pt idx="9235">
                  <c:v>1</c:v>
                </c:pt>
                <c:pt idx="9236">
                  <c:v>1</c:v>
                </c:pt>
                <c:pt idx="9237">
                  <c:v>1</c:v>
                </c:pt>
                <c:pt idx="9238">
                  <c:v>1</c:v>
                </c:pt>
                <c:pt idx="9239">
                  <c:v>1</c:v>
                </c:pt>
                <c:pt idx="9240">
                  <c:v>1</c:v>
                </c:pt>
                <c:pt idx="9241">
                  <c:v>1</c:v>
                </c:pt>
                <c:pt idx="9242">
                  <c:v>1</c:v>
                </c:pt>
                <c:pt idx="9243">
                  <c:v>1</c:v>
                </c:pt>
                <c:pt idx="9244">
                  <c:v>1</c:v>
                </c:pt>
                <c:pt idx="9245">
                  <c:v>1</c:v>
                </c:pt>
                <c:pt idx="9246">
                  <c:v>1</c:v>
                </c:pt>
                <c:pt idx="9247">
                  <c:v>1</c:v>
                </c:pt>
                <c:pt idx="9248">
                  <c:v>1</c:v>
                </c:pt>
                <c:pt idx="9249">
                  <c:v>1</c:v>
                </c:pt>
                <c:pt idx="9250">
                  <c:v>1</c:v>
                </c:pt>
                <c:pt idx="9251">
                  <c:v>1</c:v>
                </c:pt>
                <c:pt idx="9252">
                  <c:v>1</c:v>
                </c:pt>
                <c:pt idx="9253">
                  <c:v>1</c:v>
                </c:pt>
                <c:pt idx="9254">
                  <c:v>1</c:v>
                </c:pt>
                <c:pt idx="9255">
                  <c:v>1</c:v>
                </c:pt>
                <c:pt idx="9256">
                  <c:v>1</c:v>
                </c:pt>
                <c:pt idx="9257">
                  <c:v>1</c:v>
                </c:pt>
                <c:pt idx="9258">
                  <c:v>1</c:v>
                </c:pt>
                <c:pt idx="9259">
                  <c:v>1</c:v>
                </c:pt>
                <c:pt idx="9260">
                  <c:v>1</c:v>
                </c:pt>
                <c:pt idx="9261">
                  <c:v>1</c:v>
                </c:pt>
                <c:pt idx="9262">
                  <c:v>1</c:v>
                </c:pt>
                <c:pt idx="9263">
                  <c:v>1</c:v>
                </c:pt>
                <c:pt idx="9264">
                  <c:v>1</c:v>
                </c:pt>
                <c:pt idx="9265">
                  <c:v>1</c:v>
                </c:pt>
                <c:pt idx="9266">
                  <c:v>1</c:v>
                </c:pt>
                <c:pt idx="9267">
                  <c:v>1</c:v>
                </c:pt>
                <c:pt idx="9268">
                  <c:v>1</c:v>
                </c:pt>
                <c:pt idx="9269">
                  <c:v>1</c:v>
                </c:pt>
                <c:pt idx="9270">
                  <c:v>1</c:v>
                </c:pt>
                <c:pt idx="9271">
                  <c:v>1</c:v>
                </c:pt>
                <c:pt idx="9272">
                  <c:v>1</c:v>
                </c:pt>
                <c:pt idx="9273">
                  <c:v>1</c:v>
                </c:pt>
                <c:pt idx="9274">
                  <c:v>1</c:v>
                </c:pt>
                <c:pt idx="9275">
                  <c:v>1</c:v>
                </c:pt>
                <c:pt idx="9276">
                  <c:v>1</c:v>
                </c:pt>
                <c:pt idx="9277">
                  <c:v>1</c:v>
                </c:pt>
                <c:pt idx="9278">
                  <c:v>1</c:v>
                </c:pt>
                <c:pt idx="9279">
                  <c:v>1</c:v>
                </c:pt>
                <c:pt idx="9280">
                  <c:v>1</c:v>
                </c:pt>
                <c:pt idx="9281">
                  <c:v>1</c:v>
                </c:pt>
                <c:pt idx="9282">
                  <c:v>1</c:v>
                </c:pt>
                <c:pt idx="9283">
                  <c:v>1</c:v>
                </c:pt>
                <c:pt idx="9284">
                  <c:v>1</c:v>
                </c:pt>
                <c:pt idx="9285">
                  <c:v>1</c:v>
                </c:pt>
                <c:pt idx="9286">
                  <c:v>1</c:v>
                </c:pt>
                <c:pt idx="9287">
                  <c:v>1</c:v>
                </c:pt>
                <c:pt idx="9288">
                  <c:v>1</c:v>
                </c:pt>
                <c:pt idx="9289">
                  <c:v>1</c:v>
                </c:pt>
                <c:pt idx="9290">
                  <c:v>1</c:v>
                </c:pt>
                <c:pt idx="9291">
                  <c:v>1</c:v>
                </c:pt>
                <c:pt idx="9292">
                  <c:v>1</c:v>
                </c:pt>
                <c:pt idx="9293">
                  <c:v>1</c:v>
                </c:pt>
                <c:pt idx="9294">
                  <c:v>1</c:v>
                </c:pt>
                <c:pt idx="9295">
                  <c:v>1</c:v>
                </c:pt>
                <c:pt idx="9296">
                  <c:v>1</c:v>
                </c:pt>
                <c:pt idx="9297">
                  <c:v>1</c:v>
                </c:pt>
                <c:pt idx="9298">
                  <c:v>1</c:v>
                </c:pt>
                <c:pt idx="9299">
                  <c:v>1</c:v>
                </c:pt>
                <c:pt idx="9300">
                  <c:v>1</c:v>
                </c:pt>
                <c:pt idx="9301">
                  <c:v>1</c:v>
                </c:pt>
                <c:pt idx="9302">
                  <c:v>1</c:v>
                </c:pt>
                <c:pt idx="9303">
                  <c:v>1</c:v>
                </c:pt>
                <c:pt idx="9304">
                  <c:v>1</c:v>
                </c:pt>
                <c:pt idx="9305">
                  <c:v>1</c:v>
                </c:pt>
                <c:pt idx="9306">
                  <c:v>1</c:v>
                </c:pt>
                <c:pt idx="9307">
                  <c:v>1</c:v>
                </c:pt>
                <c:pt idx="9308">
                  <c:v>0.6</c:v>
                </c:pt>
                <c:pt idx="9309">
                  <c:v>0.6</c:v>
                </c:pt>
                <c:pt idx="9310">
                  <c:v>0.6</c:v>
                </c:pt>
                <c:pt idx="9311">
                  <c:v>0.6</c:v>
                </c:pt>
                <c:pt idx="9312">
                  <c:v>0.6</c:v>
                </c:pt>
                <c:pt idx="9313">
                  <c:v>0.6</c:v>
                </c:pt>
                <c:pt idx="9314">
                  <c:v>0.6</c:v>
                </c:pt>
                <c:pt idx="9315">
                  <c:v>0.6</c:v>
                </c:pt>
                <c:pt idx="9316">
                  <c:v>0.6</c:v>
                </c:pt>
                <c:pt idx="9317">
                  <c:v>0.6</c:v>
                </c:pt>
                <c:pt idx="9318">
                  <c:v>0.6</c:v>
                </c:pt>
                <c:pt idx="9319">
                  <c:v>0.6</c:v>
                </c:pt>
                <c:pt idx="9320">
                  <c:v>0.6</c:v>
                </c:pt>
                <c:pt idx="9321">
                  <c:v>0.6</c:v>
                </c:pt>
                <c:pt idx="9322">
                  <c:v>0.6</c:v>
                </c:pt>
                <c:pt idx="9323">
                  <c:v>0.6</c:v>
                </c:pt>
                <c:pt idx="9324">
                  <c:v>0.6</c:v>
                </c:pt>
                <c:pt idx="9325">
                  <c:v>0.6</c:v>
                </c:pt>
                <c:pt idx="9326">
                  <c:v>0.6</c:v>
                </c:pt>
                <c:pt idx="9327">
                  <c:v>0.6</c:v>
                </c:pt>
                <c:pt idx="9328">
                  <c:v>0.6</c:v>
                </c:pt>
                <c:pt idx="9329">
                  <c:v>0.6</c:v>
                </c:pt>
                <c:pt idx="9330">
                  <c:v>0.6</c:v>
                </c:pt>
                <c:pt idx="9331">
                  <c:v>0.6</c:v>
                </c:pt>
                <c:pt idx="9332">
                  <c:v>0.6</c:v>
                </c:pt>
                <c:pt idx="9333">
                  <c:v>0.2</c:v>
                </c:pt>
                <c:pt idx="9334">
                  <c:v>0.2</c:v>
                </c:pt>
                <c:pt idx="9335">
                  <c:v>0.2</c:v>
                </c:pt>
                <c:pt idx="9336">
                  <c:v>0.2</c:v>
                </c:pt>
                <c:pt idx="9337">
                  <c:v>0.4</c:v>
                </c:pt>
                <c:pt idx="9338">
                  <c:v>0.4</c:v>
                </c:pt>
                <c:pt idx="9339">
                  <c:v>0.4</c:v>
                </c:pt>
                <c:pt idx="9340">
                  <c:v>0.4</c:v>
                </c:pt>
                <c:pt idx="9341">
                  <c:v>0.4</c:v>
                </c:pt>
                <c:pt idx="9342">
                  <c:v>0.4</c:v>
                </c:pt>
                <c:pt idx="9343">
                  <c:v>0.4</c:v>
                </c:pt>
                <c:pt idx="9344">
                  <c:v>0.4</c:v>
                </c:pt>
                <c:pt idx="9345">
                  <c:v>0.4</c:v>
                </c:pt>
                <c:pt idx="9346">
                  <c:v>0.4</c:v>
                </c:pt>
                <c:pt idx="9347">
                  <c:v>0.2</c:v>
                </c:pt>
                <c:pt idx="9348">
                  <c:v>0.2</c:v>
                </c:pt>
                <c:pt idx="9349">
                  <c:v>0.6</c:v>
                </c:pt>
                <c:pt idx="9350">
                  <c:v>0.4</c:v>
                </c:pt>
                <c:pt idx="9351">
                  <c:v>0.2</c:v>
                </c:pt>
                <c:pt idx="9352">
                  <c:v>0.6</c:v>
                </c:pt>
                <c:pt idx="9353">
                  <c:v>0.4</c:v>
                </c:pt>
                <c:pt idx="9354">
                  <c:v>0.2</c:v>
                </c:pt>
                <c:pt idx="9355">
                  <c:v>0.2</c:v>
                </c:pt>
                <c:pt idx="9356">
                  <c:v>0.4</c:v>
                </c:pt>
                <c:pt idx="9357">
                  <c:v>0.6</c:v>
                </c:pt>
                <c:pt idx="9358">
                  <c:v>0.4</c:v>
                </c:pt>
                <c:pt idx="9359">
                  <c:v>0.2</c:v>
                </c:pt>
                <c:pt idx="9360">
                  <c:v>0.2</c:v>
                </c:pt>
                <c:pt idx="9361">
                  <c:v>0.2</c:v>
                </c:pt>
                <c:pt idx="9362">
                  <c:v>0.6</c:v>
                </c:pt>
                <c:pt idx="9363">
                  <c:v>0.6</c:v>
                </c:pt>
                <c:pt idx="9364">
                  <c:v>0.2</c:v>
                </c:pt>
                <c:pt idx="9365">
                  <c:v>0.4</c:v>
                </c:pt>
                <c:pt idx="9366">
                  <c:v>0.2</c:v>
                </c:pt>
                <c:pt idx="9367">
                  <c:v>0.2</c:v>
                </c:pt>
                <c:pt idx="9368">
                  <c:v>0.2</c:v>
                </c:pt>
                <c:pt idx="9369">
                  <c:v>0.2</c:v>
                </c:pt>
                <c:pt idx="9370">
                  <c:v>0.6</c:v>
                </c:pt>
                <c:pt idx="9371">
                  <c:v>0.6</c:v>
                </c:pt>
                <c:pt idx="9372">
                  <c:v>0.6</c:v>
                </c:pt>
                <c:pt idx="9373">
                  <c:v>0.6</c:v>
                </c:pt>
                <c:pt idx="9374">
                  <c:v>1</c:v>
                </c:pt>
                <c:pt idx="9375">
                  <c:v>1</c:v>
                </c:pt>
                <c:pt idx="9376">
                  <c:v>1</c:v>
                </c:pt>
                <c:pt idx="9377">
                  <c:v>1</c:v>
                </c:pt>
                <c:pt idx="9378">
                  <c:v>1</c:v>
                </c:pt>
                <c:pt idx="9379">
                  <c:v>1</c:v>
                </c:pt>
                <c:pt idx="9380">
                  <c:v>1</c:v>
                </c:pt>
                <c:pt idx="9381">
                  <c:v>1</c:v>
                </c:pt>
                <c:pt idx="9382">
                  <c:v>1</c:v>
                </c:pt>
                <c:pt idx="9383">
                  <c:v>1</c:v>
                </c:pt>
                <c:pt idx="9384">
                  <c:v>1</c:v>
                </c:pt>
                <c:pt idx="9385">
                  <c:v>1</c:v>
                </c:pt>
                <c:pt idx="9386">
                  <c:v>1</c:v>
                </c:pt>
                <c:pt idx="9387">
                  <c:v>1</c:v>
                </c:pt>
                <c:pt idx="9388">
                  <c:v>1</c:v>
                </c:pt>
                <c:pt idx="9389">
                  <c:v>1</c:v>
                </c:pt>
                <c:pt idx="9390">
                  <c:v>1</c:v>
                </c:pt>
                <c:pt idx="9391">
                  <c:v>1</c:v>
                </c:pt>
                <c:pt idx="9392">
                  <c:v>1</c:v>
                </c:pt>
                <c:pt idx="9393">
                  <c:v>1</c:v>
                </c:pt>
                <c:pt idx="9394">
                  <c:v>1</c:v>
                </c:pt>
                <c:pt idx="9395">
                  <c:v>1</c:v>
                </c:pt>
                <c:pt idx="9396">
                  <c:v>1</c:v>
                </c:pt>
                <c:pt idx="9397">
                  <c:v>1</c:v>
                </c:pt>
                <c:pt idx="9398">
                  <c:v>1</c:v>
                </c:pt>
                <c:pt idx="9399">
                  <c:v>1</c:v>
                </c:pt>
                <c:pt idx="9400">
                  <c:v>1</c:v>
                </c:pt>
                <c:pt idx="9401">
                  <c:v>1</c:v>
                </c:pt>
                <c:pt idx="9402">
                  <c:v>1</c:v>
                </c:pt>
                <c:pt idx="9403">
                  <c:v>1</c:v>
                </c:pt>
                <c:pt idx="9404">
                  <c:v>1</c:v>
                </c:pt>
                <c:pt idx="9405">
                  <c:v>1</c:v>
                </c:pt>
                <c:pt idx="9406">
                  <c:v>1</c:v>
                </c:pt>
                <c:pt idx="9407">
                  <c:v>1</c:v>
                </c:pt>
                <c:pt idx="9408">
                  <c:v>1</c:v>
                </c:pt>
                <c:pt idx="9409">
                  <c:v>0.6</c:v>
                </c:pt>
                <c:pt idx="9410">
                  <c:v>0.2</c:v>
                </c:pt>
                <c:pt idx="9411">
                  <c:v>0.2</c:v>
                </c:pt>
                <c:pt idx="9412">
                  <c:v>0.2</c:v>
                </c:pt>
                <c:pt idx="9413">
                  <c:v>0.2</c:v>
                </c:pt>
                <c:pt idx="9414">
                  <c:v>0.2</c:v>
                </c:pt>
                <c:pt idx="9415">
                  <c:v>0.2</c:v>
                </c:pt>
                <c:pt idx="9416">
                  <c:v>0.2</c:v>
                </c:pt>
                <c:pt idx="9417">
                  <c:v>0.2</c:v>
                </c:pt>
                <c:pt idx="9418">
                  <c:v>0.2</c:v>
                </c:pt>
                <c:pt idx="9419">
                  <c:v>0.2</c:v>
                </c:pt>
                <c:pt idx="9420">
                  <c:v>0.2</c:v>
                </c:pt>
                <c:pt idx="9421">
                  <c:v>0.6</c:v>
                </c:pt>
                <c:pt idx="9422">
                  <c:v>0.6</c:v>
                </c:pt>
                <c:pt idx="9423">
                  <c:v>0.6</c:v>
                </c:pt>
                <c:pt idx="9424">
                  <c:v>0.6</c:v>
                </c:pt>
                <c:pt idx="9425">
                  <c:v>1</c:v>
                </c:pt>
                <c:pt idx="9426">
                  <c:v>0.6</c:v>
                </c:pt>
                <c:pt idx="9427">
                  <c:v>0.6</c:v>
                </c:pt>
                <c:pt idx="9428">
                  <c:v>0.6</c:v>
                </c:pt>
                <c:pt idx="9429">
                  <c:v>0.6</c:v>
                </c:pt>
                <c:pt idx="9430">
                  <c:v>0.6</c:v>
                </c:pt>
                <c:pt idx="9431">
                  <c:v>0.6</c:v>
                </c:pt>
                <c:pt idx="9432">
                  <c:v>0.2</c:v>
                </c:pt>
                <c:pt idx="9433">
                  <c:v>0.2</c:v>
                </c:pt>
                <c:pt idx="9434">
                  <c:v>0.2</c:v>
                </c:pt>
                <c:pt idx="9435">
                  <c:v>0.2</c:v>
                </c:pt>
                <c:pt idx="9436">
                  <c:v>0.2</c:v>
                </c:pt>
                <c:pt idx="9437">
                  <c:v>0.2</c:v>
                </c:pt>
                <c:pt idx="9438">
                  <c:v>0.2</c:v>
                </c:pt>
                <c:pt idx="9439">
                  <c:v>0.2</c:v>
                </c:pt>
                <c:pt idx="9440">
                  <c:v>0.2</c:v>
                </c:pt>
                <c:pt idx="9441">
                  <c:v>0.2</c:v>
                </c:pt>
                <c:pt idx="9442">
                  <c:v>0.2</c:v>
                </c:pt>
                <c:pt idx="9443">
                  <c:v>0.2</c:v>
                </c:pt>
                <c:pt idx="9444">
                  <c:v>0.2</c:v>
                </c:pt>
                <c:pt idx="9445">
                  <c:v>0.2</c:v>
                </c:pt>
                <c:pt idx="9446">
                  <c:v>0.2</c:v>
                </c:pt>
                <c:pt idx="9447">
                  <c:v>0.2</c:v>
                </c:pt>
                <c:pt idx="9448">
                  <c:v>0.2</c:v>
                </c:pt>
                <c:pt idx="9449">
                  <c:v>0.2</c:v>
                </c:pt>
                <c:pt idx="9450">
                  <c:v>0.2</c:v>
                </c:pt>
                <c:pt idx="9451">
                  <c:v>0.2</c:v>
                </c:pt>
                <c:pt idx="9452">
                  <c:v>0.2</c:v>
                </c:pt>
                <c:pt idx="9453">
                  <c:v>0.2</c:v>
                </c:pt>
                <c:pt idx="9454">
                  <c:v>0.2</c:v>
                </c:pt>
                <c:pt idx="9455">
                  <c:v>0.2</c:v>
                </c:pt>
                <c:pt idx="9456">
                  <c:v>0.2</c:v>
                </c:pt>
                <c:pt idx="9457">
                  <c:v>0.2</c:v>
                </c:pt>
                <c:pt idx="9458">
                  <c:v>0.2</c:v>
                </c:pt>
                <c:pt idx="9459">
                  <c:v>0.2</c:v>
                </c:pt>
                <c:pt idx="9460">
                  <c:v>0.2</c:v>
                </c:pt>
                <c:pt idx="9461">
                  <c:v>0.2</c:v>
                </c:pt>
                <c:pt idx="9462">
                  <c:v>0.2</c:v>
                </c:pt>
                <c:pt idx="9463">
                  <c:v>0.2</c:v>
                </c:pt>
                <c:pt idx="9464">
                  <c:v>0.2</c:v>
                </c:pt>
                <c:pt idx="9465">
                  <c:v>0.2</c:v>
                </c:pt>
                <c:pt idx="9466">
                  <c:v>0.6</c:v>
                </c:pt>
                <c:pt idx="9467">
                  <c:v>0.6</c:v>
                </c:pt>
                <c:pt idx="9468">
                  <c:v>0.6</c:v>
                </c:pt>
                <c:pt idx="9469">
                  <c:v>0.6</c:v>
                </c:pt>
                <c:pt idx="9470">
                  <c:v>0.6</c:v>
                </c:pt>
                <c:pt idx="9471">
                  <c:v>0.6</c:v>
                </c:pt>
                <c:pt idx="9472">
                  <c:v>0.6</c:v>
                </c:pt>
                <c:pt idx="9473">
                  <c:v>0.6</c:v>
                </c:pt>
                <c:pt idx="9474">
                  <c:v>0.6</c:v>
                </c:pt>
                <c:pt idx="9475">
                  <c:v>0.6</c:v>
                </c:pt>
                <c:pt idx="9476">
                  <c:v>0.6</c:v>
                </c:pt>
                <c:pt idx="9477">
                  <c:v>0.6</c:v>
                </c:pt>
                <c:pt idx="9478">
                  <c:v>0.6</c:v>
                </c:pt>
                <c:pt idx="9479">
                  <c:v>0.6</c:v>
                </c:pt>
                <c:pt idx="9480">
                  <c:v>0.6</c:v>
                </c:pt>
                <c:pt idx="9481">
                  <c:v>0.6</c:v>
                </c:pt>
                <c:pt idx="9482">
                  <c:v>0.6</c:v>
                </c:pt>
                <c:pt idx="9483">
                  <c:v>0.6</c:v>
                </c:pt>
                <c:pt idx="9484">
                  <c:v>0.6</c:v>
                </c:pt>
                <c:pt idx="9485">
                  <c:v>0.6</c:v>
                </c:pt>
                <c:pt idx="9486">
                  <c:v>0.6</c:v>
                </c:pt>
                <c:pt idx="9487">
                  <c:v>0.6</c:v>
                </c:pt>
                <c:pt idx="9488">
                  <c:v>0.2</c:v>
                </c:pt>
                <c:pt idx="9489">
                  <c:v>0.6</c:v>
                </c:pt>
                <c:pt idx="9490">
                  <c:v>0.6</c:v>
                </c:pt>
                <c:pt idx="9491">
                  <c:v>0.6</c:v>
                </c:pt>
                <c:pt idx="9492">
                  <c:v>0.6</c:v>
                </c:pt>
                <c:pt idx="9493">
                  <c:v>0.6</c:v>
                </c:pt>
                <c:pt idx="9494">
                  <c:v>0.2</c:v>
                </c:pt>
                <c:pt idx="9495">
                  <c:v>0.2</c:v>
                </c:pt>
                <c:pt idx="9496">
                  <c:v>0.6</c:v>
                </c:pt>
                <c:pt idx="9497">
                  <c:v>0.2</c:v>
                </c:pt>
                <c:pt idx="9498">
                  <c:v>0.6</c:v>
                </c:pt>
                <c:pt idx="9499">
                  <c:v>0.6</c:v>
                </c:pt>
                <c:pt idx="9500">
                  <c:v>0.2</c:v>
                </c:pt>
                <c:pt idx="9501">
                  <c:v>0.6</c:v>
                </c:pt>
                <c:pt idx="9502">
                  <c:v>0.6</c:v>
                </c:pt>
                <c:pt idx="9503">
                  <c:v>0.6</c:v>
                </c:pt>
                <c:pt idx="9504">
                  <c:v>0.2</c:v>
                </c:pt>
                <c:pt idx="9505">
                  <c:v>0.6</c:v>
                </c:pt>
                <c:pt idx="9506">
                  <c:v>0.2</c:v>
                </c:pt>
                <c:pt idx="9507">
                  <c:v>0.2</c:v>
                </c:pt>
                <c:pt idx="9508">
                  <c:v>0.6</c:v>
                </c:pt>
                <c:pt idx="9509">
                  <c:v>0.2</c:v>
                </c:pt>
                <c:pt idx="9510">
                  <c:v>0.6</c:v>
                </c:pt>
                <c:pt idx="9511">
                  <c:v>0.2</c:v>
                </c:pt>
                <c:pt idx="9512">
                  <c:v>0.2</c:v>
                </c:pt>
                <c:pt idx="9513">
                  <c:v>0.6</c:v>
                </c:pt>
                <c:pt idx="9514">
                  <c:v>0.2</c:v>
                </c:pt>
                <c:pt idx="9515">
                  <c:v>0.6</c:v>
                </c:pt>
                <c:pt idx="9516">
                  <c:v>0.6</c:v>
                </c:pt>
                <c:pt idx="9517">
                  <c:v>0.6</c:v>
                </c:pt>
                <c:pt idx="9518">
                  <c:v>0.6</c:v>
                </c:pt>
                <c:pt idx="9519">
                  <c:v>0.6</c:v>
                </c:pt>
                <c:pt idx="9520">
                  <c:v>0.6</c:v>
                </c:pt>
                <c:pt idx="9521">
                  <c:v>0.6</c:v>
                </c:pt>
                <c:pt idx="9522">
                  <c:v>0.6</c:v>
                </c:pt>
                <c:pt idx="9523">
                  <c:v>0.6</c:v>
                </c:pt>
                <c:pt idx="9524">
                  <c:v>0.6</c:v>
                </c:pt>
                <c:pt idx="9525">
                  <c:v>0.6</c:v>
                </c:pt>
                <c:pt idx="9526">
                  <c:v>0.6</c:v>
                </c:pt>
                <c:pt idx="9527">
                  <c:v>0.2</c:v>
                </c:pt>
                <c:pt idx="9528">
                  <c:v>0.2</c:v>
                </c:pt>
                <c:pt idx="9529">
                  <c:v>0.2</c:v>
                </c:pt>
                <c:pt idx="9530">
                  <c:v>0.2</c:v>
                </c:pt>
                <c:pt idx="9531">
                  <c:v>0.2</c:v>
                </c:pt>
                <c:pt idx="9532">
                  <c:v>0.2</c:v>
                </c:pt>
                <c:pt idx="9533">
                  <c:v>0.2</c:v>
                </c:pt>
                <c:pt idx="9534">
                  <c:v>0.2</c:v>
                </c:pt>
                <c:pt idx="9535">
                  <c:v>0.2</c:v>
                </c:pt>
                <c:pt idx="9536">
                  <c:v>0.2</c:v>
                </c:pt>
                <c:pt idx="9537">
                  <c:v>0.2</c:v>
                </c:pt>
                <c:pt idx="9538">
                  <c:v>0.2</c:v>
                </c:pt>
                <c:pt idx="9539">
                  <c:v>0.2</c:v>
                </c:pt>
                <c:pt idx="9540">
                  <c:v>0.2</c:v>
                </c:pt>
                <c:pt idx="9541">
                  <c:v>0.6</c:v>
                </c:pt>
                <c:pt idx="9542">
                  <c:v>0.6</c:v>
                </c:pt>
                <c:pt idx="9543">
                  <c:v>0.6</c:v>
                </c:pt>
                <c:pt idx="9544">
                  <c:v>0.6</c:v>
                </c:pt>
                <c:pt idx="9545">
                  <c:v>0.6</c:v>
                </c:pt>
                <c:pt idx="9546">
                  <c:v>0.6</c:v>
                </c:pt>
                <c:pt idx="9547">
                  <c:v>0.2</c:v>
                </c:pt>
                <c:pt idx="9548">
                  <c:v>0.2</c:v>
                </c:pt>
                <c:pt idx="9549">
                  <c:v>0.2</c:v>
                </c:pt>
                <c:pt idx="9550">
                  <c:v>0.2</c:v>
                </c:pt>
                <c:pt idx="9551">
                  <c:v>0.2</c:v>
                </c:pt>
                <c:pt idx="9552">
                  <c:v>0.2</c:v>
                </c:pt>
                <c:pt idx="9553">
                  <c:v>0.2</c:v>
                </c:pt>
                <c:pt idx="9554">
                  <c:v>0.2</c:v>
                </c:pt>
                <c:pt idx="9555">
                  <c:v>0.2</c:v>
                </c:pt>
                <c:pt idx="9556">
                  <c:v>0.2</c:v>
                </c:pt>
                <c:pt idx="9557">
                  <c:v>0.2</c:v>
                </c:pt>
                <c:pt idx="9558">
                  <c:v>0.2</c:v>
                </c:pt>
                <c:pt idx="9559">
                  <c:v>0.2</c:v>
                </c:pt>
                <c:pt idx="9560">
                  <c:v>0.2</c:v>
                </c:pt>
                <c:pt idx="9561">
                  <c:v>0.2</c:v>
                </c:pt>
                <c:pt idx="9562">
                  <c:v>0.2</c:v>
                </c:pt>
                <c:pt idx="9563">
                  <c:v>0.2</c:v>
                </c:pt>
                <c:pt idx="9564">
                  <c:v>0.4</c:v>
                </c:pt>
                <c:pt idx="9565">
                  <c:v>0.4</c:v>
                </c:pt>
                <c:pt idx="9566">
                  <c:v>0.4</c:v>
                </c:pt>
                <c:pt idx="9567">
                  <c:v>0.4</c:v>
                </c:pt>
                <c:pt idx="9568">
                  <c:v>0.4</c:v>
                </c:pt>
                <c:pt idx="9569">
                  <c:v>0.4</c:v>
                </c:pt>
                <c:pt idx="9570">
                  <c:v>0.2</c:v>
                </c:pt>
                <c:pt idx="9571">
                  <c:v>0.2</c:v>
                </c:pt>
                <c:pt idx="9572">
                  <c:v>0.2</c:v>
                </c:pt>
                <c:pt idx="9573">
                  <c:v>0.2</c:v>
                </c:pt>
                <c:pt idx="9574">
                  <c:v>0.2</c:v>
                </c:pt>
                <c:pt idx="9575">
                  <c:v>0.2</c:v>
                </c:pt>
                <c:pt idx="9576">
                  <c:v>0.2</c:v>
                </c:pt>
                <c:pt idx="9577">
                  <c:v>0.2</c:v>
                </c:pt>
                <c:pt idx="9578">
                  <c:v>0.2</c:v>
                </c:pt>
                <c:pt idx="9579">
                  <c:v>0.2</c:v>
                </c:pt>
                <c:pt idx="9580">
                  <c:v>0.2</c:v>
                </c:pt>
                <c:pt idx="9581">
                  <c:v>0.2</c:v>
                </c:pt>
                <c:pt idx="9582">
                  <c:v>0.6</c:v>
                </c:pt>
                <c:pt idx="9583">
                  <c:v>0.6</c:v>
                </c:pt>
                <c:pt idx="9584">
                  <c:v>0.6</c:v>
                </c:pt>
                <c:pt idx="9585">
                  <c:v>0.6</c:v>
                </c:pt>
                <c:pt idx="9586">
                  <c:v>0.6</c:v>
                </c:pt>
                <c:pt idx="9587">
                  <c:v>0.2</c:v>
                </c:pt>
                <c:pt idx="9588">
                  <c:v>0.6</c:v>
                </c:pt>
                <c:pt idx="9589">
                  <c:v>0.2</c:v>
                </c:pt>
                <c:pt idx="9590">
                  <c:v>0.2</c:v>
                </c:pt>
                <c:pt idx="9591">
                  <c:v>0.2</c:v>
                </c:pt>
                <c:pt idx="9592">
                  <c:v>0.6</c:v>
                </c:pt>
                <c:pt idx="9593">
                  <c:v>0.2</c:v>
                </c:pt>
                <c:pt idx="9594">
                  <c:v>0.6</c:v>
                </c:pt>
                <c:pt idx="9595">
                  <c:v>0.6</c:v>
                </c:pt>
                <c:pt idx="9596">
                  <c:v>0.6</c:v>
                </c:pt>
                <c:pt idx="9597">
                  <c:v>0.6</c:v>
                </c:pt>
                <c:pt idx="9598">
                  <c:v>0.2</c:v>
                </c:pt>
                <c:pt idx="9599">
                  <c:v>0.6</c:v>
                </c:pt>
                <c:pt idx="9600">
                  <c:v>0.2</c:v>
                </c:pt>
                <c:pt idx="9601">
                  <c:v>0.2</c:v>
                </c:pt>
                <c:pt idx="9602">
                  <c:v>0.2</c:v>
                </c:pt>
                <c:pt idx="9603">
                  <c:v>0.2</c:v>
                </c:pt>
                <c:pt idx="9604">
                  <c:v>0.2</c:v>
                </c:pt>
                <c:pt idx="9605">
                  <c:v>0.2</c:v>
                </c:pt>
                <c:pt idx="9606">
                  <c:v>0.2</c:v>
                </c:pt>
                <c:pt idx="9607">
                  <c:v>0.2</c:v>
                </c:pt>
                <c:pt idx="9608">
                  <c:v>0.2</c:v>
                </c:pt>
                <c:pt idx="9609">
                  <c:v>0.2</c:v>
                </c:pt>
                <c:pt idx="9610">
                  <c:v>0.2</c:v>
                </c:pt>
                <c:pt idx="9611">
                  <c:v>0.2</c:v>
                </c:pt>
                <c:pt idx="9612">
                  <c:v>0.2</c:v>
                </c:pt>
                <c:pt idx="9613">
                  <c:v>0.2</c:v>
                </c:pt>
                <c:pt idx="9614">
                  <c:v>0.2</c:v>
                </c:pt>
                <c:pt idx="9615">
                  <c:v>0.2</c:v>
                </c:pt>
                <c:pt idx="9616">
                  <c:v>0.2</c:v>
                </c:pt>
                <c:pt idx="9617">
                  <c:v>0.2</c:v>
                </c:pt>
                <c:pt idx="9618">
                  <c:v>0.2</c:v>
                </c:pt>
                <c:pt idx="9619">
                  <c:v>0.2</c:v>
                </c:pt>
                <c:pt idx="9620">
                  <c:v>0.2</c:v>
                </c:pt>
                <c:pt idx="9621">
                  <c:v>0.2</c:v>
                </c:pt>
                <c:pt idx="9622">
                  <c:v>0.2</c:v>
                </c:pt>
                <c:pt idx="9623">
                  <c:v>0.2</c:v>
                </c:pt>
                <c:pt idx="9624">
                  <c:v>0.2</c:v>
                </c:pt>
                <c:pt idx="9625">
                  <c:v>0.2</c:v>
                </c:pt>
                <c:pt idx="9626">
                  <c:v>0.2</c:v>
                </c:pt>
                <c:pt idx="9627">
                  <c:v>0.2</c:v>
                </c:pt>
                <c:pt idx="9628">
                  <c:v>0.2</c:v>
                </c:pt>
                <c:pt idx="9629">
                  <c:v>0.2</c:v>
                </c:pt>
                <c:pt idx="9630">
                  <c:v>0.2</c:v>
                </c:pt>
                <c:pt idx="9631">
                  <c:v>0.2</c:v>
                </c:pt>
                <c:pt idx="9632">
                  <c:v>0.2</c:v>
                </c:pt>
                <c:pt idx="9633">
                  <c:v>0.2</c:v>
                </c:pt>
                <c:pt idx="9634">
                  <c:v>0.2</c:v>
                </c:pt>
                <c:pt idx="9635">
                  <c:v>0.6</c:v>
                </c:pt>
                <c:pt idx="9636">
                  <c:v>0.2</c:v>
                </c:pt>
                <c:pt idx="9637">
                  <c:v>0.2</c:v>
                </c:pt>
                <c:pt idx="9638">
                  <c:v>0.2</c:v>
                </c:pt>
                <c:pt idx="9639">
                  <c:v>0.6</c:v>
                </c:pt>
                <c:pt idx="9640">
                  <c:v>0.2</c:v>
                </c:pt>
                <c:pt idx="9641">
                  <c:v>0.2</c:v>
                </c:pt>
                <c:pt idx="9642">
                  <c:v>0.2</c:v>
                </c:pt>
                <c:pt idx="9643">
                  <c:v>0.2</c:v>
                </c:pt>
                <c:pt idx="9644">
                  <c:v>0.6</c:v>
                </c:pt>
                <c:pt idx="9645">
                  <c:v>0.2</c:v>
                </c:pt>
                <c:pt idx="9646">
                  <c:v>0.2</c:v>
                </c:pt>
                <c:pt idx="9647">
                  <c:v>0.2</c:v>
                </c:pt>
                <c:pt idx="9648">
                  <c:v>0.6</c:v>
                </c:pt>
                <c:pt idx="9649">
                  <c:v>0.2</c:v>
                </c:pt>
                <c:pt idx="9650">
                  <c:v>0.2</c:v>
                </c:pt>
                <c:pt idx="9651">
                  <c:v>0.2</c:v>
                </c:pt>
                <c:pt idx="9652">
                  <c:v>0.6</c:v>
                </c:pt>
                <c:pt idx="9653">
                  <c:v>0.6</c:v>
                </c:pt>
                <c:pt idx="9654">
                  <c:v>0.2</c:v>
                </c:pt>
                <c:pt idx="9655">
                  <c:v>0.6</c:v>
                </c:pt>
                <c:pt idx="9656">
                  <c:v>0.6</c:v>
                </c:pt>
                <c:pt idx="9657">
                  <c:v>0.2</c:v>
                </c:pt>
                <c:pt idx="9658">
                  <c:v>0.6</c:v>
                </c:pt>
                <c:pt idx="9659">
                  <c:v>0.6</c:v>
                </c:pt>
                <c:pt idx="9660">
                  <c:v>0.6</c:v>
                </c:pt>
                <c:pt idx="9661">
                  <c:v>1</c:v>
                </c:pt>
                <c:pt idx="9662">
                  <c:v>0.6</c:v>
                </c:pt>
                <c:pt idx="9663">
                  <c:v>1</c:v>
                </c:pt>
                <c:pt idx="9664">
                  <c:v>0.6</c:v>
                </c:pt>
                <c:pt idx="9665">
                  <c:v>0.6</c:v>
                </c:pt>
                <c:pt idx="9666">
                  <c:v>0.6</c:v>
                </c:pt>
                <c:pt idx="9667">
                  <c:v>0.6</c:v>
                </c:pt>
                <c:pt idx="9668">
                  <c:v>0.6</c:v>
                </c:pt>
                <c:pt idx="9669">
                  <c:v>1</c:v>
                </c:pt>
                <c:pt idx="9670">
                  <c:v>0.6</c:v>
                </c:pt>
                <c:pt idx="9671">
                  <c:v>1</c:v>
                </c:pt>
                <c:pt idx="9672">
                  <c:v>0.6</c:v>
                </c:pt>
                <c:pt idx="9673">
                  <c:v>0.6</c:v>
                </c:pt>
                <c:pt idx="9674">
                  <c:v>0.6</c:v>
                </c:pt>
                <c:pt idx="9675">
                  <c:v>1</c:v>
                </c:pt>
                <c:pt idx="9676">
                  <c:v>0.6</c:v>
                </c:pt>
                <c:pt idx="9677">
                  <c:v>1</c:v>
                </c:pt>
                <c:pt idx="9678">
                  <c:v>0.6</c:v>
                </c:pt>
                <c:pt idx="9679">
                  <c:v>0.2</c:v>
                </c:pt>
                <c:pt idx="9680">
                  <c:v>0.2</c:v>
                </c:pt>
                <c:pt idx="9681">
                  <c:v>0.2</c:v>
                </c:pt>
                <c:pt idx="9682">
                  <c:v>0.2</c:v>
                </c:pt>
                <c:pt idx="9683">
                  <c:v>0.2</c:v>
                </c:pt>
                <c:pt idx="9684">
                  <c:v>0.2</c:v>
                </c:pt>
                <c:pt idx="9685">
                  <c:v>0.2</c:v>
                </c:pt>
                <c:pt idx="9686">
                  <c:v>0.2</c:v>
                </c:pt>
                <c:pt idx="9687">
                  <c:v>0.2</c:v>
                </c:pt>
                <c:pt idx="9688">
                  <c:v>0.2</c:v>
                </c:pt>
                <c:pt idx="9689">
                  <c:v>0.2</c:v>
                </c:pt>
                <c:pt idx="9690">
                  <c:v>0.2</c:v>
                </c:pt>
                <c:pt idx="9691">
                  <c:v>0.2</c:v>
                </c:pt>
                <c:pt idx="9692">
                  <c:v>0.2</c:v>
                </c:pt>
                <c:pt idx="9693">
                  <c:v>0.2</c:v>
                </c:pt>
                <c:pt idx="9694">
                  <c:v>0.2</c:v>
                </c:pt>
                <c:pt idx="9695">
                  <c:v>0.6</c:v>
                </c:pt>
                <c:pt idx="9696">
                  <c:v>0.6</c:v>
                </c:pt>
                <c:pt idx="9697">
                  <c:v>0.2</c:v>
                </c:pt>
                <c:pt idx="9698">
                  <c:v>0.6</c:v>
                </c:pt>
                <c:pt idx="9699">
                  <c:v>0.6</c:v>
                </c:pt>
                <c:pt idx="9700">
                  <c:v>0.6</c:v>
                </c:pt>
                <c:pt idx="9701">
                  <c:v>0.2</c:v>
                </c:pt>
                <c:pt idx="9702">
                  <c:v>0.2</c:v>
                </c:pt>
                <c:pt idx="9703">
                  <c:v>0.6</c:v>
                </c:pt>
                <c:pt idx="9704">
                  <c:v>0.6</c:v>
                </c:pt>
                <c:pt idx="9705">
                  <c:v>0.2</c:v>
                </c:pt>
                <c:pt idx="9706">
                  <c:v>0.6</c:v>
                </c:pt>
                <c:pt idx="9707">
                  <c:v>0.2</c:v>
                </c:pt>
                <c:pt idx="9708">
                  <c:v>0.2</c:v>
                </c:pt>
                <c:pt idx="9709">
                  <c:v>0.2</c:v>
                </c:pt>
                <c:pt idx="9710">
                  <c:v>0.6</c:v>
                </c:pt>
                <c:pt idx="9711">
                  <c:v>0.2</c:v>
                </c:pt>
                <c:pt idx="9712">
                  <c:v>0.2</c:v>
                </c:pt>
                <c:pt idx="9713">
                  <c:v>0.6</c:v>
                </c:pt>
                <c:pt idx="9714">
                  <c:v>0.6</c:v>
                </c:pt>
                <c:pt idx="9715">
                  <c:v>0.6</c:v>
                </c:pt>
                <c:pt idx="9716">
                  <c:v>0.2</c:v>
                </c:pt>
                <c:pt idx="9717">
                  <c:v>0.2</c:v>
                </c:pt>
                <c:pt idx="9718">
                  <c:v>0.6</c:v>
                </c:pt>
                <c:pt idx="9719">
                  <c:v>0.6</c:v>
                </c:pt>
                <c:pt idx="9720">
                  <c:v>0.4</c:v>
                </c:pt>
                <c:pt idx="9721">
                  <c:v>0.2</c:v>
                </c:pt>
                <c:pt idx="9722">
                  <c:v>0.4</c:v>
                </c:pt>
                <c:pt idx="9723">
                  <c:v>0.2</c:v>
                </c:pt>
                <c:pt idx="9724">
                  <c:v>0.4</c:v>
                </c:pt>
                <c:pt idx="9725">
                  <c:v>0.6</c:v>
                </c:pt>
                <c:pt idx="9726">
                  <c:v>0.2</c:v>
                </c:pt>
                <c:pt idx="9727">
                  <c:v>0.6</c:v>
                </c:pt>
                <c:pt idx="9728">
                  <c:v>0.2</c:v>
                </c:pt>
                <c:pt idx="9729">
                  <c:v>0.4</c:v>
                </c:pt>
                <c:pt idx="9730">
                  <c:v>0.4</c:v>
                </c:pt>
                <c:pt idx="9731">
                  <c:v>0.6</c:v>
                </c:pt>
                <c:pt idx="9732">
                  <c:v>0.6</c:v>
                </c:pt>
                <c:pt idx="9733">
                  <c:v>0.2</c:v>
                </c:pt>
                <c:pt idx="9734">
                  <c:v>0.6</c:v>
                </c:pt>
                <c:pt idx="9735">
                  <c:v>0.2</c:v>
                </c:pt>
                <c:pt idx="9736">
                  <c:v>0.2</c:v>
                </c:pt>
                <c:pt idx="9737">
                  <c:v>0.2</c:v>
                </c:pt>
                <c:pt idx="9738">
                  <c:v>0.6</c:v>
                </c:pt>
                <c:pt idx="9739">
                  <c:v>0.4</c:v>
                </c:pt>
                <c:pt idx="9740">
                  <c:v>0.2</c:v>
                </c:pt>
                <c:pt idx="9741">
                  <c:v>0.2</c:v>
                </c:pt>
                <c:pt idx="9742">
                  <c:v>0.2</c:v>
                </c:pt>
                <c:pt idx="9743">
                  <c:v>0.2</c:v>
                </c:pt>
                <c:pt idx="9744">
                  <c:v>0.2</c:v>
                </c:pt>
                <c:pt idx="9745">
                  <c:v>0.2</c:v>
                </c:pt>
                <c:pt idx="9746">
                  <c:v>0.2</c:v>
                </c:pt>
                <c:pt idx="9747">
                  <c:v>0.2</c:v>
                </c:pt>
                <c:pt idx="9748">
                  <c:v>0.2</c:v>
                </c:pt>
                <c:pt idx="9749">
                  <c:v>0.6</c:v>
                </c:pt>
                <c:pt idx="9750">
                  <c:v>0.6</c:v>
                </c:pt>
                <c:pt idx="9751">
                  <c:v>0.6</c:v>
                </c:pt>
                <c:pt idx="9752">
                  <c:v>0.6</c:v>
                </c:pt>
                <c:pt idx="9753">
                  <c:v>0.2</c:v>
                </c:pt>
                <c:pt idx="9754">
                  <c:v>0.6</c:v>
                </c:pt>
                <c:pt idx="9755">
                  <c:v>0.6</c:v>
                </c:pt>
                <c:pt idx="9756">
                  <c:v>0.2</c:v>
                </c:pt>
                <c:pt idx="9757">
                  <c:v>0.2</c:v>
                </c:pt>
                <c:pt idx="9758">
                  <c:v>0.4</c:v>
                </c:pt>
                <c:pt idx="9759">
                  <c:v>0.4</c:v>
                </c:pt>
                <c:pt idx="9760">
                  <c:v>0.2</c:v>
                </c:pt>
                <c:pt idx="9761">
                  <c:v>0.4</c:v>
                </c:pt>
                <c:pt idx="9762">
                  <c:v>0.4</c:v>
                </c:pt>
                <c:pt idx="9763">
                  <c:v>0.2</c:v>
                </c:pt>
                <c:pt idx="9764">
                  <c:v>0.2</c:v>
                </c:pt>
                <c:pt idx="9765">
                  <c:v>0.4</c:v>
                </c:pt>
                <c:pt idx="9766">
                  <c:v>0.2</c:v>
                </c:pt>
                <c:pt idx="9767">
                  <c:v>0.6</c:v>
                </c:pt>
                <c:pt idx="9768">
                  <c:v>0.6</c:v>
                </c:pt>
                <c:pt idx="9769">
                  <c:v>0.2</c:v>
                </c:pt>
                <c:pt idx="9770">
                  <c:v>0.2</c:v>
                </c:pt>
                <c:pt idx="9771">
                  <c:v>0.2</c:v>
                </c:pt>
                <c:pt idx="9772">
                  <c:v>0.2</c:v>
                </c:pt>
                <c:pt idx="9773">
                  <c:v>0.2</c:v>
                </c:pt>
                <c:pt idx="9774">
                  <c:v>0.2</c:v>
                </c:pt>
                <c:pt idx="9775">
                  <c:v>0.2</c:v>
                </c:pt>
                <c:pt idx="9776">
                  <c:v>0.2</c:v>
                </c:pt>
                <c:pt idx="9777">
                  <c:v>0.2</c:v>
                </c:pt>
                <c:pt idx="9778">
                  <c:v>0.2</c:v>
                </c:pt>
                <c:pt idx="9779">
                  <c:v>0.2</c:v>
                </c:pt>
                <c:pt idx="9780">
                  <c:v>0.2</c:v>
                </c:pt>
                <c:pt idx="9781">
                  <c:v>0.2</c:v>
                </c:pt>
                <c:pt idx="9782">
                  <c:v>0.2</c:v>
                </c:pt>
                <c:pt idx="9783">
                  <c:v>0.2</c:v>
                </c:pt>
                <c:pt idx="9784">
                  <c:v>0.4</c:v>
                </c:pt>
                <c:pt idx="9785">
                  <c:v>0.2</c:v>
                </c:pt>
                <c:pt idx="9786">
                  <c:v>0.2</c:v>
                </c:pt>
                <c:pt idx="9787">
                  <c:v>0.2</c:v>
                </c:pt>
                <c:pt idx="9788">
                  <c:v>0.2</c:v>
                </c:pt>
                <c:pt idx="9789">
                  <c:v>0.2</c:v>
                </c:pt>
                <c:pt idx="9790">
                  <c:v>0.2</c:v>
                </c:pt>
                <c:pt idx="9791">
                  <c:v>0.2</c:v>
                </c:pt>
                <c:pt idx="9792">
                  <c:v>0.2</c:v>
                </c:pt>
                <c:pt idx="9793">
                  <c:v>0.2</c:v>
                </c:pt>
                <c:pt idx="9794">
                  <c:v>0.2</c:v>
                </c:pt>
                <c:pt idx="9795">
                  <c:v>0.6</c:v>
                </c:pt>
                <c:pt idx="9796">
                  <c:v>0.6</c:v>
                </c:pt>
                <c:pt idx="9797">
                  <c:v>0.6</c:v>
                </c:pt>
                <c:pt idx="9798">
                  <c:v>0.6</c:v>
                </c:pt>
                <c:pt idx="9799">
                  <c:v>0.6</c:v>
                </c:pt>
                <c:pt idx="9800">
                  <c:v>0.6</c:v>
                </c:pt>
                <c:pt idx="9801">
                  <c:v>0.6</c:v>
                </c:pt>
                <c:pt idx="9802">
                  <c:v>0.6</c:v>
                </c:pt>
                <c:pt idx="9803">
                  <c:v>0.6</c:v>
                </c:pt>
                <c:pt idx="9804">
                  <c:v>0.6</c:v>
                </c:pt>
                <c:pt idx="9805">
                  <c:v>0.6</c:v>
                </c:pt>
                <c:pt idx="9806">
                  <c:v>0.6</c:v>
                </c:pt>
                <c:pt idx="9807">
                  <c:v>0.6</c:v>
                </c:pt>
                <c:pt idx="9808">
                  <c:v>0.6</c:v>
                </c:pt>
                <c:pt idx="9809">
                  <c:v>0.6</c:v>
                </c:pt>
                <c:pt idx="9810">
                  <c:v>0.6</c:v>
                </c:pt>
                <c:pt idx="9811">
                  <c:v>0.6</c:v>
                </c:pt>
                <c:pt idx="9812">
                  <c:v>0.6</c:v>
                </c:pt>
                <c:pt idx="9813">
                  <c:v>0.6</c:v>
                </c:pt>
                <c:pt idx="9814">
                  <c:v>0.6</c:v>
                </c:pt>
                <c:pt idx="9815">
                  <c:v>0.6</c:v>
                </c:pt>
                <c:pt idx="9816">
                  <c:v>0.6</c:v>
                </c:pt>
                <c:pt idx="9817">
                  <c:v>0.6</c:v>
                </c:pt>
                <c:pt idx="9818">
                  <c:v>0.6</c:v>
                </c:pt>
                <c:pt idx="9819">
                  <c:v>0.6</c:v>
                </c:pt>
                <c:pt idx="9820">
                  <c:v>0.6</c:v>
                </c:pt>
                <c:pt idx="9821">
                  <c:v>0.6</c:v>
                </c:pt>
                <c:pt idx="9822">
                  <c:v>0.6</c:v>
                </c:pt>
                <c:pt idx="9823">
                  <c:v>0.6</c:v>
                </c:pt>
                <c:pt idx="9824">
                  <c:v>0.6</c:v>
                </c:pt>
                <c:pt idx="9825">
                  <c:v>0.6</c:v>
                </c:pt>
                <c:pt idx="9826">
                  <c:v>0.6</c:v>
                </c:pt>
                <c:pt idx="9827">
                  <c:v>0.6</c:v>
                </c:pt>
                <c:pt idx="9828">
                  <c:v>0.6</c:v>
                </c:pt>
                <c:pt idx="9829">
                  <c:v>0.6</c:v>
                </c:pt>
                <c:pt idx="9830">
                  <c:v>0.6</c:v>
                </c:pt>
                <c:pt idx="9831">
                  <c:v>0.6</c:v>
                </c:pt>
                <c:pt idx="9832">
                  <c:v>0.6</c:v>
                </c:pt>
                <c:pt idx="9833">
                  <c:v>0.6</c:v>
                </c:pt>
                <c:pt idx="9834">
                  <c:v>0.6</c:v>
                </c:pt>
                <c:pt idx="9835">
                  <c:v>0.6</c:v>
                </c:pt>
                <c:pt idx="9836">
                  <c:v>0.6</c:v>
                </c:pt>
                <c:pt idx="9837">
                  <c:v>0.6</c:v>
                </c:pt>
                <c:pt idx="9838">
                  <c:v>0.6</c:v>
                </c:pt>
                <c:pt idx="9839">
                  <c:v>0.6</c:v>
                </c:pt>
                <c:pt idx="9840">
                  <c:v>0.6</c:v>
                </c:pt>
                <c:pt idx="9841">
                  <c:v>0.6</c:v>
                </c:pt>
                <c:pt idx="9842">
                  <c:v>0.6</c:v>
                </c:pt>
                <c:pt idx="9843">
                  <c:v>0.6</c:v>
                </c:pt>
                <c:pt idx="9844">
                  <c:v>0.6</c:v>
                </c:pt>
                <c:pt idx="9845">
                  <c:v>0.6</c:v>
                </c:pt>
                <c:pt idx="9846">
                  <c:v>0.6</c:v>
                </c:pt>
                <c:pt idx="9847">
                  <c:v>0.6</c:v>
                </c:pt>
                <c:pt idx="9848">
                  <c:v>0.6</c:v>
                </c:pt>
                <c:pt idx="9849">
                  <c:v>0.6</c:v>
                </c:pt>
                <c:pt idx="9850">
                  <c:v>0.6</c:v>
                </c:pt>
                <c:pt idx="9851">
                  <c:v>0.6</c:v>
                </c:pt>
                <c:pt idx="9852">
                  <c:v>0.6</c:v>
                </c:pt>
                <c:pt idx="9853">
                  <c:v>0.6</c:v>
                </c:pt>
                <c:pt idx="9854">
                  <c:v>0.6</c:v>
                </c:pt>
                <c:pt idx="9855">
                  <c:v>0.6</c:v>
                </c:pt>
                <c:pt idx="9856">
                  <c:v>0.6</c:v>
                </c:pt>
                <c:pt idx="9857">
                  <c:v>0.6</c:v>
                </c:pt>
                <c:pt idx="9858">
                  <c:v>0.6</c:v>
                </c:pt>
                <c:pt idx="9859">
                  <c:v>0.6</c:v>
                </c:pt>
                <c:pt idx="9860">
                  <c:v>0.6</c:v>
                </c:pt>
                <c:pt idx="9861">
                  <c:v>0.6</c:v>
                </c:pt>
                <c:pt idx="9862">
                  <c:v>0.6</c:v>
                </c:pt>
                <c:pt idx="9863">
                  <c:v>0.6</c:v>
                </c:pt>
                <c:pt idx="9864">
                  <c:v>0.6</c:v>
                </c:pt>
                <c:pt idx="9865">
                  <c:v>0.6</c:v>
                </c:pt>
                <c:pt idx="9866">
                  <c:v>0.6</c:v>
                </c:pt>
                <c:pt idx="9867">
                  <c:v>0.6</c:v>
                </c:pt>
                <c:pt idx="9868">
                  <c:v>0.6</c:v>
                </c:pt>
                <c:pt idx="9869">
                  <c:v>0.6</c:v>
                </c:pt>
                <c:pt idx="9870">
                  <c:v>0.6</c:v>
                </c:pt>
                <c:pt idx="9871">
                  <c:v>1</c:v>
                </c:pt>
                <c:pt idx="9872">
                  <c:v>1</c:v>
                </c:pt>
                <c:pt idx="9873">
                  <c:v>1</c:v>
                </c:pt>
                <c:pt idx="9874">
                  <c:v>1</c:v>
                </c:pt>
                <c:pt idx="9875">
                  <c:v>1</c:v>
                </c:pt>
                <c:pt idx="9876">
                  <c:v>1</c:v>
                </c:pt>
                <c:pt idx="9877">
                  <c:v>1</c:v>
                </c:pt>
                <c:pt idx="9878">
                  <c:v>1</c:v>
                </c:pt>
                <c:pt idx="9879">
                  <c:v>1</c:v>
                </c:pt>
                <c:pt idx="9880">
                  <c:v>1</c:v>
                </c:pt>
                <c:pt idx="9881">
                  <c:v>1</c:v>
                </c:pt>
                <c:pt idx="9882">
                  <c:v>0.6</c:v>
                </c:pt>
                <c:pt idx="9883">
                  <c:v>0.6</c:v>
                </c:pt>
                <c:pt idx="9884">
                  <c:v>0.6</c:v>
                </c:pt>
                <c:pt idx="9885">
                  <c:v>0.6</c:v>
                </c:pt>
                <c:pt idx="9886">
                  <c:v>0.6</c:v>
                </c:pt>
                <c:pt idx="9887">
                  <c:v>0.6</c:v>
                </c:pt>
                <c:pt idx="9888">
                  <c:v>0.6</c:v>
                </c:pt>
                <c:pt idx="9889">
                  <c:v>0.6</c:v>
                </c:pt>
                <c:pt idx="9890">
                  <c:v>0.6</c:v>
                </c:pt>
                <c:pt idx="9891">
                  <c:v>0.6</c:v>
                </c:pt>
                <c:pt idx="9892">
                  <c:v>0.6</c:v>
                </c:pt>
                <c:pt idx="9893">
                  <c:v>0.6</c:v>
                </c:pt>
                <c:pt idx="9894">
                  <c:v>0.6</c:v>
                </c:pt>
                <c:pt idx="9895">
                  <c:v>0.6</c:v>
                </c:pt>
                <c:pt idx="9896">
                  <c:v>0.6</c:v>
                </c:pt>
                <c:pt idx="9897">
                  <c:v>0.6</c:v>
                </c:pt>
                <c:pt idx="9898">
                  <c:v>0.6</c:v>
                </c:pt>
                <c:pt idx="9899">
                  <c:v>0.6</c:v>
                </c:pt>
                <c:pt idx="9900">
                  <c:v>0.6</c:v>
                </c:pt>
                <c:pt idx="9901">
                  <c:v>0.6</c:v>
                </c:pt>
                <c:pt idx="9902">
                  <c:v>0.6</c:v>
                </c:pt>
                <c:pt idx="9903">
                  <c:v>0.6</c:v>
                </c:pt>
                <c:pt idx="9904">
                  <c:v>0.6</c:v>
                </c:pt>
                <c:pt idx="9905">
                  <c:v>0.6</c:v>
                </c:pt>
                <c:pt idx="9906">
                  <c:v>0.6</c:v>
                </c:pt>
                <c:pt idx="9907">
                  <c:v>0.6</c:v>
                </c:pt>
                <c:pt idx="9908">
                  <c:v>0.6</c:v>
                </c:pt>
                <c:pt idx="9909">
                  <c:v>0.6</c:v>
                </c:pt>
                <c:pt idx="9910">
                  <c:v>0.6</c:v>
                </c:pt>
                <c:pt idx="9911">
                  <c:v>0.6</c:v>
                </c:pt>
                <c:pt idx="9912">
                  <c:v>0.6</c:v>
                </c:pt>
                <c:pt idx="9913">
                  <c:v>0.6</c:v>
                </c:pt>
                <c:pt idx="9914">
                  <c:v>0.6</c:v>
                </c:pt>
                <c:pt idx="9915">
                  <c:v>0.6</c:v>
                </c:pt>
                <c:pt idx="9916">
                  <c:v>0.6</c:v>
                </c:pt>
                <c:pt idx="9917">
                  <c:v>0.6</c:v>
                </c:pt>
                <c:pt idx="9918">
                  <c:v>0.6</c:v>
                </c:pt>
                <c:pt idx="9919">
                  <c:v>0.6</c:v>
                </c:pt>
                <c:pt idx="9920">
                  <c:v>0.6</c:v>
                </c:pt>
                <c:pt idx="9921">
                  <c:v>0.6</c:v>
                </c:pt>
                <c:pt idx="9922">
                  <c:v>0.6</c:v>
                </c:pt>
                <c:pt idx="9923">
                  <c:v>0.6</c:v>
                </c:pt>
                <c:pt idx="9924">
                  <c:v>0.6</c:v>
                </c:pt>
                <c:pt idx="9925">
                  <c:v>0.6</c:v>
                </c:pt>
                <c:pt idx="9926">
                  <c:v>0.6</c:v>
                </c:pt>
                <c:pt idx="9927">
                  <c:v>0.6</c:v>
                </c:pt>
                <c:pt idx="9928">
                  <c:v>0.6</c:v>
                </c:pt>
                <c:pt idx="9929">
                  <c:v>0.6</c:v>
                </c:pt>
                <c:pt idx="9930">
                  <c:v>0.6</c:v>
                </c:pt>
                <c:pt idx="9931">
                  <c:v>0.6</c:v>
                </c:pt>
                <c:pt idx="9932">
                  <c:v>0.6</c:v>
                </c:pt>
                <c:pt idx="9933">
                  <c:v>0.6</c:v>
                </c:pt>
                <c:pt idx="9934">
                  <c:v>0.6</c:v>
                </c:pt>
                <c:pt idx="9935">
                  <c:v>0.6</c:v>
                </c:pt>
                <c:pt idx="9936">
                  <c:v>0.2</c:v>
                </c:pt>
                <c:pt idx="9937">
                  <c:v>0.6</c:v>
                </c:pt>
                <c:pt idx="9938">
                  <c:v>0.6</c:v>
                </c:pt>
                <c:pt idx="9939">
                  <c:v>0.2</c:v>
                </c:pt>
                <c:pt idx="9940">
                  <c:v>0.2</c:v>
                </c:pt>
                <c:pt idx="9941">
                  <c:v>0.2</c:v>
                </c:pt>
                <c:pt idx="9942">
                  <c:v>0.2</c:v>
                </c:pt>
                <c:pt idx="9943">
                  <c:v>0.2</c:v>
                </c:pt>
                <c:pt idx="9944">
                  <c:v>0.2</c:v>
                </c:pt>
                <c:pt idx="9945">
                  <c:v>0.2</c:v>
                </c:pt>
                <c:pt idx="9946">
                  <c:v>0.2</c:v>
                </c:pt>
                <c:pt idx="9947">
                  <c:v>0.2</c:v>
                </c:pt>
                <c:pt idx="9948">
                  <c:v>0.2</c:v>
                </c:pt>
                <c:pt idx="9949">
                  <c:v>0.2</c:v>
                </c:pt>
                <c:pt idx="9950">
                  <c:v>0.2</c:v>
                </c:pt>
                <c:pt idx="9951">
                  <c:v>0.2</c:v>
                </c:pt>
                <c:pt idx="9952">
                  <c:v>0.2</c:v>
                </c:pt>
                <c:pt idx="9953">
                  <c:v>0.2</c:v>
                </c:pt>
                <c:pt idx="9954">
                  <c:v>0.2</c:v>
                </c:pt>
                <c:pt idx="9955">
                  <c:v>0.2</c:v>
                </c:pt>
                <c:pt idx="9956">
                  <c:v>0.2</c:v>
                </c:pt>
                <c:pt idx="9957">
                  <c:v>0.2</c:v>
                </c:pt>
                <c:pt idx="9958">
                  <c:v>0.2</c:v>
                </c:pt>
                <c:pt idx="9959">
                  <c:v>0.2</c:v>
                </c:pt>
                <c:pt idx="9960">
                  <c:v>0.2</c:v>
                </c:pt>
                <c:pt idx="9961">
                  <c:v>0.2</c:v>
                </c:pt>
                <c:pt idx="9962">
                  <c:v>0.2</c:v>
                </c:pt>
                <c:pt idx="9963">
                  <c:v>0.2</c:v>
                </c:pt>
                <c:pt idx="9964">
                  <c:v>0.2</c:v>
                </c:pt>
                <c:pt idx="9965">
                  <c:v>0.2</c:v>
                </c:pt>
                <c:pt idx="9966">
                  <c:v>0.2</c:v>
                </c:pt>
                <c:pt idx="9967">
                  <c:v>0.2</c:v>
                </c:pt>
                <c:pt idx="9968">
                  <c:v>0.2</c:v>
                </c:pt>
                <c:pt idx="9969">
                  <c:v>0.2</c:v>
                </c:pt>
                <c:pt idx="9970">
                  <c:v>0.2</c:v>
                </c:pt>
                <c:pt idx="9971">
                  <c:v>0.2</c:v>
                </c:pt>
                <c:pt idx="9972">
                  <c:v>0.2</c:v>
                </c:pt>
                <c:pt idx="9973">
                  <c:v>0.2</c:v>
                </c:pt>
                <c:pt idx="9974">
                  <c:v>0.2</c:v>
                </c:pt>
                <c:pt idx="9975">
                  <c:v>1</c:v>
                </c:pt>
                <c:pt idx="9976">
                  <c:v>1</c:v>
                </c:pt>
                <c:pt idx="9977">
                  <c:v>1</c:v>
                </c:pt>
                <c:pt idx="9978">
                  <c:v>1</c:v>
                </c:pt>
                <c:pt idx="9979">
                  <c:v>1</c:v>
                </c:pt>
                <c:pt idx="9980">
                  <c:v>1</c:v>
                </c:pt>
                <c:pt idx="9981">
                  <c:v>1</c:v>
                </c:pt>
                <c:pt idx="9982">
                  <c:v>1</c:v>
                </c:pt>
                <c:pt idx="9983">
                  <c:v>1</c:v>
                </c:pt>
                <c:pt idx="9984">
                  <c:v>1</c:v>
                </c:pt>
                <c:pt idx="9985">
                  <c:v>1</c:v>
                </c:pt>
                <c:pt idx="9986">
                  <c:v>1</c:v>
                </c:pt>
                <c:pt idx="9987">
                  <c:v>1</c:v>
                </c:pt>
                <c:pt idx="9988">
                  <c:v>1</c:v>
                </c:pt>
                <c:pt idx="9989">
                  <c:v>1</c:v>
                </c:pt>
                <c:pt idx="9990">
                  <c:v>1</c:v>
                </c:pt>
                <c:pt idx="9991">
                  <c:v>1</c:v>
                </c:pt>
                <c:pt idx="9992">
                  <c:v>1</c:v>
                </c:pt>
                <c:pt idx="9993">
                  <c:v>1</c:v>
                </c:pt>
                <c:pt idx="9994">
                  <c:v>1</c:v>
                </c:pt>
                <c:pt idx="9995">
                  <c:v>1</c:v>
                </c:pt>
                <c:pt idx="9996">
                  <c:v>1</c:v>
                </c:pt>
                <c:pt idx="9997">
                  <c:v>1</c:v>
                </c:pt>
                <c:pt idx="9998">
                  <c:v>1</c:v>
                </c:pt>
                <c:pt idx="9999">
                  <c:v>1</c:v>
                </c:pt>
                <c:pt idx="10000">
                  <c:v>1</c:v>
                </c:pt>
                <c:pt idx="10001">
                  <c:v>1</c:v>
                </c:pt>
                <c:pt idx="10002">
                  <c:v>1</c:v>
                </c:pt>
                <c:pt idx="10003">
                  <c:v>1</c:v>
                </c:pt>
                <c:pt idx="10004">
                  <c:v>1</c:v>
                </c:pt>
                <c:pt idx="10005">
                  <c:v>1</c:v>
                </c:pt>
                <c:pt idx="10006">
                  <c:v>1</c:v>
                </c:pt>
                <c:pt idx="10007">
                  <c:v>1</c:v>
                </c:pt>
                <c:pt idx="10008">
                  <c:v>1</c:v>
                </c:pt>
                <c:pt idx="10009">
                  <c:v>1</c:v>
                </c:pt>
                <c:pt idx="10010">
                  <c:v>1</c:v>
                </c:pt>
                <c:pt idx="10011">
                  <c:v>1</c:v>
                </c:pt>
                <c:pt idx="10012">
                  <c:v>1</c:v>
                </c:pt>
                <c:pt idx="10013">
                  <c:v>1</c:v>
                </c:pt>
                <c:pt idx="10014">
                  <c:v>1</c:v>
                </c:pt>
                <c:pt idx="10015">
                  <c:v>1</c:v>
                </c:pt>
                <c:pt idx="10016">
                  <c:v>1</c:v>
                </c:pt>
                <c:pt idx="10017">
                  <c:v>1</c:v>
                </c:pt>
                <c:pt idx="10018">
                  <c:v>1</c:v>
                </c:pt>
                <c:pt idx="10019">
                  <c:v>1</c:v>
                </c:pt>
                <c:pt idx="10020">
                  <c:v>1</c:v>
                </c:pt>
                <c:pt idx="10021">
                  <c:v>1</c:v>
                </c:pt>
                <c:pt idx="10022">
                  <c:v>1</c:v>
                </c:pt>
                <c:pt idx="10023">
                  <c:v>1</c:v>
                </c:pt>
                <c:pt idx="10024">
                  <c:v>0.6</c:v>
                </c:pt>
                <c:pt idx="10025">
                  <c:v>0.6</c:v>
                </c:pt>
                <c:pt idx="10026">
                  <c:v>0.6</c:v>
                </c:pt>
                <c:pt idx="10027">
                  <c:v>0.6</c:v>
                </c:pt>
                <c:pt idx="10028">
                  <c:v>0.6</c:v>
                </c:pt>
                <c:pt idx="10029">
                  <c:v>0.6</c:v>
                </c:pt>
                <c:pt idx="10030">
                  <c:v>0.6</c:v>
                </c:pt>
                <c:pt idx="10031">
                  <c:v>0.6</c:v>
                </c:pt>
                <c:pt idx="10032">
                  <c:v>0.6</c:v>
                </c:pt>
                <c:pt idx="10033">
                  <c:v>0.6</c:v>
                </c:pt>
                <c:pt idx="10034">
                  <c:v>0.6</c:v>
                </c:pt>
                <c:pt idx="10035">
                  <c:v>0.6</c:v>
                </c:pt>
                <c:pt idx="10036">
                  <c:v>0.6</c:v>
                </c:pt>
                <c:pt idx="10037">
                  <c:v>0.2</c:v>
                </c:pt>
                <c:pt idx="10038">
                  <c:v>0.6</c:v>
                </c:pt>
                <c:pt idx="10039">
                  <c:v>0.6</c:v>
                </c:pt>
                <c:pt idx="10040">
                  <c:v>0.2</c:v>
                </c:pt>
                <c:pt idx="10041">
                  <c:v>0.6</c:v>
                </c:pt>
                <c:pt idx="10042">
                  <c:v>0.6</c:v>
                </c:pt>
                <c:pt idx="10043">
                  <c:v>0.6</c:v>
                </c:pt>
                <c:pt idx="10044">
                  <c:v>0.2</c:v>
                </c:pt>
                <c:pt idx="10045">
                  <c:v>0.6</c:v>
                </c:pt>
                <c:pt idx="10046">
                  <c:v>1</c:v>
                </c:pt>
                <c:pt idx="10047">
                  <c:v>1</c:v>
                </c:pt>
                <c:pt idx="10048">
                  <c:v>1</c:v>
                </c:pt>
                <c:pt idx="10049">
                  <c:v>0.6</c:v>
                </c:pt>
                <c:pt idx="10050">
                  <c:v>0.6</c:v>
                </c:pt>
                <c:pt idx="10051">
                  <c:v>0.6</c:v>
                </c:pt>
                <c:pt idx="10052">
                  <c:v>0.6</c:v>
                </c:pt>
                <c:pt idx="10053">
                  <c:v>0.6</c:v>
                </c:pt>
                <c:pt idx="10054">
                  <c:v>0.6</c:v>
                </c:pt>
                <c:pt idx="10055">
                  <c:v>0.6</c:v>
                </c:pt>
                <c:pt idx="10056">
                  <c:v>0.6</c:v>
                </c:pt>
              </c:numCache>
            </c:numRef>
          </c:xVal>
          <c:yVal>
            <c:numRef>
              <c:f>'SCATTER-PLOT-AGAINST-MSRP'!$AM$2:$AM$10058</c:f>
              <c:numCache>
                <c:formatCode>General</c:formatCode>
                <c:ptCount val="10057"/>
                <c:pt idx="0">
                  <c:v>0.12225761772853186</c:v>
                </c:pt>
                <c:pt idx="1">
                  <c:v>0.10706371191135734</c:v>
                </c:pt>
                <c:pt idx="2">
                  <c:v>9.5152354570637115E-2</c:v>
                </c:pt>
                <c:pt idx="3">
                  <c:v>7.6038781163434904E-2</c:v>
                </c:pt>
                <c:pt idx="4">
                  <c:v>9.0027700831024932E-2</c:v>
                </c:pt>
                <c:pt idx="5">
                  <c:v>8.088642659279778E-2</c:v>
                </c:pt>
                <c:pt idx="6">
                  <c:v>0.11662049861495845</c:v>
                </c:pt>
                <c:pt idx="7">
                  <c:v>0.10332409972299168</c:v>
                </c:pt>
                <c:pt idx="8">
                  <c:v>9.6675900277008314E-2</c:v>
                </c:pt>
                <c:pt idx="9">
                  <c:v>9.7506925207756237E-2</c:v>
                </c:pt>
                <c:pt idx="10">
                  <c:v>0.10415512465373961</c:v>
                </c:pt>
                <c:pt idx="11">
                  <c:v>8.1717451523545703E-2</c:v>
                </c:pt>
                <c:pt idx="12">
                  <c:v>0.11745152354570637</c:v>
                </c:pt>
                <c:pt idx="13">
                  <c:v>9.7506925207756237E-2</c:v>
                </c:pt>
                <c:pt idx="14">
                  <c:v>8.1717451523545703E-2</c:v>
                </c:pt>
                <c:pt idx="15">
                  <c:v>0.12811634349030471</c:v>
                </c:pt>
                <c:pt idx="16">
                  <c:v>0.11509695290858726</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7.0623268698060945E-2</c:v>
                </c:pt>
                <c:pt idx="33">
                  <c:v>6.3698060941828255E-2</c:v>
                </c:pt>
                <c:pt idx="34">
                  <c:v>7.2562326869806099E-2</c:v>
                </c:pt>
                <c:pt idx="35">
                  <c:v>0</c:v>
                </c:pt>
                <c:pt idx="36">
                  <c:v>0</c:v>
                </c:pt>
                <c:pt idx="37">
                  <c:v>0</c:v>
                </c:pt>
                <c:pt idx="38">
                  <c:v>0</c:v>
                </c:pt>
                <c:pt idx="39">
                  <c:v>0</c:v>
                </c:pt>
                <c:pt idx="40">
                  <c:v>0</c:v>
                </c:pt>
                <c:pt idx="41">
                  <c:v>8.5457063711911363E-2</c:v>
                </c:pt>
                <c:pt idx="42">
                  <c:v>0.10152354570637119</c:v>
                </c:pt>
                <c:pt idx="43">
                  <c:v>0.12950138504155126</c:v>
                </c:pt>
                <c:pt idx="44">
                  <c:v>9.0997229916897501E-2</c:v>
                </c:pt>
                <c:pt idx="45">
                  <c:v>0.10706371191135734</c:v>
                </c:pt>
                <c:pt idx="46">
                  <c:v>0.11675900277008311</c:v>
                </c:pt>
                <c:pt idx="47">
                  <c:v>8.5457063711911363E-2</c:v>
                </c:pt>
                <c:pt idx="48">
                  <c:v>0.12229916897506925</c:v>
                </c:pt>
                <c:pt idx="49">
                  <c:v>0.13504155124653738</c:v>
                </c:pt>
                <c:pt idx="50">
                  <c:v>0.12313019390581717</c:v>
                </c:pt>
                <c:pt idx="51">
                  <c:v>0.13033240997229917</c:v>
                </c:pt>
                <c:pt idx="52">
                  <c:v>0.13587257617728532</c:v>
                </c:pt>
                <c:pt idx="53">
                  <c:v>0.11759002770083103</c:v>
                </c:pt>
                <c:pt idx="54">
                  <c:v>0.10235457063711911</c:v>
                </c:pt>
                <c:pt idx="55">
                  <c:v>8.6288088642659286E-2</c:v>
                </c:pt>
                <c:pt idx="56">
                  <c:v>9.1828254847645424E-2</c:v>
                </c:pt>
                <c:pt idx="57">
                  <c:v>0.10789473684210527</c:v>
                </c:pt>
                <c:pt idx="58">
                  <c:v>0</c:v>
                </c:pt>
                <c:pt idx="59">
                  <c:v>0</c:v>
                </c:pt>
                <c:pt idx="60">
                  <c:v>0</c:v>
                </c:pt>
                <c:pt idx="61">
                  <c:v>0</c:v>
                </c:pt>
                <c:pt idx="62">
                  <c:v>0</c:v>
                </c:pt>
                <c:pt idx="63">
                  <c:v>0</c:v>
                </c:pt>
                <c:pt idx="64">
                  <c:v>6.4182825484764547E-2</c:v>
                </c:pt>
                <c:pt idx="65">
                  <c:v>6.0803324099722993E-2</c:v>
                </c:pt>
                <c:pt idx="66">
                  <c:v>7.5817174515235453E-2</c:v>
                </c:pt>
                <c:pt idx="67">
                  <c:v>5.5387811634349034E-2</c:v>
                </c:pt>
                <c:pt idx="68">
                  <c:v>6.8213296398891968E-2</c:v>
                </c:pt>
                <c:pt idx="69">
                  <c:v>7.9847645429362887E-2</c:v>
                </c:pt>
                <c:pt idx="70">
                  <c:v>5.5387811634349034E-2</c:v>
                </c:pt>
                <c:pt idx="71">
                  <c:v>7.1454293628808868E-2</c:v>
                </c:pt>
                <c:pt idx="72">
                  <c:v>8.2506925207756238E-2</c:v>
                </c:pt>
                <c:pt idx="73">
                  <c:v>7.7299168975069249E-2</c:v>
                </c:pt>
                <c:pt idx="74">
                  <c:v>5.6759002770083104E-2</c:v>
                </c:pt>
                <c:pt idx="75">
                  <c:v>7.0831024930747916E-2</c:v>
                </c:pt>
                <c:pt idx="76">
                  <c:v>6.5623268698060941E-2</c:v>
                </c:pt>
                <c:pt idx="77">
                  <c:v>6.229916897506925E-2</c:v>
                </c:pt>
                <c:pt idx="78">
                  <c:v>7.7299168975069249E-2</c:v>
                </c:pt>
                <c:pt idx="79">
                  <c:v>8.2506925207756238E-2</c:v>
                </c:pt>
                <c:pt idx="80">
                  <c:v>6.837950138504155E-2</c:v>
                </c:pt>
                <c:pt idx="81">
                  <c:v>5.6759002770083104E-2</c:v>
                </c:pt>
                <c:pt idx="82">
                  <c:v>6.5623268698060941E-2</c:v>
                </c:pt>
                <c:pt idx="83">
                  <c:v>8.0055401662049858E-2</c:v>
                </c:pt>
                <c:pt idx="84">
                  <c:v>7.1454293628808868E-2</c:v>
                </c:pt>
                <c:pt idx="85">
                  <c:v>5.5387811634349034E-2</c:v>
                </c:pt>
                <c:pt idx="86">
                  <c:v>6.229916897506925E-2</c:v>
                </c:pt>
                <c:pt idx="87">
                  <c:v>0</c:v>
                </c:pt>
                <c:pt idx="88">
                  <c:v>0</c:v>
                </c:pt>
                <c:pt idx="89">
                  <c:v>0</c:v>
                </c:pt>
                <c:pt idx="90">
                  <c:v>0</c:v>
                </c:pt>
                <c:pt idx="91">
                  <c:v>0</c:v>
                </c:pt>
                <c:pt idx="92">
                  <c:v>0</c:v>
                </c:pt>
                <c:pt idx="93">
                  <c:v>0</c:v>
                </c:pt>
                <c:pt idx="94">
                  <c:v>0</c:v>
                </c:pt>
                <c:pt idx="95">
                  <c:v>2.0221606648199446E-4</c:v>
                </c:pt>
                <c:pt idx="96">
                  <c:v>4.7451523545706375E-3</c:v>
                </c:pt>
                <c:pt idx="97">
                  <c:v>4.2105263157894736E-3</c:v>
                </c:pt>
                <c:pt idx="98">
                  <c:v>5.2908587257617726E-3</c:v>
                </c:pt>
                <c:pt idx="99">
                  <c:v>6.0443213296398892E-3</c:v>
                </c:pt>
                <c:pt idx="100">
                  <c:v>5.8365650969529085E-3</c:v>
                </c:pt>
                <c:pt idx="101">
                  <c:v>6.3684210526315788E-3</c:v>
                </c:pt>
                <c:pt idx="102">
                  <c:v>7.4598337950138507E-3</c:v>
                </c:pt>
                <c:pt idx="103">
                  <c:v>5.8365650969529085E-3</c:v>
                </c:pt>
                <c:pt idx="104">
                  <c:v>0</c:v>
                </c:pt>
                <c:pt idx="105">
                  <c:v>0</c:v>
                </c:pt>
                <c:pt idx="106">
                  <c:v>0</c:v>
                </c:pt>
                <c:pt idx="107">
                  <c:v>0</c:v>
                </c:pt>
                <c:pt idx="108">
                  <c:v>0</c:v>
                </c:pt>
                <c:pt idx="109">
                  <c:v>0</c:v>
                </c:pt>
                <c:pt idx="110">
                  <c:v>0</c:v>
                </c:pt>
                <c:pt idx="111">
                  <c:v>0</c:v>
                </c:pt>
                <c:pt idx="112">
                  <c:v>3.8836565096952907E-2</c:v>
                </c:pt>
                <c:pt idx="113">
                  <c:v>3.4709141274238228E-2</c:v>
                </c:pt>
                <c:pt idx="114">
                  <c:v>4.1163434903047094E-2</c:v>
                </c:pt>
                <c:pt idx="115">
                  <c:v>3.7036011080332408E-2</c:v>
                </c:pt>
                <c:pt idx="116">
                  <c:v>4.1689750692520774E-2</c:v>
                </c:pt>
                <c:pt idx="117">
                  <c:v>3.7562326869806095E-2</c:v>
                </c:pt>
                <c:pt idx="118">
                  <c:v>3.9362880886426595E-2</c:v>
                </c:pt>
                <c:pt idx="119">
                  <c:v>3.5235457063711909E-2</c:v>
                </c:pt>
                <c:pt idx="120">
                  <c:v>4.1689750692520774E-2</c:v>
                </c:pt>
                <c:pt idx="121">
                  <c:v>3.7562326869806095E-2</c:v>
                </c:pt>
                <c:pt idx="122">
                  <c:v>3.9362880886426595E-2</c:v>
                </c:pt>
                <c:pt idx="123">
                  <c:v>3.5235457063711909E-2</c:v>
                </c:pt>
                <c:pt idx="124">
                  <c:v>0.12534626038781163</c:v>
                </c:pt>
                <c:pt idx="125">
                  <c:v>0.11038781163434903</c:v>
                </c:pt>
                <c:pt idx="126">
                  <c:v>0.11038781163434903</c:v>
                </c:pt>
                <c:pt idx="127">
                  <c:v>0.11357340720221606</c:v>
                </c:pt>
                <c:pt idx="128">
                  <c:v>0.13074792243767314</c:v>
                </c:pt>
                <c:pt idx="129">
                  <c:v>0.13199445983379501</c:v>
                </c:pt>
                <c:pt idx="130">
                  <c:v>0.11620498614958449</c:v>
                </c:pt>
                <c:pt idx="131">
                  <c:v>0.11066481994459834</c:v>
                </c:pt>
                <c:pt idx="132">
                  <c:v>0.13337950138504154</c:v>
                </c:pt>
                <c:pt idx="133">
                  <c:v>9.833795013850416E-2</c:v>
                </c:pt>
                <c:pt idx="134">
                  <c:v>0.11565096952908588</c:v>
                </c:pt>
                <c:pt idx="135">
                  <c:v>0.1038781163434903</c:v>
                </c:pt>
                <c:pt idx="136">
                  <c:v>0.1038781163434903</c:v>
                </c:pt>
                <c:pt idx="137">
                  <c:v>9.1274238227146809E-2</c:v>
                </c:pt>
                <c:pt idx="138">
                  <c:v>0.12119113573407202</c:v>
                </c:pt>
                <c:pt idx="139">
                  <c:v>9.833795013850416E-2</c:v>
                </c:pt>
                <c:pt idx="140">
                  <c:v>8.5734072022160671E-2</c:v>
                </c:pt>
                <c:pt idx="141">
                  <c:v>0.11038781163434903</c:v>
                </c:pt>
                <c:pt idx="142">
                  <c:v>0.12686980609418283</c:v>
                </c:pt>
                <c:pt idx="143">
                  <c:v>0.10069252077562327</c:v>
                </c:pt>
                <c:pt idx="144">
                  <c:v>0.10623268698060942</c:v>
                </c:pt>
                <c:pt idx="145">
                  <c:v>0.10069252077562327</c:v>
                </c:pt>
                <c:pt idx="146">
                  <c:v>0.11260387811634349</c:v>
                </c:pt>
                <c:pt idx="147">
                  <c:v>8.6288088642659286E-2</c:v>
                </c:pt>
                <c:pt idx="148">
                  <c:v>9.1828254847645424E-2</c:v>
                </c:pt>
                <c:pt idx="149">
                  <c:v>0.11675900277008311</c:v>
                </c:pt>
                <c:pt idx="150">
                  <c:v>0.12132963988919668</c:v>
                </c:pt>
                <c:pt idx="151">
                  <c:v>0.1018005540166205</c:v>
                </c:pt>
                <c:pt idx="152">
                  <c:v>9.2659279778393347E-2</c:v>
                </c:pt>
                <c:pt idx="153">
                  <c:v>8.7119113573407209E-2</c:v>
                </c:pt>
                <c:pt idx="154">
                  <c:v>0.10734072022160665</c:v>
                </c:pt>
                <c:pt idx="155">
                  <c:v>0.11149584487534626</c:v>
                </c:pt>
                <c:pt idx="156">
                  <c:v>0.11343490304709142</c:v>
                </c:pt>
                <c:pt idx="157">
                  <c:v>0.13268698060941828</c:v>
                </c:pt>
                <c:pt idx="158">
                  <c:v>0.12714681440443212</c:v>
                </c:pt>
                <c:pt idx="159">
                  <c:v>0.11759002770083103</c:v>
                </c:pt>
                <c:pt idx="160">
                  <c:v>6.4265927977839334E-4</c:v>
                </c:pt>
                <c:pt idx="161">
                  <c:v>0</c:v>
                </c:pt>
                <c:pt idx="162">
                  <c:v>0</c:v>
                </c:pt>
                <c:pt idx="163">
                  <c:v>2.9085872576177285E-4</c:v>
                </c:pt>
                <c:pt idx="164">
                  <c:v>5.5124653739612188E-4</c:v>
                </c:pt>
                <c:pt idx="165">
                  <c:v>0</c:v>
                </c:pt>
                <c:pt idx="166">
                  <c:v>3.4349030470914128E-4</c:v>
                </c:pt>
                <c:pt idx="167">
                  <c:v>4.2991689750692518E-3</c:v>
                </c:pt>
                <c:pt idx="168">
                  <c:v>4.9584487534626038E-4</c:v>
                </c:pt>
                <c:pt idx="169">
                  <c:v>0</c:v>
                </c:pt>
                <c:pt idx="170">
                  <c:v>0</c:v>
                </c:pt>
                <c:pt idx="171">
                  <c:v>1.0443213296398891E-3</c:v>
                </c:pt>
                <c:pt idx="172">
                  <c:v>5.0249307479224379E-3</c:v>
                </c:pt>
                <c:pt idx="173">
                  <c:v>5.7340720221606644E-4</c:v>
                </c:pt>
                <c:pt idx="174">
                  <c:v>0</c:v>
                </c:pt>
                <c:pt idx="175">
                  <c:v>6.8698060941828256E-4</c:v>
                </c:pt>
                <c:pt idx="176">
                  <c:v>1.8005540166204985E-4</c:v>
                </c:pt>
                <c:pt idx="177">
                  <c:v>1.5152354570637119E-3</c:v>
                </c:pt>
                <c:pt idx="178">
                  <c:v>7.8116343490304714E-4</c:v>
                </c:pt>
                <c:pt idx="179">
                  <c:v>0</c:v>
                </c:pt>
                <c:pt idx="180">
                  <c:v>1.5069252077562327E-3</c:v>
                </c:pt>
                <c:pt idx="181">
                  <c:v>1.0997229916897507E-3</c:v>
                </c:pt>
                <c:pt idx="182">
                  <c:v>0</c:v>
                </c:pt>
                <c:pt idx="183">
                  <c:v>6.0221606648199442E-3</c:v>
                </c:pt>
                <c:pt idx="184">
                  <c:v>5.1800554016620494E-4</c:v>
                </c:pt>
                <c:pt idx="185">
                  <c:v>2.0193905817174514E-3</c:v>
                </c:pt>
                <c:pt idx="186">
                  <c:v>1.1994459833795015E-3</c:v>
                </c:pt>
                <c:pt idx="187">
                  <c:v>6.8421052631578944E-4</c:v>
                </c:pt>
                <c:pt idx="188">
                  <c:v>1.4958448753462604E-3</c:v>
                </c:pt>
                <c:pt idx="189">
                  <c:v>5.376731301939058E-3</c:v>
                </c:pt>
                <c:pt idx="190">
                  <c:v>3.5872576177285319E-3</c:v>
                </c:pt>
                <c:pt idx="191">
                  <c:v>1.1102493074792243E-2</c:v>
                </c:pt>
                <c:pt idx="192">
                  <c:v>1.3047091412742382E-2</c:v>
                </c:pt>
                <c:pt idx="193">
                  <c:v>4.7119113573407204E-3</c:v>
                </c:pt>
                <c:pt idx="194">
                  <c:v>7.398891966759003E-3</c:v>
                </c:pt>
                <c:pt idx="195">
                  <c:v>9.1578947368421044E-3</c:v>
                </c:pt>
                <c:pt idx="196">
                  <c:v>1.5512465373961219E-2</c:v>
                </c:pt>
                <c:pt idx="197">
                  <c:v>5.7894736842105266E-3</c:v>
                </c:pt>
                <c:pt idx="198">
                  <c:v>9.8531855955678677E-2</c:v>
                </c:pt>
                <c:pt idx="199">
                  <c:v>8.2257617728531851E-2</c:v>
                </c:pt>
                <c:pt idx="200">
                  <c:v>9.9916897506925215E-2</c:v>
                </c:pt>
                <c:pt idx="201">
                  <c:v>0.11882271468144044</c:v>
                </c:pt>
                <c:pt idx="202">
                  <c:v>9.1606648199445986E-2</c:v>
                </c:pt>
                <c:pt idx="203">
                  <c:v>0.11189750692520775</c:v>
                </c:pt>
                <c:pt idx="204">
                  <c:v>8.9182825484764541E-2</c:v>
                </c:pt>
                <c:pt idx="205">
                  <c:v>0.10684210526315789</c:v>
                </c:pt>
                <c:pt idx="206">
                  <c:v>9.9986149584487538E-2</c:v>
                </c:pt>
                <c:pt idx="207">
                  <c:v>9.3060941828254848E-2</c:v>
                </c:pt>
                <c:pt idx="208">
                  <c:v>0.1196398891966759</c:v>
                </c:pt>
                <c:pt idx="209">
                  <c:v>8.3822714681440438E-2</c:v>
                </c:pt>
                <c:pt idx="210">
                  <c:v>9.9044321329639889E-2</c:v>
                </c:pt>
                <c:pt idx="211">
                  <c:v>0.10818559556786704</c:v>
                </c:pt>
                <c:pt idx="212">
                  <c:v>9.4432132963988918E-2</c:v>
                </c:pt>
                <c:pt idx="213">
                  <c:v>0.11271468144044321</c:v>
                </c:pt>
                <c:pt idx="214">
                  <c:v>0.10126038781163435</c:v>
                </c:pt>
                <c:pt idx="215">
                  <c:v>9.2119113573407199E-2</c:v>
                </c:pt>
                <c:pt idx="216">
                  <c:v>0.10135734072022161</c:v>
                </c:pt>
                <c:pt idx="217">
                  <c:v>9.0747922437673129E-2</c:v>
                </c:pt>
                <c:pt idx="218">
                  <c:v>0.10840720221606648</c:v>
                </c:pt>
                <c:pt idx="219">
                  <c:v>0.11986149584487535</c:v>
                </c:pt>
                <c:pt idx="220">
                  <c:v>0.10157894736842105</c:v>
                </c:pt>
                <c:pt idx="221">
                  <c:v>0.10148199445983379</c:v>
                </c:pt>
                <c:pt idx="222">
                  <c:v>9.465373961218837E-2</c:v>
                </c:pt>
                <c:pt idx="223">
                  <c:v>0.10020775623268698</c:v>
                </c:pt>
                <c:pt idx="224">
                  <c:v>8.404432132963989E-2</c:v>
                </c:pt>
                <c:pt idx="225">
                  <c:v>0.11293628808864266</c:v>
                </c:pt>
                <c:pt idx="226">
                  <c:v>9.096952908587258E-2</c:v>
                </c:pt>
                <c:pt idx="227">
                  <c:v>9.3282548476454299E-2</c:v>
                </c:pt>
                <c:pt idx="228">
                  <c:v>8.3282548476454291E-2</c:v>
                </c:pt>
                <c:pt idx="229">
                  <c:v>7.3518005540166201E-2</c:v>
                </c:pt>
                <c:pt idx="230">
                  <c:v>8.3975069252077567E-2</c:v>
                </c:pt>
                <c:pt idx="231">
                  <c:v>7.4473684210526317E-2</c:v>
                </c:pt>
                <c:pt idx="232">
                  <c:v>7.530470914127424E-2</c:v>
                </c:pt>
                <c:pt idx="233">
                  <c:v>8.4806094182825489E-2</c:v>
                </c:pt>
                <c:pt idx="234">
                  <c:v>2.3462603878116346E-3</c:v>
                </c:pt>
                <c:pt idx="235">
                  <c:v>1.3518005540166206E-3</c:v>
                </c:pt>
                <c:pt idx="236">
                  <c:v>1.8919667590027701E-3</c:v>
                </c:pt>
                <c:pt idx="237">
                  <c:v>1.5318559556786705E-3</c:v>
                </c:pt>
                <c:pt idx="238">
                  <c:v>2.9058171745152354E-3</c:v>
                </c:pt>
                <c:pt idx="239">
                  <c:v>2.1440443213296399E-3</c:v>
                </c:pt>
                <c:pt idx="240">
                  <c:v>1.9445983379501384E-3</c:v>
                </c:pt>
                <c:pt idx="241">
                  <c:v>3.0498614958448752E-3</c:v>
                </c:pt>
                <c:pt idx="242">
                  <c:v>4.182825484764543E-3</c:v>
                </c:pt>
                <c:pt idx="243">
                  <c:v>3.0664819944598337E-3</c:v>
                </c:pt>
                <c:pt idx="244">
                  <c:v>4.4986149584487533E-3</c:v>
                </c:pt>
                <c:pt idx="245">
                  <c:v>3.2825484764542937E-3</c:v>
                </c:pt>
                <c:pt idx="246">
                  <c:v>0</c:v>
                </c:pt>
                <c:pt idx="247">
                  <c:v>0</c:v>
                </c:pt>
                <c:pt idx="248">
                  <c:v>0</c:v>
                </c:pt>
                <c:pt idx="249">
                  <c:v>0</c:v>
                </c:pt>
                <c:pt idx="250">
                  <c:v>0</c:v>
                </c:pt>
                <c:pt idx="251">
                  <c:v>3.9889196675900278E-4</c:v>
                </c:pt>
                <c:pt idx="252">
                  <c:v>2.7146814404432131E-4</c:v>
                </c:pt>
                <c:pt idx="253">
                  <c:v>4.9307479224376736E-4</c:v>
                </c:pt>
                <c:pt idx="254">
                  <c:v>8.6149584487534622E-4</c:v>
                </c:pt>
                <c:pt idx="255">
                  <c:v>9.5706371191135731E-2</c:v>
                </c:pt>
                <c:pt idx="256">
                  <c:v>0.10872576177285319</c:v>
                </c:pt>
                <c:pt idx="257">
                  <c:v>7.9224376731301935E-2</c:v>
                </c:pt>
                <c:pt idx="258">
                  <c:v>9.7229916897506929E-2</c:v>
                </c:pt>
                <c:pt idx="259">
                  <c:v>7.1745152354570643E-2</c:v>
                </c:pt>
                <c:pt idx="260">
                  <c:v>8.5041551246537395E-2</c:v>
                </c:pt>
                <c:pt idx="261">
                  <c:v>0.10595567867036011</c:v>
                </c:pt>
                <c:pt idx="262">
                  <c:v>9.2936288088642655E-2</c:v>
                </c:pt>
                <c:pt idx="263">
                  <c:v>9.4459833795013853E-2</c:v>
                </c:pt>
                <c:pt idx="264">
                  <c:v>8.6426592797783933E-2</c:v>
                </c:pt>
                <c:pt idx="265">
                  <c:v>9.944598337950139E-2</c:v>
                </c:pt>
                <c:pt idx="266">
                  <c:v>7.6454293628808859E-2</c:v>
                </c:pt>
                <c:pt idx="267">
                  <c:v>9.9916897506925215E-2</c:v>
                </c:pt>
                <c:pt idx="268">
                  <c:v>0.10221606648199447</c:v>
                </c:pt>
                <c:pt idx="269">
                  <c:v>8.8199445983379504E-2</c:v>
                </c:pt>
                <c:pt idx="270">
                  <c:v>0.10146814404432133</c:v>
                </c:pt>
                <c:pt idx="271">
                  <c:v>0.10423822714681441</c:v>
                </c:pt>
                <c:pt idx="272">
                  <c:v>9.9002770083102487E-2</c:v>
                </c:pt>
                <c:pt idx="273">
                  <c:v>0.11074792243767313</c:v>
                </c:pt>
                <c:pt idx="274">
                  <c:v>9.4958448753462599E-2</c:v>
                </c:pt>
                <c:pt idx="275">
                  <c:v>9.6232686980609425E-2</c:v>
                </c:pt>
                <c:pt idx="276">
                  <c:v>0.10797783933518006</c:v>
                </c:pt>
                <c:pt idx="277">
                  <c:v>0.10160664819944598</c:v>
                </c:pt>
                <c:pt idx="278">
                  <c:v>7.343490304709141E-2</c:v>
                </c:pt>
                <c:pt idx="279">
                  <c:v>7.8144044321329639E-2</c:v>
                </c:pt>
                <c:pt idx="280">
                  <c:v>8.0914127423822715E-2</c:v>
                </c:pt>
                <c:pt idx="281">
                  <c:v>8.6814404432132966E-2</c:v>
                </c:pt>
                <c:pt idx="282">
                  <c:v>9.7728531855955675E-2</c:v>
                </c:pt>
                <c:pt idx="283">
                  <c:v>0.10961218836565097</c:v>
                </c:pt>
                <c:pt idx="284">
                  <c:v>9.6592797783933523E-2</c:v>
                </c:pt>
                <c:pt idx="285">
                  <c:v>0.11238227146814404</c:v>
                </c:pt>
                <c:pt idx="286">
                  <c:v>9.9362880886426599E-2</c:v>
                </c:pt>
                <c:pt idx="287">
                  <c:v>0.10310249307479225</c:v>
                </c:pt>
                <c:pt idx="288">
                  <c:v>0.10587257617728532</c:v>
                </c:pt>
                <c:pt idx="289">
                  <c:v>0.43996952908587256</c:v>
                </c:pt>
                <c:pt idx="290">
                  <c:v>0.38397506925207758</c:v>
                </c:pt>
                <c:pt idx="291">
                  <c:v>0.41189473684210526</c:v>
                </c:pt>
                <c:pt idx="292">
                  <c:v>0.46767036011080332</c:v>
                </c:pt>
                <c:pt idx="293">
                  <c:v>0.45425484764542934</c:v>
                </c:pt>
                <c:pt idx="294">
                  <c:v>0.42130193905817176</c:v>
                </c:pt>
                <c:pt idx="295">
                  <c:v>0.39296398891966761</c:v>
                </c:pt>
                <c:pt idx="296">
                  <c:v>0.48278947368421055</c:v>
                </c:pt>
                <c:pt idx="297">
                  <c:v>0.43148753462603878</c:v>
                </c:pt>
                <c:pt idx="298">
                  <c:v>0.51280886426592798</c:v>
                </c:pt>
                <c:pt idx="299">
                  <c:v>0.40258171745152355</c:v>
                </c:pt>
                <c:pt idx="300">
                  <c:v>0.46509695290858727</c:v>
                </c:pt>
                <c:pt idx="301">
                  <c:v>0.49420498614958447</c:v>
                </c:pt>
                <c:pt idx="302">
                  <c:v>0.12407202216066482</c:v>
                </c:pt>
                <c:pt idx="303">
                  <c:v>0.12770083102493074</c:v>
                </c:pt>
                <c:pt idx="304">
                  <c:v>7.7534626038781168E-2</c:v>
                </c:pt>
                <c:pt idx="305">
                  <c:v>0.11030470914127424</c:v>
                </c:pt>
                <c:pt idx="306">
                  <c:v>8.1135734072022167E-2</c:v>
                </c:pt>
                <c:pt idx="307">
                  <c:v>9.1052631578947371E-2</c:v>
                </c:pt>
                <c:pt idx="308">
                  <c:v>8.7451523545706372E-2</c:v>
                </c:pt>
                <c:pt idx="309">
                  <c:v>0.12346260387811635</c:v>
                </c:pt>
                <c:pt idx="310">
                  <c:v>9.9639889196675907E-2</c:v>
                </c:pt>
                <c:pt idx="311">
                  <c:v>9.7146814404432139E-2</c:v>
                </c:pt>
                <c:pt idx="312">
                  <c:v>0.13130193905817175</c:v>
                </c:pt>
                <c:pt idx="313">
                  <c:v>0.11986149584487535</c:v>
                </c:pt>
                <c:pt idx="314">
                  <c:v>0.10324099722991689</c:v>
                </c:pt>
                <c:pt idx="315">
                  <c:v>0.12047091412742382</c:v>
                </c:pt>
                <c:pt idx="316">
                  <c:v>0.11077562326869807</c:v>
                </c:pt>
                <c:pt idx="317">
                  <c:v>0.10074792243767312</c:v>
                </c:pt>
                <c:pt idx="318">
                  <c:v>0.11437673130193905</c:v>
                </c:pt>
                <c:pt idx="319">
                  <c:v>0.11030470914127424</c:v>
                </c:pt>
                <c:pt idx="320">
                  <c:v>0.12770083102493074</c:v>
                </c:pt>
                <c:pt idx="321">
                  <c:v>0.11437673130193905</c:v>
                </c:pt>
                <c:pt idx="322">
                  <c:v>0.10324099722991689</c:v>
                </c:pt>
                <c:pt idx="323">
                  <c:v>9.1052631578947371E-2</c:v>
                </c:pt>
                <c:pt idx="324">
                  <c:v>0.11077562326869807</c:v>
                </c:pt>
                <c:pt idx="325">
                  <c:v>0.10074792243767312</c:v>
                </c:pt>
                <c:pt idx="326">
                  <c:v>0.11986149584487535</c:v>
                </c:pt>
                <c:pt idx="327">
                  <c:v>0.12047091412742382</c:v>
                </c:pt>
                <c:pt idx="328">
                  <c:v>7.7534626038781168E-2</c:v>
                </c:pt>
                <c:pt idx="329">
                  <c:v>0.12346260387811635</c:v>
                </c:pt>
                <c:pt idx="330">
                  <c:v>0.12407202216066482</c:v>
                </c:pt>
                <c:pt idx="331">
                  <c:v>0.13130193905817175</c:v>
                </c:pt>
                <c:pt idx="332">
                  <c:v>9.7146814404432139E-2</c:v>
                </c:pt>
                <c:pt idx="333">
                  <c:v>8.1135734072022167E-2</c:v>
                </c:pt>
                <c:pt idx="334">
                  <c:v>9.9639889196675907E-2</c:v>
                </c:pt>
                <c:pt idx="335">
                  <c:v>8.7451523545706372E-2</c:v>
                </c:pt>
                <c:pt idx="336">
                  <c:v>9.9639889196675907E-2</c:v>
                </c:pt>
                <c:pt idx="337">
                  <c:v>0.10074792243767312</c:v>
                </c:pt>
                <c:pt idx="338">
                  <c:v>9.1052631578947371E-2</c:v>
                </c:pt>
                <c:pt idx="339">
                  <c:v>7.7534626038781168E-2</c:v>
                </c:pt>
                <c:pt idx="340">
                  <c:v>0.12047091412742382</c:v>
                </c:pt>
                <c:pt idx="341">
                  <c:v>0.11077562326869807</c:v>
                </c:pt>
                <c:pt idx="342">
                  <c:v>0.11986149584487535</c:v>
                </c:pt>
                <c:pt idx="343">
                  <c:v>8.7451523545706372E-2</c:v>
                </c:pt>
                <c:pt idx="344">
                  <c:v>0.12770083102493074</c:v>
                </c:pt>
                <c:pt idx="345">
                  <c:v>0.10324099722991689</c:v>
                </c:pt>
                <c:pt idx="346">
                  <c:v>0.12346260387811635</c:v>
                </c:pt>
                <c:pt idx="347">
                  <c:v>0.13130193905817175</c:v>
                </c:pt>
                <c:pt idx="348">
                  <c:v>9.7146814404432139E-2</c:v>
                </c:pt>
                <c:pt idx="349">
                  <c:v>0.11030470914127424</c:v>
                </c:pt>
                <c:pt idx="350">
                  <c:v>0.12407202216066482</c:v>
                </c:pt>
                <c:pt idx="351">
                  <c:v>0.11437673130193905</c:v>
                </c:pt>
                <c:pt idx="352">
                  <c:v>8.1135734072022167E-2</c:v>
                </c:pt>
                <c:pt idx="353">
                  <c:v>6.3836565096952902E-2</c:v>
                </c:pt>
                <c:pt idx="354">
                  <c:v>6.6745152354570639E-2</c:v>
                </c:pt>
                <c:pt idx="355">
                  <c:v>6.0373961218836564E-2</c:v>
                </c:pt>
                <c:pt idx="356">
                  <c:v>4.8739612188365651E-2</c:v>
                </c:pt>
                <c:pt idx="357">
                  <c:v>4.5554016620498614E-2</c:v>
                </c:pt>
                <c:pt idx="358">
                  <c:v>6.0512465373961218E-2</c:v>
                </c:pt>
                <c:pt idx="359">
                  <c:v>6.4806094182825486E-2</c:v>
                </c:pt>
                <c:pt idx="360">
                  <c:v>6.3421052631578947E-2</c:v>
                </c:pt>
                <c:pt idx="361">
                  <c:v>6.522160664819944E-2</c:v>
                </c:pt>
                <c:pt idx="362">
                  <c:v>6.1759002770083102E-2</c:v>
                </c:pt>
                <c:pt idx="363">
                  <c:v>4.8462603878116343E-2</c:v>
                </c:pt>
                <c:pt idx="364">
                  <c:v>5.0124653739612189E-2</c:v>
                </c:pt>
                <c:pt idx="365">
                  <c:v>4.9847645429362882E-2</c:v>
                </c:pt>
                <c:pt idx="366">
                  <c:v>5.3033240997229919E-2</c:v>
                </c:pt>
                <c:pt idx="367">
                  <c:v>5.8850415512465372E-2</c:v>
                </c:pt>
                <c:pt idx="368">
                  <c:v>4.1398891966758999E-2</c:v>
                </c:pt>
                <c:pt idx="369">
                  <c:v>6.1897506925207756E-2</c:v>
                </c:pt>
                <c:pt idx="370">
                  <c:v>5.1648199445983381E-2</c:v>
                </c:pt>
                <c:pt idx="371">
                  <c:v>4.6939058171745152E-2</c:v>
                </c:pt>
                <c:pt idx="372">
                  <c:v>6.8130193905817177E-2</c:v>
                </c:pt>
                <c:pt idx="373">
                  <c:v>5.7465373961218834E-2</c:v>
                </c:pt>
                <c:pt idx="374">
                  <c:v>4.4307479224376729E-2</c:v>
                </c:pt>
                <c:pt idx="375">
                  <c:v>5.6911357340720219E-2</c:v>
                </c:pt>
                <c:pt idx="376">
                  <c:v>5.2894736842105265E-2</c:v>
                </c:pt>
                <c:pt idx="377">
                  <c:v>6.5083102493074793E-2</c:v>
                </c:pt>
                <c:pt idx="378">
                  <c:v>5.1925207756232689E-2</c:v>
                </c:pt>
                <c:pt idx="379">
                  <c:v>6.1759002770083102E-2</c:v>
                </c:pt>
                <c:pt idx="380">
                  <c:v>5.9819944598337949E-2</c:v>
                </c:pt>
                <c:pt idx="381">
                  <c:v>5.4833795013850418E-2</c:v>
                </c:pt>
                <c:pt idx="382">
                  <c:v>4.3891966759002768E-2</c:v>
                </c:pt>
                <c:pt idx="383">
                  <c:v>6.7853185595567869E-2</c:v>
                </c:pt>
                <c:pt idx="384">
                  <c:v>6.3005540166204993E-2</c:v>
                </c:pt>
                <c:pt idx="385">
                  <c:v>4.6800554016620498E-2</c:v>
                </c:pt>
                <c:pt idx="386">
                  <c:v>4.8739612188365651E-2</c:v>
                </c:pt>
                <c:pt idx="387">
                  <c:v>5.8850415512465372E-2</c:v>
                </c:pt>
                <c:pt idx="388">
                  <c:v>4.5831024930747921E-2</c:v>
                </c:pt>
                <c:pt idx="389">
                  <c:v>6.5914127423822716E-2</c:v>
                </c:pt>
                <c:pt idx="390">
                  <c:v>4.9986149584487535E-2</c:v>
                </c:pt>
                <c:pt idx="391">
                  <c:v>6.4944598337950132E-2</c:v>
                </c:pt>
                <c:pt idx="392">
                  <c:v>6.314404432132964E-2</c:v>
                </c:pt>
                <c:pt idx="393">
                  <c:v>5.4002770083102496E-2</c:v>
                </c:pt>
                <c:pt idx="394">
                  <c:v>4.3891966759002768E-2</c:v>
                </c:pt>
                <c:pt idx="395">
                  <c:v>5.8573407202216064E-2</c:v>
                </c:pt>
                <c:pt idx="396">
                  <c:v>6.1481994459833794E-2</c:v>
                </c:pt>
                <c:pt idx="397">
                  <c:v>5.0263157894736843E-2</c:v>
                </c:pt>
                <c:pt idx="398">
                  <c:v>6.3559556786703594E-2</c:v>
                </c:pt>
                <c:pt idx="399">
                  <c:v>6.0650969529085871E-2</c:v>
                </c:pt>
                <c:pt idx="400">
                  <c:v>4.7354570637119113E-2</c:v>
                </c:pt>
                <c:pt idx="401">
                  <c:v>5.9404432132963987E-2</c:v>
                </c:pt>
                <c:pt idx="402">
                  <c:v>4.6800554016620498E-2</c:v>
                </c:pt>
                <c:pt idx="403">
                  <c:v>5.6080332409972296E-2</c:v>
                </c:pt>
                <c:pt idx="404">
                  <c:v>5.6495844875346257E-2</c:v>
                </c:pt>
                <c:pt idx="405">
                  <c:v>5.1094182825484766E-2</c:v>
                </c:pt>
                <c:pt idx="406">
                  <c:v>0.11163434903047091</c:v>
                </c:pt>
                <c:pt idx="407">
                  <c:v>0.10609418282548476</c:v>
                </c:pt>
                <c:pt idx="408">
                  <c:v>0.10609418282548476</c:v>
                </c:pt>
                <c:pt idx="409">
                  <c:v>0.11163434903047091</c:v>
                </c:pt>
                <c:pt idx="410">
                  <c:v>0.12132963988919668</c:v>
                </c:pt>
                <c:pt idx="411">
                  <c:v>0.12686980609418283</c:v>
                </c:pt>
                <c:pt idx="412">
                  <c:v>0.11537396121883657</c:v>
                </c:pt>
                <c:pt idx="413">
                  <c:v>0.13282548476454292</c:v>
                </c:pt>
                <c:pt idx="414">
                  <c:v>0.1272853185595568</c:v>
                </c:pt>
                <c:pt idx="415">
                  <c:v>0.10983379501385042</c:v>
                </c:pt>
                <c:pt idx="416">
                  <c:v>0.12825484764542935</c:v>
                </c:pt>
                <c:pt idx="417">
                  <c:v>0.13379501385041551</c:v>
                </c:pt>
                <c:pt idx="418">
                  <c:v>0.11620498614958449</c:v>
                </c:pt>
                <c:pt idx="419">
                  <c:v>0.11066481994459834</c:v>
                </c:pt>
                <c:pt idx="420">
                  <c:v>0.15207756232686981</c:v>
                </c:pt>
                <c:pt idx="421">
                  <c:v>0.12257617728531855</c:v>
                </c:pt>
                <c:pt idx="422">
                  <c:v>0.13504155124653738</c:v>
                </c:pt>
                <c:pt idx="423">
                  <c:v>0.1128808864265928</c:v>
                </c:pt>
                <c:pt idx="424">
                  <c:v>0.12950138504155126</c:v>
                </c:pt>
                <c:pt idx="425">
                  <c:v>0.12811634349030471</c:v>
                </c:pt>
                <c:pt idx="426">
                  <c:v>0.1128808864265928</c:v>
                </c:pt>
                <c:pt idx="427">
                  <c:v>0.13504155124653738</c:v>
                </c:pt>
                <c:pt idx="428">
                  <c:v>0.10734072022160665</c:v>
                </c:pt>
                <c:pt idx="429">
                  <c:v>0.14653739612188366</c:v>
                </c:pt>
                <c:pt idx="430">
                  <c:v>0.12950138504155126</c:v>
                </c:pt>
                <c:pt idx="431">
                  <c:v>0.10734072022160665</c:v>
                </c:pt>
                <c:pt idx="432">
                  <c:v>0.13850415512465375</c:v>
                </c:pt>
                <c:pt idx="433">
                  <c:v>0.1329639889196676</c:v>
                </c:pt>
                <c:pt idx="434">
                  <c:v>0.11038781163434903</c:v>
                </c:pt>
                <c:pt idx="435">
                  <c:v>0.13337950138504154</c:v>
                </c:pt>
                <c:pt idx="436">
                  <c:v>0.11038781163434903</c:v>
                </c:pt>
                <c:pt idx="437">
                  <c:v>0.15775623268698061</c:v>
                </c:pt>
                <c:pt idx="438">
                  <c:v>0.11592797783933519</c:v>
                </c:pt>
                <c:pt idx="439">
                  <c:v>0.12783933518005541</c:v>
                </c:pt>
                <c:pt idx="440">
                  <c:v>0.15221606648199446</c:v>
                </c:pt>
                <c:pt idx="441">
                  <c:v>0.13379501385041551</c:v>
                </c:pt>
                <c:pt idx="442">
                  <c:v>0.13933518005540166</c:v>
                </c:pt>
                <c:pt idx="443">
                  <c:v>0.13434903047091412</c:v>
                </c:pt>
                <c:pt idx="444">
                  <c:v>0.11675900277008311</c:v>
                </c:pt>
                <c:pt idx="445">
                  <c:v>0.11121883656509696</c:v>
                </c:pt>
                <c:pt idx="446">
                  <c:v>0.15872576177285319</c:v>
                </c:pt>
                <c:pt idx="447">
                  <c:v>0.15318559556786704</c:v>
                </c:pt>
                <c:pt idx="448">
                  <c:v>0.12880886426592797</c:v>
                </c:pt>
                <c:pt idx="449">
                  <c:v>4.6537396121883656E-4</c:v>
                </c:pt>
                <c:pt idx="450">
                  <c:v>1.3767313019390581E-3</c:v>
                </c:pt>
                <c:pt idx="451">
                  <c:v>7.7008310249307476E-4</c:v>
                </c:pt>
                <c:pt idx="452">
                  <c:v>1.8005540166204986E-3</c:v>
                </c:pt>
                <c:pt idx="453">
                  <c:v>0</c:v>
                </c:pt>
                <c:pt idx="454">
                  <c:v>5.1523545706371192E-4</c:v>
                </c:pt>
                <c:pt idx="455">
                  <c:v>0.17146814404432134</c:v>
                </c:pt>
                <c:pt idx="456">
                  <c:v>0.18393351800554017</c:v>
                </c:pt>
                <c:pt idx="457">
                  <c:v>0.14376731301939058</c:v>
                </c:pt>
                <c:pt idx="458">
                  <c:v>0.14930747922437673</c:v>
                </c:pt>
                <c:pt idx="459">
                  <c:v>0.17700831024930747</c:v>
                </c:pt>
                <c:pt idx="460">
                  <c:v>0.10904432132963988</c:v>
                </c:pt>
                <c:pt idx="461">
                  <c:v>9.3462603878116349E-2</c:v>
                </c:pt>
                <c:pt idx="462">
                  <c:v>9.8656509695290856E-2</c:v>
                </c:pt>
                <c:pt idx="463">
                  <c:v>9.0567867036011079E-2</c:v>
                </c:pt>
                <c:pt idx="464">
                  <c:v>9.3421052631578946E-2</c:v>
                </c:pt>
                <c:pt idx="465">
                  <c:v>0.11468144044321329</c:v>
                </c:pt>
                <c:pt idx="466">
                  <c:v>8.5373961218836558E-2</c:v>
                </c:pt>
                <c:pt idx="467">
                  <c:v>0.10150969529085872</c:v>
                </c:pt>
                <c:pt idx="468">
                  <c:v>9.9238227146814406E-2</c:v>
                </c:pt>
                <c:pt idx="469">
                  <c:v>0.11529085872576177</c:v>
                </c:pt>
                <c:pt idx="470">
                  <c:v>9.4501385041551242E-2</c:v>
                </c:pt>
                <c:pt idx="471">
                  <c:v>9.4044321329639885E-2</c:v>
                </c:pt>
                <c:pt idx="472">
                  <c:v>8.6454293628808868E-2</c:v>
                </c:pt>
                <c:pt idx="473">
                  <c:v>0.10209141274238227</c:v>
                </c:pt>
                <c:pt idx="474">
                  <c:v>0.10965373961218837</c:v>
                </c:pt>
                <c:pt idx="475">
                  <c:v>9.1648199445983375E-2</c:v>
                </c:pt>
                <c:pt idx="476">
                  <c:v>0.10889196675900277</c:v>
                </c:pt>
                <c:pt idx="477">
                  <c:v>9.6094182825484764E-2</c:v>
                </c:pt>
                <c:pt idx="478">
                  <c:v>0.11734072022160665</c:v>
                </c:pt>
                <c:pt idx="479">
                  <c:v>0.10414127423822715</c:v>
                </c:pt>
                <c:pt idx="480">
                  <c:v>0.11038781163434903</c:v>
                </c:pt>
                <c:pt idx="481">
                  <c:v>0.11170360110803323</c:v>
                </c:pt>
                <c:pt idx="482">
                  <c:v>9.3864265927977836E-2</c:v>
                </c:pt>
                <c:pt idx="483">
                  <c:v>0.10128808864265929</c:v>
                </c:pt>
                <c:pt idx="484">
                  <c:v>9.6717451523545703E-2</c:v>
                </c:pt>
                <c:pt idx="485">
                  <c:v>8.8670360110803328E-2</c:v>
                </c:pt>
                <c:pt idx="486">
                  <c:v>0.1626038781163435</c:v>
                </c:pt>
                <c:pt idx="487">
                  <c:v>0.1922437673130194</c:v>
                </c:pt>
                <c:pt idx="488">
                  <c:v>0.16897506925207756</c:v>
                </c:pt>
                <c:pt idx="489">
                  <c:v>0.18587257617728531</c:v>
                </c:pt>
                <c:pt idx="490">
                  <c:v>0.16952908587257617</c:v>
                </c:pt>
                <c:pt idx="491">
                  <c:v>0.19529085872576177</c:v>
                </c:pt>
                <c:pt idx="492">
                  <c:v>0.16315789473684211</c:v>
                </c:pt>
                <c:pt idx="493">
                  <c:v>0.16952908587257617</c:v>
                </c:pt>
                <c:pt idx="494">
                  <c:v>0.16315789473684211</c:v>
                </c:pt>
                <c:pt idx="495">
                  <c:v>0.19529085872576177</c:v>
                </c:pt>
                <c:pt idx="496">
                  <c:v>0.18060941828254848</c:v>
                </c:pt>
                <c:pt idx="497">
                  <c:v>0.15484764542936288</c:v>
                </c:pt>
                <c:pt idx="498">
                  <c:v>0.15263157894736842</c:v>
                </c:pt>
                <c:pt idx="499">
                  <c:v>0.13919667590027701</c:v>
                </c:pt>
                <c:pt idx="500">
                  <c:v>0.15900277008310248</c:v>
                </c:pt>
                <c:pt idx="501">
                  <c:v>0.17423822714681442</c:v>
                </c:pt>
                <c:pt idx="502">
                  <c:v>0.13282548476454292</c:v>
                </c:pt>
                <c:pt idx="503">
                  <c:v>0.1484764542936288</c:v>
                </c:pt>
                <c:pt idx="504">
                  <c:v>0.15332409972299169</c:v>
                </c:pt>
                <c:pt idx="505">
                  <c:v>0.15554016620498615</c:v>
                </c:pt>
                <c:pt idx="506">
                  <c:v>0.14916897506925209</c:v>
                </c:pt>
                <c:pt idx="507">
                  <c:v>0.13988919667590027</c:v>
                </c:pt>
                <c:pt idx="508">
                  <c:v>0.13351800554016621</c:v>
                </c:pt>
                <c:pt idx="509">
                  <c:v>0.18448753462603878</c:v>
                </c:pt>
                <c:pt idx="510">
                  <c:v>0.1781163434903047</c:v>
                </c:pt>
                <c:pt idx="511">
                  <c:v>0.15969529085872577</c:v>
                </c:pt>
                <c:pt idx="512">
                  <c:v>5.9695290858725759E-3</c:v>
                </c:pt>
                <c:pt idx="513">
                  <c:v>1.1828254847645429E-3</c:v>
                </c:pt>
                <c:pt idx="514">
                  <c:v>3.4487534626038781E-3</c:v>
                </c:pt>
                <c:pt idx="515">
                  <c:v>7.4819944598337948E-3</c:v>
                </c:pt>
                <c:pt idx="516">
                  <c:v>3.2576177285318559E-3</c:v>
                </c:pt>
                <c:pt idx="517">
                  <c:v>4.4681440443213299E-3</c:v>
                </c:pt>
                <c:pt idx="518">
                  <c:v>8.6980609418282548E-3</c:v>
                </c:pt>
                <c:pt idx="519">
                  <c:v>1.9168975069252078E-3</c:v>
                </c:pt>
                <c:pt idx="520">
                  <c:v>6.8130193905817177E-2</c:v>
                </c:pt>
                <c:pt idx="521">
                  <c:v>4.9030470914127426E-2</c:v>
                </c:pt>
                <c:pt idx="522">
                  <c:v>5.7617728531855955E-2</c:v>
                </c:pt>
                <c:pt idx="523">
                  <c:v>6.28808864265928E-2</c:v>
                </c:pt>
                <c:pt idx="524">
                  <c:v>5.6772853185595565E-2</c:v>
                </c:pt>
                <c:pt idx="525">
                  <c:v>5.0817174515235458E-2</c:v>
                </c:pt>
                <c:pt idx="526">
                  <c:v>6.8407202216066484E-2</c:v>
                </c:pt>
                <c:pt idx="527">
                  <c:v>5.6994459833795016E-2</c:v>
                </c:pt>
                <c:pt idx="528">
                  <c:v>4.9030470914127426E-2</c:v>
                </c:pt>
                <c:pt idx="529">
                  <c:v>4.9847645429362882E-2</c:v>
                </c:pt>
                <c:pt idx="530">
                  <c:v>4.8171745152354568E-2</c:v>
                </c:pt>
                <c:pt idx="531">
                  <c:v>4.2894736842105263E-2</c:v>
                </c:pt>
                <c:pt idx="532">
                  <c:v>5.2313019390581715E-2</c:v>
                </c:pt>
                <c:pt idx="533">
                  <c:v>5.3988919667590028E-2</c:v>
                </c:pt>
                <c:pt idx="534">
                  <c:v>3.8753462603878117E-2</c:v>
                </c:pt>
                <c:pt idx="535">
                  <c:v>4.8047091412742382E-2</c:v>
                </c:pt>
                <c:pt idx="536">
                  <c:v>5.843490304709141E-2</c:v>
                </c:pt>
                <c:pt idx="537">
                  <c:v>6.2867036011080332E-2</c:v>
                </c:pt>
                <c:pt idx="538">
                  <c:v>5.4556786703601111E-2</c:v>
                </c:pt>
                <c:pt idx="539">
                  <c:v>5.1786703601108035E-2</c:v>
                </c:pt>
                <c:pt idx="540">
                  <c:v>5.5069252077562324E-2</c:v>
                </c:pt>
                <c:pt idx="541">
                  <c:v>5.9265927977839333E-2</c:v>
                </c:pt>
                <c:pt idx="542">
                  <c:v>6.314404432132964E-2</c:v>
                </c:pt>
                <c:pt idx="543">
                  <c:v>5.2063711911357342E-2</c:v>
                </c:pt>
                <c:pt idx="544">
                  <c:v>4.8462603878116343E-2</c:v>
                </c:pt>
                <c:pt idx="545">
                  <c:v>6.0096952908587256E-2</c:v>
                </c:pt>
                <c:pt idx="546">
                  <c:v>5.2617728531855958E-2</c:v>
                </c:pt>
                <c:pt idx="547">
                  <c:v>5.8157894736842103E-2</c:v>
                </c:pt>
                <c:pt idx="548">
                  <c:v>6.270083102493075E-2</c:v>
                </c:pt>
                <c:pt idx="549">
                  <c:v>6.4085872576177288E-2</c:v>
                </c:pt>
                <c:pt idx="550">
                  <c:v>7.5443213296398887E-2</c:v>
                </c:pt>
                <c:pt idx="551">
                  <c:v>5.9099722991689752E-2</c:v>
                </c:pt>
                <c:pt idx="552">
                  <c:v>5.7437673130193906E-2</c:v>
                </c:pt>
                <c:pt idx="553">
                  <c:v>6.9349030470914133E-2</c:v>
                </c:pt>
                <c:pt idx="554">
                  <c:v>4.9861495844875349E-2</c:v>
                </c:pt>
                <c:pt idx="555">
                  <c:v>7.0180055401662056E-2</c:v>
                </c:pt>
                <c:pt idx="556">
                  <c:v>6.4362880886426596E-2</c:v>
                </c:pt>
                <c:pt idx="557">
                  <c:v>6.9349030470914133E-2</c:v>
                </c:pt>
                <c:pt idx="558">
                  <c:v>6.4085872576177288E-2</c:v>
                </c:pt>
                <c:pt idx="559">
                  <c:v>6.4362880886426596E-2</c:v>
                </c:pt>
                <c:pt idx="560">
                  <c:v>6.0637119113573404E-2</c:v>
                </c:pt>
                <c:pt idx="561">
                  <c:v>5.9099722991689752E-2</c:v>
                </c:pt>
                <c:pt idx="562">
                  <c:v>4.9847645429362882E-2</c:v>
                </c:pt>
                <c:pt idx="563">
                  <c:v>8.9473684210526316E-4</c:v>
                </c:pt>
                <c:pt idx="564">
                  <c:v>4.709141274238227E-4</c:v>
                </c:pt>
                <c:pt idx="565">
                  <c:v>1.2271468144044321E-3</c:v>
                </c:pt>
                <c:pt idx="566">
                  <c:v>8.4210526315789478E-4</c:v>
                </c:pt>
                <c:pt idx="567">
                  <c:v>6.2243767313019394E-2</c:v>
                </c:pt>
                <c:pt idx="568">
                  <c:v>5.2465373961218836E-2</c:v>
                </c:pt>
                <c:pt idx="569">
                  <c:v>4.969529085872576E-2</c:v>
                </c:pt>
                <c:pt idx="570">
                  <c:v>5.5595567867036011E-2</c:v>
                </c:pt>
                <c:pt idx="571">
                  <c:v>5.0249307479224375E-2</c:v>
                </c:pt>
                <c:pt idx="572">
                  <c:v>6.2797783933518009E-2</c:v>
                </c:pt>
                <c:pt idx="573">
                  <c:v>5.3019390581717452E-2</c:v>
                </c:pt>
                <c:pt idx="574">
                  <c:v>5.6149584487534626E-2</c:v>
                </c:pt>
                <c:pt idx="575">
                  <c:v>6.3074792243767316E-2</c:v>
                </c:pt>
                <c:pt idx="576">
                  <c:v>5.6426592797783934E-2</c:v>
                </c:pt>
                <c:pt idx="577">
                  <c:v>5.3296398891966759E-2</c:v>
                </c:pt>
                <c:pt idx="578">
                  <c:v>0.25096952908587256</c:v>
                </c:pt>
                <c:pt idx="579">
                  <c:v>0.21966759002770084</c:v>
                </c:pt>
                <c:pt idx="580">
                  <c:v>0.21135734072022161</c:v>
                </c:pt>
                <c:pt idx="581">
                  <c:v>0.24265927977839336</c:v>
                </c:pt>
                <c:pt idx="582">
                  <c:v>0.2545706371191136</c:v>
                </c:pt>
                <c:pt idx="583">
                  <c:v>0.22299168975069253</c:v>
                </c:pt>
                <c:pt idx="584">
                  <c:v>0.24626038781163434</c:v>
                </c:pt>
                <c:pt idx="585">
                  <c:v>0.2146814404432133</c:v>
                </c:pt>
                <c:pt idx="586">
                  <c:v>0.24709141274238228</c:v>
                </c:pt>
                <c:pt idx="587">
                  <c:v>0.22382271468144044</c:v>
                </c:pt>
                <c:pt idx="588">
                  <c:v>0.25540166204986148</c:v>
                </c:pt>
                <c:pt idx="589">
                  <c:v>0.21551246537396121</c:v>
                </c:pt>
                <c:pt idx="590">
                  <c:v>0.25734072022160664</c:v>
                </c:pt>
                <c:pt idx="591">
                  <c:v>0.23434903047091413</c:v>
                </c:pt>
                <c:pt idx="592">
                  <c:v>0.21357340720221607</c:v>
                </c:pt>
                <c:pt idx="593">
                  <c:v>0.20526315789473684</c:v>
                </c:pt>
                <c:pt idx="594">
                  <c:v>0.24487534626038782</c:v>
                </c:pt>
                <c:pt idx="595">
                  <c:v>0.2260387811634349</c:v>
                </c:pt>
                <c:pt idx="596">
                  <c:v>0.23656509695290859</c:v>
                </c:pt>
                <c:pt idx="597">
                  <c:v>0.26565096952908585</c:v>
                </c:pt>
                <c:pt idx="598">
                  <c:v>0.23767313019390582</c:v>
                </c:pt>
                <c:pt idx="599">
                  <c:v>0.20858725761772853</c:v>
                </c:pt>
                <c:pt idx="600">
                  <c:v>0.26925207756232689</c:v>
                </c:pt>
                <c:pt idx="601">
                  <c:v>0.26094182825484763</c:v>
                </c:pt>
                <c:pt idx="602">
                  <c:v>0.21689750692520776</c:v>
                </c:pt>
                <c:pt idx="603">
                  <c:v>0.22936288088642659</c:v>
                </c:pt>
                <c:pt idx="604">
                  <c:v>0.2484764542936288</c:v>
                </c:pt>
                <c:pt idx="605">
                  <c:v>0.24016620498614957</c:v>
                </c:pt>
                <c:pt idx="606">
                  <c:v>0.24930747922437674</c:v>
                </c:pt>
                <c:pt idx="607">
                  <c:v>0.20941828254847644</c:v>
                </c:pt>
                <c:pt idx="608">
                  <c:v>0.24099722991689751</c:v>
                </c:pt>
                <c:pt idx="609">
                  <c:v>0.21772853185595567</c:v>
                </c:pt>
                <c:pt idx="610">
                  <c:v>0.23019390581717453</c:v>
                </c:pt>
                <c:pt idx="611">
                  <c:v>0.23850415512465373</c:v>
                </c:pt>
                <c:pt idx="612">
                  <c:v>0.26177285318559557</c:v>
                </c:pt>
                <c:pt idx="613">
                  <c:v>0.27008310249307477</c:v>
                </c:pt>
                <c:pt idx="614">
                  <c:v>0</c:v>
                </c:pt>
                <c:pt idx="615">
                  <c:v>0</c:v>
                </c:pt>
                <c:pt idx="616">
                  <c:v>0</c:v>
                </c:pt>
                <c:pt idx="617">
                  <c:v>0</c:v>
                </c:pt>
                <c:pt idx="618">
                  <c:v>0</c:v>
                </c:pt>
                <c:pt idx="619">
                  <c:v>0</c:v>
                </c:pt>
                <c:pt idx="620">
                  <c:v>0</c:v>
                </c:pt>
                <c:pt idx="621">
                  <c:v>0</c:v>
                </c:pt>
                <c:pt idx="622">
                  <c:v>2.2160664819944597E-4</c:v>
                </c:pt>
                <c:pt idx="623">
                  <c:v>6.4819944598337948E-4</c:v>
                </c:pt>
                <c:pt idx="624">
                  <c:v>0</c:v>
                </c:pt>
                <c:pt idx="625">
                  <c:v>4.0443213296398892E-4</c:v>
                </c:pt>
                <c:pt idx="626">
                  <c:v>5.7991689750692521E-2</c:v>
                </c:pt>
                <c:pt idx="627">
                  <c:v>4.96814404432133E-2</c:v>
                </c:pt>
                <c:pt idx="628">
                  <c:v>5.2451523545706369E-2</c:v>
                </c:pt>
                <c:pt idx="629">
                  <c:v>4.6357340720221608E-2</c:v>
                </c:pt>
                <c:pt idx="630">
                  <c:v>4.9819944598337954E-2</c:v>
                </c:pt>
                <c:pt idx="631">
                  <c:v>4.6495844875346262E-2</c:v>
                </c:pt>
                <c:pt idx="632">
                  <c:v>5.5083102493074791E-2</c:v>
                </c:pt>
                <c:pt idx="633">
                  <c:v>6.3421052631578947E-2</c:v>
                </c:pt>
                <c:pt idx="634">
                  <c:v>5.7880886426592795E-2</c:v>
                </c:pt>
                <c:pt idx="635">
                  <c:v>6.0512465373961218E-2</c:v>
                </c:pt>
                <c:pt idx="636">
                  <c:v>5.3157894736842105E-2</c:v>
                </c:pt>
                <c:pt idx="637">
                  <c:v>7.7271468144044328E-2</c:v>
                </c:pt>
                <c:pt idx="638">
                  <c:v>5.8157894736842103E-2</c:v>
                </c:pt>
                <c:pt idx="639">
                  <c:v>6.3698060941828255E-2</c:v>
                </c:pt>
                <c:pt idx="640">
                  <c:v>5.4002770083102496E-2</c:v>
                </c:pt>
                <c:pt idx="641">
                  <c:v>7.8102493074792237E-2</c:v>
                </c:pt>
                <c:pt idx="642">
                  <c:v>6.0789473684210525E-2</c:v>
                </c:pt>
                <c:pt idx="643">
                  <c:v>7.9487534626038775E-2</c:v>
                </c:pt>
                <c:pt idx="644">
                  <c:v>5.524930747922438E-2</c:v>
                </c:pt>
                <c:pt idx="645">
                  <c:v>6.1481994459833794E-2</c:v>
                </c:pt>
                <c:pt idx="646">
                  <c:v>5.8157894736842103E-2</c:v>
                </c:pt>
                <c:pt idx="647">
                  <c:v>6.4390581717451517E-2</c:v>
                </c:pt>
                <c:pt idx="648">
                  <c:v>0.21052631578947367</c:v>
                </c:pt>
                <c:pt idx="649">
                  <c:v>0.24653739612188366</c:v>
                </c:pt>
                <c:pt idx="650">
                  <c:v>0.25484764542936289</c:v>
                </c:pt>
                <c:pt idx="651">
                  <c:v>0.2188365650969529</c:v>
                </c:pt>
                <c:pt idx="652">
                  <c:v>0.1994459833795014</c:v>
                </c:pt>
                <c:pt idx="653">
                  <c:v>0.23628808864265927</c:v>
                </c:pt>
                <c:pt idx="654">
                  <c:v>0.24459833795013849</c:v>
                </c:pt>
                <c:pt idx="655">
                  <c:v>0.22299168975069253</c:v>
                </c:pt>
                <c:pt idx="656">
                  <c:v>0.25595567867036012</c:v>
                </c:pt>
                <c:pt idx="657">
                  <c:v>0.21966759002770084</c:v>
                </c:pt>
                <c:pt idx="658">
                  <c:v>0.26426592797783932</c:v>
                </c:pt>
                <c:pt idx="659">
                  <c:v>0.25650969529085871</c:v>
                </c:pt>
                <c:pt idx="660">
                  <c:v>0.26481994459833796</c:v>
                </c:pt>
                <c:pt idx="661">
                  <c:v>0.22853185595567868</c:v>
                </c:pt>
                <c:pt idx="662">
                  <c:v>0.22022160664819945</c:v>
                </c:pt>
                <c:pt idx="663">
                  <c:v>0.14376731301939058</c:v>
                </c:pt>
                <c:pt idx="664">
                  <c:v>0.1781163434903047</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7.7119113573407205E-3</c:v>
                </c:pt>
                <c:pt idx="687">
                  <c:v>1.0193905817174515E-2</c:v>
                </c:pt>
                <c:pt idx="688">
                  <c:v>1.2999999999999999E-2</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2.5207756232686982E-4</c:v>
                </c:pt>
                <c:pt idx="718">
                  <c:v>0</c:v>
                </c:pt>
                <c:pt idx="719">
                  <c:v>0</c:v>
                </c:pt>
                <c:pt idx="720">
                  <c:v>0</c:v>
                </c:pt>
                <c:pt idx="721">
                  <c:v>6.7188365650969528E-2</c:v>
                </c:pt>
                <c:pt idx="722">
                  <c:v>6.9182825484764537E-2</c:v>
                </c:pt>
                <c:pt idx="723">
                  <c:v>6.9113573407202214E-2</c:v>
                </c:pt>
                <c:pt idx="724">
                  <c:v>5.8144044321329642E-2</c:v>
                </c:pt>
                <c:pt idx="725">
                  <c:v>6.9113573407202214E-2</c:v>
                </c:pt>
                <c:pt idx="726">
                  <c:v>5.8144044321329642E-2</c:v>
                </c:pt>
                <c:pt idx="727">
                  <c:v>7.4515235457063705E-2</c:v>
                </c:pt>
                <c:pt idx="728">
                  <c:v>0.11656509695290859</c:v>
                </c:pt>
                <c:pt idx="729">
                  <c:v>0.12210526315789473</c:v>
                </c:pt>
                <c:pt idx="730">
                  <c:v>9.7271468144044318E-2</c:v>
                </c:pt>
                <c:pt idx="731">
                  <c:v>0.10385041551246538</c:v>
                </c:pt>
                <c:pt idx="732">
                  <c:v>8.9584487534626042E-2</c:v>
                </c:pt>
                <c:pt idx="733">
                  <c:v>0.11656509695290859</c:v>
                </c:pt>
                <c:pt idx="734">
                  <c:v>0.10759002770083102</c:v>
                </c:pt>
                <c:pt idx="735">
                  <c:v>8.0831024930747924E-2</c:v>
                </c:pt>
                <c:pt idx="736">
                  <c:v>8.4196675900277004E-2</c:v>
                </c:pt>
                <c:pt idx="737">
                  <c:v>8.9584487534626042E-2</c:v>
                </c:pt>
                <c:pt idx="738">
                  <c:v>9.1343490304709146E-2</c:v>
                </c:pt>
                <c:pt idx="739">
                  <c:v>9.7271468144044318E-2</c:v>
                </c:pt>
                <c:pt idx="740">
                  <c:v>9.1343490304709146E-2</c:v>
                </c:pt>
                <c:pt idx="741">
                  <c:v>7.8254847645429365E-2</c:v>
                </c:pt>
                <c:pt idx="742">
                  <c:v>8.4196675900277004E-2</c:v>
                </c:pt>
                <c:pt idx="743">
                  <c:v>7.7091412742382265E-2</c:v>
                </c:pt>
                <c:pt idx="744">
                  <c:v>0.12210526315789473</c:v>
                </c:pt>
                <c:pt idx="745">
                  <c:v>9.9196675900277004E-2</c:v>
                </c:pt>
                <c:pt idx="746">
                  <c:v>0.13664819944598339</c:v>
                </c:pt>
                <c:pt idx="747">
                  <c:v>0.10056786703601107</c:v>
                </c:pt>
                <c:pt idx="748">
                  <c:v>0.11879501385041551</c:v>
                </c:pt>
                <c:pt idx="749">
                  <c:v>7.8559556786703608E-2</c:v>
                </c:pt>
                <c:pt idx="750">
                  <c:v>0.11116343490304709</c:v>
                </c:pt>
                <c:pt idx="751">
                  <c:v>0.11524930747922438</c:v>
                </c:pt>
                <c:pt idx="752">
                  <c:v>8.2520775623268691E-2</c:v>
                </c:pt>
                <c:pt idx="753">
                  <c:v>9.2285318559556781E-2</c:v>
                </c:pt>
                <c:pt idx="754">
                  <c:v>9.7340720221606641E-2</c:v>
                </c:pt>
                <c:pt idx="755">
                  <c:v>8.9058171745152348E-2</c:v>
                </c:pt>
                <c:pt idx="756">
                  <c:v>0.11760387811634349</c:v>
                </c:pt>
                <c:pt idx="757">
                  <c:v>9.5277008310249309E-2</c:v>
                </c:pt>
                <c:pt idx="758">
                  <c:v>0.12560941828254849</c:v>
                </c:pt>
                <c:pt idx="759">
                  <c:v>8.4196675900277004E-2</c:v>
                </c:pt>
                <c:pt idx="760">
                  <c:v>7.4515235457063705E-2</c:v>
                </c:pt>
                <c:pt idx="761">
                  <c:v>7.8476454293628803E-2</c:v>
                </c:pt>
                <c:pt idx="762">
                  <c:v>0.10523545706371192</c:v>
                </c:pt>
                <c:pt idx="763">
                  <c:v>0.10004155124653739</c:v>
                </c:pt>
                <c:pt idx="764">
                  <c:v>0.11933518005540167</c:v>
                </c:pt>
                <c:pt idx="765">
                  <c:v>9.2354570637119118E-2</c:v>
                </c:pt>
                <c:pt idx="766">
                  <c:v>9.6883656509695285E-2</c:v>
                </c:pt>
                <c:pt idx="767">
                  <c:v>9.7008310249307478E-2</c:v>
                </c:pt>
                <c:pt idx="768">
                  <c:v>7.4515235457063705E-2</c:v>
                </c:pt>
                <c:pt idx="769">
                  <c:v>0.10004155124653739</c:v>
                </c:pt>
                <c:pt idx="770">
                  <c:v>8.4196675900277004E-2</c:v>
                </c:pt>
                <c:pt idx="771">
                  <c:v>0.10523545706371192</c:v>
                </c:pt>
                <c:pt idx="772">
                  <c:v>7.8476454293628803E-2</c:v>
                </c:pt>
                <c:pt idx="773">
                  <c:v>9.7008310249307478E-2</c:v>
                </c:pt>
                <c:pt idx="774">
                  <c:v>9.2354570637119118E-2</c:v>
                </c:pt>
                <c:pt idx="775">
                  <c:v>9.6883656509695285E-2</c:v>
                </c:pt>
                <c:pt idx="776">
                  <c:v>0.11933518005540167</c:v>
                </c:pt>
                <c:pt idx="777">
                  <c:v>9.7645429362880884E-2</c:v>
                </c:pt>
                <c:pt idx="778">
                  <c:v>9.3836565096952915E-2</c:v>
                </c:pt>
                <c:pt idx="779">
                  <c:v>8.6925207756232692E-2</c:v>
                </c:pt>
                <c:pt idx="780">
                  <c:v>0.10594182825484764</c:v>
                </c:pt>
                <c:pt idx="781">
                  <c:v>0.12745152354570638</c:v>
                </c:pt>
                <c:pt idx="782">
                  <c:v>0.10360110803324099</c:v>
                </c:pt>
                <c:pt idx="783">
                  <c:v>0.1143213296398892</c:v>
                </c:pt>
                <c:pt idx="784">
                  <c:v>0.10429362880886427</c:v>
                </c:pt>
                <c:pt idx="785">
                  <c:v>0.10077562326869806</c:v>
                </c:pt>
                <c:pt idx="786">
                  <c:v>0.10738227146814404</c:v>
                </c:pt>
                <c:pt idx="787">
                  <c:v>0.11080332409972299</c:v>
                </c:pt>
                <c:pt idx="788">
                  <c:v>0.13065096952908586</c:v>
                </c:pt>
                <c:pt idx="789">
                  <c:v>0.10117728531855956</c:v>
                </c:pt>
                <c:pt idx="790">
                  <c:v>0.13175900277008309</c:v>
                </c:pt>
                <c:pt idx="791">
                  <c:v>0.11477839335180055</c:v>
                </c:pt>
                <c:pt idx="792">
                  <c:v>0.12750692520775622</c:v>
                </c:pt>
                <c:pt idx="793">
                  <c:v>0.10301939058171745</c:v>
                </c:pt>
                <c:pt idx="794">
                  <c:v>0.10855955678670361</c:v>
                </c:pt>
                <c:pt idx="795">
                  <c:v>0.11293628808864266</c:v>
                </c:pt>
                <c:pt idx="796">
                  <c:v>0.10637119113573407</c:v>
                </c:pt>
                <c:pt idx="797">
                  <c:v>0.12335180055401662</c:v>
                </c:pt>
                <c:pt idx="798">
                  <c:v>0.13048476454293628</c:v>
                </c:pt>
                <c:pt idx="799">
                  <c:v>0.11250692520775624</c:v>
                </c:pt>
                <c:pt idx="800">
                  <c:v>0.12006925207756233</c:v>
                </c:pt>
                <c:pt idx="801">
                  <c:v>0</c:v>
                </c:pt>
                <c:pt idx="802">
                  <c:v>0</c:v>
                </c:pt>
                <c:pt idx="803">
                  <c:v>0</c:v>
                </c:pt>
                <c:pt idx="804">
                  <c:v>0</c:v>
                </c:pt>
                <c:pt idx="805">
                  <c:v>3.3795013850415514E-4</c:v>
                </c:pt>
                <c:pt idx="806">
                  <c:v>0</c:v>
                </c:pt>
                <c:pt idx="807">
                  <c:v>4.0166204986149585E-4</c:v>
                </c:pt>
                <c:pt idx="808">
                  <c:v>2.3268698060941828E-4</c:v>
                </c:pt>
                <c:pt idx="809">
                  <c:v>1.7451523545706371E-4</c:v>
                </c:pt>
                <c:pt idx="810">
                  <c:v>4.7645429362880884E-4</c:v>
                </c:pt>
                <c:pt idx="811">
                  <c:v>0</c:v>
                </c:pt>
                <c:pt idx="812">
                  <c:v>0</c:v>
                </c:pt>
                <c:pt idx="813">
                  <c:v>0</c:v>
                </c:pt>
                <c:pt idx="814">
                  <c:v>0</c:v>
                </c:pt>
                <c:pt idx="815">
                  <c:v>0</c:v>
                </c:pt>
                <c:pt idx="816">
                  <c:v>0</c:v>
                </c:pt>
                <c:pt idx="817">
                  <c:v>0</c:v>
                </c:pt>
                <c:pt idx="818">
                  <c:v>0</c:v>
                </c:pt>
                <c:pt idx="819">
                  <c:v>0</c:v>
                </c:pt>
                <c:pt idx="820">
                  <c:v>0</c:v>
                </c:pt>
                <c:pt idx="821">
                  <c:v>0</c:v>
                </c:pt>
                <c:pt idx="822">
                  <c:v>0</c:v>
                </c:pt>
                <c:pt idx="823">
                  <c:v>2.1606648199445983E-4</c:v>
                </c:pt>
                <c:pt idx="824">
                  <c:v>0</c:v>
                </c:pt>
                <c:pt idx="825">
                  <c:v>0</c:v>
                </c:pt>
                <c:pt idx="826">
                  <c:v>0</c:v>
                </c:pt>
                <c:pt idx="827">
                  <c:v>3.2409972299168974E-4</c:v>
                </c:pt>
                <c:pt idx="828">
                  <c:v>0</c:v>
                </c:pt>
                <c:pt idx="829">
                  <c:v>3.185595567867036E-4</c:v>
                </c:pt>
                <c:pt idx="830">
                  <c:v>0</c:v>
                </c:pt>
                <c:pt idx="831">
                  <c:v>0</c:v>
                </c:pt>
                <c:pt idx="832">
                  <c:v>7.4238227146814406E-4</c:v>
                </c:pt>
                <c:pt idx="833">
                  <c:v>0</c:v>
                </c:pt>
                <c:pt idx="834">
                  <c:v>0</c:v>
                </c:pt>
                <c:pt idx="835">
                  <c:v>0</c:v>
                </c:pt>
                <c:pt idx="836">
                  <c:v>0</c:v>
                </c:pt>
                <c:pt idx="837">
                  <c:v>0</c:v>
                </c:pt>
                <c:pt idx="838">
                  <c:v>0</c:v>
                </c:pt>
                <c:pt idx="839">
                  <c:v>0</c:v>
                </c:pt>
                <c:pt idx="840">
                  <c:v>0</c:v>
                </c:pt>
                <c:pt idx="841">
                  <c:v>0</c:v>
                </c:pt>
                <c:pt idx="842">
                  <c:v>0</c:v>
                </c:pt>
                <c:pt idx="843">
                  <c:v>0.26094182825484763</c:v>
                </c:pt>
                <c:pt idx="844">
                  <c:v>0.36232686980609419</c:v>
                </c:pt>
                <c:pt idx="845">
                  <c:v>0.32936288088642657</c:v>
                </c:pt>
                <c:pt idx="846">
                  <c:v>0.28706371191135732</c:v>
                </c:pt>
                <c:pt idx="847">
                  <c:v>0.26842105263157895</c:v>
                </c:pt>
                <c:pt idx="848">
                  <c:v>0.27958448753462606</c:v>
                </c:pt>
                <c:pt idx="849">
                  <c:v>0.24662049861495844</c:v>
                </c:pt>
                <c:pt idx="850">
                  <c:v>0.22797783933518007</c:v>
                </c:pt>
                <c:pt idx="851">
                  <c:v>0.310803324099723</c:v>
                </c:pt>
                <c:pt idx="852">
                  <c:v>0.3556786703601108</c:v>
                </c:pt>
                <c:pt idx="853">
                  <c:v>0.30138504155124651</c:v>
                </c:pt>
                <c:pt idx="854">
                  <c:v>0.32002770083102494</c:v>
                </c:pt>
                <c:pt idx="855">
                  <c:v>0.34376731301939056</c:v>
                </c:pt>
                <c:pt idx="856">
                  <c:v>0.27590027700831027</c:v>
                </c:pt>
                <c:pt idx="857">
                  <c:v>0.31634349030470915</c:v>
                </c:pt>
                <c:pt idx="858">
                  <c:v>0.27958448753462606</c:v>
                </c:pt>
                <c:pt idx="859">
                  <c:v>0.32936288088642657</c:v>
                </c:pt>
                <c:pt idx="860">
                  <c:v>0.28706371191135732</c:v>
                </c:pt>
                <c:pt idx="861">
                  <c:v>0.34376731301939056</c:v>
                </c:pt>
                <c:pt idx="862">
                  <c:v>0.24662049861495844</c:v>
                </c:pt>
                <c:pt idx="863">
                  <c:v>0.26842105263157895</c:v>
                </c:pt>
                <c:pt idx="864">
                  <c:v>0.36232686980609419</c:v>
                </c:pt>
                <c:pt idx="865">
                  <c:v>0.22797783933518007</c:v>
                </c:pt>
                <c:pt idx="866">
                  <c:v>0.28421052631578947</c:v>
                </c:pt>
                <c:pt idx="867">
                  <c:v>0.27958448753462606</c:v>
                </c:pt>
                <c:pt idx="868">
                  <c:v>0.36232686980609419</c:v>
                </c:pt>
                <c:pt idx="869">
                  <c:v>0.310803324099723</c:v>
                </c:pt>
                <c:pt idx="870">
                  <c:v>0.24044321329639889</c:v>
                </c:pt>
                <c:pt idx="871">
                  <c:v>0.26094182825484763</c:v>
                </c:pt>
                <c:pt idx="872">
                  <c:v>0.32002770083102494</c:v>
                </c:pt>
                <c:pt idx="873">
                  <c:v>0.25706371191135735</c:v>
                </c:pt>
                <c:pt idx="874">
                  <c:v>0.30138504155124651</c:v>
                </c:pt>
                <c:pt idx="875">
                  <c:v>0.32002770083102494</c:v>
                </c:pt>
                <c:pt idx="876">
                  <c:v>0.26731301939058172</c:v>
                </c:pt>
                <c:pt idx="877">
                  <c:v>0.3556786703601108</c:v>
                </c:pt>
                <c:pt idx="878">
                  <c:v>0.48171745152354573</c:v>
                </c:pt>
                <c:pt idx="879">
                  <c:v>0.29529085872576177</c:v>
                </c:pt>
                <c:pt idx="880">
                  <c:v>0.31495844875346263</c:v>
                </c:pt>
                <c:pt idx="881">
                  <c:v>0.3</c:v>
                </c:pt>
                <c:pt idx="882">
                  <c:v>0.33407202216066484</c:v>
                </c:pt>
                <c:pt idx="883">
                  <c:v>0.28088642659279778</c:v>
                </c:pt>
                <c:pt idx="884">
                  <c:v>0.26121883656509698</c:v>
                </c:pt>
                <c:pt idx="885">
                  <c:v>0.27617728531855956</c:v>
                </c:pt>
                <c:pt idx="886">
                  <c:v>0.29529085872576177</c:v>
                </c:pt>
                <c:pt idx="887">
                  <c:v>0.33407202216066484</c:v>
                </c:pt>
                <c:pt idx="888">
                  <c:v>0.24210526315789474</c:v>
                </c:pt>
                <c:pt idx="889">
                  <c:v>1.1894736842105263E-2</c:v>
                </c:pt>
                <c:pt idx="890">
                  <c:v>1.5011080332409972E-2</c:v>
                </c:pt>
                <c:pt idx="891">
                  <c:v>2.0498614958448753E-2</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1.8476454293628809E-3</c:v>
                </c:pt>
                <c:pt idx="910">
                  <c:v>3.0000000000000001E-3</c:v>
                </c:pt>
                <c:pt idx="911">
                  <c:v>4.3711911357340724E-3</c:v>
                </c:pt>
                <c:pt idx="912">
                  <c:v>2.9002770083102493E-3</c:v>
                </c:pt>
                <c:pt idx="913">
                  <c:v>0</c:v>
                </c:pt>
                <c:pt idx="914">
                  <c:v>0</c:v>
                </c:pt>
                <c:pt idx="915">
                  <c:v>0</c:v>
                </c:pt>
                <c:pt idx="916">
                  <c:v>0</c:v>
                </c:pt>
                <c:pt idx="917">
                  <c:v>0</c:v>
                </c:pt>
                <c:pt idx="918">
                  <c:v>0</c:v>
                </c:pt>
                <c:pt idx="919">
                  <c:v>7.343490304709141E-3</c:v>
                </c:pt>
                <c:pt idx="920">
                  <c:v>5.0941828254847648E-3</c:v>
                </c:pt>
                <c:pt idx="921">
                  <c:v>6.069252077562327E-3</c:v>
                </c:pt>
                <c:pt idx="922">
                  <c:v>7.9722991689750687E-3</c:v>
                </c:pt>
                <c:pt idx="923">
                  <c:v>7.5429362880886424E-3</c:v>
                </c:pt>
                <c:pt idx="924">
                  <c:v>9.9058171745152346E-3</c:v>
                </c:pt>
                <c:pt idx="925">
                  <c:v>8.6426592797783933E-2</c:v>
                </c:pt>
                <c:pt idx="926">
                  <c:v>0.1164819944598338</c:v>
                </c:pt>
                <c:pt idx="927">
                  <c:v>7.7285318559556782E-2</c:v>
                </c:pt>
                <c:pt idx="928">
                  <c:v>0.10983379501385042</c:v>
                </c:pt>
                <c:pt idx="929">
                  <c:v>0.10013850415512465</c:v>
                </c:pt>
                <c:pt idx="930">
                  <c:v>9.349030470914127E-2</c:v>
                </c:pt>
                <c:pt idx="931">
                  <c:v>0.12479224376731302</c:v>
                </c:pt>
                <c:pt idx="932">
                  <c:v>0.10069252077562327</c:v>
                </c:pt>
                <c:pt idx="933">
                  <c:v>9.3074792243767315E-2</c:v>
                </c:pt>
                <c:pt idx="934">
                  <c:v>0.10138504155124654</c:v>
                </c:pt>
                <c:pt idx="935">
                  <c:v>0.10844875346260388</c:v>
                </c:pt>
                <c:pt idx="936">
                  <c:v>8.4349030470914133E-2</c:v>
                </c:pt>
                <c:pt idx="937">
                  <c:v>8.9196675900277009E-2</c:v>
                </c:pt>
                <c:pt idx="938">
                  <c:v>0.10415512465373961</c:v>
                </c:pt>
                <c:pt idx="939">
                  <c:v>9.8891966759002775E-2</c:v>
                </c:pt>
                <c:pt idx="940">
                  <c:v>0.11371191135734073</c:v>
                </c:pt>
                <c:pt idx="941">
                  <c:v>0.10332409972299168</c:v>
                </c:pt>
                <c:pt idx="942">
                  <c:v>9.5844875346260391E-2</c:v>
                </c:pt>
                <c:pt idx="943">
                  <c:v>0.10457063711911357</c:v>
                </c:pt>
                <c:pt idx="944">
                  <c:v>0.12036011080332409</c:v>
                </c:pt>
                <c:pt idx="945">
                  <c:v>0.12867036011080332</c:v>
                </c:pt>
                <c:pt idx="946">
                  <c:v>8.9750692520775624E-2</c:v>
                </c:pt>
                <c:pt idx="947">
                  <c:v>0.11385041551246537</c:v>
                </c:pt>
                <c:pt idx="948">
                  <c:v>9.6675900277008314E-2</c:v>
                </c:pt>
                <c:pt idx="949">
                  <c:v>8.7534626038781163E-2</c:v>
                </c:pt>
                <c:pt idx="950">
                  <c:v>8.0055401662049858E-2</c:v>
                </c:pt>
                <c:pt idx="951">
                  <c:v>0.10554016620498614</c:v>
                </c:pt>
                <c:pt idx="952">
                  <c:v>0.11163434903047091</c:v>
                </c:pt>
                <c:pt idx="953">
                  <c:v>0.11398891966759003</c:v>
                </c:pt>
                <c:pt idx="954">
                  <c:v>0.1056786703601108</c:v>
                </c:pt>
                <c:pt idx="955">
                  <c:v>9.8199445983379499E-2</c:v>
                </c:pt>
                <c:pt idx="956">
                  <c:v>9.8614958448753468E-2</c:v>
                </c:pt>
                <c:pt idx="957">
                  <c:v>8.9889196675900271E-2</c:v>
                </c:pt>
                <c:pt idx="958">
                  <c:v>0.10609418282548476</c:v>
                </c:pt>
                <c:pt idx="959">
                  <c:v>0.13088642659279778</c:v>
                </c:pt>
                <c:pt idx="960">
                  <c:v>0.11509695290858726</c:v>
                </c:pt>
                <c:pt idx="961">
                  <c:v>8.088642659279778E-2</c:v>
                </c:pt>
                <c:pt idx="962">
                  <c:v>0.10761772853185596</c:v>
                </c:pt>
                <c:pt idx="963">
                  <c:v>0.12340720221606648</c:v>
                </c:pt>
                <c:pt idx="964">
                  <c:v>8.9196675900277009E-2</c:v>
                </c:pt>
                <c:pt idx="965">
                  <c:v>0.1368421052631579</c:v>
                </c:pt>
                <c:pt idx="966">
                  <c:v>0.11634349030470914</c:v>
                </c:pt>
                <c:pt idx="967">
                  <c:v>0.12465373961218837</c:v>
                </c:pt>
                <c:pt idx="968">
                  <c:v>0.11911357340720222</c:v>
                </c:pt>
                <c:pt idx="969">
                  <c:v>0.10443213296398891</c:v>
                </c:pt>
                <c:pt idx="970">
                  <c:v>0.11578947368421053</c:v>
                </c:pt>
                <c:pt idx="971">
                  <c:v>9.2797783933518008E-2</c:v>
                </c:pt>
                <c:pt idx="972">
                  <c:v>0.10110803324099724</c:v>
                </c:pt>
                <c:pt idx="973">
                  <c:v>9.8614958448753468E-2</c:v>
                </c:pt>
                <c:pt idx="974">
                  <c:v>9.5290858725761776E-2</c:v>
                </c:pt>
                <c:pt idx="975">
                  <c:v>0.11329639889196676</c:v>
                </c:pt>
                <c:pt idx="976">
                  <c:v>9.8614958448753468E-2</c:v>
                </c:pt>
                <c:pt idx="977">
                  <c:v>9.6952908587257622E-2</c:v>
                </c:pt>
                <c:pt idx="978">
                  <c:v>9.9722991689750698E-2</c:v>
                </c:pt>
                <c:pt idx="979">
                  <c:v>9.9722991689750698E-2</c:v>
                </c:pt>
                <c:pt idx="980">
                  <c:v>9.3905817174515238E-2</c:v>
                </c:pt>
                <c:pt idx="981">
                  <c:v>0.10554016620498614</c:v>
                </c:pt>
                <c:pt idx="982">
                  <c:v>0.10277008310249308</c:v>
                </c:pt>
                <c:pt idx="983">
                  <c:v>9.7783933518005545E-2</c:v>
                </c:pt>
                <c:pt idx="984">
                  <c:v>9.1135734072022162E-2</c:v>
                </c:pt>
                <c:pt idx="985">
                  <c:v>0.12742382271468145</c:v>
                </c:pt>
                <c:pt idx="986">
                  <c:v>0.11412742382271468</c:v>
                </c:pt>
                <c:pt idx="987">
                  <c:v>0.10831024930747922</c:v>
                </c:pt>
                <c:pt idx="988">
                  <c:v>0.12160664819944599</c:v>
                </c:pt>
                <c:pt idx="989">
                  <c:v>0.10360110803324099</c:v>
                </c:pt>
                <c:pt idx="990">
                  <c:v>0.10166204986149585</c:v>
                </c:pt>
                <c:pt idx="991">
                  <c:v>9.930747922437673E-2</c:v>
                </c:pt>
                <c:pt idx="992">
                  <c:v>0.11177285318559557</c:v>
                </c:pt>
                <c:pt idx="993">
                  <c:v>0.11578947368421053</c:v>
                </c:pt>
                <c:pt idx="994">
                  <c:v>0.10941828254847645</c:v>
                </c:pt>
                <c:pt idx="995">
                  <c:v>0.12714681440443212</c:v>
                </c:pt>
                <c:pt idx="996">
                  <c:v>0.13351800554016621</c:v>
                </c:pt>
                <c:pt idx="997">
                  <c:v>0.10664819944598337</c:v>
                </c:pt>
                <c:pt idx="998">
                  <c:v>0.11301939058171745</c:v>
                </c:pt>
                <c:pt idx="999">
                  <c:v>0.10858725761772853</c:v>
                </c:pt>
                <c:pt idx="1000">
                  <c:v>0.12908587257617729</c:v>
                </c:pt>
                <c:pt idx="1001">
                  <c:v>0.1113573407202216</c:v>
                </c:pt>
                <c:pt idx="1002">
                  <c:v>0.15706371191135735</c:v>
                </c:pt>
                <c:pt idx="1003">
                  <c:v>0.13421052631578947</c:v>
                </c:pt>
                <c:pt idx="1004">
                  <c:v>0.1185595567867036</c:v>
                </c:pt>
                <c:pt idx="1005">
                  <c:v>0.16094182825484765</c:v>
                </c:pt>
                <c:pt idx="1006">
                  <c:v>0.12839335180055403</c:v>
                </c:pt>
                <c:pt idx="1007">
                  <c:v>0.15041551246537396</c:v>
                </c:pt>
                <c:pt idx="1008">
                  <c:v>0.12437673130193906</c:v>
                </c:pt>
                <c:pt idx="1009">
                  <c:v>0.16759002770083103</c:v>
                </c:pt>
                <c:pt idx="1010">
                  <c:v>0.13878116343490304</c:v>
                </c:pt>
                <c:pt idx="1011">
                  <c:v>0.13268698060941828</c:v>
                </c:pt>
                <c:pt idx="1012">
                  <c:v>0.12243767313019391</c:v>
                </c:pt>
                <c:pt idx="1013">
                  <c:v>0.15927977839335181</c:v>
                </c:pt>
                <c:pt idx="1014">
                  <c:v>0.16509695290858725</c:v>
                </c:pt>
                <c:pt idx="1015">
                  <c:v>0.15346260387811633</c:v>
                </c:pt>
                <c:pt idx="1016">
                  <c:v>0.17091412742382273</c:v>
                </c:pt>
                <c:pt idx="1017">
                  <c:v>0.12853185595567868</c:v>
                </c:pt>
                <c:pt idx="1018">
                  <c:v>0.14349030470914129</c:v>
                </c:pt>
                <c:pt idx="1019">
                  <c:v>0.16509695290858725</c:v>
                </c:pt>
                <c:pt idx="1020">
                  <c:v>0.18171745152354571</c:v>
                </c:pt>
                <c:pt idx="1021">
                  <c:v>0.15678670360110802</c:v>
                </c:pt>
                <c:pt idx="1022">
                  <c:v>0.13240997229916898</c:v>
                </c:pt>
                <c:pt idx="1023">
                  <c:v>0.12631578947368421</c:v>
                </c:pt>
                <c:pt idx="1024">
                  <c:v>0.17700831024930747</c:v>
                </c:pt>
                <c:pt idx="1025">
                  <c:v>0.18767313019390583</c:v>
                </c:pt>
                <c:pt idx="1026">
                  <c:v>0.18365650969529085</c:v>
                </c:pt>
                <c:pt idx="1027">
                  <c:v>0.19432132963988918</c:v>
                </c:pt>
                <c:pt idx="1028">
                  <c:v>0.18947368421052632</c:v>
                </c:pt>
                <c:pt idx="1029">
                  <c:v>0.18365650969529085</c:v>
                </c:pt>
                <c:pt idx="1030">
                  <c:v>0.19681440443213297</c:v>
                </c:pt>
                <c:pt idx="1031">
                  <c:v>0.19099722991689752</c:v>
                </c:pt>
                <c:pt idx="1032">
                  <c:v>0.1850415512465374</c:v>
                </c:pt>
                <c:pt idx="1033">
                  <c:v>0.19210526315789472</c:v>
                </c:pt>
                <c:pt idx="1034">
                  <c:v>0.23047091412742382</c:v>
                </c:pt>
                <c:pt idx="1035">
                  <c:v>0.24515235457063711</c:v>
                </c:pt>
                <c:pt idx="1036">
                  <c:v>0.22022160664819945</c:v>
                </c:pt>
                <c:pt idx="1037">
                  <c:v>0.24792243767313019</c:v>
                </c:pt>
                <c:pt idx="1038">
                  <c:v>0.22299168975069253</c:v>
                </c:pt>
                <c:pt idx="1039">
                  <c:v>0.11592797783933519</c:v>
                </c:pt>
                <c:pt idx="1040">
                  <c:v>0.12146814404432132</c:v>
                </c:pt>
                <c:pt idx="1041">
                  <c:v>8.857340720221607E-2</c:v>
                </c:pt>
                <c:pt idx="1042">
                  <c:v>0.10753462603878117</c:v>
                </c:pt>
                <c:pt idx="1043">
                  <c:v>0.11307479224376732</c:v>
                </c:pt>
                <c:pt idx="1044">
                  <c:v>0.11106648199445983</c:v>
                </c:pt>
                <c:pt idx="1045">
                  <c:v>0.11660664819944598</c:v>
                </c:pt>
                <c:pt idx="1046">
                  <c:v>0.10126038781163435</c:v>
                </c:pt>
                <c:pt idx="1047">
                  <c:v>0.12656509695290857</c:v>
                </c:pt>
                <c:pt idx="1048">
                  <c:v>9.4113573407202222E-2</c:v>
                </c:pt>
                <c:pt idx="1049">
                  <c:v>0.13210526315789473</c:v>
                </c:pt>
                <c:pt idx="1050">
                  <c:v>9.5720221606648198E-2</c:v>
                </c:pt>
                <c:pt idx="1051">
                  <c:v>9.6274238227146813E-2</c:v>
                </c:pt>
                <c:pt idx="1052">
                  <c:v>0.1171606648199446</c:v>
                </c:pt>
                <c:pt idx="1053">
                  <c:v>0.11162049861495844</c:v>
                </c:pt>
                <c:pt idx="1054">
                  <c:v>8.0263157894736842E-2</c:v>
                </c:pt>
                <c:pt idx="1055">
                  <c:v>9.4667590027700838E-2</c:v>
                </c:pt>
                <c:pt idx="1056">
                  <c:v>0.13265927977839334</c:v>
                </c:pt>
                <c:pt idx="1057">
                  <c:v>0.10808864265927978</c:v>
                </c:pt>
                <c:pt idx="1058">
                  <c:v>8.9127423822714685E-2</c:v>
                </c:pt>
                <c:pt idx="1059">
                  <c:v>0.12711911357340719</c:v>
                </c:pt>
                <c:pt idx="1060">
                  <c:v>0.10181440443213297</c:v>
                </c:pt>
                <c:pt idx="1061">
                  <c:v>0.11362880886426593</c:v>
                </c:pt>
                <c:pt idx="1062">
                  <c:v>0.10069252077562327</c:v>
                </c:pt>
                <c:pt idx="1063">
                  <c:v>0.11565096952908588</c:v>
                </c:pt>
                <c:pt idx="1064">
                  <c:v>9.1606648199445986E-2</c:v>
                </c:pt>
                <c:pt idx="1065">
                  <c:v>8.4349030470914133E-2</c:v>
                </c:pt>
                <c:pt idx="1066">
                  <c:v>9.7146814404432139E-2</c:v>
                </c:pt>
                <c:pt idx="1067">
                  <c:v>0.1092797783933518</c:v>
                </c:pt>
                <c:pt idx="1068">
                  <c:v>8.9889196675900271E-2</c:v>
                </c:pt>
                <c:pt idx="1069">
                  <c:v>7.498614958448753E-2</c:v>
                </c:pt>
                <c:pt idx="1070">
                  <c:v>0.11889196675900277</c:v>
                </c:pt>
                <c:pt idx="1071">
                  <c:v>0.12443213296398892</c:v>
                </c:pt>
                <c:pt idx="1072">
                  <c:v>0.11011080332409973</c:v>
                </c:pt>
                <c:pt idx="1073">
                  <c:v>4.2645429362880884E-2</c:v>
                </c:pt>
                <c:pt idx="1074">
                  <c:v>3.57202216066482E-2</c:v>
                </c:pt>
                <c:pt idx="1075">
                  <c:v>3.7797783933518007E-2</c:v>
                </c:pt>
                <c:pt idx="1076">
                  <c:v>3.9044321329639892E-2</c:v>
                </c:pt>
                <c:pt idx="1077">
                  <c:v>3.5027700831024931E-2</c:v>
                </c:pt>
                <c:pt idx="1078">
                  <c:v>3.9875346260387814E-2</c:v>
                </c:pt>
                <c:pt idx="1079">
                  <c:v>3.5304709141274239E-2</c:v>
                </c:pt>
                <c:pt idx="1080">
                  <c:v>3.5997229916897508E-2</c:v>
                </c:pt>
                <c:pt idx="1081">
                  <c:v>3.8074792243767315E-2</c:v>
                </c:pt>
                <c:pt idx="1082">
                  <c:v>4.2922437673130191E-2</c:v>
                </c:pt>
                <c:pt idx="1083">
                  <c:v>4.0152354570637122E-2</c:v>
                </c:pt>
                <c:pt idx="1084">
                  <c:v>3.9321329639889199E-2</c:v>
                </c:pt>
                <c:pt idx="1085">
                  <c:v>3.8074792243767315E-2</c:v>
                </c:pt>
                <c:pt idx="1086">
                  <c:v>4.2922437673130191E-2</c:v>
                </c:pt>
                <c:pt idx="1087">
                  <c:v>3.9321329639889199E-2</c:v>
                </c:pt>
                <c:pt idx="1088">
                  <c:v>4.0152354570637122E-2</c:v>
                </c:pt>
                <c:pt idx="1089">
                  <c:v>3.5304709141274239E-2</c:v>
                </c:pt>
                <c:pt idx="1090">
                  <c:v>3.5997229916897508E-2</c:v>
                </c:pt>
                <c:pt idx="1091">
                  <c:v>0</c:v>
                </c:pt>
                <c:pt idx="1092">
                  <c:v>0</c:v>
                </c:pt>
                <c:pt idx="1093">
                  <c:v>0</c:v>
                </c:pt>
                <c:pt idx="1094">
                  <c:v>8.869806094182825E-2</c:v>
                </c:pt>
                <c:pt idx="1095">
                  <c:v>9.4792243767313017E-2</c:v>
                </c:pt>
                <c:pt idx="1096">
                  <c:v>7.6648199445983375E-2</c:v>
                </c:pt>
                <c:pt idx="1097">
                  <c:v>9.0775623268698064E-2</c:v>
                </c:pt>
                <c:pt idx="1098">
                  <c:v>8.4681440443213296E-2</c:v>
                </c:pt>
                <c:pt idx="1099">
                  <c:v>7.7534626038781168E-2</c:v>
                </c:pt>
                <c:pt idx="1100">
                  <c:v>8.5567867036011075E-2</c:v>
                </c:pt>
                <c:pt idx="1101">
                  <c:v>9.567867036011081E-2</c:v>
                </c:pt>
                <c:pt idx="1102">
                  <c:v>8.9584487534626042E-2</c:v>
                </c:pt>
                <c:pt idx="1103">
                  <c:v>9.1662049861495842E-2</c:v>
                </c:pt>
                <c:pt idx="1104">
                  <c:v>7.9709141274238227E-2</c:v>
                </c:pt>
                <c:pt idx="1105">
                  <c:v>8.3850415512465373E-2</c:v>
                </c:pt>
                <c:pt idx="1106">
                  <c:v>8.462603878116344E-2</c:v>
                </c:pt>
                <c:pt idx="1107">
                  <c:v>6.0318559556786701E-2</c:v>
                </c:pt>
                <c:pt idx="1108">
                  <c:v>6.7313019390581721E-2</c:v>
                </c:pt>
                <c:pt idx="1109">
                  <c:v>7.8102493074792237E-2</c:v>
                </c:pt>
                <c:pt idx="1110">
                  <c:v>6.49584487534626E-2</c:v>
                </c:pt>
                <c:pt idx="1111">
                  <c:v>8.462603878116344E-2</c:v>
                </c:pt>
                <c:pt idx="1112">
                  <c:v>6.2783933518005541E-2</c:v>
                </c:pt>
                <c:pt idx="1113">
                  <c:v>6.3795013850415513E-2</c:v>
                </c:pt>
                <c:pt idx="1114">
                  <c:v>7.8310249307479221E-2</c:v>
                </c:pt>
                <c:pt idx="1115">
                  <c:v>6.6011080332409974E-2</c:v>
                </c:pt>
                <c:pt idx="1116">
                  <c:v>7.3393351800554021E-2</c:v>
                </c:pt>
                <c:pt idx="1117">
                  <c:v>7.893351800554016E-2</c:v>
                </c:pt>
                <c:pt idx="1118">
                  <c:v>7.9709141274238227E-2</c:v>
                </c:pt>
                <c:pt idx="1119">
                  <c:v>5.5692520775623269E-2</c:v>
                </c:pt>
                <c:pt idx="1120">
                  <c:v>7.3185595567867037E-2</c:v>
                </c:pt>
                <c:pt idx="1121">
                  <c:v>8.7617728531855954E-2</c:v>
                </c:pt>
                <c:pt idx="1122">
                  <c:v>6.2673130193905816E-2</c:v>
                </c:pt>
                <c:pt idx="1123">
                  <c:v>6.056786703601108E-2</c:v>
                </c:pt>
                <c:pt idx="1124">
                  <c:v>5.790858725761773E-2</c:v>
                </c:pt>
                <c:pt idx="1125">
                  <c:v>8.5166204986149588E-2</c:v>
                </c:pt>
                <c:pt idx="1126">
                  <c:v>7.3878116343490299E-2</c:v>
                </c:pt>
                <c:pt idx="1127">
                  <c:v>6.8836565096952906E-2</c:v>
                </c:pt>
                <c:pt idx="1128">
                  <c:v>6.3891966759002772E-2</c:v>
                </c:pt>
                <c:pt idx="1129">
                  <c:v>7.9626038781163436E-2</c:v>
                </c:pt>
                <c:pt idx="1130">
                  <c:v>7.0304709141274235E-2</c:v>
                </c:pt>
                <c:pt idx="1131">
                  <c:v>9.0526315789473691E-2</c:v>
                </c:pt>
                <c:pt idx="1132">
                  <c:v>7.1606648199445982E-2</c:v>
                </c:pt>
                <c:pt idx="1133">
                  <c:v>6.2950138504155123E-2</c:v>
                </c:pt>
                <c:pt idx="1134">
                  <c:v>6.1675900277008311E-2</c:v>
                </c:pt>
                <c:pt idx="1135">
                  <c:v>6.7534626038781159E-2</c:v>
                </c:pt>
                <c:pt idx="1136">
                  <c:v>7.9903047091412743E-2</c:v>
                </c:pt>
                <c:pt idx="1137">
                  <c:v>6.5318559556786698E-2</c:v>
                </c:pt>
                <c:pt idx="1138">
                  <c:v>5.8185595567867038E-2</c:v>
                </c:pt>
                <c:pt idx="1139">
                  <c:v>6.0595567867036008E-2</c:v>
                </c:pt>
                <c:pt idx="1140">
                  <c:v>7.4362880886426591E-2</c:v>
                </c:pt>
                <c:pt idx="1141">
                  <c:v>6.6662049861495848E-2</c:v>
                </c:pt>
                <c:pt idx="1142">
                  <c:v>6.6481994459833799E-2</c:v>
                </c:pt>
                <c:pt idx="1143">
                  <c:v>6.5720221606648199E-2</c:v>
                </c:pt>
                <c:pt idx="1144">
                  <c:v>6.0955678670360114E-2</c:v>
                </c:pt>
                <c:pt idx="1145">
                  <c:v>8.0401662049861503E-2</c:v>
                </c:pt>
                <c:pt idx="1146">
                  <c:v>8.9265927977839332E-2</c:v>
                </c:pt>
                <c:pt idx="1147">
                  <c:v>8.5941828254847641E-2</c:v>
                </c:pt>
                <c:pt idx="1148">
                  <c:v>5.5969529085872577E-2</c:v>
                </c:pt>
                <c:pt idx="1149">
                  <c:v>8.0401662049861503E-2</c:v>
                </c:pt>
                <c:pt idx="1150">
                  <c:v>7.9418282548476452E-2</c:v>
                </c:pt>
                <c:pt idx="1151">
                  <c:v>6.7077562326869802E-2</c:v>
                </c:pt>
                <c:pt idx="1152">
                  <c:v>6.101108033240997E-2</c:v>
                </c:pt>
                <c:pt idx="1153">
                  <c:v>8.0318559556786698E-2</c:v>
                </c:pt>
                <c:pt idx="1154">
                  <c:v>5.6385041551246538E-2</c:v>
                </c:pt>
                <c:pt idx="1155">
                  <c:v>9.0941828254847645E-2</c:v>
                </c:pt>
                <c:pt idx="1156">
                  <c:v>6.6897506925207753E-2</c:v>
                </c:pt>
                <c:pt idx="1157">
                  <c:v>8.5581717451523542E-2</c:v>
                </c:pt>
                <c:pt idx="1158">
                  <c:v>6.4307479224376726E-2</c:v>
                </c:pt>
                <c:pt idx="1159">
                  <c:v>7.0720221606648204E-2</c:v>
                </c:pt>
                <c:pt idx="1160">
                  <c:v>7.4293628808864268E-2</c:v>
                </c:pt>
                <c:pt idx="1161">
                  <c:v>6.1371191135734075E-2</c:v>
                </c:pt>
                <c:pt idx="1162">
                  <c:v>8.9681440443213301E-2</c:v>
                </c:pt>
                <c:pt idx="1163">
                  <c:v>8.004155124653739E-2</c:v>
                </c:pt>
                <c:pt idx="1164">
                  <c:v>8.6357340720221609E-2</c:v>
                </c:pt>
                <c:pt idx="1165">
                  <c:v>8.0817174515235457E-2</c:v>
                </c:pt>
                <c:pt idx="1166">
                  <c:v>6.9252077562326875E-2</c:v>
                </c:pt>
                <c:pt idx="1167">
                  <c:v>7.2022160664819951E-2</c:v>
                </c:pt>
                <c:pt idx="1168">
                  <c:v>6.2091412742382272E-2</c:v>
                </c:pt>
                <c:pt idx="1169">
                  <c:v>7.4778393351800559E-2</c:v>
                </c:pt>
                <c:pt idx="1170">
                  <c:v>7.983379501385042E-2</c:v>
                </c:pt>
                <c:pt idx="1171">
                  <c:v>8.0817174515235457E-2</c:v>
                </c:pt>
                <c:pt idx="1172">
                  <c:v>6.6135734072022168E-2</c:v>
                </c:pt>
                <c:pt idx="1173">
                  <c:v>6.7950138504155128E-2</c:v>
                </c:pt>
                <c:pt idx="1174">
                  <c:v>5.8601108033240999E-2</c:v>
                </c:pt>
                <c:pt idx="1175">
                  <c:v>6.7077562326869802E-2</c:v>
                </c:pt>
                <c:pt idx="1176">
                  <c:v>6.5734072022160667E-2</c:v>
                </c:pt>
                <c:pt idx="1177">
                  <c:v>6.4861495844875341E-2</c:v>
                </c:pt>
                <c:pt idx="1178">
                  <c:v>6.3365650969529091E-2</c:v>
                </c:pt>
                <c:pt idx="1179">
                  <c:v>0</c:v>
                </c:pt>
                <c:pt idx="1180">
                  <c:v>0</c:v>
                </c:pt>
                <c:pt idx="1181">
                  <c:v>0</c:v>
                </c:pt>
                <c:pt idx="1182">
                  <c:v>0</c:v>
                </c:pt>
                <c:pt idx="1183">
                  <c:v>0</c:v>
                </c:pt>
                <c:pt idx="1184">
                  <c:v>0.16454293628808864</c:v>
                </c:pt>
                <c:pt idx="1185">
                  <c:v>0.16592797783933519</c:v>
                </c:pt>
                <c:pt idx="1186">
                  <c:v>0.1664819944598338</c:v>
                </c:pt>
                <c:pt idx="1187">
                  <c:v>0.22797783933518007</c:v>
                </c:pt>
                <c:pt idx="1188">
                  <c:v>0.22797783933518007</c:v>
                </c:pt>
                <c:pt idx="1189">
                  <c:v>0.22797783933518007</c:v>
                </c:pt>
                <c:pt idx="1190">
                  <c:v>0.24072022160664819</c:v>
                </c:pt>
                <c:pt idx="1191">
                  <c:v>0.24072022160664819</c:v>
                </c:pt>
                <c:pt idx="1192">
                  <c:v>4.1686980609418285E-2</c:v>
                </c:pt>
                <c:pt idx="1193">
                  <c:v>3.9747922437673132E-2</c:v>
                </c:pt>
                <c:pt idx="1194">
                  <c:v>3.8639889196675901E-2</c:v>
                </c:pt>
                <c:pt idx="1195">
                  <c:v>3.1714681440443211E-2</c:v>
                </c:pt>
                <c:pt idx="1196">
                  <c:v>3.7254847645429363E-2</c:v>
                </c:pt>
                <c:pt idx="1197">
                  <c:v>4.2518005540166208E-2</c:v>
                </c:pt>
                <c:pt idx="1198">
                  <c:v>3.7808864265927979E-2</c:v>
                </c:pt>
                <c:pt idx="1199">
                  <c:v>4.113296398891967E-2</c:v>
                </c:pt>
                <c:pt idx="1200">
                  <c:v>3.6423822714681441E-2</c:v>
                </c:pt>
                <c:pt idx="1201">
                  <c:v>3.8916897506925209E-2</c:v>
                </c:pt>
                <c:pt idx="1202">
                  <c:v>4.0301939058171747E-2</c:v>
                </c:pt>
                <c:pt idx="1203">
                  <c:v>4.3903047091412739E-2</c:v>
                </c:pt>
                <c:pt idx="1204">
                  <c:v>3.420775623268698E-2</c:v>
                </c:pt>
                <c:pt idx="1205">
                  <c:v>4.3072022160664823E-2</c:v>
                </c:pt>
                <c:pt idx="1206">
                  <c:v>4.0440443213296401E-2</c:v>
                </c:pt>
                <c:pt idx="1207">
                  <c:v>3.7393351800554017E-2</c:v>
                </c:pt>
                <c:pt idx="1208">
                  <c:v>3.8778393351800555E-2</c:v>
                </c:pt>
                <c:pt idx="1209">
                  <c:v>3.3515235457063711E-2</c:v>
                </c:pt>
                <c:pt idx="1210">
                  <c:v>3.9055401662049863E-2</c:v>
                </c:pt>
                <c:pt idx="1211">
                  <c:v>3.6839335180055402E-2</c:v>
                </c:pt>
                <c:pt idx="1212">
                  <c:v>3.4900277008310249E-2</c:v>
                </c:pt>
                <c:pt idx="1213">
                  <c:v>4.1548476454293631E-2</c:v>
                </c:pt>
                <c:pt idx="1214">
                  <c:v>4.1825484764542939E-2</c:v>
                </c:pt>
                <c:pt idx="1215">
                  <c:v>3.6008310249307479E-2</c:v>
                </c:pt>
                <c:pt idx="1216">
                  <c:v>3.933240997229917E-2</c:v>
                </c:pt>
                <c:pt idx="1217">
                  <c:v>3.6285318559556787E-2</c:v>
                </c:pt>
                <c:pt idx="1218">
                  <c:v>3.4069252077562326E-2</c:v>
                </c:pt>
                <c:pt idx="1219">
                  <c:v>3.9609418282548478E-2</c:v>
                </c:pt>
                <c:pt idx="1220">
                  <c:v>4.2102493074792247E-2</c:v>
                </c:pt>
                <c:pt idx="1221">
                  <c:v>3.6839335180055402E-2</c:v>
                </c:pt>
                <c:pt idx="1222">
                  <c:v>3.933240997229917E-2</c:v>
                </c:pt>
                <c:pt idx="1223">
                  <c:v>5.6495844875346257E-2</c:v>
                </c:pt>
                <c:pt idx="1224">
                  <c:v>5.285318559556787E-2</c:v>
                </c:pt>
                <c:pt idx="1225">
                  <c:v>4.8767313019390579E-2</c:v>
                </c:pt>
                <c:pt idx="1226">
                  <c:v>5.285318559556787E-2</c:v>
                </c:pt>
                <c:pt idx="1227">
                  <c:v>4.3781163434903049E-2</c:v>
                </c:pt>
                <c:pt idx="1228">
                  <c:v>4.3781163434903049E-2</c:v>
                </c:pt>
                <c:pt idx="1229">
                  <c:v>4.9459833795013848E-2</c:v>
                </c:pt>
                <c:pt idx="1230">
                  <c:v>5.5803324099722995E-2</c:v>
                </c:pt>
                <c:pt idx="1231">
                  <c:v>5.4252077562326868E-2</c:v>
                </c:pt>
                <c:pt idx="1232">
                  <c:v>4.4556786703601109E-2</c:v>
                </c:pt>
                <c:pt idx="1233">
                  <c:v>5.4252077562326868E-2</c:v>
                </c:pt>
                <c:pt idx="1234">
                  <c:v>4.9958448753462607E-2</c:v>
                </c:pt>
                <c:pt idx="1235">
                  <c:v>5.7991689750692521E-2</c:v>
                </c:pt>
                <c:pt idx="1236">
                  <c:v>5.7299168975069252E-2</c:v>
                </c:pt>
                <c:pt idx="1237">
                  <c:v>4.4556786703601109E-2</c:v>
                </c:pt>
                <c:pt idx="1238">
                  <c:v>4.9958448753462607E-2</c:v>
                </c:pt>
                <c:pt idx="1239">
                  <c:v>5.9099722991689752E-2</c:v>
                </c:pt>
                <c:pt idx="1240">
                  <c:v>4.5664819944598339E-2</c:v>
                </c:pt>
                <c:pt idx="1241">
                  <c:v>5.5360110803324099E-2</c:v>
                </c:pt>
                <c:pt idx="1242">
                  <c:v>5.1066481994459831E-2</c:v>
                </c:pt>
                <c:pt idx="1243">
                  <c:v>4.5664819944598339E-2</c:v>
                </c:pt>
                <c:pt idx="1244">
                  <c:v>5.1066481994459831E-2</c:v>
                </c:pt>
                <c:pt idx="1245">
                  <c:v>5.8407202216066482E-2</c:v>
                </c:pt>
                <c:pt idx="1246">
                  <c:v>5.5360110803324099E-2</c:v>
                </c:pt>
                <c:pt idx="1247">
                  <c:v>0</c:v>
                </c:pt>
                <c:pt idx="1248">
                  <c:v>6.4819944598337948E-4</c:v>
                </c:pt>
                <c:pt idx="1249">
                  <c:v>9.9168975069252076E-4</c:v>
                </c:pt>
                <c:pt idx="1250">
                  <c:v>0.10512465373961219</c:v>
                </c:pt>
                <c:pt idx="1251">
                  <c:v>0.10803324099722991</c:v>
                </c:pt>
                <c:pt idx="1252">
                  <c:v>0.12451523545706371</c:v>
                </c:pt>
                <c:pt idx="1253">
                  <c:v>0.10512465373961219</c:v>
                </c:pt>
                <c:pt idx="1254">
                  <c:v>0.10512465373961219</c:v>
                </c:pt>
                <c:pt idx="1255">
                  <c:v>0.10595567867036011</c:v>
                </c:pt>
                <c:pt idx="1256">
                  <c:v>0.12534626038781163</c:v>
                </c:pt>
                <c:pt idx="1257">
                  <c:v>0.10595567867036011</c:v>
                </c:pt>
                <c:pt idx="1258">
                  <c:v>0.10720221606648199</c:v>
                </c:pt>
                <c:pt idx="1259">
                  <c:v>0.11440443213296399</c:v>
                </c:pt>
                <c:pt idx="1260">
                  <c:v>0.13074792243767314</c:v>
                </c:pt>
                <c:pt idx="1261">
                  <c:v>0.11772853185595568</c:v>
                </c:pt>
                <c:pt idx="1262">
                  <c:v>0.11191135734072022</c:v>
                </c:pt>
                <c:pt idx="1263">
                  <c:v>0.13240997229916898</c:v>
                </c:pt>
                <c:pt idx="1264">
                  <c:v>0.11274238227146814</c:v>
                </c:pt>
                <c:pt idx="1265">
                  <c:v>0.1185595567867036</c:v>
                </c:pt>
                <c:pt idx="1266">
                  <c:v>0.37368421052631579</c:v>
                </c:pt>
                <c:pt idx="1267">
                  <c:v>5.6952908587257621E-2</c:v>
                </c:pt>
                <c:pt idx="1268">
                  <c:v>7.2437673130193905E-2</c:v>
                </c:pt>
                <c:pt idx="1269">
                  <c:v>8.2963988919667594E-2</c:v>
                </c:pt>
                <c:pt idx="1270">
                  <c:v>5.6232686980609417E-2</c:v>
                </c:pt>
                <c:pt idx="1271">
                  <c:v>7.7091412742382265E-2</c:v>
                </c:pt>
                <c:pt idx="1272">
                  <c:v>8.4072022160664825E-2</c:v>
                </c:pt>
                <c:pt idx="1273">
                  <c:v>6.7728531855955676E-2</c:v>
                </c:pt>
                <c:pt idx="1274">
                  <c:v>6.2936288088642656E-2</c:v>
                </c:pt>
                <c:pt idx="1275">
                  <c:v>8.3351800554016614E-2</c:v>
                </c:pt>
                <c:pt idx="1276">
                  <c:v>7.033240997229917E-2</c:v>
                </c:pt>
                <c:pt idx="1277">
                  <c:v>5.6786703601108032E-2</c:v>
                </c:pt>
                <c:pt idx="1278">
                  <c:v>5.7894736842105263E-2</c:v>
                </c:pt>
                <c:pt idx="1279">
                  <c:v>6.2243767313019394E-2</c:v>
                </c:pt>
                <c:pt idx="1280">
                  <c:v>6.4986149584487535E-2</c:v>
                </c:pt>
                <c:pt idx="1281">
                  <c:v>7.3601108033240992E-2</c:v>
                </c:pt>
                <c:pt idx="1282">
                  <c:v>7.1994459833795016E-2</c:v>
                </c:pt>
                <c:pt idx="1283">
                  <c:v>8.501385041551246E-2</c:v>
                </c:pt>
                <c:pt idx="1284">
                  <c:v>6.4986149584487535E-2</c:v>
                </c:pt>
                <c:pt idx="1285">
                  <c:v>5.6786703601108032E-2</c:v>
                </c:pt>
                <c:pt idx="1286">
                  <c:v>8.501385041551246E-2</c:v>
                </c:pt>
                <c:pt idx="1287">
                  <c:v>5.7894736842105263E-2</c:v>
                </c:pt>
                <c:pt idx="1288">
                  <c:v>7.1994459833795016E-2</c:v>
                </c:pt>
                <c:pt idx="1289">
                  <c:v>6.2243767313019394E-2</c:v>
                </c:pt>
                <c:pt idx="1290">
                  <c:v>7.3601108033240992E-2</c:v>
                </c:pt>
                <c:pt idx="1291">
                  <c:v>6.5083102493074793E-2</c:v>
                </c:pt>
                <c:pt idx="1292">
                  <c:v>6.5083102493074793E-2</c:v>
                </c:pt>
                <c:pt idx="1293">
                  <c:v>6.6606648199445978E-2</c:v>
                </c:pt>
                <c:pt idx="1294">
                  <c:v>0.30249307479224374</c:v>
                </c:pt>
                <c:pt idx="1295">
                  <c:v>9.8587257617728533E-2</c:v>
                </c:pt>
                <c:pt idx="1296">
                  <c:v>0.14088642659279779</c:v>
                </c:pt>
                <c:pt idx="1297">
                  <c:v>0.11268698060941829</c:v>
                </c:pt>
                <c:pt idx="1298">
                  <c:v>0.12072022160664819</c:v>
                </c:pt>
                <c:pt idx="1299">
                  <c:v>0.11326869806094182</c:v>
                </c:pt>
                <c:pt idx="1300">
                  <c:v>0.13285318559556786</c:v>
                </c:pt>
                <c:pt idx="1301">
                  <c:v>0.13512465373961219</c:v>
                </c:pt>
                <c:pt idx="1302">
                  <c:v>0.1431578947368421</c:v>
                </c:pt>
                <c:pt idx="1303">
                  <c:v>0.11581717451523546</c:v>
                </c:pt>
                <c:pt idx="1304">
                  <c:v>0.12326869806094183</c:v>
                </c:pt>
                <c:pt idx="1305">
                  <c:v>0.13263157894736843</c:v>
                </c:pt>
                <c:pt idx="1306">
                  <c:v>0.11523545706371191</c:v>
                </c:pt>
                <c:pt idx="1307">
                  <c:v>0.10113573407202216</c:v>
                </c:pt>
                <c:pt idx="1308">
                  <c:v>0.14066481994459834</c:v>
                </c:pt>
                <c:pt idx="1309">
                  <c:v>0.13199445983379501</c:v>
                </c:pt>
                <c:pt idx="1310">
                  <c:v>0.15398891966759004</c:v>
                </c:pt>
                <c:pt idx="1311">
                  <c:v>0.16202216066481995</c:v>
                </c:pt>
                <c:pt idx="1312">
                  <c:v>0.14002770083102492</c:v>
                </c:pt>
                <c:pt idx="1313">
                  <c:v>0.11883656509695291</c:v>
                </c:pt>
                <c:pt idx="1314">
                  <c:v>0.12686980609418283</c:v>
                </c:pt>
                <c:pt idx="1315">
                  <c:v>0.60939058171745153</c:v>
                </c:pt>
                <c:pt idx="1316">
                  <c:v>0.6675623268698061</c:v>
                </c:pt>
                <c:pt idx="1317">
                  <c:v>0.72573407202216067</c:v>
                </c:pt>
                <c:pt idx="1318">
                  <c:v>0.72573407202216067</c:v>
                </c:pt>
                <c:pt idx="1319">
                  <c:v>0.6675623268698061</c:v>
                </c:pt>
                <c:pt idx="1320">
                  <c:v>0.60939058171745153</c:v>
                </c:pt>
                <c:pt idx="1321">
                  <c:v>0.74512465373961223</c:v>
                </c:pt>
                <c:pt idx="1322">
                  <c:v>0.61770083102493079</c:v>
                </c:pt>
                <c:pt idx="1323">
                  <c:v>0.6786426592797784</c:v>
                </c:pt>
                <c:pt idx="1324">
                  <c:v>0.73681440443213297</c:v>
                </c:pt>
                <c:pt idx="1325">
                  <c:v>8.0152354570637116E-2</c:v>
                </c:pt>
                <c:pt idx="1326">
                  <c:v>8.8116343490304713E-2</c:v>
                </c:pt>
                <c:pt idx="1327">
                  <c:v>8.5609418282548477E-2</c:v>
                </c:pt>
                <c:pt idx="1328">
                  <c:v>9.3573407202216061E-2</c:v>
                </c:pt>
                <c:pt idx="1329">
                  <c:v>0.11986149584487535</c:v>
                </c:pt>
                <c:pt idx="1330">
                  <c:v>9.7271468144044318E-2</c:v>
                </c:pt>
                <c:pt idx="1331">
                  <c:v>9.0664819944598338E-2</c:v>
                </c:pt>
                <c:pt idx="1332">
                  <c:v>5.5540166204986148E-2</c:v>
                </c:pt>
                <c:pt idx="1333">
                  <c:v>6.2188365650969531E-2</c:v>
                </c:pt>
                <c:pt idx="1334">
                  <c:v>6.425207756232687E-2</c:v>
                </c:pt>
                <c:pt idx="1335">
                  <c:v>5.732686980609418E-2</c:v>
                </c:pt>
                <c:pt idx="1336">
                  <c:v>5.7977839335180054E-2</c:v>
                </c:pt>
                <c:pt idx="1337">
                  <c:v>6.4903047091412744E-2</c:v>
                </c:pt>
                <c:pt idx="1338">
                  <c:v>6.5623268698060941E-2</c:v>
                </c:pt>
                <c:pt idx="1339">
                  <c:v>6.0083102493074796E-2</c:v>
                </c:pt>
                <c:pt idx="1340">
                  <c:v>6.7022160664819946E-2</c:v>
                </c:pt>
                <c:pt idx="1341">
                  <c:v>6.1481994459833794E-2</c:v>
                </c:pt>
                <c:pt idx="1342">
                  <c:v>6.2132963988919668E-2</c:v>
                </c:pt>
                <c:pt idx="1343">
                  <c:v>6.767313019390582E-2</c:v>
                </c:pt>
                <c:pt idx="1344">
                  <c:v>0.12788088642659279</c:v>
                </c:pt>
                <c:pt idx="1345">
                  <c:v>0.13342105263157894</c:v>
                </c:pt>
                <c:pt idx="1346">
                  <c:v>9.970914127423823E-2</c:v>
                </c:pt>
                <c:pt idx="1347">
                  <c:v>0.10649584487534626</c:v>
                </c:pt>
                <c:pt idx="1348">
                  <c:v>0.12447368421052632</c:v>
                </c:pt>
                <c:pt idx="1349">
                  <c:v>0.13693905817174515</c:v>
                </c:pt>
                <c:pt idx="1350">
                  <c:v>0.11952908587257617</c:v>
                </c:pt>
                <c:pt idx="1351">
                  <c:v>0.12491689750692521</c:v>
                </c:pt>
                <c:pt idx="1352">
                  <c:v>0.12799168975069253</c:v>
                </c:pt>
                <c:pt idx="1353">
                  <c:v>0.12673130193905818</c:v>
                </c:pt>
                <c:pt idx="1354">
                  <c:v>0.13386426592797784</c:v>
                </c:pt>
                <c:pt idx="1355">
                  <c:v>0.11058171745152355</c:v>
                </c:pt>
                <c:pt idx="1356">
                  <c:v>0.11893351800554017</c:v>
                </c:pt>
                <c:pt idx="1357">
                  <c:v>0.11778393351800553</c:v>
                </c:pt>
                <c:pt idx="1358">
                  <c:v>0.12632963988919668</c:v>
                </c:pt>
                <c:pt idx="1359">
                  <c:v>0.11058171745152355</c:v>
                </c:pt>
                <c:pt idx="1360">
                  <c:v>0.12929362880886427</c:v>
                </c:pt>
                <c:pt idx="1361">
                  <c:v>0.12940443213296399</c:v>
                </c:pt>
                <c:pt idx="1362">
                  <c:v>0.12034626038781164</c:v>
                </c:pt>
                <c:pt idx="1363">
                  <c:v>0.11952908587257617</c:v>
                </c:pt>
                <c:pt idx="1364">
                  <c:v>0.10649584487534626</c:v>
                </c:pt>
                <c:pt idx="1365">
                  <c:v>0.12673130193905818</c:v>
                </c:pt>
                <c:pt idx="1366">
                  <c:v>0.12588642659279778</c:v>
                </c:pt>
                <c:pt idx="1367">
                  <c:v>0.13483379501385043</c:v>
                </c:pt>
                <c:pt idx="1368">
                  <c:v>9.970914127423823E-2</c:v>
                </c:pt>
                <c:pt idx="1369">
                  <c:v>0.13835180055401661</c:v>
                </c:pt>
                <c:pt idx="1370">
                  <c:v>0.11778393351800553</c:v>
                </c:pt>
                <c:pt idx="1371">
                  <c:v>0.1352770083102493</c:v>
                </c:pt>
                <c:pt idx="1372">
                  <c:v>0.11466759002770083</c:v>
                </c:pt>
                <c:pt idx="1373">
                  <c:v>9.8601108033241E-2</c:v>
                </c:pt>
                <c:pt idx="1374">
                  <c:v>0.10524930747922438</c:v>
                </c:pt>
                <c:pt idx="1375">
                  <c:v>0.13156509695290858</c:v>
                </c:pt>
                <c:pt idx="1376">
                  <c:v>0.10912742382271468</c:v>
                </c:pt>
                <c:pt idx="1377">
                  <c:v>0.1246398891966759</c:v>
                </c:pt>
                <c:pt idx="1378">
                  <c:v>0.13018005540166205</c:v>
                </c:pt>
                <c:pt idx="1379">
                  <c:v>0.16804709141274238</c:v>
                </c:pt>
                <c:pt idx="1380">
                  <c:v>0.16195290858725761</c:v>
                </c:pt>
                <c:pt idx="1381">
                  <c:v>0.1686842105263158</c:v>
                </c:pt>
                <c:pt idx="1382">
                  <c:v>0.16259002770083103</c:v>
                </c:pt>
                <c:pt idx="1383">
                  <c:v>0.10897506925207756</c:v>
                </c:pt>
                <c:pt idx="1384">
                  <c:v>0.10343490304709141</c:v>
                </c:pt>
                <c:pt idx="1385">
                  <c:v>8.6468144044321335E-2</c:v>
                </c:pt>
                <c:pt idx="1386">
                  <c:v>0.12081717451523545</c:v>
                </c:pt>
                <c:pt idx="1387">
                  <c:v>0.12635734072022162</c:v>
                </c:pt>
                <c:pt idx="1388">
                  <c:v>0.11817174515235457</c:v>
                </c:pt>
                <c:pt idx="1389">
                  <c:v>0.12386426592797783</c:v>
                </c:pt>
                <c:pt idx="1390">
                  <c:v>9.7631578947368416E-2</c:v>
                </c:pt>
                <c:pt idx="1391">
                  <c:v>0.10897506925207756</c:v>
                </c:pt>
                <c:pt idx="1392">
                  <c:v>0.12371191135734072</c:v>
                </c:pt>
                <c:pt idx="1393">
                  <c:v>0.12940443213296399</c:v>
                </c:pt>
                <c:pt idx="1394">
                  <c:v>0.11817174515235457</c:v>
                </c:pt>
                <c:pt idx="1395">
                  <c:v>9.2091412742382278E-2</c:v>
                </c:pt>
                <c:pt idx="1396">
                  <c:v>0.11263157894736842</c:v>
                </c:pt>
                <c:pt idx="1397">
                  <c:v>9.7894736842105257E-2</c:v>
                </c:pt>
                <c:pt idx="1398">
                  <c:v>0.11451523545706371</c:v>
                </c:pt>
                <c:pt idx="1399">
                  <c:v>0.10897506925207756</c:v>
                </c:pt>
                <c:pt idx="1400">
                  <c:v>0.12218836565096954</c:v>
                </c:pt>
                <c:pt idx="1401">
                  <c:v>0.11954293628808864</c:v>
                </c:pt>
                <c:pt idx="1402">
                  <c:v>0.10343490304709141</c:v>
                </c:pt>
                <c:pt idx="1403">
                  <c:v>0.1250831024930748</c:v>
                </c:pt>
                <c:pt idx="1404">
                  <c:v>0.11400277008310249</c:v>
                </c:pt>
                <c:pt idx="1405">
                  <c:v>9.7631578947368416E-2</c:v>
                </c:pt>
                <c:pt idx="1406">
                  <c:v>0.12772853185595567</c:v>
                </c:pt>
                <c:pt idx="1407">
                  <c:v>9.7894736842105257E-2</c:v>
                </c:pt>
                <c:pt idx="1408">
                  <c:v>9.2091412742382278E-2</c:v>
                </c:pt>
                <c:pt idx="1409">
                  <c:v>0.11451523545706371</c:v>
                </c:pt>
                <c:pt idx="1410">
                  <c:v>8.6468144044321335E-2</c:v>
                </c:pt>
                <c:pt idx="1411">
                  <c:v>0.12523545706371192</c:v>
                </c:pt>
                <c:pt idx="1412">
                  <c:v>0.10897506925207756</c:v>
                </c:pt>
                <c:pt idx="1413">
                  <c:v>0.11954293628808864</c:v>
                </c:pt>
                <c:pt idx="1414">
                  <c:v>0.13077562326869807</c:v>
                </c:pt>
                <c:pt idx="1415">
                  <c:v>0.1246398891966759</c:v>
                </c:pt>
                <c:pt idx="1416">
                  <c:v>0.10635734072022161</c:v>
                </c:pt>
                <c:pt idx="1417">
                  <c:v>0.11632963988919667</c:v>
                </c:pt>
                <c:pt idx="1418">
                  <c:v>0.12186980609418283</c:v>
                </c:pt>
                <c:pt idx="1419">
                  <c:v>9.0290858725761772E-2</c:v>
                </c:pt>
                <c:pt idx="1420">
                  <c:v>9.5831024930747924E-2</c:v>
                </c:pt>
                <c:pt idx="1421">
                  <c:v>0.10081717451523546</c:v>
                </c:pt>
                <c:pt idx="1422">
                  <c:v>9.0842105263157891E-2</c:v>
                </c:pt>
                <c:pt idx="1423">
                  <c:v>7.9277008310249308E-2</c:v>
                </c:pt>
                <c:pt idx="1424">
                  <c:v>8.2036011080332413E-2</c:v>
                </c:pt>
                <c:pt idx="1425">
                  <c:v>9.1648199445983375E-2</c:v>
                </c:pt>
                <c:pt idx="1426">
                  <c:v>9.065096952908587E-2</c:v>
                </c:pt>
                <c:pt idx="1427">
                  <c:v>0.12137119113573407</c:v>
                </c:pt>
                <c:pt idx="1428">
                  <c:v>9.3421052631578946E-2</c:v>
                </c:pt>
                <c:pt idx="1429">
                  <c:v>0.10202216066481995</c:v>
                </c:pt>
                <c:pt idx="1430">
                  <c:v>0.10361495844875346</c:v>
                </c:pt>
                <c:pt idx="1431">
                  <c:v>0.12242382271468144</c:v>
                </c:pt>
                <c:pt idx="1432">
                  <c:v>0.10346260387811634</c:v>
                </c:pt>
                <c:pt idx="1433">
                  <c:v>0.13157894736842105</c:v>
                </c:pt>
                <c:pt idx="1434">
                  <c:v>0.11206371191135735</c:v>
                </c:pt>
                <c:pt idx="1435">
                  <c:v>9.5013850415512469E-2</c:v>
                </c:pt>
                <c:pt idx="1436">
                  <c:v>0.105803324099723</c:v>
                </c:pt>
                <c:pt idx="1437">
                  <c:v>0.11425207756232687</c:v>
                </c:pt>
                <c:pt idx="1438">
                  <c:v>0.12465373961218837</c:v>
                </c:pt>
                <c:pt idx="1439">
                  <c:v>0.10484764542936288</c:v>
                </c:pt>
                <c:pt idx="1440">
                  <c:v>9.6398891966759007E-2</c:v>
                </c:pt>
                <c:pt idx="1441">
                  <c:v>0.13380886426592797</c:v>
                </c:pt>
                <c:pt idx="1442">
                  <c:v>9.7423822714681446E-2</c:v>
                </c:pt>
                <c:pt idx="1443">
                  <c:v>8.3891966759002776E-2</c:v>
                </c:pt>
                <c:pt idx="1444">
                  <c:v>0.10520775623268698</c:v>
                </c:pt>
                <c:pt idx="1445">
                  <c:v>9.4404432132963984E-2</c:v>
                </c:pt>
                <c:pt idx="1446">
                  <c:v>8.9030470914127427E-2</c:v>
                </c:pt>
                <c:pt idx="1447">
                  <c:v>9.7091412742382269E-2</c:v>
                </c:pt>
                <c:pt idx="1448">
                  <c:v>9.3767313019390577E-2</c:v>
                </c:pt>
                <c:pt idx="1449">
                  <c:v>0.10650969529085873</c:v>
                </c:pt>
                <c:pt idx="1450">
                  <c:v>8.4903047091412748E-2</c:v>
                </c:pt>
                <c:pt idx="1451">
                  <c:v>8.9750692520775624E-2</c:v>
                </c:pt>
                <c:pt idx="1452">
                  <c:v>0.10817174515235457</c:v>
                </c:pt>
                <c:pt idx="1453">
                  <c:v>9.8753462603878114E-2</c:v>
                </c:pt>
                <c:pt idx="1454">
                  <c:v>8.6565096952908593E-2</c:v>
                </c:pt>
                <c:pt idx="1455">
                  <c:v>9.5429362880886423E-2</c:v>
                </c:pt>
                <c:pt idx="1456">
                  <c:v>9.141274238227147E-2</c:v>
                </c:pt>
                <c:pt idx="1457">
                  <c:v>6.6468144044321331E-2</c:v>
                </c:pt>
                <c:pt idx="1458">
                  <c:v>5.4002770083102496E-2</c:v>
                </c:pt>
                <c:pt idx="1459">
                  <c:v>6.0927977839335179E-2</c:v>
                </c:pt>
                <c:pt idx="1460">
                  <c:v>4.7077562326869805E-2</c:v>
                </c:pt>
                <c:pt idx="1461">
                  <c:v>6.5637119113573408E-2</c:v>
                </c:pt>
                <c:pt idx="1462">
                  <c:v>4.9293628808864266E-2</c:v>
                </c:pt>
                <c:pt idx="1463">
                  <c:v>5.7049861495844872E-2</c:v>
                </c:pt>
                <c:pt idx="1464">
                  <c:v>5.1509695290858727E-2</c:v>
                </c:pt>
                <c:pt idx="1465">
                  <c:v>6.5914127423822716E-2</c:v>
                </c:pt>
                <c:pt idx="1466">
                  <c:v>5.8988919667590026E-2</c:v>
                </c:pt>
                <c:pt idx="1467">
                  <c:v>2.7603878116343489E-2</c:v>
                </c:pt>
                <c:pt idx="1468">
                  <c:v>3.7022160664819947E-2</c:v>
                </c:pt>
                <c:pt idx="1469">
                  <c:v>3.3518005540166207E-2</c:v>
                </c:pt>
                <c:pt idx="1470">
                  <c:v>2.7603878116343489E-2</c:v>
                </c:pt>
                <c:pt idx="1471">
                  <c:v>3.3518005540166207E-2</c:v>
                </c:pt>
                <c:pt idx="1472">
                  <c:v>3.7022160664819947E-2</c:v>
                </c:pt>
                <c:pt idx="1473">
                  <c:v>3.7022160664819947E-2</c:v>
                </c:pt>
                <c:pt idx="1474">
                  <c:v>2.7603878116343489E-2</c:v>
                </c:pt>
                <c:pt idx="1475">
                  <c:v>3.3518005540166207E-2</c:v>
                </c:pt>
                <c:pt idx="1476">
                  <c:v>2.801939058171745E-2</c:v>
                </c:pt>
                <c:pt idx="1477">
                  <c:v>3.7022160664819947E-2</c:v>
                </c:pt>
                <c:pt idx="1478">
                  <c:v>3.3933518005540168E-2</c:v>
                </c:pt>
                <c:pt idx="1479">
                  <c:v>3.7022160664819947E-2</c:v>
                </c:pt>
                <c:pt idx="1480">
                  <c:v>2.801939058171745E-2</c:v>
                </c:pt>
                <c:pt idx="1481">
                  <c:v>2.7603878116343489E-2</c:v>
                </c:pt>
                <c:pt idx="1482">
                  <c:v>3.3933518005540168E-2</c:v>
                </c:pt>
                <c:pt idx="1483">
                  <c:v>3.7022160664819947E-2</c:v>
                </c:pt>
                <c:pt idx="1484">
                  <c:v>3.3518005540166207E-2</c:v>
                </c:pt>
                <c:pt idx="1485">
                  <c:v>0.11945983379501385</c:v>
                </c:pt>
                <c:pt idx="1486">
                  <c:v>0.11128808864265928</c:v>
                </c:pt>
                <c:pt idx="1487">
                  <c:v>0.10383656509695291</c:v>
                </c:pt>
                <c:pt idx="1488">
                  <c:v>0.11200831024930748</c:v>
                </c:pt>
                <c:pt idx="1489">
                  <c:v>0.12106648199445984</c:v>
                </c:pt>
                <c:pt idx="1490">
                  <c:v>0.11289473684210527</c:v>
                </c:pt>
                <c:pt idx="1491">
                  <c:v>0.10606648199445984</c:v>
                </c:pt>
                <c:pt idx="1492">
                  <c:v>0.11423822714681441</c:v>
                </c:pt>
                <c:pt idx="1493">
                  <c:v>0.10702216066481994</c:v>
                </c:pt>
                <c:pt idx="1494">
                  <c:v>0.11519390581717452</c:v>
                </c:pt>
                <c:pt idx="1495">
                  <c:v>0</c:v>
                </c:pt>
                <c:pt idx="1496">
                  <c:v>0</c:v>
                </c:pt>
                <c:pt idx="1497">
                  <c:v>0</c:v>
                </c:pt>
                <c:pt idx="1498">
                  <c:v>0</c:v>
                </c:pt>
                <c:pt idx="1499">
                  <c:v>0.10027700831024931</c:v>
                </c:pt>
                <c:pt idx="1500">
                  <c:v>8.8642659279778394E-2</c:v>
                </c:pt>
                <c:pt idx="1501">
                  <c:v>8.8919667590027701E-2</c:v>
                </c:pt>
                <c:pt idx="1502">
                  <c:v>0.10332409972299168</c:v>
                </c:pt>
                <c:pt idx="1503">
                  <c:v>8.8919667590027701E-2</c:v>
                </c:pt>
                <c:pt idx="1504">
                  <c:v>0.10332409972299168</c:v>
                </c:pt>
                <c:pt idx="1505">
                  <c:v>6.0443213296398894E-2</c:v>
                </c:pt>
                <c:pt idx="1506">
                  <c:v>5.227146814404432E-2</c:v>
                </c:pt>
                <c:pt idx="1507">
                  <c:v>6.1468144044321327E-2</c:v>
                </c:pt>
                <c:pt idx="1508">
                  <c:v>5.3393351800554018E-2</c:v>
                </c:pt>
                <c:pt idx="1509">
                  <c:v>6.2174515235457063E-2</c:v>
                </c:pt>
                <c:pt idx="1510">
                  <c:v>5.4099722991689754E-2</c:v>
                </c:pt>
                <c:pt idx="1511">
                  <c:v>1</c:v>
                </c:pt>
                <c:pt idx="1512">
                  <c:v>0.90855955678670364</c:v>
                </c:pt>
                <c:pt idx="1513">
                  <c:v>0.90855955678670364</c:v>
                </c:pt>
                <c:pt idx="1514">
                  <c:v>0.92240997229916899</c:v>
                </c:pt>
                <c:pt idx="1515">
                  <c:v>4.9584487534626038E-4</c:v>
                </c:pt>
                <c:pt idx="1516">
                  <c:v>3.6648199445983381E-3</c:v>
                </c:pt>
                <c:pt idx="1517">
                  <c:v>2.5346260387811635E-3</c:v>
                </c:pt>
                <c:pt idx="1518">
                  <c:v>2.0941828254847647E-3</c:v>
                </c:pt>
                <c:pt idx="1519">
                  <c:v>1.9168975069252078E-3</c:v>
                </c:pt>
                <c:pt idx="1520">
                  <c:v>2.5761772853185594E-3</c:v>
                </c:pt>
                <c:pt idx="1521">
                  <c:v>1.9861495844875347E-3</c:v>
                </c:pt>
                <c:pt idx="1522">
                  <c:v>2.8614958448753463E-3</c:v>
                </c:pt>
                <c:pt idx="1523">
                  <c:v>1.9750692520775623E-3</c:v>
                </c:pt>
                <c:pt idx="1524">
                  <c:v>1.1966759002770082E-3</c:v>
                </c:pt>
                <c:pt idx="1525">
                  <c:v>4.1939058171745151E-3</c:v>
                </c:pt>
                <c:pt idx="1526">
                  <c:v>4.6980609418282547E-3</c:v>
                </c:pt>
                <c:pt idx="1527">
                  <c:v>1.6426592797783933E-3</c:v>
                </c:pt>
                <c:pt idx="1528">
                  <c:v>4.2603878116343492E-3</c:v>
                </c:pt>
                <c:pt idx="1529">
                  <c:v>2.409972299168975E-3</c:v>
                </c:pt>
                <c:pt idx="1530">
                  <c:v>5.8448753462603882E-4</c:v>
                </c:pt>
                <c:pt idx="1531">
                  <c:v>3.3407202216066481E-3</c:v>
                </c:pt>
                <c:pt idx="1532">
                  <c:v>3.0997229916897508E-3</c:v>
                </c:pt>
                <c:pt idx="1533">
                  <c:v>3.3628808864265927E-3</c:v>
                </c:pt>
                <c:pt idx="1534">
                  <c:v>2.3628808864265926E-3</c:v>
                </c:pt>
                <c:pt idx="1535">
                  <c:v>3.3822714681440444E-3</c:v>
                </c:pt>
                <c:pt idx="1536">
                  <c:v>1.3656509695290859E-3</c:v>
                </c:pt>
                <c:pt idx="1537">
                  <c:v>2.6204986149584489E-3</c:v>
                </c:pt>
                <c:pt idx="1538">
                  <c:v>2.8005540166204986E-3</c:v>
                </c:pt>
                <c:pt idx="1539">
                  <c:v>2.3739612188365651E-3</c:v>
                </c:pt>
                <c:pt idx="1540">
                  <c:v>3.404432132963989E-3</c:v>
                </c:pt>
                <c:pt idx="1541">
                  <c:v>2.2188365650969528E-3</c:v>
                </c:pt>
                <c:pt idx="1542">
                  <c:v>1.7645429362880887E-3</c:v>
                </c:pt>
                <c:pt idx="1543">
                  <c:v>2.6620498614958448E-3</c:v>
                </c:pt>
                <c:pt idx="1544">
                  <c:v>3.0664819944598337E-3</c:v>
                </c:pt>
                <c:pt idx="1545">
                  <c:v>3.8614958448753463E-3</c:v>
                </c:pt>
                <c:pt idx="1546">
                  <c:v>1.9085872576177286E-3</c:v>
                </c:pt>
                <c:pt idx="1547">
                  <c:v>4.8975069252077561E-3</c:v>
                </c:pt>
                <c:pt idx="1548">
                  <c:v>9.695290858725762E-4</c:v>
                </c:pt>
                <c:pt idx="1549">
                  <c:v>3.5706371191135734E-3</c:v>
                </c:pt>
                <c:pt idx="1550">
                  <c:v>1.1440443213296399E-3</c:v>
                </c:pt>
                <c:pt idx="1551">
                  <c:v>5.3407202216066482E-3</c:v>
                </c:pt>
                <c:pt idx="1552">
                  <c:v>4.3739612188365652E-3</c:v>
                </c:pt>
                <c:pt idx="1553">
                  <c:v>2.858725761772853E-3</c:v>
                </c:pt>
                <c:pt idx="1554">
                  <c:v>3.296398891966759E-3</c:v>
                </c:pt>
                <c:pt idx="1555">
                  <c:v>6.8116343490304709E-2</c:v>
                </c:pt>
                <c:pt idx="1556">
                  <c:v>4.8961218836565096E-2</c:v>
                </c:pt>
                <c:pt idx="1557">
                  <c:v>3.7493074792243765E-2</c:v>
                </c:pt>
                <c:pt idx="1558">
                  <c:v>4.7202216066481992E-2</c:v>
                </c:pt>
                <c:pt idx="1559">
                  <c:v>5.3822714681440446E-2</c:v>
                </c:pt>
                <c:pt idx="1560">
                  <c:v>5.5526315789473688E-2</c:v>
                </c:pt>
                <c:pt idx="1561">
                  <c:v>6.8116343490304709E-2</c:v>
                </c:pt>
                <c:pt idx="1562">
                  <c:v>5.5526315789473688E-2</c:v>
                </c:pt>
                <c:pt idx="1563">
                  <c:v>3.7493074792243765E-2</c:v>
                </c:pt>
                <c:pt idx="1564">
                  <c:v>3.8947368421052633E-2</c:v>
                </c:pt>
                <c:pt idx="1565">
                  <c:v>5.5817174515235456E-2</c:v>
                </c:pt>
                <c:pt idx="1566">
                  <c:v>4.994459833795014E-2</c:v>
                </c:pt>
                <c:pt idx="1567">
                  <c:v>3.598337950138504E-2</c:v>
                </c:pt>
                <c:pt idx="1568">
                  <c:v>4.2174515235457066E-2</c:v>
                </c:pt>
                <c:pt idx="1569">
                  <c:v>4.5664819944598339E-2</c:v>
                </c:pt>
                <c:pt idx="1570">
                  <c:v>3.4750692520775624E-2</c:v>
                </c:pt>
                <c:pt idx="1571">
                  <c:v>2.865650969529086E-2</c:v>
                </c:pt>
                <c:pt idx="1572">
                  <c:v>4.5318559556786701E-2</c:v>
                </c:pt>
                <c:pt idx="1573">
                  <c:v>4.8033240997229915E-2</c:v>
                </c:pt>
                <c:pt idx="1574">
                  <c:v>4.3060941828254845E-2</c:v>
                </c:pt>
                <c:pt idx="1575">
                  <c:v>2.9072022160664821E-2</c:v>
                </c:pt>
                <c:pt idx="1576">
                  <c:v>5.5637119113573406E-2</c:v>
                </c:pt>
                <c:pt idx="1577">
                  <c:v>3.5166204986149585E-2</c:v>
                </c:pt>
                <c:pt idx="1578">
                  <c:v>3.6357340720221606E-2</c:v>
                </c:pt>
                <c:pt idx="1579">
                  <c:v>7.9487534626038775E-2</c:v>
                </c:pt>
                <c:pt idx="1580">
                  <c:v>8.4196675900277004E-2</c:v>
                </c:pt>
                <c:pt idx="1581">
                  <c:v>8.9182825484764541E-2</c:v>
                </c:pt>
                <c:pt idx="1582">
                  <c:v>8.9459833795013849E-2</c:v>
                </c:pt>
                <c:pt idx="1583">
                  <c:v>9.8878116343490308E-2</c:v>
                </c:pt>
                <c:pt idx="1584">
                  <c:v>9.3891966759002771E-2</c:v>
                </c:pt>
                <c:pt idx="1585">
                  <c:v>8.8351800554016618E-2</c:v>
                </c:pt>
                <c:pt idx="1586">
                  <c:v>8.3919667590027697E-2</c:v>
                </c:pt>
                <c:pt idx="1587">
                  <c:v>9.3891966759002771E-2</c:v>
                </c:pt>
                <c:pt idx="1588">
                  <c:v>8.3919667590027697E-2</c:v>
                </c:pt>
                <c:pt idx="1589">
                  <c:v>8.9182825484764541E-2</c:v>
                </c:pt>
                <c:pt idx="1590">
                  <c:v>8.4196675900277004E-2</c:v>
                </c:pt>
                <c:pt idx="1591">
                  <c:v>8.8351800554016618E-2</c:v>
                </c:pt>
                <c:pt idx="1592">
                  <c:v>9.3337950138504155E-2</c:v>
                </c:pt>
                <c:pt idx="1593">
                  <c:v>8.9459833795013849E-2</c:v>
                </c:pt>
                <c:pt idx="1594">
                  <c:v>9.3337950138504155E-2</c:v>
                </c:pt>
                <c:pt idx="1595">
                  <c:v>9.8878116343490308E-2</c:v>
                </c:pt>
                <c:pt idx="1596">
                  <c:v>7.9487534626038775E-2</c:v>
                </c:pt>
                <c:pt idx="1597">
                  <c:v>7.7548476454293636E-2</c:v>
                </c:pt>
                <c:pt idx="1598">
                  <c:v>9.7770083102493077E-2</c:v>
                </c:pt>
                <c:pt idx="1599">
                  <c:v>9.278393351800554E-2</c:v>
                </c:pt>
                <c:pt idx="1600">
                  <c:v>9.7770083102493077E-2</c:v>
                </c:pt>
                <c:pt idx="1601">
                  <c:v>8.7243767313019388E-2</c:v>
                </c:pt>
                <c:pt idx="1602">
                  <c:v>8.7243767313019388E-2</c:v>
                </c:pt>
                <c:pt idx="1603">
                  <c:v>8.3088642659279774E-2</c:v>
                </c:pt>
                <c:pt idx="1604">
                  <c:v>9.0013850415512464E-2</c:v>
                </c:pt>
                <c:pt idx="1605">
                  <c:v>9.278393351800554E-2</c:v>
                </c:pt>
                <c:pt idx="1606">
                  <c:v>8.4473684210526312E-2</c:v>
                </c:pt>
                <c:pt idx="1607">
                  <c:v>8.4473684210526312E-2</c:v>
                </c:pt>
                <c:pt idx="1608">
                  <c:v>9.0013850415512464E-2</c:v>
                </c:pt>
                <c:pt idx="1609">
                  <c:v>5.7603878116343488E-2</c:v>
                </c:pt>
                <c:pt idx="1610">
                  <c:v>6.0927977839335179E-2</c:v>
                </c:pt>
                <c:pt idx="1611">
                  <c:v>6.3698060941828255E-2</c:v>
                </c:pt>
                <c:pt idx="1612">
                  <c:v>5.5387811634349034E-2</c:v>
                </c:pt>
                <c:pt idx="1613">
                  <c:v>6.7299168975069254E-2</c:v>
                </c:pt>
                <c:pt idx="1614">
                  <c:v>5.6357340720221603E-2</c:v>
                </c:pt>
                <c:pt idx="1615">
                  <c:v>6.1897506925207756E-2</c:v>
                </c:pt>
                <c:pt idx="1616">
                  <c:v>6.4667590027700825E-2</c:v>
                </c:pt>
                <c:pt idx="1617">
                  <c:v>6.9930747922437669E-2</c:v>
                </c:pt>
                <c:pt idx="1618">
                  <c:v>5.8573407202216064E-2</c:v>
                </c:pt>
                <c:pt idx="1619">
                  <c:v>6.2590027700831025E-2</c:v>
                </c:pt>
                <c:pt idx="1620">
                  <c:v>5.6772853185595565E-2</c:v>
                </c:pt>
                <c:pt idx="1621">
                  <c:v>6.5360110803324101E-2</c:v>
                </c:pt>
                <c:pt idx="1622">
                  <c:v>7.0623268698060945E-2</c:v>
                </c:pt>
                <c:pt idx="1623">
                  <c:v>5.8988919667590026E-2</c:v>
                </c:pt>
                <c:pt idx="1624">
                  <c:v>7.006925207756233E-2</c:v>
                </c:pt>
                <c:pt idx="1625">
                  <c:v>8.2534626038781159E-2</c:v>
                </c:pt>
                <c:pt idx="1626">
                  <c:v>9.1121883656509695E-2</c:v>
                </c:pt>
                <c:pt idx="1627">
                  <c:v>7.006925207756233E-2</c:v>
                </c:pt>
                <c:pt idx="1628">
                  <c:v>8.5193905817174509E-2</c:v>
                </c:pt>
                <c:pt idx="1629">
                  <c:v>7.588642659279779E-2</c:v>
                </c:pt>
                <c:pt idx="1630">
                  <c:v>7.588642659279779E-2</c:v>
                </c:pt>
                <c:pt idx="1631">
                  <c:v>6.4182825484764547E-2</c:v>
                </c:pt>
                <c:pt idx="1632">
                  <c:v>7.893351800554016E-2</c:v>
                </c:pt>
                <c:pt idx="1633">
                  <c:v>7.9487534626038775E-2</c:v>
                </c:pt>
                <c:pt idx="1634">
                  <c:v>7.588642659279779E-2</c:v>
                </c:pt>
                <c:pt idx="1635">
                  <c:v>8.0872576177285313E-2</c:v>
                </c:pt>
                <c:pt idx="1636">
                  <c:v>7.9487534626038775E-2</c:v>
                </c:pt>
                <c:pt idx="1637">
                  <c:v>7.9653739612188371E-2</c:v>
                </c:pt>
                <c:pt idx="1638">
                  <c:v>9.1121883656509695E-2</c:v>
                </c:pt>
                <c:pt idx="1639">
                  <c:v>7.006925207756233E-2</c:v>
                </c:pt>
                <c:pt idx="1640">
                  <c:v>8.8074792243767311E-2</c:v>
                </c:pt>
                <c:pt idx="1641">
                  <c:v>7.7825484764542943E-2</c:v>
                </c:pt>
                <c:pt idx="1642">
                  <c:v>7.893351800554016E-2</c:v>
                </c:pt>
                <c:pt idx="1643">
                  <c:v>7.006925207756233E-2</c:v>
                </c:pt>
                <c:pt idx="1644">
                  <c:v>7.588642659279779E-2</c:v>
                </c:pt>
                <c:pt idx="1645">
                  <c:v>8.8074792243767311E-2</c:v>
                </c:pt>
                <c:pt idx="1646">
                  <c:v>7.588642659279779E-2</c:v>
                </c:pt>
                <c:pt idx="1647">
                  <c:v>7.7548476454293636E-2</c:v>
                </c:pt>
                <c:pt idx="1648">
                  <c:v>6.4182825484764547E-2</c:v>
                </c:pt>
                <c:pt idx="1649">
                  <c:v>6.4182825484764547E-2</c:v>
                </c:pt>
                <c:pt idx="1650">
                  <c:v>8.2534626038781159E-2</c:v>
                </c:pt>
                <c:pt idx="1651">
                  <c:v>6.4182825484764547E-2</c:v>
                </c:pt>
                <c:pt idx="1652">
                  <c:v>7.588642659279779E-2</c:v>
                </c:pt>
                <c:pt idx="1653">
                  <c:v>7.4501385041551252E-2</c:v>
                </c:pt>
                <c:pt idx="1654">
                  <c:v>7.8379501385041545E-2</c:v>
                </c:pt>
                <c:pt idx="1655">
                  <c:v>8.3088642659279774E-2</c:v>
                </c:pt>
                <c:pt idx="1656">
                  <c:v>8.8628808864265926E-2</c:v>
                </c:pt>
                <c:pt idx="1657">
                  <c:v>7.8102493074792237E-2</c:v>
                </c:pt>
                <c:pt idx="1658">
                  <c:v>8.475069252077562E-2</c:v>
                </c:pt>
                <c:pt idx="1659">
                  <c:v>7.6440443213296405E-2</c:v>
                </c:pt>
                <c:pt idx="1660">
                  <c:v>9.167590027700831E-2</c:v>
                </c:pt>
                <c:pt idx="1661">
                  <c:v>7.8739612188365657E-2</c:v>
                </c:pt>
                <c:pt idx="1662">
                  <c:v>7.6440443213296405E-2</c:v>
                </c:pt>
                <c:pt idx="1663">
                  <c:v>7.0567867036011075E-2</c:v>
                </c:pt>
                <c:pt idx="1664">
                  <c:v>8.004155124653739E-2</c:v>
                </c:pt>
                <c:pt idx="1665">
                  <c:v>8.067867036011081E-2</c:v>
                </c:pt>
                <c:pt idx="1666">
                  <c:v>7.6662049861495843E-2</c:v>
                </c:pt>
                <c:pt idx="1667">
                  <c:v>8.0318559556786698E-2</c:v>
                </c:pt>
                <c:pt idx="1668">
                  <c:v>9.1066481994459839E-2</c:v>
                </c:pt>
                <c:pt idx="1669">
                  <c:v>8.475069252077562E-2</c:v>
                </c:pt>
                <c:pt idx="1670">
                  <c:v>7.7271468144044328E-2</c:v>
                </c:pt>
                <c:pt idx="1671">
                  <c:v>7.5055401662049867E-2</c:v>
                </c:pt>
                <c:pt idx="1672">
                  <c:v>8.1426592797783928E-2</c:v>
                </c:pt>
                <c:pt idx="1673">
                  <c:v>7.7271468144044328E-2</c:v>
                </c:pt>
                <c:pt idx="1674">
                  <c:v>7.0567867036011075E-2</c:v>
                </c:pt>
                <c:pt idx="1675">
                  <c:v>6.5360110803324101E-2</c:v>
                </c:pt>
                <c:pt idx="1676">
                  <c:v>7.8739612188365657E-2</c:v>
                </c:pt>
                <c:pt idx="1677">
                  <c:v>6.5360110803324101E-2</c:v>
                </c:pt>
                <c:pt idx="1678">
                  <c:v>6.6468144044321331E-2</c:v>
                </c:pt>
                <c:pt idx="1679">
                  <c:v>8.0318559556786698E-2</c:v>
                </c:pt>
                <c:pt idx="1680">
                  <c:v>8.004155124653739E-2</c:v>
                </c:pt>
                <c:pt idx="1681">
                  <c:v>9.4113573407202222E-2</c:v>
                </c:pt>
                <c:pt idx="1682">
                  <c:v>7.9709141274238227E-2</c:v>
                </c:pt>
                <c:pt idx="1683">
                  <c:v>8.8628808864265926E-2</c:v>
                </c:pt>
                <c:pt idx="1684">
                  <c:v>8.372576177285318E-2</c:v>
                </c:pt>
                <c:pt idx="1685">
                  <c:v>9.4113573407202222E-2</c:v>
                </c:pt>
                <c:pt idx="1686">
                  <c:v>8.1703601108033236E-2</c:v>
                </c:pt>
                <c:pt idx="1687">
                  <c:v>7.2008310249307483E-2</c:v>
                </c:pt>
                <c:pt idx="1688">
                  <c:v>9.167590027700831E-2</c:v>
                </c:pt>
                <c:pt idx="1689">
                  <c:v>8.3088642659279774E-2</c:v>
                </c:pt>
                <c:pt idx="1690">
                  <c:v>8.1703601108033236E-2</c:v>
                </c:pt>
                <c:pt idx="1691">
                  <c:v>7.2008310249307483E-2</c:v>
                </c:pt>
                <c:pt idx="1692">
                  <c:v>9.1066481994459839E-2</c:v>
                </c:pt>
                <c:pt idx="1693">
                  <c:v>7.6980609418282553E-2</c:v>
                </c:pt>
                <c:pt idx="1694">
                  <c:v>7.2216066481994454E-2</c:v>
                </c:pt>
                <c:pt idx="1695">
                  <c:v>9.1274238227146809E-2</c:v>
                </c:pt>
                <c:pt idx="1696">
                  <c:v>8.4958448753462604E-2</c:v>
                </c:pt>
                <c:pt idx="1697">
                  <c:v>7.2216066481994454E-2</c:v>
                </c:pt>
                <c:pt idx="1698">
                  <c:v>8.191135734072022E-2</c:v>
                </c:pt>
                <c:pt idx="1699">
                  <c:v>7.8947368421052627E-2</c:v>
                </c:pt>
                <c:pt idx="1700">
                  <c:v>6.6468144044321331E-2</c:v>
                </c:pt>
                <c:pt idx="1701">
                  <c:v>9.4321329639889193E-2</c:v>
                </c:pt>
                <c:pt idx="1702">
                  <c:v>8.0027700831024937E-2</c:v>
                </c:pt>
                <c:pt idx="1703">
                  <c:v>9.4321329639889193E-2</c:v>
                </c:pt>
                <c:pt idx="1704">
                  <c:v>8.4958448753462604E-2</c:v>
                </c:pt>
                <c:pt idx="1705">
                  <c:v>6.5069252077562326E-2</c:v>
                </c:pt>
                <c:pt idx="1706">
                  <c:v>9.1274238227146809E-2</c:v>
                </c:pt>
                <c:pt idx="1707">
                  <c:v>7.6980609418282553E-2</c:v>
                </c:pt>
                <c:pt idx="1708">
                  <c:v>8.0027700831024937E-2</c:v>
                </c:pt>
                <c:pt idx="1709">
                  <c:v>7.8947368421052627E-2</c:v>
                </c:pt>
                <c:pt idx="1710">
                  <c:v>8.191135734072022E-2</c:v>
                </c:pt>
                <c:pt idx="1711">
                  <c:v>6.5069252077562326E-2</c:v>
                </c:pt>
                <c:pt idx="1712">
                  <c:v>6.6468144044321331E-2</c:v>
                </c:pt>
                <c:pt idx="1713">
                  <c:v>8.2063711911357334E-2</c:v>
                </c:pt>
                <c:pt idx="1714">
                  <c:v>5.0401662049861497E-2</c:v>
                </c:pt>
                <c:pt idx="1715">
                  <c:v>6.1454293628808866E-2</c:v>
                </c:pt>
                <c:pt idx="1716">
                  <c:v>6.9210526315789472E-2</c:v>
                </c:pt>
                <c:pt idx="1717">
                  <c:v>7.9016620498614965E-2</c:v>
                </c:pt>
                <c:pt idx="1718">
                  <c:v>6.7022160664819946E-2</c:v>
                </c:pt>
                <c:pt idx="1719">
                  <c:v>7.9016620498614965E-2</c:v>
                </c:pt>
                <c:pt idx="1720">
                  <c:v>8.2063711911357334E-2</c:v>
                </c:pt>
                <c:pt idx="1721">
                  <c:v>6.7022160664819946E-2</c:v>
                </c:pt>
                <c:pt idx="1722">
                  <c:v>5.8407202216066482E-2</c:v>
                </c:pt>
                <c:pt idx="1723">
                  <c:v>5.4833795013850418E-2</c:v>
                </c:pt>
                <c:pt idx="1724">
                  <c:v>7.2340720221606647E-2</c:v>
                </c:pt>
                <c:pt idx="1725">
                  <c:v>8.4418282548476456E-2</c:v>
                </c:pt>
                <c:pt idx="1726">
                  <c:v>7.3891966759002767E-2</c:v>
                </c:pt>
                <c:pt idx="1727">
                  <c:v>5.1786703601108035E-2</c:v>
                </c:pt>
                <c:pt idx="1728">
                  <c:v>6.49584487534626E-2</c:v>
                </c:pt>
                <c:pt idx="1729">
                  <c:v>6.49584487534626E-2</c:v>
                </c:pt>
                <c:pt idx="1730">
                  <c:v>6.8005540166204984E-2</c:v>
                </c:pt>
                <c:pt idx="1731">
                  <c:v>6.6163434903047089E-2</c:v>
                </c:pt>
                <c:pt idx="1732">
                  <c:v>7.5387811634349031E-2</c:v>
                </c:pt>
                <c:pt idx="1733">
                  <c:v>6.3975069252077563E-2</c:v>
                </c:pt>
                <c:pt idx="1734">
                  <c:v>6.6163434903047089E-2</c:v>
                </c:pt>
                <c:pt idx="1735">
                  <c:v>8.1371191135734072E-2</c:v>
                </c:pt>
                <c:pt idx="1736">
                  <c:v>6.3975069252077563E-2</c:v>
                </c:pt>
                <c:pt idx="1737">
                  <c:v>5.1786703601108035E-2</c:v>
                </c:pt>
                <c:pt idx="1738">
                  <c:v>5.8407202216066482E-2</c:v>
                </c:pt>
                <c:pt idx="1739">
                  <c:v>6.2894736842105267E-2</c:v>
                </c:pt>
                <c:pt idx="1740">
                  <c:v>7.5387811634349031E-2</c:v>
                </c:pt>
                <c:pt idx="1741">
                  <c:v>5.4833795013850418E-2</c:v>
                </c:pt>
                <c:pt idx="1742">
                  <c:v>8.4418282548476456E-2</c:v>
                </c:pt>
                <c:pt idx="1743">
                  <c:v>7.2340720221606647E-2</c:v>
                </c:pt>
                <c:pt idx="1744">
                  <c:v>7.3891966759002767E-2</c:v>
                </c:pt>
                <c:pt idx="1745">
                  <c:v>8.1371191135734072E-2</c:v>
                </c:pt>
                <c:pt idx="1746">
                  <c:v>6.8005540166204984E-2</c:v>
                </c:pt>
                <c:pt idx="1747">
                  <c:v>5.9847645429362883E-2</c:v>
                </c:pt>
                <c:pt idx="1748">
                  <c:v>7.693905817174515E-2</c:v>
                </c:pt>
                <c:pt idx="1749">
                  <c:v>7.693905817174515E-2</c:v>
                </c:pt>
                <c:pt idx="1750">
                  <c:v>6.2894736842105267E-2</c:v>
                </c:pt>
                <c:pt idx="1751">
                  <c:v>6.1454293628808866E-2</c:v>
                </c:pt>
                <c:pt idx="1752">
                  <c:v>5.9847645429362883E-2</c:v>
                </c:pt>
                <c:pt idx="1753">
                  <c:v>6.9210526315789472E-2</c:v>
                </c:pt>
                <c:pt idx="1754">
                  <c:v>6.6468144044321331E-2</c:v>
                </c:pt>
                <c:pt idx="1755">
                  <c:v>6.9515235457063715E-2</c:v>
                </c:pt>
                <c:pt idx="1756">
                  <c:v>5.6648199445983378E-2</c:v>
                </c:pt>
                <c:pt idx="1757">
                  <c:v>4.9293628808864266E-2</c:v>
                </c:pt>
                <c:pt idx="1758">
                  <c:v>6.6412742382271461E-2</c:v>
                </c:pt>
                <c:pt idx="1759">
                  <c:v>5.3601108033240995E-2</c:v>
                </c:pt>
                <c:pt idx="1760">
                  <c:v>6.9515235457063715E-2</c:v>
                </c:pt>
                <c:pt idx="1761">
                  <c:v>4.8739612188365651E-2</c:v>
                </c:pt>
                <c:pt idx="1762">
                  <c:v>8.1578947368421056E-2</c:v>
                </c:pt>
                <c:pt idx="1763">
                  <c:v>8.1578947368421056E-2</c:v>
                </c:pt>
                <c:pt idx="1764">
                  <c:v>5.6648199445983378E-2</c:v>
                </c:pt>
                <c:pt idx="1765">
                  <c:v>8.462603878116344E-2</c:v>
                </c:pt>
                <c:pt idx="1766">
                  <c:v>6.6412742382271461E-2</c:v>
                </c:pt>
                <c:pt idx="1767">
                  <c:v>6.0927977839335179E-2</c:v>
                </c:pt>
                <c:pt idx="1768">
                  <c:v>8.462603878116344E-2</c:v>
                </c:pt>
                <c:pt idx="1769">
                  <c:v>5.3601108033240995E-2</c:v>
                </c:pt>
                <c:pt idx="1770">
                  <c:v>4.9293628808864266E-2</c:v>
                </c:pt>
                <c:pt idx="1771">
                  <c:v>6.6468144044321331E-2</c:v>
                </c:pt>
                <c:pt idx="1772">
                  <c:v>6.0927977839335179E-2</c:v>
                </c:pt>
                <c:pt idx="1773">
                  <c:v>5.1177285318559557E-2</c:v>
                </c:pt>
                <c:pt idx="1774">
                  <c:v>4.9847645429362882E-2</c:v>
                </c:pt>
                <c:pt idx="1775">
                  <c:v>6.0927977839335179E-2</c:v>
                </c:pt>
                <c:pt idx="1776">
                  <c:v>5.5096952908587259E-2</c:v>
                </c:pt>
                <c:pt idx="1777">
                  <c:v>8.462603878116344E-2</c:v>
                </c:pt>
                <c:pt idx="1778">
                  <c:v>6.6412742382271461E-2</c:v>
                </c:pt>
                <c:pt idx="1779">
                  <c:v>5.6648199445983378E-2</c:v>
                </c:pt>
                <c:pt idx="1780">
                  <c:v>0</c:v>
                </c:pt>
                <c:pt idx="1781">
                  <c:v>0</c:v>
                </c:pt>
                <c:pt idx="1782">
                  <c:v>0</c:v>
                </c:pt>
                <c:pt idx="1783">
                  <c:v>0</c:v>
                </c:pt>
                <c:pt idx="1784">
                  <c:v>0</c:v>
                </c:pt>
                <c:pt idx="1785">
                  <c:v>0</c:v>
                </c:pt>
                <c:pt idx="1786">
                  <c:v>0.10257617728531856</c:v>
                </c:pt>
                <c:pt idx="1787">
                  <c:v>0.10990304709141274</c:v>
                </c:pt>
                <c:pt idx="1788">
                  <c:v>0.11795013850415513</c:v>
                </c:pt>
                <c:pt idx="1789">
                  <c:v>0.10145429362880887</c:v>
                </c:pt>
                <c:pt idx="1790">
                  <c:v>0.12710526315789475</c:v>
                </c:pt>
                <c:pt idx="1791">
                  <c:v>9.4127423822714676E-2</c:v>
                </c:pt>
                <c:pt idx="1792">
                  <c:v>0.13790858725761773</c:v>
                </c:pt>
                <c:pt idx="1793">
                  <c:v>5.1925207756232689E-2</c:v>
                </c:pt>
                <c:pt idx="1794">
                  <c:v>6.023545706371191E-2</c:v>
                </c:pt>
                <c:pt idx="1795">
                  <c:v>6.2867036011080332E-2</c:v>
                </c:pt>
                <c:pt idx="1796">
                  <c:v>6.8407202216066484E-2</c:v>
                </c:pt>
                <c:pt idx="1797">
                  <c:v>5.7742382271468141E-2</c:v>
                </c:pt>
                <c:pt idx="1798">
                  <c:v>6.4349030470914129E-2</c:v>
                </c:pt>
                <c:pt idx="1799">
                  <c:v>6.9889196675900281E-2</c:v>
                </c:pt>
                <c:pt idx="1800">
                  <c:v>6.1094182825484768E-2</c:v>
                </c:pt>
                <c:pt idx="1801">
                  <c:v>5.8878116343490307E-2</c:v>
                </c:pt>
                <c:pt idx="1802">
                  <c:v>5.2783933518005539E-2</c:v>
                </c:pt>
                <c:pt idx="1803">
                  <c:v>6.178670360110803E-2</c:v>
                </c:pt>
                <c:pt idx="1804">
                  <c:v>5.3476454293628808E-2</c:v>
                </c:pt>
                <c:pt idx="1805">
                  <c:v>6.5041551246537391E-2</c:v>
                </c:pt>
                <c:pt idx="1806">
                  <c:v>7.0581717451523543E-2</c:v>
                </c:pt>
                <c:pt idx="1807">
                  <c:v>6.8407202216066484E-2</c:v>
                </c:pt>
                <c:pt idx="1808">
                  <c:v>7.6648199445983375E-2</c:v>
                </c:pt>
                <c:pt idx="1809">
                  <c:v>8.869806094182825E-2</c:v>
                </c:pt>
                <c:pt idx="1810">
                  <c:v>6.9764542936288088E-2</c:v>
                </c:pt>
                <c:pt idx="1811">
                  <c:v>9.2160664819944602E-2</c:v>
                </c:pt>
                <c:pt idx="1812">
                  <c:v>7.7659279778393348E-2</c:v>
                </c:pt>
                <c:pt idx="1813">
                  <c:v>9.3033240997229913E-2</c:v>
                </c:pt>
                <c:pt idx="1814">
                  <c:v>7.8531855955678673E-2</c:v>
                </c:pt>
                <c:pt idx="1815">
                  <c:v>7.1925207756232692E-2</c:v>
                </c:pt>
                <c:pt idx="1816">
                  <c:v>8.0318559556786698E-2</c:v>
                </c:pt>
                <c:pt idx="1817">
                  <c:v>7.2008310249307483E-2</c:v>
                </c:pt>
                <c:pt idx="1818">
                  <c:v>7.7548476454293636E-2</c:v>
                </c:pt>
                <c:pt idx="1819">
                  <c:v>6.7160664819944593E-2</c:v>
                </c:pt>
                <c:pt idx="1820">
                  <c:v>0.10524930747922438</c:v>
                </c:pt>
                <c:pt idx="1821">
                  <c:v>9.970914127423823E-2</c:v>
                </c:pt>
                <c:pt idx="1822">
                  <c:v>8.585872576177285E-2</c:v>
                </c:pt>
                <c:pt idx="1823">
                  <c:v>8.0318559556786698E-2</c:v>
                </c:pt>
                <c:pt idx="1824">
                  <c:v>7.2839335180055406E-2</c:v>
                </c:pt>
                <c:pt idx="1825">
                  <c:v>0.1664819944598338</c:v>
                </c:pt>
                <c:pt idx="1826">
                  <c:v>0.13407202216066483</c:v>
                </c:pt>
                <c:pt idx="1827">
                  <c:v>0.19806094182825484</c:v>
                </c:pt>
                <c:pt idx="1828">
                  <c:v>0.1698060941828255</c:v>
                </c:pt>
                <c:pt idx="1829">
                  <c:v>0.1368421052631579</c:v>
                </c:pt>
                <c:pt idx="1830">
                  <c:v>0.20110803324099724</c:v>
                </c:pt>
                <c:pt idx="1831">
                  <c:v>0.17146814404432134</c:v>
                </c:pt>
                <c:pt idx="1832">
                  <c:v>0.13878116343490304</c:v>
                </c:pt>
                <c:pt idx="1833">
                  <c:v>9.070637119113574E-2</c:v>
                </c:pt>
                <c:pt idx="1834">
                  <c:v>8.3698060941828259E-2</c:v>
                </c:pt>
                <c:pt idx="1835">
                  <c:v>8.4930747922437669E-2</c:v>
                </c:pt>
                <c:pt idx="1836">
                  <c:v>8.696675900277008E-2</c:v>
                </c:pt>
                <c:pt idx="1837">
                  <c:v>9.2368421052631586E-2</c:v>
                </c:pt>
                <c:pt idx="1838">
                  <c:v>8.8421052631578942E-2</c:v>
                </c:pt>
                <c:pt idx="1839">
                  <c:v>9.3822714681440447E-2</c:v>
                </c:pt>
                <c:pt idx="1840">
                  <c:v>0</c:v>
                </c:pt>
                <c:pt idx="1841">
                  <c:v>0</c:v>
                </c:pt>
                <c:pt idx="1842">
                  <c:v>0</c:v>
                </c:pt>
                <c:pt idx="1843">
                  <c:v>0</c:v>
                </c:pt>
                <c:pt idx="1844">
                  <c:v>0</c:v>
                </c:pt>
                <c:pt idx="1845">
                  <c:v>0</c:v>
                </c:pt>
                <c:pt idx="1846">
                  <c:v>0</c:v>
                </c:pt>
                <c:pt idx="1847">
                  <c:v>0</c:v>
                </c:pt>
                <c:pt idx="1848">
                  <c:v>0</c:v>
                </c:pt>
                <c:pt idx="1849">
                  <c:v>7.614958448753463E-2</c:v>
                </c:pt>
                <c:pt idx="1850">
                  <c:v>7.4224376731301944E-2</c:v>
                </c:pt>
                <c:pt idx="1851">
                  <c:v>6.5637119113573408E-2</c:v>
                </c:pt>
                <c:pt idx="1852">
                  <c:v>7.1177285318559561E-2</c:v>
                </c:pt>
                <c:pt idx="1853">
                  <c:v>7.0346260387811638E-2</c:v>
                </c:pt>
                <c:pt idx="1854">
                  <c:v>7.1163434903047093E-2</c:v>
                </c:pt>
                <c:pt idx="1855">
                  <c:v>7.3393351800554021E-2</c:v>
                </c:pt>
                <c:pt idx="1856">
                  <c:v>6.4806094182825486E-2</c:v>
                </c:pt>
                <c:pt idx="1857">
                  <c:v>7.4085872576177283E-2</c:v>
                </c:pt>
                <c:pt idx="1858">
                  <c:v>7.6717451523545713E-2</c:v>
                </c:pt>
                <c:pt idx="1859">
                  <c:v>6.5083102493074793E-2</c:v>
                </c:pt>
                <c:pt idx="1860">
                  <c:v>7.10387811634349E-2</c:v>
                </c:pt>
                <c:pt idx="1861">
                  <c:v>0.10637119113573407</c:v>
                </c:pt>
                <c:pt idx="1862">
                  <c:v>0.12202216066481994</c:v>
                </c:pt>
                <c:pt idx="1863">
                  <c:v>0.11239612188365651</c:v>
                </c:pt>
                <c:pt idx="1864">
                  <c:v>0.16883656509695291</c:v>
                </c:pt>
                <c:pt idx="1865">
                  <c:v>0.10083102493074793</c:v>
                </c:pt>
                <c:pt idx="1866">
                  <c:v>0.1164819944598338</c:v>
                </c:pt>
                <c:pt idx="1867">
                  <c:v>0.10817174515235457</c:v>
                </c:pt>
                <c:pt idx="1868">
                  <c:v>0.12905817174515236</c:v>
                </c:pt>
                <c:pt idx="1869">
                  <c:v>0.10263157894736842</c:v>
                </c:pt>
                <c:pt idx="1870">
                  <c:v>0.10685595567867036</c:v>
                </c:pt>
                <c:pt idx="1871">
                  <c:v>0.17146814404432134</c:v>
                </c:pt>
                <c:pt idx="1872">
                  <c:v>0.10360110803324099</c:v>
                </c:pt>
                <c:pt idx="1873">
                  <c:v>0.1139196675900277</c:v>
                </c:pt>
                <c:pt idx="1874">
                  <c:v>0.13518005540166206</c:v>
                </c:pt>
                <c:pt idx="1875">
                  <c:v>0.10837950138504156</c:v>
                </c:pt>
                <c:pt idx="1876">
                  <c:v>0.10879501385041551</c:v>
                </c:pt>
                <c:pt idx="1877">
                  <c:v>0.17520775623268697</c:v>
                </c:pt>
                <c:pt idx="1878">
                  <c:v>0.10235457063711911</c:v>
                </c:pt>
                <c:pt idx="1879">
                  <c:v>0.10325484764542936</c:v>
                </c:pt>
                <c:pt idx="1880">
                  <c:v>0.10789473684210527</c:v>
                </c:pt>
                <c:pt idx="1881">
                  <c:v>0.10484764542936288</c:v>
                </c:pt>
                <c:pt idx="1882">
                  <c:v>0.1038781163434903</c:v>
                </c:pt>
                <c:pt idx="1883">
                  <c:v>0.13850415512465375</c:v>
                </c:pt>
                <c:pt idx="1884">
                  <c:v>0.18005540166204986</c:v>
                </c:pt>
                <c:pt idx="1885">
                  <c:v>0.10990304709141274</c:v>
                </c:pt>
                <c:pt idx="1886">
                  <c:v>0.11814404432132963</c:v>
                </c:pt>
                <c:pt idx="1887">
                  <c:v>0.11260387811634349</c:v>
                </c:pt>
                <c:pt idx="1888">
                  <c:v>0.11544321329639889</c:v>
                </c:pt>
                <c:pt idx="1889">
                  <c:v>0.17506925207756233</c:v>
                </c:pt>
                <c:pt idx="1890">
                  <c:v>0.10941828254847645</c:v>
                </c:pt>
                <c:pt idx="1891">
                  <c:v>0.11038781163434903</c:v>
                </c:pt>
                <c:pt idx="1892">
                  <c:v>0.1409972299168975</c:v>
                </c:pt>
                <c:pt idx="1893">
                  <c:v>0.13545706371191135</c:v>
                </c:pt>
                <c:pt idx="1894">
                  <c:v>6.28808864265928E-2</c:v>
                </c:pt>
                <c:pt idx="1895">
                  <c:v>6.9529085872576182E-2</c:v>
                </c:pt>
                <c:pt idx="1896">
                  <c:v>7.0498614958448752E-2</c:v>
                </c:pt>
                <c:pt idx="1897">
                  <c:v>6.3573407202216062E-2</c:v>
                </c:pt>
                <c:pt idx="1898">
                  <c:v>6.5096952908587261E-2</c:v>
                </c:pt>
                <c:pt idx="1899">
                  <c:v>7.1606648199445982E-2</c:v>
                </c:pt>
                <c:pt idx="1900">
                  <c:v>4.3074792243767311E-3</c:v>
                </c:pt>
                <c:pt idx="1901">
                  <c:v>5.5290858725761775E-3</c:v>
                </c:pt>
                <c:pt idx="1902">
                  <c:v>6.4542936288088642E-3</c:v>
                </c:pt>
                <c:pt idx="1903">
                  <c:v>6.8476454293628806E-3</c:v>
                </c:pt>
                <c:pt idx="1904">
                  <c:v>7.3711911357340724E-3</c:v>
                </c:pt>
                <c:pt idx="1905">
                  <c:v>1.0357340720221606E-2</c:v>
                </c:pt>
                <c:pt idx="1906">
                  <c:v>0.10512465373961219</c:v>
                </c:pt>
                <c:pt idx="1907">
                  <c:v>0.10650969529085873</c:v>
                </c:pt>
                <c:pt idx="1908">
                  <c:v>0.10858725761772853</c:v>
                </c:pt>
                <c:pt idx="1909">
                  <c:v>0.57614958448753462</c:v>
                </c:pt>
                <c:pt idx="1910">
                  <c:v>0.60385041551246532</c:v>
                </c:pt>
                <c:pt idx="1911">
                  <c:v>0.57614958448753462</c:v>
                </c:pt>
                <c:pt idx="1912">
                  <c:v>1.7479224376731302E-3</c:v>
                </c:pt>
                <c:pt idx="1913">
                  <c:v>2.3185595567867035E-3</c:v>
                </c:pt>
                <c:pt idx="1914">
                  <c:v>3.1495844875346259E-3</c:v>
                </c:pt>
                <c:pt idx="1915">
                  <c:v>0</c:v>
                </c:pt>
                <c:pt idx="1916">
                  <c:v>0</c:v>
                </c:pt>
                <c:pt idx="1917">
                  <c:v>0</c:v>
                </c:pt>
                <c:pt idx="1918">
                  <c:v>0</c:v>
                </c:pt>
                <c:pt idx="1919">
                  <c:v>0</c:v>
                </c:pt>
                <c:pt idx="1920">
                  <c:v>0</c:v>
                </c:pt>
                <c:pt idx="1921">
                  <c:v>1.3102493074792245E-3</c:v>
                </c:pt>
                <c:pt idx="1922">
                  <c:v>1.5734072022160666E-3</c:v>
                </c:pt>
                <c:pt idx="1923">
                  <c:v>4.8753462603878119E-2</c:v>
                </c:pt>
                <c:pt idx="1924">
                  <c:v>5.8656509695290862E-2</c:v>
                </c:pt>
                <c:pt idx="1925">
                  <c:v>5.6232686980609417E-2</c:v>
                </c:pt>
                <c:pt idx="1926">
                  <c:v>5.1177285318559557E-2</c:v>
                </c:pt>
                <c:pt idx="1927">
                  <c:v>5.3947368421052633E-2</c:v>
                </c:pt>
                <c:pt idx="1928">
                  <c:v>5.1523545706371188E-2</c:v>
                </c:pt>
                <c:pt idx="1929">
                  <c:v>5.3947368421052633E-2</c:v>
                </c:pt>
                <c:pt idx="1930">
                  <c:v>5.8656509695290862E-2</c:v>
                </c:pt>
                <c:pt idx="1931">
                  <c:v>5.6232686980609417E-2</c:v>
                </c:pt>
                <c:pt idx="1932">
                  <c:v>5.1523545706371188E-2</c:v>
                </c:pt>
                <c:pt idx="1933">
                  <c:v>4.8753462603878119E-2</c:v>
                </c:pt>
                <c:pt idx="1934">
                  <c:v>5.1177285318559557E-2</c:v>
                </c:pt>
                <c:pt idx="1935">
                  <c:v>9.1135734072022162E-2</c:v>
                </c:pt>
                <c:pt idx="1936">
                  <c:v>0.11578947368421053</c:v>
                </c:pt>
                <c:pt idx="1937">
                  <c:v>0.11659279778393351</c:v>
                </c:pt>
                <c:pt idx="1938">
                  <c:v>9.4155124653739611E-2</c:v>
                </c:pt>
                <c:pt idx="1939">
                  <c:v>8.5844875346260383E-2</c:v>
                </c:pt>
                <c:pt idx="1940">
                  <c:v>0.10246537396121884</c:v>
                </c:pt>
                <c:pt idx="1941">
                  <c:v>8.3074792243767306E-2</c:v>
                </c:pt>
                <c:pt idx="1942">
                  <c:v>0.11742382271468144</c:v>
                </c:pt>
                <c:pt idx="1943">
                  <c:v>4.6371191135734069E-2</c:v>
                </c:pt>
                <c:pt idx="1944">
                  <c:v>5.1398891966759001E-2</c:v>
                </c:pt>
                <c:pt idx="1945">
                  <c:v>4.121883656509695E-2</c:v>
                </c:pt>
                <c:pt idx="1946">
                  <c:v>4.9847645429362882E-2</c:v>
                </c:pt>
                <c:pt idx="1947">
                  <c:v>4.4487534626038779E-2</c:v>
                </c:pt>
                <c:pt idx="1948">
                  <c:v>4.1481994459833797E-2</c:v>
                </c:pt>
                <c:pt idx="1949">
                  <c:v>4.4307479224376729E-2</c:v>
                </c:pt>
                <c:pt idx="1950">
                  <c:v>4.9847645429362882E-2</c:v>
                </c:pt>
                <c:pt idx="1951">
                  <c:v>4.6038781163434905E-2</c:v>
                </c:pt>
                <c:pt idx="1952">
                  <c:v>5.1481994459833792E-2</c:v>
                </c:pt>
                <c:pt idx="1953">
                  <c:v>4.2603878116343488E-2</c:v>
                </c:pt>
                <c:pt idx="1954">
                  <c:v>5.1481994459833792E-2</c:v>
                </c:pt>
                <c:pt idx="1955">
                  <c:v>4.5941828254847647E-2</c:v>
                </c:pt>
                <c:pt idx="1956">
                  <c:v>4.6343490304709141E-2</c:v>
                </c:pt>
                <c:pt idx="1957">
                  <c:v>4.2603878116343488E-2</c:v>
                </c:pt>
                <c:pt idx="1958">
                  <c:v>4.6440443213296399E-2</c:v>
                </c:pt>
                <c:pt idx="1959">
                  <c:v>0.53695290858725764</c:v>
                </c:pt>
                <c:pt idx="1960">
                  <c:v>0.54346260387811629</c:v>
                </c:pt>
                <c:pt idx="1961">
                  <c:v>0.54346260387811629</c:v>
                </c:pt>
                <c:pt idx="1962">
                  <c:v>7.5360110803324096E-2</c:v>
                </c:pt>
                <c:pt idx="1963">
                  <c:v>8.0900277008310248E-2</c:v>
                </c:pt>
                <c:pt idx="1964">
                  <c:v>0.11192520775623269</c:v>
                </c:pt>
                <c:pt idx="1965">
                  <c:v>0.10389196675900277</c:v>
                </c:pt>
                <c:pt idx="1966">
                  <c:v>8.7271468144044323E-2</c:v>
                </c:pt>
                <c:pt idx="1967">
                  <c:v>9.7797783933518012E-2</c:v>
                </c:pt>
                <c:pt idx="1968">
                  <c:v>6.6495844875346266E-2</c:v>
                </c:pt>
                <c:pt idx="1969">
                  <c:v>9.1703601108033245E-2</c:v>
                </c:pt>
                <c:pt idx="1970">
                  <c:v>6.0124653739612191E-2</c:v>
                </c:pt>
                <c:pt idx="1971">
                  <c:v>6.411357340720221E-2</c:v>
                </c:pt>
                <c:pt idx="1972">
                  <c:v>0.12825484764542935</c:v>
                </c:pt>
                <c:pt idx="1973">
                  <c:v>9.6398891966759007E-2</c:v>
                </c:pt>
                <c:pt idx="1974">
                  <c:v>0.10886426592797784</c:v>
                </c:pt>
                <c:pt idx="1975">
                  <c:v>8.5041551246537395E-2</c:v>
                </c:pt>
                <c:pt idx="1976">
                  <c:v>6.5650969529085876E-2</c:v>
                </c:pt>
                <c:pt idx="1977">
                  <c:v>7.7008310249307474E-2</c:v>
                </c:pt>
                <c:pt idx="1978">
                  <c:v>0.11440443213296399</c:v>
                </c:pt>
                <c:pt idx="1979">
                  <c:v>9.5013850415512469E-2</c:v>
                </c:pt>
                <c:pt idx="1980">
                  <c:v>0.11331024930747922</c:v>
                </c:pt>
                <c:pt idx="1981">
                  <c:v>0.12716066481994459</c:v>
                </c:pt>
                <c:pt idx="1982">
                  <c:v>9.3088642659279783E-2</c:v>
                </c:pt>
                <c:pt idx="1983">
                  <c:v>8.4764542936288087E-2</c:v>
                </c:pt>
                <c:pt idx="1984">
                  <c:v>0.11054016620498615</c:v>
                </c:pt>
                <c:pt idx="1985">
                  <c:v>9.6689750692520782E-2</c:v>
                </c:pt>
                <c:pt idx="1986">
                  <c:v>7.8684210526315787E-2</c:v>
                </c:pt>
                <c:pt idx="1987">
                  <c:v>6.8144044321329644E-2</c:v>
                </c:pt>
                <c:pt idx="1988">
                  <c:v>6.6218836565096958E-2</c:v>
                </c:pt>
                <c:pt idx="1989">
                  <c:v>8.2839335180055401E-2</c:v>
                </c:pt>
                <c:pt idx="1990">
                  <c:v>5.5E-2</c:v>
                </c:pt>
                <c:pt idx="1991">
                  <c:v>6.9085872576177279E-2</c:v>
                </c:pt>
                <c:pt idx="1992">
                  <c:v>5.9155124653739614E-2</c:v>
                </c:pt>
                <c:pt idx="1993">
                  <c:v>7.8144044321329639E-2</c:v>
                </c:pt>
                <c:pt idx="1994">
                  <c:v>5.2700831024930749E-2</c:v>
                </c:pt>
                <c:pt idx="1995">
                  <c:v>5.5013850415512468E-2</c:v>
                </c:pt>
                <c:pt idx="1996">
                  <c:v>5.0858725761772854E-2</c:v>
                </c:pt>
                <c:pt idx="1997">
                  <c:v>4.8559556786703602E-2</c:v>
                </c:pt>
                <c:pt idx="1998">
                  <c:v>6.7603878116343497E-2</c:v>
                </c:pt>
                <c:pt idx="1999">
                  <c:v>5.9293628808864268E-2</c:v>
                </c:pt>
                <c:pt idx="2000">
                  <c:v>4.9667590027700832E-2</c:v>
                </c:pt>
                <c:pt idx="2001">
                  <c:v>7.6066481994459839E-2</c:v>
                </c:pt>
                <c:pt idx="2002">
                  <c:v>6.9778393351800555E-2</c:v>
                </c:pt>
                <c:pt idx="2003">
                  <c:v>5.1966759002770084E-2</c:v>
                </c:pt>
                <c:pt idx="2004">
                  <c:v>5.8254847645429361E-2</c:v>
                </c:pt>
                <c:pt idx="2005">
                  <c:v>6.2409972299168975E-2</c:v>
                </c:pt>
                <c:pt idx="2006">
                  <c:v>6.0678670360110806E-2</c:v>
                </c:pt>
                <c:pt idx="2007">
                  <c:v>6.8988919667590035E-2</c:v>
                </c:pt>
                <c:pt idx="2008">
                  <c:v>7.8836565096952915E-2</c:v>
                </c:pt>
                <c:pt idx="2009">
                  <c:v>5.6121883656509698E-2</c:v>
                </c:pt>
                <c:pt idx="2010">
                  <c:v>5.5955678670360109E-2</c:v>
                </c:pt>
                <c:pt idx="2011">
                  <c:v>7.0470914127423817E-2</c:v>
                </c:pt>
                <c:pt idx="2012">
                  <c:v>6.1371191135734075E-2</c:v>
                </c:pt>
                <c:pt idx="2013">
                  <c:v>5.6648199445983378E-2</c:v>
                </c:pt>
                <c:pt idx="2014">
                  <c:v>6.9681440443213297E-2</c:v>
                </c:pt>
                <c:pt idx="2015">
                  <c:v>5.6814404432132967E-2</c:v>
                </c:pt>
                <c:pt idx="2016">
                  <c:v>7.9529085872576177E-2</c:v>
                </c:pt>
                <c:pt idx="2017">
                  <c:v>5.2659279778393353E-2</c:v>
                </c:pt>
                <c:pt idx="2018">
                  <c:v>6.3102493074792237E-2</c:v>
                </c:pt>
                <c:pt idx="2019">
                  <c:v>5.894736842105263E-2</c:v>
                </c:pt>
                <c:pt idx="2020">
                  <c:v>7.6759002770083101E-2</c:v>
                </c:pt>
                <c:pt idx="2021">
                  <c:v>5.0360110803324101E-2</c:v>
                </c:pt>
                <c:pt idx="2022">
                  <c:v>6.6897506925207753E-2</c:v>
                </c:pt>
                <c:pt idx="2023">
                  <c:v>6.6897506925207753E-2</c:v>
                </c:pt>
                <c:pt idx="2024">
                  <c:v>8.1357340720221605E-2</c:v>
                </c:pt>
                <c:pt idx="2025">
                  <c:v>8.1357340720221605E-2</c:v>
                </c:pt>
                <c:pt idx="2026">
                  <c:v>5.8088642659279779E-2</c:v>
                </c:pt>
                <c:pt idx="2027">
                  <c:v>6.049861495844875E-2</c:v>
                </c:pt>
                <c:pt idx="2028">
                  <c:v>6.7340720221606643E-2</c:v>
                </c:pt>
                <c:pt idx="2029">
                  <c:v>6.049861495844875E-2</c:v>
                </c:pt>
                <c:pt idx="2030">
                  <c:v>6.7340720221606643E-2</c:v>
                </c:pt>
                <c:pt idx="2031">
                  <c:v>6.5692520775623264E-2</c:v>
                </c:pt>
                <c:pt idx="2032">
                  <c:v>5.8365650969529087E-2</c:v>
                </c:pt>
                <c:pt idx="2033">
                  <c:v>8.1357340720221605E-2</c:v>
                </c:pt>
                <c:pt idx="2034">
                  <c:v>8.1357340720221605E-2</c:v>
                </c:pt>
                <c:pt idx="2035">
                  <c:v>5.8365650969529087E-2</c:v>
                </c:pt>
                <c:pt idx="2036">
                  <c:v>6.049861495844875E-2</c:v>
                </c:pt>
                <c:pt idx="2037">
                  <c:v>6.7340720221606643E-2</c:v>
                </c:pt>
                <c:pt idx="2038">
                  <c:v>8.1357340720221605E-2</c:v>
                </c:pt>
                <c:pt idx="2039">
                  <c:v>8.1357340720221605E-2</c:v>
                </c:pt>
                <c:pt idx="2040">
                  <c:v>6.7340720221606643E-2</c:v>
                </c:pt>
                <c:pt idx="2041">
                  <c:v>6.2839335180055397E-2</c:v>
                </c:pt>
                <c:pt idx="2042">
                  <c:v>5.6468144044321329E-2</c:v>
                </c:pt>
                <c:pt idx="2043">
                  <c:v>5.8282548476454296E-2</c:v>
                </c:pt>
                <c:pt idx="2044">
                  <c:v>8.2520775623268691E-2</c:v>
                </c:pt>
                <c:pt idx="2045">
                  <c:v>7.3711911357340718E-2</c:v>
                </c:pt>
                <c:pt idx="2046">
                  <c:v>5.2188365650969529E-2</c:v>
                </c:pt>
                <c:pt idx="2047">
                  <c:v>4.2908587257617731E-2</c:v>
                </c:pt>
                <c:pt idx="2048">
                  <c:v>7.5193905817174514E-2</c:v>
                </c:pt>
                <c:pt idx="2049">
                  <c:v>7.5138504155124658E-2</c:v>
                </c:pt>
                <c:pt idx="2050">
                  <c:v>5.1121883656509694E-2</c:v>
                </c:pt>
                <c:pt idx="2051">
                  <c:v>6.2146814404432135E-2</c:v>
                </c:pt>
                <c:pt idx="2052">
                  <c:v>6.4556786703601113E-2</c:v>
                </c:pt>
                <c:pt idx="2053">
                  <c:v>6.7825484764542934E-2</c:v>
                </c:pt>
                <c:pt idx="2054">
                  <c:v>6.7783933518005546E-2</c:v>
                </c:pt>
                <c:pt idx="2055">
                  <c:v>7.6814404432132957E-2</c:v>
                </c:pt>
                <c:pt idx="2056">
                  <c:v>7.1842105263157902E-2</c:v>
                </c:pt>
                <c:pt idx="2057">
                  <c:v>9.7645429362880884E-2</c:v>
                </c:pt>
                <c:pt idx="2058">
                  <c:v>5.7202216066481994E-2</c:v>
                </c:pt>
                <c:pt idx="2059">
                  <c:v>6.8130193905817177E-2</c:v>
                </c:pt>
                <c:pt idx="2060">
                  <c:v>5.2617728531855958E-2</c:v>
                </c:pt>
                <c:pt idx="2061">
                  <c:v>6.8490304709141275E-2</c:v>
                </c:pt>
                <c:pt idx="2062">
                  <c:v>6.4279778393351805E-2</c:v>
                </c:pt>
                <c:pt idx="2063">
                  <c:v>8.2132963988919672E-2</c:v>
                </c:pt>
                <c:pt idx="2064">
                  <c:v>8.8240997229916893E-2</c:v>
                </c:pt>
                <c:pt idx="2065">
                  <c:v>9.6814404432132961E-2</c:v>
                </c:pt>
                <c:pt idx="2066">
                  <c:v>7.3504155124653733E-2</c:v>
                </c:pt>
                <c:pt idx="2067">
                  <c:v>8.9501385041551251E-2</c:v>
                </c:pt>
                <c:pt idx="2068">
                  <c:v>8.7036011080332404E-2</c:v>
                </c:pt>
                <c:pt idx="2069">
                  <c:v>8.0734072022160666E-2</c:v>
                </c:pt>
                <c:pt idx="2070">
                  <c:v>7.7714681440443217E-2</c:v>
                </c:pt>
                <c:pt idx="2071">
                  <c:v>8.8670360110803328E-2</c:v>
                </c:pt>
                <c:pt idx="2072">
                  <c:v>8.941828254847646E-2</c:v>
                </c:pt>
                <c:pt idx="2073">
                  <c:v>9.1468144044321326E-2</c:v>
                </c:pt>
                <c:pt idx="2074">
                  <c:v>0.10002770083102493</c:v>
                </c:pt>
                <c:pt idx="2075">
                  <c:v>9.9196675900277004E-2</c:v>
                </c:pt>
                <c:pt idx="2076">
                  <c:v>9.3254847645429365E-2</c:v>
                </c:pt>
                <c:pt idx="2077">
                  <c:v>8.1828254847645429E-2</c:v>
                </c:pt>
                <c:pt idx="2078">
                  <c:v>5.2506925207756232E-2</c:v>
                </c:pt>
                <c:pt idx="2079">
                  <c:v>7.3670360110803329E-2</c:v>
                </c:pt>
                <c:pt idx="2080">
                  <c:v>7.0318559556786703E-2</c:v>
                </c:pt>
                <c:pt idx="2081">
                  <c:v>7.5470914127423822E-2</c:v>
                </c:pt>
                <c:pt idx="2082">
                  <c:v>6.6108033240997233E-2</c:v>
                </c:pt>
                <c:pt idx="2083">
                  <c:v>5.9030470914127421E-2</c:v>
                </c:pt>
                <c:pt idx="2084">
                  <c:v>7.9681440443213292E-2</c:v>
                </c:pt>
                <c:pt idx="2085">
                  <c:v>8.2700831024930754E-2</c:v>
                </c:pt>
                <c:pt idx="2086">
                  <c:v>8.714681440443213E-2</c:v>
                </c:pt>
                <c:pt idx="2087">
                  <c:v>9.0637119113573403E-2</c:v>
                </c:pt>
                <c:pt idx="2088">
                  <c:v>7.0096952908587251E-2</c:v>
                </c:pt>
                <c:pt idx="2089">
                  <c:v>0</c:v>
                </c:pt>
                <c:pt idx="2090">
                  <c:v>0</c:v>
                </c:pt>
                <c:pt idx="2091">
                  <c:v>0</c:v>
                </c:pt>
                <c:pt idx="2092">
                  <c:v>0</c:v>
                </c:pt>
                <c:pt idx="2093">
                  <c:v>0</c:v>
                </c:pt>
                <c:pt idx="2094">
                  <c:v>0</c:v>
                </c:pt>
                <c:pt idx="2095">
                  <c:v>0</c:v>
                </c:pt>
                <c:pt idx="2096">
                  <c:v>6.1371191135734075E-2</c:v>
                </c:pt>
                <c:pt idx="2097">
                  <c:v>7.6495844875346261E-2</c:v>
                </c:pt>
                <c:pt idx="2098">
                  <c:v>6.5844875346260393E-2</c:v>
                </c:pt>
                <c:pt idx="2099">
                  <c:v>6.3545706371191141E-2</c:v>
                </c:pt>
                <c:pt idx="2100">
                  <c:v>6.411357340720221E-2</c:v>
                </c:pt>
                <c:pt idx="2101">
                  <c:v>6.1939058171745151E-2</c:v>
                </c:pt>
                <c:pt idx="2102">
                  <c:v>6.6412742382271461E-2</c:v>
                </c:pt>
                <c:pt idx="2103">
                  <c:v>7.6163434903047098E-2</c:v>
                </c:pt>
                <c:pt idx="2104">
                  <c:v>6.6440443213296396E-2</c:v>
                </c:pt>
                <c:pt idx="2105">
                  <c:v>7.6191135734072019E-2</c:v>
                </c:pt>
                <c:pt idx="2106">
                  <c:v>6.4141274238227144E-2</c:v>
                </c:pt>
                <c:pt idx="2107">
                  <c:v>6.1966759002770086E-2</c:v>
                </c:pt>
                <c:pt idx="2108">
                  <c:v>4.5373961218836564E-2</c:v>
                </c:pt>
                <c:pt idx="2109">
                  <c:v>4.9404432132963992E-2</c:v>
                </c:pt>
                <c:pt idx="2110">
                  <c:v>5.602493074792244E-2</c:v>
                </c:pt>
                <c:pt idx="2111">
                  <c:v>5.0221606648199447E-2</c:v>
                </c:pt>
                <c:pt idx="2112">
                  <c:v>4.6066481994459833E-2</c:v>
                </c:pt>
                <c:pt idx="2113">
                  <c:v>5.6842105263157895E-2</c:v>
                </c:pt>
                <c:pt idx="2114">
                  <c:v>5.8157894736842103E-2</c:v>
                </c:pt>
                <c:pt idx="2115">
                  <c:v>5.1398891966759001E-2</c:v>
                </c:pt>
                <c:pt idx="2116">
                  <c:v>4.7243767313019387E-2</c:v>
                </c:pt>
                <c:pt idx="2117">
                  <c:v>8.6052631578947367E-2</c:v>
                </c:pt>
                <c:pt idx="2118">
                  <c:v>9.4362880886426595E-2</c:v>
                </c:pt>
                <c:pt idx="2119">
                  <c:v>9.4362880886426595E-2</c:v>
                </c:pt>
                <c:pt idx="2120">
                  <c:v>8.6052631578947367E-2</c:v>
                </c:pt>
                <c:pt idx="2121">
                  <c:v>9.7132963988919671E-2</c:v>
                </c:pt>
                <c:pt idx="2122">
                  <c:v>1.8282548476454295E-4</c:v>
                </c:pt>
                <c:pt idx="2123">
                  <c:v>2.8531855955678671E-4</c:v>
                </c:pt>
                <c:pt idx="2124">
                  <c:v>6.6759002770083102E-4</c:v>
                </c:pt>
                <c:pt idx="2125">
                  <c:v>8.1177285318559556E-2</c:v>
                </c:pt>
                <c:pt idx="2126">
                  <c:v>3.3878116343490305E-2</c:v>
                </c:pt>
                <c:pt idx="2127">
                  <c:v>3.332409972299169E-2</c:v>
                </c:pt>
                <c:pt idx="2128">
                  <c:v>3.803324099722992E-2</c:v>
                </c:pt>
                <c:pt idx="2129">
                  <c:v>4.1634349030470912E-2</c:v>
                </c:pt>
                <c:pt idx="2130">
                  <c:v>4.1080332409972296E-2</c:v>
                </c:pt>
                <c:pt idx="2131">
                  <c:v>3.7479224376731304E-2</c:v>
                </c:pt>
                <c:pt idx="2132">
                  <c:v>4.2686980609418279E-2</c:v>
                </c:pt>
                <c:pt idx="2133">
                  <c:v>3.907202216066482E-2</c:v>
                </c:pt>
                <c:pt idx="2134">
                  <c:v>3.4445983379501388E-2</c:v>
                </c:pt>
                <c:pt idx="2135">
                  <c:v>3.8518005540166204E-2</c:v>
                </c:pt>
                <c:pt idx="2136">
                  <c:v>3.3891966759002773E-2</c:v>
                </c:pt>
                <c:pt idx="2137">
                  <c:v>4.3240997229916894E-2</c:v>
                </c:pt>
                <c:pt idx="2138">
                  <c:v>2.2534626038781164E-2</c:v>
                </c:pt>
                <c:pt idx="2139">
                  <c:v>3.9584487534626039E-2</c:v>
                </c:pt>
                <c:pt idx="2140">
                  <c:v>3.4930747922437673E-2</c:v>
                </c:pt>
                <c:pt idx="2141">
                  <c:v>3.9030470914127424E-2</c:v>
                </c:pt>
                <c:pt idx="2142">
                  <c:v>4.2963988919667587E-2</c:v>
                </c:pt>
                <c:pt idx="2143">
                  <c:v>4.3518005540166202E-2</c:v>
                </c:pt>
                <c:pt idx="2144">
                  <c:v>3.4376731301939058E-2</c:v>
                </c:pt>
                <c:pt idx="2145">
                  <c:v>2.3060941828254848E-2</c:v>
                </c:pt>
                <c:pt idx="2146">
                  <c:v>0.19972299168975069</c:v>
                </c:pt>
                <c:pt idx="2147">
                  <c:v>0.16537396121883657</c:v>
                </c:pt>
                <c:pt idx="2148">
                  <c:v>0.25900277008310252</c:v>
                </c:pt>
                <c:pt idx="2149">
                  <c:v>0.20166204986149586</c:v>
                </c:pt>
                <c:pt idx="2150">
                  <c:v>0.15595567867036012</c:v>
                </c:pt>
                <c:pt idx="2151">
                  <c:v>0.16703601108033242</c:v>
                </c:pt>
                <c:pt idx="2152">
                  <c:v>0.1595567867036011</c:v>
                </c:pt>
                <c:pt idx="2153">
                  <c:v>0.26371191135734073</c:v>
                </c:pt>
                <c:pt idx="2154">
                  <c:v>0.20554016620498616</c:v>
                </c:pt>
                <c:pt idx="2155">
                  <c:v>0.15761772853185596</c:v>
                </c:pt>
                <c:pt idx="2156">
                  <c:v>0.1401662049861496</c:v>
                </c:pt>
                <c:pt idx="2157">
                  <c:v>0.17119113573407202</c:v>
                </c:pt>
                <c:pt idx="2158">
                  <c:v>0.17119113573407202</c:v>
                </c:pt>
                <c:pt idx="2159">
                  <c:v>0.20277008310249309</c:v>
                </c:pt>
                <c:pt idx="2160">
                  <c:v>0.1401662049861496</c:v>
                </c:pt>
                <c:pt idx="2161">
                  <c:v>0.17202216066481996</c:v>
                </c:pt>
                <c:pt idx="2162">
                  <c:v>0.20277008310249309</c:v>
                </c:pt>
                <c:pt idx="2163">
                  <c:v>0.1401662049861496</c:v>
                </c:pt>
                <c:pt idx="2164">
                  <c:v>8.9404432132963993E-2</c:v>
                </c:pt>
                <c:pt idx="2165">
                  <c:v>8.8905817174515234E-2</c:v>
                </c:pt>
                <c:pt idx="2166">
                  <c:v>8.585872576177285E-2</c:v>
                </c:pt>
                <c:pt idx="2167">
                  <c:v>0.11516620498614959</c:v>
                </c:pt>
                <c:pt idx="2168">
                  <c:v>8.585872576177285E-2</c:v>
                </c:pt>
                <c:pt idx="2169">
                  <c:v>9.9958448753462603E-2</c:v>
                </c:pt>
                <c:pt idx="2170">
                  <c:v>9.2451523545706377E-2</c:v>
                </c:pt>
                <c:pt idx="2171">
                  <c:v>9.2451523545706377E-2</c:v>
                </c:pt>
                <c:pt idx="2172">
                  <c:v>9.9958448753462603E-2</c:v>
                </c:pt>
                <c:pt idx="2173">
                  <c:v>8.8905817174515234E-2</c:v>
                </c:pt>
                <c:pt idx="2174">
                  <c:v>8.9404432132963993E-2</c:v>
                </c:pt>
                <c:pt idx="2175">
                  <c:v>8.4958448753462604E-2</c:v>
                </c:pt>
                <c:pt idx="2176">
                  <c:v>9.0457063711911354E-2</c:v>
                </c:pt>
                <c:pt idx="2177">
                  <c:v>9.3504155124653737E-2</c:v>
                </c:pt>
                <c:pt idx="2178">
                  <c:v>9.9224376731301939E-2</c:v>
                </c:pt>
                <c:pt idx="2179">
                  <c:v>0.11732686980609418</c:v>
                </c:pt>
                <c:pt idx="2180">
                  <c:v>9.9224376731301939E-2</c:v>
                </c:pt>
                <c:pt idx="2181">
                  <c:v>9.9224376731301939E-2</c:v>
                </c:pt>
                <c:pt idx="2182">
                  <c:v>8.9958448753462608E-2</c:v>
                </c:pt>
                <c:pt idx="2183">
                  <c:v>8.9958448753462608E-2</c:v>
                </c:pt>
                <c:pt idx="2184">
                  <c:v>9.9224376731301939E-2</c:v>
                </c:pt>
                <c:pt idx="2185">
                  <c:v>8.191135734072022E-2</c:v>
                </c:pt>
                <c:pt idx="2186">
                  <c:v>8.4958448753462604E-2</c:v>
                </c:pt>
                <c:pt idx="2187">
                  <c:v>9.0457063711911354E-2</c:v>
                </c:pt>
                <c:pt idx="2188">
                  <c:v>8.191135734072022E-2</c:v>
                </c:pt>
                <c:pt idx="2189">
                  <c:v>9.3504155124653737E-2</c:v>
                </c:pt>
                <c:pt idx="2190">
                  <c:v>9.9224376731301939E-2</c:v>
                </c:pt>
                <c:pt idx="2191">
                  <c:v>9.9224376731301939E-2</c:v>
                </c:pt>
                <c:pt idx="2192">
                  <c:v>8.9958448753462608E-2</c:v>
                </c:pt>
                <c:pt idx="2193">
                  <c:v>9.9224376731301939E-2</c:v>
                </c:pt>
                <c:pt idx="2194">
                  <c:v>9.9224376731301939E-2</c:v>
                </c:pt>
                <c:pt idx="2195">
                  <c:v>8.9958448753462608E-2</c:v>
                </c:pt>
                <c:pt idx="2196">
                  <c:v>0</c:v>
                </c:pt>
                <c:pt idx="2197">
                  <c:v>0</c:v>
                </c:pt>
                <c:pt idx="2198">
                  <c:v>4.470914127423823E-2</c:v>
                </c:pt>
                <c:pt idx="2199">
                  <c:v>5.5415512465373962E-2</c:v>
                </c:pt>
                <c:pt idx="2200">
                  <c:v>5.7354570637119115E-2</c:v>
                </c:pt>
                <c:pt idx="2201">
                  <c:v>4.2493074792243769E-2</c:v>
                </c:pt>
                <c:pt idx="2202">
                  <c:v>4.8573407202216069E-2</c:v>
                </c:pt>
                <c:pt idx="2203">
                  <c:v>5.7991689750692521E-2</c:v>
                </c:pt>
                <c:pt idx="2204">
                  <c:v>6.3185595567867042E-2</c:v>
                </c:pt>
                <c:pt idx="2205">
                  <c:v>5.6052631578947368E-2</c:v>
                </c:pt>
                <c:pt idx="2206">
                  <c:v>4.5346260387811636E-2</c:v>
                </c:pt>
                <c:pt idx="2207">
                  <c:v>4.3130193905817175E-2</c:v>
                </c:pt>
                <c:pt idx="2208">
                  <c:v>5.0789473684210523E-2</c:v>
                </c:pt>
                <c:pt idx="2209">
                  <c:v>6.1246537396121882E-2</c:v>
                </c:pt>
                <c:pt idx="2210">
                  <c:v>4.3407202216066483E-2</c:v>
                </c:pt>
                <c:pt idx="2211">
                  <c:v>5.6329639889196675E-2</c:v>
                </c:pt>
                <c:pt idx="2212">
                  <c:v>5.8268698060941829E-2</c:v>
                </c:pt>
                <c:pt idx="2213">
                  <c:v>4.5623268698060944E-2</c:v>
                </c:pt>
                <c:pt idx="2214">
                  <c:v>5.3282548476454292E-2</c:v>
                </c:pt>
                <c:pt idx="2215">
                  <c:v>5.4889196675900274E-2</c:v>
                </c:pt>
                <c:pt idx="2216">
                  <c:v>5.551246537396122E-2</c:v>
                </c:pt>
                <c:pt idx="2217">
                  <c:v>8.3088642659279774E-2</c:v>
                </c:pt>
                <c:pt idx="2218">
                  <c:v>0.11245152354570637</c:v>
                </c:pt>
                <c:pt idx="2219">
                  <c:v>9.3614958448753463E-2</c:v>
                </c:pt>
                <c:pt idx="2220">
                  <c:v>9.970914127423823E-2</c:v>
                </c:pt>
                <c:pt idx="2221">
                  <c:v>7.7548476454293636E-2</c:v>
                </c:pt>
                <c:pt idx="2222">
                  <c:v>0.10192520775623269</c:v>
                </c:pt>
                <c:pt idx="2223">
                  <c:v>0.1210387811634349</c:v>
                </c:pt>
                <c:pt idx="2224">
                  <c:v>9.1398891966759002E-2</c:v>
                </c:pt>
                <c:pt idx="2225">
                  <c:v>6.9238227146814407E-2</c:v>
                </c:pt>
                <c:pt idx="2226">
                  <c:v>8.3088642659279774E-2</c:v>
                </c:pt>
                <c:pt idx="2227">
                  <c:v>0.13073407202216067</c:v>
                </c:pt>
                <c:pt idx="2228">
                  <c:v>7.7548476454293636E-2</c:v>
                </c:pt>
                <c:pt idx="2229">
                  <c:v>9.970914127423823E-2</c:v>
                </c:pt>
                <c:pt idx="2230">
                  <c:v>9.1398891966759002E-2</c:v>
                </c:pt>
                <c:pt idx="2231">
                  <c:v>0.10247922437673131</c:v>
                </c:pt>
                <c:pt idx="2232">
                  <c:v>6.9238227146814407E-2</c:v>
                </c:pt>
                <c:pt idx="2233">
                  <c:v>0.11300554016620498</c:v>
                </c:pt>
                <c:pt idx="2234">
                  <c:v>9.4168975069252078E-2</c:v>
                </c:pt>
                <c:pt idx="2235">
                  <c:v>9.3878116343490303E-2</c:v>
                </c:pt>
                <c:pt idx="2236">
                  <c:v>9.970914127423823E-2</c:v>
                </c:pt>
                <c:pt idx="2237">
                  <c:v>0.13073407202216067</c:v>
                </c:pt>
                <c:pt idx="2238">
                  <c:v>9.6648199445983379E-2</c:v>
                </c:pt>
                <c:pt idx="2239">
                  <c:v>8.5567867036011075E-2</c:v>
                </c:pt>
                <c:pt idx="2240">
                  <c:v>6.9238227146814407E-2</c:v>
                </c:pt>
                <c:pt idx="2241">
                  <c:v>0.10495844875346261</c:v>
                </c:pt>
                <c:pt idx="2242">
                  <c:v>0.11300554016620498</c:v>
                </c:pt>
                <c:pt idx="2243">
                  <c:v>7.7548476454293636E-2</c:v>
                </c:pt>
                <c:pt idx="2244">
                  <c:v>0.11632963988919667</c:v>
                </c:pt>
                <c:pt idx="2245">
                  <c:v>9.8033240997229917E-2</c:v>
                </c:pt>
                <c:pt idx="2246">
                  <c:v>0.10565096952908587</c:v>
                </c:pt>
                <c:pt idx="2247">
                  <c:v>0.12740997229916898</c:v>
                </c:pt>
                <c:pt idx="2248">
                  <c:v>0.10524930747922438</c:v>
                </c:pt>
                <c:pt idx="2249">
                  <c:v>8.7520775623268696E-2</c:v>
                </c:pt>
                <c:pt idx="2250">
                  <c:v>7.2008310249307483E-2</c:v>
                </c:pt>
                <c:pt idx="2251">
                  <c:v>9.5831024930747924E-2</c:v>
                </c:pt>
                <c:pt idx="2252">
                  <c:v>8.585872576177285E-2</c:v>
                </c:pt>
                <c:pt idx="2253">
                  <c:v>8.0318559556786698E-2</c:v>
                </c:pt>
                <c:pt idx="2254">
                  <c:v>7.7548476454293636E-2</c:v>
                </c:pt>
                <c:pt idx="2255">
                  <c:v>7.2008310249307483E-2</c:v>
                </c:pt>
                <c:pt idx="2256">
                  <c:v>7.7548476454293636E-2</c:v>
                </c:pt>
                <c:pt idx="2257">
                  <c:v>0.10524930747922438</c:v>
                </c:pt>
                <c:pt idx="2258">
                  <c:v>0.13572022160664821</c:v>
                </c:pt>
                <c:pt idx="2259">
                  <c:v>9.6662049861495847E-2</c:v>
                </c:pt>
                <c:pt idx="2260">
                  <c:v>8.3088642659279774E-2</c:v>
                </c:pt>
                <c:pt idx="2261">
                  <c:v>8.8351800554016618E-2</c:v>
                </c:pt>
                <c:pt idx="2262">
                  <c:v>7.8240997229916898E-2</c:v>
                </c:pt>
                <c:pt idx="2263">
                  <c:v>7.2008310249307483E-2</c:v>
                </c:pt>
                <c:pt idx="2264">
                  <c:v>9.0831024930747919E-2</c:v>
                </c:pt>
                <c:pt idx="2265">
                  <c:v>0.13613573407202217</c:v>
                </c:pt>
                <c:pt idx="2266">
                  <c:v>7.8240997229916898E-2</c:v>
                </c:pt>
                <c:pt idx="2267">
                  <c:v>7.7548476454293636E-2</c:v>
                </c:pt>
                <c:pt idx="2268">
                  <c:v>0.10495844875346261</c:v>
                </c:pt>
                <c:pt idx="2269">
                  <c:v>0.11909972299168975</c:v>
                </c:pt>
                <c:pt idx="2270">
                  <c:v>8.3088642659279774E-2</c:v>
                </c:pt>
                <c:pt idx="2271">
                  <c:v>0.10524930747922438</c:v>
                </c:pt>
                <c:pt idx="2272">
                  <c:v>0</c:v>
                </c:pt>
                <c:pt idx="2273">
                  <c:v>0</c:v>
                </c:pt>
                <c:pt idx="2274">
                  <c:v>0</c:v>
                </c:pt>
                <c:pt idx="2275">
                  <c:v>0</c:v>
                </c:pt>
                <c:pt idx="2276">
                  <c:v>0</c:v>
                </c:pt>
                <c:pt idx="2277">
                  <c:v>0</c:v>
                </c:pt>
                <c:pt idx="2278">
                  <c:v>1.3850415512465375E-4</c:v>
                </c:pt>
                <c:pt idx="2279">
                  <c:v>1.4404432132963989E-4</c:v>
                </c:pt>
                <c:pt idx="2280">
                  <c:v>3.2132963988919667E-4</c:v>
                </c:pt>
                <c:pt idx="2281">
                  <c:v>0</c:v>
                </c:pt>
                <c:pt idx="2282">
                  <c:v>0</c:v>
                </c:pt>
                <c:pt idx="2283">
                  <c:v>0</c:v>
                </c:pt>
                <c:pt idx="2284">
                  <c:v>2.9639889196675899E-4</c:v>
                </c:pt>
                <c:pt idx="2285">
                  <c:v>5.5955678670360114E-4</c:v>
                </c:pt>
                <c:pt idx="2286">
                  <c:v>1.0332409972299169E-3</c:v>
                </c:pt>
                <c:pt idx="2287">
                  <c:v>5.9598337950138504E-2</c:v>
                </c:pt>
                <c:pt idx="2288">
                  <c:v>5.5277008310249308E-2</c:v>
                </c:pt>
                <c:pt idx="2289">
                  <c:v>5.9598337950138504E-2</c:v>
                </c:pt>
                <c:pt idx="2290">
                  <c:v>5.5277008310249308E-2</c:v>
                </c:pt>
                <c:pt idx="2291">
                  <c:v>5.6523545706371192E-2</c:v>
                </c:pt>
                <c:pt idx="2292">
                  <c:v>5.9598337950138504E-2</c:v>
                </c:pt>
                <c:pt idx="2293">
                  <c:v>0</c:v>
                </c:pt>
                <c:pt idx="2294">
                  <c:v>0</c:v>
                </c:pt>
                <c:pt idx="2295">
                  <c:v>0</c:v>
                </c:pt>
                <c:pt idx="2296">
                  <c:v>0</c:v>
                </c:pt>
                <c:pt idx="2297">
                  <c:v>0</c:v>
                </c:pt>
                <c:pt idx="2298">
                  <c:v>0</c:v>
                </c:pt>
                <c:pt idx="2299">
                  <c:v>9.1412742382271473E-5</c:v>
                </c:pt>
                <c:pt idx="2300">
                  <c:v>0</c:v>
                </c:pt>
                <c:pt idx="2301">
                  <c:v>5.9002770083102496E-4</c:v>
                </c:pt>
                <c:pt idx="2302">
                  <c:v>2.9916897506925206E-4</c:v>
                </c:pt>
                <c:pt idx="2303">
                  <c:v>1.1357340720221606E-3</c:v>
                </c:pt>
                <c:pt idx="2304">
                  <c:v>3.9335180055401664E-4</c:v>
                </c:pt>
                <c:pt idx="2305">
                  <c:v>8.9196675900277004E-4</c:v>
                </c:pt>
                <c:pt idx="2306">
                  <c:v>6.1883656509695288E-2</c:v>
                </c:pt>
                <c:pt idx="2307">
                  <c:v>4.9833795013850414E-2</c:v>
                </c:pt>
                <c:pt idx="2308">
                  <c:v>6.2576177285318557E-2</c:v>
                </c:pt>
                <c:pt idx="2309">
                  <c:v>5.842105263157895E-2</c:v>
                </c:pt>
                <c:pt idx="2310">
                  <c:v>5.0941828254847644E-2</c:v>
                </c:pt>
                <c:pt idx="2311">
                  <c:v>5.7867036011080335E-2</c:v>
                </c:pt>
                <c:pt idx="2312">
                  <c:v>5.3157894736842105E-2</c:v>
                </c:pt>
                <c:pt idx="2313">
                  <c:v>6.2022160664819942E-2</c:v>
                </c:pt>
                <c:pt idx="2314">
                  <c:v>5.7728531855955681E-2</c:v>
                </c:pt>
                <c:pt idx="2315">
                  <c:v>5.8975069252077565E-2</c:v>
                </c:pt>
                <c:pt idx="2316">
                  <c:v>6.8531855955678664E-2</c:v>
                </c:pt>
                <c:pt idx="2317">
                  <c:v>4.7894736842105261E-2</c:v>
                </c:pt>
                <c:pt idx="2318">
                  <c:v>5.3157894736842105E-2</c:v>
                </c:pt>
                <c:pt idx="2319">
                  <c:v>6.1329639889196673E-2</c:v>
                </c:pt>
                <c:pt idx="2320">
                  <c:v>4.5124653739612192E-2</c:v>
                </c:pt>
                <c:pt idx="2321">
                  <c:v>4.56786703601108E-2</c:v>
                </c:pt>
                <c:pt idx="2322">
                  <c:v>6.2576177285318557E-2</c:v>
                </c:pt>
                <c:pt idx="2323">
                  <c:v>7.5872576177285322E-2</c:v>
                </c:pt>
                <c:pt idx="2324">
                  <c:v>5.7174515235457066E-2</c:v>
                </c:pt>
                <c:pt idx="2325">
                  <c:v>5.842105263157895E-2</c:v>
                </c:pt>
                <c:pt idx="2326">
                  <c:v>4.7340720221606646E-2</c:v>
                </c:pt>
                <c:pt idx="2327">
                  <c:v>4.6094182825484761E-2</c:v>
                </c:pt>
                <c:pt idx="2328">
                  <c:v>5.2216066481994457E-2</c:v>
                </c:pt>
                <c:pt idx="2329">
                  <c:v>4.7229916897506927E-2</c:v>
                </c:pt>
                <c:pt idx="2330">
                  <c:v>4.9445983379501388E-2</c:v>
                </c:pt>
                <c:pt idx="2331">
                  <c:v>4.9030470914127426E-2</c:v>
                </c:pt>
                <c:pt idx="2332">
                  <c:v>5.3462603878116341E-2</c:v>
                </c:pt>
                <c:pt idx="2333">
                  <c:v>5.5678670360110802E-2</c:v>
                </c:pt>
                <c:pt idx="2334">
                  <c:v>4.6371191135734069E-2</c:v>
                </c:pt>
                <c:pt idx="2335">
                  <c:v>5.2493074792243764E-2</c:v>
                </c:pt>
                <c:pt idx="2336">
                  <c:v>4.7506925207756234E-2</c:v>
                </c:pt>
                <c:pt idx="2337">
                  <c:v>4.9722991689750695E-2</c:v>
                </c:pt>
                <c:pt idx="2338">
                  <c:v>5.4293628808864264E-2</c:v>
                </c:pt>
                <c:pt idx="2339">
                  <c:v>2.6288088642659278E-3</c:v>
                </c:pt>
                <c:pt idx="2340">
                  <c:v>2.7479224376731302E-3</c:v>
                </c:pt>
                <c:pt idx="2341">
                  <c:v>1.4653739612188366E-3</c:v>
                </c:pt>
                <c:pt idx="2342">
                  <c:v>1.6066481994459834E-3</c:v>
                </c:pt>
                <c:pt idx="2343">
                  <c:v>1.850415512465374E-3</c:v>
                </c:pt>
                <c:pt idx="2344">
                  <c:v>1.6149584487534627E-3</c:v>
                </c:pt>
                <c:pt idx="2345">
                  <c:v>1.7645429362880887E-3</c:v>
                </c:pt>
                <c:pt idx="2346">
                  <c:v>1.4321329639889197E-3</c:v>
                </c:pt>
                <c:pt idx="2347">
                  <c:v>2.8975069252077561E-3</c:v>
                </c:pt>
                <c:pt idx="2348">
                  <c:v>7.340720221606648E-4</c:v>
                </c:pt>
                <c:pt idx="2349">
                  <c:v>2.8975069252077561E-3</c:v>
                </c:pt>
                <c:pt idx="2350">
                  <c:v>2.4819944598337951E-3</c:v>
                </c:pt>
                <c:pt idx="2351">
                  <c:v>2.4681440443213298E-3</c:v>
                </c:pt>
                <c:pt idx="2352">
                  <c:v>1.9750692520775623E-3</c:v>
                </c:pt>
                <c:pt idx="2353">
                  <c:v>3.1024930747922436E-3</c:v>
                </c:pt>
                <c:pt idx="2354">
                  <c:v>1.8088642659279779E-3</c:v>
                </c:pt>
                <c:pt idx="2355">
                  <c:v>1.4986149584487534E-3</c:v>
                </c:pt>
                <c:pt idx="2356">
                  <c:v>1.3462603878116343E-3</c:v>
                </c:pt>
                <c:pt idx="2357">
                  <c:v>7.4238227146814406E-4</c:v>
                </c:pt>
                <c:pt idx="2358">
                  <c:v>5.7340720221606644E-4</c:v>
                </c:pt>
                <c:pt idx="2359">
                  <c:v>2.5623268698060941E-3</c:v>
                </c:pt>
                <c:pt idx="2360">
                  <c:v>6.7036011080332414E-4</c:v>
                </c:pt>
                <c:pt idx="2361">
                  <c:v>1.5346260387811635E-3</c:v>
                </c:pt>
                <c:pt idx="2362">
                  <c:v>3.0138504155124654E-3</c:v>
                </c:pt>
                <c:pt idx="2363">
                  <c:v>2.074792243767313E-3</c:v>
                </c:pt>
                <c:pt idx="2364">
                  <c:v>3.3795013850415512E-3</c:v>
                </c:pt>
                <c:pt idx="2365">
                  <c:v>2.7590027700831023E-3</c:v>
                </c:pt>
                <c:pt idx="2366">
                  <c:v>1.0138504155124653E-3</c:v>
                </c:pt>
                <c:pt idx="2367">
                  <c:v>3.5041551246537397E-3</c:v>
                </c:pt>
                <c:pt idx="2368">
                  <c:v>4.6426592797783935E-3</c:v>
                </c:pt>
                <c:pt idx="2369">
                  <c:v>3.9529085872576173E-3</c:v>
                </c:pt>
                <c:pt idx="2370">
                  <c:v>4.0720221606648198E-3</c:v>
                </c:pt>
                <c:pt idx="2371">
                  <c:v>2.4875346260387812E-3</c:v>
                </c:pt>
                <c:pt idx="2372">
                  <c:v>2.5484764542936288E-3</c:v>
                </c:pt>
                <c:pt idx="2373">
                  <c:v>1.6066481994459834E-3</c:v>
                </c:pt>
                <c:pt idx="2374">
                  <c:v>3.7590027700831023E-3</c:v>
                </c:pt>
                <c:pt idx="2375">
                  <c:v>2.7590027700831023E-3</c:v>
                </c:pt>
                <c:pt idx="2376">
                  <c:v>2.4459833795013848E-3</c:v>
                </c:pt>
                <c:pt idx="2377">
                  <c:v>3.0304709141274239E-3</c:v>
                </c:pt>
                <c:pt idx="2378">
                  <c:v>2.4515235457063713E-3</c:v>
                </c:pt>
                <c:pt idx="2379">
                  <c:v>3.9307479224376732E-3</c:v>
                </c:pt>
                <c:pt idx="2380">
                  <c:v>1.850415512465374E-3</c:v>
                </c:pt>
                <c:pt idx="2381">
                  <c:v>2.1855955678670362E-3</c:v>
                </c:pt>
                <c:pt idx="2382">
                  <c:v>3.6592797783933516E-3</c:v>
                </c:pt>
                <c:pt idx="2383">
                  <c:v>3.7174515235457064E-3</c:v>
                </c:pt>
                <c:pt idx="2384">
                  <c:v>2.8393351800554017E-3</c:v>
                </c:pt>
                <c:pt idx="2385">
                  <c:v>1.8088642659279779E-3</c:v>
                </c:pt>
                <c:pt idx="2386">
                  <c:v>2.0498614958448752E-3</c:v>
                </c:pt>
                <c:pt idx="2387">
                  <c:v>1.7700831024930748E-3</c:v>
                </c:pt>
                <c:pt idx="2388">
                  <c:v>2.9556786703601109E-3</c:v>
                </c:pt>
                <c:pt idx="2389">
                  <c:v>2.2631578947368419E-3</c:v>
                </c:pt>
                <c:pt idx="2390">
                  <c:v>3.739612188365651E-3</c:v>
                </c:pt>
                <c:pt idx="2391">
                  <c:v>3.5512465373961221E-3</c:v>
                </c:pt>
                <c:pt idx="2392">
                  <c:v>1.1911357340720222E-3</c:v>
                </c:pt>
                <c:pt idx="2393">
                  <c:v>4.6980609418282547E-3</c:v>
                </c:pt>
                <c:pt idx="2394">
                  <c:v>5.8116343490304707E-3</c:v>
                </c:pt>
                <c:pt idx="2395">
                  <c:v>2.6288088642659278E-3</c:v>
                </c:pt>
                <c:pt idx="2396">
                  <c:v>3.7257617728531857E-3</c:v>
                </c:pt>
                <c:pt idx="2397">
                  <c:v>2.8642659279778395E-3</c:v>
                </c:pt>
                <c:pt idx="2398">
                  <c:v>1.9307479224376731E-3</c:v>
                </c:pt>
                <c:pt idx="2399">
                  <c:v>3.7673130193905816E-3</c:v>
                </c:pt>
                <c:pt idx="2400">
                  <c:v>2.9584487534626037E-3</c:v>
                </c:pt>
                <c:pt idx="2401">
                  <c:v>3.0193905817174514E-3</c:v>
                </c:pt>
                <c:pt idx="2402">
                  <c:v>2.3462603878116346E-3</c:v>
                </c:pt>
                <c:pt idx="2403">
                  <c:v>0.31052631578947371</c:v>
                </c:pt>
                <c:pt idx="2404">
                  <c:v>0.3138504155124654</c:v>
                </c:pt>
                <c:pt idx="2405">
                  <c:v>0.31745152354570638</c:v>
                </c:pt>
                <c:pt idx="2406">
                  <c:v>8.1717451523545703E-2</c:v>
                </c:pt>
                <c:pt idx="2407">
                  <c:v>8.7257617728531855E-2</c:v>
                </c:pt>
                <c:pt idx="2408">
                  <c:v>0.12880886426592797</c:v>
                </c:pt>
                <c:pt idx="2409">
                  <c:v>8.3240997229916902E-2</c:v>
                </c:pt>
                <c:pt idx="2410">
                  <c:v>0.13157894736842105</c:v>
                </c:pt>
                <c:pt idx="2411">
                  <c:v>8.878116343490304E-2</c:v>
                </c:pt>
                <c:pt idx="2412">
                  <c:v>8.4210526315789472E-2</c:v>
                </c:pt>
                <c:pt idx="2413">
                  <c:v>8.9750692520775624E-2</c:v>
                </c:pt>
                <c:pt idx="2414">
                  <c:v>0.13282548476454292</c:v>
                </c:pt>
                <c:pt idx="2415">
                  <c:v>7.7506925207756233E-2</c:v>
                </c:pt>
                <c:pt idx="2416">
                  <c:v>7.1966759002770081E-2</c:v>
                </c:pt>
                <c:pt idx="2417">
                  <c:v>7.2105263157894742E-2</c:v>
                </c:pt>
                <c:pt idx="2418">
                  <c:v>7.764542936288088E-2</c:v>
                </c:pt>
                <c:pt idx="2419">
                  <c:v>8.5041551246537395E-2</c:v>
                </c:pt>
                <c:pt idx="2420">
                  <c:v>7.9085872576177288E-2</c:v>
                </c:pt>
                <c:pt idx="2421">
                  <c:v>7.8531855955678673E-2</c:v>
                </c:pt>
                <c:pt idx="2422">
                  <c:v>7.2576177285318566E-2</c:v>
                </c:pt>
                <c:pt idx="2423">
                  <c:v>7.9085872576177288E-2</c:v>
                </c:pt>
                <c:pt idx="2424">
                  <c:v>4.8490304709141271E-2</c:v>
                </c:pt>
                <c:pt idx="2425">
                  <c:v>4.9002770083102491E-2</c:v>
                </c:pt>
                <c:pt idx="2426">
                  <c:v>0.14459833795013852</c:v>
                </c:pt>
                <c:pt idx="2427">
                  <c:v>0.24155124653739612</c:v>
                </c:pt>
                <c:pt idx="2428">
                  <c:v>0.12243767313019391</c:v>
                </c:pt>
                <c:pt idx="2429">
                  <c:v>0.16869806094182827</c:v>
                </c:pt>
                <c:pt idx="2430">
                  <c:v>0.14653739612188366</c:v>
                </c:pt>
                <c:pt idx="2431">
                  <c:v>0.12313019390581717</c:v>
                </c:pt>
                <c:pt idx="2432">
                  <c:v>0.14722991689750692</c:v>
                </c:pt>
                <c:pt idx="2433">
                  <c:v>0.36842105263157893</c:v>
                </c:pt>
                <c:pt idx="2434">
                  <c:v>0.16952908587257617</c:v>
                </c:pt>
                <c:pt idx="2435">
                  <c:v>0.24238227146814403</c:v>
                </c:pt>
                <c:pt idx="2436">
                  <c:v>0.14542936288088643</c:v>
                </c:pt>
                <c:pt idx="2437">
                  <c:v>0.14986149584487535</c:v>
                </c:pt>
                <c:pt idx="2438">
                  <c:v>0.1739612188365651</c:v>
                </c:pt>
                <c:pt idx="2439">
                  <c:v>0.15180055401662049</c:v>
                </c:pt>
                <c:pt idx="2440">
                  <c:v>0.12770083102493074</c:v>
                </c:pt>
                <c:pt idx="2441">
                  <c:v>0.19722991689750694</c:v>
                </c:pt>
                <c:pt idx="2442">
                  <c:v>0.17725761772853185</c:v>
                </c:pt>
                <c:pt idx="2443">
                  <c:v>0.18418282548476456</c:v>
                </c:pt>
                <c:pt idx="2444">
                  <c:v>0.20415512465373961</c:v>
                </c:pt>
                <c:pt idx="2445">
                  <c:v>0.17977839335180054</c:v>
                </c:pt>
                <c:pt idx="2446">
                  <c:v>0.18670360110803325</c:v>
                </c:pt>
                <c:pt idx="2447">
                  <c:v>0.20664819944598337</c:v>
                </c:pt>
                <c:pt idx="2448">
                  <c:v>0.19972299168975069</c:v>
                </c:pt>
                <c:pt idx="2449">
                  <c:v>0.2018005540166205</c:v>
                </c:pt>
                <c:pt idx="2450">
                  <c:v>0.20872576177285318</c:v>
                </c:pt>
                <c:pt idx="2451">
                  <c:v>3.4376731301939058E-2</c:v>
                </c:pt>
                <c:pt idx="2452">
                  <c:v>3.6343490304709139E-2</c:v>
                </c:pt>
                <c:pt idx="2453">
                  <c:v>5.6329639889196675E-2</c:v>
                </c:pt>
                <c:pt idx="2454">
                  <c:v>3.4376731301939058E-2</c:v>
                </c:pt>
                <c:pt idx="2455">
                  <c:v>4.9016620498614959E-2</c:v>
                </c:pt>
                <c:pt idx="2456">
                  <c:v>3.6343490304709139E-2</c:v>
                </c:pt>
                <c:pt idx="2457">
                  <c:v>4.9016620498614959E-2</c:v>
                </c:pt>
                <c:pt idx="2458">
                  <c:v>4.0055401662049864E-2</c:v>
                </c:pt>
                <c:pt idx="2459">
                  <c:v>3.7839335180055403E-2</c:v>
                </c:pt>
                <c:pt idx="2460">
                  <c:v>5.9349030470914124E-2</c:v>
                </c:pt>
                <c:pt idx="2461">
                  <c:v>3.7839335180055403E-2</c:v>
                </c:pt>
                <c:pt idx="2462">
                  <c:v>5.9349030470914124E-2</c:v>
                </c:pt>
                <c:pt idx="2463">
                  <c:v>3.598337950138504E-2</c:v>
                </c:pt>
                <c:pt idx="2464">
                  <c:v>3.598337950138504E-2</c:v>
                </c:pt>
                <c:pt idx="2465">
                  <c:v>4.0055401662049864E-2</c:v>
                </c:pt>
                <c:pt idx="2466">
                  <c:v>3.7867036011080331E-2</c:v>
                </c:pt>
                <c:pt idx="2467">
                  <c:v>6.2423822714681443E-2</c:v>
                </c:pt>
                <c:pt idx="2468">
                  <c:v>3.598337950138504E-2</c:v>
                </c:pt>
                <c:pt idx="2469">
                  <c:v>4.0083102493074792E-2</c:v>
                </c:pt>
                <c:pt idx="2470">
                  <c:v>3.598337950138504E-2</c:v>
                </c:pt>
                <c:pt idx="2471">
                  <c:v>4.0083102493074792E-2</c:v>
                </c:pt>
                <c:pt idx="2472">
                  <c:v>3.7867036011080331E-2</c:v>
                </c:pt>
                <c:pt idx="2473">
                  <c:v>7.2963988919667586E-2</c:v>
                </c:pt>
                <c:pt idx="2474">
                  <c:v>7.6121883656509695E-2</c:v>
                </c:pt>
                <c:pt idx="2475">
                  <c:v>5.8254847645429361E-2</c:v>
                </c:pt>
                <c:pt idx="2476">
                  <c:v>5.2576177285318562E-2</c:v>
                </c:pt>
                <c:pt idx="2477">
                  <c:v>7.8448753462603882E-2</c:v>
                </c:pt>
                <c:pt idx="2478">
                  <c:v>6.6925207756232688E-2</c:v>
                </c:pt>
                <c:pt idx="2479">
                  <c:v>7.0609418282548478E-2</c:v>
                </c:pt>
                <c:pt idx="2480">
                  <c:v>5.8047091412742384E-2</c:v>
                </c:pt>
                <c:pt idx="2481">
                  <c:v>4.9113573407202217E-2</c:v>
                </c:pt>
                <c:pt idx="2482">
                  <c:v>6.2160664819944596E-2</c:v>
                </c:pt>
                <c:pt idx="2483">
                  <c:v>4.2867036011080335E-2</c:v>
                </c:pt>
                <c:pt idx="2484">
                  <c:v>6.1731301939058174E-2</c:v>
                </c:pt>
                <c:pt idx="2485">
                  <c:v>6.81994459833795E-2</c:v>
                </c:pt>
                <c:pt idx="2486">
                  <c:v>5.0886426592797782E-2</c:v>
                </c:pt>
                <c:pt idx="2487">
                  <c:v>6.9279778393351796E-2</c:v>
                </c:pt>
                <c:pt idx="2488">
                  <c:v>7.3296398891966763E-2</c:v>
                </c:pt>
                <c:pt idx="2489">
                  <c:v>7.5401662049861498E-2</c:v>
                </c:pt>
                <c:pt idx="2490">
                  <c:v>7.6315789473684212E-2</c:v>
                </c:pt>
                <c:pt idx="2491">
                  <c:v>6.606648199445983E-2</c:v>
                </c:pt>
                <c:pt idx="2492">
                  <c:v>7.3767313019390587E-2</c:v>
                </c:pt>
                <c:pt idx="2493">
                  <c:v>6.9556786703601103E-2</c:v>
                </c:pt>
                <c:pt idx="2494">
                  <c:v>6.185595567867036E-2</c:v>
                </c:pt>
                <c:pt idx="2495">
                  <c:v>6.8933518005540165E-2</c:v>
                </c:pt>
                <c:pt idx="2496">
                  <c:v>7.7576177285318557E-2</c:v>
                </c:pt>
                <c:pt idx="2497">
                  <c:v>8.9792243767313012E-2</c:v>
                </c:pt>
                <c:pt idx="2498">
                  <c:v>5.4778393351800556E-2</c:v>
                </c:pt>
                <c:pt idx="2499">
                  <c:v>8.333795013850416E-2</c:v>
                </c:pt>
                <c:pt idx="2500">
                  <c:v>7.9736842105263162E-2</c:v>
                </c:pt>
                <c:pt idx="2501">
                  <c:v>8.4168975069252083E-2</c:v>
                </c:pt>
                <c:pt idx="2502">
                  <c:v>8.8961218836565104E-2</c:v>
                </c:pt>
                <c:pt idx="2503">
                  <c:v>6.4182825484764547E-2</c:v>
                </c:pt>
                <c:pt idx="2504">
                  <c:v>5.0193905817174513E-2</c:v>
                </c:pt>
                <c:pt idx="2505">
                  <c:v>7.0997229916897511E-2</c:v>
                </c:pt>
                <c:pt idx="2506">
                  <c:v>7.6745152354570634E-2</c:v>
                </c:pt>
                <c:pt idx="2507">
                  <c:v>8.1869806094182832E-2</c:v>
                </c:pt>
                <c:pt idx="2508">
                  <c:v>7.9404432132963984E-2</c:v>
                </c:pt>
                <c:pt idx="2509">
                  <c:v>8.5581717451523542E-2</c:v>
                </c:pt>
                <c:pt idx="2510">
                  <c:v>9.141274238227147E-2</c:v>
                </c:pt>
                <c:pt idx="2511">
                  <c:v>7.8573407202216061E-2</c:v>
                </c:pt>
                <c:pt idx="2512">
                  <c:v>7.3448753462603877E-2</c:v>
                </c:pt>
                <c:pt idx="2513">
                  <c:v>8.6412742382271465E-2</c:v>
                </c:pt>
                <c:pt idx="2514">
                  <c:v>7.764542936288088E-2</c:v>
                </c:pt>
                <c:pt idx="2515">
                  <c:v>5.0138504155124657E-2</c:v>
                </c:pt>
                <c:pt idx="2516">
                  <c:v>8.4321329639889198E-2</c:v>
                </c:pt>
                <c:pt idx="2517">
                  <c:v>8.2188365650969528E-2</c:v>
                </c:pt>
                <c:pt idx="2518">
                  <c:v>6.7894736842105258E-2</c:v>
                </c:pt>
                <c:pt idx="2519">
                  <c:v>7.8767313019390578E-2</c:v>
                </c:pt>
                <c:pt idx="2520">
                  <c:v>7.0761772853185592E-2</c:v>
                </c:pt>
                <c:pt idx="2521">
                  <c:v>6.3684210526315788E-2</c:v>
                </c:pt>
                <c:pt idx="2522">
                  <c:v>9.2243767313019392E-2</c:v>
                </c:pt>
                <c:pt idx="2523">
                  <c:v>7.1800554016620499E-2</c:v>
                </c:pt>
                <c:pt idx="2524">
                  <c:v>5.6606648199445983E-2</c:v>
                </c:pt>
                <c:pt idx="2525">
                  <c:v>6.6426592797783929E-2</c:v>
                </c:pt>
                <c:pt idx="2526">
                  <c:v>7.6011080332409969E-2</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6.5152354570637117E-2</c:v>
                </c:pt>
                <c:pt idx="2557">
                  <c:v>5.7590027700831027E-2</c:v>
                </c:pt>
                <c:pt idx="2558">
                  <c:v>7.317174515235457E-2</c:v>
                </c:pt>
                <c:pt idx="2559">
                  <c:v>5.8670360110803323E-2</c:v>
                </c:pt>
                <c:pt idx="2560">
                  <c:v>6.6232686980609412E-2</c:v>
                </c:pt>
                <c:pt idx="2561">
                  <c:v>7.4252077562326865E-2</c:v>
                </c:pt>
                <c:pt idx="2562">
                  <c:v>5.9501385041551245E-2</c:v>
                </c:pt>
                <c:pt idx="2563">
                  <c:v>6.7063711911357335E-2</c:v>
                </c:pt>
                <c:pt idx="2564">
                  <c:v>7.5083102493074788E-2</c:v>
                </c:pt>
                <c:pt idx="2565">
                  <c:v>0.48614958448753465</c:v>
                </c:pt>
                <c:pt idx="2566">
                  <c:v>0.56592797783933513</c:v>
                </c:pt>
                <c:pt idx="2567">
                  <c:v>0.51495844875346264</c:v>
                </c:pt>
                <c:pt idx="2568">
                  <c:v>0.54432132963988922</c:v>
                </c:pt>
                <c:pt idx="2569">
                  <c:v>0.59944598337950139</c:v>
                </c:pt>
                <c:pt idx="2570">
                  <c:v>0.52465373961218842</c:v>
                </c:pt>
                <c:pt idx="2571">
                  <c:v>0.53518005540166202</c:v>
                </c:pt>
                <c:pt idx="2572">
                  <c:v>0.82520775623268694</c:v>
                </c:pt>
                <c:pt idx="2573">
                  <c:v>0.76980609418282553</c:v>
                </c:pt>
                <c:pt idx="2574">
                  <c:v>0.85290858725761776</c:v>
                </c:pt>
                <c:pt idx="2575">
                  <c:v>0.88060941828254846</c:v>
                </c:pt>
                <c:pt idx="2576">
                  <c:v>0.90578947368421048</c:v>
                </c:pt>
                <c:pt idx="2577">
                  <c:v>0.87808864265927977</c:v>
                </c:pt>
                <c:pt idx="2578">
                  <c:v>0.1043213296398892</c:v>
                </c:pt>
                <c:pt idx="2579">
                  <c:v>0.10497229916897508</c:v>
                </c:pt>
                <c:pt idx="2580">
                  <c:v>0.10023545706371191</c:v>
                </c:pt>
                <c:pt idx="2581">
                  <c:v>0.10191135734072022</c:v>
                </c:pt>
                <c:pt idx="2582">
                  <c:v>0.1046398891966759</c:v>
                </c:pt>
                <c:pt idx="2583">
                  <c:v>0.11789473684210526</c:v>
                </c:pt>
                <c:pt idx="2584">
                  <c:v>0.12343490304709141</c:v>
                </c:pt>
                <c:pt idx="2585">
                  <c:v>0.13162049861495845</c:v>
                </c:pt>
                <c:pt idx="2586">
                  <c:v>0.1260803324099723</c:v>
                </c:pt>
                <c:pt idx="2587">
                  <c:v>0.99166204986149586</c:v>
                </c:pt>
                <c:pt idx="2588">
                  <c:v>4.6398891966759004E-2</c:v>
                </c:pt>
                <c:pt idx="2589">
                  <c:v>4.8448753462603876E-2</c:v>
                </c:pt>
                <c:pt idx="2590">
                  <c:v>4.6994459833795015E-2</c:v>
                </c:pt>
                <c:pt idx="2591">
                  <c:v>4.6994459833795015E-2</c:v>
                </c:pt>
                <c:pt idx="2592">
                  <c:v>4.8933518005540168E-2</c:v>
                </c:pt>
                <c:pt idx="2593">
                  <c:v>4.9570637119113574E-2</c:v>
                </c:pt>
                <c:pt idx="2594">
                  <c:v>4.3074792243767313E-2</c:v>
                </c:pt>
                <c:pt idx="2595">
                  <c:v>4.1412742382271467E-2</c:v>
                </c:pt>
                <c:pt idx="2596">
                  <c:v>5.4002770083102496E-2</c:v>
                </c:pt>
                <c:pt idx="2597">
                  <c:v>5.5470914127423825E-2</c:v>
                </c:pt>
                <c:pt idx="2598">
                  <c:v>5.8047091412742384E-2</c:v>
                </c:pt>
                <c:pt idx="2599">
                  <c:v>4.7631578947368421E-2</c:v>
                </c:pt>
                <c:pt idx="2600">
                  <c:v>5.7409972299168978E-2</c:v>
                </c:pt>
                <c:pt idx="2601">
                  <c:v>4.5886426592797784E-2</c:v>
                </c:pt>
                <c:pt idx="2602">
                  <c:v>4.7465373961218839E-2</c:v>
                </c:pt>
                <c:pt idx="2603">
                  <c:v>4.7465373961218839E-2</c:v>
                </c:pt>
                <c:pt idx="2604">
                  <c:v>5.0041551246537398E-2</c:v>
                </c:pt>
                <c:pt idx="2605">
                  <c:v>4.2382271468144044E-2</c:v>
                </c:pt>
                <c:pt idx="2606">
                  <c:v>5.8518005540166208E-2</c:v>
                </c:pt>
                <c:pt idx="2607">
                  <c:v>5.4473684210526313E-2</c:v>
                </c:pt>
                <c:pt idx="2608">
                  <c:v>5.5941828254847642E-2</c:v>
                </c:pt>
                <c:pt idx="2609">
                  <c:v>4.9404432132963992E-2</c:v>
                </c:pt>
                <c:pt idx="2610">
                  <c:v>5.1620498614958446E-2</c:v>
                </c:pt>
                <c:pt idx="2611">
                  <c:v>5.7880886426592795E-2</c:v>
                </c:pt>
                <c:pt idx="2612">
                  <c:v>4.4044321329639889E-2</c:v>
                </c:pt>
                <c:pt idx="2613">
                  <c:v>4.6357340720221608E-2</c:v>
                </c:pt>
                <c:pt idx="2614">
                  <c:v>4.8102493074792245E-2</c:v>
                </c:pt>
                <c:pt idx="2615">
                  <c:v>5.7285318559556785E-2</c:v>
                </c:pt>
                <c:pt idx="2616">
                  <c:v>5.3462603878116341E-2</c:v>
                </c:pt>
                <c:pt idx="2617">
                  <c:v>4.5706371191135735E-2</c:v>
                </c:pt>
                <c:pt idx="2618">
                  <c:v>5.4473684210526313E-2</c:v>
                </c:pt>
                <c:pt idx="2619">
                  <c:v>4.8019390581717454E-2</c:v>
                </c:pt>
                <c:pt idx="2620">
                  <c:v>5.5124653739612187E-2</c:v>
                </c:pt>
                <c:pt idx="2621">
                  <c:v>5.4916897506925209E-2</c:v>
                </c:pt>
                <c:pt idx="2622">
                  <c:v>4.6911357340720224E-2</c:v>
                </c:pt>
                <c:pt idx="2623">
                  <c:v>5.1094182825484766E-2</c:v>
                </c:pt>
                <c:pt idx="2624">
                  <c:v>0</c:v>
                </c:pt>
                <c:pt idx="2625">
                  <c:v>0</c:v>
                </c:pt>
                <c:pt idx="2626">
                  <c:v>0</c:v>
                </c:pt>
                <c:pt idx="2627">
                  <c:v>0</c:v>
                </c:pt>
                <c:pt idx="2628">
                  <c:v>0</c:v>
                </c:pt>
                <c:pt idx="2629">
                  <c:v>0</c:v>
                </c:pt>
                <c:pt idx="2630">
                  <c:v>0.14127423822714683</c:v>
                </c:pt>
                <c:pt idx="2631">
                  <c:v>0.1523545706371191</c:v>
                </c:pt>
                <c:pt idx="2632">
                  <c:v>0.16620498614958448</c:v>
                </c:pt>
                <c:pt idx="2633">
                  <c:v>0.15512465373961218</c:v>
                </c:pt>
                <c:pt idx="2634">
                  <c:v>0.18326869806094181</c:v>
                </c:pt>
                <c:pt idx="2635">
                  <c:v>0.17218836565096954</c:v>
                </c:pt>
                <c:pt idx="2636">
                  <c:v>0.16941828254847646</c:v>
                </c:pt>
                <c:pt idx="2637">
                  <c:v>0.17174515235457063</c:v>
                </c:pt>
                <c:pt idx="2638">
                  <c:v>0.14681440443213298</c:v>
                </c:pt>
                <c:pt idx="2639">
                  <c:v>0.1979224376731302</c:v>
                </c:pt>
                <c:pt idx="2640">
                  <c:v>0.17299168975069251</c:v>
                </c:pt>
                <c:pt idx="2641">
                  <c:v>0.18684210526315789</c:v>
                </c:pt>
                <c:pt idx="2642">
                  <c:v>0.16066481994459833</c:v>
                </c:pt>
                <c:pt idx="2643">
                  <c:v>0.15789473684210525</c:v>
                </c:pt>
                <c:pt idx="2644">
                  <c:v>0.18407202216066482</c:v>
                </c:pt>
                <c:pt idx="2645">
                  <c:v>0.15833795013850416</c:v>
                </c:pt>
                <c:pt idx="2646">
                  <c:v>0.18876731301939059</c:v>
                </c:pt>
                <c:pt idx="2647">
                  <c:v>0.17491689750692521</c:v>
                </c:pt>
                <c:pt idx="2648">
                  <c:v>0.18519390581717451</c:v>
                </c:pt>
                <c:pt idx="2649">
                  <c:v>0.16026315789473683</c:v>
                </c:pt>
                <c:pt idx="2650">
                  <c:v>0.17285318559556787</c:v>
                </c:pt>
                <c:pt idx="2651">
                  <c:v>0.19984764542936287</c:v>
                </c:pt>
                <c:pt idx="2652">
                  <c:v>0.17134349030470913</c:v>
                </c:pt>
                <c:pt idx="2653">
                  <c:v>0.15900277008310248</c:v>
                </c:pt>
                <c:pt idx="2654">
                  <c:v>0.16177285318559556</c:v>
                </c:pt>
                <c:pt idx="2655">
                  <c:v>0.17411357340720221</c:v>
                </c:pt>
                <c:pt idx="2656">
                  <c:v>0.18599722991689752</c:v>
                </c:pt>
                <c:pt idx="2657">
                  <c:v>0.14792243767313018</c:v>
                </c:pt>
                <c:pt idx="2658">
                  <c:v>0.1604016620498615</c:v>
                </c:pt>
                <c:pt idx="2659">
                  <c:v>0.19998614958448754</c:v>
                </c:pt>
                <c:pt idx="2660">
                  <c:v>0.17505540166204986</c:v>
                </c:pt>
                <c:pt idx="2661">
                  <c:v>0.15914127423822716</c:v>
                </c:pt>
                <c:pt idx="2662">
                  <c:v>0.14806094182825486</c:v>
                </c:pt>
                <c:pt idx="2663">
                  <c:v>0.18890581717451524</c:v>
                </c:pt>
                <c:pt idx="2664">
                  <c:v>0.18533240997229916</c:v>
                </c:pt>
                <c:pt idx="2665">
                  <c:v>0.17576177285318559</c:v>
                </c:pt>
                <c:pt idx="2666">
                  <c:v>0.18810249307479224</c:v>
                </c:pt>
                <c:pt idx="2667">
                  <c:v>0.18613573407202216</c:v>
                </c:pt>
                <c:pt idx="2668">
                  <c:v>0.17148199445983381</c:v>
                </c:pt>
                <c:pt idx="2669">
                  <c:v>0.18684210526315789</c:v>
                </c:pt>
                <c:pt idx="2670">
                  <c:v>0.16191135734072021</c:v>
                </c:pt>
                <c:pt idx="2671">
                  <c:v>0.2138365650969529</c:v>
                </c:pt>
                <c:pt idx="2672">
                  <c:v>0.19918282548476454</c:v>
                </c:pt>
                <c:pt idx="2673">
                  <c:v>0.17299168975069251</c:v>
                </c:pt>
                <c:pt idx="2674">
                  <c:v>0.17425207756232686</c:v>
                </c:pt>
                <c:pt idx="2675">
                  <c:v>0.20275623268698062</c:v>
                </c:pt>
                <c:pt idx="2676">
                  <c:v>0</c:v>
                </c:pt>
                <c:pt idx="2677">
                  <c:v>0</c:v>
                </c:pt>
                <c:pt idx="2678">
                  <c:v>0.21887257617728531</c:v>
                </c:pt>
                <c:pt idx="2679">
                  <c:v>0.230398891966759</c:v>
                </c:pt>
                <c:pt idx="2680">
                  <c:v>0.23511634349030472</c:v>
                </c:pt>
                <c:pt idx="2681">
                  <c:v>0.2233601108033241</c:v>
                </c:pt>
                <c:pt idx="2682">
                  <c:v>0.23705540166204986</c:v>
                </c:pt>
                <c:pt idx="2683">
                  <c:v>0.21578947368421053</c:v>
                </c:pt>
                <c:pt idx="2684">
                  <c:v>0</c:v>
                </c:pt>
                <c:pt idx="2685">
                  <c:v>6.7783933518005546E-2</c:v>
                </c:pt>
                <c:pt idx="2686">
                  <c:v>5.8504155124653741E-2</c:v>
                </c:pt>
                <c:pt idx="2687">
                  <c:v>7.9279778393351805E-2</c:v>
                </c:pt>
                <c:pt idx="2688">
                  <c:v>7.5817174515235453E-2</c:v>
                </c:pt>
                <c:pt idx="2689">
                  <c:v>6.1966759002770086E-2</c:v>
                </c:pt>
                <c:pt idx="2690">
                  <c:v>7.5124653739612191E-2</c:v>
                </c:pt>
                <c:pt idx="2691">
                  <c:v>7.7063711911357344E-2</c:v>
                </c:pt>
                <c:pt idx="2692">
                  <c:v>7.3601108033240992E-2</c:v>
                </c:pt>
                <c:pt idx="2693">
                  <c:v>6.4321329639889194E-2</c:v>
                </c:pt>
                <c:pt idx="2694">
                  <c:v>7.1662049861495838E-2</c:v>
                </c:pt>
                <c:pt idx="2695">
                  <c:v>8.5581717451523542E-2</c:v>
                </c:pt>
                <c:pt idx="2696">
                  <c:v>5.9404432132963987E-2</c:v>
                </c:pt>
                <c:pt idx="2697">
                  <c:v>8.004155124653739E-2</c:v>
                </c:pt>
                <c:pt idx="2698">
                  <c:v>6.522160664819944E-2</c:v>
                </c:pt>
                <c:pt idx="2699">
                  <c:v>7.588642659279779E-2</c:v>
                </c:pt>
                <c:pt idx="2700">
                  <c:v>6.2867036011080332E-2</c:v>
                </c:pt>
                <c:pt idx="2701">
                  <c:v>6.8684210526315792E-2</c:v>
                </c:pt>
                <c:pt idx="2702">
                  <c:v>7.2423822714681438E-2</c:v>
                </c:pt>
                <c:pt idx="2703">
                  <c:v>8.2119113573407204E-2</c:v>
                </c:pt>
                <c:pt idx="2704">
                  <c:v>7.6578947368421052E-2</c:v>
                </c:pt>
                <c:pt idx="2705">
                  <c:v>7.006925207756233E-2</c:v>
                </c:pt>
                <c:pt idx="2706">
                  <c:v>8.1011080332409974E-2</c:v>
                </c:pt>
                <c:pt idx="2707">
                  <c:v>8.3365650969529081E-2</c:v>
                </c:pt>
                <c:pt idx="2708">
                  <c:v>6.6052631578947363E-2</c:v>
                </c:pt>
                <c:pt idx="2709">
                  <c:v>7.3254847645429361E-2</c:v>
                </c:pt>
                <c:pt idx="2710">
                  <c:v>7.7409972299168975E-2</c:v>
                </c:pt>
                <c:pt idx="2711">
                  <c:v>6.3836565096952902E-2</c:v>
                </c:pt>
                <c:pt idx="2712">
                  <c:v>6.2451523545706371E-2</c:v>
                </c:pt>
                <c:pt idx="2713">
                  <c:v>6.6468144044321331E-2</c:v>
                </c:pt>
                <c:pt idx="2714">
                  <c:v>8.696675900277008E-2</c:v>
                </c:pt>
                <c:pt idx="2715">
                  <c:v>6.023545706371191E-2</c:v>
                </c:pt>
                <c:pt idx="2716">
                  <c:v>7.685595567867036E-2</c:v>
                </c:pt>
                <c:pt idx="2717">
                  <c:v>0</c:v>
                </c:pt>
                <c:pt idx="2718">
                  <c:v>0</c:v>
                </c:pt>
                <c:pt idx="2719">
                  <c:v>0</c:v>
                </c:pt>
                <c:pt idx="2720">
                  <c:v>7.5193905817174514E-2</c:v>
                </c:pt>
                <c:pt idx="2721">
                  <c:v>0.10123268698060942</c:v>
                </c:pt>
                <c:pt idx="2722">
                  <c:v>0.13149584487534627</c:v>
                </c:pt>
                <c:pt idx="2723">
                  <c:v>8.9182825484764541E-2</c:v>
                </c:pt>
                <c:pt idx="2724">
                  <c:v>0.11958448753462604</c:v>
                </c:pt>
                <c:pt idx="2725">
                  <c:v>8.9155124653739606E-2</c:v>
                </c:pt>
                <c:pt idx="2726">
                  <c:v>0.10236842105263158</c:v>
                </c:pt>
                <c:pt idx="2727">
                  <c:v>9.0290858725761772E-2</c:v>
                </c:pt>
                <c:pt idx="2728">
                  <c:v>7.6204986149584486E-2</c:v>
                </c:pt>
                <c:pt idx="2729">
                  <c:v>9.0193905817174513E-2</c:v>
                </c:pt>
                <c:pt idx="2730">
                  <c:v>0.10285318559556787</c:v>
                </c:pt>
                <c:pt idx="2731">
                  <c:v>9.0678670360110805E-2</c:v>
                </c:pt>
                <c:pt idx="2732">
                  <c:v>8.7368421052631581E-2</c:v>
                </c:pt>
                <c:pt idx="2733">
                  <c:v>9.7202216066481995E-2</c:v>
                </c:pt>
                <c:pt idx="2734">
                  <c:v>8.0027700831024937E-2</c:v>
                </c:pt>
                <c:pt idx="2735">
                  <c:v>8.591412742382272E-2</c:v>
                </c:pt>
                <c:pt idx="2736">
                  <c:v>9.3185595567867041E-2</c:v>
                </c:pt>
                <c:pt idx="2737">
                  <c:v>6.9889196675900281E-2</c:v>
                </c:pt>
                <c:pt idx="2738">
                  <c:v>9.1385041551246535E-2</c:v>
                </c:pt>
                <c:pt idx="2739">
                  <c:v>8.009695290858726E-2</c:v>
                </c:pt>
                <c:pt idx="2740">
                  <c:v>8.7783933518005536E-2</c:v>
                </c:pt>
                <c:pt idx="2741">
                  <c:v>8.6329639889196674E-2</c:v>
                </c:pt>
                <c:pt idx="2742">
                  <c:v>8.0512465373961214E-2</c:v>
                </c:pt>
                <c:pt idx="2743">
                  <c:v>7.0304709141274235E-2</c:v>
                </c:pt>
                <c:pt idx="2744">
                  <c:v>9.3601108033240996E-2</c:v>
                </c:pt>
                <c:pt idx="2745">
                  <c:v>9.1800554016620503E-2</c:v>
                </c:pt>
                <c:pt idx="2746">
                  <c:v>9.7617728531855949E-2</c:v>
                </c:pt>
                <c:pt idx="2747">
                  <c:v>8.0443213296398891E-2</c:v>
                </c:pt>
                <c:pt idx="2748">
                  <c:v>8.6745152354570643E-2</c:v>
                </c:pt>
                <c:pt idx="2749">
                  <c:v>9.8033240997229917E-2</c:v>
                </c:pt>
                <c:pt idx="2750">
                  <c:v>9.4016620498614964E-2</c:v>
                </c:pt>
                <c:pt idx="2751">
                  <c:v>8.0858725761772859E-2</c:v>
                </c:pt>
                <c:pt idx="2752">
                  <c:v>8.0927977839335183E-2</c:v>
                </c:pt>
                <c:pt idx="2753">
                  <c:v>9.2216066481994458E-2</c:v>
                </c:pt>
                <c:pt idx="2754">
                  <c:v>7.0720221606648204E-2</c:v>
                </c:pt>
                <c:pt idx="2755">
                  <c:v>8.8199445983379504E-2</c:v>
                </c:pt>
                <c:pt idx="2756">
                  <c:v>6.7576177285318562E-2</c:v>
                </c:pt>
                <c:pt idx="2757">
                  <c:v>5.6495844875346257E-2</c:v>
                </c:pt>
                <c:pt idx="2758">
                  <c:v>6.3975069252077563E-2</c:v>
                </c:pt>
                <c:pt idx="2759">
                  <c:v>5.9265927977839333E-2</c:v>
                </c:pt>
                <c:pt idx="2760">
                  <c:v>5.4279778393351803E-2</c:v>
                </c:pt>
                <c:pt idx="2761">
                  <c:v>7.7548476454293636E-2</c:v>
                </c:pt>
                <c:pt idx="2762">
                  <c:v>5.6772853185595565E-2</c:v>
                </c:pt>
                <c:pt idx="2763">
                  <c:v>5.9542936288088641E-2</c:v>
                </c:pt>
                <c:pt idx="2764">
                  <c:v>6.425207756232687E-2</c:v>
                </c:pt>
                <c:pt idx="2765">
                  <c:v>5.4556786703601111E-2</c:v>
                </c:pt>
                <c:pt idx="2766">
                  <c:v>5.0401662049861497E-2</c:v>
                </c:pt>
                <c:pt idx="2767">
                  <c:v>4.3891966759002768E-2</c:v>
                </c:pt>
                <c:pt idx="2768">
                  <c:v>6.1966759002770086E-2</c:v>
                </c:pt>
                <c:pt idx="2769">
                  <c:v>5.919667590027701E-2</c:v>
                </c:pt>
                <c:pt idx="2770">
                  <c:v>4.754847645429363E-2</c:v>
                </c:pt>
                <c:pt idx="2771">
                  <c:v>5.3933518005540165E-2</c:v>
                </c:pt>
                <c:pt idx="2772">
                  <c:v>3.9113573407202215E-2</c:v>
                </c:pt>
                <c:pt idx="2773">
                  <c:v>5.0401662049861497E-2</c:v>
                </c:pt>
                <c:pt idx="2774">
                  <c:v>4.7008310249307482E-2</c:v>
                </c:pt>
                <c:pt idx="2775">
                  <c:v>3.9252077562326869E-2</c:v>
                </c:pt>
                <c:pt idx="2776">
                  <c:v>5.8919667590027702E-2</c:v>
                </c:pt>
                <c:pt idx="2777">
                  <c:v>5.0124653739612189E-2</c:v>
                </c:pt>
                <c:pt idx="2778">
                  <c:v>4.361495844875346E-2</c:v>
                </c:pt>
                <c:pt idx="2779">
                  <c:v>5.0124653739612189E-2</c:v>
                </c:pt>
                <c:pt idx="2780">
                  <c:v>6.1689750692520778E-2</c:v>
                </c:pt>
                <c:pt idx="2781">
                  <c:v>4.6731301939058174E-2</c:v>
                </c:pt>
                <c:pt idx="2782">
                  <c:v>4.7271468144044322E-2</c:v>
                </c:pt>
                <c:pt idx="2783">
                  <c:v>5.3656509695290858E-2</c:v>
                </c:pt>
                <c:pt idx="2784">
                  <c:v>6.554016620498615E-2</c:v>
                </c:pt>
                <c:pt idx="2785">
                  <c:v>4.7423822714681443E-2</c:v>
                </c:pt>
                <c:pt idx="2786">
                  <c:v>4.4653739612188367E-2</c:v>
                </c:pt>
                <c:pt idx="2787">
                  <c:v>4.0498614958448753E-2</c:v>
                </c:pt>
                <c:pt idx="2788">
                  <c:v>5.2963988919667589E-2</c:v>
                </c:pt>
                <c:pt idx="2789">
                  <c:v>4.936288088642659E-2</c:v>
                </c:pt>
                <c:pt idx="2790">
                  <c:v>5.8504155124653741E-2</c:v>
                </c:pt>
                <c:pt idx="2791">
                  <c:v>5.518005540166205E-2</c:v>
                </c:pt>
                <c:pt idx="2792">
                  <c:v>5.3296398891966759E-2</c:v>
                </c:pt>
                <c:pt idx="2793">
                  <c:v>5.3878116343490302E-2</c:v>
                </c:pt>
                <c:pt idx="2794">
                  <c:v>4.1481994459833797E-2</c:v>
                </c:pt>
                <c:pt idx="2795">
                  <c:v>4.5775623268698058E-2</c:v>
                </c:pt>
                <c:pt idx="2796">
                  <c:v>5.9487534626038778E-2</c:v>
                </c:pt>
                <c:pt idx="2797">
                  <c:v>5.027700831024931E-2</c:v>
                </c:pt>
                <c:pt idx="2798">
                  <c:v>4.8545706371191134E-2</c:v>
                </c:pt>
                <c:pt idx="2799">
                  <c:v>6.0789473684210525E-2</c:v>
                </c:pt>
                <c:pt idx="2800">
                  <c:v>0.15621883656509694</c:v>
                </c:pt>
                <c:pt idx="2801">
                  <c:v>0.1816343490304709</c:v>
                </c:pt>
                <c:pt idx="2802">
                  <c:v>0.16175900277008309</c:v>
                </c:pt>
                <c:pt idx="2803">
                  <c:v>0.14818559556786703</c:v>
                </c:pt>
                <c:pt idx="2804">
                  <c:v>0.17055401662049863</c:v>
                </c:pt>
                <c:pt idx="2805">
                  <c:v>0.14264542936288088</c:v>
                </c:pt>
                <c:pt idx="2806">
                  <c:v>0.23674515235457064</c:v>
                </c:pt>
                <c:pt idx="2807">
                  <c:v>0.22566481994459833</c:v>
                </c:pt>
                <c:pt idx="2808">
                  <c:v>0.1728393351800554</c:v>
                </c:pt>
                <c:pt idx="2809">
                  <c:v>0.1728393351800554</c:v>
                </c:pt>
                <c:pt idx="2810">
                  <c:v>0.17062326869806094</c:v>
                </c:pt>
                <c:pt idx="2811">
                  <c:v>0.23682825484764544</c:v>
                </c:pt>
                <c:pt idx="2812">
                  <c:v>0.14264542936288088</c:v>
                </c:pt>
                <c:pt idx="2813">
                  <c:v>0.16175900277008309</c:v>
                </c:pt>
                <c:pt idx="2814">
                  <c:v>0.15621883656509694</c:v>
                </c:pt>
                <c:pt idx="2815">
                  <c:v>0.18170360110803324</c:v>
                </c:pt>
                <c:pt idx="2816">
                  <c:v>0.22574792243767314</c:v>
                </c:pt>
                <c:pt idx="2817">
                  <c:v>0.14818559556786703</c:v>
                </c:pt>
                <c:pt idx="2818">
                  <c:v>0.10696675900277008</c:v>
                </c:pt>
                <c:pt idx="2819">
                  <c:v>0.12783933518005541</c:v>
                </c:pt>
                <c:pt idx="2820">
                  <c:v>0.10170360110803324</c:v>
                </c:pt>
                <c:pt idx="2821">
                  <c:v>0.11620498614958449</c:v>
                </c:pt>
                <c:pt idx="2822">
                  <c:v>0.12146814404432132</c:v>
                </c:pt>
                <c:pt idx="2823">
                  <c:v>0.13310249307479224</c:v>
                </c:pt>
                <c:pt idx="2824">
                  <c:v>0.10749307479224376</c:v>
                </c:pt>
                <c:pt idx="2825">
                  <c:v>0.11620498614958449</c:v>
                </c:pt>
                <c:pt idx="2826">
                  <c:v>0.13310249307479224</c:v>
                </c:pt>
                <c:pt idx="2827">
                  <c:v>0.12146814404432132</c:v>
                </c:pt>
                <c:pt idx="2828">
                  <c:v>0.10222991689750692</c:v>
                </c:pt>
                <c:pt idx="2829">
                  <c:v>0.12783933518005541</c:v>
                </c:pt>
                <c:pt idx="2830">
                  <c:v>0.10386426592797784</c:v>
                </c:pt>
                <c:pt idx="2831">
                  <c:v>0.13295013850415513</c:v>
                </c:pt>
                <c:pt idx="2832">
                  <c:v>0.12740997229916898</c:v>
                </c:pt>
                <c:pt idx="2833">
                  <c:v>0.12131578947368421</c:v>
                </c:pt>
                <c:pt idx="2834">
                  <c:v>0.10940443213296398</c:v>
                </c:pt>
                <c:pt idx="2835">
                  <c:v>0.11577562326869806</c:v>
                </c:pt>
                <c:pt idx="2836">
                  <c:v>0.10253462603878116</c:v>
                </c:pt>
                <c:pt idx="2837">
                  <c:v>0.11686980609418282</c:v>
                </c:pt>
                <c:pt idx="2838">
                  <c:v>0.10779778393351801</c:v>
                </c:pt>
                <c:pt idx="2839">
                  <c:v>0.1164819944598338</c:v>
                </c:pt>
                <c:pt idx="2840">
                  <c:v>0.13753462603878117</c:v>
                </c:pt>
                <c:pt idx="2841">
                  <c:v>0.11121883656509696</c:v>
                </c:pt>
                <c:pt idx="2842">
                  <c:v>0.13227146814404434</c:v>
                </c:pt>
                <c:pt idx="2843">
                  <c:v>0.12213296398891967</c:v>
                </c:pt>
                <c:pt idx="2844">
                  <c:v>0.11686980609418282</c:v>
                </c:pt>
                <c:pt idx="2845">
                  <c:v>0.11121883656509696</c:v>
                </c:pt>
                <c:pt idx="2846">
                  <c:v>0.10832409972299169</c:v>
                </c:pt>
                <c:pt idx="2847">
                  <c:v>0.13227146814404434</c:v>
                </c:pt>
                <c:pt idx="2848">
                  <c:v>0.12213296398891967</c:v>
                </c:pt>
                <c:pt idx="2849">
                  <c:v>0.10306094182825484</c:v>
                </c:pt>
                <c:pt idx="2850">
                  <c:v>0.13753462603878117</c:v>
                </c:pt>
                <c:pt idx="2851">
                  <c:v>0.1164819944598338</c:v>
                </c:pt>
                <c:pt idx="2852">
                  <c:v>0.13239612188365651</c:v>
                </c:pt>
                <c:pt idx="2853">
                  <c:v>0.11660664819944598</c:v>
                </c:pt>
                <c:pt idx="2854">
                  <c:v>0.11134349030470914</c:v>
                </c:pt>
                <c:pt idx="2855">
                  <c:v>0.12214681440443213</c:v>
                </c:pt>
                <c:pt idx="2856">
                  <c:v>0.11688365650969529</c:v>
                </c:pt>
                <c:pt idx="2857">
                  <c:v>0.13765927977839335</c:v>
                </c:pt>
                <c:pt idx="2858">
                  <c:v>0.14673130193905817</c:v>
                </c:pt>
                <c:pt idx="2859">
                  <c:v>0.13648199445983381</c:v>
                </c:pt>
                <c:pt idx="2860">
                  <c:v>0.14202216066481996</c:v>
                </c:pt>
                <c:pt idx="2861">
                  <c:v>0.166398891966759</c:v>
                </c:pt>
                <c:pt idx="2862">
                  <c:v>0.17110803324099724</c:v>
                </c:pt>
                <c:pt idx="2863">
                  <c:v>0.16556786703601109</c:v>
                </c:pt>
                <c:pt idx="2864">
                  <c:v>0.18653739612188366</c:v>
                </c:pt>
                <c:pt idx="2865">
                  <c:v>0.12560941828254849</c:v>
                </c:pt>
                <c:pt idx="2866">
                  <c:v>0.15891966759002771</c:v>
                </c:pt>
                <c:pt idx="2867">
                  <c:v>0.12006925207756233</c:v>
                </c:pt>
                <c:pt idx="2868">
                  <c:v>0.14867036011080331</c:v>
                </c:pt>
                <c:pt idx="2869">
                  <c:v>0.15421052631578946</c:v>
                </c:pt>
                <c:pt idx="2870">
                  <c:v>0.16085872576177285</c:v>
                </c:pt>
                <c:pt idx="2871">
                  <c:v>0.14119113573407202</c:v>
                </c:pt>
                <c:pt idx="2872">
                  <c:v>0.15337950138504156</c:v>
                </c:pt>
                <c:pt idx="2873">
                  <c:v>0.1588365650969529</c:v>
                </c:pt>
                <c:pt idx="2874">
                  <c:v>0.15591412742382271</c:v>
                </c:pt>
                <c:pt idx="2875">
                  <c:v>0.12066481994459834</c:v>
                </c:pt>
                <c:pt idx="2876">
                  <c:v>0.1625623268698061</c:v>
                </c:pt>
                <c:pt idx="2877">
                  <c:v>0.16054016620498615</c:v>
                </c:pt>
                <c:pt idx="2878">
                  <c:v>0.13652354570637118</c:v>
                </c:pt>
                <c:pt idx="2879">
                  <c:v>0.18824099722991688</c:v>
                </c:pt>
                <c:pt idx="2880">
                  <c:v>0.14206371191135733</c:v>
                </c:pt>
                <c:pt idx="2881">
                  <c:v>0.16145429362880886</c:v>
                </c:pt>
                <c:pt idx="2882">
                  <c:v>0.14206371191135733</c:v>
                </c:pt>
                <c:pt idx="2883">
                  <c:v>0.16810249307479225</c:v>
                </c:pt>
                <c:pt idx="2884">
                  <c:v>0.15591412742382271</c:v>
                </c:pt>
                <c:pt idx="2885">
                  <c:v>0.1736426592797784</c:v>
                </c:pt>
                <c:pt idx="2886">
                  <c:v>0.16810249307479225</c:v>
                </c:pt>
                <c:pt idx="2887">
                  <c:v>0.15037396121883656</c:v>
                </c:pt>
                <c:pt idx="2888">
                  <c:v>0.14760387811634348</c:v>
                </c:pt>
                <c:pt idx="2889">
                  <c:v>0.12620498614958447</c:v>
                </c:pt>
                <c:pt idx="2890">
                  <c:v>0.16397506925207755</c:v>
                </c:pt>
                <c:pt idx="2891">
                  <c:v>0.13765927977839335</c:v>
                </c:pt>
                <c:pt idx="2892">
                  <c:v>0.19056786703601108</c:v>
                </c:pt>
                <c:pt idx="2893">
                  <c:v>0.12740997229916898</c:v>
                </c:pt>
                <c:pt idx="2894">
                  <c:v>0.14873961218836565</c:v>
                </c:pt>
                <c:pt idx="2895">
                  <c:v>0.1584349030470914</c:v>
                </c:pt>
                <c:pt idx="2896">
                  <c:v>0.1431994459833795</c:v>
                </c:pt>
                <c:pt idx="2897">
                  <c:v>0.1431994459833795</c:v>
                </c:pt>
                <c:pt idx="2898">
                  <c:v>0.16259002770083103</c:v>
                </c:pt>
                <c:pt idx="2899">
                  <c:v>0.12186980609418283</c:v>
                </c:pt>
                <c:pt idx="2900">
                  <c:v>3.5955678670360113E-2</c:v>
                </c:pt>
                <c:pt idx="2901">
                  <c:v>4.6204986149584487E-2</c:v>
                </c:pt>
                <c:pt idx="2902">
                  <c:v>4.0387811634349027E-2</c:v>
                </c:pt>
                <c:pt idx="2903">
                  <c:v>4.3157894736842103E-2</c:v>
                </c:pt>
                <c:pt idx="2904">
                  <c:v>4.0886426592797787E-2</c:v>
                </c:pt>
                <c:pt idx="2905">
                  <c:v>4.6703601108033239E-2</c:v>
                </c:pt>
                <c:pt idx="2906">
                  <c:v>4.3656509695290856E-2</c:v>
                </c:pt>
                <c:pt idx="2907">
                  <c:v>4.7091412742382273E-2</c:v>
                </c:pt>
                <c:pt idx="2908">
                  <c:v>4.1274238227146813E-2</c:v>
                </c:pt>
                <c:pt idx="2909">
                  <c:v>4.4044321329639889E-2</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2.188365650969529E-4</c:v>
                </c:pt>
                <c:pt idx="2952">
                  <c:v>1.2465373961218838E-4</c:v>
                </c:pt>
                <c:pt idx="2953">
                  <c:v>4.0997229916897506E-4</c:v>
                </c:pt>
                <c:pt idx="2954">
                  <c:v>4.9750692520775623E-2</c:v>
                </c:pt>
                <c:pt idx="2955">
                  <c:v>5.5290858725761775E-2</c:v>
                </c:pt>
                <c:pt idx="2956">
                  <c:v>6.714681440443214E-2</c:v>
                </c:pt>
                <c:pt idx="2957">
                  <c:v>5.8753462603878114E-2</c:v>
                </c:pt>
                <c:pt idx="2958">
                  <c:v>5.3213296398891968E-2</c:v>
                </c:pt>
                <c:pt idx="2959">
                  <c:v>6.3684210526315788E-2</c:v>
                </c:pt>
                <c:pt idx="2960">
                  <c:v>6.3684210526315788E-2</c:v>
                </c:pt>
                <c:pt idx="2961">
                  <c:v>4.9750692520775623E-2</c:v>
                </c:pt>
                <c:pt idx="2962">
                  <c:v>5.5290858725761775E-2</c:v>
                </c:pt>
                <c:pt idx="2963">
                  <c:v>5.8753462603878114E-2</c:v>
                </c:pt>
                <c:pt idx="2964">
                  <c:v>6.714681440443214E-2</c:v>
                </c:pt>
                <c:pt idx="2965">
                  <c:v>5.3213296398891968E-2</c:v>
                </c:pt>
                <c:pt idx="2966">
                  <c:v>5.7603878116343488E-2</c:v>
                </c:pt>
                <c:pt idx="2967">
                  <c:v>6.1066481994459833E-2</c:v>
                </c:pt>
                <c:pt idx="2968">
                  <c:v>6.3199445983379496E-2</c:v>
                </c:pt>
                <c:pt idx="2969">
                  <c:v>6.6662049861495848E-2</c:v>
                </c:pt>
                <c:pt idx="2970">
                  <c:v>7.498614958448753E-2</c:v>
                </c:pt>
                <c:pt idx="2971">
                  <c:v>5.3725761772853188E-2</c:v>
                </c:pt>
                <c:pt idx="2972">
                  <c:v>7.1523545706371192E-2</c:v>
                </c:pt>
                <c:pt idx="2973">
                  <c:v>7.1939058171745146E-2</c:v>
                </c:pt>
                <c:pt idx="2974">
                  <c:v>7.5401662049861498E-2</c:v>
                </c:pt>
                <c:pt idx="2975">
                  <c:v>6.7077562326869802E-2</c:v>
                </c:pt>
                <c:pt idx="2976">
                  <c:v>5.4141274238227149E-2</c:v>
                </c:pt>
                <c:pt idx="2977">
                  <c:v>6.3614958448753464E-2</c:v>
                </c:pt>
                <c:pt idx="2978">
                  <c:v>5.8019390581717449E-2</c:v>
                </c:pt>
                <c:pt idx="2979">
                  <c:v>6.1481994459833794E-2</c:v>
                </c:pt>
                <c:pt idx="2980">
                  <c:v>6.2036011080332409E-2</c:v>
                </c:pt>
                <c:pt idx="2981">
                  <c:v>5.4833795013850418E-2</c:v>
                </c:pt>
                <c:pt idx="2982">
                  <c:v>6.7770083102493078E-2</c:v>
                </c:pt>
                <c:pt idx="2983">
                  <c:v>6.2174515235457063E-2</c:v>
                </c:pt>
                <c:pt idx="2984">
                  <c:v>5.4833795013850418E-2</c:v>
                </c:pt>
                <c:pt idx="2985">
                  <c:v>5.8711911357340718E-2</c:v>
                </c:pt>
                <c:pt idx="2986">
                  <c:v>6.3421052631578947E-2</c:v>
                </c:pt>
                <c:pt idx="2987">
                  <c:v>7.7202216066481991E-2</c:v>
                </c:pt>
                <c:pt idx="2988">
                  <c:v>7.3601108033240992E-2</c:v>
                </c:pt>
                <c:pt idx="2989">
                  <c:v>7.609418282548476E-2</c:v>
                </c:pt>
                <c:pt idx="2990">
                  <c:v>6.4307479224376726E-2</c:v>
                </c:pt>
                <c:pt idx="2991">
                  <c:v>6.4307479224376726E-2</c:v>
                </c:pt>
                <c:pt idx="2992">
                  <c:v>5.9819944598337949E-2</c:v>
                </c:pt>
                <c:pt idx="2993">
                  <c:v>7.2631578947368422E-2</c:v>
                </c:pt>
                <c:pt idx="2994">
                  <c:v>6.7908587257617725E-2</c:v>
                </c:pt>
                <c:pt idx="2995">
                  <c:v>6.6343490304709138E-2</c:v>
                </c:pt>
                <c:pt idx="2996">
                  <c:v>7.1052631578947367E-2</c:v>
                </c:pt>
                <c:pt idx="2997">
                  <c:v>8.1260387811634346E-2</c:v>
                </c:pt>
                <c:pt idx="2998">
                  <c:v>8.5969529085872576E-2</c:v>
                </c:pt>
                <c:pt idx="2999">
                  <c:v>5.4570637119113571E-2</c:v>
                </c:pt>
                <c:pt idx="3000">
                  <c:v>5.6759002770083104E-2</c:v>
                </c:pt>
                <c:pt idx="3001">
                  <c:v>8.6814404432132966E-2</c:v>
                </c:pt>
                <c:pt idx="3002">
                  <c:v>8.2105263157894737E-2</c:v>
                </c:pt>
                <c:pt idx="3003">
                  <c:v>5.5373961218836566E-2</c:v>
                </c:pt>
                <c:pt idx="3004">
                  <c:v>7.1897506925207758E-2</c:v>
                </c:pt>
                <c:pt idx="3005">
                  <c:v>5.7603878116343488E-2</c:v>
                </c:pt>
                <c:pt idx="3006">
                  <c:v>6.7562326869806094E-2</c:v>
                </c:pt>
                <c:pt idx="3007">
                  <c:v>6.7188365650969528E-2</c:v>
                </c:pt>
                <c:pt idx="3008">
                  <c:v>6.7742382271468143E-2</c:v>
                </c:pt>
                <c:pt idx="3009">
                  <c:v>8.2659279778393352E-2</c:v>
                </c:pt>
                <c:pt idx="3010">
                  <c:v>6.8116343490304709E-2</c:v>
                </c:pt>
                <c:pt idx="3011">
                  <c:v>5.8157894736842103E-2</c:v>
                </c:pt>
                <c:pt idx="3012">
                  <c:v>7.2451523545706373E-2</c:v>
                </c:pt>
                <c:pt idx="3013">
                  <c:v>8.7368421052631581E-2</c:v>
                </c:pt>
                <c:pt idx="3014">
                  <c:v>5.5927977839335181E-2</c:v>
                </c:pt>
                <c:pt idx="3015">
                  <c:v>8.1925207756232687E-2</c:v>
                </c:pt>
                <c:pt idx="3016">
                  <c:v>7.7520775623268701E-2</c:v>
                </c:pt>
                <c:pt idx="3017">
                  <c:v>8.4432132963988923E-2</c:v>
                </c:pt>
                <c:pt idx="3018">
                  <c:v>9.5914127423822715E-2</c:v>
                </c:pt>
                <c:pt idx="3019">
                  <c:v>9.1509695290858728E-2</c:v>
                </c:pt>
                <c:pt idx="3020">
                  <c:v>8.883656509695291E-2</c:v>
                </c:pt>
                <c:pt idx="3021">
                  <c:v>9.1509695290858728E-2</c:v>
                </c:pt>
                <c:pt idx="3022">
                  <c:v>9.5914127423822715E-2</c:v>
                </c:pt>
                <c:pt idx="3023">
                  <c:v>8.1925207756232687E-2</c:v>
                </c:pt>
                <c:pt idx="3024">
                  <c:v>8.883656509695291E-2</c:v>
                </c:pt>
                <c:pt idx="3025">
                  <c:v>8.4432132963988923E-2</c:v>
                </c:pt>
                <c:pt idx="3026">
                  <c:v>7.7520775623268701E-2</c:v>
                </c:pt>
                <c:pt idx="3027">
                  <c:v>9.4099722991689755E-2</c:v>
                </c:pt>
                <c:pt idx="3028">
                  <c:v>8.6759002770083096E-2</c:v>
                </c:pt>
                <c:pt idx="3029">
                  <c:v>0.1107202216066482</c:v>
                </c:pt>
                <c:pt idx="3030">
                  <c:v>0.10573407202216066</c:v>
                </c:pt>
                <c:pt idx="3031">
                  <c:v>8.1772853185595573E-2</c:v>
                </c:pt>
                <c:pt idx="3032">
                  <c:v>0.11638504155124654</c:v>
                </c:pt>
                <c:pt idx="3033">
                  <c:v>9.9085872576177292E-2</c:v>
                </c:pt>
                <c:pt idx="3034">
                  <c:v>6.6952908587257623E-2</c:v>
                </c:pt>
                <c:pt idx="3035">
                  <c:v>7.1412742382271466E-2</c:v>
                </c:pt>
                <c:pt idx="3036">
                  <c:v>5.5484764542936285E-2</c:v>
                </c:pt>
                <c:pt idx="3037">
                  <c:v>7.0983379501385044E-2</c:v>
                </c:pt>
                <c:pt idx="3038">
                  <c:v>6.4390581717451517E-2</c:v>
                </c:pt>
                <c:pt idx="3039">
                  <c:v>6.7257617728531852E-2</c:v>
                </c:pt>
                <c:pt idx="3040">
                  <c:v>7.0983379501385044E-2</c:v>
                </c:pt>
                <c:pt idx="3041">
                  <c:v>6.2936288088642656E-2</c:v>
                </c:pt>
                <c:pt idx="3042">
                  <c:v>7.7991689750692525E-2</c:v>
                </c:pt>
                <c:pt idx="3043">
                  <c:v>7.9722991689750694E-2</c:v>
                </c:pt>
                <c:pt idx="3044">
                  <c:v>5.9944598337950142E-2</c:v>
                </c:pt>
                <c:pt idx="3045">
                  <c:v>6.4806094182825486E-2</c:v>
                </c:pt>
                <c:pt idx="3046">
                  <c:v>7.3628808864265927E-2</c:v>
                </c:pt>
                <c:pt idx="3047">
                  <c:v>6.8116343490304709E-2</c:v>
                </c:pt>
                <c:pt idx="3048">
                  <c:v>6.0969529085872574E-2</c:v>
                </c:pt>
                <c:pt idx="3049">
                  <c:v>7.8975069252077562E-2</c:v>
                </c:pt>
                <c:pt idx="3050">
                  <c:v>6.6814404432132962E-2</c:v>
                </c:pt>
                <c:pt idx="3051">
                  <c:v>5.5484764542936285E-2</c:v>
                </c:pt>
                <c:pt idx="3052">
                  <c:v>6.9030470914127423E-2</c:v>
                </c:pt>
                <c:pt idx="3053">
                  <c:v>6.7977839335180049E-2</c:v>
                </c:pt>
                <c:pt idx="3054">
                  <c:v>8.3476454293628807E-2</c:v>
                </c:pt>
                <c:pt idx="3055">
                  <c:v>6.0969529085872574E-2</c:v>
                </c:pt>
                <c:pt idx="3056">
                  <c:v>7.1842105263157902E-2</c:v>
                </c:pt>
                <c:pt idx="3057">
                  <c:v>5.68005540166205E-2</c:v>
                </c:pt>
                <c:pt idx="3058">
                  <c:v>6.7257617728531852E-2</c:v>
                </c:pt>
                <c:pt idx="3059">
                  <c:v>6.367036011080332E-2</c:v>
                </c:pt>
                <c:pt idx="3060">
                  <c:v>6.9072022160664825E-2</c:v>
                </c:pt>
                <c:pt idx="3061">
                  <c:v>7.9667590027700824E-2</c:v>
                </c:pt>
                <c:pt idx="3062">
                  <c:v>7.3462603878116345E-2</c:v>
                </c:pt>
                <c:pt idx="3063">
                  <c:v>7.5055401662049867E-2</c:v>
                </c:pt>
                <c:pt idx="3064">
                  <c:v>5.1163434903047089E-2</c:v>
                </c:pt>
                <c:pt idx="3065">
                  <c:v>5.2617728531855958E-2</c:v>
                </c:pt>
                <c:pt idx="3066">
                  <c:v>7.3767313019390587E-2</c:v>
                </c:pt>
                <c:pt idx="3067">
                  <c:v>8.2077562326869802E-2</c:v>
                </c:pt>
                <c:pt idx="3068">
                  <c:v>6.0138504155124652E-2</c:v>
                </c:pt>
                <c:pt idx="3069">
                  <c:v>6.443213296398892E-2</c:v>
                </c:pt>
                <c:pt idx="3070">
                  <c:v>7.5775623268698064E-2</c:v>
                </c:pt>
                <c:pt idx="3071">
                  <c:v>8.0457063711911359E-2</c:v>
                </c:pt>
                <c:pt idx="3072">
                  <c:v>6.0138504155124652E-2</c:v>
                </c:pt>
                <c:pt idx="3073">
                  <c:v>7.5775623268698064E-2</c:v>
                </c:pt>
                <c:pt idx="3074">
                  <c:v>7.1911357340720225E-2</c:v>
                </c:pt>
                <c:pt idx="3075">
                  <c:v>7.7991689750692525E-2</c:v>
                </c:pt>
                <c:pt idx="3076">
                  <c:v>7.2603878116343487E-2</c:v>
                </c:pt>
                <c:pt idx="3077">
                  <c:v>7.1911357340720225E-2</c:v>
                </c:pt>
                <c:pt idx="3078">
                  <c:v>6.7603878116343497E-2</c:v>
                </c:pt>
                <c:pt idx="3079">
                  <c:v>7.7520775623268701E-2</c:v>
                </c:pt>
                <c:pt idx="3080">
                  <c:v>6.8725761772853181E-2</c:v>
                </c:pt>
                <c:pt idx="3081">
                  <c:v>7.0124653739612186E-2</c:v>
                </c:pt>
                <c:pt idx="3082">
                  <c:v>6.7603878116343497E-2</c:v>
                </c:pt>
                <c:pt idx="3083">
                  <c:v>5.6952908587257621E-2</c:v>
                </c:pt>
                <c:pt idx="3084">
                  <c:v>6.7382271468144045E-2</c:v>
                </c:pt>
                <c:pt idx="3085">
                  <c:v>7.1689750692520773E-2</c:v>
                </c:pt>
                <c:pt idx="3086">
                  <c:v>6.4556786703601113E-2</c:v>
                </c:pt>
                <c:pt idx="3087">
                  <c:v>7.272853185595568E-2</c:v>
                </c:pt>
                <c:pt idx="3088">
                  <c:v>5.9916897506925207E-2</c:v>
                </c:pt>
                <c:pt idx="3089">
                  <c:v>6.9265927977839328E-2</c:v>
                </c:pt>
                <c:pt idx="3090">
                  <c:v>5.9916897506925207E-2</c:v>
                </c:pt>
                <c:pt idx="3091">
                  <c:v>7.5554016620498612E-2</c:v>
                </c:pt>
                <c:pt idx="3092">
                  <c:v>5.7493074792243769E-2</c:v>
                </c:pt>
                <c:pt idx="3093">
                  <c:v>8.6371191135734077E-2</c:v>
                </c:pt>
                <c:pt idx="3094">
                  <c:v>7.1689750692520773E-2</c:v>
                </c:pt>
                <c:pt idx="3095">
                  <c:v>7.5554016620498612E-2</c:v>
                </c:pt>
                <c:pt idx="3096">
                  <c:v>8.1343490304709137E-2</c:v>
                </c:pt>
                <c:pt idx="3097">
                  <c:v>6.7382271468144045E-2</c:v>
                </c:pt>
                <c:pt idx="3098">
                  <c:v>7.8060941828254848E-2</c:v>
                </c:pt>
                <c:pt idx="3099">
                  <c:v>4.0152354570637122E-2</c:v>
                </c:pt>
                <c:pt idx="3100">
                  <c:v>4.5969529085872575E-2</c:v>
                </c:pt>
                <c:pt idx="3101">
                  <c:v>5.8157894736842103E-2</c:v>
                </c:pt>
                <c:pt idx="3102">
                  <c:v>4.9847645429362882E-2</c:v>
                </c:pt>
                <c:pt idx="3103">
                  <c:v>5.2617728531855958E-2</c:v>
                </c:pt>
                <c:pt idx="3104">
                  <c:v>5.4418282548476457E-2</c:v>
                </c:pt>
                <c:pt idx="3105">
                  <c:v>4.7091412742382273E-2</c:v>
                </c:pt>
                <c:pt idx="3106">
                  <c:v>5.123268698060942E-2</c:v>
                </c:pt>
                <c:pt idx="3107">
                  <c:v>6.0373961218836564E-2</c:v>
                </c:pt>
                <c:pt idx="3108">
                  <c:v>4.0152354570637122E-2</c:v>
                </c:pt>
                <c:pt idx="3109">
                  <c:v>4.8462603878116343E-2</c:v>
                </c:pt>
                <c:pt idx="3110">
                  <c:v>4.7077562326869805E-2</c:v>
                </c:pt>
                <c:pt idx="3111">
                  <c:v>4.8185595567867036E-2</c:v>
                </c:pt>
                <c:pt idx="3112">
                  <c:v>4.4307479224376729E-2</c:v>
                </c:pt>
                <c:pt idx="3113">
                  <c:v>6.2036011080332409E-2</c:v>
                </c:pt>
                <c:pt idx="3114">
                  <c:v>4.8739612188365651E-2</c:v>
                </c:pt>
                <c:pt idx="3115">
                  <c:v>4.1537396121883653E-2</c:v>
                </c:pt>
                <c:pt idx="3116">
                  <c:v>5.2894736842105265E-2</c:v>
                </c:pt>
                <c:pt idx="3117">
                  <c:v>5.5664819944598341E-2</c:v>
                </c:pt>
                <c:pt idx="3118">
                  <c:v>5.2617728531855958E-2</c:v>
                </c:pt>
                <c:pt idx="3119">
                  <c:v>5.4279778393351803E-2</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7.1290858725761769E-2</c:v>
                </c:pt>
                <c:pt idx="3135">
                  <c:v>7.9526315789473681E-2</c:v>
                </c:pt>
                <c:pt idx="3136">
                  <c:v>9.6761772853185601E-2</c:v>
                </c:pt>
                <c:pt idx="3137">
                  <c:v>0.10434626038781164</c:v>
                </c:pt>
                <c:pt idx="3138">
                  <c:v>0.13060941828254849</c:v>
                </c:pt>
                <c:pt idx="3139">
                  <c:v>0.13060941828254849</c:v>
                </c:pt>
                <c:pt idx="3140">
                  <c:v>0.11745152354570637</c:v>
                </c:pt>
                <c:pt idx="3141">
                  <c:v>0.13504155124653738</c:v>
                </c:pt>
                <c:pt idx="3142">
                  <c:v>0.13504155124653738</c:v>
                </c:pt>
                <c:pt idx="3143">
                  <c:v>0.12077562326869806</c:v>
                </c:pt>
                <c:pt idx="3144">
                  <c:v>0.13739612188365652</c:v>
                </c:pt>
                <c:pt idx="3145">
                  <c:v>0.12307479224376731</c:v>
                </c:pt>
                <c:pt idx="3146">
                  <c:v>0.12200831024930749</c:v>
                </c:pt>
                <c:pt idx="3147">
                  <c:v>0.13739612188365652</c:v>
                </c:pt>
                <c:pt idx="3148">
                  <c:v>7.3260387811634353E-2</c:v>
                </c:pt>
                <c:pt idx="3149">
                  <c:v>6.9243767313019386E-2</c:v>
                </c:pt>
                <c:pt idx="3150">
                  <c:v>6.5614958448753466E-2</c:v>
                </c:pt>
                <c:pt idx="3151">
                  <c:v>6.647368421052631E-2</c:v>
                </c:pt>
                <c:pt idx="3152">
                  <c:v>7.3260387811634353E-2</c:v>
                </c:pt>
                <c:pt idx="3153">
                  <c:v>6.9520775623268694E-2</c:v>
                </c:pt>
                <c:pt idx="3154">
                  <c:v>6.3709141274238226E-2</c:v>
                </c:pt>
                <c:pt idx="3155">
                  <c:v>6.8750692520775619E-2</c:v>
                </c:pt>
                <c:pt idx="3156">
                  <c:v>7.096675900277008E-2</c:v>
                </c:pt>
                <c:pt idx="3157">
                  <c:v>1.554016620498615E-3</c:v>
                </c:pt>
                <c:pt idx="3158">
                  <c:v>9.5152354570637115E-2</c:v>
                </c:pt>
                <c:pt idx="3159">
                  <c:v>8.6842105263157901E-2</c:v>
                </c:pt>
                <c:pt idx="3160">
                  <c:v>8.9612188365650963E-2</c:v>
                </c:pt>
                <c:pt idx="3161">
                  <c:v>8.6842105263157901E-2</c:v>
                </c:pt>
                <c:pt idx="3162">
                  <c:v>9.7368421052631576E-2</c:v>
                </c:pt>
                <c:pt idx="3163">
                  <c:v>9.7146814404432139E-2</c:v>
                </c:pt>
                <c:pt idx="3164">
                  <c:v>0.12069252077562327</c:v>
                </c:pt>
                <c:pt idx="3165">
                  <c:v>0.10961218836565097</c:v>
                </c:pt>
                <c:pt idx="3166">
                  <c:v>0.11067867036011081</c:v>
                </c:pt>
                <c:pt idx="3167">
                  <c:v>0.1217590027700831</c:v>
                </c:pt>
                <c:pt idx="3168">
                  <c:v>9.8213296398891967E-2</c:v>
                </c:pt>
                <c:pt idx="3169">
                  <c:v>0.12353185595567867</c:v>
                </c:pt>
                <c:pt idx="3170">
                  <c:v>0.11134349030470914</c:v>
                </c:pt>
                <c:pt idx="3171">
                  <c:v>9.8878116343490308E-2</c:v>
                </c:pt>
                <c:pt idx="3172">
                  <c:v>8.9612188365650963E-2</c:v>
                </c:pt>
                <c:pt idx="3173">
                  <c:v>0.10623268698060942</c:v>
                </c:pt>
                <c:pt idx="3174">
                  <c:v>0.10069252077562327</c:v>
                </c:pt>
                <c:pt idx="3175">
                  <c:v>0.10162049861495845</c:v>
                </c:pt>
                <c:pt idx="3176">
                  <c:v>0.1071606648199446</c:v>
                </c:pt>
                <c:pt idx="3177">
                  <c:v>8.9556786703601107E-2</c:v>
                </c:pt>
                <c:pt idx="3178">
                  <c:v>0.13700831024930749</c:v>
                </c:pt>
                <c:pt idx="3179">
                  <c:v>0.12265927977839335</c:v>
                </c:pt>
                <c:pt idx="3180">
                  <c:v>0.13221606648199447</c:v>
                </c:pt>
                <c:pt idx="3181">
                  <c:v>0.14468144044321329</c:v>
                </c:pt>
                <c:pt idx="3182">
                  <c:v>0.13083102493074791</c:v>
                </c:pt>
                <c:pt idx="3183">
                  <c:v>0.12638504155124652</c:v>
                </c:pt>
                <c:pt idx="3184">
                  <c:v>0.12265927977839335</c:v>
                </c:pt>
                <c:pt idx="3185">
                  <c:v>0.13718836565096953</c:v>
                </c:pt>
                <c:pt idx="3186">
                  <c:v>0.14522160664819944</c:v>
                </c:pt>
                <c:pt idx="3187">
                  <c:v>0.15921052631578947</c:v>
                </c:pt>
                <c:pt idx="3188">
                  <c:v>0.1603185595567867</c:v>
                </c:pt>
                <c:pt idx="3189">
                  <c:v>0.13829639889196677</c:v>
                </c:pt>
                <c:pt idx="3190">
                  <c:v>0.14632963988919667</c:v>
                </c:pt>
                <c:pt idx="3191">
                  <c:v>0.12376731301939058</c:v>
                </c:pt>
                <c:pt idx="3192">
                  <c:v>9.6662049861495847E-2</c:v>
                </c:pt>
                <c:pt idx="3193">
                  <c:v>0.11217451523545706</c:v>
                </c:pt>
                <c:pt idx="3194">
                  <c:v>0.10386426592797784</c:v>
                </c:pt>
                <c:pt idx="3195">
                  <c:v>0.10801939058171744</c:v>
                </c:pt>
                <c:pt idx="3196">
                  <c:v>8.6135734072022158E-2</c:v>
                </c:pt>
                <c:pt idx="3197">
                  <c:v>0.11522160664819944</c:v>
                </c:pt>
                <c:pt idx="3198">
                  <c:v>0.10524930747922438</c:v>
                </c:pt>
                <c:pt idx="3199">
                  <c:v>7.893351800554016E-2</c:v>
                </c:pt>
                <c:pt idx="3200">
                  <c:v>0.11078947368421052</c:v>
                </c:pt>
                <c:pt idx="3201">
                  <c:v>0.10414127423822715</c:v>
                </c:pt>
                <c:pt idx="3202">
                  <c:v>7.893351800554016E-2</c:v>
                </c:pt>
                <c:pt idx="3203">
                  <c:v>0.11605263157894737</c:v>
                </c:pt>
                <c:pt idx="3204">
                  <c:v>8.6135734072022158E-2</c:v>
                </c:pt>
                <c:pt idx="3205">
                  <c:v>0.11799168975069252</c:v>
                </c:pt>
                <c:pt idx="3206">
                  <c:v>0.11188365650969528</c:v>
                </c:pt>
                <c:pt idx="3207">
                  <c:v>9.6939058171745154E-2</c:v>
                </c:pt>
                <c:pt idx="3208">
                  <c:v>0.10885041551246537</c:v>
                </c:pt>
                <c:pt idx="3209">
                  <c:v>0.11908587257617728</c:v>
                </c:pt>
                <c:pt idx="3210">
                  <c:v>9.8324099722991692E-2</c:v>
                </c:pt>
                <c:pt idx="3211">
                  <c:v>0.11216066481994459</c:v>
                </c:pt>
                <c:pt idx="3212">
                  <c:v>0.10552631578947369</c:v>
                </c:pt>
                <c:pt idx="3213">
                  <c:v>0.11106648199445983</c:v>
                </c:pt>
                <c:pt idx="3214">
                  <c:v>7.7548476454293636E-2</c:v>
                </c:pt>
                <c:pt idx="3215">
                  <c:v>0.11826869806094183</c:v>
                </c:pt>
                <c:pt idx="3216">
                  <c:v>0.10912742382271468</c:v>
                </c:pt>
                <c:pt idx="3217">
                  <c:v>0.11632963988919667</c:v>
                </c:pt>
                <c:pt idx="3218">
                  <c:v>0.11936288088642659</c:v>
                </c:pt>
                <c:pt idx="3219">
                  <c:v>8.475069252077562E-2</c:v>
                </c:pt>
                <c:pt idx="3220">
                  <c:v>0</c:v>
                </c:pt>
                <c:pt idx="3221">
                  <c:v>0</c:v>
                </c:pt>
                <c:pt idx="3222">
                  <c:v>0</c:v>
                </c:pt>
                <c:pt idx="3223">
                  <c:v>0</c:v>
                </c:pt>
                <c:pt idx="3224">
                  <c:v>0</c:v>
                </c:pt>
                <c:pt idx="3225">
                  <c:v>0</c:v>
                </c:pt>
                <c:pt idx="3226">
                  <c:v>0.14916897506925209</c:v>
                </c:pt>
                <c:pt idx="3227">
                  <c:v>0.14224376731301938</c:v>
                </c:pt>
                <c:pt idx="3228">
                  <c:v>0.15263157894736842</c:v>
                </c:pt>
                <c:pt idx="3229">
                  <c:v>0.14626038781163436</c:v>
                </c:pt>
                <c:pt idx="3230">
                  <c:v>0.15789473684210525</c:v>
                </c:pt>
                <c:pt idx="3231">
                  <c:v>0.14487534626038781</c:v>
                </c:pt>
                <c:pt idx="3232">
                  <c:v>0.18213296398891968</c:v>
                </c:pt>
                <c:pt idx="3233">
                  <c:v>0.13933518005540166</c:v>
                </c:pt>
                <c:pt idx="3234">
                  <c:v>0.13933518005540166</c:v>
                </c:pt>
                <c:pt idx="3235">
                  <c:v>0.17409972299168974</c:v>
                </c:pt>
                <c:pt idx="3236">
                  <c:v>0.14487534626038781</c:v>
                </c:pt>
                <c:pt idx="3237">
                  <c:v>0.15900277008310248</c:v>
                </c:pt>
                <c:pt idx="3238">
                  <c:v>0.16440443213296399</c:v>
                </c:pt>
                <c:pt idx="3239">
                  <c:v>0.13795013850415513</c:v>
                </c:pt>
                <c:pt idx="3240">
                  <c:v>0.15789473684210525</c:v>
                </c:pt>
                <c:pt idx="3241">
                  <c:v>0.14626038781163436</c:v>
                </c:pt>
                <c:pt idx="3242">
                  <c:v>0.13795013850415513</c:v>
                </c:pt>
                <c:pt idx="3243">
                  <c:v>0.16717451523545707</c:v>
                </c:pt>
                <c:pt idx="3244">
                  <c:v>0.16925207756232688</c:v>
                </c:pt>
                <c:pt idx="3245">
                  <c:v>0.16038781163434904</c:v>
                </c:pt>
                <c:pt idx="3246">
                  <c:v>0.16038781163434904</c:v>
                </c:pt>
                <c:pt idx="3247">
                  <c:v>0.14722991689750692</c:v>
                </c:pt>
                <c:pt idx="3248">
                  <c:v>0.14155124653739612</c:v>
                </c:pt>
                <c:pt idx="3249">
                  <c:v>0.17617728531855956</c:v>
                </c:pt>
                <c:pt idx="3250">
                  <c:v>0.14155124653739612</c:v>
                </c:pt>
                <c:pt idx="3251">
                  <c:v>0.1484764542936288</c:v>
                </c:pt>
                <c:pt idx="3252">
                  <c:v>0.14459833795013852</c:v>
                </c:pt>
                <c:pt idx="3253">
                  <c:v>0.16149584487534627</c:v>
                </c:pt>
                <c:pt idx="3254">
                  <c:v>0.16689750692520774</c:v>
                </c:pt>
                <c:pt idx="3255">
                  <c:v>0.14722991689750692</c:v>
                </c:pt>
                <c:pt idx="3256">
                  <c:v>0.1484764542936288</c:v>
                </c:pt>
                <c:pt idx="3257">
                  <c:v>0.18476454293628808</c:v>
                </c:pt>
                <c:pt idx="3258">
                  <c:v>0.14030470914127424</c:v>
                </c:pt>
                <c:pt idx="3259">
                  <c:v>0.14030470914127424</c:v>
                </c:pt>
                <c:pt idx="3260">
                  <c:v>0.15152354570637119</c:v>
                </c:pt>
                <c:pt idx="3261">
                  <c:v>0.16786703601108033</c:v>
                </c:pt>
                <c:pt idx="3262">
                  <c:v>0.14584487534626039</c:v>
                </c:pt>
                <c:pt idx="3263">
                  <c:v>0.14584487534626039</c:v>
                </c:pt>
                <c:pt idx="3264">
                  <c:v>0.15249307479224378</c:v>
                </c:pt>
                <c:pt idx="3265">
                  <c:v>0.13891966759002769</c:v>
                </c:pt>
                <c:pt idx="3266">
                  <c:v>0.13891966759002769</c:v>
                </c:pt>
                <c:pt idx="3267">
                  <c:v>0.14556786703601107</c:v>
                </c:pt>
                <c:pt idx="3268">
                  <c:v>0.16246537396121882</c:v>
                </c:pt>
                <c:pt idx="3269">
                  <c:v>0.18587257617728531</c:v>
                </c:pt>
                <c:pt idx="3270">
                  <c:v>1.0742382271468145E-2</c:v>
                </c:pt>
                <c:pt idx="3271">
                  <c:v>1.1412742382271468E-2</c:v>
                </c:pt>
                <c:pt idx="3272">
                  <c:v>2.4307479224376732E-2</c:v>
                </c:pt>
                <c:pt idx="3273">
                  <c:v>2.652354570637119E-2</c:v>
                </c:pt>
                <c:pt idx="3274">
                  <c:v>2.28393351800554E-2</c:v>
                </c:pt>
                <c:pt idx="3275">
                  <c:v>2.5055401662049861E-2</c:v>
                </c:pt>
                <c:pt idx="3276">
                  <c:v>2.4612188365650968E-2</c:v>
                </c:pt>
                <c:pt idx="3277">
                  <c:v>2.6828254847645429E-2</c:v>
                </c:pt>
                <c:pt idx="3278">
                  <c:v>2.53601108033241E-2</c:v>
                </c:pt>
                <c:pt idx="3279">
                  <c:v>2.3144044321329639E-2</c:v>
                </c:pt>
                <c:pt idx="3280">
                  <c:v>2.4889196675900276E-2</c:v>
                </c:pt>
                <c:pt idx="3281">
                  <c:v>2.5637119113573408E-2</c:v>
                </c:pt>
                <c:pt idx="3282">
                  <c:v>2.7105263157894736E-2</c:v>
                </c:pt>
                <c:pt idx="3283">
                  <c:v>2.3421052631578947E-2</c:v>
                </c:pt>
                <c:pt idx="3284">
                  <c:v>7.1465373961218839E-2</c:v>
                </c:pt>
                <c:pt idx="3285">
                  <c:v>8.4761772853185591E-2</c:v>
                </c:pt>
                <c:pt idx="3286">
                  <c:v>8.4761772853185591E-2</c:v>
                </c:pt>
                <c:pt idx="3287">
                  <c:v>7.2019390581717455E-2</c:v>
                </c:pt>
                <c:pt idx="3288">
                  <c:v>7.2850415512465377E-2</c:v>
                </c:pt>
                <c:pt idx="3289">
                  <c:v>8.4761772853185591E-2</c:v>
                </c:pt>
                <c:pt idx="3290">
                  <c:v>7.2019390581717455E-2</c:v>
                </c:pt>
                <c:pt idx="3291">
                  <c:v>6.2878116343490303E-2</c:v>
                </c:pt>
                <c:pt idx="3292">
                  <c:v>5.1797783933518006E-2</c:v>
                </c:pt>
                <c:pt idx="3293">
                  <c:v>7.5038781163434903E-2</c:v>
                </c:pt>
                <c:pt idx="3294">
                  <c:v>5.4567867036011082E-2</c:v>
                </c:pt>
                <c:pt idx="3295">
                  <c:v>7.2268698060941827E-2</c:v>
                </c:pt>
                <c:pt idx="3296">
                  <c:v>6.2878116343490303E-2</c:v>
                </c:pt>
                <c:pt idx="3297">
                  <c:v>4.9858725761772853E-2</c:v>
                </c:pt>
                <c:pt idx="3298">
                  <c:v>4.7088642659279777E-2</c:v>
                </c:pt>
                <c:pt idx="3299">
                  <c:v>7.5038781163434903E-2</c:v>
                </c:pt>
                <c:pt idx="3300">
                  <c:v>4.8473684210526315E-2</c:v>
                </c:pt>
                <c:pt idx="3301">
                  <c:v>5.1243767313019391E-2</c:v>
                </c:pt>
                <c:pt idx="3302">
                  <c:v>6.2878116343490303E-2</c:v>
                </c:pt>
                <c:pt idx="3303">
                  <c:v>7.5038781163434903E-2</c:v>
                </c:pt>
                <c:pt idx="3304">
                  <c:v>6.2878116343490303E-2</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2.7146814404432131E-4</c:v>
                </c:pt>
                <c:pt idx="3319">
                  <c:v>5.817174515235457E-4</c:v>
                </c:pt>
                <c:pt idx="3320">
                  <c:v>2.9639889196675899E-4</c:v>
                </c:pt>
                <c:pt idx="3321">
                  <c:v>8.864265927977839E-4</c:v>
                </c:pt>
                <c:pt idx="3322">
                  <c:v>4.5969529085872575E-2</c:v>
                </c:pt>
                <c:pt idx="3323">
                  <c:v>4.5969529085872575E-2</c:v>
                </c:pt>
                <c:pt idx="3324">
                  <c:v>4.9570637119113574E-2</c:v>
                </c:pt>
                <c:pt idx="3325">
                  <c:v>5.234072022160665E-2</c:v>
                </c:pt>
                <c:pt idx="3326">
                  <c:v>5.234072022160665E-2</c:v>
                </c:pt>
                <c:pt idx="3327">
                  <c:v>4.3199445983379499E-2</c:v>
                </c:pt>
                <c:pt idx="3328">
                  <c:v>4.8753462603878119E-2</c:v>
                </c:pt>
                <c:pt idx="3329">
                  <c:v>4.8753462603878119E-2</c:v>
                </c:pt>
                <c:pt idx="3330">
                  <c:v>4.9307479224376734E-2</c:v>
                </c:pt>
                <c:pt idx="3331">
                  <c:v>4.6537396121883658E-2</c:v>
                </c:pt>
                <c:pt idx="3332">
                  <c:v>4.6537396121883658E-2</c:v>
                </c:pt>
                <c:pt idx="3333">
                  <c:v>4.9307479224376734E-2</c:v>
                </c:pt>
                <c:pt idx="3334">
                  <c:v>4.6537396121883658E-2</c:v>
                </c:pt>
                <c:pt idx="3335">
                  <c:v>4.9307479224376734E-2</c:v>
                </c:pt>
                <c:pt idx="3336">
                  <c:v>4.2091412742382268E-2</c:v>
                </c:pt>
                <c:pt idx="3337">
                  <c:v>4.9293628808864266E-2</c:v>
                </c:pt>
                <c:pt idx="3338">
                  <c:v>3.8767313019390584E-2</c:v>
                </c:pt>
                <c:pt idx="3339">
                  <c:v>4.7077562326869805E-2</c:v>
                </c:pt>
                <c:pt idx="3340">
                  <c:v>3.8767313019390584E-2</c:v>
                </c:pt>
                <c:pt idx="3341">
                  <c:v>4.8462603878116343E-2</c:v>
                </c:pt>
                <c:pt idx="3342">
                  <c:v>4.2091412742382268E-2</c:v>
                </c:pt>
                <c:pt idx="3343">
                  <c:v>5.0678670360110804E-2</c:v>
                </c:pt>
                <c:pt idx="3344">
                  <c:v>4.2091412742382268E-2</c:v>
                </c:pt>
                <c:pt idx="3345">
                  <c:v>3.8767313019390584E-2</c:v>
                </c:pt>
                <c:pt idx="3346">
                  <c:v>4.8462603878116343E-2</c:v>
                </c:pt>
                <c:pt idx="3347">
                  <c:v>5.0678670360110804E-2</c:v>
                </c:pt>
                <c:pt idx="3348">
                  <c:v>5.706371191135734E-2</c:v>
                </c:pt>
                <c:pt idx="3349">
                  <c:v>5.4570637119113571E-2</c:v>
                </c:pt>
                <c:pt idx="3350">
                  <c:v>4.5013850415512466E-2</c:v>
                </c:pt>
                <c:pt idx="3351">
                  <c:v>4.224376731301939E-2</c:v>
                </c:pt>
                <c:pt idx="3352">
                  <c:v>5.706371191135734E-2</c:v>
                </c:pt>
                <c:pt idx="3353">
                  <c:v>5.4293628808864264E-2</c:v>
                </c:pt>
                <c:pt idx="3354">
                  <c:v>5.4570637119113571E-2</c:v>
                </c:pt>
                <c:pt idx="3355">
                  <c:v>5.3324099722991687E-2</c:v>
                </c:pt>
                <c:pt idx="3356">
                  <c:v>4.5013850415512466E-2</c:v>
                </c:pt>
                <c:pt idx="3357">
                  <c:v>5.3324099722991687E-2</c:v>
                </c:pt>
                <c:pt idx="3358">
                  <c:v>5.4570637119113571E-2</c:v>
                </c:pt>
                <c:pt idx="3359">
                  <c:v>5.0554016620498618E-2</c:v>
                </c:pt>
                <c:pt idx="3360">
                  <c:v>4.224376731301939E-2</c:v>
                </c:pt>
                <c:pt idx="3361">
                  <c:v>5.4570637119113571E-2</c:v>
                </c:pt>
                <c:pt idx="3362">
                  <c:v>4.9030470914127426E-2</c:v>
                </c:pt>
                <c:pt idx="3363">
                  <c:v>4.4736842105263158E-2</c:v>
                </c:pt>
                <c:pt idx="3364">
                  <c:v>5.6371191135734071E-2</c:v>
                </c:pt>
                <c:pt idx="3365">
                  <c:v>4.4736842105263158E-2</c:v>
                </c:pt>
                <c:pt idx="3366">
                  <c:v>4.1966759002770082E-2</c:v>
                </c:pt>
                <c:pt idx="3367">
                  <c:v>5.6371191135734071E-2</c:v>
                </c:pt>
                <c:pt idx="3368">
                  <c:v>5.7479224376731301E-2</c:v>
                </c:pt>
                <c:pt idx="3369">
                  <c:v>5.4432132963988918E-2</c:v>
                </c:pt>
                <c:pt idx="3370">
                  <c:v>5.0554016620498618E-2</c:v>
                </c:pt>
                <c:pt idx="3371">
                  <c:v>2.5069252077562325E-3</c:v>
                </c:pt>
                <c:pt idx="3372">
                  <c:v>3.4819944598337951E-3</c:v>
                </c:pt>
                <c:pt idx="3373">
                  <c:v>0.11637396121883657</c:v>
                </c:pt>
                <c:pt idx="3374">
                  <c:v>0.10647091412742382</c:v>
                </c:pt>
                <c:pt idx="3375">
                  <c:v>0.1264819944598338</c:v>
                </c:pt>
                <c:pt idx="3376">
                  <c:v>0.11984764542936288</c:v>
                </c:pt>
                <c:pt idx="3377">
                  <c:v>0.11116343490304709</c:v>
                </c:pt>
                <c:pt idx="3378">
                  <c:v>0</c:v>
                </c:pt>
                <c:pt idx="3379">
                  <c:v>0</c:v>
                </c:pt>
                <c:pt idx="3380">
                  <c:v>0</c:v>
                </c:pt>
                <c:pt idx="3381">
                  <c:v>0</c:v>
                </c:pt>
                <c:pt idx="3382">
                  <c:v>5.757617728531856E-2</c:v>
                </c:pt>
                <c:pt idx="3383">
                  <c:v>6.5844875346260393E-2</c:v>
                </c:pt>
                <c:pt idx="3384">
                  <c:v>5.8919667590027702E-2</c:v>
                </c:pt>
                <c:pt idx="3385">
                  <c:v>5.9792243767313021E-2</c:v>
                </c:pt>
                <c:pt idx="3386">
                  <c:v>5.0623268698060941E-2</c:v>
                </c:pt>
                <c:pt idx="3387">
                  <c:v>6.1177285318559559E-2</c:v>
                </c:pt>
                <c:pt idx="3388">
                  <c:v>6.4501385041551243E-2</c:v>
                </c:pt>
                <c:pt idx="3389">
                  <c:v>5.3947368421052633E-2</c:v>
                </c:pt>
                <c:pt idx="3390">
                  <c:v>6.1135734072022163E-2</c:v>
                </c:pt>
                <c:pt idx="3391">
                  <c:v>5.6468144044321329E-2</c:v>
                </c:pt>
                <c:pt idx="3392">
                  <c:v>6.0623268698060943E-2</c:v>
                </c:pt>
                <c:pt idx="3393">
                  <c:v>5.7160664819944598E-2</c:v>
                </c:pt>
                <c:pt idx="3394">
                  <c:v>6.1869806094182828E-2</c:v>
                </c:pt>
                <c:pt idx="3395">
                  <c:v>6.5332409972299166E-2</c:v>
                </c:pt>
                <c:pt idx="3396">
                  <c:v>5.131578947368421E-2</c:v>
                </c:pt>
                <c:pt idx="3397">
                  <c:v>5.4778393351800556E-2</c:v>
                </c:pt>
                <c:pt idx="3398">
                  <c:v>6.1828254847645432E-2</c:v>
                </c:pt>
                <c:pt idx="3399">
                  <c:v>6.1454293628808866E-2</c:v>
                </c:pt>
                <c:pt idx="3400">
                  <c:v>5.5609418282548478E-2</c:v>
                </c:pt>
                <c:pt idx="3401">
                  <c:v>5.2146814404432133E-2</c:v>
                </c:pt>
                <c:pt idx="3402">
                  <c:v>5.7991689750692521E-2</c:v>
                </c:pt>
                <c:pt idx="3403">
                  <c:v>0.11632963988919667</c:v>
                </c:pt>
                <c:pt idx="3404">
                  <c:v>0.14678670360110804</c:v>
                </c:pt>
                <c:pt idx="3405">
                  <c:v>0.12534626038781163</c:v>
                </c:pt>
                <c:pt idx="3406">
                  <c:v>0.12534626038781163</c:v>
                </c:pt>
                <c:pt idx="3407">
                  <c:v>0.14678670360110804</c:v>
                </c:pt>
                <c:pt idx="3408">
                  <c:v>0.13807479224376731</c:v>
                </c:pt>
                <c:pt idx="3409">
                  <c:v>0.14678670360110804</c:v>
                </c:pt>
                <c:pt idx="3410">
                  <c:v>0.15498614958448753</c:v>
                </c:pt>
                <c:pt idx="3411">
                  <c:v>0.1310387811634349</c:v>
                </c:pt>
                <c:pt idx="3412">
                  <c:v>0.10263157894736842</c:v>
                </c:pt>
                <c:pt idx="3413">
                  <c:v>0.11481994459833796</c:v>
                </c:pt>
                <c:pt idx="3414">
                  <c:v>0.12036011080332409</c:v>
                </c:pt>
                <c:pt idx="3415">
                  <c:v>0.12549861495844875</c:v>
                </c:pt>
                <c:pt idx="3416">
                  <c:v>0.11540166204986149</c:v>
                </c:pt>
                <c:pt idx="3417">
                  <c:v>0.13162049861495845</c:v>
                </c:pt>
                <c:pt idx="3418">
                  <c:v>0.10267313019390582</c:v>
                </c:pt>
                <c:pt idx="3419">
                  <c:v>0.1260803324099723</c:v>
                </c:pt>
                <c:pt idx="3420">
                  <c:v>0.12094182825484764</c:v>
                </c:pt>
                <c:pt idx="3421">
                  <c:v>0.10267313019390582</c:v>
                </c:pt>
                <c:pt idx="3422">
                  <c:v>0.12123268698060942</c:v>
                </c:pt>
                <c:pt idx="3423">
                  <c:v>0.12638504155124652</c:v>
                </c:pt>
                <c:pt idx="3424">
                  <c:v>0.11569252077562327</c:v>
                </c:pt>
                <c:pt idx="3425">
                  <c:v>0.13192520775623268</c:v>
                </c:pt>
                <c:pt idx="3426">
                  <c:v>7.6038781163434904E-2</c:v>
                </c:pt>
                <c:pt idx="3427">
                  <c:v>7.1066481994459835E-2</c:v>
                </c:pt>
                <c:pt idx="3428">
                  <c:v>6.527700831024931E-2</c:v>
                </c:pt>
                <c:pt idx="3429">
                  <c:v>7.5997229916897502E-2</c:v>
                </c:pt>
                <c:pt idx="3430">
                  <c:v>7.188365650969529E-2</c:v>
                </c:pt>
                <c:pt idx="3431">
                  <c:v>6.1121883656509696E-2</c:v>
                </c:pt>
                <c:pt idx="3432">
                  <c:v>6.6911357340720221E-2</c:v>
                </c:pt>
                <c:pt idx="3433">
                  <c:v>8.0152354570637116E-2</c:v>
                </c:pt>
                <c:pt idx="3434">
                  <c:v>8.11218836565097E-2</c:v>
                </c:pt>
                <c:pt idx="3435">
                  <c:v>6.527700831024931E-2</c:v>
                </c:pt>
                <c:pt idx="3436">
                  <c:v>7.2853185595567874E-2</c:v>
                </c:pt>
                <c:pt idx="3437">
                  <c:v>7.6966759002770085E-2</c:v>
                </c:pt>
                <c:pt idx="3438">
                  <c:v>7.4376731301939059E-2</c:v>
                </c:pt>
                <c:pt idx="3439">
                  <c:v>6.1121883656509696E-2</c:v>
                </c:pt>
                <c:pt idx="3440">
                  <c:v>7.0221606648199444E-2</c:v>
                </c:pt>
                <c:pt idx="3441">
                  <c:v>7.7008310249307474E-2</c:v>
                </c:pt>
                <c:pt idx="3442">
                  <c:v>6.7465373961218836E-2</c:v>
                </c:pt>
                <c:pt idx="3443">
                  <c:v>7.162049861495845E-2</c:v>
                </c:pt>
                <c:pt idx="3444">
                  <c:v>8.3005540166204983E-2</c:v>
                </c:pt>
                <c:pt idx="3445">
                  <c:v>6.8878116343490309E-2</c:v>
                </c:pt>
                <c:pt idx="3446">
                  <c:v>7.9127423822714676E-2</c:v>
                </c:pt>
                <c:pt idx="3447">
                  <c:v>6.527700831024931E-2</c:v>
                </c:pt>
                <c:pt idx="3448">
                  <c:v>6.9432132963988924E-2</c:v>
                </c:pt>
                <c:pt idx="3449">
                  <c:v>7.3033240997229923E-2</c:v>
                </c:pt>
                <c:pt idx="3450">
                  <c:v>7.8850415512465369E-2</c:v>
                </c:pt>
                <c:pt idx="3451">
                  <c:v>6.1952908587257619E-2</c:v>
                </c:pt>
                <c:pt idx="3452">
                  <c:v>6.6108033240997233E-2</c:v>
                </c:pt>
                <c:pt idx="3453">
                  <c:v>7.4972299168975076E-2</c:v>
                </c:pt>
                <c:pt idx="3454">
                  <c:v>7.5066481994459838E-2</c:v>
                </c:pt>
                <c:pt idx="3455">
                  <c:v>7.5066481994459838E-2</c:v>
                </c:pt>
                <c:pt idx="3456">
                  <c:v>7.0911357340720224E-2</c:v>
                </c:pt>
                <c:pt idx="3457">
                  <c:v>7.0911357340720224E-2</c:v>
                </c:pt>
                <c:pt idx="3458">
                  <c:v>7.7559556786703607E-2</c:v>
                </c:pt>
                <c:pt idx="3459">
                  <c:v>8.1714681440443207E-2</c:v>
                </c:pt>
                <c:pt idx="3460">
                  <c:v>7.2019390581717455E-2</c:v>
                </c:pt>
                <c:pt idx="3461">
                  <c:v>7.2850415512465377E-2</c:v>
                </c:pt>
                <c:pt idx="3462">
                  <c:v>8.3376731301939053E-2</c:v>
                </c:pt>
                <c:pt idx="3463">
                  <c:v>8.7531855955678667E-2</c:v>
                </c:pt>
                <c:pt idx="3464">
                  <c:v>6.7576177285318562E-2</c:v>
                </c:pt>
                <c:pt idx="3465">
                  <c:v>7.4501385041551252E-2</c:v>
                </c:pt>
                <c:pt idx="3466">
                  <c:v>6.0650969529085871E-2</c:v>
                </c:pt>
                <c:pt idx="3467">
                  <c:v>7.7271468144044328E-2</c:v>
                </c:pt>
                <c:pt idx="3468">
                  <c:v>6.0927977839335179E-2</c:v>
                </c:pt>
                <c:pt idx="3469">
                  <c:v>0.11099722991689751</c:v>
                </c:pt>
                <c:pt idx="3470">
                  <c:v>0.11831024930747923</c:v>
                </c:pt>
                <c:pt idx="3471">
                  <c:v>0.10407202216066481</c:v>
                </c:pt>
                <c:pt idx="3472">
                  <c:v>0.11900277008310249</c:v>
                </c:pt>
                <c:pt idx="3473">
                  <c:v>9.3822714681440447E-2</c:v>
                </c:pt>
                <c:pt idx="3474">
                  <c:v>0.11168975069252078</c:v>
                </c:pt>
                <c:pt idx="3475">
                  <c:v>9.8947368421052631E-2</c:v>
                </c:pt>
                <c:pt idx="3476">
                  <c:v>9.8947368421052631E-2</c:v>
                </c:pt>
                <c:pt idx="3477">
                  <c:v>8.7451523545706372E-2</c:v>
                </c:pt>
                <c:pt idx="3478">
                  <c:v>0.10005540166204986</c:v>
                </c:pt>
                <c:pt idx="3479">
                  <c:v>8.1218836565096958E-2</c:v>
                </c:pt>
                <c:pt idx="3480">
                  <c:v>9.3822714681440447E-2</c:v>
                </c:pt>
                <c:pt idx="3481">
                  <c:v>8.8116343490304713E-2</c:v>
                </c:pt>
                <c:pt idx="3482">
                  <c:v>9.4349030470914128E-2</c:v>
                </c:pt>
                <c:pt idx="3483">
                  <c:v>0.10016620498614959</c:v>
                </c:pt>
                <c:pt idx="3484">
                  <c:v>8.2950138504155127E-2</c:v>
                </c:pt>
                <c:pt idx="3485">
                  <c:v>0.10591412742382271</c:v>
                </c:pt>
                <c:pt idx="3486">
                  <c:v>7.6717451523545713E-2</c:v>
                </c:pt>
                <c:pt idx="3487">
                  <c:v>8.6315789473684207E-2</c:v>
                </c:pt>
                <c:pt idx="3488">
                  <c:v>9.8614958448753468E-2</c:v>
                </c:pt>
                <c:pt idx="3489">
                  <c:v>7.653739612188365E-2</c:v>
                </c:pt>
                <c:pt idx="3490">
                  <c:v>8.0083102493074793E-2</c:v>
                </c:pt>
                <c:pt idx="3491">
                  <c:v>9.2382271468144039E-2</c:v>
                </c:pt>
                <c:pt idx="3492">
                  <c:v>7.0304709141274235E-2</c:v>
                </c:pt>
                <c:pt idx="3493">
                  <c:v>9.4501385041551242E-2</c:v>
                </c:pt>
                <c:pt idx="3494">
                  <c:v>7.6952908587257618E-2</c:v>
                </c:pt>
                <c:pt idx="3495">
                  <c:v>8.8268698060941828E-2</c:v>
                </c:pt>
                <c:pt idx="3496">
                  <c:v>8.3185595567867032E-2</c:v>
                </c:pt>
                <c:pt idx="3497">
                  <c:v>8.5761772853185592E-2</c:v>
                </c:pt>
                <c:pt idx="3498">
                  <c:v>6.8587257617728534E-2</c:v>
                </c:pt>
                <c:pt idx="3499">
                  <c:v>7.9695290858725759E-2</c:v>
                </c:pt>
                <c:pt idx="3500">
                  <c:v>9.1385041551246535E-2</c:v>
                </c:pt>
                <c:pt idx="3501">
                  <c:v>7.4653739612188366E-2</c:v>
                </c:pt>
                <c:pt idx="3502">
                  <c:v>9.7479224376731302E-2</c:v>
                </c:pt>
                <c:pt idx="3503">
                  <c:v>8.869806094182825E-2</c:v>
                </c:pt>
                <c:pt idx="3504">
                  <c:v>7.1966759002770081E-2</c:v>
                </c:pt>
                <c:pt idx="3505">
                  <c:v>9.7243767313019397E-2</c:v>
                </c:pt>
                <c:pt idx="3506">
                  <c:v>9.1329639889196679E-2</c:v>
                </c:pt>
                <c:pt idx="3507">
                  <c:v>7.7880886426592799E-2</c:v>
                </c:pt>
                <c:pt idx="3508">
                  <c:v>8.2783933518005545E-2</c:v>
                </c:pt>
                <c:pt idx="3509">
                  <c:v>9.3116343490304704E-2</c:v>
                </c:pt>
                <c:pt idx="3510">
                  <c:v>9.5664819944598342E-2</c:v>
                </c:pt>
                <c:pt idx="3511">
                  <c:v>7.9293628808864272E-2</c:v>
                </c:pt>
                <c:pt idx="3512">
                  <c:v>8.5207756232686976E-2</c:v>
                </c:pt>
                <c:pt idx="3513">
                  <c:v>0.10157894736842105</c:v>
                </c:pt>
                <c:pt idx="3514">
                  <c:v>8.7202216066482E-2</c:v>
                </c:pt>
                <c:pt idx="3515">
                  <c:v>0.10062326869806094</c:v>
                </c:pt>
                <c:pt idx="3516">
                  <c:v>0.11106648199445983</c:v>
                </c:pt>
                <c:pt idx="3517">
                  <c:v>9.3060941828254848E-2</c:v>
                </c:pt>
                <c:pt idx="3518">
                  <c:v>0.10400277008310249</c:v>
                </c:pt>
                <c:pt idx="3519">
                  <c:v>0.11286703601108034</c:v>
                </c:pt>
                <c:pt idx="3520">
                  <c:v>9.4584487534626033E-2</c:v>
                </c:pt>
                <c:pt idx="3521">
                  <c:v>8.3088642659279774E-2</c:v>
                </c:pt>
                <c:pt idx="3522">
                  <c:v>5.5609418282548478E-2</c:v>
                </c:pt>
                <c:pt idx="3523">
                  <c:v>6.5498614958448748E-2</c:v>
                </c:pt>
                <c:pt idx="3524">
                  <c:v>6.3088642659279784E-2</c:v>
                </c:pt>
                <c:pt idx="3525">
                  <c:v>7.4376731301939059E-2</c:v>
                </c:pt>
                <c:pt idx="3526">
                  <c:v>8.0055401662049858E-2</c:v>
                </c:pt>
                <c:pt idx="3527">
                  <c:v>4.2991689750692522E-2</c:v>
                </c:pt>
                <c:pt idx="3528">
                  <c:v>6.4058171745152354E-2</c:v>
                </c:pt>
                <c:pt idx="3529">
                  <c:v>5.8850415512465372E-2</c:v>
                </c:pt>
                <c:pt idx="3530">
                  <c:v>7.1537396121883659E-2</c:v>
                </c:pt>
                <c:pt idx="3531">
                  <c:v>4.6606648199445981E-2</c:v>
                </c:pt>
                <c:pt idx="3532">
                  <c:v>6.6423822714681446E-2</c:v>
                </c:pt>
                <c:pt idx="3533">
                  <c:v>6.4484764542936293E-2</c:v>
                </c:pt>
                <c:pt idx="3534">
                  <c:v>7.2795013850415508E-2</c:v>
                </c:pt>
                <c:pt idx="3535">
                  <c:v>4.3199445983379499E-2</c:v>
                </c:pt>
                <c:pt idx="3536">
                  <c:v>7.5207756232686981E-2</c:v>
                </c:pt>
                <c:pt idx="3537">
                  <c:v>5.672853185595568E-2</c:v>
                </c:pt>
                <c:pt idx="3538">
                  <c:v>4.7919667590027699E-2</c:v>
                </c:pt>
                <c:pt idx="3539">
                  <c:v>4.4041551246537393E-2</c:v>
                </c:pt>
                <c:pt idx="3540">
                  <c:v>7.3958448753462608E-2</c:v>
                </c:pt>
                <c:pt idx="3541">
                  <c:v>6.564819944598338E-2</c:v>
                </c:pt>
                <c:pt idx="3542">
                  <c:v>5.7614958448753466E-2</c:v>
                </c:pt>
                <c:pt idx="3543">
                  <c:v>7.6315789473684212E-2</c:v>
                </c:pt>
                <c:pt idx="3544">
                  <c:v>6.7310249307479225E-2</c:v>
                </c:pt>
                <c:pt idx="3545">
                  <c:v>6.7229916897506931E-2</c:v>
                </c:pt>
                <c:pt idx="3546">
                  <c:v>6.6952908587257623E-2</c:v>
                </c:pt>
                <c:pt idx="3547">
                  <c:v>7.1800554016620499E-2</c:v>
                </c:pt>
                <c:pt idx="3548">
                  <c:v>7.2493074792243761E-2</c:v>
                </c:pt>
                <c:pt idx="3549">
                  <c:v>8.2880886426592804E-2</c:v>
                </c:pt>
                <c:pt idx="3550">
                  <c:v>8.772853185595568E-2</c:v>
                </c:pt>
                <c:pt idx="3551">
                  <c:v>6.2382271468144047E-2</c:v>
                </c:pt>
                <c:pt idx="3552">
                  <c:v>5.5734072022160665E-2</c:v>
                </c:pt>
                <c:pt idx="3553">
                  <c:v>7.7340720221606651E-2</c:v>
                </c:pt>
                <c:pt idx="3554">
                  <c:v>5.706371191135734E-2</c:v>
                </c:pt>
                <c:pt idx="3555">
                  <c:v>8.1689750692520782E-2</c:v>
                </c:pt>
                <c:pt idx="3556">
                  <c:v>7.6842105263157892E-2</c:v>
                </c:pt>
                <c:pt idx="3557">
                  <c:v>6.9141274238227149E-2</c:v>
                </c:pt>
                <c:pt idx="3558">
                  <c:v>7.2576177285318566E-2</c:v>
                </c:pt>
                <c:pt idx="3559">
                  <c:v>6.4293628808864273E-2</c:v>
                </c:pt>
                <c:pt idx="3560">
                  <c:v>6.7728531855955676E-2</c:v>
                </c:pt>
                <c:pt idx="3561">
                  <c:v>6.5124653739612182E-2</c:v>
                </c:pt>
                <c:pt idx="3562">
                  <c:v>6.9972299168975072E-2</c:v>
                </c:pt>
                <c:pt idx="3563">
                  <c:v>6.8559556786703599E-2</c:v>
                </c:pt>
                <c:pt idx="3564">
                  <c:v>5.8448753462603878E-2</c:v>
                </c:pt>
                <c:pt idx="3565">
                  <c:v>8.2520775623268691E-2</c:v>
                </c:pt>
                <c:pt idx="3566">
                  <c:v>7.7673130193905815E-2</c:v>
                </c:pt>
                <c:pt idx="3567">
                  <c:v>7.3407202216066489E-2</c:v>
                </c:pt>
                <c:pt idx="3568">
                  <c:v>0.16412742382271467</c:v>
                </c:pt>
                <c:pt idx="3569">
                  <c:v>0.18421052631578946</c:v>
                </c:pt>
                <c:pt idx="3570">
                  <c:v>0.16481994459833796</c:v>
                </c:pt>
                <c:pt idx="3571">
                  <c:v>0.18490304709141275</c:v>
                </c:pt>
                <c:pt idx="3572">
                  <c:v>0.18490304709141275</c:v>
                </c:pt>
                <c:pt idx="3573">
                  <c:v>0.16481994459833796</c:v>
                </c:pt>
                <c:pt idx="3574">
                  <c:v>0</c:v>
                </c:pt>
                <c:pt idx="3575">
                  <c:v>0</c:v>
                </c:pt>
                <c:pt idx="3576">
                  <c:v>8.1731301939058171E-2</c:v>
                </c:pt>
                <c:pt idx="3577">
                  <c:v>8.1731301939058171E-2</c:v>
                </c:pt>
                <c:pt idx="3578">
                  <c:v>8.2340720221606642E-2</c:v>
                </c:pt>
                <c:pt idx="3579">
                  <c:v>8.2340720221606642E-2</c:v>
                </c:pt>
                <c:pt idx="3580">
                  <c:v>8.3587257617728533E-2</c:v>
                </c:pt>
                <c:pt idx="3581">
                  <c:v>8.3933518005540164E-2</c:v>
                </c:pt>
                <c:pt idx="3582">
                  <c:v>9.8891966759002775E-2</c:v>
                </c:pt>
                <c:pt idx="3583">
                  <c:v>0.10648199445983379</c:v>
                </c:pt>
                <c:pt idx="3584">
                  <c:v>0.1</c:v>
                </c:pt>
                <c:pt idx="3585">
                  <c:v>0.10221606648199447</c:v>
                </c:pt>
                <c:pt idx="3586">
                  <c:v>0.2321191135734072</c:v>
                </c:pt>
                <c:pt idx="3587">
                  <c:v>0.2249168975069252</c:v>
                </c:pt>
                <c:pt idx="3588">
                  <c:v>0.21245152354570637</c:v>
                </c:pt>
                <c:pt idx="3589">
                  <c:v>0.23565096952908587</c:v>
                </c:pt>
                <c:pt idx="3590">
                  <c:v>0.20857340720221607</c:v>
                </c:pt>
                <c:pt idx="3591">
                  <c:v>0.20137119113573407</c:v>
                </c:pt>
                <c:pt idx="3592">
                  <c:v>0.22318559556786705</c:v>
                </c:pt>
                <c:pt idx="3593">
                  <c:v>0.25006925207756231</c:v>
                </c:pt>
                <c:pt idx="3594">
                  <c:v>0.20490304709141274</c:v>
                </c:pt>
                <c:pt idx="3595">
                  <c:v>0.21965373961218837</c:v>
                </c:pt>
                <c:pt idx="3596">
                  <c:v>0.22844875346260388</c:v>
                </c:pt>
                <c:pt idx="3597">
                  <c:v>0.21210526315789474</c:v>
                </c:pt>
                <c:pt idx="3598">
                  <c:v>0.25727146814404434</c:v>
                </c:pt>
                <c:pt idx="3599">
                  <c:v>0.21598337950138505</c:v>
                </c:pt>
                <c:pt idx="3600">
                  <c:v>0.21619113573407203</c:v>
                </c:pt>
                <c:pt idx="3601">
                  <c:v>0.22339335180055403</c:v>
                </c:pt>
                <c:pt idx="3602">
                  <c:v>0.23585872576177286</c:v>
                </c:pt>
                <c:pt idx="3603">
                  <c:v>0.20490304709141274</c:v>
                </c:pt>
                <c:pt idx="3604">
                  <c:v>0.21210526315789474</c:v>
                </c:pt>
                <c:pt idx="3605">
                  <c:v>0.22865650969529086</c:v>
                </c:pt>
                <c:pt idx="3606">
                  <c:v>0.25027700831024929</c:v>
                </c:pt>
                <c:pt idx="3607">
                  <c:v>0.25747922437673132</c:v>
                </c:pt>
                <c:pt idx="3608">
                  <c:v>0.22713296398891966</c:v>
                </c:pt>
                <c:pt idx="3609">
                  <c:v>0.25815789473684209</c:v>
                </c:pt>
                <c:pt idx="3610">
                  <c:v>0.21993074792243766</c:v>
                </c:pt>
                <c:pt idx="3611">
                  <c:v>0.23959833795013852</c:v>
                </c:pt>
                <c:pt idx="3612">
                  <c:v>0.21328254847645428</c:v>
                </c:pt>
                <c:pt idx="3613">
                  <c:v>0.20608033240997231</c:v>
                </c:pt>
                <c:pt idx="3614">
                  <c:v>0.26536011080332411</c:v>
                </c:pt>
                <c:pt idx="3615">
                  <c:v>0.23239612188365652</c:v>
                </c:pt>
                <c:pt idx="3616">
                  <c:v>0.18102493074792245</c:v>
                </c:pt>
                <c:pt idx="3617">
                  <c:v>0.18764542936288089</c:v>
                </c:pt>
                <c:pt idx="3618">
                  <c:v>0.16664819944598339</c:v>
                </c:pt>
                <c:pt idx="3619">
                  <c:v>0.18736842105263157</c:v>
                </c:pt>
                <c:pt idx="3620">
                  <c:v>0.16914127423822714</c:v>
                </c:pt>
                <c:pt idx="3621">
                  <c:v>0.18074792243767313</c:v>
                </c:pt>
                <c:pt idx="3622">
                  <c:v>0.18736842105263157</c:v>
                </c:pt>
                <c:pt idx="3623">
                  <c:v>0.16914127423822714</c:v>
                </c:pt>
                <c:pt idx="3624">
                  <c:v>0.18074792243767313</c:v>
                </c:pt>
                <c:pt idx="3625">
                  <c:v>0.23943213296398891</c:v>
                </c:pt>
                <c:pt idx="3626">
                  <c:v>0.20688365650969529</c:v>
                </c:pt>
                <c:pt idx="3627">
                  <c:v>0.23250692520775623</c:v>
                </c:pt>
                <c:pt idx="3628">
                  <c:v>0.19981994459833796</c:v>
                </c:pt>
                <c:pt idx="3629">
                  <c:v>0.20609418282548475</c:v>
                </c:pt>
                <c:pt idx="3630">
                  <c:v>0.22519390581717452</c:v>
                </c:pt>
                <c:pt idx="3631">
                  <c:v>0.23225761772853185</c:v>
                </c:pt>
                <c:pt idx="3632">
                  <c:v>0.19903047091412743</c:v>
                </c:pt>
                <c:pt idx="3633">
                  <c:v>0.20062326869806094</c:v>
                </c:pt>
                <c:pt idx="3634">
                  <c:v>0.22678670360110803</c:v>
                </c:pt>
                <c:pt idx="3635">
                  <c:v>0.20768698060941829</c:v>
                </c:pt>
                <c:pt idx="3636">
                  <c:v>0.23385041551246538</c:v>
                </c:pt>
                <c:pt idx="3637">
                  <c:v>0.21660664819944597</c:v>
                </c:pt>
                <c:pt idx="3638">
                  <c:v>0.22734072022160665</c:v>
                </c:pt>
                <c:pt idx="3639">
                  <c:v>0.24896121883656511</c:v>
                </c:pt>
                <c:pt idx="3640">
                  <c:v>0.20767313019390582</c:v>
                </c:pt>
                <c:pt idx="3641">
                  <c:v>0.19306094182825484</c:v>
                </c:pt>
                <c:pt idx="3642">
                  <c:v>0.19659279778393352</c:v>
                </c:pt>
                <c:pt idx="3643">
                  <c:v>0.20379501385041551</c:v>
                </c:pt>
                <c:pt idx="3644">
                  <c:v>0.22013850415512465</c:v>
                </c:pt>
                <c:pt idx="3645">
                  <c:v>0.22380886426592797</c:v>
                </c:pt>
                <c:pt idx="3646">
                  <c:v>0.21134349030470914</c:v>
                </c:pt>
                <c:pt idx="3647">
                  <c:v>0.20414127423822714</c:v>
                </c:pt>
                <c:pt idx="3648">
                  <c:v>0.21487534626038782</c:v>
                </c:pt>
                <c:pt idx="3649">
                  <c:v>0.20026315789473684</c:v>
                </c:pt>
                <c:pt idx="3650">
                  <c:v>0.24175900277008311</c:v>
                </c:pt>
                <c:pt idx="3651">
                  <c:v>0.22034626038781163</c:v>
                </c:pt>
                <c:pt idx="3652">
                  <c:v>0.24196675900277009</c:v>
                </c:pt>
                <c:pt idx="3653">
                  <c:v>0.2150831024930748</c:v>
                </c:pt>
                <c:pt idx="3654">
                  <c:v>0.22754847645429363</c:v>
                </c:pt>
                <c:pt idx="3655">
                  <c:v>0.24916897506925209</c:v>
                </c:pt>
                <c:pt idx="3656">
                  <c:v>0.2078808864265928</c:v>
                </c:pt>
                <c:pt idx="3657">
                  <c:v>0.20379501385041551</c:v>
                </c:pt>
                <c:pt idx="3658">
                  <c:v>0.19659279778393352</c:v>
                </c:pt>
                <c:pt idx="3659">
                  <c:v>0.24984764542936289</c:v>
                </c:pt>
                <c:pt idx="3660">
                  <c:v>0.21882271468144043</c:v>
                </c:pt>
                <c:pt idx="3661">
                  <c:v>0.22408587257617729</c:v>
                </c:pt>
                <c:pt idx="3662">
                  <c:v>0.23128808864265929</c:v>
                </c:pt>
                <c:pt idx="3663">
                  <c:v>0.25704986149584486</c:v>
                </c:pt>
                <c:pt idx="3664">
                  <c:v>0.20497229916897508</c:v>
                </c:pt>
                <c:pt idx="3665">
                  <c:v>0.19777008310249308</c:v>
                </c:pt>
                <c:pt idx="3666">
                  <c:v>0.21162049861495844</c:v>
                </c:pt>
                <c:pt idx="3667">
                  <c:v>0.24328254847645428</c:v>
                </c:pt>
                <c:pt idx="3668">
                  <c:v>0.24605263157894736</c:v>
                </c:pt>
                <c:pt idx="3669">
                  <c:v>0.25270083102493074</c:v>
                </c:pt>
                <c:pt idx="3670">
                  <c:v>0</c:v>
                </c:pt>
                <c:pt idx="3671">
                  <c:v>0</c:v>
                </c:pt>
                <c:pt idx="3672">
                  <c:v>0</c:v>
                </c:pt>
                <c:pt idx="3673">
                  <c:v>0</c:v>
                </c:pt>
                <c:pt idx="3674">
                  <c:v>0</c:v>
                </c:pt>
                <c:pt idx="3675">
                  <c:v>3.3792243767313018E-2</c:v>
                </c:pt>
                <c:pt idx="3676">
                  <c:v>4.0163434903047093E-2</c:v>
                </c:pt>
                <c:pt idx="3677">
                  <c:v>3.7393351800554017E-2</c:v>
                </c:pt>
                <c:pt idx="3678">
                  <c:v>3.6008310249307479E-2</c:v>
                </c:pt>
                <c:pt idx="3679">
                  <c:v>4.0717451523545709E-2</c:v>
                </c:pt>
                <c:pt idx="3680">
                  <c:v>3.7947368421052632E-2</c:v>
                </c:pt>
                <c:pt idx="3681">
                  <c:v>3.240720221606648E-2</c:v>
                </c:pt>
                <c:pt idx="3682">
                  <c:v>3.822437673130194E-2</c:v>
                </c:pt>
                <c:pt idx="3683">
                  <c:v>3.1022160664819946E-2</c:v>
                </c:pt>
                <c:pt idx="3684">
                  <c:v>3.5177285318559556E-2</c:v>
                </c:pt>
                <c:pt idx="3685">
                  <c:v>3.8501385041551248E-2</c:v>
                </c:pt>
                <c:pt idx="3686">
                  <c:v>3.3792243767313018E-2</c:v>
                </c:pt>
                <c:pt idx="3687">
                  <c:v>3.5731301939058172E-2</c:v>
                </c:pt>
                <c:pt idx="3688">
                  <c:v>3.5177285318559556E-2</c:v>
                </c:pt>
                <c:pt idx="3689">
                  <c:v>3.3238227146814403E-2</c:v>
                </c:pt>
                <c:pt idx="3690">
                  <c:v>3.4623268698060941E-2</c:v>
                </c:pt>
                <c:pt idx="3691">
                  <c:v>3.6562326869806094E-2</c:v>
                </c:pt>
                <c:pt idx="3692">
                  <c:v>3.129916897506925E-2</c:v>
                </c:pt>
                <c:pt idx="3693">
                  <c:v>4.0994459833795016E-2</c:v>
                </c:pt>
                <c:pt idx="3694">
                  <c:v>3.5454293628808864E-2</c:v>
                </c:pt>
                <c:pt idx="3695">
                  <c:v>3.4069252077562326E-2</c:v>
                </c:pt>
                <c:pt idx="3696">
                  <c:v>3.2684210526315788E-2</c:v>
                </c:pt>
                <c:pt idx="3697">
                  <c:v>3.5454293628808864E-2</c:v>
                </c:pt>
                <c:pt idx="3698">
                  <c:v>4.0440443213296401E-2</c:v>
                </c:pt>
                <c:pt idx="3699">
                  <c:v>3.6839335180055402E-2</c:v>
                </c:pt>
                <c:pt idx="3700">
                  <c:v>3.4069252077562326E-2</c:v>
                </c:pt>
                <c:pt idx="3701">
                  <c:v>3.822437673130194E-2</c:v>
                </c:pt>
                <c:pt idx="3702">
                  <c:v>7.1191135734072028E-2</c:v>
                </c:pt>
                <c:pt idx="3703">
                  <c:v>6.7036011080332414E-2</c:v>
                </c:pt>
                <c:pt idx="3704">
                  <c:v>6.7036011080332414E-2</c:v>
                </c:pt>
                <c:pt idx="3705">
                  <c:v>7.1191135734072028E-2</c:v>
                </c:pt>
                <c:pt idx="3706">
                  <c:v>6.7036011080332414E-2</c:v>
                </c:pt>
                <c:pt idx="3707">
                  <c:v>7.1191135734072028E-2</c:v>
                </c:pt>
                <c:pt idx="3708">
                  <c:v>0.24903047091412742</c:v>
                </c:pt>
                <c:pt idx="3709">
                  <c:v>0.24903047091412742</c:v>
                </c:pt>
                <c:pt idx="3710">
                  <c:v>0.17174515235457063</c:v>
                </c:pt>
                <c:pt idx="3711">
                  <c:v>0.17590027700831026</c:v>
                </c:pt>
                <c:pt idx="3712">
                  <c:v>0.17950138504155125</c:v>
                </c:pt>
                <c:pt idx="3713">
                  <c:v>0.20803324099722992</c:v>
                </c:pt>
                <c:pt idx="3714">
                  <c:v>0.21218836565096952</c:v>
                </c:pt>
                <c:pt idx="3715">
                  <c:v>0.18365650969529085</c:v>
                </c:pt>
                <c:pt idx="3716">
                  <c:v>0.21260387811634349</c:v>
                </c:pt>
                <c:pt idx="3717">
                  <c:v>0.18490304709141275</c:v>
                </c:pt>
                <c:pt idx="3718">
                  <c:v>0.21601108033240998</c:v>
                </c:pt>
                <c:pt idx="3719">
                  <c:v>0.18831024930747922</c:v>
                </c:pt>
                <c:pt idx="3720">
                  <c:v>8.2825484764542934E-2</c:v>
                </c:pt>
                <c:pt idx="3721">
                  <c:v>9.6537396121883653E-2</c:v>
                </c:pt>
                <c:pt idx="3722">
                  <c:v>8.670360110803324E-2</c:v>
                </c:pt>
                <c:pt idx="3723">
                  <c:v>9.2659279778393347E-2</c:v>
                </c:pt>
                <c:pt idx="3724">
                  <c:v>9.1966759002770085E-2</c:v>
                </c:pt>
                <c:pt idx="3725">
                  <c:v>9.8060941828254852E-2</c:v>
                </c:pt>
                <c:pt idx="3726">
                  <c:v>9.4182825484764546E-2</c:v>
                </c:pt>
                <c:pt idx="3727">
                  <c:v>8.8088642659279778E-2</c:v>
                </c:pt>
                <c:pt idx="3728">
                  <c:v>8.8088642659279778E-2</c:v>
                </c:pt>
                <c:pt idx="3729">
                  <c:v>9.8060941828254852E-2</c:v>
                </c:pt>
                <c:pt idx="3730">
                  <c:v>9.1966759002770085E-2</c:v>
                </c:pt>
                <c:pt idx="3731">
                  <c:v>9.4182825484764546E-2</c:v>
                </c:pt>
                <c:pt idx="3732">
                  <c:v>0</c:v>
                </c:pt>
                <c:pt idx="3733">
                  <c:v>0</c:v>
                </c:pt>
                <c:pt idx="3734">
                  <c:v>0</c:v>
                </c:pt>
                <c:pt idx="3735">
                  <c:v>0</c:v>
                </c:pt>
                <c:pt idx="3736">
                  <c:v>0</c:v>
                </c:pt>
                <c:pt idx="3737">
                  <c:v>0</c:v>
                </c:pt>
                <c:pt idx="3738">
                  <c:v>0</c:v>
                </c:pt>
                <c:pt idx="3739">
                  <c:v>0</c:v>
                </c:pt>
                <c:pt idx="3740">
                  <c:v>0</c:v>
                </c:pt>
                <c:pt idx="3741">
                  <c:v>0</c:v>
                </c:pt>
                <c:pt idx="3742">
                  <c:v>0</c:v>
                </c:pt>
                <c:pt idx="3743">
                  <c:v>0.202202216066482</c:v>
                </c:pt>
                <c:pt idx="3744">
                  <c:v>0.17642659279778394</c:v>
                </c:pt>
                <c:pt idx="3745">
                  <c:v>0.17642659279778394</c:v>
                </c:pt>
                <c:pt idx="3746">
                  <c:v>0.17642659279778394</c:v>
                </c:pt>
                <c:pt idx="3747">
                  <c:v>0.19044321329639891</c:v>
                </c:pt>
                <c:pt idx="3748">
                  <c:v>0.2020775623268698</c:v>
                </c:pt>
                <c:pt idx="3749">
                  <c:v>9.1966759002770085E-2</c:v>
                </c:pt>
                <c:pt idx="3750">
                  <c:v>9.5844875346260391E-2</c:v>
                </c:pt>
                <c:pt idx="3751">
                  <c:v>9.8060941828254852E-2</c:v>
                </c:pt>
                <c:pt idx="3752">
                  <c:v>0.10193905817174516</c:v>
                </c:pt>
                <c:pt idx="3753">
                  <c:v>0.1</c:v>
                </c:pt>
                <c:pt idx="3754">
                  <c:v>9.7506925207756237E-2</c:v>
                </c:pt>
                <c:pt idx="3755">
                  <c:v>9.3628808864265931E-2</c:v>
                </c:pt>
                <c:pt idx="3756">
                  <c:v>0.1038781163434903</c:v>
                </c:pt>
                <c:pt idx="3757">
                  <c:v>9.6675900277008314E-2</c:v>
                </c:pt>
                <c:pt idx="3758">
                  <c:v>0.10055401662049862</c:v>
                </c:pt>
                <c:pt idx="3759">
                  <c:v>0.10318559556786704</c:v>
                </c:pt>
                <c:pt idx="3760">
                  <c:v>0.10706371191135734</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8.5207756232686976E-2</c:v>
                </c:pt>
                <c:pt idx="3776">
                  <c:v>7.1218836565096949E-2</c:v>
                </c:pt>
                <c:pt idx="3777">
                  <c:v>9.0096952908587255E-2</c:v>
                </c:pt>
                <c:pt idx="3778">
                  <c:v>8.9085872576177283E-2</c:v>
                </c:pt>
                <c:pt idx="3779">
                  <c:v>8.0249307479224374E-2</c:v>
                </c:pt>
                <c:pt idx="3780">
                  <c:v>9.4265927977839337E-2</c:v>
                </c:pt>
                <c:pt idx="3781">
                  <c:v>8.2728531855955675E-2</c:v>
                </c:pt>
                <c:pt idx="3782">
                  <c:v>8.3628808864265922E-2</c:v>
                </c:pt>
                <c:pt idx="3783">
                  <c:v>8.9986149584487529E-2</c:v>
                </c:pt>
                <c:pt idx="3784">
                  <c:v>9.3947368421052627E-2</c:v>
                </c:pt>
                <c:pt idx="3785">
                  <c:v>9.6121883656509699E-2</c:v>
                </c:pt>
                <c:pt idx="3786">
                  <c:v>9.5166204986149583E-2</c:v>
                </c:pt>
                <c:pt idx="3787">
                  <c:v>8.8684210526315796E-2</c:v>
                </c:pt>
                <c:pt idx="3788">
                  <c:v>9.833795013850416E-2</c:v>
                </c:pt>
                <c:pt idx="3789">
                  <c:v>8.5844875346260383E-2</c:v>
                </c:pt>
                <c:pt idx="3790">
                  <c:v>9.220221606648199E-2</c:v>
                </c:pt>
                <c:pt idx="3791">
                  <c:v>9.6163434903047088E-2</c:v>
                </c:pt>
                <c:pt idx="3792">
                  <c:v>9.0900277008310243E-2</c:v>
                </c:pt>
                <c:pt idx="3793">
                  <c:v>9.7382271468144044E-2</c:v>
                </c:pt>
                <c:pt idx="3794">
                  <c:v>0.47390304709141273</c:v>
                </c:pt>
                <c:pt idx="3795">
                  <c:v>0.58040166204986154</c:v>
                </c:pt>
                <c:pt idx="3796">
                  <c:v>0.64527700831024926</c:v>
                </c:pt>
                <c:pt idx="3797">
                  <c:v>0.50501108033240993</c:v>
                </c:pt>
                <c:pt idx="3798">
                  <c:v>0.55183656509695289</c:v>
                </c:pt>
                <c:pt idx="3799">
                  <c:v>0.5458559556786704</c:v>
                </c:pt>
                <c:pt idx="3800">
                  <c:v>0.59642659279778398</c:v>
                </c:pt>
                <c:pt idx="3801">
                  <c:v>0.62727700831024935</c:v>
                </c:pt>
                <c:pt idx="3802">
                  <c:v>0.51225761772853184</c:v>
                </c:pt>
                <c:pt idx="3803">
                  <c:v>0.54862603878116345</c:v>
                </c:pt>
                <c:pt idx="3804">
                  <c:v>0.59919667590027703</c:v>
                </c:pt>
                <c:pt idx="3805">
                  <c:v>0.51502770083102489</c:v>
                </c:pt>
                <c:pt idx="3806">
                  <c:v>0.6300470914127424</c:v>
                </c:pt>
                <c:pt idx="3807">
                  <c:v>7.4155124653739616E-3</c:v>
                </c:pt>
                <c:pt idx="3808">
                  <c:v>1.1565096952908588E-2</c:v>
                </c:pt>
                <c:pt idx="3809">
                  <c:v>1.8138504155124652E-2</c:v>
                </c:pt>
                <c:pt idx="3810">
                  <c:v>2.0961218836565099E-2</c:v>
                </c:pt>
                <c:pt idx="3811">
                  <c:v>1.0648199445983379E-2</c:v>
                </c:pt>
                <c:pt idx="3812">
                  <c:v>6.1038781163434905E-2</c:v>
                </c:pt>
                <c:pt idx="3813">
                  <c:v>6.5027700831024937E-2</c:v>
                </c:pt>
                <c:pt idx="3814">
                  <c:v>8.0927977839335183E-2</c:v>
                </c:pt>
                <c:pt idx="3815">
                  <c:v>4.6689750692520779E-2</c:v>
                </c:pt>
                <c:pt idx="3816">
                  <c:v>6.9653739612188362E-2</c:v>
                </c:pt>
                <c:pt idx="3817">
                  <c:v>8.3365650969529081E-2</c:v>
                </c:pt>
                <c:pt idx="3818">
                  <c:v>6.6468144044321331E-2</c:v>
                </c:pt>
                <c:pt idx="3819">
                  <c:v>7.2091412742382274E-2</c:v>
                </c:pt>
                <c:pt idx="3820">
                  <c:v>0.05</c:v>
                </c:pt>
                <c:pt idx="3821">
                  <c:v>6.9155124653739616E-2</c:v>
                </c:pt>
                <c:pt idx="3822">
                  <c:v>3.7811634349030468E-2</c:v>
                </c:pt>
                <c:pt idx="3823">
                  <c:v>4.3102493074792241E-2</c:v>
                </c:pt>
                <c:pt idx="3824">
                  <c:v>4.3767313019390582E-2</c:v>
                </c:pt>
                <c:pt idx="3825">
                  <c:v>3.8476454293628809E-2</c:v>
                </c:pt>
                <c:pt idx="3826">
                  <c:v>4.4044321329639889E-2</c:v>
                </c:pt>
                <c:pt idx="3827">
                  <c:v>3.8753462603878117E-2</c:v>
                </c:pt>
                <c:pt idx="3828">
                  <c:v>7.1204986149584482E-2</c:v>
                </c:pt>
                <c:pt idx="3829">
                  <c:v>7.006925207756233E-2</c:v>
                </c:pt>
                <c:pt idx="3830">
                  <c:v>6.6800554016620495E-2</c:v>
                </c:pt>
                <c:pt idx="3831">
                  <c:v>6.9335180055401666E-2</c:v>
                </c:pt>
                <c:pt idx="3832">
                  <c:v>7.3739612188365652E-2</c:v>
                </c:pt>
                <c:pt idx="3833">
                  <c:v>7.2603878116343487E-2</c:v>
                </c:pt>
                <c:pt idx="3834">
                  <c:v>7.5540166204986145E-2</c:v>
                </c:pt>
                <c:pt idx="3835">
                  <c:v>7.1135734072022158E-2</c:v>
                </c:pt>
                <c:pt idx="3836">
                  <c:v>7.4404432132963993E-2</c:v>
                </c:pt>
                <c:pt idx="3837">
                  <c:v>0</c:v>
                </c:pt>
                <c:pt idx="3838">
                  <c:v>0</c:v>
                </c:pt>
                <c:pt idx="3839">
                  <c:v>4.3767313019390581E-4</c:v>
                </c:pt>
                <c:pt idx="3840">
                  <c:v>0.53490304709141279</c:v>
                </c:pt>
                <c:pt idx="3841">
                  <c:v>0.55124653739612184</c:v>
                </c:pt>
                <c:pt idx="3842">
                  <c:v>4.0717451523545709E-2</c:v>
                </c:pt>
                <c:pt idx="3843">
                  <c:v>3.2684210526315788E-2</c:v>
                </c:pt>
                <c:pt idx="3844">
                  <c:v>3.4623268698060941E-2</c:v>
                </c:pt>
                <c:pt idx="3845">
                  <c:v>3.6285318559556787E-2</c:v>
                </c:pt>
                <c:pt idx="3846">
                  <c:v>3.8778393351800555E-2</c:v>
                </c:pt>
                <c:pt idx="3847">
                  <c:v>3.711634349030471E-2</c:v>
                </c:pt>
                <c:pt idx="3848">
                  <c:v>3.5177285318559556E-2</c:v>
                </c:pt>
                <c:pt idx="3849">
                  <c:v>3.822437673130194E-2</c:v>
                </c:pt>
                <c:pt idx="3850">
                  <c:v>3.9747922437673132E-2</c:v>
                </c:pt>
                <c:pt idx="3851">
                  <c:v>3.5731301939058172E-2</c:v>
                </c:pt>
                <c:pt idx="3852">
                  <c:v>3.711634349030471E-2</c:v>
                </c:pt>
                <c:pt idx="3853">
                  <c:v>3.6285318559556787E-2</c:v>
                </c:pt>
                <c:pt idx="3854">
                  <c:v>4.0163434903047093E-2</c:v>
                </c:pt>
                <c:pt idx="3855">
                  <c:v>3.7254847645429363E-2</c:v>
                </c:pt>
                <c:pt idx="3856">
                  <c:v>3.3238227146814403E-2</c:v>
                </c:pt>
                <c:pt idx="3857">
                  <c:v>3.420775623268698E-2</c:v>
                </c:pt>
                <c:pt idx="3858">
                  <c:v>3.8916897506925209E-2</c:v>
                </c:pt>
                <c:pt idx="3859">
                  <c:v>3.4623268698060941E-2</c:v>
                </c:pt>
                <c:pt idx="3860">
                  <c:v>3.5869806094182825E-2</c:v>
                </c:pt>
                <c:pt idx="3861">
                  <c:v>3.8778393351800555E-2</c:v>
                </c:pt>
                <c:pt idx="3862">
                  <c:v>4.1409972299168978E-2</c:v>
                </c:pt>
                <c:pt idx="3863">
                  <c:v>3.6700831024930748E-2</c:v>
                </c:pt>
                <c:pt idx="3864">
                  <c:v>3.8362880886426594E-2</c:v>
                </c:pt>
                <c:pt idx="3865">
                  <c:v>3.7670360110803325E-2</c:v>
                </c:pt>
                <c:pt idx="3866">
                  <c:v>3.7642659279778397E-2</c:v>
                </c:pt>
                <c:pt idx="3867">
                  <c:v>4.0135734072022158E-2</c:v>
                </c:pt>
                <c:pt idx="3868">
                  <c:v>4.345983379501385E-2</c:v>
                </c:pt>
                <c:pt idx="3869">
                  <c:v>4.1520775623268696E-2</c:v>
                </c:pt>
                <c:pt idx="3870">
                  <c:v>3.9027700831024928E-2</c:v>
                </c:pt>
                <c:pt idx="3871">
                  <c:v>4.0966759002770081E-2</c:v>
                </c:pt>
                <c:pt idx="3872">
                  <c:v>3.4595567867036013E-2</c:v>
                </c:pt>
                <c:pt idx="3873">
                  <c:v>3.8473684210526313E-2</c:v>
                </c:pt>
                <c:pt idx="3874">
                  <c:v>3.5980609418282551E-2</c:v>
                </c:pt>
                <c:pt idx="3875">
                  <c:v>3.7088642659279782E-2</c:v>
                </c:pt>
                <c:pt idx="3876">
                  <c:v>8.6135734072022158E-2</c:v>
                </c:pt>
                <c:pt idx="3877">
                  <c:v>6.3975069252077563E-2</c:v>
                </c:pt>
                <c:pt idx="3878">
                  <c:v>6.2590027700831025E-2</c:v>
                </c:pt>
                <c:pt idx="3879">
                  <c:v>7.2285318559556791E-2</c:v>
                </c:pt>
                <c:pt idx="3880">
                  <c:v>7.7825484764542943E-2</c:v>
                </c:pt>
                <c:pt idx="3881">
                  <c:v>5.5941828254847642E-2</c:v>
                </c:pt>
                <c:pt idx="3882">
                  <c:v>7.3393351800554021E-2</c:v>
                </c:pt>
                <c:pt idx="3883">
                  <c:v>5.8711911357340718E-2</c:v>
                </c:pt>
                <c:pt idx="3884">
                  <c:v>7.4224376731301944E-2</c:v>
                </c:pt>
                <c:pt idx="3885">
                  <c:v>6.4529085872576178E-2</c:v>
                </c:pt>
                <c:pt idx="3886">
                  <c:v>5.9265927977839333E-2</c:v>
                </c:pt>
                <c:pt idx="3887">
                  <c:v>7.5332409972299175E-2</c:v>
                </c:pt>
                <c:pt idx="3888">
                  <c:v>5.6495844875346257E-2</c:v>
                </c:pt>
                <c:pt idx="3889">
                  <c:v>8.8074792243767311E-2</c:v>
                </c:pt>
                <c:pt idx="3890">
                  <c:v>6.5914127423822716E-2</c:v>
                </c:pt>
                <c:pt idx="3891">
                  <c:v>7.9764542936288083E-2</c:v>
                </c:pt>
                <c:pt idx="3892">
                  <c:v>8.9459833795013849E-2</c:v>
                </c:pt>
                <c:pt idx="3893">
                  <c:v>6.6468144044321331E-2</c:v>
                </c:pt>
                <c:pt idx="3894">
                  <c:v>7.5609418282548482E-2</c:v>
                </c:pt>
                <c:pt idx="3895">
                  <c:v>6.5083102493074793E-2</c:v>
                </c:pt>
                <c:pt idx="3896">
                  <c:v>7.5332409972299175E-2</c:v>
                </c:pt>
                <c:pt idx="3897">
                  <c:v>8.1149584487534621E-2</c:v>
                </c:pt>
                <c:pt idx="3898">
                  <c:v>5.9819944598337949E-2</c:v>
                </c:pt>
                <c:pt idx="3899">
                  <c:v>5.7049861495844872E-2</c:v>
                </c:pt>
                <c:pt idx="3900">
                  <c:v>4.8725761772853184E-2</c:v>
                </c:pt>
                <c:pt idx="3901">
                  <c:v>4.8171745152354568E-2</c:v>
                </c:pt>
                <c:pt idx="3902">
                  <c:v>4.5955678670360108E-2</c:v>
                </c:pt>
                <c:pt idx="3903">
                  <c:v>5.2326869806094183E-2</c:v>
                </c:pt>
                <c:pt idx="3904">
                  <c:v>5.5096952908587259E-2</c:v>
                </c:pt>
                <c:pt idx="3905">
                  <c:v>4.2908587257617731E-2</c:v>
                </c:pt>
                <c:pt idx="3906">
                  <c:v>3.8476454293628809E-2</c:v>
                </c:pt>
                <c:pt idx="3907">
                  <c:v>4.9002770083102491E-2</c:v>
                </c:pt>
                <c:pt idx="3908">
                  <c:v>5.149584487534626E-2</c:v>
                </c:pt>
                <c:pt idx="3909">
                  <c:v>5.4265927977839336E-2</c:v>
                </c:pt>
                <c:pt idx="3910">
                  <c:v>5.1772853185595567E-2</c:v>
                </c:pt>
                <c:pt idx="3911">
                  <c:v>3.8753462603878117E-2</c:v>
                </c:pt>
                <c:pt idx="3912">
                  <c:v>5.5373961218836566E-2</c:v>
                </c:pt>
                <c:pt idx="3913">
                  <c:v>5.4542936288088643E-2</c:v>
                </c:pt>
                <c:pt idx="3914">
                  <c:v>4.4570637119113576E-2</c:v>
                </c:pt>
                <c:pt idx="3915">
                  <c:v>5.0941828254847644E-2</c:v>
                </c:pt>
                <c:pt idx="3916">
                  <c:v>4.9556786703601106E-2</c:v>
                </c:pt>
                <c:pt idx="3917">
                  <c:v>4.3490304709141274E-2</c:v>
                </c:pt>
                <c:pt idx="3918">
                  <c:v>5.260387811634349E-2</c:v>
                </c:pt>
                <c:pt idx="3919">
                  <c:v>4.9833795013850414E-2</c:v>
                </c:pt>
                <c:pt idx="3920">
                  <c:v>4.2936288088642659E-2</c:v>
                </c:pt>
                <c:pt idx="3921">
                  <c:v>4.7645429362880888E-2</c:v>
                </c:pt>
                <c:pt idx="3922">
                  <c:v>5.3185595567867033E-2</c:v>
                </c:pt>
                <c:pt idx="3923">
                  <c:v>4.0138504155124655E-2</c:v>
                </c:pt>
                <c:pt idx="3924">
                  <c:v>4.4570637119113576E-2</c:v>
                </c:pt>
                <c:pt idx="3925">
                  <c:v>6.6177285318559556E-2</c:v>
                </c:pt>
                <c:pt idx="3926">
                  <c:v>6.0083102493074796E-2</c:v>
                </c:pt>
                <c:pt idx="3927">
                  <c:v>5.5373961218836566E-2</c:v>
                </c:pt>
                <c:pt idx="3928">
                  <c:v>0</c:v>
                </c:pt>
                <c:pt idx="3929">
                  <c:v>0</c:v>
                </c:pt>
                <c:pt idx="3930">
                  <c:v>0</c:v>
                </c:pt>
                <c:pt idx="3931">
                  <c:v>0</c:v>
                </c:pt>
                <c:pt idx="3932">
                  <c:v>0</c:v>
                </c:pt>
                <c:pt idx="3933">
                  <c:v>0</c:v>
                </c:pt>
                <c:pt idx="3934">
                  <c:v>0</c:v>
                </c:pt>
                <c:pt idx="3935">
                  <c:v>6.28808864265928E-2</c:v>
                </c:pt>
                <c:pt idx="3936">
                  <c:v>7.3407202216066489E-2</c:v>
                </c:pt>
                <c:pt idx="3937">
                  <c:v>7.0360110803324105E-2</c:v>
                </c:pt>
                <c:pt idx="3938">
                  <c:v>6.5927977839335183E-2</c:v>
                </c:pt>
                <c:pt idx="3939">
                  <c:v>8.0581717451523552E-2</c:v>
                </c:pt>
                <c:pt idx="3940">
                  <c:v>6.6481994459833799E-2</c:v>
                </c:pt>
                <c:pt idx="3941">
                  <c:v>6.3434903047091415E-2</c:v>
                </c:pt>
                <c:pt idx="3942">
                  <c:v>7.7534626038781168E-2</c:v>
                </c:pt>
                <c:pt idx="3943">
                  <c:v>6.4556786703601113E-2</c:v>
                </c:pt>
                <c:pt idx="3944">
                  <c:v>7.925207756232687E-2</c:v>
                </c:pt>
                <c:pt idx="3945">
                  <c:v>7.6204986149584486E-2</c:v>
                </c:pt>
                <c:pt idx="3946">
                  <c:v>6.7603878116343497E-2</c:v>
                </c:pt>
                <c:pt idx="3947">
                  <c:v>6.3642659279778399E-2</c:v>
                </c:pt>
                <c:pt idx="3948">
                  <c:v>6.7506925207756238E-2</c:v>
                </c:pt>
                <c:pt idx="3949">
                  <c:v>8.1925207756232687E-2</c:v>
                </c:pt>
                <c:pt idx="3950">
                  <c:v>7.1398891966758998E-2</c:v>
                </c:pt>
                <c:pt idx="3951">
                  <c:v>6.7396121883656512E-2</c:v>
                </c:pt>
                <c:pt idx="3952">
                  <c:v>7.2936288088642665E-2</c:v>
                </c:pt>
                <c:pt idx="3953">
                  <c:v>6.4626038781163436E-2</c:v>
                </c:pt>
                <c:pt idx="3954">
                  <c:v>6.878116343490305E-2</c:v>
                </c:pt>
                <c:pt idx="3955">
                  <c:v>6.878116343490305E-2</c:v>
                </c:pt>
                <c:pt idx="3956">
                  <c:v>8.4653739612188361E-2</c:v>
                </c:pt>
                <c:pt idx="3957">
                  <c:v>5.1689750692520776E-2</c:v>
                </c:pt>
                <c:pt idx="3958">
                  <c:v>6.5124653739612182E-2</c:v>
                </c:pt>
                <c:pt idx="3959">
                  <c:v>8.8670360110803328E-2</c:v>
                </c:pt>
                <c:pt idx="3960">
                  <c:v>8.1745152354570638E-2</c:v>
                </c:pt>
                <c:pt idx="3961">
                  <c:v>8.4653739612188361E-2</c:v>
                </c:pt>
                <c:pt idx="3962">
                  <c:v>6.6094182825484765E-2</c:v>
                </c:pt>
                <c:pt idx="3963">
                  <c:v>6.7728531855955676E-2</c:v>
                </c:pt>
                <c:pt idx="3964">
                  <c:v>5.8227146814404433E-2</c:v>
                </c:pt>
                <c:pt idx="3965">
                  <c:v>6.9916897506925202E-2</c:v>
                </c:pt>
                <c:pt idx="3966">
                  <c:v>4.4293628808864269E-2</c:v>
                </c:pt>
                <c:pt idx="3967">
                  <c:v>7.9085872576177288E-2</c:v>
                </c:pt>
                <c:pt idx="3968">
                  <c:v>6.1468144044321327E-2</c:v>
                </c:pt>
                <c:pt idx="3969">
                  <c:v>6.0249307479224377E-2</c:v>
                </c:pt>
                <c:pt idx="3970">
                  <c:v>7.2160664819944598E-2</c:v>
                </c:pt>
                <c:pt idx="3971">
                  <c:v>5.5318559556786703E-2</c:v>
                </c:pt>
                <c:pt idx="3972">
                  <c:v>8.132963988919667E-2</c:v>
                </c:pt>
                <c:pt idx="3973">
                  <c:v>6.2437673130193903E-2</c:v>
                </c:pt>
                <c:pt idx="3974">
                  <c:v>6.4819944598337953E-2</c:v>
                </c:pt>
                <c:pt idx="3975">
                  <c:v>6.4681440443213292E-2</c:v>
                </c:pt>
                <c:pt idx="3976">
                  <c:v>5.9861495844875344E-2</c:v>
                </c:pt>
                <c:pt idx="3977">
                  <c:v>7.3573407202216071E-2</c:v>
                </c:pt>
                <c:pt idx="3978">
                  <c:v>6.7340720221606643E-2</c:v>
                </c:pt>
                <c:pt idx="3979">
                  <c:v>5.7340720221606647E-2</c:v>
                </c:pt>
                <c:pt idx="3980">
                  <c:v>9.2132963988919667E-2</c:v>
                </c:pt>
                <c:pt idx="3981">
                  <c:v>6.2686980609418283E-2</c:v>
                </c:pt>
                <c:pt idx="3982">
                  <c:v>7.0997229916897511E-2</c:v>
                </c:pt>
                <c:pt idx="3983">
                  <c:v>8.2409972299168979E-2</c:v>
                </c:pt>
                <c:pt idx="3984">
                  <c:v>6.8559556786703599E-2</c:v>
                </c:pt>
                <c:pt idx="3985">
                  <c:v>6.6038781163434909E-2</c:v>
                </c:pt>
                <c:pt idx="3986">
                  <c:v>8.5567867036011075E-2</c:v>
                </c:pt>
                <c:pt idx="3987">
                  <c:v>6.10803324099723E-2</c:v>
                </c:pt>
                <c:pt idx="3988">
                  <c:v>8.2659279778393352E-2</c:v>
                </c:pt>
                <c:pt idx="3989">
                  <c:v>6.3601108033240997E-2</c:v>
                </c:pt>
                <c:pt idx="3990">
                  <c:v>6.8254847645429356E-2</c:v>
                </c:pt>
                <c:pt idx="3991">
                  <c:v>9.304709141274238E-2</c:v>
                </c:pt>
                <c:pt idx="3992">
                  <c:v>5.817174515235457E-2</c:v>
                </c:pt>
                <c:pt idx="3993">
                  <c:v>8.3324099722991693E-2</c:v>
                </c:pt>
                <c:pt idx="3994">
                  <c:v>8.9639889196675898E-2</c:v>
                </c:pt>
                <c:pt idx="3995">
                  <c:v>7.3074792243767311E-2</c:v>
                </c:pt>
                <c:pt idx="3996">
                  <c:v>6.5595567867036006E-2</c:v>
                </c:pt>
                <c:pt idx="3997">
                  <c:v>6.0775623268698058E-2</c:v>
                </c:pt>
                <c:pt idx="3998">
                  <c:v>6.2382271468144047E-2</c:v>
                </c:pt>
                <c:pt idx="3999">
                  <c:v>8.2243767313019397E-2</c:v>
                </c:pt>
                <c:pt idx="4000">
                  <c:v>7.454293628808864E-2</c:v>
                </c:pt>
                <c:pt idx="4001">
                  <c:v>9.310249307479225E-2</c:v>
                </c:pt>
                <c:pt idx="4002">
                  <c:v>4.5124653739612192E-2</c:v>
                </c:pt>
                <c:pt idx="4003">
                  <c:v>5.8808864265927976E-2</c:v>
                </c:pt>
                <c:pt idx="4004">
                  <c:v>8.9584487534626042E-2</c:v>
                </c:pt>
                <c:pt idx="4005">
                  <c:v>7.4487534626038784E-2</c:v>
                </c:pt>
                <c:pt idx="4006">
                  <c:v>8.2299168975069253E-2</c:v>
                </c:pt>
                <c:pt idx="4007">
                  <c:v>7.1911357340720225E-2</c:v>
                </c:pt>
                <c:pt idx="4008">
                  <c:v>5.2520775623268699E-2</c:v>
                </c:pt>
                <c:pt idx="4009">
                  <c:v>5.5900277008310247E-2</c:v>
                </c:pt>
                <c:pt idx="4010">
                  <c:v>6.5789473684210523E-2</c:v>
                </c:pt>
                <c:pt idx="4011">
                  <c:v>8.404432132963989E-2</c:v>
                </c:pt>
                <c:pt idx="4012">
                  <c:v>7.0138504155124654E-2</c:v>
                </c:pt>
                <c:pt idx="4013">
                  <c:v>6.7783933518005546E-2</c:v>
                </c:pt>
                <c:pt idx="4014">
                  <c:v>7.1052631578947367E-2</c:v>
                </c:pt>
                <c:pt idx="4015">
                  <c:v>7.5263157894736837E-2</c:v>
                </c:pt>
                <c:pt idx="4016">
                  <c:v>4.5401662049861499E-2</c:v>
                </c:pt>
                <c:pt idx="4017">
                  <c:v>5.5844875346260391E-2</c:v>
                </c:pt>
                <c:pt idx="4018">
                  <c:v>6.3573407202216062E-2</c:v>
                </c:pt>
                <c:pt idx="4019">
                  <c:v>6.8227146814404435E-2</c:v>
                </c:pt>
                <c:pt idx="4020">
                  <c:v>8.6952908587257613E-2</c:v>
                </c:pt>
                <c:pt idx="4021">
                  <c:v>9.1855955678670359E-2</c:v>
                </c:pt>
                <c:pt idx="4022">
                  <c:v>7.4099722991689751E-2</c:v>
                </c:pt>
                <c:pt idx="4023">
                  <c:v>6.0692520775623267E-2</c:v>
                </c:pt>
                <c:pt idx="4024">
                  <c:v>8.4709141274238231E-2</c:v>
                </c:pt>
                <c:pt idx="4025">
                  <c:v>7.6731301939058166E-2</c:v>
                </c:pt>
                <c:pt idx="4026">
                  <c:v>9.5318559556786697E-2</c:v>
                </c:pt>
                <c:pt idx="4027">
                  <c:v>6.4265927977839338E-2</c:v>
                </c:pt>
                <c:pt idx="4028">
                  <c:v>6.0664819944598339E-2</c:v>
                </c:pt>
                <c:pt idx="4029">
                  <c:v>6.2659279778393348E-2</c:v>
                </c:pt>
                <c:pt idx="4030">
                  <c:v>8.4515235457063714E-2</c:v>
                </c:pt>
                <c:pt idx="4031">
                  <c:v>5.7783933518005537E-2</c:v>
                </c:pt>
                <c:pt idx="4032">
                  <c:v>0.10401662049861496</c:v>
                </c:pt>
                <c:pt idx="4033">
                  <c:v>9.9861495844875345E-2</c:v>
                </c:pt>
                <c:pt idx="4034">
                  <c:v>0.11121883656509696</c:v>
                </c:pt>
                <c:pt idx="4035">
                  <c:v>0.11523545706371191</c:v>
                </c:pt>
                <c:pt idx="4036">
                  <c:v>0.11315789473684211</c:v>
                </c:pt>
                <c:pt idx="4037">
                  <c:v>0.11717451523545706</c:v>
                </c:pt>
                <c:pt idx="4038">
                  <c:v>0.13227146814404434</c:v>
                </c:pt>
                <c:pt idx="4039">
                  <c:v>0.13254847645429363</c:v>
                </c:pt>
                <c:pt idx="4040">
                  <c:v>0.13324099722991689</c:v>
                </c:pt>
                <c:pt idx="4041">
                  <c:v>0.15623268698060941</c:v>
                </c:pt>
                <c:pt idx="4042">
                  <c:v>0.15789473684210525</c:v>
                </c:pt>
                <c:pt idx="4043">
                  <c:v>0.1164819944598338</c:v>
                </c:pt>
                <c:pt idx="4044">
                  <c:v>0.11246537396121883</c:v>
                </c:pt>
                <c:pt idx="4045">
                  <c:v>0.15401662049861495</c:v>
                </c:pt>
                <c:pt idx="4046">
                  <c:v>0.11551246537396122</c:v>
                </c:pt>
                <c:pt idx="4047">
                  <c:v>0.16011080332409972</c:v>
                </c:pt>
                <c:pt idx="4048">
                  <c:v>0.13850415512465375</c:v>
                </c:pt>
                <c:pt idx="4049">
                  <c:v>0.11952908587257617</c:v>
                </c:pt>
                <c:pt idx="4050">
                  <c:v>0.14238227146814406</c:v>
                </c:pt>
                <c:pt idx="4051">
                  <c:v>0.11897506925207756</c:v>
                </c:pt>
                <c:pt idx="4052">
                  <c:v>0.16481994459833796</c:v>
                </c:pt>
                <c:pt idx="4053">
                  <c:v>0.12299168975069252</c:v>
                </c:pt>
                <c:pt idx="4054">
                  <c:v>0.31412742382271469</c:v>
                </c:pt>
                <c:pt idx="4055">
                  <c:v>0.32659279778393352</c:v>
                </c:pt>
                <c:pt idx="4056">
                  <c:v>0.13351800554016621</c:v>
                </c:pt>
                <c:pt idx="4057">
                  <c:v>0.12119113573407202</c:v>
                </c:pt>
                <c:pt idx="4058">
                  <c:v>0.15512465373961218</c:v>
                </c:pt>
                <c:pt idx="4059">
                  <c:v>0.13656509695290858</c:v>
                </c:pt>
                <c:pt idx="4060">
                  <c:v>0.12368421052631579</c:v>
                </c:pt>
                <c:pt idx="4061">
                  <c:v>0.16468144044321328</c:v>
                </c:pt>
                <c:pt idx="4062">
                  <c:v>0.12714681440443212</c:v>
                </c:pt>
                <c:pt idx="4063">
                  <c:v>0.14058171745152354</c:v>
                </c:pt>
                <c:pt idx="4064">
                  <c:v>0.10138504155124654</c:v>
                </c:pt>
                <c:pt idx="4065">
                  <c:v>0.11454293628808865</c:v>
                </c:pt>
                <c:pt idx="4066">
                  <c:v>0.1299168975069252</c:v>
                </c:pt>
                <c:pt idx="4067">
                  <c:v>0.10595567867036011</c:v>
                </c:pt>
                <c:pt idx="4068">
                  <c:v>0.13518005540166206</c:v>
                </c:pt>
                <c:pt idx="4069">
                  <c:v>9.7368421052631576E-2</c:v>
                </c:pt>
                <c:pt idx="4070">
                  <c:v>0.13767313019390581</c:v>
                </c:pt>
                <c:pt idx="4071">
                  <c:v>9.9168975069252083E-2</c:v>
                </c:pt>
                <c:pt idx="4072">
                  <c:v>0.13240997229916898</c:v>
                </c:pt>
                <c:pt idx="4073">
                  <c:v>0.1077562326869806</c:v>
                </c:pt>
                <c:pt idx="4074">
                  <c:v>0.10318559556786704</c:v>
                </c:pt>
                <c:pt idx="4075">
                  <c:v>0.11689750692520776</c:v>
                </c:pt>
                <c:pt idx="4076">
                  <c:v>0.12049861495844875</c:v>
                </c:pt>
                <c:pt idx="4077">
                  <c:v>0.11094182825484765</c:v>
                </c:pt>
                <c:pt idx="4078">
                  <c:v>0.10637119113573407</c:v>
                </c:pt>
                <c:pt idx="4079">
                  <c:v>0.14155124653739612</c:v>
                </c:pt>
                <c:pt idx="4080">
                  <c:v>0.13628808864265929</c:v>
                </c:pt>
                <c:pt idx="4081">
                  <c:v>0.10955678670360111</c:v>
                </c:pt>
                <c:pt idx="4082">
                  <c:v>0.11675900277008311</c:v>
                </c:pt>
                <c:pt idx="4083">
                  <c:v>0.10512465373961219</c:v>
                </c:pt>
                <c:pt idx="4084">
                  <c:v>9.3628808864265931E-2</c:v>
                </c:pt>
                <c:pt idx="4085">
                  <c:v>9.8060941828254852E-2</c:v>
                </c:pt>
                <c:pt idx="4086">
                  <c:v>8.3102493074792241E-2</c:v>
                </c:pt>
                <c:pt idx="4087">
                  <c:v>0.10581717451523545</c:v>
                </c:pt>
                <c:pt idx="4088">
                  <c:v>9.141274238227147E-2</c:v>
                </c:pt>
                <c:pt idx="4089">
                  <c:v>8.6980609418282548E-2</c:v>
                </c:pt>
                <c:pt idx="4090">
                  <c:v>0.11842105263157894</c:v>
                </c:pt>
                <c:pt idx="4091">
                  <c:v>0.10941828254847645</c:v>
                </c:pt>
                <c:pt idx="4092">
                  <c:v>9.6675900277008314E-2</c:v>
                </c:pt>
                <c:pt idx="4093">
                  <c:v>8.6149584487534625E-2</c:v>
                </c:pt>
                <c:pt idx="4094">
                  <c:v>0.10110803324099724</c:v>
                </c:pt>
                <c:pt idx="4095">
                  <c:v>0.11038781163434903</c:v>
                </c:pt>
                <c:pt idx="4096">
                  <c:v>0.12202216066481994</c:v>
                </c:pt>
                <c:pt idx="4097">
                  <c:v>0.12036011080332409</c:v>
                </c:pt>
                <c:pt idx="4098">
                  <c:v>9.4459833795013853E-2</c:v>
                </c:pt>
                <c:pt idx="4099">
                  <c:v>0.10595567867036011</c:v>
                </c:pt>
                <c:pt idx="4100">
                  <c:v>9.0027700831024932E-2</c:v>
                </c:pt>
                <c:pt idx="4101">
                  <c:v>9.7368421052631576E-2</c:v>
                </c:pt>
                <c:pt idx="4102">
                  <c:v>9.0166204986149578E-2</c:v>
                </c:pt>
                <c:pt idx="4103">
                  <c:v>8.5734072022160671E-2</c:v>
                </c:pt>
                <c:pt idx="4104">
                  <c:v>6.9529085872576182E-4</c:v>
                </c:pt>
                <c:pt idx="4105">
                  <c:v>1.2437673130193906E-3</c:v>
                </c:pt>
                <c:pt idx="4106">
                  <c:v>5.5941828254847642E-2</c:v>
                </c:pt>
                <c:pt idx="4107">
                  <c:v>5.3725761772853188E-2</c:v>
                </c:pt>
                <c:pt idx="4108">
                  <c:v>6.3421052631578947E-2</c:v>
                </c:pt>
                <c:pt idx="4109">
                  <c:v>6.1204986149584487E-2</c:v>
                </c:pt>
                <c:pt idx="4110">
                  <c:v>5.5941828254847642E-2</c:v>
                </c:pt>
                <c:pt idx="4111">
                  <c:v>5.3725761772853188E-2</c:v>
                </c:pt>
                <c:pt idx="4112">
                  <c:v>8.6565096952908593E-2</c:v>
                </c:pt>
                <c:pt idx="4113">
                  <c:v>8.8088642659279778E-2</c:v>
                </c:pt>
                <c:pt idx="4114">
                  <c:v>8.6426592797783933E-2</c:v>
                </c:pt>
                <c:pt idx="4115">
                  <c:v>8.1578947368421056E-2</c:v>
                </c:pt>
                <c:pt idx="4116">
                  <c:v>8.088642659279778E-2</c:v>
                </c:pt>
                <c:pt idx="4117">
                  <c:v>8.7119113573407209E-2</c:v>
                </c:pt>
                <c:pt idx="4118">
                  <c:v>8.7119113573407209E-2</c:v>
                </c:pt>
                <c:pt idx="4119">
                  <c:v>8.8504155124653733E-2</c:v>
                </c:pt>
                <c:pt idx="4120">
                  <c:v>8.878116343490304E-2</c:v>
                </c:pt>
                <c:pt idx="4121">
                  <c:v>8.2825484764542934E-2</c:v>
                </c:pt>
                <c:pt idx="4122">
                  <c:v>8.1578947368421056E-2</c:v>
                </c:pt>
                <c:pt idx="4123">
                  <c:v>8.3795013850415517E-2</c:v>
                </c:pt>
                <c:pt idx="4124">
                  <c:v>8.3795013850415517E-2</c:v>
                </c:pt>
                <c:pt idx="4125">
                  <c:v>9.0720221606648194E-2</c:v>
                </c:pt>
                <c:pt idx="4126">
                  <c:v>8.5041551246537395E-2</c:v>
                </c:pt>
                <c:pt idx="4127">
                  <c:v>8.6011080332409978E-2</c:v>
                </c:pt>
                <c:pt idx="4128">
                  <c:v>0.12451523545706371</c:v>
                </c:pt>
                <c:pt idx="4129">
                  <c:v>0.14653739612188366</c:v>
                </c:pt>
                <c:pt idx="4130">
                  <c:v>0.11731301939058172</c:v>
                </c:pt>
                <c:pt idx="4131">
                  <c:v>9.833795013850416E-2</c:v>
                </c:pt>
                <c:pt idx="4132">
                  <c:v>9.4321329639889193E-2</c:v>
                </c:pt>
                <c:pt idx="4133">
                  <c:v>0.10290858725761773</c:v>
                </c:pt>
                <c:pt idx="4134">
                  <c:v>0.13448753462603877</c:v>
                </c:pt>
                <c:pt idx="4135">
                  <c:v>0.10637119113573407</c:v>
                </c:pt>
                <c:pt idx="4136">
                  <c:v>0.11454293628808865</c:v>
                </c:pt>
                <c:pt idx="4137">
                  <c:v>8.6565096952908593E-2</c:v>
                </c:pt>
                <c:pt idx="4138">
                  <c:v>9.4321329639889193E-2</c:v>
                </c:pt>
                <c:pt idx="4139">
                  <c:v>0.11509695290858726</c:v>
                </c:pt>
                <c:pt idx="4140">
                  <c:v>9.6952908587257622E-2</c:v>
                </c:pt>
                <c:pt idx="4141">
                  <c:v>8.9889196675900271E-2</c:v>
                </c:pt>
                <c:pt idx="4142">
                  <c:v>9.3213296398891962E-2</c:v>
                </c:pt>
                <c:pt idx="4143">
                  <c:v>9.4736842105263161E-2</c:v>
                </c:pt>
                <c:pt idx="4144">
                  <c:v>9.1135734072022162E-2</c:v>
                </c:pt>
                <c:pt idx="4145">
                  <c:v>8.7811634349030471E-2</c:v>
                </c:pt>
                <c:pt idx="4146">
                  <c:v>8.6565096952908593E-2</c:v>
                </c:pt>
                <c:pt idx="4147">
                  <c:v>8.9335180055401656E-2</c:v>
                </c:pt>
                <c:pt idx="4148">
                  <c:v>0.11592797783933519</c:v>
                </c:pt>
                <c:pt idx="4149">
                  <c:v>9.349030470914127E-2</c:v>
                </c:pt>
                <c:pt idx="4150">
                  <c:v>0.10166204986149585</c:v>
                </c:pt>
                <c:pt idx="4151">
                  <c:v>9.6952908587257622E-2</c:v>
                </c:pt>
                <c:pt idx="4152">
                  <c:v>9.3905817174515238E-2</c:v>
                </c:pt>
                <c:pt idx="4153">
                  <c:v>0.11606648199445983</c:v>
                </c:pt>
                <c:pt idx="4154">
                  <c:v>9.5983379501385038E-2</c:v>
                </c:pt>
                <c:pt idx="4155">
                  <c:v>3.4168975069252081E-2</c:v>
                </c:pt>
                <c:pt idx="4156">
                  <c:v>3.538781163434903E-2</c:v>
                </c:pt>
                <c:pt idx="4157">
                  <c:v>4.5498614958448751E-2</c:v>
                </c:pt>
                <c:pt idx="4158">
                  <c:v>4.9445983379501388E-2</c:v>
                </c:pt>
                <c:pt idx="4159">
                  <c:v>3.7880886426592798E-2</c:v>
                </c:pt>
                <c:pt idx="4160">
                  <c:v>4.1495844875346258E-2</c:v>
                </c:pt>
                <c:pt idx="4161">
                  <c:v>5.0637119113573409E-2</c:v>
                </c:pt>
                <c:pt idx="4162">
                  <c:v>7.8144044321329639E-2</c:v>
                </c:pt>
                <c:pt idx="4163">
                  <c:v>6.8573407202216066E-2</c:v>
                </c:pt>
                <c:pt idx="4164">
                  <c:v>5.8448753462603878E-2</c:v>
                </c:pt>
                <c:pt idx="4165">
                  <c:v>6.9141274238227149E-2</c:v>
                </c:pt>
                <c:pt idx="4166">
                  <c:v>4.6440443213296399E-2</c:v>
                </c:pt>
                <c:pt idx="4167">
                  <c:v>5.0664819944598337E-2</c:v>
                </c:pt>
                <c:pt idx="4168">
                  <c:v>5.8448753462603878E-2</c:v>
                </c:pt>
                <c:pt idx="4169">
                  <c:v>7.3628808864265927E-2</c:v>
                </c:pt>
                <c:pt idx="4170">
                  <c:v>4.7853185595567865E-2</c:v>
                </c:pt>
                <c:pt idx="4171">
                  <c:v>6.1440443213296399E-2</c:v>
                </c:pt>
                <c:pt idx="4172">
                  <c:v>7.4681440443213301E-2</c:v>
                </c:pt>
                <c:pt idx="4173">
                  <c:v>6.2908587257617735E-2</c:v>
                </c:pt>
                <c:pt idx="4174">
                  <c:v>5.6011080332409972E-2</c:v>
                </c:pt>
                <c:pt idx="4175">
                  <c:v>8.3933518005540164E-2</c:v>
                </c:pt>
                <c:pt idx="4176">
                  <c:v>5.1218836565096952E-2</c:v>
                </c:pt>
                <c:pt idx="4177">
                  <c:v>5.3088642659279775E-2</c:v>
                </c:pt>
                <c:pt idx="4178">
                  <c:v>7.4958448753462609E-2</c:v>
                </c:pt>
                <c:pt idx="4179">
                  <c:v>6.1163434903047091E-2</c:v>
                </c:pt>
                <c:pt idx="4180">
                  <c:v>7.3351800554016619E-2</c:v>
                </c:pt>
                <c:pt idx="4181">
                  <c:v>6.2631578947368427E-2</c:v>
                </c:pt>
                <c:pt idx="4182">
                  <c:v>8.2742382271468143E-2</c:v>
                </c:pt>
                <c:pt idx="4183">
                  <c:v>5.3393351800554018E-2</c:v>
                </c:pt>
                <c:pt idx="4184">
                  <c:v>0.10914127423822714</c:v>
                </c:pt>
                <c:pt idx="4185">
                  <c:v>0.14556786703601107</c:v>
                </c:pt>
                <c:pt idx="4186">
                  <c:v>0.11606648199445983</c:v>
                </c:pt>
                <c:pt idx="4187">
                  <c:v>7.5650969529085871E-2</c:v>
                </c:pt>
                <c:pt idx="4188">
                  <c:v>6.9002770083102488E-2</c:v>
                </c:pt>
                <c:pt idx="4189">
                  <c:v>8.2423822714681447E-2</c:v>
                </c:pt>
                <c:pt idx="4190">
                  <c:v>7.2714681440443213E-2</c:v>
                </c:pt>
                <c:pt idx="4191">
                  <c:v>9.8642659279778389E-2</c:v>
                </c:pt>
                <c:pt idx="4192">
                  <c:v>5.4290858725761774E-2</c:v>
                </c:pt>
                <c:pt idx="4193">
                  <c:v>6.093905817174515E-2</c:v>
                </c:pt>
                <c:pt idx="4194">
                  <c:v>5.4290858725761774E-2</c:v>
                </c:pt>
                <c:pt idx="4195">
                  <c:v>6.093905817174515E-2</c:v>
                </c:pt>
                <c:pt idx="4196">
                  <c:v>5.5121883656509697E-2</c:v>
                </c:pt>
                <c:pt idx="4197">
                  <c:v>6.1770083102493073E-2</c:v>
                </c:pt>
                <c:pt idx="4198">
                  <c:v>7.5761772853185597E-2</c:v>
                </c:pt>
                <c:pt idx="4199">
                  <c:v>8.351800554016621E-2</c:v>
                </c:pt>
                <c:pt idx="4200">
                  <c:v>6.7451523545706368E-2</c:v>
                </c:pt>
                <c:pt idx="4201">
                  <c:v>8.351800554016621E-2</c:v>
                </c:pt>
                <c:pt idx="4202">
                  <c:v>9.0304709141274239E-2</c:v>
                </c:pt>
                <c:pt idx="4203">
                  <c:v>7.5623268698060936E-2</c:v>
                </c:pt>
                <c:pt idx="4204">
                  <c:v>8.6980609418282548E-2</c:v>
                </c:pt>
                <c:pt idx="4205">
                  <c:v>6.980609418282549E-2</c:v>
                </c:pt>
                <c:pt idx="4206">
                  <c:v>7.188365650969529E-2</c:v>
                </c:pt>
                <c:pt idx="4207">
                  <c:v>6.8559556786703599E-2</c:v>
                </c:pt>
                <c:pt idx="4208">
                  <c:v>9.0304709141274239E-2</c:v>
                </c:pt>
                <c:pt idx="4209">
                  <c:v>8.6980609418282548E-2</c:v>
                </c:pt>
                <c:pt idx="4210">
                  <c:v>7.6177285318559551E-2</c:v>
                </c:pt>
                <c:pt idx="4211">
                  <c:v>6.9113573407202214E-2</c:v>
                </c:pt>
                <c:pt idx="4212">
                  <c:v>9.1274238227146809E-2</c:v>
                </c:pt>
                <c:pt idx="4213">
                  <c:v>7.2437673130193905E-2</c:v>
                </c:pt>
                <c:pt idx="4214">
                  <c:v>7.7285318559556782E-2</c:v>
                </c:pt>
                <c:pt idx="4215">
                  <c:v>8.7950138504155131E-2</c:v>
                </c:pt>
                <c:pt idx="4216">
                  <c:v>9.1966759002770085E-2</c:v>
                </c:pt>
                <c:pt idx="4217">
                  <c:v>0.1257617728531856</c:v>
                </c:pt>
                <c:pt idx="4218">
                  <c:v>0.1371191135734072</c:v>
                </c:pt>
                <c:pt idx="4219">
                  <c:v>9.9722991689750698E-2</c:v>
                </c:pt>
                <c:pt idx="4220">
                  <c:v>0.10664819944598337</c:v>
                </c:pt>
                <c:pt idx="4221">
                  <c:v>0.10872576177285319</c:v>
                </c:pt>
                <c:pt idx="4222">
                  <c:v>0.1018005540166205</c:v>
                </c:pt>
                <c:pt idx="4223">
                  <c:v>0.14362880886426593</c:v>
                </c:pt>
                <c:pt idx="4224">
                  <c:v>0.21024930747922438</c:v>
                </c:pt>
                <c:pt idx="4225">
                  <c:v>0.18781163434903048</c:v>
                </c:pt>
                <c:pt idx="4226">
                  <c:v>0.20512465373961219</c:v>
                </c:pt>
                <c:pt idx="4227">
                  <c:v>0.19002770083102494</c:v>
                </c:pt>
                <c:pt idx="4228">
                  <c:v>0.21204986149584487</c:v>
                </c:pt>
                <c:pt idx="4229">
                  <c:v>0.20831024930747921</c:v>
                </c:pt>
                <c:pt idx="4230">
                  <c:v>0.21523545706371192</c:v>
                </c:pt>
                <c:pt idx="4231">
                  <c:v>0.19279778393351801</c:v>
                </c:pt>
                <c:pt idx="4232">
                  <c:v>0.16897506925207756</c:v>
                </c:pt>
                <c:pt idx="4233">
                  <c:v>0.17326869806094183</c:v>
                </c:pt>
                <c:pt idx="4234">
                  <c:v>0.23988919667590028</c:v>
                </c:pt>
                <c:pt idx="4235">
                  <c:v>0.24362880886426594</c:v>
                </c:pt>
                <c:pt idx="4236">
                  <c:v>0.17506925207756233</c:v>
                </c:pt>
                <c:pt idx="4237">
                  <c:v>0.1706371191135734</c:v>
                </c:pt>
                <c:pt idx="4238">
                  <c:v>0.24362880886426594</c:v>
                </c:pt>
                <c:pt idx="4239">
                  <c:v>0.1706371191135734</c:v>
                </c:pt>
                <c:pt idx="4240">
                  <c:v>0.17506925207756233</c:v>
                </c:pt>
                <c:pt idx="4241">
                  <c:v>8.1163434903047088E-2</c:v>
                </c:pt>
                <c:pt idx="4242">
                  <c:v>8.670360110803324E-2</c:v>
                </c:pt>
                <c:pt idx="4243">
                  <c:v>0.12825484764542935</c:v>
                </c:pt>
                <c:pt idx="4244">
                  <c:v>0.1318005540166205</c:v>
                </c:pt>
                <c:pt idx="4245">
                  <c:v>8.4487534626038779E-2</c:v>
                </c:pt>
                <c:pt idx="4246">
                  <c:v>9.0027700831024932E-2</c:v>
                </c:pt>
                <c:pt idx="4247">
                  <c:v>0.13268698060941828</c:v>
                </c:pt>
                <c:pt idx="4248">
                  <c:v>8.5457063711911363E-2</c:v>
                </c:pt>
                <c:pt idx="4249">
                  <c:v>9.0997229916897501E-2</c:v>
                </c:pt>
                <c:pt idx="4250">
                  <c:v>0.10235457063711911</c:v>
                </c:pt>
                <c:pt idx="4251">
                  <c:v>0.10789473684210527</c:v>
                </c:pt>
                <c:pt idx="4252">
                  <c:v>0.10290858725761773</c:v>
                </c:pt>
                <c:pt idx="4253">
                  <c:v>0.10844875346260388</c:v>
                </c:pt>
                <c:pt idx="4254">
                  <c:v>0.17479224376731303</c:v>
                </c:pt>
                <c:pt idx="4255">
                  <c:v>0.18739612188365651</c:v>
                </c:pt>
                <c:pt idx="4256">
                  <c:v>0.17340720221606648</c:v>
                </c:pt>
                <c:pt idx="4257">
                  <c:v>0.13601108033240997</c:v>
                </c:pt>
                <c:pt idx="4258">
                  <c:v>0.13988919667590027</c:v>
                </c:pt>
                <c:pt idx="4259">
                  <c:v>0.14293628808864267</c:v>
                </c:pt>
                <c:pt idx="4260">
                  <c:v>0.1763157894736842</c:v>
                </c:pt>
                <c:pt idx="4261">
                  <c:v>0.13850415512465375</c:v>
                </c:pt>
                <c:pt idx="4262">
                  <c:v>0.14542936288088643</c:v>
                </c:pt>
                <c:pt idx="4263">
                  <c:v>6.475069252077563E-2</c:v>
                </c:pt>
                <c:pt idx="4264">
                  <c:v>6.475069252077563E-2</c:v>
                </c:pt>
                <c:pt idx="4265">
                  <c:v>6.1772853185595569E-2</c:v>
                </c:pt>
                <c:pt idx="4266">
                  <c:v>6.1772853185595569E-2</c:v>
                </c:pt>
                <c:pt idx="4267">
                  <c:v>6.1772853185595569E-2</c:v>
                </c:pt>
                <c:pt idx="4268">
                  <c:v>6.475069252077563E-2</c:v>
                </c:pt>
                <c:pt idx="4269">
                  <c:v>6.3074792243767316E-2</c:v>
                </c:pt>
                <c:pt idx="4270">
                  <c:v>6.3074792243767316E-2</c:v>
                </c:pt>
                <c:pt idx="4271">
                  <c:v>6.61218836565097E-2</c:v>
                </c:pt>
                <c:pt idx="4272">
                  <c:v>6.61218836565097E-2</c:v>
                </c:pt>
                <c:pt idx="4273">
                  <c:v>6.89612188365651E-2</c:v>
                </c:pt>
                <c:pt idx="4274">
                  <c:v>6.5914127423822716E-2</c:v>
                </c:pt>
                <c:pt idx="4275">
                  <c:v>6.8407202216066484E-2</c:v>
                </c:pt>
                <c:pt idx="4276">
                  <c:v>6.3282548476454287E-2</c:v>
                </c:pt>
                <c:pt idx="4277">
                  <c:v>6.89612188365651E-2</c:v>
                </c:pt>
                <c:pt idx="4278">
                  <c:v>6.5914127423822716E-2</c:v>
                </c:pt>
                <c:pt idx="4279">
                  <c:v>7.1454293628808868E-2</c:v>
                </c:pt>
                <c:pt idx="4280">
                  <c:v>6.3282548476454287E-2</c:v>
                </c:pt>
                <c:pt idx="4281">
                  <c:v>7.1454293628808868E-2</c:v>
                </c:pt>
                <c:pt idx="4282">
                  <c:v>6.8407202216066484E-2</c:v>
                </c:pt>
                <c:pt idx="4283">
                  <c:v>6.023545706371191E-2</c:v>
                </c:pt>
                <c:pt idx="4284">
                  <c:v>6.023545706371191E-2</c:v>
                </c:pt>
                <c:pt idx="4285">
                  <c:v>9.7202216066481995E-2</c:v>
                </c:pt>
                <c:pt idx="4286">
                  <c:v>0.10274238227146815</c:v>
                </c:pt>
                <c:pt idx="4287">
                  <c:v>0.10135734072022161</c:v>
                </c:pt>
                <c:pt idx="4288">
                  <c:v>0.1024376731301939</c:v>
                </c:pt>
                <c:pt idx="4289">
                  <c:v>0.10382271468144044</c:v>
                </c:pt>
                <c:pt idx="4290">
                  <c:v>9.828254847645429E-2</c:v>
                </c:pt>
                <c:pt idx="4291">
                  <c:v>9.944598337950139E-2</c:v>
                </c:pt>
                <c:pt idx="4292">
                  <c:v>0.10498614958448753</c:v>
                </c:pt>
                <c:pt idx="4293">
                  <c:v>0.10360110803324099</c:v>
                </c:pt>
                <c:pt idx="4294">
                  <c:v>0.25443213296398892</c:v>
                </c:pt>
                <c:pt idx="4295">
                  <c:v>0.18476454293628808</c:v>
                </c:pt>
                <c:pt idx="4296">
                  <c:v>6.9113573407202214E-2</c:v>
                </c:pt>
                <c:pt idx="4297">
                  <c:v>8.5567867036011075E-2</c:v>
                </c:pt>
                <c:pt idx="4298">
                  <c:v>7.9030470914127418E-2</c:v>
                </c:pt>
                <c:pt idx="4299">
                  <c:v>6.606648199445983E-2</c:v>
                </c:pt>
                <c:pt idx="4300">
                  <c:v>7.5983379501385048E-2</c:v>
                </c:pt>
                <c:pt idx="4301">
                  <c:v>7.556786703601108E-2</c:v>
                </c:pt>
                <c:pt idx="4302">
                  <c:v>8.4875346260387813E-2</c:v>
                </c:pt>
                <c:pt idx="4303">
                  <c:v>6.3116343490304705E-2</c:v>
                </c:pt>
                <c:pt idx="4304">
                  <c:v>7.4473684210526317E-2</c:v>
                </c:pt>
                <c:pt idx="4305">
                  <c:v>6.7257617728531852E-2</c:v>
                </c:pt>
                <c:pt idx="4306">
                  <c:v>6.6163434903047089E-2</c:v>
                </c:pt>
                <c:pt idx="4307">
                  <c:v>7.8614958448753464E-2</c:v>
                </c:pt>
                <c:pt idx="4308">
                  <c:v>7.7229916897506926E-2</c:v>
                </c:pt>
                <c:pt idx="4309">
                  <c:v>7.0304709141274235E-2</c:v>
                </c:pt>
                <c:pt idx="4310">
                  <c:v>8.0277008310249309E-2</c:v>
                </c:pt>
                <c:pt idx="4311">
                  <c:v>7.1966759002770081E-2</c:v>
                </c:pt>
                <c:pt idx="4312">
                  <c:v>7.6135734072022163E-2</c:v>
                </c:pt>
                <c:pt idx="4313">
                  <c:v>8.1828254847645429E-2</c:v>
                </c:pt>
                <c:pt idx="4314">
                  <c:v>6.4778393351800551E-2</c:v>
                </c:pt>
                <c:pt idx="4315">
                  <c:v>7.7686980609418282E-2</c:v>
                </c:pt>
                <c:pt idx="4316">
                  <c:v>6.8919667590027697E-2</c:v>
                </c:pt>
                <c:pt idx="4317">
                  <c:v>8.0734072022160666E-2</c:v>
                </c:pt>
                <c:pt idx="4318">
                  <c:v>7.1426592797783933E-2</c:v>
                </c:pt>
                <c:pt idx="4319">
                  <c:v>6.7825484764542934E-2</c:v>
                </c:pt>
                <c:pt idx="4320">
                  <c:v>7.3088642659279779E-2</c:v>
                </c:pt>
                <c:pt idx="4321">
                  <c:v>7.9279778393351805E-2</c:v>
                </c:pt>
                <c:pt idx="4322">
                  <c:v>6.6745152354570639E-2</c:v>
                </c:pt>
                <c:pt idx="4323">
                  <c:v>6.5360110803324101E-2</c:v>
                </c:pt>
                <c:pt idx="4324">
                  <c:v>7.5138504155124658E-2</c:v>
                </c:pt>
                <c:pt idx="4325">
                  <c:v>8.094182825484765E-2</c:v>
                </c:pt>
                <c:pt idx="4326">
                  <c:v>6.9501385041551247E-2</c:v>
                </c:pt>
                <c:pt idx="4327">
                  <c:v>7.0886426592797785E-2</c:v>
                </c:pt>
                <c:pt idx="4328">
                  <c:v>8.2077562326869802E-2</c:v>
                </c:pt>
                <c:pt idx="4329">
                  <c:v>6.3698060941828255E-2</c:v>
                </c:pt>
                <c:pt idx="4330">
                  <c:v>7.7936288088642655E-2</c:v>
                </c:pt>
                <c:pt idx="4331">
                  <c:v>8.0983379501385039E-2</c:v>
                </c:pt>
                <c:pt idx="4332">
                  <c:v>8.5124653739612186E-2</c:v>
                </c:pt>
                <c:pt idx="4333">
                  <c:v>7.6800554016620504E-2</c:v>
                </c:pt>
                <c:pt idx="4334">
                  <c:v>7.2091412742382274E-2</c:v>
                </c:pt>
                <c:pt idx="4335">
                  <c:v>6.7839335180055402E-2</c:v>
                </c:pt>
                <c:pt idx="4336">
                  <c:v>7.7894736842105267E-2</c:v>
                </c:pt>
                <c:pt idx="4337">
                  <c:v>7.375346260387812E-2</c:v>
                </c:pt>
                <c:pt idx="4338">
                  <c:v>6.8407202216066484E-2</c:v>
                </c:pt>
                <c:pt idx="4339">
                  <c:v>7.6232686980609421E-2</c:v>
                </c:pt>
                <c:pt idx="4340">
                  <c:v>7.2548476454293631E-2</c:v>
                </c:pt>
                <c:pt idx="4341">
                  <c:v>9.1952908587257617E-2</c:v>
                </c:pt>
                <c:pt idx="4342">
                  <c:v>6.5360110803324101E-2</c:v>
                </c:pt>
                <c:pt idx="4343">
                  <c:v>7.2008310249307483E-2</c:v>
                </c:pt>
                <c:pt idx="4344">
                  <c:v>8.8905817174515234E-2</c:v>
                </c:pt>
                <c:pt idx="4345">
                  <c:v>6.6745152354570639E-2</c:v>
                </c:pt>
                <c:pt idx="4346">
                  <c:v>6.8407202216066484E-2</c:v>
                </c:pt>
                <c:pt idx="4347">
                  <c:v>8.3074792243767306E-2</c:v>
                </c:pt>
                <c:pt idx="4348">
                  <c:v>8.0027700831024937E-2</c:v>
                </c:pt>
                <c:pt idx="4349">
                  <c:v>6.3698060941828255E-2</c:v>
                </c:pt>
                <c:pt idx="4350">
                  <c:v>7.5055401662049867E-2</c:v>
                </c:pt>
                <c:pt idx="4351">
                  <c:v>0.10274238227146815</c:v>
                </c:pt>
                <c:pt idx="4352">
                  <c:v>9.5831024930747924E-2</c:v>
                </c:pt>
                <c:pt idx="4353">
                  <c:v>9.6260387811634346E-2</c:v>
                </c:pt>
                <c:pt idx="4354">
                  <c:v>0.10247922437673131</c:v>
                </c:pt>
                <c:pt idx="4355">
                  <c:v>9.3213296398891962E-2</c:v>
                </c:pt>
                <c:pt idx="4356">
                  <c:v>9.9432132963988923E-2</c:v>
                </c:pt>
                <c:pt idx="4357">
                  <c:v>9.6274238227146813E-2</c:v>
                </c:pt>
                <c:pt idx="4358">
                  <c:v>9.322714681440443E-2</c:v>
                </c:pt>
                <c:pt idx="4359">
                  <c:v>0.10353185595567867</c:v>
                </c:pt>
                <c:pt idx="4360">
                  <c:v>0.10657894736842105</c:v>
                </c:pt>
                <c:pt idx="4361">
                  <c:v>5.6772853185595565E-2</c:v>
                </c:pt>
                <c:pt idx="4362">
                  <c:v>5.3725761772853188E-2</c:v>
                </c:pt>
                <c:pt idx="4363">
                  <c:v>7.5747922437673129E-2</c:v>
                </c:pt>
                <c:pt idx="4364">
                  <c:v>6.9238227146814407E-2</c:v>
                </c:pt>
                <c:pt idx="4365">
                  <c:v>6.3698060941828255E-2</c:v>
                </c:pt>
                <c:pt idx="4366">
                  <c:v>6.9321329639889198E-2</c:v>
                </c:pt>
                <c:pt idx="4367">
                  <c:v>7.5858725761772855E-2</c:v>
                </c:pt>
                <c:pt idx="4368">
                  <c:v>5.7409972299168978E-2</c:v>
                </c:pt>
                <c:pt idx="4369">
                  <c:v>5.4362880886426594E-2</c:v>
                </c:pt>
                <c:pt idx="4370">
                  <c:v>5.7285318559556785E-2</c:v>
                </c:pt>
                <c:pt idx="4371">
                  <c:v>6.9335180055401666E-2</c:v>
                </c:pt>
                <c:pt idx="4372">
                  <c:v>5.4238227146814408E-2</c:v>
                </c:pt>
                <c:pt idx="4373">
                  <c:v>7.7479224376731298E-2</c:v>
                </c:pt>
                <c:pt idx="4374">
                  <c:v>4.7908587257617728E-2</c:v>
                </c:pt>
                <c:pt idx="4375">
                  <c:v>5.344875346260388E-2</c:v>
                </c:pt>
                <c:pt idx="4376">
                  <c:v>4.4307479224376729E-2</c:v>
                </c:pt>
                <c:pt idx="4377">
                  <c:v>7.3116343490304714E-2</c:v>
                </c:pt>
                <c:pt idx="4378">
                  <c:v>6.3421052631578947E-2</c:v>
                </c:pt>
                <c:pt idx="4379">
                  <c:v>5.2617728531855958E-2</c:v>
                </c:pt>
                <c:pt idx="4380">
                  <c:v>7.0346260387811638E-2</c:v>
                </c:pt>
                <c:pt idx="4381">
                  <c:v>5.6357340720221603E-2</c:v>
                </c:pt>
                <c:pt idx="4382">
                  <c:v>6.6191135734072024E-2</c:v>
                </c:pt>
                <c:pt idx="4383">
                  <c:v>5.6495844875346257E-2</c:v>
                </c:pt>
                <c:pt idx="4384">
                  <c:v>5.0955678670360112E-2</c:v>
                </c:pt>
                <c:pt idx="4385">
                  <c:v>5.1731301939058172E-2</c:v>
                </c:pt>
                <c:pt idx="4386">
                  <c:v>7.0429362880886429E-2</c:v>
                </c:pt>
                <c:pt idx="4387">
                  <c:v>4.8739612188365651E-2</c:v>
                </c:pt>
                <c:pt idx="4388">
                  <c:v>5.713296398891967E-2</c:v>
                </c:pt>
                <c:pt idx="4389">
                  <c:v>4.5692520775623267E-2</c:v>
                </c:pt>
                <c:pt idx="4390">
                  <c:v>6.4335180055401661E-2</c:v>
                </c:pt>
                <c:pt idx="4391">
                  <c:v>5.0346260387811634E-2</c:v>
                </c:pt>
                <c:pt idx="4392">
                  <c:v>4.8684210526315788E-2</c:v>
                </c:pt>
                <c:pt idx="4393">
                  <c:v>5.3393351800554018E-2</c:v>
                </c:pt>
                <c:pt idx="4394">
                  <c:v>5.2617728531855958E-2</c:v>
                </c:pt>
                <c:pt idx="4395">
                  <c:v>5.732686980609418E-2</c:v>
                </c:pt>
                <c:pt idx="4396">
                  <c:v>5.4279778393351803E-2</c:v>
                </c:pt>
                <c:pt idx="4397">
                  <c:v>4.9570637119113574E-2</c:v>
                </c:pt>
                <c:pt idx="4398">
                  <c:v>5.8005540166204989E-2</c:v>
                </c:pt>
                <c:pt idx="4399">
                  <c:v>5.4542936288088643E-2</c:v>
                </c:pt>
                <c:pt idx="4400">
                  <c:v>4.1745152354570637E-2</c:v>
                </c:pt>
                <c:pt idx="4401">
                  <c:v>5.3296398891966759E-2</c:v>
                </c:pt>
                <c:pt idx="4402">
                  <c:v>5.8005540166204989E-2</c:v>
                </c:pt>
                <c:pt idx="4403">
                  <c:v>5.4542936288088643E-2</c:v>
                </c:pt>
                <c:pt idx="4404">
                  <c:v>4.678670360110803E-2</c:v>
                </c:pt>
                <c:pt idx="4405">
                  <c:v>4.1745152354570637E-2</c:v>
                </c:pt>
                <c:pt idx="4406">
                  <c:v>5.9639889196675899E-2</c:v>
                </c:pt>
                <c:pt idx="4407">
                  <c:v>5.6177285318559554E-2</c:v>
                </c:pt>
                <c:pt idx="4408">
                  <c:v>5.9639889196675899E-2</c:v>
                </c:pt>
                <c:pt idx="4409">
                  <c:v>5.493074792243767E-2</c:v>
                </c:pt>
                <c:pt idx="4410">
                  <c:v>4.8628808864265925E-2</c:v>
                </c:pt>
                <c:pt idx="4411">
                  <c:v>5.6177285318559554E-2</c:v>
                </c:pt>
                <c:pt idx="4412">
                  <c:v>6.0249307479224377E-2</c:v>
                </c:pt>
                <c:pt idx="4413">
                  <c:v>5.6786703601108032E-2</c:v>
                </c:pt>
                <c:pt idx="4414">
                  <c:v>5.0110803324099722E-2</c:v>
                </c:pt>
                <c:pt idx="4415">
                  <c:v>8.0318559556786698E-2</c:v>
                </c:pt>
                <c:pt idx="4416">
                  <c:v>7.0346260387811638E-2</c:v>
                </c:pt>
                <c:pt idx="4417">
                  <c:v>5.4833795013850418E-2</c:v>
                </c:pt>
                <c:pt idx="4418">
                  <c:v>6.1620498614958448E-2</c:v>
                </c:pt>
                <c:pt idx="4419">
                  <c:v>7.3116343490304714E-2</c:v>
                </c:pt>
                <c:pt idx="4420">
                  <c:v>6.4390581717451517E-2</c:v>
                </c:pt>
                <c:pt idx="4421">
                  <c:v>6.3975069252077563E-2</c:v>
                </c:pt>
                <c:pt idx="4422">
                  <c:v>5.7049861495844872E-2</c:v>
                </c:pt>
                <c:pt idx="4423">
                  <c:v>7.2839335180055406E-2</c:v>
                </c:pt>
                <c:pt idx="4424">
                  <c:v>8.1703601108033236E-2</c:v>
                </c:pt>
                <c:pt idx="4425">
                  <c:v>6.7022160664819946E-2</c:v>
                </c:pt>
                <c:pt idx="4426">
                  <c:v>7.588642659279779E-2</c:v>
                </c:pt>
                <c:pt idx="4427">
                  <c:v>7.588642659279779E-2</c:v>
                </c:pt>
                <c:pt idx="4428">
                  <c:v>6.8407202216066484E-2</c:v>
                </c:pt>
                <c:pt idx="4429">
                  <c:v>8.4196675900277004E-2</c:v>
                </c:pt>
                <c:pt idx="4430">
                  <c:v>6.0927977839335179E-2</c:v>
                </c:pt>
                <c:pt idx="4431">
                  <c:v>6.185595567867036E-2</c:v>
                </c:pt>
                <c:pt idx="4432">
                  <c:v>7.0166204986149588E-2</c:v>
                </c:pt>
                <c:pt idx="4433">
                  <c:v>5.3545706371191139E-2</c:v>
                </c:pt>
                <c:pt idx="4434">
                  <c:v>7.42797783933518E-2</c:v>
                </c:pt>
                <c:pt idx="4435">
                  <c:v>6.2977839335180058E-2</c:v>
                </c:pt>
                <c:pt idx="4436">
                  <c:v>5.4889196675900274E-2</c:v>
                </c:pt>
                <c:pt idx="4437">
                  <c:v>5.5983379501385044E-2</c:v>
                </c:pt>
                <c:pt idx="4438">
                  <c:v>7.5692520775623273E-2</c:v>
                </c:pt>
                <c:pt idx="4439">
                  <c:v>5.9415512465373958E-2</c:v>
                </c:pt>
                <c:pt idx="4440">
                  <c:v>6.3570637119113579E-2</c:v>
                </c:pt>
                <c:pt idx="4441">
                  <c:v>4.7919667590027699E-2</c:v>
                </c:pt>
                <c:pt idx="4442">
                  <c:v>5.6922437673130197E-2</c:v>
                </c:pt>
                <c:pt idx="4443">
                  <c:v>5.7891966759002773E-2</c:v>
                </c:pt>
                <c:pt idx="4444">
                  <c:v>5.2905817174515236E-2</c:v>
                </c:pt>
                <c:pt idx="4445">
                  <c:v>6.0800554016620496E-2</c:v>
                </c:pt>
                <c:pt idx="4446">
                  <c:v>5.3736842105263159E-2</c:v>
                </c:pt>
                <c:pt idx="4447">
                  <c:v>6.4401662049861502E-2</c:v>
                </c:pt>
                <c:pt idx="4448">
                  <c:v>5.6229916897506928E-2</c:v>
                </c:pt>
                <c:pt idx="4449">
                  <c:v>4.8473684210526315E-2</c:v>
                </c:pt>
                <c:pt idx="4450">
                  <c:v>5.775346260387812E-2</c:v>
                </c:pt>
                <c:pt idx="4451">
                  <c:v>6.0246537396121881E-2</c:v>
                </c:pt>
                <c:pt idx="4452">
                  <c:v>6.0385041551246535E-2</c:v>
                </c:pt>
                <c:pt idx="4453">
                  <c:v>6.6340720221606642E-2</c:v>
                </c:pt>
                <c:pt idx="4454">
                  <c:v>5.6368421052631582E-2</c:v>
                </c:pt>
                <c:pt idx="4455">
                  <c:v>4.9720221606648199E-2</c:v>
                </c:pt>
                <c:pt idx="4456">
                  <c:v>6.2185595567867034E-2</c:v>
                </c:pt>
                <c:pt idx="4457">
                  <c:v>4.6814404432132963E-4</c:v>
                </c:pt>
                <c:pt idx="4458">
                  <c:v>7.3684210526315792E-4</c:v>
                </c:pt>
                <c:pt idx="4459">
                  <c:v>0</c:v>
                </c:pt>
                <c:pt idx="4460">
                  <c:v>1.3296398891966758E-4</c:v>
                </c:pt>
                <c:pt idx="4461">
                  <c:v>0</c:v>
                </c:pt>
                <c:pt idx="4462">
                  <c:v>1.5235457063711913E-4</c:v>
                </c:pt>
                <c:pt idx="4463">
                  <c:v>4.2105263157894739E-4</c:v>
                </c:pt>
                <c:pt idx="4464">
                  <c:v>6.4819944598337948E-4</c:v>
                </c:pt>
                <c:pt idx="4465">
                  <c:v>9.1689750692520772E-4</c:v>
                </c:pt>
                <c:pt idx="4466">
                  <c:v>7.3961218836565094E-4</c:v>
                </c:pt>
                <c:pt idx="4467">
                  <c:v>0.266404432132964</c:v>
                </c:pt>
                <c:pt idx="4468">
                  <c:v>0.26834349030470916</c:v>
                </c:pt>
                <c:pt idx="4469">
                  <c:v>0.28288642659279778</c:v>
                </c:pt>
                <c:pt idx="4470">
                  <c:v>0.271191135734072</c:v>
                </c:pt>
                <c:pt idx="4471">
                  <c:v>0.39141274238227147</c:v>
                </c:pt>
                <c:pt idx="4472">
                  <c:v>0.41939058171745153</c:v>
                </c:pt>
                <c:pt idx="4473">
                  <c:v>0.37894736842105264</c:v>
                </c:pt>
                <c:pt idx="4474">
                  <c:v>0.44063711911357339</c:v>
                </c:pt>
                <c:pt idx="4475">
                  <c:v>0.4986398891966759</c:v>
                </c:pt>
                <c:pt idx="4476">
                  <c:v>0.41126038781163438</c:v>
                </c:pt>
                <c:pt idx="4477">
                  <c:v>0.39817174515235459</c:v>
                </c:pt>
                <c:pt idx="4478">
                  <c:v>0.44063711911357339</c:v>
                </c:pt>
                <c:pt idx="4479">
                  <c:v>0.41126038781163438</c:v>
                </c:pt>
                <c:pt idx="4480">
                  <c:v>0.39817174515235459</c:v>
                </c:pt>
                <c:pt idx="4481">
                  <c:v>0.4986398891966759</c:v>
                </c:pt>
                <c:pt idx="4482">
                  <c:v>0.39168975069252077</c:v>
                </c:pt>
                <c:pt idx="4483">
                  <c:v>0.34487534626038779</c:v>
                </c:pt>
                <c:pt idx="4484">
                  <c:v>0.3623961218836565</c:v>
                </c:pt>
                <c:pt idx="4485">
                  <c:v>0.45326038781163436</c:v>
                </c:pt>
                <c:pt idx="4486">
                  <c:v>0.41155124653739611</c:v>
                </c:pt>
                <c:pt idx="4487">
                  <c:v>0.41155124653739611</c:v>
                </c:pt>
                <c:pt idx="4488">
                  <c:v>0.3623961218836565</c:v>
                </c:pt>
                <c:pt idx="4489">
                  <c:v>0.45326038781163436</c:v>
                </c:pt>
                <c:pt idx="4490">
                  <c:v>0.14206371191135733</c:v>
                </c:pt>
                <c:pt idx="4491">
                  <c:v>0.12081717451523545</c:v>
                </c:pt>
                <c:pt idx="4492">
                  <c:v>0.12274238227146815</c:v>
                </c:pt>
                <c:pt idx="4493">
                  <c:v>0.14398891966759003</c:v>
                </c:pt>
                <c:pt idx="4494">
                  <c:v>0.10214681440443213</c:v>
                </c:pt>
                <c:pt idx="4495">
                  <c:v>0.10214681440443213</c:v>
                </c:pt>
                <c:pt idx="4496">
                  <c:v>0.11398891966759003</c:v>
                </c:pt>
                <c:pt idx="4497">
                  <c:v>0.11939058171745152</c:v>
                </c:pt>
                <c:pt idx="4498">
                  <c:v>0.14700831024930747</c:v>
                </c:pt>
                <c:pt idx="4499">
                  <c:v>0.12908587257617729</c:v>
                </c:pt>
                <c:pt idx="4500">
                  <c:v>0.15326869806094182</c:v>
                </c:pt>
                <c:pt idx="4501">
                  <c:v>0.13531855955678671</c:v>
                </c:pt>
                <c:pt idx="4502">
                  <c:v>0.1329639889196676</c:v>
                </c:pt>
                <c:pt idx="4503">
                  <c:v>0.1443628808864266</c:v>
                </c:pt>
                <c:pt idx="4504">
                  <c:v>0.13426592797783934</c:v>
                </c:pt>
                <c:pt idx="4505">
                  <c:v>0.13488919667590027</c:v>
                </c:pt>
                <c:pt idx="4506">
                  <c:v>0.14628808864265927</c:v>
                </c:pt>
                <c:pt idx="4507">
                  <c:v>0.13397506925207756</c:v>
                </c:pt>
                <c:pt idx="4508">
                  <c:v>0.15112188365650969</c:v>
                </c:pt>
                <c:pt idx="4509">
                  <c:v>4.2714681440443212E-3</c:v>
                </c:pt>
                <c:pt idx="4510">
                  <c:v>4.8227146814404428E-3</c:v>
                </c:pt>
                <c:pt idx="4511">
                  <c:v>5.4432132963988921E-3</c:v>
                </c:pt>
                <c:pt idx="4512">
                  <c:v>0.12735457063711911</c:v>
                </c:pt>
                <c:pt idx="4513">
                  <c:v>0.13677285318559557</c:v>
                </c:pt>
                <c:pt idx="4514">
                  <c:v>0.13954293628808864</c:v>
                </c:pt>
                <c:pt idx="4515">
                  <c:v>0.16185595567867037</c:v>
                </c:pt>
                <c:pt idx="4516">
                  <c:v>0.16434903047091412</c:v>
                </c:pt>
                <c:pt idx="4517">
                  <c:v>0.16919667590027701</c:v>
                </c:pt>
                <c:pt idx="4518">
                  <c:v>0.14257617728531857</c:v>
                </c:pt>
                <c:pt idx="4519">
                  <c:v>0.14423822714681439</c:v>
                </c:pt>
                <c:pt idx="4520">
                  <c:v>0.1478393351800554</c:v>
                </c:pt>
                <c:pt idx="4521">
                  <c:v>0.2283656509695291</c:v>
                </c:pt>
                <c:pt idx="4522">
                  <c:v>6.7243767313019384E-2</c:v>
                </c:pt>
                <c:pt idx="4523">
                  <c:v>8.2257617728531851E-2</c:v>
                </c:pt>
                <c:pt idx="4524">
                  <c:v>6.2590027700831025E-2</c:v>
                </c:pt>
                <c:pt idx="4525">
                  <c:v>6.3975069252077563E-2</c:v>
                </c:pt>
                <c:pt idx="4526">
                  <c:v>7.0290858725761768E-2</c:v>
                </c:pt>
                <c:pt idx="4527">
                  <c:v>8.2257617728531851E-2</c:v>
                </c:pt>
                <c:pt idx="4528">
                  <c:v>7.7548476454293636E-2</c:v>
                </c:pt>
                <c:pt idx="4529">
                  <c:v>7.6301939058171744E-2</c:v>
                </c:pt>
                <c:pt idx="4530">
                  <c:v>7.1592797783933515E-2</c:v>
                </c:pt>
                <c:pt idx="4531">
                  <c:v>8.0595567867036005E-2</c:v>
                </c:pt>
                <c:pt idx="4532">
                  <c:v>7.3254847645429361E-2</c:v>
                </c:pt>
                <c:pt idx="4533">
                  <c:v>7.1592797783933515E-2</c:v>
                </c:pt>
                <c:pt idx="4534">
                  <c:v>6.3975069252077563E-2</c:v>
                </c:pt>
                <c:pt idx="4535">
                  <c:v>6.2590027700831025E-2</c:v>
                </c:pt>
                <c:pt idx="4536">
                  <c:v>7.4639889196675899E-2</c:v>
                </c:pt>
                <c:pt idx="4537">
                  <c:v>6.0927977839335179E-2</c:v>
                </c:pt>
                <c:pt idx="4538">
                  <c:v>7.0290858725761768E-2</c:v>
                </c:pt>
                <c:pt idx="4539">
                  <c:v>7.6301939058171744E-2</c:v>
                </c:pt>
                <c:pt idx="4540">
                  <c:v>7.7548476454293636E-2</c:v>
                </c:pt>
                <c:pt idx="4541">
                  <c:v>6.0927977839335179E-2</c:v>
                </c:pt>
                <c:pt idx="4542">
                  <c:v>6.5637119113573408E-2</c:v>
                </c:pt>
                <c:pt idx="4543">
                  <c:v>6.890581717451523E-2</c:v>
                </c:pt>
                <c:pt idx="4544">
                  <c:v>7.9210526315789467E-2</c:v>
                </c:pt>
                <c:pt idx="4545">
                  <c:v>7.9210526315789467E-2</c:v>
                </c:pt>
                <c:pt idx="4546">
                  <c:v>7.1952908587257614E-2</c:v>
                </c:pt>
                <c:pt idx="4547">
                  <c:v>6.890581717451523E-2</c:v>
                </c:pt>
                <c:pt idx="4548">
                  <c:v>7.3254847645429361E-2</c:v>
                </c:pt>
                <c:pt idx="4549">
                  <c:v>6.5637119113573408E-2</c:v>
                </c:pt>
                <c:pt idx="4550">
                  <c:v>6.7243767313019384E-2</c:v>
                </c:pt>
                <c:pt idx="4551">
                  <c:v>7.4639889196675899E-2</c:v>
                </c:pt>
                <c:pt idx="4552">
                  <c:v>8.0595567867036005E-2</c:v>
                </c:pt>
                <c:pt idx="4553">
                  <c:v>7.1952908587257614E-2</c:v>
                </c:pt>
                <c:pt idx="4554">
                  <c:v>7.7271468144044328E-2</c:v>
                </c:pt>
                <c:pt idx="4555">
                  <c:v>7.6717451523545713E-2</c:v>
                </c:pt>
                <c:pt idx="4556">
                  <c:v>7.9764542936288083E-2</c:v>
                </c:pt>
                <c:pt idx="4557">
                  <c:v>6.4542936288088645E-2</c:v>
                </c:pt>
                <c:pt idx="4558">
                  <c:v>6.1495844875346262E-2</c:v>
                </c:pt>
                <c:pt idx="4559">
                  <c:v>6.6191135734072024E-2</c:v>
                </c:pt>
                <c:pt idx="4560">
                  <c:v>8.0318559556786698E-2</c:v>
                </c:pt>
                <c:pt idx="4561">
                  <c:v>7.8656509695290852E-2</c:v>
                </c:pt>
                <c:pt idx="4562">
                  <c:v>6.1495844875346262E-2</c:v>
                </c:pt>
                <c:pt idx="4563">
                  <c:v>7.4224376731301944E-2</c:v>
                </c:pt>
                <c:pt idx="4564">
                  <c:v>6.3975069252077563E-2</c:v>
                </c:pt>
                <c:pt idx="4565">
                  <c:v>7.3116343490304714E-2</c:v>
                </c:pt>
                <c:pt idx="4566">
                  <c:v>7.006925207756233E-2</c:v>
                </c:pt>
                <c:pt idx="4567">
                  <c:v>7.2562326869806099E-2</c:v>
                </c:pt>
                <c:pt idx="4568">
                  <c:v>8.1703601108033236E-2</c:v>
                </c:pt>
                <c:pt idx="4569">
                  <c:v>7.2562326869806099E-2</c:v>
                </c:pt>
                <c:pt idx="4570">
                  <c:v>6.314404432132964E-2</c:v>
                </c:pt>
                <c:pt idx="4571">
                  <c:v>6.7022160664819946E-2</c:v>
                </c:pt>
                <c:pt idx="4572">
                  <c:v>8.1703601108033236E-2</c:v>
                </c:pt>
                <c:pt idx="4573">
                  <c:v>6.314404432132964E-2</c:v>
                </c:pt>
                <c:pt idx="4574">
                  <c:v>8.3365650969529081E-2</c:v>
                </c:pt>
                <c:pt idx="4575">
                  <c:v>6.4542936288088645E-2</c:v>
                </c:pt>
                <c:pt idx="4576">
                  <c:v>7.1731301939058176E-2</c:v>
                </c:pt>
                <c:pt idx="4577">
                  <c:v>8.0318559556786698E-2</c:v>
                </c:pt>
                <c:pt idx="4578">
                  <c:v>7.5609418282548482E-2</c:v>
                </c:pt>
                <c:pt idx="4579">
                  <c:v>7.6717451523545713E-2</c:v>
                </c:pt>
                <c:pt idx="4580">
                  <c:v>6.7022160664819946E-2</c:v>
                </c:pt>
                <c:pt idx="4581">
                  <c:v>8.3365650969529081E-2</c:v>
                </c:pt>
                <c:pt idx="4582">
                  <c:v>6.8684210526315792E-2</c:v>
                </c:pt>
                <c:pt idx="4583">
                  <c:v>6.6191135734072024E-2</c:v>
                </c:pt>
                <c:pt idx="4584">
                  <c:v>6.3975069252077563E-2</c:v>
                </c:pt>
                <c:pt idx="4585">
                  <c:v>6.8684210526315792E-2</c:v>
                </c:pt>
                <c:pt idx="4586">
                  <c:v>7.3116343490304714E-2</c:v>
                </c:pt>
                <c:pt idx="4587">
                  <c:v>7.1731301939058176E-2</c:v>
                </c:pt>
                <c:pt idx="4588">
                  <c:v>7.5609418282548482E-2</c:v>
                </c:pt>
                <c:pt idx="4589">
                  <c:v>7.006925207756233E-2</c:v>
                </c:pt>
                <c:pt idx="4590">
                  <c:v>7.9764542936288083E-2</c:v>
                </c:pt>
                <c:pt idx="4591">
                  <c:v>7.8656509695290852E-2</c:v>
                </c:pt>
                <c:pt idx="4592">
                  <c:v>7.7271468144044328E-2</c:v>
                </c:pt>
                <c:pt idx="4593">
                  <c:v>7.4224376731301944E-2</c:v>
                </c:pt>
                <c:pt idx="4594">
                  <c:v>6.7022160664819946E-2</c:v>
                </c:pt>
                <c:pt idx="4595">
                  <c:v>7.6717451523545713E-2</c:v>
                </c:pt>
                <c:pt idx="4596">
                  <c:v>6.3975069252077563E-2</c:v>
                </c:pt>
                <c:pt idx="4597">
                  <c:v>7.9764542936288083E-2</c:v>
                </c:pt>
                <c:pt idx="4598">
                  <c:v>8.2534626038781159E-2</c:v>
                </c:pt>
                <c:pt idx="4599">
                  <c:v>8.3919667590027697E-2</c:v>
                </c:pt>
                <c:pt idx="4600">
                  <c:v>8.1135734072022167E-2</c:v>
                </c:pt>
                <c:pt idx="4601">
                  <c:v>0.13153739612188364</c:v>
                </c:pt>
                <c:pt idx="4602">
                  <c:v>0.1637534626038781</c:v>
                </c:pt>
                <c:pt idx="4603">
                  <c:v>0.13512465373961219</c:v>
                </c:pt>
                <c:pt idx="4604">
                  <c:v>0.16663434903047092</c:v>
                </c:pt>
                <c:pt idx="4605">
                  <c:v>0.13650969529085871</c:v>
                </c:pt>
                <c:pt idx="4606">
                  <c:v>0.16891966759002769</c:v>
                </c:pt>
                <c:pt idx="4607">
                  <c:v>0.1236426592797784</c:v>
                </c:pt>
                <c:pt idx="4608">
                  <c:v>0.12552631578947368</c:v>
                </c:pt>
                <c:pt idx="4609">
                  <c:v>0.12635734072022162</c:v>
                </c:pt>
                <c:pt idx="4610">
                  <c:v>0.10329639889196676</c:v>
                </c:pt>
                <c:pt idx="4611">
                  <c:v>8.0318559556786698E-2</c:v>
                </c:pt>
                <c:pt idx="4612">
                  <c:v>0.10404432132963989</c:v>
                </c:pt>
                <c:pt idx="4613">
                  <c:v>8.6952908587257613E-2</c:v>
                </c:pt>
                <c:pt idx="4614">
                  <c:v>0.11393351800554016</c:v>
                </c:pt>
                <c:pt idx="4615">
                  <c:v>0.10998614958448753</c:v>
                </c:pt>
                <c:pt idx="4616">
                  <c:v>0.10998614958448753</c:v>
                </c:pt>
                <c:pt idx="4617">
                  <c:v>8.6952908587257613E-2</c:v>
                </c:pt>
                <c:pt idx="4618">
                  <c:v>0.10073407202216067</c:v>
                </c:pt>
                <c:pt idx="4619">
                  <c:v>9.407202216066482E-2</c:v>
                </c:pt>
                <c:pt idx="4620">
                  <c:v>7.9639889196675903E-2</c:v>
                </c:pt>
                <c:pt idx="4621">
                  <c:v>9.4224376731301934E-2</c:v>
                </c:pt>
                <c:pt idx="4622">
                  <c:v>0.10306094182825484</c:v>
                </c:pt>
                <c:pt idx="4623">
                  <c:v>8.009695290858726E-2</c:v>
                </c:pt>
                <c:pt idx="4624">
                  <c:v>9.5166204986149583E-2</c:v>
                </c:pt>
                <c:pt idx="4625">
                  <c:v>9.3296398891966753E-2</c:v>
                </c:pt>
                <c:pt idx="4626">
                  <c:v>8.7216066481994453E-2</c:v>
                </c:pt>
                <c:pt idx="4627">
                  <c:v>5.1855955678670358E-2</c:v>
                </c:pt>
                <c:pt idx="4628">
                  <c:v>6.4085872576177288E-2</c:v>
                </c:pt>
                <c:pt idx="4629">
                  <c:v>4.6315789473684213E-2</c:v>
                </c:pt>
                <c:pt idx="4630">
                  <c:v>6.3199445983379496E-2</c:v>
                </c:pt>
                <c:pt idx="4631">
                  <c:v>4.7174515235457064E-2</c:v>
                </c:pt>
                <c:pt idx="4632">
                  <c:v>5.2714681440443216E-2</c:v>
                </c:pt>
                <c:pt idx="4633">
                  <c:v>4.994459833795014E-2</c:v>
                </c:pt>
                <c:pt idx="4634">
                  <c:v>4.6315789473684213E-2</c:v>
                </c:pt>
                <c:pt idx="4635">
                  <c:v>6.7188365650969528E-2</c:v>
                </c:pt>
                <c:pt idx="4636">
                  <c:v>4.9085872576177282E-2</c:v>
                </c:pt>
                <c:pt idx="4637">
                  <c:v>4.7174515235457064E-2</c:v>
                </c:pt>
                <c:pt idx="4638">
                  <c:v>4.6315789473684213E-2</c:v>
                </c:pt>
                <c:pt idx="4639">
                  <c:v>4.7174515235457064E-2</c:v>
                </c:pt>
                <c:pt idx="4640">
                  <c:v>4.9085872576177282E-2</c:v>
                </c:pt>
                <c:pt idx="4641">
                  <c:v>0.12548476454293628</c:v>
                </c:pt>
                <c:pt idx="4642">
                  <c:v>0.13238227146814405</c:v>
                </c:pt>
                <c:pt idx="4643">
                  <c:v>0.12700831024930748</c:v>
                </c:pt>
                <c:pt idx="4644">
                  <c:v>0.13390581717451525</c:v>
                </c:pt>
                <c:pt idx="4645">
                  <c:v>0.13430747922437672</c:v>
                </c:pt>
                <c:pt idx="4646">
                  <c:v>0.12706371191135735</c:v>
                </c:pt>
                <c:pt idx="4647">
                  <c:v>9.0720221606648194E-2</c:v>
                </c:pt>
                <c:pt idx="4648">
                  <c:v>8.0526315789473682E-2</c:v>
                </c:pt>
                <c:pt idx="4649">
                  <c:v>0.11673130193905817</c:v>
                </c:pt>
                <c:pt idx="4650">
                  <c:v>9.9861495844875345E-2</c:v>
                </c:pt>
                <c:pt idx="4651">
                  <c:v>0.10983379501385042</c:v>
                </c:pt>
                <c:pt idx="4652">
                  <c:v>0.11268698060941829</c:v>
                </c:pt>
                <c:pt idx="4653">
                  <c:v>8.457063711911357E-2</c:v>
                </c:pt>
                <c:pt idx="4654">
                  <c:v>7.6911357340720216E-2</c:v>
                </c:pt>
                <c:pt idx="4655">
                  <c:v>8.6675900277008305E-2</c:v>
                </c:pt>
                <c:pt idx="4656">
                  <c:v>9.5817174515235456E-2</c:v>
                </c:pt>
                <c:pt idx="4657">
                  <c:v>0.10578947368421053</c:v>
                </c:pt>
                <c:pt idx="4658">
                  <c:v>8.9736842105263157E-2</c:v>
                </c:pt>
                <c:pt idx="4659">
                  <c:v>0.10186980609418282</c:v>
                </c:pt>
                <c:pt idx="4660">
                  <c:v>7.8919667590027706E-2</c:v>
                </c:pt>
                <c:pt idx="4661">
                  <c:v>0.1118421052631579</c:v>
                </c:pt>
                <c:pt idx="4662">
                  <c:v>0.11908587257617728</c:v>
                </c:pt>
                <c:pt idx="4663">
                  <c:v>8.7188365650969532E-2</c:v>
                </c:pt>
                <c:pt idx="4664">
                  <c:v>0.11504155124653739</c:v>
                </c:pt>
                <c:pt idx="4665">
                  <c:v>8.3144044321329644E-2</c:v>
                </c:pt>
                <c:pt idx="4666">
                  <c:v>0.10779778393351801</c:v>
                </c:pt>
                <c:pt idx="4667">
                  <c:v>9.3781163434903045E-2</c:v>
                </c:pt>
                <c:pt idx="4668">
                  <c:v>9.7825484764542933E-2</c:v>
                </c:pt>
                <c:pt idx="4669">
                  <c:v>0</c:v>
                </c:pt>
                <c:pt idx="4670">
                  <c:v>5.5581717451523543E-2</c:v>
                </c:pt>
                <c:pt idx="4671">
                  <c:v>5.9182825484764542E-2</c:v>
                </c:pt>
                <c:pt idx="4672">
                  <c:v>4.9903047091412744E-2</c:v>
                </c:pt>
                <c:pt idx="4673">
                  <c:v>6.6454293628808864E-2</c:v>
                </c:pt>
                <c:pt idx="4674">
                  <c:v>5.3504155124653736E-2</c:v>
                </c:pt>
                <c:pt idx="4675">
                  <c:v>6.2853185595567865E-2</c:v>
                </c:pt>
                <c:pt idx="4676">
                  <c:v>4.7686980609418284E-2</c:v>
                </c:pt>
                <c:pt idx="4677">
                  <c:v>5.3365650969529083E-2</c:v>
                </c:pt>
                <c:pt idx="4678">
                  <c:v>5.5997229916897505E-2</c:v>
                </c:pt>
                <c:pt idx="4679">
                  <c:v>5.9598337950138504E-2</c:v>
                </c:pt>
                <c:pt idx="4680">
                  <c:v>5.0318559556786706E-2</c:v>
                </c:pt>
                <c:pt idx="4681">
                  <c:v>6.6869806094182832E-2</c:v>
                </c:pt>
                <c:pt idx="4682">
                  <c:v>6.3268698060941833E-2</c:v>
                </c:pt>
                <c:pt idx="4683">
                  <c:v>4.8102493074792245E-2</c:v>
                </c:pt>
                <c:pt idx="4684">
                  <c:v>5.3919667590027698E-2</c:v>
                </c:pt>
                <c:pt idx="4685">
                  <c:v>5.3781163434903044E-2</c:v>
                </c:pt>
                <c:pt idx="4686">
                  <c:v>7.9778393351800556E-4</c:v>
                </c:pt>
                <c:pt idx="4687">
                  <c:v>1.1994459833795015E-3</c:v>
                </c:pt>
                <c:pt idx="4688">
                  <c:v>1.7950138504155126E-3</c:v>
                </c:pt>
                <c:pt idx="4689">
                  <c:v>1.5290858725761772E-3</c:v>
                </c:pt>
                <c:pt idx="4690">
                  <c:v>8.2520775623268691E-2</c:v>
                </c:pt>
                <c:pt idx="4691">
                  <c:v>7.6772853185595569E-2</c:v>
                </c:pt>
                <c:pt idx="4692">
                  <c:v>7.4099722991689751E-2</c:v>
                </c:pt>
                <c:pt idx="4693">
                  <c:v>7.5069252077562321E-2</c:v>
                </c:pt>
                <c:pt idx="4694">
                  <c:v>7.9224376731301935E-2</c:v>
                </c:pt>
                <c:pt idx="4695">
                  <c:v>7.5761772853185597E-2</c:v>
                </c:pt>
                <c:pt idx="4696">
                  <c:v>8.2409972299168979E-2</c:v>
                </c:pt>
                <c:pt idx="4697">
                  <c:v>7.5761772853185597E-2</c:v>
                </c:pt>
                <c:pt idx="4698">
                  <c:v>6.9390581717451522E-2</c:v>
                </c:pt>
                <c:pt idx="4699">
                  <c:v>9.1108033240997227E-2</c:v>
                </c:pt>
                <c:pt idx="4700">
                  <c:v>7.7285318559556782E-2</c:v>
                </c:pt>
                <c:pt idx="4701">
                  <c:v>7.5346260387811628E-2</c:v>
                </c:pt>
                <c:pt idx="4702">
                  <c:v>8.2797783933517999E-2</c:v>
                </c:pt>
                <c:pt idx="4703">
                  <c:v>8.559556786703601E-2</c:v>
                </c:pt>
                <c:pt idx="4704">
                  <c:v>7.1745152354570643E-2</c:v>
                </c:pt>
                <c:pt idx="4705">
                  <c:v>8.5844875346260383E-2</c:v>
                </c:pt>
                <c:pt idx="4706">
                  <c:v>7.5595567867036015E-2</c:v>
                </c:pt>
                <c:pt idx="4707">
                  <c:v>8.3047091412742385E-2</c:v>
                </c:pt>
                <c:pt idx="4708">
                  <c:v>9.13573407202216E-2</c:v>
                </c:pt>
                <c:pt idx="4709">
                  <c:v>7.1994459833795016E-2</c:v>
                </c:pt>
                <c:pt idx="4710">
                  <c:v>7.7534626038781168E-2</c:v>
                </c:pt>
                <c:pt idx="4711">
                  <c:v>6.8808864265927971E-2</c:v>
                </c:pt>
                <c:pt idx="4712">
                  <c:v>6.6011080332409974E-2</c:v>
                </c:pt>
                <c:pt idx="4713">
                  <c:v>7.9044321329639886E-2</c:v>
                </c:pt>
                <c:pt idx="4714">
                  <c:v>6.8808864265927971E-2</c:v>
                </c:pt>
                <c:pt idx="4715">
                  <c:v>6.6011080332409974E-2</c:v>
                </c:pt>
                <c:pt idx="4716">
                  <c:v>7.9044321329639886E-2</c:v>
                </c:pt>
                <c:pt idx="4717">
                  <c:v>6.8808864265927971E-2</c:v>
                </c:pt>
                <c:pt idx="4718">
                  <c:v>7.9044321329639886E-2</c:v>
                </c:pt>
                <c:pt idx="4719">
                  <c:v>6.6011080332409974E-2</c:v>
                </c:pt>
                <c:pt idx="4720">
                  <c:v>8.9930747922437673E-2</c:v>
                </c:pt>
                <c:pt idx="4721">
                  <c:v>6.9418282548476457E-2</c:v>
                </c:pt>
                <c:pt idx="4722">
                  <c:v>9.2631578947368426E-2</c:v>
                </c:pt>
                <c:pt idx="4723">
                  <c:v>7.8351800554016623E-2</c:v>
                </c:pt>
                <c:pt idx="4724">
                  <c:v>7.5650969529085871E-2</c:v>
                </c:pt>
                <c:pt idx="4725">
                  <c:v>6.9418282548476457E-2</c:v>
                </c:pt>
                <c:pt idx="4726">
                  <c:v>9.2908587257617734E-2</c:v>
                </c:pt>
                <c:pt idx="4727">
                  <c:v>7.8767313019390578E-2</c:v>
                </c:pt>
                <c:pt idx="4728">
                  <c:v>6.9515235457063715E-2</c:v>
                </c:pt>
                <c:pt idx="4729">
                  <c:v>7.6066481994459839E-2</c:v>
                </c:pt>
                <c:pt idx="4730">
                  <c:v>6.9515235457063715E-2</c:v>
                </c:pt>
                <c:pt idx="4731">
                  <c:v>9.3199445983379495E-2</c:v>
                </c:pt>
                <c:pt idx="4732">
                  <c:v>0</c:v>
                </c:pt>
                <c:pt idx="4733">
                  <c:v>0</c:v>
                </c:pt>
                <c:pt idx="4734">
                  <c:v>0</c:v>
                </c:pt>
                <c:pt idx="4735">
                  <c:v>7.2839335180055406E-2</c:v>
                </c:pt>
                <c:pt idx="4736">
                  <c:v>7.5609418282548482E-2</c:v>
                </c:pt>
                <c:pt idx="4737">
                  <c:v>9.5000000000000001E-2</c:v>
                </c:pt>
                <c:pt idx="4738">
                  <c:v>9.8739612188365647E-2</c:v>
                </c:pt>
                <c:pt idx="4739">
                  <c:v>8.9459833795013849E-2</c:v>
                </c:pt>
                <c:pt idx="4740">
                  <c:v>6.5914127423822716E-2</c:v>
                </c:pt>
                <c:pt idx="4741">
                  <c:v>7.5609418282548482E-2</c:v>
                </c:pt>
                <c:pt idx="4742">
                  <c:v>7.2839335180055406E-2</c:v>
                </c:pt>
                <c:pt idx="4743">
                  <c:v>6.5914127423822716E-2</c:v>
                </c:pt>
                <c:pt idx="4744">
                  <c:v>7.3393351800554021E-2</c:v>
                </c:pt>
                <c:pt idx="4745">
                  <c:v>7.6163434903047098E-2</c:v>
                </c:pt>
                <c:pt idx="4746">
                  <c:v>9.0013850415512464E-2</c:v>
                </c:pt>
                <c:pt idx="4747">
                  <c:v>6.6468144044321331E-2</c:v>
                </c:pt>
                <c:pt idx="4748">
                  <c:v>9.5554016620498616E-2</c:v>
                </c:pt>
                <c:pt idx="4749">
                  <c:v>6.6468144044321331E-2</c:v>
                </c:pt>
                <c:pt idx="4750">
                  <c:v>9.9293628808864262E-2</c:v>
                </c:pt>
                <c:pt idx="4751">
                  <c:v>7.3393351800554021E-2</c:v>
                </c:pt>
                <c:pt idx="4752">
                  <c:v>7.6163434903047098E-2</c:v>
                </c:pt>
                <c:pt idx="4753">
                  <c:v>5.4002770083102496E-2</c:v>
                </c:pt>
                <c:pt idx="4754">
                  <c:v>5.8988919667590026E-2</c:v>
                </c:pt>
                <c:pt idx="4755">
                  <c:v>5.2617728531855958E-2</c:v>
                </c:pt>
                <c:pt idx="4756">
                  <c:v>5.2617728531855958E-2</c:v>
                </c:pt>
                <c:pt idx="4757">
                  <c:v>5.7603878116343488E-2</c:v>
                </c:pt>
                <c:pt idx="4758">
                  <c:v>4.9016620498614959E-2</c:v>
                </c:pt>
                <c:pt idx="4759">
                  <c:v>4.6246537396121883E-2</c:v>
                </c:pt>
                <c:pt idx="4760">
                  <c:v>4.4861495844875345E-2</c:v>
                </c:pt>
                <c:pt idx="4761">
                  <c:v>5.621883656509695E-2</c:v>
                </c:pt>
                <c:pt idx="4762">
                  <c:v>5.5387811634349034E-2</c:v>
                </c:pt>
                <c:pt idx="4763">
                  <c:v>4.7631578947368421E-2</c:v>
                </c:pt>
                <c:pt idx="4764">
                  <c:v>4.5138504155124652E-2</c:v>
                </c:pt>
                <c:pt idx="4765">
                  <c:v>5.2894736842105265E-2</c:v>
                </c:pt>
                <c:pt idx="4766">
                  <c:v>5.5664819944598341E-2</c:v>
                </c:pt>
                <c:pt idx="4767">
                  <c:v>5.2894736842105265E-2</c:v>
                </c:pt>
                <c:pt idx="4768">
                  <c:v>5.4279778393351803E-2</c:v>
                </c:pt>
                <c:pt idx="4769">
                  <c:v>4.9293628808864266E-2</c:v>
                </c:pt>
                <c:pt idx="4770">
                  <c:v>5.9819944598337949E-2</c:v>
                </c:pt>
                <c:pt idx="4771">
                  <c:v>4.7908587257617728E-2</c:v>
                </c:pt>
                <c:pt idx="4772">
                  <c:v>4.652354570637119E-2</c:v>
                </c:pt>
                <c:pt idx="4773">
                  <c:v>5.7049861495844872E-2</c:v>
                </c:pt>
                <c:pt idx="4774">
                  <c:v>5.843490304709141E-2</c:v>
                </c:pt>
                <c:pt idx="4775">
                  <c:v>4.541551246537396E-2</c:v>
                </c:pt>
                <c:pt idx="4776">
                  <c:v>4.6800554016620498E-2</c:v>
                </c:pt>
                <c:pt idx="4777">
                  <c:v>5.4556786703601111E-2</c:v>
                </c:pt>
                <c:pt idx="4778">
                  <c:v>5.3171745152354573E-2</c:v>
                </c:pt>
                <c:pt idx="4779">
                  <c:v>6.2590027700831025E-2</c:v>
                </c:pt>
                <c:pt idx="4780">
                  <c:v>6.1204986149584487E-2</c:v>
                </c:pt>
                <c:pt idx="4781">
                  <c:v>5.7603878116343488E-2</c:v>
                </c:pt>
                <c:pt idx="4782">
                  <c:v>5.5387811634349034E-2</c:v>
                </c:pt>
                <c:pt idx="4783">
                  <c:v>4.9570637119113574E-2</c:v>
                </c:pt>
                <c:pt idx="4784">
                  <c:v>5.8988919667590026E-2</c:v>
                </c:pt>
                <c:pt idx="4785">
                  <c:v>4.8185595567867036E-2</c:v>
                </c:pt>
                <c:pt idx="4786">
                  <c:v>5.6772853185595565E-2</c:v>
                </c:pt>
                <c:pt idx="4787">
                  <c:v>4.5595567867036009E-2</c:v>
                </c:pt>
                <c:pt idx="4788">
                  <c:v>4.7645429362880888E-2</c:v>
                </c:pt>
                <c:pt idx="4789">
                  <c:v>2.2908587257617729E-3</c:v>
                </c:pt>
                <c:pt idx="4790">
                  <c:v>2.7700831024930748E-3</c:v>
                </c:pt>
                <c:pt idx="4791">
                  <c:v>2.5263157894736842E-3</c:v>
                </c:pt>
                <c:pt idx="4792">
                  <c:v>3.8254847645429364E-3</c:v>
                </c:pt>
                <c:pt idx="4793">
                  <c:v>3.7534626038781163E-3</c:v>
                </c:pt>
                <c:pt idx="4794">
                  <c:v>2.2132963988919668E-3</c:v>
                </c:pt>
                <c:pt idx="4795">
                  <c:v>3.1301939058171746E-3</c:v>
                </c:pt>
                <c:pt idx="4796">
                  <c:v>2.8033240997229919E-3</c:v>
                </c:pt>
                <c:pt idx="4797">
                  <c:v>4.4930747922437677E-3</c:v>
                </c:pt>
                <c:pt idx="4798">
                  <c:v>4.5761772853185594E-3</c:v>
                </c:pt>
                <c:pt idx="4799">
                  <c:v>3.3850415512465372E-3</c:v>
                </c:pt>
                <c:pt idx="4800">
                  <c:v>1.4952908587257618E-2</c:v>
                </c:pt>
                <c:pt idx="4801">
                  <c:v>3.0083102493074793E-3</c:v>
                </c:pt>
                <c:pt idx="4802">
                  <c:v>5.706371191135734E-2</c:v>
                </c:pt>
                <c:pt idx="4803">
                  <c:v>5.2770083102493072E-2</c:v>
                </c:pt>
                <c:pt idx="4804">
                  <c:v>4.8199445983379503E-2</c:v>
                </c:pt>
                <c:pt idx="4805">
                  <c:v>5.0415512465373964E-2</c:v>
                </c:pt>
                <c:pt idx="4806">
                  <c:v>5.4293628808864264E-2</c:v>
                </c:pt>
                <c:pt idx="4807">
                  <c:v>5.4986149584487533E-2</c:v>
                </c:pt>
                <c:pt idx="4808">
                  <c:v>5.2631578947368418E-2</c:v>
                </c:pt>
                <c:pt idx="4809">
                  <c:v>5.6509695290858725E-2</c:v>
                </c:pt>
                <c:pt idx="4810">
                  <c:v>6.2188365650969531E-2</c:v>
                </c:pt>
                <c:pt idx="4811">
                  <c:v>5.0415512465373964E-2</c:v>
                </c:pt>
                <c:pt idx="4812">
                  <c:v>5.6232686980609417E-2</c:v>
                </c:pt>
                <c:pt idx="4813">
                  <c:v>6.9404432132963989E-2</c:v>
                </c:pt>
                <c:pt idx="4814">
                  <c:v>5.2105263157894738E-2</c:v>
                </c:pt>
                <c:pt idx="4815">
                  <c:v>5.8088642659279779E-2</c:v>
                </c:pt>
                <c:pt idx="4816">
                  <c:v>6.3365650969529091E-2</c:v>
                </c:pt>
                <c:pt idx="4817">
                  <c:v>5.3060941828254847E-2</c:v>
                </c:pt>
                <c:pt idx="4818">
                  <c:v>6.4861495844875341E-2</c:v>
                </c:pt>
                <c:pt idx="4819">
                  <c:v>6.4002770083102498E-2</c:v>
                </c:pt>
                <c:pt idx="4820">
                  <c:v>5.3698060941828253E-2</c:v>
                </c:pt>
                <c:pt idx="4821">
                  <c:v>6.4542936288088646E-4</c:v>
                </c:pt>
                <c:pt idx="4822">
                  <c:v>1.3407202216066483E-3</c:v>
                </c:pt>
                <c:pt idx="4823">
                  <c:v>8.033240997229917E-4</c:v>
                </c:pt>
                <c:pt idx="4824">
                  <c:v>5.6828254847645428E-2</c:v>
                </c:pt>
                <c:pt idx="4825">
                  <c:v>6.8240997229916903E-2</c:v>
                </c:pt>
                <c:pt idx="4826">
                  <c:v>6.1689750692520778E-2</c:v>
                </c:pt>
                <c:pt idx="4827">
                  <c:v>7.2216066481994454E-2</c:v>
                </c:pt>
                <c:pt idx="4828">
                  <c:v>6.2548476454293622E-2</c:v>
                </c:pt>
                <c:pt idx="4829">
                  <c:v>5.861495844875346E-2</c:v>
                </c:pt>
                <c:pt idx="4830">
                  <c:v>9.7853185595567868E-2</c:v>
                </c:pt>
                <c:pt idx="4831">
                  <c:v>9.9238227146814406E-2</c:v>
                </c:pt>
                <c:pt idx="4832">
                  <c:v>0.11249307479224377</c:v>
                </c:pt>
                <c:pt idx="4833">
                  <c:v>0.11318559556786703</c:v>
                </c:pt>
                <c:pt idx="4834">
                  <c:v>0.11457063711911357</c:v>
                </c:pt>
                <c:pt idx="4835">
                  <c:v>9.1592797783933519E-2</c:v>
                </c:pt>
                <c:pt idx="4836">
                  <c:v>9.8407202216066483E-2</c:v>
                </c:pt>
                <c:pt idx="4837">
                  <c:v>9.4459833795013853E-2</c:v>
                </c:pt>
                <c:pt idx="4838">
                  <c:v>0.10148199445983379</c:v>
                </c:pt>
                <c:pt idx="4839">
                  <c:v>9.5706371191135731E-2</c:v>
                </c:pt>
                <c:pt idx="4840">
                  <c:v>0.10925207756232687</c:v>
                </c:pt>
                <c:pt idx="4841">
                  <c:v>0.10272853185595568</c:v>
                </c:pt>
                <c:pt idx="4842">
                  <c:v>0.11548476454293628</c:v>
                </c:pt>
                <c:pt idx="4843">
                  <c:v>8.062326869806094E-2</c:v>
                </c:pt>
                <c:pt idx="4844">
                  <c:v>8.062326869806094E-2</c:v>
                </c:pt>
                <c:pt idx="4845">
                  <c:v>7.6828254847645425E-2</c:v>
                </c:pt>
                <c:pt idx="4846">
                  <c:v>0.10443213296398891</c:v>
                </c:pt>
                <c:pt idx="4847">
                  <c:v>0.10581717451523545</c:v>
                </c:pt>
                <c:pt idx="4848">
                  <c:v>0.12434903047091413</c:v>
                </c:pt>
                <c:pt idx="4849">
                  <c:v>0.1250415512465374</c:v>
                </c:pt>
                <c:pt idx="4850">
                  <c:v>0.12642659279778393</c:v>
                </c:pt>
                <c:pt idx="4851">
                  <c:v>0.10419667590027701</c:v>
                </c:pt>
                <c:pt idx="4852">
                  <c:v>0.11038781163434903</c:v>
                </c:pt>
                <c:pt idx="4853">
                  <c:v>0.10544321329639889</c:v>
                </c:pt>
                <c:pt idx="4854">
                  <c:v>0.11163434903047091</c:v>
                </c:pt>
                <c:pt idx="4855">
                  <c:v>0.11367036011080332</c:v>
                </c:pt>
                <c:pt idx="4856">
                  <c:v>0.10767313019390581</c:v>
                </c:pt>
                <c:pt idx="4857">
                  <c:v>0.16426592797783934</c:v>
                </c:pt>
                <c:pt idx="4858">
                  <c:v>0.16551246537396122</c:v>
                </c:pt>
                <c:pt idx="4859">
                  <c:v>0.1706371191135734</c:v>
                </c:pt>
                <c:pt idx="4860">
                  <c:v>0</c:v>
                </c:pt>
                <c:pt idx="4861">
                  <c:v>0</c:v>
                </c:pt>
                <c:pt idx="4862">
                  <c:v>0</c:v>
                </c:pt>
                <c:pt idx="4863">
                  <c:v>2.2437673130193907E-4</c:v>
                </c:pt>
                <c:pt idx="4864">
                  <c:v>8.864265927977839E-5</c:v>
                </c:pt>
                <c:pt idx="4865">
                  <c:v>2.2437673130193907E-4</c:v>
                </c:pt>
                <c:pt idx="4866">
                  <c:v>0</c:v>
                </c:pt>
                <c:pt idx="4867">
                  <c:v>6.4459833795013854E-2</c:v>
                </c:pt>
                <c:pt idx="4868">
                  <c:v>6.7022160664819946E-2</c:v>
                </c:pt>
                <c:pt idx="4869">
                  <c:v>6.1412742382271471E-2</c:v>
                </c:pt>
                <c:pt idx="4870">
                  <c:v>7.6246537396121888E-2</c:v>
                </c:pt>
                <c:pt idx="4871">
                  <c:v>7.006925207756233E-2</c:v>
                </c:pt>
                <c:pt idx="4872">
                  <c:v>7.006925207756233E-2</c:v>
                </c:pt>
                <c:pt idx="4873">
                  <c:v>7.2576177285318566E-2</c:v>
                </c:pt>
                <c:pt idx="4874">
                  <c:v>6.1412742382271471E-2</c:v>
                </c:pt>
                <c:pt idx="4875">
                  <c:v>6.7645429362880885E-2</c:v>
                </c:pt>
                <c:pt idx="4876">
                  <c:v>7.0692520775623269E-2</c:v>
                </c:pt>
                <c:pt idx="4877">
                  <c:v>7.5623268698060936E-2</c:v>
                </c:pt>
                <c:pt idx="4878">
                  <c:v>6.3836565096952902E-2</c:v>
                </c:pt>
                <c:pt idx="4879">
                  <c:v>7.5623268698060936E-2</c:v>
                </c:pt>
                <c:pt idx="4880">
                  <c:v>6.7022160664819946E-2</c:v>
                </c:pt>
                <c:pt idx="4881">
                  <c:v>7.3199445983379505E-2</c:v>
                </c:pt>
                <c:pt idx="4882">
                  <c:v>7.2576177285318566E-2</c:v>
                </c:pt>
                <c:pt idx="4883">
                  <c:v>6.0789473684210525E-2</c:v>
                </c:pt>
                <c:pt idx="4884">
                  <c:v>7.0692520775623269E-2</c:v>
                </c:pt>
                <c:pt idx="4885">
                  <c:v>7.3199445983379505E-2</c:v>
                </c:pt>
                <c:pt idx="4886">
                  <c:v>6.3836565096952902E-2</c:v>
                </c:pt>
                <c:pt idx="4887">
                  <c:v>6.0789473684210525E-2</c:v>
                </c:pt>
                <c:pt idx="4888">
                  <c:v>6.4459833795013854E-2</c:v>
                </c:pt>
                <c:pt idx="4889">
                  <c:v>7.6246537396121888E-2</c:v>
                </c:pt>
                <c:pt idx="4890">
                  <c:v>6.7645429362880885E-2</c:v>
                </c:pt>
                <c:pt idx="4891">
                  <c:v>6.2423822714681443E-2</c:v>
                </c:pt>
                <c:pt idx="4892">
                  <c:v>7.9986149584487534E-2</c:v>
                </c:pt>
                <c:pt idx="4893">
                  <c:v>7.3559556786703603E-2</c:v>
                </c:pt>
                <c:pt idx="4894">
                  <c:v>7.693905817174515E-2</c:v>
                </c:pt>
                <c:pt idx="4895">
                  <c:v>7.4390581717451526E-2</c:v>
                </c:pt>
                <c:pt idx="4896">
                  <c:v>7.1814404432132967E-2</c:v>
                </c:pt>
                <c:pt idx="4897">
                  <c:v>7.0512465373961219E-2</c:v>
                </c:pt>
                <c:pt idx="4898">
                  <c:v>7.9986149584487534E-2</c:v>
                </c:pt>
                <c:pt idx="4899">
                  <c:v>6.5470914127423827E-2</c:v>
                </c:pt>
                <c:pt idx="4900">
                  <c:v>7.693905817174515E-2</c:v>
                </c:pt>
                <c:pt idx="4901">
                  <c:v>7.0512465373961219E-2</c:v>
                </c:pt>
                <c:pt idx="4902">
                  <c:v>7.4390581717451526E-2</c:v>
                </c:pt>
                <c:pt idx="4903">
                  <c:v>6.5470914127423827E-2</c:v>
                </c:pt>
                <c:pt idx="4904">
                  <c:v>6.2423822714681443E-2</c:v>
                </c:pt>
                <c:pt idx="4905">
                  <c:v>6.8767313019390583E-2</c:v>
                </c:pt>
                <c:pt idx="4906">
                  <c:v>7.3559556786703603E-2</c:v>
                </c:pt>
                <c:pt idx="4907">
                  <c:v>7.1814404432132967E-2</c:v>
                </c:pt>
                <c:pt idx="4908">
                  <c:v>7.743767313019391E-2</c:v>
                </c:pt>
                <c:pt idx="4909">
                  <c:v>7.743767313019391E-2</c:v>
                </c:pt>
                <c:pt idx="4910">
                  <c:v>6.8767313019390583E-2</c:v>
                </c:pt>
                <c:pt idx="4911">
                  <c:v>6.152354570637119E-2</c:v>
                </c:pt>
                <c:pt idx="4912">
                  <c:v>5.344875346260388E-2</c:v>
                </c:pt>
                <c:pt idx="4913">
                  <c:v>7.2354570637119114E-2</c:v>
                </c:pt>
                <c:pt idx="4914">
                  <c:v>6.152354570637119E-2</c:v>
                </c:pt>
                <c:pt idx="4915">
                  <c:v>5.344875346260388E-2</c:v>
                </c:pt>
                <c:pt idx="4916">
                  <c:v>5.0401662049861497E-2</c:v>
                </c:pt>
                <c:pt idx="4917">
                  <c:v>5.0401662049861497E-2</c:v>
                </c:pt>
                <c:pt idx="4918">
                  <c:v>7.3102493074792246E-2</c:v>
                </c:pt>
                <c:pt idx="4919">
                  <c:v>7.5401662049861498E-2</c:v>
                </c:pt>
                <c:pt idx="4920">
                  <c:v>6.6371191135734073E-2</c:v>
                </c:pt>
                <c:pt idx="4921">
                  <c:v>6.8254847645429356E-2</c:v>
                </c:pt>
                <c:pt idx="4922">
                  <c:v>6.6371191135734073E-2</c:v>
                </c:pt>
                <c:pt idx="4923">
                  <c:v>6.5207756232686986E-2</c:v>
                </c:pt>
                <c:pt idx="4924">
                  <c:v>7.0055401662049863E-2</c:v>
                </c:pt>
                <c:pt idx="4925">
                  <c:v>5.4556786703601111E-2</c:v>
                </c:pt>
                <c:pt idx="4926">
                  <c:v>5.4556786703601111E-2</c:v>
                </c:pt>
                <c:pt idx="4927">
                  <c:v>7.6163434903047098E-2</c:v>
                </c:pt>
                <c:pt idx="4928">
                  <c:v>5.1509695290858727E-2</c:v>
                </c:pt>
                <c:pt idx="4929">
                  <c:v>7.3116343490304714E-2</c:v>
                </c:pt>
                <c:pt idx="4930">
                  <c:v>6.89612188365651E-2</c:v>
                </c:pt>
                <c:pt idx="4931">
                  <c:v>5.1509695290858727E-2</c:v>
                </c:pt>
                <c:pt idx="4932">
                  <c:v>7.3947368421052637E-2</c:v>
                </c:pt>
                <c:pt idx="4933">
                  <c:v>6.2036011080332409E-2</c:v>
                </c:pt>
                <c:pt idx="4934">
                  <c:v>6.7022160664819946E-2</c:v>
                </c:pt>
                <c:pt idx="4935">
                  <c:v>6.7022160664819946E-2</c:v>
                </c:pt>
                <c:pt idx="4936">
                  <c:v>6.2036011080332409E-2</c:v>
                </c:pt>
                <c:pt idx="4937">
                  <c:v>7.0900277008310253E-2</c:v>
                </c:pt>
                <c:pt idx="4938">
                  <c:v>6.5914127423822716E-2</c:v>
                </c:pt>
                <c:pt idx="4939">
                  <c:v>5.2617728531855958E-2</c:v>
                </c:pt>
                <c:pt idx="4940">
                  <c:v>7.109418282548477E-2</c:v>
                </c:pt>
                <c:pt idx="4941">
                  <c:v>7.8296398891966754E-2</c:v>
                </c:pt>
                <c:pt idx="4942">
                  <c:v>7.524930747922437E-2</c:v>
                </c:pt>
                <c:pt idx="4943">
                  <c:v>6.837950138504155E-2</c:v>
                </c:pt>
                <c:pt idx="4944">
                  <c:v>6.3393351800554013E-2</c:v>
                </c:pt>
                <c:pt idx="4945">
                  <c:v>5.5664819944598341E-2</c:v>
                </c:pt>
                <c:pt idx="4946">
                  <c:v>6.837950138504155E-2</c:v>
                </c:pt>
                <c:pt idx="4947">
                  <c:v>5.2617728531855958E-2</c:v>
                </c:pt>
                <c:pt idx="4948">
                  <c:v>6.8047091412742386E-2</c:v>
                </c:pt>
                <c:pt idx="4949">
                  <c:v>6.3393351800554013E-2</c:v>
                </c:pt>
                <c:pt idx="4950">
                  <c:v>5.5664819944598341E-2</c:v>
                </c:pt>
                <c:pt idx="4951">
                  <c:v>7.6080332409972293E-2</c:v>
                </c:pt>
                <c:pt idx="4952">
                  <c:v>7.3033240997229923E-2</c:v>
                </c:pt>
                <c:pt idx="4953">
                  <c:v>5.6301939058171747E-2</c:v>
                </c:pt>
                <c:pt idx="4954">
                  <c:v>7.556786703601108E-2</c:v>
                </c:pt>
                <c:pt idx="4955">
                  <c:v>5.997229916897507E-2</c:v>
                </c:pt>
                <c:pt idx="4956">
                  <c:v>6.4764542936288083E-2</c:v>
                </c:pt>
                <c:pt idx="4957">
                  <c:v>6.9030470914127423E-2</c:v>
                </c:pt>
                <c:pt idx="4958">
                  <c:v>5.234072022160665E-2</c:v>
                </c:pt>
                <c:pt idx="4959">
                  <c:v>6.9030470914127423E-2</c:v>
                </c:pt>
                <c:pt idx="4960">
                  <c:v>7.2077562326869807E-2</c:v>
                </c:pt>
                <c:pt idx="4961">
                  <c:v>7.8614958448753464E-2</c:v>
                </c:pt>
                <c:pt idx="4962">
                  <c:v>7.556786703601108E-2</c:v>
                </c:pt>
                <c:pt idx="4963">
                  <c:v>7.8614958448753464E-2</c:v>
                </c:pt>
                <c:pt idx="4964">
                  <c:v>3.9376731301939055E-2</c:v>
                </c:pt>
                <c:pt idx="4965">
                  <c:v>7.2077562326869807E-2</c:v>
                </c:pt>
                <c:pt idx="4966">
                  <c:v>4.2451523545706374E-2</c:v>
                </c:pt>
                <c:pt idx="4967">
                  <c:v>5.0124653739612189E-2</c:v>
                </c:pt>
                <c:pt idx="4968">
                  <c:v>5.997229916897507E-2</c:v>
                </c:pt>
                <c:pt idx="4969">
                  <c:v>4.7077562326869805E-2</c:v>
                </c:pt>
                <c:pt idx="4970">
                  <c:v>5.6301939058171747E-2</c:v>
                </c:pt>
                <c:pt idx="4971">
                  <c:v>5.0124653739612189E-2</c:v>
                </c:pt>
                <c:pt idx="4972">
                  <c:v>6.4764542936288083E-2</c:v>
                </c:pt>
                <c:pt idx="4973">
                  <c:v>4.5498614958448751E-2</c:v>
                </c:pt>
                <c:pt idx="4974">
                  <c:v>4.8254847645429366E-2</c:v>
                </c:pt>
                <c:pt idx="4975">
                  <c:v>4.5207756232686983E-2</c:v>
                </c:pt>
                <c:pt idx="4976">
                  <c:v>4.7077562326869805E-2</c:v>
                </c:pt>
                <c:pt idx="4977">
                  <c:v>5.5387811634349034E-2</c:v>
                </c:pt>
                <c:pt idx="4978">
                  <c:v>5.6301939058171747E-2</c:v>
                </c:pt>
                <c:pt idx="4979">
                  <c:v>5.997229916897507E-2</c:v>
                </c:pt>
                <c:pt idx="4980">
                  <c:v>7.556786703601108E-2</c:v>
                </c:pt>
                <c:pt idx="4981">
                  <c:v>4.9238227146814403E-2</c:v>
                </c:pt>
                <c:pt idx="4982">
                  <c:v>6.4764542936288083E-2</c:v>
                </c:pt>
                <c:pt idx="4983">
                  <c:v>7.2077562326869807E-2</c:v>
                </c:pt>
                <c:pt idx="4984">
                  <c:v>6.9030470914127423E-2</c:v>
                </c:pt>
                <c:pt idx="4985">
                  <c:v>4.619113573407202E-2</c:v>
                </c:pt>
                <c:pt idx="4986">
                  <c:v>6.9030470914127423E-2</c:v>
                </c:pt>
                <c:pt idx="4987">
                  <c:v>5.997229916897507E-2</c:v>
                </c:pt>
                <c:pt idx="4988">
                  <c:v>5.5387811634349034E-2</c:v>
                </c:pt>
                <c:pt idx="4989">
                  <c:v>4.7077562326869805E-2</c:v>
                </c:pt>
                <c:pt idx="4990">
                  <c:v>5.0124653739612189E-2</c:v>
                </c:pt>
                <c:pt idx="4991">
                  <c:v>5.234072022160665E-2</c:v>
                </c:pt>
                <c:pt idx="4992">
                  <c:v>4.3434903047091411E-2</c:v>
                </c:pt>
                <c:pt idx="4993">
                  <c:v>7.2077562326869807E-2</c:v>
                </c:pt>
                <c:pt idx="4994">
                  <c:v>4.6481994459833795E-2</c:v>
                </c:pt>
                <c:pt idx="4995">
                  <c:v>7.8614958448753464E-2</c:v>
                </c:pt>
                <c:pt idx="4996">
                  <c:v>7.8614958448753464E-2</c:v>
                </c:pt>
                <c:pt idx="4997">
                  <c:v>7.556786703601108E-2</c:v>
                </c:pt>
                <c:pt idx="4998">
                  <c:v>6.4764542936288083E-2</c:v>
                </c:pt>
                <c:pt idx="4999">
                  <c:v>7.4778393351800559E-2</c:v>
                </c:pt>
                <c:pt idx="5000">
                  <c:v>5.5387811634349034E-2</c:v>
                </c:pt>
                <c:pt idx="5001">
                  <c:v>5.234072022160665E-2</c:v>
                </c:pt>
                <c:pt idx="5002">
                  <c:v>4.7077562326869805E-2</c:v>
                </c:pt>
                <c:pt idx="5003">
                  <c:v>4.4030470914127422E-2</c:v>
                </c:pt>
                <c:pt idx="5004">
                  <c:v>6.3698060941828255E-2</c:v>
                </c:pt>
                <c:pt idx="5005">
                  <c:v>7.1731301939058176E-2</c:v>
                </c:pt>
                <c:pt idx="5006">
                  <c:v>9.6121883656509694E-4</c:v>
                </c:pt>
                <c:pt idx="5007">
                  <c:v>1.5346260387811635E-3</c:v>
                </c:pt>
                <c:pt idx="5008">
                  <c:v>1.6343490304709142E-3</c:v>
                </c:pt>
                <c:pt idx="5009">
                  <c:v>5.0415512465373964E-4</c:v>
                </c:pt>
                <c:pt idx="5010">
                  <c:v>1.9141274238227146E-3</c:v>
                </c:pt>
                <c:pt idx="5011">
                  <c:v>8.7811634349030474E-4</c:v>
                </c:pt>
                <c:pt idx="5012">
                  <c:v>1.0193905817174516E-3</c:v>
                </c:pt>
                <c:pt idx="5013">
                  <c:v>1.0443213296398891E-3</c:v>
                </c:pt>
                <c:pt idx="5014">
                  <c:v>6.9529085872576182E-4</c:v>
                </c:pt>
                <c:pt idx="5015">
                  <c:v>1.0526315789473685E-4</c:v>
                </c:pt>
                <c:pt idx="5016">
                  <c:v>1.1274238227146815E-3</c:v>
                </c:pt>
                <c:pt idx="5017">
                  <c:v>1.2825484764542937E-3</c:v>
                </c:pt>
                <c:pt idx="5018">
                  <c:v>2.1412742382271466E-3</c:v>
                </c:pt>
                <c:pt idx="5019">
                  <c:v>2.0941828254847647E-3</c:v>
                </c:pt>
                <c:pt idx="5020">
                  <c:v>1.6343490304709142E-3</c:v>
                </c:pt>
                <c:pt idx="5021">
                  <c:v>2.5373961218836563E-3</c:v>
                </c:pt>
                <c:pt idx="5022">
                  <c:v>8.9196675900277004E-4</c:v>
                </c:pt>
                <c:pt idx="5023">
                  <c:v>1.7257617728531857E-3</c:v>
                </c:pt>
                <c:pt idx="5024">
                  <c:v>1.8144044321329639E-3</c:v>
                </c:pt>
                <c:pt idx="5025">
                  <c:v>1.6011080332409972E-3</c:v>
                </c:pt>
                <c:pt idx="5026">
                  <c:v>6.8614958448753469E-2</c:v>
                </c:pt>
                <c:pt idx="5027">
                  <c:v>5.6149584487534626E-2</c:v>
                </c:pt>
                <c:pt idx="5028">
                  <c:v>6.4182825484764547E-2</c:v>
                </c:pt>
                <c:pt idx="5029">
                  <c:v>8.2894736842105257E-2</c:v>
                </c:pt>
                <c:pt idx="5030">
                  <c:v>4.7839335180055405E-2</c:v>
                </c:pt>
                <c:pt idx="5031">
                  <c:v>5.5872576177285319E-2</c:v>
                </c:pt>
                <c:pt idx="5032">
                  <c:v>7.8185595567867042E-2</c:v>
                </c:pt>
                <c:pt idx="5033">
                  <c:v>7.2645429362880889E-2</c:v>
                </c:pt>
                <c:pt idx="5034">
                  <c:v>8.8421052631578942E-2</c:v>
                </c:pt>
                <c:pt idx="5035">
                  <c:v>7.4155124653739607E-2</c:v>
                </c:pt>
                <c:pt idx="5036">
                  <c:v>7.7354570637119119E-2</c:v>
                </c:pt>
                <c:pt idx="5037">
                  <c:v>8.6689750692520773E-2</c:v>
                </c:pt>
                <c:pt idx="5038">
                  <c:v>8.6689750692520773E-2</c:v>
                </c:pt>
                <c:pt idx="5039">
                  <c:v>7.0346260387811638E-2</c:v>
                </c:pt>
                <c:pt idx="5040">
                  <c:v>7.3947368421052637E-2</c:v>
                </c:pt>
                <c:pt idx="5041">
                  <c:v>6.8130193905817177E-2</c:v>
                </c:pt>
                <c:pt idx="5042">
                  <c:v>5.9542936288088641E-2</c:v>
                </c:pt>
                <c:pt idx="5043">
                  <c:v>7.7548476454293636E-2</c:v>
                </c:pt>
                <c:pt idx="5044">
                  <c:v>6.425207756232687E-2</c:v>
                </c:pt>
                <c:pt idx="5045">
                  <c:v>5.1786703601108035E-2</c:v>
                </c:pt>
                <c:pt idx="5046">
                  <c:v>8.1426592797783928E-2</c:v>
                </c:pt>
                <c:pt idx="5047">
                  <c:v>8.1426592797783928E-2</c:v>
                </c:pt>
                <c:pt idx="5048">
                  <c:v>7.0346260387811638E-2</c:v>
                </c:pt>
                <c:pt idx="5049">
                  <c:v>6.7299168975069254E-2</c:v>
                </c:pt>
                <c:pt idx="5050">
                  <c:v>6.8130193905817177E-2</c:v>
                </c:pt>
                <c:pt idx="5051">
                  <c:v>8.7797783933518003E-2</c:v>
                </c:pt>
                <c:pt idx="5052">
                  <c:v>7.3116343490304714E-2</c:v>
                </c:pt>
                <c:pt idx="5053">
                  <c:v>8.2534626038781159E-2</c:v>
                </c:pt>
                <c:pt idx="5054">
                  <c:v>8.004155124653739E-2</c:v>
                </c:pt>
                <c:pt idx="5055">
                  <c:v>5.2617728531855958E-2</c:v>
                </c:pt>
                <c:pt idx="5056">
                  <c:v>6.3421052631578947E-2</c:v>
                </c:pt>
                <c:pt idx="5057">
                  <c:v>7.699445983379502E-2</c:v>
                </c:pt>
                <c:pt idx="5058">
                  <c:v>5.2617728531855958E-2</c:v>
                </c:pt>
                <c:pt idx="5059">
                  <c:v>8.7797783933518003E-2</c:v>
                </c:pt>
                <c:pt idx="5060">
                  <c:v>6.7299168975069254E-2</c:v>
                </c:pt>
                <c:pt idx="5061">
                  <c:v>7.699445983379502E-2</c:v>
                </c:pt>
                <c:pt idx="5062">
                  <c:v>8.2534626038781159E-2</c:v>
                </c:pt>
                <c:pt idx="5063">
                  <c:v>8.0318559556786698E-2</c:v>
                </c:pt>
                <c:pt idx="5064">
                  <c:v>6.8130193905817177E-2</c:v>
                </c:pt>
                <c:pt idx="5065">
                  <c:v>7.0623268698060945E-2</c:v>
                </c:pt>
                <c:pt idx="5066">
                  <c:v>7.3116343490304714E-2</c:v>
                </c:pt>
                <c:pt idx="5067">
                  <c:v>6.3421052631578947E-2</c:v>
                </c:pt>
                <c:pt idx="5068">
                  <c:v>6.4376731301939064E-2</c:v>
                </c:pt>
                <c:pt idx="5069">
                  <c:v>7.2077562326869807E-2</c:v>
                </c:pt>
                <c:pt idx="5070">
                  <c:v>7.7617728531855959E-2</c:v>
                </c:pt>
                <c:pt idx="5071">
                  <c:v>6.9085872576177279E-2</c:v>
                </c:pt>
                <c:pt idx="5072">
                  <c:v>5.0554016620498618E-2</c:v>
                </c:pt>
                <c:pt idx="5073">
                  <c:v>5.6232686980609417E-2</c:v>
                </c:pt>
                <c:pt idx="5074">
                  <c:v>6.1357340720221608E-2</c:v>
                </c:pt>
                <c:pt idx="5075">
                  <c:v>5.5678670360110802E-2</c:v>
                </c:pt>
                <c:pt idx="5076">
                  <c:v>6.9889196675900281E-2</c:v>
                </c:pt>
                <c:pt idx="5077">
                  <c:v>6.3240997229916898E-2</c:v>
                </c:pt>
                <c:pt idx="5078">
                  <c:v>6.3240997229916898E-2</c:v>
                </c:pt>
                <c:pt idx="5079">
                  <c:v>5.5678670360110802E-2</c:v>
                </c:pt>
                <c:pt idx="5080">
                  <c:v>7.2077562326869807E-2</c:v>
                </c:pt>
                <c:pt idx="5081">
                  <c:v>5.6232686980609417E-2</c:v>
                </c:pt>
                <c:pt idx="5082">
                  <c:v>6.1357340720221608E-2</c:v>
                </c:pt>
                <c:pt idx="5083">
                  <c:v>6.9085872576177279E-2</c:v>
                </c:pt>
                <c:pt idx="5084">
                  <c:v>7.7617728531855959E-2</c:v>
                </c:pt>
                <c:pt idx="5085">
                  <c:v>5.0554016620498618E-2</c:v>
                </c:pt>
                <c:pt idx="5086">
                  <c:v>6.9889196675900281E-2</c:v>
                </c:pt>
                <c:pt idx="5087">
                  <c:v>6.4376731301939064E-2</c:v>
                </c:pt>
                <c:pt idx="5088">
                  <c:v>7.2077562326869807E-2</c:v>
                </c:pt>
                <c:pt idx="5089">
                  <c:v>6.3240997229916898E-2</c:v>
                </c:pt>
                <c:pt idx="5090">
                  <c:v>7.7617728531855959E-2</c:v>
                </c:pt>
                <c:pt idx="5091">
                  <c:v>6.9889196675900281E-2</c:v>
                </c:pt>
                <c:pt idx="5092">
                  <c:v>6.9085872576177279E-2</c:v>
                </c:pt>
                <c:pt idx="5093">
                  <c:v>6.2049861495844877E-2</c:v>
                </c:pt>
                <c:pt idx="5094">
                  <c:v>5.5678670360110802E-2</c:v>
                </c:pt>
                <c:pt idx="5095">
                  <c:v>5.0554016620498618E-2</c:v>
                </c:pt>
                <c:pt idx="5096">
                  <c:v>5.6925207756232686E-2</c:v>
                </c:pt>
                <c:pt idx="5097">
                  <c:v>6.4376731301939064E-2</c:v>
                </c:pt>
                <c:pt idx="5098">
                  <c:v>0</c:v>
                </c:pt>
                <c:pt idx="5099">
                  <c:v>0</c:v>
                </c:pt>
                <c:pt idx="5100">
                  <c:v>0</c:v>
                </c:pt>
                <c:pt idx="5101">
                  <c:v>0</c:v>
                </c:pt>
                <c:pt idx="5102">
                  <c:v>0</c:v>
                </c:pt>
                <c:pt idx="5103">
                  <c:v>0</c:v>
                </c:pt>
                <c:pt idx="5104">
                  <c:v>0</c:v>
                </c:pt>
                <c:pt idx="5105">
                  <c:v>0</c:v>
                </c:pt>
                <c:pt idx="5106">
                  <c:v>0</c:v>
                </c:pt>
                <c:pt idx="5107">
                  <c:v>0</c:v>
                </c:pt>
                <c:pt idx="5108">
                  <c:v>0.10872576177285319</c:v>
                </c:pt>
                <c:pt idx="5109">
                  <c:v>0.11260387811634349</c:v>
                </c:pt>
                <c:pt idx="5110">
                  <c:v>0.16038781163434904</c:v>
                </c:pt>
                <c:pt idx="5111">
                  <c:v>0.14542936288088643</c:v>
                </c:pt>
                <c:pt idx="5112">
                  <c:v>0.13019390581717452</c:v>
                </c:pt>
                <c:pt idx="5113">
                  <c:v>0.16592797783933519</c:v>
                </c:pt>
                <c:pt idx="5114">
                  <c:v>0.14653739612188366</c:v>
                </c:pt>
                <c:pt idx="5115">
                  <c:v>5.2767313019390583E-2</c:v>
                </c:pt>
                <c:pt idx="5116">
                  <c:v>5.5537396121883659E-2</c:v>
                </c:pt>
                <c:pt idx="5117">
                  <c:v>6.1354570637119112E-2</c:v>
                </c:pt>
                <c:pt idx="5118">
                  <c:v>7.0080332409972301E-2</c:v>
                </c:pt>
                <c:pt idx="5119">
                  <c:v>5.9277008310249305E-2</c:v>
                </c:pt>
                <c:pt idx="5120">
                  <c:v>6.3293628808864272E-2</c:v>
                </c:pt>
                <c:pt idx="5121">
                  <c:v>5.8307479224376728E-2</c:v>
                </c:pt>
                <c:pt idx="5122">
                  <c:v>6.6340720221606642E-2</c:v>
                </c:pt>
                <c:pt idx="5123">
                  <c:v>5.5675900277008313E-2</c:v>
                </c:pt>
                <c:pt idx="5124">
                  <c:v>6.5094182825484764E-2</c:v>
                </c:pt>
                <c:pt idx="5125">
                  <c:v>4.7088642659279777E-2</c:v>
                </c:pt>
                <c:pt idx="5126">
                  <c:v>6.0662049861495843E-2</c:v>
                </c:pt>
                <c:pt idx="5127">
                  <c:v>6.4401662049861502E-2</c:v>
                </c:pt>
                <c:pt idx="5128">
                  <c:v>7.0772853185595563E-2</c:v>
                </c:pt>
                <c:pt idx="5129">
                  <c:v>5.6229916897506928E-2</c:v>
                </c:pt>
                <c:pt idx="5130">
                  <c:v>5.9969529085872574E-2</c:v>
                </c:pt>
                <c:pt idx="5131">
                  <c:v>6.5786703601108026E-2</c:v>
                </c:pt>
                <c:pt idx="5132">
                  <c:v>6.2047091412742381E-2</c:v>
                </c:pt>
                <c:pt idx="5133">
                  <c:v>4.7088642659279777E-2</c:v>
                </c:pt>
                <c:pt idx="5134">
                  <c:v>6.7033240997229918E-2</c:v>
                </c:pt>
                <c:pt idx="5135">
                  <c:v>6.3986149584487534E-2</c:v>
                </c:pt>
                <c:pt idx="5136">
                  <c:v>5.2628808864265929E-2</c:v>
                </c:pt>
                <c:pt idx="5137">
                  <c:v>5.6091412742382274E-2</c:v>
                </c:pt>
                <c:pt idx="5138">
                  <c:v>7.0772853185595563E-2</c:v>
                </c:pt>
                <c:pt idx="5139">
                  <c:v>6.7033240997229918E-2</c:v>
                </c:pt>
                <c:pt idx="5140">
                  <c:v>5.6368421052631582E-2</c:v>
                </c:pt>
                <c:pt idx="5141">
                  <c:v>6.5925207756232687E-2</c:v>
                </c:pt>
                <c:pt idx="5142">
                  <c:v>5.4706371191135736E-2</c:v>
                </c:pt>
                <c:pt idx="5143">
                  <c:v>5.8861495844875343E-2</c:v>
                </c:pt>
                <c:pt idx="5144">
                  <c:v>7.4789473684210531E-2</c:v>
                </c:pt>
                <c:pt idx="5145">
                  <c:v>4.9858725761772853E-2</c:v>
                </c:pt>
                <c:pt idx="5146">
                  <c:v>6.9803324099722994E-2</c:v>
                </c:pt>
                <c:pt idx="5147">
                  <c:v>9.3421052631578946E-2</c:v>
                </c:pt>
                <c:pt idx="5148">
                  <c:v>8.0512465373961214E-2</c:v>
                </c:pt>
                <c:pt idx="5149">
                  <c:v>0.10664819944598337</c:v>
                </c:pt>
                <c:pt idx="5150">
                  <c:v>0.10518005540166205</c:v>
                </c:pt>
                <c:pt idx="5151">
                  <c:v>8.7631578947368421E-2</c:v>
                </c:pt>
                <c:pt idx="5152">
                  <c:v>9.9792243767313021E-2</c:v>
                </c:pt>
                <c:pt idx="5153">
                  <c:v>0.10174515235457064</c:v>
                </c:pt>
                <c:pt idx="5154">
                  <c:v>8.8822714681440443E-2</c:v>
                </c:pt>
                <c:pt idx="5155">
                  <c:v>0.10566481994459834</c:v>
                </c:pt>
                <c:pt idx="5156">
                  <c:v>0.10222991689750692</c:v>
                </c:pt>
                <c:pt idx="5157">
                  <c:v>9.3905817174515238E-2</c:v>
                </c:pt>
                <c:pt idx="5158">
                  <c:v>8.8116343490304713E-2</c:v>
                </c:pt>
                <c:pt idx="5159">
                  <c:v>0.10713296398891967</c:v>
                </c:pt>
                <c:pt idx="5160">
                  <c:v>0.10027700831024931</c:v>
                </c:pt>
                <c:pt idx="5161">
                  <c:v>8.0512465373961214E-2</c:v>
                </c:pt>
                <c:pt idx="5162">
                  <c:v>9.4362880886426595E-2</c:v>
                </c:pt>
                <c:pt idx="5163">
                  <c:v>0.10156509695290859</c:v>
                </c:pt>
                <c:pt idx="5164">
                  <c:v>0.11430747922437673</c:v>
                </c:pt>
                <c:pt idx="5165">
                  <c:v>8.3282548476454291E-2</c:v>
                </c:pt>
                <c:pt idx="5166">
                  <c:v>0.10821329639889196</c:v>
                </c:pt>
                <c:pt idx="5167">
                  <c:v>9.9432132963988923E-2</c:v>
                </c:pt>
                <c:pt idx="5168">
                  <c:v>9.0567867036011079E-2</c:v>
                </c:pt>
                <c:pt idx="5169">
                  <c:v>0.10026315789473685</c:v>
                </c:pt>
                <c:pt idx="5170">
                  <c:v>9.1398891966759002E-2</c:v>
                </c:pt>
                <c:pt idx="5171">
                  <c:v>9.970914127423823E-2</c:v>
                </c:pt>
                <c:pt idx="5172">
                  <c:v>9.0013850415512464E-2</c:v>
                </c:pt>
                <c:pt idx="5173">
                  <c:v>0.10247922437673131</c:v>
                </c:pt>
                <c:pt idx="5174">
                  <c:v>5.3587257617728534E-2</c:v>
                </c:pt>
                <c:pt idx="5175">
                  <c:v>4.541551246537396E-2</c:v>
                </c:pt>
                <c:pt idx="5176">
                  <c:v>4.5692520775623267E-2</c:v>
                </c:pt>
                <c:pt idx="5177">
                  <c:v>5.4002770083102496E-2</c:v>
                </c:pt>
                <c:pt idx="5178">
                  <c:v>5.524930747922438E-2</c:v>
                </c:pt>
                <c:pt idx="5179">
                  <c:v>4.5969529085872575E-2</c:v>
                </c:pt>
                <c:pt idx="5180">
                  <c:v>4.2645429362880884E-2</c:v>
                </c:pt>
                <c:pt idx="5181">
                  <c:v>7.6163434903047098E-2</c:v>
                </c:pt>
                <c:pt idx="5182">
                  <c:v>5.1509695290858727E-2</c:v>
                </c:pt>
                <c:pt idx="5183">
                  <c:v>5.4279778393351803E-2</c:v>
                </c:pt>
                <c:pt idx="5184">
                  <c:v>5.2617728531855958E-2</c:v>
                </c:pt>
                <c:pt idx="5185">
                  <c:v>4.5138504155124652E-2</c:v>
                </c:pt>
                <c:pt idx="5186">
                  <c:v>4.5969529085872575E-2</c:v>
                </c:pt>
                <c:pt idx="5187">
                  <c:v>5.2617728531855958E-2</c:v>
                </c:pt>
                <c:pt idx="5188">
                  <c:v>4.3199445983379499E-2</c:v>
                </c:pt>
                <c:pt idx="5189">
                  <c:v>5.9542936288088641E-2</c:v>
                </c:pt>
                <c:pt idx="5190">
                  <c:v>5.6772853185595565E-2</c:v>
                </c:pt>
                <c:pt idx="5191">
                  <c:v>4.9847645429362882E-2</c:v>
                </c:pt>
                <c:pt idx="5192">
                  <c:v>5.5387811634349034E-2</c:v>
                </c:pt>
                <c:pt idx="5193">
                  <c:v>5.0678670360110804E-2</c:v>
                </c:pt>
                <c:pt idx="5194">
                  <c:v>5.2894736842105265E-2</c:v>
                </c:pt>
                <c:pt idx="5195">
                  <c:v>4.652354570637119E-2</c:v>
                </c:pt>
                <c:pt idx="5196">
                  <c:v>4.3753462603878114E-2</c:v>
                </c:pt>
                <c:pt idx="5197">
                  <c:v>5.5664819944598341E-2</c:v>
                </c:pt>
                <c:pt idx="5198">
                  <c:v>0.21649584487534626</c:v>
                </c:pt>
                <c:pt idx="5199">
                  <c:v>0.22666204986149585</c:v>
                </c:pt>
                <c:pt idx="5200">
                  <c:v>0.22804709141274238</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6.7853185595567869E-2</c:v>
                </c:pt>
                <c:pt idx="5235">
                  <c:v>7.6440443213296405E-2</c:v>
                </c:pt>
                <c:pt idx="5236">
                  <c:v>6.8684210526315792E-2</c:v>
                </c:pt>
                <c:pt idx="5237">
                  <c:v>5.9542936288088641E-2</c:v>
                </c:pt>
                <c:pt idx="5238">
                  <c:v>5.5387811634349034E-2</c:v>
                </c:pt>
                <c:pt idx="5239">
                  <c:v>6.0373961218836564E-2</c:v>
                </c:pt>
                <c:pt idx="5240">
                  <c:v>5.4556786703601111E-2</c:v>
                </c:pt>
                <c:pt idx="5241">
                  <c:v>5.4695290858725765E-2</c:v>
                </c:pt>
                <c:pt idx="5242">
                  <c:v>6.8822714681440439E-2</c:v>
                </c:pt>
                <c:pt idx="5243">
                  <c:v>7.7409972299168975E-2</c:v>
                </c:pt>
                <c:pt idx="5244">
                  <c:v>6.0512465373961218E-2</c:v>
                </c:pt>
                <c:pt idx="5245">
                  <c:v>5.5526315789473688E-2</c:v>
                </c:pt>
                <c:pt idx="5246">
                  <c:v>6.9653739612188362E-2</c:v>
                </c:pt>
                <c:pt idx="5247">
                  <c:v>6.134349030470914E-2</c:v>
                </c:pt>
                <c:pt idx="5248">
                  <c:v>8.2105263157894737E-2</c:v>
                </c:pt>
                <c:pt idx="5249">
                  <c:v>6.0927977839335179E-2</c:v>
                </c:pt>
                <c:pt idx="5250">
                  <c:v>5.5387811634349034E-2</c:v>
                </c:pt>
                <c:pt idx="5251">
                  <c:v>6.6468144044321331E-2</c:v>
                </c:pt>
                <c:pt idx="5252">
                  <c:v>7.4349030470914124E-2</c:v>
                </c:pt>
                <c:pt idx="5253">
                  <c:v>0</c:v>
                </c:pt>
                <c:pt idx="5254">
                  <c:v>1.662049861495845E-4</c:v>
                </c:pt>
                <c:pt idx="5255">
                  <c:v>1.1634349030470914E-4</c:v>
                </c:pt>
                <c:pt idx="5256">
                  <c:v>0</c:v>
                </c:pt>
                <c:pt idx="5257">
                  <c:v>0</c:v>
                </c:pt>
                <c:pt idx="5258">
                  <c:v>5.0138504155124652E-4</c:v>
                </c:pt>
                <c:pt idx="5259">
                  <c:v>7.7562326869806098E-5</c:v>
                </c:pt>
                <c:pt idx="5260">
                  <c:v>1.7451523545706371E-4</c:v>
                </c:pt>
                <c:pt idx="5261">
                  <c:v>1.8282548476454295E-4</c:v>
                </c:pt>
                <c:pt idx="5262">
                  <c:v>1.0637119113573407E-3</c:v>
                </c:pt>
                <c:pt idx="5263">
                  <c:v>9.8614958448753473E-4</c:v>
                </c:pt>
                <c:pt idx="5264">
                  <c:v>1.4016620498614959E-3</c:v>
                </c:pt>
                <c:pt idx="5265">
                  <c:v>7.340720221606648E-4</c:v>
                </c:pt>
                <c:pt idx="5266">
                  <c:v>3.9889196675900278E-4</c:v>
                </c:pt>
                <c:pt idx="5267">
                  <c:v>3.739612188365651E-4</c:v>
                </c:pt>
                <c:pt idx="5268">
                  <c:v>1.8282548476454295E-4</c:v>
                </c:pt>
                <c:pt idx="5269">
                  <c:v>6.5498614958448748E-2</c:v>
                </c:pt>
                <c:pt idx="5270">
                  <c:v>8.1495844875346266E-2</c:v>
                </c:pt>
                <c:pt idx="5271">
                  <c:v>6.6592797783933524E-2</c:v>
                </c:pt>
                <c:pt idx="5272">
                  <c:v>8.333795013850416E-2</c:v>
                </c:pt>
                <c:pt idx="5273">
                  <c:v>6.8490304709141275E-2</c:v>
                </c:pt>
                <c:pt idx="5274">
                  <c:v>8.4168975069252083E-2</c:v>
                </c:pt>
                <c:pt idx="5275">
                  <c:v>0.22437673130193905</c:v>
                </c:pt>
                <c:pt idx="5276">
                  <c:v>0.19390581717451524</c:v>
                </c:pt>
                <c:pt idx="5277">
                  <c:v>0</c:v>
                </c:pt>
                <c:pt idx="5278">
                  <c:v>2.4099722991689752E-4</c:v>
                </c:pt>
                <c:pt idx="5279">
                  <c:v>7.3905817174515234E-2</c:v>
                </c:pt>
                <c:pt idx="5280">
                  <c:v>0</c:v>
                </c:pt>
                <c:pt idx="5281">
                  <c:v>0</c:v>
                </c:pt>
                <c:pt idx="5282">
                  <c:v>0</c:v>
                </c:pt>
                <c:pt idx="5283">
                  <c:v>0</c:v>
                </c:pt>
                <c:pt idx="5284">
                  <c:v>0</c:v>
                </c:pt>
                <c:pt idx="5285">
                  <c:v>0</c:v>
                </c:pt>
                <c:pt idx="5286">
                  <c:v>0</c:v>
                </c:pt>
                <c:pt idx="5287">
                  <c:v>0</c:v>
                </c:pt>
                <c:pt idx="5288">
                  <c:v>0</c:v>
                </c:pt>
                <c:pt idx="5289">
                  <c:v>9.5290858725761776E-2</c:v>
                </c:pt>
                <c:pt idx="5290">
                  <c:v>0.10941828254847645</c:v>
                </c:pt>
                <c:pt idx="5291">
                  <c:v>0.10221606648199447</c:v>
                </c:pt>
                <c:pt idx="5292">
                  <c:v>9.5844875346260391E-2</c:v>
                </c:pt>
                <c:pt idx="5293">
                  <c:v>0.10277008310249308</c:v>
                </c:pt>
                <c:pt idx="5294">
                  <c:v>0.10997229916897507</c:v>
                </c:pt>
                <c:pt idx="5295">
                  <c:v>9.5844875346260391E-2</c:v>
                </c:pt>
                <c:pt idx="5296">
                  <c:v>0.10277008310249308</c:v>
                </c:pt>
                <c:pt idx="5297">
                  <c:v>0.10997229916897507</c:v>
                </c:pt>
                <c:pt idx="5298">
                  <c:v>0.12887811634349031</c:v>
                </c:pt>
                <c:pt idx="5299">
                  <c:v>0.14411357340720221</c:v>
                </c:pt>
                <c:pt idx="5300">
                  <c:v>0.12181440443213297</c:v>
                </c:pt>
                <c:pt idx="5301">
                  <c:v>0.13213296398891966</c:v>
                </c:pt>
                <c:pt idx="5302">
                  <c:v>0.16038781163434904</c:v>
                </c:pt>
                <c:pt idx="5303">
                  <c:v>0.14570637119113575</c:v>
                </c:pt>
                <c:pt idx="5304">
                  <c:v>0.18636842105263157</c:v>
                </c:pt>
                <c:pt idx="5305">
                  <c:v>0.16232686980609418</c:v>
                </c:pt>
                <c:pt idx="5306">
                  <c:v>0.13407202216066483</c:v>
                </c:pt>
                <c:pt idx="5307">
                  <c:v>0.14764542936288089</c:v>
                </c:pt>
                <c:pt idx="5308">
                  <c:v>0.13407202216066483</c:v>
                </c:pt>
                <c:pt idx="5309">
                  <c:v>0.14764542936288089</c:v>
                </c:pt>
                <c:pt idx="5310">
                  <c:v>0.16232686980609418</c:v>
                </c:pt>
                <c:pt idx="5311">
                  <c:v>6.1135734072022161E-3</c:v>
                </c:pt>
                <c:pt idx="5312">
                  <c:v>7.0803324099722991E-3</c:v>
                </c:pt>
                <c:pt idx="5313">
                  <c:v>8.4072022160664815E-3</c:v>
                </c:pt>
                <c:pt idx="5314">
                  <c:v>0.14785318559556787</c:v>
                </c:pt>
                <c:pt idx="5315">
                  <c:v>0.15020775623268698</c:v>
                </c:pt>
                <c:pt idx="5316">
                  <c:v>0.15103878116343492</c:v>
                </c:pt>
                <c:pt idx="5317">
                  <c:v>0.22245152354570638</c:v>
                </c:pt>
                <c:pt idx="5318">
                  <c:v>0.22853185595567868</c:v>
                </c:pt>
                <c:pt idx="5319">
                  <c:v>0.212797783933518</c:v>
                </c:pt>
                <c:pt idx="5320">
                  <c:v>0.19534626038781164</c:v>
                </c:pt>
                <c:pt idx="5321">
                  <c:v>0.20350415512465375</c:v>
                </c:pt>
                <c:pt idx="5322">
                  <c:v>0.23684210526315788</c:v>
                </c:pt>
                <c:pt idx="5323">
                  <c:v>0.20350415512465375</c:v>
                </c:pt>
                <c:pt idx="5324">
                  <c:v>0.212797783933518</c:v>
                </c:pt>
                <c:pt idx="5325">
                  <c:v>0.19534626038781164</c:v>
                </c:pt>
                <c:pt idx="5326">
                  <c:v>0.22245152354570638</c:v>
                </c:pt>
                <c:pt idx="5327">
                  <c:v>0.22245152354570638</c:v>
                </c:pt>
                <c:pt idx="5328">
                  <c:v>0.19534626038781164</c:v>
                </c:pt>
                <c:pt idx="5329">
                  <c:v>0.212797783933518</c:v>
                </c:pt>
                <c:pt idx="5330">
                  <c:v>0.20350415512465375</c:v>
                </c:pt>
                <c:pt idx="5331">
                  <c:v>0.32703601108033242</c:v>
                </c:pt>
                <c:pt idx="5332">
                  <c:v>0.32808864265927978</c:v>
                </c:pt>
                <c:pt idx="5333">
                  <c:v>0.32808864265927978</c:v>
                </c:pt>
                <c:pt idx="5334">
                  <c:v>9.6315789473684216E-2</c:v>
                </c:pt>
                <c:pt idx="5335">
                  <c:v>0.1145983379501385</c:v>
                </c:pt>
                <c:pt idx="5336">
                  <c:v>9.4570637119113579E-2</c:v>
                </c:pt>
                <c:pt idx="5337">
                  <c:v>0.10518005540166205</c:v>
                </c:pt>
                <c:pt idx="5338">
                  <c:v>8.4127423822714681E-2</c:v>
                </c:pt>
                <c:pt idx="5339">
                  <c:v>0.11520775623268698</c:v>
                </c:pt>
                <c:pt idx="5340">
                  <c:v>8.4875346260387813E-2</c:v>
                </c:pt>
                <c:pt idx="5341">
                  <c:v>9.518005540166205E-2</c:v>
                </c:pt>
                <c:pt idx="5342">
                  <c:v>9.6925207756232687E-2</c:v>
                </c:pt>
                <c:pt idx="5343">
                  <c:v>0.10578947368421053</c:v>
                </c:pt>
                <c:pt idx="5344">
                  <c:v>0.10328254847645429</c:v>
                </c:pt>
                <c:pt idx="5345">
                  <c:v>3.7673130193905817E-4</c:v>
                </c:pt>
                <c:pt idx="5346">
                  <c:v>2.2160664819944597E-4</c:v>
                </c:pt>
                <c:pt idx="5347">
                  <c:v>7.8393351800554016E-4</c:v>
                </c:pt>
                <c:pt idx="5348">
                  <c:v>1.2299168975069253E-3</c:v>
                </c:pt>
                <c:pt idx="5349">
                  <c:v>1.886426592797784E-3</c:v>
                </c:pt>
                <c:pt idx="5350">
                  <c:v>9.8614958448753473E-4</c:v>
                </c:pt>
                <c:pt idx="5351">
                  <c:v>0.10583102493074792</c:v>
                </c:pt>
                <c:pt idx="5352">
                  <c:v>8.4542936288088649E-2</c:v>
                </c:pt>
                <c:pt idx="5353">
                  <c:v>7.5526315789473678E-2</c:v>
                </c:pt>
                <c:pt idx="5354">
                  <c:v>9.354570637119114E-2</c:v>
                </c:pt>
                <c:pt idx="5355">
                  <c:v>8.6204986149584481E-2</c:v>
                </c:pt>
                <c:pt idx="5356">
                  <c:v>9.2160664819944602E-2</c:v>
                </c:pt>
                <c:pt idx="5357">
                  <c:v>7.9695290858725759E-2</c:v>
                </c:pt>
                <c:pt idx="5358">
                  <c:v>9.0498614958448756E-2</c:v>
                </c:pt>
                <c:pt idx="5359">
                  <c:v>9.3434903047091414E-2</c:v>
                </c:pt>
                <c:pt idx="5360">
                  <c:v>8.0138504155124649E-2</c:v>
                </c:pt>
                <c:pt idx="5361">
                  <c:v>9.0941828254847645E-2</c:v>
                </c:pt>
                <c:pt idx="5362">
                  <c:v>8.6509695290858724E-2</c:v>
                </c:pt>
                <c:pt idx="5363">
                  <c:v>8.5124653739612186E-2</c:v>
                </c:pt>
                <c:pt idx="5364">
                  <c:v>0.11222991689750693</c:v>
                </c:pt>
                <c:pt idx="5365">
                  <c:v>7.5429362880886433E-2</c:v>
                </c:pt>
                <c:pt idx="5366">
                  <c:v>9.3144044321329639E-2</c:v>
                </c:pt>
                <c:pt idx="5367">
                  <c:v>9.4819944598337952E-2</c:v>
                </c:pt>
                <c:pt idx="5368">
                  <c:v>7.6814404432132957E-2</c:v>
                </c:pt>
                <c:pt idx="5369">
                  <c:v>9.3282548476454299E-2</c:v>
                </c:pt>
                <c:pt idx="5370">
                  <c:v>8.6232686980609416E-2</c:v>
                </c:pt>
                <c:pt idx="5371">
                  <c:v>0.11761772853185595</c:v>
                </c:pt>
                <c:pt idx="5372">
                  <c:v>0</c:v>
                </c:pt>
                <c:pt idx="5373">
                  <c:v>0</c:v>
                </c:pt>
                <c:pt idx="5374">
                  <c:v>0</c:v>
                </c:pt>
                <c:pt idx="5375">
                  <c:v>0</c:v>
                </c:pt>
                <c:pt idx="5376">
                  <c:v>0</c:v>
                </c:pt>
                <c:pt idx="5377">
                  <c:v>0</c:v>
                </c:pt>
                <c:pt idx="5378">
                  <c:v>0</c:v>
                </c:pt>
                <c:pt idx="5379">
                  <c:v>0</c:v>
                </c:pt>
                <c:pt idx="5380">
                  <c:v>1.2188365650969529E-4</c:v>
                </c:pt>
                <c:pt idx="5381">
                  <c:v>2.770083102493075E-4</c:v>
                </c:pt>
                <c:pt idx="5382">
                  <c:v>4.678670360110803E-2</c:v>
                </c:pt>
                <c:pt idx="5383">
                  <c:v>4.6177285318559557E-3</c:v>
                </c:pt>
                <c:pt idx="5384">
                  <c:v>6.3213296398891968E-3</c:v>
                </c:pt>
                <c:pt idx="5385">
                  <c:v>0.17513850415512466</c:v>
                </c:pt>
                <c:pt idx="5386">
                  <c:v>0.18114958448753463</c:v>
                </c:pt>
                <c:pt idx="5387">
                  <c:v>0.18114958448753463</c:v>
                </c:pt>
                <c:pt idx="5388">
                  <c:v>0.2248753462603878</c:v>
                </c:pt>
                <c:pt idx="5389">
                  <c:v>0.24066481994459835</c:v>
                </c:pt>
                <c:pt idx="5390">
                  <c:v>0.24204986149584487</c:v>
                </c:pt>
                <c:pt idx="5391">
                  <c:v>0.13648199445983381</c:v>
                </c:pt>
                <c:pt idx="5392">
                  <c:v>0.15734072022160664</c:v>
                </c:pt>
                <c:pt idx="5393">
                  <c:v>0.13232686980609418</c:v>
                </c:pt>
                <c:pt idx="5394">
                  <c:v>0.1254016620498615</c:v>
                </c:pt>
                <c:pt idx="5395">
                  <c:v>0.1379224376731302</c:v>
                </c:pt>
                <c:pt idx="5396">
                  <c:v>0.13376731301939057</c:v>
                </c:pt>
                <c:pt idx="5397">
                  <c:v>0.15914127423822716</c:v>
                </c:pt>
                <c:pt idx="5398">
                  <c:v>0.12684210526315789</c:v>
                </c:pt>
                <c:pt idx="5399">
                  <c:v>0.16869806094182827</c:v>
                </c:pt>
                <c:pt idx="5400">
                  <c:v>0.12825484764542935</c:v>
                </c:pt>
                <c:pt idx="5401">
                  <c:v>0.13518005540166206</c:v>
                </c:pt>
                <c:pt idx="5402">
                  <c:v>0.13767313019390581</c:v>
                </c:pt>
                <c:pt idx="5403">
                  <c:v>0.13767313019390581</c:v>
                </c:pt>
                <c:pt idx="5404">
                  <c:v>0</c:v>
                </c:pt>
                <c:pt idx="5405">
                  <c:v>0</c:v>
                </c:pt>
                <c:pt idx="5406">
                  <c:v>0</c:v>
                </c:pt>
                <c:pt idx="5407">
                  <c:v>0</c:v>
                </c:pt>
                <c:pt idx="5408">
                  <c:v>0</c:v>
                </c:pt>
                <c:pt idx="5409">
                  <c:v>0.11606648199445983</c:v>
                </c:pt>
                <c:pt idx="5410">
                  <c:v>0.12091412742382271</c:v>
                </c:pt>
                <c:pt idx="5411">
                  <c:v>0.12132963988919668</c:v>
                </c:pt>
                <c:pt idx="5412">
                  <c:v>0.1272853185595568</c:v>
                </c:pt>
                <c:pt idx="5413">
                  <c:v>0.12132963988919668</c:v>
                </c:pt>
                <c:pt idx="5414">
                  <c:v>0.1272853185595568</c:v>
                </c:pt>
                <c:pt idx="5415">
                  <c:v>0.13074792243767314</c:v>
                </c:pt>
                <c:pt idx="5416">
                  <c:v>0.12479224376731302</c:v>
                </c:pt>
                <c:pt idx="5417">
                  <c:v>0.16620498614958448</c:v>
                </c:pt>
                <c:pt idx="5418">
                  <c:v>0.17036011080332411</c:v>
                </c:pt>
                <c:pt idx="5419">
                  <c:v>0.17174515235457063</c:v>
                </c:pt>
                <c:pt idx="5420">
                  <c:v>0.36344875346260386</c:v>
                </c:pt>
                <c:pt idx="5421">
                  <c:v>0.13365650969529086</c:v>
                </c:pt>
                <c:pt idx="5422">
                  <c:v>0.14058171745152354</c:v>
                </c:pt>
                <c:pt idx="5423">
                  <c:v>0.13891966759002769</c:v>
                </c:pt>
                <c:pt idx="5424">
                  <c:v>0.14584487534626039</c:v>
                </c:pt>
                <c:pt idx="5425">
                  <c:v>0.14584487534626039</c:v>
                </c:pt>
                <c:pt idx="5426">
                  <c:v>0.13891966759002769</c:v>
                </c:pt>
                <c:pt idx="5427">
                  <c:v>0.17229916897506925</c:v>
                </c:pt>
                <c:pt idx="5428">
                  <c:v>0.19529085872576177</c:v>
                </c:pt>
                <c:pt idx="5429">
                  <c:v>0.2</c:v>
                </c:pt>
                <c:pt idx="5430">
                  <c:v>0.17645429362880888</c:v>
                </c:pt>
                <c:pt idx="5431">
                  <c:v>0.20138504155124654</c:v>
                </c:pt>
                <c:pt idx="5432">
                  <c:v>0.1778393351800554</c:v>
                </c:pt>
                <c:pt idx="5433">
                  <c:v>0.16329639889196676</c:v>
                </c:pt>
                <c:pt idx="5434">
                  <c:v>0.15637119113573408</c:v>
                </c:pt>
                <c:pt idx="5435">
                  <c:v>0.19473684210526315</c:v>
                </c:pt>
                <c:pt idx="5436">
                  <c:v>0.13268698060941828</c:v>
                </c:pt>
                <c:pt idx="5437">
                  <c:v>0.1401662049861496</c:v>
                </c:pt>
                <c:pt idx="5438">
                  <c:v>0.19916897506925207</c:v>
                </c:pt>
                <c:pt idx="5439">
                  <c:v>0.18060941828254848</c:v>
                </c:pt>
                <c:pt idx="5440">
                  <c:v>0.14515235457063713</c:v>
                </c:pt>
                <c:pt idx="5441">
                  <c:v>0.20498614958448755</c:v>
                </c:pt>
                <c:pt idx="5442">
                  <c:v>0.12603878116343489</c:v>
                </c:pt>
                <c:pt idx="5443">
                  <c:v>8.5470914127423817E-2</c:v>
                </c:pt>
                <c:pt idx="5444">
                  <c:v>7.9930747922437678E-2</c:v>
                </c:pt>
                <c:pt idx="5445">
                  <c:v>5.7285318559556785E-2</c:v>
                </c:pt>
                <c:pt idx="5446">
                  <c:v>7.5069252077562321E-2</c:v>
                </c:pt>
                <c:pt idx="5447">
                  <c:v>9.7839335180055401E-2</c:v>
                </c:pt>
                <c:pt idx="5448">
                  <c:v>7.717451523545707E-2</c:v>
                </c:pt>
                <c:pt idx="5449">
                  <c:v>5.919667590027701E-2</c:v>
                </c:pt>
                <c:pt idx="5450">
                  <c:v>8.1759002770083106E-2</c:v>
                </c:pt>
                <c:pt idx="5451">
                  <c:v>8.7576177285318565E-2</c:v>
                </c:pt>
                <c:pt idx="5452">
                  <c:v>9.9155124653739615E-2</c:v>
                </c:pt>
                <c:pt idx="5453">
                  <c:v>0.10001385041551246</c:v>
                </c:pt>
                <c:pt idx="5454">
                  <c:v>8.831024930747923E-2</c:v>
                </c:pt>
                <c:pt idx="5455">
                  <c:v>6.9875346260387813E-2</c:v>
                </c:pt>
                <c:pt idx="5456">
                  <c:v>7.7160664819944602E-2</c:v>
                </c:pt>
                <c:pt idx="5457">
                  <c:v>8.249307479224377E-2</c:v>
                </c:pt>
                <c:pt idx="5458">
                  <c:v>5.9335180055401664E-2</c:v>
                </c:pt>
                <c:pt idx="5459">
                  <c:v>5.0747922437673128E-2</c:v>
                </c:pt>
                <c:pt idx="5460">
                  <c:v>4.4141274238227148E-2</c:v>
                </c:pt>
                <c:pt idx="5461">
                  <c:v>4.9016620498614959E-2</c:v>
                </c:pt>
                <c:pt idx="5462">
                  <c:v>5.9944598337950142E-2</c:v>
                </c:pt>
                <c:pt idx="5463">
                  <c:v>6.5249307479224375E-2</c:v>
                </c:pt>
                <c:pt idx="5464">
                  <c:v>6.6274238227146814E-2</c:v>
                </c:pt>
                <c:pt idx="5465">
                  <c:v>6.048476454293629E-2</c:v>
                </c:pt>
                <c:pt idx="5466">
                  <c:v>5.6966759002770082E-2</c:v>
                </c:pt>
                <c:pt idx="5467">
                  <c:v>7.3185595567867037E-2</c:v>
                </c:pt>
                <c:pt idx="5468">
                  <c:v>5.6966759002770082E-2</c:v>
                </c:pt>
                <c:pt idx="5469">
                  <c:v>6.2631578947368427E-2</c:v>
                </c:pt>
                <c:pt idx="5470">
                  <c:v>5.3919667590027698E-2</c:v>
                </c:pt>
                <c:pt idx="5471">
                  <c:v>5.2534626038781167E-2</c:v>
                </c:pt>
                <c:pt idx="5472">
                  <c:v>5.945983379501385E-2</c:v>
                </c:pt>
                <c:pt idx="5473">
                  <c:v>5.0318559556786706E-2</c:v>
                </c:pt>
                <c:pt idx="5474">
                  <c:v>5.8905817174515235E-2</c:v>
                </c:pt>
                <c:pt idx="5475">
                  <c:v>4.865650969529086E-2</c:v>
                </c:pt>
                <c:pt idx="5476">
                  <c:v>5.1454293628808864E-2</c:v>
                </c:pt>
                <c:pt idx="5477">
                  <c:v>4.9293628808864266E-2</c:v>
                </c:pt>
                <c:pt idx="5478">
                  <c:v>6.0138504155124652E-2</c:v>
                </c:pt>
                <c:pt idx="5479">
                  <c:v>6.0706371191135734E-2</c:v>
                </c:pt>
                <c:pt idx="5480">
                  <c:v>7.2562326869806099E-2</c:v>
                </c:pt>
                <c:pt idx="5481">
                  <c:v>6.501385041551247E-2</c:v>
                </c:pt>
                <c:pt idx="5482">
                  <c:v>7.854570637119114E-2</c:v>
                </c:pt>
                <c:pt idx="5483">
                  <c:v>5.6343490304709143E-2</c:v>
                </c:pt>
                <c:pt idx="5484">
                  <c:v>6.9265927977839328E-2</c:v>
                </c:pt>
                <c:pt idx="5485">
                  <c:v>5.9861495844875344E-2</c:v>
                </c:pt>
                <c:pt idx="5486">
                  <c:v>5.6343490304709143E-2</c:v>
                </c:pt>
                <c:pt idx="5487">
                  <c:v>5.4362880886426594E-2</c:v>
                </c:pt>
                <c:pt idx="5488">
                  <c:v>7.3739612188365652E-2</c:v>
                </c:pt>
                <c:pt idx="5489">
                  <c:v>8.0110803324099727E-2</c:v>
                </c:pt>
                <c:pt idx="5490">
                  <c:v>5.8504155124653741E-2</c:v>
                </c:pt>
                <c:pt idx="5491">
                  <c:v>6.3767313019390578E-2</c:v>
                </c:pt>
                <c:pt idx="5492">
                  <c:v>5.8504155124653741E-2</c:v>
                </c:pt>
                <c:pt idx="5493">
                  <c:v>6.4058171745152354E-2</c:v>
                </c:pt>
                <c:pt idx="5494">
                  <c:v>5.4515235457063708E-2</c:v>
                </c:pt>
                <c:pt idx="5495">
                  <c:v>8.0263157894736842E-2</c:v>
                </c:pt>
                <c:pt idx="5496">
                  <c:v>5.8795013850415516E-2</c:v>
                </c:pt>
                <c:pt idx="5497">
                  <c:v>0.10160664819944598</c:v>
                </c:pt>
                <c:pt idx="5498">
                  <c:v>0.11145429362880886</c:v>
                </c:pt>
                <c:pt idx="5499">
                  <c:v>0.10865650969529086</c:v>
                </c:pt>
                <c:pt idx="5500">
                  <c:v>0.10948753462603879</c:v>
                </c:pt>
                <c:pt idx="5501">
                  <c:v>0.10090027700831025</c:v>
                </c:pt>
                <c:pt idx="5502">
                  <c:v>0.10006925207756233</c:v>
                </c:pt>
                <c:pt idx="5503">
                  <c:v>0.10225761772853185</c:v>
                </c:pt>
                <c:pt idx="5504">
                  <c:v>0.11084487534626039</c:v>
                </c:pt>
                <c:pt idx="5505">
                  <c:v>0.11001385041551247</c:v>
                </c:pt>
                <c:pt idx="5506">
                  <c:v>0.10142659279778393</c:v>
                </c:pt>
                <c:pt idx="5507">
                  <c:v>0</c:v>
                </c:pt>
                <c:pt idx="5508">
                  <c:v>0</c:v>
                </c:pt>
                <c:pt idx="5509">
                  <c:v>7.2853185595567866E-4</c:v>
                </c:pt>
                <c:pt idx="5510">
                  <c:v>5.7894736842105268E-4</c:v>
                </c:pt>
                <c:pt idx="5511">
                  <c:v>1.1385041551246538E-3</c:v>
                </c:pt>
                <c:pt idx="5512">
                  <c:v>1.2714681440443214E-3</c:v>
                </c:pt>
                <c:pt idx="5513">
                  <c:v>0</c:v>
                </c:pt>
                <c:pt idx="5514">
                  <c:v>0</c:v>
                </c:pt>
                <c:pt idx="5515">
                  <c:v>0</c:v>
                </c:pt>
                <c:pt idx="5516">
                  <c:v>0</c:v>
                </c:pt>
                <c:pt idx="5517">
                  <c:v>0</c:v>
                </c:pt>
                <c:pt idx="5518">
                  <c:v>0</c:v>
                </c:pt>
                <c:pt idx="5519">
                  <c:v>4.8988919667590031E-2</c:v>
                </c:pt>
                <c:pt idx="5520">
                  <c:v>5.1952908587257617E-2</c:v>
                </c:pt>
                <c:pt idx="5521">
                  <c:v>4.865650969529086E-2</c:v>
                </c:pt>
                <c:pt idx="5522">
                  <c:v>5.4612188365650967E-2</c:v>
                </c:pt>
                <c:pt idx="5523">
                  <c:v>4.6662049861495844E-2</c:v>
                </c:pt>
                <c:pt idx="5524">
                  <c:v>5.4612188365650967E-2</c:v>
                </c:pt>
                <c:pt idx="5525">
                  <c:v>4.6662049861495844E-2</c:v>
                </c:pt>
                <c:pt idx="5526">
                  <c:v>5.1952908587257617E-2</c:v>
                </c:pt>
                <c:pt idx="5527">
                  <c:v>4.8988919667590031E-2</c:v>
                </c:pt>
                <c:pt idx="5528">
                  <c:v>4.865650969529086E-2</c:v>
                </c:pt>
                <c:pt idx="5529">
                  <c:v>5.0180055401662052E-2</c:v>
                </c:pt>
                <c:pt idx="5530">
                  <c:v>5.655124653739612E-2</c:v>
                </c:pt>
                <c:pt idx="5531">
                  <c:v>5.0595567867036013E-2</c:v>
                </c:pt>
                <c:pt idx="5532">
                  <c:v>5.389196675900277E-2</c:v>
                </c:pt>
                <c:pt idx="5533">
                  <c:v>4.7853185595567865E-2</c:v>
                </c:pt>
                <c:pt idx="5534">
                  <c:v>8.9695290858725768E-2</c:v>
                </c:pt>
                <c:pt idx="5535">
                  <c:v>8.1135734072022167E-2</c:v>
                </c:pt>
                <c:pt idx="5536">
                  <c:v>9.6925207756232687E-2</c:v>
                </c:pt>
                <c:pt idx="5537">
                  <c:v>0.09</c:v>
                </c:pt>
                <c:pt idx="5538">
                  <c:v>8.4515235457063714E-2</c:v>
                </c:pt>
                <c:pt idx="5539">
                  <c:v>0.10515235457063712</c:v>
                </c:pt>
                <c:pt idx="5540">
                  <c:v>9.9085872576177292E-2</c:v>
                </c:pt>
                <c:pt idx="5541">
                  <c:v>9.0277008310249304E-2</c:v>
                </c:pt>
                <c:pt idx="5542">
                  <c:v>9.7202216066481995E-2</c:v>
                </c:pt>
                <c:pt idx="5543">
                  <c:v>0.10537396121883656</c:v>
                </c:pt>
                <c:pt idx="5544">
                  <c:v>8.4792243767313022E-2</c:v>
                </c:pt>
                <c:pt idx="5545">
                  <c:v>9.9362880886426599E-2</c:v>
                </c:pt>
                <c:pt idx="5546">
                  <c:v>6.0110803324099724E-2</c:v>
                </c:pt>
                <c:pt idx="5547">
                  <c:v>6.0941828254847646E-2</c:v>
                </c:pt>
                <c:pt idx="5548">
                  <c:v>6.1495844875346262E-2</c:v>
                </c:pt>
                <c:pt idx="5549">
                  <c:v>7.2008310249307483E-2</c:v>
                </c:pt>
                <c:pt idx="5550">
                  <c:v>7.7354570637119119E-2</c:v>
                </c:pt>
                <c:pt idx="5551">
                  <c:v>7.7354570637119119E-2</c:v>
                </c:pt>
                <c:pt idx="5552">
                  <c:v>7.2008310249307483E-2</c:v>
                </c:pt>
                <c:pt idx="5553">
                  <c:v>6.5734072022160667E-2</c:v>
                </c:pt>
                <c:pt idx="5554">
                  <c:v>6.5872576177285314E-2</c:v>
                </c:pt>
                <c:pt idx="5555">
                  <c:v>6.8088642659279774E-2</c:v>
                </c:pt>
                <c:pt idx="5556">
                  <c:v>5.1191135734072024E-2</c:v>
                </c:pt>
                <c:pt idx="5557">
                  <c:v>4.9806094182825486E-2</c:v>
                </c:pt>
                <c:pt idx="5558">
                  <c:v>0.11908587257617728</c:v>
                </c:pt>
                <c:pt idx="5559">
                  <c:v>0.12185595567867036</c:v>
                </c:pt>
                <c:pt idx="5560">
                  <c:v>0.11908587257617728</c:v>
                </c:pt>
                <c:pt idx="5561">
                  <c:v>0.13102493074792243</c:v>
                </c:pt>
                <c:pt idx="5562">
                  <c:v>0.13656509695290858</c:v>
                </c:pt>
                <c:pt idx="5563">
                  <c:v>0.11790858725761773</c:v>
                </c:pt>
                <c:pt idx="5564">
                  <c:v>0.12975069252077562</c:v>
                </c:pt>
                <c:pt idx="5565">
                  <c:v>0.13529085872576177</c:v>
                </c:pt>
                <c:pt idx="5566">
                  <c:v>0.11236842105263158</c:v>
                </c:pt>
                <c:pt idx="5567">
                  <c:v>0.12975069252077562</c:v>
                </c:pt>
                <c:pt idx="5568">
                  <c:v>0.12421052631578948</c:v>
                </c:pt>
                <c:pt idx="5569">
                  <c:v>0.15174515235457064</c:v>
                </c:pt>
                <c:pt idx="5570">
                  <c:v>0.14620498614958449</c:v>
                </c:pt>
                <c:pt idx="5571">
                  <c:v>0.11361495844875347</c:v>
                </c:pt>
                <c:pt idx="5572">
                  <c:v>0.13141274238227146</c:v>
                </c:pt>
                <c:pt idx="5573">
                  <c:v>0.12331024930747922</c:v>
                </c:pt>
                <c:pt idx="5574">
                  <c:v>0.11777008310249308</c:v>
                </c:pt>
                <c:pt idx="5575">
                  <c:v>0.14745152354570637</c:v>
                </c:pt>
                <c:pt idx="5576">
                  <c:v>0.11915512465373961</c:v>
                </c:pt>
                <c:pt idx="5577">
                  <c:v>0.14191135734072022</c:v>
                </c:pt>
                <c:pt idx="5578">
                  <c:v>0.14027700831024931</c:v>
                </c:pt>
                <c:pt idx="5579">
                  <c:v>0.13695290858725762</c:v>
                </c:pt>
                <c:pt idx="5580">
                  <c:v>0.13473684210526315</c:v>
                </c:pt>
                <c:pt idx="5581">
                  <c:v>0.14745152354570637</c:v>
                </c:pt>
                <c:pt idx="5582">
                  <c:v>0.13141274238227146</c:v>
                </c:pt>
                <c:pt idx="5583">
                  <c:v>0.12587257617728531</c:v>
                </c:pt>
                <c:pt idx="5584">
                  <c:v>0.129196675900277</c:v>
                </c:pt>
                <c:pt idx="5585">
                  <c:v>0.13473684210526315</c:v>
                </c:pt>
                <c:pt idx="5586">
                  <c:v>0.15299168975069252</c:v>
                </c:pt>
                <c:pt idx="5587">
                  <c:v>0.15069252077562326</c:v>
                </c:pt>
                <c:pt idx="5588">
                  <c:v>0.12842105263157894</c:v>
                </c:pt>
                <c:pt idx="5589">
                  <c:v>0.13396121883656509</c:v>
                </c:pt>
                <c:pt idx="5590">
                  <c:v>0.13950138504155124</c:v>
                </c:pt>
                <c:pt idx="5591">
                  <c:v>0.15623268698060941</c:v>
                </c:pt>
                <c:pt idx="5592">
                  <c:v>0.15069252077562326</c:v>
                </c:pt>
                <c:pt idx="5593">
                  <c:v>0.11620498614958449</c:v>
                </c:pt>
                <c:pt idx="5594">
                  <c:v>0.13396121883656509</c:v>
                </c:pt>
                <c:pt idx="5595">
                  <c:v>0.12174515235457063</c:v>
                </c:pt>
                <c:pt idx="5596">
                  <c:v>0.14515235457063713</c:v>
                </c:pt>
                <c:pt idx="5597">
                  <c:v>8.4487534626038779E-2</c:v>
                </c:pt>
                <c:pt idx="5598">
                  <c:v>7.4653739612188366E-2</c:v>
                </c:pt>
                <c:pt idx="5599">
                  <c:v>2.9127423822714681E-2</c:v>
                </c:pt>
                <c:pt idx="5600">
                  <c:v>0</c:v>
                </c:pt>
                <c:pt idx="5601">
                  <c:v>0</c:v>
                </c:pt>
                <c:pt idx="5602">
                  <c:v>0</c:v>
                </c:pt>
                <c:pt idx="5603">
                  <c:v>0</c:v>
                </c:pt>
                <c:pt idx="5604">
                  <c:v>0</c:v>
                </c:pt>
                <c:pt idx="5605">
                  <c:v>1.0554016620498614E-3</c:v>
                </c:pt>
                <c:pt idx="5606">
                  <c:v>9.3351800554016624E-4</c:v>
                </c:pt>
                <c:pt idx="5607">
                  <c:v>3.8227146814404431E-4</c:v>
                </c:pt>
                <c:pt idx="5608">
                  <c:v>8.0401662049861503E-2</c:v>
                </c:pt>
                <c:pt idx="5609">
                  <c:v>7.2091412742382274E-2</c:v>
                </c:pt>
                <c:pt idx="5610">
                  <c:v>7.2229916897506921E-2</c:v>
                </c:pt>
                <c:pt idx="5611">
                  <c:v>8.0540166204986149E-2</c:v>
                </c:pt>
                <c:pt idx="5612">
                  <c:v>8.2202216066481995E-2</c:v>
                </c:pt>
                <c:pt idx="5613">
                  <c:v>7.4445983379501382E-2</c:v>
                </c:pt>
                <c:pt idx="5614">
                  <c:v>0.13254847645429363</c:v>
                </c:pt>
                <c:pt idx="5615">
                  <c:v>0.12659279778393351</c:v>
                </c:pt>
                <c:pt idx="5616">
                  <c:v>0.14321329639889196</c:v>
                </c:pt>
                <c:pt idx="5617">
                  <c:v>0.15844875346260387</c:v>
                </c:pt>
                <c:pt idx="5618">
                  <c:v>0.16537396121883657</c:v>
                </c:pt>
                <c:pt idx="5619">
                  <c:v>0.16398891966759002</c:v>
                </c:pt>
                <c:pt idx="5620">
                  <c:v>0.14612188365650969</c:v>
                </c:pt>
                <c:pt idx="5621">
                  <c:v>0.12936288088642658</c:v>
                </c:pt>
                <c:pt idx="5622">
                  <c:v>0.17091412742382273</c:v>
                </c:pt>
                <c:pt idx="5623">
                  <c:v>0.13531855955678671</c:v>
                </c:pt>
                <c:pt idx="5624">
                  <c:v>0.12196675900277008</c:v>
                </c:pt>
                <c:pt idx="5625">
                  <c:v>9.3060941828254848E-2</c:v>
                </c:pt>
                <c:pt idx="5626">
                  <c:v>8.6149584487534625E-2</c:v>
                </c:pt>
                <c:pt idx="5627">
                  <c:v>0.12887811634349031</c:v>
                </c:pt>
                <c:pt idx="5628">
                  <c:v>0.12314404432132964</c:v>
                </c:pt>
                <c:pt idx="5629">
                  <c:v>0.11344875346260387</c:v>
                </c:pt>
                <c:pt idx="5630">
                  <c:v>0.13005540166204987</c:v>
                </c:pt>
                <c:pt idx="5631">
                  <c:v>0.10653739612188366</c:v>
                </c:pt>
                <c:pt idx="5632">
                  <c:v>8.6592797783933514E-2</c:v>
                </c:pt>
                <c:pt idx="5633">
                  <c:v>0.10411357340720222</c:v>
                </c:pt>
                <c:pt idx="5634">
                  <c:v>9.7202216066481995E-2</c:v>
                </c:pt>
                <c:pt idx="5635">
                  <c:v>9.3504155124653737E-2</c:v>
                </c:pt>
                <c:pt idx="5636">
                  <c:v>0.11051246537396121</c:v>
                </c:pt>
                <c:pt idx="5637">
                  <c:v>9.3407202216066479E-2</c:v>
                </c:pt>
                <c:pt idx="5638">
                  <c:v>9.1772853185595568E-2</c:v>
                </c:pt>
                <c:pt idx="5639">
                  <c:v>8.5096952908587264E-2</c:v>
                </c:pt>
                <c:pt idx="5640">
                  <c:v>0.10383656509695291</c:v>
                </c:pt>
                <c:pt idx="5641">
                  <c:v>0.10006925207756233</c:v>
                </c:pt>
                <c:pt idx="5642">
                  <c:v>0.12042936288088643</c:v>
                </c:pt>
                <c:pt idx="5643">
                  <c:v>0.12709141274238228</c:v>
                </c:pt>
                <c:pt idx="5644">
                  <c:v>0.10207756232686981</c:v>
                </c:pt>
                <c:pt idx="5645">
                  <c:v>0.10760387811634349</c:v>
                </c:pt>
                <c:pt idx="5646">
                  <c:v>0.1214404432132964</c:v>
                </c:pt>
                <c:pt idx="5647">
                  <c:v>0.1214404432132964</c:v>
                </c:pt>
                <c:pt idx="5648">
                  <c:v>0.10207756232686981</c:v>
                </c:pt>
                <c:pt idx="5649">
                  <c:v>0.10760387811634349</c:v>
                </c:pt>
                <c:pt idx="5650">
                  <c:v>0.10804709141274238</c:v>
                </c:pt>
                <c:pt idx="5651">
                  <c:v>0.1025207756232687</c:v>
                </c:pt>
                <c:pt idx="5652">
                  <c:v>0.12188365650969529</c:v>
                </c:pt>
                <c:pt idx="5653">
                  <c:v>0.1196814404432133</c:v>
                </c:pt>
                <c:pt idx="5654">
                  <c:v>0.11415512465373961</c:v>
                </c:pt>
                <c:pt idx="5655">
                  <c:v>0.1145983379501385</c:v>
                </c:pt>
                <c:pt idx="5656">
                  <c:v>0.12012465373961219</c:v>
                </c:pt>
                <c:pt idx="5657">
                  <c:v>0.11504155124653739</c:v>
                </c:pt>
                <c:pt idx="5658">
                  <c:v>0.13026315789473683</c:v>
                </c:pt>
                <c:pt idx="5659">
                  <c:v>0.10761772853185596</c:v>
                </c:pt>
                <c:pt idx="5660">
                  <c:v>0.10221606648199447</c:v>
                </c:pt>
                <c:pt idx="5661">
                  <c:v>0.11646814404432133</c:v>
                </c:pt>
                <c:pt idx="5662">
                  <c:v>0.12689750692520776</c:v>
                </c:pt>
                <c:pt idx="5663">
                  <c:v>0.14259002770083101</c:v>
                </c:pt>
                <c:pt idx="5664">
                  <c:v>0.10044321329639889</c:v>
                </c:pt>
                <c:pt idx="5665">
                  <c:v>0.14950138504155125</c:v>
                </c:pt>
                <c:pt idx="5666">
                  <c:v>0.11998614958448753</c:v>
                </c:pt>
                <c:pt idx="5667">
                  <c:v>0.10735457063711912</c:v>
                </c:pt>
                <c:pt idx="5668">
                  <c:v>0.10955678670360111</c:v>
                </c:pt>
                <c:pt idx="5669">
                  <c:v>0.10044321329639889</c:v>
                </c:pt>
                <c:pt idx="5670">
                  <c:v>0.11646814404432133</c:v>
                </c:pt>
                <c:pt idx="5671">
                  <c:v>0.12757617728531856</c:v>
                </c:pt>
                <c:pt idx="5672">
                  <c:v>0.12066481994459834</c:v>
                </c:pt>
                <c:pt idx="5673">
                  <c:v>0.14259002770083101</c:v>
                </c:pt>
                <c:pt idx="5674">
                  <c:v>0.10735457063711912</c:v>
                </c:pt>
                <c:pt idx="5675">
                  <c:v>0.10955678670360111</c:v>
                </c:pt>
                <c:pt idx="5676">
                  <c:v>0.14950138504155125</c:v>
                </c:pt>
                <c:pt idx="5677">
                  <c:v>0.12065096952908587</c:v>
                </c:pt>
                <c:pt idx="5678">
                  <c:v>9.193905817174515E-2</c:v>
                </c:pt>
                <c:pt idx="5679">
                  <c:v>9.717451523545706E-2</c:v>
                </c:pt>
                <c:pt idx="5680">
                  <c:v>0.12588642659279778</c:v>
                </c:pt>
                <c:pt idx="5681">
                  <c:v>9.717451523545706E-2</c:v>
                </c:pt>
                <c:pt idx="5682">
                  <c:v>0.12078947368421053</c:v>
                </c:pt>
                <c:pt idx="5683">
                  <c:v>0.12602493074792243</c:v>
                </c:pt>
                <c:pt idx="5684">
                  <c:v>9.193905817174515E-2</c:v>
                </c:pt>
                <c:pt idx="5685">
                  <c:v>9.6675900277008314E-2</c:v>
                </c:pt>
                <c:pt idx="5686">
                  <c:v>0.10390581717451523</c:v>
                </c:pt>
                <c:pt idx="5687">
                  <c:v>0.13174515235457063</c:v>
                </c:pt>
                <c:pt idx="5688">
                  <c:v>9.1440443213296405E-2</c:v>
                </c:pt>
                <c:pt idx="5689">
                  <c:v>0.10914127423822714</c:v>
                </c:pt>
                <c:pt idx="5690">
                  <c:v>0.12650969529085873</c:v>
                </c:pt>
                <c:pt idx="5691">
                  <c:v>9.6288088642659281E-2</c:v>
                </c:pt>
                <c:pt idx="5692">
                  <c:v>0.10152354570637119</c:v>
                </c:pt>
                <c:pt idx="5693">
                  <c:v>1.0110803324099723E-2</c:v>
                </c:pt>
                <c:pt idx="5694">
                  <c:v>0</c:v>
                </c:pt>
                <c:pt idx="5695">
                  <c:v>0</c:v>
                </c:pt>
                <c:pt idx="5696">
                  <c:v>0</c:v>
                </c:pt>
                <c:pt idx="5697">
                  <c:v>0</c:v>
                </c:pt>
                <c:pt idx="5698">
                  <c:v>0</c:v>
                </c:pt>
                <c:pt idx="5699">
                  <c:v>0</c:v>
                </c:pt>
                <c:pt idx="5700">
                  <c:v>6.1634349030470915E-2</c:v>
                </c:pt>
                <c:pt idx="5701">
                  <c:v>7.1329639889196675E-2</c:v>
                </c:pt>
                <c:pt idx="5702">
                  <c:v>6.6869806094182832E-2</c:v>
                </c:pt>
                <c:pt idx="5703">
                  <c:v>8.8060941828254843E-2</c:v>
                </c:pt>
                <c:pt idx="5704">
                  <c:v>6.5969529085872572E-2</c:v>
                </c:pt>
                <c:pt idx="5705">
                  <c:v>7.9058171745152353E-2</c:v>
                </c:pt>
                <c:pt idx="5706">
                  <c:v>7.0886426592797785E-2</c:v>
                </c:pt>
                <c:pt idx="5707">
                  <c:v>6.1398891966759003E-2</c:v>
                </c:pt>
                <c:pt idx="5708">
                  <c:v>7.6842105263157892E-2</c:v>
                </c:pt>
                <c:pt idx="5709">
                  <c:v>5.9099722991689752E-2</c:v>
                </c:pt>
                <c:pt idx="5710">
                  <c:v>8.0429362880886424E-2</c:v>
                </c:pt>
                <c:pt idx="5711">
                  <c:v>6.6163434903047089E-2</c:v>
                </c:pt>
                <c:pt idx="5712">
                  <c:v>7.8213296398891963E-2</c:v>
                </c:pt>
                <c:pt idx="5713">
                  <c:v>7.8144044321329639E-2</c:v>
                </c:pt>
                <c:pt idx="5714">
                  <c:v>6.6592797783933524E-2</c:v>
                </c:pt>
                <c:pt idx="5715">
                  <c:v>6.2382271468144047E-2</c:v>
                </c:pt>
                <c:pt idx="5716">
                  <c:v>7.1717451523545708E-2</c:v>
                </c:pt>
                <c:pt idx="5717">
                  <c:v>7.8725761772853189E-2</c:v>
                </c:pt>
                <c:pt idx="5718">
                  <c:v>7.1191135734072028E-2</c:v>
                </c:pt>
                <c:pt idx="5719">
                  <c:v>5.6177285318559554E-2</c:v>
                </c:pt>
                <c:pt idx="5720">
                  <c:v>6.2853185595567865E-2</c:v>
                </c:pt>
                <c:pt idx="5721">
                  <c:v>7.3005540166204988E-2</c:v>
                </c:pt>
                <c:pt idx="5722">
                  <c:v>6.3518005540166206E-2</c:v>
                </c:pt>
                <c:pt idx="5723">
                  <c:v>5.2160664819944601E-2</c:v>
                </c:pt>
                <c:pt idx="5724">
                  <c:v>6.7396121883656512E-2</c:v>
                </c:pt>
                <c:pt idx="5725">
                  <c:v>5.0775623268698063E-2</c:v>
                </c:pt>
                <c:pt idx="5726">
                  <c:v>5.9362880886426592E-2</c:v>
                </c:pt>
                <c:pt idx="5727">
                  <c:v>7.130193905817174E-2</c:v>
                </c:pt>
                <c:pt idx="5728">
                  <c:v>5.713296398891967E-2</c:v>
                </c:pt>
                <c:pt idx="5729">
                  <c:v>5.2673130193905821E-2</c:v>
                </c:pt>
                <c:pt idx="5730">
                  <c:v>7.0933518005540167E-2</c:v>
                </c:pt>
                <c:pt idx="5731">
                  <c:v>7.1404432132963991E-2</c:v>
                </c:pt>
                <c:pt idx="5732">
                  <c:v>7.6529085872576175E-2</c:v>
                </c:pt>
                <c:pt idx="5733">
                  <c:v>5.7554016620498617E-2</c:v>
                </c:pt>
                <c:pt idx="5734">
                  <c:v>8.55595567867036E-2</c:v>
                </c:pt>
                <c:pt idx="5735">
                  <c:v>8.1210526315789469E-2</c:v>
                </c:pt>
                <c:pt idx="5736">
                  <c:v>6.395290858725762E-2</c:v>
                </c:pt>
                <c:pt idx="5737">
                  <c:v>6.5476454293628805E-2</c:v>
                </c:pt>
                <c:pt idx="5738">
                  <c:v>7.1404432132963991E-2</c:v>
                </c:pt>
                <c:pt idx="5739">
                  <c:v>6.4313019390581719E-2</c:v>
                </c:pt>
                <c:pt idx="5740">
                  <c:v>7.0933518005540167E-2</c:v>
                </c:pt>
                <c:pt idx="5741">
                  <c:v>5.7914127423822716E-2</c:v>
                </c:pt>
                <c:pt idx="5742">
                  <c:v>8.55595567867036E-2</c:v>
                </c:pt>
                <c:pt idx="5743">
                  <c:v>7.6529085872576175E-2</c:v>
                </c:pt>
                <c:pt idx="5744">
                  <c:v>6.5476454293628805E-2</c:v>
                </c:pt>
                <c:pt idx="5745">
                  <c:v>8.1210526315789469E-2</c:v>
                </c:pt>
                <c:pt idx="5746">
                  <c:v>6.7033240997229918E-2</c:v>
                </c:pt>
                <c:pt idx="5747">
                  <c:v>6.6479224376731302E-2</c:v>
                </c:pt>
                <c:pt idx="5748">
                  <c:v>7.257340720221607E-2</c:v>
                </c:pt>
                <c:pt idx="5749">
                  <c:v>6.093905817174515E-2</c:v>
                </c:pt>
                <c:pt idx="5750">
                  <c:v>9.1409972299168973E-2</c:v>
                </c:pt>
                <c:pt idx="5751">
                  <c:v>9.3626038781163434E-2</c:v>
                </c:pt>
                <c:pt idx="5752">
                  <c:v>9.4623268698060939E-2</c:v>
                </c:pt>
                <c:pt idx="5753">
                  <c:v>7.3296398891966763E-2</c:v>
                </c:pt>
                <c:pt idx="5754">
                  <c:v>5.952908587257618E-2</c:v>
                </c:pt>
                <c:pt idx="5755">
                  <c:v>7.3448753462603877E-2</c:v>
                </c:pt>
                <c:pt idx="5756">
                  <c:v>5.5720221606648197E-2</c:v>
                </c:pt>
                <c:pt idx="5757">
                  <c:v>5.8033240997229917E-2</c:v>
                </c:pt>
                <c:pt idx="5758">
                  <c:v>7.3448753462603877E-2</c:v>
                </c:pt>
                <c:pt idx="5759">
                  <c:v>5.8033240997229917E-2</c:v>
                </c:pt>
                <c:pt idx="5760">
                  <c:v>5.5720221606648197E-2</c:v>
                </c:pt>
                <c:pt idx="5761">
                  <c:v>6.5498614958448748E-2</c:v>
                </c:pt>
                <c:pt idx="5762">
                  <c:v>6.2728531855955685E-2</c:v>
                </c:pt>
                <c:pt idx="5763">
                  <c:v>6.6191135734072024E-2</c:v>
                </c:pt>
                <c:pt idx="5764">
                  <c:v>6.3421052631578947E-2</c:v>
                </c:pt>
                <c:pt idx="5765">
                  <c:v>6.6883656509695286E-2</c:v>
                </c:pt>
                <c:pt idx="5766">
                  <c:v>6.411357340720221E-2</c:v>
                </c:pt>
                <c:pt idx="5767">
                  <c:v>0</c:v>
                </c:pt>
                <c:pt idx="5768">
                  <c:v>2.1606648199445983E-4</c:v>
                </c:pt>
                <c:pt idx="5769">
                  <c:v>7.0360110803324098E-4</c:v>
                </c:pt>
                <c:pt idx="5770">
                  <c:v>0</c:v>
                </c:pt>
                <c:pt idx="5771">
                  <c:v>1.0526315789473685E-4</c:v>
                </c:pt>
                <c:pt idx="5772">
                  <c:v>1.2797783933518006E-3</c:v>
                </c:pt>
                <c:pt idx="5773">
                  <c:v>0.1178393351800554</c:v>
                </c:pt>
                <c:pt idx="5774">
                  <c:v>0.1178393351800554</c:v>
                </c:pt>
                <c:pt idx="5775">
                  <c:v>0.11078947368421052</c:v>
                </c:pt>
                <c:pt idx="5776">
                  <c:v>0.10249307479224377</c:v>
                </c:pt>
                <c:pt idx="5777">
                  <c:v>0.10124653739612188</c:v>
                </c:pt>
                <c:pt idx="5778">
                  <c:v>0.10692520775623268</c:v>
                </c:pt>
                <c:pt idx="5779">
                  <c:v>9.6814404432132961E-2</c:v>
                </c:pt>
                <c:pt idx="5780">
                  <c:v>8.9252077562326865E-2</c:v>
                </c:pt>
                <c:pt idx="5781">
                  <c:v>7.6343490304709147E-2</c:v>
                </c:pt>
                <c:pt idx="5782">
                  <c:v>8.4819944598337957E-2</c:v>
                </c:pt>
                <c:pt idx="5783">
                  <c:v>8.0775623268698055E-2</c:v>
                </c:pt>
                <c:pt idx="5784">
                  <c:v>8.9750692520775624E-2</c:v>
                </c:pt>
                <c:pt idx="5785">
                  <c:v>0.10299168975069252</c:v>
                </c:pt>
                <c:pt idx="5786">
                  <c:v>0.11005540166204986</c:v>
                </c:pt>
                <c:pt idx="5787">
                  <c:v>8.5318559556786702E-2</c:v>
                </c:pt>
                <c:pt idx="5788">
                  <c:v>0.10174515235457064</c:v>
                </c:pt>
                <c:pt idx="5789">
                  <c:v>7.6842105263157892E-2</c:v>
                </c:pt>
                <c:pt idx="5790">
                  <c:v>0.10742382271468144</c:v>
                </c:pt>
                <c:pt idx="5791">
                  <c:v>8.1274238227146814E-2</c:v>
                </c:pt>
                <c:pt idx="5792">
                  <c:v>0.11130193905817175</c:v>
                </c:pt>
                <c:pt idx="5793">
                  <c:v>9.731301939058172E-2</c:v>
                </c:pt>
                <c:pt idx="5794">
                  <c:v>0.10562326869806095</c:v>
                </c:pt>
                <c:pt idx="5795">
                  <c:v>0.11573407202216067</c:v>
                </c:pt>
                <c:pt idx="5796">
                  <c:v>7.6842105263157892E-2</c:v>
                </c:pt>
                <c:pt idx="5797">
                  <c:v>8.1274238227146814E-2</c:v>
                </c:pt>
                <c:pt idx="5798">
                  <c:v>9.731301939058172E-2</c:v>
                </c:pt>
                <c:pt idx="5799">
                  <c:v>0.10174515235457064</c:v>
                </c:pt>
                <c:pt idx="5800">
                  <c:v>8.9750692520775624E-2</c:v>
                </c:pt>
                <c:pt idx="5801">
                  <c:v>8.5318559556786702E-2</c:v>
                </c:pt>
                <c:pt idx="5802">
                  <c:v>0.10742382271468144</c:v>
                </c:pt>
                <c:pt idx="5803">
                  <c:v>0.10299168975069252</c:v>
                </c:pt>
                <c:pt idx="5804">
                  <c:v>0</c:v>
                </c:pt>
                <c:pt idx="5805">
                  <c:v>0</c:v>
                </c:pt>
                <c:pt idx="5806">
                  <c:v>0</c:v>
                </c:pt>
                <c:pt idx="5807">
                  <c:v>0</c:v>
                </c:pt>
                <c:pt idx="5808">
                  <c:v>0</c:v>
                </c:pt>
                <c:pt idx="5809">
                  <c:v>0</c:v>
                </c:pt>
                <c:pt idx="5810">
                  <c:v>7.0650969529085866E-2</c:v>
                </c:pt>
                <c:pt idx="5811">
                  <c:v>7.9085872576177288E-2</c:v>
                </c:pt>
                <c:pt idx="5812">
                  <c:v>7.5526315789473678E-2</c:v>
                </c:pt>
                <c:pt idx="5813">
                  <c:v>6.8988919667590035E-2</c:v>
                </c:pt>
                <c:pt idx="5814">
                  <c:v>7.3864265927977846E-2</c:v>
                </c:pt>
                <c:pt idx="5815">
                  <c:v>6.6426592797783929E-2</c:v>
                </c:pt>
                <c:pt idx="5816">
                  <c:v>7.077562326869806E-2</c:v>
                </c:pt>
                <c:pt idx="5817">
                  <c:v>6.0166204986149587E-2</c:v>
                </c:pt>
                <c:pt idx="5818">
                  <c:v>7.3822714681440443E-2</c:v>
                </c:pt>
                <c:pt idx="5819">
                  <c:v>7.6038781163434904E-2</c:v>
                </c:pt>
                <c:pt idx="5820">
                  <c:v>7.3822714681440443E-2</c:v>
                </c:pt>
                <c:pt idx="5821">
                  <c:v>7.077562326869806E-2</c:v>
                </c:pt>
                <c:pt idx="5822">
                  <c:v>7.5526315789473678E-2</c:v>
                </c:pt>
                <c:pt idx="5823">
                  <c:v>6.0858725761772856E-2</c:v>
                </c:pt>
                <c:pt idx="5824">
                  <c:v>7.6038781163434904E-2</c:v>
                </c:pt>
                <c:pt idx="5825">
                  <c:v>7.9085872576177288E-2</c:v>
                </c:pt>
                <c:pt idx="5826">
                  <c:v>7.0650969529085866E-2</c:v>
                </c:pt>
                <c:pt idx="5827">
                  <c:v>6.8988919667590035E-2</c:v>
                </c:pt>
                <c:pt idx="5828">
                  <c:v>6.7119113573407205E-2</c:v>
                </c:pt>
                <c:pt idx="5829">
                  <c:v>8.3670360110803324E-2</c:v>
                </c:pt>
                <c:pt idx="5830">
                  <c:v>8.4916897506925201E-2</c:v>
                </c:pt>
                <c:pt idx="5831">
                  <c:v>7.3864265927977846E-2</c:v>
                </c:pt>
                <c:pt idx="5832">
                  <c:v>7.3684210526315783E-2</c:v>
                </c:pt>
                <c:pt idx="5833">
                  <c:v>6.7576177285318562E-2</c:v>
                </c:pt>
                <c:pt idx="5834">
                  <c:v>7.5706371191135741E-2</c:v>
                </c:pt>
                <c:pt idx="5835">
                  <c:v>8.1080332409972297E-2</c:v>
                </c:pt>
                <c:pt idx="5836">
                  <c:v>7.7742382271468138E-2</c:v>
                </c:pt>
                <c:pt idx="5837">
                  <c:v>6.3476454293628803E-2</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0.17466759002770083</c:v>
                </c:pt>
                <c:pt idx="5858">
                  <c:v>0.18066481994459835</c:v>
                </c:pt>
                <c:pt idx="5859">
                  <c:v>0.16476454293628809</c:v>
                </c:pt>
                <c:pt idx="5860">
                  <c:v>0.17076177285318558</c:v>
                </c:pt>
                <c:pt idx="5861">
                  <c:v>0.16951523545706371</c:v>
                </c:pt>
                <c:pt idx="5862">
                  <c:v>0.20678670360110804</c:v>
                </c:pt>
                <c:pt idx="5863">
                  <c:v>0.18596952908587258</c:v>
                </c:pt>
                <c:pt idx="5864">
                  <c:v>0.17606648199445984</c:v>
                </c:pt>
                <c:pt idx="5865">
                  <c:v>0.19846260387811634</c:v>
                </c:pt>
                <c:pt idx="5866">
                  <c:v>0.20016620498614959</c:v>
                </c:pt>
                <c:pt idx="5867">
                  <c:v>0.17941828254847644</c:v>
                </c:pt>
                <c:pt idx="5868">
                  <c:v>0.19185595567867036</c:v>
                </c:pt>
                <c:pt idx="5869">
                  <c:v>0.17606648199445984</c:v>
                </c:pt>
                <c:pt idx="5870">
                  <c:v>0.19185595567867036</c:v>
                </c:pt>
                <c:pt idx="5871">
                  <c:v>0.17941828254847644</c:v>
                </c:pt>
                <c:pt idx="5872">
                  <c:v>0.16951523545706371</c:v>
                </c:pt>
                <c:pt idx="5873">
                  <c:v>0.18596952908587258</c:v>
                </c:pt>
                <c:pt idx="5874">
                  <c:v>0.20677285318559557</c:v>
                </c:pt>
                <c:pt idx="5875">
                  <c:v>0.19847645429362881</c:v>
                </c:pt>
                <c:pt idx="5876">
                  <c:v>0.20016620498614959</c:v>
                </c:pt>
                <c:pt idx="5877">
                  <c:v>4.8337950138504157E-2</c:v>
                </c:pt>
                <c:pt idx="5878">
                  <c:v>3.0554016620498614E-2</c:v>
                </c:pt>
                <c:pt idx="5879">
                  <c:v>4.1786703601108033E-2</c:v>
                </c:pt>
                <c:pt idx="5880">
                  <c:v>3.6952908587257617E-2</c:v>
                </c:pt>
                <c:pt idx="5881">
                  <c:v>3.4113573407202218E-2</c:v>
                </c:pt>
                <c:pt idx="5882">
                  <c:v>4.3324099722991692E-2</c:v>
                </c:pt>
                <c:pt idx="5883">
                  <c:v>3.8227146814404429E-2</c:v>
                </c:pt>
                <c:pt idx="5884">
                  <c:v>5.1108033240997233E-2</c:v>
                </c:pt>
                <c:pt idx="5885">
                  <c:v>3.1828254847645426E-2</c:v>
                </c:pt>
                <c:pt idx="5886">
                  <c:v>4.0512465373961221E-2</c:v>
                </c:pt>
                <c:pt idx="5887">
                  <c:v>3.9085872576177287E-2</c:v>
                </c:pt>
                <c:pt idx="5888">
                  <c:v>3.2686980609418284E-2</c:v>
                </c:pt>
                <c:pt idx="5889">
                  <c:v>5.1800554016620495E-2</c:v>
                </c:pt>
                <c:pt idx="5890">
                  <c:v>0</c:v>
                </c:pt>
                <c:pt idx="5891">
                  <c:v>0</c:v>
                </c:pt>
                <c:pt idx="5892">
                  <c:v>0</c:v>
                </c:pt>
                <c:pt idx="5893">
                  <c:v>0</c:v>
                </c:pt>
                <c:pt idx="5894">
                  <c:v>0</c:v>
                </c:pt>
                <c:pt idx="5895">
                  <c:v>0</c:v>
                </c:pt>
                <c:pt idx="5896">
                  <c:v>0</c:v>
                </c:pt>
                <c:pt idx="5897">
                  <c:v>1.2188365650969529E-4</c:v>
                </c:pt>
                <c:pt idx="5898">
                  <c:v>2.9681440443213296E-2</c:v>
                </c:pt>
                <c:pt idx="5899">
                  <c:v>5.260387811634349E-2</c:v>
                </c:pt>
                <c:pt idx="5900">
                  <c:v>5.131578947368421E-2</c:v>
                </c:pt>
                <c:pt idx="5901">
                  <c:v>5.131578947368421E-2</c:v>
                </c:pt>
                <c:pt idx="5902">
                  <c:v>6.1814404432132965E-2</c:v>
                </c:pt>
                <c:pt idx="5903">
                  <c:v>4.2867036011080335E-2</c:v>
                </c:pt>
                <c:pt idx="5904">
                  <c:v>5.260387811634349E-2</c:v>
                </c:pt>
                <c:pt idx="5905">
                  <c:v>4.5844875346260389E-2</c:v>
                </c:pt>
                <c:pt idx="5906">
                  <c:v>6.1814404432132965E-2</c:v>
                </c:pt>
                <c:pt idx="5907">
                  <c:v>4.5844875346260389E-2</c:v>
                </c:pt>
                <c:pt idx="5908">
                  <c:v>5.8836565096952911E-2</c:v>
                </c:pt>
                <c:pt idx="5909">
                  <c:v>6.5761772853185602E-2</c:v>
                </c:pt>
                <c:pt idx="5910">
                  <c:v>5.260387811634349E-2</c:v>
                </c:pt>
                <c:pt idx="5911">
                  <c:v>6.5761772853185602E-2</c:v>
                </c:pt>
                <c:pt idx="5912">
                  <c:v>4.2867036011080335E-2</c:v>
                </c:pt>
                <c:pt idx="5913">
                  <c:v>5.260387811634349E-2</c:v>
                </c:pt>
                <c:pt idx="5914">
                  <c:v>5.8836565096952911E-2</c:v>
                </c:pt>
                <c:pt idx="5915">
                  <c:v>6.6454293628808864E-2</c:v>
                </c:pt>
                <c:pt idx="5916">
                  <c:v>6.6454293628808864E-2</c:v>
                </c:pt>
                <c:pt idx="5917">
                  <c:v>4.5124653739612192E-2</c:v>
                </c:pt>
                <c:pt idx="5918">
                  <c:v>4.5124653739612192E-2</c:v>
                </c:pt>
                <c:pt idx="5919">
                  <c:v>6.922437673130194E-2</c:v>
                </c:pt>
                <c:pt idx="5920">
                  <c:v>4.8171745152354568E-2</c:v>
                </c:pt>
                <c:pt idx="5921">
                  <c:v>4.8171745152354568E-2</c:v>
                </c:pt>
                <c:pt idx="5922">
                  <c:v>6.922437673130194E-2</c:v>
                </c:pt>
                <c:pt idx="5923">
                  <c:v>4.6232686980609415E-2</c:v>
                </c:pt>
                <c:pt idx="5924">
                  <c:v>7.033240997229917E-2</c:v>
                </c:pt>
                <c:pt idx="5925">
                  <c:v>4.6232686980609415E-2</c:v>
                </c:pt>
                <c:pt idx="5926">
                  <c:v>5.0941828254847644E-2</c:v>
                </c:pt>
                <c:pt idx="5927">
                  <c:v>4.9279778393351799E-2</c:v>
                </c:pt>
                <c:pt idx="5928">
                  <c:v>5.0941828254847644E-2</c:v>
                </c:pt>
                <c:pt idx="5929">
                  <c:v>7.033240997229917E-2</c:v>
                </c:pt>
                <c:pt idx="5930">
                  <c:v>5.0941828254847644E-2</c:v>
                </c:pt>
                <c:pt idx="5931">
                  <c:v>6.7562326869806094E-2</c:v>
                </c:pt>
                <c:pt idx="5932">
                  <c:v>4.9279778393351799E-2</c:v>
                </c:pt>
                <c:pt idx="5933">
                  <c:v>5.0941828254847644E-2</c:v>
                </c:pt>
                <c:pt idx="5934">
                  <c:v>6.7562326869806094E-2</c:v>
                </c:pt>
                <c:pt idx="5935">
                  <c:v>0</c:v>
                </c:pt>
                <c:pt idx="5936">
                  <c:v>0</c:v>
                </c:pt>
                <c:pt idx="5937">
                  <c:v>0</c:v>
                </c:pt>
                <c:pt idx="5938">
                  <c:v>0</c:v>
                </c:pt>
                <c:pt idx="5939">
                  <c:v>0</c:v>
                </c:pt>
                <c:pt idx="5940">
                  <c:v>0</c:v>
                </c:pt>
                <c:pt idx="5941">
                  <c:v>0</c:v>
                </c:pt>
                <c:pt idx="5942">
                  <c:v>0</c:v>
                </c:pt>
                <c:pt idx="5943">
                  <c:v>0</c:v>
                </c:pt>
                <c:pt idx="5944">
                  <c:v>0</c:v>
                </c:pt>
                <c:pt idx="5945">
                  <c:v>6.709141274238227E-2</c:v>
                </c:pt>
                <c:pt idx="5946">
                  <c:v>6.2493074792243766E-2</c:v>
                </c:pt>
                <c:pt idx="5947">
                  <c:v>5.6066481994459835E-2</c:v>
                </c:pt>
                <c:pt idx="5948">
                  <c:v>6.0664819944598339E-2</c:v>
                </c:pt>
                <c:pt idx="5949">
                  <c:v>5.8864265927977839E-2</c:v>
                </c:pt>
                <c:pt idx="5950">
                  <c:v>6.5789473684210523E-2</c:v>
                </c:pt>
                <c:pt idx="5951">
                  <c:v>5.8822714681440444E-2</c:v>
                </c:pt>
                <c:pt idx="5952">
                  <c:v>6.8559556786703599E-2</c:v>
                </c:pt>
                <c:pt idx="5953">
                  <c:v>5.4265927977839336E-2</c:v>
                </c:pt>
                <c:pt idx="5954">
                  <c:v>7.0387811634349026E-2</c:v>
                </c:pt>
                <c:pt idx="5955">
                  <c:v>7.3157894736842102E-2</c:v>
                </c:pt>
                <c:pt idx="5956">
                  <c:v>6.3421052631578947E-2</c:v>
                </c:pt>
                <c:pt idx="5957">
                  <c:v>5.4265927977839336E-2</c:v>
                </c:pt>
                <c:pt idx="5958">
                  <c:v>5.8864265927977839E-2</c:v>
                </c:pt>
                <c:pt idx="5959">
                  <c:v>7.4778393351800559E-2</c:v>
                </c:pt>
                <c:pt idx="5960">
                  <c:v>6.9930747922437669E-2</c:v>
                </c:pt>
                <c:pt idx="5961">
                  <c:v>7.2008310249307483E-2</c:v>
                </c:pt>
                <c:pt idx="5962">
                  <c:v>6.0927977839335179E-2</c:v>
                </c:pt>
                <c:pt idx="5963">
                  <c:v>5.4265927977839336E-2</c:v>
                </c:pt>
                <c:pt idx="5964">
                  <c:v>6.7160664819944593E-2</c:v>
                </c:pt>
                <c:pt idx="5965">
                  <c:v>5.8822714681440444E-2</c:v>
                </c:pt>
                <c:pt idx="5966">
                  <c:v>5.6080332409972296E-2</c:v>
                </c:pt>
                <c:pt idx="5967">
                  <c:v>6.367036011080332E-2</c:v>
                </c:pt>
                <c:pt idx="5968">
                  <c:v>5.9113573407202219E-2</c:v>
                </c:pt>
                <c:pt idx="5969">
                  <c:v>0.24099722991689751</c:v>
                </c:pt>
                <c:pt idx="5970">
                  <c:v>0.24099722991689751</c:v>
                </c:pt>
                <c:pt idx="5971">
                  <c:v>0.24099722991689751</c:v>
                </c:pt>
                <c:pt idx="5972">
                  <c:v>0.24099722991689751</c:v>
                </c:pt>
                <c:pt idx="5973">
                  <c:v>5.4598337950138506E-2</c:v>
                </c:pt>
                <c:pt idx="5974">
                  <c:v>5.1855955678670358E-2</c:v>
                </c:pt>
                <c:pt idx="5975">
                  <c:v>5.473684210526316E-2</c:v>
                </c:pt>
                <c:pt idx="5976">
                  <c:v>5.227146814404432E-2</c:v>
                </c:pt>
                <c:pt idx="5977">
                  <c:v>5.60387811634349E-2</c:v>
                </c:pt>
                <c:pt idx="5978">
                  <c:v>5.3545706371191139E-2</c:v>
                </c:pt>
                <c:pt idx="5979">
                  <c:v>9.3850415512465368E-2</c:v>
                </c:pt>
                <c:pt idx="5980">
                  <c:v>9.5789473684210522E-2</c:v>
                </c:pt>
                <c:pt idx="5981">
                  <c:v>9.9667590027700828E-2</c:v>
                </c:pt>
                <c:pt idx="5982">
                  <c:v>8.9972299168975076E-2</c:v>
                </c:pt>
                <c:pt idx="5983">
                  <c:v>9.1315789473684211E-2</c:v>
                </c:pt>
                <c:pt idx="5984">
                  <c:v>9.7132963988919671E-2</c:v>
                </c:pt>
                <c:pt idx="5985">
                  <c:v>9.5193905817174518E-2</c:v>
                </c:pt>
                <c:pt idx="5986">
                  <c:v>0.10101108033240998</c:v>
                </c:pt>
                <c:pt idx="5987">
                  <c:v>0.10134349030470914</c:v>
                </c:pt>
                <c:pt idx="5988">
                  <c:v>9.5526315789473681E-2</c:v>
                </c:pt>
                <c:pt idx="5989">
                  <c:v>9.7465373961218835E-2</c:v>
                </c:pt>
                <c:pt idx="5990">
                  <c:v>9.1648199445983375E-2</c:v>
                </c:pt>
                <c:pt idx="5991">
                  <c:v>0</c:v>
                </c:pt>
                <c:pt idx="5992">
                  <c:v>0</c:v>
                </c:pt>
                <c:pt idx="5993">
                  <c:v>0</c:v>
                </c:pt>
                <c:pt idx="5994">
                  <c:v>0</c:v>
                </c:pt>
                <c:pt idx="5995">
                  <c:v>0</c:v>
                </c:pt>
                <c:pt idx="5996">
                  <c:v>0</c:v>
                </c:pt>
                <c:pt idx="5997">
                  <c:v>9.9099722991689745E-2</c:v>
                </c:pt>
                <c:pt idx="5998">
                  <c:v>9.3559556786703607E-2</c:v>
                </c:pt>
                <c:pt idx="5999">
                  <c:v>7.472299168975069E-2</c:v>
                </c:pt>
                <c:pt idx="6000">
                  <c:v>9.7991689750692515E-2</c:v>
                </c:pt>
                <c:pt idx="6001">
                  <c:v>0.11088642659279778</c:v>
                </c:pt>
                <c:pt idx="6002">
                  <c:v>0.11800554016620499</c:v>
                </c:pt>
                <c:pt idx="6003">
                  <c:v>8.3864265927977841E-2</c:v>
                </c:pt>
                <c:pt idx="6004">
                  <c:v>9.8753462603878114E-2</c:v>
                </c:pt>
                <c:pt idx="6005">
                  <c:v>8.462603878116344E-2</c:v>
                </c:pt>
                <c:pt idx="6006">
                  <c:v>9.4321329639889193E-2</c:v>
                </c:pt>
                <c:pt idx="6007">
                  <c:v>0.11164819944598338</c:v>
                </c:pt>
                <c:pt idx="6008">
                  <c:v>0.11876731301939059</c:v>
                </c:pt>
                <c:pt idx="6009">
                  <c:v>7.5900277008310243E-2</c:v>
                </c:pt>
                <c:pt idx="6010">
                  <c:v>9.9861495844875345E-2</c:v>
                </c:pt>
                <c:pt idx="6011">
                  <c:v>8.7257617728531855E-2</c:v>
                </c:pt>
                <c:pt idx="6012">
                  <c:v>0</c:v>
                </c:pt>
                <c:pt idx="6013">
                  <c:v>7.0637119113573413E-2</c:v>
                </c:pt>
                <c:pt idx="6014">
                  <c:v>6.5096952908587261E-2</c:v>
                </c:pt>
                <c:pt idx="6015">
                  <c:v>5.4016620498614956E-2</c:v>
                </c:pt>
                <c:pt idx="6016">
                  <c:v>9.2243767313019392E-2</c:v>
                </c:pt>
                <c:pt idx="6017">
                  <c:v>6.0803324099722993E-2</c:v>
                </c:pt>
                <c:pt idx="6018">
                  <c:v>6.5900277008310248E-2</c:v>
                </c:pt>
                <c:pt idx="6019">
                  <c:v>5.4958448753462605E-2</c:v>
                </c:pt>
                <c:pt idx="6020">
                  <c:v>7.1191135734072028E-2</c:v>
                </c:pt>
                <c:pt idx="6021">
                  <c:v>9.2797783933518008E-2</c:v>
                </c:pt>
                <c:pt idx="6022">
                  <c:v>6.1883656509695288E-2</c:v>
                </c:pt>
                <c:pt idx="6023">
                  <c:v>7.7396121883656507E-2</c:v>
                </c:pt>
                <c:pt idx="6024">
                  <c:v>6.1329639889196673E-2</c:v>
                </c:pt>
                <c:pt idx="6025">
                  <c:v>6.4099722991689756E-2</c:v>
                </c:pt>
                <c:pt idx="6026">
                  <c:v>5.5789473684210528E-2</c:v>
                </c:pt>
                <c:pt idx="6027">
                  <c:v>9.4293628808864272E-2</c:v>
                </c:pt>
                <c:pt idx="6028">
                  <c:v>7.8379501385041545E-2</c:v>
                </c:pt>
                <c:pt idx="6029">
                  <c:v>6.3421052631578947E-2</c:v>
                </c:pt>
                <c:pt idx="6030">
                  <c:v>6.425207756232687E-2</c:v>
                </c:pt>
                <c:pt idx="6031">
                  <c:v>7.7548476454293636E-2</c:v>
                </c:pt>
                <c:pt idx="6032">
                  <c:v>8.585872576177285E-2</c:v>
                </c:pt>
                <c:pt idx="6033">
                  <c:v>6.9238227146814407E-2</c:v>
                </c:pt>
                <c:pt idx="6034">
                  <c:v>7.006925207756233E-2</c:v>
                </c:pt>
                <c:pt idx="6035">
                  <c:v>7.9487534626038775E-2</c:v>
                </c:pt>
                <c:pt idx="6036">
                  <c:v>8.696675900277008E-2</c:v>
                </c:pt>
                <c:pt idx="6037">
                  <c:v>6.4529085872576178E-2</c:v>
                </c:pt>
                <c:pt idx="6038">
                  <c:v>7.1177285318559561E-2</c:v>
                </c:pt>
                <c:pt idx="6039">
                  <c:v>7.0346260387811638E-2</c:v>
                </c:pt>
                <c:pt idx="6040">
                  <c:v>6.3698060941828255E-2</c:v>
                </c:pt>
                <c:pt idx="6041">
                  <c:v>7.8656509695290852E-2</c:v>
                </c:pt>
                <c:pt idx="6042">
                  <c:v>9.4168975069252078E-2</c:v>
                </c:pt>
                <c:pt idx="6043">
                  <c:v>6.5498614958448748E-2</c:v>
                </c:pt>
                <c:pt idx="6044">
                  <c:v>9.1398891966759002E-2</c:v>
                </c:pt>
                <c:pt idx="6045">
                  <c:v>7.1177285318559561E-2</c:v>
                </c:pt>
                <c:pt idx="6046">
                  <c:v>0.10026315789473685</c:v>
                </c:pt>
                <c:pt idx="6047">
                  <c:v>8.4182825484764537E-2</c:v>
                </c:pt>
                <c:pt idx="6048">
                  <c:v>5.5941828254847642E-2</c:v>
                </c:pt>
                <c:pt idx="6049">
                  <c:v>5.344875346260388E-2</c:v>
                </c:pt>
                <c:pt idx="6050">
                  <c:v>5.732686980609418E-2</c:v>
                </c:pt>
                <c:pt idx="6051">
                  <c:v>6.3698060941828255E-2</c:v>
                </c:pt>
                <c:pt idx="6052">
                  <c:v>5.7603878116343488E-2</c:v>
                </c:pt>
                <c:pt idx="6053">
                  <c:v>6.1481994459833794E-2</c:v>
                </c:pt>
                <c:pt idx="6054">
                  <c:v>4.8739612188365651E-2</c:v>
                </c:pt>
                <c:pt idx="6055">
                  <c:v>5.2063711911357342E-2</c:v>
                </c:pt>
                <c:pt idx="6056">
                  <c:v>5.9819944598337949E-2</c:v>
                </c:pt>
                <c:pt idx="6057">
                  <c:v>6.0927977839335179E-2</c:v>
                </c:pt>
                <c:pt idx="6058">
                  <c:v>5.5941828254847642E-2</c:v>
                </c:pt>
                <c:pt idx="6059">
                  <c:v>5.732686980609418E-2</c:v>
                </c:pt>
                <c:pt idx="6060">
                  <c:v>6.4806094182825486E-2</c:v>
                </c:pt>
                <c:pt idx="6061">
                  <c:v>6.0650969529085871E-2</c:v>
                </c:pt>
                <c:pt idx="6062">
                  <c:v>5.6772853185595565E-2</c:v>
                </c:pt>
                <c:pt idx="6063">
                  <c:v>5.344875346260388E-2</c:v>
                </c:pt>
                <c:pt idx="6064">
                  <c:v>5.2063711911357342E-2</c:v>
                </c:pt>
                <c:pt idx="6065">
                  <c:v>4.8739612188365651E-2</c:v>
                </c:pt>
                <c:pt idx="6066">
                  <c:v>7.0346260387811638E-2</c:v>
                </c:pt>
                <c:pt idx="6067">
                  <c:v>6.6468144044321331E-2</c:v>
                </c:pt>
                <c:pt idx="6068">
                  <c:v>6.1481994459833794E-2</c:v>
                </c:pt>
                <c:pt idx="6069">
                  <c:v>5.6772853185595565E-2</c:v>
                </c:pt>
                <c:pt idx="6070">
                  <c:v>6.5637119113573408E-2</c:v>
                </c:pt>
                <c:pt idx="6071">
                  <c:v>5.2617728531855958E-2</c:v>
                </c:pt>
                <c:pt idx="6072">
                  <c:v>7.1177285318559561E-2</c:v>
                </c:pt>
                <c:pt idx="6073">
                  <c:v>6.1481994459833794E-2</c:v>
                </c:pt>
                <c:pt idx="6074">
                  <c:v>5.732686980609418E-2</c:v>
                </c:pt>
                <c:pt idx="6075">
                  <c:v>4.9293628808864266E-2</c:v>
                </c:pt>
                <c:pt idx="6076">
                  <c:v>6.7022160664819946E-2</c:v>
                </c:pt>
                <c:pt idx="6077">
                  <c:v>6.1481994459833794E-2</c:v>
                </c:pt>
                <c:pt idx="6078">
                  <c:v>7.2562326869806099E-2</c:v>
                </c:pt>
                <c:pt idx="6079">
                  <c:v>5.8711911357340718E-2</c:v>
                </c:pt>
                <c:pt idx="6080">
                  <c:v>8.0318559556786698E-2</c:v>
                </c:pt>
                <c:pt idx="6081">
                  <c:v>6.3698060941828255E-2</c:v>
                </c:pt>
                <c:pt idx="6082">
                  <c:v>6.9238227146814407E-2</c:v>
                </c:pt>
                <c:pt idx="6083">
                  <c:v>5.8157894736842103E-2</c:v>
                </c:pt>
                <c:pt idx="6084">
                  <c:v>6.0927977839335179E-2</c:v>
                </c:pt>
                <c:pt idx="6085">
                  <c:v>6.6468144044321331E-2</c:v>
                </c:pt>
                <c:pt idx="6086">
                  <c:v>6.3698060941828255E-2</c:v>
                </c:pt>
                <c:pt idx="6087">
                  <c:v>8.2257617728531851E-2</c:v>
                </c:pt>
                <c:pt idx="6088">
                  <c:v>6.2313019390581717E-2</c:v>
                </c:pt>
                <c:pt idx="6089">
                  <c:v>6.3698060941828255E-2</c:v>
                </c:pt>
                <c:pt idx="6090">
                  <c:v>7.0623268698060945E-2</c:v>
                </c:pt>
                <c:pt idx="6091">
                  <c:v>6.5083102493074793E-2</c:v>
                </c:pt>
                <c:pt idx="6092">
                  <c:v>6.7853185595567869E-2</c:v>
                </c:pt>
                <c:pt idx="6093">
                  <c:v>5.9542936288088641E-2</c:v>
                </c:pt>
                <c:pt idx="6094">
                  <c:v>6.2216066481994459E-2</c:v>
                </c:pt>
                <c:pt idx="6095">
                  <c:v>8.8019390581717455E-2</c:v>
                </c:pt>
                <c:pt idx="6096">
                  <c:v>7.091412742382272E-2</c:v>
                </c:pt>
                <c:pt idx="6097">
                  <c:v>7.077562326869806E-2</c:v>
                </c:pt>
                <c:pt idx="6098">
                  <c:v>9.3698060941828254E-2</c:v>
                </c:pt>
                <c:pt idx="6099">
                  <c:v>7.8254847645429365E-2</c:v>
                </c:pt>
                <c:pt idx="6100">
                  <c:v>7.8421052631578947E-2</c:v>
                </c:pt>
                <c:pt idx="6101">
                  <c:v>6.9875346260387813E-2</c:v>
                </c:pt>
                <c:pt idx="6102">
                  <c:v>8.9058171745152348E-2</c:v>
                </c:pt>
                <c:pt idx="6103">
                  <c:v>9.4722991689750694E-2</c:v>
                </c:pt>
                <c:pt idx="6104">
                  <c:v>7.2756232686980615E-2</c:v>
                </c:pt>
                <c:pt idx="6105">
                  <c:v>6.270083102493075E-2</c:v>
                </c:pt>
                <c:pt idx="6106">
                  <c:v>0.11217451523545706</c:v>
                </c:pt>
                <c:pt idx="6107">
                  <c:v>7.893351800554016E-2</c:v>
                </c:pt>
                <c:pt idx="6108">
                  <c:v>7.3670360110803329E-2</c:v>
                </c:pt>
                <c:pt idx="6109">
                  <c:v>9.9432132963988923E-2</c:v>
                </c:pt>
                <c:pt idx="6110">
                  <c:v>9.0013850415512464E-2</c:v>
                </c:pt>
                <c:pt idx="6111">
                  <c:v>0.22382271468144044</c:v>
                </c:pt>
                <c:pt idx="6112">
                  <c:v>0.34238227146814404</c:v>
                </c:pt>
                <c:pt idx="6113">
                  <c:v>0.25263157894736843</c:v>
                </c:pt>
                <c:pt idx="6114">
                  <c:v>0.26675900277008308</c:v>
                </c:pt>
                <c:pt idx="6115">
                  <c:v>0.30858725761772854</c:v>
                </c:pt>
                <c:pt idx="6116">
                  <c:v>0.21080332409972299</c:v>
                </c:pt>
                <c:pt idx="6117">
                  <c:v>0.22382271468144044</c:v>
                </c:pt>
                <c:pt idx="6118">
                  <c:v>0.21080332409972299</c:v>
                </c:pt>
                <c:pt idx="6119">
                  <c:v>0.21606648199445982</c:v>
                </c:pt>
                <c:pt idx="6120">
                  <c:v>0.30858725761772854</c:v>
                </c:pt>
                <c:pt idx="6121">
                  <c:v>0.22797783933518007</c:v>
                </c:pt>
                <c:pt idx="6122">
                  <c:v>0.25263157894736843</c:v>
                </c:pt>
                <c:pt idx="6123">
                  <c:v>0.34238227146814404</c:v>
                </c:pt>
                <c:pt idx="6124">
                  <c:v>0.26675900277008308</c:v>
                </c:pt>
                <c:pt idx="6125">
                  <c:v>0.10450138504155125</c:v>
                </c:pt>
                <c:pt idx="6126">
                  <c:v>9.0304709141274239E-2</c:v>
                </c:pt>
                <c:pt idx="6127">
                  <c:v>0.1064404432132964</c:v>
                </c:pt>
                <c:pt idx="6128">
                  <c:v>9.2105263157894732E-2</c:v>
                </c:pt>
                <c:pt idx="6129">
                  <c:v>0.10728531855955678</c:v>
                </c:pt>
                <c:pt idx="6130">
                  <c:v>9.2950138504155122E-2</c:v>
                </c:pt>
                <c:pt idx="6131">
                  <c:v>0</c:v>
                </c:pt>
                <c:pt idx="6132">
                  <c:v>0</c:v>
                </c:pt>
                <c:pt idx="6133">
                  <c:v>0</c:v>
                </c:pt>
                <c:pt idx="6134">
                  <c:v>4.9307479224376736E-4</c:v>
                </c:pt>
                <c:pt idx="6135">
                  <c:v>6.7257617728531852E-2</c:v>
                </c:pt>
                <c:pt idx="6136">
                  <c:v>7.5138504155124658E-2</c:v>
                </c:pt>
                <c:pt idx="6137">
                  <c:v>5.662049861495845E-2</c:v>
                </c:pt>
                <c:pt idx="6138">
                  <c:v>5.662049861495845E-2</c:v>
                </c:pt>
                <c:pt idx="6139">
                  <c:v>6.0927977839335179E-2</c:v>
                </c:pt>
                <c:pt idx="6140">
                  <c:v>7.9916897506925211E-2</c:v>
                </c:pt>
                <c:pt idx="6141">
                  <c:v>8.2520775623268691E-2</c:v>
                </c:pt>
                <c:pt idx="6142">
                  <c:v>6.1980609418282546E-2</c:v>
                </c:pt>
                <c:pt idx="6143">
                  <c:v>5.3573407202216067E-2</c:v>
                </c:pt>
                <c:pt idx="6144">
                  <c:v>8.2520775623268691E-2</c:v>
                </c:pt>
                <c:pt idx="6145">
                  <c:v>6.7257617728531852E-2</c:v>
                </c:pt>
                <c:pt idx="6146">
                  <c:v>8.8434903047091409E-2</c:v>
                </c:pt>
                <c:pt idx="6147">
                  <c:v>7.2313019390581712E-2</c:v>
                </c:pt>
                <c:pt idx="6148">
                  <c:v>6.1980609418282546E-2</c:v>
                </c:pt>
                <c:pt idx="6149">
                  <c:v>6.9016620498614956E-2</c:v>
                </c:pt>
                <c:pt idx="6150">
                  <c:v>6.9515235457063715E-2</c:v>
                </c:pt>
                <c:pt idx="6151">
                  <c:v>7.2340720221606647E-2</c:v>
                </c:pt>
                <c:pt idx="6152">
                  <c:v>6.0927977839335179E-2</c:v>
                </c:pt>
                <c:pt idx="6153">
                  <c:v>9.4168975069252078E-2</c:v>
                </c:pt>
                <c:pt idx="6154">
                  <c:v>6.9016620498614956E-2</c:v>
                </c:pt>
                <c:pt idx="6155">
                  <c:v>7.2313019390581712E-2</c:v>
                </c:pt>
                <c:pt idx="6156">
                  <c:v>7.2340720221606647E-2</c:v>
                </c:pt>
                <c:pt idx="6157">
                  <c:v>5.3573407202216067E-2</c:v>
                </c:pt>
                <c:pt idx="6158">
                  <c:v>6.7257617728531852E-2</c:v>
                </c:pt>
                <c:pt idx="6159">
                  <c:v>8.9390581717451525E-2</c:v>
                </c:pt>
                <c:pt idx="6160">
                  <c:v>7.893351800554016E-2</c:v>
                </c:pt>
                <c:pt idx="6161">
                  <c:v>6.3019390581717447E-2</c:v>
                </c:pt>
                <c:pt idx="6162">
                  <c:v>6.3019390581717447E-2</c:v>
                </c:pt>
                <c:pt idx="6163">
                  <c:v>7.3157894736842102E-2</c:v>
                </c:pt>
                <c:pt idx="6164">
                  <c:v>6.0872576177285316E-2</c:v>
                </c:pt>
                <c:pt idx="6165">
                  <c:v>9.6495844875346265E-2</c:v>
                </c:pt>
                <c:pt idx="6166">
                  <c:v>5.662049861495845E-2</c:v>
                </c:pt>
                <c:pt idx="6167">
                  <c:v>6.0872576177285316E-2</c:v>
                </c:pt>
                <c:pt idx="6168">
                  <c:v>5.662049861495845E-2</c:v>
                </c:pt>
                <c:pt idx="6169">
                  <c:v>6.7257617728531852E-2</c:v>
                </c:pt>
                <c:pt idx="6170">
                  <c:v>7.3157894736842102E-2</c:v>
                </c:pt>
                <c:pt idx="6171">
                  <c:v>8.9390581717451525E-2</c:v>
                </c:pt>
                <c:pt idx="6172">
                  <c:v>7.893351800554016E-2</c:v>
                </c:pt>
                <c:pt idx="6173">
                  <c:v>7.5609418282548482E-2</c:v>
                </c:pt>
                <c:pt idx="6174">
                  <c:v>7.2008310249307483E-2</c:v>
                </c:pt>
                <c:pt idx="6175">
                  <c:v>5.662049861495845E-2</c:v>
                </c:pt>
                <c:pt idx="6176">
                  <c:v>6.0872576177285316E-2</c:v>
                </c:pt>
                <c:pt idx="6177">
                  <c:v>8.0318559556786698E-2</c:v>
                </c:pt>
                <c:pt idx="6178">
                  <c:v>6.5083102493074793E-2</c:v>
                </c:pt>
                <c:pt idx="6179">
                  <c:v>8.8628808864265926E-2</c:v>
                </c:pt>
                <c:pt idx="6180">
                  <c:v>1.2520775623268698E-3</c:v>
                </c:pt>
                <c:pt idx="6181">
                  <c:v>2.4349030470914128E-3</c:v>
                </c:pt>
                <c:pt idx="6182">
                  <c:v>1.9806094182825483E-3</c:v>
                </c:pt>
                <c:pt idx="6183">
                  <c:v>1.850415512465374E-3</c:v>
                </c:pt>
                <c:pt idx="6184">
                  <c:v>7.8947368421052627E-2</c:v>
                </c:pt>
                <c:pt idx="6185">
                  <c:v>7.0083102493074798E-2</c:v>
                </c:pt>
                <c:pt idx="6186">
                  <c:v>5.817174515235457E-2</c:v>
                </c:pt>
                <c:pt idx="6187">
                  <c:v>6.1357340720221608E-2</c:v>
                </c:pt>
                <c:pt idx="6188">
                  <c:v>7.2160664819944598E-2</c:v>
                </c:pt>
                <c:pt idx="6189">
                  <c:v>6.869806094182826E-2</c:v>
                </c:pt>
                <c:pt idx="6190">
                  <c:v>7.5484764542936289E-2</c:v>
                </c:pt>
                <c:pt idx="6191">
                  <c:v>6.6897506925207753E-2</c:v>
                </c:pt>
                <c:pt idx="6192">
                  <c:v>8.0055401662049858E-2</c:v>
                </c:pt>
                <c:pt idx="6193">
                  <c:v>6.7728531855955676E-2</c:v>
                </c:pt>
                <c:pt idx="6194">
                  <c:v>6.2188365650969531E-2</c:v>
                </c:pt>
                <c:pt idx="6195">
                  <c:v>7.3268698060941828E-2</c:v>
                </c:pt>
                <c:pt idx="6196">
                  <c:v>5.9002770083102493E-2</c:v>
                </c:pt>
                <c:pt idx="6197">
                  <c:v>7.6315789473684212E-2</c:v>
                </c:pt>
                <c:pt idx="6198">
                  <c:v>7.091412742382272E-2</c:v>
                </c:pt>
                <c:pt idx="6199">
                  <c:v>6.9529085872576182E-2</c:v>
                </c:pt>
                <c:pt idx="6200">
                  <c:v>7.6204986149584486E-2</c:v>
                </c:pt>
                <c:pt idx="6201">
                  <c:v>7.6952908587257618E-2</c:v>
                </c:pt>
                <c:pt idx="6202">
                  <c:v>9.944598337950139E-2</c:v>
                </c:pt>
                <c:pt idx="6203">
                  <c:v>0.10958448753462603</c:v>
                </c:pt>
                <c:pt idx="6204">
                  <c:v>9.0941828254847645E-2</c:v>
                </c:pt>
                <c:pt idx="6205">
                  <c:v>8.088642659279778E-2</c:v>
                </c:pt>
                <c:pt idx="6206">
                  <c:v>9.0027700831024932E-2</c:v>
                </c:pt>
                <c:pt idx="6207">
                  <c:v>8.5346260387811637E-2</c:v>
                </c:pt>
                <c:pt idx="6208">
                  <c:v>9.4764542936288082E-2</c:v>
                </c:pt>
                <c:pt idx="6209">
                  <c:v>8.6260387811634351E-2</c:v>
                </c:pt>
                <c:pt idx="6210">
                  <c:v>0.11426592797783934</c:v>
                </c:pt>
                <c:pt idx="6211">
                  <c:v>8.1634349030470912E-2</c:v>
                </c:pt>
                <c:pt idx="6212">
                  <c:v>8.6288088642659286E-2</c:v>
                </c:pt>
                <c:pt idx="6213">
                  <c:v>0.1</c:v>
                </c:pt>
                <c:pt idx="6214">
                  <c:v>0.10972299168975069</c:v>
                </c:pt>
                <c:pt idx="6215">
                  <c:v>0.11440443213296399</c:v>
                </c:pt>
                <c:pt idx="6216">
                  <c:v>7.7091412742382265E-2</c:v>
                </c:pt>
                <c:pt idx="6217">
                  <c:v>9.5318559556786697E-2</c:v>
                </c:pt>
                <c:pt idx="6218">
                  <c:v>9.096952908587258E-2</c:v>
                </c:pt>
                <c:pt idx="6219">
                  <c:v>8.1772853185595573E-2</c:v>
                </c:pt>
                <c:pt idx="6220">
                  <c:v>9.9141274238227148E-2</c:v>
                </c:pt>
                <c:pt idx="6221">
                  <c:v>8.5817174515235461E-2</c:v>
                </c:pt>
                <c:pt idx="6222">
                  <c:v>9.4459833795013853E-2</c:v>
                </c:pt>
                <c:pt idx="6223">
                  <c:v>7.8365650969529091E-2</c:v>
                </c:pt>
                <c:pt idx="6224">
                  <c:v>0.11099722991689751</c:v>
                </c:pt>
                <c:pt idx="6225">
                  <c:v>9.0498614958448756E-2</c:v>
                </c:pt>
                <c:pt idx="6226">
                  <c:v>0.1156786703601108</c:v>
                </c:pt>
                <c:pt idx="6227">
                  <c:v>8.3047091412742385E-2</c:v>
                </c:pt>
                <c:pt idx="6228">
                  <c:v>0.17340720221606648</c:v>
                </c:pt>
                <c:pt idx="6229">
                  <c:v>0.17991689750692522</c:v>
                </c:pt>
                <c:pt idx="6230">
                  <c:v>0.20110803324099724</c:v>
                </c:pt>
                <c:pt idx="6231">
                  <c:v>0.17922437673130193</c:v>
                </c:pt>
                <c:pt idx="6232">
                  <c:v>0.20041551246537395</c:v>
                </c:pt>
                <c:pt idx="6233">
                  <c:v>1.3019390581717451E-4</c:v>
                </c:pt>
                <c:pt idx="6234">
                  <c:v>1.5235457063711912E-3</c:v>
                </c:pt>
                <c:pt idx="6235">
                  <c:v>6.1218836565096952E-4</c:v>
                </c:pt>
                <c:pt idx="6236">
                  <c:v>0</c:v>
                </c:pt>
                <c:pt idx="6237">
                  <c:v>3.9335180055401664E-4</c:v>
                </c:pt>
                <c:pt idx="6238">
                  <c:v>3.6011080332409972E-5</c:v>
                </c:pt>
                <c:pt idx="6239">
                  <c:v>8.1163434903047096E-4</c:v>
                </c:pt>
                <c:pt idx="6240">
                  <c:v>7.7839335180055402E-4</c:v>
                </c:pt>
                <c:pt idx="6241">
                  <c:v>0</c:v>
                </c:pt>
                <c:pt idx="6242">
                  <c:v>0</c:v>
                </c:pt>
                <c:pt idx="6243">
                  <c:v>3.185595567867036E-4</c:v>
                </c:pt>
                <c:pt idx="6244">
                  <c:v>0</c:v>
                </c:pt>
                <c:pt idx="6245">
                  <c:v>1.1080332409972299E-4</c:v>
                </c:pt>
                <c:pt idx="6246">
                  <c:v>1.1717451523545707E-3</c:v>
                </c:pt>
                <c:pt idx="6247">
                  <c:v>5.2077562326869806E-4</c:v>
                </c:pt>
                <c:pt idx="6248">
                  <c:v>1.9362880886426594E-3</c:v>
                </c:pt>
                <c:pt idx="6249">
                  <c:v>8.6149584487534622E-4</c:v>
                </c:pt>
                <c:pt idx="6250">
                  <c:v>1.9141274238227146E-3</c:v>
                </c:pt>
                <c:pt idx="6251">
                  <c:v>5.4570637119113574E-4</c:v>
                </c:pt>
                <c:pt idx="6252">
                  <c:v>1.5318559556786705E-3</c:v>
                </c:pt>
                <c:pt idx="6253">
                  <c:v>1.1329639889196676E-3</c:v>
                </c:pt>
                <c:pt idx="6254">
                  <c:v>2.5263157894736842E-3</c:v>
                </c:pt>
                <c:pt idx="6255">
                  <c:v>0</c:v>
                </c:pt>
                <c:pt idx="6256">
                  <c:v>1.3795013850415512E-3</c:v>
                </c:pt>
                <c:pt idx="6257">
                  <c:v>1.4930747922437674E-3</c:v>
                </c:pt>
                <c:pt idx="6258">
                  <c:v>0</c:v>
                </c:pt>
                <c:pt idx="6259">
                  <c:v>8.7867036011080327E-2</c:v>
                </c:pt>
                <c:pt idx="6260">
                  <c:v>0.10531855955678671</c:v>
                </c:pt>
                <c:pt idx="6261">
                  <c:v>9.6869806094182831E-2</c:v>
                </c:pt>
                <c:pt idx="6262">
                  <c:v>8.6204986149584481E-2</c:v>
                </c:pt>
                <c:pt idx="6263">
                  <c:v>0.10975069252077563</c:v>
                </c:pt>
                <c:pt idx="6264">
                  <c:v>0.10240997229916897</c:v>
                </c:pt>
                <c:pt idx="6265">
                  <c:v>8.1634349030470912E-2</c:v>
                </c:pt>
                <c:pt idx="6266">
                  <c:v>9.0637119113573403E-2</c:v>
                </c:pt>
                <c:pt idx="6267">
                  <c:v>9.6869806094182831E-2</c:v>
                </c:pt>
                <c:pt idx="6268">
                  <c:v>9.2437673130193909E-2</c:v>
                </c:pt>
                <c:pt idx="6269">
                  <c:v>7.7202216066481991E-2</c:v>
                </c:pt>
                <c:pt idx="6270">
                  <c:v>8.3434903047091419E-2</c:v>
                </c:pt>
                <c:pt idx="6271">
                  <c:v>9.7977839335180061E-2</c:v>
                </c:pt>
                <c:pt idx="6272">
                  <c:v>0.10130193905817174</c:v>
                </c:pt>
                <c:pt idx="6273">
                  <c:v>0.10375346260387812</c:v>
                </c:pt>
                <c:pt idx="6274">
                  <c:v>0.12346260387811635</c:v>
                </c:pt>
                <c:pt idx="6275">
                  <c:v>0.10209141274238227</c:v>
                </c:pt>
                <c:pt idx="6276">
                  <c:v>0.10209141274238227</c:v>
                </c:pt>
                <c:pt idx="6277">
                  <c:v>9.9321329639889197E-2</c:v>
                </c:pt>
                <c:pt idx="6278">
                  <c:v>8.7479224376731307E-2</c:v>
                </c:pt>
                <c:pt idx="6279">
                  <c:v>9.433518005540166E-2</c:v>
                </c:pt>
                <c:pt idx="6280">
                  <c:v>8.2950138504155127E-2</c:v>
                </c:pt>
                <c:pt idx="6281">
                  <c:v>9.7105263157894736E-2</c:v>
                </c:pt>
                <c:pt idx="6282">
                  <c:v>7.796398891966759E-2</c:v>
                </c:pt>
                <c:pt idx="6283">
                  <c:v>8.9695290858725768E-2</c:v>
                </c:pt>
                <c:pt idx="6284">
                  <c:v>8.4709141274238231E-2</c:v>
                </c:pt>
                <c:pt idx="6285">
                  <c:v>9.246537396121883E-2</c:v>
                </c:pt>
                <c:pt idx="6286">
                  <c:v>0.10850415512465374</c:v>
                </c:pt>
                <c:pt idx="6287">
                  <c:v>0.11349030470914127</c:v>
                </c:pt>
                <c:pt idx="6288">
                  <c:v>9.7105263157894736E-2</c:v>
                </c:pt>
                <c:pt idx="6289">
                  <c:v>9.8767313019390582E-2</c:v>
                </c:pt>
                <c:pt idx="6290">
                  <c:v>0.1031994459833795</c:v>
                </c:pt>
                <c:pt idx="6291">
                  <c:v>9.5443213296398891E-2</c:v>
                </c:pt>
                <c:pt idx="6292">
                  <c:v>0.10486149584487535</c:v>
                </c:pt>
                <c:pt idx="6293">
                  <c:v>9.9875346260387812E-2</c:v>
                </c:pt>
                <c:pt idx="6294">
                  <c:v>0.12484764542936289</c:v>
                </c:pt>
                <c:pt idx="6295">
                  <c:v>0.1031994459833795</c:v>
                </c:pt>
                <c:pt idx="6296">
                  <c:v>8.5955678670360108E-2</c:v>
                </c:pt>
                <c:pt idx="6297">
                  <c:v>9.8213296398891967E-2</c:v>
                </c:pt>
                <c:pt idx="6298">
                  <c:v>0.10042936288088643</c:v>
                </c:pt>
                <c:pt idx="6299">
                  <c:v>9.0941828254847645E-2</c:v>
                </c:pt>
                <c:pt idx="6300">
                  <c:v>8.4196675900277004E-2</c:v>
                </c:pt>
                <c:pt idx="6301">
                  <c:v>0.10988919667590027</c:v>
                </c:pt>
                <c:pt idx="6302">
                  <c:v>9.3711911357340721E-2</c:v>
                </c:pt>
                <c:pt idx="6303">
                  <c:v>0.11487534626038781</c:v>
                </c:pt>
                <c:pt idx="6304">
                  <c:v>8.8725761772853184E-2</c:v>
                </c:pt>
                <c:pt idx="6305">
                  <c:v>7.9210526315789467E-2</c:v>
                </c:pt>
                <c:pt idx="6306">
                  <c:v>9.8213296398891967E-2</c:v>
                </c:pt>
                <c:pt idx="6307">
                  <c:v>0</c:v>
                </c:pt>
                <c:pt idx="6308">
                  <c:v>2.9501385041551245E-3</c:v>
                </c:pt>
                <c:pt idx="6309">
                  <c:v>3.7867036011080333E-3</c:v>
                </c:pt>
                <c:pt idx="6310">
                  <c:v>5.1052631578947369E-3</c:v>
                </c:pt>
                <c:pt idx="6311">
                  <c:v>3.8975069252077561E-3</c:v>
                </c:pt>
                <c:pt idx="6312">
                  <c:v>6.6759002770083106E-2</c:v>
                </c:pt>
                <c:pt idx="6313">
                  <c:v>5.9833795013850416E-2</c:v>
                </c:pt>
                <c:pt idx="6314">
                  <c:v>6.2603878116343492E-2</c:v>
                </c:pt>
                <c:pt idx="6315">
                  <c:v>0</c:v>
                </c:pt>
                <c:pt idx="6316">
                  <c:v>0</c:v>
                </c:pt>
                <c:pt idx="6317">
                  <c:v>0</c:v>
                </c:pt>
                <c:pt idx="6318">
                  <c:v>5.3739612188365648E-4</c:v>
                </c:pt>
                <c:pt idx="6319">
                  <c:v>0</c:v>
                </c:pt>
                <c:pt idx="6320">
                  <c:v>2.4376731301939059E-4</c:v>
                </c:pt>
                <c:pt idx="6321">
                  <c:v>0</c:v>
                </c:pt>
                <c:pt idx="6322">
                  <c:v>0</c:v>
                </c:pt>
                <c:pt idx="6323">
                  <c:v>1.7728531855955678E-4</c:v>
                </c:pt>
                <c:pt idx="6324">
                  <c:v>8.4210526315789478E-4</c:v>
                </c:pt>
                <c:pt idx="6325">
                  <c:v>1.1606648199445984E-3</c:v>
                </c:pt>
                <c:pt idx="6326">
                  <c:v>5.4293628808864262E-4</c:v>
                </c:pt>
                <c:pt idx="6327">
                  <c:v>1.074792243767313E-3</c:v>
                </c:pt>
                <c:pt idx="6328">
                  <c:v>6.7036011080332414E-4</c:v>
                </c:pt>
                <c:pt idx="6329">
                  <c:v>2.0166204986149586E-3</c:v>
                </c:pt>
                <c:pt idx="6330">
                  <c:v>1.6066481994459834E-3</c:v>
                </c:pt>
                <c:pt idx="6331">
                  <c:v>3.601108033240997E-4</c:v>
                </c:pt>
                <c:pt idx="6332">
                  <c:v>8.310249307479224E-6</c:v>
                </c:pt>
                <c:pt idx="6333">
                  <c:v>3.3670360110803321E-2</c:v>
                </c:pt>
                <c:pt idx="6334">
                  <c:v>3.9390581717451523E-2</c:v>
                </c:pt>
                <c:pt idx="6335">
                  <c:v>3.4155124653739613E-2</c:v>
                </c:pt>
                <c:pt idx="6336">
                  <c:v>3.9875346260387814E-2</c:v>
                </c:pt>
                <c:pt idx="6337">
                  <c:v>4.0041551246537396E-2</c:v>
                </c:pt>
                <c:pt idx="6338">
                  <c:v>4.1260387811634346E-2</c:v>
                </c:pt>
                <c:pt idx="6339">
                  <c:v>3.2922437673130196E-2</c:v>
                </c:pt>
                <c:pt idx="6340">
                  <c:v>2.981994459833795E-2</c:v>
                </c:pt>
                <c:pt idx="6341">
                  <c:v>3.1814404432132966E-2</c:v>
                </c:pt>
                <c:pt idx="6342">
                  <c:v>4.437673130193906E-2</c:v>
                </c:pt>
                <c:pt idx="6343">
                  <c:v>3.7493074792243765E-2</c:v>
                </c:pt>
                <c:pt idx="6344">
                  <c:v>3.7950138504155122E-2</c:v>
                </c:pt>
                <c:pt idx="6345">
                  <c:v>3.5941828254847645E-2</c:v>
                </c:pt>
                <c:pt idx="6346">
                  <c:v>3.0678670360110804E-2</c:v>
                </c:pt>
                <c:pt idx="6347">
                  <c:v>3.9168975069252078E-2</c:v>
                </c:pt>
                <c:pt idx="6348">
                  <c:v>3.7160664819944601E-2</c:v>
                </c:pt>
                <c:pt idx="6349">
                  <c:v>3.2354570637119114E-2</c:v>
                </c:pt>
                <c:pt idx="6350">
                  <c:v>0.11807479224376731</c:v>
                </c:pt>
                <c:pt idx="6351">
                  <c:v>0.11807479224376731</c:v>
                </c:pt>
                <c:pt idx="6352">
                  <c:v>5.0152354570637117E-2</c:v>
                </c:pt>
                <c:pt idx="6353">
                  <c:v>5.2357340720221607E-2</c:v>
                </c:pt>
                <c:pt idx="6354">
                  <c:v>0.11807479224376731</c:v>
                </c:pt>
                <c:pt idx="6355">
                  <c:v>4.9265927977839338E-2</c:v>
                </c:pt>
                <c:pt idx="6356">
                  <c:v>5.9598337950138504E-2</c:v>
                </c:pt>
                <c:pt idx="6357">
                  <c:v>4.5512465373961218E-2</c:v>
                </c:pt>
                <c:pt idx="6358">
                  <c:v>3.8698060941828254E-2</c:v>
                </c:pt>
                <c:pt idx="6359">
                  <c:v>4.4321329639889197E-2</c:v>
                </c:pt>
                <c:pt idx="6360">
                  <c:v>5.2022160664819947E-2</c:v>
                </c:pt>
                <c:pt idx="6361">
                  <c:v>6.2354570637119112E-2</c:v>
                </c:pt>
                <c:pt idx="6362">
                  <c:v>4.5083102493074789E-2</c:v>
                </c:pt>
                <c:pt idx="6363">
                  <c:v>0</c:v>
                </c:pt>
                <c:pt idx="6364">
                  <c:v>8.4487534626038779E-2</c:v>
                </c:pt>
                <c:pt idx="6365">
                  <c:v>9.5290858725761776E-2</c:v>
                </c:pt>
                <c:pt idx="6366">
                  <c:v>0.10110803324099724</c:v>
                </c:pt>
                <c:pt idx="6367">
                  <c:v>9.0304709141274239E-2</c:v>
                </c:pt>
                <c:pt idx="6368">
                  <c:v>0.10138504155124654</c:v>
                </c:pt>
                <c:pt idx="6369">
                  <c:v>0.10720221606648199</c:v>
                </c:pt>
                <c:pt idx="6370">
                  <c:v>8.7811634349030471E-2</c:v>
                </c:pt>
                <c:pt idx="6371">
                  <c:v>9.3628808864265931E-2</c:v>
                </c:pt>
                <c:pt idx="6372">
                  <c:v>9.0027700831024932E-2</c:v>
                </c:pt>
                <c:pt idx="6373">
                  <c:v>0.10886426592797784</c:v>
                </c:pt>
                <c:pt idx="6374">
                  <c:v>9.5844875346260391E-2</c:v>
                </c:pt>
                <c:pt idx="6375">
                  <c:v>8.8365650969529086E-2</c:v>
                </c:pt>
                <c:pt idx="6376">
                  <c:v>8.2548476454293626E-2</c:v>
                </c:pt>
                <c:pt idx="6377">
                  <c:v>0.10304709141274238</c:v>
                </c:pt>
                <c:pt idx="6378">
                  <c:v>8.8504155124653733E-2</c:v>
                </c:pt>
                <c:pt idx="6379">
                  <c:v>9.2936288088642655E-2</c:v>
                </c:pt>
                <c:pt idx="6380">
                  <c:v>0.16509695290858725</c:v>
                </c:pt>
                <c:pt idx="6381">
                  <c:v>0.13961218836565098</c:v>
                </c:pt>
                <c:pt idx="6382">
                  <c:v>0.15069252077562326</c:v>
                </c:pt>
                <c:pt idx="6383">
                  <c:v>0.1554016620498615</c:v>
                </c:pt>
                <c:pt idx="6384">
                  <c:v>0.10235457063711911</c:v>
                </c:pt>
                <c:pt idx="6385">
                  <c:v>0.12243767313019391</c:v>
                </c:pt>
                <c:pt idx="6386">
                  <c:v>9.7368421052631576E-2</c:v>
                </c:pt>
                <c:pt idx="6387">
                  <c:v>0.12036011080332409</c:v>
                </c:pt>
                <c:pt idx="6388">
                  <c:v>0.11537396121883657</c:v>
                </c:pt>
                <c:pt idx="6389">
                  <c:v>0.11024930747922437</c:v>
                </c:pt>
                <c:pt idx="6390">
                  <c:v>0.12908587257617729</c:v>
                </c:pt>
                <c:pt idx="6391">
                  <c:v>0.11745152354570637</c:v>
                </c:pt>
                <c:pt idx="6392">
                  <c:v>0.12409972299168975</c:v>
                </c:pt>
                <c:pt idx="6393">
                  <c:v>0.10526315789473684</c:v>
                </c:pt>
                <c:pt idx="6394">
                  <c:v>8.8504155124653733E-2</c:v>
                </c:pt>
                <c:pt idx="6395">
                  <c:v>0.13282548476454292</c:v>
                </c:pt>
                <c:pt idx="6396">
                  <c:v>0.1272853185595568</c:v>
                </c:pt>
                <c:pt idx="6397">
                  <c:v>0.11052631578947368</c:v>
                </c:pt>
                <c:pt idx="6398">
                  <c:v>0.12160664819944599</c:v>
                </c:pt>
                <c:pt idx="6399">
                  <c:v>0.13033240997229917</c:v>
                </c:pt>
                <c:pt idx="6400">
                  <c:v>0.11606648199445983</c:v>
                </c:pt>
                <c:pt idx="6401">
                  <c:v>0.10429362880886427</c:v>
                </c:pt>
                <c:pt idx="6402">
                  <c:v>0.12479224376731302</c:v>
                </c:pt>
                <c:pt idx="6403">
                  <c:v>0.10498614958448753</c:v>
                </c:pt>
                <c:pt idx="6404">
                  <c:v>9.8753462603878114E-2</c:v>
                </c:pt>
                <c:pt idx="6405">
                  <c:v>9.4044321329639885E-2</c:v>
                </c:pt>
                <c:pt idx="6406">
                  <c:v>8.8504155124653733E-2</c:v>
                </c:pt>
                <c:pt idx="6407">
                  <c:v>0.11814404432132963</c:v>
                </c:pt>
                <c:pt idx="6408">
                  <c:v>0.13490304709141274</c:v>
                </c:pt>
                <c:pt idx="6409">
                  <c:v>0.11717451523545706</c:v>
                </c:pt>
                <c:pt idx="6410">
                  <c:v>0.12936288088642658</c:v>
                </c:pt>
                <c:pt idx="6411">
                  <c:v>0.13240997229916898</c:v>
                </c:pt>
                <c:pt idx="6412">
                  <c:v>0.10083102493074793</c:v>
                </c:pt>
                <c:pt idx="6413">
                  <c:v>0.10706371191135734</c:v>
                </c:pt>
                <c:pt idx="6414">
                  <c:v>0.11260387811634349</c:v>
                </c:pt>
                <c:pt idx="6415">
                  <c:v>0.10637119113573407</c:v>
                </c:pt>
                <c:pt idx="6416">
                  <c:v>9.4044321329639885E-2</c:v>
                </c:pt>
                <c:pt idx="6417">
                  <c:v>0.11163434903047091</c:v>
                </c:pt>
                <c:pt idx="6418">
                  <c:v>0.12368421052631579</c:v>
                </c:pt>
                <c:pt idx="6419">
                  <c:v>0.12686980609418283</c:v>
                </c:pt>
                <c:pt idx="6420">
                  <c:v>0.1409972299168975</c:v>
                </c:pt>
                <c:pt idx="6421">
                  <c:v>0.12603878116343489</c:v>
                </c:pt>
                <c:pt idx="6422">
                  <c:v>0.13822714681440443</c:v>
                </c:pt>
                <c:pt idx="6423">
                  <c:v>0.1113573407202216</c:v>
                </c:pt>
                <c:pt idx="6424">
                  <c:v>0.10332409972299168</c:v>
                </c:pt>
                <c:pt idx="6425">
                  <c:v>0.14681440443213298</c:v>
                </c:pt>
                <c:pt idx="6426">
                  <c:v>0.12022160664819945</c:v>
                </c:pt>
                <c:pt idx="6427">
                  <c:v>0.14265927977839335</c:v>
                </c:pt>
                <c:pt idx="6428">
                  <c:v>0.1077562326869806</c:v>
                </c:pt>
                <c:pt idx="6429">
                  <c:v>0.1128808864265928</c:v>
                </c:pt>
                <c:pt idx="6430">
                  <c:v>0.13988919667590027</c:v>
                </c:pt>
                <c:pt idx="6431">
                  <c:v>0.12188365650969529</c:v>
                </c:pt>
                <c:pt idx="6432">
                  <c:v>0.12770083102493074</c:v>
                </c:pt>
                <c:pt idx="6433">
                  <c:v>0.15429362880886427</c:v>
                </c:pt>
                <c:pt idx="6434">
                  <c:v>0.13351800554016621</c:v>
                </c:pt>
                <c:pt idx="6435">
                  <c:v>0.1484764542936288</c:v>
                </c:pt>
                <c:pt idx="6436">
                  <c:v>0.14182825484764544</c:v>
                </c:pt>
                <c:pt idx="6437">
                  <c:v>0.1077562326869806</c:v>
                </c:pt>
                <c:pt idx="6438">
                  <c:v>0.12299168975069252</c:v>
                </c:pt>
                <c:pt idx="6439">
                  <c:v>0.11398891966759003</c:v>
                </c:pt>
                <c:pt idx="6440">
                  <c:v>0.14238227146814406</c:v>
                </c:pt>
                <c:pt idx="6441">
                  <c:v>0.12894736842105264</c:v>
                </c:pt>
                <c:pt idx="6442">
                  <c:v>0.1664819944598338</c:v>
                </c:pt>
                <c:pt idx="6443">
                  <c:v>0.1664819944598338</c:v>
                </c:pt>
                <c:pt idx="6444">
                  <c:v>0.14238227146814406</c:v>
                </c:pt>
                <c:pt idx="6445">
                  <c:v>0.12894736842105264</c:v>
                </c:pt>
                <c:pt idx="6446">
                  <c:v>0.13781163434903046</c:v>
                </c:pt>
                <c:pt idx="6447">
                  <c:v>0.10789473684210527</c:v>
                </c:pt>
                <c:pt idx="6448">
                  <c:v>0.11246537396121883</c:v>
                </c:pt>
                <c:pt idx="6449">
                  <c:v>0.12202216066481994</c:v>
                </c:pt>
                <c:pt idx="6450">
                  <c:v>0.14307479224376732</c:v>
                </c:pt>
                <c:pt idx="6451">
                  <c:v>0.10789473684210527</c:v>
                </c:pt>
                <c:pt idx="6452">
                  <c:v>0.12202216066481994</c:v>
                </c:pt>
                <c:pt idx="6453">
                  <c:v>0.13199445983379501</c:v>
                </c:pt>
                <c:pt idx="6454">
                  <c:v>0.11246537396121883</c:v>
                </c:pt>
                <c:pt idx="6455">
                  <c:v>0.12659279778393351</c:v>
                </c:pt>
                <c:pt idx="6456">
                  <c:v>0.14210526315789473</c:v>
                </c:pt>
                <c:pt idx="6457">
                  <c:v>0.12271468144044322</c:v>
                </c:pt>
                <c:pt idx="6458">
                  <c:v>0.11717451523545706</c:v>
                </c:pt>
                <c:pt idx="6459">
                  <c:v>0.10235457063711911</c:v>
                </c:pt>
                <c:pt idx="6460">
                  <c:v>0.13656509695290858</c:v>
                </c:pt>
                <c:pt idx="6461">
                  <c:v>0.10789473684210527</c:v>
                </c:pt>
                <c:pt idx="6462">
                  <c:v>0.11440443213296399</c:v>
                </c:pt>
                <c:pt idx="6463">
                  <c:v>0.10886426592797784</c:v>
                </c:pt>
                <c:pt idx="6464">
                  <c:v>0.13781163434903046</c:v>
                </c:pt>
                <c:pt idx="6465">
                  <c:v>0.13185595567867037</c:v>
                </c:pt>
                <c:pt idx="6466">
                  <c:v>0.14861495844875347</c:v>
                </c:pt>
                <c:pt idx="6467">
                  <c:v>0.17340720221606648</c:v>
                </c:pt>
                <c:pt idx="6468">
                  <c:v>0.1664819944598338</c:v>
                </c:pt>
                <c:pt idx="6469">
                  <c:v>0.13670360110803323</c:v>
                </c:pt>
                <c:pt idx="6470">
                  <c:v>0.13254847645429363</c:v>
                </c:pt>
                <c:pt idx="6471">
                  <c:v>0.13850415512465375</c:v>
                </c:pt>
                <c:pt idx="6472">
                  <c:v>0.18019390581717451</c:v>
                </c:pt>
                <c:pt idx="6473">
                  <c:v>0.16855955678670359</c:v>
                </c:pt>
                <c:pt idx="6474">
                  <c:v>0.17548476454293629</c:v>
                </c:pt>
                <c:pt idx="6475">
                  <c:v>0.14930747922437673</c:v>
                </c:pt>
                <c:pt idx="6476">
                  <c:v>0.17326869806094183</c:v>
                </c:pt>
                <c:pt idx="6477">
                  <c:v>0.14265927977839335</c:v>
                </c:pt>
                <c:pt idx="6478">
                  <c:v>0.18019390581717451</c:v>
                </c:pt>
                <c:pt idx="6479">
                  <c:v>0.13850415512465375</c:v>
                </c:pt>
                <c:pt idx="6480">
                  <c:v>0.16855955678670359</c:v>
                </c:pt>
                <c:pt idx="6481">
                  <c:v>0.14930747922437673</c:v>
                </c:pt>
                <c:pt idx="6482">
                  <c:v>0.17548476454293629</c:v>
                </c:pt>
                <c:pt idx="6483">
                  <c:v>0.17326869806094183</c:v>
                </c:pt>
                <c:pt idx="6484">
                  <c:v>0.13670360110803323</c:v>
                </c:pt>
                <c:pt idx="6485">
                  <c:v>0.14265927977839335</c:v>
                </c:pt>
                <c:pt idx="6486">
                  <c:v>0.13254847645429363</c:v>
                </c:pt>
                <c:pt idx="6487">
                  <c:v>0.17423822714681442</c:v>
                </c:pt>
                <c:pt idx="6488">
                  <c:v>0.1409972299168975</c:v>
                </c:pt>
                <c:pt idx="6489">
                  <c:v>0.16315789473684211</c:v>
                </c:pt>
                <c:pt idx="6490">
                  <c:v>0.12659279778393351</c:v>
                </c:pt>
                <c:pt idx="6491">
                  <c:v>0.14321329639889196</c:v>
                </c:pt>
                <c:pt idx="6492">
                  <c:v>0.15761772853185596</c:v>
                </c:pt>
                <c:pt idx="6493">
                  <c:v>0.16592797783933519</c:v>
                </c:pt>
                <c:pt idx="6494">
                  <c:v>0.14238227146814406</c:v>
                </c:pt>
                <c:pt idx="6495">
                  <c:v>0.16038781163434904</c:v>
                </c:pt>
                <c:pt idx="6496">
                  <c:v>0.14626038781163436</c:v>
                </c:pt>
                <c:pt idx="6497">
                  <c:v>0.12825484764542935</c:v>
                </c:pt>
                <c:pt idx="6498">
                  <c:v>0.17562326869806094</c:v>
                </c:pt>
                <c:pt idx="6499">
                  <c:v>0.15734072022160664</c:v>
                </c:pt>
                <c:pt idx="6500">
                  <c:v>0.17257617728531857</c:v>
                </c:pt>
                <c:pt idx="6501">
                  <c:v>0.14626038781163436</c:v>
                </c:pt>
                <c:pt idx="6502">
                  <c:v>0.29058171745152356</c:v>
                </c:pt>
                <c:pt idx="6503">
                  <c:v>0.29335180055401661</c:v>
                </c:pt>
                <c:pt idx="6504">
                  <c:v>0.271191135734072</c:v>
                </c:pt>
                <c:pt idx="6505">
                  <c:v>0.31578947368421051</c:v>
                </c:pt>
                <c:pt idx="6506">
                  <c:v>0.29778393351800553</c:v>
                </c:pt>
                <c:pt idx="6507">
                  <c:v>0.29889196675900276</c:v>
                </c:pt>
                <c:pt idx="6508">
                  <c:v>0.29889196675900276</c:v>
                </c:pt>
                <c:pt idx="6509">
                  <c:v>0.31578947368421051</c:v>
                </c:pt>
                <c:pt idx="6510">
                  <c:v>0.28088642659279778</c:v>
                </c:pt>
                <c:pt idx="6511">
                  <c:v>8.7950138504155131E-2</c:v>
                </c:pt>
                <c:pt idx="6512">
                  <c:v>0.11321329639889197</c:v>
                </c:pt>
                <c:pt idx="6513">
                  <c:v>6.709141274238227E-2</c:v>
                </c:pt>
                <c:pt idx="6514">
                  <c:v>7.7479224376731298E-2</c:v>
                </c:pt>
                <c:pt idx="6515">
                  <c:v>7.8337950138504156E-2</c:v>
                </c:pt>
                <c:pt idx="6516">
                  <c:v>8.8808864265927975E-2</c:v>
                </c:pt>
                <c:pt idx="6517">
                  <c:v>0.11407202216066482</c:v>
                </c:pt>
                <c:pt idx="6518">
                  <c:v>6.7950138504155128E-2</c:v>
                </c:pt>
                <c:pt idx="6519">
                  <c:v>6.8088642659279774E-2</c:v>
                </c:pt>
                <c:pt idx="6520">
                  <c:v>8.8947368421052636E-2</c:v>
                </c:pt>
                <c:pt idx="6521">
                  <c:v>7.9058171745152353E-2</c:v>
                </c:pt>
                <c:pt idx="6522">
                  <c:v>0.11421052631578947</c:v>
                </c:pt>
                <c:pt idx="6523">
                  <c:v>8.9058171745152348E-2</c:v>
                </c:pt>
                <c:pt idx="6524">
                  <c:v>9.2936288088642655E-2</c:v>
                </c:pt>
                <c:pt idx="6525">
                  <c:v>9.2936288088642655E-2</c:v>
                </c:pt>
                <c:pt idx="6526">
                  <c:v>8.9058171745152348E-2</c:v>
                </c:pt>
                <c:pt idx="6527">
                  <c:v>9.0720221606648194E-2</c:v>
                </c:pt>
                <c:pt idx="6528">
                  <c:v>9.45983379501385E-2</c:v>
                </c:pt>
                <c:pt idx="6529">
                  <c:v>9.5290858725761776E-2</c:v>
                </c:pt>
                <c:pt idx="6530">
                  <c:v>9.7506925207756237E-2</c:v>
                </c:pt>
                <c:pt idx="6531">
                  <c:v>9.141274238227147E-2</c:v>
                </c:pt>
                <c:pt idx="6532">
                  <c:v>0.10138504155124654</c:v>
                </c:pt>
                <c:pt idx="6533">
                  <c:v>8.9889196675900271E-2</c:v>
                </c:pt>
                <c:pt idx="6534">
                  <c:v>9.3767313019390577E-2</c:v>
                </c:pt>
                <c:pt idx="6535">
                  <c:v>9.4875346260387808E-2</c:v>
                </c:pt>
                <c:pt idx="6536">
                  <c:v>8.9889196675900271E-2</c:v>
                </c:pt>
                <c:pt idx="6537">
                  <c:v>0.15554016620498615</c:v>
                </c:pt>
                <c:pt idx="6538">
                  <c:v>0.14695290858725762</c:v>
                </c:pt>
                <c:pt idx="6539">
                  <c:v>0.1497229916897507</c:v>
                </c:pt>
                <c:pt idx="6540">
                  <c:v>0.15831024930747922</c:v>
                </c:pt>
                <c:pt idx="6541">
                  <c:v>0.16565096952908587</c:v>
                </c:pt>
                <c:pt idx="6542">
                  <c:v>0.15706371191135735</c:v>
                </c:pt>
                <c:pt idx="6543">
                  <c:v>0.12022160664819945</c:v>
                </c:pt>
                <c:pt idx="6544">
                  <c:v>0.11191135734072022</c:v>
                </c:pt>
                <c:pt idx="6545">
                  <c:v>0.12409972299168975</c:v>
                </c:pt>
                <c:pt idx="6546">
                  <c:v>0.11578947368421053</c:v>
                </c:pt>
                <c:pt idx="6547">
                  <c:v>0.11246537396121883</c:v>
                </c:pt>
                <c:pt idx="6548">
                  <c:v>0.1425207756232687</c:v>
                </c:pt>
                <c:pt idx="6549">
                  <c:v>0.1386426592797784</c:v>
                </c:pt>
                <c:pt idx="6550">
                  <c:v>0.11745152354570637</c:v>
                </c:pt>
                <c:pt idx="6551">
                  <c:v>0.11883656509695291</c:v>
                </c:pt>
                <c:pt idx="6552">
                  <c:v>0.11385041551246537</c:v>
                </c:pt>
                <c:pt idx="6553">
                  <c:v>0.12146814404432132</c:v>
                </c:pt>
                <c:pt idx="6554">
                  <c:v>0.12548476454293628</c:v>
                </c:pt>
                <c:pt idx="6555">
                  <c:v>0.12146814404432132</c:v>
                </c:pt>
                <c:pt idx="6556">
                  <c:v>0.12548476454293628</c:v>
                </c:pt>
                <c:pt idx="6557">
                  <c:v>0.12146814404432132</c:v>
                </c:pt>
                <c:pt idx="6558">
                  <c:v>0.12645429362880886</c:v>
                </c:pt>
                <c:pt idx="6559">
                  <c:v>0.16814404432132965</c:v>
                </c:pt>
                <c:pt idx="6560">
                  <c:v>0.17673130193905817</c:v>
                </c:pt>
                <c:pt idx="6561">
                  <c:v>0.16966759002770082</c:v>
                </c:pt>
                <c:pt idx="6562">
                  <c:v>0.17825484764542937</c:v>
                </c:pt>
                <c:pt idx="6563">
                  <c:v>0.17825484764542937</c:v>
                </c:pt>
                <c:pt idx="6564">
                  <c:v>0.16966759002770082</c:v>
                </c:pt>
                <c:pt idx="6565">
                  <c:v>0.24058171745152354</c:v>
                </c:pt>
                <c:pt idx="6566">
                  <c:v>0.16066481994459833</c:v>
                </c:pt>
                <c:pt idx="6567">
                  <c:v>0.16925207756232688</c:v>
                </c:pt>
                <c:pt idx="6568">
                  <c:v>0.17299168975069251</c:v>
                </c:pt>
                <c:pt idx="6569">
                  <c:v>0.16440443213296399</c:v>
                </c:pt>
                <c:pt idx="6570">
                  <c:v>0.13102493074792243</c:v>
                </c:pt>
                <c:pt idx="6571">
                  <c:v>0.13518005540166206</c:v>
                </c:pt>
                <c:pt idx="6572">
                  <c:v>0.13362880886426592</c:v>
                </c:pt>
                <c:pt idx="6573">
                  <c:v>0.13778393351800555</c:v>
                </c:pt>
                <c:pt idx="6574">
                  <c:v>0.14041551246537395</c:v>
                </c:pt>
                <c:pt idx="6575">
                  <c:v>0.143601108033241</c:v>
                </c:pt>
                <c:pt idx="6576">
                  <c:v>7.5069252077562321E-2</c:v>
                </c:pt>
                <c:pt idx="6577">
                  <c:v>8.5844875346260383E-2</c:v>
                </c:pt>
                <c:pt idx="6578">
                  <c:v>0.35013850415512465</c:v>
                </c:pt>
                <c:pt idx="6579">
                  <c:v>0.37534626038781166</c:v>
                </c:pt>
                <c:pt idx="6580">
                  <c:v>0.33795013850415512</c:v>
                </c:pt>
                <c:pt idx="6581">
                  <c:v>0.31274238227146817</c:v>
                </c:pt>
                <c:pt idx="6582">
                  <c:v>0.37783933518005541</c:v>
                </c:pt>
                <c:pt idx="6583">
                  <c:v>0.34044321329639887</c:v>
                </c:pt>
                <c:pt idx="6584">
                  <c:v>0.31551246537396122</c:v>
                </c:pt>
                <c:pt idx="6585">
                  <c:v>0.35290858725761776</c:v>
                </c:pt>
                <c:pt idx="6586">
                  <c:v>4.1855955678670363E-2</c:v>
                </c:pt>
                <c:pt idx="6587">
                  <c:v>4.1855955678670363E-2</c:v>
                </c:pt>
                <c:pt idx="6588">
                  <c:v>4.4833795013850417E-2</c:v>
                </c:pt>
                <c:pt idx="6589">
                  <c:v>4.4833795013850417E-2</c:v>
                </c:pt>
                <c:pt idx="6590">
                  <c:v>3.598337950138504E-2</c:v>
                </c:pt>
                <c:pt idx="6591">
                  <c:v>3.8961218836565094E-2</c:v>
                </c:pt>
                <c:pt idx="6592">
                  <c:v>3.8961218836565094E-2</c:v>
                </c:pt>
                <c:pt idx="6593">
                  <c:v>3.598337950138504E-2</c:v>
                </c:pt>
                <c:pt idx="6594">
                  <c:v>4.3144044321329643E-2</c:v>
                </c:pt>
                <c:pt idx="6595">
                  <c:v>4.0650969529085874E-2</c:v>
                </c:pt>
                <c:pt idx="6596">
                  <c:v>4.6121883656509696E-2</c:v>
                </c:pt>
                <c:pt idx="6597">
                  <c:v>3.7673130193905814E-2</c:v>
                </c:pt>
                <c:pt idx="6598">
                  <c:v>3.7673130193905814E-2</c:v>
                </c:pt>
                <c:pt idx="6599">
                  <c:v>4.6121883656509696E-2</c:v>
                </c:pt>
                <c:pt idx="6600">
                  <c:v>4.3144044321329643E-2</c:v>
                </c:pt>
                <c:pt idx="6601">
                  <c:v>4.0650969529085874E-2</c:v>
                </c:pt>
                <c:pt idx="6602">
                  <c:v>4.8033240997229915E-2</c:v>
                </c:pt>
                <c:pt idx="6603">
                  <c:v>3.9612188365650967E-2</c:v>
                </c:pt>
                <c:pt idx="6604">
                  <c:v>3.9612188365650967E-2</c:v>
                </c:pt>
                <c:pt idx="6605">
                  <c:v>4.8033240997229915E-2</c:v>
                </c:pt>
                <c:pt idx="6606">
                  <c:v>4.2659279778393351E-2</c:v>
                </c:pt>
                <c:pt idx="6607">
                  <c:v>4.2659279778393351E-2</c:v>
                </c:pt>
                <c:pt idx="6608">
                  <c:v>6.0955678670360114E-2</c:v>
                </c:pt>
                <c:pt idx="6609">
                  <c:v>6.0955678670360114E-2</c:v>
                </c:pt>
                <c:pt idx="6610">
                  <c:v>5.8227146814404433E-2</c:v>
                </c:pt>
                <c:pt idx="6611">
                  <c:v>6.8559556786703599E-2</c:v>
                </c:pt>
                <c:pt idx="6612">
                  <c:v>4.9556786703601106E-2</c:v>
                </c:pt>
                <c:pt idx="6613">
                  <c:v>6.8850415512465374E-2</c:v>
                </c:pt>
                <c:pt idx="6614">
                  <c:v>7.3254847645429361E-2</c:v>
                </c:pt>
                <c:pt idx="6615">
                  <c:v>5.1218836565096952E-2</c:v>
                </c:pt>
                <c:pt idx="6616">
                  <c:v>7.4182825484764542E-2</c:v>
                </c:pt>
                <c:pt idx="6617">
                  <c:v>6.5512465373961215E-2</c:v>
                </c:pt>
                <c:pt idx="6618">
                  <c:v>5.9806094182825488E-2</c:v>
                </c:pt>
                <c:pt idx="6619">
                  <c:v>6.159279778393352E-2</c:v>
                </c:pt>
                <c:pt idx="6620">
                  <c:v>6.7299168975069254E-2</c:v>
                </c:pt>
                <c:pt idx="6621">
                  <c:v>7.5969529085872581E-2</c:v>
                </c:pt>
                <c:pt idx="6622">
                  <c:v>5.3005540166204984E-2</c:v>
                </c:pt>
                <c:pt idx="6623">
                  <c:v>9.310249307479225E-2</c:v>
                </c:pt>
                <c:pt idx="6624">
                  <c:v>8.8047091412742376E-2</c:v>
                </c:pt>
                <c:pt idx="6625">
                  <c:v>8.4709141274238231E-2</c:v>
                </c:pt>
                <c:pt idx="6626">
                  <c:v>7.9168975069252079E-2</c:v>
                </c:pt>
                <c:pt idx="6627">
                  <c:v>8.7451523545706372E-2</c:v>
                </c:pt>
                <c:pt idx="6628">
                  <c:v>8.1855955678670364E-2</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2.2160664819944597E-5</c:v>
                </c:pt>
                <c:pt idx="6671">
                  <c:v>2.2991689750692521E-4</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2.5761772853185596E-4</c:v>
                </c:pt>
                <c:pt idx="6693">
                  <c:v>2.0221606648199446E-4</c:v>
                </c:pt>
                <c:pt idx="6694">
                  <c:v>6.094182825484765E-4</c:v>
                </c:pt>
                <c:pt idx="6695">
                  <c:v>0</c:v>
                </c:pt>
                <c:pt idx="6696">
                  <c:v>3.3795013850415514E-4</c:v>
                </c:pt>
                <c:pt idx="6697">
                  <c:v>1.2742382271468145E-4</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5.0526315789473683E-2</c:v>
                </c:pt>
                <c:pt idx="6720">
                  <c:v>4.6371191135734069E-2</c:v>
                </c:pt>
                <c:pt idx="6721">
                  <c:v>4.6246537396121883E-2</c:v>
                </c:pt>
                <c:pt idx="6722">
                  <c:v>5.6246537396121885E-2</c:v>
                </c:pt>
                <c:pt idx="6723">
                  <c:v>5.2216066481994457E-2</c:v>
                </c:pt>
                <c:pt idx="6724">
                  <c:v>5.7853185595567867E-2</c:v>
                </c:pt>
                <c:pt idx="6725">
                  <c:v>5.3822714681440446E-2</c:v>
                </c:pt>
                <c:pt idx="6726">
                  <c:v>4.7853185595567865E-2</c:v>
                </c:pt>
                <c:pt idx="6727">
                  <c:v>5.2132963988919666E-2</c:v>
                </c:pt>
                <c:pt idx="6728">
                  <c:v>4.7977839335180059E-2</c:v>
                </c:pt>
                <c:pt idx="6729">
                  <c:v>5.5927977839335181E-2</c:v>
                </c:pt>
                <c:pt idx="6730">
                  <c:v>4.9958448753462607E-2</c:v>
                </c:pt>
                <c:pt idx="6731">
                  <c:v>5.0083102493074794E-2</c:v>
                </c:pt>
                <c:pt idx="6732">
                  <c:v>5.9958448753462602E-2</c:v>
                </c:pt>
                <c:pt idx="6733">
                  <c:v>5.4238227146814408E-2</c:v>
                </c:pt>
                <c:pt idx="6734">
                  <c:v>5.5817174515235456E-2</c:v>
                </c:pt>
                <c:pt idx="6735">
                  <c:v>0.1</c:v>
                </c:pt>
                <c:pt idx="6736">
                  <c:v>7.588642659279779E-2</c:v>
                </c:pt>
                <c:pt idx="6737">
                  <c:v>7.4113573407202218E-2</c:v>
                </c:pt>
                <c:pt idx="6738">
                  <c:v>9.4819944598337952E-2</c:v>
                </c:pt>
                <c:pt idx="6739">
                  <c:v>6.8434903047091419E-2</c:v>
                </c:pt>
                <c:pt idx="6740">
                  <c:v>7.9709141274238227E-2</c:v>
                </c:pt>
                <c:pt idx="6741">
                  <c:v>6.4916897506925211E-2</c:v>
                </c:pt>
                <c:pt idx="6742">
                  <c:v>9.1038781163434904E-2</c:v>
                </c:pt>
                <c:pt idx="6743">
                  <c:v>7.9376731301939063E-2</c:v>
                </c:pt>
                <c:pt idx="6744">
                  <c:v>6.7368421052631577E-2</c:v>
                </c:pt>
                <c:pt idx="6745">
                  <c:v>8.7894736842105262E-2</c:v>
                </c:pt>
                <c:pt idx="6746">
                  <c:v>6.9376731301939054E-2</c:v>
                </c:pt>
                <c:pt idx="6747">
                  <c:v>8.3531855955678677E-2</c:v>
                </c:pt>
                <c:pt idx="6748">
                  <c:v>0.1090027700831025</c:v>
                </c:pt>
                <c:pt idx="6749">
                  <c:v>6.5706371191135732E-2</c:v>
                </c:pt>
                <c:pt idx="6750">
                  <c:v>9.6897506925207752E-2</c:v>
                </c:pt>
                <c:pt idx="6751">
                  <c:v>0.10465373961218837</c:v>
                </c:pt>
                <c:pt idx="6752">
                  <c:v>5.6606648199445983E-2</c:v>
                </c:pt>
                <c:pt idx="6753">
                  <c:v>8.9404432132963993E-2</c:v>
                </c:pt>
                <c:pt idx="6754">
                  <c:v>7.4944598337950141E-2</c:v>
                </c:pt>
                <c:pt idx="6755">
                  <c:v>8.1565096952908589E-2</c:v>
                </c:pt>
                <c:pt idx="6756">
                  <c:v>0.11493074792243767</c:v>
                </c:pt>
                <c:pt idx="6757">
                  <c:v>8.2770083102493078E-2</c:v>
                </c:pt>
                <c:pt idx="6758">
                  <c:v>0.10005540166204986</c:v>
                </c:pt>
                <c:pt idx="6759">
                  <c:v>8.5180055401662055E-2</c:v>
                </c:pt>
                <c:pt idx="6760">
                  <c:v>6.7243767313019384E-2</c:v>
                </c:pt>
                <c:pt idx="6761">
                  <c:v>7.7520775623268701E-2</c:v>
                </c:pt>
                <c:pt idx="6762">
                  <c:v>6.5304709141274245E-2</c:v>
                </c:pt>
                <c:pt idx="6763">
                  <c:v>7.5581717451523547E-2</c:v>
                </c:pt>
                <c:pt idx="6764">
                  <c:v>7.6260387811634356E-2</c:v>
                </c:pt>
                <c:pt idx="6765">
                  <c:v>9.1689750692520777E-2</c:v>
                </c:pt>
                <c:pt idx="6766">
                  <c:v>6.6523545706371187E-2</c:v>
                </c:pt>
                <c:pt idx="6767">
                  <c:v>7.641274238227147E-2</c:v>
                </c:pt>
                <c:pt idx="6768">
                  <c:v>7.6800554016620504E-2</c:v>
                </c:pt>
                <c:pt idx="6769">
                  <c:v>0.10601108033240997</c:v>
                </c:pt>
                <c:pt idx="6770">
                  <c:v>5.4903047091412742E-2</c:v>
                </c:pt>
                <c:pt idx="6771">
                  <c:v>5.4072022160664819E-2</c:v>
                </c:pt>
                <c:pt idx="6772">
                  <c:v>6.6412742382271461E-2</c:v>
                </c:pt>
                <c:pt idx="6773">
                  <c:v>6.5692520775623264E-2</c:v>
                </c:pt>
                <c:pt idx="6774">
                  <c:v>8.5720221606648203E-2</c:v>
                </c:pt>
                <c:pt idx="6775">
                  <c:v>0.10897506925207756</c:v>
                </c:pt>
                <c:pt idx="6776">
                  <c:v>8.2354570637119109E-2</c:v>
                </c:pt>
                <c:pt idx="6777">
                  <c:v>6.3891966759002772E-2</c:v>
                </c:pt>
                <c:pt idx="6778">
                  <c:v>7.4030470914127428E-2</c:v>
                </c:pt>
                <c:pt idx="6779">
                  <c:v>6.2783933518005541E-2</c:v>
                </c:pt>
                <c:pt idx="6780">
                  <c:v>6.4141274238227144E-2</c:v>
                </c:pt>
                <c:pt idx="6781">
                  <c:v>6.3310249307479222E-2</c:v>
                </c:pt>
                <c:pt idx="6782">
                  <c:v>7.4418282548476461E-2</c:v>
                </c:pt>
                <c:pt idx="6783">
                  <c:v>5.1551246537396123E-2</c:v>
                </c:pt>
                <c:pt idx="6784">
                  <c:v>7.343490304709141E-2</c:v>
                </c:pt>
                <c:pt idx="6785">
                  <c:v>6.4722991689750695E-2</c:v>
                </c:pt>
                <c:pt idx="6786">
                  <c:v>9.6620498614958444E-2</c:v>
                </c:pt>
                <c:pt idx="6787">
                  <c:v>5.2382271468144045E-2</c:v>
                </c:pt>
                <c:pt idx="6788">
                  <c:v>0.10259002770083102</c:v>
                </c:pt>
                <c:pt idx="6789">
                  <c:v>7.3199445983379505E-2</c:v>
                </c:pt>
                <c:pt idx="6790">
                  <c:v>0.10663434903047092</c:v>
                </c:pt>
                <c:pt idx="6791">
                  <c:v>8.0387811634349035E-2</c:v>
                </c:pt>
                <c:pt idx="6792">
                  <c:v>8.9307479224376735E-2</c:v>
                </c:pt>
                <c:pt idx="6793">
                  <c:v>8.333795013850416E-2</c:v>
                </c:pt>
                <c:pt idx="6794">
                  <c:v>0.11260387811634349</c:v>
                </c:pt>
                <c:pt idx="6795">
                  <c:v>7.4999999999999997E-2</c:v>
                </c:pt>
                <c:pt idx="6796">
                  <c:v>6.786703601108033E-4</c:v>
                </c:pt>
                <c:pt idx="6797">
                  <c:v>9.4182825484764542E-5</c:v>
                </c:pt>
                <c:pt idx="6798">
                  <c:v>6.6204986149584488E-4</c:v>
                </c:pt>
                <c:pt idx="6799">
                  <c:v>0</c:v>
                </c:pt>
                <c:pt idx="6800">
                  <c:v>8.7534626038781162E-4</c:v>
                </c:pt>
                <c:pt idx="6801">
                  <c:v>3.2686980609418281E-4</c:v>
                </c:pt>
                <c:pt idx="6802">
                  <c:v>1.1357340720221607E-4</c:v>
                </c:pt>
                <c:pt idx="6803">
                  <c:v>6.5650969529085874E-4</c:v>
                </c:pt>
                <c:pt idx="6804">
                  <c:v>9.6398891966759006E-4</c:v>
                </c:pt>
                <c:pt idx="6805">
                  <c:v>8.864265927977839E-4</c:v>
                </c:pt>
                <c:pt idx="6806">
                  <c:v>1.1689750692520776E-3</c:v>
                </c:pt>
                <c:pt idx="6807">
                  <c:v>2.4099722991689752E-4</c:v>
                </c:pt>
                <c:pt idx="6808">
                  <c:v>9.0304709141274242E-4</c:v>
                </c:pt>
                <c:pt idx="6809">
                  <c:v>9.1966759002770084E-4</c:v>
                </c:pt>
                <c:pt idx="6810">
                  <c:v>5.9168975069252075E-2</c:v>
                </c:pt>
                <c:pt idx="6811">
                  <c:v>5.3587257617728534E-2</c:v>
                </c:pt>
                <c:pt idx="6812">
                  <c:v>5.3587257617728534E-2</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0.16066481994459833</c:v>
                </c:pt>
                <c:pt idx="6836">
                  <c:v>0.15401662049861495</c:v>
                </c:pt>
                <c:pt idx="6837">
                  <c:v>0.12825484764542935</c:v>
                </c:pt>
                <c:pt idx="6838">
                  <c:v>0.12825484764542935</c:v>
                </c:pt>
                <c:pt idx="6839">
                  <c:v>0.10831024930747922</c:v>
                </c:pt>
                <c:pt idx="6840">
                  <c:v>0.11939058171745152</c:v>
                </c:pt>
                <c:pt idx="6841">
                  <c:v>0.11662049861495845</c:v>
                </c:pt>
                <c:pt idx="6842">
                  <c:v>0.13268698060941828</c:v>
                </c:pt>
                <c:pt idx="6843">
                  <c:v>0.12825484764542935</c:v>
                </c:pt>
                <c:pt idx="6844">
                  <c:v>0.15124653739612187</c:v>
                </c:pt>
                <c:pt idx="6845">
                  <c:v>0.14875346260387812</c:v>
                </c:pt>
                <c:pt idx="6846">
                  <c:v>0.1299168975069252</c:v>
                </c:pt>
                <c:pt idx="6847">
                  <c:v>0.12825484764542935</c:v>
                </c:pt>
                <c:pt idx="6848">
                  <c:v>0.13427977839335181</c:v>
                </c:pt>
                <c:pt idx="6849">
                  <c:v>0.14342105263157895</c:v>
                </c:pt>
                <c:pt idx="6850">
                  <c:v>0.12375346260387812</c:v>
                </c:pt>
                <c:pt idx="6851">
                  <c:v>0.14342105263157895</c:v>
                </c:pt>
                <c:pt idx="6852">
                  <c:v>0.10934903047091413</c:v>
                </c:pt>
                <c:pt idx="6853">
                  <c:v>0.16281163434903048</c:v>
                </c:pt>
                <c:pt idx="6854">
                  <c:v>0.12098337950138505</c:v>
                </c:pt>
                <c:pt idx="6855">
                  <c:v>0.13573407202216067</c:v>
                </c:pt>
                <c:pt idx="6856">
                  <c:v>0.12105263157894737</c:v>
                </c:pt>
                <c:pt idx="6857">
                  <c:v>0.12132963988919668</c:v>
                </c:pt>
                <c:pt idx="6858">
                  <c:v>0.15429362880886427</c:v>
                </c:pt>
                <c:pt idx="6859">
                  <c:v>0.16759002770083103</c:v>
                </c:pt>
                <c:pt idx="6860">
                  <c:v>0.13601108033240997</c:v>
                </c:pt>
                <c:pt idx="6861">
                  <c:v>0.11024930747922437</c:v>
                </c:pt>
                <c:pt idx="6862">
                  <c:v>0.14459833795013852</c:v>
                </c:pt>
                <c:pt idx="6863">
                  <c:v>0.18171745152354571</c:v>
                </c:pt>
                <c:pt idx="6864">
                  <c:v>0.16786703601108033</c:v>
                </c:pt>
                <c:pt idx="6865">
                  <c:v>0.18171745152354571</c:v>
                </c:pt>
                <c:pt idx="6866">
                  <c:v>0.16786703601108033</c:v>
                </c:pt>
                <c:pt idx="6867">
                  <c:v>0.16994459833795014</c:v>
                </c:pt>
                <c:pt idx="6868">
                  <c:v>0.18364265927977838</c:v>
                </c:pt>
                <c:pt idx="6869">
                  <c:v>0.20740997229916897</c:v>
                </c:pt>
                <c:pt idx="6870">
                  <c:v>0.17437673130193906</c:v>
                </c:pt>
                <c:pt idx="6871">
                  <c:v>0.17853185595567866</c:v>
                </c:pt>
                <c:pt idx="6872">
                  <c:v>0.18822714681440444</c:v>
                </c:pt>
                <c:pt idx="6873">
                  <c:v>0.19238227146814404</c:v>
                </c:pt>
                <c:pt idx="6874">
                  <c:v>0.22520775623268699</c:v>
                </c:pt>
                <c:pt idx="6875">
                  <c:v>0.22520775623268699</c:v>
                </c:pt>
                <c:pt idx="6876">
                  <c:v>0.23905817174515234</c:v>
                </c:pt>
                <c:pt idx="6877">
                  <c:v>0.23905817174515234</c:v>
                </c:pt>
                <c:pt idx="6878">
                  <c:v>0.22574792243767314</c:v>
                </c:pt>
                <c:pt idx="6879">
                  <c:v>0.2686842105263158</c:v>
                </c:pt>
                <c:pt idx="6880">
                  <c:v>0.24375346260387812</c:v>
                </c:pt>
                <c:pt idx="6881">
                  <c:v>0.25815789473684209</c:v>
                </c:pt>
                <c:pt idx="6882">
                  <c:v>0.23393351800554016</c:v>
                </c:pt>
                <c:pt idx="6883">
                  <c:v>0.22977839335180056</c:v>
                </c:pt>
                <c:pt idx="6884">
                  <c:v>0.24916897506925209</c:v>
                </c:pt>
                <c:pt idx="6885">
                  <c:v>0.25332409972299169</c:v>
                </c:pt>
                <c:pt idx="6886">
                  <c:v>6.4376731301939064E-2</c:v>
                </c:pt>
                <c:pt idx="6887">
                  <c:v>7.7146814404432135E-2</c:v>
                </c:pt>
                <c:pt idx="6888">
                  <c:v>7.3268698060941828E-2</c:v>
                </c:pt>
                <c:pt idx="6889">
                  <c:v>6.8254847645429356E-2</c:v>
                </c:pt>
                <c:pt idx="6890">
                  <c:v>6.0055401662049861E-2</c:v>
                </c:pt>
                <c:pt idx="6891">
                  <c:v>6.393351800554016E-2</c:v>
                </c:pt>
                <c:pt idx="6892">
                  <c:v>7.5526315789473678E-2</c:v>
                </c:pt>
                <c:pt idx="6893">
                  <c:v>6.5789473684210523E-2</c:v>
                </c:pt>
                <c:pt idx="6894">
                  <c:v>6.7229916897506931E-2</c:v>
                </c:pt>
                <c:pt idx="6895">
                  <c:v>6.1911357340720223E-2</c:v>
                </c:pt>
                <c:pt idx="6896">
                  <c:v>7.9404432132963984E-2</c:v>
                </c:pt>
                <c:pt idx="6897">
                  <c:v>8.1745152354570638E-2</c:v>
                </c:pt>
                <c:pt idx="6898">
                  <c:v>8.5623268698060945E-2</c:v>
                </c:pt>
                <c:pt idx="6899">
                  <c:v>7.1108033240997223E-2</c:v>
                </c:pt>
                <c:pt idx="6900">
                  <c:v>8.2631578947368417E-2</c:v>
                </c:pt>
                <c:pt idx="6901">
                  <c:v>7.2659279778393357E-2</c:v>
                </c:pt>
                <c:pt idx="6902">
                  <c:v>6.7340720221606643E-2</c:v>
                </c:pt>
                <c:pt idx="6903">
                  <c:v>6.346260387811635E-2</c:v>
                </c:pt>
                <c:pt idx="6904">
                  <c:v>9.45983379501385E-2</c:v>
                </c:pt>
                <c:pt idx="6905">
                  <c:v>8.6509695290858724E-2</c:v>
                </c:pt>
                <c:pt idx="6906">
                  <c:v>9.0720221606648194E-2</c:v>
                </c:pt>
                <c:pt idx="6907">
                  <c:v>6.878116343490305E-2</c:v>
                </c:pt>
                <c:pt idx="6908">
                  <c:v>7.7520775623268701E-2</c:v>
                </c:pt>
                <c:pt idx="6909">
                  <c:v>8.1398891966759007E-2</c:v>
                </c:pt>
                <c:pt idx="6910">
                  <c:v>0.10524930747922438</c:v>
                </c:pt>
                <c:pt idx="6911">
                  <c:v>0.10569252077562327</c:v>
                </c:pt>
                <c:pt idx="6912">
                  <c:v>0.11249307479224377</c:v>
                </c:pt>
                <c:pt idx="6913">
                  <c:v>0.11293628808864266</c:v>
                </c:pt>
                <c:pt idx="6914">
                  <c:v>0.11299168975069251</c:v>
                </c:pt>
                <c:pt idx="6915">
                  <c:v>0.11918282548476454</c:v>
                </c:pt>
                <c:pt idx="6916">
                  <c:v>0.11915512465373961</c:v>
                </c:pt>
                <c:pt idx="6917">
                  <c:v>0.11296398891966759</c:v>
                </c:pt>
                <c:pt idx="6918">
                  <c:v>0.11959833795013851</c:v>
                </c:pt>
                <c:pt idx="6919">
                  <c:v>0.113601108033241</c:v>
                </c:pt>
                <c:pt idx="6920">
                  <c:v>0.16731301939058171</c:v>
                </c:pt>
                <c:pt idx="6921">
                  <c:v>0.16843490304709141</c:v>
                </c:pt>
                <c:pt idx="6922">
                  <c:v>0.17220221606648201</c:v>
                </c:pt>
                <c:pt idx="6923">
                  <c:v>9.5554016620498616E-2</c:v>
                </c:pt>
                <c:pt idx="6924">
                  <c:v>0.105803324099723</c:v>
                </c:pt>
                <c:pt idx="6925">
                  <c:v>0.10192520775623269</c:v>
                </c:pt>
                <c:pt idx="6926">
                  <c:v>9.167590027700831E-2</c:v>
                </c:pt>
                <c:pt idx="6927">
                  <c:v>9.6038781163434908E-2</c:v>
                </c:pt>
                <c:pt idx="6928">
                  <c:v>9.6592797783933523E-2</c:v>
                </c:pt>
                <c:pt idx="6929">
                  <c:v>0.11044321329639889</c:v>
                </c:pt>
                <c:pt idx="6930">
                  <c:v>0.10268698060941828</c:v>
                </c:pt>
                <c:pt idx="6931">
                  <c:v>9.2437673130193909E-2</c:v>
                </c:pt>
                <c:pt idx="6932">
                  <c:v>0.10019390581717451</c:v>
                </c:pt>
                <c:pt idx="6933">
                  <c:v>0.10628808864265928</c:v>
                </c:pt>
                <c:pt idx="6934">
                  <c:v>0.11085872576177286</c:v>
                </c:pt>
                <c:pt idx="6935">
                  <c:v>0.10684210526315789</c:v>
                </c:pt>
                <c:pt idx="6936">
                  <c:v>0.11501385041551246</c:v>
                </c:pt>
                <c:pt idx="6937">
                  <c:v>0.10074792243767312</c:v>
                </c:pt>
                <c:pt idx="6938">
                  <c:v>0.10324099722991689</c:v>
                </c:pt>
                <c:pt idx="6939">
                  <c:v>0.11141274238227147</c:v>
                </c:pt>
                <c:pt idx="6940">
                  <c:v>0.11099722991689751</c:v>
                </c:pt>
                <c:pt idx="6941">
                  <c:v>9.6592797783933523E-2</c:v>
                </c:pt>
                <c:pt idx="6942">
                  <c:v>9.7146814404432139E-2</c:v>
                </c:pt>
                <c:pt idx="6943">
                  <c:v>0.11556786703601107</c:v>
                </c:pt>
                <c:pt idx="6944">
                  <c:v>0.10739612188365651</c:v>
                </c:pt>
                <c:pt idx="6945">
                  <c:v>0.10684210526315789</c:v>
                </c:pt>
                <c:pt idx="6946">
                  <c:v>9.2991689750692524E-2</c:v>
                </c:pt>
                <c:pt idx="6947">
                  <c:v>0</c:v>
                </c:pt>
                <c:pt idx="6948">
                  <c:v>0</c:v>
                </c:pt>
                <c:pt idx="6949">
                  <c:v>0</c:v>
                </c:pt>
                <c:pt idx="6950">
                  <c:v>0</c:v>
                </c:pt>
                <c:pt idx="6951">
                  <c:v>7.3587257617728538E-2</c:v>
                </c:pt>
                <c:pt idx="6952">
                  <c:v>8.8822714681440443E-2</c:v>
                </c:pt>
                <c:pt idx="6953">
                  <c:v>8.1897506925207753E-2</c:v>
                </c:pt>
                <c:pt idx="6954">
                  <c:v>7.4764542936288092E-2</c:v>
                </c:pt>
                <c:pt idx="6955">
                  <c:v>9.5540166204986149E-2</c:v>
                </c:pt>
                <c:pt idx="6956">
                  <c:v>8.1481994459833798E-2</c:v>
                </c:pt>
                <c:pt idx="6957">
                  <c:v>8.8614958448753459E-2</c:v>
                </c:pt>
                <c:pt idx="6958">
                  <c:v>6.9432132963988924E-2</c:v>
                </c:pt>
                <c:pt idx="6959">
                  <c:v>8.954293628808864E-2</c:v>
                </c:pt>
                <c:pt idx="6960">
                  <c:v>8.2825484764542934E-2</c:v>
                </c:pt>
                <c:pt idx="6961">
                  <c:v>8.2036011080332413E-2</c:v>
                </c:pt>
                <c:pt idx="6962">
                  <c:v>9.567867036011081E-2</c:v>
                </c:pt>
                <c:pt idx="6963">
                  <c:v>8.8961218836565104E-2</c:v>
                </c:pt>
                <c:pt idx="6964">
                  <c:v>8.8753462603878119E-2</c:v>
                </c:pt>
                <c:pt idx="6965">
                  <c:v>7.3725761772853185E-2</c:v>
                </c:pt>
                <c:pt idx="6966">
                  <c:v>6.9432132963988924E-2</c:v>
                </c:pt>
                <c:pt idx="6967">
                  <c:v>8.1620498614958445E-2</c:v>
                </c:pt>
                <c:pt idx="6968">
                  <c:v>0</c:v>
                </c:pt>
                <c:pt idx="6969">
                  <c:v>2.3268698060941828E-4</c:v>
                </c:pt>
                <c:pt idx="6970">
                  <c:v>7.7479224376731298E-2</c:v>
                </c:pt>
                <c:pt idx="6971">
                  <c:v>6.864265927977839E-2</c:v>
                </c:pt>
                <c:pt idx="6972">
                  <c:v>6.1717451523545706E-2</c:v>
                </c:pt>
                <c:pt idx="6973">
                  <c:v>7.1412742382271466E-2</c:v>
                </c:pt>
                <c:pt idx="6974">
                  <c:v>7.4141274238227153E-2</c:v>
                </c:pt>
                <c:pt idx="6975">
                  <c:v>6.4238227146814403E-2</c:v>
                </c:pt>
                <c:pt idx="6976">
                  <c:v>3.711634349030471E-2</c:v>
                </c:pt>
                <c:pt idx="6977">
                  <c:v>3.9609418282548478E-2</c:v>
                </c:pt>
                <c:pt idx="6978">
                  <c:v>3.3930747922437672E-2</c:v>
                </c:pt>
                <c:pt idx="6979">
                  <c:v>3.129916897506925E-2</c:v>
                </c:pt>
                <c:pt idx="6980">
                  <c:v>3.6423822714681441E-2</c:v>
                </c:pt>
                <c:pt idx="6981">
                  <c:v>3.3792243767313018E-2</c:v>
                </c:pt>
                <c:pt idx="6982">
                  <c:v>3.5177285318559556E-2</c:v>
                </c:pt>
                <c:pt idx="6983">
                  <c:v>3.6146814404432133E-2</c:v>
                </c:pt>
                <c:pt idx="6984">
                  <c:v>3.6562326869806094E-2</c:v>
                </c:pt>
                <c:pt idx="6985">
                  <c:v>3.2130193905817173E-2</c:v>
                </c:pt>
                <c:pt idx="6986">
                  <c:v>3.3515235457063711E-2</c:v>
                </c:pt>
                <c:pt idx="6987">
                  <c:v>3.2795013850415514E-2</c:v>
                </c:pt>
                <c:pt idx="6988">
                  <c:v>3.4180055401662052E-2</c:v>
                </c:pt>
                <c:pt idx="6989">
                  <c:v>3.6977839335180056E-2</c:v>
                </c:pt>
                <c:pt idx="6990">
                  <c:v>3.5842105263157897E-2</c:v>
                </c:pt>
                <c:pt idx="6991">
                  <c:v>9.8005540166204982E-2</c:v>
                </c:pt>
                <c:pt idx="6992">
                  <c:v>7.8102493074792237E-2</c:v>
                </c:pt>
                <c:pt idx="6993">
                  <c:v>8.3531855955678677E-2</c:v>
                </c:pt>
                <c:pt idx="6994">
                  <c:v>9.1495844875346261E-2</c:v>
                </c:pt>
                <c:pt idx="6995">
                  <c:v>7.6038781163434904E-2</c:v>
                </c:pt>
                <c:pt idx="6996">
                  <c:v>9.8351800554016627E-2</c:v>
                </c:pt>
                <c:pt idx="6997">
                  <c:v>9.8351800554016627E-2</c:v>
                </c:pt>
                <c:pt idx="6998">
                  <c:v>7.9556786703601112E-2</c:v>
                </c:pt>
                <c:pt idx="6999">
                  <c:v>9.1842105263157892E-2</c:v>
                </c:pt>
                <c:pt idx="7000">
                  <c:v>7.6385041551246535E-2</c:v>
                </c:pt>
                <c:pt idx="7001">
                  <c:v>8.4155124653739616E-2</c:v>
                </c:pt>
                <c:pt idx="7002">
                  <c:v>9.8975069252077566E-2</c:v>
                </c:pt>
                <c:pt idx="7003">
                  <c:v>0.11321329639889197</c:v>
                </c:pt>
                <c:pt idx="7004">
                  <c:v>8.6745152354570643E-2</c:v>
                </c:pt>
                <c:pt idx="7005">
                  <c:v>9.3988919667590029E-2</c:v>
                </c:pt>
                <c:pt idx="7006">
                  <c:v>8.591412742382272E-2</c:v>
                </c:pt>
                <c:pt idx="7007">
                  <c:v>8.1759002770083106E-2</c:v>
                </c:pt>
                <c:pt idx="7008">
                  <c:v>8.8033240997229922E-2</c:v>
                </c:pt>
                <c:pt idx="7009">
                  <c:v>7.6108033240997228E-2</c:v>
                </c:pt>
                <c:pt idx="7010">
                  <c:v>9.3019390581717445E-2</c:v>
                </c:pt>
                <c:pt idx="7011">
                  <c:v>8.1094182825484765E-2</c:v>
                </c:pt>
                <c:pt idx="7012">
                  <c:v>0.10905817174515235</c:v>
                </c:pt>
                <c:pt idx="7013">
                  <c:v>9.0900277008310243E-2</c:v>
                </c:pt>
                <c:pt idx="7014">
                  <c:v>3.6537396121883656E-2</c:v>
                </c:pt>
                <c:pt idx="7015">
                  <c:v>4.5124653739612192E-2</c:v>
                </c:pt>
                <c:pt idx="7016">
                  <c:v>3.3213296398891964E-2</c:v>
                </c:pt>
                <c:pt idx="7017">
                  <c:v>4.4570637119113576E-2</c:v>
                </c:pt>
                <c:pt idx="7018">
                  <c:v>4.2077562326869808E-2</c:v>
                </c:pt>
                <c:pt idx="7019">
                  <c:v>4.1523545706371193E-2</c:v>
                </c:pt>
                <c:pt idx="7020">
                  <c:v>3.6814404432132963E-2</c:v>
                </c:pt>
                <c:pt idx="7021">
                  <c:v>3.3213296398891964E-2</c:v>
                </c:pt>
                <c:pt idx="7022">
                  <c:v>5.1952908587257617E-2</c:v>
                </c:pt>
                <c:pt idx="7023">
                  <c:v>3.7105263157894738E-2</c:v>
                </c:pt>
                <c:pt idx="7024">
                  <c:v>3.3698060941828256E-2</c:v>
                </c:pt>
                <c:pt idx="7025">
                  <c:v>4.3642659279778395E-2</c:v>
                </c:pt>
                <c:pt idx="7026">
                  <c:v>4.4058171745152357E-2</c:v>
                </c:pt>
                <c:pt idx="7027">
                  <c:v>3.7382271468144046E-2</c:v>
                </c:pt>
                <c:pt idx="7028">
                  <c:v>5.2368421052631578E-2</c:v>
                </c:pt>
                <c:pt idx="7029">
                  <c:v>4.3642659279778395E-2</c:v>
                </c:pt>
                <c:pt idx="7030">
                  <c:v>3.7382271468144046E-2</c:v>
                </c:pt>
                <c:pt idx="7031">
                  <c:v>4.4058171745152357E-2</c:v>
                </c:pt>
                <c:pt idx="7032">
                  <c:v>3.3698060941828256E-2</c:v>
                </c:pt>
                <c:pt idx="7033">
                  <c:v>5.2368421052631578E-2</c:v>
                </c:pt>
                <c:pt idx="7034">
                  <c:v>3.7105263157894738E-2</c:v>
                </c:pt>
                <c:pt idx="7035">
                  <c:v>0</c:v>
                </c:pt>
                <c:pt idx="7036">
                  <c:v>0</c:v>
                </c:pt>
                <c:pt idx="7037">
                  <c:v>4.293628808864266E-4</c:v>
                </c:pt>
                <c:pt idx="7038">
                  <c:v>1.0498614958448754E-3</c:v>
                </c:pt>
                <c:pt idx="7039">
                  <c:v>0.14473684210526316</c:v>
                </c:pt>
                <c:pt idx="7040">
                  <c:v>0.13421052631578947</c:v>
                </c:pt>
                <c:pt idx="7041">
                  <c:v>0.13421052631578947</c:v>
                </c:pt>
                <c:pt idx="7042">
                  <c:v>0.12418282548476454</c:v>
                </c:pt>
                <c:pt idx="7043">
                  <c:v>0.13670360110803323</c:v>
                </c:pt>
                <c:pt idx="7044">
                  <c:v>0.13670360110803323</c:v>
                </c:pt>
                <c:pt idx="7045">
                  <c:v>0.14722991689750692</c:v>
                </c:pt>
                <c:pt idx="7046">
                  <c:v>0.12520775623268698</c:v>
                </c:pt>
                <c:pt idx="7047">
                  <c:v>0.12797783933518006</c:v>
                </c:pt>
                <c:pt idx="7048">
                  <c:v>0.13947368421052631</c:v>
                </c:pt>
                <c:pt idx="7049">
                  <c:v>0.15</c:v>
                </c:pt>
                <c:pt idx="7050">
                  <c:v>0.13947368421052631</c:v>
                </c:pt>
                <c:pt idx="7051">
                  <c:v>0.135595567867036</c:v>
                </c:pt>
                <c:pt idx="7052">
                  <c:v>0.16191135734072021</c:v>
                </c:pt>
                <c:pt idx="7053">
                  <c:v>0.12867036011080332</c:v>
                </c:pt>
                <c:pt idx="7054">
                  <c:v>0.14529085872576178</c:v>
                </c:pt>
                <c:pt idx="7055">
                  <c:v>0.15221606648199446</c:v>
                </c:pt>
                <c:pt idx="7056">
                  <c:v>0.14529085872576178</c:v>
                </c:pt>
                <c:pt idx="7057">
                  <c:v>0.16052631578947368</c:v>
                </c:pt>
                <c:pt idx="7058">
                  <c:v>0.16191135734072021</c:v>
                </c:pt>
                <c:pt idx="7059">
                  <c:v>0.17714681440443214</c:v>
                </c:pt>
                <c:pt idx="7060">
                  <c:v>0.135595567867036</c:v>
                </c:pt>
                <c:pt idx="7061">
                  <c:v>0.14529085872576178</c:v>
                </c:pt>
                <c:pt idx="7062">
                  <c:v>0.16191135734072021</c:v>
                </c:pt>
                <c:pt idx="7063">
                  <c:v>0</c:v>
                </c:pt>
                <c:pt idx="7064">
                  <c:v>0</c:v>
                </c:pt>
                <c:pt idx="7065">
                  <c:v>0</c:v>
                </c:pt>
                <c:pt idx="7066">
                  <c:v>0</c:v>
                </c:pt>
                <c:pt idx="7067">
                  <c:v>0</c:v>
                </c:pt>
                <c:pt idx="7068">
                  <c:v>0</c:v>
                </c:pt>
                <c:pt idx="7069">
                  <c:v>5.263157894736842E-4</c:v>
                </c:pt>
                <c:pt idx="7070">
                  <c:v>0</c:v>
                </c:pt>
                <c:pt idx="7071">
                  <c:v>5.8725761772853184E-4</c:v>
                </c:pt>
                <c:pt idx="7072">
                  <c:v>5.027700831024931E-2</c:v>
                </c:pt>
                <c:pt idx="7073">
                  <c:v>5.4016620498614956E-2</c:v>
                </c:pt>
                <c:pt idx="7074">
                  <c:v>5.4016620498614956E-2</c:v>
                </c:pt>
                <c:pt idx="7075">
                  <c:v>5.027700831024931E-2</c:v>
                </c:pt>
                <c:pt idx="7076">
                  <c:v>6.1329639889196673E-2</c:v>
                </c:pt>
                <c:pt idx="7077">
                  <c:v>7.653739612188365E-2</c:v>
                </c:pt>
                <c:pt idx="7078">
                  <c:v>6.2022160664819942E-2</c:v>
                </c:pt>
                <c:pt idx="7079">
                  <c:v>7.2797783933518004E-2</c:v>
                </c:pt>
                <c:pt idx="7080">
                  <c:v>6.229916897506925E-2</c:v>
                </c:pt>
                <c:pt idx="7081">
                  <c:v>5.7590027700831027E-2</c:v>
                </c:pt>
                <c:pt idx="7082">
                  <c:v>6.6038781163434909E-2</c:v>
                </c:pt>
                <c:pt idx="7083">
                  <c:v>5.8282548476454296E-2</c:v>
                </c:pt>
                <c:pt idx="7084">
                  <c:v>7.7783933518005541E-2</c:v>
                </c:pt>
                <c:pt idx="7085">
                  <c:v>6.282548476454293E-2</c:v>
                </c:pt>
                <c:pt idx="7086">
                  <c:v>6.6842105263157897E-2</c:v>
                </c:pt>
                <c:pt idx="7087">
                  <c:v>7.4044321329639895E-2</c:v>
                </c:pt>
                <c:pt idx="7088">
                  <c:v>6.3102493074792237E-2</c:v>
                </c:pt>
                <c:pt idx="7089">
                  <c:v>5.9085872576177284E-2</c:v>
                </c:pt>
                <c:pt idx="7090">
                  <c:v>6.0443213296398894E-2</c:v>
                </c:pt>
                <c:pt idx="7091">
                  <c:v>6.8116343490304709E-2</c:v>
                </c:pt>
                <c:pt idx="7092">
                  <c:v>6.4376731301939064E-2</c:v>
                </c:pt>
                <c:pt idx="7093">
                  <c:v>6.4182825484764547E-2</c:v>
                </c:pt>
                <c:pt idx="7094">
                  <c:v>8.1191135734072023E-2</c:v>
                </c:pt>
                <c:pt idx="7095">
                  <c:v>7.7451523545706377E-2</c:v>
                </c:pt>
                <c:pt idx="7096">
                  <c:v>4.7631578947368421E-2</c:v>
                </c:pt>
                <c:pt idx="7097">
                  <c:v>5.0401662049861497E-2</c:v>
                </c:pt>
                <c:pt idx="7098">
                  <c:v>3.9875346260387814E-2</c:v>
                </c:pt>
                <c:pt idx="7099">
                  <c:v>4.6800554016620498E-2</c:v>
                </c:pt>
                <c:pt idx="7100">
                  <c:v>4.4030470914127422E-2</c:v>
                </c:pt>
                <c:pt idx="7101">
                  <c:v>3.9875346260387814E-2</c:v>
                </c:pt>
                <c:pt idx="7102">
                  <c:v>4.6800554016620498E-2</c:v>
                </c:pt>
                <c:pt idx="7103">
                  <c:v>4.7631578947368421E-2</c:v>
                </c:pt>
                <c:pt idx="7104">
                  <c:v>5.0401662049861497E-2</c:v>
                </c:pt>
                <c:pt idx="7105">
                  <c:v>4.4030470914127422E-2</c:v>
                </c:pt>
                <c:pt idx="7106">
                  <c:v>4.8462603878116343E-2</c:v>
                </c:pt>
                <c:pt idx="7107">
                  <c:v>5.344875346260388E-2</c:v>
                </c:pt>
                <c:pt idx="7108">
                  <c:v>5.621883656509695E-2</c:v>
                </c:pt>
                <c:pt idx="7109">
                  <c:v>4.5692520775623267E-2</c:v>
                </c:pt>
                <c:pt idx="7110">
                  <c:v>4.2922437673130191E-2</c:v>
                </c:pt>
                <c:pt idx="7111">
                  <c:v>8.7534626038781163E-2</c:v>
                </c:pt>
                <c:pt idx="7112">
                  <c:v>0.11218836565096953</c:v>
                </c:pt>
                <c:pt idx="7113">
                  <c:v>0.10138504155124654</c:v>
                </c:pt>
                <c:pt idx="7114">
                  <c:v>6.6204986149584491E-2</c:v>
                </c:pt>
                <c:pt idx="7115">
                  <c:v>7.9224376731301935E-2</c:v>
                </c:pt>
                <c:pt idx="7116">
                  <c:v>8.4764542936288087E-2</c:v>
                </c:pt>
                <c:pt idx="7117">
                  <c:v>0.10138504155124654</c:v>
                </c:pt>
                <c:pt idx="7118">
                  <c:v>9.5844875346260391E-2</c:v>
                </c:pt>
                <c:pt idx="7119">
                  <c:v>0.11218836565096953</c:v>
                </c:pt>
                <c:pt idx="7120">
                  <c:v>9.5844875346260391E-2</c:v>
                </c:pt>
                <c:pt idx="7121">
                  <c:v>0.11423822714681441</c:v>
                </c:pt>
                <c:pt idx="7122">
                  <c:v>9.0720221606648194E-2</c:v>
                </c:pt>
                <c:pt idx="7123">
                  <c:v>9.8033240997229917E-2</c:v>
                </c:pt>
                <c:pt idx="7124">
                  <c:v>8.8060941828254843E-2</c:v>
                </c:pt>
                <c:pt idx="7125">
                  <c:v>6.9058171745152358E-2</c:v>
                </c:pt>
                <c:pt idx="7126">
                  <c:v>0.10357340720221607</c:v>
                </c:pt>
                <c:pt idx="7127">
                  <c:v>8.2465373961218835E-2</c:v>
                </c:pt>
                <c:pt idx="7128">
                  <c:v>0.09</c:v>
                </c:pt>
                <c:pt idx="7129">
                  <c:v>0.10495844875346261</c:v>
                </c:pt>
                <c:pt idx="7130">
                  <c:v>8.3130193905817176E-2</c:v>
                </c:pt>
                <c:pt idx="7131">
                  <c:v>8.7229916897506921E-2</c:v>
                </c:pt>
                <c:pt idx="7132">
                  <c:v>9.9418282548476455E-2</c:v>
                </c:pt>
                <c:pt idx="7133">
                  <c:v>0.11711911357340721</c:v>
                </c:pt>
                <c:pt idx="7134">
                  <c:v>6.9307479224376731E-2</c:v>
                </c:pt>
                <c:pt idx="7135">
                  <c:v>0.17728531855955679</c:v>
                </c:pt>
                <c:pt idx="7136">
                  <c:v>0.22132963988919668</c:v>
                </c:pt>
                <c:pt idx="7137">
                  <c:v>0.17980609418282548</c:v>
                </c:pt>
                <c:pt idx="7138">
                  <c:v>0.21024930747922438</c:v>
                </c:pt>
                <c:pt idx="7139">
                  <c:v>0.18531855955678669</c:v>
                </c:pt>
                <c:pt idx="7140">
                  <c:v>0.18725761772853186</c:v>
                </c:pt>
                <c:pt idx="7141">
                  <c:v>0.21024930747922438</c:v>
                </c:pt>
                <c:pt idx="7142">
                  <c:v>0.21385041551246536</c:v>
                </c:pt>
                <c:pt idx="7143">
                  <c:v>0.19085872576177285</c:v>
                </c:pt>
                <c:pt idx="7144">
                  <c:v>0.22354570637119114</c:v>
                </c:pt>
                <c:pt idx="7145">
                  <c:v>5.2908587257617726E-2</c:v>
                </c:pt>
                <c:pt idx="7146">
                  <c:v>4.9930747922437672E-2</c:v>
                </c:pt>
                <c:pt idx="7147">
                  <c:v>5.5401662049861494E-2</c:v>
                </c:pt>
                <c:pt idx="7148">
                  <c:v>5.2423822714681441E-2</c:v>
                </c:pt>
                <c:pt idx="7149">
                  <c:v>5.9058171745152356E-2</c:v>
                </c:pt>
                <c:pt idx="7150">
                  <c:v>5.0623268698060941E-2</c:v>
                </c:pt>
                <c:pt idx="7151">
                  <c:v>5.6094182825484763E-2</c:v>
                </c:pt>
                <c:pt idx="7152">
                  <c:v>5.311634349030471E-2</c:v>
                </c:pt>
                <c:pt idx="7153">
                  <c:v>5.3601108033240995E-2</c:v>
                </c:pt>
                <c:pt idx="7154">
                  <c:v>6.0027700831024933E-2</c:v>
                </c:pt>
                <c:pt idx="7155">
                  <c:v>5.0761772853185595E-2</c:v>
                </c:pt>
                <c:pt idx="7156">
                  <c:v>5.3947368421052633E-2</c:v>
                </c:pt>
                <c:pt idx="7157">
                  <c:v>6.0512465373961218E-2</c:v>
                </c:pt>
                <c:pt idx="7158">
                  <c:v>5.3254847645429364E-2</c:v>
                </c:pt>
                <c:pt idx="7159">
                  <c:v>5.6440443213296401E-2</c:v>
                </c:pt>
                <c:pt idx="7160">
                  <c:v>8.85180055401662E-2</c:v>
                </c:pt>
                <c:pt idx="7161">
                  <c:v>9.336565096952909E-2</c:v>
                </c:pt>
                <c:pt idx="7162">
                  <c:v>9.336565096952909E-2</c:v>
                </c:pt>
                <c:pt idx="7163">
                  <c:v>8.85180055401662E-2</c:v>
                </c:pt>
                <c:pt idx="7164">
                  <c:v>9.6745152354570638E-2</c:v>
                </c:pt>
                <c:pt idx="7165">
                  <c:v>9.1759002770083101E-2</c:v>
                </c:pt>
                <c:pt idx="7166">
                  <c:v>9.2174515235457069E-2</c:v>
                </c:pt>
                <c:pt idx="7167">
                  <c:v>9.6052631578947362E-2</c:v>
                </c:pt>
                <c:pt idx="7168">
                  <c:v>9.4252077562326869E-2</c:v>
                </c:pt>
                <c:pt idx="7169">
                  <c:v>9.8130193905817176E-2</c:v>
                </c:pt>
                <c:pt idx="7170">
                  <c:v>9.5207756232686985E-2</c:v>
                </c:pt>
                <c:pt idx="7171">
                  <c:v>9.9085872576177292E-2</c:v>
                </c:pt>
                <c:pt idx="7172">
                  <c:v>0.10795013850415512</c:v>
                </c:pt>
                <c:pt idx="7173">
                  <c:v>0.13357340720221605</c:v>
                </c:pt>
                <c:pt idx="7174">
                  <c:v>0.12939058171745152</c:v>
                </c:pt>
                <c:pt idx="7175">
                  <c:v>0.11182825484764543</c:v>
                </c:pt>
                <c:pt idx="7176">
                  <c:v>0.13054016620498615</c:v>
                </c:pt>
                <c:pt idx="7177">
                  <c:v>0.11052631578947368</c:v>
                </c:pt>
                <c:pt idx="7178">
                  <c:v>0.11440443213296399</c:v>
                </c:pt>
                <c:pt idx="7179">
                  <c:v>0.13385041551246538</c:v>
                </c:pt>
                <c:pt idx="7180">
                  <c:v>0.12997229916897507</c:v>
                </c:pt>
                <c:pt idx="7181">
                  <c:v>0.11362880886426593</c:v>
                </c:pt>
                <c:pt idx="7182">
                  <c:v>0.11750692520775623</c:v>
                </c:pt>
                <c:pt idx="7183">
                  <c:v>0.12204986149584487</c:v>
                </c:pt>
                <c:pt idx="7184">
                  <c:v>0.11817174515235457</c:v>
                </c:pt>
                <c:pt idx="7185">
                  <c:v>0.10853185595567867</c:v>
                </c:pt>
                <c:pt idx="7186">
                  <c:v>0.11240997229916898</c:v>
                </c:pt>
                <c:pt idx="7187">
                  <c:v>0.11102493074792244</c:v>
                </c:pt>
                <c:pt idx="7188">
                  <c:v>0.11490304709141275</c:v>
                </c:pt>
                <c:pt idx="7189">
                  <c:v>0.13024930747922436</c:v>
                </c:pt>
                <c:pt idx="7190">
                  <c:v>0.15247922437673131</c:v>
                </c:pt>
                <c:pt idx="7191">
                  <c:v>0.14303324099722992</c:v>
                </c:pt>
                <c:pt idx="7192">
                  <c:v>0</c:v>
                </c:pt>
                <c:pt idx="7193">
                  <c:v>0</c:v>
                </c:pt>
                <c:pt idx="7194">
                  <c:v>0</c:v>
                </c:pt>
                <c:pt idx="7195">
                  <c:v>0</c:v>
                </c:pt>
                <c:pt idx="7196">
                  <c:v>0</c:v>
                </c:pt>
                <c:pt idx="7197">
                  <c:v>0</c:v>
                </c:pt>
                <c:pt idx="7198">
                  <c:v>0</c:v>
                </c:pt>
                <c:pt idx="7199">
                  <c:v>0</c:v>
                </c:pt>
                <c:pt idx="7200">
                  <c:v>0</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0</c:v>
                </c:pt>
                <c:pt idx="7215">
                  <c:v>0</c:v>
                </c:pt>
                <c:pt idx="7216">
                  <c:v>0</c:v>
                </c:pt>
                <c:pt idx="7217">
                  <c:v>0</c:v>
                </c:pt>
                <c:pt idx="7218">
                  <c:v>0</c:v>
                </c:pt>
                <c:pt idx="7219">
                  <c:v>0</c:v>
                </c:pt>
                <c:pt idx="7220">
                  <c:v>0</c:v>
                </c:pt>
                <c:pt idx="7221">
                  <c:v>0</c:v>
                </c:pt>
                <c:pt idx="7222">
                  <c:v>0</c:v>
                </c:pt>
                <c:pt idx="7223">
                  <c:v>5.2587257617728533E-2</c:v>
                </c:pt>
                <c:pt idx="7224">
                  <c:v>3.7135734072022163E-2</c:v>
                </c:pt>
                <c:pt idx="7225">
                  <c:v>5.3944598337950136E-2</c:v>
                </c:pt>
                <c:pt idx="7226">
                  <c:v>4.9188365650969526E-2</c:v>
                </c:pt>
                <c:pt idx="7227">
                  <c:v>5.9664819944598338E-2</c:v>
                </c:pt>
                <c:pt idx="7228">
                  <c:v>3.8623268698060945E-2</c:v>
                </c:pt>
                <c:pt idx="7229">
                  <c:v>4.2337950138504152E-2</c:v>
                </c:pt>
                <c:pt idx="7230">
                  <c:v>4.4789473684210525E-2</c:v>
                </c:pt>
                <c:pt idx="7231">
                  <c:v>4.8293628808864265E-2</c:v>
                </c:pt>
                <c:pt idx="7232">
                  <c:v>3.313296398891967E-2</c:v>
                </c:pt>
                <c:pt idx="7233">
                  <c:v>6.111634349030471E-2</c:v>
                </c:pt>
                <c:pt idx="7234">
                  <c:v>4.5759002770083101E-2</c:v>
                </c:pt>
                <c:pt idx="7235">
                  <c:v>6.2221606648199444E-2</c:v>
                </c:pt>
                <c:pt idx="7236">
                  <c:v>6.6454293628808864E-2</c:v>
                </c:pt>
                <c:pt idx="7237">
                  <c:v>4.2019390581717449E-2</c:v>
                </c:pt>
                <c:pt idx="7238">
                  <c:v>5.0440443213296396E-2</c:v>
                </c:pt>
                <c:pt idx="7239">
                  <c:v>4.7670360110803327E-2</c:v>
                </c:pt>
                <c:pt idx="7240">
                  <c:v>5.4013850415512467E-2</c:v>
                </c:pt>
                <c:pt idx="7241">
                  <c:v>3.5903047091412739E-2</c:v>
                </c:pt>
                <c:pt idx="7242">
                  <c:v>4.6936288088642662E-2</c:v>
                </c:pt>
                <c:pt idx="7243">
                  <c:v>5.2022160664819947E-2</c:v>
                </c:pt>
                <c:pt idx="7244">
                  <c:v>5.0609418282548474E-2</c:v>
                </c:pt>
                <c:pt idx="7245">
                  <c:v>4.1288088642659281E-2</c:v>
                </c:pt>
                <c:pt idx="7246">
                  <c:v>4.6481994459833795E-2</c:v>
                </c:pt>
                <c:pt idx="7247">
                  <c:v>6.1966759002770086E-2</c:v>
                </c:pt>
                <c:pt idx="7248">
                  <c:v>4.3130193905817175E-2</c:v>
                </c:pt>
                <c:pt idx="7249">
                  <c:v>4.0360110803324099E-2</c:v>
                </c:pt>
                <c:pt idx="7250">
                  <c:v>6.0900277008310251E-2</c:v>
                </c:pt>
                <c:pt idx="7251">
                  <c:v>3.9390581717451523E-2</c:v>
                </c:pt>
                <c:pt idx="7252">
                  <c:v>4.6828254847645433E-2</c:v>
                </c:pt>
                <c:pt idx="7253">
                  <c:v>3.9113573407202215E-2</c:v>
                </c:pt>
                <c:pt idx="7254">
                  <c:v>5.4903047091412742E-2</c:v>
                </c:pt>
                <c:pt idx="7255">
                  <c:v>3.5373961218836562E-2</c:v>
                </c:pt>
                <c:pt idx="7256">
                  <c:v>4.4653739612188367E-2</c:v>
                </c:pt>
                <c:pt idx="7257">
                  <c:v>6.2770083102493074E-2</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0.25595567867036012</c:v>
                </c:pt>
                <c:pt idx="7296">
                  <c:v>0.26426592797783932</c:v>
                </c:pt>
                <c:pt idx="7297">
                  <c:v>0.32659279778393352</c:v>
                </c:pt>
                <c:pt idx="7298">
                  <c:v>0.33116343490304712</c:v>
                </c:pt>
                <c:pt idx="7299">
                  <c:v>0.25941828254847643</c:v>
                </c:pt>
                <c:pt idx="7300">
                  <c:v>0.26772853185595569</c:v>
                </c:pt>
                <c:pt idx="7301">
                  <c:v>0.27036011080332412</c:v>
                </c:pt>
                <c:pt idx="7302">
                  <c:v>0.35844875346260385</c:v>
                </c:pt>
                <c:pt idx="7303">
                  <c:v>0.26204986149584486</c:v>
                </c:pt>
                <c:pt idx="7304">
                  <c:v>8.9335180055401656E-2</c:v>
                </c:pt>
                <c:pt idx="7305">
                  <c:v>9.7783933518005545E-2</c:v>
                </c:pt>
                <c:pt idx="7306">
                  <c:v>9.5013850415512469E-2</c:v>
                </c:pt>
                <c:pt idx="7307">
                  <c:v>8.9473684210526316E-2</c:v>
                </c:pt>
                <c:pt idx="7308">
                  <c:v>9.6939058171745154E-2</c:v>
                </c:pt>
                <c:pt idx="7309">
                  <c:v>9.1398891966759002E-2</c:v>
                </c:pt>
                <c:pt idx="7310">
                  <c:v>9.970914127423823E-2</c:v>
                </c:pt>
                <c:pt idx="7311">
                  <c:v>0.10831024930747922</c:v>
                </c:pt>
                <c:pt idx="7312">
                  <c:v>0.12465373961218837</c:v>
                </c:pt>
                <c:pt idx="7313">
                  <c:v>0.11218836565096953</c:v>
                </c:pt>
                <c:pt idx="7314">
                  <c:v>0.12922437673130194</c:v>
                </c:pt>
                <c:pt idx="7315">
                  <c:v>0.12853185595567868</c:v>
                </c:pt>
                <c:pt idx="7316">
                  <c:v>0.11329639889196676</c:v>
                </c:pt>
                <c:pt idx="7317">
                  <c:v>8.8088642659279778E-2</c:v>
                </c:pt>
                <c:pt idx="7318">
                  <c:v>8.4072022160664825E-2</c:v>
                </c:pt>
                <c:pt idx="7319">
                  <c:v>7.3545706371191136E-2</c:v>
                </c:pt>
                <c:pt idx="7320">
                  <c:v>8.1301939058171749E-2</c:v>
                </c:pt>
                <c:pt idx="7321">
                  <c:v>6.7036011080332414E-2</c:v>
                </c:pt>
                <c:pt idx="7322">
                  <c:v>8.0747922437673134E-2</c:v>
                </c:pt>
                <c:pt idx="7323">
                  <c:v>7.1329639889196675E-2</c:v>
                </c:pt>
                <c:pt idx="7324">
                  <c:v>8.0747922437673134E-2</c:v>
                </c:pt>
                <c:pt idx="7325">
                  <c:v>0.13157894736842105</c:v>
                </c:pt>
                <c:pt idx="7326">
                  <c:v>0.1440443213296399</c:v>
                </c:pt>
                <c:pt idx="7327">
                  <c:v>0.12770083102493074</c:v>
                </c:pt>
                <c:pt idx="7328">
                  <c:v>0.14792243767313018</c:v>
                </c:pt>
                <c:pt idx="7329">
                  <c:v>0.12853185595567868</c:v>
                </c:pt>
                <c:pt idx="7330">
                  <c:v>0.14487534626038781</c:v>
                </c:pt>
                <c:pt idx="7331">
                  <c:v>0.14875346260387812</c:v>
                </c:pt>
                <c:pt idx="7332">
                  <c:v>0.13240997229916898</c:v>
                </c:pt>
                <c:pt idx="7333">
                  <c:v>0.14986149584487535</c:v>
                </c:pt>
                <c:pt idx="7334">
                  <c:v>0.14709141274238227</c:v>
                </c:pt>
                <c:pt idx="7335">
                  <c:v>0.13351800554016621</c:v>
                </c:pt>
                <c:pt idx="7336">
                  <c:v>0.13074792243767314</c:v>
                </c:pt>
                <c:pt idx="7337">
                  <c:v>0.18102493074792245</c:v>
                </c:pt>
                <c:pt idx="7338">
                  <c:v>0.15886426592797784</c:v>
                </c:pt>
                <c:pt idx="7339">
                  <c:v>0.16371191135734073</c:v>
                </c:pt>
                <c:pt idx="7340">
                  <c:v>0.1443213296398892</c:v>
                </c:pt>
                <c:pt idx="7341">
                  <c:v>0.16163434903047091</c:v>
                </c:pt>
                <c:pt idx="7342">
                  <c:v>0.14155124653739612</c:v>
                </c:pt>
                <c:pt idx="7343">
                  <c:v>0.14155124653739612</c:v>
                </c:pt>
                <c:pt idx="7344">
                  <c:v>0.16371191135734073</c:v>
                </c:pt>
                <c:pt idx="7345">
                  <c:v>0.1443213296398892</c:v>
                </c:pt>
                <c:pt idx="7346">
                  <c:v>0.11689750692520776</c:v>
                </c:pt>
                <c:pt idx="7347">
                  <c:v>9.2659279778393347E-2</c:v>
                </c:pt>
                <c:pt idx="7348">
                  <c:v>0.10318559556786704</c:v>
                </c:pt>
                <c:pt idx="7349">
                  <c:v>9.0858725761772854E-2</c:v>
                </c:pt>
                <c:pt idx="7350">
                  <c:v>0.11578947368421053</c:v>
                </c:pt>
                <c:pt idx="7351">
                  <c:v>0.11274238227146814</c:v>
                </c:pt>
                <c:pt idx="7352">
                  <c:v>8.8504155124653733E-2</c:v>
                </c:pt>
                <c:pt idx="7353">
                  <c:v>8.670360110803324E-2</c:v>
                </c:pt>
                <c:pt idx="7354">
                  <c:v>0.10013850415512465</c:v>
                </c:pt>
                <c:pt idx="7355">
                  <c:v>0.10221606648199447</c:v>
                </c:pt>
                <c:pt idx="7356">
                  <c:v>0.10373961218836565</c:v>
                </c:pt>
                <c:pt idx="7357">
                  <c:v>0.15983379501385042</c:v>
                </c:pt>
                <c:pt idx="7358">
                  <c:v>0.11745152354570637</c:v>
                </c:pt>
                <c:pt idx="7359">
                  <c:v>9.3213296398891962E-2</c:v>
                </c:pt>
                <c:pt idx="7360">
                  <c:v>0.10637119113573407</c:v>
                </c:pt>
                <c:pt idx="7361">
                  <c:v>0.12714681440443212</c:v>
                </c:pt>
                <c:pt idx="7362">
                  <c:v>8.9058171745152348E-2</c:v>
                </c:pt>
                <c:pt idx="7363">
                  <c:v>0.10055401662049862</c:v>
                </c:pt>
                <c:pt idx="7364">
                  <c:v>9.6398891966759007E-2</c:v>
                </c:pt>
                <c:pt idx="7365">
                  <c:v>0.11551246537396122</c:v>
                </c:pt>
                <c:pt idx="7366">
                  <c:v>0.11440443213296399</c:v>
                </c:pt>
                <c:pt idx="7367">
                  <c:v>0.11468144044321329</c:v>
                </c:pt>
                <c:pt idx="7368">
                  <c:v>0.11052631578947368</c:v>
                </c:pt>
                <c:pt idx="7369">
                  <c:v>0.11689750692520776</c:v>
                </c:pt>
                <c:pt idx="7370">
                  <c:v>0.12659279778393351</c:v>
                </c:pt>
                <c:pt idx="7371">
                  <c:v>8.8504155124653733E-2</c:v>
                </c:pt>
                <c:pt idx="7372">
                  <c:v>0.1074792243767313</c:v>
                </c:pt>
                <c:pt idx="7373">
                  <c:v>9.6398891966759007E-2</c:v>
                </c:pt>
                <c:pt idx="7374">
                  <c:v>0.1257617728531856</c:v>
                </c:pt>
                <c:pt idx="7375">
                  <c:v>0.203601108033241</c:v>
                </c:pt>
                <c:pt idx="7376">
                  <c:v>0.19085872576177285</c:v>
                </c:pt>
                <c:pt idx="7377">
                  <c:v>0.20304709141274238</c:v>
                </c:pt>
                <c:pt idx="7378">
                  <c:v>0.19972299168975069</c:v>
                </c:pt>
                <c:pt idx="7379">
                  <c:v>0.19085872576177285</c:v>
                </c:pt>
                <c:pt idx="7380">
                  <c:v>0</c:v>
                </c:pt>
                <c:pt idx="7381">
                  <c:v>0</c:v>
                </c:pt>
                <c:pt idx="7382">
                  <c:v>3.1024930747922439E-4</c:v>
                </c:pt>
                <c:pt idx="7383">
                  <c:v>6.4265927977839334E-4</c:v>
                </c:pt>
                <c:pt idx="7384">
                  <c:v>4.7645429362880884E-4</c:v>
                </c:pt>
                <c:pt idx="7385">
                  <c:v>7.9224376731301942E-4</c:v>
                </c:pt>
                <c:pt idx="7386">
                  <c:v>1.0581717451523546E-3</c:v>
                </c:pt>
                <c:pt idx="7387">
                  <c:v>1.0637119113573407E-3</c:v>
                </c:pt>
                <c:pt idx="7388">
                  <c:v>1.1911357340720222E-3</c:v>
                </c:pt>
                <c:pt idx="7389">
                  <c:v>1.7645429362880887E-3</c:v>
                </c:pt>
                <c:pt idx="7390">
                  <c:v>8.448753462603878E-4</c:v>
                </c:pt>
                <c:pt idx="7391">
                  <c:v>1.3850415512465374E-3</c:v>
                </c:pt>
                <c:pt idx="7392">
                  <c:v>1.1163434903047091E-3</c:v>
                </c:pt>
                <c:pt idx="7393">
                  <c:v>1.6842105263157896E-3</c:v>
                </c:pt>
                <c:pt idx="7394">
                  <c:v>0.22299168975069253</c:v>
                </c:pt>
                <c:pt idx="7395">
                  <c:v>0.22409972299168976</c:v>
                </c:pt>
                <c:pt idx="7396">
                  <c:v>0.22409972299168976</c:v>
                </c:pt>
                <c:pt idx="7397">
                  <c:v>0.21578947368421053</c:v>
                </c:pt>
                <c:pt idx="7398">
                  <c:v>0.10498614958448753</c:v>
                </c:pt>
                <c:pt idx="7399">
                  <c:v>0.11620498614958449</c:v>
                </c:pt>
                <c:pt idx="7400">
                  <c:v>0.11939058171745152</c:v>
                </c:pt>
                <c:pt idx="7401">
                  <c:v>0.11620498614958449</c:v>
                </c:pt>
                <c:pt idx="7402">
                  <c:v>0.10997229916897507</c:v>
                </c:pt>
                <c:pt idx="7403">
                  <c:v>0.10664819944598337</c:v>
                </c:pt>
                <c:pt idx="7404">
                  <c:v>0.12846260387811634</c:v>
                </c:pt>
                <c:pt idx="7405">
                  <c:v>0.11481994459833796</c:v>
                </c:pt>
                <c:pt idx="7406">
                  <c:v>7.4515235457063708E-4</c:v>
                </c:pt>
                <c:pt idx="7407">
                  <c:v>0.12451523545706371</c:v>
                </c:pt>
                <c:pt idx="7408">
                  <c:v>0.14113573407202215</c:v>
                </c:pt>
                <c:pt idx="7409">
                  <c:v>0.13421052631578947</c:v>
                </c:pt>
                <c:pt idx="7410">
                  <c:v>0.15027700831024932</c:v>
                </c:pt>
                <c:pt idx="7411">
                  <c:v>6.2188365650969531E-2</c:v>
                </c:pt>
                <c:pt idx="7412">
                  <c:v>5.5540166204986148E-2</c:v>
                </c:pt>
                <c:pt idx="7413">
                  <c:v>5.732686980609418E-2</c:v>
                </c:pt>
                <c:pt idx="7414">
                  <c:v>6.425207756232687E-2</c:v>
                </c:pt>
                <c:pt idx="7415">
                  <c:v>5.7977839335180054E-2</c:v>
                </c:pt>
                <c:pt idx="7416">
                  <c:v>6.4903047091412744E-2</c:v>
                </c:pt>
                <c:pt idx="7417">
                  <c:v>6.0083102493074796E-2</c:v>
                </c:pt>
                <c:pt idx="7418">
                  <c:v>6.5623268698060941E-2</c:v>
                </c:pt>
                <c:pt idx="7419">
                  <c:v>6.1481994459833794E-2</c:v>
                </c:pt>
                <c:pt idx="7420">
                  <c:v>6.7022160664819946E-2</c:v>
                </c:pt>
                <c:pt idx="7421">
                  <c:v>6.2132963988919668E-2</c:v>
                </c:pt>
                <c:pt idx="7422">
                  <c:v>6.767313019390582E-2</c:v>
                </c:pt>
                <c:pt idx="7423">
                  <c:v>0</c:v>
                </c:pt>
                <c:pt idx="7424">
                  <c:v>0</c:v>
                </c:pt>
                <c:pt idx="7425">
                  <c:v>0</c:v>
                </c:pt>
                <c:pt idx="7426">
                  <c:v>0</c:v>
                </c:pt>
                <c:pt idx="7427">
                  <c:v>8.5872576177285317E-2</c:v>
                </c:pt>
                <c:pt idx="7428">
                  <c:v>8.1024930747922441E-2</c:v>
                </c:pt>
                <c:pt idx="7429">
                  <c:v>6.3573407202216062E-2</c:v>
                </c:pt>
                <c:pt idx="7430">
                  <c:v>6.8421052631578952E-2</c:v>
                </c:pt>
                <c:pt idx="7431">
                  <c:v>8.5872576177285317E-2</c:v>
                </c:pt>
                <c:pt idx="7432">
                  <c:v>8.1024930747922441E-2</c:v>
                </c:pt>
                <c:pt idx="7433">
                  <c:v>8.5872576177285317E-2</c:v>
                </c:pt>
                <c:pt idx="7434">
                  <c:v>6.3573407202216062E-2</c:v>
                </c:pt>
                <c:pt idx="7435">
                  <c:v>6.8421052631578952E-2</c:v>
                </c:pt>
                <c:pt idx="7436">
                  <c:v>8.1024930747922441E-2</c:v>
                </c:pt>
                <c:pt idx="7437">
                  <c:v>8.7119113573407209E-2</c:v>
                </c:pt>
                <c:pt idx="7438">
                  <c:v>8.2271468144044319E-2</c:v>
                </c:pt>
                <c:pt idx="7439">
                  <c:v>0.10041551246537396</c:v>
                </c:pt>
                <c:pt idx="7440">
                  <c:v>6.4681440443213292E-2</c:v>
                </c:pt>
                <c:pt idx="7441">
                  <c:v>6.9529085872576182E-2</c:v>
                </c:pt>
                <c:pt idx="7442">
                  <c:v>9.5567867036011084E-2</c:v>
                </c:pt>
                <c:pt idx="7443">
                  <c:v>7.7977839335180058E-2</c:v>
                </c:pt>
                <c:pt idx="7444">
                  <c:v>9.4182825484764546E-2</c:v>
                </c:pt>
                <c:pt idx="7445">
                  <c:v>8.2825484764542934E-2</c:v>
                </c:pt>
                <c:pt idx="7446">
                  <c:v>8.9335180055401656E-2</c:v>
                </c:pt>
                <c:pt idx="7447">
                  <c:v>8.9335180055401656E-2</c:v>
                </c:pt>
                <c:pt idx="7448">
                  <c:v>9.4182825484764546E-2</c:v>
                </c:pt>
                <c:pt idx="7449">
                  <c:v>8.351800554016621E-2</c:v>
                </c:pt>
                <c:pt idx="7450">
                  <c:v>7.867036011080332E-2</c:v>
                </c:pt>
                <c:pt idx="7451">
                  <c:v>9.4875346260387808E-2</c:v>
                </c:pt>
                <c:pt idx="7452">
                  <c:v>9.0027700831024932E-2</c:v>
                </c:pt>
                <c:pt idx="7453">
                  <c:v>9.6121883656509699E-2</c:v>
                </c:pt>
                <c:pt idx="7454">
                  <c:v>0.10166204986149585</c:v>
                </c:pt>
                <c:pt idx="7455">
                  <c:v>0.10650969529085873</c:v>
                </c:pt>
                <c:pt idx="7456">
                  <c:v>9.1274238227146809E-2</c:v>
                </c:pt>
                <c:pt idx="7457">
                  <c:v>0.10844875346260388</c:v>
                </c:pt>
                <c:pt idx="7458">
                  <c:v>7.977839335180055E-2</c:v>
                </c:pt>
                <c:pt idx="7459">
                  <c:v>8.462603878116344E-2</c:v>
                </c:pt>
                <c:pt idx="7460">
                  <c:v>0.10360110803324099</c:v>
                </c:pt>
                <c:pt idx="7461">
                  <c:v>7.5387811634349031E-2</c:v>
                </c:pt>
                <c:pt idx="7462">
                  <c:v>8.5207756232686976E-2</c:v>
                </c:pt>
                <c:pt idx="7463">
                  <c:v>8.7036011080332404E-2</c:v>
                </c:pt>
                <c:pt idx="7464">
                  <c:v>7.1218836565096949E-2</c:v>
                </c:pt>
                <c:pt idx="7465">
                  <c:v>8.4584487534626038E-2</c:v>
                </c:pt>
                <c:pt idx="7466">
                  <c:v>8.0540166204986149E-2</c:v>
                </c:pt>
                <c:pt idx="7467">
                  <c:v>8.5526315789473686E-2</c:v>
                </c:pt>
                <c:pt idx="7468">
                  <c:v>8.1481994459833798E-2</c:v>
                </c:pt>
                <c:pt idx="7469">
                  <c:v>7.6329639889196679E-2</c:v>
                </c:pt>
                <c:pt idx="7470">
                  <c:v>8.7977839335180053E-2</c:v>
                </c:pt>
                <c:pt idx="7471">
                  <c:v>8.4362880886426586E-2</c:v>
                </c:pt>
                <c:pt idx="7472">
                  <c:v>8.8407202216066488E-2</c:v>
                </c:pt>
                <c:pt idx="7473">
                  <c:v>9.0858725761772854E-2</c:v>
                </c:pt>
                <c:pt idx="7474">
                  <c:v>7.9210526315789467E-2</c:v>
                </c:pt>
                <c:pt idx="7475">
                  <c:v>8.0249307479224374E-2</c:v>
                </c:pt>
                <c:pt idx="7476">
                  <c:v>9.4265927977839337E-2</c:v>
                </c:pt>
                <c:pt idx="7477">
                  <c:v>8.2728531855955675E-2</c:v>
                </c:pt>
                <c:pt idx="7478">
                  <c:v>9.0096952908587255E-2</c:v>
                </c:pt>
                <c:pt idx="7479">
                  <c:v>8.9085872576177283E-2</c:v>
                </c:pt>
                <c:pt idx="7480">
                  <c:v>9.5166204986149583E-2</c:v>
                </c:pt>
                <c:pt idx="7481">
                  <c:v>8.8684210526315796E-2</c:v>
                </c:pt>
                <c:pt idx="7482">
                  <c:v>9.3947368421052627E-2</c:v>
                </c:pt>
                <c:pt idx="7483">
                  <c:v>9.6121883656509699E-2</c:v>
                </c:pt>
                <c:pt idx="7484">
                  <c:v>8.3628808864265922E-2</c:v>
                </c:pt>
                <c:pt idx="7485">
                  <c:v>8.9986149584487529E-2</c:v>
                </c:pt>
                <c:pt idx="7486">
                  <c:v>8.5844875346260383E-2</c:v>
                </c:pt>
                <c:pt idx="7487">
                  <c:v>9.7382271468144044E-2</c:v>
                </c:pt>
                <c:pt idx="7488">
                  <c:v>9.833795013850416E-2</c:v>
                </c:pt>
                <c:pt idx="7489">
                  <c:v>9.220221606648199E-2</c:v>
                </c:pt>
                <c:pt idx="7490">
                  <c:v>9.6163434903047088E-2</c:v>
                </c:pt>
                <c:pt idx="7491">
                  <c:v>9.0900277008310243E-2</c:v>
                </c:pt>
                <c:pt idx="7492">
                  <c:v>3.3545706371191134E-3</c:v>
                </c:pt>
                <c:pt idx="7493">
                  <c:v>4.6121883656509693E-3</c:v>
                </c:pt>
                <c:pt idx="7494">
                  <c:v>5.6066481994459837E-3</c:v>
                </c:pt>
                <c:pt idx="7495">
                  <c:v>3.9944598337950136E-3</c:v>
                </c:pt>
                <c:pt idx="7496">
                  <c:v>5.626038781163435E-3</c:v>
                </c:pt>
                <c:pt idx="7497">
                  <c:v>6.6592797783933521E-3</c:v>
                </c:pt>
                <c:pt idx="7498">
                  <c:v>0.17826869806094184</c:v>
                </c:pt>
                <c:pt idx="7499">
                  <c:v>0.17951523545706372</c:v>
                </c:pt>
                <c:pt idx="7500">
                  <c:v>0.18394736842105264</c:v>
                </c:pt>
                <c:pt idx="7501">
                  <c:v>0</c:v>
                </c:pt>
                <c:pt idx="7502">
                  <c:v>0</c:v>
                </c:pt>
                <c:pt idx="7503">
                  <c:v>0</c:v>
                </c:pt>
                <c:pt idx="7504">
                  <c:v>0</c:v>
                </c:pt>
                <c:pt idx="7505">
                  <c:v>0</c:v>
                </c:pt>
                <c:pt idx="7506">
                  <c:v>0</c:v>
                </c:pt>
                <c:pt idx="7507">
                  <c:v>0</c:v>
                </c:pt>
                <c:pt idx="7508">
                  <c:v>0</c:v>
                </c:pt>
                <c:pt idx="7509">
                  <c:v>0</c:v>
                </c:pt>
                <c:pt idx="7510">
                  <c:v>8.5083102493074797E-2</c:v>
                </c:pt>
                <c:pt idx="7511">
                  <c:v>6.8144044321329644E-2</c:v>
                </c:pt>
                <c:pt idx="7512">
                  <c:v>6.2091412742382272E-2</c:v>
                </c:pt>
                <c:pt idx="7513">
                  <c:v>5.2257617728531859E-2</c:v>
                </c:pt>
                <c:pt idx="7514">
                  <c:v>4.9418282548476453E-2</c:v>
                </c:pt>
                <c:pt idx="7515">
                  <c:v>7.317174515235457E-2</c:v>
                </c:pt>
                <c:pt idx="7516">
                  <c:v>7.5554016620498612E-2</c:v>
                </c:pt>
                <c:pt idx="7517">
                  <c:v>6.6260387811634347E-2</c:v>
                </c:pt>
                <c:pt idx="7518">
                  <c:v>5.2396121883656513E-2</c:v>
                </c:pt>
                <c:pt idx="7519">
                  <c:v>7.8310249307479221E-2</c:v>
                </c:pt>
                <c:pt idx="7520">
                  <c:v>9.1759002770083101E-2</c:v>
                </c:pt>
                <c:pt idx="7521">
                  <c:v>5.1288088642659282E-2</c:v>
                </c:pt>
                <c:pt idx="7522">
                  <c:v>7.1440443213296401E-2</c:v>
                </c:pt>
                <c:pt idx="7523">
                  <c:v>5.4875346260387814E-2</c:v>
                </c:pt>
                <c:pt idx="7524">
                  <c:v>5.8282548476454296E-2</c:v>
                </c:pt>
                <c:pt idx="7525">
                  <c:v>8.506925207756233E-2</c:v>
                </c:pt>
                <c:pt idx="7526">
                  <c:v>5.5720221606648197E-2</c:v>
                </c:pt>
                <c:pt idx="7527">
                  <c:v>7.5373961218836563E-2</c:v>
                </c:pt>
                <c:pt idx="7528">
                  <c:v>7.1606648199445982E-2</c:v>
                </c:pt>
                <c:pt idx="7529">
                  <c:v>5.0193905817174513E-2</c:v>
                </c:pt>
                <c:pt idx="7530">
                  <c:v>9.5013850415512469E-2</c:v>
                </c:pt>
                <c:pt idx="7531">
                  <c:v>6.6759002770083106E-2</c:v>
                </c:pt>
                <c:pt idx="7532">
                  <c:v>8.3933518005540164E-2</c:v>
                </c:pt>
                <c:pt idx="7533">
                  <c:v>0.10443213296398891</c:v>
                </c:pt>
                <c:pt idx="7534">
                  <c:v>7.2853185595567874E-2</c:v>
                </c:pt>
                <c:pt idx="7535">
                  <c:v>7.3407202216066489E-2</c:v>
                </c:pt>
                <c:pt idx="7536">
                  <c:v>6.7590027700831029E-2</c:v>
                </c:pt>
                <c:pt idx="7537">
                  <c:v>0.10498614958448753</c:v>
                </c:pt>
                <c:pt idx="7538">
                  <c:v>8.5041551246537395E-2</c:v>
                </c:pt>
                <c:pt idx="7539">
                  <c:v>9.5290858725761776E-2</c:v>
                </c:pt>
                <c:pt idx="7540">
                  <c:v>0.11052631578947368</c:v>
                </c:pt>
                <c:pt idx="7541">
                  <c:v>7.4376731301939059E-2</c:v>
                </c:pt>
                <c:pt idx="7542">
                  <c:v>8.7534626038781163E-2</c:v>
                </c:pt>
                <c:pt idx="7543">
                  <c:v>9.6675900277008314E-2</c:v>
                </c:pt>
                <c:pt idx="7544">
                  <c:v>6.869806094182826E-2</c:v>
                </c:pt>
                <c:pt idx="7545">
                  <c:v>5.1855955678670358E-2</c:v>
                </c:pt>
                <c:pt idx="7546">
                  <c:v>4.3711911357340719E-2</c:v>
                </c:pt>
                <c:pt idx="7547">
                  <c:v>4.5290858725761773E-2</c:v>
                </c:pt>
                <c:pt idx="7548">
                  <c:v>4.0249307479224374E-2</c:v>
                </c:pt>
                <c:pt idx="7549">
                  <c:v>4.2603878116343488E-2</c:v>
                </c:pt>
                <c:pt idx="7550">
                  <c:v>4.9750692520775623E-2</c:v>
                </c:pt>
                <c:pt idx="7551">
                  <c:v>5.5872576177285319E-2</c:v>
                </c:pt>
                <c:pt idx="7552">
                  <c:v>5.0997229916897507E-2</c:v>
                </c:pt>
                <c:pt idx="7553">
                  <c:v>4.0941828254847643E-2</c:v>
                </c:pt>
                <c:pt idx="7554">
                  <c:v>4.5844875346260389E-2</c:v>
                </c:pt>
                <c:pt idx="7555">
                  <c:v>4.4764542936288086E-2</c:v>
                </c:pt>
                <c:pt idx="7556">
                  <c:v>4.3656509695290856E-2</c:v>
                </c:pt>
                <c:pt idx="7557">
                  <c:v>5.4016620498614956E-2</c:v>
                </c:pt>
                <c:pt idx="7558">
                  <c:v>5.5373961218836566E-2</c:v>
                </c:pt>
                <c:pt idx="7559">
                  <c:v>4.6509695290858723E-2</c:v>
                </c:pt>
                <c:pt idx="7560">
                  <c:v>4.1523545706371193E-2</c:v>
                </c:pt>
                <c:pt idx="7561">
                  <c:v>4.9833795013850414E-2</c:v>
                </c:pt>
                <c:pt idx="7562">
                  <c:v>4.4293628808864269E-2</c:v>
                </c:pt>
                <c:pt idx="7563">
                  <c:v>5.5373961218836566E-2</c:v>
                </c:pt>
                <c:pt idx="7564">
                  <c:v>0</c:v>
                </c:pt>
                <c:pt idx="7565">
                  <c:v>0</c:v>
                </c:pt>
                <c:pt idx="7566">
                  <c:v>0</c:v>
                </c:pt>
                <c:pt idx="7567">
                  <c:v>0</c:v>
                </c:pt>
                <c:pt idx="7568">
                  <c:v>2.4501385041551246E-2</c:v>
                </c:pt>
                <c:pt idx="7569">
                  <c:v>2.8933518005540167E-2</c:v>
                </c:pt>
                <c:pt idx="7570">
                  <c:v>2.7202216066481995E-2</c:v>
                </c:pt>
                <c:pt idx="7571">
                  <c:v>3.1634349030470917E-2</c:v>
                </c:pt>
                <c:pt idx="7572">
                  <c:v>0.17263157894736841</c:v>
                </c:pt>
                <c:pt idx="7573">
                  <c:v>0.12637119113573408</c:v>
                </c:pt>
                <c:pt idx="7574">
                  <c:v>0.15119113573407203</c:v>
                </c:pt>
                <c:pt idx="7575">
                  <c:v>0.16369806094182826</c:v>
                </c:pt>
                <c:pt idx="7576">
                  <c:v>0.12637119113573408</c:v>
                </c:pt>
                <c:pt idx="7577">
                  <c:v>0.14225761772853185</c:v>
                </c:pt>
                <c:pt idx="7578">
                  <c:v>0.15119113573407203</c:v>
                </c:pt>
                <c:pt idx="7579">
                  <c:v>0.17263157894736841</c:v>
                </c:pt>
                <c:pt idx="7580">
                  <c:v>0.1174376731301939</c:v>
                </c:pt>
                <c:pt idx="7581">
                  <c:v>0.16580332409972298</c:v>
                </c:pt>
                <c:pt idx="7582">
                  <c:v>0.15329639889196675</c:v>
                </c:pt>
                <c:pt idx="7583">
                  <c:v>0.12001385041551246</c:v>
                </c:pt>
                <c:pt idx="7584">
                  <c:v>0.17473684210526316</c:v>
                </c:pt>
                <c:pt idx="7585">
                  <c:v>0.17473684210526316</c:v>
                </c:pt>
                <c:pt idx="7586">
                  <c:v>0.15329639889196675</c:v>
                </c:pt>
                <c:pt idx="7587">
                  <c:v>0.12894736842105264</c:v>
                </c:pt>
                <c:pt idx="7588">
                  <c:v>0.1443628808864266</c:v>
                </c:pt>
                <c:pt idx="7589">
                  <c:v>0.12894736842105264</c:v>
                </c:pt>
                <c:pt idx="7590">
                  <c:v>0.12932132963988921</c:v>
                </c:pt>
                <c:pt idx="7591">
                  <c:v>0.17511080332409973</c:v>
                </c:pt>
                <c:pt idx="7592">
                  <c:v>0.12038781163434903</c:v>
                </c:pt>
                <c:pt idx="7593">
                  <c:v>0.15367036011080332</c:v>
                </c:pt>
                <c:pt idx="7594">
                  <c:v>0.15367036011080332</c:v>
                </c:pt>
                <c:pt idx="7595">
                  <c:v>0.14473684210526316</c:v>
                </c:pt>
                <c:pt idx="7596">
                  <c:v>0.12932132963988921</c:v>
                </c:pt>
                <c:pt idx="7597">
                  <c:v>0.17511080332409973</c:v>
                </c:pt>
                <c:pt idx="7598">
                  <c:v>0.16617728531855955</c:v>
                </c:pt>
                <c:pt idx="7599">
                  <c:v>0.11744875346260387</c:v>
                </c:pt>
                <c:pt idx="7600">
                  <c:v>0.13214681440443213</c:v>
                </c:pt>
                <c:pt idx="7601">
                  <c:v>0.13753462603878117</c:v>
                </c:pt>
                <c:pt idx="7602">
                  <c:v>0.12059556786703601</c:v>
                </c:pt>
                <c:pt idx="7603">
                  <c:v>0.12181440443213297</c:v>
                </c:pt>
                <c:pt idx="7604">
                  <c:v>0</c:v>
                </c:pt>
                <c:pt idx="7605">
                  <c:v>0</c:v>
                </c:pt>
                <c:pt idx="7606">
                  <c:v>0</c:v>
                </c:pt>
                <c:pt idx="7607">
                  <c:v>0</c:v>
                </c:pt>
                <c:pt idx="7608">
                  <c:v>0</c:v>
                </c:pt>
                <c:pt idx="7609">
                  <c:v>0</c:v>
                </c:pt>
                <c:pt idx="7610">
                  <c:v>0</c:v>
                </c:pt>
                <c:pt idx="7611">
                  <c:v>0</c:v>
                </c:pt>
                <c:pt idx="7612">
                  <c:v>0</c:v>
                </c:pt>
                <c:pt idx="7613">
                  <c:v>0</c:v>
                </c:pt>
                <c:pt idx="7614">
                  <c:v>0</c:v>
                </c:pt>
                <c:pt idx="7615">
                  <c:v>0</c:v>
                </c:pt>
                <c:pt idx="7616">
                  <c:v>0</c:v>
                </c:pt>
                <c:pt idx="7617">
                  <c:v>0</c:v>
                </c:pt>
                <c:pt idx="7618">
                  <c:v>0</c:v>
                </c:pt>
                <c:pt idx="7619">
                  <c:v>0</c:v>
                </c:pt>
                <c:pt idx="7620">
                  <c:v>0</c:v>
                </c:pt>
                <c:pt idx="7621">
                  <c:v>0</c:v>
                </c:pt>
                <c:pt idx="7622">
                  <c:v>0</c:v>
                </c:pt>
                <c:pt idx="7623">
                  <c:v>0</c:v>
                </c:pt>
                <c:pt idx="7624">
                  <c:v>0</c:v>
                </c:pt>
                <c:pt idx="7625">
                  <c:v>0</c:v>
                </c:pt>
                <c:pt idx="7626">
                  <c:v>0</c:v>
                </c:pt>
                <c:pt idx="7627">
                  <c:v>0</c:v>
                </c:pt>
                <c:pt idx="7628">
                  <c:v>0</c:v>
                </c:pt>
                <c:pt idx="7629">
                  <c:v>0</c:v>
                </c:pt>
                <c:pt idx="7630">
                  <c:v>0</c:v>
                </c:pt>
                <c:pt idx="7631">
                  <c:v>0</c:v>
                </c:pt>
                <c:pt idx="7632">
                  <c:v>0</c:v>
                </c:pt>
                <c:pt idx="7633">
                  <c:v>0</c:v>
                </c:pt>
                <c:pt idx="7634">
                  <c:v>0</c:v>
                </c:pt>
                <c:pt idx="7635">
                  <c:v>5.5401662049861494E-6</c:v>
                </c:pt>
                <c:pt idx="7636">
                  <c:v>0</c:v>
                </c:pt>
                <c:pt idx="7637">
                  <c:v>0</c:v>
                </c:pt>
                <c:pt idx="7638">
                  <c:v>0</c:v>
                </c:pt>
                <c:pt idx="7639">
                  <c:v>0</c:v>
                </c:pt>
                <c:pt idx="7640">
                  <c:v>0</c:v>
                </c:pt>
                <c:pt idx="7641">
                  <c:v>2.9639889196675899E-4</c:v>
                </c:pt>
                <c:pt idx="7642">
                  <c:v>3.4626038781163435E-4</c:v>
                </c:pt>
                <c:pt idx="7643">
                  <c:v>2.1606648199445983E-4</c:v>
                </c:pt>
                <c:pt idx="7644">
                  <c:v>0</c:v>
                </c:pt>
                <c:pt idx="7645">
                  <c:v>5.2631578947368424E-5</c:v>
                </c:pt>
                <c:pt idx="7646">
                  <c:v>0</c:v>
                </c:pt>
                <c:pt idx="7647">
                  <c:v>7.4792243767313015E-5</c:v>
                </c:pt>
                <c:pt idx="7648">
                  <c:v>4.2382271468144046E-4</c:v>
                </c:pt>
                <c:pt idx="7649">
                  <c:v>0.1132409972299169</c:v>
                </c:pt>
                <c:pt idx="7650">
                  <c:v>9.8060941828254852E-2</c:v>
                </c:pt>
                <c:pt idx="7651">
                  <c:v>0.10707756232686981</c:v>
                </c:pt>
                <c:pt idx="7652">
                  <c:v>9.8185595567867032E-2</c:v>
                </c:pt>
                <c:pt idx="7653">
                  <c:v>9.1966759002770085E-2</c:v>
                </c:pt>
                <c:pt idx="7654">
                  <c:v>0.10813019390581717</c:v>
                </c:pt>
                <c:pt idx="7655">
                  <c:v>9.141274238227147E-2</c:v>
                </c:pt>
                <c:pt idx="7656">
                  <c:v>8.8531855955678668E-2</c:v>
                </c:pt>
                <c:pt idx="7657">
                  <c:v>0.12257617728531855</c:v>
                </c:pt>
                <c:pt idx="7658">
                  <c:v>0.11011080332409973</c:v>
                </c:pt>
                <c:pt idx="7659">
                  <c:v>7.396121883656509E-2</c:v>
                </c:pt>
                <c:pt idx="7660">
                  <c:v>0.11944598337950138</c:v>
                </c:pt>
                <c:pt idx="7661">
                  <c:v>8.2077562326869802E-2</c:v>
                </c:pt>
                <c:pt idx="7662">
                  <c:v>8.1523545706371187E-2</c:v>
                </c:pt>
                <c:pt idx="7663">
                  <c:v>0.10098337950138504</c:v>
                </c:pt>
                <c:pt idx="7664">
                  <c:v>0.10465373961218837</c:v>
                </c:pt>
                <c:pt idx="7665">
                  <c:v>6.8130193905817177E-2</c:v>
                </c:pt>
                <c:pt idx="7666">
                  <c:v>8.9141274238227153E-2</c:v>
                </c:pt>
                <c:pt idx="7667">
                  <c:v>0.101398891966759</c:v>
                </c:pt>
                <c:pt idx="7668">
                  <c:v>9.2548476454293635E-2</c:v>
                </c:pt>
                <c:pt idx="7669">
                  <c:v>8.2659279778393352E-2</c:v>
                </c:pt>
                <c:pt idx="7670">
                  <c:v>9.8670360110803323E-2</c:v>
                </c:pt>
                <c:pt idx="7671">
                  <c:v>8.2105263157894737E-2</c:v>
                </c:pt>
                <c:pt idx="7672">
                  <c:v>0.10871191135734072</c:v>
                </c:pt>
                <c:pt idx="7673">
                  <c:v>0.1075207756232687</c:v>
                </c:pt>
                <c:pt idx="7674">
                  <c:v>7.4376731301939059E-2</c:v>
                </c:pt>
                <c:pt idx="7675">
                  <c:v>0.11052631578947368</c:v>
                </c:pt>
                <c:pt idx="7676">
                  <c:v>0.11368421052631579</c:v>
                </c:pt>
                <c:pt idx="7677">
                  <c:v>0.10506925207756233</c:v>
                </c:pt>
                <c:pt idx="7678">
                  <c:v>0.12301939058171746</c:v>
                </c:pt>
                <c:pt idx="7679">
                  <c:v>9.8767313019390582E-2</c:v>
                </c:pt>
                <c:pt idx="7680">
                  <c:v>9.199445983379502E-2</c:v>
                </c:pt>
                <c:pt idx="7681">
                  <c:v>0.11986149584487535</c:v>
                </c:pt>
                <c:pt idx="7682">
                  <c:v>6.8545706371191131E-2</c:v>
                </c:pt>
                <c:pt idx="7683">
                  <c:v>7.6869806094182827E-2</c:v>
                </c:pt>
                <c:pt idx="7684">
                  <c:v>8.515235457063712E-2</c:v>
                </c:pt>
                <c:pt idx="7685">
                  <c:v>9.1634349030470907E-2</c:v>
                </c:pt>
                <c:pt idx="7686">
                  <c:v>0.11617728531855956</c:v>
                </c:pt>
                <c:pt idx="7687">
                  <c:v>0.11301939058171745</c:v>
                </c:pt>
                <c:pt idx="7688">
                  <c:v>0.11001385041551247</c:v>
                </c:pt>
                <c:pt idx="7689">
                  <c:v>0.10126038781163435</c:v>
                </c:pt>
                <c:pt idx="7690">
                  <c:v>8.4598337950138505E-2</c:v>
                </c:pt>
                <c:pt idx="7691">
                  <c:v>0.11120498614958449</c:v>
                </c:pt>
                <c:pt idx="7692">
                  <c:v>0.10389196675900277</c:v>
                </c:pt>
                <c:pt idx="7693">
                  <c:v>9.504155124653739E-2</c:v>
                </c:pt>
                <c:pt idx="7694">
                  <c:v>9.4487534626038774E-2</c:v>
                </c:pt>
                <c:pt idx="7695">
                  <c:v>0.10756232686980609</c:v>
                </c:pt>
                <c:pt idx="7696">
                  <c:v>7.10387811634349E-2</c:v>
                </c:pt>
                <c:pt idx="7697">
                  <c:v>0.10116343490304709</c:v>
                </c:pt>
                <c:pt idx="7698">
                  <c:v>0.12235457063711912</c:v>
                </c:pt>
                <c:pt idx="7699">
                  <c:v>0.12551246537396121</c:v>
                </c:pt>
                <c:pt idx="7700">
                  <c:v>8.0138504155124649E-2</c:v>
                </c:pt>
                <c:pt idx="7701">
                  <c:v>6.236842105263158E-2</c:v>
                </c:pt>
                <c:pt idx="7702">
                  <c:v>7.9085872576177288E-2</c:v>
                </c:pt>
                <c:pt idx="7703">
                  <c:v>8.8462603878116344E-2</c:v>
                </c:pt>
                <c:pt idx="7704">
                  <c:v>8.3171745152354565E-2</c:v>
                </c:pt>
                <c:pt idx="7705">
                  <c:v>8.2368421052631577E-2</c:v>
                </c:pt>
                <c:pt idx="7706">
                  <c:v>5.07202216066482E-2</c:v>
                </c:pt>
                <c:pt idx="7707">
                  <c:v>6.0526315789473685E-2</c:v>
                </c:pt>
                <c:pt idx="7708">
                  <c:v>7.5775623268698064E-2</c:v>
                </c:pt>
                <c:pt idx="7709">
                  <c:v>5.2520775623268699E-2</c:v>
                </c:pt>
                <c:pt idx="7710">
                  <c:v>8.3005540166204983E-2</c:v>
                </c:pt>
                <c:pt idx="7711">
                  <c:v>7.1274238227146819E-2</c:v>
                </c:pt>
                <c:pt idx="7712">
                  <c:v>6.4307479224376726E-2</c:v>
                </c:pt>
                <c:pt idx="7713">
                  <c:v>3.8337950138504155E-2</c:v>
                </c:pt>
                <c:pt idx="7714">
                  <c:v>6.9418282548476457E-2</c:v>
                </c:pt>
                <c:pt idx="7715">
                  <c:v>8.501385041551246E-2</c:v>
                </c:pt>
                <c:pt idx="7716">
                  <c:v>7.5844875346260388E-2</c:v>
                </c:pt>
                <c:pt idx="7717">
                  <c:v>6.8753462603878115E-2</c:v>
                </c:pt>
                <c:pt idx="7718">
                  <c:v>7.9847645429362887E-2</c:v>
                </c:pt>
                <c:pt idx="7719">
                  <c:v>5.3919667590027698E-2</c:v>
                </c:pt>
                <c:pt idx="7720">
                  <c:v>7.4210526315789477E-2</c:v>
                </c:pt>
                <c:pt idx="7721">
                  <c:v>6.8019390581717451E-2</c:v>
                </c:pt>
                <c:pt idx="7722">
                  <c:v>7.4556786703601108E-2</c:v>
                </c:pt>
                <c:pt idx="7723">
                  <c:v>7.9432132963988919E-2</c:v>
                </c:pt>
                <c:pt idx="7724">
                  <c:v>3.9099722991689748E-2</c:v>
                </c:pt>
                <c:pt idx="7725">
                  <c:v>7.1606648199445982E-2</c:v>
                </c:pt>
                <c:pt idx="7726">
                  <c:v>7.4972299168975076E-2</c:v>
                </c:pt>
                <c:pt idx="7727">
                  <c:v>9.2853185595567864E-2</c:v>
                </c:pt>
                <c:pt idx="7728">
                  <c:v>6.1329639889196673E-2</c:v>
                </c:pt>
                <c:pt idx="7729">
                  <c:v>6.4612188365650969E-2</c:v>
                </c:pt>
                <c:pt idx="7730">
                  <c:v>7.8268698060941833E-2</c:v>
                </c:pt>
                <c:pt idx="7731">
                  <c:v>7.4833795013850415E-2</c:v>
                </c:pt>
                <c:pt idx="7732">
                  <c:v>8.7963988919667585E-2</c:v>
                </c:pt>
                <c:pt idx="7733">
                  <c:v>5.1842105263157898E-2</c:v>
                </c:pt>
                <c:pt idx="7734">
                  <c:v>8.7243767313019388E-2</c:v>
                </c:pt>
                <c:pt idx="7735">
                  <c:v>7.0858725761772851E-2</c:v>
                </c:pt>
                <c:pt idx="7736">
                  <c:v>5.1939058171745149E-2</c:v>
                </c:pt>
                <c:pt idx="7737">
                  <c:v>6.6052631578947363E-2</c:v>
                </c:pt>
                <c:pt idx="7738">
                  <c:v>7.4362880886426591E-2</c:v>
                </c:pt>
                <c:pt idx="7739">
                  <c:v>7.0443213296398896E-2</c:v>
                </c:pt>
                <c:pt idx="7740">
                  <c:v>8.0650969529085875E-2</c:v>
                </c:pt>
                <c:pt idx="7741">
                  <c:v>8.8047091412742376E-2</c:v>
                </c:pt>
                <c:pt idx="7742">
                  <c:v>6.7160664819944593E-2</c:v>
                </c:pt>
                <c:pt idx="7743">
                  <c:v>7.8504155124653738E-2</c:v>
                </c:pt>
                <c:pt idx="7744">
                  <c:v>7.0803324099722995E-2</c:v>
                </c:pt>
                <c:pt idx="7745">
                  <c:v>6.7299168975069254E-2</c:v>
                </c:pt>
                <c:pt idx="7746">
                  <c:v>6.606648199445983E-2</c:v>
                </c:pt>
                <c:pt idx="7747">
                  <c:v>0.10283933518005541</c:v>
                </c:pt>
                <c:pt idx="7748">
                  <c:v>8.3573407202216066E-2</c:v>
                </c:pt>
                <c:pt idx="7749">
                  <c:v>0.12029085872576177</c:v>
                </c:pt>
                <c:pt idx="7750">
                  <c:v>0.12901662049861495</c:v>
                </c:pt>
                <c:pt idx="7751">
                  <c:v>0.10275623268698061</c:v>
                </c:pt>
                <c:pt idx="7752">
                  <c:v>0.1114819944598338</c:v>
                </c:pt>
                <c:pt idx="7753">
                  <c:v>0.12407202216066482</c:v>
                </c:pt>
                <c:pt idx="7754">
                  <c:v>0.10529085872576177</c:v>
                </c:pt>
                <c:pt idx="7755">
                  <c:v>0.11415512465373961</c:v>
                </c:pt>
                <c:pt idx="7756">
                  <c:v>0.13293628808864266</c:v>
                </c:pt>
                <c:pt idx="7757">
                  <c:v>0.1383240997229917</c:v>
                </c:pt>
                <c:pt idx="7758">
                  <c:v>0.12835180055401663</c:v>
                </c:pt>
                <c:pt idx="7759">
                  <c:v>0.10957063711911358</c:v>
                </c:pt>
                <c:pt idx="7760">
                  <c:v>0.11954293628808864</c:v>
                </c:pt>
                <c:pt idx="7761">
                  <c:v>0.11457063711911357</c:v>
                </c:pt>
                <c:pt idx="7762">
                  <c:v>0.10121883656509695</c:v>
                </c:pt>
                <c:pt idx="7763">
                  <c:v>0.13286703601108033</c:v>
                </c:pt>
                <c:pt idx="7764">
                  <c:v>9.4736842105263161E-2</c:v>
                </c:pt>
                <c:pt idx="7765">
                  <c:v>0.10204986149584487</c:v>
                </c:pt>
                <c:pt idx="7766">
                  <c:v>0.11256232686980609</c:v>
                </c:pt>
                <c:pt idx="7767">
                  <c:v>0.11540166204986149</c:v>
                </c:pt>
                <c:pt idx="7768">
                  <c:v>7.925207756232687E-2</c:v>
                </c:pt>
                <c:pt idx="7769">
                  <c:v>9.2493074792243765E-2</c:v>
                </c:pt>
                <c:pt idx="7770">
                  <c:v>0.12329639889196677</c:v>
                </c:pt>
                <c:pt idx="7771">
                  <c:v>0.14159279778393352</c:v>
                </c:pt>
                <c:pt idx="7772">
                  <c:v>0.10538781163434903</c:v>
                </c:pt>
                <c:pt idx="7773">
                  <c:v>6.9418282548476457E-2</c:v>
                </c:pt>
                <c:pt idx="7774">
                  <c:v>6.8337950138504161E-2</c:v>
                </c:pt>
                <c:pt idx="7775">
                  <c:v>0.10156509695290859</c:v>
                </c:pt>
                <c:pt idx="7776">
                  <c:v>7.9487534626038775E-2</c:v>
                </c:pt>
                <c:pt idx="7777">
                  <c:v>0.10239612188365652</c:v>
                </c:pt>
                <c:pt idx="7778">
                  <c:v>9.9168975069252083E-2</c:v>
                </c:pt>
                <c:pt idx="7779">
                  <c:v>0.11339335180055402</c:v>
                </c:pt>
                <c:pt idx="7780">
                  <c:v>8.7520775623268696E-2</c:v>
                </c:pt>
                <c:pt idx="7781">
                  <c:v>9.0512465373961223E-2</c:v>
                </c:pt>
                <c:pt idx="7782">
                  <c:v>0.1077562326869806</c:v>
                </c:pt>
                <c:pt idx="7783">
                  <c:v>0.11675900277008311</c:v>
                </c:pt>
                <c:pt idx="7784">
                  <c:v>9.3324099722991688E-2</c:v>
                </c:pt>
                <c:pt idx="7785">
                  <c:v>0.12412742382271467</c:v>
                </c:pt>
                <c:pt idx="7786">
                  <c:v>8.0083102493074793E-2</c:v>
                </c:pt>
                <c:pt idx="7787">
                  <c:v>9.833795013850416E-2</c:v>
                </c:pt>
                <c:pt idx="7788">
                  <c:v>0.14076177285318558</c:v>
                </c:pt>
                <c:pt idx="7789">
                  <c:v>0.13203601108033242</c:v>
                </c:pt>
                <c:pt idx="7790">
                  <c:v>8.7867036011080327E-2</c:v>
                </c:pt>
                <c:pt idx="7791">
                  <c:v>0.14470914127423823</c:v>
                </c:pt>
                <c:pt idx="7792">
                  <c:v>9.4819944598337952E-2</c:v>
                </c:pt>
                <c:pt idx="7793">
                  <c:v>0.12623268698060941</c:v>
                </c:pt>
                <c:pt idx="7794">
                  <c:v>9.0277008310249304E-2</c:v>
                </c:pt>
                <c:pt idx="7795">
                  <c:v>0.13681440443213297</c:v>
                </c:pt>
                <c:pt idx="7796">
                  <c:v>0.11886426592797784</c:v>
                </c:pt>
                <c:pt idx="7797">
                  <c:v>8.9930747922437673E-2</c:v>
                </c:pt>
                <c:pt idx="7798">
                  <c:v>7.1232686980609417E-2</c:v>
                </c:pt>
                <c:pt idx="7799">
                  <c:v>0.11497229916897507</c:v>
                </c:pt>
                <c:pt idx="7800">
                  <c:v>0.1254016620498615</c:v>
                </c:pt>
                <c:pt idx="7801">
                  <c:v>0.10986149584487534</c:v>
                </c:pt>
                <c:pt idx="7802">
                  <c:v>0.10354570637119113</c:v>
                </c:pt>
                <c:pt idx="7803">
                  <c:v>8.2977839335180062E-2</c:v>
                </c:pt>
                <c:pt idx="7804">
                  <c:v>0.11883656509695291</c:v>
                </c:pt>
                <c:pt idx="7805">
                  <c:v>0.10397506925207756</c:v>
                </c:pt>
                <c:pt idx="7806">
                  <c:v>7.2313019390581712E-2</c:v>
                </c:pt>
                <c:pt idx="7807">
                  <c:v>9.7146814404432139E-2</c:v>
                </c:pt>
                <c:pt idx="7808">
                  <c:v>0.1078393351800554</c:v>
                </c:pt>
                <c:pt idx="7809">
                  <c:v>0.14554016620498614</c:v>
                </c:pt>
                <c:pt idx="7810">
                  <c:v>0.11750692520775623</c:v>
                </c:pt>
                <c:pt idx="7811">
                  <c:v>8.1412742382271475E-2</c:v>
                </c:pt>
                <c:pt idx="7812">
                  <c:v>0.10779778393351801</c:v>
                </c:pt>
                <c:pt idx="7813">
                  <c:v>0.10740997229916897</c:v>
                </c:pt>
                <c:pt idx="7814">
                  <c:v>8.2146814404432139E-2</c:v>
                </c:pt>
                <c:pt idx="7815">
                  <c:v>0.13598337950138503</c:v>
                </c:pt>
                <c:pt idx="7816">
                  <c:v>0.10074792243767312</c:v>
                </c:pt>
                <c:pt idx="7817">
                  <c:v>0.10157894736842105</c:v>
                </c:pt>
                <c:pt idx="7818">
                  <c:v>9.2437673130193909E-2</c:v>
                </c:pt>
                <c:pt idx="7819">
                  <c:v>9.8684210526315791E-2</c:v>
                </c:pt>
                <c:pt idx="7820">
                  <c:v>0.1166759002770083</c:v>
                </c:pt>
                <c:pt idx="7821">
                  <c:v>0.11867036011080333</c:v>
                </c:pt>
                <c:pt idx="7822">
                  <c:v>0.13893351800554016</c:v>
                </c:pt>
                <c:pt idx="7823">
                  <c:v>0.12002770083102493</c:v>
                </c:pt>
                <c:pt idx="7824">
                  <c:v>8.3739612188365647E-2</c:v>
                </c:pt>
                <c:pt idx="7825">
                  <c:v>7.259002770083102E-2</c:v>
                </c:pt>
                <c:pt idx="7826">
                  <c:v>0.12019390581717451</c:v>
                </c:pt>
                <c:pt idx="7827">
                  <c:v>0.10293628808864266</c:v>
                </c:pt>
                <c:pt idx="7828">
                  <c:v>0.10919667590027701</c:v>
                </c:pt>
                <c:pt idx="7829">
                  <c:v>0.10915512465373961</c:v>
                </c:pt>
                <c:pt idx="7830">
                  <c:v>0.1178393351800554</c:v>
                </c:pt>
                <c:pt idx="7831">
                  <c:v>0.10004155124653739</c:v>
                </c:pt>
                <c:pt idx="7832">
                  <c:v>8.3504155124653742E-2</c:v>
                </c:pt>
                <c:pt idx="7833">
                  <c:v>0.11632963988919667</c:v>
                </c:pt>
                <c:pt idx="7834">
                  <c:v>0.13976454293628809</c:v>
                </c:pt>
                <c:pt idx="7835">
                  <c:v>9.8504155124653742E-2</c:v>
                </c:pt>
                <c:pt idx="7836">
                  <c:v>0.12656509695290857</c:v>
                </c:pt>
                <c:pt idx="7837">
                  <c:v>7.3670360110803329E-2</c:v>
                </c:pt>
                <c:pt idx="7838">
                  <c:v>0.14849030470914126</c:v>
                </c:pt>
                <c:pt idx="7839">
                  <c:v>9.4764542936288082E-2</c:v>
                </c:pt>
                <c:pt idx="7840">
                  <c:v>9.1288088642659276E-2</c:v>
                </c:pt>
                <c:pt idx="7841">
                  <c:v>9.6177285318559555E-2</c:v>
                </c:pt>
                <c:pt idx="7842">
                  <c:v>0.10533240997229917</c:v>
                </c:pt>
                <c:pt idx="7843">
                  <c:v>0.10210526315789474</c:v>
                </c:pt>
                <c:pt idx="7844">
                  <c:v>0.10876731301939058</c:v>
                </c:pt>
                <c:pt idx="7845">
                  <c:v>0.14765927977839335</c:v>
                </c:pt>
                <c:pt idx="7846">
                  <c:v>0.12739612188365651</c:v>
                </c:pt>
                <c:pt idx="7847">
                  <c:v>8.4335180055401665E-2</c:v>
                </c:pt>
                <c:pt idx="7848">
                  <c:v>0.11102493074792244</c:v>
                </c:pt>
                <c:pt idx="7849">
                  <c:v>0.10490304709141274</c:v>
                </c:pt>
                <c:pt idx="7850">
                  <c:v>9.1634349030470907E-2</c:v>
                </c:pt>
                <c:pt idx="7851">
                  <c:v>9.0415512465373965E-2</c:v>
                </c:pt>
                <c:pt idx="7852">
                  <c:v>8.1454293628808863E-2</c:v>
                </c:pt>
                <c:pt idx="7853">
                  <c:v>8.6786703601108031E-2</c:v>
                </c:pt>
                <c:pt idx="7854">
                  <c:v>9.5637119113573407E-2</c:v>
                </c:pt>
                <c:pt idx="7855">
                  <c:v>8.6191135734072027E-2</c:v>
                </c:pt>
                <c:pt idx="7856">
                  <c:v>7.685595567867036E-2</c:v>
                </c:pt>
                <c:pt idx="7857">
                  <c:v>0.10074792243767312</c:v>
                </c:pt>
                <c:pt idx="7858">
                  <c:v>6.7562326869806096E-3</c:v>
                </c:pt>
                <c:pt idx="7859">
                  <c:v>7.8310249307479221E-3</c:v>
                </c:pt>
                <c:pt idx="7860">
                  <c:v>7.5207756232686983E-3</c:v>
                </c:pt>
                <c:pt idx="7861">
                  <c:v>6.3351800554016617E-3</c:v>
                </c:pt>
                <c:pt idx="7862">
                  <c:v>0</c:v>
                </c:pt>
                <c:pt idx="7863">
                  <c:v>9.4099722991689755E-2</c:v>
                </c:pt>
                <c:pt idx="7864">
                  <c:v>6.9238227146814407E-2</c:v>
                </c:pt>
                <c:pt idx="7865">
                  <c:v>8.8434903047091409E-2</c:v>
                </c:pt>
                <c:pt idx="7866">
                  <c:v>8.1315789473684216E-2</c:v>
                </c:pt>
                <c:pt idx="7867">
                  <c:v>8.6980609418282548E-2</c:v>
                </c:pt>
                <c:pt idx="7868">
                  <c:v>8.7922437673130197E-2</c:v>
                </c:pt>
                <c:pt idx="7869">
                  <c:v>7.2132963988919663E-2</c:v>
                </c:pt>
                <c:pt idx="7870">
                  <c:v>9.5124653739612194E-2</c:v>
                </c:pt>
                <c:pt idx="7871">
                  <c:v>8.2243767313019397E-2</c:v>
                </c:pt>
                <c:pt idx="7872">
                  <c:v>8.9445983379501381E-2</c:v>
                </c:pt>
                <c:pt idx="7873">
                  <c:v>9.6385041551246539E-2</c:v>
                </c:pt>
                <c:pt idx="7874">
                  <c:v>9.0692520775623273E-2</c:v>
                </c:pt>
                <c:pt idx="7875">
                  <c:v>8.3448753462603872E-2</c:v>
                </c:pt>
                <c:pt idx="7876">
                  <c:v>8.9155124653739606E-2</c:v>
                </c:pt>
                <c:pt idx="7877">
                  <c:v>7.3310249307479231E-2</c:v>
                </c:pt>
                <c:pt idx="7878">
                  <c:v>6.837950138504155E-2</c:v>
                </c:pt>
                <c:pt idx="7879">
                  <c:v>5.9141274238227147E-2</c:v>
                </c:pt>
                <c:pt idx="7880">
                  <c:v>6.9058171745152358E-2</c:v>
                </c:pt>
                <c:pt idx="7881">
                  <c:v>6.9626038781163441E-2</c:v>
                </c:pt>
                <c:pt idx="7882">
                  <c:v>6.6052631578947363E-2</c:v>
                </c:pt>
                <c:pt idx="7883">
                  <c:v>8.1371191135734072E-2</c:v>
                </c:pt>
                <c:pt idx="7884">
                  <c:v>6.0997229916897509E-2</c:v>
                </c:pt>
                <c:pt idx="7885">
                  <c:v>7.3448753462603877E-2</c:v>
                </c:pt>
                <c:pt idx="7886">
                  <c:v>8.2576177285318561E-2</c:v>
                </c:pt>
                <c:pt idx="7887">
                  <c:v>7.6398891966759003E-2</c:v>
                </c:pt>
                <c:pt idx="7888">
                  <c:v>8.1620498614958445E-2</c:v>
                </c:pt>
                <c:pt idx="7889">
                  <c:v>5.1288088642659282E-2</c:v>
                </c:pt>
                <c:pt idx="7890">
                  <c:v>4.9487534626038783E-2</c:v>
                </c:pt>
                <c:pt idx="7891">
                  <c:v>7.5844875346260388E-2</c:v>
                </c:pt>
                <c:pt idx="7892">
                  <c:v>6.9182825484764537E-2</c:v>
                </c:pt>
                <c:pt idx="7893">
                  <c:v>6.0775623268698058E-2</c:v>
                </c:pt>
                <c:pt idx="7894">
                  <c:v>6.6371191135734073E-2</c:v>
                </c:pt>
                <c:pt idx="7895">
                  <c:v>7.9653739612188371E-2</c:v>
                </c:pt>
                <c:pt idx="7896">
                  <c:v>6.7756232686980611E-2</c:v>
                </c:pt>
                <c:pt idx="7897">
                  <c:v>5.0069252077562326E-2</c:v>
                </c:pt>
                <c:pt idx="7898">
                  <c:v>8.4016620498614955E-2</c:v>
                </c:pt>
                <c:pt idx="7899">
                  <c:v>6.3614958448753464E-2</c:v>
                </c:pt>
                <c:pt idx="7900">
                  <c:v>6.9418282548476457E-2</c:v>
                </c:pt>
                <c:pt idx="7901">
                  <c:v>6.236842105263158E-2</c:v>
                </c:pt>
                <c:pt idx="7902">
                  <c:v>5.9764542936288086E-2</c:v>
                </c:pt>
                <c:pt idx="7903">
                  <c:v>8.7049861495844871E-2</c:v>
                </c:pt>
                <c:pt idx="7904">
                  <c:v>8.696675900277008E-2</c:v>
                </c:pt>
                <c:pt idx="7905">
                  <c:v>3.8337950138504155E-2</c:v>
                </c:pt>
                <c:pt idx="7906">
                  <c:v>8.6246537396121883E-2</c:v>
                </c:pt>
                <c:pt idx="7907">
                  <c:v>7.3157894736842102E-2</c:v>
                </c:pt>
                <c:pt idx="7908">
                  <c:v>7.3975069252077558E-2</c:v>
                </c:pt>
                <c:pt idx="7909">
                  <c:v>5.9944598337950142E-2</c:v>
                </c:pt>
                <c:pt idx="7910">
                  <c:v>3.9099722991689748E-2</c:v>
                </c:pt>
                <c:pt idx="7911">
                  <c:v>7.3296398891966763E-2</c:v>
                </c:pt>
                <c:pt idx="7912">
                  <c:v>7.9141274238227144E-2</c:v>
                </c:pt>
                <c:pt idx="7913">
                  <c:v>6.624653739612188E-2</c:v>
                </c:pt>
                <c:pt idx="7914">
                  <c:v>7.4778393351800559E-2</c:v>
                </c:pt>
                <c:pt idx="7915">
                  <c:v>7.8434903047091414E-2</c:v>
                </c:pt>
                <c:pt idx="7916">
                  <c:v>7.8850415512465369E-2</c:v>
                </c:pt>
                <c:pt idx="7917">
                  <c:v>8.6648199445983384E-2</c:v>
                </c:pt>
                <c:pt idx="7918">
                  <c:v>5.3919667590027698E-2</c:v>
                </c:pt>
                <c:pt idx="7919">
                  <c:v>8.217451523545706E-2</c:v>
                </c:pt>
                <c:pt idx="7920">
                  <c:v>7.7506925207756233E-2</c:v>
                </c:pt>
                <c:pt idx="7921">
                  <c:v>4.8808864265927975E-2</c:v>
                </c:pt>
                <c:pt idx="7922">
                  <c:v>8.746537396121884E-2</c:v>
                </c:pt>
                <c:pt idx="7923">
                  <c:v>6.9944598337950137E-2</c:v>
                </c:pt>
                <c:pt idx="7924">
                  <c:v>7.3365650969529086E-2</c:v>
                </c:pt>
                <c:pt idx="7925">
                  <c:v>9.1855955678670359E-2</c:v>
                </c:pt>
                <c:pt idx="7926">
                  <c:v>7.3559556786703603E-2</c:v>
                </c:pt>
                <c:pt idx="7927">
                  <c:v>0.12799168975069253</c:v>
                </c:pt>
                <c:pt idx="7928">
                  <c:v>0.11926592797783933</c:v>
                </c:pt>
                <c:pt idx="7929">
                  <c:v>0.10173130193905817</c:v>
                </c:pt>
                <c:pt idx="7930">
                  <c:v>0.11045706371191136</c:v>
                </c:pt>
                <c:pt idx="7931">
                  <c:v>0.11313019390581718</c:v>
                </c:pt>
                <c:pt idx="7932">
                  <c:v>0.13191135734072021</c:v>
                </c:pt>
                <c:pt idx="7933">
                  <c:v>0.10426592797783933</c:v>
                </c:pt>
                <c:pt idx="7934">
                  <c:v>0.12304709141274238</c:v>
                </c:pt>
                <c:pt idx="7935">
                  <c:v>0.13709141274238226</c:v>
                </c:pt>
                <c:pt idx="7936">
                  <c:v>0.12718836565096953</c:v>
                </c:pt>
                <c:pt idx="7937">
                  <c:v>0.10840720221606648</c:v>
                </c:pt>
                <c:pt idx="7938">
                  <c:v>0.11831024930747923</c:v>
                </c:pt>
                <c:pt idx="7939">
                  <c:v>0.12218836565096954</c:v>
                </c:pt>
                <c:pt idx="7940">
                  <c:v>9.3961218836565094E-2</c:v>
                </c:pt>
                <c:pt idx="7941">
                  <c:v>7.3531855955678668E-2</c:v>
                </c:pt>
                <c:pt idx="7942">
                  <c:v>0.11481994459833796</c:v>
                </c:pt>
                <c:pt idx="7943">
                  <c:v>9.8836565096952905E-2</c:v>
                </c:pt>
                <c:pt idx="7944">
                  <c:v>9.2617728531855958E-2</c:v>
                </c:pt>
                <c:pt idx="7945">
                  <c:v>8.6814404432132966E-2</c:v>
                </c:pt>
                <c:pt idx="7946">
                  <c:v>0.11083102493074792</c:v>
                </c:pt>
                <c:pt idx="7947">
                  <c:v>0.11166204986149585</c:v>
                </c:pt>
                <c:pt idx="7948">
                  <c:v>0.12707756232686981</c:v>
                </c:pt>
                <c:pt idx="7949">
                  <c:v>0.11155124653739612</c:v>
                </c:pt>
                <c:pt idx="7950">
                  <c:v>0.13614958448753461</c:v>
                </c:pt>
                <c:pt idx="7951">
                  <c:v>8.8947368421052636E-2</c:v>
                </c:pt>
                <c:pt idx="7952">
                  <c:v>9.1786703601108036E-2</c:v>
                </c:pt>
                <c:pt idx="7953">
                  <c:v>7.8518005540166205E-2</c:v>
                </c:pt>
                <c:pt idx="7954">
                  <c:v>8.3365650969529081E-2</c:v>
                </c:pt>
                <c:pt idx="7955">
                  <c:v>7.7922437673130188E-2</c:v>
                </c:pt>
                <c:pt idx="7956">
                  <c:v>0.1107202216066482</c:v>
                </c:pt>
                <c:pt idx="7957">
                  <c:v>9.0110803324099722E-2</c:v>
                </c:pt>
                <c:pt idx="7958">
                  <c:v>0.1202770083102493</c:v>
                </c:pt>
                <c:pt idx="7959">
                  <c:v>0.11290858725761772</c:v>
                </c:pt>
                <c:pt idx="7960">
                  <c:v>0.10698060941828255</c:v>
                </c:pt>
                <c:pt idx="7961">
                  <c:v>9.4432132963988918E-2</c:v>
                </c:pt>
                <c:pt idx="7962">
                  <c:v>6.7853185595567869E-2</c:v>
                </c:pt>
                <c:pt idx="7963">
                  <c:v>0.10614958448753463</c:v>
                </c:pt>
                <c:pt idx="7964">
                  <c:v>8.2063711911357334E-2</c:v>
                </c:pt>
                <c:pt idx="7965">
                  <c:v>7.7686980609418282E-2</c:v>
                </c:pt>
                <c:pt idx="7966">
                  <c:v>9.8975069252077566E-2</c:v>
                </c:pt>
                <c:pt idx="7967">
                  <c:v>8.92797783933518E-2</c:v>
                </c:pt>
                <c:pt idx="7968">
                  <c:v>0.12135734072022161</c:v>
                </c:pt>
                <c:pt idx="7969">
                  <c:v>0.10148199445983379</c:v>
                </c:pt>
                <c:pt idx="7970">
                  <c:v>0.13531855955678671</c:v>
                </c:pt>
                <c:pt idx="7971">
                  <c:v>0.10365650969529086</c:v>
                </c:pt>
                <c:pt idx="7972">
                  <c:v>9.8005540166204982E-2</c:v>
                </c:pt>
                <c:pt idx="7973">
                  <c:v>0.10554016620498614</c:v>
                </c:pt>
                <c:pt idx="7974">
                  <c:v>0.11235457063711911</c:v>
                </c:pt>
                <c:pt idx="7975">
                  <c:v>0.11318559556786703</c:v>
                </c:pt>
                <c:pt idx="7976">
                  <c:v>0.11944598337950138</c:v>
                </c:pt>
                <c:pt idx="7977">
                  <c:v>0.12624653739612188</c:v>
                </c:pt>
                <c:pt idx="7978">
                  <c:v>8.293628808864266E-2</c:v>
                </c:pt>
                <c:pt idx="7979">
                  <c:v>0.10065096952908588</c:v>
                </c:pt>
                <c:pt idx="7980">
                  <c:v>9.3822714681440447E-2</c:v>
                </c:pt>
                <c:pt idx="7981">
                  <c:v>7.2451523545706373E-2</c:v>
                </c:pt>
                <c:pt idx="7982">
                  <c:v>9.646814404432133E-2</c:v>
                </c:pt>
                <c:pt idx="7983">
                  <c:v>6.6772853185595574E-2</c:v>
                </c:pt>
                <c:pt idx="7984">
                  <c:v>9.7299168975069253E-2</c:v>
                </c:pt>
                <c:pt idx="7985">
                  <c:v>8.6468144044321335E-2</c:v>
                </c:pt>
                <c:pt idx="7986">
                  <c:v>0.10390581717451523</c:v>
                </c:pt>
                <c:pt idx="7987">
                  <c:v>9.5263157894736841E-2</c:v>
                </c:pt>
                <c:pt idx="7988">
                  <c:v>9.6246537396121878E-2</c:v>
                </c:pt>
                <c:pt idx="7989">
                  <c:v>8.941828254847646E-2</c:v>
                </c:pt>
                <c:pt idx="7990">
                  <c:v>8.4196675900277004E-2</c:v>
                </c:pt>
                <c:pt idx="7991">
                  <c:v>8.2409972299168979E-2</c:v>
                </c:pt>
                <c:pt idx="7992">
                  <c:v>9.7077562326869801E-2</c:v>
                </c:pt>
                <c:pt idx="7993">
                  <c:v>0.10398891966759002</c:v>
                </c:pt>
                <c:pt idx="7994">
                  <c:v>0.1031578947368421</c:v>
                </c:pt>
                <c:pt idx="7995">
                  <c:v>9.3698060941828254E-2</c:v>
                </c:pt>
                <c:pt idx="7996">
                  <c:v>0.10439058171745152</c:v>
                </c:pt>
                <c:pt idx="7997">
                  <c:v>8.0429362880886424E-2</c:v>
                </c:pt>
                <c:pt idx="7998">
                  <c:v>8.5512465373961219E-2</c:v>
                </c:pt>
                <c:pt idx="7999">
                  <c:v>0.1157202216066482</c:v>
                </c:pt>
                <c:pt idx="8000">
                  <c:v>9.2922437673130187E-2</c:v>
                </c:pt>
                <c:pt idx="8001">
                  <c:v>9.6772853185595573E-2</c:v>
                </c:pt>
                <c:pt idx="8002">
                  <c:v>0.10135734072022161</c:v>
                </c:pt>
                <c:pt idx="8003">
                  <c:v>0.10872576177285319</c:v>
                </c:pt>
                <c:pt idx="8004">
                  <c:v>8.0664819944598343E-2</c:v>
                </c:pt>
                <c:pt idx="8005">
                  <c:v>0.12502770083102493</c:v>
                </c:pt>
                <c:pt idx="8006">
                  <c:v>0.12880886426592797</c:v>
                </c:pt>
                <c:pt idx="8007">
                  <c:v>0.11765927977839336</c:v>
                </c:pt>
                <c:pt idx="8008">
                  <c:v>8.6343490304709142E-2</c:v>
                </c:pt>
                <c:pt idx="8009">
                  <c:v>0.12419667590027701</c:v>
                </c:pt>
                <c:pt idx="8010">
                  <c:v>8.6038781163434899E-2</c:v>
                </c:pt>
                <c:pt idx="8011">
                  <c:v>0.14214681440443214</c:v>
                </c:pt>
                <c:pt idx="8012">
                  <c:v>0.10052631578947369</c:v>
                </c:pt>
                <c:pt idx="8013">
                  <c:v>8.1260387811634346E-2</c:v>
                </c:pt>
                <c:pt idx="8014">
                  <c:v>8.6689750692520773E-2</c:v>
                </c:pt>
                <c:pt idx="8015">
                  <c:v>0.10177285318559556</c:v>
                </c:pt>
                <c:pt idx="8016">
                  <c:v>0.10854570637119114</c:v>
                </c:pt>
                <c:pt idx="8017">
                  <c:v>0.11554016620498615</c:v>
                </c:pt>
                <c:pt idx="8018">
                  <c:v>7.059556786703601E-2</c:v>
                </c:pt>
                <c:pt idx="8019">
                  <c:v>9.6897506925207752E-2</c:v>
                </c:pt>
                <c:pt idx="8020">
                  <c:v>0.11637119113573408</c:v>
                </c:pt>
                <c:pt idx="8021">
                  <c:v>8.6869806094182822E-2</c:v>
                </c:pt>
                <c:pt idx="8022">
                  <c:v>0.12088642659279779</c:v>
                </c:pt>
                <c:pt idx="8023">
                  <c:v>0.11958448753462604</c:v>
                </c:pt>
                <c:pt idx="8024">
                  <c:v>9.1689750692520777E-2</c:v>
                </c:pt>
                <c:pt idx="8025">
                  <c:v>0.10325484764542936</c:v>
                </c:pt>
                <c:pt idx="8026">
                  <c:v>0.1322437673130194</c:v>
                </c:pt>
                <c:pt idx="8027">
                  <c:v>0.13307479224376731</c:v>
                </c:pt>
                <c:pt idx="8028">
                  <c:v>7.6204986149584486E-2</c:v>
                </c:pt>
                <c:pt idx="8029">
                  <c:v>9.6537396121883653E-2</c:v>
                </c:pt>
                <c:pt idx="8030">
                  <c:v>0.12797783933518006</c:v>
                </c:pt>
                <c:pt idx="8031">
                  <c:v>0.10218836565096953</c:v>
                </c:pt>
                <c:pt idx="8032">
                  <c:v>0.10164819944598338</c:v>
                </c:pt>
                <c:pt idx="8033">
                  <c:v>0.10551246537396122</c:v>
                </c:pt>
                <c:pt idx="8034">
                  <c:v>0.11049861495844876</c:v>
                </c:pt>
                <c:pt idx="8035">
                  <c:v>0.11429362880886426</c:v>
                </c:pt>
                <c:pt idx="8036">
                  <c:v>0.11042936288088642</c:v>
                </c:pt>
                <c:pt idx="8037">
                  <c:v>0.1413157894736842</c:v>
                </c:pt>
                <c:pt idx="8038">
                  <c:v>9.6066481994459829E-2</c:v>
                </c:pt>
                <c:pt idx="8039">
                  <c:v>9.678670360110804E-2</c:v>
                </c:pt>
                <c:pt idx="8040">
                  <c:v>8.5747922437673124E-2</c:v>
                </c:pt>
                <c:pt idx="8041">
                  <c:v>7.5124653739612191E-2</c:v>
                </c:pt>
                <c:pt idx="8042">
                  <c:v>9.7908587257617724E-2</c:v>
                </c:pt>
                <c:pt idx="8043">
                  <c:v>6.9515235457063715E-2</c:v>
                </c:pt>
                <c:pt idx="8044">
                  <c:v>0.10663434903047092</c:v>
                </c:pt>
                <c:pt idx="8045">
                  <c:v>9.4279778393351804E-2</c:v>
                </c:pt>
                <c:pt idx="8046">
                  <c:v>9.9265927977839341E-2</c:v>
                </c:pt>
                <c:pt idx="8047">
                  <c:v>0.10313019390581718</c:v>
                </c:pt>
                <c:pt idx="8048">
                  <c:v>0.1024376731301939</c:v>
                </c:pt>
                <c:pt idx="8049">
                  <c:v>9.5609418282548472E-2</c:v>
                </c:pt>
                <c:pt idx="8050">
                  <c:v>0.11620498614958449</c:v>
                </c:pt>
                <c:pt idx="8051">
                  <c:v>8.1786703601108027E-2</c:v>
                </c:pt>
                <c:pt idx="8052">
                  <c:v>8.8227146814404439E-2</c:v>
                </c:pt>
                <c:pt idx="8053">
                  <c:v>0.11731301939058172</c:v>
                </c:pt>
                <c:pt idx="8054">
                  <c:v>0.12513850415512465</c:v>
                </c:pt>
                <c:pt idx="8055">
                  <c:v>0.11763157894736842</c:v>
                </c:pt>
                <c:pt idx="8056">
                  <c:v>0.11101108033240997</c:v>
                </c:pt>
                <c:pt idx="8057">
                  <c:v>0.12596952908587258</c:v>
                </c:pt>
                <c:pt idx="8058">
                  <c:v>0.12238227146814404</c:v>
                </c:pt>
                <c:pt idx="8059">
                  <c:v>8.7396121883656516E-2</c:v>
                </c:pt>
                <c:pt idx="8060">
                  <c:v>0.10516620498614958</c:v>
                </c:pt>
                <c:pt idx="8061">
                  <c:v>9.304709141274238E-2</c:v>
                </c:pt>
                <c:pt idx="8062">
                  <c:v>7.1952908587257614E-2</c:v>
                </c:pt>
                <c:pt idx="8063">
                  <c:v>0.10966759002770084</c:v>
                </c:pt>
                <c:pt idx="8064">
                  <c:v>0.1164819944598338</c:v>
                </c:pt>
                <c:pt idx="8065">
                  <c:v>9.7977839335180061E-2</c:v>
                </c:pt>
                <c:pt idx="8066">
                  <c:v>0.14660664819944599</c:v>
                </c:pt>
                <c:pt idx="8067">
                  <c:v>7.0872576177285318E-2</c:v>
                </c:pt>
                <c:pt idx="8068">
                  <c:v>8.825484764542936E-2</c:v>
                </c:pt>
                <c:pt idx="8069">
                  <c:v>8.7105263157894741E-2</c:v>
                </c:pt>
                <c:pt idx="8070">
                  <c:v>0.12947368421052632</c:v>
                </c:pt>
                <c:pt idx="8071">
                  <c:v>0.12149584487534626</c:v>
                </c:pt>
                <c:pt idx="8072">
                  <c:v>0.10630193905817174</c:v>
                </c:pt>
                <c:pt idx="8073">
                  <c:v>0.14577562326869806</c:v>
                </c:pt>
                <c:pt idx="8074">
                  <c:v>0.11185595567867036</c:v>
                </c:pt>
                <c:pt idx="8075">
                  <c:v>7.6481994459833794E-2</c:v>
                </c:pt>
                <c:pt idx="8076">
                  <c:v>0.13670360110803323</c:v>
                </c:pt>
                <c:pt idx="8077">
                  <c:v>7.7562326869806089E-2</c:v>
                </c:pt>
                <c:pt idx="8078">
                  <c:v>9.8144044321329643E-2</c:v>
                </c:pt>
                <c:pt idx="8079">
                  <c:v>0.10799168975069252</c:v>
                </c:pt>
                <c:pt idx="8080">
                  <c:v>0.10300554016620499</c:v>
                </c:pt>
                <c:pt idx="8081">
                  <c:v>9.8808864265927984E-2</c:v>
                </c:pt>
                <c:pt idx="8082">
                  <c:v>0.118601108033241</c:v>
                </c:pt>
                <c:pt idx="8083">
                  <c:v>8.261772853185595E-2</c:v>
                </c:pt>
                <c:pt idx="8084">
                  <c:v>9.8130193905817176E-2</c:v>
                </c:pt>
                <c:pt idx="8085">
                  <c:v>0.13753462603878117</c:v>
                </c:pt>
                <c:pt idx="8086">
                  <c:v>0.13030470914127423</c:v>
                </c:pt>
                <c:pt idx="8087">
                  <c:v>9.7894736842105257E-2</c:v>
                </c:pt>
                <c:pt idx="8088">
                  <c:v>0.10326869806094183</c:v>
                </c:pt>
                <c:pt idx="8089">
                  <c:v>8.8601108033240991E-2</c:v>
                </c:pt>
                <c:pt idx="8090">
                  <c:v>0.10686980609418283</c:v>
                </c:pt>
                <c:pt idx="8091">
                  <c:v>8.2022160664819946E-2</c:v>
                </c:pt>
                <c:pt idx="8092">
                  <c:v>0.10409972299168975</c:v>
                </c:pt>
                <c:pt idx="8093">
                  <c:v>0.11234072022160665</c:v>
                </c:pt>
                <c:pt idx="8094">
                  <c:v>8.6869806094182822E-2</c:v>
                </c:pt>
                <c:pt idx="8095">
                  <c:v>0</c:v>
                </c:pt>
                <c:pt idx="8096">
                  <c:v>0</c:v>
                </c:pt>
                <c:pt idx="8097">
                  <c:v>0</c:v>
                </c:pt>
                <c:pt idx="8098">
                  <c:v>0</c:v>
                </c:pt>
                <c:pt idx="8099">
                  <c:v>0</c:v>
                </c:pt>
                <c:pt idx="8100">
                  <c:v>0</c:v>
                </c:pt>
                <c:pt idx="8101">
                  <c:v>0</c:v>
                </c:pt>
                <c:pt idx="8102">
                  <c:v>0</c:v>
                </c:pt>
                <c:pt idx="8103">
                  <c:v>0</c:v>
                </c:pt>
                <c:pt idx="8104">
                  <c:v>0.22714681440443213</c:v>
                </c:pt>
                <c:pt idx="8105">
                  <c:v>0.29002770083102491</c:v>
                </c:pt>
                <c:pt idx="8106">
                  <c:v>0.29376731301939057</c:v>
                </c:pt>
                <c:pt idx="8107">
                  <c:v>0.23005540166204985</c:v>
                </c:pt>
                <c:pt idx="8108">
                  <c:v>0.30138504155124651</c:v>
                </c:pt>
                <c:pt idx="8109">
                  <c:v>0.23531855955678671</c:v>
                </c:pt>
                <c:pt idx="8110">
                  <c:v>0.16149584487534627</c:v>
                </c:pt>
                <c:pt idx="8111">
                  <c:v>0.1272853185595568</c:v>
                </c:pt>
                <c:pt idx="8112">
                  <c:v>0.15020775623268698</c:v>
                </c:pt>
                <c:pt idx="8113">
                  <c:v>0.18538781163434903</c:v>
                </c:pt>
                <c:pt idx="8114">
                  <c:v>0.11502770083102493</c:v>
                </c:pt>
                <c:pt idx="8115">
                  <c:v>0.11620498614958449</c:v>
                </c:pt>
                <c:pt idx="8116">
                  <c:v>0.15415512465373962</c:v>
                </c:pt>
                <c:pt idx="8117">
                  <c:v>0.1907202216066482</c:v>
                </c:pt>
                <c:pt idx="8118">
                  <c:v>0.15844875346260387</c:v>
                </c:pt>
                <c:pt idx="8119">
                  <c:v>0.12465373961218837</c:v>
                </c:pt>
                <c:pt idx="8120">
                  <c:v>0.19556786703601109</c:v>
                </c:pt>
                <c:pt idx="8121">
                  <c:v>1.0997229916897507E-3</c:v>
                </c:pt>
                <c:pt idx="8122">
                  <c:v>1.3518005540166206E-3</c:v>
                </c:pt>
                <c:pt idx="8123">
                  <c:v>2.2603878116343491E-3</c:v>
                </c:pt>
                <c:pt idx="8124">
                  <c:v>2.5872576177285319E-3</c:v>
                </c:pt>
                <c:pt idx="8125">
                  <c:v>5.4058171745152352E-2</c:v>
                </c:pt>
                <c:pt idx="8126">
                  <c:v>6.7908587257617725E-2</c:v>
                </c:pt>
                <c:pt idx="8127">
                  <c:v>5.6662049861495846E-2</c:v>
                </c:pt>
                <c:pt idx="8128">
                  <c:v>7.2396121883656503E-2</c:v>
                </c:pt>
                <c:pt idx="8129">
                  <c:v>8.2409972299168979E-2</c:v>
                </c:pt>
                <c:pt idx="8130">
                  <c:v>7.3130193905817181E-2</c:v>
                </c:pt>
                <c:pt idx="8131">
                  <c:v>6.1703601108033239E-2</c:v>
                </c:pt>
                <c:pt idx="8132">
                  <c:v>7.8601108033240996E-2</c:v>
                </c:pt>
                <c:pt idx="8133">
                  <c:v>7.5927977839335178E-2</c:v>
                </c:pt>
                <c:pt idx="8134">
                  <c:v>6.7105263157894737E-2</c:v>
                </c:pt>
                <c:pt idx="8135">
                  <c:v>7.6135734072022163E-2</c:v>
                </c:pt>
                <c:pt idx="8136">
                  <c:v>5.8656509695290862E-2</c:v>
                </c:pt>
                <c:pt idx="8137">
                  <c:v>6.793628808864266E-2</c:v>
                </c:pt>
                <c:pt idx="8138">
                  <c:v>7.3614958448753459E-2</c:v>
                </c:pt>
                <c:pt idx="8139">
                  <c:v>5.8656509695290862E-2</c:v>
                </c:pt>
                <c:pt idx="8140">
                  <c:v>6.793628808864266E-2</c:v>
                </c:pt>
                <c:pt idx="8141">
                  <c:v>6.793628808864266E-2</c:v>
                </c:pt>
                <c:pt idx="8142">
                  <c:v>8.7326869806094179E-2</c:v>
                </c:pt>
                <c:pt idx="8143">
                  <c:v>5.304709141274238E-2</c:v>
                </c:pt>
                <c:pt idx="8144">
                  <c:v>8.7326869806094179E-2</c:v>
                </c:pt>
                <c:pt idx="8145">
                  <c:v>7.3614958448753459E-2</c:v>
                </c:pt>
                <c:pt idx="8146">
                  <c:v>5.304709141274238E-2</c:v>
                </c:pt>
                <c:pt idx="8147">
                  <c:v>6.793628808864266E-2</c:v>
                </c:pt>
                <c:pt idx="8148">
                  <c:v>5.8933518005540163E-2</c:v>
                </c:pt>
                <c:pt idx="8149">
                  <c:v>7.4584487534626043E-2</c:v>
                </c:pt>
                <c:pt idx="8150">
                  <c:v>7.0221606648199444E-2</c:v>
                </c:pt>
                <c:pt idx="8151">
                  <c:v>7.0221606648199444E-2</c:v>
                </c:pt>
                <c:pt idx="8152">
                  <c:v>5.4709141274238225E-2</c:v>
                </c:pt>
                <c:pt idx="8153">
                  <c:v>5.9279778393351801E-2</c:v>
                </c:pt>
                <c:pt idx="8154">
                  <c:v>8.8850415512465378E-2</c:v>
                </c:pt>
                <c:pt idx="8155">
                  <c:v>7.4584487534626043E-2</c:v>
                </c:pt>
                <c:pt idx="8156">
                  <c:v>6.0180055401662047E-2</c:v>
                </c:pt>
                <c:pt idx="8157">
                  <c:v>5.9279778393351801E-2</c:v>
                </c:pt>
                <c:pt idx="8158">
                  <c:v>5.4709141274238225E-2</c:v>
                </c:pt>
                <c:pt idx="8159">
                  <c:v>6.0180055401662047E-2</c:v>
                </c:pt>
                <c:pt idx="8160">
                  <c:v>5.4293628808864264E-2</c:v>
                </c:pt>
                <c:pt idx="8161">
                  <c:v>6.9667590027700829E-2</c:v>
                </c:pt>
                <c:pt idx="8162">
                  <c:v>5.9279778393351801E-2</c:v>
                </c:pt>
                <c:pt idx="8163">
                  <c:v>6.8144044321329644E-2</c:v>
                </c:pt>
                <c:pt idx="8164">
                  <c:v>5.9279778393351801E-2</c:v>
                </c:pt>
                <c:pt idx="8165">
                  <c:v>5.8518005540166208E-2</c:v>
                </c:pt>
                <c:pt idx="8166">
                  <c:v>5.4293628808864264E-2</c:v>
                </c:pt>
                <c:pt idx="8167">
                  <c:v>5.526315789473684E-2</c:v>
                </c:pt>
                <c:pt idx="8168">
                  <c:v>8.9612188365650963E-2</c:v>
                </c:pt>
                <c:pt idx="8169">
                  <c:v>6.8144044321329644E-2</c:v>
                </c:pt>
                <c:pt idx="8170">
                  <c:v>5.526315789473684E-2</c:v>
                </c:pt>
                <c:pt idx="8171">
                  <c:v>6.9667590027700829E-2</c:v>
                </c:pt>
                <c:pt idx="8172">
                  <c:v>3.7382271468144046E-2</c:v>
                </c:pt>
                <c:pt idx="8173">
                  <c:v>5.524930747922438E-2</c:v>
                </c:pt>
                <c:pt idx="8174">
                  <c:v>3.9044321329639892E-2</c:v>
                </c:pt>
                <c:pt idx="8175">
                  <c:v>4.6634349030470916E-2</c:v>
                </c:pt>
                <c:pt idx="8176">
                  <c:v>5.3587257617728534E-2</c:v>
                </c:pt>
                <c:pt idx="8177">
                  <c:v>3.5581717451523547E-2</c:v>
                </c:pt>
                <c:pt idx="8178">
                  <c:v>4.497229916897507E-2</c:v>
                </c:pt>
                <c:pt idx="8179">
                  <c:v>4.3891966759002768E-2</c:v>
                </c:pt>
                <c:pt idx="8180">
                  <c:v>4.2229916897506922E-2</c:v>
                </c:pt>
                <c:pt idx="8181">
                  <c:v>4.8975069252077563E-2</c:v>
                </c:pt>
                <c:pt idx="8182">
                  <c:v>5.1371191135734073E-2</c:v>
                </c:pt>
                <c:pt idx="8183">
                  <c:v>3.3919667590027701E-2</c:v>
                </c:pt>
                <c:pt idx="8184">
                  <c:v>5.0540166204986151E-2</c:v>
                </c:pt>
                <c:pt idx="8185">
                  <c:v>4.9709141274238228E-2</c:v>
                </c:pt>
                <c:pt idx="8186">
                  <c:v>4.0041551246537396E-2</c:v>
                </c:pt>
                <c:pt idx="8187">
                  <c:v>3.8379501385041551E-2</c:v>
                </c:pt>
                <c:pt idx="8188">
                  <c:v>3.9210526315789473E-2</c:v>
                </c:pt>
                <c:pt idx="8189">
                  <c:v>5.0124653739612189E-2</c:v>
                </c:pt>
                <c:pt idx="8190">
                  <c:v>4.4722991689750691E-2</c:v>
                </c:pt>
                <c:pt idx="8191">
                  <c:v>3.7659279778393354E-2</c:v>
                </c:pt>
                <c:pt idx="8192">
                  <c:v>5.0817174515235458E-2</c:v>
                </c:pt>
                <c:pt idx="8193">
                  <c:v>4.0872576177285319E-2</c:v>
                </c:pt>
                <c:pt idx="8194">
                  <c:v>4.9252077562326871E-2</c:v>
                </c:pt>
                <c:pt idx="8195">
                  <c:v>5.0124653739612189E-2</c:v>
                </c:pt>
                <c:pt idx="8196">
                  <c:v>5.4002770083102496E-2</c:v>
                </c:pt>
                <c:pt idx="8197">
                  <c:v>3.4196675900277008E-2</c:v>
                </c:pt>
                <c:pt idx="8198">
                  <c:v>4.3060941828254845E-2</c:v>
                </c:pt>
                <c:pt idx="8199">
                  <c:v>3.5858725761772854E-2</c:v>
                </c:pt>
                <c:pt idx="8200">
                  <c:v>3.9321329639889199E-2</c:v>
                </c:pt>
                <c:pt idx="8201">
                  <c:v>5.4002770083102496E-2</c:v>
                </c:pt>
                <c:pt idx="8202">
                  <c:v>4.4792243767313021E-2</c:v>
                </c:pt>
                <c:pt idx="8203">
                  <c:v>5.3227146814404429E-2</c:v>
                </c:pt>
                <c:pt idx="8204">
                  <c:v>4.3157894736842103E-2</c:v>
                </c:pt>
                <c:pt idx="8205">
                  <c:v>4.7008310249307482E-2</c:v>
                </c:pt>
                <c:pt idx="8206">
                  <c:v>3.9875346260387814E-2</c:v>
                </c:pt>
                <c:pt idx="8207">
                  <c:v>5.1011080332409975E-2</c:v>
                </c:pt>
                <c:pt idx="8208">
                  <c:v>4.9085872576177282E-2</c:v>
                </c:pt>
                <c:pt idx="8209">
                  <c:v>4.301939058171745E-2</c:v>
                </c:pt>
                <c:pt idx="8210">
                  <c:v>4.9085872576177282E-2</c:v>
                </c:pt>
                <c:pt idx="8211">
                  <c:v>3.6412742382271469E-2</c:v>
                </c:pt>
                <c:pt idx="8212">
                  <c:v>4.0271468144044323E-2</c:v>
                </c:pt>
                <c:pt idx="8213">
                  <c:v>3.3171745152354569E-2</c:v>
                </c:pt>
                <c:pt idx="8214">
                  <c:v>5.2058171745152357E-2</c:v>
                </c:pt>
                <c:pt idx="8215">
                  <c:v>4.1808864265927975E-2</c:v>
                </c:pt>
                <c:pt idx="8216">
                  <c:v>3.8662049861495844E-2</c:v>
                </c:pt>
                <c:pt idx="8217">
                  <c:v>6.2304709141274235E-2</c:v>
                </c:pt>
                <c:pt idx="8218">
                  <c:v>3.626869806094183E-2</c:v>
                </c:pt>
                <c:pt idx="8219">
                  <c:v>3.7174515235457062E-2</c:v>
                </c:pt>
                <c:pt idx="8220">
                  <c:v>4.8961218836565096E-2</c:v>
                </c:pt>
                <c:pt idx="8221">
                  <c:v>3.5373961218836562E-2</c:v>
                </c:pt>
                <c:pt idx="8222">
                  <c:v>4.0360110803324099E-2</c:v>
                </c:pt>
                <c:pt idx="8223">
                  <c:v>6.2797783933518009E-2</c:v>
                </c:pt>
                <c:pt idx="8224">
                  <c:v>5.5318559556786703E-2</c:v>
                </c:pt>
                <c:pt idx="8225">
                  <c:v>3.9529085872576177E-2</c:v>
                </c:pt>
                <c:pt idx="8226">
                  <c:v>3.9390581717451523E-2</c:v>
                </c:pt>
                <c:pt idx="8227">
                  <c:v>5.0747922437673128E-2</c:v>
                </c:pt>
                <c:pt idx="8228">
                  <c:v>4.3407202216066483E-2</c:v>
                </c:pt>
                <c:pt idx="8229">
                  <c:v>4.5069252077562329E-2</c:v>
                </c:pt>
                <c:pt idx="8230">
                  <c:v>0.10110803324099724</c:v>
                </c:pt>
                <c:pt idx="8231">
                  <c:v>6.1772853185595569E-2</c:v>
                </c:pt>
                <c:pt idx="8232">
                  <c:v>6.8421052631578952E-2</c:v>
                </c:pt>
                <c:pt idx="8233">
                  <c:v>9.6121883656509699E-2</c:v>
                </c:pt>
                <c:pt idx="8234">
                  <c:v>0.10997229916897507</c:v>
                </c:pt>
                <c:pt idx="8235">
                  <c:v>8.2271468144044319E-2</c:v>
                </c:pt>
                <c:pt idx="8236">
                  <c:v>8.7257617728531855E-2</c:v>
                </c:pt>
                <c:pt idx="8237">
                  <c:v>6.6759002770083106E-2</c:v>
                </c:pt>
                <c:pt idx="8238">
                  <c:v>0.10498614958448753</c:v>
                </c:pt>
                <c:pt idx="8239">
                  <c:v>7.3407202216066489E-2</c:v>
                </c:pt>
                <c:pt idx="8240">
                  <c:v>0.10055401662049862</c:v>
                </c:pt>
                <c:pt idx="8241">
                  <c:v>7.2576177285318566E-2</c:v>
                </c:pt>
                <c:pt idx="8242">
                  <c:v>8.8365650969529086E-2</c:v>
                </c:pt>
                <c:pt idx="8243">
                  <c:v>7.396121883656509E-2</c:v>
                </c:pt>
                <c:pt idx="8244">
                  <c:v>0.10554016620498614</c:v>
                </c:pt>
                <c:pt idx="8245">
                  <c:v>8.559556786703601E-2</c:v>
                </c:pt>
                <c:pt idx="8246">
                  <c:v>6.398891966759003E-2</c:v>
                </c:pt>
                <c:pt idx="8247">
                  <c:v>0.11440443213296399</c:v>
                </c:pt>
                <c:pt idx="8248">
                  <c:v>8.3379501385041549E-2</c:v>
                </c:pt>
                <c:pt idx="8249">
                  <c:v>6.7590027700831029E-2</c:v>
                </c:pt>
                <c:pt idx="8250">
                  <c:v>0.10941828254847645</c:v>
                </c:pt>
                <c:pt idx="8251">
                  <c:v>8.0609418282548473E-2</c:v>
                </c:pt>
                <c:pt idx="8252">
                  <c:v>7.8947368421052627E-2</c:v>
                </c:pt>
                <c:pt idx="8253">
                  <c:v>0.10498614958448753</c:v>
                </c:pt>
                <c:pt idx="8254">
                  <c:v>0.10997229916897507</c:v>
                </c:pt>
                <c:pt idx="8255">
                  <c:v>7.3407202216066489E-2</c:v>
                </c:pt>
                <c:pt idx="8256">
                  <c:v>7.4764542936288092E-2</c:v>
                </c:pt>
                <c:pt idx="8257">
                  <c:v>8.6149584487534625E-2</c:v>
                </c:pt>
                <c:pt idx="8258">
                  <c:v>0.10637119113573407</c:v>
                </c:pt>
                <c:pt idx="8259">
                  <c:v>8.1717451523545703E-2</c:v>
                </c:pt>
                <c:pt idx="8260">
                  <c:v>0.10138504155124654</c:v>
                </c:pt>
                <c:pt idx="8261">
                  <c:v>0.12105263157894737</c:v>
                </c:pt>
                <c:pt idx="8262">
                  <c:v>0.11606648199445983</c:v>
                </c:pt>
                <c:pt idx="8263">
                  <c:v>7.9750692520775629E-2</c:v>
                </c:pt>
                <c:pt idx="8264">
                  <c:v>6.4819944598337953E-2</c:v>
                </c:pt>
                <c:pt idx="8265">
                  <c:v>9.1135734072022162E-2</c:v>
                </c:pt>
                <c:pt idx="8266">
                  <c:v>6.8421052631578952E-2</c:v>
                </c:pt>
                <c:pt idx="8267">
                  <c:v>8.670360110803324E-2</c:v>
                </c:pt>
                <c:pt idx="8268">
                  <c:v>4.1274238227146813E-2</c:v>
                </c:pt>
                <c:pt idx="8269">
                  <c:v>5.1246537396121887E-2</c:v>
                </c:pt>
                <c:pt idx="8270">
                  <c:v>4.5429362880886427E-2</c:v>
                </c:pt>
                <c:pt idx="8271">
                  <c:v>3.5734072022160668E-2</c:v>
                </c:pt>
                <c:pt idx="8272">
                  <c:v>3.6537396121883656E-2</c:v>
                </c:pt>
                <c:pt idx="8273">
                  <c:v>4.2077562326869808E-2</c:v>
                </c:pt>
                <c:pt idx="8274">
                  <c:v>5.2049861495844875E-2</c:v>
                </c:pt>
                <c:pt idx="8275">
                  <c:v>4.6232686980609415E-2</c:v>
                </c:pt>
                <c:pt idx="8276">
                  <c:v>4.2659279778393351E-2</c:v>
                </c:pt>
                <c:pt idx="8277">
                  <c:v>3.8504155124653737E-2</c:v>
                </c:pt>
                <c:pt idx="8278">
                  <c:v>5.3462603878116341E-2</c:v>
                </c:pt>
                <c:pt idx="8279">
                  <c:v>4.8199445983379503E-2</c:v>
                </c:pt>
                <c:pt idx="8280">
                  <c:v>3.6274238227146816E-2</c:v>
                </c:pt>
                <c:pt idx="8281">
                  <c:v>3.2077562326869806E-2</c:v>
                </c:pt>
                <c:pt idx="8282">
                  <c:v>4.0263157894736841E-2</c:v>
                </c:pt>
                <c:pt idx="8283">
                  <c:v>3.5138504155124657E-2</c:v>
                </c:pt>
                <c:pt idx="8284">
                  <c:v>2.9529085872576178E-2</c:v>
                </c:pt>
                <c:pt idx="8285">
                  <c:v>3.9293628808864264E-2</c:v>
                </c:pt>
                <c:pt idx="8286">
                  <c:v>3.9681440443213298E-2</c:v>
                </c:pt>
                <c:pt idx="8287">
                  <c:v>3.0470914127423823E-2</c:v>
                </c:pt>
                <c:pt idx="8288">
                  <c:v>3.3518005540166207E-2</c:v>
                </c:pt>
                <c:pt idx="8289">
                  <c:v>3.8573407202216067E-2</c:v>
                </c:pt>
                <c:pt idx="8290">
                  <c:v>3.5526315789473684E-2</c:v>
                </c:pt>
                <c:pt idx="8291">
                  <c:v>4.2728531855955681E-2</c:v>
                </c:pt>
                <c:pt idx="8292">
                  <c:v>3.0180055401662048E-2</c:v>
                </c:pt>
                <c:pt idx="8293">
                  <c:v>3.8767313019390584E-2</c:v>
                </c:pt>
                <c:pt idx="8294">
                  <c:v>3.8490304709141276E-2</c:v>
                </c:pt>
                <c:pt idx="8295">
                  <c:v>3.8767313019390584E-2</c:v>
                </c:pt>
                <c:pt idx="8296">
                  <c:v>3.57202216066482E-2</c:v>
                </c:pt>
                <c:pt idx="8297">
                  <c:v>4.1537396121883653E-2</c:v>
                </c:pt>
                <c:pt idx="8298">
                  <c:v>4.1537396121883653E-2</c:v>
                </c:pt>
                <c:pt idx="8299">
                  <c:v>3.8490304709141276E-2</c:v>
                </c:pt>
                <c:pt idx="8300">
                  <c:v>4.1537396121883653E-2</c:v>
                </c:pt>
                <c:pt idx="8301">
                  <c:v>3.8767313019390584E-2</c:v>
                </c:pt>
                <c:pt idx="8302">
                  <c:v>3.57202216066482E-2</c:v>
                </c:pt>
                <c:pt idx="8303">
                  <c:v>3.8767313019390584E-2</c:v>
                </c:pt>
                <c:pt idx="8304">
                  <c:v>4.1537396121883653E-2</c:v>
                </c:pt>
                <c:pt idx="8305">
                  <c:v>3.2950138504155124E-2</c:v>
                </c:pt>
                <c:pt idx="8306">
                  <c:v>3.0180055401662048E-2</c:v>
                </c:pt>
                <c:pt idx="8307">
                  <c:v>3.1994459833795015E-2</c:v>
                </c:pt>
                <c:pt idx="8308">
                  <c:v>3.753462603878116E-2</c:v>
                </c:pt>
                <c:pt idx="8309">
                  <c:v>4.2797783933518005E-2</c:v>
                </c:pt>
                <c:pt idx="8310">
                  <c:v>4.0706371191135737E-2</c:v>
                </c:pt>
                <c:pt idx="8311">
                  <c:v>4.0304709141274236E-2</c:v>
                </c:pt>
                <c:pt idx="8312">
                  <c:v>4.0027700831024929E-2</c:v>
                </c:pt>
                <c:pt idx="8313">
                  <c:v>4.3476454293628806E-2</c:v>
                </c:pt>
                <c:pt idx="8314">
                  <c:v>3.4764542936288091E-2</c:v>
                </c:pt>
                <c:pt idx="8315">
                  <c:v>0</c:v>
                </c:pt>
                <c:pt idx="8316">
                  <c:v>0</c:v>
                </c:pt>
                <c:pt idx="8317">
                  <c:v>0</c:v>
                </c:pt>
                <c:pt idx="8318">
                  <c:v>0</c:v>
                </c:pt>
                <c:pt idx="8319">
                  <c:v>5.5124653739612187E-2</c:v>
                </c:pt>
                <c:pt idx="8320">
                  <c:v>7.2299168975069258E-2</c:v>
                </c:pt>
                <c:pt idx="8321">
                  <c:v>6.4542936288088645E-2</c:v>
                </c:pt>
                <c:pt idx="8322">
                  <c:v>6.869806094182826E-2</c:v>
                </c:pt>
                <c:pt idx="8323">
                  <c:v>7.6454293628808859E-2</c:v>
                </c:pt>
                <c:pt idx="8324">
                  <c:v>5.9279778393351801E-2</c:v>
                </c:pt>
                <c:pt idx="8325">
                  <c:v>5.997229916897507E-2</c:v>
                </c:pt>
                <c:pt idx="8326">
                  <c:v>5.5817174515235456E-2</c:v>
                </c:pt>
                <c:pt idx="8327">
                  <c:v>8.1689750692520782E-2</c:v>
                </c:pt>
                <c:pt idx="8328">
                  <c:v>6.4681440443213292E-2</c:v>
                </c:pt>
                <c:pt idx="8329">
                  <c:v>7.7534626038781168E-2</c:v>
                </c:pt>
                <c:pt idx="8330">
                  <c:v>6.8836565096952906E-2</c:v>
                </c:pt>
                <c:pt idx="8331">
                  <c:v>6.9252077562326875E-2</c:v>
                </c:pt>
                <c:pt idx="8332">
                  <c:v>8.4487534626038779E-2</c:v>
                </c:pt>
                <c:pt idx="8333">
                  <c:v>5.8144044321329642E-2</c:v>
                </c:pt>
                <c:pt idx="8334">
                  <c:v>8.8642659279778394E-2</c:v>
                </c:pt>
                <c:pt idx="8335">
                  <c:v>6.5096952908587261E-2</c:v>
                </c:pt>
                <c:pt idx="8336">
                  <c:v>6.229916897506925E-2</c:v>
                </c:pt>
                <c:pt idx="8337">
                  <c:v>0</c:v>
                </c:pt>
                <c:pt idx="8338">
                  <c:v>0</c:v>
                </c:pt>
                <c:pt idx="8339">
                  <c:v>0</c:v>
                </c:pt>
                <c:pt idx="8340">
                  <c:v>0</c:v>
                </c:pt>
                <c:pt idx="8341">
                  <c:v>0</c:v>
                </c:pt>
                <c:pt idx="8342">
                  <c:v>0</c:v>
                </c:pt>
                <c:pt idx="8343">
                  <c:v>0</c:v>
                </c:pt>
                <c:pt idx="8344">
                  <c:v>0</c:v>
                </c:pt>
                <c:pt idx="8345">
                  <c:v>0.23141828254847646</c:v>
                </c:pt>
                <c:pt idx="8346">
                  <c:v>0.24272022160664819</c:v>
                </c:pt>
                <c:pt idx="8347">
                  <c:v>0.24272022160664819</c:v>
                </c:pt>
                <c:pt idx="8348">
                  <c:v>0.23141828254847646</c:v>
                </c:pt>
                <c:pt idx="8349">
                  <c:v>0.23615512465373961</c:v>
                </c:pt>
                <c:pt idx="8350">
                  <c:v>0.24768698060941829</c:v>
                </c:pt>
                <c:pt idx="8351">
                  <c:v>0.14044321329639889</c:v>
                </c:pt>
                <c:pt idx="8352">
                  <c:v>0.16121883656509695</c:v>
                </c:pt>
                <c:pt idx="8353">
                  <c:v>0.14210526315789473</c:v>
                </c:pt>
                <c:pt idx="8354">
                  <c:v>0.16288088642659279</c:v>
                </c:pt>
                <c:pt idx="8355">
                  <c:v>0.16288088642659279</c:v>
                </c:pt>
                <c:pt idx="8356">
                  <c:v>0.14210526315789473</c:v>
                </c:pt>
                <c:pt idx="8357">
                  <c:v>0.12760387811634349</c:v>
                </c:pt>
                <c:pt idx="8358">
                  <c:v>0.13560941828254847</c:v>
                </c:pt>
                <c:pt idx="8359">
                  <c:v>0.1132409972299169</c:v>
                </c:pt>
                <c:pt idx="8360">
                  <c:v>0.12782548476454295</c:v>
                </c:pt>
                <c:pt idx="8361">
                  <c:v>9.8351800554016627E-2</c:v>
                </c:pt>
                <c:pt idx="8362">
                  <c:v>0.12015235457063712</c:v>
                </c:pt>
                <c:pt idx="8363">
                  <c:v>0.11981994459833795</c:v>
                </c:pt>
                <c:pt idx="8364">
                  <c:v>0.12997229916897507</c:v>
                </c:pt>
                <c:pt idx="8365">
                  <c:v>0.12975069252077562</c:v>
                </c:pt>
                <c:pt idx="8366">
                  <c:v>0.12196675900277008</c:v>
                </c:pt>
                <c:pt idx="8367">
                  <c:v>0.13775623268698062</c:v>
                </c:pt>
                <c:pt idx="8368">
                  <c:v>0.11534626038781164</c:v>
                </c:pt>
                <c:pt idx="8369">
                  <c:v>0.12225761772853186</c:v>
                </c:pt>
                <c:pt idx="8370">
                  <c:v>9.8628808864265921E-2</c:v>
                </c:pt>
                <c:pt idx="8371">
                  <c:v>9.8628808864265921E-2</c:v>
                </c:pt>
                <c:pt idx="8372">
                  <c:v>0.12975069252077562</c:v>
                </c:pt>
                <c:pt idx="8373">
                  <c:v>0.13775623268698062</c:v>
                </c:pt>
                <c:pt idx="8374">
                  <c:v>0.12997229916897507</c:v>
                </c:pt>
                <c:pt idx="8375">
                  <c:v>0.12225761772853186</c:v>
                </c:pt>
                <c:pt idx="8376">
                  <c:v>0.11534626038781164</c:v>
                </c:pt>
                <c:pt idx="8377">
                  <c:v>0.12196675900277008</c:v>
                </c:pt>
                <c:pt idx="8378">
                  <c:v>0.11488919667590028</c:v>
                </c:pt>
                <c:pt idx="8379">
                  <c:v>0.12117728531855956</c:v>
                </c:pt>
                <c:pt idx="8380">
                  <c:v>0.12347645429362882</c:v>
                </c:pt>
                <c:pt idx="8381">
                  <c:v>0.10975069252077563</c:v>
                </c:pt>
                <c:pt idx="8382">
                  <c:v>0.11234072022160665</c:v>
                </c:pt>
                <c:pt idx="8383">
                  <c:v>0.1031578947368421</c:v>
                </c:pt>
                <c:pt idx="8384">
                  <c:v>0</c:v>
                </c:pt>
                <c:pt idx="8385">
                  <c:v>0</c:v>
                </c:pt>
                <c:pt idx="8386">
                  <c:v>0</c:v>
                </c:pt>
                <c:pt idx="8387">
                  <c:v>0</c:v>
                </c:pt>
                <c:pt idx="8388">
                  <c:v>0</c:v>
                </c:pt>
                <c:pt idx="8389">
                  <c:v>0</c:v>
                </c:pt>
                <c:pt idx="8390">
                  <c:v>0</c:v>
                </c:pt>
                <c:pt idx="8391">
                  <c:v>2.2797783933518005E-3</c:v>
                </c:pt>
                <c:pt idx="8392">
                  <c:v>9.695290858725762E-4</c:v>
                </c:pt>
                <c:pt idx="8393">
                  <c:v>5.6232686980609416E-4</c:v>
                </c:pt>
                <c:pt idx="8394">
                  <c:v>0</c:v>
                </c:pt>
                <c:pt idx="8395">
                  <c:v>1.5927977839335181E-3</c:v>
                </c:pt>
                <c:pt idx="8396">
                  <c:v>3.376731301939058E-3</c:v>
                </c:pt>
                <c:pt idx="8397">
                  <c:v>0</c:v>
                </c:pt>
                <c:pt idx="8398">
                  <c:v>2.8919667590027701E-3</c:v>
                </c:pt>
                <c:pt idx="8399">
                  <c:v>6.3988919667590032E-4</c:v>
                </c:pt>
                <c:pt idx="8400">
                  <c:v>4.7977839335180059E-3</c:v>
                </c:pt>
                <c:pt idx="8401">
                  <c:v>5.5332409972299171E-2</c:v>
                </c:pt>
                <c:pt idx="8402">
                  <c:v>5.3878116343490302E-2</c:v>
                </c:pt>
                <c:pt idx="8403">
                  <c:v>5.732686980609418E-2</c:v>
                </c:pt>
                <c:pt idx="8404">
                  <c:v>5.9612188365650971E-2</c:v>
                </c:pt>
                <c:pt idx="8405">
                  <c:v>4.9002770083102491E-2</c:v>
                </c:pt>
                <c:pt idx="8406">
                  <c:v>4.9778393351800551E-2</c:v>
                </c:pt>
                <c:pt idx="8407">
                  <c:v>5.2132963988919666E-2</c:v>
                </c:pt>
                <c:pt idx="8408">
                  <c:v>5.6426592797783934E-2</c:v>
                </c:pt>
                <c:pt idx="8409">
                  <c:v>4.9445983379501388E-2</c:v>
                </c:pt>
                <c:pt idx="8410">
                  <c:v>5.1731301939058172E-2</c:v>
                </c:pt>
                <c:pt idx="8411">
                  <c:v>5.466759002770083E-2</c:v>
                </c:pt>
                <c:pt idx="8412">
                  <c:v>5.9099722991689752E-2</c:v>
                </c:pt>
                <c:pt idx="8413">
                  <c:v>5.8116343490304707E-2</c:v>
                </c:pt>
                <c:pt idx="8414">
                  <c:v>5.0567867036011079E-2</c:v>
                </c:pt>
                <c:pt idx="8415">
                  <c:v>5.0235457063711908E-2</c:v>
                </c:pt>
                <c:pt idx="8416">
                  <c:v>6.0263157894736845E-2</c:v>
                </c:pt>
                <c:pt idx="8417">
                  <c:v>5.2146814404432133E-2</c:v>
                </c:pt>
                <c:pt idx="8418">
                  <c:v>0.20224376731301938</c:v>
                </c:pt>
                <c:pt idx="8419">
                  <c:v>0.21267313019390582</c:v>
                </c:pt>
                <c:pt idx="8420">
                  <c:v>0.22103878116343489</c:v>
                </c:pt>
                <c:pt idx="8421">
                  <c:v>0.15054016620498614</c:v>
                </c:pt>
                <c:pt idx="8422">
                  <c:v>0.12422437673130193</c:v>
                </c:pt>
                <c:pt idx="8423">
                  <c:v>0.14943213296398891</c:v>
                </c:pt>
                <c:pt idx="8424">
                  <c:v>0.185</c:v>
                </c:pt>
                <c:pt idx="8425">
                  <c:v>0.13403047091412743</c:v>
                </c:pt>
                <c:pt idx="8426">
                  <c:v>0.12422437673130193</c:v>
                </c:pt>
                <c:pt idx="8427">
                  <c:v>0.15054016620498614</c:v>
                </c:pt>
                <c:pt idx="8428">
                  <c:v>0.12542936288088644</c:v>
                </c:pt>
                <c:pt idx="8429">
                  <c:v>0.1352354570637119</c:v>
                </c:pt>
                <c:pt idx="8430">
                  <c:v>0.15063711911357341</c:v>
                </c:pt>
                <c:pt idx="8431">
                  <c:v>0.14461218836565096</c:v>
                </c:pt>
                <c:pt idx="8432">
                  <c:v>0.17114958448753462</c:v>
                </c:pt>
                <c:pt idx="8433">
                  <c:v>0.15292243767313018</c:v>
                </c:pt>
                <c:pt idx="8434">
                  <c:v>0.17945983379501385</c:v>
                </c:pt>
                <c:pt idx="8435">
                  <c:v>0.13850415512465375</c:v>
                </c:pt>
                <c:pt idx="8436">
                  <c:v>0.13019390581717452</c:v>
                </c:pt>
                <c:pt idx="8437">
                  <c:v>0.14606648199445985</c:v>
                </c:pt>
                <c:pt idx="8438">
                  <c:v>0.15437673130193905</c:v>
                </c:pt>
                <c:pt idx="8439">
                  <c:v>0.17296398891966758</c:v>
                </c:pt>
                <c:pt idx="8440">
                  <c:v>0.14044321329639889</c:v>
                </c:pt>
                <c:pt idx="8441">
                  <c:v>0.13213296398891966</c:v>
                </c:pt>
                <c:pt idx="8442">
                  <c:v>0.18127423822714681</c:v>
                </c:pt>
                <c:pt idx="8443">
                  <c:v>0.15524930747922439</c:v>
                </c:pt>
                <c:pt idx="8444">
                  <c:v>0.13272853185595568</c:v>
                </c:pt>
                <c:pt idx="8445">
                  <c:v>0.18207756232686981</c:v>
                </c:pt>
                <c:pt idx="8446">
                  <c:v>0.14103878116343491</c:v>
                </c:pt>
                <c:pt idx="8447">
                  <c:v>0.14693905817174516</c:v>
                </c:pt>
                <c:pt idx="8448">
                  <c:v>0.17376731301939058</c:v>
                </c:pt>
                <c:pt idx="8449">
                  <c:v>1.296398891966759E-3</c:v>
                </c:pt>
                <c:pt idx="8450">
                  <c:v>1.6204986149584487E-3</c:v>
                </c:pt>
                <c:pt idx="8451">
                  <c:v>2.188365650969529E-3</c:v>
                </c:pt>
                <c:pt idx="8452">
                  <c:v>3.933518005540166E-3</c:v>
                </c:pt>
                <c:pt idx="8453">
                  <c:v>2.9113573407202214E-3</c:v>
                </c:pt>
                <c:pt idx="8454">
                  <c:v>3.8005540166204986E-3</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3.5817174515235459E-2</c:v>
                </c:pt>
                <c:pt idx="8486">
                  <c:v>2.4639889196675899E-2</c:v>
                </c:pt>
                <c:pt idx="8487">
                  <c:v>3.5817174515235459E-2</c:v>
                </c:pt>
                <c:pt idx="8488">
                  <c:v>3.6578947368421051E-2</c:v>
                </c:pt>
                <c:pt idx="8489">
                  <c:v>2.4639889196675899E-2</c:v>
                </c:pt>
                <c:pt idx="8490">
                  <c:v>4.5027700831024933E-2</c:v>
                </c:pt>
                <c:pt idx="8491">
                  <c:v>3.5947368421052631E-2</c:v>
                </c:pt>
                <c:pt idx="8492">
                  <c:v>5.540443213296399E-2</c:v>
                </c:pt>
                <c:pt idx="8493">
                  <c:v>4.2437673130193906E-2</c:v>
                </c:pt>
                <c:pt idx="8494">
                  <c:v>5.1512465373961216E-2</c:v>
                </c:pt>
                <c:pt idx="8495">
                  <c:v>6.4484764542936293E-2</c:v>
                </c:pt>
                <c:pt idx="8496">
                  <c:v>0</c:v>
                </c:pt>
                <c:pt idx="8497">
                  <c:v>0</c:v>
                </c:pt>
                <c:pt idx="8498">
                  <c:v>6.371191135734072E-4</c:v>
                </c:pt>
                <c:pt idx="8499">
                  <c:v>0</c:v>
                </c:pt>
                <c:pt idx="8500">
                  <c:v>1.3074792243767312E-3</c:v>
                </c:pt>
                <c:pt idx="8501">
                  <c:v>7.8393351800554016E-4</c:v>
                </c:pt>
                <c:pt idx="8502">
                  <c:v>2.074792243767313E-3</c:v>
                </c:pt>
                <c:pt idx="8503">
                  <c:v>1.4182825484764542E-3</c:v>
                </c:pt>
                <c:pt idx="8504">
                  <c:v>2.2019390581717452E-2</c:v>
                </c:pt>
                <c:pt idx="8505">
                  <c:v>2.4789473684210528E-2</c:v>
                </c:pt>
                <c:pt idx="8506">
                  <c:v>4.0440443213296401E-2</c:v>
                </c:pt>
                <c:pt idx="8507">
                  <c:v>4.8058171745152353E-2</c:v>
                </c:pt>
                <c:pt idx="8508">
                  <c:v>4.1825484764542939E-2</c:v>
                </c:pt>
                <c:pt idx="8509">
                  <c:v>4.1548476454293631E-2</c:v>
                </c:pt>
                <c:pt idx="8510">
                  <c:v>4.3903047091412739E-2</c:v>
                </c:pt>
                <c:pt idx="8511">
                  <c:v>4.010803324099723E-2</c:v>
                </c:pt>
                <c:pt idx="8512">
                  <c:v>4.7088642659279777E-2</c:v>
                </c:pt>
                <c:pt idx="8513">
                  <c:v>4.501108033240997E-2</c:v>
                </c:pt>
                <c:pt idx="8514">
                  <c:v>3.1853185595567865E-2</c:v>
                </c:pt>
                <c:pt idx="8515">
                  <c:v>4.3764542936288085E-2</c:v>
                </c:pt>
                <c:pt idx="8516">
                  <c:v>3.6551246537396123E-2</c:v>
                </c:pt>
                <c:pt idx="8517">
                  <c:v>4.5149584487534623E-2</c:v>
                </c:pt>
                <c:pt idx="8518">
                  <c:v>4.1825484764542939E-2</c:v>
                </c:pt>
                <c:pt idx="8519">
                  <c:v>4.5980609418282546E-2</c:v>
                </c:pt>
                <c:pt idx="8520">
                  <c:v>4.0994459833795016E-2</c:v>
                </c:pt>
                <c:pt idx="8521">
                  <c:v>4.6745152354570635E-2</c:v>
                </c:pt>
                <c:pt idx="8522">
                  <c:v>4.8889196675900276E-2</c:v>
                </c:pt>
                <c:pt idx="8523">
                  <c:v>4.4318559556786701E-2</c:v>
                </c:pt>
                <c:pt idx="8524">
                  <c:v>4.4872576177285316E-2</c:v>
                </c:pt>
                <c:pt idx="8525">
                  <c:v>4.2656509695290862E-2</c:v>
                </c:pt>
                <c:pt idx="8526">
                  <c:v>3.240720221606648E-2</c:v>
                </c:pt>
                <c:pt idx="8527">
                  <c:v>4.5703601108033239E-2</c:v>
                </c:pt>
                <c:pt idx="8528">
                  <c:v>3.7382271468144046E-2</c:v>
                </c:pt>
                <c:pt idx="8529">
                  <c:v>4.5842105263157892E-2</c:v>
                </c:pt>
                <c:pt idx="8530">
                  <c:v>4.1548476454293631E-2</c:v>
                </c:pt>
                <c:pt idx="8531">
                  <c:v>4.8058171745152353E-2</c:v>
                </c:pt>
                <c:pt idx="8532">
                  <c:v>4.1548476454293631E-2</c:v>
                </c:pt>
                <c:pt idx="8533">
                  <c:v>4.7576177285318558E-2</c:v>
                </c:pt>
                <c:pt idx="8534">
                  <c:v>4.3903047091412739E-2</c:v>
                </c:pt>
                <c:pt idx="8535">
                  <c:v>4.5288088642659277E-2</c:v>
                </c:pt>
                <c:pt idx="8536">
                  <c:v>4.6534626038781161E-2</c:v>
                </c:pt>
                <c:pt idx="8537">
                  <c:v>5.1105263157894737E-2</c:v>
                </c:pt>
                <c:pt idx="8538">
                  <c:v>3.8351800554016623E-2</c:v>
                </c:pt>
                <c:pt idx="8539">
                  <c:v>1.0157894736842105E-2</c:v>
                </c:pt>
                <c:pt idx="8540">
                  <c:v>1.5595567867036011E-3</c:v>
                </c:pt>
                <c:pt idx="8541">
                  <c:v>2.5540166204986148E-3</c:v>
                </c:pt>
                <c:pt idx="8542">
                  <c:v>1.4016620498614959E-3</c:v>
                </c:pt>
                <c:pt idx="8543">
                  <c:v>3.9058171745152357E-4</c:v>
                </c:pt>
                <c:pt idx="8544">
                  <c:v>2.221606648199446E-3</c:v>
                </c:pt>
                <c:pt idx="8545">
                  <c:v>3.1662049861495845E-3</c:v>
                </c:pt>
                <c:pt idx="8546">
                  <c:v>2.2326869806094181E-3</c:v>
                </c:pt>
                <c:pt idx="8547">
                  <c:v>9.6398891966759006E-4</c:v>
                </c:pt>
                <c:pt idx="8548">
                  <c:v>2.886426592797784E-3</c:v>
                </c:pt>
                <c:pt idx="8549">
                  <c:v>2.1246537396121886E-3</c:v>
                </c:pt>
                <c:pt idx="8550">
                  <c:v>1.4958448753462604E-3</c:v>
                </c:pt>
                <c:pt idx="8551">
                  <c:v>2.9307479224376732E-3</c:v>
                </c:pt>
                <c:pt idx="8552">
                  <c:v>4.3933518005540165E-3</c:v>
                </c:pt>
                <c:pt idx="8553">
                  <c:v>4.0997229916897504E-3</c:v>
                </c:pt>
                <c:pt idx="8554">
                  <c:v>3.3628808864265927E-3</c:v>
                </c:pt>
                <c:pt idx="8555">
                  <c:v>7.0235457063711912E-2</c:v>
                </c:pt>
                <c:pt idx="8556">
                  <c:v>5.8379501385041555E-2</c:v>
                </c:pt>
                <c:pt idx="8557">
                  <c:v>6.9903047091412748E-2</c:v>
                </c:pt>
                <c:pt idx="8558">
                  <c:v>6.3157894736842107E-2</c:v>
                </c:pt>
                <c:pt idx="8559">
                  <c:v>5.5027700831024928E-2</c:v>
                </c:pt>
                <c:pt idx="8560">
                  <c:v>9.3421052631578946E-2</c:v>
                </c:pt>
                <c:pt idx="8561">
                  <c:v>5.2534626038781167E-2</c:v>
                </c:pt>
                <c:pt idx="8562">
                  <c:v>5.9903047091412739E-2</c:v>
                </c:pt>
                <c:pt idx="8563">
                  <c:v>9.8656509695290856E-2</c:v>
                </c:pt>
                <c:pt idx="8564">
                  <c:v>6.3878116343490304E-2</c:v>
                </c:pt>
                <c:pt idx="8565">
                  <c:v>6.0831024930747921E-2</c:v>
                </c:pt>
                <c:pt idx="8566">
                  <c:v>6.7465373961218836E-2</c:v>
                </c:pt>
                <c:pt idx="8567">
                  <c:v>9.6135734072022166E-2</c:v>
                </c:pt>
                <c:pt idx="8568">
                  <c:v>9.594182825484765E-2</c:v>
                </c:pt>
                <c:pt idx="8569">
                  <c:v>7.2673130193905811E-2</c:v>
                </c:pt>
                <c:pt idx="8570">
                  <c:v>7.4058171745152349E-2</c:v>
                </c:pt>
                <c:pt idx="8571">
                  <c:v>5.6855955678670363E-2</c:v>
                </c:pt>
                <c:pt idx="8572">
                  <c:v>6.5263157894736842E-2</c:v>
                </c:pt>
                <c:pt idx="8573">
                  <c:v>6.5650969529085876E-2</c:v>
                </c:pt>
                <c:pt idx="8574">
                  <c:v>6.4224376731301935E-2</c:v>
                </c:pt>
                <c:pt idx="8575">
                  <c:v>7.5554016620498612E-2</c:v>
                </c:pt>
                <c:pt idx="8576">
                  <c:v>0.06</c:v>
                </c:pt>
                <c:pt idx="8577">
                  <c:v>9.0581717451523547E-2</c:v>
                </c:pt>
                <c:pt idx="8578">
                  <c:v>8.1495844875346266E-2</c:v>
                </c:pt>
                <c:pt idx="8579">
                  <c:v>8.8891966759002766E-2</c:v>
                </c:pt>
                <c:pt idx="8580">
                  <c:v>7.7631578947368426E-2</c:v>
                </c:pt>
                <c:pt idx="8581">
                  <c:v>8.6731301939058175E-2</c:v>
                </c:pt>
                <c:pt idx="8582">
                  <c:v>6.8240997229916903E-2</c:v>
                </c:pt>
                <c:pt idx="8583">
                  <c:v>8.2216066481994463E-2</c:v>
                </c:pt>
                <c:pt idx="8584">
                  <c:v>8.4376731301939054E-2</c:v>
                </c:pt>
                <c:pt idx="8585">
                  <c:v>8.8891966759002766E-2</c:v>
                </c:pt>
                <c:pt idx="8586">
                  <c:v>7.0235457063711912E-2</c:v>
                </c:pt>
                <c:pt idx="8587">
                  <c:v>8.6731301939058175E-2</c:v>
                </c:pt>
                <c:pt idx="8588">
                  <c:v>9.1703601108033245E-2</c:v>
                </c:pt>
                <c:pt idx="8589">
                  <c:v>8.2880886426592804E-2</c:v>
                </c:pt>
                <c:pt idx="8590">
                  <c:v>0.10022160664819944</c:v>
                </c:pt>
                <c:pt idx="8591">
                  <c:v>7.2977839335180053E-2</c:v>
                </c:pt>
                <c:pt idx="8592">
                  <c:v>8.067867036011081E-2</c:v>
                </c:pt>
                <c:pt idx="8593">
                  <c:v>6.851800554016621E-2</c:v>
                </c:pt>
                <c:pt idx="8594">
                  <c:v>8.2063711911357334E-2</c:v>
                </c:pt>
                <c:pt idx="8595">
                  <c:v>7.4293628808864268E-2</c:v>
                </c:pt>
                <c:pt idx="8596">
                  <c:v>8.4376731301939054E-2</c:v>
                </c:pt>
                <c:pt idx="8597">
                  <c:v>7.4362880886426591E-2</c:v>
                </c:pt>
                <c:pt idx="8598">
                  <c:v>7.9030470914127418E-2</c:v>
                </c:pt>
                <c:pt idx="8599">
                  <c:v>8.067867036011081E-2</c:v>
                </c:pt>
                <c:pt idx="8600">
                  <c:v>6.5775623268698055E-2</c:v>
                </c:pt>
                <c:pt idx="8601">
                  <c:v>6.229916897506925E-2</c:v>
                </c:pt>
                <c:pt idx="8602">
                  <c:v>9.0581717451523547E-2</c:v>
                </c:pt>
                <c:pt idx="8603">
                  <c:v>9.2285318559556781E-2</c:v>
                </c:pt>
                <c:pt idx="8604">
                  <c:v>8.6080332409972302E-2</c:v>
                </c:pt>
                <c:pt idx="8605">
                  <c:v>0.10736842105263159</c:v>
                </c:pt>
                <c:pt idx="8606">
                  <c:v>6.5498614958448748E-2</c:v>
                </c:pt>
                <c:pt idx="8607">
                  <c:v>9.3407202216066479E-2</c:v>
                </c:pt>
                <c:pt idx="8608">
                  <c:v>8.8005540166204987E-2</c:v>
                </c:pt>
                <c:pt idx="8609">
                  <c:v>8.5221606648199444E-2</c:v>
                </c:pt>
                <c:pt idx="8610">
                  <c:v>9.0595567867036014E-2</c:v>
                </c:pt>
                <c:pt idx="8611">
                  <c:v>6.9515235457063715E-2</c:v>
                </c:pt>
                <c:pt idx="8612">
                  <c:v>9.2285318559556781E-2</c:v>
                </c:pt>
                <c:pt idx="8613">
                  <c:v>0.11290858725761772</c:v>
                </c:pt>
                <c:pt idx="8614">
                  <c:v>9.0595567867036014E-2</c:v>
                </c:pt>
                <c:pt idx="8615">
                  <c:v>6.3573407202216062E-2</c:v>
                </c:pt>
                <c:pt idx="8616">
                  <c:v>7.6703601108033245E-2</c:v>
                </c:pt>
                <c:pt idx="8617">
                  <c:v>6.5734072022160667E-2</c:v>
                </c:pt>
                <c:pt idx="8618">
                  <c:v>8.6080332409972302E-2</c:v>
                </c:pt>
                <c:pt idx="8619">
                  <c:v>6.7049861495844881E-2</c:v>
                </c:pt>
                <c:pt idx="8620">
                  <c:v>8.2382271468144044E-2</c:v>
                </c:pt>
                <c:pt idx="8621">
                  <c:v>7.6828254847645425E-2</c:v>
                </c:pt>
                <c:pt idx="8622">
                  <c:v>7.556786703601108E-2</c:v>
                </c:pt>
                <c:pt idx="8623">
                  <c:v>8.8005540166204987E-2</c:v>
                </c:pt>
                <c:pt idx="8624">
                  <c:v>7.8905817174515239E-2</c:v>
                </c:pt>
                <c:pt idx="8625">
                  <c:v>7.396121883656509E-2</c:v>
                </c:pt>
                <c:pt idx="8626">
                  <c:v>6.1274238227146817E-2</c:v>
                </c:pt>
                <c:pt idx="8627">
                  <c:v>8.4182825484764537E-2</c:v>
                </c:pt>
                <c:pt idx="8628">
                  <c:v>6.9792243767313022E-2</c:v>
                </c:pt>
                <c:pt idx="8629">
                  <c:v>8.6606648199445982E-2</c:v>
                </c:pt>
                <c:pt idx="8630">
                  <c:v>8.2382271468144044E-2</c:v>
                </c:pt>
                <c:pt idx="8631">
                  <c:v>0.10192520775623269</c:v>
                </c:pt>
                <c:pt idx="8632">
                  <c:v>8.275623268698061E-2</c:v>
                </c:pt>
                <c:pt idx="8633">
                  <c:v>8.3767313019390582E-2</c:v>
                </c:pt>
                <c:pt idx="8634">
                  <c:v>7.8088642659279783E-2</c:v>
                </c:pt>
                <c:pt idx="8635">
                  <c:v>0.13613573407202217</c:v>
                </c:pt>
                <c:pt idx="8636">
                  <c:v>0.14390581717451523</c:v>
                </c:pt>
                <c:pt idx="8637">
                  <c:v>0.14619113573407203</c:v>
                </c:pt>
                <c:pt idx="8638">
                  <c:v>0.13842105263157894</c:v>
                </c:pt>
                <c:pt idx="8639">
                  <c:v>0.15076177285318559</c:v>
                </c:pt>
                <c:pt idx="8640">
                  <c:v>0.14299168975069251</c:v>
                </c:pt>
                <c:pt idx="8641">
                  <c:v>4.0581717451523549E-3</c:v>
                </c:pt>
                <c:pt idx="8642">
                  <c:v>3.9141274238227147E-3</c:v>
                </c:pt>
                <c:pt idx="8643">
                  <c:v>0.14544321329639889</c:v>
                </c:pt>
                <c:pt idx="8644">
                  <c:v>0.16367036011080333</c:v>
                </c:pt>
                <c:pt idx="8645">
                  <c:v>0.13102493074792243</c:v>
                </c:pt>
                <c:pt idx="8646">
                  <c:v>0.12271468144044322</c:v>
                </c:pt>
                <c:pt idx="8647">
                  <c:v>0.13713296398891966</c:v>
                </c:pt>
                <c:pt idx="8648">
                  <c:v>0.17198060941828255</c:v>
                </c:pt>
                <c:pt idx="8649">
                  <c:v>0.17379501385041551</c:v>
                </c:pt>
                <c:pt idx="8650">
                  <c:v>0.12465373961218837</c:v>
                </c:pt>
                <c:pt idx="8651">
                  <c:v>0.14689750692520775</c:v>
                </c:pt>
                <c:pt idx="8652">
                  <c:v>0.13858725761772853</c:v>
                </c:pt>
                <c:pt idx="8653">
                  <c:v>0.1329639889196676</c:v>
                </c:pt>
                <c:pt idx="8654">
                  <c:v>0.16548476454293629</c:v>
                </c:pt>
                <c:pt idx="8655">
                  <c:v>0.13355955678670361</c:v>
                </c:pt>
                <c:pt idx="8656">
                  <c:v>0.14777008310249307</c:v>
                </c:pt>
                <c:pt idx="8657">
                  <c:v>0.12524930747922439</c:v>
                </c:pt>
                <c:pt idx="8658">
                  <c:v>0.16628808864265929</c:v>
                </c:pt>
                <c:pt idx="8659">
                  <c:v>0.13945983379501384</c:v>
                </c:pt>
                <c:pt idx="8660">
                  <c:v>0.17459833795013852</c:v>
                </c:pt>
                <c:pt idx="8661">
                  <c:v>0</c:v>
                </c:pt>
                <c:pt idx="8662">
                  <c:v>0</c:v>
                </c:pt>
                <c:pt idx="8663">
                  <c:v>0</c:v>
                </c:pt>
                <c:pt idx="8664">
                  <c:v>5.3739612188365649E-2</c:v>
                </c:pt>
                <c:pt idx="8665">
                  <c:v>5.3850415512465374E-2</c:v>
                </c:pt>
                <c:pt idx="8666">
                  <c:v>5.662049861495845E-2</c:v>
                </c:pt>
                <c:pt idx="8667">
                  <c:v>5.6509695290858725E-2</c:v>
                </c:pt>
                <c:pt idx="8668">
                  <c:v>5.0443213296398892E-2</c:v>
                </c:pt>
                <c:pt idx="8669">
                  <c:v>4.7673130193905816E-2</c:v>
                </c:pt>
                <c:pt idx="8670">
                  <c:v>4.7673130193905816E-2</c:v>
                </c:pt>
                <c:pt idx="8671">
                  <c:v>5.0858725761772854E-2</c:v>
                </c:pt>
                <c:pt idx="8672">
                  <c:v>6.1883656509695288E-2</c:v>
                </c:pt>
                <c:pt idx="8673">
                  <c:v>5.8698060941828258E-2</c:v>
                </c:pt>
                <c:pt idx="8674">
                  <c:v>4.8157894736842108E-2</c:v>
                </c:pt>
                <c:pt idx="8675">
                  <c:v>5.8698060941828258E-2</c:v>
                </c:pt>
                <c:pt idx="8676">
                  <c:v>6.1883656509695288E-2</c:v>
                </c:pt>
                <c:pt idx="8677">
                  <c:v>5.1343490304709138E-2</c:v>
                </c:pt>
                <c:pt idx="8678">
                  <c:v>0</c:v>
                </c:pt>
                <c:pt idx="8679">
                  <c:v>0</c:v>
                </c:pt>
                <c:pt idx="8680">
                  <c:v>0</c:v>
                </c:pt>
                <c:pt idx="8681">
                  <c:v>3.3240997229916896E-5</c:v>
                </c:pt>
                <c:pt idx="8682">
                  <c:v>1.1357340720221607E-4</c:v>
                </c:pt>
                <c:pt idx="8683">
                  <c:v>0</c:v>
                </c:pt>
                <c:pt idx="8684">
                  <c:v>4.0997229916897506E-4</c:v>
                </c:pt>
                <c:pt idx="8685">
                  <c:v>6.1135734072022163E-2</c:v>
                </c:pt>
                <c:pt idx="8686">
                  <c:v>9.7617728531855949E-2</c:v>
                </c:pt>
                <c:pt idx="8687">
                  <c:v>8.6052631578947367E-2</c:v>
                </c:pt>
                <c:pt idx="8688">
                  <c:v>7.7063711911357344E-2</c:v>
                </c:pt>
                <c:pt idx="8689">
                  <c:v>7.2880886426592795E-2</c:v>
                </c:pt>
                <c:pt idx="8690">
                  <c:v>6.8033240997229918E-2</c:v>
                </c:pt>
                <c:pt idx="8691">
                  <c:v>9.0900277008310243E-2</c:v>
                </c:pt>
                <c:pt idx="8692">
                  <c:v>9.2770083102493073E-2</c:v>
                </c:pt>
                <c:pt idx="8693">
                  <c:v>7.7036011080332409E-2</c:v>
                </c:pt>
                <c:pt idx="8694">
                  <c:v>7.2188365650969533E-2</c:v>
                </c:pt>
                <c:pt idx="8695">
                  <c:v>8.191135734072022E-2</c:v>
                </c:pt>
                <c:pt idx="8696">
                  <c:v>7.2853185595567874E-2</c:v>
                </c:pt>
                <c:pt idx="8697">
                  <c:v>8.857340720221607E-2</c:v>
                </c:pt>
                <c:pt idx="8698">
                  <c:v>6.0872576177285316E-2</c:v>
                </c:pt>
                <c:pt idx="8699">
                  <c:v>7.3545706371191136E-2</c:v>
                </c:pt>
                <c:pt idx="8700">
                  <c:v>7.9279778393351805E-2</c:v>
                </c:pt>
                <c:pt idx="8701">
                  <c:v>9.3421052631578946E-2</c:v>
                </c:pt>
                <c:pt idx="8702">
                  <c:v>6.869806094182826E-2</c:v>
                </c:pt>
                <c:pt idx="8703">
                  <c:v>8.4127423822714681E-2</c:v>
                </c:pt>
                <c:pt idx="8704">
                  <c:v>7.770083102493075E-2</c:v>
                </c:pt>
                <c:pt idx="8705">
                  <c:v>7.4930747922437674E-2</c:v>
                </c:pt>
                <c:pt idx="8706">
                  <c:v>7.4238227146814398E-2</c:v>
                </c:pt>
                <c:pt idx="8707">
                  <c:v>9.4252077562326869E-2</c:v>
                </c:pt>
                <c:pt idx="8708">
                  <c:v>8.9404432132963993E-2</c:v>
                </c:pt>
                <c:pt idx="8709">
                  <c:v>7.0083102493074798E-2</c:v>
                </c:pt>
                <c:pt idx="8710">
                  <c:v>7.9085872576177288E-2</c:v>
                </c:pt>
                <c:pt idx="8711">
                  <c:v>8.0110803324099727E-2</c:v>
                </c:pt>
                <c:pt idx="8712">
                  <c:v>6.1135734072022163E-2</c:v>
                </c:pt>
                <c:pt idx="8713">
                  <c:v>8.4958448753462604E-2</c:v>
                </c:pt>
                <c:pt idx="8714">
                  <c:v>8.0304709141274244E-2</c:v>
                </c:pt>
                <c:pt idx="8715">
                  <c:v>8.080332409972299E-2</c:v>
                </c:pt>
                <c:pt idx="8716">
                  <c:v>7.2326869806094179E-2</c:v>
                </c:pt>
                <c:pt idx="8717">
                  <c:v>8.8240997229916893E-2</c:v>
                </c:pt>
                <c:pt idx="8718">
                  <c:v>8.6565096952908593E-2</c:v>
                </c:pt>
                <c:pt idx="8719">
                  <c:v>6.9944598337950137E-2</c:v>
                </c:pt>
                <c:pt idx="8720">
                  <c:v>7.6869806094182827E-2</c:v>
                </c:pt>
                <c:pt idx="8721">
                  <c:v>7.8254847645429365E-2</c:v>
                </c:pt>
                <c:pt idx="8722">
                  <c:v>7.9722991689750694E-2</c:v>
                </c:pt>
                <c:pt idx="8723">
                  <c:v>7.2022160664819951E-2</c:v>
                </c:pt>
                <c:pt idx="8724">
                  <c:v>6.8310249307479226E-2</c:v>
                </c:pt>
                <c:pt idx="8725">
                  <c:v>4.1814404432132961E-2</c:v>
                </c:pt>
                <c:pt idx="8726">
                  <c:v>4.5969529085872575E-2</c:v>
                </c:pt>
                <c:pt idx="8727">
                  <c:v>5.1509695290858727E-2</c:v>
                </c:pt>
                <c:pt idx="8728">
                  <c:v>3.9044321329639892E-2</c:v>
                </c:pt>
                <c:pt idx="8729">
                  <c:v>5.4279778393351803E-2</c:v>
                </c:pt>
                <c:pt idx="8730">
                  <c:v>4.8739612188365651E-2</c:v>
                </c:pt>
                <c:pt idx="8731">
                  <c:v>5.3171745152354573E-2</c:v>
                </c:pt>
                <c:pt idx="8732">
                  <c:v>5.5664819944598341E-2</c:v>
                </c:pt>
                <c:pt idx="8733">
                  <c:v>4.8185595567867036E-2</c:v>
                </c:pt>
                <c:pt idx="8734">
                  <c:v>4.3753462603878114E-2</c:v>
                </c:pt>
                <c:pt idx="8735">
                  <c:v>5.4556786703601111E-2</c:v>
                </c:pt>
                <c:pt idx="8736">
                  <c:v>5.7603878116343488E-2</c:v>
                </c:pt>
                <c:pt idx="8737">
                  <c:v>4.0706371191135737E-2</c:v>
                </c:pt>
                <c:pt idx="8738">
                  <c:v>5.123268698060942E-2</c:v>
                </c:pt>
                <c:pt idx="8739">
                  <c:v>4.5346260387811636E-2</c:v>
                </c:pt>
                <c:pt idx="8740">
                  <c:v>5.337950138504155E-2</c:v>
                </c:pt>
                <c:pt idx="8741">
                  <c:v>5.7119113573407203E-2</c:v>
                </c:pt>
                <c:pt idx="8742">
                  <c:v>5.0332409972299166E-2</c:v>
                </c:pt>
                <c:pt idx="8743">
                  <c:v>4.2299168975069253E-2</c:v>
                </c:pt>
                <c:pt idx="8744">
                  <c:v>5.7534626038781164E-2</c:v>
                </c:pt>
                <c:pt idx="8745">
                  <c:v>7.8185595567867042E-2</c:v>
                </c:pt>
                <c:pt idx="8746">
                  <c:v>7.2659279778393357E-2</c:v>
                </c:pt>
                <c:pt idx="8747">
                  <c:v>8.6523545706371191E-2</c:v>
                </c:pt>
                <c:pt idx="8748">
                  <c:v>9.8753462603878114E-2</c:v>
                </c:pt>
                <c:pt idx="8749">
                  <c:v>0.10422437673130194</c:v>
                </c:pt>
                <c:pt idx="8750">
                  <c:v>6.7188365650969528E-2</c:v>
                </c:pt>
                <c:pt idx="8751">
                  <c:v>9.2977839335180057E-2</c:v>
                </c:pt>
                <c:pt idx="8752">
                  <c:v>8.7506925207756228E-2</c:v>
                </c:pt>
                <c:pt idx="8753">
                  <c:v>8.1052631578947362E-2</c:v>
                </c:pt>
                <c:pt idx="8754">
                  <c:v>7.2714681440443213E-2</c:v>
                </c:pt>
                <c:pt idx="8755">
                  <c:v>6.340720221606648E-2</c:v>
                </c:pt>
                <c:pt idx="8756">
                  <c:v>9.5346260387811632E-2</c:v>
                </c:pt>
                <c:pt idx="8757">
                  <c:v>8.688365650969529E-2</c:v>
                </c:pt>
                <c:pt idx="8758">
                  <c:v>7.396121883656509E-2</c:v>
                </c:pt>
                <c:pt idx="8759">
                  <c:v>6.8878116343490309E-2</c:v>
                </c:pt>
                <c:pt idx="8760">
                  <c:v>8.1412742382271475E-2</c:v>
                </c:pt>
                <c:pt idx="8761">
                  <c:v>8.9875346260387817E-2</c:v>
                </c:pt>
                <c:pt idx="8762">
                  <c:v>7.9432132963988919E-2</c:v>
                </c:pt>
                <c:pt idx="8763">
                  <c:v>7.7825484764542943E-2</c:v>
                </c:pt>
                <c:pt idx="8764">
                  <c:v>8.3296398891966758E-2</c:v>
                </c:pt>
                <c:pt idx="8765">
                  <c:v>6.9168975069252084E-2</c:v>
                </c:pt>
                <c:pt idx="8766">
                  <c:v>9.0249307479224383E-2</c:v>
                </c:pt>
                <c:pt idx="8767">
                  <c:v>6.3698060941828255E-2</c:v>
                </c:pt>
                <c:pt idx="8768">
                  <c:v>9.549861495844876E-2</c:v>
                </c:pt>
                <c:pt idx="8769">
                  <c:v>9.0027700831024932E-2</c:v>
                </c:pt>
                <c:pt idx="8770">
                  <c:v>8.4778393351800554E-2</c:v>
                </c:pt>
                <c:pt idx="8771">
                  <c:v>0.10465373961218837</c:v>
                </c:pt>
                <c:pt idx="8772">
                  <c:v>8.986149584487535E-2</c:v>
                </c:pt>
                <c:pt idx="8773">
                  <c:v>9.8559556786703598E-2</c:v>
                </c:pt>
                <c:pt idx="8774">
                  <c:v>8.2853185595567869E-2</c:v>
                </c:pt>
                <c:pt idx="8775">
                  <c:v>9.0747922437673129E-2</c:v>
                </c:pt>
                <c:pt idx="8776">
                  <c:v>7.5789473684210532E-2</c:v>
                </c:pt>
                <c:pt idx="8777">
                  <c:v>8.8614958448753459E-2</c:v>
                </c:pt>
                <c:pt idx="8778">
                  <c:v>9.7839335180055401E-2</c:v>
                </c:pt>
                <c:pt idx="8779">
                  <c:v>0.11434903047091413</c:v>
                </c:pt>
                <c:pt idx="8780">
                  <c:v>9.0415512465373965E-2</c:v>
                </c:pt>
                <c:pt idx="8781">
                  <c:v>0.10686980609418283</c:v>
                </c:pt>
                <c:pt idx="8782">
                  <c:v>8.3684210526315791E-2</c:v>
                </c:pt>
                <c:pt idx="8783">
                  <c:v>8.2520775623268691E-2</c:v>
                </c:pt>
                <c:pt idx="8784">
                  <c:v>9.6509695290858732E-2</c:v>
                </c:pt>
                <c:pt idx="8785">
                  <c:v>0.10847645429362882</c:v>
                </c:pt>
                <c:pt idx="8786">
                  <c:v>8.4459833795013844E-2</c:v>
                </c:pt>
                <c:pt idx="8787">
                  <c:v>8.3268698060941823E-2</c:v>
                </c:pt>
                <c:pt idx="8788">
                  <c:v>9.1163434903047097E-2</c:v>
                </c:pt>
                <c:pt idx="8789">
                  <c:v>8.293628808864266E-2</c:v>
                </c:pt>
                <c:pt idx="8790">
                  <c:v>0.10019390581717451</c:v>
                </c:pt>
                <c:pt idx="8791">
                  <c:v>8.9030470914127427E-2</c:v>
                </c:pt>
                <c:pt idx="8792">
                  <c:v>9.0831024930747919E-2</c:v>
                </c:pt>
                <c:pt idx="8793">
                  <c:v>0.10628808864265928</c:v>
                </c:pt>
                <c:pt idx="8794">
                  <c:v>0.11595567867036011</c:v>
                </c:pt>
                <c:pt idx="8795">
                  <c:v>7.6565096952908585E-2</c:v>
                </c:pt>
                <c:pt idx="8796">
                  <c:v>9.6925207756232687E-2</c:v>
                </c:pt>
                <c:pt idx="8797">
                  <c:v>9.8808864265927984E-2</c:v>
                </c:pt>
                <c:pt idx="8798">
                  <c:v>0.10720221606648199</c:v>
                </c:pt>
                <c:pt idx="8799">
                  <c:v>9.9196675900277004E-2</c:v>
                </c:pt>
                <c:pt idx="8800">
                  <c:v>0.11916897506925207</c:v>
                </c:pt>
                <c:pt idx="8801">
                  <c:v>0.13146814404432133</c:v>
                </c:pt>
                <c:pt idx="8802">
                  <c:v>0.14792243767313018</c:v>
                </c:pt>
                <c:pt idx="8803">
                  <c:v>0.12293628808864265</c:v>
                </c:pt>
                <c:pt idx="8804">
                  <c:v>0.13936288088642659</c:v>
                </c:pt>
                <c:pt idx="8805">
                  <c:v>9.0803324099722998E-2</c:v>
                </c:pt>
                <c:pt idx="8806">
                  <c:v>0.11353185595567868</c:v>
                </c:pt>
                <c:pt idx="8807">
                  <c:v>0.10979224376731302</c:v>
                </c:pt>
                <c:pt idx="8808">
                  <c:v>0.1031994459833795</c:v>
                </c:pt>
                <c:pt idx="8809">
                  <c:v>0.11962603878116343</c:v>
                </c:pt>
                <c:pt idx="8810">
                  <c:v>9.336565096952909E-2</c:v>
                </c:pt>
                <c:pt idx="8811">
                  <c:v>0.11353185595567868</c:v>
                </c:pt>
                <c:pt idx="8812">
                  <c:v>0.10369806094182825</c:v>
                </c:pt>
                <c:pt idx="8813">
                  <c:v>0.10425207756232686</c:v>
                </c:pt>
                <c:pt idx="8814">
                  <c:v>0.12018005540166204</c:v>
                </c:pt>
                <c:pt idx="8815">
                  <c:v>0.10375346260387812</c:v>
                </c:pt>
                <c:pt idx="8816">
                  <c:v>0.11408587257617729</c:v>
                </c:pt>
                <c:pt idx="8817">
                  <c:v>0.11034626038781163</c:v>
                </c:pt>
                <c:pt idx="8818">
                  <c:v>0.11408587257617729</c:v>
                </c:pt>
                <c:pt idx="8819">
                  <c:v>9.3919667590027706E-2</c:v>
                </c:pt>
                <c:pt idx="8820">
                  <c:v>9.807479224376732E-2</c:v>
                </c:pt>
                <c:pt idx="8821">
                  <c:v>9.8421052631578951E-2</c:v>
                </c:pt>
                <c:pt idx="8822">
                  <c:v>9.4265927977839337E-2</c:v>
                </c:pt>
                <c:pt idx="8823">
                  <c:v>0.11443213296398892</c:v>
                </c:pt>
                <c:pt idx="8824">
                  <c:v>0.10409972299168975</c:v>
                </c:pt>
                <c:pt idx="8825">
                  <c:v>0.10459833795013851</c:v>
                </c:pt>
                <c:pt idx="8826">
                  <c:v>0.12052631578947369</c:v>
                </c:pt>
                <c:pt idx="8827">
                  <c:v>0.11443213296398892</c:v>
                </c:pt>
                <c:pt idx="8828">
                  <c:v>0.11069252077562326</c:v>
                </c:pt>
                <c:pt idx="8829">
                  <c:v>0.10962603878116343</c:v>
                </c:pt>
                <c:pt idx="8830">
                  <c:v>9.2797783933518008E-2</c:v>
                </c:pt>
                <c:pt idx="8831">
                  <c:v>0.11246537396121883</c:v>
                </c:pt>
                <c:pt idx="8832">
                  <c:v>0.10353185595567867</c:v>
                </c:pt>
                <c:pt idx="8833">
                  <c:v>0.1185595567867036</c:v>
                </c:pt>
                <c:pt idx="8834">
                  <c:v>8.1565096952908589E-2</c:v>
                </c:pt>
                <c:pt idx="8835">
                  <c:v>9.2299168975069248E-2</c:v>
                </c:pt>
                <c:pt idx="8836">
                  <c:v>0.10962603878116343</c:v>
                </c:pt>
                <c:pt idx="8837">
                  <c:v>9.2299168975069248E-2</c:v>
                </c:pt>
                <c:pt idx="8838">
                  <c:v>0.11246537396121883</c:v>
                </c:pt>
                <c:pt idx="8839">
                  <c:v>9.349030470914127E-2</c:v>
                </c:pt>
                <c:pt idx="8840">
                  <c:v>0.1185595567867036</c:v>
                </c:pt>
                <c:pt idx="8841">
                  <c:v>0.10353185595567867</c:v>
                </c:pt>
                <c:pt idx="8842">
                  <c:v>8.2257617728531851E-2</c:v>
                </c:pt>
                <c:pt idx="8843">
                  <c:v>0.11246537396121883</c:v>
                </c:pt>
                <c:pt idx="8844">
                  <c:v>9.4044321329639885E-2</c:v>
                </c:pt>
                <c:pt idx="8845">
                  <c:v>0.1185595567867036</c:v>
                </c:pt>
                <c:pt idx="8846">
                  <c:v>8.2825484764542934E-2</c:v>
                </c:pt>
                <c:pt idx="8847">
                  <c:v>0.10969529085872576</c:v>
                </c:pt>
                <c:pt idx="8848">
                  <c:v>0.10360110803324099</c:v>
                </c:pt>
                <c:pt idx="8849">
                  <c:v>9.2382271468144039E-2</c:v>
                </c:pt>
                <c:pt idx="8850">
                  <c:v>0</c:v>
                </c:pt>
                <c:pt idx="8851">
                  <c:v>0</c:v>
                </c:pt>
                <c:pt idx="8852">
                  <c:v>0</c:v>
                </c:pt>
                <c:pt idx="8853">
                  <c:v>0</c:v>
                </c:pt>
                <c:pt idx="8854">
                  <c:v>0</c:v>
                </c:pt>
                <c:pt idx="8855">
                  <c:v>0</c:v>
                </c:pt>
                <c:pt idx="8856">
                  <c:v>6.0844875346260388E-2</c:v>
                </c:pt>
                <c:pt idx="8857">
                  <c:v>5.6662049861495846E-2</c:v>
                </c:pt>
                <c:pt idx="8858">
                  <c:v>7.685595567867036E-2</c:v>
                </c:pt>
                <c:pt idx="8859">
                  <c:v>6.411357340720221E-2</c:v>
                </c:pt>
                <c:pt idx="8860">
                  <c:v>5.9612188365650971E-2</c:v>
                </c:pt>
                <c:pt idx="8861">
                  <c:v>7.2354570637119114E-2</c:v>
                </c:pt>
                <c:pt idx="8862">
                  <c:v>6.3213296398891963E-2</c:v>
                </c:pt>
                <c:pt idx="8863">
                  <c:v>6.8739612188365648E-2</c:v>
                </c:pt>
                <c:pt idx="8864">
                  <c:v>8.1481994459833798E-2</c:v>
                </c:pt>
                <c:pt idx="8865">
                  <c:v>7.5955678670360113E-2</c:v>
                </c:pt>
                <c:pt idx="8866">
                  <c:v>0.12850415512465374</c:v>
                </c:pt>
                <c:pt idx="8867">
                  <c:v>0.10332409972299168</c:v>
                </c:pt>
                <c:pt idx="8868">
                  <c:v>0.11301939058171745</c:v>
                </c:pt>
                <c:pt idx="8869">
                  <c:v>0.10332409972299168</c:v>
                </c:pt>
                <c:pt idx="8870">
                  <c:v>0.1299168975069252</c:v>
                </c:pt>
                <c:pt idx="8871">
                  <c:v>0.1667590027700831</c:v>
                </c:pt>
                <c:pt idx="8872">
                  <c:v>0.15144044321329639</c:v>
                </c:pt>
                <c:pt idx="8873">
                  <c:v>0.14174515235457064</c:v>
                </c:pt>
                <c:pt idx="8874">
                  <c:v>0.12948753462603879</c:v>
                </c:pt>
                <c:pt idx="8875">
                  <c:v>0.11829639889196676</c:v>
                </c:pt>
                <c:pt idx="8876">
                  <c:v>0.15706371191135735</c:v>
                </c:pt>
                <c:pt idx="8877">
                  <c:v>0.1800415512465374</c:v>
                </c:pt>
                <c:pt idx="8878">
                  <c:v>0.13918282548476454</c:v>
                </c:pt>
                <c:pt idx="8879">
                  <c:v>0.13698060941828255</c:v>
                </c:pt>
                <c:pt idx="8880">
                  <c:v>0.12394736842105263</c:v>
                </c:pt>
                <c:pt idx="8881">
                  <c:v>0.1466759002770083</c:v>
                </c:pt>
                <c:pt idx="8882">
                  <c:v>0.11275623268698061</c:v>
                </c:pt>
                <c:pt idx="8883">
                  <c:v>0.16965373961218835</c:v>
                </c:pt>
                <c:pt idx="8884">
                  <c:v>0.1599584487534626</c:v>
                </c:pt>
                <c:pt idx="8885">
                  <c:v>0.13364265927977839</c:v>
                </c:pt>
                <c:pt idx="8886">
                  <c:v>0.13156509695290858</c:v>
                </c:pt>
                <c:pt idx="8887">
                  <c:v>0.14070637119113574</c:v>
                </c:pt>
                <c:pt idx="8888">
                  <c:v>0.16120498614958448</c:v>
                </c:pt>
                <c:pt idx="8889">
                  <c:v>8.585872576177285E-2</c:v>
                </c:pt>
                <c:pt idx="8890">
                  <c:v>7.9681440443213292E-2</c:v>
                </c:pt>
                <c:pt idx="8891">
                  <c:v>0.11078947368421052</c:v>
                </c:pt>
                <c:pt idx="8892">
                  <c:v>8.9930747922437673E-2</c:v>
                </c:pt>
                <c:pt idx="8893">
                  <c:v>7.7548476454293636E-2</c:v>
                </c:pt>
                <c:pt idx="8894">
                  <c:v>9.957063711911357E-2</c:v>
                </c:pt>
                <c:pt idx="8895">
                  <c:v>9.2285318559556781E-2</c:v>
                </c:pt>
                <c:pt idx="8896">
                  <c:v>8.7797783933518003E-2</c:v>
                </c:pt>
                <c:pt idx="8897">
                  <c:v>0.10608033240997231</c:v>
                </c:pt>
                <c:pt idx="8898">
                  <c:v>8.1620498614958445E-2</c:v>
                </c:pt>
                <c:pt idx="8899">
                  <c:v>9.375346260387811E-2</c:v>
                </c:pt>
                <c:pt idx="8900">
                  <c:v>8.9044321329639894E-2</c:v>
                </c:pt>
                <c:pt idx="8901">
                  <c:v>0.10704986149584488</c:v>
                </c:pt>
                <c:pt idx="8902">
                  <c:v>7.7548476454293636E-2</c:v>
                </c:pt>
                <c:pt idx="8903">
                  <c:v>0.10095567867036011</c:v>
                </c:pt>
                <c:pt idx="8904">
                  <c:v>9.7908587257617724E-2</c:v>
                </c:pt>
                <c:pt idx="8905">
                  <c:v>8.275623268698061E-2</c:v>
                </c:pt>
                <c:pt idx="8906">
                  <c:v>0.13865650969529086</c:v>
                </c:pt>
                <c:pt idx="8907">
                  <c:v>0.12295013850415512</c:v>
                </c:pt>
                <c:pt idx="8908">
                  <c:v>0.14015235457063713</c:v>
                </c:pt>
                <c:pt idx="8909">
                  <c:v>0.12444598337950138</c:v>
                </c:pt>
                <c:pt idx="8910">
                  <c:v>0.12527700831024929</c:v>
                </c:pt>
                <c:pt idx="8911">
                  <c:v>0.12465373961218837</c:v>
                </c:pt>
                <c:pt idx="8912">
                  <c:v>0.14098337950138504</c:v>
                </c:pt>
                <c:pt idx="8913">
                  <c:v>0.14036011080332411</c:v>
                </c:pt>
                <c:pt idx="8914">
                  <c:v>4.7257617728531855E-2</c:v>
                </c:pt>
                <c:pt idx="8915">
                  <c:v>4.0969529085872577E-2</c:v>
                </c:pt>
                <c:pt idx="8916">
                  <c:v>4.4016620498614961E-2</c:v>
                </c:pt>
                <c:pt idx="8917">
                  <c:v>5.4044321329639891E-2</c:v>
                </c:pt>
                <c:pt idx="8918">
                  <c:v>4.2105263157894736E-2</c:v>
                </c:pt>
                <c:pt idx="8919">
                  <c:v>5.5221606648199445E-2</c:v>
                </c:pt>
                <c:pt idx="8920">
                  <c:v>3.9058171745152352E-2</c:v>
                </c:pt>
                <c:pt idx="8921">
                  <c:v>5.2174515235457061E-2</c:v>
                </c:pt>
                <c:pt idx="8922">
                  <c:v>5.6869806094182823E-2</c:v>
                </c:pt>
                <c:pt idx="8923">
                  <c:v>5.3822714681440446E-2</c:v>
                </c:pt>
                <c:pt idx="8924">
                  <c:v>4.3573407202216065E-2</c:v>
                </c:pt>
                <c:pt idx="8925">
                  <c:v>4.0526315789473681E-2</c:v>
                </c:pt>
                <c:pt idx="8926">
                  <c:v>4.2465373961218834E-2</c:v>
                </c:pt>
                <c:pt idx="8927">
                  <c:v>4.5512465373961218E-2</c:v>
                </c:pt>
                <c:pt idx="8928">
                  <c:v>5.5761772853185593E-2</c:v>
                </c:pt>
                <c:pt idx="8929">
                  <c:v>4.8698060941828256E-2</c:v>
                </c:pt>
                <c:pt idx="8930">
                  <c:v>5.6274238227146813E-2</c:v>
                </c:pt>
                <c:pt idx="8931">
                  <c:v>5.7382271468144043E-2</c:v>
                </c:pt>
                <c:pt idx="8932">
                  <c:v>5.4335180055401659E-2</c:v>
                </c:pt>
                <c:pt idx="8933">
                  <c:v>4.9487534626038783E-2</c:v>
                </c:pt>
                <c:pt idx="8934">
                  <c:v>5.2534626038781167E-2</c:v>
                </c:pt>
                <c:pt idx="8935">
                  <c:v>8.3988919667590034E-2</c:v>
                </c:pt>
                <c:pt idx="8936">
                  <c:v>8.9252077562326865E-2</c:v>
                </c:pt>
                <c:pt idx="8937">
                  <c:v>7.7756232686980606E-2</c:v>
                </c:pt>
                <c:pt idx="8938">
                  <c:v>8.301939058171745E-2</c:v>
                </c:pt>
                <c:pt idx="8939">
                  <c:v>8.4529085872576182E-2</c:v>
                </c:pt>
                <c:pt idx="8940">
                  <c:v>7.8296398891966754E-2</c:v>
                </c:pt>
                <c:pt idx="8941">
                  <c:v>7.849030470914127E-2</c:v>
                </c:pt>
                <c:pt idx="8942">
                  <c:v>7.2257617728531856E-2</c:v>
                </c:pt>
                <c:pt idx="8943">
                  <c:v>7.1966759002770081E-2</c:v>
                </c:pt>
                <c:pt idx="8944">
                  <c:v>7.8199445983379495E-2</c:v>
                </c:pt>
                <c:pt idx="8945">
                  <c:v>7.2382271468144049E-2</c:v>
                </c:pt>
                <c:pt idx="8946">
                  <c:v>6.6149584487534621E-2</c:v>
                </c:pt>
                <c:pt idx="8947">
                  <c:v>6.3836565096952902E-2</c:v>
                </c:pt>
                <c:pt idx="8948">
                  <c:v>9.109418282548476E-2</c:v>
                </c:pt>
                <c:pt idx="8949">
                  <c:v>8.7590027700831019E-2</c:v>
                </c:pt>
                <c:pt idx="8950">
                  <c:v>7.0193905817174509E-2</c:v>
                </c:pt>
                <c:pt idx="8951">
                  <c:v>9.7299168975069253E-2</c:v>
                </c:pt>
                <c:pt idx="8952">
                  <c:v>8.1218836565096958E-2</c:v>
                </c:pt>
                <c:pt idx="8953">
                  <c:v>7.1939058171745146E-2</c:v>
                </c:pt>
                <c:pt idx="8954">
                  <c:v>7.8144044321329639E-2</c:v>
                </c:pt>
                <c:pt idx="8955">
                  <c:v>6.7562326869806094E-2</c:v>
                </c:pt>
                <c:pt idx="8956">
                  <c:v>7.3476454293628812E-2</c:v>
                </c:pt>
                <c:pt idx="8957">
                  <c:v>7.7229916897506926E-2</c:v>
                </c:pt>
                <c:pt idx="8958">
                  <c:v>7.6274238227146809E-2</c:v>
                </c:pt>
                <c:pt idx="8959">
                  <c:v>7.1315789473684207E-2</c:v>
                </c:pt>
                <c:pt idx="8960">
                  <c:v>8.2853185595567869E-2</c:v>
                </c:pt>
                <c:pt idx="8961">
                  <c:v>8.3531855955678677E-2</c:v>
                </c:pt>
                <c:pt idx="8962">
                  <c:v>8.2576177285318561E-2</c:v>
                </c:pt>
                <c:pt idx="8963">
                  <c:v>8.9445983379501381E-2</c:v>
                </c:pt>
                <c:pt idx="8964">
                  <c:v>9.8961218836565099E-2</c:v>
                </c:pt>
                <c:pt idx="8965">
                  <c:v>7.0360110803324105E-2</c:v>
                </c:pt>
                <c:pt idx="8966">
                  <c:v>9.304709141274238E-2</c:v>
                </c:pt>
                <c:pt idx="8967">
                  <c:v>8.8490304709141279E-2</c:v>
                </c:pt>
                <c:pt idx="8968">
                  <c:v>7.6952908587257618E-2</c:v>
                </c:pt>
                <c:pt idx="8969">
                  <c:v>9.354570637119114E-2</c:v>
                </c:pt>
                <c:pt idx="8970">
                  <c:v>8.1246537396121879E-2</c:v>
                </c:pt>
                <c:pt idx="8971">
                  <c:v>0.10340720221606649</c:v>
                </c:pt>
                <c:pt idx="8972">
                  <c:v>8.1094182825484765E-2</c:v>
                </c:pt>
                <c:pt idx="8973">
                  <c:v>8.7520775623268696E-2</c:v>
                </c:pt>
                <c:pt idx="8974">
                  <c:v>9.749307479224377E-2</c:v>
                </c:pt>
                <c:pt idx="8975">
                  <c:v>8.7105263157894741E-2</c:v>
                </c:pt>
                <c:pt idx="8976">
                  <c:v>7.5221606648199449E-2</c:v>
                </c:pt>
                <c:pt idx="8977">
                  <c:v>0</c:v>
                </c:pt>
                <c:pt idx="8978">
                  <c:v>0</c:v>
                </c:pt>
                <c:pt idx="8979">
                  <c:v>0</c:v>
                </c:pt>
                <c:pt idx="8980">
                  <c:v>0</c:v>
                </c:pt>
                <c:pt idx="8981">
                  <c:v>0</c:v>
                </c:pt>
                <c:pt idx="8982">
                  <c:v>1.0526315789473685E-4</c:v>
                </c:pt>
                <c:pt idx="8983">
                  <c:v>2.8808864265927978E-4</c:v>
                </c:pt>
                <c:pt idx="8984">
                  <c:v>0.11616343490304709</c:v>
                </c:pt>
                <c:pt idx="8985">
                  <c:v>8.0318559556786698E-2</c:v>
                </c:pt>
                <c:pt idx="8986">
                  <c:v>0.10054016620498615</c:v>
                </c:pt>
                <c:pt idx="8987">
                  <c:v>8.585872576177285E-2</c:v>
                </c:pt>
                <c:pt idx="8988">
                  <c:v>8.8074792243767311E-2</c:v>
                </c:pt>
                <c:pt idx="8989">
                  <c:v>9.3614958448753463E-2</c:v>
                </c:pt>
                <c:pt idx="8990">
                  <c:v>9.5000000000000001E-2</c:v>
                </c:pt>
                <c:pt idx="8991">
                  <c:v>0.11062326869806094</c:v>
                </c:pt>
                <c:pt idx="8992">
                  <c:v>0.11674515235457064</c:v>
                </c:pt>
                <c:pt idx="8993">
                  <c:v>8.8656509695290861E-2</c:v>
                </c:pt>
                <c:pt idx="8994">
                  <c:v>0.11120498614958449</c:v>
                </c:pt>
                <c:pt idx="8995">
                  <c:v>7.396121883656509E-2</c:v>
                </c:pt>
                <c:pt idx="8996">
                  <c:v>9.5581717451523551E-2</c:v>
                </c:pt>
                <c:pt idx="8997">
                  <c:v>0.10112188365650969</c:v>
                </c:pt>
                <c:pt idx="8998">
                  <c:v>8.0900277008310248E-2</c:v>
                </c:pt>
                <c:pt idx="8999">
                  <c:v>9.4196675900277013E-2</c:v>
                </c:pt>
                <c:pt idx="9000">
                  <c:v>8.64404432132964E-2</c:v>
                </c:pt>
                <c:pt idx="9001">
                  <c:v>0.10152354570637119</c:v>
                </c:pt>
                <c:pt idx="9002">
                  <c:v>7.396121883656509E-2</c:v>
                </c:pt>
                <c:pt idx="9003">
                  <c:v>8.8919667590027701E-2</c:v>
                </c:pt>
                <c:pt idx="9004">
                  <c:v>8.1163434903047088E-2</c:v>
                </c:pt>
                <c:pt idx="9005">
                  <c:v>0.11646814404432133</c:v>
                </c:pt>
                <c:pt idx="9006">
                  <c:v>8.670360110803324E-2</c:v>
                </c:pt>
                <c:pt idx="9007">
                  <c:v>9.4459833795013853E-2</c:v>
                </c:pt>
                <c:pt idx="9008">
                  <c:v>9.5983379501385038E-2</c:v>
                </c:pt>
                <c:pt idx="9009">
                  <c:v>0.11092797783933518</c:v>
                </c:pt>
                <c:pt idx="9010">
                  <c:v>6.3795013850415513E-2</c:v>
                </c:pt>
                <c:pt idx="9011">
                  <c:v>6.7950138504155128E-2</c:v>
                </c:pt>
                <c:pt idx="9012">
                  <c:v>6.0789473684210525E-2</c:v>
                </c:pt>
                <c:pt idx="9013">
                  <c:v>5.0193905817174513E-2</c:v>
                </c:pt>
                <c:pt idx="9014">
                  <c:v>5.4349030470914127E-2</c:v>
                </c:pt>
                <c:pt idx="9015">
                  <c:v>5.6634349030470911E-2</c:v>
                </c:pt>
                <c:pt idx="9016">
                  <c:v>4.9972299168975068E-2</c:v>
                </c:pt>
                <c:pt idx="9017">
                  <c:v>5.4127423822714682E-2</c:v>
                </c:pt>
                <c:pt idx="9018">
                  <c:v>6.134349030470914E-2</c:v>
                </c:pt>
                <c:pt idx="9019">
                  <c:v>5.4847645429362879E-2</c:v>
                </c:pt>
                <c:pt idx="9020">
                  <c:v>6.4349030470914129E-2</c:v>
                </c:pt>
                <c:pt idx="9021">
                  <c:v>6.8504155124653743E-2</c:v>
                </c:pt>
                <c:pt idx="9022">
                  <c:v>5.0692520775623272E-2</c:v>
                </c:pt>
                <c:pt idx="9023">
                  <c:v>5.7188365650969526E-2</c:v>
                </c:pt>
                <c:pt idx="9024">
                  <c:v>5.4847645429362879E-2</c:v>
                </c:pt>
                <c:pt idx="9025">
                  <c:v>5.0692520775623272E-2</c:v>
                </c:pt>
                <c:pt idx="9026">
                  <c:v>6.2049861495844877E-2</c:v>
                </c:pt>
                <c:pt idx="9027">
                  <c:v>6.6759002770083106E-2</c:v>
                </c:pt>
                <c:pt idx="9028">
                  <c:v>7.091412742382272E-2</c:v>
                </c:pt>
                <c:pt idx="9029">
                  <c:v>5.7894736842105263E-2</c:v>
                </c:pt>
                <c:pt idx="9030">
                  <c:v>5.6786703601108032E-2</c:v>
                </c:pt>
                <c:pt idx="9031">
                  <c:v>5.2631578947368418E-2</c:v>
                </c:pt>
                <c:pt idx="9032">
                  <c:v>9.3891966759002771E-2</c:v>
                </c:pt>
                <c:pt idx="9033">
                  <c:v>7.9210526315789467E-2</c:v>
                </c:pt>
                <c:pt idx="9034">
                  <c:v>8.475069252077562E-2</c:v>
                </c:pt>
                <c:pt idx="9035">
                  <c:v>8.475069252077562E-2</c:v>
                </c:pt>
                <c:pt idx="9036">
                  <c:v>8.8905817174515234E-2</c:v>
                </c:pt>
                <c:pt idx="9037">
                  <c:v>6.9903047091412748E-2</c:v>
                </c:pt>
                <c:pt idx="9038">
                  <c:v>7.685595567867036E-2</c:v>
                </c:pt>
                <c:pt idx="9039">
                  <c:v>8.0124653739612195E-2</c:v>
                </c:pt>
                <c:pt idx="9040">
                  <c:v>8.7105263157894741E-2</c:v>
                </c:pt>
                <c:pt idx="9041">
                  <c:v>5.9681440443213295E-2</c:v>
                </c:pt>
                <c:pt idx="9042">
                  <c:v>4.9113573407202217E-2</c:v>
                </c:pt>
                <c:pt idx="9043">
                  <c:v>6.6163434903047089E-2</c:v>
                </c:pt>
                <c:pt idx="9044">
                  <c:v>6.2659279778393348E-2</c:v>
                </c:pt>
                <c:pt idx="9045">
                  <c:v>6.3171745152354575E-2</c:v>
                </c:pt>
                <c:pt idx="9046">
                  <c:v>6.2853185595567865E-2</c:v>
                </c:pt>
                <c:pt idx="9047">
                  <c:v>6.7520775623268692E-2</c:v>
                </c:pt>
                <c:pt idx="9048">
                  <c:v>6.6343490304709138E-2</c:v>
                </c:pt>
                <c:pt idx="9049">
                  <c:v>5.7991689750692521E-2</c:v>
                </c:pt>
                <c:pt idx="9050">
                  <c:v>5.4819944598337951E-2</c:v>
                </c:pt>
                <c:pt idx="9051">
                  <c:v>6.1495844875346262E-2</c:v>
                </c:pt>
                <c:pt idx="9052">
                  <c:v>5.8324099722991692E-2</c:v>
                </c:pt>
                <c:pt idx="9053">
                  <c:v>7.1011080332409979E-2</c:v>
                </c:pt>
                <c:pt idx="9054">
                  <c:v>6.1495844875346262E-2</c:v>
                </c:pt>
                <c:pt idx="9055">
                  <c:v>7.0096952908587251E-2</c:v>
                </c:pt>
                <c:pt idx="9056">
                  <c:v>5.9806094182825488E-2</c:v>
                </c:pt>
                <c:pt idx="9057">
                  <c:v>6.5235457063711907E-2</c:v>
                </c:pt>
                <c:pt idx="9058">
                  <c:v>5.098337950138504E-2</c:v>
                </c:pt>
                <c:pt idx="9059">
                  <c:v>5.6634349030470911E-2</c:v>
                </c:pt>
                <c:pt idx="9060">
                  <c:v>6.9709141274238232E-2</c:v>
                </c:pt>
                <c:pt idx="9061">
                  <c:v>7.4556786703601108E-2</c:v>
                </c:pt>
                <c:pt idx="9062">
                  <c:v>6.4667590027700825E-2</c:v>
                </c:pt>
                <c:pt idx="9063">
                  <c:v>6.5650969529085876E-2</c:v>
                </c:pt>
                <c:pt idx="9064">
                  <c:v>6.5083102493074793E-2</c:v>
                </c:pt>
                <c:pt idx="9065">
                  <c:v>6.0221606648199449E-2</c:v>
                </c:pt>
                <c:pt idx="9066">
                  <c:v>7.4972299168975076E-2</c:v>
                </c:pt>
                <c:pt idx="9067">
                  <c:v>5.7049861495844872E-2</c:v>
                </c:pt>
                <c:pt idx="9068">
                  <c:v>6.1911357340720223E-2</c:v>
                </c:pt>
                <c:pt idx="9069">
                  <c:v>5.1398891966759001E-2</c:v>
                </c:pt>
                <c:pt idx="9070">
                  <c:v>7.0512465373961219E-2</c:v>
                </c:pt>
                <c:pt idx="9071">
                  <c:v>7.0124653739612186E-2</c:v>
                </c:pt>
                <c:pt idx="9072">
                  <c:v>3.002770083102493E-2</c:v>
                </c:pt>
                <c:pt idx="9073">
                  <c:v>4.9542936288088646E-2</c:v>
                </c:pt>
                <c:pt idx="9074">
                  <c:v>4.4570637119113576E-2</c:v>
                </c:pt>
                <c:pt idx="9075">
                  <c:v>5.7146814404432131E-2</c:v>
                </c:pt>
                <c:pt idx="9076">
                  <c:v>3.7867036011080331E-2</c:v>
                </c:pt>
                <c:pt idx="9077">
                  <c:v>5.1454293628808864E-2</c:v>
                </c:pt>
                <c:pt idx="9078">
                  <c:v>5.3767313019390583E-2</c:v>
                </c:pt>
                <c:pt idx="9079">
                  <c:v>5.8587257617728532E-2</c:v>
                </c:pt>
                <c:pt idx="9080">
                  <c:v>4.1481994459833797E-2</c:v>
                </c:pt>
                <c:pt idx="9081">
                  <c:v>4.7686980609418284E-2</c:v>
                </c:pt>
                <c:pt idx="9082">
                  <c:v>3.3047091412742383E-2</c:v>
                </c:pt>
                <c:pt idx="9083">
                  <c:v>5.2299168975069255E-2</c:v>
                </c:pt>
                <c:pt idx="9084">
                  <c:v>4.677285318559557E-2</c:v>
                </c:pt>
                <c:pt idx="9085">
                  <c:v>4.4459833795013851E-2</c:v>
                </c:pt>
                <c:pt idx="9086">
                  <c:v>4.9792243767313019E-2</c:v>
                </c:pt>
                <c:pt idx="9087">
                  <c:v>0</c:v>
                </c:pt>
                <c:pt idx="9088">
                  <c:v>3.3518005540166207E-4</c:v>
                </c:pt>
                <c:pt idx="9089">
                  <c:v>0</c:v>
                </c:pt>
                <c:pt idx="9090">
                  <c:v>0</c:v>
                </c:pt>
                <c:pt idx="9091">
                  <c:v>0</c:v>
                </c:pt>
                <c:pt idx="9092">
                  <c:v>7.7839335180055402E-4</c:v>
                </c:pt>
                <c:pt idx="9093">
                  <c:v>1.2077562326869805E-3</c:v>
                </c:pt>
                <c:pt idx="9094">
                  <c:v>1.3684210526315789E-3</c:v>
                </c:pt>
                <c:pt idx="9095">
                  <c:v>3.601108033240997E-4</c:v>
                </c:pt>
                <c:pt idx="9096">
                  <c:v>0</c:v>
                </c:pt>
                <c:pt idx="9097">
                  <c:v>3.3795013850415514E-4</c:v>
                </c:pt>
                <c:pt idx="9098">
                  <c:v>2.1108033240997228E-3</c:v>
                </c:pt>
                <c:pt idx="9099">
                  <c:v>9.8060941828254848E-4</c:v>
                </c:pt>
                <c:pt idx="9100">
                  <c:v>1.7922437673130193E-3</c:v>
                </c:pt>
                <c:pt idx="9101">
                  <c:v>1.5152354570637119E-3</c:v>
                </c:pt>
                <c:pt idx="9102">
                  <c:v>9.0304709141274242E-4</c:v>
                </c:pt>
                <c:pt idx="9103">
                  <c:v>2.5429362880886428E-3</c:v>
                </c:pt>
                <c:pt idx="9104">
                  <c:v>1.0831024930747922E-3</c:v>
                </c:pt>
                <c:pt idx="9105">
                  <c:v>3.1578947368421052E-3</c:v>
                </c:pt>
                <c:pt idx="9106">
                  <c:v>1.5235457063711912E-3</c:v>
                </c:pt>
                <c:pt idx="9107">
                  <c:v>1.8725761772853185E-3</c:v>
                </c:pt>
                <c:pt idx="9108">
                  <c:v>6.6759002770083102E-4</c:v>
                </c:pt>
                <c:pt idx="9109">
                  <c:v>2.3185595567867035E-3</c:v>
                </c:pt>
                <c:pt idx="9110">
                  <c:v>9.1440443213296405E-2</c:v>
                </c:pt>
                <c:pt idx="9111">
                  <c:v>8.132963988919667E-2</c:v>
                </c:pt>
                <c:pt idx="9112">
                  <c:v>9.2825484764542943E-2</c:v>
                </c:pt>
                <c:pt idx="9113">
                  <c:v>8.2714681440443208E-2</c:v>
                </c:pt>
                <c:pt idx="9114">
                  <c:v>9.3171745152354574E-2</c:v>
                </c:pt>
                <c:pt idx="9115">
                  <c:v>8.3060941828254853E-2</c:v>
                </c:pt>
                <c:pt idx="9116">
                  <c:v>7.7590027700831024E-2</c:v>
                </c:pt>
                <c:pt idx="9117">
                  <c:v>9.2936288088642655E-2</c:v>
                </c:pt>
                <c:pt idx="9118">
                  <c:v>0.10152354570637119</c:v>
                </c:pt>
                <c:pt idx="9119">
                  <c:v>8.617728531855956E-2</c:v>
                </c:pt>
                <c:pt idx="9120">
                  <c:v>8.03601108033241E-2</c:v>
                </c:pt>
                <c:pt idx="9121">
                  <c:v>8.03601108033241E-2</c:v>
                </c:pt>
                <c:pt idx="9122">
                  <c:v>7.8975069252077562E-2</c:v>
                </c:pt>
                <c:pt idx="9123">
                  <c:v>8.1745152354570638E-2</c:v>
                </c:pt>
                <c:pt idx="9124">
                  <c:v>8.1745152354570638E-2</c:v>
                </c:pt>
                <c:pt idx="9125">
                  <c:v>8.7562326869806098E-2</c:v>
                </c:pt>
                <c:pt idx="9126">
                  <c:v>0.10290858725761773</c:v>
                </c:pt>
                <c:pt idx="9127">
                  <c:v>8.2091412742382269E-2</c:v>
                </c:pt>
                <c:pt idx="9128">
                  <c:v>7.9321329639889193E-2</c:v>
                </c:pt>
                <c:pt idx="9129">
                  <c:v>0.10325484764542936</c:v>
                </c:pt>
                <c:pt idx="9130">
                  <c:v>8.7908587257617729E-2</c:v>
                </c:pt>
                <c:pt idx="9131">
                  <c:v>8.2091412742382269E-2</c:v>
                </c:pt>
                <c:pt idx="9132">
                  <c:v>0.15193905817174516</c:v>
                </c:pt>
                <c:pt idx="9133">
                  <c:v>0.15290858725761772</c:v>
                </c:pt>
                <c:pt idx="9134">
                  <c:v>0.11454293628808865</c:v>
                </c:pt>
                <c:pt idx="9135">
                  <c:v>0.10623268698060942</c:v>
                </c:pt>
                <c:pt idx="9136">
                  <c:v>0.11329639889196676</c:v>
                </c:pt>
                <c:pt idx="9137">
                  <c:v>0.12299168975069252</c:v>
                </c:pt>
                <c:pt idx="9138">
                  <c:v>0.12465373961218837</c:v>
                </c:pt>
                <c:pt idx="9139">
                  <c:v>0.1149584487534626</c:v>
                </c:pt>
                <c:pt idx="9140">
                  <c:v>0.13767313019390581</c:v>
                </c:pt>
                <c:pt idx="9141">
                  <c:v>0.12936288088642658</c:v>
                </c:pt>
                <c:pt idx="9142">
                  <c:v>0.13822714681440443</c:v>
                </c:pt>
                <c:pt idx="9143">
                  <c:v>0.13988919667590027</c:v>
                </c:pt>
                <c:pt idx="9144">
                  <c:v>6.7728531855955676E-2</c:v>
                </c:pt>
                <c:pt idx="9145">
                  <c:v>5.4432132963988918E-2</c:v>
                </c:pt>
                <c:pt idx="9146">
                  <c:v>7.188365650969529E-2</c:v>
                </c:pt>
                <c:pt idx="9147">
                  <c:v>6.0110803324099724E-2</c:v>
                </c:pt>
                <c:pt idx="9148">
                  <c:v>6.4265927977839338E-2</c:v>
                </c:pt>
                <c:pt idx="9149">
                  <c:v>5.8587257617728532E-2</c:v>
                </c:pt>
                <c:pt idx="9150">
                  <c:v>6.4265927977839338E-2</c:v>
                </c:pt>
                <c:pt idx="9151">
                  <c:v>7.188365650969529E-2</c:v>
                </c:pt>
                <c:pt idx="9152">
                  <c:v>6.1357340720221608E-2</c:v>
                </c:pt>
                <c:pt idx="9153">
                  <c:v>6.5235457063711907E-2</c:v>
                </c:pt>
                <c:pt idx="9154">
                  <c:v>7.7285318559556782E-2</c:v>
                </c:pt>
                <c:pt idx="9155">
                  <c:v>6.1218836565096954E-2</c:v>
                </c:pt>
                <c:pt idx="9156">
                  <c:v>8.1163434903047088E-2</c:v>
                </c:pt>
                <c:pt idx="9157">
                  <c:v>7.077562326869806E-2</c:v>
                </c:pt>
                <c:pt idx="9158">
                  <c:v>6.6897506925207753E-2</c:v>
                </c:pt>
                <c:pt idx="9159">
                  <c:v>5.7340720221606647E-2</c:v>
                </c:pt>
                <c:pt idx="9160">
                  <c:v>5.7340720221606647E-2</c:v>
                </c:pt>
                <c:pt idx="9161">
                  <c:v>6.1218836565096954E-2</c:v>
                </c:pt>
                <c:pt idx="9162">
                  <c:v>7.693905817174515E-2</c:v>
                </c:pt>
                <c:pt idx="9163">
                  <c:v>6.6204986149584491E-2</c:v>
                </c:pt>
                <c:pt idx="9164">
                  <c:v>8.0817174515235457E-2</c:v>
                </c:pt>
                <c:pt idx="9165">
                  <c:v>7.0083102493074798E-2</c:v>
                </c:pt>
                <c:pt idx="9166">
                  <c:v>6.1357340720221608E-2</c:v>
                </c:pt>
                <c:pt idx="9167">
                  <c:v>6.5235457063711907E-2</c:v>
                </c:pt>
                <c:pt idx="9168">
                  <c:v>8.6454293628808868E-2</c:v>
                </c:pt>
                <c:pt idx="9169">
                  <c:v>7.5124653739612191E-2</c:v>
                </c:pt>
                <c:pt idx="9170">
                  <c:v>0.11890581717451523</c:v>
                </c:pt>
                <c:pt idx="9171">
                  <c:v>0.1071606648199446</c:v>
                </c:pt>
                <c:pt idx="9172">
                  <c:v>0.11890581717451523</c:v>
                </c:pt>
                <c:pt idx="9173">
                  <c:v>0.11634349030470914</c:v>
                </c:pt>
                <c:pt idx="9174">
                  <c:v>8.6952908587257613E-2</c:v>
                </c:pt>
                <c:pt idx="9175">
                  <c:v>8.6038781163434899E-2</c:v>
                </c:pt>
                <c:pt idx="9176">
                  <c:v>0.12735457063711911</c:v>
                </c:pt>
                <c:pt idx="9177">
                  <c:v>9.0609418282548482E-2</c:v>
                </c:pt>
                <c:pt idx="9178">
                  <c:v>7.8005540166204992E-2</c:v>
                </c:pt>
                <c:pt idx="9179">
                  <c:v>9.0609418282548482E-2</c:v>
                </c:pt>
                <c:pt idx="9180">
                  <c:v>0.1071606648199446</c:v>
                </c:pt>
                <c:pt idx="9181">
                  <c:v>8.1883656509695285E-2</c:v>
                </c:pt>
                <c:pt idx="9182">
                  <c:v>0.11634349030470914</c:v>
                </c:pt>
                <c:pt idx="9183">
                  <c:v>9.1523545706371195E-2</c:v>
                </c:pt>
                <c:pt idx="9184">
                  <c:v>9.7036011080332413E-2</c:v>
                </c:pt>
                <c:pt idx="9185">
                  <c:v>0.11232686980609419</c:v>
                </c:pt>
                <c:pt idx="9186">
                  <c:v>0.11232686980609419</c:v>
                </c:pt>
                <c:pt idx="9187">
                  <c:v>9.2880886426592799E-2</c:v>
                </c:pt>
                <c:pt idx="9188">
                  <c:v>8.6038781163434899E-2</c:v>
                </c:pt>
                <c:pt idx="9189">
                  <c:v>9.7036011080332413E-2</c:v>
                </c:pt>
                <c:pt idx="9190">
                  <c:v>8.3573407202216066E-2</c:v>
                </c:pt>
                <c:pt idx="9191">
                  <c:v>0.10909972299168975</c:v>
                </c:pt>
                <c:pt idx="9192">
                  <c:v>0.1038781163434903</c:v>
                </c:pt>
                <c:pt idx="9193">
                  <c:v>9.1523545706371195E-2</c:v>
                </c:pt>
                <c:pt idx="9194">
                  <c:v>8.6952908587257613E-2</c:v>
                </c:pt>
                <c:pt idx="9195">
                  <c:v>0.10909972299168975</c:v>
                </c:pt>
                <c:pt idx="9196">
                  <c:v>0.12735457063711911</c:v>
                </c:pt>
                <c:pt idx="9197">
                  <c:v>8.4432132963988923E-2</c:v>
                </c:pt>
                <c:pt idx="9198">
                  <c:v>9.8711911357340726E-2</c:v>
                </c:pt>
                <c:pt idx="9199">
                  <c:v>7.343490304709141E-2</c:v>
                </c:pt>
                <c:pt idx="9200">
                  <c:v>0.12735457063711911</c:v>
                </c:pt>
                <c:pt idx="9201">
                  <c:v>8.8587257617728538E-2</c:v>
                </c:pt>
                <c:pt idx="9202">
                  <c:v>7.7590027700831024E-2</c:v>
                </c:pt>
                <c:pt idx="9203">
                  <c:v>8.2160664819944593E-2</c:v>
                </c:pt>
                <c:pt idx="9204">
                  <c:v>0.12735457063711911</c:v>
                </c:pt>
                <c:pt idx="9205">
                  <c:v>8.3074792243767306E-2</c:v>
                </c:pt>
                <c:pt idx="9206">
                  <c:v>8.3573407202216066E-2</c:v>
                </c:pt>
                <c:pt idx="9207">
                  <c:v>7.8504155124653738E-2</c:v>
                </c:pt>
                <c:pt idx="9208">
                  <c:v>8.9252077562326865E-2</c:v>
                </c:pt>
                <c:pt idx="9209">
                  <c:v>7.9889196675900276E-2</c:v>
                </c:pt>
                <c:pt idx="9210">
                  <c:v>8.8642659279778394E-2</c:v>
                </c:pt>
                <c:pt idx="9211">
                  <c:v>0.12066481994459834</c:v>
                </c:pt>
                <c:pt idx="9212">
                  <c:v>8.5817174515235461E-2</c:v>
                </c:pt>
                <c:pt idx="9213">
                  <c:v>0.10157894736842105</c:v>
                </c:pt>
                <c:pt idx="9214">
                  <c:v>9.5069252077562325E-2</c:v>
                </c:pt>
                <c:pt idx="9215">
                  <c:v>9.1329639889196679E-2</c:v>
                </c:pt>
                <c:pt idx="9216">
                  <c:v>0.12335180055401662</c:v>
                </c:pt>
                <c:pt idx="9217">
                  <c:v>0.11519390581717452</c:v>
                </c:pt>
                <c:pt idx="9218">
                  <c:v>0.11342105263157895</c:v>
                </c:pt>
                <c:pt idx="9219">
                  <c:v>0.11342105263157895</c:v>
                </c:pt>
                <c:pt idx="9220">
                  <c:v>0.12335180055401662</c:v>
                </c:pt>
                <c:pt idx="9221">
                  <c:v>7.9889196675900276E-2</c:v>
                </c:pt>
                <c:pt idx="9222">
                  <c:v>0.11002770083102494</c:v>
                </c:pt>
                <c:pt idx="9223">
                  <c:v>0.1318005540166205</c:v>
                </c:pt>
                <c:pt idx="9224">
                  <c:v>0.12335180055401662</c:v>
                </c:pt>
                <c:pt idx="9225">
                  <c:v>0.10674515235457063</c:v>
                </c:pt>
                <c:pt idx="9226">
                  <c:v>9.9778393351800554E-2</c:v>
                </c:pt>
                <c:pt idx="9227">
                  <c:v>0.1318005540166205</c:v>
                </c:pt>
                <c:pt idx="9228">
                  <c:v>7.5180055401662046E-2</c:v>
                </c:pt>
                <c:pt idx="9229">
                  <c:v>7.7423822714681442E-2</c:v>
                </c:pt>
                <c:pt idx="9230">
                  <c:v>8.6620498614958449E-2</c:v>
                </c:pt>
                <c:pt idx="9231">
                  <c:v>8.4903047091412748E-2</c:v>
                </c:pt>
                <c:pt idx="9232">
                  <c:v>0.1318005540166205</c:v>
                </c:pt>
                <c:pt idx="9233">
                  <c:v>0.1318005540166205</c:v>
                </c:pt>
                <c:pt idx="9234">
                  <c:v>8.3628808864265922E-2</c:v>
                </c:pt>
                <c:pt idx="9235">
                  <c:v>9.4265927977839337E-2</c:v>
                </c:pt>
                <c:pt idx="9236">
                  <c:v>8.5872576177285317E-2</c:v>
                </c:pt>
                <c:pt idx="9237">
                  <c:v>8.080332409972299E-2</c:v>
                </c:pt>
                <c:pt idx="9238">
                  <c:v>8.9252077562326865E-2</c:v>
                </c:pt>
                <c:pt idx="9239">
                  <c:v>9.3351800554016623E-2</c:v>
                </c:pt>
                <c:pt idx="9240">
                  <c:v>8.5817174515235461E-2</c:v>
                </c:pt>
                <c:pt idx="9241">
                  <c:v>7.7423822714681442E-2</c:v>
                </c:pt>
                <c:pt idx="9242">
                  <c:v>0.10157894736842105</c:v>
                </c:pt>
                <c:pt idx="9243">
                  <c:v>0.11002770083102494</c:v>
                </c:pt>
                <c:pt idx="9244">
                  <c:v>9.1329639889196679E-2</c:v>
                </c:pt>
                <c:pt idx="9245">
                  <c:v>0.12335180055401662</c:v>
                </c:pt>
                <c:pt idx="9246">
                  <c:v>8.0193905817174518E-2</c:v>
                </c:pt>
                <c:pt idx="9247">
                  <c:v>0.12066481994459834</c:v>
                </c:pt>
                <c:pt idx="9248">
                  <c:v>0.11519390581717452</c:v>
                </c:pt>
                <c:pt idx="9249">
                  <c:v>8.4903047091412748E-2</c:v>
                </c:pt>
                <c:pt idx="9250">
                  <c:v>8.8337950138504151E-2</c:v>
                </c:pt>
                <c:pt idx="9251">
                  <c:v>0.10674515235457063</c:v>
                </c:pt>
                <c:pt idx="9252">
                  <c:v>9.4265927977839337E-2</c:v>
                </c:pt>
                <c:pt idx="9253">
                  <c:v>9.3351800554016623E-2</c:v>
                </c:pt>
                <c:pt idx="9254">
                  <c:v>8.5872576177285317E-2</c:v>
                </c:pt>
                <c:pt idx="9255">
                  <c:v>8.8337950138504151E-2</c:v>
                </c:pt>
                <c:pt idx="9256">
                  <c:v>8.080332409972299E-2</c:v>
                </c:pt>
                <c:pt idx="9257">
                  <c:v>9.9778393351800554E-2</c:v>
                </c:pt>
                <c:pt idx="9258">
                  <c:v>8.7119113573407209E-2</c:v>
                </c:pt>
                <c:pt idx="9259">
                  <c:v>0.13304709141274237</c:v>
                </c:pt>
                <c:pt idx="9260">
                  <c:v>9.2576177285318556E-2</c:v>
                </c:pt>
                <c:pt idx="9261">
                  <c:v>0.1117174515235457</c:v>
                </c:pt>
                <c:pt idx="9262">
                  <c:v>8.2631578947368417E-2</c:v>
                </c:pt>
                <c:pt idx="9263">
                  <c:v>0.1245983379501385</c:v>
                </c:pt>
                <c:pt idx="9264">
                  <c:v>0.1117174515235457</c:v>
                </c:pt>
                <c:pt idx="9265">
                  <c:v>0.1245983379501385</c:v>
                </c:pt>
                <c:pt idx="9266">
                  <c:v>0.11688365650969529</c:v>
                </c:pt>
                <c:pt idx="9267">
                  <c:v>0.10326869806094183</c:v>
                </c:pt>
                <c:pt idx="9268">
                  <c:v>9.1080332409972306E-2</c:v>
                </c:pt>
                <c:pt idx="9269">
                  <c:v>0.12191135734072023</c:v>
                </c:pt>
                <c:pt idx="9270">
                  <c:v>7.867036011080332E-2</c:v>
                </c:pt>
                <c:pt idx="9271">
                  <c:v>0.10102493074792243</c:v>
                </c:pt>
                <c:pt idx="9272">
                  <c:v>8.7063711911357339E-2</c:v>
                </c:pt>
                <c:pt idx="9273">
                  <c:v>0.10843490304709141</c:v>
                </c:pt>
                <c:pt idx="9274">
                  <c:v>0.11466759002770083</c:v>
                </c:pt>
                <c:pt idx="9275">
                  <c:v>0.13304709141274237</c:v>
                </c:pt>
                <c:pt idx="9276">
                  <c:v>8.9058171745152348E-2</c:v>
                </c:pt>
                <c:pt idx="9277">
                  <c:v>7.867036011080332E-2</c:v>
                </c:pt>
                <c:pt idx="9278">
                  <c:v>8.2049861495844881E-2</c:v>
                </c:pt>
                <c:pt idx="9279">
                  <c:v>0.13304709141274237</c:v>
                </c:pt>
                <c:pt idx="9280">
                  <c:v>8.6149584487534625E-2</c:v>
                </c:pt>
                <c:pt idx="9281">
                  <c:v>0.11466759002770083</c:v>
                </c:pt>
                <c:pt idx="9282">
                  <c:v>8.2049861495844881E-2</c:v>
                </c:pt>
                <c:pt idx="9283">
                  <c:v>9.5512465373961214E-2</c:v>
                </c:pt>
                <c:pt idx="9284">
                  <c:v>8.1135734072022167E-2</c:v>
                </c:pt>
                <c:pt idx="9285">
                  <c:v>8.7063711911357339E-2</c:v>
                </c:pt>
                <c:pt idx="9286">
                  <c:v>8.9584487534626042E-2</c:v>
                </c:pt>
                <c:pt idx="9287">
                  <c:v>9.7506925207756237E-2</c:v>
                </c:pt>
                <c:pt idx="9288">
                  <c:v>0.1245983379501385</c:v>
                </c:pt>
                <c:pt idx="9289">
                  <c:v>0.11688365650969529</c:v>
                </c:pt>
                <c:pt idx="9290">
                  <c:v>8.1135734072022167E-2</c:v>
                </c:pt>
                <c:pt idx="9291">
                  <c:v>8.9584487534626042E-2</c:v>
                </c:pt>
                <c:pt idx="9292">
                  <c:v>0.1245983379501385</c:v>
                </c:pt>
                <c:pt idx="9293">
                  <c:v>9.45983379501385E-2</c:v>
                </c:pt>
                <c:pt idx="9294">
                  <c:v>9.0498614958448756E-2</c:v>
                </c:pt>
                <c:pt idx="9295">
                  <c:v>8.6149584487534625E-2</c:v>
                </c:pt>
                <c:pt idx="9296">
                  <c:v>7.7617728531855959E-2</c:v>
                </c:pt>
                <c:pt idx="9297">
                  <c:v>8.6066481994459834E-2</c:v>
                </c:pt>
                <c:pt idx="9298">
                  <c:v>9.2576177285318556E-2</c:v>
                </c:pt>
                <c:pt idx="9299">
                  <c:v>9.5512465373961214E-2</c:v>
                </c:pt>
                <c:pt idx="9300">
                  <c:v>0.10326869806094183</c:v>
                </c:pt>
                <c:pt idx="9301">
                  <c:v>9.45983379501385E-2</c:v>
                </c:pt>
                <c:pt idx="9302">
                  <c:v>0.12191135734072023</c:v>
                </c:pt>
                <c:pt idx="9303">
                  <c:v>0.10843490304709141</c:v>
                </c:pt>
                <c:pt idx="9304">
                  <c:v>8.7119113573407209E-2</c:v>
                </c:pt>
                <c:pt idx="9305">
                  <c:v>0.10102493074792243</c:v>
                </c:pt>
                <c:pt idx="9306">
                  <c:v>9.0498614958448756E-2</c:v>
                </c:pt>
                <c:pt idx="9307">
                  <c:v>0.13304709141274237</c:v>
                </c:pt>
                <c:pt idx="9308">
                  <c:v>1.0789473684210526E-2</c:v>
                </c:pt>
                <c:pt idx="9309">
                  <c:v>1.3545706371191136E-2</c:v>
                </c:pt>
                <c:pt idx="9310">
                  <c:v>5.7479224376731301E-2</c:v>
                </c:pt>
                <c:pt idx="9311">
                  <c:v>5.7479224376731301E-2</c:v>
                </c:pt>
                <c:pt idx="9312">
                  <c:v>7.2714681440443213E-2</c:v>
                </c:pt>
                <c:pt idx="9313">
                  <c:v>6.7174515235457061E-2</c:v>
                </c:pt>
                <c:pt idx="9314">
                  <c:v>4.7783933518005542E-2</c:v>
                </c:pt>
                <c:pt idx="9315">
                  <c:v>4.7783933518005542E-2</c:v>
                </c:pt>
                <c:pt idx="9316">
                  <c:v>5.304709141274238E-2</c:v>
                </c:pt>
                <c:pt idx="9317">
                  <c:v>7.8254847645429365E-2</c:v>
                </c:pt>
                <c:pt idx="9318">
                  <c:v>8.6565096952908593E-2</c:v>
                </c:pt>
                <c:pt idx="9319">
                  <c:v>5.0429362880886425E-2</c:v>
                </c:pt>
                <c:pt idx="9320">
                  <c:v>5.5692520775623269E-2</c:v>
                </c:pt>
                <c:pt idx="9321">
                  <c:v>5.894736842105263E-2</c:v>
                </c:pt>
                <c:pt idx="9322">
                  <c:v>5.894736842105263E-2</c:v>
                </c:pt>
                <c:pt idx="9323">
                  <c:v>7.0373961218836559E-2</c:v>
                </c:pt>
                <c:pt idx="9324">
                  <c:v>8.6011080332409978E-2</c:v>
                </c:pt>
                <c:pt idx="9325">
                  <c:v>7.5761772853185597E-2</c:v>
                </c:pt>
                <c:pt idx="9326">
                  <c:v>5.0429362880886425E-2</c:v>
                </c:pt>
                <c:pt idx="9327">
                  <c:v>5.4127423822714682E-2</c:v>
                </c:pt>
                <c:pt idx="9328">
                  <c:v>5.4127423822714682E-2</c:v>
                </c:pt>
                <c:pt idx="9329">
                  <c:v>6.1634349030470915E-2</c:v>
                </c:pt>
                <c:pt idx="9330">
                  <c:v>5.8393351800554015E-2</c:v>
                </c:pt>
                <c:pt idx="9331">
                  <c:v>7.5706371191135741E-2</c:v>
                </c:pt>
                <c:pt idx="9332">
                  <c:v>6.1634349030470915E-2</c:v>
                </c:pt>
                <c:pt idx="9333">
                  <c:v>6.3434903047091415E-2</c:v>
                </c:pt>
                <c:pt idx="9334">
                  <c:v>6.3434903047091415E-2</c:v>
                </c:pt>
                <c:pt idx="9335">
                  <c:v>6.5650969529085876E-2</c:v>
                </c:pt>
                <c:pt idx="9336">
                  <c:v>7.7132963988919667E-2</c:v>
                </c:pt>
                <c:pt idx="9337">
                  <c:v>7.7008310249307474E-2</c:v>
                </c:pt>
                <c:pt idx="9338">
                  <c:v>9.2797783933518008E-2</c:v>
                </c:pt>
                <c:pt idx="9339">
                  <c:v>8.6011080332409978E-2</c:v>
                </c:pt>
                <c:pt idx="9340">
                  <c:v>7.396121883656509E-2</c:v>
                </c:pt>
                <c:pt idx="9341">
                  <c:v>8.5457063711911363E-2</c:v>
                </c:pt>
                <c:pt idx="9342">
                  <c:v>7.4792243767313013E-2</c:v>
                </c:pt>
                <c:pt idx="9343">
                  <c:v>0.10803324099722991</c:v>
                </c:pt>
                <c:pt idx="9344">
                  <c:v>0.11814404432132963</c:v>
                </c:pt>
                <c:pt idx="9345">
                  <c:v>0.10858725761772853</c:v>
                </c:pt>
                <c:pt idx="9346">
                  <c:v>0.11869806094182825</c:v>
                </c:pt>
                <c:pt idx="9347">
                  <c:v>0.10997229916897507</c:v>
                </c:pt>
                <c:pt idx="9348">
                  <c:v>0.12008310249307479</c:v>
                </c:pt>
                <c:pt idx="9349">
                  <c:v>0.12022160664819945</c:v>
                </c:pt>
                <c:pt idx="9350">
                  <c:v>9.8199445983379499E-2</c:v>
                </c:pt>
                <c:pt idx="9351">
                  <c:v>9.349030470914127E-2</c:v>
                </c:pt>
                <c:pt idx="9352">
                  <c:v>0.11952908587257617</c:v>
                </c:pt>
                <c:pt idx="9353">
                  <c:v>9.7645429362880884E-2</c:v>
                </c:pt>
                <c:pt idx="9354">
                  <c:v>9.4044321329639885E-2</c:v>
                </c:pt>
                <c:pt idx="9355">
                  <c:v>0.12202216066481994</c:v>
                </c:pt>
                <c:pt idx="9356">
                  <c:v>0.11501385041551246</c:v>
                </c:pt>
                <c:pt idx="9357">
                  <c:v>0.16426592797783934</c:v>
                </c:pt>
                <c:pt idx="9358">
                  <c:v>0.10415512465373961</c:v>
                </c:pt>
                <c:pt idx="9359">
                  <c:v>0.1314404432132964</c:v>
                </c:pt>
                <c:pt idx="9360">
                  <c:v>9.45983379501385E-2</c:v>
                </c:pt>
                <c:pt idx="9361">
                  <c:v>0.11011080332409973</c:v>
                </c:pt>
                <c:pt idx="9362">
                  <c:v>0.13074792243767314</c:v>
                </c:pt>
                <c:pt idx="9363">
                  <c:v>0.12132963988919668</c:v>
                </c:pt>
                <c:pt idx="9364">
                  <c:v>0.1</c:v>
                </c:pt>
                <c:pt idx="9365">
                  <c:v>9.8753462603878114E-2</c:v>
                </c:pt>
                <c:pt idx="9366">
                  <c:v>0.13005540166204987</c:v>
                </c:pt>
                <c:pt idx="9367">
                  <c:v>9.45983379501385E-2</c:v>
                </c:pt>
                <c:pt idx="9368">
                  <c:v>0.11011080332409973</c:v>
                </c:pt>
                <c:pt idx="9369">
                  <c:v>0.1</c:v>
                </c:pt>
                <c:pt idx="9370">
                  <c:v>8.4390581717451521E-2</c:v>
                </c:pt>
                <c:pt idx="9371">
                  <c:v>8.559556786703601E-2</c:v>
                </c:pt>
                <c:pt idx="9372">
                  <c:v>8.7396121883656516E-2</c:v>
                </c:pt>
                <c:pt idx="9373">
                  <c:v>9.9722991689750698E-2</c:v>
                </c:pt>
                <c:pt idx="9374">
                  <c:v>0.39667590027700833</c:v>
                </c:pt>
                <c:pt idx="9375">
                  <c:v>0.35789473684210527</c:v>
                </c:pt>
                <c:pt idx="9376">
                  <c:v>0.35650969529085874</c:v>
                </c:pt>
                <c:pt idx="9377">
                  <c:v>0.3335180055401662</c:v>
                </c:pt>
                <c:pt idx="9378">
                  <c:v>0.31772853185595568</c:v>
                </c:pt>
                <c:pt idx="9379">
                  <c:v>0.37368421052631579</c:v>
                </c:pt>
                <c:pt idx="9380">
                  <c:v>0.37229916897506926</c:v>
                </c:pt>
                <c:pt idx="9381">
                  <c:v>0.41246537396121885</c:v>
                </c:pt>
                <c:pt idx="9382">
                  <c:v>0.40303324099722992</c:v>
                </c:pt>
                <c:pt idx="9383">
                  <c:v>0.36286703601108034</c:v>
                </c:pt>
                <c:pt idx="9384">
                  <c:v>0.26648199445983378</c:v>
                </c:pt>
                <c:pt idx="9385">
                  <c:v>0.32131578947368422</c:v>
                </c:pt>
                <c:pt idx="9386">
                  <c:v>0.2822714681440443</c:v>
                </c:pt>
                <c:pt idx="9387">
                  <c:v>0.41882271468144044</c:v>
                </c:pt>
                <c:pt idx="9388">
                  <c:v>0.37865650969529085</c:v>
                </c:pt>
                <c:pt idx="9389">
                  <c:v>0.30664819944598337</c:v>
                </c:pt>
                <c:pt idx="9390">
                  <c:v>0.33710526315789474</c:v>
                </c:pt>
                <c:pt idx="9391">
                  <c:v>0.37727146814404433</c:v>
                </c:pt>
                <c:pt idx="9392">
                  <c:v>0.32243767313019389</c:v>
                </c:pt>
                <c:pt idx="9393">
                  <c:v>0.36148199445983381</c:v>
                </c:pt>
                <c:pt idx="9394">
                  <c:v>0.40663434903047091</c:v>
                </c:pt>
                <c:pt idx="9395">
                  <c:v>0.36646814404432132</c:v>
                </c:pt>
                <c:pt idx="9396">
                  <c:v>0.28060941828254848</c:v>
                </c:pt>
                <c:pt idx="9397">
                  <c:v>0.34624653739612188</c:v>
                </c:pt>
                <c:pt idx="9398">
                  <c:v>0.32077562326869807</c:v>
                </c:pt>
                <c:pt idx="9399">
                  <c:v>0.38641274238227147</c:v>
                </c:pt>
                <c:pt idx="9400">
                  <c:v>0.37062326869806095</c:v>
                </c:pt>
                <c:pt idx="9401">
                  <c:v>0.42242382271468143</c:v>
                </c:pt>
                <c:pt idx="9402">
                  <c:v>0.38225761772853184</c:v>
                </c:pt>
                <c:pt idx="9403">
                  <c:v>0.296398891966759</c:v>
                </c:pt>
                <c:pt idx="9404">
                  <c:v>0.33045706371191136</c:v>
                </c:pt>
                <c:pt idx="9405">
                  <c:v>0.33656509695290859</c:v>
                </c:pt>
                <c:pt idx="9406">
                  <c:v>0</c:v>
                </c:pt>
                <c:pt idx="9407">
                  <c:v>4.1274238227146813E-4</c:v>
                </c:pt>
                <c:pt idx="9408">
                  <c:v>6.6204986149584488E-4</c:v>
                </c:pt>
                <c:pt idx="9409">
                  <c:v>5.54016620498615E-4</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5.9002770083102493E-2</c:v>
                </c:pt>
                <c:pt idx="9437">
                  <c:v>4.7229916897506927E-2</c:v>
                </c:pt>
                <c:pt idx="9438">
                  <c:v>5.4432132963988918E-2</c:v>
                </c:pt>
                <c:pt idx="9439">
                  <c:v>5.4432132963988918E-2</c:v>
                </c:pt>
                <c:pt idx="9440">
                  <c:v>5.6232686980609417E-2</c:v>
                </c:pt>
                <c:pt idx="9441">
                  <c:v>5.6232686980609417E-2</c:v>
                </c:pt>
                <c:pt idx="9442">
                  <c:v>4.3767313019390582E-2</c:v>
                </c:pt>
                <c:pt idx="9443">
                  <c:v>4.3767313019390582E-2</c:v>
                </c:pt>
                <c:pt idx="9444">
                  <c:v>4.7229916897506927E-2</c:v>
                </c:pt>
                <c:pt idx="9445">
                  <c:v>4.3767313019390582E-2</c:v>
                </c:pt>
                <c:pt idx="9446">
                  <c:v>5.3462603878116341E-2</c:v>
                </c:pt>
                <c:pt idx="9447">
                  <c:v>5.9002770083102493E-2</c:v>
                </c:pt>
                <c:pt idx="9448">
                  <c:v>4.7229916897506927E-2</c:v>
                </c:pt>
                <c:pt idx="9449">
                  <c:v>4.7783933518005542E-2</c:v>
                </c:pt>
                <c:pt idx="9450">
                  <c:v>5.9833795013850416E-2</c:v>
                </c:pt>
                <c:pt idx="9451">
                  <c:v>5.526315789473684E-2</c:v>
                </c:pt>
                <c:pt idx="9452">
                  <c:v>5.526315789473684E-2</c:v>
                </c:pt>
                <c:pt idx="9453">
                  <c:v>4.4321329639889197E-2</c:v>
                </c:pt>
                <c:pt idx="9454">
                  <c:v>5.706371191135734E-2</c:v>
                </c:pt>
                <c:pt idx="9455">
                  <c:v>5.4293628808864264E-2</c:v>
                </c:pt>
                <c:pt idx="9456">
                  <c:v>4.736842105263158E-2</c:v>
                </c:pt>
                <c:pt idx="9457">
                  <c:v>4.4321329639889197E-2</c:v>
                </c:pt>
                <c:pt idx="9458">
                  <c:v>6.0803324099722993E-2</c:v>
                </c:pt>
                <c:pt idx="9459">
                  <c:v>5.4293628808864264E-2</c:v>
                </c:pt>
                <c:pt idx="9460">
                  <c:v>4.736842105263158E-2</c:v>
                </c:pt>
                <c:pt idx="9461">
                  <c:v>4.4321329639889197E-2</c:v>
                </c:pt>
                <c:pt idx="9462">
                  <c:v>6.0387811634349031E-2</c:v>
                </c:pt>
                <c:pt idx="9463">
                  <c:v>5.706371191135734E-2</c:v>
                </c:pt>
                <c:pt idx="9464">
                  <c:v>6.0387811634349031E-2</c:v>
                </c:pt>
                <c:pt idx="9465">
                  <c:v>5.706371191135734E-2</c:v>
                </c:pt>
                <c:pt idx="9466">
                  <c:v>8.2520775623268691E-2</c:v>
                </c:pt>
                <c:pt idx="9467">
                  <c:v>8.8060941828254843E-2</c:v>
                </c:pt>
                <c:pt idx="9468">
                  <c:v>6.1052631578947365E-2</c:v>
                </c:pt>
                <c:pt idx="9469">
                  <c:v>6.7423822714681447E-2</c:v>
                </c:pt>
                <c:pt idx="9470">
                  <c:v>5.662049861495845E-2</c:v>
                </c:pt>
                <c:pt idx="9471">
                  <c:v>7.6842105263157892E-2</c:v>
                </c:pt>
                <c:pt idx="9472">
                  <c:v>5.364265927977839E-2</c:v>
                </c:pt>
                <c:pt idx="9473">
                  <c:v>5.6689750692520774E-2</c:v>
                </c:pt>
                <c:pt idx="9474">
                  <c:v>8.1689750692520782E-2</c:v>
                </c:pt>
                <c:pt idx="9475">
                  <c:v>6.4168975069252079E-2</c:v>
                </c:pt>
                <c:pt idx="9476">
                  <c:v>7.5457063711911354E-2</c:v>
                </c:pt>
                <c:pt idx="9477">
                  <c:v>7.822714681440443E-2</c:v>
                </c:pt>
                <c:pt idx="9478">
                  <c:v>7.9155124653739611E-2</c:v>
                </c:pt>
                <c:pt idx="9479">
                  <c:v>8.7603878116343487E-2</c:v>
                </c:pt>
                <c:pt idx="9480">
                  <c:v>6.8351800554016615E-2</c:v>
                </c:pt>
                <c:pt idx="9481">
                  <c:v>5.706371191135734E-2</c:v>
                </c:pt>
                <c:pt idx="9482">
                  <c:v>5.3947368421052633E-2</c:v>
                </c:pt>
                <c:pt idx="9483">
                  <c:v>5.8795013850415516E-2</c:v>
                </c:pt>
                <c:pt idx="9484">
                  <c:v>7.9667590027700824E-2</c:v>
                </c:pt>
                <c:pt idx="9485">
                  <c:v>5.8628808864265927E-2</c:v>
                </c:pt>
                <c:pt idx="9486">
                  <c:v>6.8795013850415518E-2</c:v>
                </c:pt>
                <c:pt idx="9487">
                  <c:v>5.9182825484764542E-2</c:v>
                </c:pt>
                <c:pt idx="9488">
                  <c:v>8.1745152354570638E-2</c:v>
                </c:pt>
                <c:pt idx="9489">
                  <c:v>0.10254847645429363</c:v>
                </c:pt>
                <c:pt idx="9490">
                  <c:v>8.0664819944598343E-2</c:v>
                </c:pt>
                <c:pt idx="9491">
                  <c:v>9.8531855955678677E-2</c:v>
                </c:pt>
                <c:pt idx="9492">
                  <c:v>7.6648199445983375E-2</c:v>
                </c:pt>
                <c:pt idx="9493">
                  <c:v>8.6786703601108031E-2</c:v>
                </c:pt>
                <c:pt idx="9494">
                  <c:v>7.1606648199445982E-2</c:v>
                </c:pt>
                <c:pt idx="9495">
                  <c:v>8.5761772853185592E-2</c:v>
                </c:pt>
                <c:pt idx="9496">
                  <c:v>9.0803324099722998E-2</c:v>
                </c:pt>
                <c:pt idx="9497">
                  <c:v>7.5623268698060936E-2</c:v>
                </c:pt>
                <c:pt idx="9498">
                  <c:v>7.6925207756232683E-2</c:v>
                </c:pt>
                <c:pt idx="9499">
                  <c:v>0.10407202216066481</c:v>
                </c:pt>
                <c:pt idx="9500">
                  <c:v>7.5900277008310243E-2</c:v>
                </c:pt>
                <c:pt idx="9501">
                  <c:v>8.7617728531855954E-2</c:v>
                </c:pt>
                <c:pt idx="9502">
                  <c:v>9.1634349030470907E-2</c:v>
                </c:pt>
                <c:pt idx="9503">
                  <c:v>8.094182825484765E-2</c:v>
                </c:pt>
                <c:pt idx="9504">
                  <c:v>7.188365650969529E-2</c:v>
                </c:pt>
                <c:pt idx="9505">
                  <c:v>0.10005540166204986</c:v>
                </c:pt>
                <c:pt idx="9506">
                  <c:v>8.2576177285318561E-2</c:v>
                </c:pt>
                <c:pt idx="9507">
                  <c:v>8.6592797783933514E-2</c:v>
                </c:pt>
                <c:pt idx="9508">
                  <c:v>9.3074792243767315E-2</c:v>
                </c:pt>
                <c:pt idx="9509">
                  <c:v>8.7423822714681437E-2</c:v>
                </c:pt>
                <c:pt idx="9510">
                  <c:v>0.10509695290858725</c:v>
                </c:pt>
                <c:pt idx="9511">
                  <c:v>7.4972299168975076E-2</c:v>
                </c:pt>
                <c:pt idx="9512">
                  <c:v>8.3407202216066484E-2</c:v>
                </c:pt>
                <c:pt idx="9513">
                  <c:v>8.9058171745152348E-2</c:v>
                </c:pt>
                <c:pt idx="9514">
                  <c:v>7.898891966759003E-2</c:v>
                </c:pt>
                <c:pt idx="9515">
                  <c:v>9.3891966759002771E-2</c:v>
                </c:pt>
                <c:pt idx="9516">
                  <c:v>7.2423822714681438E-2</c:v>
                </c:pt>
                <c:pt idx="9517">
                  <c:v>8.9182825484764541E-2</c:v>
                </c:pt>
                <c:pt idx="9518">
                  <c:v>7.7686980609418282E-2</c:v>
                </c:pt>
                <c:pt idx="9519">
                  <c:v>7.2977839335180053E-2</c:v>
                </c:pt>
                <c:pt idx="9520">
                  <c:v>8.9736842105263157E-2</c:v>
                </c:pt>
                <c:pt idx="9521">
                  <c:v>9.4445983379501386E-2</c:v>
                </c:pt>
                <c:pt idx="9522">
                  <c:v>7.8240997229916898E-2</c:v>
                </c:pt>
                <c:pt idx="9523">
                  <c:v>7.8240997229916898E-2</c:v>
                </c:pt>
                <c:pt idx="9524">
                  <c:v>9.4722991689750694E-2</c:v>
                </c:pt>
                <c:pt idx="9525">
                  <c:v>9.0013850415512464E-2</c:v>
                </c:pt>
                <c:pt idx="9526">
                  <c:v>7.2977839335180053E-2</c:v>
                </c:pt>
                <c:pt idx="9527">
                  <c:v>5.2811634349030474E-2</c:v>
                </c:pt>
                <c:pt idx="9528">
                  <c:v>7.5387811634349031E-2</c:v>
                </c:pt>
                <c:pt idx="9529">
                  <c:v>6.9390581717451522E-2</c:v>
                </c:pt>
                <c:pt idx="9530">
                  <c:v>6.3767313019390578E-2</c:v>
                </c:pt>
                <c:pt idx="9531">
                  <c:v>5.9224376731301938E-2</c:v>
                </c:pt>
                <c:pt idx="9532">
                  <c:v>5.9501385041551245E-2</c:v>
                </c:pt>
                <c:pt idx="9533">
                  <c:v>6.2257617728531854E-2</c:v>
                </c:pt>
                <c:pt idx="9534">
                  <c:v>6.1121883656509696E-2</c:v>
                </c:pt>
                <c:pt idx="9535">
                  <c:v>5.2811634349030474E-2</c:v>
                </c:pt>
                <c:pt idx="9536">
                  <c:v>6.7880886426592804E-2</c:v>
                </c:pt>
                <c:pt idx="9537">
                  <c:v>7.3878116343490299E-2</c:v>
                </c:pt>
                <c:pt idx="9538">
                  <c:v>5.2811634349030474E-2</c:v>
                </c:pt>
                <c:pt idx="9539">
                  <c:v>6.8019390581717451E-2</c:v>
                </c:pt>
                <c:pt idx="9540">
                  <c:v>6.1260387811634349E-2</c:v>
                </c:pt>
                <c:pt idx="9541">
                  <c:v>4.8058171745152353E-2</c:v>
                </c:pt>
                <c:pt idx="9542">
                  <c:v>5.2767313019390583E-2</c:v>
                </c:pt>
                <c:pt idx="9543">
                  <c:v>4.3072022160664823E-2</c:v>
                </c:pt>
                <c:pt idx="9544">
                  <c:v>5.1382271468144045E-2</c:v>
                </c:pt>
                <c:pt idx="9545">
                  <c:v>5.0689750692520776E-2</c:v>
                </c:pt>
                <c:pt idx="9546">
                  <c:v>4.5149584487534623E-2</c:v>
                </c:pt>
                <c:pt idx="9547">
                  <c:v>3.3739612188365652E-2</c:v>
                </c:pt>
                <c:pt idx="9548">
                  <c:v>3.3878116343490305E-2</c:v>
                </c:pt>
                <c:pt idx="9549">
                  <c:v>2.7673130193905816E-2</c:v>
                </c:pt>
                <c:pt idx="9550">
                  <c:v>3.1828254847645426E-2</c:v>
                </c:pt>
                <c:pt idx="9551">
                  <c:v>3.196675900277008E-2</c:v>
                </c:pt>
                <c:pt idx="9552">
                  <c:v>2.7673130193905816E-2</c:v>
                </c:pt>
                <c:pt idx="9553">
                  <c:v>3.2354570637119114E-2</c:v>
                </c:pt>
                <c:pt idx="9554">
                  <c:v>2.7673130193905816E-2</c:v>
                </c:pt>
                <c:pt idx="9555">
                  <c:v>4.1149584487534627E-2</c:v>
                </c:pt>
                <c:pt idx="9556">
                  <c:v>3.9058171745152352E-2</c:v>
                </c:pt>
                <c:pt idx="9557">
                  <c:v>4.0152354570637122E-2</c:v>
                </c:pt>
                <c:pt idx="9558">
                  <c:v>5.2285318559556787E-2</c:v>
                </c:pt>
                <c:pt idx="9559">
                  <c:v>5.1177285318559557E-2</c:v>
                </c:pt>
                <c:pt idx="9560">
                  <c:v>5.0623268698060941E-2</c:v>
                </c:pt>
                <c:pt idx="9561">
                  <c:v>3.9058171745152352E-2</c:v>
                </c:pt>
                <c:pt idx="9562">
                  <c:v>5.2285318559556787E-2</c:v>
                </c:pt>
                <c:pt idx="9563">
                  <c:v>4.2783933518005537E-2</c:v>
                </c:pt>
                <c:pt idx="9564">
                  <c:v>0</c:v>
                </c:pt>
                <c:pt idx="9565">
                  <c:v>0</c:v>
                </c:pt>
                <c:pt idx="9566">
                  <c:v>0</c:v>
                </c:pt>
                <c:pt idx="9567">
                  <c:v>0</c:v>
                </c:pt>
                <c:pt idx="9568">
                  <c:v>0</c:v>
                </c:pt>
                <c:pt idx="9569">
                  <c:v>0</c:v>
                </c:pt>
                <c:pt idx="9570">
                  <c:v>4.0440443213296401E-2</c:v>
                </c:pt>
                <c:pt idx="9571">
                  <c:v>4.4318559556786701E-2</c:v>
                </c:pt>
                <c:pt idx="9572">
                  <c:v>4.3764542936288085E-2</c:v>
                </c:pt>
                <c:pt idx="9573">
                  <c:v>4.1548476454293631E-2</c:v>
                </c:pt>
                <c:pt idx="9574">
                  <c:v>3.8778393351800555E-2</c:v>
                </c:pt>
                <c:pt idx="9575">
                  <c:v>4.4872576177285316E-2</c:v>
                </c:pt>
                <c:pt idx="9576">
                  <c:v>4.7642659279778392E-2</c:v>
                </c:pt>
                <c:pt idx="9577">
                  <c:v>4.0994459833795016E-2</c:v>
                </c:pt>
                <c:pt idx="9578">
                  <c:v>4.4872576177285316E-2</c:v>
                </c:pt>
                <c:pt idx="9579">
                  <c:v>4.1548476454293631E-2</c:v>
                </c:pt>
                <c:pt idx="9580">
                  <c:v>3.7670360110803325E-2</c:v>
                </c:pt>
                <c:pt idx="9581">
                  <c:v>4.0994459833795016E-2</c:v>
                </c:pt>
                <c:pt idx="9582">
                  <c:v>4.7642659279778392E-2</c:v>
                </c:pt>
                <c:pt idx="9583">
                  <c:v>4.4318559556786701E-2</c:v>
                </c:pt>
                <c:pt idx="9584">
                  <c:v>4.4872576177285316E-2</c:v>
                </c:pt>
                <c:pt idx="9585">
                  <c:v>4.1548476454293631E-2</c:v>
                </c:pt>
                <c:pt idx="9586">
                  <c:v>5.9626038781163432E-2</c:v>
                </c:pt>
                <c:pt idx="9587">
                  <c:v>4.7534626038781162E-2</c:v>
                </c:pt>
                <c:pt idx="9588">
                  <c:v>5.9944598337950142E-2</c:v>
                </c:pt>
                <c:pt idx="9589">
                  <c:v>3.9972299168975066E-2</c:v>
                </c:pt>
                <c:pt idx="9590">
                  <c:v>4.7520775623268695E-2</c:v>
                </c:pt>
                <c:pt idx="9591">
                  <c:v>5.2520775623268699E-2</c:v>
                </c:pt>
                <c:pt idx="9592">
                  <c:v>6.0360110803324096E-2</c:v>
                </c:pt>
                <c:pt idx="9593">
                  <c:v>0</c:v>
                </c:pt>
                <c:pt idx="9594">
                  <c:v>0</c:v>
                </c:pt>
                <c:pt idx="9595">
                  <c:v>0</c:v>
                </c:pt>
                <c:pt idx="9596">
                  <c:v>4.5983379501385042E-4</c:v>
                </c:pt>
                <c:pt idx="9597">
                  <c:v>3.0470914127423825E-4</c:v>
                </c:pt>
                <c:pt idx="9598">
                  <c:v>0</c:v>
                </c:pt>
                <c:pt idx="9599">
                  <c:v>8.7811634349030474E-4</c:v>
                </c:pt>
                <c:pt idx="9600">
                  <c:v>2.2160664819944597E-5</c:v>
                </c:pt>
                <c:pt idx="9601">
                  <c:v>9.8047091412742385E-2</c:v>
                </c:pt>
                <c:pt idx="9602">
                  <c:v>8.0872576177285313E-2</c:v>
                </c:pt>
                <c:pt idx="9603">
                  <c:v>0.10109418282548477</c:v>
                </c:pt>
                <c:pt idx="9604">
                  <c:v>9.0013850415512464E-2</c:v>
                </c:pt>
                <c:pt idx="9605">
                  <c:v>7.7548476454293636E-2</c:v>
                </c:pt>
                <c:pt idx="9606">
                  <c:v>7.6717451523545713E-2</c:v>
                </c:pt>
                <c:pt idx="9607">
                  <c:v>6.7299168975069254E-2</c:v>
                </c:pt>
                <c:pt idx="9608">
                  <c:v>7.3393351800554021E-2</c:v>
                </c:pt>
                <c:pt idx="9609">
                  <c:v>9.0567867036011079E-2</c:v>
                </c:pt>
                <c:pt idx="9610">
                  <c:v>0.10524930747922438</c:v>
                </c:pt>
                <c:pt idx="9611">
                  <c:v>7.4501385041551252E-2</c:v>
                </c:pt>
                <c:pt idx="9612">
                  <c:v>0.10247922437673131</c:v>
                </c:pt>
                <c:pt idx="9613">
                  <c:v>7.8656509695290852E-2</c:v>
                </c:pt>
                <c:pt idx="9614">
                  <c:v>0.10524930747922438</c:v>
                </c:pt>
                <c:pt idx="9615">
                  <c:v>8.1980609418282543E-2</c:v>
                </c:pt>
                <c:pt idx="9616">
                  <c:v>7.7825484764542943E-2</c:v>
                </c:pt>
                <c:pt idx="9617">
                  <c:v>6.8130193905817177E-2</c:v>
                </c:pt>
                <c:pt idx="9618">
                  <c:v>0.10524930747922438</c:v>
                </c:pt>
                <c:pt idx="9619">
                  <c:v>6.8407202216066484E-2</c:v>
                </c:pt>
                <c:pt idx="9620">
                  <c:v>7.8102493074792237E-2</c:v>
                </c:pt>
                <c:pt idx="9621">
                  <c:v>0.10524930747922438</c:v>
                </c:pt>
                <c:pt idx="9622">
                  <c:v>8.0318559556786698E-2</c:v>
                </c:pt>
                <c:pt idx="9623">
                  <c:v>8.3642659279778389E-2</c:v>
                </c:pt>
                <c:pt idx="9624">
                  <c:v>7.4778393351800559E-2</c:v>
                </c:pt>
                <c:pt idx="9625">
                  <c:v>9.1952908587257617E-2</c:v>
                </c:pt>
                <c:pt idx="9626">
                  <c:v>0</c:v>
                </c:pt>
                <c:pt idx="9627">
                  <c:v>0</c:v>
                </c:pt>
                <c:pt idx="9628">
                  <c:v>0</c:v>
                </c:pt>
                <c:pt idx="9629">
                  <c:v>0</c:v>
                </c:pt>
                <c:pt idx="9630">
                  <c:v>0</c:v>
                </c:pt>
                <c:pt idx="9631">
                  <c:v>0</c:v>
                </c:pt>
                <c:pt idx="9632">
                  <c:v>0</c:v>
                </c:pt>
                <c:pt idx="9633">
                  <c:v>8.088642659279778E-2</c:v>
                </c:pt>
                <c:pt idx="9634">
                  <c:v>8.5872576177285317E-2</c:v>
                </c:pt>
                <c:pt idx="9635">
                  <c:v>0.10277008310249308</c:v>
                </c:pt>
                <c:pt idx="9636">
                  <c:v>9.0858725761772854E-2</c:v>
                </c:pt>
                <c:pt idx="9637">
                  <c:v>8.6149584487534625E-2</c:v>
                </c:pt>
                <c:pt idx="9638">
                  <c:v>9.1689750692520777E-2</c:v>
                </c:pt>
                <c:pt idx="9639">
                  <c:v>0.12049861495844875</c:v>
                </c:pt>
                <c:pt idx="9640">
                  <c:v>0.10664819944598337</c:v>
                </c:pt>
                <c:pt idx="9641">
                  <c:v>0.11080332409972299</c:v>
                </c:pt>
                <c:pt idx="9642">
                  <c:v>0.10110803324099724</c:v>
                </c:pt>
                <c:pt idx="9643">
                  <c:v>0.10235457063711911</c:v>
                </c:pt>
                <c:pt idx="9644">
                  <c:v>0.12409972299168975</c:v>
                </c:pt>
                <c:pt idx="9645">
                  <c:v>0.10789473684210527</c:v>
                </c:pt>
                <c:pt idx="9646">
                  <c:v>0.11204986149584488</c:v>
                </c:pt>
                <c:pt idx="9647">
                  <c:v>0.1128808864265928</c:v>
                </c:pt>
                <c:pt idx="9648">
                  <c:v>0.1272853185595568</c:v>
                </c:pt>
                <c:pt idx="9649">
                  <c:v>0.10872576177285319</c:v>
                </c:pt>
                <c:pt idx="9650">
                  <c:v>0.10318559556786704</c:v>
                </c:pt>
                <c:pt idx="9651">
                  <c:v>0.11828254847645429</c:v>
                </c:pt>
                <c:pt idx="9652">
                  <c:v>0.12742382271468145</c:v>
                </c:pt>
                <c:pt idx="9653">
                  <c:v>0.15457063711911356</c:v>
                </c:pt>
                <c:pt idx="9654">
                  <c:v>0.11980609418282548</c:v>
                </c:pt>
                <c:pt idx="9655">
                  <c:v>0.13213296398891966</c:v>
                </c:pt>
                <c:pt idx="9656">
                  <c:v>0.1554016620498615</c:v>
                </c:pt>
                <c:pt idx="9657">
                  <c:v>0.1206371191135734</c:v>
                </c:pt>
                <c:pt idx="9658">
                  <c:v>0.15429362880886427</c:v>
                </c:pt>
                <c:pt idx="9659">
                  <c:v>0.14376731301939058</c:v>
                </c:pt>
                <c:pt idx="9660">
                  <c:v>0.15013850415512464</c:v>
                </c:pt>
                <c:pt idx="9661">
                  <c:v>0.18864265927977839</c:v>
                </c:pt>
                <c:pt idx="9662">
                  <c:v>0.1523545706371191</c:v>
                </c:pt>
                <c:pt idx="9663">
                  <c:v>0.19252077562326869</c:v>
                </c:pt>
                <c:pt idx="9664">
                  <c:v>0.15429362880886427</c:v>
                </c:pt>
                <c:pt idx="9665">
                  <c:v>0.14598337950138504</c:v>
                </c:pt>
                <c:pt idx="9666">
                  <c:v>0.15457063711911356</c:v>
                </c:pt>
                <c:pt idx="9667">
                  <c:v>0.1481994459833795</c:v>
                </c:pt>
                <c:pt idx="9668">
                  <c:v>0.15872576177285319</c:v>
                </c:pt>
                <c:pt idx="9669">
                  <c:v>0.19473684210526315</c:v>
                </c:pt>
                <c:pt idx="9670">
                  <c:v>0.16592797783933519</c:v>
                </c:pt>
                <c:pt idx="9671">
                  <c:v>0.196398891966759</c:v>
                </c:pt>
                <c:pt idx="9672">
                  <c:v>0.1595567867036011</c:v>
                </c:pt>
                <c:pt idx="9673">
                  <c:v>0.16869806094182827</c:v>
                </c:pt>
                <c:pt idx="9674">
                  <c:v>0.16232686980609418</c:v>
                </c:pt>
                <c:pt idx="9675">
                  <c:v>0.20304709141274238</c:v>
                </c:pt>
                <c:pt idx="9676">
                  <c:v>0.16454293628808864</c:v>
                </c:pt>
                <c:pt idx="9677">
                  <c:v>0.20526315789473684</c:v>
                </c:pt>
                <c:pt idx="9678">
                  <c:v>0.17091412742382273</c:v>
                </c:pt>
                <c:pt idx="9679">
                  <c:v>2.9030470914127422E-2</c:v>
                </c:pt>
                <c:pt idx="9680">
                  <c:v>3.1246537396121883E-2</c:v>
                </c:pt>
                <c:pt idx="9681">
                  <c:v>3.1385041551246537E-2</c:v>
                </c:pt>
                <c:pt idx="9682">
                  <c:v>2.9168975069252076E-2</c:v>
                </c:pt>
                <c:pt idx="9683">
                  <c:v>3.2077562326869806E-2</c:v>
                </c:pt>
                <c:pt idx="9684">
                  <c:v>2.9861495844875345E-2</c:v>
                </c:pt>
                <c:pt idx="9685">
                  <c:v>4.146814404432133E-2</c:v>
                </c:pt>
                <c:pt idx="9686">
                  <c:v>4.7673130193905816E-2</c:v>
                </c:pt>
                <c:pt idx="9687">
                  <c:v>4.4099722991689752E-2</c:v>
                </c:pt>
                <c:pt idx="9688">
                  <c:v>5.0304709141274238E-2</c:v>
                </c:pt>
                <c:pt idx="9689">
                  <c:v>4.146814404432133E-2</c:v>
                </c:pt>
                <c:pt idx="9690">
                  <c:v>5.1024930747922435E-2</c:v>
                </c:pt>
                <c:pt idx="9691">
                  <c:v>4.4099722991689752E-2</c:v>
                </c:pt>
                <c:pt idx="9692">
                  <c:v>4.4515235457063713E-2</c:v>
                </c:pt>
                <c:pt idx="9693">
                  <c:v>4.8988919667590031E-2</c:v>
                </c:pt>
                <c:pt idx="9694">
                  <c:v>4.1883656509695291E-2</c:v>
                </c:pt>
                <c:pt idx="9695">
                  <c:v>0.13587257617728532</c:v>
                </c:pt>
                <c:pt idx="9696">
                  <c:v>0.1206371191135734</c:v>
                </c:pt>
                <c:pt idx="9697">
                  <c:v>0.12396121883656509</c:v>
                </c:pt>
                <c:pt idx="9698">
                  <c:v>0.12811634349030471</c:v>
                </c:pt>
                <c:pt idx="9699">
                  <c:v>0.10955678670360111</c:v>
                </c:pt>
                <c:pt idx="9700">
                  <c:v>0.11260387811634349</c:v>
                </c:pt>
                <c:pt idx="9701">
                  <c:v>0.10207756232686981</c:v>
                </c:pt>
                <c:pt idx="9702">
                  <c:v>0.10429362880886427</c:v>
                </c:pt>
                <c:pt idx="9703">
                  <c:v>0.11343490304709142</c:v>
                </c:pt>
                <c:pt idx="9704">
                  <c:v>0.11592797783933519</c:v>
                </c:pt>
                <c:pt idx="9705">
                  <c:v>0.11606648199445983</c:v>
                </c:pt>
                <c:pt idx="9706">
                  <c:v>9.7645429362880884E-2</c:v>
                </c:pt>
                <c:pt idx="9707">
                  <c:v>0.1206371191135734</c:v>
                </c:pt>
                <c:pt idx="9708">
                  <c:v>0.1092797783933518</c:v>
                </c:pt>
                <c:pt idx="9709">
                  <c:v>9.349030470914127E-2</c:v>
                </c:pt>
                <c:pt idx="9710">
                  <c:v>0.12132963988919668</c:v>
                </c:pt>
                <c:pt idx="9711">
                  <c:v>0.11315789473684211</c:v>
                </c:pt>
                <c:pt idx="9712">
                  <c:v>0.10595567867036011</c:v>
                </c:pt>
                <c:pt idx="9713">
                  <c:v>0.12520775623268698</c:v>
                </c:pt>
                <c:pt idx="9714">
                  <c:v>0.11011080332409973</c:v>
                </c:pt>
                <c:pt idx="9715">
                  <c:v>0.10623268698060942</c:v>
                </c:pt>
                <c:pt idx="9716">
                  <c:v>0.1164819944598338</c:v>
                </c:pt>
                <c:pt idx="9717">
                  <c:v>9.5290858725761776E-2</c:v>
                </c:pt>
                <c:pt idx="9718">
                  <c:v>0.13240997229916898</c:v>
                </c:pt>
                <c:pt idx="9719">
                  <c:v>0.12479224376731302</c:v>
                </c:pt>
                <c:pt idx="9720">
                  <c:v>0.12022160664819945</c:v>
                </c:pt>
                <c:pt idx="9721">
                  <c:v>0.11177285318559557</c:v>
                </c:pt>
                <c:pt idx="9722">
                  <c:v>0.10844875346260388</c:v>
                </c:pt>
                <c:pt idx="9723">
                  <c:v>0.1054016620498615</c:v>
                </c:pt>
                <c:pt idx="9724">
                  <c:v>9.944598337950139E-2</c:v>
                </c:pt>
                <c:pt idx="9725">
                  <c:v>0.12451523545706371</c:v>
                </c:pt>
                <c:pt idx="9726">
                  <c:v>0.10844875346260388</c:v>
                </c:pt>
                <c:pt idx="9727">
                  <c:v>0.11731301939058172</c:v>
                </c:pt>
                <c:pt idx="9728">
                  <c:v>0.1090027700831025</c:v>
                </c:pt>
                <c:pt idx="9729">
                  <c:v>0.1</c:v>
                </c:pt>
                <c:pt idx="9730">
                  <c:v>0.1090027700831025</c:v>
                </c:pt>
                <c:pt idx="9731">
                  <c:v>0.12451523545706371</c:v>
                </c:pt>
                <c:pt idx="9732">
                  <c:v>0.11260387811634349</c:v>
                </c:pt>
                <c:pt idx="9733">
                  <c:v>0.12520775623268698</c:v>
                </c:pt>
                <c:pt idx="9734">
                  <c:v>0.12479224376731302</c:v>
                </c:pt>
                <c:pt idx="9735">
                  <c:v>9.5844875346260391E-2</c:v>
                </c:pt>
                <c:pt idx="9736">
                  <c:v>0.11675900277008311</c:v>
                </c:pt>
                <c:pt idx="9737">
                  <c:v>0.12673130193905818</c:v>
                </c:pt>
                <c:pt idx="9738">
                  <c:v>0.13587257617728532</c:v>
                </c:pt>
                <c:pt idx="9739">
                  <c:v>0.12091412742382271</c:v>
                </c:pt>
                <c:pt idx="9740">
                  <c:v>0.11454293628808865</c:v>
                </c:pt>
                <c:pt idx="9741">
                  <c:v>0.13656509695290858</c:v>
                </c:pt>
                <c:pt idx="9742">
                  <c:v>0.12119113573407202</c:v>
                </c:pt>
                <c:pt idx="9743">
                  <c:v>0.10484764542936288</c:v>
                </c:pt>
                <c:pt idx="9744">
                  <c:v>0.10789473684210527</c:v>
                </c:pt>
                <c:pt idx="9745">
                  <c:v>0.12285318559556786</c:v>
                </c:pt>
                <c:pt idx="9746">
                  <c:v>0.13573407202216067</c:v>
                </c:pt>
                <c:pt idx="9747">
                  <c:v>0.12285318559556786</c:v>
                </c:pt>
                <c:pt idx="9748">
                  <c:v>0.10789473684210527</c:v>
                </c:pt>
                <c:pt idx="9749">
                  <c:v>9.0027700831024932E-2</c:v>
                </c:pt>
                <c:pt idx="9750">
                  <c:v>0.10789473684210527</c:v>
                </c:pt>
                <c:pt idx="9751">
                  <c:v>0.11094182825484765</c:v>
                </c:pt>
                <c:pt idx="9752">
                  <c:v>9.6675900277008314E-2</c:v>
                </c:pt>
                <c:pt idx="9753">
                  <c:v>9.4321329639889193E-2</c:v>
                </c:pt>
                <c:pt idx="9754">
                  <c:v>0.11024930747922437</c:v>
                </c:pt>
                <c:pt idx="9755">
                  <c:v>9.8476454293628807E-2</c:v>
                </c:pt>
                <c:pt idx="9756">
                  <c:v>9.25207756232687E-2</c:v>
                </c:pt>
                <c:pt idx="9757">
                  <c:v>0.12375346260387812</c:v>
                </c:pt>
                <c:pt idx="9758">
                  <c:v>0.11371191135734073</c:v>
                </c:pt>
                <c:pt idx="9759">
                  <c:v>0.12790858725761772</c:v>
                </c:pt>
                <c:pt idx="9760">
                  <c:v>0.10955678670360111</c:v>
                </c:pt>
                <c:pt idx="9761">
                  <c:v>0.12513850415512465</c:v>
                </c:pt>
                <c:pt idx="9762">
                  <c:v>0.10138504155124654</c:v>
                </c:pt>
                <c:pt idx="9763">
                  <c:v>9.7229916897506929E-2</c:v>
                </c:pt>
                <c:pt idx="9764">
                  <c:v>0.12098337950138505</c:v>
                </c:pt>
                <c:pt idx="9765">
                  <c:v>0.11094182825484765</c:v>
                </c:pt>
                <c:pt idx="9766">
                  <c:v>0.10678670360110804</c:v>
                </c:pt>
                <c:pt idx="9767">
                  <c:v>0.10443213296398891</c:v>
                </c:pt>
                <c:pt idx="9768">
                  <c:v>0.11274238227146814</c:v>
                </c:pt>
                <c:pt idx="9769">
                  <c:v>0.14196675900277009</c:v>
                </c:pt>
                <c:pt idx="9770">
                  <c:v>0.13240997229916898</c:v>
                </c:pt>
                <c:pt idx="9771">
                  <c:v>0.11620498614958449</c:v>
                </c:pt>
                <c:pt idx="9772">
                  <c:v>0.14792243767313018</c:v>
                </c:pt>
                <c:pt idx="9773">
                  <c:v>0.14349030470914129</c:v>
                </c:pt>
                <c:pt idx="9774">
                  <c:v>0.13642659279778394</c:v>
                </c:pt>
                <c:pt idx="9775">
                  <c:v>0.17645429362880888</c:v>
                </c:pt>
                <c:pt idx="9776">
                  <c:v>0.13670360110803323</c:v>
                </c:pt>
                <c:pt idx="9777">
                  <c:v>0.12174515235457063</c:v>
                </c:pt>
                <c:pt idx="9778">
                  <c:v>0.1311634349030471</c:v>
                </c:pt>
                <c:pt idx="9779">
                  <c:v>0.13614958448753461</c:v>
                </c:pt>
                <c:pt idx="9780">
                  <c:v>0.15290858725761772</c:v>
                </c:pt>
                <c:pt idx="9781">
                  <c:v>0.13739612188365652</c:v>
                </c:pt>
                <c:pt idx="9782">
                  <c:v>0.12119113573407202</c:v>
                </c:pt>
                <c:pt idx="9783">
                  <c:v>0.1484764542936288</c:v>
                </c:pt>
                <c:pt idx="9784">
                  <c:v>9.5567867036011084E-2</c:v>
                </c:pt>
                <c:pt idx="9785">
                  <c:v>3.6966759002770085E-2</c:v>
                </c:pt>
                <c:pt idx="9786">
                  <c:v>3.9182825484764545E-2</c:v>
                </c:pt>
                <c:pt idx="9787">
                  <c:v>3.9473684210526314E-2</c:v>
                </c:pt>
                <c:pt idx="9788">
                  <c:v>4.1689750692520774E-2</c:v>
                </c:pt>
                <c:pt idx="9789">
                  <c:v>4.6966759002770087E-2</c:v>
                </c:pt>
                <c:pt idx="9790">
                  <c:v>4.0290858725761776E-2</c:v>
                </c:pt>
                <c:pt idx="9791">
                  <c:v>4.4750692520775626E-2</c:v>
                </c:pt>
                <c:pt idx="9792">
                  <c:v>3.8074792243767315E-2</c:v>
                </c:pt>
                <c:pt idx="9793">
                  <c:v>3.85595567867036E-2</c:v>
                </c:pt>
                <c:pt idx="9794">
                  <c:v>4.0775623268698061E-2</c:v>
                </c:pt>
                <c:pt idx="9795">
                  <c:v>6.3709141274238226E-2</c:v>
                </c:pt>
                <c:pt idx="9796">
                  <c:v>5.9554016620498612E-2</c:v>
                </c:pt>
                <c:pt idx="9797">
                  <c:v>6.093905817174515E-2</c:v>
                </c:pt>
                <c:pt idx="9798">
                  <c:v>6.5371191135734072E-2</c:v>
                </c:pt>
                <c:pt idx="9799">
                  <c:v>6.5371191135734072E-2</c:v>
                </c:pt>
                <c:pt idx="9800">
                  <c:v>6.093905817174515E-2</c:v>
                </c:pt>
                <c:pt idx="9801">
                  <c:v>6.3432132963988919E-2</c:v>
                </c:pt>
                <c:pt idx="9802">
                  <c:v>6.786426592797784E-2</c:v>
                </c:pt>
                <c:pt idx="9803">
                  <c:v>6.5925207756232687E-2</c:v>
                </c:pt>
                <c:pt idx="9804">
                  <c:v>7.0634349030470917E-2</c:v>
                </c:pt>
                <c:pt idx="9805">
                  <c:v>5.5398891966759005E-2</c:v>
                </c:pt>
                <c:pt idx="9806">
                  <c:v>6.0385041551246535E-2</c:v>
                </c:pt>
                <c:pt idx="9807">
                  <c:v>5.7060941828254851E-2</c:v>
                </c:pt>
                <c:pt idx="9808">
                  <c:v>5.8168975069252081E-2</c:v>
                </c:pt>
                <c:pt idx="9809">
                  <c:v>6.5094182825484764E-2</c:v>
                </c:pt>
                <c:pt idx="9810">
                  <c:v>6.2324099722991688E-2</c:v>
                </c:pt>
                <c:pt idx="9811">
                  <c:v>5.013573407202216E-2</c:v>
                </c:pt>
                <c:pt idx="9812">
                  <c:v>5.2905817174515236E-2</c:v>
                </c:pt>
                <c:pt idx="9813">
                  <c:v>5.6229916897506928E-2</c:v>
                </c:pt>
                <c:pt idx="9814">
                  <c:v>6.3155124653739611E-2</c:v>
                </c:pt>
                <c:pt idx="9815">
                  <c:v>5.2351800554016621E-2</c:v>
                </c:pt>
                <c:pt idx="9816">
                  <c:v>5.5121883656509697E-2</c:v>
                </c:pt>
                <c:pt idx="9817">
                  <c:v>7.1465373961218839E-2</c:v>
                </c:pt>
                <c:pt idx="9818">
                  <c:v>5.8999999999999997E-2</c:v>
                </c:pt>
                <c:pt idx="9819">
                  <c:v>5.3736842105263159E-2</c:v>
                </c:pt>
                <c:pt idx="9820">
                  <c:v>6.5925207756232687E-2</c:v>
                </c:pt>
                <c:pt idx="9821">
                  <c:v>5.7891966759002773E-2</c:v>
                </c:pt>
                <c:pt idx="9822">
                  <c:v>5.9277008310249305E-2</c:v>
                </c:pt>
                <c:pt idx="9823">
                  <c:v>6.1216066481994458E-2</c:v>
                </c:pt>
                <c:pt idx="9824">
                  <c:v>5.0966759002770083E-2</c:v>
                </c:pt>
                <c:pt idx="9825">
                  <c:v>6.675623268698061E-2</c:v>
                </c:pt>
                <c:pt idx="9826">
                  <c:v>6.3432132963988919E-2</c:v>
                </c:pt>
                <c:pt idx="9827">
                  <c:v>6.8418282548476456E-2</c:v>
                </c:pt>
                <c:pt idx="9828">
                  <c:v>5.8722991689750689E-2</c:v>
                </c:pt>
                <c:pt idx="9829">
                  <c:v>6.0108033240997227E-2</c:v>
                </c:pt>
                <c:pt idx="9830">
                  <c:v>6.5094182825484764E-2</c:v>
                </c:pt>
                <c:pt idx="9831">
                  <c:v>5.5398891966759005E-2</c:v>
                </c:pt>
                <c:pt idx="9832">
                  <c:v>6.2601108033240996E-2</c:v>
                </c:pt>
                <c:pt idx="9833">
                  <c:v>7.6313019390581716E-2</c:v>
                </c:pt>
                <c:pt idx="9834">
                  <c:v>7.1880886426592794E-2</c:v>
                </c:pt>
                <c:pt idx="9835">
                  <c:v>7.2988919667590024E-2</c:v>
                </c:pt>
                <c:pt idx="9836">
                  <c:v>6.6340720221606642E-2</c:v>
                </c:pt>
                <c:pt idx="9837">
                  <c:v>6.2601108033240996E-2</c:v>
                </c:pt>
                <c:pt idx="9838">
                  <c:v>8.2407202216066483E-2</c:v>
                </c:pt>
                <c:pt idx="9839">
                  <c:v>6.9249307479224378E-2</c:v>
                </c:pt>
                <c:pt idx="9840">
                  <c:v>7.0772853185595563E-2</c:v>
                </c:pt>
                <c:pt idx="9841">
                  <c:v>6.1908587257617727E-2</c:v>
                </c:pt>
                <c:pt idx="9842">
                  <c:v>6.6340720221606642E-2</c:v>
                </c:pt>
                <c:pt idx="9843">
                  <c:v>6.7033240997229918E-2</c:v>
                </c:pt>
                <c:pt idx="9844">
                  <c:v>6.4817174515235457E-2</c:v>
                </c:pt>
                <c:pt idx="9845">
                  <c:v>7.3819944598337947E-2</c:v>
                </c:pt>
                <c:pt idx="9846">
                  <c:v>6.9387811634349025E-2</c:v>
                </c:pt>
                <c:pt idx="9847">
                  <c:v>5.8168975069252081E-2</c:v>
                </c:pt>
                <c:pt idx="9848">
                  <c:v>7.7975069252077561E-2</c:v>
                </c:pt>
                <c:pt idx="9849">
                  <c:v>6.8556786703601102E-2</c:v>
                </c:pt>
                <c:pt idx="9850">
                  <c:v>6.4263157894736841E-2</c:v>
                </c:pt>
                <c:pt idx="9851">
                  <c:v>7.5204986149584485E-2</c:v>
                </c:pt>
                <c:pt idx="9852">
                  <c:v>7.5204986149584485E-2</c:v>
                </c:pt>
                <c:pt idx="9853">
                  <c:v>7.0634349030470917E-2</c:v>
                </c:pt>
                <c:pt idx="9854">
                  <c:v>6.8141274238227148E-2</c:v>
                </c:pt>
                <c:pt idx="9855">
                  <c:v>5.9692520775623266E-2</c:v>
                </c:pt>
                <c:pt idx="9856">
                  <c:v>6.3986149584487534E-2</c:v>
                </c:pt>
                <c:pt idx="9857">
                  <c:v>5.4290858725761774E-2</c:v>
                </c:pt>
                <c:pt idx="9858">
                  <c:v>6.3847645429362887E-2</c:v>
                </c:pt>
                <c:pt idx="9859">
                  <c:v>6.8418282548476456E-2</c:v>
                </c:pt>
                <c:pt idx="9860">
                  <c:v>6.8556786703601102E-2</c:v>
                </c:pt>
                <c:pt idx="9861">
                  <c:v>7.0634349030470917E-2</c:v>
                </c:pt>
                <c:pt idx="9862">
                  <c:v>7.2711911357340717E-2</c:v>
                </c:pt>
                <c:pt idx="9863">
                  <c:v>7.2797783933518004E-2</c:v>
                </c:pt>
                <c:pt idx="9864">
                  <c:v>7.7368421052631572E-2</c:v>
                </c:pt>
                <c:pt idx="9865">
                  <c:v>7.3628808864265927E-2</c:v>
                </c:pt>
                <c:pt idx="9866">
                  <c:v>7.5011080332409968E-2</c:v>
                </c:pt>
                <c:pt idx="9867">
                  <c:v>7.04404432132964E-2</c:v>
                </c:pt>
                <c:pt idx="9868">
                  <c:v>6.5775623268698055E-2</c:v>
                </c:pt>
                <c:pt idx="9869">
                  <c:v>7.0346260387811638E-2</c:v>
                </c:pt>
                <c:pt idx="9870">
                  <c:v>7.8199445983379495E-2</c:v>
                </c:pt>
                <c:pt idx="9871">
                  <c:v>0.26443213296398893</c:v>
                </c:pt>
                <c:pt idx="9872">
                  <c:v>0.26914127423822715</c:v>
                </c:pt>
                <c:pt idx="9873">
                  <c:v>0.27329639889196677</c:v>
                </c:pt>
                <c:pt idx="9874">
                  <c:v>0.28314404432132961</c:v>
                </c:pt>
                <c:pt idx="9875">
                  <c:v>0.21788088642659278</c:v>
                </c:pt>
                <c:pt idx="9876">
                  <c:v>0.22759002770083103</c:v>
                </c:pt>
                <c:pt idx="9877">
                  <c:v>0.21145429362880885</c:v>
                </c:pt>
                <c:pt idx="9878">
                  <c:v>0.21786703601108035</c:v>
                </c:pt>
                <c:pt idx="9879">
                  <c:v>0.22120498614958448</c:v>
                </c:pt>
                <c:pt idx="9880">
                  <c:v>0.2317174515235457</c:v>
                </c:pt>
                <c:pt idx="9881">
                  <c:v>0.2332825484764543</c:v>
                </c:pt>
                <c:pt idx="9882">
                  <c:v>0.16759002770083103</c:v>
                </c:pt>
                <c:pt idx="9883">
                  <c:v>0.13821329639889196</c:v>
                </c:pt>
                <c:pt idx="9884">
                  <c:v>0.10247922437673131</c:v>
                </c:pt>
                <c:pt idx="9885">
                  <c:v>0.12573407202216066</c:v>
                </c:pt>
                <c:pt idx="9886">
                  <c:v>0.11882271468144044</c:v>
                </c:pt>
                <c:pt idx="9887">
                  <c:v>0.1451246537396122</c:v>
                </c:pt>
                <c:pt idx="9888">
                  <c:v>6.8975069252077567E-2</c:v>
                </c:pt>
                <c:pt idx="9889">
                  <c:v>7.6011080332409969E-2</c:v>
                </c:pt>
                <c:pt idx="9890">
                  <c:v>6.606648199445983E-2</c:v>
                </c:pt>
                <c:pt idx="9891">
                  <c:v>7.8919667590027706E-2</c:v>
                </c:pt>
                <c:pt idx="9892">
                  <c:v>6.3296398891966754E-2</c:v>
                </c:pt>
                <c:pt idx="9893">
                  <c:v>6.3684210526315788E-2</c:v>
                </c:pt>
                <c:pt idx="9894">
                  <c:v>5.8005540166204989E-2</c:v>
                </c:pt>
                <c:pt idx="9895">
                  <c:v>8.1357340720221605E-2</c:v>
                </c:pt>
                <c:pt idx="9896">
                  <c:v>6.4542936288088645E-2</c:v>
                </c:pt>
                <c:pt idx="9897">
                  <c:v>7.0221606648199444E-2</c:v>
                </c:pt>
                <c:pt idx="9898">
                  <c:v>6.4930747922437679E-2</c:v>
                </c:pt>
                <c:pt idx="9899">
                  <c:v>6.7313019390581721E-2</c:v>
                </c:pt>
                <c:pt idx="9900">
                  <c:v>5.9252077562326873E-2</c:v>
                </c:pt>
                <c:pt idx="9901">
                  <c:v>7.8448753462603882E-2</c:v>
                </c:pt>
                <c:pt idx="9902">
                  <c:v>6.8337950138504161E-2</c:v>
                </c:pt>
                <c:pt idx="9903">
                  <c:v>7.1246537396121884E-2</c:v>
                </c:pt>
                <c:pt idx="9904">
                  <c:v>6.5678670360110797E-2</c:v>
                </c:pt>
                <c:pt idx="9905">
                  <c:v>7.9196675900277014E-2</c:v>
                </c:pt>
                <c:pt idx="9906">
                  <c:v>0.06</c:v>
                </c:pt>
                <c:pt idx="9907">
                  <c:v>8.2105263157894737E-2</c:v>
                </c:pt>
                <c:pt idx="9908">
                  <c:v>6.5567867036011085E-2</c:v>
                </c:pt>
                <c:pt idx="9909">
                  <c:v>0.17242382271468143</c:v>
                </c:pt>
                <c:pt idx="9910">
                  <c:v>0.11817174515235457</c:v>
                </c:pt>
                <c:pt idx="9911">
                  <c:v>0.14590027700831024</c:v>
                </c:pt>
                <c:pt idx="9912">
                  <c:v>0.16824099722991689</c:v>
                </c:pt>
                <c:pt idx="9913">
                  <c:v>0.15207756232686981</c:v>
                </c:pt>
                <c:pt idx="9914">
                  <c:v>0.13573407202216067</c:v>
                </c:pt>
                <c:pt idx="9915">
                  <c:v>0.13019390581717452</c:v>
                </c:pt>
                <c:pt idx="9916">
                  <c:v>0.18777008310249307</c:v>
                </c:pt>
                <c:pt idx="9917">
                  <c:v>0.16624653739612189</c:v>
                </c:pt>
                <c:pt idx="9918">
                  <c:v>0.11993074792243767</c:v>
                </c:pt>
                <c:pt idx="9919">
                  <c:v>0.13088642659279778</c:v>
                </c:pt>
                <c:pt idx="9920">
                  <c:v>0.14876731301939058</c:v>
                </c:pt>
                <c:pt idx="9921">
                  <c:v>0.17944598337950138</c:v>
                </c:pt>
                <c:pt idx="9922">
                  <c:v>0.19479224376731302</c:v>
                </c:pt>
                <c:pt idx="9923">
                  <c:v>0.13642659279778394</c:v>
                </c:pt>
                <c:pt idx="9924">
                  <c:v>0.17110803324099724</c:v>
                </c:pt>
                <c:pt idx="9925">
                  <c:v>0.17326869806094183</c:v>
                </c:pt>
                <c:pt idx="9926">
                  <c:v>0.15494459833795013</c:v>
                </c:pt>
                <c:pt idx="9927">
                  <c:v>0.11993074792243767</c:v>
                </c:pt>
                <c:pt idx="9928">
                  <c:v>0.17948753462603878</c:v>
                </c:pt>
                <c:pt idx="9929">
                  <c:v>0.13101108033240996</c:v>
                </c:pt>
                <c:pt idx="9930">
                  <c:v>0.15511080332409971</c:v>
                </c:pt>
                <c:pt idx="9931">
                  <c:v>0.13655124653739611</c:v>
                </c:pt>
                <c:pt idx="9932">
                  <c:v>0.17117728531855955</c:v>
                </c:pt>
                <c:pt idx="9933">
                  <c:v>0.19500000000000001</c:v>
                </c:pt>
                <c:pt idx="9934">
                  <c:v>0.17339335180055401</c:v>
                </c:pt>
                <c:pt idx="9935">
                  <c:v>0.14901662049861497</c:v>
                </c:pt>
                <c:pt idx="9936">
                  <c:v>0</c:v>
                </c:pt>
                <c:pt idx="9937">
                  <c:v>0</c:v>
                </c:pt>
                <c:pt idx="9938">
                  <c:v>0</c:v>
                </c:pt>
                <c:pt idx="9939">
                  <c:v>5.5387811634349034E-2</c:v>
                </c:pt>
                <c:pt idx="9940">
                  <c:v>6.2313019390581717E-2</c:v>
                </c:pt>
                <c:pt idx="9941">
                  <c:v>5.8157894736842103E-2</c:v>
                </c:pt>
                <c:pt idx="9942">
                  <c:v>6.6468144044321331E-2</c:v>
                </c:pt>
                <c:pt idx="9943">
                  <c:v>7.5609418282548482E-2</c:v>
                </c:pt>
                <c:pt idx="9944">
                  <c:v>5.8157894736842103E-2</c:v>
                </c:pt>
                <c:pt idx="9945">
                  <c:v>6.2313019390581717E-2</c:v>
                </c:pt>
                <c:pt idx="9946">
                  <c:v>5.5387811634349034E-2</c:v>
                </c:pt>
                <c:pt idx="9947">
                  <c:v>6.314404432132964E-2</c:v>
                </c:pt>
                <c:pt idx="9948">
                  <c:v>7.5609418282548482E-2</c:v>
                </c:pt>
                <c:pt idx="9949">
                  <c:v>6.6468144044321331E-2</c:v>
                </c:pt>
                <c:pt idx="9950">
                  <c:v>5.621883656509695E-2</c:v>
                </c:pt>
                <c:pt idx="9951">
                  <c:v>5.4279778393351803E-2</c:v>
                </c:pt>
                <c:pt idx="9952">
                  <c:v>5.8988919667590026E-2</c:v>
                </c:pt>
                <c:pt idx="9953">
                  <c:v>3.8642659279778391E-2</c:v>
                </c:pt>
                <c:pt idx="9954">
                  <c:v>4.1052631578947368E-2</c:v>
                </c:pt>
                <c:pt idx="9955">
                  <c:v>4.121883656509695E-2</c:v>
                </c:pt>
                <c:pt idx="9956">
                  <c:v>4.018005540166205E-2</c:v>
                </c:pt>
                <c:pt idx="9957">
                  <c:v>3.862880886426593E-2</c:v>
                </c:pt>
                <c:pt idx="9958">
                  <c:v>3.5581717451523547E-2</c:v>
                </c:pt>
                <c:pt idx="9959">
                  <c:v>3.7590027700831023E-2</c:v>
                </c:pt>
                <c:pt idx="9960">
                  <c:v>4.3268698060941829E-2</c:v>
                </c:pt>
                <c:pt idx="9961">
                  <c:v>4.3407202216066483E-2</c:v>
                </c:pt>
                <c:pt idx="9962">
                  <c:v>4.1191135734072022E-2</c:v>
                </c:pt>
                <c:pt idx="9963">
                  <c:v>4.0318559556786704E-2</c:v>
                </c:pt>
                <c:pt idx="9964">
                  <c:v>4.1357340720221604E-2</c:v>
                </c:pt>
                <c:pt idx="9965">
                  <c:v>3.57202216066482E-2</c:v>
                </c:pt>
                <c:pt idx="9966">
                  <c:v>3.7728531855955677E-2</c:v>
                </c:pt>
                <c:pt idx="9967">
                  <c:v>3.8767313019390584E-2</c:v>
                </c:pt>
                <c:pt idx="9968">
                  <c:v>3.8781163434903045E-2</c:v>
                </c:pt>
                <c:pt idx="9969">
                  <c:v>4.1301939058171748E-2</c:v>
                </c:pt>
                <c:pt idx="9970">
                  <c:v>3.6703601108033244E-2</c:v>
                </c:pt>
                <c:pt idx="9971">
                  <c:v>3.9819944598337952E-2</c:v>
                </c:pt>
                <c:pt idx="9972">
                  <c:v>4.2340720221606648E-2</c:v>
                </c:pt>
                <c:pt idx="9973">
                  <c:v>4.4321329639889197E-2</c:v>
                </c:pt>
                <c:pt idx="9974">
                  <c:v>4.2105263157894736E-2</c:v>
                </c:pt>
                <c:pt idx="9975">
                  <c:v>5.398891966759003E-3</c:v>
                </c:pt>
                <c:pt idx="9976">
                  <c:v>0.14520775623268697</c:v>
                </c:pt>
                <c:pt idx="9977">
                  <c:v>0.13742382271468145</c:v>
                </c:pt>
                <c:pt idx="9978">
                  <c:v>0.16556786703601109</c:v>
                </c:pt>
                <c:pt idx="9979">
                  <c:v>0.15768698060941827</c:v>
                </c:pt>
                <c:pt idx="9980">
                  <c:v>0.14759002770083102</c:v>
                </c:pt>
                <c:pt idx="9981">
                  <c:v>0.16933518005540166</c:v>
                </c:pt>
                <c:pt idx="9982">
                  <c:v>0.1398060941828255</c:v>
                </c:pt>
                <c:pt idx="9983">
                  <c:v>0.16145429362880886</c:v>
                </c:pt>
                <c:pt idx="9984">
                  <c:v>0.14444598337950137</c:v>
                </c:pt>
                <c:pt idx="9985">
                  <c:v>0.17397506925207756</c:v>
                </c:pt>
                <c:pt idx="9986">
                  <c:v>0.15222991689750692</c:v>
                </c:pt>
                <c:pt idx="9987">
                  <c:v>0.16609418282548477</c:v>
                </c:pt>
                <c:pt idx="9988">
                  <c:v>0.1659972299168975</c:v>
                </c:pt>
                <c:pt idx="9989">
                  <c:v>0.15768698060941827</c:v>
                </c:pt>
                <c:pt idx="9990">
                  <c:v>0.14249307479224377</c:v>
                </c:pt>
                <c:pt idx="9991">
                  <c:v>0.18066481994459835</c:v>
                </c:pt>
                <c:pt idx="9992">
                  <c:v>0.18897506925207755</c:v>
                </c:pt>
                <c:pt idx="9993">
                  <c:v>0.13418282548476454</c:v>
                </c:pt>
                <c:pt idx="9994">
                  <c:v>0.13577562326869805</c:v>
                </c:pt>
                <c:pt idx="9995">
                  <c:v>0.15983379501385042</c:v>
                </c:pt>
                <c:pt idx="9996">
                  <c:v>0.14408587257617728</c:v>
                </c:pt>
                <c:pt idx="9997">
                  <c:v>0.18289473684210528</c:v>
                </c:pt>
                <c:pt idx="9998">
                  <c:v>0.16814404432132965</c:v>
                </c:pt>
                <c:pt idx="9999">
                  <c:v>0.19120498614958448</c:v>
                </c:pt>
                <c:pt idx="10000">
                  <c:v>0.14468144044321329</c:v>
                </c:pt>
                <c:pt idx="10001">
                  <c:v>0.18466759002770083</c:v>
                </c:pt>
                <c:pt idx="10002">
                  <c:v>0.19297783933518006</c:v>
                </c:pt>
                <c:pt idx="10003">
                  <c:v>0.16901662049861496</c:v>
                </c:pt>
                <c:pt idx="10004">
                  <c:v>0.13637119113573407</c:v>
                </c:pt>
                <c:pt idx="10005">
                  <c:v>0.16070637119113573</c:v>
                </c:pt>
                <c:pt idx="10006">
                  <c:v>0.13501385041551248</c:v>
                </c:pt>
                <c:pt idx="10007">
                  <c:v>0.12670360110803325</c:v>
                </c:pt>
                <c:pt idx="10008">
                  <c:v>0.15851800554016621</c:v>
                </c:pt>
                <c:pt idx="10009">
                  <c:v>0.15020775623268698</c:v>
                </c:pt>
                <c:pt idx="10010">
                  <c:v>0.17318559556786703</c:v>
                </c:pt>
                <c:pt idx="10011">
                  <c:v>0.18149584487534626</c:v>
                </c:pt>
                <c:pt idx="10012">
                  <c:v>0.17541551246537396</c:v>
                </c:pt>
                <c:pt idx="10013">
                  <c:v>0.13660664819944598</c:v>
                </c:pt>
                <c:pt idx="10014">
                  <c:v>0.18372576177285319</c:v>
                </c:pt>
                <c:pt idx="10015">
                  <c:v>0.1523545706371191</c:v>
                </c:pt>
                <c:pt idx="10016">
                  <c:v>0.12829639889196676</c:v>
                </c:pt>
                <c:pt idx="10017">
                  <c:v>0.16066481994459833</c:v>
                </c:pt>
                <c:pt idx="10018">
                  <c:v>0.18549861495844874</c:v>
                </c:pt>
                <c:pt idx="10019">
                  <c:v>0.15322714681440444</c:v>
                </c:pt>
                <c:pt idx="10020">
                  <c:v>0.137202216066482</c:v>
                </c:pt>
                <c:pt idx="10021">
                  <c:v>0.17718836565096954</c:v>
                </c:pt>
                <c:pt idx="10022">
                  <c:v>0.16153739612188367</c:v>
                </c:pt>
                <c:pt idx="10023">
                  <c:v>0.12889196675900277</c:v>
                </c:pt>
                <c:pt idx="10024">
                  <c:v>8.2437673130193907E-3</c:v>
                </c:pt>
                <c:pt idx="10025">
                  <c:v>7.4709141274238227E-3</c:v>
                </c:pt>
                <c:pt idx="10026">
                  <c:v>7.6315789473684207E-3</c:v>
                </c:pt>
                <c:pt idx="10027">
                  <c:v>9.944598337950139E-2</c:v>
                </c:pt>
                <c:pt idx="10028">
                  <c:v>8.1163434903047088E-2</c:v>
                </c:pt>
                <c:pt idx="10029">
                  <c:v>9.8891966759002775E-2</c:v>
                </c:pt>
                <c:pt idx="10030">
                  <c:v>9.944598337950139E-2</c:v>
                </c:pt>
                <c:pt idx="10031">
                  <c:v>8.1163434903047088E-2</c:v>
                </c:pt>
                <c:pt idx="10032">
                  <c:v>9.8891966759002775E-2</c:v>
                </c:pt>
                <c:pt idx="10033">
                  <c:v>0.13324099722991689</c:v>
                </c:pt>
                <c:pt idx="10034">
                  <c:v>0.13878116343490304</c:v>
                </c:pt>
                <c:pt idx="10035">
                  <c:v>0.13407202216066483</c:v>
                </c:pt>
                <c:pt idx="10036">
                  <c:v>0.13961218836565098</c:v>
                </c:pt>
                <c:pt idx="10037">
                  <c:v>0.13005540166204987</c:v>
                </c:pt>
                <c:pt idx="10038">
                  <c:v>0.15221606648199446</c:v>
                </c:pt>
                <c:pt idx="10039">
                  <c:v>0.17673130193905817</c:v>
                </c:pt>
                <c:pt idx="10040">
                  <c:v>0.13005540166204987</c:v>
                </c:pt>
                <c:pt idx="10041">
                  <c:v>0.15221606648199446</c:v>
                </c:pt>
                <c:pt idx="10042">
                  <c:v>0.17673130193905817</c:v>
                </c:pt>
                <c:pt idx="10043">
                  <c:v>0.15373961218836565</c:v>
                </c:pt>
                <c:pt idx="10044">
                  <c:v>0.13213296398891966</c:v>
                </c:pt>
                <c:pt idx="10045">
                  <c:v>0.17825484764542937</c:v>
                </c:pt>
                <c:pt idx="10046">
                  <c:v>0.34903047091412742</c:v>
                </c:pt>
                <c:pt idx="10047">
                  <c:v>0.35457063711911357</c:v>
                </c:pt>
                <c:pt idx="10048">
                  <c:v>0.3587257617728532</c:v>
                </c:pt>
                <c:pt idx="10049">
                  <c:v>0.12193905817174515</c:v>
                </c:pt>
                <c:pt idx="10050">
                  <c:v>0.15116343490304709</c:v>
                </c:pt>
                <c:pt idx="10051">
                  <c:v>0.13440443213296399</c:v>
                </c:pt>
                <c:pt idx="10052">
                  <c:v>0.12221606648199446</c:v>
                </c:pt>
                <c:pt idx="10053">
                  <c:v>0.15144044321329639</c:v>
                </c:pt>
                <c:pt idx="10054">
                  <c:v>0.13468144044321329</c:v>
                </c:pt>
                <c:pt idx="10055">
                  <c:v>0.13551246537396122</c:v>
                </c:pt>
                <c:pt idx="10056">
                  <c:v>7.4778393351800559E-2</c:v>
                </c:pt>
              </c:numCache>
            </c:numRef>
          </c:yVal>
          <c:smooth val="0"/>
          <c:extLst>
            <c:ext xmlns:c16="http://schemas.microsoft.com/office/drawing/2014/chart" uri="{C3380CC4-5D6E-409C-BE32-E72D297353CC}">
              <c16:uniqueId val="{00000001-48D2-42CA-9076-C45F85FD997B}"/>
            </c:ext>
          </c:extLst>
        </c:ser>
        <c:dLbls>
          <c:showLegendKey val="0"/>
          <c:showVal val="0"/>
          <c:showCatName val="0"/>
          <c:showSerName val="0"/>
          <c:showPercent val="0"/>
          <c:showBubbleSize val="0"/>
        </c:dLbls>
        <c:axId val="797957311"/>
        <c:axId val="797923711"/>
      </c:scatterChart>
      <c:valAx>
        <c:axId val="7979573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7923711"/>
        <c:crosses val="autoZero"/>
        <c:crossBetween val="midCat"/>
      </c:valAx>
      <c:valAx>
        <c:axId val="797923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795731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HIGHWAY MPG VS MSRP</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'SCATTER-PLOT-AGAINST-MSRP'!$AJ$2:$AJ$10058</c:f>
              <c:numCache>
                <c:formatCode>General</c:formatCode>
                <c:ptCount val="10057"/>
                <c:pt idx="0">
                  <c:v>0.41176470588235292</c:v>
                </c:pt>
                <c:pt idx="1">
                  <c:v>0.47058823529411764</c:v>
                </c:pt>
                <c:pt idx="2">
                  <c:v>0.47058823529411764</c:v>
                </c:pt>
                <c:pt idx="3">
                  <c:v>0.47058823529411764</c:v>
                </c:pt>
                <c:pt idx="4">
                  <c:v>0.47058823529411764</c:v>
                </c:pt>
                <c:pt idx="5">
                  <c:v>0.47058823529411764</c:v>
                </c:pt>
                <c:pt idx="6">
                  <c:v>0.41176470588235292</c:v>
                </c:pt>
                <c:pt idx="7">
                  <c:v>0.47058823529411764</c:v>
                </c:pt>
                <c:pt idx="8">
                  <c:v>0.47058823529411764</c:v>
                </c:pt>
                <c:pt idx="9">
                  <c:v>0.44117647058823528</c:v>
                </c:pt>
                <c:pt idx="10">
                  <c:v>0.47058823529411764</c:v>
                </c:pt>
                <c:pt idx="11">
                  <c:v>0.47058823529411764</c:v>
                </c:pt>
                <c:pt idx="12">
                  <c:v>0.47058823529411764</c:v>
                </c:pt>
                <c:pt idx="13">
                  <c:v>0.47058823529411764</c:v>
                </c:pt>
                <c:pt idx="14">
                  <c:v>0.47058823529411764</c:v>
                </c:pt>
                <c:pt idx="15">
                  <c:v>0.38235294117647056</c:v>
                </c:pt>
                <c:pt idx="16">
                  <c:v>0.47058823529411764</c:v>
                </c:pt>
                <c:pt idx="17">
                  <c:v>0.35294117647058826</c:v>
                </c:pt>
                <c:pt idx="18">
                  <c:v>0.35294117647058826</c:v>
                </c:pt>
                <c:pt idx="19">
                  <c:v>0.23529411764705882</c:v>
                </c:pt>
                <c:pt idx="20">
                  <c:v>0.35294117647058826</c:v>
                </c:pt>
                <c:pt idx="21">
                  <c:v>0.26470588235294118</c:v>
                </c:pt>
                <c:pt idx="22">
                  <c:v>0.35294117647058826</c:v>
                </c:pt>
                <c:pt idx="23">
                  <c:v>0.23529411764705882</c:v>
                </c:pt>
                <c:pt idx="24">
                  <c:v>0.35294117647058826</c:v>
                </c:pt>
                <c:pt idx="25">
                  <c:v>0.35294117647058826</c:v>
                </c:pt>
                <c:pt idx="26">
                  <c:v>0.26470588235294118</c:v>
                </c:pt>
                <c:pt idx="27">
                  <c:v>0.26470588235294118</c:v>
                </c:pt>
                <c:pt idx="28">
                  <c:v>0.29411764705882354</c:v>
                </c:pt>
                <c:pt idx="29">
                  <c:v>0.29411764705882354</c:v>
                </c:pt>
                <c:pt idx="30">
                  <c:v>0.29411764705882354</c:v>
                </c:pt>
                <c:pt idx="31">
                  <c:v>0.26470588235294118</c:v>
                </c:pt>
                <c:pt idx="32">
                  <c:v>0.67647058823529416</c:v>
                </c:pt>
                <c:pt idx="33">
                  <c:v>0.67647058823529416</c:v>
                </c:pt>
                <c:pt idx="34">
                  <c:v>0.67647058823529416</c:v>
                </c:pt>
                <c:pt idx="35">
                  <c:v>0.41176470588235292</c:v>
                </c:pt>
                <c:pt idx="36">
                  <c:v>0.38235294117647056</c:v>
                </c:pt>
                <c:pt idx="37">
                  <c:v>0.38235294117647056</c:v>
                </c:pt>
                <c:pt idx="38">
                  <c:v>0.41176470588235292</c:v>
                </c:pt>
                <c:pt idx="39">
                  <c:v>0.41176470588235292</c:v>
                </c:pt>
                <c:pt idx="40">
                  <c:v>0.38235294117647056</c:v>
                </c:pt>
                <c:pt idx="41">
                  <c:v>0.67647058823529416</c:v>
                </c:pt>
                <c:pt idx="42">
                  <c:v>0.6470588235294118</c:v>
                </c:pt>
                <c:pt idx="43">
                  <c:v>0.55882352941176472</c:v>
                </c:pt>
                <c:pt idx="44">
                  <c:v>0.67647058823529416</c:v>
                </c:pt>
                <c:pt idx="45">
                  <c:v>0.6470588235294118</c:v>
                </c:pt>
                <c:pt idx="46">
                  <c:v>0.55882352941176472</c:v>
                </c:pt>
                <c:pt idx="47">
                  <c:v>0.6470588235294118</c:v>
                </c:pt>
                <c:pt idx="48">
                  <c:v>0.52941176470588236</c:v>
                </c:pt>
                <c:pt idx="49">
                  <c:v>0.52941176470588236</c:v>
                </c:pt>
                <c:pt idx="50">
                  <c:v>0.55882352941176472</c:v>
                </c:pt>
                <c:pt idx="51">
                  <c:v>0.58823529411764708</c:v>
                </c:pt>
                <c:pt idx="52">
                  <c:v>0.58823529411764708</c:v>
                </c:pt>
                <c:pt idx="53">
                  <c:v>0.58823529411764708</c:v>
                </c:pt>
                <c:pt idx="54">
                  <c:v>0.6470588235294118</c:v>
                </c:pt>
                <c:pt idx="55">
                  <c:v>0.67647058823529416</c:v>
                </c:pt>
                <c:pt idx="56">
                  <c:v>0.61764705882352944</c:v>
                </c:pt>
                <c:pt idx="57">
                  <c:v>0.61764705882352944</c:v>
                </c:pt>
                <c:pt idx="58">
                  <c:v>0.23529411764705882</c:v>
                </c:pt>
                <c:pt idx="59">
                  <c:v>0.29411764705882354</c:v>
                </c:pt>
                <c:pt idx="60">
                  <c:v>0.3235294117647059</c:v>
                </c:pt>
                <c:pt idx="61">
                  <c:v>0.29411764705882354</c:v>
                </c:pt>
                <c:pt idx="62">
                  <c:v>0.29411764705882354</c:v>
                </c:pt>
                <c:pt idx="63">
                  <c:v>0.23529411764705882</c:v>
                </c:pt>
                <c:pt idx="64">
                  <c:v>0.70588235294117652</c:v>
                </c:pt>
                <c:pt idx="65">
                  <c:v>0.70588235294117652</c:v>
                </c:pt>
                <c:pt idx="66">
                  <c:v>0.5</c:v>
                </c:pt>
                <c:pt idx="67">
                  <c:v>0.70588235294117652</c:v>
                </c:pt>
                <c:pt idx="68">
                  <c:v>0.70588235294117652</c:v>
                </c:pt>
                <c:pt idx="69">
                  <c:v>0.5</c:v>
                </c:pt>
                <c:pt idx="70">
                  <c:v>0.70588235294117652</c:v>
                </c:pt>
                <c:pt idx="71">
                  <c:v>0.70588235294117652</c:v>
                </c:pt>
                <c:pt idx="72">
                  <c:v>0.5</c:v>
                </c:pt>
                <c:pt idx="73">
                  <c:v>0.5</c:v>
                </c:pt>
                <c:pt idx="74">
                  <c:v>0.70588235294117652</c:v>
                </c:pt>
                <c:pt idx="75">
                  <c:v>0.70588235294117652</c:v>
                </c:pt>
                <c:pt idx="76">
                  <c:v>0.70588235294117652</c:v>
                </c:pt>
                <c:pt idx="77">
                  <c:v>0.70588235294117652</c:v>
                </c:pt>
                <c:pt idx="78">
                  <c:v>0.47058823529411764</c:v>
                </c:pt>
                <c:pt idx="79">
                  <c:v>0.47058823529411764</c:v>
                </c:pt>
                <c:pt idx="80">
                  <c:v>0.70588235294117652</c:v>
                </c:pt>
                <c:pt idx="81">
                  <c:v>0.70588235294117652</c:v>
                </c:pt>
                <c:pt idx="82">
                  <c:v>0.70588235294117652</c:v>
                </c:pt>
                <c:pt idx="83">
                  <c:v>0.47058823529411764</c:v>
                </c:pt>
                <c:pt idx="84">
                  <c:v>0.70588235294117652</c:v>
                </c:pt>
                <c:pt idx="85">
                  <c:v>0.70588235294117652</c:v>
                </c:pt>
                <c:pt idx="86">
                  <c:v>0.70588235294117652</c:v>
                </c:pt>
                <c:pt idx="87">
                  <c:v>0.70588235294117652</c:v>
                </c:pt>
                <c:pt idx="88">
                  <c:v>0.70588235294117652</c:v>
                </c:pt>
                <c:pt idx="89">
                  <c:v>0.5</c:v>
                </c:pt>
                <c:pt idx="90">
                  <c:v>0.5</c:v>
                </c:pt>
                <c:pt idx="91">
                  <c:v>0.67647058823529416</c:v>
                </c:pt>
                <c:pt idx="92">
                  <c:v>0.67647058823529416</c:v>
                </c:pt>
                <c:pt idx="93">
                  <c:v>0.67647058823529416</c:v>
                </c:pt>
                <c:pt idx="94">
                  <c:v>0.67647058823529416</c:v>
                </c:pt>
                <c:pt idx="95">
                  <c:v>0.47058823529411764</c:v>
                </c:pt>
                <c:pt idx="96">
                  <c:v>0.41176470588235292</c:v>
                </c:pt>
                <c:pt idx="97">
                  <c:v>0.41176470588235292</c:v>
                </c:pt>
                <c:pt idx="98">
                  <c:v>0.41176470588235292</c:v>
                </c:pt>
                <c:pt idx="99">
                  <c:v>0.41176470588235292</c:v>
                </c:pt>
                <c:pt idx="100">
                  <c:v>0.41176470588235292</c:v>
                </c:pt>
                <c:pt idx="101">
                  <c:v>0.38235294117647056</c:v>
                </c:pt>
                <c:pt idx="102">
                  <c:v>0.38235294117647056</c:v>
                </c:pt>
                <c:pt idx="103">
                  <c:v>0.38235294117647056</c:v>
                </c:pt>
                <c:pt idx="104">
                  <c:v>0.41176470588235292</c:v>
                </c:pt>
                <c:pt idx="105">
                  <c:v>0.3235294117647059</c:v>
                </c:pt>
                <c:pt idx="106">
                  <c:v>0.41176470588235292</c:v>
                </c:pt>
                <c:pt idx="107">
                  <c:v>0.41176470588235292</c:v>
                </c:pt>
                <c:pt idx="108">
                  <c:v>0.41176470588235292</c:v>
                </c:pt>
                <c:pt idx="109">
                  <c:v>0.41176470588235292</c:v>
                </c:pt>
                <c:pt idx="110">
                  <c:v>0.41176470588235292</c:v>
                </c:pt>
                <c:pt idx="111">
                  <c:v>0.38235294117647056</c:v>
                </c:pt>
                <c:pt idx="112">
                  <c:v>0.67647058823529416</c:v>
                </c:pt>
                <c:pt idx="113">
                  <c:v>0.67647058823529416</c:v>
                </c:pt>
                <c:pt idx="114">
                  <c:v>0.6470588235294118</c:v>
                </c:pt>
                <c:pt idx="115">
                  <c:v>0.6470588235294118</c:v>
                </c:pt>
                <c:pt idx="116">
                  <c:v>0.6470588235294118</c:v>
                </c:pt>
                <c:pt idx="117">
                  <c:v>0.6470588235294118</c:v>
                </c:pt>
                <c:pt idx="118">
                  <c:v>0.67647058823529416</c:v>
                </c:pt>
                <c:pt idx="119">
                  <c:v>0.67647058823529416</c:v>
                </c:pt>
                <c:pt idx="120">
                  <c:v>0.6470588235294118</c:v>
                </c:pt>
                <c:pt idx="121">
                  <c:v>0.6470588235294118</c:v>
                </c:pt>
                <c:pt idx="122">
                  <c:v>0.67647058823529416</c:v>
                </c:pt>
                <c:pt idx="123">
                  <c:v>0.67647058823529416</c:v>
                </c:pt>
                <c:pt idx="124">
                  <c:v>0.52941176470588236</c:v>
                </c:pt>
                <c:pt idx="125">
                  <c:v>0.61764705882352944</c:v>
                </c:pt>
                <c:pt idx="126">
                  <c:v>0.61764705882352944</c:v>
                </c:pt>
                <c:pt idx="127">
                  <c:v>0.6470588235294118</c:v>
                </c:pt>
                <c:pt idx="128">
                  <c:v>0.52941176470588236</c:v>
                </c:pt>
                <c:pt idx="129">
                  <c:v>0.52941176470588236</c:v>
                </c:pt>
                <c:pt idx="130">
                  <c:v>0.61764705882352944</c:v>
                </c:pt>
                <c:pt idx="131">
                  <c:v>0.61764705882352944</c:v>
                </c:pt>
                <c:pt idx="132">
                  <c:v>0.61764705882352944</c:v>
                </c:pt>
                <c:pt idx="133">
                  <c:v>0.67647058823529416</c:v>
                </c:pt>
                <c:pt idx="134">
                  <c:v>0.58823529411764708</c:v>
                </c:pt>
                <c:pt idx="135">
                  <c:v>0.61764705882352944</c:v>
                </c:pt>
                <c:pt idx="136">
                  <c:v>0.61764705882352944</c:v>
                </c:pt>
                <c:pt idx="137">
                  <c:v>0.67647058823529416</c:v>
                </c:pt>
                <c:pt idx="138">
                  <c:v>0.52941176470588236</c:v>
                </c:pt>
                <c:pt idx="139">
                  <c:v>0.67647058823529416</c:v>
                </c:pt>
                <c:pt idx="140">
                  <c:v>0.70588235294117652</c:v>
                </c:pt>
                <c:pt idx="141">
                  <c:v>0.82352941176470584</c:v>
                </c:pt>
                <c:pt idx="142">
                  <c:v>0.61764705882352944</c:v>
                </c:pt>
                <c:pt idx="143">
                  <c:v>0.6470588235294118</c:v>
                </c:pt>
                <c:pt idx="144">
                  <c:v>0.6470588235294118</c:v>
                </c:pt>
                <c:pt idx="145">
                  <c:v>0.6470588235294118</c:v>
                </c:pt>
                <c:pt idx="146">
                  <c:v>0.6470588235294118</c:v>
                </c:pt>
                <c:pt idx="147">
                  <c:v>0.70588235294117652</c:v>
                </c:pt>
                <c:pt idx="148">
                  <c:v>0.67647058823529416</c:v>
                </c:pt>
                <c:pt idx="149">
                  <c:v>0.82352941176470584</c:v>
                </c:pt>
                <c:pt idx="150">
                  <c:v>0.61764705882352944</c:v>
                </c:pt>
                <c:pt idx="151">
                  <c:v>0.6470588235294118</c:v>
                </c:pt>
                <c:pt idx="152">
                  <c:v>0.6470588235294118</c:v>
                </c:pt>
                <c:pt idx="153">
                  <c:v>0.67647058823529416</c:v>
                </c:pt>
                <c:pt idx="154">
                  <c:v>0.61764705882352944</c:v>
                </c:pt>
                <c:pt idx="155">
                  <c:v>0.82352941176470584</c:v>
                </c:pt>
                <c:pt idx="156">
                  <c:v>0.61764705882352944</c:v>
                </c:pt>
                <c:pt idx="157">
                  <c:v>0.55882352941176472</c:v>
                </c:pt>
                <c:pt idx="158">
                  <c:v>0.58823529411764708</c:v>
                </c:pt>
                <c:pt idx="159">
                  <c:v>0.82352941176470584</c:v>
                </c:pt>
                <c:pt idx="160">
                  <c:v>0.20588235294117646</c:v>
                </c:pt>
                <c:pt idx="161">
                  <c:v>0.23529411764705882</c:v>
                </c:pt>
                <c:pt idx="162">
                  <c:v>0.29411764705882354</c:v>
                </c:pt>
                <c:pt idx="163">
                  <c:v>0.23529411764705882</c:v>
                </c:pt>
                <c:pt idx="164">
                  <c:v>0.17647058823529413</c:v>
                </c:pt>
                <c:pt idx="165">
                  <c:v>0.29411764705882354</c:v>
                </c:pt>
                <c:pt idx="166">
                  <c:v>0.20588235294117646</c:v>
                </c:pt>
                <c:pt idx="167">
                  <c:v>0.26470588235294118</c:v>
                </c:pt>
                <c:pt idx="168">
                  <c:v>0.29411764705882354</c:v>
                </c:pt>
                <c:pt idx="169">
                  <c:v>0.52941176470588236</c:v>
                </c:pt>
                <c:pt idx="170">
                  <c:v>0.5</c:v>
                </c:pt>
                <c:pt idx="171">
                  <c:v>0.14705882352941177</c:v>
                </c:pt>
                <c:pt idx="172">
                  <c:v>0.26470588235294118</c:v>
                </c:pt>
                <c:pt idx="173">
                  <c:v>0.20588235294117646</c:v>
                </c:pt>
                <c:pt idx="174">
                  <c:v>0.23529411764705882</c:v>
                </c:pt>
                <c:pt idx="175">
                  <c:v>0.26470588235294118</c:v>
                </c:pt>
                <c:pt idx="176">
                  <c:v>0.29411764705882354</c:v>
                </c:pt>
                <c:pt idx="177">
                  <c:v>0.29411764705882354</c:v>
                </c:pt>
                <c:pt idx="178">
                  <c:v>0.17647058823529413</c:v>
                </c:pt>
                <c:pt idx="179">
                  <c:v>0.3235294117647059</c:v>
                </c:pt>
                <c:pt idx="180">
                  <c:v>0.20588235294117646</c:v>
                </c:pt>
                <c:pt idx="181">
                  <c:v>0.29411764705882354</c:v>
                </c:pt>
                <c:pt idx="182">
                  <c:v>0.52941176470588236</c:v>
                </c:pt>
                <c:pt idx="183">
                  <c:v>0.26470588235294118</c:v>
                </c:pt>
                <c:pt idx="184">
                  <c:v>0.29411764705882354</c:v>
                </c:pt>
                <c:pt idx="185">
                  <c:v>0.29411764705882354</c:v>
                </c:pt>
                <c:pt idx="186">
                  <c:v>0.20588235294117646</c:v>
                </c:pt>
                <c:pt idx="187">
                  <c:v>0.3235294117647059</c:v>
                </c:pt>
                <c:pt idx="188">
                  <c:v>0.17647058823529413</c:v>
                </c:pt>
                <c:pt idx="189">
                  <c:v>0.3235294117647059</c:v>
                </c:pt>
                <c:pt idx="190">
                  <c:v>0.29411764705882354</c:v>
                </c:pt>
                <c:pt idx="191">
                  <c:v>0.29411764705882354</c:v>
                </c:pt>
                <c:pt idx="192">
                  <c:v>0.29411764705882354</c:v>
                </c:pt>
                <c:pt idx="193">
                  <c:v>0.29411764705882354</c:v>
                </c:pt>
                <c:pt idx="194">
                  <c:v>0.3235294117647059</c:v>
                </c:pt>
                <c:pt idx="195">
                  <c:v>0.3235294117647059</c:v>
                </c:pt>
                <c:pt idx="196">
                  <c:v>0.29411764705882354</c:v>
                </c:pt>
                <c:pt idx="197">
                  <c:v>0.29411764705882354</c:v>
                </c:pt>
                <c:pt idx="198">
                  <c:v>0.44117647058823528</c:v>
                </c:pt>
                <c:pt idx="199">
                  <c:v>0.55882352941176472</c:v>
                </c:pt>
                <c:pt idx="200">
                  <c:v>0.55882352941176472</c:v>
                </c:pt>
                <c:pt idx="201">
                  <c:v>0.44117647058823528</c:v>
                </c:pt>
                <c:pt idx="202">
                  <c:v>0.55882352941176472</c:v>
                </c:pt>
                <c:pt idx="203">
                  <c:v>0.55882352941176472</c:v>
                </c:pt>
                <c:pt idx="204">
                  <c:v>0.44117647058823528</c:v>
                </c:pt>
                <c:pt idx="205">
                  <c:v>0.44117647058823528</c:v>
                </c:pt>
                <c:pt idx="206">
                  <c:v>0.44117647058823528</c:v>
                </c:pt>
                <c:pt idx="207">
                  <c:v>0.55882352941176472</c:v>
                </c:pt>
                <c:pt idx="208">
                  <c:v>0.44117647058823528</c:v>
                </c:pt>
                <c:pt idx="209">
                  <c:v>0.55882352941176472</c:v>
                </c:pt>
                <c:pt idx="210">
                  <c:v>0.44117647058823528</c:v>
                </c:pt>
                <c:pt idx="211">
                  <c:v>0.44117647058823528</c:v>
                </c:pt>
                <c:pt idx="212">
                  <c:v>0.55882352941176472</c:v>
                </c:pt>
                <c:pt idx="213">
                  <c:v>0.55882352941176472</c:v>
                </c:pt>
                <c:pt idx="214">
                  <c:v>0.55882352941176472</c:v>
                </c:pt>
                <c:pt idx="215">
                  <c:v>0.55882352941176472</c:v>
                </c:pt>
                <c:pt idx="216">
                  <c:v>0.44117647058823528</c:v>
                </c:pt>
                <c:pt idx="217">
                  <c:v>0.44117647058823528</c:v>
                </c:pt>
                <c:pt idx="218">
                  <c:v>0.44117647058823528</c:v>
                </c:pt>
                <c:pt idx="219">
                  <c:v>0.44117647058823528</c:v>
                </c:pt>
                <c:pt idx="220">
                  <c:v>0.44117647058823528</c:v>
                </c:pt>
                <c:pt idx="221">
                  <c:v>0.52941176470588236</c:v>
                </c:pt>
                <c:pt idx="222">
                  <c:v>0.52941176470588236</c:v>
                </c:pt>
                <c:pt idx="223">
                  <c:v>0.44117647058823528</c:v>
                </c:pt>
                <c:pt idx="224">
                  <c:v>0.52941176470588236</c:v>
                </c:pt>
                <c:pt idx="225">
                  <c:v>0.52941176470588236</c:v>
                </c:pt>
                <c:pt idx="226">
                  <c:v>0.44117647058823528</c:v>
                </c:pt>
                <c:pt idx="227">
                  <c:v>0.52941176470588236</c:v>
                </c:pt>
                <c:pt idx="228">
                  <c:v>0.35294117647058826</c:v>
                </c:pt>
                <c:pt idx="229">
                  <c:v>0.35294117647058826</c:v>
                </c:pt>
                <c:pt idx="230">
                  <c:v>0.38235294117647056</c:v>
                </c:pt>
                <c:pt idx="231">
                  <c:v>0.38235294117647056</c:v>
                </c:pt>
                <c:pt idx="232">
                  <c:v>0.38235294117647056</c:v>
                </c:pt>
                <c:pt idx="233">
                  <c:v>0.38235294117647056</c:v>
                </c:pt>
                <c:pt idx="234">
                  <c:v>0.29411764705882354</c:v>
                </c:pt>
                <c:pt idx="235">
                  <c:v>0.29411764705882354</c:v>
                </c:pt>
                <c:pt idx="236">
                  <c:v>0.29411764705882354</c:v>
                </c:pt>
                <c:pt idx="237">
                  <c:v>0.29411764705882354</c:v>
                </c:pt>
                <c:pt idx="238">
                  <c:v>0.29411764705882354</c:v>
                </c:pt>
                <c:pt idx="239">
                  <c:v>0.29411764705882354</c:v>
                </c:pt>
                <c:pt idx="240">
                  <c:v>0.29411764705882354</c:v>
                </c:pt>
                <c:pt idx="241">
                  <c:v>0.29411764705882354</c:v>
                </c:pt>
                <c:pt idx="242">
                  <c:v>0.29411764705882354</c:v>
                </c:pt>
                <c:pt idx="243">
                  <c:v>0.29411764705882354</c:v>
                </c:pt>
                <c:pt idx="244">
                  <c:v>0.29411764705882354</c:v>
                </c:pt>
                <c:pt idx="245">
                  <c:v>0.29411764705882354</c:v>
                </c:pt>
                <c:pt idx="246">
                  <c:v>0.61764705882352944</c:v>
                </c:pt>
                <c:pt idx="247">
                  <c:v>0.61764705882352944</c:v>
                </c:pt>
                <c:pt idx="248">
                  <c:v>0.61764705882352944</c:v>
                </c:pt>
                <c:pt idx="249">
                  <c:v>0.58823529411764708</c:v>
                </c:pt>
                <c:pt idx="250">
                  <c:v>0.61764705882352944</c:v>
                </c:pt>
                <c:pt idx="251">
                  <c:v>0.3235294117647059</c:v>
                </c:pt>
                <c:pt idx="252">
                  <c:v>0.3235294117647059</c:v>
                </c:pt>
                <c:pt idx="253">
                  <c:v>0.3235294117647059</c:v>
                </c:pt>
                <c:pt idx="254">
                  <c:v>0.3235294117647059</c:v>
                </c:pt>
                <c:pt idx="255">
                  <c:v>0.3235294117647059</c:v>
                </c:pt>
                <c:pt idx="256">
                  <c:v>0.3235294117647059</c:v>
                </c:pt>
                <c:pt idx="257">
                  <c:v>0.35294117647058826</c:v>
                </c:pt>
                <c:pt idx="258">
                  <c:v>0.35294117647058826</c:v>
                </c:pt>
                <c:pt idx="259">
                  <c:v>0.38235294117647056</c:v>
                </c:pt>
                <c:pt idx="260">
                  <c:v>0.38235294117647056</c:v>
                </c:pt>
                <c:pt idx="261">
                  <c:v>0.35294117647058826</c:v>
                </c:pt>
                <c:pt idx="262">
                  <c:v>0.35294117647058826</c:v>
                </c:pt>
                <c:pt idx="263">
                  <c:v>0.38235294117647056</c:v>
                </c:pt>
                <c:pt idx="264">
                  <c:v>0.35294117647058826</c:v>
                </c:pt>
                <c:pt idx="265">
                  <c:v>0.35294117647058826</c:v>
                </c:pt>
                <c:pt idx="266">
                  <c:v>0.38235294117647056</c:v>
                </c:pt>
                <c:pt idx="267">
                  <c:v>0.38235294117647056</c:v>
                </c:pt>
                <c:pt idx="268">
                  <c:v>0.3235294117647059</c:v>
                </c:pt>
                <c:pt idx="269">
                  <c:v>0.35294117647058826</c:v>
                </c:pt>
                <c:pt idx="270">
                  <c:v>0.35294117647058826</c:v>
                </c:pt>
                <c:pt idx="271">
                  <c:v>0.3235294117647059</c:v>
                </c:pt>
                <c:pt idx="272">
                  <c:v>0.35294117647058826</c:v>
                </c:pt>
                <c:pt idx="273">
                  <c:v>0.3235294117647059</c:v>
                </c:pt>
                <c:pt idx="274">
                  <c:v>0.35294117647058826</c:v>
                </c:pt>
                <c:pt idx="275">
                  <c:v>0.38235294117647056</c:v>
                </c:pt>
                <c:pt idx="276">
                  <c:v>0.35294117647058826</c:v>
                </c:pt>
                <c:pt idx="277">
                  <c:v>0.38235294117647056</c:v>
                </c:pt>
                <c:pt idx="278">
                  <c:v>0.38235294117647056</c:v>
                </c:pt>
                <c:pt idx="279">
                  <c:v>0.38235294117647056</c:v>
                </c:pt>
                <c:pt idx="280">
                  <c:v>0.35294117647058826</c:v>
                </c:pt>
                <c:pt idx="281">
                  <c:v>0.38235294117647056</c:v>
                </c:pt>
                <c:pt idx="282">
                  <c:v>0.3235294117647059</c:v>
                </c:pt>
                <c:pt idx="283">
                  <c:v>0.35294117647058826</c:v>
                </c:pt>
                <c:pt idx="284">
                  <c:v>0.35294117647058826</c:v>
                </c:pt>
                <c:pt idx="285">
                  <c:v>0.3235294117647059</c:v>
                </c:pt>
                <c:pt idx="286">
                  <c:v>0.3235294117647059</c:v>
                </c:pt>
                <c:pt idx="287">
                  <c:v>0.35294117647058826</c:v>
                </c:pt>
                <c:pt idx="288">
                  <c:v>0.3235294117647059</c:v>
                </c:pt>
                <c:pt idx="289">
                  <c:v>8.8235294117647065E-2</c:v>
                </c:pt>
                <c:pt idx="290">
                  <c:v>8.8235294117647065E-2</c:v>
                </c:pt>
                <c:pt idx="291">
                  <c:v>8.8235294117647065E-2</c:v>
                </c:pt>
                <c:pt idx="292">
                  <c:v>8.8235294117647065E-2</c:v>
                </c:pt>
                <c:pt idx="293">
                  <c:v>8.8235294117647065E-2</c:v>
                </c:pt>
                <c:pt idx="294">
                  <c:v>8.8235294117647065E-2</c:v>
                </c:pt>
                <c:pt idx="295">
                  <c:v>8.8235294117647065E-2</c:v>
                </c:pt>
                <c:pt idx="296">
                  <c:v>8.8235294117647065E-2</c:v>
                </c:pt>
                <c:pt idx="297">
                  <c:v>8.8235294117647065E-2</c:v>
                </c:pt>
                <c:pt idx="298">
                  <c:v>8.8235294117647065E-2</c:v>
                </c:pt>
                <c:pt idx="299">
                  <c:v>8.8235294117647065E-2</c:v>
                </c:pt>
                <c:pt idx="300">
                  <c:v>8.8235294117647065E-2</c:v>
                </c:pt>
                <c:pt idx="301">
                  <c:v>8.8235294117647065E-2</c:v>
                </c:pt>
                <c:pt idx="302">
                  <c:v>0.41176470588235292</c:v>
                </c:pt>
                <c:pt idx="303">
                  <c:v>0.35294117647058826</c:v>
                </c:pt>
                <c:pt idx="304">
                  <c:v>0.41176470588235292</c:v>
                </c:pt>
                <c:pt idx="305">
                  <c:v>0.38235294117647056</c:v>
                </c:pt>
                <c:pt idx="306">
                  <c:v>0.41176470588235292</c:v>
                </c:pt>
                <c:pt idx="307">
                  <c:v>0.41176470588235292</c:v>
                </c:pt>
                <c:pt idx="308">
                  <c:v>0.41176470588235292</c:v>
                </c:pt>
                <c:pt idx="309">
                  <c:v>0.38235294117647056</c:v>
                </c:pt>
                <c:pt idx="310">
                  <c:v>0.41176470588235292</c:v>
                </c:pt>
                <c:pt idx="311">
                  <c:v>0.41176470588235292</c:v>
                </c:pt>
                <c:pt idx="312">
                  <c:v>0.38235294117647056</c:v>
                </c:pt>
                <c:pt idx="313">
                  <c:v>0.35294117647058826</c:v>
                </c:pt>
                <c:pt idx="314">
                  <c:v>0.41176470588235292</c:v>
                </c:pt>
                <c:pt idx="315">
                  <c:v>0.41176470588235292</c:v>
                </c:pt>
                <c:pt idx="316">
                  <c:v>0.41176470588235292</c:v>
                </c:pt>
                <c:pt idx="317">
                  <c:v>0.41176470588235292</c:v>
                </c:pt>
                <c:pt idx="318">
                  <c:v>0.41176470588235292</c:v>
                </c:pt>
                <c:pt idx="319">
                  <c:v>0.38235294117647056</c:v>
                </c:pt>
                <c:pt idx="320">
                  <c:v>0.35294117647058826</c:v>
                </c:pt>
                <c:pt idx="321">
                  <c:v>0.41176470588235292</c:v>
                </c:pt>
                <c:pt idx="322">
                  <c:v>0.41176470588235292</c:v>
                </c:pt>
                <c:pt idx="323">
                  <c:v>0.41176470588235292</c:v>
                </c:pt>
                <c:pt idx="324">
                  <c:v>0.41176470588235292</c:v>
                </c:pt>
                <c:pt idx="325">
                  <c:v>0.41176470588235292</c:v>
                </c:pt>
                <c:pt idx="326">
                  <c:v>0.35294117647058826</c:v>
                </c:pt>
                <c:pt idx="327">
                  <c:v>0.41176470588235292</c:v>
                </c:pt>
                <c:pt idx="328">
                  <c:v>0.41176470588235292</c:v>
                </c:pt>
                <c:pt idx="329">
                  <c:v>0.38235294117647056</c:v>
                </c:pt>
                <c:pt idx="330">
                  <c:v>0.41176470588235292</c:v>
                </c:pt>
                <c:pt idx="331">
                  <c:v>0.38235294117647056</c:v>
                </c:pt>
                <c:pt idx="332">
                  <c:v>0.41176470588235292</c:v>
                </c:pt>
                <c:pt idx="333">
                  <c:v>0.41176470588235292</c:v>
                </c:pt>
                <c:pt idx="334">
                  <c:v>0.41176470588235292</c:v>
                </c:pt>
                <c:pt idx="335">
                  <c:v>0.41176470588235292</c:v>
                </c:pt>
                <c:pt idx="336">
                  <c:v>0.41176470588235292</c:v>
                </c:pt>
                <c:pt idx="337">
                  <c:v>0.41176470588235292</c:v>
                </c:pt>
                <c:pt idx="338">
                  <c:v>0.41176470588235292</c:v>
                </c:pt>
                <c:pt idx="339">
                  <c:v>0.41176470588235292</c:v>
                </c:pt>
                <c:pt idx="340">
                  <c:v>0.41176470588235292</c:v>
                </c:pt>
                <c:pt idx="341">
                  <c:v>0.41176470588235292</c:v>
                </c:pt>
                <c:pt idx="342">
                  <c:v>0.35294117647058826</c:v>
                </c:pt>
                <c:pt idx="343">
                  <c:v>0.41176470588235292</c:v>
                </c:pt>
                <c:pt idx="344">
                  <c:v>0.35294117647058826</c:v>
                </c:pt>
                <c:pt idx="345">
                  <c:v>0.41176470588235292</c:v>
                </c:pt>
                <c:pt idx="346">
                  <c:v>0.38235294117647056</c:v>
                </c:pt>
                <c:pt idx="347">
                  <c:v>0.38235294117647056</c:v>
                </c:pt>
                <c:pt idx="348">
                  <c:v>0.41176470588235292</c:v>
                </c:pt>
                <c:pt idx="349">
                  <c:v>0.38235294117647056</c:v>
                </c:pt>
                <c:pt idx="350">
                  <c:v>0.41176470588235292</c:v>
                </c:pt>
                <c:pt idx="351">
                  <c:v>0.41176470588235292</c:v>
                </c:pt>
                <c:pt idx="352">
                  <c:v>0.41176470588235292</c:v>
                </c:pt>
                <c:pt idx="353">
                  <c:v>0.73529411764705888</c:v>
                </c:pt>
                <c:pt idx="354">
                  <c:v>0.79411764705882348</c:v>
                </c:pt>
                <c:pt idx="355">
                  <c:v>0.8529411764705882</c:v>
                </c:pt>
                <c:pt idx="356">
                  <c:v>0.8529411764705882</c:v>
                </c:pt>
                <c:pt idx="357">
                  <c:v>0.8529411764705882</c:v>
                </c:pt>
                <c:pt idx="358">
                  <c:v>0.73529411764705888</c:v>
                </c:pt>
                <c:pt idx="359">
                  <c:v>0.73529411764705888</c:v>
                </c:pt>
                <c:pt idx="360">
                  <c:v>0.79411764705882348</c:v>
                </c:pt>
                <c:pt idx="361">
                  <c:v>0.67647058823529416</c:v>
                </c:pt>
                <c:pt idx="362">
                  <c:v>0.82352941176470584</c:v>
                </c:pt>
                <c:pt idx="363">
                  <c:v>0.8529411764705882</c:v>
                </c:pt>
                <c:pt idx="364">
                  <c:v>0.82352941176470584</c:v>
                </c:pt>
                <c:pt idx="365">
                  <c:v>0.82352941176470584</c:v>
                </c:pt>
                <c:pt idx="366">
                  <c:v>0.82352941176470584</c:v>
                </c:pt>
                <c:pt idx="367">
                  <c:v>0.82352941176470584</c:v>
                </c:pt>
                <c:pt idx="368">
                  <c:v>0.8529411764705882</c:v>
                </c:pt>
                <c:pt idx="369">
                  <c:v>0.67647058823529416</c:v>
                </c:pt>
                <c:pt idx="370">
                  <c:v>0.8529411764705882</c:v>
                </c:pt>
                <c:pt idx="371">
                  <c:v>0.82352941176470584</c:v>
                </c:pt>
                <c:pt idx="372">
                  <c:v>0.73529411764705888</c:v>
                </c:pt>
                <c:pt idx="373">
                  <c:v>0.8529411764705882</c:v>
                </c:pt>
                <c:pt idx="374">
                  <c:v>0.8529411764705882</c:v>
                </c:pt>
                <c:pt idx="375">
                  <c:v>0.8529411764705882</c:v>
                </c:pt>
                <c:pt idx="376">
                  <c:v>0.8529411764705882</c:v>
                </c:pt>
                <c:pt idx="377">
                  <c:v>0.73529411764705888</c:v>
                </c:pt>
                <c:pt idx="378">
                  <c:v>0.82352941176470584</c:v>
                </c:pt>
                <c:pt idx="379">
                  <c:v>0.82352941176470584</c:v>
                </c:pt>
                <c:pt idx="380">
                  <c:v>0.8529411764705882</c:v>
                </c:pt>
                <c:pt idx="381">
                  <c:v>0.82352941176470584</c:v>
                </c:pt>
                <c:pt idx="382">
                  <c:v>0.8529411764705882</c:v>
                </c:pt>
                <c:pt idx="383">
                  <c:v>0.73529411764705888</c:v>
                </c:pt>
                <c:pt idx="384">
                  <c:v>0.73529411764705888</c:v>
                </c:pt>
                <c:pt idx="385">
                  <c:v>0.8529411764705882</c:v>
                </c:pt>
                <c:pt idx="386">
                  <c:v>0.82352941176470584</c:v>
                </c:pt>
                <c:pt idx="387">
                  <c:v>0.82352941176470584</c:v>
                </c:pt>
                <c:pt idx="388">
                  <c:v>0.82352941176470584</c:v>
                </c:pt>
                <c:pt idx="389">
                  <c:v>0.79411764705882348</c:v>
                </c:pt>
                <c:pt idx="390">
                  <c:v>0.8529411764705882</c:v>
                </c:pt>
                <c:pt idx="391">
                  <c:v>0.67647058823529416</c:v>
                </c:pt>
                <c:pt idx="392">
                  <c:v>0.79411764705882348</c:v>
                </c:pt>
                <c:pt idx="393">
                  <c:v>0.73529411764705888</c:v>
                </c:pt>
                <c:pt idx="394">
                  <c:v>0.73529411764705888</c:v>
                </c:pt>
                <c:pt idx="395">
                  <c:v>0.6470588235294118</c:v>
                </c:pt>
                <c:pt idx="396">
                  <c:v>0.70588235294117652</c:v>
                </c:pt>
                <c:pt idx="397">
                  <c:v>0.73529411764705888</c:v>
                </c:pt>
                <c:pt idx="398">
                  <c:v>0.67647058823529416</c:v>
                </c:pt>
                <c:pt idx="399">
                  <c:v>0.61764705882352944</c:v>
                </c:pt>
                <c:pt idx="400">
                  <c:v>0.73529411764705888</c:v>
                </c:pt>
                <c:pt idx="401">
                  <c:v>0.67647058823529416</c:v>
                </c:pt>
                <c:pt idx="402">
                  <c:v>0.73529411764705888</c:v>
                </c:pt>
                <c:pt idx="403">
                  <c:v>0.73529411764705888</c:v>
                </c:pt>
                <c:pt idx="404">
                  <c:v>0.61764705882352944</c:v>
                </c:pt>
                <c:pt idx="405">
                  <c:v>0.73529411764705888</c:v>
                </c:pt>
                <c:pt idx="406">
                  <c:v>0.61764705882352944</c:v>
                </c:pt>
                <c:pt idx="407">
                  <c:v>0.6470588235294118</c:v>
                </c:pt>
                <c:pt idx="408">
                  <c:v>0.6470588235294118</c:v>
                </c:pt>
                <c:pt idx="409">
                  <c:v>0.61764705882352944</c:v>
                </c:pt>
                <c:pt idx="410">
                  <c:v>0.58823529411764708</c:v>
                </c:pt>
                <c:pt idx="411">
                  <c:v>0.55882352941176472</c:v>
                </c:pt>
                <c:pt idx="412">
                  <c:v>0.6470588235294118</c:v>
                </c:pt>
                <c:pt idx="413">
                  <c:v>0.52941176470588236</c:v>
                </c:pt>
                <c:pt idx="414">
                  <c:v>0.55882352941176472</c:v>
                </c:pt>
                <c:pt idx="415">
                  <c:v>0.6470588235294118</c:v>
                </c:pt>
                <c:pt idx="416">
                  <c:v>0.58823529411764708</c:v>
                </c:pt>
                <c:pt idx="417">
                  <c:v>0.55882352941176472</c:v>
                </c:pt>
                <c:pt idx="418">
                  <c:v>0.61764705882352944</c:v>
                </c:pt>
                <c:pt idx="419">
                  <c:v>0.6470588235294118</c:v>
                </c:pt>
                <c:pt idx="420">
                  <c:v>0.5</c:v>
                </c:pt>
                <c:pt idx="421">
                  <c:v>0.58823529411764708</c:v>
                </c:pt>
                <c:pt idx="422">
                  <c:v>0.61764705882352944</c:v>
                </c:pt>
                <c:pt idx="423">
                  <c:v>0.61764705882352944</c:v>
                </c:pt>
                <c:pt idx="424">
                  <c:v>0.6470588235294118</c:v>
                </c:pt>
                <c:pt idx="425">
                  <c:v>0.52941176470588236</c:v>
                </c:pt>
                <c:pt idx="426">
                  <c:v>0.61764705882352944</c:v>
                </c:pt>
                <c:pt idx="427">
                  <c:v>0.61764705882352944</c:v>
                </c:pt>
                <c:pt idx="428">
                  <c:v>0.67647058823529416</c:v>
                </c:pt>
                <c:pt idx="429">
                  <c:v>0.55882352941176472</c:v>
                </c:pt>
                <c:pt idx="430">
                  <c:v>0.6470588235294118</c:v>
                </c:pt>
                <c:pt idx="431">
                  <c:v>0.67647058823529416</c:v>
                </c:pt>
                <c:pt idx="432">
                  <c:v>0.61764705882352944</c:v>
                </c:pt>
                <c:pt idx="433">
                  <c:v>0.6470588235294118</c:v>
                </c:pt>
                <c:pt idx="434">
                  <c:v>0.6470588235294118</c:v>
                </c:pt>
                <c:pt idx="435">
                  <c:v>0.52941176470588236</c:v>
                </c:pt>
                <c:pt idx="436">
                  <c:v>0.67647058823529416</c:v>
                </c:pt>
                <c:pt idx="437">
                  <c:v>0.5</c:v>
                </c:pt>
                <c:pt idx="438">
                  <c:v>0.6470588235294118</c:v>
                </c:pt>
                <c:pt idx="439">
                  <c:v>0.55882352941176472</c:v>
                </c:pt>
                <c:pt idx="440">
                  <c:v>0.55882352941176472</c:v>
                </c:pt>
                <c:pt idx="441">
                  <c:v>0.6470588235294118</c:v>
                </c:pt>
                <c:pt idx="442">
                  <c:v>0.58823529411764708</c:v>
                </c:pt>
                <c:pt idx="443">
                  <c:v>0.55882352941176472</c:v>
                </c:pt>
                <c:pt idx="444">
                  <c:v>0.61764705882352944</c:v>
                </c:pt>
                <c:pt idx="445">
                  <c:v>0.6470588235294118</c:v>
                </c:pt>
                <c:pt idx="446">
                  <c:v>0.52941176470588236</c:v>
                </c:pt>
                <c:pt idx="447">
                  <c:v>0.5</c:v>
                </c:pt>
                <c:pt idx="448">
                  <c:v>0.58823529411764708</c:v>
                </c:pt>
                <c:pt idx="449">
                  <c:v>0.23529411764705882</c:v>
                </c:pt>
                <c:pt idx="450">
                  <c:v>0.11764705882352941</c:v>
                </c:pt>
                <c:pt idx="451">
                  <c:v>0.29411764705882354</c:v>
                </c:pt>
                <c:pt idx="452">
                  <c:v>0.14705882352941177</c:v>
                </c:pt>
                <c:pt idx="453">
                  <c:v>0.14705882352941177</c:v>
                </c:pt>
                <c:pt idx="454">
                  <c:v>0.14705882352941177</c:v>
                </c:pt>
                <c:pt idx="455">
                  <c:v>0.6470588235294118</c:v>
                </c:pt>
                <c:pt idx="456">
                  <c:v>0.6470588235294118</c:v>
                </c:pt>
                <c:pt idx="457">
                  <c:v>0.6470588235294118</c:v>
                </c:pt>
                <c:pt idx="458">
                  <c:v>0.6470588235294118</c:v>
                </c:pt>
                <c:pt idx="459">
                  <c:v>0.6470588235294118</c:v>
                </c:pt>
                <c:pt idx="460">
                  <c:v>0.3235294117647059</c:v>
                </c:pt>
                <c:pt idx="461">
                  <c:v>0.3235294117647059</c:v>
                </c:pt>
                <c:pt idx="462">
                  <c:v>0.29411764705882354</c:v>
                </c:pt>
                <c:pt idx="463">
                  <c:v>0.29411764705882354</c:v>
                </c:pt>
                <c:pt idx="464">
                  <c:v>0.29411764705882354</c:v>
                </c:pt>
                <c:pt idx="465">
                  <c:v>0.29411764705882354</c:v>
                </c:pt>
                <c:pt idx="466">
                  <c:v>0.3235294117647059</c:v>
                </c:pt>
                <c:pt idx="467">
                  <c:v>0.29411764705882354</c:v>
                </c:pt>
                <c:pt idx="468">
                  <c:v>0.26470588235294118</c:v>
                </c:pt>
                <c:pt idx="469">
                  <c:v>0.26470588235294118</c:v>
                </c:pt>
                <c:pt idx="470">
                  <c:v>0.26470588235294118</c:v>
                </c:pt>
                <c:pt idx="471">
                  <c:v>0.29411764705882354</c:v>
                </c:pt>
                <c:pt idx="472">
                  <c:v>0.29411764705882354</c:v>
                </c:pt>
                <c:pt idx="473">
                  <c:v>0.26470588235294118</c:v>
                </c:pt>
                <c:pt idx="474">
                  <c:v>0.29411764705882354</c:v>
                </c:pt>
                <c:pt idx="475">
                  <c:v>0.26470588235294118</c:v>
                </c:pt>
                <c:pt idx="476">
                  <c:v>0.26470588235294118</c:v>
                </c:pt>
                <c:pt idx="477">
                  <c:v>0.29411764705882354</c:v>
                </c:pt>
                <c:pt idx="478">
                  <c:v>0.26470588235294118</c:v>
                </c:pt>
                <c:pt idx="479">
                  <c:v>0.26470588235294118</c:v>
                </c:pt>
                <c:pt idx="480">
                  <c:v>0.26470588235294118</c:v>
                </c:pt>
                <c:pt idx="481">
                  <c:v>0.29411764705882354</c:v>
                </c:pt>
                <c:pt idx="482">
                  <c:v>0.26470588235294118</c:v>
                </c:pt>
                <c:pt idx="483">
                  <c:v>0.26470588235294118</c:v>
                </c:pt>
                <c:pt idx="484">
                  <c:v>0.26470588235294118</c:v>
                </c:pt>
                <c:pt idx="485">
                  <c:v>0.29411764705882354</c:v>
                </c:pt>
                <c:pt idx="486">
                  <c:v>0.47058823529411764</c:v>
                </c:pt>
                <c:pt idx="487">
                  <c:v>0.35294117647058826</c:v>
                </c:pt>
                <c:pt idx="488">
                  <c:v>0.41176470588235292</c:v>
                </c:pt>
                <c:pt idx="489">
                  <c:v>0.38235294117647056</c:v>
                </c:pt>
                <c:pt idx="490">
                  <c:v>0.41176470588235292</c:v>
                </c:pt>
                <c:pt idx="491">
                  <c:v>0.35294117647058826</c:v>
                </c:pt>
                <c:pt idx="492">
                  <c:v>0.47058823529411764</c:v>
                </c:pt>
                <c:pt idx="493">
                  <c:v>0.41176470588235292</c:v>
                </c:pt>
                <c:pt idx="494">
                  <c:v>0.44117647058823528</c:v>
                </c:pt>
                <c:pt idx="495">
                  <c:v>0.35294117647058826</c:v>
                </c:pt>
                <c:pt idx="496">
                  <c:v>0.38235294117647056</c:v>
                </c:pt>
                <c:pt idx="497">
                  <c:v>0.5</c:v>
                </c:pt>
                <c:pt idx="498">
                  <c:v>0.76470588235294112</c:v>
                </c:pt>
                <c:pt idx="499">
                  <c:v>0.61764705882352944</c:v>
                </c:pt>
                <c:pt idx="500">
                  <c:v>0.73529411764705888</c:v>
                </c:pt>
                <c:pt idx="501">
                  <c:v>0.38235294117647056</c:v>
                </c:pt>
                <c:pt idx="502">
                  <c:v>0.6470588235294118</c:v>
                </c:pt>
                <c:pt idx="503">
                  <c:v>0.55882352941176472</c:v>
                </c:pt>
                <c:pt idx="504">
                  <c:v>0.76470588235294112</c:v>
                </c:pt>
                <c:pt idx="505">
                  <c:v>0.5</c:v>
                </c:pt>
                <c:pt idx="506">
                  <c:v>0.55882352941176472</c:v>
                </c:pt>
                <c:pt idx="507">
                  <c:v>0.6470588235294118</c:v>
                </c:pt>
                <c:pt idx="508">
                  <c:v>0.6470588235294118</c:v>
                </c:pt>
                <c:pt idx="509">
                  <c:v>0.38235294117647056</c:v>
                </c:pt>
                <c:pt idx="510">
                  <c:v>0.38235294117647056</c:v>
                </c:pt>
                <c:pt idx="511">
                  <c:v>0.73529411764705888</c:v>
                </c:pt>
                <c:pt idx="512">
                  <c:v>0.14705882352941177</c:v>
                </c:pt>
                <c:pt idx="513">
                  <c:v>8.8235294117647065E-2</c:v>
                </c:pt>
                <c:pt idx="514">
                  <c:v>0.11764705882352941</c:v>
                </c:pt>
                <c:pt idx="515">
                  <c:v>0.14705882352941177</c:v>
                </c:pt>
                <c:pt idx="516">
                  <c:v>0.11764705882352941</c:v>
                </c:pt>
                <c:pt idx="517">
                  <c:v>0.17647058823529413</c:v>
                </c:pt>
                <c:pt idx="518">
                  <c:v>0.20588235294117646</c:v>
                </c:pt>
                <c:pt idx="519">
                  <c:v>0.11764705882352941</c:v>
                </c:pt>
                <c:pt idx="520">
                  <c:v>0.6470588235294118</c:v>
                </c:pt>
                <c:pt idx="521">
                  <c:v>0.6470588235294118</c:v>
                </c:pt>
                <c:pt idx="522">
                  <c:v>0.6470588235294118</c:v>
                </c:pt>
                <c:pt idx="523">
                  <c:v>0.6470588235294118</c:v>
                </c:pt>
                <c:pt idx="524">
                  <c:v>0.6470588235294118</c:v>
                </c:pt>
                <c:pt idx="525">
                  <c:v>0.6470588235294118</c:v>
                </c:pt>
                <c:pt idx="526">
                  <c:v>0.6470588235294118</c:v>
                </c:pt>
                <c:pt idx="527">
                  <c:v>0.6470588235294118</c:v>
                </c:pt>
                <c:pt idx="528">
                  <c:v>0.6470588235294118</c:v>
                </c:pt>
                <c:pt idx="529">
                  <c:v>0.61764705882352944</c:v>
                </c:pt>
                <c:pt idx="530">
                  <c:v>0.61764705882352944</c:v>
                </c:pt>
                <c:pt idx="531">
                  <c:v>0.61764705882352944</c:v>
                </c:pt>
                <c:pt idx="532">
                  <c:v>0.61764705882352944</c:v>
                </c:pt>
                <c:pt idx="533">
                  <c:v>0.61764705882352944</c:v>
                </c:pt>
                <c:pt idx="534">
                  <c:v>0.61764705882352944</c:v>
                </c:pt>
                <c:pt idx="535">
                  <c:v>0.61764705882352944</c:v>
                </c:pt>
                <c:pt idx="536">
                  <c:v>0.61764705882352944</c:v>
                </c:pt>
                <c:pt idx="537">
                  <c:v>0.52941176470588236</c:v>
                </c:pt>
                <c:pt idx="538">
                  <c:v>0.61764705882352944</c:v>
                </c:pt>
                <c:pt idx="539">
                  <c:v>0.61764705882352944</c:v>
                </c:pt>
                <c:pt idx="540">
                  <c:v>0.61764705882352944</c:v>
                </c:pt>
                <c:pt idx="541">
                  <c:v>0.61764705882352944</c:v>
                </c:pt>
                <c:pt idx="542">
                  <c:v>0.52941176470588236</c:v>
                </c:pt>
                <c:pt idx="543">
                  <c:v>0.61764705882352944</c:v>
                </c:pt>
                <c:pt idx="544">
                  <c:v>0.61764705882352944</c:v>
                </c:pt>
                <c:pt idx="545">
                  <c:v>0.52941176470588236</c:v>
                </c:pt>
                <c:pt idx="546">
                  <c:v>0.52941176470588236</c:v>
                </c:pt>
                <c:pt idx="547">
                  <c:v>0.52941176470588236</c:v>
                </c:pt>
                <c:pt idx="548">
                  <c:v>0.52941176470588236</c:v>
                </c:pt>
                <c:pt idx="549">
                  <c:v>0.55882352941176472</c:v>
                </c:pt>
                <c:pt idx="550">
                  <c:v>0.52941176470588236</c:v>
                </c:pt>
                <c:pt idx="551">
                  <c:v>0.55882352941176472</c:v>
                </c:pt>
                <c:pt idx="552">
                  <c:v>0.55882352941176472</c:v>
                </c:pt>
                <c:pt idx="553">
                  <c:v>0.52941176470588236</c:v>
                </c:pt>
                <c:pt idx="554">
                  <c:v>0.6470588235294118</c:v>
                </c:pt>
                <c:pt idx="555">
                  <c:v>0.55882352941176472</c:v>
                </c:pt>
                <c:pt idx="556">
                  <c:v>0.52941176470588236</c:v>
                </c:pt>
                <c:pt idx="557">
                  <c:v>0.5</c:v>
                </c:pt>
                <c:pt idx="558">
                  <c:v>0.52941176470588236</c:v>
                </c:pt>
                <c:pt idx="559">
                  <c:v>0.5</c:v>
                </c:pt>
                <c:pt idx="560">
                  <c:v>0.5</c:v>
                </c:pt>
                <c:pt idx="561">
                  <c:v>0.52941176470588236</c:v>
                </c:pt>
                <c:pt idx="562">
                  <c:v>0.61764705882352944</c:v>
                </c:pt>
                <c:pt idx="563">
                  <c:v>0.11764705882352941</c:v>
                </c:pt>
                <c:pt idx="564">
                  <c:v>0.11764705882352941</c:v>
                </c:pt>
                <c:pt idx="565">
                  <c:v>0.11764705882352941</c:v>
                </c:pt>
                <c:pt idx="566">
                  <c:v>0.11764705882352941</c:v>
                </c:pt>
                <c:pt idx="567">
                  <c:v>0.47058823529411764</c:v>
                </c:pt>
                <c:pt idx="568">
                  <c:v>0.47058823529411764</c:v>
                </c:pt>
                <c:pt idx="569">
                  <c:v>0.47058823529411764</c:v>
                </c:pt>
                <c:pt idx="570">
                  <c:v>0.47058823529411764</c:v>
                </c:pt>
                <c:pt idx="571">
                  <c:v>0.47058823529411764</c:v>
                </c:pt>
                <c:pt idx="572">
                  <c:v>0.47058823529411764</c:v>
                </c:pt>
                <c:pt idx="573">
                  <c:v>0.47058823529411764</c:v>
                </c:pt>
                <c:pt idx="574">
                  <c:v>0.47058823529411764</c:v>
                </c:pt>
                <c:pt idx="575">
                  <c:v>0.47058823529411764</c:v>
                </c:pt>
                <c:pt idx="576">
                  <c:v>0.47058823529411764</c:v>
                </c:pt>
                <c:pt idx="577">
                  <c:v>0.47058823529411764</c:v>
                </c:pt>
                <c:pt idx="578">
                  <c:v>0.35294117647058826</c:v>
                </c:pt>
                <c:pt idx="579">
                  <c:v>0.5</c:v>
                </c:pt>
                <c:pt idx="580">
                  <c:v>0.55882352941176472</c:v>
                </c:pt>
                <c:pt idx="581">
                  <c:v>0.38235294117647056</c:v>
                </c:pt>
                <c:pt idx="582">
                  <c:v>0.35294117647058826</c:v>
                </c:pt>
                <c:pt idx="583">
                  <c:v>0.5</c:v>
                </c:pt>
                <c:pt idx="584">
                  <c:v>0.38235294117647056</c:v>
                </c:pt>
                <c:pt idx="585">
                  <c:v>0.55882352941176472</c:v>
                </c:pt>
                <c:pt idx="586">
                  <c:v>0.35294117647058826</c:v>
                </c:pt>
                <c:pt idx="587">
                  <c:v>0.47058823529411764</c:v>
                </c:pt>
                <c:pt idx="588">
                  <c:v>0.35294117647058826</c:v>
                </c:pt>
                <c:pt idx="589">
                  <c:v>0.5</c:v>
                </c:pt>
                <c:pt idx="590">
                  <c:v>0.38235294117647056</c:v>
                </c:pt>
                <c:pt idx="591">
                  <c:v>0.5</c:v>
                </c:pt>
                <c:pt idx="592">
                  <c:v>0.5</c:v>
                </c:pt>
                <c:pt idx="593">
                  <c:v>0.58823529411764708</c:v>
                </c:pt>
                <c:pt idx="594">
                  <c:v>0.38235294117647056</c:v>
                </c:pt>
                <c:pt idx="595">
                  <c:v>0.55882352941176472</c:v>
                </c:pt>
                <c:pt idx="596">
                  <c:v>0.38235294117647056</c:v>
                </c:pt>
                <c:pt idx="597">
                  <c:v>0.35294117647058826</c:v>
                </c:pt>
                <c:pt idx="598">
                  <c:v>0.5</c:v>
                </c:pt>
                <c:pt idx="599">
                  <c:v>0.55882352941176472</c:v>
                </c:pt>
                <c:pt idx="600">
                  <c:v>0.35294117647058826</c:v>
                </c:pt>
                <c:pt idx="601">
                  <c:v>0.38235294117647056</c:v>
                </c:pt>
                <c:pt idx="602">
                  <c:v>0.5</c:v>
                </c:pt>
                <c:pt idx="603">
                  <c:v>0.55882352941176472</c:v>
                </c:pt>
                <c:pt idx="604">
                  <c:v>0.38235294117647056</c:v>
                </c:pt>
                <c:pt idx="605">
                  <c:v>0.38235294117647056</c:v>
                </c:pt>
                <c:pt idx="606">
                  <c:v>0.35294117647058826</c:v>
                </c:pt>
                <c:pt idx="607">
                  <c:v>0.52941176470588236</c:v>
                </c:pt>
                <c:pt idx="608">
                  <c:v>0.35294117647058826</c:v>
                </c:pt>
                <c:pt idx="609">
                  <c:v>0.47058823529411764</c:v>
                </c:pt>
                <c:pt idx="610">
                  <c:v>0.5</c:v>
                </c:pt>
                <c:pt idx="611">
                  <c:v>0.47058823529411764</c:v>
                </c:pt>
                <c:pt idx="612">
                  <c:v>0.35294117647058826</c:v>
                </c:pt>
                <c:pt idx="613">
                  <c:v>0.35294117647058826</c:v>
                </c:pt>
                <c:pt idx="614">
                  <c:v>0.44117647058823528</c:v>
                </c:pt>
                <c:pt idx="615">
                  <c:v>0.5</c:v>
                </c:pt>
                <c:pt idx="616">
                  <c:v>0.44117647058823528</c:v>
                </c:pt>
                <c:pt idx="617">
                  <c:v>0.44117647058823528</c:v>
                </c:pt>
                <c:pt idx="618">
                  <c:v>0.44117647058823528</c:v>
                </c:pt>
                <c:pt idx="619">
                  <c:v>0.47058823529411764</c:v>
                </c:pt>
                <c:pt idx="620">
                  <c:v>0.47058823529411764</c:v>
                </c:pt>
                <c:pt idx="621">
                  <c:v>0.47058823529411764</c:v>
                </c:pt>
                <c:pt idx="622">
                  <c:v>0.38235294117647056</c:v>
                </c:pt>
                <c:pt idx="623">
                  <c:v>0.38235294117647056</c:v>
                </c:pt>
                <c:pt idx="624">
                  <c:v>0.5</c:v>
                </c:pt>
                <c:pt idx="625">
                  <c:v>0.38235294117647056</c:v>
                </c:pt>
                <c:pt idx="626">
                  <c:v>0.38235294117647056</c:v>
                </c:pt>
                <c:pt idx="627">
                  <c:v>0.38235294117647056</c:v>
                </c:pt>
                <c:pt idx="628">
                  <c:v>0.38235294117647056</c:v>
                </c:pt>
                <c:pt idx="629">
                  <c:v>0.5</c:v>
                </c:pt>
                <c:pt idx="630">
                  <c:v>0.38235294117647056</c:v>
                </c:pt>
                <c:pt idx="631">
                  <c:v>0.5</c:v>
                </c:pt>
                <c:pt idx="632">
                  <c:v>0.38235294117647056</c:v>
                </c:pt>
                <c:pt idx="633">
                  <c:v>0.76470588235294112</c:v>
                </c:pt>
                <c:pt idx="634">
                  <c:v>0.76470588235294112</c:v>
                </c:pt>
                <c:pt idx="635">
                  <c:v>0.73529411764705888</c:v>
                </c:pt>
                <c:pt idx="636">
                  <c:v>0.73529411764705888</c:v>
                </c:pt>
                <c:pt idx="637">
                  <c:v>0.82352941176470584</c:v>
                </c:pt>
                <c:pt idx="638">
                  <c:v>0.76470588235294112</c:v>
                </c:pt>
                <c:pt idx="639">
                  <c:v>0.76470588235294112</c:v>
                </c:pt>
                <c:pt idx="640">
                  <c:v>0.73529411764705888</c:v>
                </c:pt>
                <c:pt idx="641">
                  <c:v>0.76470588235294112</c:v>
                </c:pt>
                <c:pt idx="642">
                  <c:v>0.73529411764705888</c:v>
                </c:pt>
                <c:pt idx="643">
                  <c:v>0.67647058823529416</c:v>
                </c:pt>
                <c:pt idx="644">
                  <c:v>0.6470588235294118</c:v>
                </c:pt>
                <c:pt idx="645">
                  <c:v>0.6470588235294118</c:v>
                </c:pt>
                <c:pt idx="646">
                  <c:v>0.67647058823529416</c:v>
                </c:pt>
                <c:pt idx="647">
                  <c:v>0.67647058823529416</c:v>
                </c:pt>
                <c:pt idx="648">
                  <c:v>0.5</c:v>
                </c:pt>
                <c:pt idx="649">
                  <c:v>0.38235294117647056</c:v>
                </c:pt>
                <c:pt idx="650">
                  <c:v>0.35294117647058826</c:v>
                </c:pt>
                <c:pt idx="651">
                  <c:v>0.47058823529411764</c:v>
                </c:pt>
                <c:pt idx="652">
                  <c:v>0.5</c:v>
                </c:pt>
                <c:pt idx="653">
                  <c:v>0.38235294117647056</c:v>
                </c:pt>
                <c:pt idx="654">
                  <c:v>0.35294117647058826</c:v>
                </c:pt>
                <c:pt idx="655">
                  <c:v>0.55882352941176472</c:v>
                </c:pt>
                <c:pt idx="656">
                  <c:v>0.38235294117647056</c:v>
                </c:pt>
                <c:pt idx="657">
                  <c:v>0.5</c:v>
                </c:pt>
                <c:pt idx="658">
                  <c:v>0.38235294117647056</c:v>
                </c:pt>
                <c:pt idx="659">
                  <c:v>0.41176470588235292</c:v>
                </c:pt>
                <c:pt idx="660">
                  <c:v>0.38235294117647056</c:v>
                </c:pt>
                <c:pt idx="661">
                  <c:v>0.47058823529411764</c:v>
                </c:pt>
                <c:pt idx="662">
                  <c:v>0.5</c:v>
                </c:pt>
                <c:pt idx="663">
                  <c:v>0.47058823529411764</c:v>
                </c:pt>
                <c:pt idx="664">
                  <c:v>0.41176470588235292</c:v>
                </c:pt>
                <c:pt idx="665">
                  <c:v>0.41176470588235292</c:v>
                </c:pt>
                <c:pt idx="666">
                  <c:v>0.41176470588235292</c:v>
                </c:pt>
                <c:pt idx="667">
                  <c:v>0.41176470588235292</c:v>
                </c:pt>
                <c:pt idx="668">
                  <c:v>0.41176470588235292</c:v>
                </c:pt>
                <c:pt idx="669">
                  <c:v>0.41176470588235292</c:v>
                </c:pt>
                <c:pt idx="670">
                  <c:v>0.3235294117647059</c:v>
                </c:pt>
                <c:pt idx="671">
                  <c:v>0.23529411764705882</c:v>
                </c:pt>
                <c:pt idx="672">
                  <c:v>0.35294117647058826</c:v>
                </c:pt>
                <c:pt idx="673">
                  <c:v>0.35294117647058826</c:v>
                </c:pt>
                <c:pt idx="674">
                  <c:v>0.23529411764705882</c:v>
                </c:pt>
                <c:pt idx="675">
                  <c:v>0.35294117647058826</c:v>
                </c:pt>
                <c:pt idx="676">
                  <c:v>0.35294117647058826</c:v>
                </c:pt>
                <c:pt idx="677">
                  <c:v>0.23529411764705882</c:v>
                </c:pt>
                <c:pt idx="678">
                  <c:v>0.41176470588235292</c:v>
                </c:pt>
                <c:pt idx="679">
                  <c:v>0.41176470588235292</c:v>
                </c:pt>
                <c:pt idx="680">
                  <c:v>0.41176470588235292</c:v>
                </c:pt>
                <c:pt idx="681">
                  <c:v>0.20588235294117646</c:v>
                </c:pt>
                <c:pt idx="682">
                  <c:v>0.23529411764705882</c:v>
                </c:pt>
                <c:pt idx="683">
                  <c:v>0.23529411764705882</c:v>
                </c:pt>
                <c:pt idx="684">
                  <c:v>0.23529411764705882</c:v>
                </c:pt>
                <c:pt idx="685">
                  <c:v>0.20588235294117646</c:v>
                </c:pt>
                <c:pt idx="686">
                  <c:v>0.29411764705882354</c:v>
                </c:pt>
                <c:pt idx="687">
                  <c:v>0.20588235294117646</c:v>
                </c:pt>
                <c:pt idx="688">
                  <c:v>0.20588235294117646</c:v>
                </c:pt>
                <c:pt idx="689">
                  <c:v>0.47058823529411764</c:v>
                </c:pt>
                <c:pt idx="690">
                  <c:v>0.29411764705882354</c:v>
                </c:pt>
                <c:pt idx="691">
                  <c:v>0.35294117647058826</c:v>
                </c:pt>
                <c:pt idx="692">
                  <c:v>0.29411764705882354</c:v>
                </c:pt>
                <c:pt idx="693">
                  <c:v>0.35294117647058826</c:v>
                </c:pt>
                <c:pt idx="694">
                  <c:v>0.29411764705882354</c:v>
                </c:pt>
                <c:pt idx="695">
                  <c:v>0.35294117647058826</c:v>
                </c:pt>
                <c:pt idx="696">
                  <c:v>0.41176470588235292</c:v>
                </c:pt>
                <c:pt idx="697">
                  <c:v>0.35294117647058826</c:v>
                </c:pt>
                <c:pt idx="698">
                  <c:v>0.41176470588235292</c:v>
                </c:pt>
                <c:pt idx="699">
                  <c:v>0.41176470588235292</c:v>
                </c:pt>
                <c:pt idx="700">
                  <c:v>0.35294117647058826</c:v>
                </c:pt>
                <c:pt idx="701">
                  <c:v>0.41176470588235292</c:v>
                </c:pt>
                <c:pt idx="702">
                  <c:v>0.35294117647058826</c:v>
                </c:pt>
                <c:pt idx="703">
                  <c:v>0.35294117647058826</c:v>
                </c:pt>
                <c:pt idx="704">
                  <c:v>0.35294117647058826</c:v>
                </c:pt>
                <c:pt idx="705">
                  <c:v>0.41176470588235292</c:v>
                </c:pt>
                <c:pt idx="706">
                  <c:v>0.35294117647058826</c:v>
                </c:pt>
                <c:pt idx="707">
                  <c:v>0.35294117647058826</c:v>
                </c:pt>
                <c:pt idx="708">
                  <c:v>0.41176470588235292</c:v>
                </c:pt>
                <c:pt idx="709">
                  <c:v>0.35294117647058826</c:v>
                </c:pt>
                <c:pt idx="710">
                  <c:v>0.35294117647058826</c:v>
                </c:pt>
                <c:pt idx="711">
                  <c:v>0.41176470588235292</c:v>
                </c:pt>
                <c:pt idx="712">
                  <c:v>0.41176470588235292</c:v>
                </c:pt>
                <c:pt idx="713">
                  <c:v>0.41176470588235292</c:v>
                </c:pt>
                <c:pt idx="714">
                  <c:v>0.41176470588235292</c:v>
                </c:pt>
                <c:pt idx="715">
                  <c:v>0.35294117647058826</c:v>
                </c:pt>
                <c:pt idx="716">
                  <c:v>0.35294117647058826</c:v>
                </c:pt>
                <c:pt idx="717">
                  <c:v>0.35294117647058826</c:v>
                </c:pt>
                <c:pt idx="718">
                  <c:v>0.35294117647058826</c:v>
                </c:pt>
                <c:pt idx="719">
                  <c:v>0.35294117647058826</c:v>
                </c:pt>
                <c:pt idx="720">
                  <c:v>0.35294117647058826</c:v>
                </c:pt>
                <c:pt idx="721">
                  <c:v>0.47058823529411764</c:v>
                </c:pt>
                <c:pt idx="722">
                  <c:v>0.58823529411764708</c:v>
                </c:pt>
                <c:pt idx="723">
                  <c:v>0.35294117647058826</c:v>
                </c:pt>
                <c:pt idx="724">
                  <c:v>0.44117647058823528</c:v>
                </c:pt>
                <c:pt idx="725">
                  <c:v>0.38235294117647056</c:v>
                </c:pt>
                <c:pt idx="726">
                  <c:v>0.41176470588235292</c:v>
                </c:pt>
                <c:pt idx="727">
                  <c:v>0.61764705882352944</c:v>
                </c:pt>
                <c:pt idx="728">
                  <c:v>0.61764705882352944</c:v>
                </c:pt>
                <c:pt idx="729">
                  <c:v>0.61764705882352944</c:v>
                </c:pt>
                <c:pt idx="730">
                  <c:v>0.52941176470588236</c:v>
                </c:pt>
                <c:pt idx="731">
                  <c:v>0.61764705882352944</c:v>
                </c:pt>
                <c:pt idx="732">
                  <c:v>0.61764705882352944</c:v>
                </c:pt>
                <c:pt idx="733">
                  <c:v>0.47058823529411764</c:v>
                </c:pt>
                <c:pt idx="734">
                  <c:v>0.47058823529411764</c:v>
                </c:pt>
                <c:pt idx="735">
                  <c:v>0.47058823529411764</c:v>
                </c:pt>
                <c:pt idx="736">
                  <c:v>0.52941176470588236</c:v>
                </c:pt>
                <c:pt idx="737">
                  <c:v>0.5</c:v>
                </c:pt>
                <c:pt idx="738">
                  <c:v>0.5</c:v>
                </c:pt>
                <c:pt idx="739">
                  <c:v>0.5</c:v>
                </c:pt>
                <c:pt idx="740">
                  <c:v>0.52941176470588236</c:v>
                </c:pt>
                <c:pt idx="741">
                  <c:v>0.5</c:v>
                </c:pt>
                <c:pt idx="742">
                  <c:v>0.5</c:v>
                </c:pt>
                <c:pt idx="743">
                  <c:v>0.61764705882352944</c:v>
                </c:pt>
                <c:pt idx="744">
                  <c:v>0.47058823529411764</c:v>
                </c:pt>
                <c:pt idx="745">
                  <c:v>0.44117647058823528</c:v>
                </c:pt>
                <c:pt idx="746">
                  <c:v>0.35294117647058826</c:v>
                </c:pt>
                <c:pt idx="747">
                  <c:v>0.44117647058823528</c:v>
                </c:pt>
                <c:pt idx="748">
                  <c:v>0.35294117647058826</c:v>
                </c:pt>
                <c:pt idx="749">
                  <c:v>0.5</c:v>
                </c:pt>
                <c:pt idx="750">
                  <c:v>0.44117647058823528</c:v>
                </c:pt>
                <c:pt idx="751">
                  <c:v>0.35294117647058826</c:v>
                </c:pt>
                <c:pt idx="752">
                  <c:v>0.5</c:v>
                </c:pt>
                <c:pt idx="753">
                  <c:v>0.44117647058823528</c:v>
                </c:pt>
                <c:pt idx="754">
                  <c:v>0.47058823529411764</c:v>
                </c:pt>
                <c:pt idx="755">
                  <c:v>0.47058823529411764</c:v>
                </c:pt>
                <c:pt idx="756">
                  <c:v>0.44117647058823528</c:v>
                </c:pt>
                <c:pt idx="757">
                  <c:v>0.44117647058823528</c:v>
                </c:pt>
                <c:pt idx="758">
                  <c:v>0.44117647058823528</c:v>
                </c:pt>
                <c:pt idx="759">
                  <c:v>0.44117647058823528</c:v>
                </c:pt>
                <c:pt idx="760">
                  <c:v>0.55882352941176472</c:v>
                </c:pt>
                <c:pt idx="761">
                  <c:v>0.55882352941176472</c:v>
                </c:pt>
                <c:pt idx="762">
                  <c:v>0.5</c:v>
                </c:pt>
                <c:pt idx="763">
                  <c:v>0.44117647058823528</c:v>
                </c:pt>
                <c:pt idx="764">
                  <c:v>0.44117647058823528</c:v>
                </c:pt>
                <c:pt idx="765">
                  <c:v>0.47058823529411764</c:v>
                </c:pt>
                <c:pt idx="766">
                  <c:v>0.44117647058823528</c:v>
                </c:pt>
                <c:pt idx="767">
                  <c:v>0.44117647058823528</c:v>
                </c:pt>
                <c:pt idx="768">
                  <c:v>0.55882352941176472</c:v>
                </c:pt>
                <c:pt idx="769">
                  <c:v>0.44117647058823528</c:v>
                </c:pt>
                <c:pt idx="770">
                  <c:v>0.44117647058823528</c:v>
                </c:pt>
                <c:pt idx="771">
                  <c:v>0.5</c:v>
                </c:pt>
                <c:pt idx="772">
                  <c:v>0.55882352941176472</c:v>
                </c:pt>
                <c:pt idx="773">
                  <c:v>0.44117647058823528</c:v>
                </c:pt>
                <c:pt idx="774">
                  <c:v>0.47058823529411764</c:v>
                </c:pt>
                <c:pt idx="775">
                  <c:v>0.44117647058823528</c:v>
                </c:pt>
                <c:pt idx="776">
                  <c:v>0.44117647058823528</c:v>
                </c:pt>
                <c:pt idx="777">
                  <c:v>0.38235294117647056</c:v>
                </c:pt>
                <c:pt idx="778">
                  <c:v>0.3235294117647059</c:v>
                </c:pt>
                <c:pt idx="779">
                  <c:v>0.38235294117647056</c:v>
                </c:pt>
                <c:pt idx="780">
                  <c:v>0.3235294117647059</c:v>
                </c:pt>
                <c:pt idx="781">
                  <c:v>0.29411764705882354</c:v>
                </c:pt>
                <c:pt idx="782">
                  <c:v>0.44117647058823528</c:v>
                </c:pt>
                <c:pt idx="783">
                  <c:v>0.44117647058823528</c:v>
                </c:pt>
                <c:pt idx="784">
                  <c:v>0.44117647058823528</c:v>
                </c:pt>
                <c:pt idx="785">
                  <c:v>0.44117647058823528</c:v>
                </c:pt>
                <c:pt idx="786">
                  <c:v>0.44117647058823528</c:v>
                </c:pt>
                <c:pt idx="787">
                  <c:v>0.44117647058823528</c:v>
                </c:pt>
                <c:pt idx="788">
                  <c:v>0.44117647058823528</c:v>
                </c:pt>
                <c:pt idx="789">
                  <c:v>0.61764705882352944</c:v>
                </c:pt>
                <c:pt idx="790">
                  <c:v>0.44117647058823528</c:v>
                </c:pt>
                <c:pt idx="791">
                  <c:v>0.47058823529411764</c:v>
                </c:pt>
                <c:pt idx="792">
                  <c:v>0.44117647058823528</c:v>
                </c:pt>
                <c:pt idx="793">
                  <c:v>0.23529411764705882</c:v>
                </c:pt>
                <c:pt idx="794">
                  <c:v>0.20588235294117646</c:v>
                </c:pt>
                <c:pt idx="795">
                  <c:v>0.20588235294117646</c:v>
                </c:pt>
                <c:pt idx="796">
                  <c:v>0.23529411764705882</c:v>
                </c:pt>
                <c:pt idx="797">
                  <c:v>0.11764705882352941</c:v>
                </c:pt>
                <c:pt idx="798">
                  <c:v>0.11764705882352941</c:v>
                </c:pt>
                <c:pt idx="799">
                  <c:v>0.23529411764705882</c:v>
                </c:pt>
                <c:pt idx="800">
                  <c:v>0.23529411764705882</c:v>
                </c:pt>
                <c:pt idx="801">
                  <c:v>0.38235294117647056</c:v>
                </c:pt>
                <c:pt idx="802">
                  <c:v>0.35294117647058826</c:v>
                </c:pt>
                <c:pt idx="803">
                  <c:v>0.38235294117647056</c:v>
                </c:pt>
                <c:pt idx="804">
                  <c:v>0.38235294117647056</c:v>
                </c:pt>
                <c:pt idx="805">
                  <c:v>0.35294117647058826</c:v>
                </c:pt>
                <c:pt idx="806">
                  <c:v>0.41176470588235292</c:v>
                </c:pt>
                <c:pt idx="807">
                  <c:v>0.41176470588235292</c:v>
                </c:pt>
                <c:pt idx="808">
                  <c:v>0.41176470588235292</c:v>
                </c:pt>
                <c:pt idx="809">
                  <c:v>0.41176470588235292</c:v>
                </c:pt>
                <c:pt idx="810">
                  <c:v>0.38235294117647056</c:v>
                </c:pt>
                <c:pt idx="811">
                  <c:v>0.41176470588235292</c:v>
                </c:pt>
                <c:pt idx="812">
                  <c:v>0.3235294117647059</c:v>
                </c:pt>
                <c:pt idx="813">
                  <c:v>0.41176470588235292</c:v>
                </c:pt>
                <c:pt idx="814">
                  <c:v>0.3235294117647059</c:v>
                </c:pt>
                <c:pt idx="815">
                  <c:v>0.41176470588235292</c:v>
                </c:pt>
                <c:pt idx="816">
                  <c:v>0.3235294117647059</c:v>
                </c:pt>
                <c:pt idx="817">
                  <c:v>0.41176470588235292</c:v>
                </c:pt>
                <c:pt idx="818">
                  <c:v>0.41176470588235292</c:v>
                </c:pt>
                <c:pt idx="819">
                  <c:v>0.38235294117647056</c:v>
                </c:pt>
                <c:pt idx="820">
                  <c:v>0.3235294117647059</c:v>
                </c:pt>
                <c:pt idx="821">
                  <c:v>0.41176470588235292</c:v>
                </c:pt>
                <c:pt idx="822">
                  <c:v>0.41176470588235292</c:v>
                </c:pt>
                <c:pt idx="823">
                  <c:v>0.38235294117647056</c:v>
                </c:pt>
                <c:pt idx="824">
                  <c:v>0.38235294117647056</c:v>
                </c:pt>
                <c:pt idx="825">
                  <c:v>0.38235294117647056</c:v>
                </c:pt>
                <c:pt idx="826">
                  <c:v>0.38235294117647056</c:v>
                </c:pt>
                <c:pt idx="827">
                  <c:v>0.3235294117647059</c:v>
                </c:pt>
                <c:pt idx="828">
                  <c:v>0.41176470588235292</c:v>
                </c:pt>
                <c:pt idx="829">
                  <c:v>0.38235294117647056</c:v>
                </c:pt>
                <c:pt idx="830">
                  <c:v>0.38235294117647056</c:v>
                </c:pt>
                <c:pt idx="831">
                  <c:v>0.35294117647058826</c:v>
                </c:pt>
                <c:pt idx="832">
                  <c:v>0.38235294117647056</c:v>
                </c:pt>
                <c:pt idx="833">
                  <c:v>0.35294117647058826</c:v>
                </c:pt>
                <c:pt idx="834">
                  <c:v>0.23529411764705882</c:v>
                </c:pt>
                <c:pt idx="835">
                  <c:v>0.35294117647058826</c:v>
                </c:pt>
                <c:pt idx="836">
                  <c:v>0.35294117647058826</c:v>
                </c:pt>
                <c:pt idx="837">
                  <c:v>0.29411764705882354</c:v>
                </c:pt>
                <c:pt idx="838">
                  <c:v>0.35294117647058826</c:v>
                </c:pt>
                <c:pt idx="839">
                  <c:v>0.35294117647058826</c:v>
                </c:pt>
                <c:pt idx="840">
                  <c:v>0.3235294117647059</c:v>
                </c:pt>
                <c:pt idx="841">
                  <c:v>0.35294117647058826</c:v>
                </c:pt>
                <c:pt idx="842">
                  <c:v>0.35294117647058826</c:v>
                </c:pt>
                <c:pt idx="843">
                  <c:v>0.44117647058823528</c:v>
                </c:pt>
                <c:pt idx="844">
                  <c:v>0.38235294117647056</c:v>
                </c:pt>
                <c:pt idx="845">
                  <c:v>0.41176470588235292</c:v>
                </c:pt>
                <c:pt idx="846">
                  <c:v>0.41176470588235292</c:v>
                </c:pt>
                <c:pt idx="847">
                  <c:v>0.44117647058823528</c:v>
                </c:pt>
                <c:pt idx="848">
                  <c:v>0.41176470588235292</c:v>
                </c:pt>
                <c:pt idx="849">
                  <c:v>0.44117647058823528</c:v>
                </c:pt>
                <c:pt idx="850">
                  <c:v>0.44117647058823528</c:v>
                </c:pt>
                <c:pt idx="851">
                  <c:v>0.41176470588235292</c:v>
                </c:pt>
                <c:pt idx="852">
                  <c:v>0.23529411764705882</c:v>
                </c:pt>
                <c:pt idx="853">
                  <c:v>0.44117647058823528</c:v>
                </c:pt>
                <c:pt idx="854">
                  <c:v>0.41176470588235292</c:v>
                </c:pt>
                <c:pt idx="855">
                  <c:v>0.38235294117647056</c:v>
                </c:pt>
                <c:pt idx="856">
                  <c:v>0.41176470588235292</c:v>
                </c:pt>
                <c:pt idx="857">
                  <c:v>0.41176470588235292</c:v>
                </c:pt>
                <c:pt idx="858">
                  <c:v>0.41176470588235292</c:v>
                </c:pt>
                <c:pt idx="859">
                  <c:v>0.41176470588235292</c:v>
                </c:pt>
                <c:pt idx="860">
                  <c:v>0.41176470588235292</c:v>
                </c:pt>
                <c:pt idx="861">
                  <c:v>0.38235294117647056</c:v>
                </c:pt>
                <c:pt idx="862">
                  <c:v>0.44117647058823528</c:v>
                </c:pt>
                <c:pt idx="863">
                  <c:v>0.44117647058823528</c:v>
                </c:pt>
                <c:pt idx="864">
                  <c:v>0.38235294117647056</c:v>
                </c:pt>
                <c:pt idx="865">
                  <c:v>0.44117647058823528</c:v>
                </c:pt>
                <c:pt idx="866">
                  <c:v>0.41176470588235292</c:v>
                </c:pt>
                <c:pt idx="867">
                  <c:v>0.41176470588235292</c:v>
                </c:pt>
                <c:pt idx="868">
                  <c:v>0.41176470588235292</c:v>
                </c:pt>
                <c:pt idx="869">
                  <c:v>0.41176470588235292</c:v>
                </c:pt>
                <c:pt idx="870">
                  <c:v>0.44117647058823528</c:v>
                </c:pt>
                <c:pt idx="871">
                  <c:v>0.44117647058823528</c:v>
                </c:pt>
                <c:pt idx="872">
                  <c:v>0.41176470588235292</c:v>
                </c:pt>
                <c:pt idx="873">
                  <c:v>0.44117647058823528</c:v>
                </c:pt>
                <c:pt idx="874">
                  <c:v>0.44117647058823528</c:v>
                </c:pt>
                <c:pt idx="875">
                  <c:v>0.41176470588235292</c:v>
                </c:pt>
                <c:pt idx="876">
                  <c:v>0.44117647058823528</c:v>
                </c:pt>
                <c:pt idx="877">
                  <c:v>0.23529411764705882</c:v>
                </c:pt>
                <c:pt idx="878">
                  <c:v>0.23529411764705882</c:v>
                </c:pt>
                <c:pt idx="879">
                  <c:v>0.47058823529411764</c:v>
                </c:pt>
                <c:pt idx="880">
                  <c:v>0.47058823529411764</c:v>
                </c:pt>
                <c:pt idx="881">
                  <c:v>0.47058823529411764</c:v>
                </c:pt>
                <c:pt idx="882">
                  <c:v>0.47058823529411764</c:v>
                </c:pt>
                <c:pt idx="883">
                  <c:v>0.47058823529411764</c:v>
                </c:pt>
                <c:pt idx="884">
                  <c:v>0.5</c:v>
                </c:pt>
                <c:pt idx="885">
                  <c:v>0.5</c:v>
                </c:pt>
                <c:pt idx="886">
                  <c:v>0.5</c:v>
                </c:pt>
                <c:pt idx="887">
                  <c:v>0.47058823529411764</c:v>
                </c:pt>
                <c:pt idx="888">
                  <c:v>0.5</c:v>
                </c:pt>
                <c:pt idx="889">
                  <c:v>0.14705882352941177</c:v>
                </c:pt>
                <c:pt idx="890">
                  <c:v>0.14705882352941177</c:v>
                </c:pt>
                <c:pt idx="891">
                  <c:v>0.14705882352941177</c:v>
                </c:pt>
                <c:pt idx="892">
                  <c:v>0.29411764705882354</c:v>
                </c:pt>
                <c:pt idx="893">
                  <c:v>0.29411764705882354</c:v>
                </c:pt>
                <c:pt idx="894">
                  <c:v>0.29411764705882354</c:v>
                </c:pt>
                <c:pt idx="895">
                  <c:v>0.38235294117647056</c:v>
                </c:pt>
                <c:pt idx="896">
                  <c:v>0.38235294117647056</c:v>
                </c:pt>
                <c:pt idx="897">
                  <c:v>0.29411764705882354</c:v>
                </c:pt>
                <c:pt idx="898">
                  <c:v>0.38235294117647056</c:v>
                </c:pt>
                <c:pt idx="899">
                  <c:v>0.38235294117647056</c:v>
                </c:pt>
                <c:pt idx="900">
                  <c:v>0.29411764705882354</c:v>
                </c:pt>
                <c:pt idx="901">
                  <c:v>0.35294117647058826</c:v>
                </c:pt>
                <c:pt idx="902">
                  <c:v>0.35294117647058826</c:v>
                </c:pt>
                <c:pt idx="903">
                  <c:v>0.29411764705882354</c:v>
                </c:pt>
                <c:pt idx="904">
                  <c:v>0.29411764705882354</c:v>
                </c:pt>
                <c:pt idx="905">
                  <c:v>0.29411764705882354</c:v>
                </c:pt>
                <c:pt idx="906">
                  <c:v>0.35294117647058826</c:v>
                </c:pt>
                <c:pt idx="907">
                  <c:v>0.29411764705882354</c:v>
                </c:pt>
                <c:pt idx="908">
                  <c:v>0.35294117647058826</c:v>
                </c:pt>
                <c:pt idx="909">
                  <c:v>0.35294117647058826</c:v>
                </c:pt>
                <c:pt idx="910">
                  <c:v>0.35294117647058826</c:v>
                </c:pt>
                <c:pt idx="911">
                  <c:v>0.35294117647058826</c:v>
                </c:pt>
                <c:pt idx="912">
                  <c:v>0.35294117647058826</c:v>
                </c:pt>
                <c:pt idx="913">
                  <c:v>0.3235294117647059</c:v>
                </c:pt>
                <c:pt idx="914">
                  <c:v>0.3235294117647059</c:v>
                </c:pt>
                <c:pt idx="915">
                  <c:v>0.35294117647058826</c:v>
                </c:pt>
                <c:pt idx="916">
                  <c:v>0.35294117647058826</c:v>
                </c:pt>
                <c:pt idx="917">
                  <c:v>0.35294117647058826</c:v>
                </c:pt>
                <c:pt idx="918">
                  <c:v>0.35294117647058826</c:v>
                </c:pt>
                <c:pt idx="919">
                  <c:v>0.35294117647058826</c:v>
                </c:pt>
                <c:pt idx="920">
                  <c:v>0.35294117647058826</c:v>
                </c:pt>
                <c:pt idx="921">
                  <c:v>0.35294117647058826</c:v>
                </c:pt>
                <c:pt idx="922">
                  <c:v>0.35294117647058826</c:v>
                </c:pt>
                <c:pt idx="923">
                  <c:v>0.35294117647058826</c:v>
                </c:pt>
                <c:pt idx="924">
                  <c:v>0.35294117647058826</c:v>
                </c:pt>
                <c:pt idx="925">
                  <c:v>0.61764705882352944</c:v>
                </c:pt>
                <c:pt idx="926">
                  <c:v>0.67647058823529416</c:v>
                </c:pt>
                <c:pt idx="927">
                  <c:v>0.61764705882352944</c:v>
                </c:pt>
                <c:pt idx="928">
                  <c:v>0.61764705882352944</c:v>
                </c:pt>
                <c:pt idx="929">
                  <c:v>0.67647058823529416</c:v>
                </c:pt>
                <c:pt idx="930">
                  <c:v>0.61764705882352944</c:v>
                </c:pt>
                <c:pt idx="931">
                  <c:v>0.58823529411764708</c:v>
                </c:pt>
                <c:pt idx="932">
                  <c:v>0.61764705882352944</c:v>
                </c:pt>
                <c:pt idx="933">
                  <c:v>0.67647058823529416</c:v>
                </c:pt>
                <c:pt idx="934">
                  <c:v>0.58823529411764708</c:v>
                </c:pt>
                <c:pt idx="935">
                  <c:v>0.58823529411764708</c:v>
                </c:pt>
                <c:pt idx="936">
                  <c:v>0.61764705882352944</c:v>
                </c:pt>
                <c:pt idx="937">
                  <c:v>0.61764705882352944</c:v>
                </c:pt>
                <c:pt idx="938">
                  <c:v>0.58823529411764708</c:v>
                </c:pt>
                <c:pt idx="939">
                  <c:v>0.61764705882352944</c:v>
                </c:pt>
                <c:pt idx="940">
                  <c:v>0.61764705882352944</c:v>
                </c:pt>
                <c:pt idx="941">
                  <c:v>0.67647058823529416</c:v>
                </c:pt>
                <c:pt idx="942">
                  <c:v>0.67647058823529416</c:v>
                </c:pt>
                <c:pt idx="943">
                  <c:v>0.61764705882352944</c:v>
                </c:pt>
                <c:pt idx="944">
                  <c:v>0.67647058823529416</c:v>
                </c:pt>
                <c:pt idx="945">
                  <c:v>0.58823529411764708</c:v>
                </c:pt>
                <c:pt idx="946">
                  <c:v>0.61764705882352944</c:v>
                </c:pt>
                <c:pt idx="947">
                  <c:v>0.58823529411764708</c:v>
                </c:pt>
                <c:pt idx="948">
                  <c:v>0.61764705882352944</c:v>
                </c:pt>
                <c:pt idx="949">
                  <c:v>0.61764705882352944</c:v>
                </c:pt>
                <c:pt idx="950">
                  <c:v>0.61764705882352944</c:v>
                </c:pt>
                <c:pt idx="951">
                  <c:v>0.67647058823529416</c:v>
                </c:pt>
                <c:pt idx="952">
                  <c:v>0.58823529411764708</c:v>
                </c:pt>
                <c:pt idx="953">
                  <c:v>0.67647058823529416</c:v>
                </c:pt>
                <c:pt idx="954">
                  <c:v>0.67647058823529416</c:v>
                </c:pt>
                <c:pt idx="955">
                  <c:v>0.67647058823529416</c:v>
                </c:pt>
                <c:pt idx="956">
                  <c:v>0.6470588235294118</c:v>
                </c:pt>
                <c:pt idx="957">
                  <c:v>0.67647058823529416</c:v>
                </c:pt>
                <c:pt idx="958">
                  <c:v>0.6470588235294118</c:v>
                </c:pt>
                <c:pt idx="959">
                  <c:v>0.6470588235294118</c:v>
                </c:pt>
                <c:pt idx="960">
                  <c:v>0.6470588235294118</c:v>
                </c:pt>
                <c:pt idx="961">
                  <c:v>0.67647058823529416</c:v>
                </c:pt>
                <c:pt idx="962">
                  <c:v>0.6470588235294118</c:v>
                </c:pt>
                <c:pt idx="963">
                  <c:v>0.6470588235294118</c:v>
                </c:pt>
                <c:pt idx="964">
                  <c:v>0.67647058823529416</c:v>
                </c:pt>
                <c:pt idx="965">
                  <c:v>0.47058823529411764</c:v>
                </c:pt>
                <c:pt idx="966">
                  <c:v>0.47058823529411764</c:v>
                </c:pt>
                <c:pt idx="967">
                  <c:v>0.47058823529411764</c:v>
                </c:pt>
                <c:pt idx="968">
                  <c:v>0.55882352941176472</c:v>
                </c:pt>
                <c:pt idx="969">
                  <c:v>0.55882352941176472</c:v>
                </c:pt>
                <c:pt idx="970">
                  <c:v>0.58823529411764708</c:v>
                </c:pt>
                <c:pt idx="971">
                  <c:v>0.58823529411764708</c:v>
                </c:pt>
                <c:pt idx="972">
                  <c:v>0.58823529411764708</c:v>
                </c:pt>
                <c:pt idx="973">
                  <c:v>0.58823529411764708</c:v>
                </c:pt>
                <c:pt idx="974">
                  <c:v>0.58823529411764708</c:v>
                </c:pt>
                <c:pt idx="975">
                  <c:v>0.58823529411764708</c:v>
                </c:pt>
                <c:pt idx="976">
                  <c:v>0.55882352941176472</c:v>
                </c:pt>
                <c:pt idx="977">
                  <c:v>0.58823529411764708</c:v>
                </c:pt>
                <c:pt idx="978">
                  <c:v>0.55882352941176472</c:v>
                </c:pt>
                <c:pt idx="979">
                  <c:v>0.55882352941176472</c:v>
                </c:pt>
                <c:pt idx="980">
                  <c:v>0.55882352941176472</c:v>
                </c:pt>
                <c:pt idx="981">
                  <c:v>0.55882352941176472</c:v>
                </c:pt>
                <c:pt idx="982">
                  <c:v>0.58823529411764708</c:v>
                </c:pt>
                <c:pt idx="983">
                  <c:v>0.61764705882352944</c:v>
                </c:pt>
                <c:pt idx="984">
                  <c:v>0.73529411764705888</c:v>
                </c:pt>
                <c:pt idx="985">
                  <c:v>0.55882352941176472</c:v>
                </c:pt>
                <c:pt idx="986">
                  <c:v>0.55882352941176472</c:v>
                </c:pt>
                <c:pt idx="987">
                  <c:v>0.61764705882352944</c:v>
                </c:pt>
                <c:pt idx="988">
                  <c:v>0.61764705882352944</c:v>
                </c:pt>
                <c:pt idx="989">
                  <c:v>0.55882352941176472</c:v>
                </c:pt>
                <c:pt idx="990">
                  <c:v>0.73529411764705888</c:v>
                </c:pt>
                <c:pt idx="991">
                  <c:v>0.73529411764705888</c:v>
                </c:pt>
                <c:pt idx="992">
                  <c:v>0.55882352941176472</c:v>
                </c:pt>
                <c:pt idx="993">
                  <c:v>0.55882352941176472</c:v>
                </c:pt>
                <c:pt idx="994">
                  <c:v>0.55882352941176472</c:v>
                </c:pt>
                <c:pt idx="995">
                  <c:v>0.5</c:v>
                </c:pt>
                <c:pt idx="996">
                  <c:v>0.5</c:v>
                </c:pt>
                <c:pt idx="997">
                  <c:v>0.58823529411764708</c:v>
                </c:pt>
                <c:pt idx="998">
                  <c:v>0.58823529411764708</c:v>
                </c:pt>
                <c:pt idx="999">
                  <c:v>0.58823529411764708</c:v>
                </c:pt>
                <c:pt idx="1000">
                  <c:v>0.26470588235294118</c:v>
                </c:pt>
                <c:pt idx="1001">
                  <c:v>0.29411764705882354</c:v>
                </c:pt>
                <c:pt idx="1002">
                  <c:v>0.76470588235294112</c:v>
                </c:pt>
                <c:pt idx="1003">
                  <c:v>0.5</c:v>
                </c:pt>
                <c:pt idx="1004">
                  <c:v>0.61764705882352944</c:v>
                </c:pt>
                <c:pt idx="1005">
                  <c:v>0.44117647058823528</c:v>
                </c:pt>
                <c:pt idx="1006">
                  <c:v>0.61764705882352944</c:v>
                </c:pt>
                <c:pt idx="1007">
                  <c:v>0.44117647058823528</c:v>
                </c:pt>
                <c:pt idx="1008">
                  <c:v>0.5</c:v>
                </c:pt>
                <c:pt idx="1009">
                  <c:v>0.76470588235294112</c:v>
                </c:pt>
                <c:pt idx="1010">
                  <c:v>0.58823529411764708</c:v>
                </c:pt>
                <c:pt idx="1011">
                  <c:v>0.67647058823529416</c:v>
                </c:pt>
                <c:pt idx="1012">
                  <c:v>0.67647058823529416</c:v>
                </c:pt>
                <c:pt idx="1013">
                  <c:v>0.76470588235294112</c:v>
                </c:pt>
                <c:pt idx="1014">
                  <c:v>0.52941176470588236</c:v>
                </c:pt>
                <c:pt idx="1015">
                  <c:v>0.52941176470588236</c:v>
                </c:pt>
                <c:pt idx="1016">
                  <c:v>0.76470588235294112</c:v>
                </c:pt>
                <c:pt idx="1017">
                  <c:v>0.58823529411764708</c:v>
                </c:pt>
                <c:pt idx="1018">
                  <c:v>0.55882352941176472</c:v>
                </c:pt>
                <c:pt idx="1019">
                  <c:v>0.55882352941176472</c:v>
                </c:pt>
                <c:pt idx="1020">
                  <c:v>0.55882352941176472</c:v>
                </c:pt>
                <c:pt idx="1021">
                  <c:v>0.5</c:v>
                </c:pt>
                <c:pt idx="1022">
                  <c:v>0.58823529411764708</c:v>
                </c:pt>
                <c:pt idx="1023">
                  <c:v>0.6470588235294118</c:v>
                </c:pt>
                <c:pt idx="1024">
                  <c:v>0.47058823529411764</c:v>
                </c:pt>
                <c:pt idx="1025">
                  <c:v>0.47058823529411764</c:v>
                </c:pt>
                <c:pt idx="1026">
                  <c:v>0.76470588235294112</c:v>
                </c:pt>
                <c:pt idx="1027">
                  <c:v>0.76470588235294112</c:v>
                </c:pt>
                <c:pt idx="1028">
                  <c:v>0.76470588235294112</c:v>
                </c:pt>
                <c:pt idx="1029">
                  <c:v>0.52941176470588236</c:v>
                </c:pt>
                <c:pt idx="1030">
                  <c:v>0.67647058823529416</c:v>
                </c:pt>
                <c:pt idx="1031">
                  <c:v>0.52941176470588236</c:v>
                </c:pt>
                <c:pt idx="1032">
                  <c:v>0.5</c:v>
                </c:pt>
                <c:pt idx="1033">
                  <c:v>0.5</c:v>
                </c:pt>
                <c:pt idx="1034">
                  <c:v>0.70588235294117652</c:v>
                </c:pt>
                <c:pt idx="1035">
                  <c:v>0.5</c:v>
                </c:pt>
                <c:pt idx="1036">
                  <c:v>0.47058823529411764</c:v>
                </c:pt>
                <c:pt idx="1037">
                  <c:v>0.5</c:v>
                </c:pt>
                <c:pt idx="1038">
                  <c:v>0.5</c:v>
                </c:pt>
                <c:pt idx="1039">
                  <c:v>0.29411764705882354</c:v>
                </c:pt>
                <c:pt idx="1040">
                  <c:v>0.29411764705882354</c:v>
                </c:pt>
                <c:pt idx="1041">
                  <c:v>0.35294117647058826</c:v>
                </c:pt>
                <c:pt idx="1042">
                  <c:v>0.35294117647058826</c:v>
                </c:pt>
                <c:pt idx="1043">
                  <c:v>0.3235294117647059</c:v>
                </c:pt>
                <c:pt idx="1044">
                  <c:v>0.35294117647058826</c:v>
                </c:pt>
                <c:pt idx="1045">
                  <c:v>0.3235294117647059</c:v>
                </c:pt>
                <c:pt idx="1046">
                  <c:v>0.3235294117647059</c:v>
                </c:pt>
                <c:pt idx="1047">
                  <c:v>0.35294117647058826</c:v>
                </c:pt>
                <c:pt idx="1048">
                  <c:v>0.3235294117647059</c:v>
                </c:pt>
                <c:pt idx="1049">
                  <c:v>0.3235294117647059</c:v>
                </c:pt>
                <c:pt idx="1050">
                  <c:v>0.35294117647058826</c:v>
                </c:pt>
                <c:pt idx="1051">
                  <c:v>0.29411764705882354</c:v>
                </c:pt>
                <c:pt idx="1052">
                  <c:v>0.29411764705882354</c:v>
                </c:pt>
                <c:pt idx="1053">
                  <c:v>0.29411764705882354</c:v>
                </c:pt>
                <c:pt idx="1054">
                  <c:v>0.29411764705882354</c:v>
                </c:pt>
                <c:pt idx="1055">
                  <c:v>0.29411764705882354</c:v>
                </c:pt>
                <c:pt idx="1056">
                  <c:v>0.29411764705882354</c:v>
                </c:pt>
                <c:pt idx="1057">
                  <c:v>0.29411764705882354</c:v>
                </c:pt>
                <c:pt idx="1058">
                  <c:v>0.29411764705882354</c:v>
                </c:pt>
                <c:pt idx="1059">
                  <c:v>0.29411764705882354</c:v>
                </c:pt>
                <c:pt idx="1060">
                  <c:v>0.29411764705882354</c:v>
                </c:pt>
                <c:pt idx="1061">
                  <c:v>0.29411764705882354</c:v>
                </c:pt>
                <c:pt idx="1062">
                  <c:v>0.41176470588235292</c:v>
                </c:pt>
                <c:pt idx="1063">
                  <c:v>0.38235294117647056</c:v>
                </c:pt>
                <c:pt idx="1064">
                  <c:v>0.41176470588235292</c:v>
                </c:pt>
                <c:pt idx="1065">
                  <c:v>0.41176470588235292</c:v>
                </c:pt>
                <c:pt idx="1066">
                  <c:v>0.38235294117647056</c:v>
                </c:pt>
                <c:pt idx="1067">
                  <c:v>0.38235294117647056</c:v>
                </c:pt>
                <c:pt idx="1068">
                  <c:v>0.38235294117647056</c:v>
                </c:pt>
                <c:pt idx="1069">
                  <c:v>0.41176470588235292</c:v>
                </c:pt>
                <c:pt idx="1070">
                  <c:v>0.38235294117647056</c:v>
                </c:pt>
                <c:pt idx="1071">
                  <c:v>0.38235294117647056</c:v>
                </c:pt>
                <c:pt idx="1072">
                  <c:v>0.38235294117647056</c:v>
                </c:pt>
                <c:pt idx="1073">
                  <c:v>0.73529411764705888</c:v>
                </c:pt>
                <c:pt idx="1074">
                  <c:v>0.76470588235294112</c:v>
                </c:pt>
                <c:pt idx="1075">
                  <c:v>0.73529411764705888</c:v>
                </c:pt>
                <c:pt idx="1076">
                  <c:v>0.73529411764705888</c:v>
                </c:pt>
                <c:pt idx="1077">
                  <c:v>0.76470588235294112</c:v>
                </c:pt>
                <c:pt idx="1078">
                  <c:v>0.76470588235294112</c:v>
                </c:pt>
                <c:pt idx="1079">
                  <c:v>0.76470588235294112</c:v>
                </c:pt>
                <c:pt idx="1080">
                  <c:v>0.76470588235294112</c:v>
                </c:pt>
                <c:pt idx="1081">
                  <c:v>0.73529411764705888</c:v>
                </c:pt>
                <c:pt idx="1082">
                  <c:v>0.73529411764705888</c:v>
                </c:pt>
                <c:pt idx="1083">
                  <c:v>0.76470588235294112</c:v>
                </c:pt>
                <c:pt idx="1084">
                  <c:v>0.73529411764705888</c:v>
                </c:pt>
                <c:pt idx="1085">
                  <c:v>0.73529411764705888</c:v>
                </c:pt>
                <c:pt idx="1086">
                  <c:v>0.73529411764705888</c:v>
                </c:pt>
                <c:pt idx="1087">
                  <c:v>0.73529411764705888</c:v>
                </c:pt>
                <c:pt idx="1088">
                  <c:v>0.76470588235294112</c:v>
                </c:pt>
                <c:pt idx="1089">
                  <c:v>0.76470588235294112</c:v>
                </c:pt>
                <c:pt idx="1090">
                  <c:v>0.76470588235294112</c:v>
                </c:pt>
                <c:pt idx="1091">
                  <c:v>0.5</c:v>
                </c:pt>
                <c:pt idx="1092">
                  <c:v>0.38235294117647056</c:v>
                </c:pt>
                <c:pt idx="1093">
                  <c:v>0.41176470588235292</c:v>
                </c:pt>
                <c:pt idx="1094">
                  <c:v>0.38235294117647056</c:v>
                </c:pt>
                <c:pt idx="1095">
                  <c:v>0.38235294117647056</c:v>
                </c:pt>
                <c:pt idx="1096">
                  <c:v>0.44117647058823528</c:v>
                </c:pt>
                <c:pt idx="1097">
                  <c:v>0.44117647058823528</c:v>
                </c:pt>
                <c:pt idx="1098">
                  <c:v>0.44117647058823528</c:v>
                </c:pt>
                <c:pt idx="1099">
                  <c:v>0.44117647058823528</c:v>
                </c:pt>
                <c:pt idx="1100">
                  <c:v>0.44117647058823528</c:v>
                </c:pt>
                <c:pt idx="1101">
                  <c:v>0.41176470588235292</c:v>
                </c:pt>
                <c:pt idx="1102">
                  <c:v>0.41176470588235292</c:v>
                </c:pt>
                <c:pt idx="1103">
                  <c:v>0.44117647058823528</c:v>
                </c:pt>
                <c:pt idx="1104">
                  <c:v>0.47058823529411764</c:v>
                </c:pt>
                <c:pt idx="1105">
                  <c:v>0.6470588235294118</c:v>
                </c:pt>
                <c:pt idx="1106">
                  <c:v>0.58823529411764708</c:v>
                </c:pt>
                <c:pt idx="1107">
                  <c:v>0.6470588235294118</c:v>
                </c:pt>
                <c:pt idx="1108">
                  <c:v>0.67647058823529416</c:v>
                </c:pt>
                <c:pt idx="1109">
                  <c:v>0.70588235294117652</c:v>
                </c:pt>
                <c:pt idx="1110">
                  <c:v>0.6470588235294118</c:v>
                </c:pt>
                <c:pt idx="1111">
                  <c:v>0.47058823529411764</c:v>
                </c:pt>
                <c:pt idx="1112">
                  <c:v>0.67647058823529416</c:v>
                </c:pt>
                <c:pt idx="1113">
                  <c:v>0.6470588235294118</c:v>
                </c:pt>
                <c:pt idx="1114">
                  <c:v>0.67647058823529416</c:v>
                </c:pt>
                <c:pt idx="1115">
                  <c:v>0.70588235294117652</c:v>
                </c:pt>
                <c:pt idx="1116">
                  <c:v>0.67647058823529416</c:v>
                </c:pt>
                <c:pt idx="1117">
                  <c:v>0.6470588235294118</c:v>
                </c:pt>
                <c:pt idx="1118">
                  <c:v>0.58823529411764708</c:v>
                </c:pt>
                <c:pt idx="1119">
                  <c:v>0.6470588235294118</c:v>
                </c:pt>
                <c:pt idx="1120">
                  <c:v>0.70588235294117652</c:v>
                </c:pt>
                <c:pt idx="1121">
                  <c:v>0.6470588235294118</c:v>
                </c:pt>
                <c:pt idx="1122">
                  <c:v>0.67647058823529416</c:v>
                </c:pt>
                <c:pt idx="1123">
                  <c:v>0.6470588235294118</c:v>
                </c:pt>
                <c:pt idx="1124">
                  <c:v>0.70588235294117652</c:v>
                </c:pt>
                <c:pt idx="1125">
                  <c:v>0.6470588235294118</c:v>
                </c:pt>
                <c:pt idx="1126">
                  <c:v>0.73529411764705888</c:v>
                </c:pt>
                <c:pt idx="1127">
                  <c:v>0.67647058823529416</c:v>
                </c:pt>
                <c:pt idx="1128">
                  <c:v>0.67647058823529416</c:v>
                </c:pt>
                <c:pt idx="1129">
                  <c:v>0.6470588235294118</c:v>
                </c:pt>
                <c:pt idx="1130">
                  <c:v>0.73529411764705888</c:v>
                </c:pt>
                <c:pt idx="1131">
                  <c:v>0.6470588235294118</c:v>
                </c:pt>
                <c:pt idx="1132">
                  <c:v>0.67647058823529416</c:v>
                </c:pt>
                <c:pt idx="1133">
                  <c:v>0.67647058823529416</c:v>
                </c:pt>
                <c:pt idx="1134">
                  <c:v>0.6470588235294118</c:v>
                </c:pt>
                <c:pt idx="1135">
                  <c:v>0.73529411764705888</c:v>
                </c:pt>
                <c:pt idx="1136">
                  <c:v>0.67647058823529416</c:v>
                </c:pt>
                <c:pt idx="1137">
                  <c:v>0.6470588235294118</c:v>
                </c:pt>
                <c:pt idx="1138">
                  <c:v>0.73529411764705888</c:v>
                </c:pt>
                <c:pt idx="1139">
                  <c:v>0.6470588235294118</c:v>
                </c:pt>
                <c:pt idx="1140">
                  <c:v>0.67647058823529416</c:v>
                </c:pt>
                <c:pt idx="1141">
                  <c:v>0.67647058823529416</c:v>
                </c:pt>
                <c:pt idx="1142">
                  <c:v>0.6470588235294118</c:v>
                </c:pt>
                <c:pt idx="1143">
                  <c:v>0.67647058823529416</c:v>
                </c:pt>
                <c:pt idx="1144">
                  <c:v>0.73529411764705888</c:v>
                </c:pt>
                <c:pt idx="1145">
                  <c:v>0.47058823529411764</c:v>
                </c:pt>
                <c:pt idx="1146">
                  <c:v>0.58823529411764708</c:v>
                </c:pt>
                <c:pt idx="1147">
                  <c:v>0.58823529411764708</c:v>
                </c:pt>
                <c:pt idx="1148">
                  <c:v>0.6470588235294118</c:v>
                </c:pt>
                <c:pt idx="1149">
                  <c:v>0.58823529411764708</c:v>
                </c:pt>
                <c:pt idx="1150">
                  <c:v>0.73529411764705888</c:v>
                </c:pt>
                <c:pt idx="1151">
                  <c:v>0.6470588235294118</c:v>
                </c:pt>
                <c:pt idx="1152">
                  <c:v>0.58823529411764708</c:v>
                </c:pt>
                <c:pt idx="1153">
                  <c:v>0.6470588235294118</c:v>
                </c:pt>
                <c:pt idx="1154">
                  <c:v>0.58823529411764708</c:v>
                </c:pt>
                <c:pt idx="1155">
                  <c:v>0.61764705882352944</c:v>
                </c:pt>
                <c:pt idx="1156">
                  <c:v>0.58823529411764708</c:v>
                </c:pt>
                <c:pt idx="1157">
                  <c:v>0.61764705882352944</c:v>
                </c:pt>
                <c:pt idx="1158">
                  <c:v>0.6470588235294118</c:v>
                </c:pt>
                <c:pt idx="1159">
                  <c:v>0.70588235294117652</c:v>
                </c:pt>
                <c:pt idx="1160">
                  <c:v>0.70588235294117652</c:v>
                </c:pt>
                <c:pt idx="1161">
                  <c:v>0.70588235294117652</c:v>
                </c:pt>
                <c:pt idx="1162">
                  <c:v>0.58823529411764708</c:v>
                </c:pt>
                <c:pt idx="1163">
                  <c:v>0.61764705882352944</c:v>
                </c:pt>
                <c:pt idx="1164">
                  <c:v>0.58823529411764708</c:v>
                </c:pt>
                <c:pt idx="1165">
                  <c:v>0.47058823529411764</c:v>
                </c:pt>
                <c:pt idx="1166">
                  <c:v>0.6470588235294118</c:v>
                </c:pt>
                <c:pt idx="1167">
                  <c:v>0.6470588235294118</c:v>
                </c:pt>
                <c:pt idx="1168">
                  <c:v>0.58823529411764708</c:v>
                </c:pt>
                <c:pt idx="1169">
                  <c:v>0.6470588235294118</c:v>
                </c:pt>
                <c:pt idx="1170">
                  <c:v>0.70588235294117652</c:v>
                </c:pt>
                <c:pt idx="1171">
                  <c:v>0.58823529411764708</c:v>
                </c:pt>
                <c:pt idx="1172">
                  <c:v>0.6470588235294118</c:v>
                </c:pt>
                <c:pt idx="1173">
                  <c:v>0.70588235294117652</c:v>
                </c:pt>
                <c:pt idx="1174">
                  <c:v>0.70588235294117652</c:v>
                </c:pt>
                <c:pt idx="1175">
                  <c:v>0.6470588235294118</c:v>
                </c:pt>
                <c:pt idx="1176">
                  <c:v>0.58823529411764708</c:v>
                </c:pt>
                <c:pt idx="1177">
                  <c:v>0.58823529411764708</c:v>
                </c:pt>
                <c:pt idx="1178">
                  <c:v>0.6470588235294118</c:v>
                </c:pt>
                <c:pt idx="1179">
                  <c:v>0.52941176470588236</c:v>
                </c:pt>
                <c:pt idx="1180">
                  <c:v>0.52941176470588236</c:v>
                </c:pt>
                <c:pt idx="1181">
                  <c:v>0.5</c:v>
                </c:pt>
                <c:pt idx="1182">
                  <c:v>0.5</c:v>
                </c:pt>
                <c:pt idx="1183">
                  <c:v>0.44117647058823528</c:v>
                </c:pt>
                <c:pt idx="1184">
                  <c:v>0.52941176470588236</c:v>
                </c:pt>
                <c:pt idx="1185">
                  <c:v>0.52941176470588236</c:v>
                </c:pt>
                <c:pt idx="1186">
                  <c:v>0.52941176470588236</c:v>
                </c:pt>
                <c:pt idx="1187">
                  <c:v>0.52941176470588236</c:v>
                </c:pt>
                <c:pt idx="1188">
                  <c:v>0.52941176470588236</c:v>
                </c:pt>
                <c:pt idx="1189">
                  <c:v>0.52941176470588236</c:v>
                </c:pt>
                <c:pt idx="1190">
                  <c:v>0.20588235294117646</c:v>
                </c:pt>
                <c:pt idx="1191">
                  <c:v>0.20588235294117646</c:v>
                </c:pt>
                <c:pt idx="1192">
                  <c:v>0.41176470588235292</c:v>
                </c:pt>
                <c:pt idx="1193">
                  <c:v>0.47058823529411764</c:v>
                </c:pt>
                <c:pt idx="1194">
                  <c:v>0.47058823529411764</c:v>
                </c:pt>
                <c:pt idx="1195">
                  <c:v>0.47058823529411764</c:v>
                </c:pt>
                <c:pt idx="1196">
                  <c:v>0.47058823529411764</c:v>
                </c:pt>
                <c:pt idx="1197">
                  <c:v>0.41176470588235292</c:v>
                </c:pt>
                <c:pt idx="1198">
                  <c:v>0.47058823529411764</c:v>
                </c:pt>
                <c:pt idx="1199">
                  <c:v>0.41176470588235292</c:v>
                </c:pt>
                <c:pt idx="1200">
                  <c:v>0.47058823529411764</c:v>
                </c:pt>
                <c:pt idx="1201">
                  <c:v>0.47058823529411764</c:v>
                </c:pt>
                <c:pt idx="1202">
                  <c:v>0.41176470588235292</c:v>
                </c:pt>
                <c:pt idx="1203">
                  <c:v>0.41176470588235292</c:v>
                </c:pt>
                <c:pt idx="1204">
                  <c:v>0.47058823529411764</c:v>
                </c:pt>
                <c:pt idx="1205">
                  <c:v>0.41176470588235292</c:v>
                </c:pt>
                <c:pt idx="1206">
                  <c:v>0.41176470588235292</c:v>
                </c:pt>
                <c:pt idx="1207">
                  <c:v>0.47058823529411764</c:v>
                </c:pt>
                <c:pt idx="1208">
                  <c:v>0.47058823529411764</c:v>
                </c:pt>
                <c:pt idx="1209">
                  <c:v>0.47058823529411764</c:v>
                </c:pt>
                <c:pt idx="1210">
                  <c:v>0.41176470588235292</c:v>
                </c:pt>
                <c:pt idx="1211">
                  <c:v>0.47058823529411764</c:v>
                </c:pt>
                <c:pt idx="1212">
                  <c:v>0.47058823529411764</c:v>
                </c:pt>
                <c:pt idx="1213">
                  <c:v>0.41176470588235292</c:v>
                </c:pt>
                <c:pt idx="1214">
                  <c:v>0.41176470588235292</c:v>
                </c:pt>
                <c:pt idx="1215">
                  <c:v>0.47058823529411764</c:v>
                </c:pt>
                <c:pt idx="1216">
                  <c:v>0.47058823529411764</c:v>
                </c:pt>
                <c:pt idx="1217">
                  <c:v>0.47058823529411764</c:v>
                </c:pt>
                <c:pt idx="1218">
                  <c:v>0.47058823529411764</c:v>
                </c:pt>
                <c:pt idx="1219">
                  <c:v>0.41176470588235292</c:v>
                </c:pt>
                <c:pt idx="1220">
                  <c:v>0.41176470588235292</c:v>
                </c:pt>
                <c:pt idx="1221">
                  <c:v>0.47058823529411764</c:v>
                </c:pt>
                <c:pt idx="1222">
                  <c:v>0.47058823529411764</c:v>
                </c:pt>
                <c:pt idx="1223">
                  <c:v>0.44117647058823528</c:v>
                </c:pt>
                <c:pt idx="1224">
                  <c:v>0.44117647058823528</c:v>
                </c:pt>
                <c:pt idx="1225">
                  <c:v>0.52941176470588236</c:v>
                </c:pt>
                <c:pt idx="1226">
                  <c:v>0.44117647058823528</c:v>
                </c:pt>
                <c:pt idx="1227">
                  <c:v>0.52941176470588236</c:v>
                </c:pt>
                <c:pt idx="1228">
                  <c:v>0.52941176470588236</c:v>
                </c:pt>
                <c:pt idx="1229">
                  <c:v>0.52941176470588236</c:v>
                </c:pt>
                <c:pt idx="1230">
                  <c:v>0.44117647058823528</c:v>
                </c:pt>
                <c:pt idx="1231">
                  <c:v>0.44117647058823528</c:v>
                </c:pt>
                <c:pt idx="1232">
                  <c:v>0.52941176470588236</c:v>
                </c:pt>
                <c:pt idx="1233">
                  <c:v>0.44117647058823528</c:v>
                </c:pt>
                <c:pt idx="1234">
                  <c:v>0.52941176470588236</c:v>
                </c:pt>
                <c:pt idx="1235">
                  <c:v>0.44117647058823528</c:v>
                </c:pt>
                <c:pt idx="1236">
                  <c:v>0.44117647058823528</c:v>
                </c:pt>
                <c:pt idx="1237">
                  <c:v>0.52941176470588236</c:v>
                </c:pt>
                <c:pt idx="1238">
                  <c:v>0.52941176470588236</c:v>
                </c:pt>
                <c:pt idx="1239">
                  <c:v>0.44117647058823528</c:v>
                </c:pt>
                <c:pt idx="1240">
                  <c:v>0.55882352941176472</c:v>
                </c:pt>
                <c:pt idx="1241">
                  <c:v>0.44117647058823528</c:v>
                </c:pt>
                <c:pt idx="1242">
                  <c:v>0.55882352941176472</c:v>
                </c:pt>
                <c:pt idx="1243">
                  <c:v>0.55882352941176472</c:v>
                </c:pt>
                <c:pt idx="1244">
                  <c:v>0.55882352941176472</c:v>
                </c:pt>
                <c:pt idx="1245">
                  <c:v>0.44117647058823528</c:v>
                </c:pt>
                <c:pt idx="1246">
                  <c:v>0.44117647058823528</c:v>
                </c:pt>
                <c:pt idx="1247">
                  <c:v>0.23529411764705882</c:v>
                </c:pt>
                <c:pt idx="1248">
                  <c:v>0.23529411764705882</c:v>
                </c:pt>
                <c:pt idx="1249">
                  <c:v>0.23529411764705882</c:v>
                </c:pt>
                <c:pt idx="1250">
                  <c:v>0.26470588235294118</c:v>
                </c:pt>
                <c:pt idx="1251">
                  <c:v>0.23529411764705882</c:v>
                </c:pt>
                <c:pt idx="1252">
                  <c:v>0.20588235294117646</c:v>
                </c:pt>
                <c:pt idx="1253">
                  <c:v>0.23529411764705882</c:v>
                </c:pt>
                <c:pt idx="1254">
                  <c:v>0.26470588235294118</c:v>
                </c:pt>
                <c:pt idx="1255">
                  <c:v>0.26470588235294118</c:v>
                </c:pt>
                <c:pt idx="1256">
                  <c:v>0.20588235294117646</c:v>
                </c:pt>
                <c:pt idx="1257">
                  <c:v>0.23529411764705882</c:v>
                </c:pt>
                <c:pt idx="1258">
                  <c:v>0.44117647058823528</c:v>
                </c:pt>
                <c:pt idx="1259">
                  <c:v>0.44117647058823528</c:v>
                </c:pt>
                <c:pt idx="1260">
                  <c:v>0.44117647058823528</c:v>
                </c:pt>
                <c:pt idx="1261">
                  <c:v>0.47058823529411764</c:v>
                </c:pt>
                <c:pt idx="1262">
                  <c:v>0.47058823529411764</c:v>
                </c:pt>
                <c:pt idx="1263">
                  <c:v>0.47058823529411764</c:v>
                </c:pt>
                <c:pt idx="1264">
                  <c:v>0.47058823529411764</c:v>
                </c:pt>
                <c:pt idx="1265">
                  <c:v>0.47058823529411764</c:v>
                </c:pt>
                <c:pt idx="1266">
                  <c:v>0.20588235294117646</c:v>
                </c:pt>
                <c:pt idx="1267">
                  <c:v>0.76470588235294112</c:v>
                </c:pt>
                <c:pt idx="1268">
                  <c:v>0.76470588235294112</c:v>
                </c:pt>
                <c:pt idx="1269">
                  <c:v>0.58823529411764708</c:v>
                </c:pt>
                <c:pt idx="1270">
                  <c:v>0.76470588235294112</c:v>
                </c:pt>
                <c:pt idx="1271">
                  <c:v>0.58823529411764708</c:v>
                </c:pt>
                <c:pt idx="1272">
                  <c:v>0.58823529411764708</c:v>
                </c:pt>
                <c:pt idx="1273">
                  <c:v>0.58823529411764708</c:v>
                </c:pt>
                <c:pt idx="1274">
                  <c:v>0.76470588235294112</c:v>
                </c:pt>
                <c:pt idx="1275">
                  <c:v>0.58823529411764708</c:v>
                </c:pt>
                <c:pt idx="1276">
                  <c:v>0.58823529411764708</c:v>
                </c:pt>
                <c:pt idx="1277">
                  <c:v>0.79411764705882348</c:v>
                </c:pt>
                <c:pt idx="1278">
                  <c:v>0.79411764705882348</c:v>
                </c:pt>
                <c:pt idx="1279">
                  <c:v>0.73529411764705888</c:v>
                </c:pt>
                <c:pt idx="1280">
                  <c:v>0.79411764705882348</c:v>
                </c:pt>
                <c:pt idx="1281">
                  <c:v>0.79411764705882348</c:v>
                </c:pt>
                <c:pt idx="1282">
                  <c:v>0.58823529411764708</c:v>
                </c:pt>
                <c:pt idx="1283">
                  <c:v>0.58823529411764708</c:v>
                </c:pt>
                <c:pt idx="1284">
                  <c:v>0.79411764705882348</c:v>
                </c:pt>
                <c:pt idx="1285">
                  <c:v>0.79411764705882348</c:v>
                </c:pt>
                <c:pt idx="1286">
                  <c:v>0.58823529411764708</c:v>
                </c:pt>
                <c:pt idx="1287">
                  <c:v>0.79411764705882348</c:v>
                </c:pt>
                <c:pt idx="1288">
                  <c:v>0.58823529411764708</c:v>
                </c:pt>
                <c:pt idx="1289">
                  <c:v>0.73529411764705888</c:v>
                </c:pt>
                <c:pt idx="1290">
                  <c:v>0.79411764705882348</c:v>
                </c:pt>
                <c:pt idx="1291">
                  <c:v>0.35294117647058826</c:v>
                </c:pt>
                <c:pt idx="1292">
                  <c:v>0.35294117647058826</c:v>
                </c:pt>
                <c:pt idx="1293">
                  <c:v>0.35294117647058826</c:v>
                </c:pt>
                <c:pt idx="1294">
                  <c:v>0.29411764705882354</c:v>
                </c:pt>
                <c:pt idx="1295">
                  <c:v>0.20588235294117646</c:v>
                </c:pt>
                <c:pt idx="1296">
                  <c:v>0.17647058823529413</c:v>
                </c:pt>
                <c:pt idx="1297">
                  <c:v>0.20588235294117646</c:v>
                </c:pt>
                <c:pt idx="1298">
                  <c:v>0.17647058823529413</c:v>
                </c:pt>
                <c:pt idx="1299">
                  <c:v>0.17647058823529413</c:v>
                </c:pt>
                <c:pt idx="1300">
                  <c:v>0.20588235294117646</c:v>
                </c:pt>
                <c:pt idx="1301">
                  <c:v>0.20588235294117646</c:v>
                </c:pt>
                <c:pt idx="1302">
                  <c:v>0.17647058823529413</c:v>
                </c:pt>
                <c:pt idx="1303">
                  <c:v>0.17647058823529413</c:v>
                </c:pt>
                <c:pt idx="1304">
                  <c:v>0.17647058823529413</c:v>
                </c:pt>
                <c:pt idx="1305">
                  <c:v>0.20588235294117646</c:v>
                </c:pt>
                <c:pt idx="1306">
                  <c:v>0.20588235294117646</c:v>
                </c:pt>
                <c:pt idx="1307">
                  <c:v>0.20588235294117646</c:v>
                </c:pt>
                <c:pt idx="1308">
                  <c:v>0.17647058823529413</c:v>
                </c:pt>
                <c:pt idx="1309">
                  <c:v>0.20588235294117646</c:v>
                </c:pt>
                <c:pt idx="1310">
                  <c:v>0.20588235294117646</c:v>
                </c:pt>
                <c:pt idx="1311">
                  <c:v>0.17647058823529413</c:v>
                </c:pt>
                <c:pt idx="1312">
                  <c:v>0.17647058823529413</c:v>
                </c:pt>
                <c:pt idx="1313">
                  <c:v>0.20588235294117646</c:v>
                </c:pt>
                <c:pt idx="1314">
                  <c:v>0.17647058823529413</c:v>
                </c:pt>
                <c:pt idx="1315">
                  <c:v>8.8235294117647065E-2</c:v>
                </c:pt>
                <c:pt idx="1316">
                  <c:v>8.8235294117647065E-2</c:v>
                </c:pt>
                <c:pt idx="1317">
                  <c:v>5.8823529411764705E-2</c:v>
                </c:pt>
                <c:pt idx="1318">
                  <c:v>8.8235294117647065E-2</c:v>
                </c:pt>
                <c:pt idx="1319">
                  <c:v>8.8235294117647065E-2</c:v>
                </c:pt>
                <c:pt idx="1320">
                  <c:v>8.8235294117647065E-2</c:v>
                </c:pt>
                <c:pt idx="1321">
                  <c:v>5.8823529411764705E-2</c:v>
                </c:pt>
                <c:pt idx="1322">
                  <c:v>5.8823529411764705E-2</c:v>
                </c:pt>
                <c:pt idx="1323">
                  <c:v>5.8823529411764705E-2</c:v>
                </c:pt>
                <c:pt idx="1324">
                  <c:v>8.8235294117647065E-2</c:v>
                </c:pt>
                <c:pt idx="1325">
                  <c:v>0.14705882352941177</c:v>
                </c:pt>
                <c:pt idx="1326">
                  <c:v>0.14705882352941177</c:v>
                </c:pt>
                <c:pt idx="1327">
                  <c:v>0.20588235294117646</c:v>
                </c:pt>
                <c:pt idx="1328">
                  <c:v>0.14705882352941177</c:v>
                </c:pt>
                <c:pt idx="1329">
                  <c:v>0.29411764705882354</c:v>
                </c:pt>
                <c:pt idx="1330">
                  <c:v>0.17647058823529413</c:v>
                </c:pt>
                <c:pt idx="1331">
                  <c:v>0.20588235294117646</c:v>
                </c:pt>
                <c:pt idx="1332">
                  <c:v>0.26470588235294118</c:v>
                </c:pt>
                <c:pt idx="1333">
                  <c:v>0.17647058823529413</c:v>
                </c:pt>
                <c:pt idx="1334">
                  <c:v>0.17647058823529413</c:v>
                </c:pt>
                <c:pt idx="1335">
                  <c:v>0.20588235294117646</c:v>
                </c:pt>
                <c:pt idx="1336">
                  <c:v>0.23529411764705882</c:v>
                </c:pt>
                <c:pt idx="1337">
                  <c:v>0.17647058823529413</c:v>
                </c:pt>
                <c:pt idx="1338">
                  <c:v>0.11764705882352941</c:v>
                </c:pt>
                <c:pt idx="1339">
                  <c:v>0.20588235294117646</c:v>
                </c:pt>
                <c:pt idx="1340">
                  <c:v>0.11764705882352941</c:v>
                </c:pt>
                <c:pt idx="1341">
                  <c:v>0.20588235294117646</c:v>
                </c:pt>
                <c:pt idx="1342">
                  <c:v>0.23529411764705882</c:v>
                </c:pt>
                <c:pt idx="1343">
                  <c:v>0.11764705882352941</c:v>
                </c:pt>
                <c:pt idx="1344">
                  <c:v>0.47058823529411764</c:v>
                </c:pt>
                <c:pt idx="1345">
                  <c:v>0.41176470588235292</c:v>
                </c:pt>
                <c:pt idx="1346">
                  <c:v>0.55882352941176472</c:v>
                </c:pt>
                <c:pt idx="1347">
                  <c:v>0.5</c:v>
                </c:pt>
                <c:pt idx="1348">
                  <c:v>0.5</c:v>
                </c:pt>
                <c:pt idx="1349">
                  <c:v>0.41176470588235292</c:v>
                </c:pt>
                <c:pt idx="1350">
                  <c:v>0.47058823529411764</c:v>
                </c:pt>
                <c:pt idx="1351">
                  <c:v>0.55882352941176472</c:v>
                </c:pt>
                <c:pt idx="1352">
                  <c:v>0.5</c:v>
                </c:pt>
                <c:pt idx="1353">
                  <c:v>0.41176470588235292</c:v>
                </c:pt>
                <c:pt idx="1354">
                  <c:v>0.47058823529411764</c:v>
                </c:pt>
                <c:pt idx="1355">
                  <c:v>0.55882352941176472</c:v>
                </c:pt>
                <c:pt idx="1356">
                  <c:v>0.55882352941176472</c:v>
                </c:pt>
                <c:pt idx="1357">
                  <c:v>0.5</c:v>
                </c:pt>
                <c:pt idx="1358">
                  <c:v>0.55882352941176472</c:v>
                </c:pt>
                <c:pt idx="1359">
                  <c:v>0.55882352941176472</c:v>
                </c:pt>
                <c:pt idx="1360">
                  <c:v>0.52941176470588236</c:v>
                </c:pt>
                <c:pt idx="1361">
                  <c:v>0.52941176470588236</c:v>
                </c:pt>
                <c:pt idx="1362">
                  <c:v>0.55882352941176472</c:v>
                </c:pt>
                <c:pt idx="1363">
                  <c:v>0.52941176470588236</c:v>
                </c:pt>
                <c:pt idx="1364">
                  <c:v>0.52941176470588236</c:v>
                </c:pt>
                <c:pt idx="1365">
                  <c:v>0.47058823529411764</c:v>
                </c:pt>
                <c:pt idx="1366">
                  <c:v>0.52941176470588236</c:v>
                </c:pt>
                <c:pt idx="1367">
                  <c:v>0.47058823529411764</c:v>
                </c:pt>
                <c:pt idx="1368">
                  <c:v>0.55882352941176472</c:v>
                </c:pt>
                <c:pt idx="1369">
                  <c:v>0.47058823529411764</c:v>
                </c:pt>
                <c:pt idx="1370">
                  <c:v>0.52941176470588236</c:v>
                </c:pt>
                <c:pt idx="1371">
                  <c:v>0.52941176470588236</c:v>
                </c:pt>
                <c:pt idx="1372">
                  <c:v>0.52941176470588236</c:v>
                </c:pt>
                <c:pt idx="1373">
                  <c:v>0.55882352941176472</c:v>
                </c:pt>
                <c:pt idx="1374">
                  <c:v>0.52941176470588236</c:v>
                </c:pt>
                <c:pt idx="1375">
                  <c:v>0.52941176470588236</c:v>
                </c:pt>
                <c:pt idx="1376">
                  <c:v>0.55882352941176472</c:v>
                </c:pt>
                <c:pt idx="1377">
                  <c:v>0.52941176470588236</c:v>
                </c:pt>
                <c:pt idx="1378">
                  <c:v>0.44117647058823528</c:v>
                </c:pt>
                <c:pt idx="1379">
                  <c:v>0.3235294117647059</c:v>
                </c:pt>
                <c:pt idx="1380">
                  <c:v>0.3235294117647059</c:v>
                </c:pt>
                <c:pt idx="1381">
                  <c:v>0.3235294117647059</c:v>
                </c:pt>
                <c:pt idx="1382">
                  <c:v>0.3235294117647059</c:v>
                </c:pt>
                <c:pt idx="1383">
                  <c:v>0.47058823529411764</c:v>
                </c:pt>
                <c:pt idx="1384">
                  <c:v>0.52941176470588236</c:v>
                </c:pt>
                <c:pt idx="1385">
                  <c:v>0.61764705882352944</c:v>
                </c:pt>
                <c:pt idx="1386">
                  <c:v>0.52941176470588236</c:v>
                </c:pt>
                <c:pt idx="1387">
                  <c:v>0.47058823529411764</c:v>
                </c:pt>
                <c:pt idx="1388">
                  <c:v>0.47058823529411764</c:v>
                </c:pt>
                <c:pt idx="1389">
                  <c:v>0.47058823529411764</c:v>
                </c:pt>
                <c:pt idx="1390">
                  <c:v>0.47058823529411764</c:v>
                </c:pt>
                <c:pt idx="1391">
                  <c:v>0.47058823529411764</c:v>
                </c:pt>
                <c:pt idx="1392">
                  <c:v>0.41176470588235292</c:v>
                </c:pt>
                <c:pt idx="1393">
                  <c:v>0.41176470588235292</c:v>
                </c:pt>
                <c:pt idx="1394">
                  <c:v>0.47058823529411764</c:v>
                </c:pt>
                <c:pt idx="1395">
                  <c:v>0.52941176470588236</c:v>
                </c:pt>
                <c:pt idx="1396">
                  <c:v>0.52941176470588236</c:v>
                </c:pt>
                <c:pt idx="1397">
                  <c:v>0.61764705882352944</c:v>
                </c:pt>
                <c:pt idx="1398">
                  <c:v>0.41176470588235292</c:v>
                </c:pt>
                <c:pt idx="1399">
                  <c:v>0.52941176470588236</c:v>
                </c:pt>
                <c:pt idx="1400">
                  <c:v>0.55882352941176472</c:v>
                </c:pt>
                <c:pt idx="1401">
                  <c:v>0.52941176470588236</c:v>
                </c:pt>
                <c:pt idx="1402">
                  <c:v>0.55882352941176472</c:v>
                </c:pt>
                <c:pt idx="1403">
                  <c:v>0.47058823529411764</c:v>
                </c:pt>
                <c:pt idx="1404">
                  <c:v>0.55882352941176472</c:v>
                </c:pt>
                <c:pt idx="1405">
                  <c:v>0.52941176470588236</c:v>
                </c:pt>
                <c:pt idx="1406">
                  <c:v>0.52941176470588236</c:v>
                </c:pt>
                <c:pt idx="1407">
                  <c:v>0.58823529411764708</c:v>
                </c:pt>
                <c:pt idx="1408">
                  <c:v>0.55882352941176472</c:v>
                </c:pt>
                <c:pt idx="1409">
                  <c:v>0.47058823529411764</c:v>
                </c:pt>
                <c:pt idx="1410">
                  <c:v>0.58823529411764708</c:v>
                </c:pt>
                <c:pt idx="1411">
                  <c:v>0.52941176470588236</c:v>
                </c:pt>
                <c:pt idx="1412">
                  <c:v>0.52941176470588236</c:v>
                </c:pt>
                <c:pt idx="1413">
                  <c:v>0.52941176470588236</c:v>
                </c:pt>
                <c:pt idx="1414">
                  <c:v>0.47058823529411764</c:v>
                </c:pt>
                <c:pt idx="1415">
                  <c:v>0.52941176470588236</c:v>
                </c:pt>
                <c:pt idx="1416">
                  <c:v>0.52941176470588236</c:v>
                </c:pt>
                <c:pt idx="1417">
                  <c:v>0.52941176470588236</c:v>
                </c:pt>
                <c:pt idx="1418">
                  <c:v>0.44117647058823528</c:v>
                </c:pt>
                <c:pt idx="1419">
                  <c:v>0.55882352941176472</c:v>
                </c:pt>
                <c:pt idx="1420">
                  <c:v>0.52941176470588236</c:v>
                </c:pt>
                <c:pt idx="1421">
                  <c:v>0.55882352941176472</c:v>
                </c:pt>
                <c:pt idx="1422">
                  <c:v>0.3235294117647059</c:v>
                </c:pt>
                <c:pt idx="1423">
                  <c:v>0.38235294117647056</c:v>
                </c:pt>
                <c:pt idx="1424">
                  <c:v>0.38235294117647056</c:v>
                </c:pt>
                <c:pt idx="1425">
                  <c:v>0.35294117647058826</c:v>
                </c:pt>
                <c:pt idx="1426">
                  <c:v>0.35294117647058826</c:v>
                </c:pt>
                <c:pt idx="1427">
                  <c:v>0.26470588235294118</c:v>
                </c:pt>
                <c:pt idx="1428">
                  <c:v>0.26470588235294118</c:v>
                </c:pt>
                <c:pt idx="1429">
                  <c:v>0.26470588235294118</c:v>
                </c:pt>
                <c:pt idx="1430">
                  <c:v>0.26470588235294118</c:v>
                </c:pt>
                <c:pt idx="1431">
                  <c:v>0.26470588235294118</c:v>
                </c:pt>
                <c:pt idx="1432">
                  <c:v>0.26470588235294118</c:v>
                </c:pt>
                <c:pt idx="1433">
                  <c:v>0.26470588235294118</c:v>
                </c:pt>
                <c:pt idx="1434">
                  <c:v>0.26470588235294118</c:v>
                </c:pt>
                <c:pt idx="1435">
                  <c:v>0.26470588235294118</c:v>
                </c:pt>
                <c:pt idx="1436">
                  <c:v>0.26470588235294118</c:v>
                </c:pt>
                <c:pt idx="1437">
                  <c:v>0.26470588235294118</c:v>
                </c:pt>
                <c:pt idx="1438">
                  <c:v>0.26470588235294118</c:v>
                </c:pt>
                <c:pt idx="1439">
                  <c:v>0.26470588235294118</c:v>
                </c:pt>
                <c:pt idx="1440">
                  <c:v>0.26470588235294118</c:v>
                </c:pt>
                <c:pt idx="1441">
                  <c:v>0.26470588235294118</c:v>
                </c:pt>
                <c:pt idx="1442">
                  <c:v>0.55882352941176472</c:v>
                </c:pt>
                <c:pt idx="1443">
                  <c:v>0.55882352941176472</c:v>
                </c:pt>
                <c:pt idx="1444">
                  <c:v>0.55882352941176472</c:v>
                </c:pt>
                <c:pt idx="1445">
                  <c:v>0.55882352941176472</c:v>
                </c:pt>
                <c:pt idx="1446">
                  <c:v>0.55882352941176472</c:v>
                </c:pt>
                <c:pt idx="1447">
                  <c:v>0.55882352941176472</c:v>
                </c:pt>
                <c:pt idx="1448">
                  <c:v>0.55882352941176472</c:v>
                </c:pt>
                <c:pt idx="1449">
                  <c:v>0.55882352941176472</c:v>
                </c:pt>
                <c:pt idx="1450">
                  <c:v>0.55882352941176472</c:v>
                </c:pt>
                <c:pt idx="1451">
                  <c:v>0.55882352941176472</c:v>
                </c:pt>
                <c:pt idx="1452">
                  <c:v>0.52941176470588236</c:v>
                </c:pt>
                <c:pt idx="1453">
                  <c:v>0.52941176470588236</c:v>
                </c:pt>
                <c:pt idx="1454">
                  <c:v>0.52941176470588236</c:v>
                </c:pt>
                <c:pt idx="1455">
                  <c:v>0.52941176470588236</c:v>
                </c:pt>
                <c:pt idx="1456">
                  <c:v>0.52941176470588236</c:v>
                </c:pt>
                <c:pt idx="1457">
                  <c:v>0.5</c:v>
                </c:pt>
                <c:pt idx="1458">
                  <c:v>0.55882352941176472</c:v>
                </c:pt>
                <c:pt idx="1459">
                  <c:v>0.5</c:v>
                </c:pt>
                <c:pt idx="1460">
                  <c:v>0.52941176470588236</c:v>
                </c:pt>
                <c:pt idx="1461">
                  <c:v>0.5</c:v>
                </c:pt>
                <c:pt idx="1462">
                  <c:v>0.5</c:v>
                </c:pt>
                <c:pt idx="1463">
                  <c:v>0.55882352941176472</c:v>
                </c:pt>
                <c:pt idx="1464">
                  <c:v>0.5</c:v>
                </c:pt>
                <c:pt idx="1465">
                  <c:v>0.5</c:v>
                </c:pt>
                <c:pt idx="1466">
                  <c:v>0.55882352941176472</c:v>
                </c:pt>
                <c:pt idx="1467">
                  <c:v>0.6470588235294118</c:v>
                </c:pt>
                <c:pt idx="1468">
                  <c:v>0.6470588235294118</c:v>
                </c:pt>
                <c:pt idx="1469">
                  <c:v>0.6470588235294118</c:v>
                </c:pt>
                <c:pt idx="1470">
                  <c:v>0.6470588235294118</c:v>
                </c:pt>
                <c:pt idx="1471">
                  <c:v>0.6470588235294118</c:v>
                </c:pt>
                <c:pt idx="1472">
                  <c:v>0.6470588235294118</c:v>
                </c:pt>
                <c:pt idx="1473">
                  <c:v>0.67647058823529416</c:v>
                </c:pt>
                <c:pt idx="1474">
                  <c:v>0.67647058823529416</c:v>
                </c:pt>
                <c:pt idx="1475">
                  <c:v>0.67647058823529416</c:v>
                </c:pt>
                <c:pt idx="1476">
                  <c:v>0.67647058823529416</c:v>
                </c:pt>
                <c:pt idx="1477">
                  <c:v>0.67647058823529416</c:v>
                </c:pt>
                <c:pt idx="1478">
                  <c:v>0.67647058823529416</c:v>
                </c:pt>
                <c:pt idx="1479">
                  <c:v>0.67647058823529416</c:v>
                </c:pt>
                <c:pt idx="1480">
                  <c:v>0.67647058823529416</c:v>
                </c:pt>
                <c:pt idx="1481">
                  <c:v>0.67647058823529416</c:v>
                </c:pt>
                <c:pt idx="1482">
                  <c:v>0.67647058823529416</c:v>
                </c:pt>
                <c:pt idx="1483">
                  <c:v>0.67647058823529416</c:v>
                </c:pt>
                <c:pt idx="1484">
                  <c:v>0.67647058823529416</c:v>
                </c:pt>
                <c:pt idx="1485">
                  <c:v>0.14705882352941177</c:v>
                </c:pt>
                <c:pt idx="1486">
                  <c:v>0.14705882352941177</c:v>
                </c:pt>
                <c:pt idx="1487">
                  <c:v>0.14705882352941177</c:v>
                </c:pt>
                <c:pt idx="1488">
                  <c:v>0.14705882352941177</c:v>
                </c:pt>
                <c:pt idx="1489">
                  <c:v>0.11764705882352941</c:v>
                </c:pt>
                <c:pt idx="1490">
                  <c:v>0.14705882352941177</c:v>
                </c:pt>
                <c:pt idx="1491">
                  <c:v>0.14705882352941177</c:v>
                </c:pt>
                <c:pt idx="1492">
                  <c:v>0.11764705882352941</c:v>
                </c:pt>
                <c:pt idx="1493">
                  <c:v>0.14705882352941177</c:v>
                </c:pt>
                <c:pt idx="1494">
                  <c:v>0.11764705882352941</c:v>
                </c:pt>
                <c:pt idx="1495">
                  <c:v>0.35294117647058826</c:v>
                </c:pt>
                <c:pt idx="1496">
                  <c:v>0.29411764705882354</c:v>
                </c:pt>
                <c:pt idx="1497">
                  <c:v>0.23529411764705882</c:v>
                </c:pt>
                <c:pt idx="1498">
                  <c:v>0.29411764705882354</c:v>
                </c:pt>
                <c:pt idx="1499">
                  <c:v>0.47058823529411764</c:v>
                </c:pt>
                <c:pt idx="1500">
                  <c:v>0.5</c:v>
                </c:pt>
                <c:pt idx="1501">
                  <c:v>0.5</c:v>
                </c:pt>
                <c:pt idx="1502">
                  <c:v>0.47058823529411764</c:v>
                </c:pt>
                <c:pt idx="1503">
                  <c:v>0.47058823529411764</c:v>
                </c:pt>
                <c:pt idx="1504">
                  <c:v>0.47058823529411764</c:v>
                </c:pt>
                <c:pt idx="1505">
                  <c:v>0.29411764705882354</c:v>
                </c:pt>
                <c:pt idx="1506">
                  <c:v>0.35294117647058826</c:v>
                </c:pt>
                <c:pt idx="1507">
                  <c:v>0.29411764705882354</c:v>
                </c:pt>
                <c:pt idx="1508">
                  <c:v>0.35294117647058826</c:v>
                </c:pt>
                <c:pt idx="1509">
                  <c:v>0.29411764705882354</c:v>
                </c:pt>
                <c:pt idx="1510">
                  <c:v>0.35294117647058826</c:v>
                </c:pt>
                <c:pt idx="1511">
                  <c:v>8.8235294117647065E-2</c:v>
                </c:pt>
                <c:pt idx="1512">
                  <c:v>8.8235294117647065E-2</c:v>
                </c:pt>
                <c:pt idx="1513">
                  <c:v>8.8235294117647065E-2</c:v>
                </c:pt>
                <c:pt idx="1514">
                  <c:v>8.8235294117647065E-2</c:v>
                </c:pt>
                <c:pt idx="1515">
                  <c:v>0.35294117647058826</c:v>
                </c:pt>
                <c:pt idx="1516">
                  <c:v>0.20588235294117646</c:v>
                </c:pt>
                <c:pt idx="1517">
                  <c:v>0.23529411764705882</c:v>
                </c:pt>
                <c:pt idx="1518">
                  <c:v>0.26470588235294118</c:v>
                </c:pt>
                <c:pt idx="1519">
                  <c:v>0.35294117647058826</c:v>
                </c:pt>
                <c:pt idx="1520">
                  <c:v>0.23529411764705882</c:v>
                </c:pt>
                <c:pt idx="1521">
                  <c:v>0.35294117647058826</c:v>
                </c:pt>
                <c:pt idx="1522">
                  <c:v>0.23529411764705882</c:v>
                </c:pt>
                <c:pt idx="1523">
                  <c:v>0.23529411764705882</c:v>
                </c:pt>
                <c:pt idx="1524">
                  <c:v>0.35294117647058826</c:v>
                </c:pt>
                <c:pt idx="1525">
                  <c:v>0.20588235294117646</c:v>
                </c:pt>
                <c:pt idx="1526">
                  <c:v>0.20588235294117646</c:v>
                </c:pt>
                <c:pt idx="1527">
                  <c:v>0.35294117647058826</c:v>
                </c:pt>
                <c:pt idx="1528">
                  <c:v>0.20588235294117646</c:v>
                </c:pt>
                <c:pt idx="1529">
                  <c:v>0.23529411764705882</c:v>
                </c:pt>
                <c:pt idx="1530">
                  <c:v>0.35294117647058826</c:v>
                </c:pt>
                <c:pt idx="1531">
                  <c:v>0.23529411764705882</c:v>
                </c:pt>
                <c:pt idx="1532">
                  <c:v>0.26470588235294118</c:v>
                </c:pt>
                <c:pt idx="1533">
                  <c:v>0.23529411764705882</c:v>
                </c:pt>
                <c:pt idx="1534">
                  <c:v>0.26470588235294118</c:v>
                </c:pt>
                <c:pt idx="1535">
                  <c:v>0.23529411764705882</c:v>
                </c:pt>
                <c:pt idx="1536">
                  <c:v>0.35294117647058826</c:v>
                </c:pt>
                <c:pt idx="1537">
                  <c:v>0.26470588235294118</c:v>
                </c:pt>
                <c:pt idx="1538">
                  <c:v>0.23529411764705882</c:v>
                </c:pt>
                <c:pt idx="1539">
                  <c:v>0.35294117647058826</c:v>
                </c:pt>
                <c:pt idx="1540">
                  <c:v>0.23529411764705882</c:v>
                </c:pt>
                <c:pt idx="1541">
                  <c:v>0.35294117647058826</c:v>
                </c:pt>
                <c:pt idx="1542">
                  <c:v>0.35294117647058826</c:v>
                </c:pt>
                <c:pt idx="1543">
                  <c:v>0.35294117647058826</c:v>
                </c:pt>
                <c:pt idx="1544">
                  <c:v>0.26470588235294118</c:v>
                </c:pt>
                <c:pt idx="1545">
                  <c:v>0.23529411764705882</c:v>
                </c:pt>
                <c:pt idx="1546">
                  <c:v>0.26470588235294118</c:v>
                </c:pt>
                <c:pt idx="1547">
                  <c:v>0.20588235294117646</c:v>
                </c:pt>
                <c:pt idx="1548">
                  <c:v>0.35294117647058826</c:v>
                </c:pt>
                <c:pt idx="1549">
                  <c:v>0.26470588235294118</c:v>
                </c:pt>
                <c:pt idx="1550">
                  <c:v>0.26470588235294118</c:v>
                </c:pt>
                <c:pt idx="1551">
                  <c:v>0.20588235294117646</c:v>
                </c:pt>
                <c:pt idx="1552">
                  <c:v>0.20588235294117646</c:v>
                </c:pt>
                <c:pt idx="1553">
                  <c:v>0.26470588235294118</c:v>
                </c:pt>
                <c:pt idx="1554">
                  <c:v>0.23529411764705882</c:v>
                </c:pt>
                <c:pt idx="1555">
                  <c:v>0.14705882352941177</c:v>
                </c:pt>
                <c:pt idx="1556">
                  <c:v>0.26470588235294118</c:v>
                </c:pt>
                <c:pt idx="1557">
                  <c:v>0.41176470588235292</c:v>
                </c:pt>
                <c:pt idx="1558">
                  <c:v>0.26470588235294118</c:v>
                </c:pt>
                <c:pt idx="1559">
                  <c:v>0.26470588235294118</c:v>
                </c:pt>
                <c:pt idx="1560">
                  <c:v>0.20588235294117646</c:v>
                </c:pt>
                <c:pt idx="1561">
                  <c:v>0.14705882352941177</c:v>
                </c:pt>
                <c:pt idx="1562">
                  <c:v>0.20588235294117646</c:v>
                </c:pt>
                <c:pt idx="1563">
                  <c:v>0.41176470588235292</c:v>
                </c:pt>
                <c:pt idx="1564">
                  <c:v>0.41176470588235292</c:v>
                </c:pt>
                <c:pt idx="1565">
                  <c:v>0.20588235294117646</c:v>
                </c:pt>
                <c:pt idx="1566">
                  <c:v>0.20588235294117646</c:v>
                </c:pt>
                <c:pt idx="1567">
                  <c:v>0.26470588235294118</c:v>
                </c:pt>
                <c:pt idx="1568">
                  <c:v>0.26470588235294118</c:v>
                </c:pt>
                <c:pt idx="1569">
                  <c:v>0.26470588235294118</c:v>
                </c:pt>
                <c:pt idx="1570">
                  <c:v>0.35294117647058826</c:v>
                </c:pt>
                <c:pt idx="1571">
                  <c:v>0.35294117647058826</c:v>
                </c:pt>
                <c:pt idx="1572">
                  <c:v>0.20588235294117646</c:v>
                </c:pt>
                <c:pt idx="1573">
                  <c:v>0.23529411764705882</c:v>
                </c:pt>
                <c:pt idx="1574">
                  <c:v>0.26470588235294118</c:v>
                </c:pt>
                <c:pt idx="1575">
                  <c:v>0.41176470588235292</c:v>
                </c:pt>
                <c:pt idx="1576">
                  <c:v>0.17647058823529413</c:v>
                </c:pt>
                <c:pt idx="1577">
                  <c:v>0.41176470588235292</c:v>
                </c:pt>
                <c:pt idx="1578">
                  <c:v>0.26470588235294118</c:v>
                </c:pt>
                <c:pt idx="1579">
                  <c:v>0.26470588235294118</c:v>
                </c:pt>
                <c:pt idx="1580">
                  <c:v>0.26470588235294118</c:v>
                </c:pt>
                <c:pt idx="1581">
                  <c:v>0.26470588235294118</c:v>
                </c:pt>
                <c:pt idx="1582">
                  <c:v>0.26470588235294118</c:v>
                </c:pt>
                <c:pt idx="1583">
                  <c:v>0.26470588235294118</c:v>
                </c:pt>
                <c:pt idx="1584">
                  <c:v>0.26470588235294118</c:v>
                </c:pt>
                <c:pt idx="1585">
                  <c:v>0.26470588235294118</c:v>
                </c:pt>
                <c:pt idx="1586">
                  <c:v>0.26470588235294118</c:v>
                </c:pt>
                <c:pt idx="1587">
                  <c:v>0.26470588235294118</c:v>
                </c:pt>
                <c:pt idx="1588">
                  <c:v>0.26470588235294118</c:v>
                </c:pt>
                <c:pt idx="1589">
                  <c:v>0.26470588235294118</c:v>
                </c:pt>
                <c:pt idx="1590">
                  <c:v>0.26470588235294118</c:v>
                </c:pt>
                <c:pt idx="1591">
                  <c:v>0.26470588235294118</c:v>
                </c:pt>
                <c:pt idx="1592">
                  <c:v>0.26470588235294118</c:v>
                </c:pt>
                <c:pt idx="1593">
                  <c:v>0.26470588235294118</c:v>
                </c:pt>
                <c:pt idx="1594">
                  <c:v>0.26470588235294118</c:v>
                </c:pt>
                <c:pt idx="1595">
                  <c:v>0.26470588235294118</c:v>
                </c:pt>
                <c:pt idx="1596">
                  <c:v>0.26470588235294118</c:v>
                </c:pt>
                <c:pt idx="1597">
                  <c:v>0.26470588235294118</c:v>
                </c:pt>
                <c:pt idx="1598">
                  <c:v>0.26470588235294118</c:v>
                </c:pt>
                <c:pt idx="1599">
                  <c:v>0.26470588235294118</c:v>
                </c:pt>
                <c:pt idx="1600">
                  <c:v>0.26470588235294118</c:v>
                </c:pt>
                <c:pt idx="1601">
                  <c:v>0.26470588235294118</c:v>
                </c:pt>
                <c:pt idx="1602">
                  <c:v>0.26470588235294118</c:v>
                </c:pt>
                <c:pt idx="1603">
                  <c:v>0.26470588235294118</c:v>
                </c:pt>
                <c:pt idx="1604">
                  <c:v>0.26470588235294118</c:v>
                </c:pt>
                <c:pt idx="1605">
                  <c:v>0.26470588235294118</c:v>
                </c:pt>
                <c:pt idx="1606">
                  <c:v>0.26470588235294118</c:v>
                </c:pt>
                <c:pt idx="1607">
                  <c:v>0.26470588235294118</c:v>
                </c:pt>
                <c:pt idx="1608">
                  <c:v>0.26470588235294118</c:v>
                </c:pt>
                <c:pt idx="1609">
                  <c:v>0.38235294117647056</c:v>
                </c:pt>
                <c:pt idx="1610">
                  <c:v>0.29411764705882354</c:v>
                </c:pt>
                <c:pt idx="1611">
                  <c:v>0.26470588235294118</c:v>
                </c:pt>
                <c:pt idx="1612">
                  <c:v>0.38235294117647056</c:v>
                </c:pt>
                <c:pt idx="1613">
                  <c:v>0.26470588235294118</c:v>
                </c:pt>
                <c:pt idx="1614">
                  <c:v>0.38235294117647056</c:v>
                </c:pt>
                <c:pt idx="1615">
                  <c:v>0.3235294117647059</c:v>
                </c:pt>
                <c:pt idx="1616">
                  <c:v>0.26470588235294118</c:v>
                </c:pt>
                <c:pt idx="1617">
                  <c:v>0.26470588235294118</c:v>
                </c:pt>
                <c:pt idx="1618">
                  <c:v>0.38235294117647056</c:v>
                </c:pt>
                <c:pt idx="1619">
                  <c:v>0.3235294117647059</c:v>
                </c:pt>
                <c:pt idx="1620">
                  <c:v>0.41176470588235292</c:v>
                </c:pt>
                <c:pt idx="1621">
                  <c:v>0.26470588235294118</c:v>
                </c:pt>
                <c:pt idx="1622">
                  <c:v>0.26470588235294118</c:v>
                </c:pt>
                <c:pt idx="1623">
                  <c:v>0.38235294117647056</c:v>
                </c:pt>
                <c:pt idx="1624">
                  <c:v>0.58823529411764708</c:v>
                </c:pt>
                <c:pt idx="1625">
                  <c:v>0.5</c:v>
                </c:pt>
                <c:pt idx="1626">
                  <c:v>0.5</c:v>
                </c:pt>
                <c:pt idx="1627">
                  <c:v>0.44117647058823528</c:v>
                </c:pt>
                <c:pt idx="1628">
                  <c:v>0.8529411764705882</c:v>
                </c:pt>
                <c:pt idx="1629">
                  <c:v>0.55882352941176472</c:v>
                </c:pt>
                <c:pt idx="1630">
                  <c:v>0.58823529411764708</c:v>
                </c:pt>
                <c:pt idx="1631">
                  <c:v>0.58823529411764708</c:v>
                </c:pt>
                <c:pt idx="1632">
                  <c:v>0.5</c:v>
                </c:pt>
                <c:pt idx="1633">
                  <c:v>0.55882352941176472</c:v>
                </c:pt>
                <c:pt idx="1634">
                  <c:v>0.58823529411764708</c:v>
                </c:pt>
                <c:pt idx="1635">
                  <c:v>0.8529411764705882</c:v>
                </c:pt>
                <c:pt idx="1636">
                  <c:v>0.55882352941176472</c:v>
                </c:pt>
                <c:pt idx="1637">
                  <c:v>0.58823529411764708</c:v>
                </c:pt>
                <c:pt idx="1638">
                  <c:v>0.5</c:v>
                </c:pt>
                <c:pt idx="1639">
                  <c:v>0.58823529411764708</c:v>
                </c:pt>
                <c:pt idx="1640">
                  <c:v>0.55882352941176472</c:v>
                </c:pt>
                <c:pt idx="1641">
                  <c:v>0.8529411764705882</c:v>
                </c:pt>
                <c:pt idx="1642">
                  <c:v>0.5</c:v>
                </c:pt>
                <c:pt idx="1643">
                  <c:v>0.44117647058823528</c:v>
                </c:pt>
                <c:pt idx="1644">
                  <c:v>0.55882352941176472</c:v>
                </c:pt>
                <c:pt idx="1645">
                  <c:v>0.55882352941176472</c:v>
                </c:pt>
                <c:pt idx="1646">
                  <c:v>0.44117647058823528</c:v>
                </c:pt>
                <c:pt idx="1647">
                  <c:v>0.8529411764705882</c:v>
                </c:pt>
                <c:pt idx="1648">
                  <c:v>0.58823529411764708</c:v>
                </c:pt>
                <c:pt idx="1649">
                  <c:v>0.44117647058823528</c:v>
                </c:pt>
                <c:pt idx="1650">
                  <c:v>0.5</c:v>
                </c:pt>
                <c:pt idx="1651">
                  <c:v>0.44117647058823528</c:v>
                </c:pt>
                <c:pt idx="1652">
                  <c:v>0.44117647058823528</c:v>
                </c:pt>
                <c:pt idx="1653">
                  <c:v>0.8529411764705882</c:v>
                </c:pt>
                <c:pt idx="1654">
                  <c:v>0.82352941176470584</c:v>
                </c:pt>
                <c:pt idx="1655">
                  <c:v>0.5</c:v>
                </c:pt>
                <c:pt idx="1656">
                  <c:v>0.55882352941176472</c:v>
                </c:pt>
                <c:pt idx="1657">
                  <c:v>0.82352941176470584</c:v>
                </c:pt>
                <c:pt idx="1658">
                  <c:v>0.5</c:v>
                </c:pt>
                <c:pt idx="1659">
                  <c:v>0.58823529411764708</c:v>
                </c:pt>
                <c:pt idx="1660">
                  <c:v>0.5</c:v>
                </c:pt>
                <c:pt idx="1661">
                  <c:v>0.58823529411764708</c:v>
                </c:pt>
                <c:pt idx="1662">
                  <c:v>0.58823529411764708</c:v>
                </c:pt>
                <c:pt idx="1663">
                  <c:v>0.58823529411764708</c:v>
                </c:pt>
                <c:pt idx="1664">
                  <c:v>0.55882352941176472</c:v>
                </c:pt>
                <c:pt idx="1665">
                  <c:v>0.82352941176470584</c:v>
                </c:pt>
                <c:pt idx="1666">
                  <c:v>0.82352941176470584</c:v>
                </c:pt>
                <c:pt idx="1667">
                  <c:v>0.5</c:v>
                </c:pt>
                <c:pt idx="1668">
                  <c:v>0.55882352941176472</c:v>
                </c:pt>
                <c:pt idx="1669">
                  <c:v>0.5</c:v>
                </c:pt>
                <c:pt idx="1670">
                  <c:v>0.55882352941176472</c:v>
                </c:pt>
                <c:pt idx="1671">
                  <c:v>0.82352941176470584</c:v>
                </c:pt>
                <c:pt idx="1672">
                  <c:v>0.82352941176470584</c:v>
                </c:pt>
                <c:pt idx="1673">
                  <c:v>0.55882352941176472</c:v>
                </c:pt>
                <c:pt idx="1674">
                  <c:v>0.58823529411764708</c:v>
                </c:pt>
                <c:pt idx="1675">
                  <c:v>0.58823529411764708</c:v>
                </c:pt>
                <c:pt idx="1676">
                  <c:v>0.58823529411764708</c:v>
                </c:pt>
                <c:pt idx="1677">
                  <c:v>0.58823529411764708</c:v>
                </c:pt>
                <c:pt idx="1678">
                  <c:v>0.58823529411764708</c:v>
                </c:pt>
                <c:pt idx="1679">
                  <c:v>0.5</c:v>
                </c:pt>
                <c:pt idx="1680">
                  <c:v>0.55882352941176472</c:v>
                </c:pt>
                <c:pt idx="1681">
                  <c:v>0.5</c:v>
                </c:pt>
                <c:pt idx="1682">
                  <c:v>0.82352941176470584</c:v>
                </c:pt>
                <c:pt idx="1683">
                  <c:v>0.55882352941176472</c:v>
                </c:pt>
                <c:pt idx="1684">
                  <c:v>0.82352941176470584</c:v>
                </c:pt>
                <c:pt idx="1685">
                  <c:v>0.5</c:v>
                </c:pt>
                <c:pt idx="1686">
                  <c:v>0.55882352941176472</c:v>
                </c:pt>
                <c:pt idx="1687">
                  <c:v>0.58823529411764708</c:v>
                </c:pt>
                <c:pt idx="1688">
                  <c:v>0.5</c:v>
                </c:pt>
                <c:pt idx="1689">
                  <c:v>0.5</c:v>
                </c:pt>
                <c:pt idx="1690">
                  <c:v>0.55882352941176472</c:v>
                </c:pt>
                <c:pt idx="1691">
                  <c:v>0.58823529411764708</c:v>
                </c:pt>
                <c:pt idx="1692">
                  <c:v>0.55882352941176472</c:v>
                </c:pt>
                <c:pt idx="1693">
                  <c:v>0.55882352941176472</c:v>
                </c:pt>
                <c:pt idx="1694">
                  <c:v>0.6470588235294118</c:v>
                </c:pt>
                <c:pt idx="1695">
                  <c:v>0.55882352941176472</c:v>
                </c:pt>
                <c:pt idx="1696">
                  <c:v>0.55882352941176472</c:v>
                </c:pt>
                <c:pt idx="1697">
                  <c:v>0.6470588235294118</c:v>
                </c:pt>
                <c:pt idx="1698">
                  <c:v>0.55882352941176472</c:v>
                </c:pt>
                <c:pt idx="1699">
                  <c:v>0.6470588235294118</c:v>
                </c:pt>
                <c:pt idx="1700">
                  <c:v>0.6470588235294118</c:v>
                </c:pt>
                <c:pt idx="1701">
                  <c:v>0.55882352941176472</c:v>
                </c:pt>
                <c:pt idx="1702">
                  <c:v>0.55882352941176472</c:v>
                </c:pt>
                <c:pt idx="1703">
                  <c:v>0.55882352941176472</c:v>
                </c:pt>
                <c:pt idx="1704">
                  <c:v>0.55882352941176472</c:v>
                </c:pt>
                <c:pt idx="1705">
                  <c:v>0.6470588235294118</c:v>
                </c:pt>
                <c:pt idx="1706">
                  <c:v>0.55882352941176472</c:v>
                </c:pt>
                <c:pt idx="1707">
                  <c:v>0.55882352941176472</c:v>
                </c:pt>
                <c:pt idx="1708">
                  <c:v>0.55882352941176472</c:v>
                </c:pt>
                <c:pt idx="1709">
                  <c:v>0.6470588235294118</c:v>
                </c:pt>
                <c:pt idx="1710">
                  <c:v>0.55882352941176472</c:v>
                </c:pt>
                <c:pt idx="1711">
                  <c:v>0.6470588235294118</c:v>
                </c:pt>
                <c:pt idx="1712">
                  <c:v>0.6470588235294118</c:v>
                </c:pt>
                <c:pt idx="1713">
                  <c:v>0.52941176470588236</c:v>
                </c:pt>
                <c:pt idx="1714">
                  <c:v>0.61764705882352944</c:v>
                </c:pt>
                <c:pt idx="1715">
                  <c:v>0.61764705882352944</c:v>
                </c:pt>
                <c:pt idx="1716">
                  <c:v>0.61764705882352944</c:v>
                </c:pt>
                <c:pt idx="1717">
                  <c:v>0.55882352941176472</c:v>
                </c:pt>
                <c:pt idx="1718">
                  <c:v>0.61764705882352944</c:v>
                </c:pt>
                <c:pt idx="1719">
                  <c:v>0.55882352941176472</c:v>
                </c:pt>
                <c:pt idx="1720">
                  <c:v>0.52941176470588236</c:v>
                </c:pt>
                <c:pt idx="1721">
                  <c:v>0.61764705882352944</c:v>
                </c:pt>
                <c:pt idx="1722">
                  <c:v>0.61764705882352944</c:v>
                </c:pt>
                <c:pt idx="1723">
                  <c:v>0.61764705882352944</c:v>
                </c:pt>
                <c:pt idx="1724">
                  <c:v>0.55882352941176472</c:v>
                </c:pt>
                <c:pt idx="1725">
                  <c:v>0.52941176470588236</c:v>
                </c:pt>
                <c:pt idx="1726">
                  <c:v>0.55882352941176472</c:v>
                </c:pt>
                <c:pt idx="1727">
                  <c:v>0.61764705882352944</c:v>
                </c:pt>
                <c:pt idx="1728">
                  <c:v>0.55882352941176472</c:v>
                </c:pt>
                <c:pt idx="1729">
                  <c:v>0.55882352941176472</c:v>
                </c:pt>
                <c:pt idx="1730">
                  <c:v>0.52941176470588236</c:v>
                </c:pt>
                <c:pt idx="1731">
                  <c:v>0.61764705882352944</c:v>
                </c:pt>
                <c:pt idx="1732">
                  <c:v>0.52941176470588236</c:v>
                </c:pt>
                <c:pt idx="1733">
                  <c:v>0.61764705882352944</c:v>
                </c:pt>
                <c:pt idx="1734">
                  <c:v>0.61764705882352944</c:v>
                </c:pt>
                <c:pt idx="1735">
                  <c:v>0.55882352941176472</c:v>
                </c:pt>
                <c:pt idx="1736">
                  <c:v>0.61764705882352944</c:v>
                </c:pt>
                <c:pt idx="1737">
                  <c:v>0.61764705882352944</c:v>
                </c:pt>
                <c:pt idx="1738">
                  <c:v>0.61764705882352944</c:v>
                </c:pt>
                <c:pt idx="1739">
                  <c:v>0.61764705882352944</c:v>
                </c:pt>
                <c:pt idx="1740">
                  <c:v>0.52941176470588236</c:v>
                </c:pt>
                <c:pt idx="1741">
                  <c:v>0.61764705882352944</c:v>
                </c:pt>
                <c:pt idx="1742">
                  <c:v>0.52941176470588236</c:v>
                </c:pt>
                <c:pt idx="1743">
                  <c:v>0.55882352941176472</c:v>
                </c:pt>
                <c:pt idx="1744">
                  <c:v>0.55882352941176472</c:v>
                </c:pt>
                <c:pt idx="1745">
                  <c:v>0.55882352941176472</c:v>
                </c:pt>
                <c:pt idx="1746">
                  <c:v>0.52941176470588236</c:v>
                </c:pt>
                <c:pt idx="1747">
                  <c:v>0.61764705882352944</c:v>
                </c:pt>
                <c:pt idx="1748">
                  <c:v>0.52941176470588236</c:v>
                </c:pt>
                <c:pt idx="1749">
                  <c:v>0.52941176470588236</c:v>
                </c:pt>
                <c:pt idx="1750">
                  <c:v>0.61764705882352944</c:v>
                </c:pt>
                <c:pt idx="1751">
                  <c:v>0.61764705882352944</c:v>
                </c:pt>
                <c:pt idx="1752">
                  <c:v>0.61764705882352944</c:v>
                </c:pt>
                <c:pt idx="1753">
                  <c:v>0.61764705882352944</c:v>
                </c:pt>
                <c:pt idx="1754">
                  <c:v>0.55882352941176472</c:v>
                </c:pt>
                <c:pt idx="1755">
                  <c:v>0.55882352941176472</c:v>
                </c:pt>
                <c:pt idx="1756">
                  <c:v>0.6470588235294118</c:v>
                </c:pt>
                <c:pt idx="1757">
                  <c:v>0.6470588235294118</c:v>
                </c:pt>
                <c:pt idx="1758">
                  <c:v>0.6470588235294118</c:v>
                </c:pt>
                <c:pt idx="1759">
                  <c:v>0.6470588235294118</c:v>
                </c:pt>
                <c:pt idx="1760">
                  <c:v>0.55882352941176472</c:v>
                </c:pt>
                <c:pt idx="1761">
                  <c:v>0.6470588235294118</c:v>
                </c:pt>
                <c:pt idx="1762">
                  <c:v>0.55882352941176472</c:v>
                </c:pt>
                <c:pt idx="1763">
                  <c:v>0.55882352941176472</c:v>
                </c:pt>
                <c:pt idx="1764">
                  <c:v>0.6470588235294118</c:v>
                </c:pt>
                <c:pt idx="1765">
                  <c:v>0.55882352941176472</c:v>
                </c:pt>
                <c:pt idx="1766">
                  <c:v>0.6470588235294118</c:v>
                </c:pt>
                <c:pt idx="1767">
                  <c:v>0.55882352941176472</c:v>
                </c:pt>
                <c:pt idx="1768">
                  <c:v>0.55882352941176472</c:v>
                </c:pt>
                <c:pt idx="1769">
                  <c:v>0.6470588235294118</c:v>
                </c:pt>
                <c:pt idx="1770">
                  <c:v>0.6470588235294118</c:v>
                </c:pt>
                <c:pt idx="1771">
                  <c:v>0.55882352941176472</c:v>
                </c:pt>
                <c:pt idx="1772">
                  <c:v>0.55882352941176472</c:v>
                </c:pt>
                <c:pt idx="1773">
                  <c:v>0.61764705882352944</c:v>
                </c:pt>
                <c:pt idx="1774">
                  <c:v>0.61764705882352944</c:v>
                </c:pt>
                <c:pt idx="1775">
                  <c:v>0.55882352941176472</c:v>
                </c:pt>
                <c:pt idx="1776">
                  <c:v>0.61764705882352944</c:v>
                </c:pt>
                <c:pt idx="1777">
                  <c:v>0.5</c:v>
                </c:pt>
                <c:pt idx="1778">
                  <c:v>0.61764705882352944</c:v>
                </c:pt>
                <c:pt idx="1779">
                  <c:v>0.61764705882352944</c:v>
                </c:pt>
                <c:pt idx="1780">
                  <c:v>0.44117647058823528</c:v>
                </c:pt>
                <c:pt idx="1781">
                  <c:v>0.55882352941176472</c:v>
                </c:pt>
                <c:pt idx="1782">
                  <c:v>0.61764705882352944</c:v>
                </c:pt>
                <c:pt idx="1783">
                  <c:v>0.44117647058823528</c:v>
                </c:pt>
                <c:pt idx="1784">
                  <c:v>0.61764705882352944</c:v>
                </c:pt>
                <c:pt idx="1785">
                  <c:v>0.44117647058823528</c:v>
                </c:pt>
                <c:pt idx="1786">
                  <c:v>0.26470588235294118</c:v>
                </c:pt>
                <c:pt idx="1787">
                  <c:v>0.26470588235294118</c:v>
                </c:pt>
                <c:pt idx="1788">
                  <c:v>0.26470588235294118</c:v>
                </c:pt>
                <c:pt idx="1789">
                  <c:v>0.26470588235294118</c:v>
                </c:pt>
                <c:pt idx="1790">
                  <c:v>0.26470588235294118</c:v>
                </c:pt>
                <c:pt idx="1791">
                  <c:v>0.26470588235294118</c:v>
                </c:pt>
                <c:pt idx="1792">
                  <c:v>8.8235294117647065E-2</c:v>
                </c:pt>
                <c:pt idx="1793">
                  <c:v>0.23529411764705882</c:v>
                </c:pt>
                <c:pt idx="1794">
                  <c:v>0.17647058823529413</c:v>
                </c:pt>
                <c:pt idx="1795">
                  <c:v>0.26470588235294118</c:v>
                </c:pt>
                <c:pt idx="1796">
                  <c:v>0.14705882352941177</c:v>
                </c:pt>
                <c:pt idx="1797">
                  <c:v>0.23529411764705882</c:v>
                </c:pt>
                <c:pt idx="1798">
                  <c:v>0.20588235294117646</c:v>
                </c:pt>
                <c:pt idx="1799">
                  <c:v>0.14705882352941177</c:v>
                </c:pt>
                <c:pt idx="1800">
                  <c:v>0.17647058823529413</c:v>
                </c:pt>
                <c:pt idx="1801">
                  <c:v>0.20588235294117646</c:v>
                </c:pt>
                <c:pt idx="1802">
                  <c:v>0.20588235294117646</c:v>
                </c:pt>
                <c:pt idx="1803">
                  <c:v>0.14705882352941177</c:v>
                </c:pt>
                <c:pt idx="1804">
                  <c:v>0.23529411764705882</c:v>
                </c:pt>
                <c:pt idx="1805">
                  <c:v>0.23529411764705882</c:v>
                </c:pt>
                <c:pt idx="1806">
                  <c:v>0.17647058823529413</c:v>
                </c:pt>
                <c:pt idx="1807">
                  <c:v>0.44117647058823528</c:v>
                </c:pt>
                <c:pt idx="1808">
                  <c:v>0.44117647058823528</c:v>
                </c:pt>
                <c:pt idx="1809">
                  <c:v>0.38235294117647056</c:v>
                </c:pt>
                <c:pt idx="1810">
                  <c:v>0.44117647058823528</c:v>
                </c:pt>
                <c:pt idx="1811">
                  <c:v>0.29411764705882354</c:v>
                </c:pt>
                <c:pt idx="1812">
                  <c:v>0.44117647058823528</c:v>
                </c:pt>
                <c:pt idx="1813">
                  <c:v>0.29411764705882354</c:v>
                </c:pt>
                <c:pt idx="1814">
                  <c:v>0.44117647058823528</c:v>
                </c:pt>
                <c:pt idx="1815">
                  <c:v>0.44117647058823528</c:v>
                </c:pt>
                <c:pt idx="1816">
                  <c:v>0.29411764705882354</c:v>
                </c:pt>
                <c:pt idx="1817">
                  <c:v>0.26470588235294118</c:v>
                </c:pt>
                <c:pt idx="1818">
                  <c:v>0.26470588235294118</c:v>
                </c:pt>
                <c:pt idx="1819">
                  <c:v>0.26470588235294118</c:v>
                </c:pt>
                <c:pt idx="1820">
                  <c:v>0.23529411764705882</c:v>
                </c:pt>
                <c:pt idx="1821">
                  <c:v>0.29411764705882354</c:v>
                </c:pt>
                <c:pt idx="1822">
                  <c:v>0.23529411764705882</c:v>
                </c:pt>
                <c:pt idx="1823">
                  <c:v>0.23529411764705882</c:v>
                </c:pt>
                <c:pt idx="1824">
                  <c:v>0.26470588235294118</c:v>
                </c:pt>
                <c:pt idx="1825">
                  <c:v>0.47058823529411764</c:v>
                </c:pt>
                <c:pt idx="1826">
                  <c:v>0.52941176470588236</c:v>
                </c:pt>
                <c:pt idx="1827">
                  <c:v>0.41176470588235292</c:v>
                </c:pt>
                <c:pt idx="1828">
                  <c:v>0.47058823529411764</c:v>
                </c:pt>
                <c:pt idx="1829">
                  <c:v>0.52941176470588236</c:v>
                </c:pt>
                <c:pt idx="1830">
                  <c:v>0.41176470588235292</c:v>
                </c:pt>
                <c:pt idx="1831">
                  <c:v>0.47058823529411764</c:v>
                </c:pt>
                <c:pt idx="1832">
                  <c:v>0.52941176470588236</c:v>
                </c:pt>
                <c:pt idx="1833">
                  <c:v>0.20588235294117646</c:v>
                </c:pt>
                <c:pt idx="1834">
                  <c:v>0.23529411764705882</c:v>
                </c:pt>
                <c:pt idx="1835">
                  <c:v>0.23529411764705882</c:v>
                </c:pt>
                <c:pt idx="1836">
                  <c:v>0.23529411764705882</c:v>
                </c:pt>
                <c:pt idx="1837">
                  <c:v>0.20588235294117646</c:v>
                </c:pt>
                <c:pt idx="1838">
                  <c:v>0.20588235294117646</c:v>
                </c:pt>
                <c:pt idx="1839">
                  <c:v>0.20588235294117646</c:v>
                </c:pt>
                <c:pt idx="1840">
                  <c:v>0.61764705882352944</c:v>
                </c:pt>
                <c:pt idx="1841">
                  <c:v>0.61764705882352944</c:v>
                </c:pt>
                <c:pt idx="1842">
                  <c:v>0.61764705882352944</c:v>
                </c:pt>
                <c:pt idx="1843">
                  <c:v>0.61764705882352944</c:v>
                </c:pt>
                <c:pt idx="1844">
                  <c:v>0.6470588235294118</c:v>
                </c:pt>
                <c:pt idx="1845">
                  <c:v>0.29411764705882354</c:v>
                </c:pt>
                <c:pt idx="1846">
                  <c:v>0.29411764705882354</c:v>
                </c:pt>
                <c:pt idx="1847">
                  <c:v>0.3235294117647059</c:v>
                </c:pt>
                <c:pt idx="1848">
                  <c:v>0.3235294117647059</c:v>
                </c:pt>
                <c:pt idx="1849">
                  <c:v>0.52941176470588236</c:v>
                </c:pt>
                <c:pt idx="1850">
                  <c:v>0.6470588235294118</c:v>
                </c:pt>
                <c:pt idx="1851">
                  <c:v>0.52941176470588236</c:v>
                </c:pt>
                <c:pt idx="1852">
                  <c:v>0.52941176470588236</c:v>
                </c:pt>
                <c:pt idx="1853">
                  <c:v>0.52941176470588236</c:v>
                </c:pt>
                <c:pt idx="1854">
                  <c:v>0.52941176470588236</c:v>
                </c:pt>
                <c:pt idx="1855">
                  <c:v>0.6470588235294118</c:v>
                </c:pt>
                <c:pt idx="1856">
                  <c:v>0.52941176470588236</c:v>
                </c:pt>
                <c:pt idx="1857">
                  <c:v>0.61764705882352944</c:v>
                </c:pt>
                <c:pt idx="1858">
                  <c:v>0.5</c:v>
                </c:pt>
                <c:pt idx="1859">
                  <c:v>0.5</c:v>
                </c:pt>
                <c:pt idx="1860">
                  <c:v>0.5</c:v>
                </c:pt>
                <c:pt idx="1861">
                  <c:v>0.55882352941176472</c:v>
                </c:pt>
                <c:pt idx="1862">
                  <c:v>0.44117647058823528</c:v>
                </c:pt>
                <c:pt idx="1863">
                  <c:v>0.44117647058823528</c:v>
                </c:pt>
                <c:pt idx="1864">
                  <c:v>0.20588235294117646</c:v>
                </c:pt>
                <c:pt idx="1865">
                  <c:v>0.6470588235294118</c:v>
                </c:pt>
                <c:pt idx="1866">
                  <c:v>0.47058823529411764</c:v>
                </c:pt>
                <c:pt idx="1867">
                  <c:v>0.55882352941176472</c:v>
                </c:pt>
                <c:pt idx="1868">
                  <c:v>0.5</c:v>
                </c:pt>
                <c:pt idx="1869">
                  <c:v>0.6470588235294118</c:v>
                </c:pt>
                <c:pt idx="1870">
                  <c:v>0.6470588235294118</c:v>
                </c:pt>
                <c:pt idx="1871">
                  <c:v>0.38235294117647056</c:v>
                </c:pt>
                <c:pt idx="1872">
                  <c:v>0.55882352941176472</c:v>
                </c:pt>
                <c:pt idx="1873">
                  <c:v>0.55882352941176472</c:v>
                </c:pt>
                <c:pt idx="1874">
                  <c:v>0.5</c:v>
                </c:pt>
                <c:pt idx="1875">
                  <c:v>0.6470588235294118</c:v>
                </c:pt>
                <c:pt idx="1876">
                  <c:v>0.55882352941176472</c:v>
                </c:pt>
                <c:pt idx="1877">
                  <c:v>0.38235294117647056</c:v>
                </c:pt>
                <c:pt idx="1878">
                  <c:v>0.6470588235294118</c:v>
                </c:pt>
                <c:pt idx="1879">
                  <c:v>0.6470588235294118</c:v>
                </c:pt>
                <c:pt idx="1880">
                  <c:v>0.55882352941176472</c:v>
                </c:pt>
                <c:pt idx="1881">
                  <c:v>0.6470588235294118</c:v>
                </c:pt>
                <c:pt idx="1882">
                  <c:v>0.6470588235294118</c:v>
                </c:pt>
                <c:pt idx="1883">
                  <c:v>0.5</c:v>
                </c:pt>
                <c:pt idx="1884">
                  <c:v>0.3235294117647059</c:v>
                </c:pt>
                <c:pt idx="1885">
                  <c:v>0.6470588235294118</c:v>
                </c:pt>
                <c:pt idx="1886">
                  <c:v>0.55882352941176472</c:v>
                </c:pt>
                <c:pt idx="1887">
                  <c:v>0.52941176470588236</c:v>
                </c:pt>
                <c:pt idx="1888">
                  <c:v>0.55882352941176472</c:v>
                </c:pt>
                <c:pt idx="1889">
                  <c:v>0.35294117647058826</c:v>
                </c:pt>
                <c:pt idx="1890">
                  <c:v>0.55882352941176472</c:v>
                </c:pt>
                <c:pt idx="1891">
                  <c:v>0.55882352941176472</c:v>
                </c:pt>
                <c:pt idx="1892">
                  <c:v>0.5</c:v>
                </c:pt>
                <c:pt idx="1893">
                  <c:v>0.55882352941176472</c:v>
                </c:pt>
                <c:pt idx="1894">
                  <c:v>0.5</c:v>
                </c:pt>
                <c:pt idx="1895">
                  <c:v>0.5</c:v>
                </c:pt>
                <c:pt idx="1896">
                  <c:v>0.5</c:v>
                </c:pt>
                <c:pt idx="1897">
                  <c:v>0.5</c:v>
                </c:pt>
                <c:pt idx="1898">
                  <c:v>0.5</c:v>
                </c:pt>
                <c:pt idx="1899">
                  <c:v>0.5</c:v>
                </c:pt>
                <c:pt idx="1900">
                  <c:v>0.23529411764705882</c:v>
                </c:pt>
                <c:pt idx="1901">
                  <c:v>0.23529411764705882</c:v>
                </c:pt>
                <c:pt idx="1902">
                  <c:v>0.29411764705882354</c:v>
                </c:pt>
                <c:pt idx="1903">
                  <c:v>0.26470588235294118</c:v>
                </c:pt>
                <c:pt idx="1904">
                  <c:v>0.26470588235294118</c:v>
                </c:pt>
                <c:pt idx="1905">
                  <c:v>0.26470588235294118</c:v>
                </c:pt>
                <c:pt idx="1906">
                  <c:v>0.47058823529411764</c:v>
                </c:pt>
                <c:pt idx="1907">
                  <c:v>0.47058823529411764</c:v>
                </c:pt>
                <c:pt idx="1908">
                  <c:v>0.47058823529411764</c:v>
                </c:pt>
                <c:pt idx="1909">
                  <c:v>0.17647058823529413</c:v>
                </c:pt>
                <c:pt idx="1910">
                  <c:v>0.17647058823529413</c:v>
                </c:pt>
                <c:pt idx="1911">
                  <c:v>0.17647058823529413</c:v>
                </c:pt>
                <c:pt idx="1912">
                  <c:v>0.29411764705882354</c:v>
                </c:pt>
                <c:pt idx="1913">
                  <c:v>0.29411764705882354</c:v>
                </c:pt>
                <c:pt idx="1914">
                  <c:v>0.29411764705882354</c:v>
                </c:pt>
                <c:pt idx="1915">
                  <c:v>0.5</c:v>
                </c:pt>
                <c:pt idx="1916">
                  <c:v>0.5</c:v>
                </c:pt>
                <c:pt idx="1917">
                  <c:v>0.5</c:v>
                </c:pt>
                <c:pt idx="1918">
                  <c:v>0.5</c:v>
                </c:pt>
                <c:pt idx="1919">
                  <c:v>0.44117647058823528</c:v>
                </c:pt>
                <c:pt idx="1920">
                  <c:v>0.44117647058823528</c:v>
                </c:pt>
                <c:pt idx="1921">
                  <c:v>0.47058823529411764</c:v>
                </c:pt>
                <c:pt idx="1922">
                  <c:v>0.47058823529411764</c:v>
                </c:pt>
                <c:pt idx="1923">
                  <c:v>0.47058823529411764</c:v>
                </c:pt>
                <c:pt idx="1924">
                  <c:v>0.41176470588235292</c:v>
                </c:pt>
                <c:pt idx="1925">
                  <c:v>0.47058823529411764</c:v>
                </c:pt>
                <c:pt idx="1926">
                  <c:v>0.41176470588235292</c:v>
                </c:pt>
                <c:pt idx="1927">
                  <c:v>0.41176470588235292</c:v>
                </c:pt>
                <c:pt idx="1928">
                  <c:v>0.47058823529411764</c:v>
                </c:pt>
                <c:pt idx="1929">
                  <c:v>0.44117647058823528</c:v>
                </c:pt>
                <c:pt idx="1930">
                  <c:v>0.44117647058823528</c:v>
                </c:pt>
                <c:pt idx="1931">
                  <c:v>0.47058823529411764</c:v>
                </c:pt>
                <c:pt idx="1932">
                  <c:v>0.47058823529411764</c:v>
                </c:pt>
                <c:pt idx="1933">
                  <c:v>0.47058823529411764</c:v>
                </c:pt>
                <c:pt idx="1934">
                  <c:v>0.44117647058823528</c:v>
                </c:pt>
                <c:pt idx="1935">
                  <c:v>0.47058823529411764</c:v>
                </c:pt>
                <c:pt idx="1936">
                  <c:v>0.47058823529411764</c:v>
                </c:pt>
                <c:pt idx="1937">
                  <c:v>0.47058823529411764</c:v>
                </c:pt>
                <c:pt idx="1938">
                  <c:v>0.47058823529411764</c:v>
                </c:pt>
                <c:pt idx="1939">
                  <c:v>0.47058823529411764</c:v>
                </c:pt>
                <c:pt idx="1940">
                  <c:v>0.47058823529411764</c:v>
                </c:pt>
                <c:pt idx="1941">
                  <c:v>0.47058823529411764</c:v>
                </c:pt>
                <c:pt idx="1942">
                  <c:v>0.47058823529411764</c:v>
                </c:pt>
                <c:pt idx="1943">
                  <c:v>0.55882352941176472</c:v>
                </c:pt>
                <c:pt idx="1944">
                  <c:v>0.5</c:v>
                </c:pt>
                <c:pt idx="1945">
                  <c:v>0.55882352941176472</c:v>
                </c:pt>
                <c:pt idx="1946">
                  <c:v>0.44117647058823528</c:v>
                </c:pt>
                <c:pt idx="1947">
                  <c:v>0.44117647058823528</c:v>
                </c:pt>
                <c:pt idx="1948">
                  <c:v>0.55882352941176472</c:v>
                </c:pt>
                <c:pt idx="1949">
                  <c:v>0.55882352941176472</c:v>
                </c:pt>
                <c:pt idx="1950">
                  <c:v>0.5</c:v>
                </c:pt>
                <c:pt idx="1951">
                  <c:v>0.44117647058823528</c:v>
                </c:pt>
                <c:pt idx="1952">
                  <c:v>0.44117647058823528</c:v>
                </c:pt>
                <c:pt idx="1953">
                  <c:v>0.58823529411764708</c:v>
                </c:pt>
                <c:pt idx="1954">
                  <c:v>0.5</c:v>
                </c:pt>
                <c:pt idx="1955">
                  <c:v>0.58823529411764708</c:v>
                </c:pt>
                <c:pt idx="1956">
                  <c:v>0.58823529411764708</c:v>
                </c:pt>
                <c:pt idx="1957">
                  <c:v>0.58823529411764708</c:v>
                </c:pt>
                <c:pt idx="1958">
                  <c:v>0.44117647058823528</c:v>
                </c:pt>
                <c:pt idx="1959">
                  <c:v>0.20588235294117646</c:v>
                </c:pt>
                <c:pt idx="1960">
                  <c:v>0.20588235294117646</c:v>
                </c:pt>
                <c:pt idx="1961">
                  <c:v>0.20588235294117646</c:v>
                </c:pt>
                <c:pt idx="1962">
                  <c:v>0.47058823529411764</c:v>
                </c:pt>
                <c:pt idx="1963">
                  <c:v>0.47058823529411764</c:v>
                </c:pt>
                <c:pt idx="1964">
                  <c:v>0.35294117647058826</c:v>
                </c:pt>
                <c:pt idx="1965">
                  <c:v>0.35294117647058826</c:v>
                </c:pt>
                <c:pt idx="1966">
                  <c:v>0.35294117647058826</c:v>
                </c:pt>
                <c:pt idx="1967">
                  <c:v>0.35294117647058826</c:v>
                </c:pt>
                <c:pt idx="1968">
                  <c:v>0.47058823529411764</c:v>
                </c:pt>
                <c:pt idx="1969">
                  <c:v>0.47058823529411764</c:v>
                </c:pt>
                <c:pt idx="1970">
                  <c:v>0.47058823529411764</c:v>
                </c:pt>
                <c:pt idx="1971">
                  <c:v>0.52941176470588236</c:v>
                </c:pt>
                <c:pt idx="1972">
                  <c:v>0.38235294117647056</c:v>
                </c:pt>
                <c:pt idx="1973">
                  <c:v>0.52941176470588236</c:v>
                </c:pt>
                <c:pt idx="1974">
                  <c:v>0.38235294117647056</c:v>
                </c:pt>
                <c:pt idx="1975">
                  <c:v>0.52941176470588236</c:v>
                </c:pt>
                <c:pt idx="1976">
                  <c:v>0.52941176470588236</c:v>
                </c:pt>
                <c:pt idx="1977">
                  <c:v>0.52941176470588236</c:v>
                </c:pt>
                <c:pt idx="1978">
                  <c:v>0.38235294117647056</c:v>
                </c:pt>
                <c:pt idx="1979">
                  <c:v>0.38235294117647056</c:v>
                </c:pt>
                <c:pt idx="1980">
                  <c:v>0.38235294117647056</c:v>
                </c:pt>
                <c:pt idx="1981">
                  <c:v>0.38235294117647056</c:v>
                </c:pt>
                <c:pt idx="1982">
                  <c:v>0.52941176470588236</c:v>
                </c:pt>
                <c:pt idx="1983">
                  <c:v>0.55882352941176472</c:v>
                </c:pt>
                <c:pt idx="1984">
                  <c:v>0.38235294117647056</c:v>
                </c:pt>
                <c:pt idx="1985">
                  <c:v>0.38235294117647056</c:v>
                </c:pt>
                <c:pt idx="1986">
                  <c:v>0.52941176470588236</c:v>
                </c:pt>
                <c:pt idx="1987">
                  <c:v>0.55882352941176472</c:v>
                </c:pt>
                <c:pt idx="1988">
                  <c:v>0.52941176470588236</c:v>
                </c:pt>
                <c:pt idx="1989">
                  <c:v>0.52941176470588236</c:v>
                </c:pt>
                <c:pt idx="1990">
                  <c:v>0.52941176470588236</c:v>
                </c:pt>
                <c:pt idx="1991">
                  <c:v>0.41176470588235292</c:v>
                </c:pt>
                <c:pt idx="1992">
                  <c:v>0.44117647058823528</c:v>
                </c:pt>
                <c:pt idx="1993">
                  <c:v>0.41176470588235292</c:v>
                </c:pt>
                <c:pt idx="1994">
                  <c:v>0.52941176470588236</c:v>
                </c:pt>
                <c:pt idx="1995">
                  <c:v>0.44117647058823528</c:v>
                </c:pt>
                <c:pt idx="1996">
                  <c:v>0.52941176470588236</c:v>
                </c:pt>
                <c:pt idx="1997">
                  <c:v>0.52941176470588236</c:v>
                </c:pt>
                <c:pt idx="1998">
                  <c:v>0.44117647058823528</c:v>
                </c:pt>
                <c:pt idx="1999">
                  <c:v>0.52941176470588236</c:v>
                </c:pt>
                <c:pt idx="2000">
                  <c:v>0.55882352941176472</c:v>
                </c:pt>
                <c:pt idx="2001">
                  <c:v>0.41176470588235292</c:v>
                </c:pt>
                <c:pt idx="2002">
                  <c:v>0.41176470588235292</c:v>
                </c:pt>
                <c:pt idx="2003">
                  <c:v>0.55882352941176472</c:v>
                </c:pt>
                <c:pt idx="2004">
                  <c:v>0.55882352941176472</c:v>
                </c:pt>
                <c:pt idx="2005">
                  <c:v>0.44117647058823528</c:v>
                </c:pt>
                <c:pt idx="2006">
                  <c:v>0.55882352941176472</c:v>
                </c:pt>
                <c:pt idx="2007">
                  <c:v>0.44117647058823528</c:v>
                </c:pt>
                <c:pt idx="2008">
                  <c:v>0.41176470588235292</c:v>
                </c:pt>
                <c:pt idx="2009">
                  <c:v>0.44117647058823528</c:v>
                </c:pt>
                <c:pt idx="2010">
                  <c:v>0.55882352941176472</c:v>
                </c:pt>
                <c:pt idx="2011">
                  <c:v>0.41176470588235292</c:v>
                </c:pt>
                <c:pt idx="2012">
                  <c:v>0.55882352941176472</c:v>
                </c:pt>
                <c:pt idx="2013">
                  <c:v>0.55882352941176472</c:v>
                </c:pt>
                <c:pt idx="2014">
                  <c:v>0.44117647058823528</c:v>
                </c:pt>
                <c:pt idx="2015">
                  <c:v>0.44117647058823528</c:v>
                </c:pt>
                <c:pt idx="2016">
                  <c:v>0.41176470588235292</c:v>
                </c:pt>
                <c:pt idx="2017">
                  <c:v>0.55882352941176472</c:v>
                </c:pt>
                <c:pt idx="2018">
                  <c:v>0.44117647058823528</c:v>
                </c:pt>
                <c:pt idx="2019">
                  <c:v>0.55882352941176472</c:v>
                </c:pt>
                <c:pt idx="2020">
                  <c:v>0.41176470588235292</c:v>
                </c:pt>
                <c:pt idx="2021">
                  <c:v>0.55882352941176472</c:v>
                </c:pt>
                <c:pt idx="2022">
                  <c:v>0.67647058823529416</c:v>
                </c:pt>
                <c:pt idx="2023">
                  <c:v>0.67647058823529416</c:v>
                </c:pt>
                <c:pt idx="2024">
                  <c:v>0.55882352941176472</c:v>
                </c:pt>
                <c:pt idx="2025">
                  <c:v>0.55882352941176472</c:v>
                </c:pt>
                <c:pt idx="2026">
                  <c:v>0.67647058823529416</c:v>
                </c:pt>
                <c:pt idx="2027">
                  <c:v>0.67647058823529416</c:v>
                </c:pt>
                <c:pt idx="2028">
                  <c:v>0.67647058823529416</c:v>
                </c:pt>
                <c:pt idx="2029">
                  <c:v>0.67647058823529416</c:v>
                </c:pt>
                <c:pt idx="2030">
                  <c:v>0.67647058823529416</c:v>
                </c:pt>
                <c:pt idx="2031">
                  <c:v>0.67647058823529416</c:v>
                </c:pt>
                <c:pt idx="2032">
                  <c:v>0.67647058823529416</c:v>
                </c:pt>
                <c:pt idx="2033">
                  <c:v>0.55882352941176472</c:v>
                </c:pt>
                <c:pt idx="2034">
                  <c:v>0.55882352941176472</c:v>
                </c:pt>
                <c:pt idx="2035">
                  <c:v>0.61764705882352944</c:v>
                </c:pt>
                <c:pt idx="2036">
                  <c:v>0.61764705882352944</c:v>
                </c:pt>
                <c:pt idx="2037">
                  <c:v>0.61764705882352944</c:v>
                </c:pt>
                <c:pt idx="2038">
                  <c:v>0.52941176470588236</c:v>
                </c:pt>
                <c:pt idx="2039">
                  <c:v>0.52941176470588236</c:v>
                </c:pt>
                <c:pt idx="2040">
                  <c:v>0.61764705882352944</c:v>
                </c:pt>
                <c:pt idx="2041">
                  <c:v>0.38235294117647056</c:v>
                </c:pt>
                <c:pt idx="2042">
                  <c:v>0.3235294117647059</c:v>
                </c:pt>
                <c:pt idx="2043">
                  <c:v>0.38235294117647056</c:v>
                </c:pt>
                <c:pt idx="2044">
                  <c:v>0.26470588235294118</c:v>
                </c:pt>
                <c:pt idx="2045">
                  <c:v>0.26470588235294118</c:v>
                </c:pt>
                <c:pt idx="2046">
                  <c:v>0.38235294117647056</c:v>
                </c:pt>
                <c:pt idx="2047">
                  <c:v>0.38235294117647056</c:v>
                </c:pt>
                <c:pt idx="2048">
                  <c:v>0.3235294117647059</c:v>
                </c:pt>
                <c:pt idx="2049">
                  <c:v>0.26470588235294118</c:v>
                </c:pt>
                <c:pt idx="2050">
                  <c:v>0.38235294117647056</c:v>
                </c:pt>
                <c:pt idx="2051">
                  <c:v>0.3235294117647059</c:v>
                </c:pt>
                <c:pt idx="2052">
                  <c:v>0.3235294117647059</c:v>
                </c:pt>
                <c:pt idx="2053">
                  <c:v>0.3235294117647059</c:v>
                </c:pt>
                <c:pt idx="2054">
                  <c:v>0.3235294117647059</c:v>
                </c:pt>
                <c:pt idx="2055">
                  <c:v>0.44117647058823528</c:v>
                </c:pt>
                <c:pt idx="2056">
                  <c:v>0.38235294117647056</c:v>
                </c:pt>
                <c:pt idx="2057">
                  <c:v>0.35294117647058826</c:v>
                </c:pt>
                <c:pt idx="2058">
                  <c:v>0.41176470588235292</c:v>
                </c:pt>
                <c:pt idx="2059">
                  <c:v>0.44117647058823528</c:v>
                </c:pt>
                <c:pt idx="2060">
                  <c:v>0.41176470588235292</c:v>
                </c:pt>
                <c:pt idx="2061">
                  <c:v>0.41176470588235292</c:v>
                </c:pt>
                <c:pt idx="2062">
                  <c:v>0.44117647058823528</c:v>
                </c:pt>
                <c:pt idx="2063">
                  <c:v>0.44117647058823528</c:v>
                </c:pt>
                <c:pt idx="2064">
                  <c:v>0.38235294117647056</c:v>
                </c:pt>
                <c:pt idx="2065">
                  <c:v>0.35294117647058826</c:v>
                </c:pt>
                <c:pt idx="2066">
                  <c:v>0.44117647058823528</c:v>
                </c:pt>
                <c:pt idx="2067">
                  <c:v>0.35294117647058826</c:v>
                </c:pt>
                <c:pt idx="2068">
                  <c:v>0.41176470588235292</c:v>
                </c:pt>
                <c:pt idx="2069">
                  <c:v>0.38235294117647056</c:v>
                </c:pt>
                <c:pt idx="2070">
                  <c:v>0.41176470588235292</c:v>
                </c:pt>
                <c:pt idx="2071">
                  <c:v>0.35294117647058826</c:v>
                </c:pt>
                <c:pt idx="2072">
                  <c:v>0.41176470588235292</c:v>
                </c:pt>
                <c:pt idx="2073">
                  <c:v>0.35294117647058826</c:v>
                </c:pt>
                <c:pt idx="2074">
                  <c:v>0.35294117647058826</c:v>
                </c:pt>
                <c:pt idx="2075">
                  <c:v>0.35294117647058826</c:v>
                </c:pt>
                <c:pt idx="2076">
                  <c:v>0.35294117647058826</c:v>
                </c:pt>
                <c:pt idx="2077">
                  <c:v>0.41176470588235292</c:v>
                </c:pt>
                <c:pt idx="2078">
                  <c:v>0.41176470588235292</c:v>
                </c:pt>
                <c:pt idx="2079">
                  <c:v>0.38235294117647056</c:v>
                </c:pt>
                <c:pt idx="2080">
                  <c:v>0.41176470588235292</c:v>
                </c:pt>
                <c:pt idx="2081">
                  <c:v>0.44117647058823528</c:v>
                </c:pt>
                <c:pt idx="2082">
                  <c:v>0.44117647058823528</c:v>
                </c:pt>
                <c:pt idx="2083">
                  <c:v>0.41176470588235292</c:v>
                </c:pt>
                <c:pt idx="2084">
                  <c:v>0.41176470588235292</c:v>
                </c:pt>
                <c:pt idx="2085">
                  <c:v>0.38235294117647056</c:v>
                </c:pt>
                <c:pt idx="2086">
                  <c:v>0.41176470588235292</c:v>
                </c:pt>
                <c:pt idx="2087">
                  <c:v>0.35294117647058826</c:v>
                </c:pt>
                <c:pt idx="2088">
                  <c:v>0.44117647058823528</c:v>
                </c:pt>
                <c:pt idx="2089">
                  <c:v>0.3235294117647059</c:v>
                </c:pt>
                <c:pt idx="2090">
                  <c:v>0.35294117647058826</c:v>
                </c:pt>
                <c:pt idx="2091">
                  <c:v>0.35294117647058826</c:v>
                </c:pt>
                <c:pt idx="2092">
                  <c:v>0.35294117647058826</c:v>
                </c:pt>
                <c:pt idx="2093">
                  <c:v>0.3235294117647059</c:v>
                </c:pt>
                <c:pt idx="2094">
                  <c:v>0.35294117647058826</c:v>
                </c:pt>
                <c:pt idx="2095">
                  <c:v>0.35294117647058826</c:v>
                </c:pt>
                <c:pt idx="2096">
                  <c:v>0.47058823529411764</c:v>
                </c:pt>
                <c:pt idx="2097">
                  <c:v>0.47058823529411764</c:v>
                </c:pt>
                <c:pt idx="2098">
                  <c:v>0.47058823529411764</c:v>
                </c:pt>
                <c:pt idx="2099">
                  <c:v>0.47058823529411764</c:v>
                </c:pt>
                <c:pt idx="2100">
                  <c:v>0.47058823529411764</c:v>
                </c:pt>
                <c:pt idx="2101">
                  <c:v>0.47058823529411764</c:v>
                </c:pt>
                <c:pt idx="2102">
                  <c:v>0.47058823529411764</c:v>
                </c:pt>
                <c:pt idx="2103">
                  <c:v>0.47058823529411764</c:v>
                </c:pt>
                <c:pt idx="2104">
                  <c:v>0.47058823529411764</c:v>
                </c:pt>
                <c:pt idx="2105">
                  <c:v>0.47058823529411764</c:v>
                </c:pt>
                <c:pt idx="2106">
                  <c:v>0.47058823529411764</c:v>
                </c:pt>
                <c:pt idx="2107">
                  <c:v>0.47058823529411764</c:v>
                </c:pt>
                <c:pt idx="2108">
                  <c:v>0.35294117647058826</c:v>
                </c:pt>
                <c:pt idx="2109">
                  <c:v>0.35294117647058826</c:v>
                </c:pt>
                <c:pt idx="2110">
                  <c:v>0.35294117647058826</c:v>
                </c:pt>
                <c:pt idx="2111">
                  <c:v>0.35294117647058826</c:v>
                </c:pt>
                <c:pt idx="2112">
                  <c:v>0.35294117647058826</c:v>
                </c:pt>
                <c:pt idx="2113">
                  <c:v>0.35294117647058826</c:v>
                </c:pt>
                <c:pt idx="2114">
                  <c:v>0.35294117647058826</c:v>
                </c:pt>
                <c:pt idx="2115">
                  <c:v>0.35294117647058826</c:v>
                </c:pt>
                <c:pt idx="2116">
                  <c:v>0.35294117647058826</c:v>
                </c:pt>
                <c:pt idx="2117">
                  <c:v>0.44117647058823528</c:v>
                </c:pt>
                <c:pt idx="2118">
                  <c:v>0.44117647058823528</c:v>
                </c:pt>
                <c:pt idx="2119">
                  <c:v>0.44117647058823528</c:v>
                </c:pt>
                <c:pt idx="2120">
                  <c:v>0.44117647058823528</c:v>
                </c:pt>
                <c:pt idx="2121">
                  <c:v>0.44117647058823528</c:v>
                </c:pt>
                <c:pt idx="2122">
                  <c:v>0.3235294117647059</c:v>
                </c:pt>
                <c:pt idx="2123">
                  <c:v>0.3235294117647059</c:v>
                </c:pt>
                <c:pt idx="2124">
                  <c:v>0.3235294117647059</c:v>
                </c:pt>
                <c:pt idx="2125">
                  <c:v>0.29411764705882354</c:v>
                </c:pt>
                <c:pt idx="2126">
                  <c:v>0.52941176470588236</c:v>
                </c:pt>
                <c:pt idx="2127">
                  <c:v>0.52941176470588236</c:v>
                </c:pt>
                <c:pt idx="2128">
                  <c:v>0.52941176470588236</c:v>
                </c:pt>
                <c:pt idx="2129">
                  <c:v>0.52941176470588236</c:v>
                </c:pt>
                <c:pt idx="2130">
                  <c:v>0.52941176470588236</c:v>
                </c:pt>
                <c:pt idx="2131">
                  <c:v>0.52941176470588236</c:v>
                </c:pt>
                <c:pt idx="2132">
                  <c:v>0.61764705882352944</c:v>
                </c:pt>
                <c:pt idx="2133">
                  <c:v>0.61764705882352944</c:v>
                </c:pt>
                <c:pt idx="2134">
                  <c:v>0.61764705882352944</c:v>
                </c:pt>
                <c:pt idx="2135">
                  <c:v>0.61764705882352944</c:v>
                </c:pt>
                <c:pt idx="2136">
                  <c:v>0.61764705882352944</c:v>
                </c:pt>
                <c:pt idx="2137">
                  <c:v>0.61764705882352944</c:v>
                </c:pt>
                <c:pt idx="2138">
                  <c:v>0.61764705882352944</c:v>
                </c:pt>
                <c:pt idx="2139">
                  <c:v>0.61764705882352944</c:v>
                </c:pt>
                <c:pt idx="2140">
                  <c:v>0.61764705882352944</c:v>
                </c:pt>
                <c:pt idx="2141">
                  <c:v>0.61764705882352944</c:v>
                </c:pt>
                <c:pt idx="2142">
                  <c:v>0.61764705882352944</c:v>
                </c:pt>
                <c:pt idx="2143">
                  <c:v>0.61764705882352944</c:v>
                </c:pt>
                <c:pt idx="2144">
                  <c:v>0.61764705882352944</c:v>
                </c:pt>
                <c:pt idx="2145">
                  <c:v>0.61764705882352944</c:v>
                </c:pt>
                <c:pt idx="2146">
                  <c:v>0.35294117647058826</c:v>
                </c:pt>
                <c:pt idx="2147">
                  <c:v>0.5</c:v>
                </c:pt>
                <c:pt idx="2148">
                  <c:v>0.3235294117647059</c:v>
                </c:pt>
                <c:pt idx="2149">
                  <c:v>0.35294117647058826</c:v>
                </c:pt>
                <c:pt idx="2150">
                  <c:v>0.35294117647058826</c:v>
                </c:pt>
                <c:pt idx="2151">
                  <c:v>0.5</c:v>
                </c:pt>
                <c:pt idx="2152">
                  <c:v>0.35294117647058826</c:v>
                </c:pt>
                <c:pt idx="2153">
                  <c:v>0.3235294117647059</c:v>
                </c:pt>
                <c:pt idx="2154">
                  <c:v>0.35294117647058826</c:v>
                </c:pt>
                <c:pt idx="2155">
                  <c:v>0.41176470588235292</c:v>
                </c:pt>
                <c:pt idx="2156">
                  <c:v>0.52941176470588236</c:v>
                </c:pt>
                <c:pt idx="2157">
                  <c:v>0.47058823529411764</c:v>
                </c:pt>
                <c:pt idx="2158">
                  <c:v>0.47058823529411764</c:v>
                </c:pt>
                <c:pt idx="2159">
                  <c:v>0.41176470588235292</c:v>
                </c:pt>
                <c:pt idx="2160">
                  <c:v>0.52941176470588236</c:v>
                </c:pt>
                <c:pt idx="2161">
                  <c:v>0.47058823529411764</c:v>
                </c:pt>
                <c:pt idx="2162">
                  <c:v>0.41176470588235292</c:v>
                </c:pt>
                <c:pt idx="2163">
                  <c:v>0.52941176470588236</c:v>
                </c:pt>
                <c:pt idx="2164">
                  <c:v>0.58823529411764708</c:v>
                </c:pt>
                <c:pt idx="2165">
                  <c:v>0.55882352941176472</c:v>
                </c:pt>
                <c:pt idx="2166">
                  <c:v>0.58823529411764708</c:v>
                </c:pt>
                <c:pt idx="2167">
                  <c:v>0.38235294117647056</c:v>
                </c:pt>
                <c:pt idx="2168">
                  <c:v>0.58823529411764708</c:v>
                </c:pt>
                <c:pt idx="2169">
                  <c:v>0.55882352941176472</c:v>
                </c:pt>
                <c:pt idx="2170">
                  <c:v>0.55882352941176472</c:v>
                </c:pt>
                <c:pt idx="2171">
                  <c:v>0.55882352941176472</c:v>
                </c:pt>
                <c:pt idx="2172">
                  <c:v>0.55882352941176472</c:v>
                </c:pt>
                <c:pt idx="2173">
                  <c:v>0.55882352941176472</c:v>
                </c:pt>
                <c:pt idx="2174">
                  <c:v>0.58823529411764708</c:v>
                </c:pt>
                <c:pt idx="2175">
                  <c:v>0.55882352941176472</c:v>
                </c:pt>
                <c:pt idx="2176">
                  <c:v>0.58823529411764708</c:v>
                </c:pt>
                <c:pt idx="2177">
                  <c:v>0.55882352941176472</c:v>
                </c:pt>
                <c:pt idx="2178">
                  <c:v>0.55882352941176472</c:v>
                </c:pt>
                <c:pt idx="2179">
                  <c:v>0.38235294117647056</c:v>
                </c:pt>
                <c:pt idx="2180">
                  <c:v>0.55882352941176472</c:v>
                </c:pt>
                <c:pt idx="2181">
                  <c:v>0.55882352941176472</c:v>
                </c:pt>
                <c:pt idx="2182">
                  <c:v>0.55882352941176472</c:v>
                </c:pt>
                <c:pt idx="2183">
                  <c:v>0.55882352941176472</c:v>
                </c:pt>
                <c:pt idx="2184">
                  <c:v>0.55882352941176472</c:v>
                </c:pt>
                <c:pt idx="2185">
                  <c:v>0.58823529411764708</c:v>
                </c:pt>
                <c:pt idx="2186">
                  <c:v>0.55882352941176472</c:v>
                </c:pt>
                <c:pt idx="2187">
                  <c:v>0.58823529411764708</c:v>
                </c:pt>
                <c:pt idx="2188">
                  <c:v>0.58823529411764708</c:v>
                </c:pt>
                <c:pt idx="2189">
                  <c:v>0.55882352941176472</c:v>
                </c:pt>
                <c:pt idx="2190">
                  <c:v>0.55882352941176472</c:v>
                </c:pt>
                <c:pt idx="2191">
                  <c:v>0.55882352941176472</c:v>
                </c:pt>
                <c:pt idx="2192">
                  <c:v>0.55882352941176472</c:v>
                </c:pt>
                <c:pt idx="2193">
                  <c:v>0.55882352941176472</c:v>
                </c:pt>
                <c:pt idx="2194">
                  <c:v>0.55882352941176472</c:v>
                </c:pt>
                <c:pt idx="2195">
                  <c:v>0.55882352941176472</c:v>
                </c:pt>
                <c:pt idx="2196">
                  <c:v>0.44117647058823528</c:v>
                </c:pt>
                <c:pt idx="2197">
                  <c:v>0.5</c:v>
                </c:pt>
                <c:pt idx="2198">
                  <c:v>0.61764705882352944</c:v>
                </c:pt>
                <c:pt idx="2199">
                  <c:v>0.5</c:v>
                </c:pt>
                <c:pt idx="2200">
                  <c:v>0.44117647058823528</c:v>
                </c:pt>
                <c:pt idx="2201">
                  <c:v>0.52941176470588236</c:v>
                </c:pt>
                <c:pt idx="2202">
                  <c:v>0.52941176470588236</c:v>
                </c:pt>
                <c:pt idx="2203">
                  <c:v>0.47058823529411764</c:v>
                </c:pt>
                <c:pt idx="2204">
                  <c:v>0.47058823529411764</c:v>
                </c:pt>
                <c:pt idx="2205">
                  <c:v>0.52941176470588236</c:v>
                </c:pt>
                <c:pt idx="2206">
                  <c:v>0.61764705882352944</c:v>
                </c:pt>
                <c:pt idx="2207">
                  <c:v>0.52941176470588236</c:v>
                </c:pt>
                <c:pt idx="2208">
                  <c:v>0.61764705882352944</c:v>
                </c:pt>
                <c:pt idx="2209">
                  <c:v>0.52941176470588236</c:v>
                </c:pt>
                <c:pt idx="2210">
                  <c:v>0.52941176470588236</c:v>
                </c:pt>
                <c:pt idx="2211">
                  <c:v>0.52941176470588236</c:v>
                </c:pt>
                <c:pt idx="2212">
                  <c:v>0.47058823529411764</c:v>
                </c:pt>
                <c:pt idx="2213">
                  <c:v>0.61764705882352944</c:v>
                </c:pt>
                <c:pt idx="2214">
                  <c:v>0.41176470588235292</c:v>
                </c:pt>
                <c:pt idx="2215">
                  <c:v>0.44117647058823528</c:v>
                </c:pt>
                <c:pt idx="2216">
                  <c:v>0.44117647058823528</c:v>
                </c:pt>
                <c:pt idx="2217">
                  <c:v>0.3235294117647059</c:v>
                </c:pt>
                <c:pt idx="2218">
                  <c:v>0.3235294117647059</c:v>
                </c:pt>
                <c:pt idx="2219">
                  <c:v>0.3235294117647059</c:v>
                </c:pt>
                <c:pt idx="2220">
                  <c:v>0.3235294117647059</c:v>
                </c:pt>
                <c:pt idx="2221">
                  <c:v>0.52941176470588236</c:v>
                </c:pt>
                <c:pt idx="2222">
                  <c:v>0.3235294117647059</c:v>
                </c:pt>
                <c:pt idx="2223">
                  <c:v>0.3235294117647059</c:v>
                </c:pt>
                <c:pt idx="2224">
                  <c:v>0.3235294117647059</c:v>
                </c:pt>
                <c:pt idx="2225">
                  <c:v>0.52941176470588236</c:v>
                </c:pt>
                <c:pt idx="2226">
                  <c:v>0.3235294117647059</c:v>
                </c:pt>
                <c:pt idx="2227">
                  <c:v>0.3235294117647059</c:v>
                </c:pt>
                <c:pt idx="2228">
                  <c:v>0.52941176470588236</c:v>
                </c:pt>
                <c:pt idx="2229">
                  <c:v>0.3235294117647059</c:v>
                </c:pt>
                <c:pt idx="2230">
                  <c:v>0.3235294117647059</c:v>
                </c:pt>
                <c:pt idx="2231">
                  <c:v>0.3235294117647059</c:v>
                </c:pt>
                <c:pt idx="2232">
                  <c:v>0.52941176470588236</c:v>
                </c:pt>
                <c:pt idx="2233">
                  <c:v>0.3235294117647059</c:v>
                </c:pt>
                <c:pt idx="2234">
                  <c:v>0.3235294117647059</c:v>
                </c:pt>
                <c:pt idx="2235">
                  <c:v>0.3235294117647059</c:v>
                </c:pt>
                <c:pt idx="2236">
                  <c:v>0.3235294117647059</c:v>
                </c:pt>
                <c:pt idx="2237">
                  <c:v>0.3235294117647059</c:v>
                </c:pt>
                <c:pt idx="2238">
                  <c:v>0.3235294117647059</c:v>
                </c:pt>
                <c:pt idx="2239">
                  <c:v>0.3235294117647059</c:v>
                </c:pt>
                <c:pt idx="2240">
                  <c:v>0.52941176470588236</c:v>
                </c:pt>
                <c:pt idx="2241">
                  <c:v>0.3235294117647059</c:v>
                </c:pt>
                <c:pt idx="2242">
                  <c:v>0.3235294117647059</c:v>
                </c:pt>
                <c:pt idx="2243">
                  <c:v>0.52941176470588236</c:v>
                </c:pt>
                <c:pt idx="2244">
                  <c:v>0.3235294117647059</c:v>
                </c:pt>
                <c:pt idx="2245">
                  <c:v>0.3235294117647059</c:v>
                </c:pt>
                <c:pt idx="2246">
                  <c:v>0.3235294117647059</c:v>
                </c:pt>
                <c:pt idx="2247">
                  <c:v>0.38235294117647056</c:v>
                </c:pt>
                <c:pt idx="2248">
                  <c:v>0.38235294117647056</c:v>
                </c:pt>
                <c:pt idx="2249">
                  <c:v>0.38235294117647056</c:v>
                </c:pt>
                <c:pt idx="2250">
                  <c:v>0.55882352941176472</c:v>
                </c:pt>
                <c:pt idx="2251">
                  <c:v>0.38235294117647056</c:v>
                </c:pt>
                <c:pt idx="2252">
                  <c:v>0.44117647058823528</c:v>
                </c:pt>
                <c:pt idx="2253">
                  <c:v>0.44117647058823528</c:v>
                </c:pt>
                <c:pt idx="2254">
                  <c:v>0.55882352941176472</c:v>
                </c:pt>
                <c:pt idx="2255">
                  <c:v>0.55882352941176472</c:v>
                </c:pt>
                <c:pt idx="2256">
                  <c:v>0.55882352941176472</c:v>
                </c:pt>
                <c:pt idx="2257">
                  <c:v>0.38235294117647056</c:v>
                </c:pt>
                <c:pt idx="2258">
                  <c:v>0.38235294117647056</c:v>
                </c:pt>
                <c:pt idx="2259">
                  <c:v>0.38235294117647056</c:v>
                </c:pt>
                <c:pt idx="2260">
                  <c:v>0.55882352941176472</c:v>
                </c:pt>
                <c:pt idx="2261">
                  <c:v>0.38235294117647056</c:v>
                </c:pt>
                <c:pt idx="2262">
                  <c:v>0.55882352941176472</c:v>
                </c:pt>
                <c:pt idx="2263">
                  <c:v>0.52941176470588236</c:v>
                </c:pt>
                <c:pt idx="2264">
                  <c:v>0.38235294117647056</c:v>
                </c:pt>
                <c:pt idx="2265">
                  <c:v>0.38235294117647056</c:v>
                </c:pt>
                <c:pt idx="2266">
                  <c:v>0.44117647058823528</c:v>
                </c:pt>
                <c:pt idx="2267">
                  <c:v>0.52941176470588236</c:v>
                </c:pt>
                <c:pt idx="2268">
                  <c:v>0.38235294117647056</c:v>
                </c:pt>
                <c:pt idx="2269">
                  <c:v>0.38235294117647056</c:v>
                </c:pt>
                <c:pt idx="2270">
                  <c:v>0.44117647058823528</c:v>
                </c:pt>
                <c:pt idx="2271">
                  <c:v>0.38235294117647056</c:v>
                </c:pt>
                <c:pt idx="2272">
                  <c:v>0.14705882352941177</c:v>
                </c:pt>
                <c:pt idx="2273">
                  <c:v>0.14705882352941177</c:v>
                </c:pt>
                <c:pt idx="2274">
                  <c:v>0.14705882352941177</c:v>
                </c:pt>
                <c:pt idx="2275">
                  <c:v>0.14705882352941177</c:v>
                </c:pt>
                <c:pt idx="2276">
                  <c:v>0.14705882352941177</c:v>
                </c:pt>
                <c:pt idx="2277">
                  <c:v>0.14705882352941177</c:v>
                </c:pt>
                <c:pt idx="2278">
                  <c:v>0.17647058823529413</c:v>
                </c:pt>
                <c:pt idx="2279">
                  <c:v>0.17647058823529413</c:v>
                </c:pt>
                <c:pt idx="2280">
                  <c:v>0.17647058823529413</c:v>
                </c:pt>
                <c:pt idx="2281">
                  <c:v>0.41176470588235292</c:v>
                </c:pt>
                <c:pt idx="2282">
                  <c:v>0.5</c:v>
                </c:pt>
                <c:pt idx="2283">
                  <c:v>0.41176470588235292</c:v>
                </c:pt>
                <c:pt idx="2284">
                  <c:v>0.38235294117647056</c:v>
                </c:pt>
                <c:pt idx="2285">
                  <c:v>0.38235294117647056</c:v>
                </c:pt>
                <c:pt idx="2286">
                  <c:v>0.35294117647058826</c:v>
                </c:pt>
                <c:pt idx="2287">
                  <c:v>0.41176470588235292</c:v>
                </c:pt>
                <c:pt idx="2288">
                  <c:v>0.41176470588235292</c:v>
                </c:pt>
                <c:pt idx="2289">
                  <c:v>0.41176470588235292</c:v>
                </c:pt>
                <c:pt idx="2290">
                  <c:v>0.41176470588235292</c:v>
                </c:pt>
                <c:pt idx="2291">
                  <c:v>0.41176470588235292</c:v>
                </c:pt>
                <c:pt idx="2292">
                  <c:v>0.41176470588235292</c:v>
                </c:pt>
                <c:pt idx="2293">
                  <c:v>0.52941176470588236</c:v>
                </c:pt>
                <c:pt idx="2294">
                  <c:v>0.58823529411764708</c:v>
                </c:pt>
                <c:pt idx="2295">
                  <c:v>0.52941176470588236</c:v>
                </c:pt>
                <c:pt idx="2296">
                  <c:v>0.61764705882352944</c:v>
                </c:pt>
                <c:pt idx="2297">
                  <c:v>0.73529411764705888</c:v>
                </c:pt>
                <c:pt idx="2298">
                  <c:v>0.58823529411764708</c:v>
                </c:pt>
                <c:pt idx="2299">
                  <c:v>0.44117647058823528</c:v>
                </c:pt>
                <c:pt idx="2300">
                  <c:v>0.67647058823529416</c:v>
                </c:pt>
                <c:pt idx="2301">
                  <c:v>0.44117647058823528</c:v>
                </c:pt>
                <c:pt idx="2302">
                  <c:v>0.61764705882352944</c:v>
                </c:pt>
                <c:pt idx="2303">
                  <c:v>0.44117647058823528</c:v>
                </c:pt>
                <c:pt idx="2304">
                  <c:v>0.67647058823529416</c:v>
                </c:pt>
                <c:pt idx="2305">
                  <c:v>0.61764705882352944</c:v>
                </c:pt>
                <c:pt idx="2306">
                  <c:v>0.79411764705882348</c:v>
                </c:pt>
                <c:pt idx="2307">
                  <c:v>0.79411764705882348</c:v>
                </c:pt>
                <c:pt idx="2308">
                  <c:v>0.55882352941176472</c:v>
                </c:pt>
                <c:pt idx="2309">
                  <c:v>0.55882352941176472</c:v>
                </c:pt>
                <c:pt idx="2310">
                  <c:v>0.70588235294117652</c:v>
                </c:pt>
                <c:pt idx="2311">
                  <c:v>0.55882352941176472</c:v>
                </c:pt>
                <c:pt idx="2312">
                  <c:v>0.79411764705882348</c:v>
                </c:pt>
                <c:pt idx="2313">
                  <c:v>0.55882352941176472</c:v>
                </c:pt>
                <c:pt idx="2314">
                  <c:v>0.79411764705882348</c:v>
                </c:pt>
                <c:pt idx="2315">
                  <c:v>0.55882352941176472</c:v>
                </c:pt>
                <c:pt idx="2316">
                  <c:v>0.76470588235294112</c:v>
                </c:pt>
                <c:pt idx="2317">
                  <c:v>0.79411764705882348</c:v>
                </c:pt>
                <c:pt idx="2318">
                  <c:v>0.76470588235294112</c:v>
                </c:pt>
                <c:pt idx="2319">
                  <c:v>0.76470588235294112</c:v>
                </c:pt>
                <c:pt idx="2320">
                  <c:v>0.70588235294117652</c:v>
                </c:pt>
                <c:pt idx="2321">
                  <c:v>0.70588235294117652</c:v>
                </c:pt>
                <c:pt idx="2322">
                  <c:v>0.55882352941176472</c:v>
                </c:pt>
                <c:pt idx="2323">
                  <c:v>0.76470588235294112</c:v>
                </c:pt>
                <c:pt idx="2324">
                  <c:v>0.76470588235294112</c:v>
                </c:pt>
                <c:pt idx="2325">
                  <c:v>0.55882352941176472</c:v>
                </c:pt>
                <c:pt idx="2326">
                  <c:v>0.79411764705882348</c:v>
                </c:pt>
                <c:pt idx="2327">
                  <c:v>0.82352941176470584</c:v>
                </c:pt>
                <c:pt idx="2328">
                  <c:v>0.8529411764705882</c:v>
                </c:pt>
                <c:pt idx="2329">
                  <c:v>0.76470588235294112</c:v>
                </c:pt>
                <c:pt idx="2330">
                  <c:v>0.8529411764705882</c:v>
                </c:pt>
                <c:pt idx="2331">
                  <c:v>0.79411764705882348</c:v>
                </c:pt>
                <c:pt idx="2332">
                  <c:v>0.79411764705882348</c:v>
                </c:pt>
                <c:pt idx="2333">
                  <c:v>0.70588235294117652</c:v>
                </c:pt>
                <c:pt idx="2334">
                  <c:v>0.82352941176470584</c:v>
                </c:pt>
                <c:pt idx="2335">
                  <c:v>0.79411764705882348</c:v>
                </c:pt>
                <c:pt idx="2336">
                  <c:v>0.79411764705882348</c:v>
                </c:pt>
                <c:pt idx="2337">
                  <c:v>0.79411764705882348</c:v>
                </c:pt>
                <c:pt idx="2338">
                  <c:v>0.8529411764705882</c:v>
                </c:pt>
                <c:pt idx="2339">
                  <c:v>0.17647058823529413</c:v>
                </c:pt>
                <c:pt idx="2340">
                  <c:v>0.17647058823529413</c:v>
                </c:pt>
                <c:pt idx="2341">
                  <c:v>0.23529411764705882</c:v>
                </c:pt>
                <c:pt idx="2342">
                  <c:v>0.17647058823529413</c:v>
                </c:pt>
                <c:pt idx="2343">
                  <c:v>0.20588235294117646</c:v>
                </c:pt>
                <c:pt idx="2344">
                  <c:v>0.17647058823529413</c:v>
                </c:pt>
                <c:pt idx="2345">
                  <c:v>0.23529411764705882</c:v>
                </c:pt>
                <c:pt idx="2346">
                  <c:v>0.23529411764705882</c:v>
                </c:pt>
                <c:pt idx="2347">
                  <c:v>0.14705882352941177</c:v>
                </c:pt>
                <c:pt idx="2348">
                  <c:v>0.23529411764705882</c:v>
                </c:pt>
                <c:pt idx="2349">
                  <c:v>0.17647058823529413</c:v>
                </c:pt>
                <c:pt idx="2350">
                  <c:v>0.23529411764705882</c:v>
                </c:pt>
                <c:pt idx="2351">
                  <c:v>0.20588235294117646</c:v>
                </c:pt>
                <c:pt idx="2352">
                  <c:v>0.23529411764705882</c:v>
                </c:pt>
                <c:pt idx="2353">
                  <c:v>0.14705882352941177</c:v>
                </c:pt>
                <c:pt idx="2354">
                  <c:v>0.17647058823529413</c:v>
                </c:pt>
                <c:pt idx="2355">
                  <c:v>0.17647058823529413</c:v>
                </c:pt>
                <c:pt idx="2356">
                  <c:v>0.23529411764705882</c:v>
                </c:pt>
                <c:pt idx="2357">
                  <c:v>0.23529411764705882</c:v>
                </c:pt>
                <c:pt idx="2358">
                  <c:v>0.23529411764705882</c:v>
                </c:pt>
                <c:pt idx="2359">
                  <c:v>0.17647058823529413</c:v>
                </c:pt>
                <c:pt idx="2360">
                  <c:v>0.23529411764705882</c:v>
                </c:pt>
                <c:pt idx="2361">
                  <c:v>0.23529411764705882</c:v>
                </c:pt>
                <c:pt idx="2362">
                  <c:v>0.17647058823529413</c:v>
                </c:pt>
                <c:pt idx="2363">
                  <c:v>0.17647058823529413</c:v>
                </c:pt>
                <c:pt idx="2364">
                  <c:v>0.17647058823529413</c:v>
                </c:pt>
                <c:pt idx="2365">
                  <c:v>0.17647058823529413</c:v>
                </c:pt>
                <c:pt idx="2366">
                  <c:v>0.23529411764705882</c:v>
                </c:pt>
                <c:pt idx="2367">
                  <c:v>0.20588235294117646</c:v>
                </c:pt>
                <c:pt idx="2368">
                  <c:v>0.14705882352941177</c:v>
                </c:pt>
                <c:pt idx="2369">
                  <c:v>0.20588235294117646</c:v>
                </c:pt>
                <c:pt idx="2370">
                  <c:v>0.14705882352941177</c:v>
                </c:pt>
                <c:pt idx="2371">
                  <c:v>0.26470588235294118</c:v>
                </c:pt>
                <c:pt idx="2372">
                  <c:v>0.20588235294117646</c:v>
                </c:pt>
                <c:pt idx="2373">
                  <c:v>0.26470588235294118</c:v>
                </c:pt>
                <c:pt idx="2374">
                  <c:v>0.17647058823529413</c:v>
                </c:pt>
                <c:pt idx="2375">
                  <c:v>0.26470588235294118</c:v>
                </c:pt>
                <c:pt idx="2376">
                  <c:v>0.20588235294117646</c:v>
                </c:pt>
                <c:pt idx="2377">
                  <c:v>0.26470588235294118</c:v>
                </c:pt>
                <c:pt idx="2378">
                  <c:v>0.26470588235294118</c:v>
                </c:pt>
                <c:pt idx="2379">
                  <c:v>0.14705882352941177</c:v>
                </c:pt>
                <c:pt idx="2380">
                  <c:v>0.26470588235294118</c:v>
                </c:pt>
                <c:pt idx="2381">
                  <c:v>0.20588235294117646</c:v>
                </c:pt>
                <c:pt idx="2382">
                  <c:v>0.20588235294117646</c:v>
                </c:pt>
                <c:pt idx="2383">
                  <c:v>0.17647058823529413</c:v>
                </c:pt>
                <c:pt idx="2384">
                  <c:v>0.20588235294117646</c:v>
                </c:pt>
                <c:pt idx="2385">
                  <c:v>0.26470588235294118</c:v>
                </c:pt>
                <c:pt idx="2386">
                  <c:v>0.26470588235294118</c:v>
                </c:pt>
                <c:pt idx="2387">
                  <c:v>0.26470588235294118</c:v>
                </c:pt>
                <c:pt idx="2388">
                  <c:v>0.20588235294117646</c:v>
                </c:pt>
                <c:pt idx="2389">
                  <c:v>0.26470588235294118</c:v>
                </c:pt>
                <c:pt idx="2390">
                  <c:v>0.20588235294117646</c:v>
                </c:pt>
                <c:pt idx="2391">
                  <c:v>0.20588235294117646</c:v>
                </c:pt>
                <c:pt idx="2392">
                  <c:v>0.26470588235294118</c:v>
                </c:pt>
                <c:pt idx="2393">
                  <c:v>0.14705882352941177</c:v>
                </c:pt>
                <c:pt idx="2394">
                  <c:v>0.14705882352941177</c:v>
                </c:pt>
                <c:pt idx="2395">
                  <c:v>0.14705882352941177</c:v>
                </c:pt>
                <c:pt idx="2396">
                  <c:v>0.14705882352941177</c:v>
                </c:pt>
                <c:pt idx="2397">
                  <c:v>0.14705882352941177</c:v>
                </c:pt>
                <c:pt idx="2398">
                  <c:v>0.14705882352941177</c:v>
                </c:pt>
                <c:pt idx="2399">
                  <c:v>0.17647058823529413</c:v>
                </c:pt>
                <c:pt idx="2400">
                  <c:v>0.17647058823529413</c:v>
                </c:pt>
                <c:pt idx="2401">
                  <c:v>0.17647058823529413</c:v>
                </c:pt>
                <c:pt idx="2402">
                  <c:v>0.17647058823529413</c:v>
                </c:pt>
                <c:pt idx="2403">
                  <c:v>0.35294117647058826</c:v>
                </c:pt>
                <c:pt idx="2404">
                  <c:v>0.35294117647058826</c:v>
                </c:pt>
                <c:pt idx="2405">
                  <c:v>0.35294117647058826</c:v>
                </c:pt>
                <c:pt idx="2406">
                  <c:v>0.76470588235294112</c:v>
                </c:pt>
                <c:pt idx="2407">
                  <c:v>0.58823529411764708</c:v>
                </c:pt>
                <c:pt idx="2408">
                  <c:v>0.55882352941176472</c:v>
                </c:pt>
                <c:pt idx="2409">
                  <c:v>0.76470588235294112</c:v>
                </c:pt>
                <c:pt idx="2410">
                  <c:v>0.55882352941176472</c:v>
                </c:pt>
                <c:pt idx="2411">
                  <c:v>0.61764705882352944</c:v>
                </c:pt>
                <c:pt idx="2412">
                  <c:v>0.76470588235294112</c:v>
                </c:pt>
                <c:pt idx="2413">
                  <c:v>0.58823529411764708</c:v>
                </c:pt>
                <c:pt idx="2414">
                  <c:v>0.52941176470588236</c:v>
                </c:pt>
                <c:pt idx="2415">
                  <c:v>0.44117647058823528</c:v>
                </c:pt>
                <c:pt idx="2416">
                  <c:v>0.44117647058823528</c:v>
                </c:pt>
                <c:pt idx="2417">
                  <c:v>0.44117647058823528</c:v>
                </c:pt>
                <c:pt idx="2418">
                  <c:v>0.44117647058823528</c:v>
                </c:pt>
                <c:pt idx="2419">
                  <c:v>0.41176470588235292</c:v>
                </c:pt>
                <c:pt idx="2420">
                  <c:v>0.44117647058823528</c:v>
                </c:pt>
                <c:pt idx="2421">
                  <c:v>0.44117647058823528</c:v>
                </c:pt>
                <c:pt idx="2422">
                  <c:v>0.44117647058823528</c:v>
                </c:pt>
                <c:pt idx="2423">
                  <c:v>0.41176470588235292</c:v>
                </c:pt>
                <c:pt idx="2424">
                  <c:v>0.55882352941176472</c:v>
                </c:pt>
                <c:pt idx="2425">
                  <c:v>0.55882352941176472</c:v>
                </c:pt>
                <c:pt idx="2426">
                  <c:v>0.38235294117647056</c:v>
                </c:pt>
                <c:pt idx="2427">
                  <c:v>0.17647058823529413</c:v>
                </c:pt>
                <c:pt idx="2428">
                  <c:v>0.38235294117647056</c:v>
                </c:pt>
                <c:pt idx="2429">
                  <c:v>0.29411764705882354</c:v>
                </c:pt>
                <c:pt idx="2430">
                  <c:v>0.29411764705882354</c:v>
                </c:pt>
                <c:pt idx="2431">
                  <c:v>0.38235294117647056</c:v>
                </c:pt>
                <c:pt idx="2432">
                  <c:v>0.29411764705882354</c:v>
                </c:pt>
                <c:pt idx="2433">
                  <c:v>0.20588235294117646</c:v>
                </c:pt>
                <c:pt idx="2434">
                  <c:v>0.26470588235294118</c:v>
                </c:pt>
                <c:pt idx="2435">
                  <c:v>0.17647058823529413</c:v>
                </c:pt>
                <c:pt idx="2436">
                  <c:v>0.38235294117647056</c:v>
                </c:pt>
                <c:pt idx="2437">
                  <c:v>0.38235294117647056</c:v>
                </c:pt>
                <c:pt idx="2438">
                  <c:v>0.26470588235294118</c:v>
                </c:pt>
                <c:pt idx="2439">
                  <c:v>0.29411764705882354</c:v>
                </c:pt>
                <c:pt idx="2440">
                  <c:v>0.38235294117647056</c:v>
                </c:pt>
                <c:pt idx="2441">
                  <c:v>0.41176470588235292</c:v>
                </c:pt>
                <c:pt idx="2442">
                  <c:v>0.52941176470588236</c:v>
                </c:pt>
                <c:pt idx="2443">
                  <c:v>0.47058823529411764</c:v>
                </c:pt>
                <c:pt idx="2444">
                  <c:v>0.35294117647058826</c:v>
                </c:pt>
                <c:pt idx="2445">
                  <c:v>0.52941176470588236</c:v>
                </c:pt>
                <c:pt idx="2446">
                  <c:v>0.41176470588235292</c:v>
                </c:pt>
                <c:pt idx="2447">
                  <c:v>0.38235294117647056</c:v>
                </c:pt>
                <c:pt idx="2448">
                  <c:v>0.41176470588235292</c:v>
                </c:pt>
                <c:pt idx="2449">
                  <c:v>0.41176470588235292</c:v>
                </c:pt>
                <c:pt idx="2450">
                  <c:v>0.38235294117647056</c:v>
                </c:pt>
                <c:pt idx="2451">
                  <c:v>0.61764705882352944</c:v>
                </c:pt>
                <c:pt idx="2452">
                  <c:v>0.61764705882352944</c:v>
                </c:pt>
                <c:pt idx="2453">
                  <c:v>0.52941176470588236</c:v>
                </c:pt>
                <c:pt idx="2454">
                  <c:v>0.61764705882352944</c:v>
                </c:pt>
                <c:pt idx="2455">
                  <c:v>0.58823529411764708</c:v>
                </c:pt>
                <c:pt idx="2456">
                  <c:v>0.61764705882352944</c:v>
                </c:pt>
                <c:pt idx="2457">
                  <c:v>0.58823529411764708</c:v>
                </c:pt>
                <c:pt idx="2458">
                  <c:v>0.67647058823529416</c:v>
                </c:pt>
                <c:pt idx="2459">
                  <c:v>0.67647058823529416</c:v>
                </c:pt>
                <c:pt idx="2460">
                  <c:v>0.52941176470588236</c:v>
                </c:pt>
                <c:pt idx="2461">
                  <c:v>0.67647058823529416</c:v>
                </c:pt>
                <c:pt idx="2462">
                  <c:v>0.52941176470588236</c:v>
                </c:pt>
                <c:pt idx="2463">
                  <c:v>0.73529411764705888</c:v>
                </c:pt>
                <c:pt idx="2464">
                  <c:v>0.73529411764705888</c:v>
                </c:pt>
                <c:pt idx="2465">
                  <c:v>0.67647058823529416</c:v>
                </c:pt>
                <c:pt idx="2466">
                  <c:v>0.73529411764705888</c:v>
                </c:pt>
                <c:pt idx="2467">
                  <c:v>0.52941176470588236</c:v>
                </c:pt>
                <c:pt idx="2468">
                  <c:v>0.73529411764705888</c:v>
                </c:pt>
                <c:pt idx="2469">
                  <c:v>0.73529411764705888</c:v>
                </c:pt>
                <c:pt idx="2470">
                  <c:v>0.73529411764705888</c:v>
                </c:pt>
                <c:pt idx="2471">
                  <c:v>0.73529411764705888</c:v>
                </c:pt>
                <c:pt idx="2472">
                  <c:v>0.73529411764705888</c:v>
                </c:pt>
                <c:pt idx="2473">
                  <c:v>0.23529411764705882</c:v>
                </c:pt>
                <c:pt idx="2474">
                  <c:v>0.3235294117647059</c:v>
                </c:pt>
                <c:pt idx="2475">
                  <c:v>0.35294117647058826</c:v>
                </c:pt>
                <c:pt idx="2476">
                  <c:v>0.35294117647058826</c:v>
                </c:pt>
                <c:pt idx="2477">
                  <c:v>0.26470588235294118</c:v>
                </c:pt>
                <c:pt idx="2478">
                  <c:v>0.3235294117647059</c:v>
                </c:pt>
                <c:pt idx="2479">
                  <c:v>0.3235294117647059</c:v>
                </c:pt>
                <c:pt idx="2480">
                  <c:v>0.38235294117647056</c:v>
                </c:pt>
                <c:pt idx="2481">
                  <c:v>0.38235294117647056</c:v>
                </c:pt>
                <c:pt idx="2482">
                  <c:v>0.3235294117647059</c:v>
                </c:pt>
                <c:pt idx="2483">
                  <c:v>0.38235294117647056</c:v>
                </c:pt>
                <c:pt idx="2484">
                  <c:v>0.38235294117647056</c:v>
                </c:pt>
                <c:pt idx="2485">
                  <c:v>0.3235294117647059</c:v>
                </c:pt>
                <c:pt idx="2486">
                  <c:v>0.38235294117647056</c:v>
                </c:pt>
                <c:pt idx="2487">
                  <c:v>0.23529411764705882</c:v>
                </c:pt>
                <c:pt idx="2488">
                  <c:v>0.26470588235294118</c:v>
                </c:pt>
                <c:pt idx="2489">
                  <c:v>0.38235294117647056</c:v>
                </c:pt>
                <c:pt idx="2490">
                  <c:v>0.44117647058823528</c:v>
                </c:pt>
                <c:pt idx="2491">
                  <c:v>0.41176470588235292</c:v>
                </c:pt>
                <c:pt idx="2492">
                  <c:v>0.41176470588235292</c:v>
                </c:pt>
                <c:pt idx="2493">
                  <c:v>0.44117647058823528</c:v>
                </c:pt>
                <c:pt idx="2494">
                  <c:v>0.44117647058823528</c:v>
                </c:pt>
                <c:pt idx="2495">
                  <c:v>0.38235294117647056</c:v>
                </c:pt>
                <c:pt idx="2496">
                  <c:v>0.35294117647058826</c:v>
                </c:pt>
                <c:pt idx="2497">
                  <c:v>0.35294117647058826</c:v>
                </c:pt>
                <c:pt idx="2498">
                  <c:v>0.41176470588235292</c:v>
                </c:pt>
                <c:pt idx="2499">
                  <c:v>0.35294117647058826</c:v>
                </c:pt>
                <c:pt idx="2500">
                  <c:v>0.41176470588235292</c:v>
                </c:pt>
                <c:pt idx="2501">
                  <c:v>0.35294117647058826</c:v>
                </c:pt>
                <c:pt idx="2502">
                  <c:v>0.35294117647058826</c:v>
                </c:pt>
                <c:pt idx="2503">
                  <c:v>0.44117647058823528</c:v>
                </c:pt>
                <c:pt idx="2504">
                  <c:v>0.41176470588235292</c:v>
                </c:pt>
                <c:pt idx="2505">
                  <c:v>0.44117647058823528</c:v>
                </c:pt>
                <c:pt idx="2506">
                  <c:v>0.35294117647058826</c:v>
                </c:pt>
                <c:pt idx="2507">
                  <c:v>0.38235294117647056</c:v>
                </c:pt>
                <c:pt idx="2508">
                  <c:v>0.35294117647058826</c:v>
                </c:pt>
                <c:pt idx="2509">
                  <c:v>0.35294117647058826</c:v>
                </c:pt>
                <c:pt idx="2510">
                  <c:v>0.35294117647058826</c:v>
                </c:pt>
                <c:pt idx="2511">
                  <c:v>0.35294117647058826</c:v>
                </c:pt>
                <c:pt idx="2512">
                  <c:v>0.44117647058823528</c:v>
                </c:pt>
                <c:pt idx="2513">
                  <c:v>0.35294117647058826</c:v>
                </c:pt>
                <c:pt idx="2514">
                  <c:v>0.38235294117647056</c:v>
                </c:pt>
                <c:pt idx="2515">
                  <c:v>0.41176470588235292</c:v>
                </c:pt>
                <c:pt idx="2516">
                  <c:v>0.38235294117647056</c:v>
                </c:pt>
                <c:pt idx="2517">
                  <c:v>0.41176470588235292</c:v>
                </c:pt>
                <c:pt idx="2518">
                  <c:v>0.41176470588235292</c:v>
                </c:pt>
                <c:pt idx="2519">
                  <c:v>0.44117647058823528</c:v>
                </c:pt>
                <c:pt idx="2520">
                  <c:v>0.38235294117647056</c:v>
                </c:pt>
                <c:pt idx="2521">
                  <c:v>0.44117647058823528</c:v>
                </c:pt>
                <c:pt idx="2522">
                  <c:v>0.35294117647058826</c:v>
                </c:pt>
                <c:pt idx="2523">
                  <c:v>0.44117647058823528</c:v>
                </c:pt>
                <c:pt idx="2524">
                  <c:v>0.41176470588235292</c:v>
                </c:pt>
                <c:pt idx="2525">
                  <c:v>0.44117647058823528</c:v>
                </c:pt>
                <c:pt idx="2526">
                  <c:v>0.41176470588235292</c:v>
                </c:pt>
                <c:pt idx="2527">
                  <c:v>0.61764705882352944</c:v>
                </c:pt>
                <c:pt idx="2528">
                  <c:v>0.58823529411764708</c:v>
                </c:pt>
                <c:pt idx="2529">
                  <c:v>0.70588235294117652</c:v>
                </c:pt>
                <c:pt idx="2530">
                  <c:v>0.55882352941176472</c:v>
                </c:pt>
                <c:pt idx="2531">
                  <c:v>0.70588235294117652</c:v>
                </c:pt>
                <c:pt idx="2532">
                  <c:v>0.70588235294117652</c:v>
                </c:pt>
                <c:pt idx="2533">
                  <c:v>0.52941176470588236</c:v>
                </c:pt>
                <c:pt idx="2534">
                  <c:v>0.67647058823529416</c:v>
                </c:pt>
                <c:pt idx="2535">
                  <c:v>0.52941176470588236</c:v>
                </c:pt>
                <c:pt idx="2536">
                  <c:v>0.67647058823529416</c:v>
                </c:pt>
                <c:pt idx="2537">
                  <c:v>0.41176470588235292</c:v>
                </c:pt>
                <c:pt idx="2538">
                  <c:v>0.58823529411764708</c:v>
                </c:pt>
                <c:pt idx="2539">
                  <c:v>0.61764705882352944</c:v>
                </c:pt>
                <c:pt idx="2540">
                  <c:v>0.41176470588235292</c:v>
                </c:pt>
                <c:pt idx="2541">
                  <c:v>0.35294117647058826</c:v>
                </c:pt>
                <c:pt idx="2542">
                  <c:v>0.70588235294117652</c:v>
                </c:pt>
                <c:pt idx="2543">
                  <c:v>0.70588235294117652</c:v>
                </c:pt>
                <c:pt idx="2544">
                  <c:v>0.35294117647058826</c:v>
                </c:pt>
                <c:pt idx="2545">
                  <c:v>0.55882352941176472</c:v>
                </c:pt>
                <c:pt idx="2546">
                  <c:v>0.70588235294117652</c:v>
                </c:pt>
                <c:pt idx="2547">
                  <c:v>0.41176470588235292</c:v>
                </c:pt>
                <c:pt idx="2548">
                  <c:v>0.41176470588235292</c:v>
                </c:pt>
                <c:pt idx="2549">
                  <c:v>0.44117647058823528</c:v>
                </c:pt>
                <c:pt idx="2550">
                  <c:v>0.38235294117647056</c:v>
                </c:pt>
                <c:pt idx="2551">
                  <c:v>0.29411764705882354</c:v>
                </c:pt>
                <c:pt idx="2552">
                  <c:v>0.67647058823529416</c:v>
                </c:pt>
                <c:pt idx="2553">
                  <c:v>0.67647058823529416</c:v>
                </c:pt>
                <c:pt idx="2554">
                  <c:v>0.52941176470588236</c:v>
                </c:pt>
                <c:pt idx="2555">
                  <c:v>0.52941176470588236</c:v>
                </c:pt>
                <c:pt idx="2556">
                  <c:v>0.35294117647058826</c:v>
                </c:pt>
                <c:pt idx="2557">
                  <c:v>0.41176470588235292</c:v>
                </c:pt>
                <c:pt idx="2558">
                  <c:v>0.35294117647058826</c:v>
                </c:pt>
                <c:pt idx="2559">
                  <c:v>0.44117647058823528</c:v>
                </c:pt>
                <c:pt idx="2560">
                  <c:v>0.38235294117647056</c:v>
                </c:pt>
                <c:pt idx="2561">
                  <c:v>0.38235294117647056</c:v>
                </c:pt>
                <c:pt idx="2562">
                  <c:v>0.44117647058823528</c:v>
                </c:pt>
                <c:pt idx="2563">
                  <c:v>0.38235294117647056</c:v>
                </c:pt>
                <c:pt idx="2564">
                  <c:v>0.38235294117647056</c:v>
                </c:pt>
                <c:pt idx="2565">
                  <c:v>0.35294117647058826</c:v>
                </c:pt>
                <c:pt idx="2566">
                  <c:v>0.35294117647058826</c:v>
                </c:pt>
                <c:pt idx="2567">
                  <c:v>0.38235294117647056</c:v>
                </c:pt>
                <c:pt idx="2568">
                  <c:v>0.38235294117647056</c:v>
                </c:pt>
                <c:pt idx="2569">
                  <c:v>0.35294117647058826</c:v>
                </c:pt>
                <c:pt idx="2570">
                  <c:v>0.35294117647058826</c:v>
                </c:pt>
                <c:pt idx="2571">
                  <c:v>0.35294117647058826</c:v>
                </c:pt>
                <c:pt idx="2572">
                  <c:v>8.8235294117647065E-2</c:v>
                </c:pt>
                <c:pt idx="2573">
                  <c:v>8.8235294117647065E-2</c:v>
                </c:pt>
                <c:pt idx="2574">
                  <c:v>8.8235294117647065E-2</c:v>
                </c:pt>
                <c:pt idx="2575">
                  <c:v>8.8235294117647065E-2</c:v>
                </c:pt>
                <c:pt idx="2576">
                  <c:v>8.8235294117647065E-2</c:v>
                </c:pt>
                <c:pt idx="2577">
                  <c:v>8.8235294117647065E-2</c:v>
                </c:pt>
                <c:pt idx="2578">
                  <c:v>0.3235294117647059</c:v>
                </c:pt>
                <c:pt idx="2579">
                  <c:v>0.3235294117647059</c:v>
                </c:pt>
                <c:pt idx="2580">
                  <c:v>0.3235294117647059</c:v>
                </c:pt>
                <c:pt idx="2581">
                  <c:v>0.3235294117647059</c:v>
                </c:pt>
                <c:pt idx="2582">
                  <c:v>0.3235294117647059</c:v>
                </c:pt>
                <c:pt idx="2583">
                  <c:v>0.41176470588235292</c:v>
                </c:pt>
                <c:pt idx="2584">
                  <c:v>0.35294117647058826</c:v>
                </c:pt>
                <c:pt idx="2585">
                  <c:v>0.35294117647058826</c:v>
                </c:pt>
                <c:pt idx="2586">
                  <c:v>0.41176470588235292</c:v>
                </c:pt>
                <c:pt idx="2587">
                  <c:v>8.8235294117647065E-2</c:v>
                </c:pt>
                <c:pt idx="2588">
                  <c:v>0.67647058823529416</c:v>
                </c:pt>
                <c:pt idx="2589">
                  <c:v>0.70588235294117652</c:v>
                </c:pt>
                <c:pt idx="2590">
                  <c:v>0.88235294117647056</c:v>
                </c:pt>
                <c:pt idx="2591">
                  <c:v>0.76470588235294112</c:v>
                </c:pt>
                <c:pt idx="2592">
                  <c:v>0.82352941176470584</c:v>
                </c:pt>
                <c:pt idx="2593">
                  <c:v>0.73529411764705888</c:v>
                </c:pt>
                <c:pt idx="2594">
                  <c:v>0.70588235294117652</c:v>
                </c:pt>
                <c:pt idx="2595">
                  <c:v>0.73529411764705888</c:v>
                </c:pt>
                <c:pt idx="2596">
                  <c:v>0.73529411764705888</c:v>
                </c:pt>
                <c:pt idx="2597">
                  <c:v>0.76470588235294112</c:v>
                </c:pt>
                <c:pt idx="2598">
                  <c:v>0.73529411764705888</c:v>
                </c:pt>
                <c:pt idx="2599">
                  <c:v>0.73529411764705888</c:v>
                </c:pt>
                <c:pt idx="2600">
                  <c:v>0.82352941176470584</c:v>
                </c:pt>
                <c:pt idx="2601">
                  <c:v>0.76470588235294112</c:v>
                </c:pt>
                <c:pt idx="2602">
                  <c:v>0.88235294117647056</c:v>
                </c:pt>
                <c:pt idx="2603">
                  <c:v>0.76470588235294112</c:v>
                </c:pt>
                <c:pt idx="2604">
                  <c:v>0.73529411764705888</c:v>
                </c:pt>
                <c:pt idx="2605">
                  <c:v>0.73529411764705888</c:v>
                </c:pt>
                <c:pt idx="2606">
                  <c:v>0.73529411764705888</c:v>
                </c:pt>
                <c:pt idx="2607">
                  <c:v>0.73529411764705888</c:v>
                </c:pt>
                <c:pt idx="2608">
                  <c:v>0.76470588235294112</c:v>
                </c:pt>
                <c:pt idx="2609">
                  <c:v>0.82352941176470584</c:v>
                </c:pt>
                <c:pt idx="2610">
                  <c:v>0.73529411764705888</c:v>
                </c:pt>
                <c:pt idx="2611">
                  <c:v>0.82352941176470584</c:v>
                </c:pt>
                <c:pt idx="2612">
                  <c:v>0.70588235294117652</c:v>
                </c:pt>
                <c:pt idx="2613">
                  <c:v>0.76470588235294112</c:v>
                </c:pt>
                <c:pt idx="2614">
                  <c:v>0.73529411764705888</c:v>
                </c:pt>
                <c:pt idx="2615">
                  <c:v>0.67647058823529416</c:v>
                </c:pt>
                <c:pt idx="2616">
                  <c:v>0.82352941176470584</c:v>
                </c:pt>
                <c:pt idx="2617">
                  <c:v>0.70588235294117652</c:v>
                </c:pt>
                <c:pt idx="2618">
                  <c:v>0.67647058823529416</c:v>
                </c:pt>
                <c:pt idx="2619">
                  <c:v>0.82352941176470584</c:v>
                </c:pt>
                <c:pt idx="2620">
                  <c:v>0.67647058823529416</c:v>
                </c:pt>
                <c:pt idx="2621">
                  <c:v>0.70588235294117652</c:v>
                </c:pt>
                <c:pt idx="2622">
                  <c:v>0.70588235294117652</c:v>
                </c:pt>
                <c:pt idx="2623">
                  <c:v>0.67647058823529416</c:v>
                </c:pt>
                <c:pt idx="2624">
                  <c:v>0.41176470588235292</c:v>
                </c:pt>
                <c:pt idx="2625">
                  <c:v>0.3235294117647059</c:v>
                </c:pt>
                <c:pt idx="2626">
                  <c:v>0.3235294117647059</c:v>
                </c:pt>
                <c:pt idx="2627">
                  <c:v>0.29411764705882354</c:v>
                </c:pt>
                <c:pt idx="2628">
                  <c:v>0.47058823529411764</c:v>
                </c:pt>
                <c:pt idx="2629">
                  <c:v>0.5</c:v>
                </c:pt>
                <c:pt idx="2630">
                  <c:v>0.5</c:v>
                </c:pt>
                <c:pt idx="2631">
                  <c:v>0.5</c:v>
                </c:pt>
                <c:pt idx="2632">
                  <c:v>0.5</c:v>
                </c:pt>
                <c:pt idx="2633">
                  <c:v>0.5</c:v>
                </c:pt>
                <c:pt idx="2634">
                  <c:v>0.5</c:v>
                </c:pt>
                <c:pt idx="2635">
                  <c:v>0.5</c:v>
                </c:pt>
                <c:pt idx="2636">
                  <c:v>0.5</c:v>
                </c:pt>
                <c:pt idx="2637">
                  <c:v>0.5</c:v>
                </c:pt>
                <c:pt idx="2638">
                  <c:v>0.5</c:v>
                </c:pt>
                <c:pt idx="2639">
                  <c:v>0.5</c:v>
                </c:pt>
                <c:pt idx="2640">
                  <c:v>0.5</c:v>
                </c:pt>
                <c:pt idx="2641">
                  <c:v>0.5</c:v>
                </c:pt>
                <c:pt idx="2642">
                  <c:v>0.5</c:v>
                </c:pt>
                <c:pt idx="2643">
                  <c:v>0.5</c:v>
                </c:pt>
                <c:pt idx="2644">
                  <c:v>0.5</c:v>
                </c:pt>
                <c:pt idx="2645">
                  <c:v>0.5</c:v>
                </c:pt>
                <c:pt idx="2646">
                  <c:v>0.5</c:v>
                </c:pt>
                <c:pt idx="2647">
                  <c:v>0.5</c:v>
                </c:pt>
                <c:pt idx="2648">
                  <c:v>0.5</c:v>
                </c:pt>
                <c:pt idx="2649">
                  <c:v>0.5</c:v>
                </c:pt>
                <c:pt idx="2650">
                  <c:v>0.5</c:v>
                </c:pt>
                <c:pt idx="2651">
                  <c:v>0.5</c:v>
                </c:pt>
                <c:pt idx="2652">
                  <c:v>0.5</c:v>
                </c:pt>
                <c:pt idx="2653">
                  <c:v>0.5</c:v>
                </c:pt>
                <c:pt idx="2654">
                  <c:v>0.5</c:v>
                </c:pt>
                <c:pt idx="2655">
                  <c:v>0.5</c:v>
                </c:pt>
                <c:pt idx="2656">
                  <c:v>0.5</c:v>
                </c:pt>
                <c:pt idx="2657">
                  <c:v>0.5</c:v>
                </c:pt>
                <c:pt idx="2658">
                  <c:v>0.38235294117647056</c:v>
                </c:pt>
                <c:pt idx="2659">
                  <c:v>0.38235294117647056</c:v>
                </c:pt>
                <c:pt idx="2660">
                  <c:v>0.38235294117647056</c:v>
                </c:pt>
                <c:pt idx="2661">
                  <c:v>0.38235294117647056</c:v>
                </c:pt>
                <c:pt idx="2662">
                  <c:v>0.38235294117647056</c:v>
                </c:pt>
                <c:pt idx="2663">
                  <c:v>0.38235294117647056</c:v>
                </c:pt>
                <c:pt idx="2664">
                  <c:v>0.38235294117647056</c:v>
                </c:pt>
                <c:pt idx="2665">
                  <c:v>0.38235294117647056</c:v>
                </c:pt>
                <c:pt idx="2666">
                  <c:v>0.38235294117647056</c:v>
                </c:pt>
                <c:pt idx="2667">
                  <c:v>0.38235294117647056</c:v>
                </c:pt>
                <c:pt idx="2668">
                  <c:v>0.38235294117647056</c:v>
                </c:pt>
                <c:pt idx="2669">
                  <c:v>0.38235294117647056</c:v>
                </c:pt>
                <c:pt idx="2670">
                  <c:v>0.38235294117647056</c:v>
                </c:pt>
                <c:pt idx="2671">
                  <c:v>0.38235294117647056</c:v>
                </c:pt>
                <c:pt idx="2672">
                  <c:v>0.38235294117647056</c:v>
                </c:pt>
                <c:pt idx="2673">
                  <c:v>0.38235294117647056</c:v>
                </c:pt>
                <c:pt idx="2674">
                  <c:v>0.38235294117647056</c:v>
                </c:pt>
                <c:pt idx="2675">
                  <c:v>0.38235294117647056</c:v>
                </c:pt>
                <c:pt idx="2676">
                  <c:v>0.29411764705882354</c:v>
                </c:pt>
                <c:pt idx="2677">
                  <c:v>0.29411764705882354</c:v>
                </c:pt>
                <c:pt idx="2678">
                  <c:v>8.8235294117647065E-2</c:v>
                </c:pt>
                <c:pt idx="2679">
                  <c:v>0.11764705882352941</c:v>
                </c:pt>
                <c:pt idx="2680">
                  <c:v>0.11764705882352941</c:v>
                </c:pt>
                <c:pt idx="2681">
                  <c:v>8.8235294117647065E-2</c:v>
                </c:pt>
                <c:pt idx="2682">
                  <c:v>0.17647058823529413</c:v>
                </c:pt>
                <c:pt idx="2683">
                  <c:v>0.14705882352941177</c:v>
                </c:pt>
                <c:pt idx="2684">
                  <c:v>0.23529411764705882</c:v>
                </c:pt>
                <c:pt idx="2685">
                  <c:v>0.52941176470588236</c:v>
                </c:pt>
                <c:pt idx="2686">
                  <c:v>0.55882352941176472</c:v>
                </c:pt>
                <c:pt idx="2687">
                  <c:v>0.52941176470588236</c:v>
                </c:pt>
                <c:pt idx="2688">
                  <c:v>0.55882352941176472</c:v>
                </c:pt>
                <c:pt idx="2689">
                  <c:v>0.52941176470588236</c:v>
                </c:pt>
                <c:pt idx="2690">
                  <c:v>0.52941176470588236</c:v>
                </c:pt>
                <c:pt idx="2691">
                  <c:v>0.52941176470588236</c:v>
                </c:pt>
                <c:pt idx="2692">
                  <c:v>0.55882352941176472</c:v>
                </c:pt>
                <c:pt idx="2693">
                  <c:v>0.55882352941176472</c:v>
                </c:pt>
                <c:pt idx="2694">
                  <c:v>0.55882352941176472</c:v>
                </c:pt>
                <c:pt idx="2695">
                  <c:v>0.61764705882352944</c:v>
                </c:pt>
                <c:pt idx="2696">
                  <c:v>0.6470588235294118</c:v>
                </c:pt>
                <c:pt idx="2697">
                  <c:v>0.61764705882352944</c:v>
                </c:pt>
                <c:pt idx="2698">
                  <c:v>0.6470588235294118</c:v>
                </c:pt>
                <c:pt idx="2699">
                  <c:v>0.61764705882352944</c:v>
                </c:pt>
                <c:pt idx="2700">
                  <c:v>0.61764705882352944</c:v>
                </c:pt>
                <c:pt idx="2701">
                  <c:v>0.61764705882352944</c:v>
                </c:pt>
                <c:pt idx="2702">
                  <c:v>0.6470588235294118</c:v>
                </c:pt>
                <c:pt idx="2703">
                  <c:v>0.6470588235294118</c:v>
                </c:pt>
                <c:pt idx="2704">
                  <c:v>0.6470588235294118</c:v>
                </c:pt>
                <c:pt idx="2705">
                  <c:v>0.55882352941176472</c:v>
                </c:pt>
                <c:pt idx="2706">
                  <c:v>0.55882352941176472</c:v>
                </c:pt>
                <c:pt idx="2707">
                  <c:v>0.61764705882352944</c:v>
                </c:pt>
                <c:pt idx="2708">
                  <c:v>0.55882352941176472</c:v>
                </c:pt>
                <c:pt idx="2709">
                  <c:v>0.61764705882352944</c:v>
                </c:pt>
                <c:pt idx="2710">
                  <c:v>0.61764705882352944</c:v>
                </c:pt>
                <c:pt idx="2711">
                  <c:v>0.55882352941176472</c:v>
                </c:pt>
                <c:pt idx="2712">
                  <c:v>0.61764705882352944</c:v>
                </c:pt>
                <c:pt idx="2713">
                  <c:v>0.61764705882352944</c:v>
                </c:pt>
                <c:pt idx="2714">
                  <c:v>0.55882352941176472</c:v>
                </c:pt>
                <c:pt idx="2715">
                  <c:v>0.61764705882352944</c:v>
                </c:pt>
                <c:pt idx="2716">
                  <c:v>0.55882352941176472</c:v>
                </c:pt>
                <c:pt idx="2717">
                  <c:v>0.29411764705882354</c:v>
                </c:pt>
                <c:pt idx="2718">
                  <c:v>0.29411764705882354</c:v>
                </c:pt>
                <c:pt idx="2719">
                  <c:v>0.29411764705882354</c:v>
                </c:pt>
                <c:pt idx="2720">
                  <c:v>0.3235294117647059</c:v>
                </c:pt>
                <c:pt idx="2721">
                  <c:v>0.3235294117647059</c:v>
                </c:pt>
                <c:pt idx="2722">
                  <c:v>0.29411764705882354</c:v>
                </c:pt>
                <c:pt idx="2723">
                  <c:v>0.3235294117647059</c:v>
                </c:pt>
                <c:pt idx="2724">
                  <c:v>0.29411764705882354</c:v>
                </c:pt>
                <c:pt idx="2725">
                  <c:v>0.3235294117647059</c:v>
                </c:pt>
                <c:pt idx="2726">
                  <c:v>0.3235294117647059</c:v>
                </c:pt>
                <c:pt idx="2727">
                  <c:v>0.3235294117647059</c:v>
                </c:pt>
                <c:pt idx="2728">
                  <c:v>0.3235294117647059</c:v>
                </c:pt>
                <c:pt idx="2729">
                  <c:v>0.3235294117647059</c:v>
                </c:pt>
                <c:pt idx="2730">
                  <c:v>0.3235294117647059</c:v>
                </c:pt>
                <c:pt idx="2731">
                  <c:v>0.3235294117647059</c:v>
                </c:pt>
                <c:pt idx="2732">
                  <c:v>0.52941176470588236</c:v>
                </c:pt>
                <c:pt idx="2733">
                  <c:v>0.47058823529411764</c:v>
                </c:pt>
                <c:pt idx="2734">
                  <c:v>0.52941176470588236</c:v>
                </c:pt>
                <c:pt idx="2735">
                  <c:v>0.55882352941176472</c:v>
                </c:pt>
                <c:pt idx="2736">
                  <c:v>0.52941176470588236</c:v>
                </c:pt>
                <c:pt idx="2737">
                  <c:v>0.55882352941176472</c:v>
                </c:pt>
                <c:pt idx="2738">
                  <c:v>0.47058823529411764</c:v>
                </c:pt>
                <c:pt idx="2739">
                  <c:v>0.55882352941176472</c:v>
                </c:pt>
                <c:pt idx="2740">
                  <c:v>0.52941176470588236</c:v>
                </c:pt>
                <c:pt idx="2741">
                  <c:v>0.55882352941176472</c:v>
                </c:pt>
                <c:pt idx="2742">
                  <c:v>0.55882352941176472</c:v>
                </c:pt>
                <c:pt idx="2743">
                  <c:v>0.55882352941176472</c:v>
                </c:pt>
                <c:pt idx="2744">
                  <c:v>0.52941176470588236</c:v>
                </c:pt>
                <c:pt idx="2745">
                  <c:v>0.47058823529411764</c:v>
                </c:pt>
                <c:pt idx="2746">
                  <c:v>0.47058823529411764</c:v>
                </c:pt>
                <c:pt idx="2747">
                  <c:v>0.52941176470588236</c:v>
                </c:pt>
                <c:pt idx="2748">
                  <c:v>0.55882352941176472</c:v>
                </c:pt>
                <c:pt idx="2749">
                  <c:v>0.47058823529411764</c:v>
                </c:pt>
                <c:pt idx="2750">
                  <c:v>0.52941176470588236</c:v>
                </c:pt>
                <c:pt idx="2751">
                  <c:v>0.52941176470588236</c:v>
                </c:pt>
                <c:pt idx="2752">
                  <c:v>0.55882352941176472</c:v>
                </c:pt>
                <c:pt idx="2753">
                  <c:v>0.47058823529411764</c:v>
                </c:pt>
                <c:pt idx="2754">
                  <c:v>0.55882352941176472</c:v>
                </c:pt>
                <c:pt idx="2755">
                  <c:v>0.52941176470588236</c:v>
                </c:pt>
                <c:pt idx="2756">
                  <c:v>0.6470588235294118</c:v>
                </c:pt>
                <c:pt idx="2757">
                  <c:v>0.55882352941176472</c:v>
                </c:pt>
                <c:pt idx="2758">
                  <c:v>0.6470588235294118</c:v>
                </c:pt>
                <c:pt idx="2759">
                  <c:v>0.6470588235294118</c:v>
                </c:pt>
                <c:pt idx="2760">
                  <c:v>0.55882352941176472</c:v>
                </c:pt>
                <c:pt idx="2761">
                  <c:v>0.6470588235294118</c:v>
                </c:pt>
                <c:pt idx="2762">
                  <c:v>0.52941176470588236</c:v>
                </c:pt>
                <c:pt idx="2763">
                  <c:v>0.61764705882352944</c:v>
                </c:pt>
                <c:pt idx="2764">
                  <c:v>0.61764705882352944</c:v>
                </c:pt>
                <c:pt idx="2765">
                  <c:v>0.52941176470588236</c:v>
                </c:pt>
                <c:pt idx="2766">
                  <c:v>0.88235294117647056</c:v>
                </c:pt>
                <c:pt idx="2767">
                  <c:v>0.70588235294117652</c:v>
                </c:pt>
                <c:pt idx="2768">
                  <c:v>0.76470588235294112</c:v>
                </c:pt>
                <c:pt idx="2769">
                  <c:v>0.76470588235294112</c:v>
                </c:pt>
                <c:pt idx="2770">
                  <c:v>0.76470588235294112</c:v>
                </c:pt>
                <c:pt idx="2771">
                  <c:v>0.79411764705882348</c:v>
                </c:pt>
                <c:pt idx="2772">
                  <c:v>0.70588235294117652</c:v>
                </c:pt>
                <c:pt idx="2773">
                  <c:v>0.76470588235294112</c:v>
                </c:pt>
                <c:pt idx="2774">
                  <c:v>0.67647058823529416</c:v>
                </c:pt>
                <c:pt idx="2775">
                  <c:v>0.70588235294117652</c:v>
                </c:pt>
                <c:pt idx="2776">
                  <c:v>0.76470588235294112</c:v>
                </c:pt>
                <c:pt idx="2777">
                  <c:v>0.88235294117647056</c:v>
                </c:pt>
                <c:pt idx="2778">
                  <c:v>0.70588235294117652</c:v>
                </c:pt>
                <c:pt idx="2779">
                  <c:v>0.76470588235294112</c:v>
                </c:pt>
                <c:pt idx="2780">
                  <c:v>0.76470588235294112</c:v>
                </c:pt>
                <c:pt idx="2781">
                  <c:v>0.67647058823529416</c:v>
                </c:pt>
                <c:pt idx="2782">
                  <c:v>0.76470588235294112</c:v>
                </c:pt>
                <c:pt idx="2783">
                  <c:v>0.79411764705882348</c:v>
                </c:pt>
                <c:pt idx="2784">
                  <c:v>1</c:v>
                </c:pt>
                <c:pt idx="2785">
                  <c:v>0.88235294117647056</c:v>
                </c:pt>
                <c:pt idx="2786">
                  <c:v>0.8529411764705882</c:v>
                </c:pt>
                <c:pt idx="2787">
                  <c:v>0.8529411764705882</c:v>
                </c:pt>
                <c:pt idx="2788">
                  <c:v>0.88235294117647056</c:v>
                </c:pt>
                <c:pt idx="2789">
                  <c:v>0.8529411764705882</c:v>
                </c:pt>
                <c:pt idx="2790">
                  <c:v>0.88235294117647056</c:v>
                </c:pt>
                <c:pt idx="2791">
                  <c:v>0.76470588235294112</c:v>
                </c:pt>
                <c:pt idx="2792">
                  <c:v>0.73529411764705888</c:v>
                </c:pt>
                <c:pt idx="2793">
                  <c:v>0.82352941176470584</c:v>
                </c:pt>
                <c:pt idx="2794">
                  <c:v>0.79411764705882348</c:v>
                </c:pt>
                <c:pt idx="2795">
                  <c:v>0.79411764705882348</c:v>
                </c:pt>
                <c:pt idx="2796">
                  <c:v>0.79411764705882348</c:v>
                </c:pt>
                <c:pt idx="2797">
                  <c:v>0.79411764705882348</c:v>
                </c:pt>
                <c:pt idx="2798">
                  <c:v>0.82352941176470584</c:v>
                </c:pt>
                <c:pt idx="2799">
                  <c:v>0.73529411764705888</c:v>
                </c:pt>
                <c:pt idx="2800">
                  <c:v>0.55882352941176472</c:v>
                </c:pt>
                <c:pt idx="2801">
                  <c:v>0.41176470588235292</c:v>
                </c:pt>
                <c:pt idx="2802">
                  <c:v>0.44117647058823528</c:v>
                </c:pt>
                <c:pt idx="2803">
                  <c:v>0.44117647058823528</c:v>
                </c:pt>
                <c:pt idx="2804">
                  <c:v>0.44117647058823528</c:v>
                </c:pt>
                <c:pt idx="2805">
                  <c:v>0.55882352941176472</c:v>
                </c:pt>
                <c:pt idx="2806">
                  <c:v>0.41176470588235292</c:v>
                </c:pt>
                <c:pt idx="2807">
                  <c:v>0.44117647058823528</c:v>
                </c:pt>
                <c:pt idx="2808">
                  <c:v>0.41176470588235292</c:v>
                </c:pt>
                <c:pt idx="2809">
                  <c:v>0.41176470588235292</c:v>
                </c:pt>
                <c:pt idx="2810">
                  <c:v>0.44117647058823528</c:v>
                </c:pt>
                <c:pt idx="2811">
                  <c:v>0.41176470588235292</c:v>
                </c:pt>
                <c:pt idx="2812">
                  <c:v>0.52941176470588236</c:v>
                </c:pt>
                <c:pt idx="2813">
                  <c:v>0.44117647058823528</c:v>
                </c:pt>
                <c:pt idx="2814">
                  <c:v>0.52941176470588236</c:v>
                </c:pt>
                <c:pt idx="2815">
                  <c:v>0.41176470588235292</c:v>
                </c:pt>
                <c:pt idx="2816">
                  <c:v>0.44117647058823528</c:v>
                </c:pt>
                <c:pt idx="2817">
                  <c:v>0.44117647058823528</c:v>
                </c:pt>
                <c:pt idx="2818">
                  <c:v>0.44117647058823528</c:v>
                </c:pt>
                <c:pt idx="2819">
                  <c:v>0.44117647058823528</c:v>
                </c:pt>
                <c:pt idx="2820">
                  <c:v>0.44117647058823528</c:v>
                </c:pt>
                <c:pt idx="2821">
                  <c:v>0.44117647058823528</c:v>
                </c:pt>
                <c:pt idx="2822">
                  <c:v>0.44117647058823528</c:v>
                </c:pt>
                <c:pt idx="2823">
                  <c:v>0.44117647058823528</c:v>
                </c:pt>
                <c:pt idx="2824">
                  <c:v>0.44117647058823528</c:v>
                </c:pt>
                <c:pt idx="2825">
                  <c:v>0.44117647058823528</c:v>
                </c:pt>
                <c:pt idx="2826">
                  <c:v>0.44117647058823528</c:v>
                </c:pt>
                <c:pt idx="2827">
                  <c:v>0.44117647058823528</c:v>
                </c:pt>
                <c:pt idx="2828">
                  <c:v>0.44117647058823528</c:v>
                </c:pt>
                <c:pt idx="2829">
                  <c:v>0.44117647058823528</c:v>
                </c:pt>
                <c:pt idx="2830">
                  <c:v>0.44117647058823528</c:v>
                </c:pt>
                <c:pt idx="2831">
                  <c:v>0.44117647058823528</c:v>
                </c:pt>
                <c:pt idx="2832">
                  <c:v>0.44117647058823528</c:v>
                </c:pt>
                <c:pt idx="2833">
                  <c:v>0.44117647058823528</c:v>
                </c:pt>
                <c:pt idx="2834">
                  <c:v>0.44117647058823528</c:v>
                </c:pt>
                <c:pt idx="2835">
                  <c:v>0.44117647058823528</c:v>
                </c:pt>
                <c:pt idx="2836">
                  <c:v>0.44117647058823528</c:v>
                </c:pt>
                <c:pt idx="2837">
                  <c:v>0.41176470588235292</c:v>
                </c:pt>
                <c:pt idx="2838">
                  <c:v>0.41176470588235292</c:v>
                </c:pt>
                <c:pt idx="2839">
                  <c:v>0.41176470588235292</c:v>
                </c:pt>
                <c:pt idx="2840">
                  <c:v>0.41176470588235292</c:v>
                </c:pt>
                <c:pt idx="2841">
                  <c:v>0.44117647058823528</c:v>
                </c:pt>
                <c:pt idx="2842">
                  <c:v>0.41176470588235292</c:v>
                </c:pt>
                <c:pt idx="2843">
                  <c:v>0.41176470588235292</c:v>
                </c:pt>
                <c:pt idx="2844">
                  <c:v>0.41176470588235292</c:v>
                </c:pt>
                <c:pt idx="2845">
                  <c:v>0.41176470588235292</c:v>
                </c:pt>
                <c:pt idx="2846">
                  <c:v>0.41176470588235292</c:v>
                </c:pt>
                <c:pt idx="2847">
                  <c:v>0.41176470588235292</c:v>
                </c:pt>
                <c:pt idx="2848">
                  <c:v>0.41176470588235292</c:v>
                </c:pt>
                <c:pt idx="2849">
                  <c:v>0.41176470588235292</c:v>
                </c:pt>
                <c:pt idx="2850">
                  <c:v>0.41176470588235292</c:v>
                </c:pt>
                <c:pt idx="2851">
                  <c:v>0.41176470588235292</c:v>
                </c:pt>
                <c:pt idx="2852">
                  <c:v>0.41176470588235292</c:v>
                </c:pt>
                <c:pt idx="2853">
                  <c:v>0.41176470588235292</c:v>
                </c:pt>
                <c:pt idx="2854">
                  <c:v>0.41176470588235292</c:v>
                </c:pt>
                <c:pt idx="2855">
                  <c:v>0.41176470588235292</c:v>
                </c:pt>
                <c:pt idx="2856">
                  <c:v>0.41176470588235292</c:v>
                </c:pt>
                <c:pt idx="2857">
                  <c:v>0.41176470588235292</c:v>
                </c:pt>
                <c:pt idx="2858">
                  <c:v>0.41176470588235292</c:v>
                </c:pt>
                <c:pt idx="2859">
                  <c:v>0.52941176470588236</c:v>
                </c:pt>
                <c:pt idx="2860">
                  <c:v>0.47058823529411764</c:v>
                </c:pt>
                <c:pt idx="2861">
                  <c:v>0.47058823529411764</c:v>
                </c:pt>
                <c:pt idx="2862">
                  <c:v>0.41176470588235292</c:v>
                </c:pt>
                <c:pt idx="2863">
                  <c:v>0.5</c:v>
                </c:pt>
                <c:pt idx="2864">
                  <c:v>0.35294117647058826</c:v>
                </c:pt>
                <c:pt idx="2865">
                  <c:v>0.47058823529411764</c:v>
                </c:pt>
                <c:pt idx="2866">
                  <c:v>0.41176470588235292</c:v>
                </c:pt>
                <c:pt idx="2867">
                  <c:v>0.52941176470588236</c:v>
                </c:pt>
                <c:pt idx="2868">
                  <c:v>0.52941176470588236</c:v>
                </c:pt>
                <c:pt idx="2869">
                  <c:v>0.47058823529411764</c:v>
                </c:pt>
                <c:pt idx="2870">
                  <c:v>0.52941176470588236</c:v>
                </c:pt>
                <c:pt idx="2871">
                  <c:v>0.5</c:v>
                </c:pt>
                <c:pt idx="2872">
                  <c:v>0.5</c:v>
                </c:pt>
                <c:pt idx="2873">
                  <c:v>0.35294117647058826</c:v>
                </c:pt>
                <c:pt idx="2874">
                  <c:v>0.52941176470588236</c:v>
                </c:pt>
                <c:pt idx="2875">
                  <c:v>0.55882352941176472</c:v>
                </c:pt>
                <c:pt idx="2876">
                  <c:v>0.55882352941176472</c:v>
                </c:pt>
                <c:pt idx="2877">
                  <c:v>0.35294117647058826</c:v>
                </c:pt>
                <c:pt idx="2878">
                  <c:v>0.55882352941176472</c:v>
                </c:pt>
                <c:pt idx="2879">
                  <c:v>0.35294117647058826</c:v>
                </c:pt>
                <c:pt idx="2880">
                  <c:v>0.5</c:v>
                </c:pt>
                <c:pt idx="2881">
                  <c:v>0.47058823529411764</c:v>
                </c:pt>
                <c:pt idx="2882">
                  <c:v>0.52941176470588236</c:v>
                </c:pt>
                <c:pt idx="2883">
                  <c:v>0.52941176470588236</c:v>
                </c:pt>
                <c:pt idx="2884">
                  <c:v>0.5</c:v>
                </c:pt>
                <c:pt idx="2885">
                  <c:v>0.47058823529411764</c:v>
                </c:pt>
                <c:pt idx="2886">
                  <c:v>0.5</c:v>
                </c:pt>
                <c:pt idx="2887">
                  <c:v>0.55882352941176472</c:v>
                </c:pt>
                <c:pt idx="2888">
                  <c:v>0.47058823529411764</c:v>
                </c:pt>
                <c:pt idx="2889">
                  <c:v>0.5</c:v>
                </c:pt>
                <c:pt idx="2890">
                  <c:v>0.44117647058823528</c:v>
                </c:pt>
                <c:pt idx="2891">
                  <c:v>0.52941176470588236</c:v>
                </c:pt>
                <c:pt idx="2892">
                  <c:v>0.35294117647058826</c:v>
                </c:pt>
                <c:pt idx="2893">
                  <c:v>0.5</c:v>
                </c:pt>
                <c:pt idx="2894">
                  <c:v>0.44117647058823528</c:v>
                </c:pt>
                <c:pt idx="2895">
                  <c:v>0.52941176470588236</c:v>
                </c:pt>
                <c:pt idx="2896">
                  <c:v>0.52941176470588236</c:v>
                </c:pt>
                <c:pt idx="2897">
                  <c:v>0.5</c:v>
                </c:pt>
                <c:pt idx="2898">
                  <c:v>0.35294117647058826</c:v>
                </c:pt>
                <c:pt idx="2899">
                  <c:v>0.52941176470588236</c:v>
                </c:pt>
                <c:pt idx="2900">
                  <c:v>0.52941176470588236</c:v>
                </c:pt>
                <c:pt idx="2901">
                  <c:v>0.55882352941176472</c:v>
                </c:pt>
                <c:pt idx="2902">
                  <c:v>0.52941176470588236</c:v>
                </c:pt>
                <c:pt idx="2903">
                  <c:v>0.55882352941176472</c:v>
                </c:pt>
                <c:pt idx="2904">
                  <c:v>0.52941176470588236</c:v>
                </c:pt>
                <c:pt idx="2905">
                  <c:v>0.55882352941176472</c:v>
                </c:pt>
                <c:pt idx="2906">
                  <c:v>0.55882352941176472</c:v>
                </c:pt>
                <c:pt idx="2907">
                  <c:v>0.55882352941176472</c:v>
                </c:pt>
                <c:pt idx="2908">
                  <c:v>0.52941176470588236</c:v>
                </c:pt>
                <c:pt idx="2909">
                  <c:v>0.55882352941176472</c:v>
                </c:pt>
                <c:pt idx="2910">
                  <c:v>0.29411764705882354</c:v>
                </c:pt>
                <c:pt idx="2911">
                  <c:v>0.3235294117647059</c:v>
                </c:pt>
                <c:pt idx="2912">
                  <c:v>0.3235294117647059</c:v>
                </c:pt>
                <c:pt idx="2913">
                  <c:v>0.52941176470588236</c:v>
                </c:pt>
                <c:pt idx="2914">
                  <c:v>0.47058823529411764</c:v>
                </c:pt>
                <c:pt idx="2915">
                  <c:v>0.5</c:v>
                </c:pt>
                <c:pt idx="2916">
                  <c:v>0.52941176470588236</c:v>
                </c:pt>
                <c:pt idx="2917">
                  <c:v>0.5</c:v>
                </c:pt>
                <c:pt idx="2918">
                  <c:v>0.47058823529411764</c:v>
                </c:pt>
                <c:pt idx="2919">
                  <c:v>0.52941176470588236</c:v>
                </c:pt>
                <c:pt idx="2920">
                  <c:v>0.52941176470588236</c:v>
                </c:pt>
                <c:pt idx="2921">
                  <c:v>0.55882352941176472</c:v>
                </c:pt>
                <c:pt idx="2922">
                  <c:v>0.55882352941176472</c:v>
                </c:pt>
                <c:pt idx="2923">
                  <c:v>0.52941176470588236</c:v>
                </c:pt>
                <c:pt idx="2924">
                  <c:v>0.52941176470588236</c:v>
                </c:pt>
                <c:pt idx="2925">
                  <c:v>0.55882352941176472</c:v>
                </c:pt>
                <c:pt idx="2926">
                  <c:v>0.52941176470588236</c:v>
                </c:pt>
                <c:pt idx="2927">
                  <c:v>0.52941176470588236</c:v>
                </c:pt>
                <c:pt idx="2928">
                  <c:v>0.55882352941176472</c:v>
                </c:pt>
                <c:pt idx="2929">
                  <c:v>0.35294117647058826</c:v>
                </c:pt>
                <c:pt idx="2930">
                  <c:v>0.44117647058823528</c:v>
                </c:pt>
                <c:pt idx="2931">
                  <c:v>0.47058823529411764</c:v>
                </c:pt>
                <c:pt idx="2932">
                  <c:v>0.47058823529411764</c:v>
                </c:pt>
                <c:pt idx="2933">
                  <c:v>0.47058823529411764</c:v>
                </c:pt>
                <c:pt idx="2934">
                  <c:v>0.41176470588235292</c:v>
                </c:pt>
                <c:pt idx="2935">
                  <c:v>0.41176470588235292</c:v>
                </c:pt>
                <c:pt idx="2936">
                  <c:v>0.35294117647058826</c:v>
                </c:pt>
                <c:pt idx="2937">
                  <c:v>0.47058823529411764</c:v>
                </c:pt>
                <c:pt idx="2938">
                  <c:v>0.41176470588235292</c:v>
                </c:pt>
                <c:pt idx="2939">
                  <c:v>0.41176470588235292</c:v>
                </c:pt>
                <c:pt idx="2940">
                  <c:v>0.41176470588235292</c:v>
                </c:pt>
                <c:pt idx="2941">
                  <c:v>0.41176470588235292</c:v>
                </c:pt>
                <c:pt idx="2942">
                  <c:v>0.41176470588235292</c:v>
                </c:pt>
                <c:pt idx="2943">
                  <c:v>0.41176470588235292</c:v>
                </c:pt>
                <c:pt idx="2944">
                  <c:v>0.41176470588235292</c:v>
                </c:pt>
                <c:pt idx="2945">
                  <c:v>0.41176470588235292</c:v>
                </c:pt>
                <c:pt idx="2946">
                  <c:v>0.41176470588235292</c:v>
                </c:pt>
                <c:pt idx="2947">
                  <c:v>0.41176470588235292</c:v>
                </c:pt>
                <c:pt idx="2948">
                  <c:v>0.41176470588235292</c:v>
                </c:pt>
                <c:pt idx="2949">
                  <c:v>0.41176470588235292</c:v>
                </c:pt>
                <c:pt idx="2950">
                  <c:v>0.44117647058823528</c:v>
                </c:pt>
                <c:pt idx="2951">
                  <c:v>0.44117647058823528</c:v>
                </c:pt>
                <c:pt idx="2952">
                  <c:v>0.41176470588235292</c:v>
                </c:pt>
                <c:pt idx="2953">
                  <c:v>0.41176470588235292</c:v>
                </c:pt>
                <c:pt idx="2954">
                  <c:v>0.67647058823529416</c:v>
                </c:pt>
                <c:pt idx="2955">
                  <c:v>0.67647058823529416</c:v>
                </c:pt>
                <c:pt idx="2956">
                  <c:v>0.58823529411764708</c:v>
                </c:pt>
                <c:pt idx="2957">
                  <c:v>0.58823529411764708</c:v>
                </c:pt>
                <c:pt idx="2958">
                  <c:v>0.58823529411764708</c:v>
                </c:pt>
                <c:pt idx="2959">
                  <c:v>0.67647058823529416</c:v>
                </c:pt>
                <c:pt idx="2960">
                  <c:v>0.6470588235294118</c:v>
                </c:pt>
                <c:pt idx="2961">
                  <c:v>0.6470588235294118</c:v>
                </c:pt>
                <c:pt idx="2962">
                  <c:v>0.6470588235294118</c:v>
                </c:pt>
                <c:pt idx="2963">
                  <c:v>0.58823529411764708</c:v>
                </c:pt>
                <c:pt idx="2964">
                  <c:v>0.58823529411764708</c:v>
                </c:pt>
                <c:pt idx="2965">
                  <c:v>0.58823529411764708</c:v>
                </c:pt>
                <c:pt idx="2966">
                  <c:v>0.58823529411764708</c:v>
                </c:pt>
                <c:pt idx="2967">
                  <c:v>0.55882352941176472</c:v>
                </c:pt>
                <c:pt idx="2968">
                  <c:v>0.58823529411764708</c:v>
                </c:pt>
                <c:pt idx="2969">
                  <c:v>0.52941176470588236</c:v>
                </c:pt>
                <c:pt idx="2970">
                  <c:v>0.52941176470588236</c:v>
                </c:pt>
                <c:pt idx="2971">
                  <c:v>0.67647058823529416</c:v>
                </c:pt>
                <c:pt idx="2972">
                  <c:v>0.58823529411764708</c:v>
                </c:pt>
                <c:pt idx="2973">
                  <c:v>0.58823529411764708</c:v>
                </c:pt>
                <c:pt idx="2974">
                  <c:v>0.52941176470588236</c:v>
                </c:pt>
                <c:pt idx="2975">
                  <c:v>0.52941176470588236</c:v>
                </c:pt>
                <c:pt idx="2976">
                  <c:v>0.67647058823529416</c:v>
                </c:pt>
                <c:pt idx="2977">
                  <c:v>0.58823529411764708</c:v>
                </c:pt>
                <c:pt idx="2978">
                  <c:v>0.58823529411764708</c:v>
                </c:pt>
                <c:pt idx="2979">
                  <c:v>0.55882352941176472</c:v>
                </c:pt>
                <c:pt idx="2980">
                  <c:v>0.52941176470588236</c:v>
                </c:pt>
                <c:pt idx="2981">
                  <c:v>0.67647058823529416</c:v>
                </c:pt>
                <c:pt idx="2982">
                  <c:v>0.52941176470588236</c:v>
                </c:pt>
                <c:pt idx="2983">
                  <c:v>0.52941176470588236</c:v>
                </c:pt>
                <c:pt idx="2984">
                  <c:v>0.67647058823529416</c:v>
                </c:pt>
                <c:pt idx="2985">
                  <c:v>0.61764705882352944</c:v>
                </c:pt>
                <c:pt idx="2986">
                  <c:v>0.52941176470588236</c:v>
                </c:pt>
                <c:pt idx="2987">
                  <c:v>0.52941176470588236</c:v>
                </c:pt>
                <c:pt idx="2988">
                  <c:v>0.61764705882352944</c:v>
                </c:pt>
                <c:pt idx="2989">
                  <c:v>0.52941176470588236</c:v>
                </c:pt>
                <c:pt idx="2990">
                  <c:v>0.61764705882352944</c:v>
                </c:pt>
                <c:pt idx="2991">
                  <c:v>0.61764705882352944</c:v>
                </c:pt>
                <c:pt idx="2992">
                  <c:v>0.61764705882352944</c:v>
                </c:pt>
                <c:pt idx="2993">
                  <c:v>0.61764705882352944</c:v>
                </c:pt>
                <c:pt idx="2994">
                  <c:v>0.52941176470588236</c:v>
                </c:pt>
                <c:pt idx="2995">
                  <c:v>0.38235294117647056</c:v>
                </c:pt>
                <c:pt idx="2996">
                  <c:v>0.3235294117647059</c:v>
                </c:pt>
                <c:pt idx="2997">
                  <c:v>0.38235294117647056</c:v>
                </c:pt>
                <c:pt idx="2998">
                  <c:v>0.3235294117647059</c:v>
                </c:pt>
                <c:pt idx="2999">
                  <c:v>0.47058823529411764</c:v>
                </c:pt>
                <c:pt idx="3000">
                  <c:v>0.47058823529411764</c:v>
                </c:pt>
                <c:pt idx="3001">
                  <c:v>0.26470588235294118</c:v>
                </c:pt>
                <c:pt idx="3002">
                  <c:v>0.35294117647058826</c:v>
                </c:pt>
                <c:pt idx="3003">
                  <c:v>0.47058823529411764</c:v>
                </c:pt>
                <c:pt idx="3004">
                  <c:v>0.26470588235294118</c:v>
                </c:pt>
                <c:pt idx="3005">
                  <c:v>0.47058823529411764</c:v>
                </c:pt>
                <c:pt idx="3006">
                  <c:v>0.47058823529411764</c:v>
                </c:pt>
                <c:pt idx="3007">
                  <c:v>0.35294117647058826</c:v>
                </c:pt>
                <c:pt idx="3008">
                  <c:v>0.35294117647058826</c:v>
                </c:pt>
                <c:pt idx="3009">
                  <c:v>0.35294117647058826</c:v>
                </c:pt>
                <c:pt idx="3010">
                  <c:v>0.44117647058823528</c:v>
                </c:pt>
                <c:pt idx="3011">
                  <c:v>0.44117647058823528</c:v>
                </c:pt>
                <c:pt idx="3012">
                  <c:v>0.26470588235294118</c:v>
                </c:pt>
                <c:pt idx="3013">
                  <c:v>0.26470588235294118</c:v>
                </c:pt>
                <c:pt idx="3014">
                  <c:v>0.44117647058823528</c:v>
                </c:pt>
                <c:pt idx="3015">
                  <c:v>0.29411764705882354</c:v>
                </c:pt>
                <c:pt idx="3016">
                  <c:v>0.35294117647058826</c:v>
                </c:pt>
                <c:pt idx="3017">
                  <c:v>0.35294117647058826</c:v>
                </c:pt>
                <c:pt idx="3018">
                  <c:v>0.29411764705882354</c:v>
                </c:pt>
                <c:pt idx="3019">
                  <c:v>0.35294117647058826</c:v>
                </c:pt>
                <c:pt idx="3020">
                  <c:v>0.29411764705882354</c:v>
                </c:pt>
                <c:pt idx="3021">
                  <c:v>0.35294117647058826</c:v>
                </c:pt>
                <c:pt idx="3022">
                  <c:v>0.29411764705882354</c:v>
                </c:pt>
                <c:pt idx="3023">
                  <c:v>0.29411764705882354</c:v>
                </c:pt>
                <c:pt idx="3024">
                  <c:v>0.29411764705882354</c:v>
                </c:pt>
                <c:pt idx="3025">
                  <c:v>0.35294117647058826</c:v>
                </c:pt>
                <c:pt idx="3026">
                  <c:v>0.35294117647058826</c:v>
                </c:pt>
                <c:pt idx="3027">
                  <c:v>0.47058823529411764</c:v>
                </c:pt>
                <c:pt idx="3028">
                  <c:v>0.44117647058823528</c:v>
                </c:pt>
                <c:pt idx="3029">
                  <c:v>0.44117647058823528</c:v>
                </c:pt>
                <c:pt idx="3030">
                  <c:v>0.47058823529411764</c:v>
                </c:pt>
                <c:pt idx="3031">
                  <c:v>0.47058823529411764</c:v>
                </c:pt>
                <c:pt idx="3032">
                  <c:v>0.44117647058823528</c:v>
                </c:pt>
                <c:pt idx="3033">
                  <c:v>0.44117647058823528</c:v>
                </c:pt>
                <c:pt idx="3034">
                  <c:v>0.23529411764705882</c:v>
                </c:pt>
                <c:pt idx="3035">
                  <c:v>0.20588235294117646</c:v>
                </c:pt>
                <c:pt idx="3036">
                  <c:v>0.23529411764705882</c:v>
                </c:pt>
                <c:pt idx="3037">
                  <c:v>0.17647058823529413</c:v>
                </c:pt>
                <c:pt idx="3038">
                  <c:v>0.20588235294117646</c:v>
                </c:pt>
                <c:pt idx="3039">
                  <c:v>0.17647058823529413</c:v>
                </c:pt>
                <c:pt idx="3040">
                  <c:v>0.17647058823529413</c:v>
                </c:pt>
                <c:pt idx="3041">
                  <c:v>0.20588235294117646</c:v>
                </c:pt>
                <c:pt idx="3042">
                  <c:v>0.17647058823529413</c:v>
                </c:pt>
                <c:pt idx="3043">
                  <c:v>0.17647058823529413</c:v>
                </c:pt>
                <c:pt idx="3044">
                  <c:v>0.23529411764705882</c:v>
                </c:pt>
                <c:pt idx="3045">
                  <c:v>0.23529411764705882</c:v>
                </c:pt>
                <c:pt idx="3046">
                  <c:v>0.20588235294117646</c:v>
                </c:pt>
                <c:pt idx="3047">
                  <c:v>0.20588235294117646</c:v>
                </c:pt>
                <c:pt idx="3048">
                  <c:v>0.23529411764705882</c:v>
                </c:pt>
                <c:pt idx="3049">
                  <c:v>0.17647058823529413</c:v>
                </c:pt>
                <c:pt idx="3050">
                  <c:v>0.20588235294117646</c:v>
                </c:pt>
                <c:pt idx="3051">
                  <c:v>0.23529411764705882</c:v>
                </c:pt>
                <c:pt idx="3052">
                  <c:v>0.23529411764705882</c:v>
                </c:pt>
                <c:pt idx="3053">
                  <c:v>0.23529411764705882</c:v>
                </c:pt>
                <c:pt idx="3054">
                  <c:v>0.17647058823529413</c:v>
                </c:pt>
                <c:pt idx="3055">
                  <c:v>0.23529411764705882</c:v>
                </c:pt>
                <c:pt idx="3056">
                  <c:v>0.20588235294117646</c:v>
                </c:pt>
                <c:pt idx="3057">
                  <c:v>0.23529411764705882</c:v>
                </c:pt>
                <c:pt idx="3058">
                  <c:v>0.17647058823529413</c:v>
                </c:pt>
                <c:pt idx="3059">
                  <c:v>0.23529411764705882</c:v>
                </c:pt>
                <c:pt idx="3060">
                  <c:v>0.23529411764705882</c:v>
                </c:pt>
                <c:pt idx="3061">
                  <c:v>0.20588235294117646</c:v>
                </c:pt>
                <c:pt idx="3062">
                  <c:v>0.20588235294117646</c:v>
                </c:pt>
                <c:pt idx="3063">
                  <c:v>0.17647058823529413</c:v>
                </c:pt>
                <c:pt idx="3064">
                  <c:v>0.23529411764705882</c:v>
                </c:pt>
                <c:pt idx="3065">
                  <c:v>0.23529411764705882</c:v>
                </c:pt>
                <c:pt idx="3066">
                  <c:v>0.23529411764705882</c:v>
                </c:pt>
                <c:pt idx="3067">
                  <c:v>0.17647058823529413</c:v>
                </c:pt>
                <c:pt idx="3068">
                  <c:v>0.23529411764705882</c:v>
                </c:pt>
                <c:pt idx="3069">
                  <c:v>0.23529411764705882</c:v>
                </c:pt>
                <c:pt idx="3070">
                  <c:v>0.17647058823529413</c:v>
                </c:pt>
                <c:pt idx="3071">
                  <c:v>0.17647058823529413</c:v>
                </c:pt>
                <c:pt idx="3072">
                  <c:v>0.23529411764705882</c:v>
                </c:pt>
                <c:pt idx="3073">
                  <c:v>0.17647058823529413</c:v>
                </c:pt>
                <c:pt idx="3074">
                  <c:v>0.17647058823529413</c:v>
                </c:pt>
                <c:pt idx="3075">
                  <c:v>0.17647058823529413</c:v>
                </c:pt>
                <c:pt idx="3076">
                  <c:v>0.20588235294117646</c:v>
                </c:pt>
                <c:pt idx="3077">
                  <c:v>0.17647058823529413</c:v>
                </c:pt>
                <c:pt idx="3078">
                  <c:v>0.23529411764705882</c:v>
                </c:pt>
                <c:pt idx="3079">
                  <c:v>0.17647058823529413</c:v>
                </c:pt>
                <c:pt idx="3080">
                  <c:v>0.17647058823529413</c:v>
                </c:pt>
                <c:pt idx="3081">
                  <c:v>0.23529411764705882</c:v>
                </c:pt>
                <c:pt idx="3082">
                  <c:v>0.23529411764705882</c:v>
                </c:pt>
                <c:pt idx="3083">
                  <c:v>0.23529411764705882</c:v>
                </c:pt>
                <c:pt idx="3084">
                  <c:v>0.23529411764705882</c:v>
                </c:pt>
                <c:pt idx="3085">
                  <c:v>0.17647058823529413</c:v>
                </c:pt>
                <c:pt idx="3086">
                  <c:v>0.23529411764705882</c:v>
                </c:pt>
                <c:pt idx="3087">
                  <c:v>0.17647058823529413</c:v>
                </c:pt>
                <c:pt idx="3088">
                  <c:v>0.23529411764705882</c:v>
                </c:pt>
                <c:pt idx="3089">
                  <c:v>0.17647058823529413</c:v>
                </c:pt>
                <c:pt idx="3090">
                  <c:v>0.23529411764705882</c:v>
                </c:pt>
                <c:pt idx="3091">
                  <c:v>0.17647058823529413</c:v>
                </c:pt>
                <c:pt idx="3092">
                  <c:v>0.23529411764705882</c:v>
                </c:pt>
                <c:pt idx="3093">
                  <c:v>0.17647058823529413</c:v>
                </c:pt>
                <c:pt idx="3094">
                  <c:v>0.17647058823529413</c:v>
                </c:pt>
                <c:pt idx="3095">
                  <c:v>0.17647058823529413</c:v>
                </c:pt>
                <c:pt idx="3096">
                  <c:v>0.20588235294117646</c:v>
                </c:pt>
                <c:pt idx="3097">
                  <c:v>0.23529411764705882</c:v>
                </c:pt>
                <c:pt idx="3098">
                  <c:v>0.23529411764705882</c:v>
                </c:pt>
                <c:pt idx="3099">
                  <c:v>0.70588235294117652</c:v>
                </c:pt>
                <c:pt idx="3100">
                  <c:v>0.67647058823529416</c:v>
                </c:pt>
                <c:pt idx="3101">
                  <c:v>0.67647058823529416</c:v>
                </c:pt>
                <c:pt idx="3102">
                  <c:v>0.8529411764705882</c:v>
                </c:pt>
                <c:pt idx="3103">
                  <c:v>0.61764705882352944</c:v>
                </c:pt>
                <c:pt idx="3104">
                  <c:v>0.61764705882352944</c:v>
                </c:pt>
                <c:pt idx="3105">
                  <c:v>0.67647058823529416</c:v>
                </c:pt>
                <c:pt idx="3106">
                  <c:v>0.8529411764705882</c:v>
                </c:pt>
                <c:pt idx="3107">
                  <c:v>0.67647058823529416</c:v>
                </c:pt>
                <c:pt idx="3108">
                  <c:v>0.70588235294117652</c:v>
                </c:pt>
                <c:pt idx="3109">
                  <c:v>0.79411764705882348</c:v>
                </c:pt>
                <c:pt idx="3110">
                  <c:v>0.70588235294117652</c:v>
                </c:pt>
                <c:pt idx="3111">
                  <c:v>0.67647058823529416</c:v>
                </c:pt>
                <c:pt idx="3112">
                  <c:v>0.70588235294117652</c:v>
                </c:pt>
                <c:pt idx="3113">
                  <c:v>0.67647058823529416</c:v>
                </c:pt>
                <c:pt idx="3114">
                  <c:v>0.70588235294117652</c:v>
                </c:pt>
                <c:pt idx="3115">
                  <c:v>0.70588235294117652</c:v>
                </c:pt>
                <c:pt idx="3116">
                  <c:v>0.79411764705882348</c:v>
                </c:pt>
                <c:pt idx="3117">
                  <c:v>0.67647058823529416</c:v>
                </c:pt>
                <c:pt idx="3118">
                  <c:v>0.67647058823529416</c:v>
                </c:pt>
                <c:pt idx="3119">
                  <c:v>0.67647058823529416</c:v>
                </c:pt>
                <c:pt idx="3120">
                  <c:v>0.35294117647058826</c:v>
                </c:pt>
                <c:pt idx="3121">
                  <c:v>0.35294117647058826</c:v>
                </c:pt>
                <c:pt idx="3122">
                  <c:v>0.35294117647058826</c:v>
                </c:pt>
                <c:pt idx="3123">
                  <c:v>0.55882352941176472</c:v>
                </c:pt>
                <c:pt idx="3124">
                  <c:v>0.38235294117647056</c:v>
                </c:pt>
                <c:pt idx="3125">
                  <c:v>0.55882352941176472</c:v>
                </c:pt>
                <c:pt idx="3126">
                  <c:v>0.35294117647058826</c:v>
                </c:pt>
                <c:pt idx="3127">
                  <c:v>0.41176470588235292</c:v>
                </c:pt>
                <c:pt idx="3128">
                  <c:v>0.5</c:v>
                </c:pt>
                <c:pt idx="3129">
                  <c:v>0.5</c:v>
                </c:pt>
                <c:pt idx="3130">
                  <c:v>0.5</c:v>
                </c:pt>
                <c:pt idx="3131">
                  <c:v>0.5</c:v>
                </c:pt>
                <c:pt idx="3132">
                  <c:v>0.38235294117647056</c:v>
                </c:pt>
                <c:pt idx="3133">
                  <c:v>0.35294117647058826</c:v>
                </c:pt>
                <c:pt idx="3134">
                  <c:v>8.8235294117647065E-2</c:v>
                </c:pt>
                <c:pt idx="3135">
                  <c:v>8.8235294117647065E-2</c:v>
                </c:pt>
                <c:pt idx="3136">
                  <c:v>5.8823529411764705E-2</c:v>
                </c:pt>
                <c:pt idx="3137">
                  <c:v>5.8823529411764705E-2</c:v>
                </c:pt>
                <c:pt idx="3138">
                  <c:v>0.38235294117647056</c:v>
                </c:pt>
                <c:pt idx="3139">
                  <c:v>0.38235294117647056</c:v>
                </c:pt>
                <c:pt idx="3140">
                  <c:v>0.38235294117647056</c:v>
                </c:pt>
                <c:pt idx="3141">
                  <c:v>0.35294117647058826</c:v>
                </c:pt>
                <c:pt idx="3142">
                  <c:v>0.35294117647058826</c:v>
                </c:pt>
                <c:pt idx="3143">
                  <c:v>0.35294117647058826</c:v>
                </c:pt>
                <c:pt idx="3144">
                  <c:v>0.29411764705882354</c:v>
                </c:pt>
                <c:pt idx="3145">
                  <c:v>0.29411764705882354</c:v>
                </c:pt>
                <c:pt idx="3146">
                  <c:v>0.29411764705882354</c:v>
                </c:pt>
                <c:pt idx="3147">
                  <c:v>0.35294117647058826</c:v>
                </c:pt>
                <c:pt idx="3148">
                  <c:v>0.3235294117647059</c:v>
                </c:pt>
                <c:pt idx="3149">
                  <c:v>0.3235294117647059</c:v>
                </c:pt>
                <c:pt idx="3150">
                  <c:v>0.3235294117647059</c:v>
                </c:pt>
                <c:pt idx="3151">
                  <c:v>0.3235294117647059</c:v>
                </c:pt>
                <c:pt idx="3152">
                  <c:v>0.3235294117647059</c:v>
                </c:pt>
                <c:pt idx="3153">
                  <c:v>0.3235294117647059</c:v>
                </c:pt>
                <c:pt idx="3154">
                  <c:v>0.3235294117647059</c:v>
                </c:pt>
                <c:pt idx="3155">
                  <c:v>0.3235294117647059</c:v>
                </c:pt>
                <c:pt idx="3156">
                  <c:v>0.3235294117647059</c:v>
                </c:pt>
                <c:pt idx="3157">
                  <c:v>0.11764705882352941</c:v>
                </c:pt>
                <c:pt idx="3158">
                  <c:v>0.11764705882352941</c:v>
                </c:pt>
                <c:pt idx="3159">
                  <c:v>0.11764705882352941</c:v>
                </c:pt>
                <c:pt idx="3160">
                  <c:v>0.11764705882352941</c:v>
                </c:pt>
                <c:pt idx="3161">
                  <c:v>0.11764705882352941</c:v>
                </c:pt>
                <c:pt idx="3162">
                  <c:v>0.11764705882352941</c:v>
                </c:pt>
                <c:pt idx="3163">
                  <c:v>0.41176470588235292</c:v>
                </c:pt>
                <c:pt idx="3164">
                  <c:v>0.41176470588235292</c:v>
                </c:pt>
                <c:pt idx="3165">
                  <c:v>0.41176470588235292</c:v>
                </c:pt>
                <c:pt idx="3166">
                  <c:v>0.41176470588235292</c:v>
                </c:pt>
                <c:pt idx="3167">
                  <c:v>0.41176470588235292</c:v>
                </c:pt>
                <c:pt idx="3168">
                  <c:v>0.41176470588235292</c:v>
                </c:pt>
                <c:pt idx="3169">
                  <c:v>0.38235294117647056</c:v>
                </c:pt>
                <c:pt idx="3170">
                  <c:v>0.38235294117647056</c:v>
                </c:pt>
                <c:pt idx="3171">
                  <c:v>0.38235294117647056</c:v>
                </c:pt>
                <c:pt idx="3172">
                  <c:v>5.8823529411764705E-2</c:v>
                </c:pt>
                <c:pt idx="3173">
                  <c:v>5.8823529411764705E-2</c:v>
                </c:pt>
                <c:pt idx="3174">
                  <c:v>5.8823529411764705E-2</c:v>
                </c:pt>
                <c:pt idx="3175">
                  <c:v>5.8823529411764705E-2</c:v>
                </c:pt>
                <c:pt idx="3176">
                  <c:v>5.8823529411764705E-2</c:v>
                </c:pt>
                <c:pt idx="3177">
                  <c:v>5.8823529411764705E-2</c:v>
                </c:pt>
                <c:pt idx="3178">
                  <c:v>0.3235294117647059</c:v>
                </c:pt>
                <c:pt idx="3179">
                  <c:v>0.3235294117647059</c:v>
                </c:pt>
                <c:pt idx="3180">
                  <c:v>0.3235294117647059</c:v>
                </c:pt>
                <c:pt idx="3181">
                  <c:v>0.29411764705882354</c:v>
                </c:pt>
                <c:pt idx="3182">
                  <c:v>0.3235294117647059</c:v>
                </c:pt>
                <c:pt idx="3183">
                  <c:v>0.3235294117647059</c:v>
                </c:pt>
                <c:pt idx="3184">
                  <c:v>0.3235294117647059</c:v>
                </c:pt>
                <c:pt idx="3185">
                  <c:v>0.3235294117647059</c:v>
                </c:pt>
                <c:pt idx="3186">
                  <c:v>0.3235294117647059</c:v>
                </c:pt>
                <c:pt idx="3187">
                  <c:v>0.29411764705882354</c:v>
                </c:pt>
                <c:pt idx="3188">
                  <c:v>0.3235294117647059</c:v>
                </c:pt>
                <c:pt idx="3189">
                  <c:v>0.3235294117647059</c:v>
                </c:pt>
                <c:pt idx="3190">
                  <c:v>0.3235294117647059</c:v>
                </c:pt>
                <c:pt idx="3191">
                  <c:v>0.3235294117647059</c:v>
                </c:pt>
                <c:pt idx="3192">
                  <c:v>0.38235294117647056</c:v>
                </c:pt>
                <c:pt idx="3193">
                  <c:v>0.29411764705882354</c:v>
                </c:pt>
                <c:pt idx="3194">
                  <c:v>0.35294117647058826</c:v>
                </c:pt>
                <c:pt idx="3195">
                  <c:v>0.38235294117647056</c:v>
                </c:pt>
                <c:pt idx="3196">
                  <c:v>0.35294117647058826</c:v>
                </c:pt>
                <c:pt idx="3197">
                  <c:v>0.35294117647058826</c:v>
                </c:pt>
                <c:pt idx="3198">
                  <c:v>0.3235294117647059</c:v>
                </c:pt>
                <c:pt idx="3199">
                  <c:v>0.38235294117647056</c:v>
                </c:pt>
                <c:pt idx="3200">
                  <c:v>0.29411764705882354</c:v>
                </c:pt>
                <c:pt idx="3201">
                  <c:v>0.38235294117647056</c:v>
                </c:pt>
                <c:pt idx="3202">
                  <c:v>0.44117647058823528</c:v>
                </c:pt>
                <c:pt idx="3203">
                  <c:v>0.38235294117647056</c:v>
                </c:pt>
                <c:pt idx="3204">
                  <c:v>0.38235294117647056</c:v>
                </c:pt>
                <c:pt idx="3205">
                  <c:v>0.29411764705882354</c:v>
                </c:pt>
                <c:pt idx="3206">
                  <c:v>0.44117647058823528</c:v>
                </c:pt>
                <c:pt idx="3207">
                  <c:v>0.44117647058823528</c:v>
                </c:pt>
                <c:pt idx="3208">
                  <c:v>0.44117647058823528</c:v>
                </c:pt>
                <c:pt idx="3209">
                  <c:v>0.38235294117647056</c:v>
                </c:pt>
                <c:pt idx="3210">
                  <c:v>0.41176470588235292</c:v>
                </c:pt>
                <c:pt idx="3211">
                  <c:v>0.41176470588235292</c:v>
                </c:pt>
                <c:pt idx="3212">
                  <c:v>0.38235294117647056</c:v>
                </c:pt>
                <c:pt idx="3213">
                  <c:v>0.29411764705882354</c:v>
                </c:pt>
                <c:pt idx="3214">
                  <c:v>0.41176470588235292</c:v>
                </c:pt>
                <c:pt idx="3215">
                  <c:v>0.29411764705882354</c:v>
                </c:pt>
                <c:pt idx="3216">
                  <c:v>0.41176470588235292</c:v>
                </c:pt>
                <c:pt idx="3217">
                  <c:v>0.38235294117647056</c:v>
                </c:pt>
                <c:pt idx="3218">
                  <c:v>0.38235294117647056</c:v>
                </c:pt>
                <c:pt idx="3219">
                  <c:v>0.38235294117647056</c:v>
                </c:pt>
                <c:pt idx="3220">
                  <c:v>0.35294117647058826</c:v>
                </c:pt>
                <c:pt idx="3221">
                  <c:v>0.35294117647058826</c:v>
                </c:pt>
                <c:pt idx="3222">
                  <c:v>0.41176470588235292</c:v>
                </c:pt>
                <c:pt idx="3223">
                  <c:v>0.35294117647058826</c:v>
                </c:pt>
                <c:pt idx="3224">
                  <c:v>0.41176470588235292</c:v>
                </c:pt>
                <c:pt idx="3225">
                  <c:v>0.35294117647058826</c:v>
                </c:pt>
                <c:pt idx="3226">
                  <c:v>0.47058823529411764</c:v>
                </c:pt>
                <c:pt idx="3227">
                  <c:v>0.5</c:v>
                </c:pt>
                <c:pt idx="3228">
                  <c:v>0.5</c:v>
                </c:pt>
                <c:pt idx="3229">
                  <c:v>0.47058823529411764</c:v>
                </c:pt>
                <c:pt idx="3230">
                  <c:v>0.44117647058823528</c:v>
                </c:pt>
                <c:pt idx="3231">
                  <c:v>0.76470588235294112</c:v>
                </c:pt>
                <c:pt idx="3232">
                  <c:v>0.41176470588235292</c:v>
                </c:pt>
                <c:pt idx="3233">
                  <c:v>0.5</c:v>
                </c:pt>
                <c:pt idx="3234">
                  <c:v>0.5</c:v>
                </c:pt>
                <c:pt idx="3235">
                  <c:v>0.47058823529411764</c:v>
                </c:pt>
                <c:pt idx="3236">
                  <c:v>0.76470588235294112</c:v>
                </c:pt>
                <c:pt idx="3237">
                  <c:v>0.41176470588235292</c:v>
                </c:pt>
                <c:pt idx="3238">
                  <c:v>0.5</c:v>
                </c:pt>
                <c:pt idx="3239">
                  <c:v>0.88235294117647056</c:v>
                </c:pt>
                <c:pt idx="3240">
                  <c:v>0.44117647058823528</c:v>
                </c:pt>
                <c:pt idx="3241">
                  <c:v>0.47058823529411764</c:v>
                </c:pt>
                <c:pt idx="3242">
                  <c:v>0.88235294117647056</c:v>
                </c:pt>
                <c:pt idx="3243">
                  <c:v>0.5</c:v>
                </c:pt>
                <c:pt idx="3244">
                  <c:v>0.5</c:v>
                </c:pt>
                <c:pt idx="3245">
                  <c:v>0.44117647058823528</c:v>
                </c:pt>
                <c:pt idx="3246">
                  <c:v>0.44117647058823528</c:v>
                </c:pt>
                <c:pt idx="3247">
                  <c:v>0.76470588235294112</c:v>
                </c:pt>
                <c:pt idx="3248">
                  <c:v>0.5</c:v>
                </c:pt>
                <c:pt idx="3249">
                  <c:v>0.47058823529411764</c:v>
                </c:pt>
                <c:pt idx="3250">
                  <c:v>0.5</c:v>
                </c:pt>
                <c:pt idx="3251">
                  <c:v>0.47058823529411764</c:v>
                </c:pt>
                <c:pt idx="3252">
                  <c:v>0.5</c:v>
                </c:pt>
                <c:pt idx="3253">
                  <c:v>0.41176470588235292</c:v>
                </c:pt>
                <c:pt idx="3254">
                  <c:v>0.5</c:v>
                </c:pt>
                <c:pt idx="3255">
                  <c:v>0.76470588235294112</c:v>
                </c:pt>
                <c:pt idx="3256">
                  <c:v>0.47058823529411764</c:v>
                </c:pt>
                <c:pt idx="3257">
                  <c:v>0.41176470588235292</c:v>
                </c:pt>
                <c:pt idx="3258">
                  <c:v>0.88235294117647056</c:v>
                </c:pt>
                <c:pt idx="3259">
                  <c:v>0.88235294117647056</c:v>
                </c:pt>
                <c:pt idx="3260">
                  <c:v>0.47058823529411764</c:v>
                </c:pt>
                <c:pt idx="3261">
                  <c:v>0.5</c:v>
                </c:pt>
                <c:pt idx="3262">
                  <c:v>0.5</c:v>
                </c:pt>
                <c:pt idx="3263">
                  <c:v>0.5</c:v>
                </c:pt>
                <c:pt idx="3264">
                  <c:v>0.47058823529411764</c:v>
                </c:pt>
                <c:pt idx="3265">
                  <c:v>0.52941176470588236</c:v>
                </c:pt>
                <c:pt idx="3266">
                  <c:v>0.52941176470588236</c:v>
                </c:pt>
                <c:pt idx="3267">
                  <c:v>0.5</c:v>
                </c:pt>
                <c:pt idx="3268">
                  <c:v>0.41176470588235292</c:v>
                </c:pt>
                <c:pt idx="3269">
                  <c:v>0.38235294117647056</c:v>
                </c:pt>
                <c:pt idx="3270">
                  <c:v>0.26470588235294118</c:v>
                </c:pt>
                <c:pt idx="3271">
                  <c:v>0.26470588235294118</c:v>
                </c:pt>
                <c:pt idx="3272">
                  <c:v>0.76470588235294112</c:v>
                </c:pt>
                <c:pt idx="3273">
                  <c:v>0.70588235294117652</c:v>
                </c:pt>
                <c:pt idx="3274">
                  <c:v>0.76470588235294112</c:v>
                </c:pt>
                <c:pt idx="3275">
                  <c:v>0.70588235294117652</c:v>
                </c:pt>
                <c:pt idx="3276">
                  <c:v>0.76470588235294112</c:v>
                </c:pt>
                <c:pt idx="3277">
                  <c:v>0.70588235294117652</c:v>
                </c:pt>
                <c:pt idx="3278">
                  <c:v>0.70588235294117652</c:v>
                </c:pt>
                <c:pt idx="3279">
                  <c:v>0.76470588235294112</c:v>
                </c:pt>
                <c:pt idx="3280">
                  <c:v>0.76470588235294112</c:v>
                </c:pt>
                <c:pt idx="3281">
                  <c:v>0.70588235294117652</c:v>
                </c:pt>
                <c:pt idx="3282">
                  <c:v>0.70588235294117652</c:v>
                </c:pt>
                <c:pt idx="3283">
                  <c:v>0.76470588235294112</c:v>
                </c:pt>
                <c:pt idx="3284">
                  <c:v>0.41176470588235292</c:v>
                </c:pt>
                <c:pt idx="3285">
                  <c:v>0.35294117647058826</c:v>
                </c:pt>
                <c:pt idx="3286">
                  <c:v>0.35294117647058826</c:v>
                </c:pt>
                <c:pt idx="3287">
                  <c:v>0.44117647058823528</c:v>
                </c:pt>
                <c:pt idx="3288">
                  <c:v>0.44117647058823528</c:v>
                </c:pt>
                <c:pt idx="3289">
                  <c:v>0.35294117647058826</c:v>
                </c:pt>
                <c:pt idx="3290">
                  <c:v>0.44117647058823528</c:v>
                </c:pt>
                <c:pt idx="3291">
                  <c:v>0.44117647058823528</c:v>
                </c:pt>
                <c:pt idx="3292">
                  <c:v>0.47058823529411764</c:v>
                </c:pt>
                <c:pt idx="3293">
                  <c:v>0.35294117647058826</c:v>
                </c:pt>
                <c:pt idx="3294">
                  <c:v>0.44117647058823528</c:v>
                </c:pt>
                <c:pt idx="3295">
                  <c:v>0.38235294117647056</c:v>
                </c:pt>
                <c:pt idx="3296">
                  <c:v>0.47058823529411764</c:v>
                </c:pt>
                <c:pt idx="3297">
                  <c:v>0.47058823529411764</c:v>
                </c:pt>
                <c:pt idx="3298">
                  <c:v>0.47058823529411764</c:v>
                </c:pt>
                <c:pt idx="3299">
                  <c:v>0.38235294117647056</c:v>
                </c:pt>
                <c:pt idx="3300">
                  <c:v>0.47058823529411764</c:v>
                </c:pt>
                <c:pt idx="3301">
                  <c:v>0.47058823529411764</c:v>
                </c:pt>
                <c:pt idx="3302">
                  <c:v>0.47058823529411764</c:v>
                </c:pt>
                <c:pt idx="3303">
                  <c:v>0.38235294117647056</c:v>
                </c:pt>
                <c:pt idx="3304">
                  <c:v>0.47058823529411764</c:v>
                </c:pt>
                <c:pt idx="3305">
                  <c:v>0.41176470588235292</c:v>
                </c:pt>
                <c:pt idx="3306">
                  <c:v>0.41176470588235292</c:v>
                </c:pt>
                <c:pt idx="3307">
                  <c:v>0.41176470588235292</c:v>
                </c:pt>
                <c:pt idx="3308">
                  <c:v>0.41176470588235292</c:v>
                </c:pt>
                <c:pt idx="3309">
                  <c:v>0.41176470588235292</c:v>
                </c:pt>
                <c:pt idx="3310">
                  <c:v>0.41176470588235292</c:v>
                </c:pt>
                <c:pt idx="3311">
                  <c:v>0.41176470588235292</c:v>
                </c:pt>
                <c:pt idx="3312">
                  <c:v>0.41176470588235292</c:v>
                </c:pt>
                <c:pt idx="3313">
                  <c:v>0.41176470588235292</c:v>
                </c:pt>
                <c:pt idx="3314">
                  <c:v>0.41176470588235292</c:v>
                </c:pt>
                <c:pt idx="3315">
                  <c:v>0.41176470588235292</c:v>
                </c:pt>
                <c:pt idx="3316">
                  <c:v>0.41176470588235292</c:v>
                </c:pt>
                <c:pt idx="3317">
                  <c:v>0.44117647058823528</c:v>
                </c:pt>
                <c:pt idx="3318">
                  <c:v>0.44117647058823528</c:v>
                </c:pt>
                <c:pt idx="3319">
                  <c:v>0.44117647058823528</c:v>
                </c:pt>
                <c:pt idx="3320">
                  <c:v>0.44117647058823528</c:v>
                </c:pt>
                <c:pt idx="3321">
                  <c:v>0.44117647058823528</c:v>
                </c:pt>
                <c:pt idx="3322">
                  <c:v>0.73529411764705888</c:v>
                </c:pt>
                <c:pt idx="3323">
                  <c:v>0.73529411764705888</c:v>
                </c:pt>
                <c:pt idx="3324">
                  <c:v>0.76470588235294112</c:v>
                </c:pt>
                <c:pt idx="3325">
                  <c:v>0.73529411764705888</c:v>
                </c:pt>
                <c:pt idx="3326">
                  <c:v>0.73529411764705888</c:v>
                </c:pt>
                <c:pt idx="3327">
                  <c:v>0.76470588235294112</c:v>
                </c:pt>
                <c:pt idx="3328">
                  <c:v>0.6470588235294118</c:v>
                </c:pt>
                <c:pt idx="3329">
                  <c:v>0.6470588235294118</c:v>
                </c:pt>
                <c:pt idx="3330">
                  <c:v>0.61764705882352944</c:v>
                </c:pt>
                <c:pt idx="3331">
                  <c:v>0.6470588235294118</c:v>
                </c:pt>
                <c:pt idx="3332">
                  <c:v>0.61764705882352944</c:v>
                </c:pt>
                <c:pt idx="3333">
                  <c:v>0.61764705882352944</c:v>
                </c:pt>
                <c:pt idx="3334">
                  <c:v>0.58823529411764708</c:v>
                </c:pt>
                <c:pt idx="3335">
                  <c:v>0.58823529411764708</c:v>
                </c:pt>
                <c:pt idx="3336">
                  <c:v>0.52941176470588236</c:v>
                </c:pt>
                <c:pt idx="3337">
                  <c:v>0.52941176470588236</c:v>
                </c:pt>
                <c:pt idx="3338">
                  <c:v>0.55882352941176472</c:v>
                </c:pt>
                <c:pt idx="3339">
                  <c:v>0.55882352941176472</c:v>
                </c:pt>
                <c:pt idx="3340">
                  <c:v>0.55882352941176472</c:v>
                </c:pt>
                <c:pt idx="3341">
                  <c:v>0.55882352941176472</c:v>
                </c:pt>
                <c:pt idx="3342">
                  <c:v>0.52941176470588236</c:v>
                </c:pt>
                <c:pt idx="3343">
                  <c:v>0.52941176470588236</c:v>
                </c:pt>
                <c:pt idx="3344">
                  <c:v>0.52941176470588236</c:v>
                </c:pt>
                <c:pt idx="3345">
                  <c:v>0.55882352941176472</c:v>
                </c:pt>
                <c:pt idx="3346">
                  <c:v>0.55882352941176472</c:v>
                </c:pt>
                <c:pt idx="3347">
                  <c:v>0.52941176470588236</c:v>
                </c:pt>
                <c:pt idx="3348">
                  <c:v>0.67647058823529416</c:v>
                </c:pt>
                <c:pt idx="3349">
                  <c:v>0.73529411764705888</c:v>
                </c:pt>
                <c:pt idx="3350">
                  <c:v>0.76470588235294112</c:v>
                </c:pt>
                <c:pt idx="3351">
                  <c:v>0.73529411764705888</c:v>
                </c:pt>
                <c:pt idx="3352">
                  <c:v>0.67647058823529416</c:v>
                </c:pt>
                <c:pt idx="3353">
                  <c:v>0.6470588235294118</c:v>
                </c:pt>
                <c:pt idx="3354">
                  <c:v>0.73529411764705888</c:v>
                </c:pt>
                <c:pt idx="3355">
                  <c:v>0.67647058823529416</c:v>
                </c:pt>
                <c:pt idx="3356">
                  <c:v>0.76470588235294112</c:v>
                </c:pt>
                <c:pt idx="3357">
                  <c:v>0.67647058823529416</c:v>
                </c:pt>
                <c:pt idx="3358">
                  <c:v>0.73529411764705888</c:v>
                </c:pt>
                <c:pt idx="3359">
                  <c:v>0.6470588235294118</c:v>
                </c:pt>
                <c:pt idx="3360">
                  <c:v>0.73529411764705888</c:v>
                </c:pt>
                <c:pt idx="3361">
                  <c:v>0.73529411764705888</c:v>
                </c:pt>
                <c:pt idx="3362">
                  <c:v>0.76470588235294112</c:v>
                </c:pt>
                <c:pt idx="3363">
                  <c:v>0.76470588235294112</c:v>
                </c:pt>
                <c:pt idx="3364">
                  <c:v>0.73529411764705888</c:v>
                </c:pt>
                <c:pt idx="3365">
                  <c:v>0.76470588235294112</c:v>
                </c:pt>
                <c:pt idx="3366">
                  <c:v>0.70588235294117652</c:v>
                </c:pt>
                <c:pt idx="3367">
                  <c:v>0.73529411764705888</c:v>
                </c:pt>
                <c:pt idx="3368">
                  <c:v>0.61764705882352944</c:v>
                </c:pt>
                <c:pt idx="3369">
                  <c:v>0.52941176470588236</c:v>
                </c:pt>
                <c:pt idx="3370">
                  <c:v>0.76470588235294112</c:v>
                </c:pt>
                <c:pt idx="3371">
                  <c:v>0.38235294117647056</c:v>
                </c:pt>
                <c:pt idx="3372">
                  <c:v>0.38235294117647056</c:v>
                </c:pt>
                <c:pt idx="3373">
                  <c:v>0.38235294117647056</c:v>
                </c:pt>
                <c:pt idx="3374">
                  <c:v>0.38235294117647056</c:v>
                </c:pt>
                <c:pt idx="3375">
                  <c:v>0.38235294117647056</c:v>
                </c:pt>
                <c:pt idx="3376">
                  <c:v>0.38235294117647056</c:v>
                </c:pt>
                <c:pt idx="3377">
                  <c:v>0.38235294117647056</c:v>
                </c:pt>
                <c:pt idx="3378">
                  <c:v>0.38235294117647056</c:v>
                </c:pt>
                <c:pt idx="3379">
                  <c:v>0.38235294117647056</c:v>
                </c:pt>
                <c:pt idx="3380">
                  <c:v>0.38235294117647056</c:v>
                </c:pt>
                <c:pt idx="3381">
                  <c:v>0.38235294117647056</c:v>
                </c:pt>
                <c:pt idx="3382">
                  <c:v>0.3235294117647059</c:v>
                </c:pt>
                <c:pt idx="3383">
                  <c:v>0.38235294117647056</c:v>
                </c:pt>
                <c:pt idx="3384">
                  <c:v>0.3235294117647059</c:v>
                </c:pt>
                <c:pt idx="3385">
                  <c:v>0.35294117647058826</c:v>
                </c:pt>
                <c:pt idx="3386">
                  <c:v>0.38235294117647056</c:v>
                </c:pt>
                <c:pt idx="3387">
                  <c:v>0.38235294117647056</c:v>
                </c:pt>
                <c:pt idx="3388">
                  <c:v>0.35294117647058826</c:v>
                </c:pt>
                <c:pt idx="3389">
                  <c:v>0.35294117647058826</c:v>
                </c:pt>
                <c:pt idx="3390">
                  <c:v>0.38235294117647056</c:v>
                </c:pt>
                <c:pt idx="3391">
                  <c:v>0.38235294117647056</c:v>
                </c:pt>
                <c:pt idx="3392">
                  <c:v>0.35294117647058826</c:v>
                </c:pt>
                <c:pt idx="3393">
                  <c:v>0.38235294117647056</c:v>
                </c:pt>
                <c:pt idx="3394">
                  <c:v>0.38235294117647056</c:v>
                </c:pt>
                <c:pt idx="3395">
                  <c:v>0.35294117647058826</c:v>
                </c:pt>
                <c:pt idx="3396">
                  <c:v>0.38235294117647056</c:v>
                </c:pt>
                <c:pt idx="3397">
                  <c:v>0.35294117647058826</c:v>
                </c:pt>
                <c:pt idx="3398">
                  <c:v>0.38235294117647056</c:v>
                </c:pt>
                <c:pt idx="3399">
                  <c:v>0.35294117647058826</c:v>
                </c:pt>
                <c:pt idx="3400">
                  <c:v>0.35294117647058826</c:v>
                </c:pt>
                <c:pt idx="3401">
                  <c:v>0.38235294117647056</c:v>
                </c:pt>
                <c:pt idx="3402">
                  <c:v>0.38235294117647056</c:v>
                </c:pt>
                <c:pt idx="3403">
                  <c:v>0.44117647058823528</c:v>
                </c:pt>
                <c:pt idx="3404">
                  <c:v>0.41176470588235292</c:v>
                </c:pt>
                <c:pt idx="3405">
                  <c:v>0.44117647058823528</c:v>
                </c:pt>
                <c:pt idx="3406">
                  <c:v>0.44117647058823528</c:v>
                </c:pt>
                <c:pt idx="3407">
                  <c:v>0.41176470588235292</c:v>
                </c:pt>
                <c:pt idx="3408">
                  <c:v>0.44117647058823528</c:v>
                </c:pt>
                <c:pt idx="3409">
                  <c:v>0.41176470588235292</c:v>
                </c:pt>
                <c:pt idx="3410">
                  <c:v>0.41176470588235292</c:v>
                </c:pt>
                <c:pt idx="3411">
                  <c:v>0.29411764705882354</c:v>
                </c:pt>
                <c:pt idx="3412">
                  <c:v>0.35294117647058826</c:v>
                </c:pt>
                <c:pt idx="3413">
                  <c:v>0.35294117647058826</c:v>
                </c:pt>
                <c:pt idx="3414">
                  <c:v>0.29411764705882354</c:v>
                </c:pt>
                <c:pt idx="3415">
                  <c:v>0.35294117647058826</c:v>
                </c:pt>
                <c:pt idx="3416">
                  <c:v>0.29411764705882354</c:v>
                </c:pt>
                <c:pt idx="3417">
                  <c:v>0.29411764705882354</c:v>
                </c:pt>
                <c:pt idx="3418">
                  <c:v>0.29411764705882354</c:v>
                </c:pt>
                <c:pt idx="3419">
                  <c:v>0.29411764705882354</c:v>
                </c:pt>
                <c:pt idx="3420">
                  <c:v>0.29411764705882354</c:v>
                </c:pt>
                <c:pt idx="3421">
                  <c:v>0.29411764705882354</c:v>
                </c:pt>
                <c:pt idx="3422">
                  <c:v>0.29411764705882354</c:v>
                </c:pt>
                <c:pt idx="3423">
                  <c:v>0.29411764705882354</c:v>
                </c:pt>
                <c:pt idx="3424">
                  <c:v>0.29411764705882354</c:v>
                </c:pt>
                <c:pt idx="3425">
                  <c:v>0.29411764705882354</c:v>
                </c:pt>
                <c:pt idx="3426">
                  <c:v>0.52941176470588236</c:v>
                </c:pt>
                <c:pt idx="3427">
                  <c:v>0.52941176470588236</c:v>
                </c:pt>
                <c:pt idx="3428">
                  <c:v>0.52941176470588236</c:v>
                </c:pt>
                <c:pt idx="3429">
                  <c:v>0.61764705882352944</c:v>
                </c:pt>
                <c:pt idx="3430">
                  <c:v>0.61764705882352944</c:v>
                </c:pt>
                <c:pt idx="3431">
                  <c:v>0.61764705882352944</c:v>
                </c:pt>
                <c:pt idx="3432">
                  <c:v>0.61764705882352944</c:v>
                </c:pt>
                <c:pt idx="3433">
                  <c:v>0.52941176470588236</c:v>
                </c:pt>
                <c:pt idx="3434">
                  <c:v>0.52941176470588236</c:v>
                </c:pt>
                <c:pt idx="3435">
                  <c:v>0.52941176470588236</c:v>
                </c:pt>
                <c:pt idx="3436">
                  <c:v>0.61764705882352944</c:v>
                </c:pt>
                <c:pt idx="3437">
                  <c:v>0.61764705882352944</c:v>
                </c:pt>
                <c:pt idx="3438">
                  <c:v>0.58823529411764708</c:v>
                </c:pt>
                <c:pt idx="3439">
                  <c:v>0.61764705882352944</c:v>
                </c:pt>
                <c:pt idx="3440">
                  <c:v>0.6470588235294118</c:v>
                </c:pt>
                <c:pt idx="3441">
                  <c:v>0.52941176470588236</c:v>
                </c:pt>
                <c:pt idx="3442">
                  <c:v>0.61764705882352944</c:v>
                </c:pt>
                <c:pt idx="3443">
                  <c:v>0.52941176470588236</c:v>
                </c:pt>
                <c:pt idx="3444">
                  <c:v>0.52941176470588236</c:v>
                </c:pt>
                <c:pt idx="3445">
                  <c:v>0.61764705882352944</c:v>
                </c:pt>
                <c:pt idx="3446">
                  <c:v>0.52941176470588236</c:v>
                </c:pt>
                <c:pt idx="3447">
                  <c:v>0.6470588235294118</c:v>
                </c:pt>
                <c:pt idx="3448">
                  <c:v>0.55882352941176472</c:v>
                </c:pt>
                <c:pt idx="3449">
                  <c:v>0.52941176470588236</c:v>
                </c:pt>
                <c:pt idx="3450">
                  <c:v>0.61764705882352944</c:v>
                </c:pt>
                <c:pt idx="3451">
                  <c:v>0.61764705882352944</c:v>
                </c:pt>
                <c:pt idx="3452">
                  <c:v>0.52941176470588236</c:v>
                </c:pt>
                <c:pt idx="3453">
                  <c:v>0.61764705882352944</c:v>
                </c:pt>
                <c:pt idx="3454">
                  <c:v>0.20588235294117646</c:v>
                </c:pt>
                <c:pt idx="3455">
                  <c:v>0.20588235294117646</c:v>
                </c:pt>
                <c:pt idx="3456">
                  <c:v>0.29411764705882354</c:v>
                </c:pt>
                <c:pt idx="3457">
                  <c:v>0.29411764705882354</c:v>
                </c:pt>
                <c:pt idx="3458">
                  <c:v>0.26470588235294118</c:v>
                </c:pt>
                <c:pt idx="3459">
                  <c:v>0.20588235294117646</c:v>
                </c:pt>
                <c:pt idx="3460">
                  <c:v>0.26470588235294118</c:v>
                </c:pt>
                <c:pt idx="3461">
                  <c:v>0.26470588235294118</c:v>
                </c:pt>
                <c:pt idx="3462">
                  <c:v>0.26470588235294118</c:v>
                </c:pt>
                <c:pt idx="3463">
                  <c:v>0.20588235294117646</c:v>
                </c:pt>
                <c:pt idx="3464">
                  <c:v>0.3235294117647059</c:v>
                </c:pt>
                <c:pt idx="3465">
                  <c:v>0.3235294117647059</c:v>
                </c:pt>
                <c:pt idx="3466">
                  <c:v>0.3235294117647059</c:v>
                </c:pt>
                <c:pt idx="3467">
                  <c:v>0.3235294117647059</c:v>
                </c:pt>
                <c:pt idx="3468">
                  <c:v>0.3235294117647059</c:v>
                </c:pt>
                <c:pt idx="3469">
                  <c:v>0.41176470588235292</c:v>
                </c:pt>
                <c:pt idx="3470">
                  <c:v>0.41176470588235292</c:v>
                </c:pt>
                <c:pt idx="3471">
                  <c:v>0.47058823529411764</c:v>
                </c:pt>
                <c:pt idx="3472">
                  <c:v>0.41176470588235292</c:v>
                </c:pt>
                <c:pt idx="3473">
                  <c:v>0.5</c:v>
                </c:pt>
                <c:pt idx="3474">
                  <c:v>0.41176470588235292</c:v>
                </c:pt>
                <c:pt idx="3475">
                  <c:v>0.47058823529411764</c:v>
                </c:pt>
                <c:pt idx="3476">
                  <c:v>0.5</c:v>
                </c:pt>
                <c:pt idx="3477">
                  <c:v>0.17647058823529413</c:v>
                </c:pt>
                <c:pt idx="3478">
                  <c:v>0.17647058823529413</c:v>
                </c:pt>
                <c:pt idx="3479">
                  <c:v>0.17647058823529413</c:v>
                </c:pt>
                <c:pt idx="3480">
                  <c:v>0.17647058823529413</c:v>
                </c:pt>
                <c:pt idx="3481">
                  <c:v>0.17647058823529413</c:v>
                </c:pt>
                <c:pt idx="3482">
                  <c:v>0.14705882352941177</c:v>
                </c:pt>
                <c:pt idx="3483">
                  <c:v>0.20588235294117646</c:v>
                </c:pt>
                <c:pt idx="3484">
                  <c:v>0.14705882352941177</c:v>
                </c:pt>
                <c:pt idx="3485">
                  <c:v>0.17647058823529413</c:v>
                </c:pt>
                <c:pt idx="3486">
                  <c:v>0.17647058823529413</c:v>
                </c:pt>
                <c:pt idx="3487">
                  <c:v>0.17647058823529413</c:v>
                </c:pt>
                <c:pt idx="3488">
                  <c:v>0.17647058823529413</c:v>
                </c:pt>
                <c:pt idx="3489">
                  <c:v>0.17647058823529413</c:v>
                </c:pt>
                <c:pt idx="3490">
                  <c:v>0.20588235294117646</c:v>
                </c:pt>
                <c:pt idx="3491">
                  <c:v>0.20588235294117646</c:v>
                </c:pt>
                <c:pt idx="3492">
                  <c:v>0.20588235294117646</c:v>
                </c:pt>
                <c:pt idx="3493">
                  <c:v>0.14705882352941177</c:v>
                </c:pt>
                <c:pt idx="3494">
                  <c:v>0.17647058823529413</c:v>
                </c:pt>
                <c:pt idx="3495">
                  <c:v>0.17647058823529413</c:v>
                </c:pt>
                <c:pt idx="3496">
                  <c:v>0.14705882352941177</c:v>
                </c:pt>
                <c:pt idx="3497">
                  <c:v>0.23529411764705882</c:v>
                </c:pt>
                <c:pt idx="3498">
                  <c:v>0.23529411764705882</c:v>
                </c:pt>
                <c:pt idx="3499">
                  <c:v>0.23529411764705882</c:v>
                </c:pt>
                <c:pt idx="3500">
                  <c:v>0.23529411764705882</c:v>
                </c:pt>
                <c:pt idx="3501">
                  <c:v>0.23529411764705882</c:v>
                </c:pt>
                <c:pt idx="3502">
                  <c:v>0.20588235294117646</c:v>
                </c:pt>
                <c:pt idx="3503">
                  <c:v>0.23529411764705882</c:v>
                </c:pt>
                <c:pt idx="3504">
                  <c:v>0.23529411764705882</c:v>
                </c:pt>
                <c:pt idx="3505">
                  <c:v>0.20588235294117646</c:v>
                </c:pt>
                <c:pt idx="3506">
                  <c:v>0.23529411764705882</c:v>
                </c:pt>
                <c:pt idx="3507">
                  <c:v>0.23529411764705882</c:v>
                </c:pt>
                <c:pt idx="3508">
                  <c:v>0.23529411764705882</c:v>
                </c:pt>
                <c:pt idx="3509">
                  <c:v>0.23529411764705882</c:v>
                </c:pt>
                <c:pt idx="3510">
                  <c:v>0.26470588235294118</c:v>
                </c:pt>
                <c:pt idx="3511">
                  <c:v>0.23529411764705882</c:v>
                </c:pt>
                <c:pt idx="3512">
                  <c:v>0.23529411764705882</c:v>
                </c:pt>
                <c:pt idx="3513">
                  <c:v>0.23529411764705882</c:v>
                </c:pt>
                <c:pt idx="3514">
                  <c:v>0.23529411764705882</c:v>
                </c:pt>
                <c:pt idx="3515">
                  <c:v>0.52941176470588236</c:v>
                </c:pt>
                <c:pt idx="3516">
                  <c:v>0.52941176470588236</c:v>
                </c:pt>
                <c:pt idx="3517">
                  <c:v>0.52941176470588236</c:v>
                </c:pt>
                <c:pt idx="3518">
                  <c:v>0.52941176470588236</c:v>
                </c:pt>
                <c:pt idx="3519">
                  <c:v>0.52941176470588236</c:v>
                </c:pt>
                <c:pt idx="3520">
                  <c:v>0.52941176470588236</c:v>
                </c:pt>
                <c:pt idx="3521">
                  <c:v>0.52941176470588236</c:v>
                </c:pt>
                <c:pt idx="3522">
                  <c:v>0.29411764705882354</c:v>
                </c:pt>
                <c:pt idx="3523">
                  <c:v>0.20588235294117646</c:v>
                </c:pt>
                <c:pt idx="3524">
                  <c:v>0.23529411764705882</c:v>
                </c:pt>
                <c:pt idx="3525">
                  <c:v>0.20588235294117646</c:v>
                </c:pt>
                <c:pt idx="3526">
                  <c:v>0.20588235294117646</c:v>
                </c:pt>
                <c:pt idx="3527">
                  <c:v>0.3235294117647059</c:v>
                </c:pt>
                <c:pt idx="3528">
                  <c:v>0.23529411764705882</c:v>
                </c:pt>
                <c:pt idx="3529">
                  <c:v>0.23529411764705882</c:v>
                </c:pt>
                <c:pt idx="3530">
                  <c:v>0.20588235294117646</c:v>
                </c:pt>
                <c:pt idx="3531">
                  <c:v>0.3235294117647059</c:v>
                </c:pt>
                <c:pt idx="3532">
                  <c:v>0.20588235294117646</c:v>
                </c:pt>
                <c:pt idx="3533">
                  <c:v>0.23529411764705882</c:v>
                </c:pt>
                <c:pt idx="3534">
                  <c:v>0.20588235294117646</c:v>
                </c:pt>
                <c:pt idx="3535">
                  <c:v>0.3235294117647059</c:v>
                </c:pt>
                <c:pt idx="3536">
                  <c:v>0.20588235294117646</c:v>
                </c:pt>
                <c:pt idx="3537">
                  <c:v>0.29411764705882354</c:v>
                </c:pt>
                <c:pt idx="3538">
                  <c:v>0.3235294117647059</c:v>
                </c:pt>
                <c:pt idx="3539">
                  <c:v>0.3235294117647059</c:v>
                </c:pt>
                <c:pt idx="3540">
                  <c:v>0.20588235294117646</c:v>
                </c:pt>
                <c:pt idx="3541">
                  <c:v>0.23529411764705882</c:v>
                </c:pt>
                <c:pt idx="3542">
                  <c:v>0.29411764705882354</c:v>
                </c:pt>
                <c:pt idx="3543">
                  <c:v>0.20588235294117646</c:v>
                </c:pt>
                <c:pt idx="3544">
                  <c:v>0.20588235294117646</c:v>
                </c:pt>
                <c:pt idx="3545">
                  <c:v>0.5</c:v>
                </c:pt>
                <c:pt idx="3546">
                  <c:v>0.58823529411764708</c:v>
                </c:pt>
                <c:pt idx="3547">
                  <c:v>0.5</c:v>
                </c:pt>
                <c:pt idx="3548">
                  <c:v>0.58823529411764708</c:v>
                </c:pt>
                <c:pt idx="3549">
                  <c:v>0.58823529411764708</c:v>
                </c:pt>
                <c:pt idx="3550">
                  <c:v>0.5</c:v>
                </c:pt>
                <c:pt idx="3551">
                  <c:v>0.58823529411764708</c:v>
                </c:pt>
                <c:pt idx="3552">
                  <c:v>0.58823529411764708</c:v>
                </c:pt>
                <c:pt idx="3553">
                  <c:v>0.5</c:v>
                </c:pt>
                <c:pt idx="3554">
                  <c:v>0.58823529411764708</c:v>
                </c:pt>
                <c:pt idx="3555">
                  <c:v>0.5</c:v>
                </c:pt>
                <c:pt idx="3556">
                  <c:v>0.58823529411764708</c:v>
                </c:pt>
                <c:pt idx="3557">
                  <c:v>0.5</c:v>
                </c:pt>
                <c:pt idx="3558">
                  <c:v>0.5</c:v>
                </c:pt>
                <c:pt idx="3559">
                  <c:v>0.58823529411764708</c:v>
                </c:pt>
                <c:pt idx="3560">
                  <c:v>0.58823529411764708</c:v>
                </c:pt>
                <c:pt idx="3561">
                  <c:v>0.58823529411764708</c:v>
                </c:pt>
                <c:pt idx="3562">
                  <c:v>0.47058823529411764</c:v>
                </c:pt>
                <c:pt idx="3563">
                  <c:v>0.58823529411764708</c:v>
                </c:pt>
                <c:pt idx="3564">
                  <c:v>0.58823529411764708</c:v>
                </c:pt>
                <c:pt idx="3565">
                  <c:v>0.47058823529411764</c:v>
                </c:pt>
                <c:pt idx="3566">
                  <c:v>0.58823529411764708</c:v>
                </c:pt>
                <c:pt idx="3567">
                  <c:v>0.47058823529411764</c:v>
                </c:pt>
                <c:pt idx="3568">
                  <c:v>0.3235294117647059</c:v>
                </c:pt>
                <c:pt idx="3569">
                  <c:v>0.3235294117647059</c:v>
                </c:pt>
                <c:pt idx="3570">
                  <c:v>0.3235294117647059</c:v>
                </c:pt>
                <c:pt idx="3571">
                  <c:v>0.3235294117647059</c:v>
                </c:pt>
                <c:pt idx="3572">
                  <c:v>0.3235294117647059</c:v>
                </c:pt>
                <c:pt idx="3573">
                  <c:v>0.3235294117647059</c:v>
                </c:pt>
                <c:pt idx="3574">
                  <c:v>0.35294117647058826</c:v>
                </c:pt>
                <c:pt idx="3575">
                  <c:v>0.3235294117647059</c:v>
                </c:pt>
                <c:pt idx="3576">
                  <c:v>0.35294117647058826</c:v>
                </c:pt>
                <c:pt idx="3577">
                  <c:v>0.44117647058823528</c:v>
                </c:pt>
                <c:pt idx="3578">
                  <c:v>0.44117647058823528</c:v>
                </c:pt>
                <c:pt idx="3579">
                  <c:v>0.44117647058823528</c:v>
                </c:pt>
                <c:pt idx="3580">
                  <c:v>0.44117647058823528</c:v>
                </c:pt>
                <c:pt idx="3581">
                  <c:v>0.44117647058823528</c:v>
                </c:pt>
                <c:pt idx="3582">
                  <c:v>0.55882352941176472</c:v>
                </c:pt>
                <c:pt idx="3583">
                  <c:v>0.55882352941176472</c:v>
                </c:pt>
                <c:pt idx="3584">
                  <c:v>0.55882352941176472</c:v>
                </c:pt>
                <c:pt idx="3585">
                  <c:v>0.52941176470588236</c:v>
                </c:pt>
                <c:pt idx="3586">
                  <c:v>0.23529411764705882</c:v>
                </c:pt>
                <c:pt idx="3587">
                  <c:v>0.26470588235294118</c:v>
                </c:pt>
                <c:pt idx="3588">
                  <c:v>0.26470588235294118</c:v>
                </c:pt>
                <c:pt idx="3589">
                  <c:v>0.23529411764705882</c:v>
                </c:pt>
                <c:pt idx="3590">
                  <c:v>0.23529411764705882</c:v>
                </c:pt>
                <c:pt idx="3591">
                  <c:v>0.26470588235294118</c:v>
                </c:pt>
                <c:pt idx="3592">
                  <c:v>0.23529411764705882</c:v>
                </c:pt>
                <c:pt idx="3593">
                  <c:v>0.29411764705882354</c:v>
                </c:pt>
                <c:pt idx="3594">
                  <c:v>0.29411764705882354</c:v>
                </c:pt>
                <c:pt idx="3595">
                  <c:v>0.23529411764705882</c:v>
                </c:pt>
                <c:pt idx="3596">
                  <c:v>0.29411764705882354</c:v>
                </c:pt>
                <c:pt idx="3597">
                  <c:v>0.23529411764705882</c:v>
                </c:pt>
                <c:pt idx="3598">
                  <c:v>0.23529411764705882</c:v>
                </c:pt>
                <c:pt idx="3599">
                  <c:v>0.29411764705882354</c:v>
                </c:pt>
                <c:pt idx="3600">
                  <c:v>0.29411764705882354</c:v>
                </c:pt>
                <c:pt idx="3601">
                  <c:v>0.26470588235294118</c:v>
                </c:pt>
                <c:pt idx="3602">
                  <c:v>0.26470588235294118</c:v>
                </c:pt>
                <c:pt idx="3603">
                  <c:v>0.29411764705882354</c:v>
                </c:pt>
                <c:pt idx="3604">
                  <c:v>0.26470588235294118</c:v>
                </c:pt>
                <c:pt idx="3605">
                  <c:v>0.29411764705882354</c:v>
                </c:pt>
                <c:pt idx="3606">
                  <c:v>0.29411764705882354</c:v>
                </c:pt>
                <c:pt idx="3607">
                  <c:v>0.26470588235294118</c:v>
                </c:pt>
                <c:pt idx="3608">
                  <c:v>0.23529411764705882</c:v>
                </c:pt>
                <c:pt idx="3609">
                  <c:v>0.29411764705882354</c:v>
                </c:pt>
                <c:pt idx="3610">
                  <c:v>0.29411764705882354</c:v>
                </c:pt>
                <c:pt idx="3611">
                  <c:v>0.23529411764705882</c:v>
                </c:pt>
                <c:pt idx="3612">
                  <c:v>0.23529411764705882</c:v>
                </c:pt>
                <c:pt idx="3613">
                  <c:v>0.29411764705882354</c:v>
                </c:pt>
                <c:pt idx="3614">
                  <c:v>0.23529411764705882</c:v>
                </c:pt>
                <c:pt idx="3615">
                  <c:v>0.29411764705882354</c:v>
                </c:pt>
                <c:pt idx="3616">
                  <c:v>0.17647058823529413</c:v>
                </c:pt>
                <c:pt idx="3617">
                  <c:v>0.17647058823529413</c:v>
                </c:pt>
                <c:pt idx="3618">
                  <c:v>0.17647058823529413</c:v>
                </c:pt>
                <c:pt idx="3619">
                  <c:v>0.17647058823529413</c:v>
                </c:pt>
                <c:pt idx="3620">
                  <c:v>0.17647058823529413</c:v>
                </c:pt>
                <c:pt idx="3621">
                  <c:v>0.17647058823529413</c:v>
                </c:pt>
                <c:pt idx="3622">
                  <c:v>0.17647058823529413</c:v>
                </c:pt>
                <c:pt idx="3623">
                  <c:v>0.17647058823529413</c:v>
                </c:pt>
                <c:pt idx="3624">
                  <c:v>0.17647058823529413</c:v>
                </c:pt>
                <c:pt idx="3625">
                  <c:v>0.3235294117647059</c:v>
                </c:pt>
                <c:pt idx="3626">
                  <c:v>0.3235294117647059</c:v>
                </c:pt>
                <c:pt idx="3627">
                  <c:v>0.3235294117647059</c:v>
                </c:pt>
                <c:pt idx="3628">
                  <c:v>0.3235294117647059</c:v>
                </c:pt>
                <c:pt idx="3629">
                  <c:v>0.3235294117647059</c:v>
                </c:pt>
                <c:pt idx="3630">
                  <c:v>0.3235294117647059</c:v>
                </c:pt>
                <c:pt idx="3631">
                  <c:v>0.3235294117647059</c:v>
                </c:pt>
                <c:pt idx="3632">
                  <c:v>0.3235294117647059</c:v>
                </c:pt>
                <c:pt idx="3633">
                  <c:v>0.3235294117647059</c:v>
                </c:pt>
                <c:pt idx="3634">
                  <c:v>0.3235294117647059</c:v>
                </c:pt>
                <c:pt idx="3635">
                  <c:v>0.3235294117647059</c:v>
                </c:pt>
                <c:pt idx="3636">
                  <c:v>0.3235294117647059</c:v>
                </c:pt>
                <c:pt idx="3637">
                  <c:v>0.26470588235294118</c:v>
                </c:pt>
                <c:pt idx="3638">
                  <c:v>0.26470588235294118</c:v>
                </c:pt>
                <c:pt idx="3639">
                  <c:v>0.26470588235294118</c:v>
                </c:pt>
                <c:pt idx="3640">
                  <c:v>0.29411764705882354</c:v>
                </c:pt>
                <c:pt idx="3641">
                  <c:v>0.26470588235294118</c:v>
                </c:pt>
                <c:pt idx="3642">
                  <c:v>0.29411764705882354</c:v>
                </c:pt>
                <c:pt idx="3643">
                  <c:v>0.26470588235294118</c:v>
                </c:pt>
                <c:pt idx="3644">
                  <c:v>0.29411764705882354</c:v>
                </c:pt>
                <c:pt idx="3645">
                  <c:v>0.26470588235294118</c:v>
                </c:pt>
                <c:pt idx="3646">
                  <c:v>0.26470588235294118</c:v>
                </c:pt>
                <c:pt idx="3647">
                  <c:v>0.26470588235294118</c:v>
                </c:pt>
                <c:pt idx="3648">
                  <c:v>0.26470588235294118</c:v>
                </c:pt>
                <c:pt idx="3649">
                  <c:v>0.26470588235294118</c:v>
                </c:pt>
                <c:pt idx="3650">
                  <c:v>0.29411764705882354</c:v>
                </c:pt>
                <c:pt idx="3651">
                  <c:v>0.29411764705882354</c:v>
                </c:pt>
                <c:pt idx="3652">
                  <c:v>0.29411764705882354</c:v>
                </c:pt>
                <c:pt idx="3653">
                  <c:v>0.26470588235294118</c:v>
                </c:pt>
                <c:pt idx="3654">
                  <c:v>0.26470588235294118</c:v>
                </c:pt>
                <c:pt idx="3655">
                  <c:v>0.26470588235294118</c:v>
                </c:pt>
                <c:pt idx="3656">
                  <c:v>0.29411764705882354</c:v>
                </c:pt>
                <c:pt idx="3657">
                  <c:v>0.26470588235294118</c:v>
                </c:pt>
                <c:pt idx="3658">
                  <c:v>0.29411764705882354</c:v>
                </c:pt>
                <c:pt idx="3659">
                  <c:v>0.29411764705882354</c:v>
                </c:pt>
                <c:pt idx="3660">
                  <c:v>0.23529411764705882</c:v>
                </c:pt>
                <c:pt idx="3661">
                  <c:v>0.29411764705882354</c:v>
                </c:pt>
                <c:pt idx="3662">
                  <c:v>0.23529411764705882</c:v>
                </c:pt>
                <c:pt idx="3663">
                  <c:v>0.23529411764705882</c:v>
                </c:pt>
                <c:pt idx="3664">
                  <c:v>0.23529411764705882</c:v>
                </c:pt>
                <c:pt idx="3665">
                  <c:v>0.29411764705882354</c:v>
                </c:pt>
                <c:pt idx="3666">
                  <c:v>0.29411764705882354</c:v>
                </c:pt>
                <c:pt idx="3667">
                  <c:v>0.26470588235294118</c:v>
                </c:pt>
                <c:pt idx="3668">
                  <c:v>0.26470588235294118</c:v>
                </c:pt>
                <c:pt idx="3669">
                  <c:v>0.26470588235294118</c:v>
                </c:pt>
                <c:pt idx="3670">
                  <c:v>0.29411764705882354</c:v>
                </c:pt>
                <c:pt idx="3671">
                  <c:v>0.58823529411764708</c:v>
                </c:pt>
                <c:pt idx="3672">
                  <c:v>0.61764705882352944</c:v>
                </c:pt>
                <c:pt idx="3673">
                  <c:v>0.55882352941176472</c:v>
                </c:pt>
                <c:pt idx="3674">
                  <c:v>0.55882352941176472</c:v>
                </c:pt>
                <c:pt idx="3675">
                  <c:v>0.52941176470588236</c:v>
                </c:pt>
                <c:pt idx="3676">
                  <c:v>0.52941176470588236</c:v>
                </c:pt>
                <c:pt idx="3677">
                  <c:v>0.52941176470588236</c:v>
                </c:pt>
                <c:pt idx="3678">
                  <c:v>0.52941176470588236</c:v>
                </c:pt>
                <c:pt idx="3679">
                  <c:v>0.52941176470588236</c:v>
                </c:pt>
                <c:pt idx="3680">
                  <c:v>0.52941176470588236</c:v>
                </c:pt>
                <c:pt idx="3681">
                  <c:v>0.58823529411764708</c:v>
                </c:pt>
                <c:pt idx="3682">
                  <c:v>0.52941176470588236</c:v>
                </c:pt>
                <c:pt idx="3683">
                  <c:v>0.58823529411764708</c:v>
                </c:pt>
                <c:pt idx="3684">
                  <c:v>0.52941176470588236</c:v>
                </c:pt>
                <c:pt idx="3685">
                  <c:v>0.52941176470588236</c:v>
                </c:pt>
                <c:pt idx="3686">
                  <c:v>0.58823529411764708</c:v>
                </c:pt>
                <c:pt idx="3687">
                  <c:v>0.58823529411764708</c:v>
                </c:pt>
                <c:pt idx="3688">
                  <c:v>0.55882352941176472</c:v>
                </c:pt>
                <c:pt idx="3689">
                  <c:v>0.58823529411764708</c:v>
                </c:pt>
                <c:pt idx="3690">
                  <c:v>0.58823529411764708</c:v>
                </c:pt>
                <c:pt idx="3691">
                  <c:v>0.52941176470588236</c:v>
                </c:pt>
                <c:pt idx="3692">
                  <c:v>0.58823529411764708</c:v>
                </c:pt>
                <c:pt idx="3693">
                  <c:v>0.52941176470588236</c:v>
                </c:pt>
                <c:pt idx="3694">
                  <c:v>0.55882352941176472</c:v>
                </c:pt>
                <c:pt idx="3695">
                  <c:v>0.52941176470588236</c:v>
                </c:pt>
                <c:pt idx="3696">
                  <c:v>0.55882352941176472</c:v>
                </c:pt>
                <c:pt idx="3697">
                  <c:v>0.52941176470588236</c:v>
                </c:pt>
                <c:pt idx="3698">
                  <c:v>0.52941176470588236</c:v>
                </c:pt>
                <c:pt idx="3699">
                  <c:v>0.52941176470588236</c:v>
                </c:pt>
                <c:pt idx="3700">
                  <c:v>0.58823529411764708</c:v>
                </c:pt>
                <c:pt idx="3701">
                  <c:v>0.52941176470588236</c:v>
                </c:pt>
                <c:pt idx="3702">
                  <c:v>0.17647058823529413</c:v>
                </c:pt>
                <c:pt idx="3703">
                  <c:v>0.17647058823529413</c:v>
                </c:pt>
                <c:pt idx="3704">
                  <c:v>0.17647058823529413</c:v>
                </c:pt>
                <c:pt idx="3705">
                  <c:v>0.17647058823529413</c:v>
                </c:pt>
                <c:pt idx="3706">
                  <c:v>0.17647058823529413</c:v>
                </c:pt>
                <c:pt idx="3707">
                  <c:v>0.17647058823529413</c:v>
                </c:pt>
                <c:pt idx="3708">
                  <c:v>0.79411764705882348</c:v>
                </c:pt>
                <c:pt idx="3709">
                  <c:v>0.79411764705882348</c:v>
                </c:pt>
                <c:pt idx="3710">
                  <c:v>0.44117647058823528</c:v>
                </c:pt>
                <c:pt idx="3711">
                  <c:v>0.41176470588235292</c:v>
                </c:pt>
                <c:pt idx="3712">
                  <c:v>0.41176470588235292</c:v>
                </c:pt>
                <c:pt idx="3713">
                  <c:v>0.41176470588235292</c:v>
                </c:pt>
                <c:pt idx="3714">
                  <c:v>0.41176470588235292</c:v>
                </c:pt>
                <c:pt idx="3715">
                  <c:v>0.41176470588235292</c:v>
                </c:pt>
                <c:pt idx="3716">
                  <c:v>0.41176470588235292</c:v>
                </c:pt>
                <c:pt idx="3717">
                  <c:v>0.41176470588235292</c:v>
                </c:pt>
                <c:pt idx="3718">
                  <c:v>0.41176470588235292</c:v>
                </c:pt>
                <c:pt idx="3719">
                  <c:v>0.41176470588235292</c:v>
                </c:pt>
                <c:pt idx="3720">
                  <c:v>0.35294117647058826</c:v>
                </c:pt>
                <c:pt idx="3721">
                  <c:v>0.3235294117647059</c:v>
                </c:pt>
                <c:pt idx="3722">
                  <c:v>0.3235294117647059</c:v>
                </c:pt>
                <c:pt idx="3723">
                  <c:v>0.35294117647058826</c:v>
                </c:pt>
                <c:pt idx="3724">
                  <c:v>0.3235294117647059</c:v>
                </c:pt>
                <c:pt idx="3725">
                  <c:v>0.3235294117647059</c:v>
                </c:pt>
                <c:pt idx="3726">
                  <c:v>0.35294117647058826</c:v>
                </c:pt>
                <c:pt idx="3727">
                  <c:v>0.35294117647058826</c:v>
                </c:pt>
                <c:pt idx="3728">
                  <c:v>0.35294117647058826</c:v>
                </c:pt>
                <c:pt idx="3729">
                  <c:v>0.3235294117647059</c:v>
                </c:pt>
                <c:pt idx="3730">
                  <c:v>0.3235294117647059</c:v>
                </c:pt>
                <c:pt idx="3731">
                  <c:v>0.35294117647058826</c:v>
                </c:pt>
                <c:pt idx="3732">
                  <c:v>0.61764705882352944</c:v>
                </c:pt>
                <c:pt idx="3733">
                  <c:v>0.52941176470588236</c:v>
                </c:pt>
                <c:pt idx="3734">
                  <c:v>0.52941176470588236</c:v>
                </c:pt>
                <c:pt idx="3735">
                  <c:v>0.61764705882352944</c:v>
                </c:pt>
                <c:pt idx="3736">
                  <c:v>0.52941176470588236</c:v>
                </c:pt>
                <c:pt idx="3737">
                  <c:v>0.61764705882352944</c:v>
                </c:pt>
                <c:pt idx="3738">
                  <c:v>0.61764705882352944</c:v>
                </c:pt>
                <c:pt idx="3739">
                  <c:v>0.52941176470588236</c:v>
                </c:pt>
                <c:pt idx="3740">
                  <c:v>0.61764705882352944</c:v>
                </c:pt>
                <c:pt idx="3741">
                  <c:v>0.61764705882352944</c:v>
                </c:pt>
                <c:pt idx="3742">
                  <c:v>0.61764705882352944</c:v>
                </c:pt>
                <c:pt idx="3743">
                  <c:v>0.41176470588235292</c:v>
                </c:pt>
                <c:pt idx="3744">
                  <c:v>0.41176470588235292</c:v>
                </c:pt>
                <c:pt idx="3745">
                  <c:v>0.41176470588235292</c:v>
                </c:pt>
                <c:pt idx="3746">
                  <c:v>0.41176470588235292</c:v>
                </c:pt>
                <c:pt idx="3747">
                  <c:v>0.41176470588235292</c:v>
                </c:pt>
                <c:pt idx="3748">
                  <c:v>0.41176470588235292</c:v>
                </c:pt>
                <c:pt idx="3749">
                  <c:v>0.35294117647058826</c:v>
                </c:pt>
                <c:pt idx="3750">
                  <c:v>0.35294117647058826</c:v>
                </c:pt>
                <c:pt idx="3751">
                  <c:v>0.35294117647058826</c:v>
                </c:pt>
                <c:pt idx="3752">
                  <c:v>0.35294117647058826</c:v>
                </c:pt>
                <c:pt idx="3753">
                  <c:v>0.35294117647058826</c:v>
                </c:pt>
                <c:pt idx="3754">
                  <c:v>0.35294117647058826</c:v>
                </c:pt>
                <c:pt idx="3755">
                  <c:v>0.35294117647058826</c:v>
                </c:pt>
                <c:pt idx="3756">
                  <c:v>0.35294117647058826</c:v>
                </c:pt>
                <c:pt idx="3757">
                  <c:v>0.38235294117647056</c:v>
                </c:pt>
                <c:pt idx="3758">
                  <c:v>0.35294117647058826</c:v>
                </c:pt>
                <c:pt idx="3759">
                  <c:v>0.38235294117647056</c:v>
                </c:pt>
                <c:pt idx="3760">
                  <c:v>0.35294117647058826</c:v>
                </c:pt>
                <c:pt idx="3761">
                  <c:v>0.41176470588235292</c:v>
                </c:pt>
                <c:pt idx="3762">
                  <c:v>0.29411764705882354</c:v>
                </c:pt>
                <c:pt idx="3763">
                  <c:v>0.41176470588235292</c:v>
                </c:pt>
                <c:pt idx="3764">
                  <c:v>0.41176470588235292</c:v>
                </c:pt>
                <c:pt idx="3765">
                  <c:v>0.29411764705882354</c:v>
                </c:pt>
                <c:pt idx="3766">
                  <c:v>0.29411764705882354</c:v>
                </c:pt>
                <c:pt idx="3767">
                  <c:v>0.41176470588235292</c:v>
                </c:pt>
                <c:pt idx="3768">
                  <c:v>0.29411764705882354</c:v>
                </c:pt>
                <c:pt idx="3769">
                  <c:v>0.35294117647058826</c:v>
                </c:pt>
                <c:pt idx="3770">
                  <c:v>0.44117647058823528</c:v>
                </c:pt>
                <c:pt idx="3771">
                  <c:v>0.38235294117647056</c:v>
                </c:pt>
                <c:pt idx="3772">
                  <c:v>0.38235294117647056</c:v>
                </c:pt>
                <c:pt idx="3773">
                  <c:v>0.26470588235294118</c:v>
                </c:pt>
                <c:pt idx="3774">
                  <c:v>0.35294117647058826</c:v>
                </c:pt>
                <c:pt idx="3775">
                  <c:v>0.14705882352941177</c:v>
                </c:pt>
                <c:pt idx="3776">
                  <c:v>0.20588235294117646</c:v>
                </c:pt>
                <c:pt idx="3777">
                  <c:v>0.14705882352941177</c:v>
                </c:pt>
                <c:pt idx="3778">
                  <c:v>0.14705882352941177</c:v>
                </c:pt>
                <c:pt idx="3779">
                  <c:v>0.14705882352941177</c:v>
                </c:pt>
                <c:pt idx="3780">
                  <c:v>0.14705882352941177</c:v>
                </c:pt>
                <c:pt idx="3781">
                  <c:v>0.14705882352941177</c:v>
                </c:pt>
                <c:pt idx="3782">
                  <c:v>0.14705882352941177</c:v>
                </c:pt>
                <c:pt idx="3783">
                  <c:v>0.14705882352941177</c:v>
                </c:pt>
                <c:pt idx="3784">
                  <c:v>0.14705882352941177</c:v>
                </c:pt>
                <c:pt idx="3785">
                  <c:v>0.14705882352941177</c:v>
                </c:pt>
                <c:pt idx="3786">
                  <c:v>0.14705882352941177</c:v>
                </c:pt>
                <c:pt idx="3787">
                  <c:v>0.14705882352941177</c:v>
                </c:pt>
                <c:pt idx="3788">
                  <c:v>0.11764705882352941</c:v>
                </c:pt>
                <c:pt idx="3789">
                  <c:v>0.11764705882352941</c:v>
                </c:pt>
                <c:pt idx="3790">
                  <c:v>0.11764705882352941</c:v>
                </c:pt>
                <c:pt idx="3791">
                  <c:v>0.11764705882352941</c:v>
                </c:pt>
                <c:pt idx="3792">
                  <c:v>0.11764705882352941</c:v>
                </c:pt>
                <c:pt idx="3793">
                  <c:v>0.11764705882352941</c:v>
                </c:pt>
                <c:pt idx="3794">
                  <c:v>0.11764705882352941</c:v>
                </c:pt>
                <c:pt idx="3795">
                  <c:v>0.11764705882352941</c:v>
                </c:pt>
                <c:pt idx="3796">
                  <c:v>0.11764705882352941</c:v>
                </c:pt>
                <c:pt idx="3797">
                  <c:v>0.11764705882352941</c:v>
                </c:pt>
                <c:pt idx="3798">
                  <c:v>0.11764705882352941</c:v>
                </c:pt>
                <c:pt idx="3799">
                  <c:v>0.11764705882352941</c:v>
                </c:pt>
                <c:pt idx="3800">
                  <c:v>0.11764705882352941</c:v>
                </c:pt>
                <c:pt idx="3801">
                  <c:v>0.11764705882352941</c:v>
                </c:pt>
                <c:pt idx="3802">
                  <c:v>0.11764705882352941</c:v>
                </c:pt>
                <c:pt idx="3803">
                  <c:v>0.11764705882352941</c:v>
                </c:pt>
                <c:pt idx="3804">
                  <c:v>0.11764705882352941</c:v>
                </c:pt>
                <c:pt idx="3805">
                  <c:v>0.11764705882352941</c:v>
                </c:pt>
                <c:pt idx="3806">
                  <c:v>0.11764705882352941</c:v>
                </c:pt>
                <c:pt idx="3807">
                  <c:v>0.47058823529411764</c:v>
                </c:pt>
                <c:pt idx="3808">
                  <c:v>0.3235294117647059</c:v>
                </c:pt>
                <c:pt idx="3809">
                  <c:v>0.3235294117647059</c:v>
                </c:pt>
                <c:pt idx="3810">
                  <c:v>0.3235294117647059</c:v>
                </c:pt>
                <c:pt idx="3811">
                  <c:v>0.47058823529411764</c:v>
                </c:pt>
                <c:pt idx="3812">
                  <c:v>0.3235294117647059</c:v>
                </c:pt>
                <c:pt idx="3813">
                  <c:v>0.47058823529411764</c:v>
                </c:pt>
                <c:pt idx="3814">
                  <c:v>0.3235294117647059</c:v>
                </c:pt>
                <c:pt idx="3815">
                  <c:v>0.47058823529411764</c:v>
                </c:pt>
                <c:pt idx="3816">
                  <c:v>0.3235294117647059</c:v>
                </c:pt>
                <c:pt idx="3817">
                  <c:v>0.3235294117647059</c:v>
                </c:pt>
                <c:pt idx="3818">
                  <c:v>0.3235294117647059</c:v>
                </c:pt>
                <c:pt idx="3819">
                  <c:v>0.3235294117647059</c:v>
                </c:pt>
                <c:pt idx="3820">
                  <c:v>0.5</c:v>
                </c:pt>
                <c:pt idx="3821">
                  <c:v>0.47058823529411764</c:v>
                </c:pt>
                <c:pt idx="3822">
                  <c:v>0.73529411764705888</c:v>
                </c:pt>
                <c:pt idx="3823">
                  <c:v>0.73529411764705888</c:v>
                </c:pt>
                <c:pt idx="3824">
                  <c:v>0.73529411764705888</c:v>
                </c:pt>
                <c:pt idx="3825">
                  <c:v>0.73529411764705888</c:v>
                </c:pt>
                <c:pt idx="3826">
                  <c:v>0.70588235294117652</c:v>
                </c:pt>
                <c:pt idx="3827">
                  <c:v>0.70588235294117652</c:v>
                </c:pt>
                <c:pt idx="3828">
                  <c:v>0.23529411764705882</c:v>
                </c:pt>
                <c:pt idx="3829">
                  <c:v>0.17647058823529413</c:v>
                </c:pt>
                <c:pt idx="3830">
                  <c:v>0.23529411764705882</c:v>
                </c:pt>
                <c:pt idx="3831">
                  <c:v>0.23529411764705882</c:v>
                </c:pt>
                <c:pt idx="3832">
                  <c:v>0.23529411764705882</c:v>
                </c:pt>
                <c:pt idx="3833">
                  <c:v>0.17647058823529413</c:v>
                </c:pt>
                <c:pt idx="3834">
                  <c:v>0.23529411764705882</c:v>
                </c:pt>
                <c:pt idx="3835">
                  <c:v>0.23529411764705882</c:v>
                </c:pt>
                <c:pt idx="3836">
                  <c:v>0.17647058823529413</c:v>
                </c:pt>
                <c:pt idx="3837">
                  <c:v>0.3235294117647059</c:v>
                </c:pt>
                <c:pt idx="3838">
                  <c:v>0.3235294117647059</c:v>
                </c:pt>
                <c:pt idx="3839">
                  <c:v>0.35294117647058826</c:v>
                </c:pt>
                <c:pt idx="3840">
                  <c:v>0.35294117647058826</c:v>
                </c:pt>
                <c:pt idx="3841">
                  <c:v>0.35294117647058826</c:v>
                </c:pt>
                <c:pt idx="3842">
                  <c:v>0.44117647058823528</c:v>
                </c:pt>
                <c:pt idx="3843">
                  <c:v>0.47058823529411764</c:v>
                </c:pt>
                <c:pt idx="3844">
                  <c:v>0.44117647058823528</c:v>
                </c:pt>
                <c:pt idx="3845">
                  <c:v>0.47058823529411764</c:v>
                </c:pt>
                <c:pt idx="3846">
                  <c:v>0.47058823529411764</c:v>
                </c:pt>
                <c:pt idx="3847">
                  <c:v>0.44117647058823528</c:v>
                </c:pt>
                <c:pt idx="3848">
                  <c:v>0.47058823529411764</c:v>
                </c:pt>
                <c:pt idx="3849">
                  <c:v>0.44117647058823528</c:v>
                </c:pt>
                <c:pt idx="3850">
                  <c:v>0.44117647058823528</c:v>
                </c:pt>
                <c:pt idx="3851">
                  <c:v>0.44117647058823528</c:v>
                </c:pt>
                <c:pt idx="3852">
                  <c:v>0.44117647058823528</c:v>
                </c:pt>
                <c:pt idx="3853">
                  <c:v>0.47058823529411764</c:v>
                </c:pt>
                <c:pt idx="3854">
                  <c:v>0.44117647058823528</c:v>
                </c:pt>
                <c:pt idx="3855">
                  <c:v>0.47058823529411764</c:v>
                </c:pt>
                <c:pt idx="3856">
                  <c:v>0.47058823529411764</c:v>
                </c:pt>
                <c:pt idx="3857">
                  <c:v>0.47058823529411764</c:v>
                </c:pt>
                <c:pt idx="3858">
                  <c:v>0.47058823529411764</c:v>
                </c:pt>
                <c:pt idx="3859">
                  <c:v>0.47058823529411764</c:v>
                </c:pt>
                <c:pt idx="3860">
                  <c:v>0.47058823529411764</c:v>
                </c:pt>
                <c:pt idx="3861">
                  <c:v>0.44117647058823528</c:v>
                </c:pt>
                <c:pt idx="3862">
                  <c:v>0.44117647058823528</c:v>
                </c:pt>
                <c:pt idx="3863">
                  <c:v>0.44117647058823528</c:v>
                </c:pt>
                <c:pt idx="3864">
                  <c:v>0.44117647058823528</c:v>
                </c:pt>
                <c:pt idx="3865">
                  <c:v>0.47058823529411764</c:v>
                </c:pt>
                <c:pt idx="3866">
                  <c:v>0.47058823529411764</c:v>
                </c:pt>
                <c:pt idx="3867">
                  <c:v>0.44117647058823528</c:v>
                </c:pt>
                <c:pt idx="3868">
                  <c:v>0.44117647058823528</c:v>
                </c:pt>
                <c:pt idx="3869">
                  <c:v>0.44117647058823528</c:v>
                </c:pt>
                <c:pt idx="3870">
                  <c:v>0.47058823529411764</c:v>
                </c:pt>
                <c:pt idx="3871">
                  <c:v>0.47058823529411764</c:v>
                </c:pt>
                <c:pt idx="3872">
                  <c:v>0.47058823529411764</c:v>
                </c:pt>
                <c:pt idx="3873">
                  <c:v>0.44117647058823528</c:v>
                </c:pt>
                <c:pt idx="3874">
                  <c:v>0.47058823529411764</c:v>
                </c:pt>
                <c:pt idx="3875">
                  <c:v>0.44117647058823528</c:v>
                </c:pt>
                <c:pt idx="3876">
                  <c:v>0.47058823529411764</c:v>
                </c:pt>
                <c:pt idx="3877">
                  <c:v>0.58823529411764708</c:v>
                </c:pt>
                <c:pt idx="3878">
                  <c:v>0.5</c:v>
                </c:pt>
                <c:pt idx="3879">
                  <c:v>0.58823529411764708</c:v>
                </c:pt>
                <c:pt idx="3880">
                  <c:v>0.58823529411764708</c:v>
                </c:pt>
                <c:pt idx="3881">
                  <c:v>0.5</c:v>
                </c:pt>
                <c:pt idx="3882">
                  <c:v>0.47058823529411764</c:v>
                </c:pt>
                <c:pt idx="3883">
                  <c:v>0.58823529411764708</c:v>
                </c:pt>
                <c:pt idx="3884">
                  <c:v>0.58823529411764708</c:v>
                </c:pt>
                <c:pt idx="3885">
                  <c:v>0.5</c:v>
                </c:pt>
                <c:pt idx="3886">
                  <c:v>0.58823529411764708</c:v>
                </c:pt>
                <c:pt idx="3887">
                  <c:v>0.47058823529411764</c:v>
                </c:pt>
                <c:pt idx="3888">
                  <c:v>0.5</c:v>
                </c:pt>
                <c:pt idx="3889">
                  <c:v>0.47058823529411764</c:v>
                </c:pt>
                <c:pt idx="3890">
                  <c:v>0.58823529411764708</c:v>
                </c:pt>
                <c:pt idx="3891">
                  <c:v>0.58823529411764708</c:v>
                </c:pt>
                <c:pt idx="3892">
                  <c:v>0.44117647058823528</c:v>
                </c:pt>
                <c:pt idx="3893">
                  <c:v>0.58823529411764708</c:v>
                </c:pt>
                <c:pt idx="3894">
                  <c:v>0.44117647058823528</c:v>
                </c:pt>
                <c:pt idx="3895">
                  <c:v>0.47058823529411764</c:v>
                </c:pt>
                <c:pt idx="3896">
                  <c:v>0.58823529411764708</c:v>
                </c:pt>
                <c:pt idx="3897">
                  <c:v>0.58823529411764708</c:v>
                </c:pt>
                <c:pt idx="3898">
                  <c:v>0.58823529411764708</c:v>
                </c:pt>
                <c:pt idx="3899">
                  <c:v>0.47058823529411764</c:v>
                </c:pt>
                <c:pt idx="3900">
                  <c:v>0.6470588235294118</c:v>
                </c:pt>
                <c:pt idx="3901">
                  <c:v>0.70588235294117652</c:v>
                </c:pt>
                <c:pt idx="3902">
                  <c:v>0.61764705882352944</c:v>
                </c:pt>
                <c:pt idx="3903">
                  <c:v>0.5</c:v>
                </c:pt>
                <c:pt idx="3904">
                  <c:v>0.5</c:v>
                </c:pt>
                <c:pt idx="3905">
                  <c:v>0.79411764705882348</c:v>
                </c:pt>
                <c:pt idx="3906">
                  <c:v>0.73529411764705888</c:v>
                </c:pt>
                <c:pt idx="3907">
                  <c:v>0.61764705882352944</c:v>
                </c:pt>
                <c:pt idx="3908">
                  <c:v>0.5</c:v>
                </c:pt>
                <c:pt idx="3909">
                  <c:v>0.52941176470588236</c:v>
                </c:pt>
                <c:pt idx="3910">
                  <c:v>0.5</c:v>
                </c:pt>
                <c:pt idx="3911">
                  <c:v>0.73529411764705888</c:v>
                </c:pt>
                <c:pt idx="3912">
                  <c:v>0.5</c:v>
                </c:pt>
                <c:pt idx="3913">
                  <c:v>0.52941176470588236</c:v>
                </c:pt>
                <c:pt idx="3914">
                  <c:v>0.61764705882352944</c:v>
                </c:pt>
                <c:pt idx="3915">
                  <c:v>0.61764705882352944</c:v>
                </c:pt>
                <c:pt idx="3916">
                  <c:v>0.6470588235294118</c:v>
                </c:pt>
                <c:pt idx="3917">
                  <c:v>0.79411764705882348</c:v>
                </c:pt>
                <c:pt idx="3918">
                  <c:v>0.5</c:v>
                </c:pt>
                <c:pt idx="3919">
                  <c:v>0.67647058823529416</c:v>
                </c:pt>
                <c:pt idx="3920">
                  <c:v>0.76470588235294112</c:v>
                </c:pt>
                <c:pt idx="3921">
                  <c:v>0.76470588235294112</c:v>
                </c:pt>
                <c:pt idx="3922">
                  <c:v>0.61764705882352944</c:v>
                </c:pt>
                <c:pt idx="3923">
                  <c:v>0.6470588235294118</c:v>
                </c:pt>
                <c:pt idx="3924">
                  <c:v>0.6470588235294118</c:v>
                </c:pt>
                <c:pt idx="3925">
                  <c:v>0.5</c:v>
                </c:pt>
                <c:pt idx="3926">
                  <c:v>0.52941176470588236</c:v>
                </c:pt>
                <c:pt idx="3927">
                  <c:v>0.6470588235294118</c:v>
                </c:pt>
                <c:pt idx="3928">
                  <c:v>0.52941176470588236</c:v>
                </c:pt>
                <c:pt idx="3929">
                  <c:v>0.5</c:v>
                </c:pt>
                <c:pt idx="3930">
                  <c:v>0.5</c:v>
                </c:pt>
                <c:pt idx="3931">
                  <c:v>0.52941176470588236</c:v>
                </c:pt>
                <c:pt idx="3932">
                  <c:v>0.52941176470588236</c:v>
                </c:pt>
                <c:pt idx="3933">
                  <c:v>0.52941176470588236</c:v>
                </c:pt>
                <c:pt idx="3934">
                  <c:v>0.52941176470588236</c:v>
                </c:pt>
                <c:pt idx="3935">
                  <c:v>0.52941176470588236</c:v>
                </c:pt>
                <c:pt idx="3936">
                  <c:v>0.6470588235294118</c:v>
                </c:pt>
                <c:pt idx="3937">
                  <c:v>0.52941176470588236</c:v>
                </c:pt>
                <c:pt idx="3938">
                  <c:v>0.6470588235294118</c:v>
                </c:pt>
                <c:pt idx="3939">
                  <c:v>0.6470588235294118</c:v>
                </c:pt>
                <c:pt idx="3940">
                  <c:v>0.6470588235294118</c:v>
                </c:pt>
                <c:pt idx="3941">
                  <c:v>0.52941176470588236</c:v>
                </c:pt>
                <c:pt idx="3942">
                  <c:v>0.52941176470588236</c:v>
                </c:pt>
                <c:pt idx="3943">
                  <c:v>0.52941176470588236</c:v>
                </c:pt>
                <c:pt idx="3944">
                  <c:v>0.6470588235294118</c:v>
                </c:pt>
                <c:pt idx="3945">
                  <c:v>0.52941176470588236</c:v>
                </c:pt>
                <c:pt idx="3946">
                  <c:v>0.6470588235294118</c:v>
                </c:pt>
                <c:pt idx="3947">
                  <c:v>0.20588235294117646</c:v>
                </c:pt>
                <c:pt idx="3948">
                  <c:v>0.20588235294117646</c:v>
                </c:pt>
                <c:pt idx="3949">
                  <c:v>0.20588235294117646</c:v>
                </c:pt>
                <c:pt idx="3950">
                  <c:v>0.20588235294117646</c:v>
                </c:pt>
                <c:pt idx="3951">
                  <c:v>0.20588235294117646</c:v>
                </c:pt>
                <c:pt idx="3952">
                  <c:v>0.20588235294117646</c:v>
                </c:pt>
                <c:pt idx="3953">
                  <c:v>0.20588235294117646</c:v>
                </c:pt>
                <c:pt idx="3954">
                  <c:v>0.20588235294117646</c:v>
                </c:pt>
                <c:pt idx="3955">
                  <c:v>0.20588235294117646</c:v>
                </c:pt>
                <c:pt idx="3956">
                  <c:v>0.26470588235294118</c:v>
                </c:pt>
                <c:pt idx="3957">
                  <c:v>0.3235294117647059</c:v>
                </c:pt>
                <c:pt idx="3958">
                  <c:v>0.29411764705882354</c:v>
                </c:pt>
                <c:pt idx="3959">
                  <c:v>0.26470588235294118</c:v>
                </c:pt>
                <c:pt idx="3960">
                  <c:v>0.26470588235294118</c:v>
                </c:pt>
                <c:pt idx="3961">
                  <c:v>0.26470588235294118</c:v>
                </c:pt>
                <c:pt idx="3962">
                  <c:v>0.29411764705882354</c:v>
                </c:pt>
                <c:pt idx="3963">
                  <c:v>0.26470588235294118</c:v>
                </c:pt>
                <c:pt idx="3964">
                  <c:v>0.3235294117647059</c:v>
                </c:pt>
                <c:pt idx="3965">
                  <c:v>0.26470588235294118</c:v>
                </c:pt>
                <c:pt idx="3966">
                  <c:v>0.3235294117647059</c:v>
                </c:pt>
                <c:pt idx="3967">
                  <c:v>0.26470588235294118</c:v>
                </c:pt>
                <c:pt idx="3968">
                  <c:v>0.29411764705882354</c:v>
                </c:pt>
                <c:pt idx="3969">
                  <c:v>0.29411764705882354</c:v>
                </c:pt>
                <c:pt idx="3970">
                  <c:v>0.26470588235294118</c:v>
                </c:pt>
                <c:pt idx="3971">
                  <c:v>0.3235294117647059</c:v>
                </c:pt>
                <c:pt idx="3972">
                  <c:v>0.26470588235294118</c:v>
                </c:pt>
                <c:pt idx="3973">
                  <c:v>0.29411764705882354</c:v>
                </c:pt>
                <c:pt idx="3974">
                  <c:v>0.26470588235294118</c:v>
                </c:pt>
                <c:pt idx="3975">
                  <c:v>0.29411764705882354</c:v>
                </c:pt>
                <c:pt idx="3976">
                  <c:v>0.29411764705882354</c:v>
                </c:pt>
                <c:pt idx="3977">
                  <c:v>0.26470588235294118</c:v>
                </c:pt>
                <c:pt idx="3978">
                  <c:v>0.26470588235294118</c:v>
                </c:pt>
                <c:pt idx="3979">
                  <c:v>0.29411764705882354</c:v>
                </c:pt>
                <c:pt idx="3980">
                  <c:v>0.26470588235294118</c:v>
                </c:pt>
                <c:pt idx="3981">
                  <c:v>0.29411764705882354</c:v>
                </c:pt>
                <c:pt idx="3982">
                  <c:v>0.26470588235294118</c:v>
                </c:pt>
                <c:pt idx="3983">
                  <c:v>0.26470588235294118</c:v>
                </c:pt>
                <c:pt idx="3984">
                  <c:v>0.26470588235294118</c:v>
                </c:pt>
                <c:pt idx="3985">
                  <c:v>0.29411764705882354</c:v>
                </c:pt>
                <c:pt idx="3986">
                  <c:v>0.26470588235294118</c:v>
                </c:pt>
                <c:pt idx="3987">
                  <c:v>0.29411764705882354</c:v>
                </c:pt>
                <c:pt idx="3988">
                  <c:v>0.26470588235294118</c:v>
                </c:pt>
                <c:pt idx="3989">
                  <c:v>0.29411764705882354</c:v>
                </c:pt>
                <c:pt idx="3990">
                  <c:v>0.26470588235294118</c:v>
                </c:pt>
                <c:pt idx="3991">
                  <c:v>0.26470588235294118</c:v>
                </c:pt>
                <c:pt idx="3992">
                  <c:v>0.29411764705882354</c:v>
                </c:pt>
                <c:pt idx="3993">
                  <c:v>0.26470588235294118</c:v>
                </c:pt>
                <c:pt idx="3994">
                  <c:v>0.26470588235294118</c:v>
                </c:pt>
                <c:pt idx="3995">
                  <c:v>0.26470588235294118</c:v>
                </c:pt>
                <c:pt idx="3996">
                  <c:v>0.29411764705882354</c:v>
                </c:pt>
                <c:pt idx="3997">
                  <c:v>0.29411764705882354</c:v>
                </c:pt>
                <c:pt idx="3998">
                  <c:v>0.29411764705882354</c:v>
                </c:pt>
                <c:pt idx="3999">
                  <c:v>0.29411764705882354</c:v>
                </c:pt>
                <c:pt idx="4000">
                  <c:v>0.26470588235294118</c:v>
                </c:pt>
                <c:pt idx="4001">
                  <c:v>0.26470588235294118</c:v>
                </c:pt>
                <c:pt idx="4002">
                  <c:v>0.3235294117647059</c:v>
                </c:pt>
                <c:pt idx="4003">
                  <c:v>0.3235294117647059</c:v>
                </c:pt>
                <c:pt idx="4004">
                  <c:v>0.26470588235294118</c:v>
                </c:pt>
                <c:pt idx="4005">
                  <c:v>0.26470588235294118</c:v>
                </c:pt>
                <c:pt idx="4006">
                  <c:v>0.29411764705882354</c:v>
                </c:pt>
                <c:pt idx="4007">
                  <c:v>0.26470588235294118</c:v>
                </c:pt>
                <c:pt idx="4008">
                  <c:v>0.3235294117647059</c:v>
                </c:pt>
                <c:pt idx="4009">
                  <c:v>0.3235294117647059</c:v>
                </c:pt>
                <c:pt idx="4010">
                  <c:v>0.3235294117647059</c:v>
                </c:pt>
                <c:pt idx="4011">
                  <c:v>0.26470588235294118</c:v>
                </c:pt>
                <c:pt idx="4012">
                  <c:v>0.26470588235294118</c:v>
                </c:pt>
                <c:pt idx="4013">
                  <c:v>0.3235294117647059</c:v>
                </c:pt>
                <c:pt idx="4014">
                  <c:v>0.26470588235294118</c:v>
                </c:pt>
                <c:pt idx="4015">
                  <c:v>0.26470588235294118</c:v>
                </c:pt>
                <c:pt idx="4016">
                  <c:v>0.3235294117647059</c:v>
                </c:pt>
                <c:pt idx="4017">
                  <c:v>0.29411764705882354</c:v>
                </c:pt>
                <c:pt idx="4018">
                  <c:v>0.3235294117647059</c:v>
                </c:pt>
                <c:pt idx="4019">
                  <c:v>0.3235294117647059</c:v>
                </c:pt>
                <c:pt idx="4020">
                  <c:v>0.26470588235294118</c:v>
                </c:pt>
                <c:pt idx="4021">
                  <c:v>0.26470588235294118</c:v>
                </c:pt>
                <c:pt idx="4022">
                  <c:v>0.26470588235294118</c:v>
                </c:pt>
                <c:pt idx="4023">
                  <c:v>0.29411764705882354</c:v>
                </c:pt>
                <c:pt idx="4024">
                  <c:v>0.26470588235294118</c:v>
                </c:pt>
                <c:pt idx="4025">
                  <c:v>0.26470588235294118</c:v>
                </c:pt>
                <c:pt idx="4026">
                  <c:v>0.26470588235294118</c:v>
                </c:pt>
                <c:pt idx="4027">
                  <c:v>0.3235294117647059</c:v>
                </c:pt>
                <c:pt idx="4028">
                  <c:v>0.29411764705882354</c:v>
                </c:pt>
                <c:pt idx="4029">
                  <c:v>0.3235294117647059</c:v>
                </c:pt>
                <c:pt idx="4030">
                  <c:v>0.3235294117647059</c:v>
                </c:pt>
                <c:pt idx="4031">
                  <c:v>0.3235294117647059</c:v>
                </c:pt>
                <c:pt idx="4032">
                  <c:v>0.23529411764705882</c:v>
                </c:pt>
                <c:pt idx="4033">
                  <c:v>0.29411764705882354</c:v>
                </c:pt>
                <c:pt idx="4034">
                  <c:v>0.3235294117647059</c:v>
                </c:pt>
                <c:pt idx="4035">
                  <c:v>0.26470588235294118</c:v>
                </c:pt>
                <c:pt idx="4036">
                  <c:v>0.3235294117647059</c:v>
                </c:pt>
                <c:pt idx="4037">
                  <c:v>0.26470588235294118</c:v>
                </c:pt>
                <c:pt idx="4038">
                  <c:v>0.14705882352941177</c:v>
                </c:pt>
                <c:pt idx="4039">
                  <c:v>0.14705882352941177</c:v>
                </c:pt>
                <c:pt idx="4040">
                  <c:v>0.14705882352941177</c:v>
                </c:pt>
                <c:pt idx="4041">
                  <c:v>0.23529411764705882</c:v>
                </c:pt>
                <c:pt idx="4042">
                  <c:v>0.23529411764705882</c:v>
                </c:pt>
                <c:pt idx="4043">
                  <c:v>0.26470588235294118</c:v>
                </c:pt>
                <c:pt idx="4044">
                  <c:v>0.3235294117647059</c:v>
                </c:pt>
                <c:pt idx="4045">
                  <c:v>0.23529411764705882</c:v>
                </c:pt>
                <c:pt idx="4046">
                  <c:v>0.3235294117647059</c:v>
                </c:pt>
                <c:pt idx="4047">
                  <c:v>0.23529411764705882</c:v>
                </c:pt>
                <c:pt idx="4048">
                  <c:v>0.26470588235294118</c:v>
                </c:pt>
                <c:pt idx="4049">
                  <c:v>0.26470588235294118</c:v>
                </c:pt>
                <c:pt idx="4050">
                  <c:v>0.29411764705882354</c:v>
                </c:pt>
                <c:pt idx="4051">
                  <c:v>0.35294117647058826</c:v>
                </c:pt>
                <c:pt idx="4052">
                  <c:v>0.23529411764705882</c:v>
                </c:pt>
                <c:pt idx="4053">
                  <c:v>0.29411764705882354</c:v>
                </c:pt>
                <c:pt idx="4054">
                  <c:v>8.8235294117647065E-2</c:v>
                </c:pt>
                <c:pt idx="4055">
                  <c:v>5.8823529411764705E-2</c:v>
                </c:pt>
                <c:pt idx="4056">
                  <c:v>0.35294117647058826</c:v>
                </c:pt>
                <c:pt idx="4057">
                  <c:v>0.38235294117647056</c:v>
                </c:pt>
                <c:pt idx="4058">
                  <c:v>0.38235294117647056</c:v>
                </c:pt>
                <c:pt idx="4059">
                  <c:v>0.35294117647058826</c:v>
                </c:pt>
                <c:pt idx="4060">
                  <c:v>0.38235294117647056</c:v>
                </c:pt>
                <c:pt idx="4061">
                  <c:v>0.38235294117647056</c:v>
                </c:pt>
                <c:pt idx="4062">
                  <c:v>0.38235294117647056</c:v>
                </c:pt>
                <c:pt idx="4063">
                  <c:v>0.35294117647058826</c:v>
                </c:pt>
                <c:pt idx="4064">
                  <c:v>0.44117647058823528</c:v>
                </c:pt>
                <c:pt idx="4065">
                  <c:v>0.38235294117647056</c:v>
                </c:pt>
                <c:pt idx="4066">
                  <c:v>0.38235294117647056</c:v>
                </c:pt>
                <c:pt idx="4067">
                  <c:v>0.38235294117647056</c:v>
                </c:pt>
                <c:pt idx="4068">
                  <c:v>0.44117647058823528</c:v>
                </c:pt>
                <c:pt idx="4069">
                  <c:v>0.44117647058823528</c:v>
                </c:pt>
                <c:pt idx="4070">
                  <c:v>0.44117647058823528</c:v>
                </c:pt>
                <c:pt idx="4071">
                  <c:v>0.44117647058823528</c:v>
                </c:pt>
                <c:pt idx="4072">
                  <c:v>0.38235294117647056</c:v>
                </c:pt>
                <c:pt idx="4073">
                  <c:v>0.38235294117647056</c:v>
                </c:pt>
                <c:pt idx="4074">
                  <c:v>0.44117647058823528</c:v>
                </c:pt>
                <c:pt idx="4075">
                  <c:v>0.38235294117647056</c:v>
                </c:pt>
                <c:pt idx="4076">
                  <c:v>0.38235294117647056</c:v>
                </c:pt>
                <c:pt idx="4077">
                  <c:v>0.38235294117647056</c:v>
                </c:pt>
                <c:pt idx="4078">
                  <c:v>0.44117647058823528</c:v>
                </c:pt>
                <c:pt idx="4079">
                  <c:v>0.44117647058823528</c:v>
                </c:pt>
                <c:pt idx="4080">
                  <c:v>0.38235294117647056</c:v>
                </c:pt>
                <c:pt idx="4081">
                  <c:v>0.38235294117647056</c:v>
                </c:pt>
                <c:pt idx="4082">
                  <c:v>0.44117647058823528</c:v>
                </c:pt>
                <c:pt idx="4083">
                  <c:v>0.44117647058823528</c:v>
                </c:pt>
                <c:pt idx="4084">
                  <c:v>0.44117647058823528</c:v>
                </c:pt>
                <c:pt idx="4085">
                  <c:v>0.38235294117647056</c:v>
                </c:pt>
                <c:pt idx="4086">
                  <c:v>0.5</c:v>
                </c:pt>
                <c:pt idx="4087">
                  <c:v>0.38235294117647056</c:v>
                </c:pt>
                <c:pt idx="4088">
                  <c:v>0.44117647058823528</c:v>
                </c:pt>
                <c:pt idx="4089">
                  <c:v>0.5</c:v>
                </c:pt>
                <c:pt idx="4090">
                  <c:v>0.38235294117647056</c:v>
                </c:pt>
                <c:pt idx="4091">
                  <c:v>0.38235294117647056</c:v>
                </c:pt>
                <c:pt idx="4092">
                  <c:v>0.44117647058823528</c:v>
                </c:pt>
                <c:pt idx="4093">
                  <c:v>0.5</c:v>
                </c:pt>
                <c:pt idx="4094">
                  <c:v>0.38235294117647056</c:v>
                </c:pt>
                <c:pt idx="4095">
                  <c:v>0.38235294117647056</c:v>
                </c:pt>
                <c:pt idx="4096">
                  <c:v>0.38235294117647056</c:v>
                </c:pt>
                <c:pt idx="4097">
                  <c:v>0.44117647058823528</c:v>
                </c:pt>
                <c:pt idx="4098">
                  <c:v>0.44117647058823528</c:v>
                </c:pt>
                <c:pt idx="4099">
                  <c:v>0.44117647058823528</c:v>
                </c:pt>
                <c:pt idx="4100">
                  <c:v>0.5</c:v>
                </c:pt>
                <c:pt idx="4101">
                  <c:v>0.38235294117647056</c:v>
                </c:pt>
                <c:pt idx="4102">
                  <c:v>0.38235294117647056</c:v>
                </c:pt>
                <c:pt idx="4103">
                  <c:v>0.44117647058823528</c:v>
                </c:pt>
                <c:pt idx="4104">
                  <c:v>0.5</c:v>
                </c:pt>
                <c:pt idx="4105">
                  <c:v>0.5</c:v>
                </c:pt>
                <c:pt idx="4106">
                  <c:v>0.47058823529411764</c:v>
                </c:pt>
                <c:pt idx="4107">
                  <c:v>0.5</c:v>
                </c:pt>
                <c:pt idx="4108">
                  <c:v>0.47058823529411764</c:v>
                </c:pt>
                <c:pt idx="4109">
                  <c:v>0.5</c:v>
                </c:pt>
                <c:pt idx="4110">
                  <c:v>0.3235294117647059</c:v>
                </c:pt>
                <c:pt idx="4111">
                  <c:v>0.5</c:v>
                </c:pt>
                <c:pt idx="4112">
                  <c:v>0.29411764705882354</c:v>
                </c:pt>
                <c:pt idx="4113">
                  <c:v>0.35294117647058826</c:v>
                </c:pt>
                <c:pt idx="4114">
                  <c:v>0.3235294117647059</c:v>
                </c:pt>
                <c:pt idx="4115">
                  <c:v>0.3235294117647059</c:v>
                </c:pt>
                <c:pt idx="4116">
                  <c:v>0.35294117647058826</c:v>
                </c:pt>
                <c:pt idx="4117">
                  <c:v>0.3235294117647059</c:v>
                </c:pt>
                <c:pt idx="4118">
                  <c:v>0.35294117647058826</c:v>
                </c:pt>
                <c:pt idx="4119">
                  <c:v>0.3235294117647059</c:v>
                </c:pt>
                <c:pt idx="4120">
                  <c:v>0.3235294117647059</c:v>
                </c:pt>
                <c:pt idx="4121">
                  <c:v>0.35294117647058826</c:v>
                </c:pt>
                <c:pt idx="4122">
                  <c:v>0.35294117647058826</c:v>
                </c:pt>
                <c:pt idx="4123">
                  <c:v>0.38235294117647056</c:v>
                </c:pt>
                <c:pt idx="4124">
                  <c:v>0.35294117647058826</c:v>
                </c:pt>
                <c:pt idx="4125">
                  <c:v>0.3235294117647059</c:v>
                </c:pt>
                <c:pt idx="4126">
                  <c:v>0.35294117647058826</c:v>
                </c:pt>
                <c:pt idx="4127">
                  <c:v>0.38235294117647056</c:v>
                </c:pt>
                <c:pt idx="4128">
                  <c:v>0.35294117647058826</c:v>
                </c:pt>
                <c:pt idx="4129">
                  <c:v>0.38235294117647056</c:v>
                </c:pt>
                <c:pt idx="4130">
                  <c:v>0.38235294117647056</c:v>
                </c:pt>
                <c:pt idx="4131">
                  <c:v>0.44117647058823528</c:v>
                </c:pt>
                <c:pt idx="4132">
                  <c:v>0.44117647058823528</c:v>
                </c:pt>
                <c:pt idx="4133">
                  <c:v>0.38235294117647056</c:v>
                </c:pt>
                <c:pt idx="4134">
                  <c:v>0.44117647058823528</c:v>
                </c:pt>
                <c:pt idx="4135">
                  <c:v>0.38235294117647056</c:v>
                </c:pt>
                <c:pt idx="4136">
                  <c:v>0.44117647058823528</c:v>
                </c:pt>
                <c:pt idx="4137">
                  <c:v>0.44117647058823528</c:v>
                </c:pt>
                <c:pt idx="4138">
                  <c:v>0.38235294117647056</c:v>
                </c:pt>
                <c:pt idx="4139">
                  <c:v>0.38235294117647056</c:v>
                </c:pt>
                <c:pt idx="4140">
                  <c:v>0.38235294117647056</c:v>
                </c:pt>
                <c:pt idx="4141">
                  <c:v>0.44117647058823528</c:v>
                </c:pt>
                <c:pt idx="4142">
                  <c:v>0.35294117647058826</c:v>
                </c:pt>
                <c:pt idx="4143">
                  <c:v>0.41176470588235292</c:v>
                </c:pt>
                <c:pt idx="4144">
                  <c:v>0.35294117647058826</c:v>
                </c:pt>
                <c:pt idx="4145">
                  <c:v>0.41176470588235292</c:v>
                </c:pt>
                <c:pt idx="4146">
                  <c:v>0.41176470588235292</c:v>
                </c:pt>
                <c:pt idx="4147">
                  <c:v>0.38235294117647056</c:v>
                </c:pt>
                <c:pt idx="4148">
                  <c:v>0.38235294117647056</c:v>
                </c:pt>
                <c:pt idx="4149">
                  <c:v>0.38235294117647056</c:v>
                </c:pt>
                <c:pt idx="4150">
                  <c:v>0.38235294117647056</c:v>
                </c:pt>
                <c:pt idx="4151">
                  <c:v>0.38235294117647056</c:v>
                </c:pt>
                <c:pt idx="4152">
                  <c:v>0.41176470588235292</c:v>
                </c:pt>
                <c:pt idx="4153">
                  <c:v>0.35294117647058826</c:v>
                </c:pt>
                <c:pt idx="4154">
                  <c:v>0.41176470588235292</c:v>
                </c:pt>
                <c:pt idx="4155">
                  <c:v>0.6470588235294118</c:v>
                </c:pt>
                <c:pt idx="4156">
                  <c:v>0.55882352941176472</c:v>
                </c:pt>
                <c:pt idx="4157">
                  <c:v>0.55882352941176472</c:v>
                </c:pt>
                <c:pt idx="4158">
                  <c:v>0.58823529411764708</c:v>
                </c:pt>
                <c:pt idx="4159">
                  <c:v>0.61764705882352944</c:v>
                </c:pt>
                <c:pt idx="4160">
                  <c:v>0.73529411764705888</c:v>
                </c:pt>
                <c:pt idx="4161">
                  <c:v>0.67647058823529416</c:v>
                </c:pt>
                <c:pt idx="4162">
                  <c:v>0.41176470588235292</c:v>
                </c:pt>
                <c:pt idx="4163">
                  <c:v>0.41176470588235292</c:v>
                </c:pt>
                <c:pt idx="4164">
                  <c:v>0.41176470588235292</c:v>
                </c:pt>
                <c:pt idx="4165">
                  <c:v>0.41176470588235292</c:v>
                </c:pt>
                <c:pt idx="4166">
                  <c:v>0.52941176470588236</c:v>
                </c:pt>
                <c:pt idx="4167">
                  <c:v>0.52941176470588236</c:v>
                </c:pt>
                <c:pt idx="4168">
                  <c:v>0.41176470588235292</c:v>
                </c:pt>
                <c:pt idx="4169">
                  <c:v>0.41176470588235292</c:v>
                </c:pt>
                <c:pt idx="4170">
                  <c:v>0.52941176470588236</c:v>
                </c:pt>
                <c:pt idx="4171">
                  <c:v>0.41176470588235292</c:v>
                </c:pt>
                <c:pt idx="4172">
                  <c:v>0.41176470588235292</c:v>
                </c:pt>
                <c:pt idx="4173">
                  <c:v>0.41176470588235292</c:v>
                </c:pt>
                <c:pt idx="4174">
                  <c:v>0.61764705882352944</c:v>
                </c:pt>
                <c:pt idx="4175">
                  <c:v>0.41176470588235292</c:v>
                </c:pt>
                <c:pt idx="4176">
                  <c:v>0.52941176470588236</c:v>
                </c:pt>
                <c:pt idx="4177">
                  <c:v>0.52941176470588236</c:v>
                </c:pt>
                <c:pt idx="4178">
                  <c:v>0.41176470588235292</c:v>
                </c:pt>
                <c:pt idx="4179">
                  <c:v>0.41176470588235292</c:v>
                </c:pt>
                <c:pt idx="4180">
                  <c:v>0.41176470588235292</c:v>
                </c:pt>
                <c:pt idx="4181">
                  <c:v>0.41176470588235292</c:v>
                </c:pt>
                <c:pt idx="4182">
                  <c:v>0.41176470588235292</c:v>
                </c:pt>
                <c:pt idx="4183">
                  <c:v>0.52941176470588236</c:v>
                </c:pt>
                <c:pt idx="4184">
                  <c:v>0.47058823529411764</c:v>
                </c:pt>
                <c:pt idx="4185">
                  <c:v>0.3235294117647059</c:v>
                </c:pt>
                <c:pt idx="4186">
                  <c:v>0.38235294117647056</c:v>
                </c:pt>
                <c:pt idx="4187">
                  <c:v>0.35294117647058826</c:v>
                </c:pt>
                <c:pt idx="4188">
                  <c:v>0.38235294117647056</c:v>
                </c:pt>
                <c:pt idx="4189">
                  <c:v>0.35294117647058826</c:v>
                </c:pt>
                <c:pt idx="4190">
                  <c:v>0.38235294117647056</c:v>
                </c:pt>
                <c:pt idx="4191">
                  <c:v>0.23529411764705882</c:v>
                </c:pt>
                <c:pt idx="4192">
                  <c:v>0.52941176470588236</c:v>
                </c:pt>
                <c:pt idx="4193">
                  <c:v>0.52941176470588236</c:v>
                </c:pt>
                <c:pt idx="4194">
                  <c:v>0.52941176470588236</c:v>
                </c:pt>
                <c:pt idx="4195">
                  <c:v>0.52941176470588236</c:v>
                </c:pt>
                <c:pt idx="4196">
                  <c:v>0.52941176470588236</c:v>
                </c:pt>
                <c:pt idx="4197">
                  <c:v>0.52941176470588236</c:v>
                </c:pt>
                <c:pt idx="4198">
                  <c:v>0.35294117647058826</c:v>
                </c:pt>
                <c:pt idx="4199">
                  <c:v>0.38235294117647056</c:v>
                </c:pt>
                <c:pt idx="4200">
                  <c:v>0.44117647058823528</c:v>
                </c:pt>
                <c:pt idx="4201">
                  <c:v>0.38235294117647056</c:v>
                </c:pt>
                <c:pt idx="4202">
                  <c:v>0.38235294117647056</c:v>
                </c:pt>
                <c:pt idx="4203">
                  <c:v>0.44117647058823528</c:v>
                </c:pt>
                <c:pt idx="4204">
                  <c:v>0.35294117647058826</c:v>
                </c:pt>
                <c:pt idx="4205">
                  <c:v>0.44117647058823528</c:v>
                </c:pt>
                <c:pt idx="4206">
                  <c:v>0.38235294117647056</c:v>
                </c:pt>
                <c:pt idx="4207">
                  <c:v>0.35294117647058826</c:v>
                </c:pt>
                <c:pt idx="4208">
                  <c:v>0.38235294117647056</c:v>
                </c:pt>
                <c:pt idx="4209">
                  <c:v>0.35294117647058826</c:v>
                </c:pt>
                <c:pt idx="4210">
                  <c:v>0.35294117647058826</c:v>
                </c:pt>
                <c:pt idx="4211">
                  <c:v>0.35294117647058826</c:v>
                </c:pt>
                <c:pt idx="4212">
                  <c:v>0.38235294117647056</c:v>
                </c:pt>
                <c:pt idx="4213">
                  <c:v>0.38235294117647056</c:v>
                </c:pt>
                <c:pt idx="4214">
                  <c:v>0.35294117647058826</c:v>
                </c:pt>
                <c:pt idx="4215">
                  <c:v>0.35294117647058826</c:v>
                </c:pt>
                <c:pt idx="4216">
                  <c:v>0.44117647058823528</c:v>
                </c:pt>
                <c:pt idx="4217">
                  <c:v>0.3235294117647059</c:v>
                </c:pt>
                <c:pt idx="4218">
                  <c:v>0.3235294117647059</c:v>
                </c:pt>
                <c:pt idx="4219">
                  <c:v>0.5</c:v>
                </c:pt>
                <c:pt idx="4220">
                  <c:v>0.38235294117647056</c:v>
                </c:pt>
                <c:pt idx="4221">
                  <c:v>0.38235294117647056</c:v>
                </c:pt>
                <c:pt idx="4222">
                  <c:v>0.5</c:v>
                </c:pt>
                <c:pt idx="4223">
                  <c:v>0.3235294117647059</c:v>
                </c:pt>
                <c:pt idx="4224">
                  <c:v>0.38235294117647056</c:v>
                </c:pt>
                <c:pt idx="4225">
                  <c:v>0.38235294117647056</c:v>
                </c:pt>
                <c:pt idx="4226">
                  <c:v>0.35294117647058826</c:v>
                </c:pt>
                <c:pt idx="4227">
                  <c:v>0.35294117647058826</c:v>
                </c:pt>
                <c:pt idx="4228">
                  <c:v>0.35294117647058826</c:v>
                </c:pt>
                <c:pt idx="4229">
                  <c:v>0.35294117647058826</c:v>
                </c:pt>
                <c:pt idx="4230">
                  <c:v>0.35294117647058826</c:v>
                </c:pt>
                <c:pt idx="4231">
                  <c:v>0.35294117647058826</c:v>
                </c:pt>
                <c:pt idx="4232">
                  <c:v>0.41176470588235292</c:v>
                </c:pt>
                <c:pt idx="4233">
                  <c:v>0.20588235294117646</c:v>
                </c:pt>
                <c:pt idx="4234">
                  <c:v>0.17647058823529413</c:v>
                </c:pt>
                <c:pt idx="4235">
                  <c:v>0.17647058823529413</c:v>
                </c:pt>
                <c:pt idx="4236">
                  <c:v>0.26470588235294118</c:v>
                </c:pt>
                <c:pt idx="4237">
                  <c:v>0.41176470588235292</c:v>
                </c:pt>
                <c:pt idx="4238">
                  <c:v>0.17647058823529413</c:v>
                </c:pt>
                <c:pt idx="4239">
                  <c:v>0.41176470588235292</c:v>
                </c:pt>
                <c:pt idx="4240">
                  <c:v>0.26470588235294118</c:v>
                </c:pt>
                <c:pt idx="4241">
                  <c:v>0.67647058823529416</c:v>
                </c:pt>
                <c:pt idx="4242">
                  <c:v>0.58823529411764708</c:v>
                </c:pt>
                <c:pt idx="4243">
                  <c:v>0.5</c:v>
                </c:pt>
                <c:pt idx="4244">
                  <c:v>0.5</c:v>
                </c:pt>
                <c:pt idx="4245">
                  <c:v>0.67647058823529416</c:v>
                </c:pt>
                <c:pt idx="4246">
                  <c:v>0.58823529411764708</c:v>
                </c:pt>
                <c:pt idx="4247">
                  <c:v>0.47058823529411764</c:v>
                </c:pt>
                <c:pt idx="4248">
                  <c:v>0.61764705882352944</c:v>
                </c:pt>
                <c:pt idx="4249">
                  <c:v>0.55882352941176472</c:v>
                </c:pt>
                <c:pt idx="4250">
                  <c:v>0.47058823529411764</c:v>
                </c:pt>
                <c:pt idx="4251">
                  <c:v>0.47058823529411764</c:v>
                </c:pt>
                <c:pt idx="4252">
                  <c:v>0.47058823529411764</c:v>
                </c:pt>
                <c:pt idx="4253">
                  <c:v>0.47058823529411764</c:v>
                </c:pt>
                <c:pt idx="4254">
                  <c:v>0.3235294117647059</c:v>
                </c:pt>
                <c:pt idx="4255">
                  <c:v>0.3235294117647059</c:v>
                </c:pt>
                <c:pt idx="4256">
                  <c:v>0.29411764705882354</c:v>
                </c:pt>
                <c:pt idx="4257">
                  <c:v>0.35294117647058826</c:v>
                </c:pt>
                <c:pt idx="4258">
                  <c:v>0.5</c:v>
                </c:pt>
                <c:pt idx="4259">
                  <c:v>0.29411764705882354</c:v>
                </c:pt>
                <c:pt idx="4260">
                  <c:v>0.3235294117647059</c:v>
                </c:pt>
                <c:pt idx="4261">
                  <c:v>0.3235294117647059</c:v>
                </c:pt>
                <c:pt idx="4262">
                  <c:v>0.29411764705882354</c:v>
                </c:pt>
                <c:pt idx="4263">
                  <c:v>0.5</c:v>
                </c:pt>
                <c:pt idx="4264">
                  <c:v>0.5</c:v>
                </c:pt>
                <c:pt idx="4265">
                  <c:v>0.5</c:v>
                </c:pt>
                <c:pt idx="4266">
                  <c:v>0.5</c:v>
                </c:pt>
                <c:pt idx="4267">
                  <c:v>0.5</c:v>
                </c:pt>
                <c:pt idx="4268">
                  <c:v>0.5</c:v>
                </c:pt>
                <c:pt idx="4269">
                  <c:v>0.55882352941176472</c:v>
                </c:pt>
                <c:pt idx="4270">
                  <c:v>0.55882352941176472</c:v>
                </c:pt>
                <c:pt idx="4271">
                  <c:v>0.5</c:v>
                </c:pt>
                <c:pt idx="4272">
                  <c:v>0.5</c:v>
                </c:pt>
                <c:pt idx="4273">
                  <c:v>0.58823529411764708</c:v>
                </c:pt>
                <c:pt idx="4274">
                  <c:v>0.61764705882352944</c:v>
                </c:pt>
                <c:pt idx="4275">
                  <c:v>0.61764705882352944</c:v>
                </c:pt>
                <c:pt idx="4276">
                  <c:v>0.58823529411764708</c:v>
                </c:pt>
                <c:pt idx="4277">
                  <c:v>0.58823529411764708</c:v>
                </c:pt>
                <c:pt idx="4278">
                  <c:v>0.61764705882352944</c:v>
                </c:pt>
                <c:pt idx="4279">
                  <c:v>0.58823529411764708</c:v>
                </c:pt>
                <c:pt idx="4280">
                  <c:v>0.58823529411764708</c:v>
                </c:pt>
                <c:pt idx="4281">
                  <c:v>0.58823529411764708</c:v>
                </c:pt>
                <c:pt idx="4282">
                  <c:v>0.61764705882352944</c:v>
                </c:pt>
                <c:pt idx="4283">
                  <c:v>0.61764705882352944</c:v>
                </c:pt>
                <c:pt idx="4284">
                  <c:v>0.61764705882352944</c:v>
                </c:pt>
                <c:pt idx="4285">
                  <c:v>0.38235294117647056</c:v>
                </c:pt>
                <c:pt idx="4286">
                  <c:v>0.35294117647058826</c:v>
                </c:pt>
                <c:pt idx="4287">
                  <c:v>0.61764705882352944</c:v>
                </c:pt>
                <c:pt idx="4288">
                  <c:v>0.61764705882352944</c:v>
                </c:pt>
                <c:pt idx="4289">
                  <c:v>0.35294117647058826</c:v>
                </c:pt>
                <c:pt idx="4290">
                  <c:v>0.38235294117647056</c:v>
                </c:pt>
                <c:pt idx="4291">
                  <c:v>0.38235294117647056</c:v>
                </c:pt>
                <c:pt idx="4292">
                  <c:v>0.38235294117647056</c:v>
                </c:pt>
                <c:pt idx="4293">
                  <c:v>0.61764705882352944</c:v>
                </c:pt>
                <c:pt idx="4294">
                  <c:v>0.17647058823529413</c:v>
                </c:pt>
                <c:pt idx="4295">
                  <c:v>0.29411764705882354</c:v>
                </c:pt>
                <c:pt idx="4296">
                  <c:v>0.52941176470588236</c:v>
                </c:pt>
                <c:pt idx="4297">
                  <c:v>0.52941176470588236</c:v>
                </c:pt>
                <c:pt idx="4298">
                  <c:v>0.52941176470588236</c:v>
                </c:pt>
                <c:pt idx="4299">
                  <c:v>0.52941176470588236</c:v>
                </c:pt>
                <c:pt idx="4300">
                  <c:v>0.52941176470588236</c:v>
                </c:pt>
                <c:pt idx="4301">
                  <c:v>0.6470588235294118</c:v>
                </c:pt>
                <c:pt idx="4302">
                  <c:v>0.61764705882352944</c:v>
                </c:pt>
                <c:pt idx="4303">
                  <c:v>0.6470588235294118</c:v>
                </c:pt>
                <c:pt idx="4304">
                  <c:v>0.61764705882352944</c:v>
                </c:pt>
                <c:pt idx="4305">
                  <c:v>0.6470588235294118</c:v>
                </c:pt>
                <c:pt idx="4306">
                  <c:v>0.61764705882352944</c:v>
                </c:pt>
                <c:pt idx="4307">
                  <c:v>0.61764705882352944</c:v>
                </c:pt>
                <c:pt idx="4308">
                  <c:v>0.6470588235294118</c:v>
                </c:pt>
                <c:pt idx="4309">
                  <c:v>0.61764705882352944</c:v>
                </c:pt>
                <c:pt idx="4310">
                  <c:v>0.61764705882352944</c:v>
                </c:pt>
                <c:pt idx="4311">
                  <c:v>0.61764705882352944</c:v>
                </c:pt>
                <c:pt idx="4312">
                  <c:v>0.61764705882352944</c:v>
                </c:pt>
                <c:pt idx="4313">
                  <c:v>0.6470588235294118</c:v>
                </c:pt>
                <c:pt idx="4314">
                  <c:v>0.6470588235294118</c:v>
                </c:pt>
                <c:pt idx="4315">
                  <c:v>0.6470588235294118</c:v>
                </c:pt>
                <c:pt idx="4316">
                  <c:v>0.6470588235294118</c:v>
                </c:pt>
                <c:pt idx="4317">
                  <c:v>0.61764705882352944</c:v>
                </c:pt>
                <c:pt idx="4318">
                  <c:v>0.6470588235294118</c:v>
                </c:pt>
                <c:pt idx="4319">
                  <c:v>0.61764705882352944</c:v>
                </c:pt>
                <c:pt idx="4320">
                  <c:v>0.6470588235294118</c:v>
                </c:pt>
                <c:pt idx="4321">
                  <c:v>0.61764705882352944</c:v>
                </c:pt>
                <c:pt idx="4322">
                  <c:v>0.61764705882352944</c:v>
                </c:pt>
                <c:pt idx="4323">
                  <c:v>0.6470588235294118</c:v>
                </c:pt>
                <c:pt idx="4324">
                  <c:v>0.61764705882352944</c:v>
                </c:pt>
                <c:pt idx="4325">
                  <c:v>0.61764705882352944</c:v>
                </c:pt>
                <c:pt idx="4326">
                  <c:v>0.6470588235294118</c:v>
                </c:pt>
                <c:pt idx="4327">
                  <c:v>0.61764705882352944</c:v>
                </c:pt>
                <c:pt idx="4328">
                  <c:v>0.6470588235294118</c:v>
                </c:pt>
                <c:pt idx="4329">
                  <c:v>0.6470588235294118</c:v>
                </c:pt>
                <c:pt idx="4330">
                  <c:v>0.6470588235294118</c:v>
                </c:pt>
                <c:pt idx="4331">
                  <c:v>0.61764705882352944</c:v>
                </c:pt>
                <c:pt idx="4332">
                  <c:v>0.61764705882352944</c:v>
                </c:pt>
                <c:pt idx="4333">
                  <c:v>0.61764705882352944</c:v>
                </c:pt>
                <c:pt idx="4334">
                  <c:v>0.6470588235294118</c:v>
                </c:pt>
                <c:pt idx="4335">
                  <c:v>0.6470588235294118</c:v>
                </c:pt>
                <c:pt idx="4336">
                  <c:v>0.6470588235294118</c:v>
                </c:pt>
                <c:pt idx="4337">
                  <c:v>0.6470588235294118</c:v>
                </c:pt>
                <c:pt idx="4338">
                  <c:v>0.61764705882352944</c:v>
                </c:pt>
                <c:pt idx="4339">
                  <c:v>0.6470588235294118</c:v>
                </c:pt>
                <c:pt idx="4340">
                  <c:v>0.61764705882352944</c:v>
                </c:pt>
                <c:pt idx="4341">
                  <c:v>0.58823529411764708</c:v>
                </c:pt>
                <c:pt idx="4342">
                  <c:v>0.6470588235294118</c:v>
                </c:pt>
                <c:pt idx="4343">
                  <c:v>0.6470588235294118</c:v>
                </c:pt>
                <c:pt idx="4344">
                  <c:v>0.6470588235294118</c:v>
                </c:pt>
                <c:pt idx="4345">
                  <c:v>0.58823529411764708</c:v>
                </c:pt>
                <c:pt idx="4346">
                  <c:v>0.58823529411764708</c:v>
                </c:pt>
                <c:pt idx="4347">
                  <c:v>0.58823529411764708</c:v>
                </c:pt>
                <c:pt idx="4348">
                  <c:v>0.6470588235294118</c:v>
                </c:pt>
                <c:pt idx="4349">
                  <c:v>0.6470588235294118</c:v>
                </c:pt>
                <c:pt idx="4350">
                  <c:v>0.58823529411764708</c:v>
                </c:pt>
                <c:pt idx="4351">
                  <c:v>0.52941176470588236</c:v>
                </c:pt>
                <c:pt idx="4352">
                  <c:v>0.52941176470588236</c:v>
                </c:pt>
                <c:pt idx="4353">
                  <c:v>0.52941176470588236</c:v>
                </c:pt>
                <c:pt idx="4354">
                  <c:v>0.52941176470588236</c:v>
                </c:pt>
                <c:pt idx="4355">
                  <c:v>0.55882352941176472</c:v>
                </c:pt>
                <c:pt idx="4356">
                  <c:v>0.55882352941176472</c:v>
                </c:pt>
                <c:pt idx="4357">
                  <c:v>0.52941176470588236</c:v>
                </c:pt>
                <c:pt idx="4358">
                  <c:v>0.55882352941176472</c:v>
                </c:pt>
                <c:pt idx="4359">
                  <c:v>0.55882352941176472</c:v>
                </c:pt>
                <c:pt idx="4360">
                  <c:v>0.52941176470588236</c:v>
                </c:pt>
                <c:pt idx="4361">
                  <c:v>0.67647058823529416</c:v>
                </c:pt>
                <c:pt idx="4362">
                  <c:v>0.70588235294117652</c:v>
                </c:pt>
                <c:pt idx="4363">
                  <c:v>0.67647058823529416</c:v>
                </c:pt>
                <c:pt idx="4364">
                  <c:v>0.70588235294117652</c:v>
                </c:pt>
                <c:pt idx="4365">
                  <c:v>0.67647058823529416</c:v>
                </c:pt>
                <c:pt idx="4366">
                  <c:v>0.67647058823529416</c:v>
                </c:pt>
                <c:pt idx="4367">
                  <c:v>0.67647058823529416</c:v>
                </c:pt>
                <c:pt idx="4368">
                  <c:v>0.67647058823529416</c:v>
                </c:pt>
                <c:pt idx="4369">
                  <c:v>0.70588235294117652</c:v>
                </c:pt>
                <c:pt idx="4370">
                  <c:v>0.6470588235294118</c:v>
                </c:pt>
                <c:pt idx="4371">
                  <c:v>0.6470588235294118</c:v>
                </c:pt>
                <c:pt idx="4372">
                  <c:v>0.67647058823529416</c:v>
                </c:pt>
                <c:pt idx="4373">
                  <c:v>0.6470588235294118</c:v>
                </c:pt>
                <c:pt idx="4374">
                  <c:v>0.73529411764705888</c:v>
                </c:pt>
                <c:pt idx="4375">
                  <c:v>0.73529411764705888</c:v>
                </c:pt>
                <c:pt idx="4376">
                  <c:v>0.73529411764705888</c:v>
                </c:pt>
                <c:pt idx="4377">
                  <c:v>0.97058823529411764</c:v>
                </c:pt>
                <c:pt idx="4378">
                  <c:v>0.70588235294117652</c:v>
                </c:pt>
                <c:pt idx="4379">
                  <c:v>0.70588235294117652</c:v>
                </c:pt>
                <c:pt idx="4380">
                  <c:v>0.70588235294117652</c:v>
                </c:pt>
                <c:pt idx="4381">
                  <c:v>0.97058823529411764</c:v>
                </c:pt>
                <c:pt idx="4382">
                  <c:v>0.97058823529411764</c:v>
                </c:pt>
                <c:pt idx="4383">
                  <c:v>0.70588235294117652</c:v>
                </c:pt>
                <c:pt idx="4384">
                  <c:v>0.70588235294117652</c:v>
                </c:pt>
                <c:pt idx="4385">
                  <c:v>0.70588235294117652</c:v>
                </c:pt>
                <c:pt idx="4386">
                  <c:v>0.70588235294117652</c:v>
                </c:pt>
                <c:pt idx="4387">
                  <c:v>0.70588235294117652</c:v>
                </c:pt>
                <c:pt idx="4388">
                  <c:v>0.70588235294117652</c:v>
                </c:pt>
                <c:pt idx="4389">
                  <c:v>0.73529411764705888</c:v>
                </c:pt>
                <c:pt idx="4390">
                  <c:v>0.70588235294117652</c:v>
                </c:pt>
                <c:pt idx="4391">
                  <c:v>0.73529411764705888</c:v>
                </c:pt>
                <c:pt idx="4392">
                  <c:v>0.73529411764705888</c:v>
                </c:pt>
                <c:pt idx="4393">
                  <c:v>0.70588235294117652</c:v>
                </c:pt>
                <c:pt idx="4394">
                  <c:v>0.67647058823529416</c:v>
                </c:pt>
                <c:pt idx="4395">
                  <c:v>0.67647058823529416</c:v>
                </c:pt>
                <c:pt idx="4396">
                  <c:v>0.70588235294117652</c:v>
                </c:pt>
                <c:pt idx="4397">
                  <c:v>0.70588235294117652</c:v>
                </c:pt>
                <c:pt idx="4398">
                  <c:v>0.44117647058823528</c:v>
                </c:pt>
                <c:pt idx="4399">
                  <c:v>0.44117647058823528</c:v>
                </c:pt>
                <c:pt idx="4400">
                  <c:v>0.52941176470588236</c:v>
                </c:pt>
                <c:pt idx="4401">
                  <c:v>0.44117647058823528</c:v>
                </c:pt>
                <c:pt idx="4402">
                  <c:v>0.44117647058823528</c:v>
                </c:pt>
                <c:pt idx="4403">
                  <c:v>0.44117647058823528</c:v>
                </c:pt>
                <c:pt idx="4404">
                  <c:v>0.52941176470588236</c:v>
                </c:pt>
                <c:pt idx="4405">
                  <c:v>0.61764705882352944</c:v>
                </c:pt>
                <c:pt idx="4406">
                  <c:v>0.44117647058823528</c:v>
                </c:pt>
                <c:pt idx="4407">
                  <c:v>0.44117647058823528</c:v>
                </c:pt>
                <c:pt idx="4408">
                  <c:v>0.44117647058823528</c:v>
                </c:pt>
                <c:pt idx="4409">
                  <c:v>0.44117647058823528</c:v>
                </c:pt>
                <c:pt idx="4410">
                  <c:v>0.61764705882352944</c:v>
                </c:pt>
                <c:pt idx="4411">
                  <c:v>0.44117647058823528</c:v>
                </c:pt>
                <c:pt idx="4412">
                  <c:v>0.44117647058823528</c:v>
                </c:pt>
                <c:pt idx="4413">
                  <c:v>0.44117647058823528</c:v>
                </c:pt>
                <c:pt idx="4414">
                  <c:v>0.55882352941176472</c:v>
                </c:pt>
                <c:pt idx="4415">
                  <c:v>0.38235294117647056</c:v>
                </c:pt>
                <c:pt idx="4416">
                  <c:v>0.38235294117647056</c:v>
                </c:pt>
                <c:pt idx="4417">
                  <c:v>0.38235294117647056</c:v>
                </c:pt>
                <c:pt idx="4418">
                  <c:v>0.38235294117647056</c:v>
                </c:pt>
                <c:pt idx="4419">
                  <c:v>0.38235294117647056</c:v>
                </c:pt>
                <c:pt idx="4420">
                  <c:v>0.38235294117647056</c:v>
                </c:pt>
                <c:pt idx="4421">
                  <c:v>0.38235294117647056</c:v>
                </c:pt>
                <c:pt idx="4422">
                  <c:v>0.38235294117647056</c:v>
                </c:pt>
                <c:pt idx="4423">
                  <c:v>0.38235294117647056</c:v>
                </c:pt>
                <c:pt idx="4424">
                  <c:v>0.38235294117647056</c:v>
                </c:pt>
                <c:pt idx="4425">
                  <c:v>0.38235294117647056</c:v>
                </c:pt>
                <c:pt idx="4426">
                  <c:v>0.38235294117647056</c:v>
                </c:pt>
                <c:pt idx="4427">
                  <c:v>0.38235294117647056</c:v>
                </c:pt>
                <c:pt idx="4428">
                  <c:v>0.38235294117647056</c:v>
                </c:pt>
                <c:pt idx="4429">
                  <c:v>0.38235294117647056</c:v>
                </c:pt>
                <c:pt idx="4430">
                  <c:v>0.38235294117647056</c:v>
                </c:pt>
                <c:pt idx="4431">
                  <c:v>0.41176470588235292</c:v>
                </c:pt>
                <c:pt idx="4432">
                  <c:v>0.38235294117647056</c:v>
                </c:pt>
                <c:pt idx="4433">
                  <c:v>0.47058823529411764</c:v>
                </c:pt>
                <c:pt idx="4434">
                  <c:v>0.38235294117647056</c:v>
                </c:pt>
                <c:pt idx="4435">
                  <c:v>0.41176470588235292</c:v>
                </c:pt>
                <c:pt idx="4436">
                  <c:v>0.47058823529411764</c:v>
                </c:pt>
                <c:pt idx="4437">
                  <c:v>0.47058823529411764</c:v>
                </c:pt>
                <c:pt idx="4438">
                  <c:v>0.38235294117647056</c:v>
                </c:pt>
                <c:pt idx="4439">
                  <c:v>0.38235294117647056</c:v>
                </c:pt>
                <c:pt idx="4440">
                  <c:v>0.3235294117647059</c:v>
                </c:pt>
                <c:pt idx="4441">
                  <c:v>0.41176470588235292</c:v>
                </c:pt>
                <c:pt idx="4442">
                  <c:v>0.3235294117647059</c:v>
                </c:pt>
                <c:pt idx="4443">
                  <c:v>0.3235294117647059</c:v>
                </c:pt>
                <c:pt idx="4444">
                  <c:v>0.38235294117647056</c:v>
                </c:pt>
                <c:pt idx="4445">
                  <c:v>0.3235294117647059</c:v>
                </c:pt>
                <c:pt idx="4446">
                  <c:v>0.38235294117647056</c:v>
                </c:pt>
                <c:pt idx="4447">
                  <c:v>0.3235294117647059</c:v>
                </c:pt>
                <c:pt idx="4448">
                  <c:v>0.38235294117647056</c:v>
                </c:pt>
                <c:pt idx="4449">
                  <c:v>0.41176470588235292</c:v>
                </c:pt>
                <c:pt idx="4450">
                  <c:v>0.3235294117647059</c:v>
                </c:pt>
                <c:pt idx="4451">
                  <c:v>0.38235294117647056</c:v>
                </c:pt>
                <c:pt idx="4452">
                  <c:v>0.3235294117647059</c:v>
                </c:pt>
                <c:pt idx="4453">
                  <c:v>0.3235294117647059</c:v>
                </c:pt>
                <c:pt idx="4454">
                  <c:v>0.38235294117647056</c:v>
                </c:pt>
                <c:pt idx="4455">
                  <c:v>0.41176470588235292</c:v>
                </c:pt>
                <c:pt idx="4456">
                  <c:v>0.38235294117647056</c:v>
                </c:pt>
                <c:pt idx="4457">
                  <c:v>0.3235294117647059</c:v>
                </c:pt>
                <c:pt idx="4458">
                  <c:v>0.3235294117647059</c:v>
                </c:pt>
                <c:pt idx="4459">
                  <c:v>0.35294117647058826</c:v>
                </c:pt>
                <c:pt idx="4460">
                  <c:v>0.35294117647058826</c:v>
                </c:pt>
                <c:pt idx="4461">
                  <c:v>0.29411764705882354</c:v>
                </c:pt>
                <c:pt idx="4462">
                  <c:v>0.29411764705882354</c:v>
                </c:pt>
                <c:pt idx="4463">
                  <c:v>0.29411764705882354</c:v>
                </c:pt>
                <c:pt idx="4464">
                  <c:v>0.29411764705882354</c:v>
                </c:pt>
                <c:pt idx="4465">
                  <c:v>0.3235294117647059</c:v>
                </c:pt>
                <c:pt idx="4466">
                  <c:v>0.3235294117647059</c:v>
                </c:pt>
                <c:pt idx="4467">
                  <c:v>0.11764705882352941</c:v>
                </c:pt>
                <c:pt idx="4468">
                  <c:v>0.17647058823529413</c:v>
                </c:pt>
                <c:pt idx="4469">
                  <c:v>0.17647058823529413</c:v>
                </c:pt>
                <c:pt idx="4470">
                  <c:v>0.17647058823529413</c:v>
                </c:pt>
                <c:pt idx="4471">
                  <c:v>0.23529411764705882</c:v>
                </c:pt>
                <c:pt idx="4472">
                  <c:v>0.23529411764705882</c:v>
                </c:pt>
                <c:pt idx="4473">
                  <c:v>0.23529411764705882</c:v>
                </c:pt>
                <c:pt idx="4474">
                  <c:v>0.23529411764705882</c:v>
                </c:pt>
                <c:pt idx="4475">
                  <c:v>0.23529411764705882</c:v>
                </c:pt>
                <c:pt idx="4476">
                  <c:v>0.23529411764705882</c:v>
                </c:pt>
                <c:pt idx="4477">
                  <c:v>0.23529411764705882</c:v>
                </c:pt>
                <c:pt idx="4478">
                  <c:v>0.23529411764705882</c:v>
                </c:pt>
                <c:pt idx="4479">
                  <c:v>0.23529411764705882</c:v>
                </c:pt>
                <c:pt idx="4480">
                  <c:v>0.23529411764705882</c:v>
                </c:pt>
                <c:pt idx="4481">
                  <c:v>0.23529411764705882</c:v>
                </c:pt>
                <c:pt idx="4482">
                  <c:v>0.26470588235294118</c:v>
                </c:pt>
                <c:pt idx="4483">
                  <c:v>0.26470588235294118</c:v>
                </c:pt>
                <c:pt idx="4484">
                  <c:v>0.26470588235294118</c:v>
                </c:pt>
                <c:pt idx="4485">
                  <c:v>0.26470588235294118</c:v>
                </c:pt>
                <c:pt idx="4486">
                  <c:v>0.26470588235294118</c:v>
                </c:pt>
                <c:pt idx="4487">
                  <c:v>0.26470588235294118</c:v>
                </c:pt>
                <c:pt idx="4488">
                  <c:v>0.26470588235294118</c:v>
                </c:pt>
                <c:pt idx="4489">
                  <c:v>0.26470588235294118</c:v>
                </c:pt>
                <c:pt idx="4490">
                  <c:v>0.52941176470588236</c:v>
                </c:pt>
                <c:pt idx="4491">
                  <c:v>0.61764705882352944</c:v>
                </c:pt>
                <c:pt idx="4492">
                  <c:v>0.58823529411764708</c:v>
                </c:pt>
                <c:pt idx="4493">
                  <c:v>0.52941176470588236</c:v>
                </c:pt>
                <c:pt idx="4494">
                  <c:v>0.3235294117647059</c:v>
                </c:pt>
                <c:pt idx="4495">
                  <c:v>0.3235294117647059</c:v>
                </c:pt>
                <c:pt idx="4496">
                  <c:v>0.44117647058823528</c:v>
                </c:pt>
                <c:pt idx="4497">
                  <c:v>0.38235294117647056</c:v>
                </c:pt>
                <c:pt idx="4498">
                  <c:v>0.5</c:v>
                </c:pt>
                <c:pt idx="4499">
                  <c:v>0.5</c:v>
                </c:pt>
                <c:pt idx="4500">
                  <c:v>0.41176470588235292</c:v>
                </c:pt>
                <c:pt idx="4501">
                  <c:v>0.41176470588235292</c:v>
                </c:pt>
                <c:pt idx="4502">
                  <c:v>0.5</c:v>
                </c:pt>
                <c:pt idx="4503">
                  <c:v>0.47058823529411764</c:v>
                </c:pt>
                <c:pt idx="4504">
                  <c:v>0.41176470588235292</c:v>
                </c:pt>
                <c:pt idx="4505">
                  <c:v>0.47058823529411764</c:v>
                </c:pt>
                <c:pt idx="4506">
                  <c:v>0.44117647058823528</c:v>
                </c:pt>
                <c:pt idx="4507">
                  <c:v>0.41176470588235292</c:v>
                </c:pt>
                <c:pt idx="4508">
                  <c:v>0.41176470588235292</c:v>
                </c:pt>
                <c:pt idx="4509">
                  <c:v>0.26470588235294118</c:v>
                </c:pt>
                <c:pt idx="4510">
                  <c:v>0.29411764705882354</c:v>
                </c:pt>
                <c:pt idx="4511">
                  <c:v>0.29411764705882354</c:v>
                </c:pt>
                <c:pt idx="4512">
                  <c:v>0.29411764705882354</c:v>
                </c:pt>
                <c:pt idx="4513">
                  <c:v>0.3235294117647059</c:v>
                </c:pt>
                <c:pt idx="4514">
                  <c:v>0.3235294117647059</c:v>
                </c:pt>
                <c:pt idx="4515">
                  <c:v>0.6470588235294118</c:v>
                </c:pt>
                <c:pt idx="4516">
                  <c:v>0.6470588235294118</c:v>
                </c:pt>
                <c:pt idx="4517">
                  <c:v>0.6470588235294118</c:v>
                </c:pt>
                <c:pt idx="4518">
                  <c:v>0.35294117647058826</c:v>
                </c:pt>
                <c:pt idx="4519">
                  <c:v>0.35294117647058826</c:v>
                </c:pt>
                <c:pt idx="4520">
                  <c:v>0.35294117647058826</c:v>
                </c:pt>
                <c:pt idx="4521">
                  <c:v>0.35294117647058826</c:v>
                </c:pt>
                <c:pt idx="4522">
                  <c:v>0.55882352941176472</c:v>
                </c:pt>
                <c:pt idx="4523">
                  <c:v>0.61764705882352944</c:v>
                </c:pt>
                <c:pt idx="4524">
                  <c:v>0.55882352941176472</c:v>
                </c:pt>
                <c:pt idx="4525">
                  <c:v>0.61764705882352944</c:v>
                </c:pt>
                <c:pt idx="4526">
                  <c:v>0.61764705882352944</c:v>
                </c:pt>
                <c:pt idx="4527">
                  <c:v>0.61764705882352944</c:v>
                </c:pt>
                <c:pt idx="4528">
                  <c:v>0.55882352941176472</c:v>
                </c:pt>
                <c:pt idx="4529">
                  <c:v>0.61764705882352944</c:v>
                </c:pt>
                <c:pt idx="4530">
                  <c:v>0.55882352941176472</c:v>
                </c:pt>
                <c:pt idx="4531">
                  <c:v>0.61764705882352944</c:v>
                </c:pt>
                <c:pt idx="4532">
                  <c:v>0.55882352941176472</c:v>
                </c:pt>
                <c:pt idx="4533">
                  <c:v>0.55882352941176472</c:v>
                </c:pt>
                <c:pt idx="4534">
                  <c:v>0.61764705882352944</c:v>
                </c:pt>
                <c:pt idx="4535">
                  <c:v>0.55882352941176472</c:v>
                </c:pt>
                <c:pt idx="4536">
                  <c:v>0.61764705882352944</c:v>
                </c:pt>
                <c:pt idx="4537">
                  <c:v>0.55882352941176472</c:v>
                </c:pt>
                <c:pt idx="4538">
                  <c:v>0.61764705882352944</c:v>
                </c:pt>
                <c:pt idx="4539">
                  <c:v>0.61764705882352944</c:v>
                </c:pt>
                <c:pt idx="4540">
                  <c:v>0.55882352941176472</c:v>
                </c:pt>
                <c:pt idx="4541">
                  <c:v>0.55882352941176472</c:v>
                </c:pt>
                <c:pt idx="4542">
                  <c:v>0.61764705882352944</c:v>
                </c:pt>
                <c:pt idx="4543">
                  <c:v>0.55882352941176472</c:v>
                </c:pt>
                <c:pt idx="4544">
                  <c:v>0.55882352941176472</c:v>
                </c:pt>
                <c:pt idx="4545">
                  <c:v>0.55882352941176472</c:v>
                </c:pt>
                <c:pt idx="4546">
                  <c:v>0.61764705882352944</c:v>
                </c:pt>
                <c:pt idx="4547">
                  <c:v>0.55882352941176472</c:v>
                </c:pt>
                <c:pt idx="4548">
                  <c:v>0.55882352941176472</c:v>
                </c:pt>
                <c:pt idx="4549">
                  <c:v>0.61764705882352944</c:v>
                </c:pt>
                <c:pt idx="4550">
                  <c:v>0.55882352941176472</c:v>
                </c:pt>
                <c:pt idx="4551">
                  <c:v>0.61764705882352944</c:v>
                </c:pt>
                <c:pt idx="4552">
                  <c:v>0.61764705882352944</c:v>
                </c:pt>
                <c:pt idx="4553">
                  <c:v>0.61764705882352944</c:v>
                </c:pt>
                <c:pt idx="4554">
                  <c:v>0.61764705882352944</c:v>
                </c:pt>
                <c:pt idx="4555">
                  <c:v>0.55882352941176472</c:v>
                </c:pt>
                <c:pt idx="4556">
                  <c:v>0.61764705882352944</c:v>
                </c:pt>
                <c:pt idx="4557">
                  <c:v>0.61764705882352944</c:v>
                </c:pt>
                <c:pt idx="4558">
                  <c:v>0.55882352941176472</c:v>
                </c:pt>
                <c:pt idx="4559">
                  <c:v>0.61764705882352944</c:v>
                </c:pt>
                <c:pt idx="4560">
                  <c:v>0.55882352941176472</c:v>
                </c:pt>
                <c:pt idx="4561">
                  <c:v>0.55882352941176472</c:v>
                </c:pt>
                <c:pt idx="4562">
                  <c:v>0.55882352941176472</c:v>
                </c:pt>
                <c:pt idx="4563">
                  <c:v>0.55882352941176472</c:v>
                </c:pt>
                <c:pt idx="4564">
                  <c:v>0.55882352941176472</c:v>
                </c:pt>
                <c:pt idx="4565">
                  <c:v>0.61764705882352944</c:v>
                </c:pt>
                <c:pt idx="4566">
                  <c:v>0.55882352941176472</c:v>
                </c:pt>
                <c:pt idx="4567">
                  <c:v>0.55882352941176472</c:v>
                </c:pt>
                <c:pt idx="4568">
                  <c:v>0.61764705882352944</c:v>
                </c:pt>
                <c:pt idx="4569">
                  <c:v>0.55882352941176472</c:v>
                </c:pt>
                <c:pt idx="4570">
                  <c:v>0.55882352941176472</c:v>
                </c:pt>
                <c:pt idx="4571">
                  <c:v>0.61764705882352944</c:v>
                </c:pt>
                <c:pt idx="4572">
                  <c:v>0.61764705882352944</c:v>
                </c:pt>
                <c:pt idx="4573">
                  <c:v>0.55882352941176472</c:v>
                </c:pt>
                <c:pt idx="4574">
                  <c:v>0.61764705882352944</c:v>
                </c:pt>
                <c:pt idx="4575">
                  <c:v>0.61764705882352944</c:v>
                </c:pt>
                <c:pt idx="4576">
                  <c:v>0.61764705882352944</c:v>
                </c:pt>
                <c:pt idx="4577">
                  <c:v>0.55882352941176472</c:v>
                </c:pt>
                <c:pt idx="4578">
                  <c:v>0.61764705882352944</c:v>
                </c:pt>
                <c:pt idx="4579">
                  <c:v>0.55882352941176472</c:v>
                </c:pt>
                <c:pt idx="4580">
                  <c:v>0.61764705882352944</c:v>
                </c:pt>
                <c:pt idx="4581">
                  <c:v>0.61764705882352944</c:v>
                </c:pt>
                <c:pt idx="4582">
                  <c:v>0.55882352941176472</c:v>
                </c:pt>
                <c:pt idx="4583">
                  <c:v>0.61764705882352944</c:v>
                </c:pt>
                <c:pt idx="4584">
                  <c:v>0.55882352941176472</c:v>
                </c:pt>
                <c:pt idx="4585">
                  <c:v>0.55882352941176472</c:v>
                </c:pt>
                <c:pt idx="4586">
                  <c:v>0.61764705882352944</c:v>
                </c:pt>
                <c:pt idx="4587">
                  <c:v>0.61764705882352944</c:v>
                </c:pt>
                <c:pt idx="4588">
                  <c:v>0.61764705882352944</c:v>
                </c:pt>
                <c:pt idx="4589">
                  <c:v>0.55882352941176472</c:v>
                </c:pt>
                <c:pt idx="4590">
                  <c:v>0.61764705882352944</c:v>
                </c:pt>
                <c:pt idx="4591">
                  <c:v>0.55882352941176472</c:v>
                </c:pt>
                <c:pt idx="4592">
                  <c:v>0.61764705882352944</c:v>
                </c:pt>
                <c:pt idx="4593">
                  <c:v>0.55882352941176472</c:v>
                </c:pt>
                <c:pt idx="4594">
                  <c:v>0.61764705882352944</c:v>
                </c:pt>
                <c:pt idx="4595">
                  <c:v>0.55882352941176472</c:v>
                </c:pt>
                <c:pt idx="4596">
                  <c:v>0.55882352941176472</c:v>
                </c:pt>
                <c:pt idx="4597">
                  <c:v>0.61764705882352944</c:v>
                </c:pt>
                <c:pt idx="4598">
                  <c:v>0.23529411764705882</c:v>
                </c:pt>
                <c:pt idx="4599">
                  <c:v>0.20588235294117646</c:v>
                </c:pt>
                <c:pt idx="4600">
                  <c:v>0.20588235294117646</c:v>
                </c:pt>
                <c:pt idx="4601">
                  <c:v>0.23529411764705882</c:v>
                </c:pt>
                <c:pt idx="4602">
                  <c:v>0.23529411764705882</c:v>
                </c:pt>
                <c:pt idx="4603">
                  <c:v>0.23529411764705882</c:v>
                </c:pt>
                <c:pt idx="4604">
                  <c:v>0.23529411764705882</c:v>
                </c:pt>
                <c:pt idx="4605">
                  <c:v>0.17647058823529413</c:v>
                </c:pt>
                <c:pt idx="4606">
                  <c:v>0.17647058823529413</c:v>
                </c:pt>
                <c:pt idx="4607">
                  <c:v>0.17647058823529413</c:v>
                </c:pt>
                <c:pt idx="4608">
                  <c:v>0.17647058823529413</c:v>
                </c:pt>
                <c:pt idx="4609">
                  <c:v>0.17647058823529413</c:v>
                </c:pt>
                <c:pt idx="4610">
                  <c:v>0.17647058823529413</c:v>
                </c:pt>
                <c:pt idx="4611">
                  <c:v>0.17647058823529413</c:v>
                </c:pt>
                <c:pt idx="4612">
                  <c:v>0.11764705882352941</c:v>
                </c:pt>
                <c:pt idx="4613">
                  <c:v>0.17647058823529413</c:v>
                </c:pt>
                <c:pt idx="4614">
                  <c:v>0.17647058823529413</c:v>
                </c:pt>
                <c:pt idx="4615">
                  <c:v>0.11764705882352941</c:v>
                </c:pt>
                <c:pt idx="4616">
                  <c:v>0.11764705882352941</c:v>
                </c:pt>
                <c:pt idx="4617">
                  <c:v>0.17647058823529413</c:v>
                </c:pt>
                <c:pt idx="4618">
                  <c:v>0.17647058823529413</c:v>
                </c:pt>
                <c:pt idx="4619">
                  <c:v>0.17647058823529413</c:v>
                </c:pt>
                <c:pt idx="4620">
                  <c:v>0.17647058823529413</c:v>
                </c:pt>
                <c:pt idx="4621">
                  <c:v>0.11764705882352941</c:v>
                </c:pt>
                <c:pt idx="4622">
                  <c:v>0.11764705882352941</c:v>
                </c:pt>
                <c:pt idx="4623">
                  <c:v>0.17647058823529413</c:v>
                </c:pt>
                <c:pt idx="4624">
                  <c:v>0.17647058823529413</c:v>
                </c:pt>
                <c:pt idx="4625">
                  <c:v>0.11764705882352941</c:v>
                </c:pt>
                <c:pt idx="4626">
                  <c:v>0.17647058823529413</c:v>
                </c:pt>
                <c:pt idx="4627">
                  <c:v>0.52941176470588236</c:v>
                </c:pt>
                <c:pt idx="4628">
                  <c:v>0.5</c:v>
                </c:pt>
                <c:pt idx="4629">
                  <c:v>0.58823529411764708</c:v>
                </c:pt>
                <c:pt idx="4630">
                  <c:v>0.5</c:v>
                </c:pt>
                <c:pt idx="4631">
                  <c:v>0.58823529411764708</c:v>
                </c:pt>
                <c:pt idx="4632">
                  <c:v>0.52941176470588236</c:v>
                </c:pt>
                <c:pt idx="4633">
                  <c:v>0.58823529411764708</c:v>
                </c:pt>
                <c:pt idx="4634">
                  <c:v>0.58823529411764708</c:v>
                </c:pt>
                <c:pt idx="4635">
                  <c:v>0.5</c:v>
                </c:pt>
                <c:pt idx="4636">
                  <c:v>0.58823529411764708</c:v>
                </c:pt>
                <c:pt idx="4637">
                  <c:v>0.58823529411764708</c:v>
                </c:pt>
                <c:pt idx="4638">
                  <c:v>0.58823529411764708</c:v>
                </c:pt>
                <c:pt idx="4639">
                  <c:v>0.58823529411764708</c:v>
                </c:pt>
                <c:pt idx="4640">
                  <c:v>0.58823529411764708</c:v>
                </c:pt>
                <c:pt idx="4641">
                  <c:v>0.47058823529411764</c:v>
                </c:pt>
                <c:pt idx="4642">
                  <c:v>0.47058823529411764</c:v>
                </c:pt>
                <c:pt idx="4643">
                  <c:v>0.47058823529411764</c:v>
                </c:pt>
                <c:pt idx="4644">
                  <c:v>0.47058823529411764</c:v>
                </c:pt>
                <c:pt idx="4645">
                  <c:v>0.47058823529411764</c:v>
                </c:pt>
                <c:pt idx="4646">
                  <c:v>0.47058823529411764</c:v>
                </c:pt>
                <c:pt idx="4647">
                  <c:v>0.35294117647058826</c:v>
                </c:pt>
                <c:pt idx="4648">
                  <c:v>0.38235294117647056</c:v>
                </c:pt>
                <c:pt idx="4649">
                  <c:v>0.35294117647058826</c:v>
                </c:pt>
                <c:pt idx="4650">
                  <c:v>0.35294117647058826</c:v>
                </c:pt>
                <c:pt idx="4651">
                  <c:v>0.35294117647058826</c:v>
                </c:pt>
                <c:pt idx="4652">
                  <c:v>0.38235294117647056</c:v>
                </c:pt>
                <c:pt idx="4653">
                  <c:v>0.35294117647058826</c:v>
                </c:pt>
                <c:pt idx="4654">
                  <c:v>0.38235294117647056</c:v>
                </c:pt>
                <c:pt idx="4655">
                  <c:v>0.38235294117647056</c:v>
                </c:pt>
                <c:pt idx="4656">
                  <c:v>0.38235294117647056</c:v>
                </c:pt>
                <c:pt idx="4657">
                  <c:v>0.38235294117647056</c:v>
                </c:pt>
                <c:pt idx="4658">
                  <c:v>0.38235294117647056</c:v>
                </c:pt>
                <c:pt idx="4659">
                  <c:v>0.35294117647058826</c:v>
                </c:pt>
                <c:pt idx="4660">
                  <c:v>0.38235294117647056</c:v>
                </c:pt>
                <c:pt idx="4661">
                  <c:v>0.35294117647058826</c:v>
                </c:pt>
                <c:pt idx="4662">
                  <c:v>0.35294117647058826</c:v>
                </c:pt>
                <c:pt idx="4663">
                  <c:v>0.35294117647058826</c:v>
                </c:pt>
                <c:pt idx="4664">
                  <c:v>0.38235294117647056</c:v>
                </c:pt>
                <c:pt idx="4665">
                  <c:v>0.38235294117647056</c:v>
                </c:pt>
                <c:pt idx="4666">
                  <c:v>0.38235294117647056</c:v>
                </c:pt>
                <c:pt idx="4667">
                  <c:v>0.35294117647058826</c:v>
                </c:pt>
                <c:pt idx="4668">
                  <c:v>0.38235294117647056</c:v>
                </c:pt>
                <c:pt idx="4669">
                  <c:v>0.55882352941176472</c:v>
                </c:pt>
                <c:pt idx="4670">
                  <c:v>0.67647058823529416</c:v>
                </c:pt>
                <c:pt idx="4671">
                  <c:v>0.58823529411764708</c:v>
                </c:pt>
                <c:pt idx="4672">
                  <c:v>0.67647058823529416</c:v>
                </c:pt>
                <c:pt idx="4673">
                  <c:v>0.58823529411764708</c:v>
                </c:pt>
                <c:pt idx="4674">
                  <c:v>0.58823529411764708</c:v>
                </c:pt>
                <c:pt idx="4675">
                  <c:v>0.67647058823529416</c:v>
                </c:pt>
                <c:pt idx="4676">
                  <c:v>0.6470588235294118</c:v>
                </c:pt>
                <c:pt idx="4677">
                  <c:v>0.6470588235294118</c:v>
                </c:pt>
                <c:pt idx="4678">
                  <c:v>0.6470588235294118</c:v>
                </c:pt>
                <c:pt idx="4679">
                  <c:v>0.55882352941176472</c:v>
                </c:pt>
                <c:pt idx="4680">
                  <c:v>0.6470588235294118</c:v>
                </c:pt>
                <c:pt idx="4681">
                  <c:v>0.55882352941176472</c:v>
                </c:pt>
                <c:pt idx="4682">
                  <c:v>0.6470588235294118</c:v>
                </c:pt>
                <c:pt idx="4683">
                  <c:v>0.61764705882352944</c:v>
                </c:pt>
                <c:pt idx="4684">
                  <c:v>0.55882352941176472</c:v>
                </c:pt>
                <c:pt idx="4685">
                  <c:v>0.61764705882352944</c:v>
                </c:pt>
                <c:pt idx="4686">
                  <c:v>0.38235294117647056</c:v>
                </c:pt>
                <c:pt idx="4687">
                  <c:v>0.35294117647058826</c:v>
                </c:pt>
                <c:pt idx="4688">
                  <c:v>0.38235294117647056</c:v>
                </c:pt>
                <c:pt idx="4689">
                  <c:v>0.38235294117647056</c:v>
                </c:pt>
                <c:pt idx="4690">
                  <c:v>0.35294117647058826</c:v>
                </c:pt>
                <c:pt idx="4691">
                  <c:v>0.35294117647058826</c:v>
                </c:pt>
                <c:pt idx="4692">
                  <c:v>0.35294117647058826</c:v>
                </c:pt>
                <c:pt idx="4693">
                  <c:v>0.35294117647058826</c:v>
                </c:pt>
                <c:pt idx="4694">
                  <c:v>0.35294117647058826</c:v>
                </c:pt>
                <c:pt idx="4695">
                  <c:v>0.55882352941176472</c:v>
                </c:pt>
                <c:pt idx="4696">
                  <c:v>0.67647058823529416</c:v>
                </c:pt>
                <c:pt idx="4697">
                  <c:v>0.67647058823529416</c:v>
                </c:pt>
                <c:pt idx="4698">
                  <c:v>0.67647058823529416</c:v>
                </c:pt>
                <c:pt idx="4699">
                  <c:v>0.70588235294117652</c:v>
                </c:pt>
                <c:pt idx="4700">
                  <c:v>0.70588235294117652</c:v>
                </c:pt>
                <c:pt idx="4701">
                  <c:v>0.70588235294117652</c:v>
                </c:pt>
                <c:pt idx="4702">
                  <c:v>0.70588235294117652</c:v>
                </c:pt>
                <c:pt idx="4703">
                  <c:v>0.70588235294117652</c:v>
                </c:pt>
                <c:pt idx="4704">
                  <c:v>0.70588235294117652</c:v>
                </c:pt>
                <c:pt idx="4705">
                  <c:v>0.67647058823529416</c:v>
                </c:pt>
                <c:pt idx="4706">
                  <c:v>0.67647058823529416</c:v>
                </c:pt>
                <c:pt idx="4707">
                  <c:v>0.67647058823529416</c:v>
                </c:pt>
                <c:pt idx="4708">
                  <c:v>0.67647058823529416</c:v>
                </c:pt>
                <c:pt idx="4709">
                  <c:v>0.67647058823529416</c:v>
                </c:pt>
                <c:pt idx="4710">
                  <c:v>0.67647058823529416</c:v>
                </c:pt>
                <c:pt idx="4711">
                  <c:v>0.52941176470588236</c:v>
                </c:pt>
                <c:pt idx="4712">
                  <c:v>0.52941176470588236</c:v>
                </c:pt>
                <c:pt idx="4713">
                  <c:v>0.52941176470588236</c:v>
                </c:pt>
                <c:pt idx="4714">
                  <c:v>0.52941176470588236</c:v>
                </c:pt>
                <c:pt idx="4715">
                  <c:v>0.52941176470588236</c:v>
                </c:pt>
                <c:pt idx="4716">
                  <c:v>0.52941176470588236</c:v>
                </c:pt>
                <c:pt idx="4717">
                  <c:v>0.52941176470588236</c:v>
                </c:pt>
                <c:pt idx="4718">
                  <c:v>0.52941176470588236</c:v>
                </c:pt>
                <c:pt idx="4719">
                  <c:v>0.52941176470588236</c:v>
                </c:pt>
                <c:pt idx="4720">
                  <c:v>0.55882352941176472</c:v>
                </c:pt>
                <c:pt idx="4721">
                  <c:v>0.55882352941176472</c:v>
                </c:pt>
                <c:pt idx="4722">
                  <c:v>0.5</c:v>
                </c:pt>
                <c:pt idx="4723">
                  <c:v>0.5</c:v>
                </c:pt>
                <c:pt idx="4724">
                  <c:v>0.55882352941176472</c:v>
                </c:pt>
                <c:pt idx="4725">
                  <c:v>0.55882352941176472</c:v>
                </c:pt>
                <c:pt idx="4726">
                  <c:v>0.5</c:v>
                </c:pt>
                <c:pt idx="4727">
                  <c:v>0.5</c:v>
                </c:pt>
                <c:pt idx="4728">
                  <c:v>0.55882352941176472</c:v>
                </c:pt>
                <c:pt idx="4729">
                  <c:v>0.55882352941176472</c:v>
                </c:pt>
                <c:pt idx="4730">
                  <c:v>0.55882352941176472</c:v>
                </c:pt>
                <c:pt idx="4731">
                  <c:v>0.47058823529411764</c:v>
                </c:pt>
                <c:pt idx="4732">
                  <c:v>0.3235294117647059</c:v>
                </c:pt>
                <c:pt idx="4733">
                  <c:v>0.3235294117647059</c:v>
                </c:pt>
                <c:pt idx="4734">
                  <c:v>0.35294117647058826</c:v>
                </c:pt>
                <c:pt idx="4735">
                  <c:v>0.38235294117647056</c:v>
                </c:pt>
                <c:pt idx="4736">
                  <c:v>0.38235294117647056</c:v>
                </c:pt>
                <c:pt idx="4737">
                  <c:v>0.3235294117647059</c:v>
                </c:pt>
                <c:pt idx="4738">
                  <c:v>0.3235294117647059</c:v>
                </c:pt>
                <c:pt idx="4739">
                  <c:v>0.3235294117647059</c:v>
                </c:pt>
                <c:pt idx="4740">
                  <c:v>0.38235294117647056</c:v>
                </c:pt>
                <c:pt idx="4741">
                  <c:v>0.38235294117647056</c:v>
                </c:pt>
                <c:pt idx="4742">
                  <c:v>0.38235294117647056</c:v>
                </c:pt>
                <c:pt idx="4743">
                  <c:v>0.38235294117647056</c:v>
                </c:pt>
                <c:pt idx="4744">
                  <c:v>0.38235294117647056</c:v>
                </c:pt>
                <c:pt idx="4745">
                  <c:v>0.38235294117647056</c:v>
                </c:pt>
                <c:pt idx="4746">
                  <c:v>0.3235294117647059</c:v>
                </c:pt>
                <c:pt idx="4747">
                  <c:v>0.38235294117647056</c:v>
                </c:pt>
                <c:pt idx="4748">
                  <c:v>0.3235294117647059</c:v>
                </c:pt>
                <c:pt idx="4749">
                  <c:v>0.38235294117647056</c:v>
                </c:pt>
                <c:pt idx="4750">
                  <c:v>0.3235294117647059</c:v>
                </c:pt>
                <c:pt idx="4751">
                  <c:v>0.38235294117647056</c:v>
                </c:pt>
                <c:pt idx="4752">
                  <c:v>0.38235294117647056</c:v>
                </c:pt>
                <c:pt idx="4753">
                  <c:v>0.73529411764705888</c:v>
                </c:pt>
                <c:pt idx="4754">
                  <c:v>0.70588235294117652</c:v>
                </c:pt>
                <c:pt idx="4755">
                  <c:v>0.61764705882352944</c:v>
                </c:pt>
                <c:pt idx="4756">
                  <c:v>0.73529411764705888</c:v>
                </c:pt>
                <c:pt idx="4757">
                  <c:v>0.73529411764705888</c:v>
                </c:pt>
                <c:pt idx="4758">
                  <c:v>0.73529411764705888</c:v>
                </c:pt>
                <c:pt idx="4759">
                  <c:v>0.6470588235294118</c:v>
                </c:pt>
                <c:pt idx="4760">
                  <c:v>0.6470588235294118</c:v>
                </c:pt>
                <c:pt idx="4761">
                  <c:v>0.73529411764705888</c:v>
                </c:pt>
                <c:pt idx="4762">
                  <c:v>0.70588235294117652</c:v>
                </c:pt>
                <c:pt idx="4763">
                  <c:v>0.73529411764705888</c:v>
                </c:pt>
                <c:pt idx="4764">
                  <c:v>0.6470588235294118</c:v>
                </c:pt>
                <c:pt idx="4765">
                  <c:v>0.61764705882352944</c:v>
                </c:pt>
                <c:pt idx="4766">
                  <c:v>0.73529411764705888</c:v>
                </c:pt>
                <c:pt idx="4767">
                  <c:v>0.73529411764705888</c:v>
                </c:pt>
                <c:pt idx="4768">
                  <c:v>0.73529411764705888</c:v>
                </c:pt>
                <c:pt idx="4769">
                  <c:v>0.73529411764705888</c:v>
                </c:pt>
                <c:pt idx="4770">
                  <c:v>0.73529411764705888</c:v>
                </c:pt>
                <c:pt idx="4771">
                  <c:v>0.73529411764705888</c:v>
                </c:pt>
                <c:pt idx="4772">
                  <c:v>0.6470588235294118</c:v>
                </c:pt>
                <c:pt idx="4773">
                  <c:v>0.73529411764705888</c:v>
                </c:pt>
                <c:pt idx="4774">
                  <c:v>0.73529411764705888</c:v>
                </c:pt>
                <c:pt idx="4775">
                  <c:v>0.76470588235294112</c:v>
                </c:pt>
                <c:pt idx="4776">
                  <c:v>0.73529411764705888</c:v>
                </c:pt>
                <c:pt idx="4777">
                  <c:v>0.73529411764705888</c:v>
                </c:pt>
                <c:pt idx="4778">
                  <c:v>0.76470588235294112</c:v>
                </c:pt>
                <c:pt idx="4779">
                  <c:v>0.73529411764705888</c:v>
                </c:pt>
                <c:pt idx="4780">
                  <c:v>0.76470588235294112</c:v>
                </c:pt>
                <c:pt idx="4781">
                  <c:v>0.70588235294117652</c:v>
                </c:pt>
                <c:pt idx="4782">
                  <c:v>0.70588235294117652</c:v>
                </c:pt>
                <c:pt idx="4783">
                  <c:v>0.73529411764705888</c:v>
                </c:pt>
                <c:pt idx="4784">
                  <c:v>0.67647058823529416</c:v>
                </c:pt>
                <c:pt idx="4785">
                  <c:v>0.76470588235294112</c:v>
                </c:pt>
                <c:pt idx="4786">
                  <c:v>0.67647058823529416</c:v>
                </c:pt>
                <c:pt idx="4787">
                  <c:v>0.70588235294117652</c:v>
                </c:pt>
                <c:pt idx="4788">
                  <c:v>0.73529411764705888</c:v>
                </c:pt>
                <c:pt idx="4789">
                  <c:v>0.5</c:v>
                </c:pt>
                <c:pt idx="4790">
                  <c:v>0.5</c:v>
                </c:pt>
                <c:pt idx="4791">
                  <c:v>0.5</c:v>
                </c:pt>
                <c:pt idx="4792">
                  <c:v>0.47058823529411764</c:v>
                </c:pt>
                <c:pt idx="4793">
                  <c:v>0.47058823529411764</c:v>
                </c:pt>
                <c:pt idx="4794">
                  <c:v>0.5</c:v>
                </c:pt>
                <c:pt idx="4795">
                  <c:v>0.47058823529411764</c:v>
                </c:pt>
                <c:pt idx="4796">
                  <c:v>0.47058823529411764</c:v>
                </c:pt>
                <c:pt idx="4797">
                  <c:v>0.47058823529411764</c:v>
                </c:pt>
                <c:pt idx="4798">
                  <c:v>0.47058823529411764</c:v>
                </c:pt>
                <c:pt idx="4799">
                  <c:v>0.47058823529411764</c:v>
                </c:pt>
                <c:pt idx="4800">
                  <c:v>0.47058823529411764</c:v>
                </c:pt>
                <c:pt idx="4801">
                  <c:v>0.47058823529411764</c:v>
                </c:pt>
                <c:pt idx="4802">
                  <c:v>0.47058823529411764</c:v>
                </c:pt>
                <c:pt idx="4803">
                  <c:v>0.47058823529411764</c:v>
                </c:pt>
                <c:pt idx="4804">
                  <c:v>0.47058823529411764</c:v>
                </c:pt>
                <c:pt idx="4805">
                  <c:v>0.47058823529411764</c:v>
                </c:pt>
                <c:pt idx="4806">
                  <c:v>0.47058823529411764</c:v>
                </c:pt>
                <c:pt idx="4807">
                  <c:v>0.47058823529411764</c:v>
                </c:pt>
                <c:pt idx="4808">
                  <c:v>0.47058823529411764</c:v>
                </c:pt>
                <c:pt idx="4809">
                  <c:v>0.47058823529411764</c:v>
                </c:pt>
                <c:pt idx="4810">
                  <c:v>0.47058823529411764</c:v>
                </c:pt>
                <c:pt idx="4811">
                  <c:v>0.47058823529411764</c:v>
                </c:pt>
                <c:pt idx="4812">
                  <c:v>0.47058823529411764</c:v>
                </c:pt>
                <c:pt idx="4813">
                  <c:v>0.35294117647058826</c:v>
                </c:pt>
                <c:pt idx="4814">
                  <c:v>0.41176470588235292</c:v>
                </c:pt>
                <c:pt idx="4815">
                  <c:v>0.35294117647058826</c:v>
                </c:pt>
                <c:pt idx="4816">
                  <c:v>0.38235294117647056</c:v>
                </c:pt>
                <c:pt idx="4817">
                  <c:v>0.44117647058823528</c:v>
                </c:pt>
                <c:pt idx="4818">
                  <c:v>0.38235294117647056</c:v>
                </c:pt>
                <c:pt idx="4819">
                  <c:v>0.38235294117647056</c:v>
                </c:pt>
                <c:pt idx="4820">
                  <c:v>0.44117647058823528</c:v>
                </c:pt>
                <c:pt idx="4821">
                  <c:v>0.41176470588235292</c:v>
                </c:pt>
                <c:pt idx="4822">
                  <c:v>0.41176470588235292</c:v>
                </c:pt>
                <c:pt idx="4823">
                  <c:v>0.41176470588235292</c:v>
                </c:pt>
                <c:pt idx="4824">
                  <c:v>0.41176470588235292</c:v>
                </c:pt>
                <c:pt idx="4825">
                  <c:v>0.41176470588235292</c:v>
                </c:pt>
                <c:pt idx="4826">
                  <c:v>0.41176470588235292</c:v>
                </c:pt>
                <c:pt idx="4827">
                  <c:v>0.44117647058823528</c:v>
                </c:pt>
                <c:pt idx="4828">
                  <c:v>0.44117647058823528</c:v>
                </c:pt>
                <c:pt idx="4829">
                  <c:v>0.44117647058823528</c:v>
                </c:pt>
                <c:pt idx="4830">
                  <c:v>0.61764705882352944</c:v>
                </c:pt>
                <c:pt idx="4831">
                  <c:v>0.58823529411764708</c:v>
                </c:pt>
                <c:pt idx="4832">
                  <c:v>0.52941176470588236</c:v>
                </c:pt>
                <c:pt idx="4833">
                  <c:v>0.52941176470588236</c:v>
                </c:pt>
                <c:pt idx="4834">
                  <c:v>0.52941176470588236</c:v>
                </c:pt>
                <c:pt idx="4835">
                  <c:v>0.52941176470588236</c:v>
                </c:pt>
                <c:pt idx="4836">
                  <c:v>0.44117647058823528</c:v>
                </c:pt>
                <c:pt idx="4837">
                  <c:v>0.52941176470588236</c:v>
                </c:pt>
                <c:pt idx="4838">
                  <c:v>0.44117647058823528</c:v>
                </c:pt>
                <c:pt idx="4839">
                  <c:v>0.52941176470588236</c:v>
                </c:pt>
                <c:pt idx="4840">
                  <c:v>0.52941176470588236</c:v>
                </c:pt>
                <c:pt idx="4841">
                  <c:v>0.44117647058823528</c:v>
                </c:pt>
                <c:pt idx="4842">
                  <c:v>0.44117647058823528</c:v>
                </c:pt>
                <c:pt idx="4843">
                  <c:v>0.3235294117647059</c:v>
                </c:pt>
                <c:pt idx="4844">
                  <c:v>0.3235294117647059</c:v>
                </c:pt>
                <c:pt idx="4845">
                  <c:v>0.3235294117647059</c:v>
                </c:pt>
                <c:pt idx="4846">
                  <c:v>0.41176470588235292</c:v>
                </c:pt>
                <c:pt idx="4847">
                  <c:v>0.41176470588235292</c:v>
                </c:pt>
                <c:pt idx="4848">
                  <c:v>0.44117647058823528</c:v>
                </c:pt>
                <c:pt idx="4849">
                  <c:v>0.44117647058823528</c:v>
                </c:pt>
                <c:pt idx="4850">
                  <c:v>0.44117647058823528</c:v>
                </c:pt>
                <c:pt idx="4851">
                  <c:v>0.47058823529411764</c:v>
                </c:pt>
                <c:pt idx="4852">
                  <c:v>0.41176470588235292</c:v>
                </c:pt>
                <c:pt idx="4853">
                  <c:v>0.47058823529411764</c:v>
                </c:pt>
                <c:pt idx="4854">
                  <c:v>0.41176470588235292</c:v>
                </c:pt>
                <c:pt idx="4855">
                  <c:v>0.41176470588235292</c:v>
                </c:pt>
                <c:pt idx="4856">
                  <c:v>0.47058823529411764</c:v>
                </c:pt>
                <c:pt idx="4857">
                  <c:v>0.3235294117647059</c:v>
                </c:pt>
                <c:pt idx="4858">
                  <c:v>0.3235294117647059</c:v>
                </c:pt>
                <c:pt idx="4859">
                  <c:v>0.3235294117647059</c:v>
                </c:pt>
                <c:pt idx="4860">
                  <c:v>0.29411764705882354</c:v>
                </c:pt>
                <c:pt idx="4861">
                  <c:v>0.29411764705882354</c:v>
                </c:pt>
                <c:pt idx="4862">
                  <c:v>0.29411764705882354</c:v>
                </c:pt>
                <c:pt idx="4863">
                  <c:v>0.29411764705882354</c:v>
                </c:pt>
                <c:pt idx="4864">
                  <c:v>0.29411764705882354</c:v>
                </c:pt>
                <c:pt idx="4865">
                  <c:v>0.29411764705882354</c:v>
                </c:pt>
                <c:pt idx="4866">
                  <c:v>0.29411764705882354</c:v>
                </c:pt>
                <c:pt idx="4867">
                  <c:v>0.58823529411764708</c:v>
                </c:pt>
                <c:pt idx="4868">
                  <c:v>0.61764705882352944</c:v>
                </c:pt>
                <c:pt idx="4869">
                  <c:v>0.61764705882352944</c:v>
                </c:pt>
                <c:pt idx="4870">
                  <c:v>0.58823529411764708</c:v>
                </c:pt>
                <c:pt idx="4871">
                  <c:v>0.58823529411764708</c:v>
                </c:pt>
                <c:pt idx="4872">
                  <c:v>0.58823529411764708</c:v>
                </c:pt>
                <c:pt idx="4873">
                  <c:v>0.61764705882352944</c:v>
                </c:pt>
                <c:pt idx="4874">
                  <c:v>0.61764705882352944</c:v>
                </c:pt>
                <c:pt idx="4875">
                  <c:v>0.61764705882352944</c:v>
                </c:pt>
                <c:pt idx="4876">
                  <c:v>0.58823529411764708</c:v>
                </c:pt>
                <c:pt idx="4877">
                  <c:v>0.58823529411764708</c:v>
                </c:pt>
                <c:pt idx="4878">
                  <c:v>0.58823529411764708</c:v>
                </c:pt>
                <c:pt idx="4879">
                  <c:v>0.58823529411764708</c:v>
                </c:pt>
                <c:pt idx="4880">
                  <c:v>0.61764705882352944</c:v>
                </c:pt>
                <c:pt idx="4881">
                  <c:v>0.61764705882352944</c:v>
                </c:pt>
                <c:pt idx="4882">
                  <c:v>0.61764705882352944</c:v>
                </c:pt>
                <c:pt idx="4883">
                  <c:v>0.61764705882352944</c:v>
                </c:pt>
                <c:pt idx="4884">
                  <c:v>0.58823529411764708</c:v>
                </c:pt>
                <c:pt idx="4885">
                  <c:v>0.61764705882352944</c:v>
                </c:pt>
                <c:pt idx="4886">
                  <c:v>0.58823529411764708</c:v>
                </c:pt>
                <c:pt idx="4887">
                  <c:v>0.61764705882352944</c:v>
                </c:pt>
                <c:pt idx="4888">
                  <c:v>0.58823529411764708</c:v>
                </c:pt>
                <c:pt idx="4889">
                  <c:v>0.58823529411764708</c:v>
                </c:pt>
                <c:pt idx="4890">
                  <c:v>0.61764705882352944</c:v>
                </c:pt>
                <c:pt idx="4891">
                  <c:v>0.61764705882352944</c:v>
                </c:pt>
                <c:pt idx="4892">
                  <c:v>0.58823529411764708</c:v>
                </c:pt>
                <c:pt idx="4893">
                  <c:v>0.58823529411764708</c:v>
                </c:pt>
                <c:pt idx="4894">
                  <c:v>0.61764705882352944</c:v>
                </c:pt>
                <c:pt idx="4895">
                  <c:v>0.61764705882352944</c:v>
                </c:pt>
                <c:pt idx="4896">
                  <c:v>0.58823529411764708</c:v>
                </c:pt>
                <c:pt idx="4897">
                  <c:v>0.61764705882352944</c:v>
                </c:pt>
                <c:pt idx="4898">
                  <c:v>0.58823529411764708</c:v>
                </c:pt>
                <c:pt idx="4899">
                  <c:v>0.58823529411764708</c:v>
                </c:pt>
                <c:pt idx="4900">
                  <c:v>0.61764705882352944</c:v>
                </c:pt>
                <c:pt idx="4901">
                  <c:v>0.61764705882352944</c:v>
                </c:pt>
                <c:pt idx="4902">
                  <c:v>0.61764705882352944</c:v>
                </c:pt>
                <c:pt idx="4903">
                  <c:v>0.58823529411764708</c:v>
                </c:pt>
                <c:pt idx="4904">
                  <c:v>0.61764705882352944</c:v>
                </c:pt>
                <c:pt idx="4905">
                  <c:v>0.61764705882352944</c:v>
                </c:pt>
                <c:pt idx="4906">
                  <c:v>0.58823529411764708</c:v>
                </c:pt>
                <c:pt idx="4907">
                  <c:v>0.58823529411764708</c:v>
                </c:pt>
                <c:pt idx="4908">
                  <c:v>0.58823529411764708</c:v>
                </c:pt>
                <c:pt idx="4909">
                  <c:v>0.58823529411764708</c:v>
                </c:pt>
                <c:pt idx="4910">
                  <c:v>0.61764705882352944</c:v>
                </c:pt>
                <c:pt idx="4911">
                  <c:v>0.55882352941176472</c:v>
                </c:pt>
                <c:pt idx="4912">
                  <c:v>0.55882352941176472</c:v>
                </c:pt>
                <c:pt idx="4913">
                  <c:v>0.88235294117647056</c:v>
                </c:pt>
                <c:pt idx="4914">
                  <c:v>0.55882352941176472</c:v>
                </c:pt>
                <c:pt idx="4915">
                  <c:v>0.55882352941176472</c:v>
                </c:pt>
                <c:pt idx="4916">
                  <c:v>0.61764705882352944</c:v>
                </c:pt>
                <c:pt idx="4917">
                  <c:v>0.61764705882352944</c:v>
                </c:pt>
                <c:pt idx="4918">
                  <c:v>0.79411764705882348</c:v>
                </c:pt>
                <c:pt idx="4919">
                  <c:v>0.79411764705882348</c:v>
                </c:pt>
                <c:pt idx="4920">
                  <c:v>0.55882352941176472</c:v>
                </c:pt>
                <c:pt idx="4921">
                  <c:v>0.79411764705882348</c:v>
                </c:pt>
                <c:pt idx="4922">
                  <c:v>0.55882352941176472</c:v>
                </c:pt>
                <c:pt idx="4923">
                  <c:v>0.88235294117647056</c:v>
                </c:pt>
                <c:pt idx="4924">
                  <c:v>0.88235294117647056</c:v>
                </c:pt>
                <c:pt idx="4925">
                  <c:v>0.55882352941176472</c:v>
                </c:pt>
                <c:pt idx="4926">
                  <c:v>0.55882352941176472</c:v>
                </c:pt>
                <c:pt idx="4927">
                  <c:v>0.79411764705882348</c:v>
                </c:pt>
                <c:pt idx="4928">
                  <c:v>0.61764705882352944</c:v>
                </c:pt>
                <c:pt idx="4929">
                  <c:v>0.88235294117647056</c:v>
                </c:pt>
                <c:pt idx="4930">
                  <c:v>0.79411764705882348</c:v>
                </c:pt>
                <c:pt idx="4931">
                  <c:v>0.61764705882352944</c:v>
                </c:pt>
                <c:pt idx="4932">
                  <c:v>0.79411764705882348</c:v>
                </c:pt>
                <c:pt idx="4933">
                  <c:v>0.55882352941176472</c:v>
                </c:pt>
                <c:pt idx="4934">
                  <c:v>0.55882352941176472</c:v>
                </c:pt>
                <c:pt idx="4935">
                  <c:v>0.55882352941176472</c:v>
                </c:pt>
                <c:pt idx="4936">
                  <c:v>0.55882352941176472</c:v>
                </c:pt>
                <c:pt idx="4937">
                  <c:v>0.88235294117647056</c:v>
                </c:pt>
                <c:pt idx="4938">
                  <c:v>0.88235294117647056</c:v>
                </c:pt>
                <c:pt idx="4939">
                  <c:v>0.61764705882352944</c:v>
                </c:pt>
                <c:pt idx="4940">
                  <c:v>0.79411764705882348</c:v>
                </c:pt>
                <c:pt idx="4941">
                  <c:v>0.79411764705882348</c:v>
                </c:pt>
                <c:pt idx="4942">
                  <c:v>0.88235294117647056</c:v>
                </c:pt>
                <c:pt idx="4943">
                  <c:v>0.52941176470588236</c:v>
                </c:pt>
                <c:pt idx="4944">
                  <c:v>0.52941176470588236</c:v>
                </c:pt>
                <c:pt idx="4945">
                  <c:v>0.52941176470588236</c:v>
                </c:pt>
                <c:pt idx="4946">
                  <c:v>0.52941176470588236</c:v>
                </c:pt>
                <c:pt idx="4947">
                  <c:v>0.61764705882352944</c:v>
                </c:pt>
                <c:pt idx="4948">
                  <c:v>0.88235294117647056</c:v>
                </c:pt>
                <c:pt idx="4949">
                  <c:v>0.52941176470588236</c:v>
                </c:pt>
                <c:pt idx="4950">
                  <c:v>0.52941176470588236</c:v>
                </c:pt>
                <c:pt idx="4951">
                  <c:v>0.79411764705882348</c:v>
                </c:pt>
                <c:pt idx="4952">
                  <c:v>0.88235294117647056</c:v>
                </c:pt>
                <c:pt idx="4953">
                  <c:v>0.73529411764705888</c:v>
                </c:pt>
                <c:pt idx="4954">
                  <c:v>0.61764705882352944</c:v>
                </c:pt>
                <c:pt idx="4955">
                  <c:v>0.73529411764705888</c:v>
                </c:pt>
                <c:pt idx="4956">
                  <c:v>0.73529411764705888</c:v>
                </c:pt>
                <c:pt idx="4957">
                  <c:v>0.61764705882352944</c:v>
                </c:pt>
                <c:pt idx="4958">
                  <c:v>0.73529411764705888</c:v>
                </c:pt>
                <c:pt idx="4959">
                  <c:v>0.61764705882352944</c:v>
                </c:pt>
                <c:pt idx="4960">
                  <c:v>0.58823529411764708</c:v>
                </c:pt>
                <c:pt idx="4961">
                  <c:v>0.58823529411764708</c:v>
                </c:pt>
                <c:pt idx="4962">
                  <c:v>0.61764705882352944</c:v>
                </c:pt>
                <c:pt idx="4963">
                  <c:v>0.58823529411764708</c:v>
                </c:pt>
                <c:pt idx="4964">
                  <c:v>0.6470588235294118</c:v>
                </c:pt>
                <c:pt idx="4965">
                  <c:v>0.58823529411764708</c:v>
                </c:pt>
                <c:pt idx="4966">
                  <c:v>0.6470588235294118</c:v>
                </c:pt>
                <c:pt idx="4967">
                  <c:v>0.73529411764705888</c:v>
                </c:pt>
                <c:pt idx="4968">
                  <c:v>0.73529411764705888</c:v>
                </c:pt>
                <c:pt idx="4969">
                  <c:v>0.73529411764705888</c:v>
                </c:pt>
                <c:pt idx="4970">
                  <c:v>0.73529411764705888</c:v>
                </c:pt>
                <c:pt idx="4971">
                  <c:v>0.73529411764705888</c:v>
                </c:pt>
                <c:pt idx="4972">
                  <c:v>0.73529411764705888</c:v>
                </c:pt>
                <c:pt idx="4973">
                  <c:v>0.6470588235294118</c:v>
                </c:pt>
                <c:pt idx="4974">
                  <c:v>0.6470588235294118</c:v>
                </c:pt>
                <c:pt idx="4975">
                  <c:v>0.6470588235294118</c:v>
                </c:pt>
                <c:pt idx="4976">
                  <c:v>0.73529411764705888</c:v>
                </c:pt>
                <c:pt idx="4977">
                  <c:v>0.73529411764705888</c:v>
                </c:pt>
                <c:pt idx="4978">
                  <c:v>0.79411764705882348</c:v>
                </c:pt>
                <c:pt idx="4979">
                  <c:v>0.70588235294117652</c:v>
                </c:pt>
                <c:pt idx="4980">
                  <c:v>0.61764705882352944</c:v>
                </c:pt>
                <c:pt idx="4981">
                  <c:v>0.79411764705882348</c:v>
                </c:pt>
                <c:pt idx="4982">
                  <c:v>0.70588235294117652</c:v>
                </c:pt>
                <c:pt idx="4983">
                  <c:v>0.61764705882352944</c:v>
                </c:pt>
                <c:pt idx="4984">
                  <c:v>0.61764705882352944</c:v>
                </c:pt>
                <c:pt idx="4985">
                  <c:v>0.79411764705882348</c:v>
                </c:pt>
                <c:pt idx="4986">
                  <c:v>0.61764705882352944</c:v>
                </c:pt>
                <c:pt idx="4987">
                  <c:v>0.70588235294117652</c:v>
                </c:pt>
                <c:pt idx="4988">
                  <c:v>0.70588235294117652</c:v>
                </c:pt>
                <c:pt idx="4989">
                  <c:v>0.79411764705882348</c:v>
                </c:pt>
                <c:pt idx="4990">
                  <c:v>0.79411764705882348</c:v>
                </c:pt>
                <c:pt idx="4991">
                  <c:v>0.73529411764705888</c:v>
                </c:pt>
                <c:pt idx="4992">
                  <c:v>0.79411764705882348</c:v>
                </c:pt>
                <c:pt idx="4993">
                  <c:v>0.61764705882352944</c:v>
                </c:pt>
                <c:pt idx="4994">
                  <c:v>0.79411764705882348</c:v>
                </c:pt>
                <c:pt idx="4995">
                  <c:v>0.61764705882352944</c:v>
                </c:pt>
                <c:pt idx="4996">
                  <c:v>0.61764705882352944</c:v>
                </c:pt>
                <c:pt idx="4997">
                  <c:v>0.61764705882352944</c:v>
                </c:pt>
                <c:pt idx="4998">
                  <c:v>0.70588235294117652</c:v>
                </c:pt>
                <c:pt idx="4999">
                  <c:v>0.61764705882352944</c:v>
                </c:pt>
                <c:pt idx="5000">
                  <c:v>0.76470588235294112</c:v>
                </c:pt>
                <c:pt idx="5001">
                  <c:v>0.82352941176470584</c:v>
                </c:pt>
                <c:pt idx="5002">
                  <c:v>0.76470588235294112</c:v>
                </c:pt>
                <c:pt idx="5003">
                  <c:v>0.82352941176470584</c:v>
                </c:pt>
                <c:pt idx="5004">
                  <c:v>0.67647058823529416</c:v>
                </c:pt>
                <c:pt idx="5005">
                  <c:v>0.61764705882352944</c:v>
                </c:pt>
                <c:pt idx="5006">
                  <c:v>0.11764705882352941</c:v>
                </c:pt>
                <c:pt idx="5007">
                  <c:v>0.20588235294117646</c:v>
                </c:pt>
                <c:pt idx="5008">
                  <c:v>0.20588235294117646</c:v>
                </c:pt>
                <c:pt idx="5009">
                  <c:v>0.20588235294117646</c:v>
                </c:pt>
                <c:pt idx="5010">
                  <c:v>0.20588235294117646</c:v>
                </c:pt>
                <c:pt idx="5011">
                  <c:v>0.20588235294117646</c:v>
                </c:pt>
                <c:pt idx="5012">
                  <c:v>0.20588235294117646</c:v>
                </c:pt>
                <c:pt idx="5013">
                  <c:v>0.20588235294117646</c:v>
                </c:pt>
                <c:pt idx="5014">
                  <c:v>0.20588235294117646</c:v>
                </c:pt>
                <c:pt idx="5015">
                  <c:v>0.26470588235294118</c:v>
                </c:pt>
                <c:pt idx="5016">
                  <c:v>0.23529411764705882</c:v>
                </c:pt>
                <c:pt idx="5017">
                  <c:v>0.11764705882352941</c:v>
                </c:pt>
                <c:pt idx="5018">
                  <c:v>0.17647058823529413</c:v>
                </c:pt>
                <c:pt idx="5019">
                  <c:v>0.23529411764705882</c:v>
                </c:pt>
                <c:pt idx="5020">
                  <c:v>0.23529411764705882</c:v>
                </c:pt>
                <c:pt idx="5021">
                  <c:v>0.17647058823529413</c:v>
                </c:pt>
                <c:pt idx="5022">
                  <c:v>0.26470588235294118</c:v>
                </c:pt>
                <c:pt idx="5023">
                  <c:v>0.23529411764705882</c:v>
                </c:pt>
                <c:pt idx="5024">
                  <c:v>0.17647058823529413</c:v>
                </c:pt>
                <c:pt idx="5025">
                  <c:v>0.17647058823529413</c:v>
                </c:pt>
                <c:pt idx="5026">
                  <c:v>0.23529411764705882</c:v>
                </c:pt>
                <c:pt idx="5027">
                  <c:v>0.11764705882352941</c:v>
                </c:pt>
                <c:pt idx="5028">
                  <c:v>0.17647058823529413</c:v>
                </c:pt>
                <c:pt idx="5029">
                  <c:v>0.17647058823529413</c:v>
                </c:pt>
                <c:pt idx="5030">
                  <c:v>0.23529411764705882</c:v>
                </c:pt>
                <c:pt idx="5031">
                  <c:v>0.23529411764705882</c:v>
                </c:pt>
                <c:pt idx="5032">
                  <c:v>0.17647058823529413</c:v>
                </c:pt>
                <c:pt idx="5033">
                  <c:v>0.23529411764705882</c:v>
                </c:pt>
                <c:pt idx="5034">
                  <c:v>0.17647058823529413</c:v>
                </c:pt>
                <c:pt idx="5035">
                  <c:v>0.17647058823529413</c:v>
                </c:pt>
                <c:pt idx="5036">
                  <c:v>0.23529411764705882</c:v>
                </c:pt>
                <c:pt idx="5037">
                  <c:v>0.35294117647058826</c:v>
                </c:pt>
                <c:pt idx="5038">
                  <c:v>0.35294117647058826</c:v>
                </c:pt>
                <c:pt idx="5039">
                  <c:v>0.35294117647058826</c:v>
                </c:pt>
                <c:pt idx="5040">
                  <c:v>0.35294117647058826</c:v>
                </c:pt>
                <c:pt idx="5041">
                  <c:v>0.41176470588235292</c:v>
                </c:pt>
                <c:pt idx="5042">
                  <c:v>0.41176470588235292</c:v>
                </c:pt>
                <c:pt idx="5043">
                  <c:v>0.35294117647058826</c:v>
                </c:pt>
                <c:pt idx="5044">
                  <c:v>0.41176470588235292</c:v>
                </c:pt>
                <c:pt idx="5045">
                  <c:v>0.41176470588235292</c:v>
                </c:pt>
                <c:pt idx="5046">
                  <c:v>0.38235294117647056</c:v>
                </c:pt>
                <c:pt idx="5047">
                  <c:v>0.38235294117647056</c:v>
                </c:pt>
                <c:pt idx="5048">
                  <c:v>0.41176470588235292</c:v>
                </c:pt>
                <c:pt idx="5049">
                  <c:v>0.41176470588235292</c:v>
                </c:pt>
                <c:pt idx="5050">
                  <c:v>0.35294117647058826</c:v>
                </c:pt>
                <c:pt idx="5051">
                  <c:v>0.35294117647058826</c:v>
                </c:pt>
                <c:pt idx="5052">
                  <c:v>0.35294117647058826</c:v>
                </c:pt>
                <c:pt idx="5053">
                  <c:v>0.38235294117647056</c:v>
                </c:pt>
                <c:pt idx="5054">
                  <c:v>0.35294117647058826</c:v>
                </c:pt>
                <c:pt idx="5055">
                  <c:v>0.41176470588235292</c:v>
                </c:pt>
                <c:pt idx="5056">
                  <c:v>0.41176470588235292</c:v>
                </c:pt>
                <c:pt idx="5057">
                  <c:v>0.35294117647058826</c:v>
                </c:pt>
                <c:pt idx="5058">
                  <c:v>0.38235294117647056</c:v>
                </c:pt>
                <c:pt idx="5059">
                  <c:v>0.35294117647058826</c:v>
                </c:pt>
                <c:pt idx="5060">
                  <c:v>0.38235294117647056</c:v>
                </c:pt>
                <c:pt idx="5061">
                  <c:v>0.35294117647058826</c:v>
                </c:pt>
                <c:pt idx="5062">
                  <c:v>0.38235294117647056</c:v>
                </c:pt>
                <c:pt idx="5063">
                  <c:v>0.35294117647058826</c:v>
                </c:pt>
                <c:pt idx="5064">
                  <c:v>0.35294117647058826</c:v>
                </c:pt>
                <c:pt idx="5065">
                  <c:v>0.38235294117647056</c:v>
                </c:pt>
                <c:pt idx="5066">
                  <c:v>0.35294117647058826</c:v>
                </c:pt>
                <c:pt idx="5067">
                  <c:v>0.38235294117647056</c:v>
                </c:pt>
                <c:pt idx="5068">
                  <c:v>0.58823529411764708</c:v>
                </c:pt>
                <c:pt idx="5069">
                  <c:v>0.55882352941176472</c:v>
                </c:pt>
                <c:pt idx="5070">
                  <c:v>0.5</c:v>
                </c:pt>
                <c:pt idx="5071">
                  <c:v>0.55882352941176472</c:v>
                </c:pt>
                <c:pt idx="5072">
                  <c:v>0.58823529411764708</c:v>
                </c:pt>
                <c:pt idx="5073">
                  <c:v>0.58823529411764708</c:v>
                </c:pt>
                <c:pt idx="5074">
                  <c:v>0.55882352941176472</c:v>
                </c:pt>
                <c:pt idx="5075">
                  <c:v>0.55882352941176472</c:v>
                </c:pt>
                <c:pt idx="5076">
                  <c:v>0.55882352941176472</c:v>
                </c:pt>
                <c:pt idx="5077">
                  <c:v>0.6470588235294118</c:v>
                </c:pt>
                <c:pt idx="5078">
                  <c:v>0.6470588235294118</c:v>
                </c:pt>
                <c:pt idx="5079">
                  <c:v>0.55882352941176472</c:v>
                </c:pt>
                <c:pt idx="5080">
                  <c:v>0.55882352941176472</c:v>
                </c:pt>
                <c:pt idx="5081">
                  <c:v>0.58823529411764708</c:v>
                </c:pt>
                <c:pt idx="5082">
                  <c:v>0.55882352941176472</c:v>
                </c:pt>
                <c:pt idx="5083">
                  <c:v>0.55882352941176472</c:v>
                </c:pt>
                <c:pt idx="5084">
                  <c:v>0.5</c:v>
                </c:pt>
                <c:pt idx="5085">
                  <c:v>0.58823529411764708</c:v>
                </c:pt>
                <c:pt idx="5086">
                  <c:v>0.55882352941176472</c:v>
                </c:pt>
                <c:pt idx="5087">
                  <c:v>0.58823529411764708</c:v>
                </c:pt>
                <c:pt idx="5088">
                  <c:v>0.55882352941176472</c:v>
                </c:pt>
                <c:pt idx="5089">
                  <c:v>0.61764705882352944</c:v>
                </c:pt>
                <c:pt idx="5090">
                  <c:v>0.5</c:v>
                </c:pt>
                <c:pt idx="5091">
                  <c:v>0.52941176470588236</c:v>
                </c:pt>
                <c:pt idx="5092">
                  <c:v>0.52941176470588236</c:v>
                </c:pt>
                <c:pt idx="5093">
                  <c:v>0.52941176470588236</c:v>
                </c:pt>
                <c:pt idx="5094">
                  <c:v>0.52941176470588236</c:v>
                </c:pt>
                <c:pt idx="5095">
                  <c:v>0.58823529411764708</c:v>
                </c:pt>
                <c:pt idx="5096">
                  <c:v>0.58823529411764708</c:v>
                </c:pt>
                <c:pt idx="5097">
                  <c:v>0.58823529411764708</c:v>
                </c:pt>
                <c:pt idx="5098">
                  <c:v>0.5</c:v>
                </c:pt>
                <c:pt idx="5099">
                  <c:v>0.5</c:v>
                </c:pt>
                <c:pt idx="5100">
                  <c:v>0.61764705882352944</c:v>
                </c:pt>
                <c:pt idx="5101">
                  <c:v>0.61764705882352944</c:v>
                </c:pt>
                <c:pt idx="5102">
                  <c:v>0.58823529411764708</c:v>
                </c:pt>
                <c:pt idx="5103">
                  <c:v>0.58823529411764708</c:v>
                </c:pt>
                <c:pt idx="5104">
                  <c:v>0.5</c:v>
                </c:pt>
                <c:pt idx="5105">
                  <c:v>0.61764705882352944</c:v>
                </c:pt>
                <c:pt idx="5106">
                  <c:v>0.61764705882352944</c:v>
                </c:pt>
                <c:pt idx="5107">
                  <c:v>0.5</c:v>
                </c:pt>
                <c:pt idx="5108">
                  <c:v>0.35294117647058826</c:v>
                </c:pt>
                <c:pt idx="5109">
                  <c:v>0.3235294117647059</c:v>
                </c:pt>
                <c:pt idx="5110">
                  <c:v>0.3235294117647059</c:v>
                </c:pt>
                <c:pt idx="5111">
                  <c:v>0.3235294117647059</c:v>
                </c:pt>
                <c:pt idx="5112">
                  <c:v>0.41176470588235292</c:v>
                </c:pt>
                <c:pt idx="5113">
                  <c:v>0.3235294117647059</c:v>
                </c:pt>
                <c:pt idx="5114">
                  <c:v>0.41176470588235292</c:v>
                </c:pt>
                <c:pt idx="5115">
                  <c:v>0.55882352941176472</c:v>
                </c:pt>
                <c:pt idx="5116">
                  <c:v>0.52941176470588236</c:v>
                </c:pt>
                <c:pt idx="5117">
                  <c:v>0.52941176470588236</c:v>
                </c:pt>
                <c:pt idx="5118">
                  <c:v>0.5</c:v>
                </c:pt>
                <c:pt idx="5119">
                  <c:v>0.5</c:v>
                </c:pt>
                <c:pt idx="5120">
                  <c:v>0.5</c:v>
                </c:pt>
                <c:pt idx="5121">
                  <c:v>0.5</c:v>
                </c:pt>
                <c:pt idx="5122">
                  <c:v>0.52941176470588236</c:v>
                </c:pt>
                <c:pt idx="5123">
                  <c:v>0.52941176470588236</c:v>
                </c:pt>
                <c:pt idx="5124">
                  <c:v>0.5</c:v>
                </c:pt>
                <c:pt idx="5125">
                  <c:v>0.55882352941176472</c:v>
                </c:pt>
                <c:pt idx="5126">
                  <c:v>0.52941176470588236</c:v>
                </c:pt>
                <c:pt idx="5127">
                  <c:v>0.5</c:v>
                </c:pt>
                <c:pt idx="5128">
                  <c:v>0.5</c:v>
                </c:pt>
                <c:pt idx="5129">
                  <c:v>0.52941176470588236</c:v>
                </c:pt>
                <c:pt idx="5130">
                  <c:v>0.5</c:v>
                </c:pt>
                <c:pt idx="5131">
                  <c:v>0.5</c:v>
                </c:pt>
                <c:pt idx="5132">
                  <c:v>0.52941176470588236</c:v>
                </c:pt>
                <c:pt idx="5133">
                  <c:v>0.55882352941176472</c:v>
                </c:pt>
                <c:pt idx="5134">
                  <c:v>0.52941176470588236</c:v>
                </c:pt>
                <c:pt idx="5135">
                  <c:v>0.5</c:v>
                </c:pt>
                <c:pt idx="5136">
                  <c:v>0.55882352941176472</c:v>
                </c:pt>
                <c:pt idx="5137">
                  <c:v>0.5</c:v>
                </c:pt>
                <c:pt idx="5138">
                  <c:v>0.5</c:v>
                </c:pt>
                <c:pt idx="5139">
                  <c:v>0.52941176470588236</c:v>
                </c:pt>
                <c:pt idx="5140">
                  <c:v>0.52941176470588236</c:v>
                </c:pt>
                <c:pt idx="5141">
                  <c:v>0.52941176470588236</c:v>
                </c:pt>
                <c:pt idx="5142">
                  <c:v>0.52941176470588236</c:v>
                </c:pt>
                <c:pt idx="5143">
                  <c:v>0.5</c:v>
                </c:pt>
                <c:pt idx="5144">
                  <c:v>0.5</c:v>
                </c:pt>
                <c:pt idx="5145">
                  <c:v>0.5</c:v>
                </c:pt>
                <c:pt idx="5146">
                  <c:v>0.5</c:v>
                </c:pt>
                <c:pt idx="5147">
                  <c:v>0.70588235294117652</c:v>
                </c:pt>
                <c:pt idx="5148">
                  <c:v>0.47058823529411764</c:v>
                </c:pt>
                <c:pt idx="5149">
                  <c:v>0.41176470588235292</c:v>
                </c:pt>
                <c:pt idx="5150">
                  <c:v>0.47058823529411764</c:v>
                </c:pt>
                <c:pt idx="5151">
                  <c:v>0.70588235294117652</c:v>
                </c:pt>
                <c:pt idx="5152">
                  <c:v>0.47058823529411764</c:v>
                </c:pt>
                <c:pt idx="5153">
                  <c:v>0.41176470588235292</c:v>
                </c:pt>
                <c:pt idx="5154">
                  <c:v>0.47058823529411764</c:v>
                </c:pt>
                <c:pt idx="5155">
                  <c:v>0.47058823529411764</c:v>
                </c:pt>
                <c:pt idx="5156">
                  <c:v>0.41176470588235292</c:v>
                </c:pt>
                <c:pt idx="5157">
                  <c:v>0.47058823529411764</c:v>
                </c:pt>
                <c:pt idx="5158">
                  <c:v>0.47058823529411764</c:v>
                </c:pt>
                <c:pt idx="5159">
                  <c:v>0.41176470588235292</c:v>
                </c:pt>
                <c:pt idx="5160">
                  <c:v>0.47058823529411764</c:v>
                </c:pt>
                <c:pt idx="5161">
                  <c:v>0.47058823529411764</c:v>
                </c:pt>
                <c:pt idx="5162">
                  <c:v>0.55882352941176472</c:v>
                </c:pt>
                <c:pt idx="5163">
                  <c:v>0.55882352941176472</c:v>
                </c:pt>
                <c:pt idx="5164">
                  <c:v>0.5</c:v>
                </c:pt>
                <c:pt idx="5165">
                  <c:v>0.55882352941176472</c:v>
                </c:pt>
                <c:pt idx="5166">
                  <c:v>0.55882352941176472</c:v>
                </c:pt>
                <c:pt idx="5167">
                  <c:v>0.29411764705882354</c:v>
                </c:pt>
                <c:pt idx="5168">
                  <c:v>0.3235294117647059</c:v>
                </c:pt>
                <c:pt idx="5169">
                  <c:v>0.29411764705882354</c:v>
                </c:pt>
                <c:pt idx="5170">
                  <c:v>0.3235294117647059</c:v>
                </c:pt>
                <c:pt idx="5171">
                  <c:v>0.3235294117647059</c:v>
                </c:pt>
                <c:pt idx="5172">
                  <c:v>0.3235294117647059</c:v>
                </c:pt>
                <c:pt idx="5173">
                  <c:v>0.29411764705882354</c:v>
                </c:pt>
                <c:pt idx="5174">
                  <c:v>0.5</c:v>
                </c:pt>
                <c:pt idx="5175">
                  <c:v>0.58823529411764708</c:v>
                </c:pt>
                <c:pt idx="5176">
                  <c:v>0.58823529411764708</c:v>
                </c:pt>
                <c:pt idx="5177">
                  <c:v>0.5</c:v>
                </c:pt>
                <c:pt idx="5178">
                  <c:v>0.5</c:v>
                </c:pt>
                <c:pt idx="5179">
                  <c:v>0.58823529411764708</c:v>
                </c:pt>
                <c:pt idx="5180">
                  <c:v>0.6470588235294118</c:v>
                </c:pt>
                <c:pt idx="5181">
                  <c:v>0.38235294117647056</c:v>
                </c:pt>
                <c:pt idx="5182">
                  <c:v>0.55882352941176472</c:v>
                </c:pt>
                <c:pt idx="5183">
                  <c:v>0.52941176470588236</c:v>
                </c:pt>
                <c:pt idx="5184">
                  <c:v>0.5</c:v>
                </c:pt>
                <c:pt idx="5185">
                  <c:v>0.6470588235294118</c:v>
                </c:pt>
                <c:pt idx="5186">
                  <c:v>0.67647058823529416</c:v>
                </c:pt>
                <c:pt idx="5187">
                  <c:v>0.55882352941176472</c:v>
                </c:pt>
                <c:pt idx="5188">
                  <c:v>0.6470588235294118</c:v>
                </c:pt>
                <c:pt idx="5189">
                  <c:v>0.55882352941176472</c:v>
                </c:pt>
                <c:pt idx="5190">
                  <c:v>0.55882352941176472</c:v>
                </c:pt>
                <c:pt idx="5191">
                  <c:v>0.55882352941176472</c:v>
                </c:pt>
                <c:pt idx="5192">
                  <c:v>0.55882352941176472</c:v>
                </c:pt>
                <c:pt idx="5193">
                  <c:v>0.52941176470588236</c:v>
                </c:pt>
                <c:pt idx="5194">
                  <c:v>0.52941176470588236</c:v>
                </c:pt>
                <c:pt idx="5195">
                  <c:v>0.6470588235294118</c:v>
                </c:pt>
                <c:pt idx="5196">
                  <c:v>0.61764705882352944</c:v>
                </c:pt>
                <c:pt idx="5197">
                  <c:v>0.52941176470588236</c:v>
                </c:pt>
                <c:pt idx="5198">
                  <c:v>0.17647058823529413</c:v>
                </c:pt>
                <c:pt idx="5199">
                  <c:v>0.17647058823529413</c:v>
                </c:pt>
                <c:pt idx="5200">
                  <c:v>0.17647058823529413</c:v>
                </c:pt>
                <c:pt idx="5201">
                  <c:v>0.5</c:v>
                </c:pt>
                <c:pt idx="5202">
                  <c:v>0.41176470588235292</c:v>
                </c:pt>
                <c:pt idx="5203">
                  <c:v>0.41176470588235292</c:v>
                </c:pt>
                <c:pt idx="5204">
                  <c:v>0.3235294117647059</c:v>
                </c:pt>
                <c:pt idx="5205">
                  <c:v>0.3235294117647059</c:v>
                </c:pt>
                <c:pt idx="5206">
                  <c:v>0.41176470588235292</c:v>
                </c:pt>
                <c:pt idx="5207">
                  <c:v>0.5</c:v>
                </c:pt>
                <c:pt idx="5208">
                  <c:v>0.41176470588235292</c:v>
                </c:pt>
                <c:pt idx="5209">
                  <c:v>0.3235294117647059</c:v>
                </c:pt>
                <c:pt idx="5210">
                  <c:v>0.5</c:v>
                </c:pt>
                <c:pt idx="5211">
                  <c:v>0.41176470588235292</c:v>
                </c:pt>
                <c:pt idx="5212">
                  <c:v>0.41176470588235292</c:v>
                </c:pt>
                <c:pt idx="5213">
                  <c:v>0.41176470588235292</c:v>
                </c:pt>
                <c:pt idx="5214">
                  <c:v>0.41176470588235292</c:v>
                </c:pt>
                <c:pt idx="5215">
                  <c:v>0.41176470588235292</c:v>
                </c:pt>
                <c:pt idx="5216">
                  <c:v>0.35294117647058826</c:v>
                </c:pt>
                <c:pt idx="5217">
                  <c:v>0.35294117647058826</c:v>
                </c:pt>
                <c:pt idx="5218">
                  <c:v>0.41176470588235292</c:v>
                </c:pt>
                <c:pt idx="5219">
                  <c:v>0.41176470588235292</c:v>
                </c:pt>
                <c:pt idx="5220">
                  <c:v>0.41176470588235292</c:v>
                </c:pt>
                <c:pt idx="5221">
                  <c:v>0.41176470588235292</c:v>
                </c:pt>
                <c:pt idx="5222">
                  <c:v>0.35294117647058826</c:v>
                </c:pt>
                <c:pt idx="5223">
                  <c:v>0.41176470588235292</c:v>
                </c:pt>
                <c:pt idx="5224">
                  <c:v>0.41176470588235292</c:v>
                </c:pt>
                <c:pt idx="5225">
                  <c:v>0.6470588235294118</c:v>
                </c:pt>
                <c:pt idx="5226">
                  <c:v>0.70588235294117652</c:v>
                </c:pt>
                <c:pt idx="5227">
                  <c:v>0.70588235294117652</c:v>
                </c:pt>
                <c:pt idx="5228">
                  <c:v>0.6470588235294118</c:v>
                </c:pt>
                <c:pt idx="5229">
                  <c:v>0.73529411764705888</c:v>
                </c:pt>
                <c:pt idx="5230">
                  <c:v>0.73529411764705888</c:v>
                </c:pt>
                <c:pt idx="5231">
                  <c:v>0.73529411764705888</c:v>
                </c:pt>
                <c:pt idx="5232">
                  <c:v>0.6470588235294118</c:v>
                </c:pt>
                <c:pt idx="5233">
                  <c:v>0.73529411764705888</c:v>
                </c:pt>
                <c:pt idx="5234">
                  <c:v>0.70588235294117652</c:v>
                </c:pt>
                <c:pt idx="5235">
                  <c:v>0.47058823529411764</c:v>
                </c:pt>
                <c:pt idx="5236">
                  <c:v>0.70588235294117652</c:v>
                </c:pt>
                <c:pt idx="5237">
                  <c:v>0.70588235294117652</c:v>
                </c:pt>
                <c:pt idx="5238">
                  <c:v>0.70588235294117652</c:v>
                </c:pt>
                <c:pt idx="5239">
                  <c:v>0.70588235294117652</c:v>
                </c:pt>
                <c:pt idx="5240">
                  <c:v>0.70588235294117652</c:v>
                </c:pt>
                <c:pt idx="5241">
                  <c:v>0.70588235294117652</c:v>
                </c:pt>
                <c:pt idx="5242">
                  <c:v>0.70588235294117652</c:v>
                </c:pt>
                <c:pt idx="5243">
                  <c:v>0.5</c:v>
                </c:pt>
                <c:pt idx="5244">
                  <c:v>0.70588235294117652</c:v>
                </c:pt>
                <c:pt idx="5245">
                  <c:v>0.70588235294117652</c:v>
                </c:pt>
                <c:pt idx="5246">
                  <c:v>0.70588235294117652</c:v>
                </c:pt>
                <c:pt idx="5247">
                  <c:v>0.70588235294117652</c:v>
                </c:pt>
                <c:pt idx="5248">
                  <c:v>0.47058823529411764</c:v>
                </c:pt>
                <c:pt idx="5249">
                  <c:v>0.6470588235294118</c:v>
                </c:pt>
                <c:pt idx="5250">
                  <c:v>0.6470588235294118</c:v>
                </c:pt>
                <c:pt idx="5251">
                  <c:v>0.6470588235294118</c:v>
                </c:pt>
                <c:pt idx="5252">
                  <c:v>0.6470588235294118</c:v>
                </c:pt>
                <c:pt idx="5253">
                  <c:v>0.3235294117647059</c:v>
                </c:pt>
                <c:pt idx="5254">
                  <c:v>0.3235294117647059</c:v>
                </c:pt>
                <c:pt idx="5255">
                  <c:v>0.3235294117647059</c:v>
                </c:pt>
                <c:pt idx="5256">
                  <c:v>0.3235294117647059</c:v>
                </c:pt>
                <c:pt idx="5257">
                  <c:v>0.3235294117647059</c:v>
                </c:pt>
                <c:pt idx="5258">
                  <c:v>0.35294117647058826</c:v>
                </c:pt>
                <c:pt idx="5259">
                  <c:v>0.3235294117647059</c:v>
                </c:pt>
                <c:pt idx="5260">
                  <c:v>0.29411764705882354</c:v>
                </c:pt>
                <c:pt idx="5261">
                  <c:v>0.35294117647058826</c:v>
                </c:pt>
                <c:pt idx="5262">
                  <c:v>0.35294117647058826</c:v>
                </c:pt>
                <c:pt idx="5263">
                  <c:v>0.29411764705882354</c:v>
                </c:pt>
                <c:pt idx="5264">
                  <c:v>0.35294117647058826</c:v>
                </c:pt>
                <c:pt idx="5265">
                  <c:v>0.35294117647058826</c:v>
                </c:pt>
                <c:pt idx="5266">
                  <c:v>0.29411764705882354</c:v>
                </c:pt>
                <c:pt idx="5267">
                  <c:v>0.3235294117647059</c:v>
                </c:pt>
                <c:pt idx="5268">
                  <c:v>0.35294117647058826</c:v>
                </c:pt>
                <c:pt idx="5269">
                  <c:v>0.44117647058823528</c:v>
                </c:pt>
                <c:pt idx="5270">
                  <c:v>0.44117647058823528</c:v>
                </c:pt>
                <c:pt idx="5271">
                  <c:v>0.44117647058823528</c:v>
                </c:pt>
                <c:pt idx="5272">
                  <c:v>0.44117647058823528</c:v>
                </c:pt>
                <c:pt idx="5273">
                  <c:v>0.44117647058823528</c:v>
                </c:pt>
                <c:pt idx="5274">
                  <c:v>0.44117647058823528</c:v>
                </c:pt>
                <c:pt idx="5275">
                  <c:v>0.20588235294117646</c:v>
                </c:pt>
                <c:pt idx="5276">
                  <c:v>0.23529411764705882</c:v>
                </c:pt>
                <c:pt idx="5277">
                  <c:v>0.35294117647058826</c:v>
                </c:pt>
                <c:pt idx="5278">
                  <c:v>0.35294117647058826</c:v>
                </c:pt>
                <c:pt idx="5279">
                  <c:v>0.35294117647058826</c:v>
                </c:pt>
                <c:pt idx="5280">
                  <c:v>0.47058823529411764</c:v>
                </c:pt>
                <c:pt idx="5281">
                  <c:v>0.5</c:v>
                </c:pt>
                <c:pt idx="5282">
                  <c:v>0.41176470588235292</c:v>
                </c:pt>
                <c:pt idx="5283">
                  <c:v>0.41176470588235292</c:v>
                </c:pt>
                <c:pt idx="5284">
                  <c:v>0.47058823529411764</c:v>
                </c:pt>
                <c:pt idx="5285">
                  <c:v>0.41176470588235292</c:v>
                </c:pt>
                <c:pt idx="5286">
                  <c:v>0.5</c:v>
                </c:pt>
                <c:pt idx="5287">
                  <c:v>0.41176470588235292</c:v>
                </c:pt>
                <c:pt idx="5288">
                  <c:v>0.41176470588235292</c:v>
                </c:pt>
                <c:pt idx="5289">
                  <c:v>0.35294117647058826</c:v>
                </c:pt>
                <c:pt idx="5290">
                  <c:v>0.35294117647058826</c:v>
                </c:pt>
                <c:pt idx="5291">
                  <c:v>0.35294117647058826</c:v>
                </c:pt>
                <c:pt idx="5292">
                  <c:v>0.35294117647058826</c:v>
                </c:pt>
                <c:pt idx="5293">
                  <c:v>0.35294117647058826</c:v>
                </c:pt>
                <c:pt idx="5294">
                  <c:v>0.35294117647058826</c:v>
                </c:pt>
                <c:pt idx="5295">
                  <c:v>0.35294117647058826</c:v>
                </c:pt>
                <c:pt idx="5296">
                  <c:v>0.35294117647058826</c:v>
                </c:pt>
                <c:pt idx="5297">
                  <c:v>0.35294117647058826</c:v>
                </c:pt>
                <c:pt idx="5298">
                  <c:v>0.14705882352941177</c:v>
                </c:pt>
                <c:pt idx="5299">
                  <c:v>0.14705882352941177</c:v>
                </c:pt>
                <c:pt idx="5300">
                  <c:v>0.14705882352941177</c:v>
                </c:pt>
                <c:pt idx="5301">
                  <c:v>0.20588235294117646</c:v>
                </c:pt>
                <c:pt idx="5302">
                  <c:v>0.20588235294117646</c:v>
                </c:pt>
                <c:pt idx="5303">
                  <c:v>0.20588235294117646</c:v>
                </c:pt>
                <c:pt idx="5304">
                  <c:v>0.20588235294117646</c:v>
                </c:pt>
                <c:pt idx="5305">
                  <c:v>0.20588235294117646</c:v>
                </c:pt>
                <c:pt idx="5306">
                  <c:v>0.20588235294117646</c:v>
                </c:pt>
                <c:pt idx="5307">
                  <c:v>0.20588235294117646</c:v>
                </c:pt>
                <c:pt idx="5308">
                  <c:v>0.20588235294117646</c:v>
                </c:pt>
                <c:pt idx="5309">
                  <c:v>0.20588235294117646</c:v>
                </c:pt>
                <c:pt idx="5310">
                  <c:v>0.20588235294117646</c:v>
                </c:pt>
                <c:pt idx="5311">
                  <c:v>0.3235294117647059</c:v>
                </c:pt>
                <c:pt idx="5312">
                  <c:v>0.3235294117647059</c:v>
                </c:pt>
                <c:pt idx="5313">
                  <c:v>0.3235294117647059</c:v>
                </c:pt>
                <c:pt idx="5314">
                  <c:v>0.3235294117647059</c:v>
                </c:pt>
                <c:pt idx="5315">
                  <c:v>0.3235294117647059</c:v>
                </c:pt>
                <c:pt idx="5316">
                  <c:v>0.3235294117647059</c:v>
                </c:pt>
                <c:pt idx="5317">
                  <c:v>0.3235294117647059</c:v>
                </c:pt>
                <c:pt idx="5318">
                  <c:v>0.35294117647058826</c:v>
                </c:pt>
                <c:pt idx="5319">
                  <c:v>0.35294117647058826</c:v>
                </c:pt>
                <c:pt idx="5320">
                  <c:v>0.35294117647058826</c:v>
                </c:pt>
                <c:pt idx="5321">
                  <c:v>0.3235294117647059</c:v>
                </c:pt>
                <c:pt idx="5322">
                  <c:v>0.3235294117647059</c:v>
                </c:pt>
                <c:pt idx="5323">
                  <c:v>0.3235294117647059</c:v>
                </c:pt>
                <c:pt idx="5324">
                  <c:v>0.35294117647058826</c:v>
                </c:pt>
                <c:pt idx="5325">
                  <c:v>0.35294117647058826</c:v>
                </c:pt>
                <c:pt idx="5326">
                  <c:v>0.3235294117647059</c:v>
                </c:pt>
                <c:pt idx="5327">
                  <c:v>0.3235294117647059</c:v>
                </c:pt>
                <c:pt idx="5328">
                  <c:v>0.35294117647058826</c:v>
                </c:pt>
                <c:pt idx="5329">
                  <c:v>0.35294117647058826</c:v>
                </c:pt>
                <c:pt idx="5330">
                  <c:v>0.3235294117647059</c:v>
                </c:pt>
                <c:pt idx="5331">
                  <c:v>0.3235294117647059</c:v>
                </c:pt>
                <c:pt idx="5332">
                  <c:v>0.3235294117647059</c:v>
                </c:pt>
                <c:pt idx="5333">
                  <c:v>0.3235294117647059</c:v>
                </c:pt>
                <c:pt idx="5334">
                  <c:v>0.35294117647058826</c:v>
                </c:pt>
                <c:pt idx="5335">
                  <c:v>0.3235294117647059</c:v>
                </c:pt>
                <c:pt idx="5336">
                  <c:v>0.35294117647058826</c:v>
                </c:pt>
                <c:pt idx="5337">
                  <c:v>0.3235294117647059</c:v>
                </c:pt>
                <c:pt idx="5338">
                  <c:v>0.35294117647058826</c:v>
                </c:pt>
                <c:pt idx="5339">
                  <c:v>0.29411764705882354</c:v>
                </c:pt>
                <c:pt idx="5340">
                  <c:v>0.35294117647058826</c:v>
                </c:pt>
                <c:pt idx="5341">
                  <c:v>0.35294117647058826</c:v>
                </c:pt>
                <c:pt idx="5342">
                  <c:v>0.35294117647058826</c:v>
                </c:pt>
                <c:pt idx="5343">
                  <c:v>0.29411764705882354</c:v>
                </c:pt>
                <c:pt idx="5344">
                  <c:v>0.3235294117647059</c:v>
                </c:pt>
                <c:pt idx="5345">
                  <c:v>0.35294117647058826</c:v>
                </c:pt>
                <c:pt idx="5346">
                  <c:v>0.41176470588235292</c:v>
                </c:pt>
                <c:pt idx="5347">
                  <c:v>0.44117647058823528</c:v>
                </c:pt>
                <c:pt idx="5348">
                  <c:v>0.38235294117647056</c:v>
                </c:pt>
                <c:pt idx="5349">
                  <c:v>0.38235294117647056</c:v>
                </c:pt>
                <c:pt idx="5350">
                  <c:v>0.44117647058823528</c:v>
                </c:pt>
                <c:pt idx="5351">
                  <c:v>0.29411764705882354</c:v>
                </c:pt>
                <c:pt idx="5352">
                  <c:v>0.41176470588235292</c:v>
                </c:pt>
                <c:pt idx="5353">
                  <c:v>0.41176470588235292</c:v>
                </c:pt>
                <c:pt idx="5354">
                  <c:v>0.41176470588235292</c:v>
                </c:pt>
                <c:pt idx="5355">
                  <c:v>0.41176470588235292</c:v>
                </c:pt>
                <c:pt idx="5356">
                  <c:v>0.41176470588235292</c:v>
                </c:pt>
                <c:pt idx="5357">
                  <c:v>0.41176470588235292</c:v>
                </c:pt>
                <c:pt idx="5358">
                  <c:v>0.41176470588235292</c:v>
                </c:pt>
                <c:pt idx="5359">
                  <c:v>0.41176470588235292</c:v>
                </c:pt>
                <c:pt idx="5360">
                  <c:v>0.41176470588235292</c:v>
                </c:pt>
                <c:pt idx="5361">
                  <c:v>0.41176470588235292</c:v>
                </c:pt>
                <c:pt idx="5362">
                  <c:v>0.41176470588235292</c:v>
                </c:pt>
                <c:pt idx="5363">
                  <c:v>0.41176470588235292</c:v>
                </c:pt>
                <c:pt idx="5364">
                  <c:v>0.29411764705882354</c:v>
                </c:pt>
                <c:pt idx="5365">
                  <c:v>0.41176470588235292</c:v>
                </c:pt>
                <c:pt idx="5366">
                  <c:v>0.41176470588235292</c:v>
                </c:pt>
                <c:pt idx="5367">
                  <c:v>0.41176470588235292</c:v>
                </c:pt>
                <c:pt idx="5368">
                  <c:v>0.44117647058823528</c:v>
                </c:pt>
                <c:pt idx="5369">
                  <c:v>0.44117647058823528</c:v>
                </c:pt>
                <c:pt idx="5370">
                  <c:v>0.44117647058823528</c:v>
                </c:pt>
                <c:pt idx="5371">
                  <c:v>0.3235294117647059</c:v>
                </c:pt>
                <c:pt idx="5372">
                  <c:v>0.26470588235294118</c:v>
                </c:pt>
                <c:pt idx="5373">
                  <c:v>0.26470588235294118</c:v>
                </c:pt>
                <c:pt idx="5374">
                  <c:v>0.26470588235294118</c:v>
                </c:pt>
                <c:pt idx="5375">
                  <c:v>0.26470588235294118</c:v>
                </c:pt>
                <c:pt idx="5376">
                  <c:v>0.35294117647058826</c:v>
                </c:pt>
                <c:pt idx="5377">
                  <c:v>0.35294117647058826</c:v>
                </c:pt>
                <c:pt idx="5378">
                  <c:v>0.41176470588235292</c:v>
                </c:pt>
                <c:pt idx="5379">
                  <c:v>0.41176470588235292</c:v>
                </c:pt>
                <c:pt idx="5380">
                  <c:v>0.44117647058823528</c:v>
                </c:pt>
                <c:pt idx="5381">
                  <c:v>0.44117647058823528</c:v>
                </c:pt>
                <c:pt idx="5382">
                  <c:v>0.41176470588235292</c:v>
                </c:pt>
                <c:pt idx="5383">
                  <c:v>5.8823529411764705E-2</c:v>
                </c:pt>
                <c:pt idx="5384">
                  <c:v>5.8823529411764705E-2</c:v>
                </c:pt>
                <c:pt idx="5385">
                  <c:v>0.11764705882352941</c:v>
                </c:pt>
                <c:pt idx="5386">
                  <c:v>8.8235294117647065E-2</c:v>
                </c:pt>
                <c:pt idx="5387">
                  <c:v>8.8235294117647065E-2</c:v>
                </c:pt>
                <c:pt idx="5388">
                  <c:v>0.14705882352941177</c:v>
                </c:pt>
                <c:pt idx="5389">
                  <c:v>0.17647058823529413</c:v>
                </c:pt>
                <c:pt idx="5390">
                  <c:v>0.17647058823529413</c:v>
                </c:pt>
                <c:pt idx="5391">
                  <c:v>0.47058823529411764</c:v>
                </c:pt>
                <c:pt idx="5392">
                  <c:v>0.23529411764705882</c:v>
                </c:pt>
                <c:pt idx="5393">
                  <c:v>0.3235294117647059</c:v>
                </c:pt>
                <c:pt idx="5394">
                  <c:v>0.3235294117647059</c:v>
                </c:pt>
                <c:pt idx="5395">
                  <c:v>0.47058823529411764</c:v>
                </c:pt>
                <c:pt idx="5396">
                  <c:v>0.29411764705882354</c:v>
                </c:pt>
                <c:pt idx="5397">
                  <c:v>0.20588235294117646</c:v>
                </c:pt>
                <c:pt idx="5398">
                  <c:v>0.35294117647058826</c:v>
                </c:pt>
                <c:pt idx="5399">
                  <c:v>0.29411764705882354</c:v>
                </c:pt>
                <c:pt idx="5400">
                  <c:v>0.35294117647058826</c:v>
                </c:pt>
                <c:pt idx="5401">
                  <c:v>0.29411764705882354</c:v>
                </c:pt>
                <c:pt idx="5402">
                  <c:v>0.41176470588235292</c:v>
                </c:pt>
                <c:pt idx="5403">
                  <c:v>0.41176470588235292</c:v>
                </c:pt>
                <c:pt idx="5404">
                  <c:v>0.3235294117647059</c:v>
                </c:pt>
                <c:pt idx="5405">
                  <c:v>0.3235294117647059</c:v>
                </c:pt>
                <c:pt idx="5406">
                  <c:v>0.3235294117647059</c:v>
                </c:pt>
                <c:pt idx="5407">
                  <c:v>0.3235294117647059</c:v>
                </c:pt>
                <c:pt idx="5408">
                  <c:v>0.3235294117647059</c:v>
                </c:pt>
                <c:pt idx="5409">
                  <c:v>0.3235294117647059</c:v>
                </c:pt>
                <c:pt idx="5410">
                  <c:v>0.29411764705882354</c:v>
                </c:pt>
                <c:pt idx="5411">
                  <c:v>0.38235294117647056</c:v>
                </c:pt>
                <c:pt idx="5412">
                  <c:v>0.29411764705882354</c:v>
                </c:pt>
                <c:pt idx="5413">
                  <c:v>0.38235294117647056</c:v>
                </c:pt>
                <c:pt idx="5414">
                  <c:v>0.29411764705882354</c:v>
                </c:pt>
                <c:pt idx="5415">
                  <c:v>0.35294117647058826</c:v>
                </c:pt>
                <c:pt idx="5416">
                  <c:v>0.41176470588235292</c:v>
                </c:pt>
                <c:pt idx="5417">
                  <c:v>0.41176470588235292</c:v>
                </c:pt>
                <c:pt idx="5418">
                  <c:v>0.41176470588235292</c:v>
                </c:pt>
                <c:pt idx="5419">
                  <c:v>0.41176470588235292</c:v>
                </c:pt>
                <c:pt idx="5420">
                  <c:v>0.3235294117647059</c:v>
                </c:pt>
                <c:pt idx="5421">
                  <c:v>0.26470588235294118</c:v>
                </c:pt>
                <c:pt idx="5422">
                  <c:v>0.23529411764705882</c:v>
                </c:pt>
                <c:pt idx="5423">
                  <c:v>0.26470588235294118</c:v>
                </c:pt>
                <c:pt idx="5424">
                  <c:v>0.23529411764705882</c:v>
                </c:pt>
                <c:pt idx="5425">
                  <c:v>0.23529411764705882</c:v>
                </c:pt>
                <c:pt idx="5426">
                  <c:v>0.26470588235294118</c:v>
                </c:pt>
                <c:pt idx="5427">
                  <c:v>0.41176470588235292</c:v>
                </c:pt>
                <c:pt idx="5428">
                  <c:v>0.41176470588235292</c:v>
                </c:pt>
                <c:pt idx="5429">
                  <c:v>0.41176470588235292</c:v>
                </c:pt>
                <c:pt idx="5430">
                  <c:v>0.41176470588235292</c:v>
                </c:pt>
                <c:pt idx="5431">
                  <c:v>0.41176470588235292</c:v>
                </c:pt>
                <c:pt idx="5432">
                  <c:v>0.41176470588235292</c:v>
                </c:pt>
                <c:pt idx="5433">
                  <c:v>0.3235294117647059</c:v>
                </c:pt>
                <c:pt idx="5434">
                  <c:v>0.38235294117647056</c:v>
                </c:pt>
                <c:pt idx="5435">
                  <c:v>0.3235294117647059</c:v>
                </c:pt>
                <c:pt idx="5436">
                  <c:v>0.3235294117647059</c:v>
                </c:pt>
                <c:pt idx="5437">
                  <c:v>0.3235294117647059</c:v>
                </c:pt>
                <c:pt idx="5438">
                  <c:v>0.3235294117647059</c:v>
                </c:pt>
                <c:pt idx="5439">
                  <c:v>0.3235294117647059</c:v>
                </c:pt>
                <c:pt idx="5440">
                  <c:v>0.3235294117647059</c:v>
                </c:pt>
                <c:pt idx="5441">
                  <c:v>0.3235294117647059</c:v>
                </c:pt>
                <c:pt idx="5442">
                  <c:v>0.38235294117647056</c:v>
                </c:pt>
                <c:pt idx="5443">
                  <c:v>0.29411764705882354</c:v>
                </c:pt>
                <c:pt idx="5444">
                  <c:v>0.3235294117647059</c:v>
                </c:pt>
                <c:pt idx="5445">
                  <c:v>0.41176470588235292</c:v>
                </c:pt>
                <c:pt idx="5446">
                  <c:v>0.29411764705882354</c:v>
                </c:pt>
                <c:pt idx="5447">
                  <c:v>0.17647058823529413</c:v>
                </c:pt>
                <c:pt idx="5448">
                  <c:v>0.29411764705882354</c:v>
                </c:pt>
                <c:pt idx="5449">
                  <c:v>0.41176470588235292</c:v>
                </c:pt>
                <c:pt idx="5450">
                  <c:v>0.3235294117647059</c:v>
                </c:pt>
                <c:pt idx="5451">
                  <c:v>0.29411764705882354</c:v>
                </c:pt>
                <c:pt idx="5452">
                  <c:v>0.17647058823529413</c:v>
                </c:pt>
                <c:pt idx="5453">
                  <c:v>0.17647058823529413</c:v>
                </c:pt>
                <c:pt idx="5454">
                  <c:v>0.29411764705882354</c:v>
                </c:pt>
                <c:pt idx="5455">
                  <c:v>0.35294117647058826</c:v>
                </c:pt>
                <c:pt idx="5456">
                  <c:v>0.29411764705882354</c:v>
                </c:pt>
                <c:pt idx="5457">
                  <c:v>0.3235294117647059</c:v>
                </c:pt>
                <c:pt idx="5458">
                  <c:v>0.41176470588235292</c:v>
                </c:pt>
                <c:pt idx="5459">
                  <c:v>0.5</c:v>
                </c:pt>
                <c:pt idx="5460">
                  <c:v>0.52941176470588236</c:v>
                </c:pt>
                <c:pt idx="5461">
                  <c:v>0.5</c:v>
                </c:pt>
                <c:pt idx="5462">
                  <c:v>0.58823529411764708</c:v>
                </c:pt>
                <c:pt idx="5463">
                  <c:v>0.6470588235294118</c:v>
                </c:pt>
                <c:pt idx="5464">
                  <c:v>0.6470588235294118</c:v>
                </c:pt>
                <c:pt idx="5465">
                  <c:v>0.6470588235294118</c:v>
                </c:pt>
                <c:pt idx="5466">
                  <c:v>0.6470588235294118</c:v>
                </c:pt>
                <c:pt idx="5467">
                  <c:v>0.6470588235294118</c:v>
                </c:pt>
                <c:pt idx="5468">
                  <c:v>0.6470588235294118</c:v>
                </c:pt>
                <c:pt idx="5469">
                  <c:v>0.47058823529411764</c:v>
                </c:pt>
                <c:pt idx="5470">
                  <c:v>0.47058823529411764</c:v>
                </c:pt>
                <c:pt idx="5471">
                  <c:v>0.47058823529411764</c:v>
                </c:pt>
                <c:pt idx="5472">
                  <c:v>0.47058823529411764</c:v>
                </c:pt>
                <c:pt idx="5473">
                  <c:v>0.47058823529411764</c:v>
                </c:pt>
                <c:pt idx="5474">
                  <c:v>0.35294117647058826</c:v>
                </c:pt>
                <c:pt idx="5475">
                  <c:v>0.47058823529411764</c:v>
                </c:pt>
                <c:pt idx="5476">
                  <c:v>0.47058823529411764</c:v>
                </c:pt>
                <c:pt idx="5477">
                  <c:v>0.47058823529411764</c:v>
                </c:pt>
                <c:pt idx="5478">
                  <c:v>0.29411764705882354</c:v>
                </c:pt>
                <c:pt idx="5479">
                  <c:v>0.47058823529411764</c:v>
                </c:pt>
                <c:pt idx="5480">
                  <c:v>0.70588235294117652</c:v>
                </c:pt>
                <c:pt idx="5481">
                  <c:v>0.70588235294117652</c:v>
                </c:pt>
                <c:pt idx="5482">
                  <c:v>0.52941176470588236</c:v>
                </c:pt>
                <c:pt idx="5483">
                  <c:v>0.70588235294117652</c:v>
                </c:pt>
                <c:pt idx="5484">
                  <c:v>0.52941176470588236</c:v>
                </c:pt>
                <c:pt idx="5485">
                  <c:v>0.70588235294117652</c:v>
                </c:pt>
                <c:pt idx="5486">
                  <c:v>0.70588235294117652</c:v>
                </c:pt>
                <c:pt idx="5487">
                  <c:v>0.73529411764705888</c:v>
                </c:pt>
                <c:pt idx="5488">
                  <c:v>0.61764705882352944</c:v>
                </c:pt>
                <c:pt idx="5489">
                  <c:v>0.61764705882352944</c:v>
                </c:pt>
                <c:pt idx="5490">
                  <c:v>0.73529411764705888</c:v>
                </c:pt>
                <c:pt idx="5491">
                  <c:v>0.73529411764705888</c:v>
                </c:pt>
                <c:pt idx="5492">
                  <c:v>0.73529411764705888</c:v>
                </c:pt>
                <c:pt idx="5493">
                  <c:v>0.70588235294117652</c:v>
                </c:pt>
                <c:pt idx="5494">
                  <c:v>0.70588235294117652</c:v>
                </c:pt>
                <c:pt idx="5495">
                  <c:v>0.61764705882352944</c:v>
                </c:pt>
                <c:pt idx="5496">
                  <c:v>0.70588235294117652</c:v>
                </c:pt>
                <c:pt idx="5497">
                  <c:v>0.17647058823529413</c:v>
                </c:pt>
                <c:pt idx="5498">
                  <c:v>0.11764705882352941</c:v>
                </c:pt>
                <c:pt idx="5499">
                  <c:v>0.11764705882352941</c:v>
                </c:pt>
                <c:pt idx="5500">
                  <c:v>0.11764705882352941</c:v>
                </c:pt>
                <c:pt idx="5501">
                  <c:v>0.11764705882352941</c:v>
                </c:pt>
                <c:pt idx="5502">
                  <c:v>0.11764705882352941</c:v>
                </c:pt>
                <c:pt idx="5503">
                  <c:v>0.11764705882352941</c:v>
                </c:pt>
                <c:pt idx="5504">
                  <c:v>0.14705882352941177</c:v>
                </c:pt>
                <c:pt idx="5505">
                  <c:v>0.14705882352941177</c:v>
                </c:pt>
                <c:pt idx="5506">
                  <c:v>0.11764705882352941</c:v>
                </c:pt>
                <c:pt idx="5507">
                  <c:v>0.35294117647058826</c:v>
                </c:pt>
                <c:pt idx="5508">
                  <c:v>0.35294117647058826</c:v>
                </c:pt>
                <c:pt idx="5509">
                  <c:v>0.35294117647058826</c:v>
                </c:pt>
                <c:pt idx="5510">
                  <c:v>0.35294117647058826</c:v>
                </c:pt>
                <c:pt idx="5511">
                  <c:v>0.35294117647058826</c:v>
                </c:pt>
                <c:pt idx="5512">
                  <c:v>0.35294117647058826</c:v>
                </c:pt>
                <c:pt idx="5513">
                  <c:v>0.29411764705882354</c:v>
                </c:pt>
                <c:pt idx="5514">
                  <c:v>0.29411764705882354</c:v>
                </c:pt>
                <c:pt idx="5515">
                  <c:v>0.29411764705882354</c:v>
                </c:pt>
                <c:pt idx="5516">
                  <c:v>0.29411764705882354</c:v>
                </c:pt>
                <c:pt idx="5517">
                  <c:v>0.29411764705882354</c:v>
                </c:pt>
                <c:pt idx="5518">
                  <c:v>0.29411764705882354</c:v>
                </c:pt>
                <c:pt idx="5519">
                  <c:v>0.58823529411764708</c:v>
                </c:pt>
                <c:pt idx="5520">
                  <c:v>0.5</c:v>
                </c:pt>
                <c:pt idx="5521">
                  <c:v>0.47058823529411764</c:v>
                </c:pt>
                <c:pt idx="5522">
                  <c:v>0.41176470588235292</c:v>
                </c:pt>
                <c:pt idx="5523">
                  <c:v>0.58823529411764708</c:v>
                </c:pt>
                <c:pt idx="5524">
                  <c:v>0.41176470588235292</c:v>
                </c:pt>
                <c:pt idx="5525">
                  <c:v>0.58823529411764708</c:v>
                </c:pt>
                <c:pt idx="5526">
                  <c:v>0.5</c:v>
                </c:pt>
                <c:pt idx="5527">
                  <c:v>0.58823529411764708</c:v>
                </c:pt>
                <c:pt idx="5528">
                  <c:v>0.47058823529411764</c:v>
                </c:pt>
                <c:pt idx="5529">
                  <c:v>0.58823529411764708</c:v>
                </c:pt>
                <c:pt idx="5530">
                  <c:v>0.41176470588235292</c:v>
                </c:pt>
                <c:pt idx="5531">
                  <c:v>0.47058823529411764</c:v>
                </c:pt>
                <c:pt idx="5532">
                  <c:v>0.5</c:v>
                </c:pt>
                <c:pt idx="5533">
                  <c:v>0.58823529411764708</c:v>
                </c:pt>
                <c:pt idx="5534">
                  <c:v>0.41176470588235292</c:v>
                </c:pt>
                <c:pt idx="5535">
                  <c:v>0.41176470588235292</c:v>
                </c:pt>
                <c:pt idx="5536">
                  <c:v>0.52941176470588236</c:v>
                </c:pt>
                <c:pt idx="5537">
                  <c:v>0.52941176470588236</c:v>
                </c:pt>
                <c:pt idx="5538">
                  <c:v>0.52941176470588236</c:v>
                </c:pt>
                <c:pt idx="5539">
                  <c:v>0.52941176470588236</c:v>
                </c:pt>
                <c:pt idx="5540">
                  <c:v>0.52941176470588236</c:v>
                </c:pt>
                <c:pt idx="5541">
                  <c:v>0.52941176470588236</c:v>
                </c:pt>
                <c:pt idx="5542">
                  <c:v>0.52941176470588236</c:v>
                </c:pt>
                <c:pt idx="5543">
                  <c:v>0.52941176470588236</c:v>
                </c:pt>
                <c:pt idx="5544">
                  <c:v>0.52941176470588236</c:v>
                </c:pt>
                <c:pt idx="5545">
                  <c:v>0.52941176470588236</c:v>
                </c:pt>
                <c:pt idx="5546">
                  <c:v>0.38235294117647056</c:v>
                </c:pt>
                <c:pt idx="5547">
                  <c:v>0.38235294117647056</c:v>
                </c:pt>
                <c:pt idx="5548">
                  <c:v>0.38235294117647056</c:v>
                </c:pt>
                <c:pt idx="5549">
                  <c:v>0.3235294117647059</c:v>
                </c:pt>
                <c:pt idx="5550">
                  <c:v>0.3235294117647059</c:v>
                </c:pt>
                <c:pt idx="5551">
                  <c:v>0.3235294117647059</c:v>
                </c:pt>
                <c:pt idx="5552">
                  <c:v>0.3235294117647059</c:v>
                </c:pt>
                <c:pt idx="5553">
                  <c:v>0.35294117647058826</c:v>
                </c:pt>
                <c:pt idx="5554">
                  <c:v>0.35294117647058826</c:v>
                </c:pt>
                <c:pt idx="5555">
                  <c:v>0.35294117647058826</c:v>
                </c:pt>
                <c:pt idx="5556">
                  <c:v>0.44117647058823528</c:v>
                </c:pt>
                <c:pt idx="5557">
                  <c:v>0.44117647058823528</c:v>
                </c:pt>
                <c:pt idx="5558">
                  <c:v>0.3235294117647059</c:v>
                </c:pt>
                <c:pt idx="5559">
                  <c:v>0.3235294117647059</c:v>
                </c:pt>
                <c:pt idx="5560">
                  <c:v>0.38235294117647056</c:v>
                </c:pt>
                <c:pt idx="5561">
                  <c:v>0.29411764705882354</c:v>
                </c:pt>
                <c:pt idx="5562">
                  <c:v>0.29411764705882354</c:v>
                </c:pt>
                <c:pt idx="5563">
                  <c:v>0.44117647058823528</c:v>
                </c:pt>
                <c:pt idx="5564">
                  <c:v>0.44117647058823528</c:v>
                </c:pt>
                <c:pt idx="5565">
                  <c:v>0.44117647058823528</c:v>
                </c:pt>
                <c:pt idx="5566">
                  <c:v>0.47058823529411764</c:v>
                </c:pt>
                <c:pt idx="5567">
                  <c:v>0.47058823529411764</c:v>
                </c:pt>
                <c:pt idx="5568">
                  <c:v>0.47058823529411764</c:v>
                </c:pt>
                <c:pt idx="5569">
                  <c:v>0.44117647058823528</c:v>
                </c:pt>
                <c:pt idx="5570">
                  <c:v>0.47058823529411764</c:v>
                </c:pt>
                <c:pt idx="5571">
                  <c:v>0.44117647058823528</c:v>
                </c:pt>
                <c:pt idx="5572">
                  <c:v>0.44117647058823528</c:v>
                </c:pt>
                <c:pt idx="5573">
                  <c:v>0.41176470588235292</c:v>
                </c:pt>
                <c:pt idx="5574">
                  <c:v>0.44117647058823528</c:v>
                </c:pt>
                <c:pt idx="5575">
                  <c:v>0.41176470588235292</c:v>
                </c:pt>
                <c:pt idx="5576">
                  <c:v>0.41176470588235292</c:v>
                </c:pt>
                <c:pt idx="5577">
                  <c:v>0.44117647058823528</c:v>
                </c:pt>
                <c:pt idx="5578">
                  <c:v>0.41176470588235292</c:v>
                </c:pt>
                <c:pt idx="5579">
                  <c:v>0.41176470588235292</c:v>
                </c:pt>
                <c:pt idx="5580">
                  <c:v>0.41176470588235292</c:v>
                </c:pt>
                <c:pt idx="5581">
                  <c:v>0.44117647058823528</c:v>
                </c:pt>
                <c:pt idx="5582">
                  <c:v>0.41176470588235292</c:v>
                </c:pt>
                <c:pt idx="5583">
                  <c:v>0.44117647058823528</c:v>
                </c:pt>
                <c:pt idx="5584">
                  <c:v>0.44117647058823528</c:v>
                </c:pt>
                <c:pt idx="5585">
                  <c:v>0.44117647058823528</c:v>
                </c:pt>
                <c:pt idx="5586">
                  <c:v>0.41176470588235292</c:v>
                </c:pt>
                <c:pt idx="5587">
                  <c:v>0.41176470588235292</c:v>
                </c:pt>
                <c:pt idx="5588">
                  <c:v>0.44117647058823528</c:v>
                </c:pt>
                <c:pt idx="5589">
                  <c:v>0.41176470588235292</c:v>
                </c:pt>
                <c:pt idx="5590">
                  <c:v>0.41176470588235292</c:v>
                </c:pt>
                <c:pt idx="5591">
                  <c:v>0.41176470588235292</c:v>
                </c:pt>
                <c:pt idx="5592">
                  <c:v>0.44117647058823528</c:v>
                </c:pt>
                <c:pt idx="5593">
                  <c:v>0.44117647058823528</c:v>
                </c:pt>
                <c:pt idx="5594">
                  <c:v>0.44117647058823528</c:v>
                </c:pt>
                <c:pt idx="5595">
                  <c:v>0.41176470588235292</c:v>
                </c:pt>
                <c:pt idx="5596">
                  <c:v>0.44117647058823528</c:v>
                </c:pt>
                <c:pt idx="5597">
                  <c:v>0.3235294117647059</c:v>
                </c:pt>
                <c:pt idx="5598">
                  <c:v>0.35294117647058826</c:v>
                </c:pt>
                <c:pt idx="5599">
                  <c:v>0.55882352941176472</c:v>
                </c:pt>
                <c:pt idx="5600">
                  <c:v>0.3235294117647059</c:v>
                </c:pt>
                <c:pt idx="5601">
                  <c:v>0.23529411764705882</c:v>
                </c:pt>
                <c:pt idx="5602">
                  <c:v>0.3235294117647059</c:v>
                </c:pt>
                <c:pt idx="5603">
                  <c:v>0.3235294117647059</c:v>
                </c:pt>
                <c:pt idx="5604">
                  <c:v>0.3235294117647059</c:v>
                </c:pt>
                <c:pt idx="5605">
                  <c:v>0.38235294117647056</c:v>
                </c:pt>
                <c:pt idx="5606">
                  <c:v>0.38235294117647056</c:v>
                </c:pt>
                <c:pt idx="5607">
                  <c:v>0.35294117647058826</c:v>
                </c:pt>
                <c:pt idx="5608">
                  <c:v>0.38235294117647056</c:v>
                </c:pt>
                <c:pt idx="5609">
                  <c:v>0.35294117647058826</c:v>
                </c:pt>
                <c:pt idx="5610">
                  <c:v>0.35294117647058826</c:v>
                </c:pt>
                <c:pt idx="5611">
                  <c:v>0.38235294117647056</c:v>
                </c:pt>
                <c:pt idx="5612">
                  <c:v>0.38235294117647056</c:v>
                </c:pt>
                <c:pt idx="5613">
                  <c:v>0.35294117647058826</c:v>
                </c:pt>
                <c:pt idx="5614">
                  <c:v>0.35294117647058826</c:v>
                </c:pt>
                <c:pt idx="5615">
                  <c:v>0.41176470588235292</c:v>
                </c:pt>
                <c:pt idx="5616">
                  <c:v>0.58823529411764708</c:v>
                </c:pt>
                <c:pt idx="5617">
                  <c:v>0.35294117647058826</c:v>
                </c:pt>
                <c:pt idx="5618">
                  <c:v>0.3235294117647059</c:v>
                </c:pt>
                <c:pt idx="5619">
                  <c:v>0.35294117647058826</c:v>
                </c:pt>
                <c:pt idx="5620">
                  <c:v>0.58823529411764708</c:v>
                </c:pt>
                <c:pt idx="5621">
                  <c:v>0.41176470588235292</c:v>
                </c:pt>
                <c:pt idx="5622">
                  <c:v>0.3235294117647059</c:v>
                </c:pt>
                <c:pt idx="5623">
                  <c:v>0.35294117647058826</c:v>
                </c:pt>
                <c:pt idx="5624">
                  <c:v>0.5</c:v>
                </c:pt>
                <c:pt idx="5625">
                  <c:v>0.41176470588235292</c:v>
                </c:pt>
                <c:pt idx="5626">
                  <c:v>0.5</c:v>
                </c:pt>
                <c:pt idx="5627">
                  <c:v>0.41176470588235292</c:v>
                </c:pt>
                <c:pt idx="5628">
                  <c:v>0.5</c:v>
                </c:pt>
                <c:pt idx="5629">
                  <c:v>0.41176470588235292</c:v>
                </c:pt>
                <c:pt idx="5630">
                  <c:v>0.41176470588235292</c:v>
                </c:pt>
                <c:pt idx="5631">
                  <c:v>0.5</c:v>
                </c:pt>
                <c:pt idx="5632">
                  <c:v>0.5</c:v>
                </c:pt>
                <c:pt idx="5633">
                  <c:v>0.41176470588235292</c:v>
                </c:pt>
                <c:pt idx="5634">
                  <c:v>0.5</c:v>
                </c:pt>
                <c:pt idx="5635">
                  <c:v>0.41176470588235292</c:v>
                </c:pt>
                <c:pt idx="5636">
                  <c:v>0.38235294117647056</c:v>
                </c:pt>
                <c:pt idx="5637">
                  <c:v>0.47058823529411764</c:v>
                </c:pt>
                <c:pt idx="5638">
                  <c:v>0.38235294117647056</c:v>
                </c:pt>
                <c:pt idx="5639">
                  <c:v>0.47058823529411764</c:v>
                </c:pt>
                <c:pt idx="5640">
                  <c:v>0.47058823529411764</c:v>
                </c:pt>
                <c:pt idx="5641">
                  <c:v>0.38235294117647056</c:v>
                </c:pt>
                <c:pt idx="5642">
                  <c:v>0.47058823529411764</c:v>
                </c:pt>
                <c:pt idx="5643">
                  <c:v>0.38235294117647056</c:v>
                </c:pt>
                <c:pt idx="5644">
                  <c:v>0.47058823529411764</c:v>
                </c:pt>
                <c:pt idx="5645">
                  <c:v>0.41176470588235292</c:v>
                </c:pt>
                <c:pt idx="5646">
                  <c:v>0.38235294117647056</c:v>
                </c:pt>
                <c:pt idx="5647">
                  <c:v>0.38235294117647056</c:v>
                </c:pt>
                <c:pt idx="5648">
                  <c:v>0.47058823529411764</c:v>
                </c:pt>
                <c:pt idx="5649">
                  <c:v>0.41176470588235292</c:v>
                </c:pt>
                <c:pt idx="5650">
                  <c:v>0.35294117647058826</c:v>
                </c:pt>
                <c:pt idx="5651">
                  <c:v>0.41176470588235292</c:v>
                </c:pt>
                <c:pt idx="5652">
                  <c:v>0.35294117647058826</c:v>
                </c:pt>
                <c:pt idx="5653">
                  <c:v>0.3235294117647059</c:v>
                </c:pt>
                <c:pt idx="5654">
                  <c:v>0.38235294117647056</c:v>
                </c:pt>
                <c:pt idx="5655">
                  <c:v>0.35294117647058826</c:v>
                </c:pt>
                <c:pt idx="5656">
                  <c:v>0.26470588235294118</c:v>
                </c:pt>
                <c:pt idx="5657">
                  <c:v>0.35294117647058826</c:v>
                </c:pt>
                <c:pt idx="5658">
                  <c:v>0.26470588235294118</c:v>
                </c:pt>
                <c:pt idx="5659">
                  <c:v>0.3235294117647059</c:v>
                </c:pt>
                <c:pt idx="5660">
                  <c:v>0.41176470588235292</c:v>
                </c:pt>
                <c:pt idx="5661">
                  <c:v>0.41176470588235292</c:v>
                </c:pt>
                <c:pt idx="5662">
                  <c:v>0.41176470588235292</c:v>
                </c:pt>
                <c:pt idx="5663">
                  <c:v>0.41176470588235292</c:v>
                </c:pt>
                <c:pt idx="5664">
                  <c:v>0.41176470588235292</c:v>
                </c:pt>
                <c:pt idx="5665">
                  <c:v>0.41176470588235292</c:v>
                </c:pt>
                <c:pt idx="5666">
                  <c:v>0.41176470588235292</c:v>
                </c:pt>
                <c:pt idx="5667">
                  <c:v>0.41176470588235292</c:v>
                </c:pt>
                <c:pt idx="5668">
                  <c:v>0.41176470588235292</c:v>
                </c:pt>
                <c:pt idx="5669">
                  <c:v>0.38235294117647056</c:v>
                </c:pt>
                <c:pt idx="5670">
                  <c:v>0.3235294117647059</c:v>
                </c:pt>
                <c:pt idx="5671">
                  <c:v>0.3235294117647059</c:v>
                </c:pt>
                <c:pt idx="5672">
                  <c:v>0.38235294117647056</c:v>
                </c:pt>
                <c:pt idx="5673">
                  <c:v>0.38235294117647056</c:v>
                </c:pt>
                <c:pt idx="5674">
                  <c:v>0.3235294117647059</c:v>
                </c:pt>
                <c:pt idx="5675">
                  <c:v>0.38235294117647056</c:v>
                </c:pt>
                <c:pt idx="5676">
                  <c:v>0.3235294117647059</c:v>
                </c:pt>
                <c:pt idx="5677">
                  <c:v>0.61764705882352944</c:v>
                </c:pt>
                <c:pt idx="5678">
                  <c:v>0.61764705882352944</c:v>
                </c:pt>
                <c:pt idx="5679">
                  <c:v>0.55882352941176472</c:v>
                </c:pt>
                <c:pt idx="5680">
                  <c:v>0.55882352941176472</c:v>
                </c:pt>
                <c:pt idx="5681">
                  <c:v>0.55882352941176472</c:v>
                </c:pt>
                <c:pt idx="5682">
                  <c:v>0.61764705882352944</c:v>
                </c:pt>
                <c:pt idx="5683">
                  <c:v>0.55882352941176472</c:v>
                </c:pt>
                <c:pt idx="5684">
                  <c:v>0.61764705882352944</c:v>
                </c:pt>
                <c:pt idx="5685">
                  <c:v>0.47058823529411764</c:v>
                </c:pt>
                <c:pt idx="5686">
                  <c:v>0.55882352941176472</c:v>
                </c:pt>
                <c:pt idx="5687">
                  <c:v>0.47058823529411764</c:v>
                </c:pt>
                <c:pt idx="5688">
                  <c:v>0.55882352941176472</c:v>
                </c:pt>
                <c:pt idx="5689">
                  <c:v>0.47058823529411764</c:v>
                </c:pt>
                <c:pt idx="5690">
                  <c:v>0.55882352941176472</c:v>
                </c:pt>
                <c:pt idx="5691">
                  <c:v>0.55882352941176472</c:v>
                </c:pt>
                <c:pt idx="5692">
                  <c:v>0.47058823529411764</c:v>
                </c:pt>
                <c:pt idx="5693">
                  <c:v>0.11764705882352941</c:v>
                </c:pt>
                <c:pt idx="5694">
                  <c:v>0.35294117647058826</c:v>
                </c:pt>
                <c:pt idx="5695">
                  <c:v>0.35294117647058826</c:v>
                </c:pt>
                <c:pt idx="5696">
                  <c:v>0.35294117647058826</c:v>
                </c:pt>
                <c:pt idx="5697">
                  <c:v>0.35294117647058826</c:v>
                </c:pt>
                <c:pt idx="5698">
                  <c:v>0.35294117647058826</c:v>
                </c:pt>
                <c:pt idx="5699">
                  <c:v>0.35294117647058826</c:v>
                </c:pt>
                <c:pt idx="5700">
                  <c:v>0.3235294117647059</c:v>
                </c:pt>
                <c:pt idx="5701">
                  <c:v>0.26470588235294118</c:v>
                </c:pt>
                <c:pt idx="5702">
                  <c:v>0.35294117647058826</c:v>
                </c:pt>
                <c:pt idx="5703">
                  <c:v>0.29411764705882354</c:v>
                </c:pt>
                <c:pt idx="5704">
                  <c:v>0.35294117647058826</c:v>
                </c:pt>
                <c:pt idx="5705">
                  <c:v>0.29411764705882354</c:v>
                </c:pt>
                <c:pt idx="5706">
                  <c:v>0.35294117647058826</c:v>
                </c:pt>
                <c:pt idx="5707">
                  <c:v>0.35294117647058826</c:v>
                </c:pt>
                <c:pt idx="5708">
                  <c:v>0.35294117647058826</c:v>
                </c:pt>
                <c:pt idx="5709">
                  <c:v>0.35294117647058826</c:v>
                </c:pt>
                <c:pt idx="5710">
                  <c:v>0.29411764705882354</c:v>
                </c:pt>
                <c:pt idx="5711">
                  <c:v>0.35294117647058826</c:v>
                </c:pt>
                <c:pt idx="5712">
                  <c:v>0.35294117647058826</c:v>
                </c:pt>
                <c:pt idx="5713">
                  <c:v>0.26470588235294118</c:v>
                </c:pt>
                <c:pt idx="5714">
                  <c:v>0.3235294117647059</c:v>
                </c:pt>
                <c:pt idx="5715">
                  <c:v>0.3235294117647059</c:v>
                </c:pt>
                <c:pt idx="5716">
                  <c:v>0.3235294117647059</c:v>
                </c:pt>
                <c:pt idx="5717">
                  <c:v>0.3235294117647059</c:v>
                </c:pt>
                <c:pt idx="5718">
                  <c:v>0.26470588235294118</c:v>
                </c:pt>
                <c:pt idx="5719">
                  <c:v>0.5</c:v>
                </c:pt>
                <c:pt idx="5720">
                  <c:v>0.47058823529411764</c:v>
                </c:pt>
                <c:pt idx="5721">
                  <c:v>0.41176470588235292</c:v>
                </c:pt>
                <c:pt idx="5722">
                  <c:v>0.41176470588235292</c:v>
                </c:pt>
                <c:pt idx="5723">
                  <c:v>0.5</c:v>
                </c:pt>
                <c:pt idx="5724">
                  <c:v>0.41176470588235292</c:v>
                </c:pt>
                <c:pt idx="5725">
                  <c:v>0.5</c:v>
                </c:pt>
                <c:pt idx="5726">
                  <c:v>0.41176470588235292</c:v>
                </c:pt>
                <c:pt idx="5727">
                  <c:v>0.35294117647058826</c:v>
                </c:pt>
                <c:pt idx="5728">
                  <c:v>0.5</c:v>
                </c:pt>
                <c:pt idx="5729">
                  <c:v>0.5</c:v>
                </c:pt>
                <c:pt idx="5730">
                  <c:v>0.23529411764705882</c:v>
                </c:pt>
                <c:pt idx="5731">
                  <c:v>0.20588235294117646</c:v>
                </c:pt>
                <c:pt idx="5732">
                  <c:v>0.14705882352941177</c:v>
                </c:pt>
                <c:pt idx="5733">
                  <c:v>0.26470588235294118</c:v>
                </c:pt>
                <c:pt idx="5734">
                  <c:v>0.14705882352941177</c:v>
                </c:pt>
                <c:pt idx="5735">
                  <c:v>0.23529411764705882</c:v>
                </c:pt>
                <c:pt idx="5736">
                  <c:v>0.20588235294117646</c:v>
                </c:pt>
                <c:pt idx="5737">
                  <c:v>0.26470588235294118</c:v>
                </c:pt>
                <c:pt idx="5738">
                  <c:v>0.20588235294117646</c:v>
                </c:pt>
                <c:pt idx="5739">
                  <c:v>0.20588235294117646</c:v>
                </c:pt>
                <c:pt idx="5740">
                  <c:v>0.23529411764705882</c:v>
                </c:pt>
                <c:pt idx="5741">
                  <c:v>0.26470588235294118</c:v>
                </c:pt>
                <c:pt idx="5742">
                  <c:v>0.14705882352941177</c:v>
                </c:pt>
                <c:pt idx="5743">
                  <c:v>0.14705882352941177</c:v>
                </c:pt>
                <c:pt idx="5744">
                  <c:v>0.26470588235294118</c:v>
                </c:pt>
                <c:pt idx="5745">
                  <c:v>0.23529411764705882</c:v>
                </c:pt>
                <c:pt idx="5746">
                  <c:v>0.20588235294117646</c:v>
                </c:pt>
                <c:pt idx="5747">
                  <c:v>0.14705882352941177</c:v>
                </c:pt>
                <c:pt idx="5748">
                  <c:v>0.14705882352941177</c:v>
                </c:pt>
                <c:pt idx="5749">
                  <c:v>0.20588235294117646</c:v>
                </c:pt>
                <c:pt idx="5750">
                  <c:v>0.17647058823529413</c:v>
                </c:pt>
                <c:pt idx="5751">
                  <c:v>0.14705882352941177</c:v>
                </c:pt>
                <c:pt idx="5752">
                  <c:v>0.14705882352941177</c:v>
                </c:pt>
                <c:pt idx="5753">
                  <c:v>0.3235294117647059</c:v>
                </c:pt>
                <c:pt idx="5754">
                  <c:v>0.3235294117647059</c:v>
                </c:pt>
                <c:pt idx="5755">
                  <c:v>0.3235294117647059</c:v>
                </c:pt>
                <c:pt idx="5756">
                  <c:v>0.3235294117647059</c:v>
                </c:pt>
                <c:pt idx="5757">
                  <c:v>0.3235294117647059</c:v>
                </c:pt>
                <c:pt idx="5758">
                  <c:v>0.3235294117647059</c:v>
                </c:pt>
                <c:pt idx="5759">
                  <c:v>0.3235294117647059</c:v>
                </c:pt>
                <c:pt idx="5760">
                  <c:v>0.3235294117647059</c:v>
                </c:pt>
                <c:pt idx="5761">
                  <c:v>0.52941176470588236</c:v>
                </c:pt>
                <c:pt idx="5762">
                  <c:v>0.5</c:v>
                </c:pt>
                <c:pt idx="5763">
                  <c:v>0.52941176470588236</c:v>
                </c:pt>
                <c:pt idx="5764">
                  <c:v>0.5</c:v>
                </c:pt>
                <c:pt idx="5765">
                  <c:v>0.52941176470588236</c:v>
                </c:pt>
                <c:pt idx="5766">
                  <c:v>0.5</c:v>
                </c:pt>
                <c:pt idx="5767">
                  <c:v>0.41176470588235292</c:v>
                </c:pt>
                <c:pt idx="5768">
                  <c:v>0.38235294117647056</c:v>
                </c:pt>
                <c:pt idx="5769">
                  <c:v>0.38235294117647056</c:v>
                </c:pt>
                <c:pt idx="5770">
                  <c:v>0.41176470588235292</c:v>
                </c:pt>
                <c:pt idx="5771">
                  <c:v>0.41176470588235292</c:v>
                </c:pt>
                <c:pt idx="5772">
                  <c:v>0.38235294117647056</c:v>
                </c:pt>
                <c:pt idx="5773">
                  <c:v>0.29411764705882354</c:v>
                </c:pt>
                <c:pt idx="5774">
                  <c:v>0.29411764705882354</c:v>
                </c:pt>
                <c:pt idx="5775">
                  <c:v>0.29411764705882354</c:v>
                </c:pt>
                <c:pt idx="5776">
                  <c:v>0.47058823529411764</c:v>
                </c:pt>
                <c:pt idx="5777">
                  <c:v>0.47058823529411764</c:v>
                </c:pt>
                <c:pt idx="5778">
                  <c:v>0.47058823529411764</c:v>
                </c:pt>
                <c:pt idx="5779">
                  <c:v>0.47058823529411764</c:v>
                </c:pt>
                <c:pt idx="5780">
                  <c:v>0.47058823529411764</c:v>
                </c:pt>
                <c:pt idx="5781">
                  <c:v>0.47058823529411764</c:v>
                </c:pt>
                <c:pt idx="5782">
                  <c:v>0.47058823529411764</c:v>
                </c:pt>
                <c:pt idx="5783">
                  <c:v>0.47058823529411764</c:v>
                </c:pt>
                <c:pt idx="5784">
                  <c:v>0.47058823529411764</c:v>
                </c:pt>
                <c:pt idx="5785">
                  <c:v>0.47058823529411764</c:v>
                </c:pt>
                <c:pt idx="5786">
                  <c:v>0.52941176470588236</c:v>
                </c:pt>
                <c:pt idx="5787">
                  <c:v>0.47058823529411764</c:v>
                </c:pt>
                <c:pt idx="5788">
                  <c:v>0.47058823529411764</c:v>
                </c:pt>
                <c:pt idx="5789">
                  <c:v>0.47058823529411764</c:v>
                </c:pt>
                <c:pt idx="5790">
                  <c:v>0.47058823529411764</c:v>
                </c:pt>
                <c:pt idx="5791">
                  <c:v>0.47058823529411764</c:v>
                </c:pt>
                <c:pt idx="5792">
                  <c:v>0.55882352941176472</c:v>
                </c:pt>
                <c:pt idx="5793">
                  <c:v>0.47058823529411764</c:v>
                </c:pt>
                <c:pt idx="5794">
                  <c:v>0.55882352941176472</c:v>
                </c:pt>
                <c:pt idx="5795">
                  <c:v>0.52941176470588236</c:v>
                </c:pt>
                <c:pt idx="5796">
                  <c:v>0.47058823529411764</c:v>
                </c:pt>
                <c:pt idx="5797">
                  <c:v>0.47058823529411764</c:v>
                </c:pt>
                <c:pt idx="5798">
                  <c:v>0.47058823529411764</c:v>
                </c:pt>
                <c:pt idx="5799">
                  <c:v>0.47058823529411764</c:v>
                </c:pt>
                <c:pt idx="5800">
                  <c:v>0.47058823529411764</c:v>
                </c:pt>
                <c:pt idx="5801">
                  <c:v>0.47058823529411764</c:v>
                </c:pt>
                <c:pt idx="5802">
                  <c:v>0.47058823529411764</c:v>
                </c:pt>
                <c:pt idx="5803">
                  <c:v>0.47058823529411764</c:v>
                </c:pt>
                <c:pt idx="5804">
                  <c:v>0.41176470588235292</c:v>
                </c:pt>
                <c:pt idx="5805">
                  <c:v>0.58823529411764708</c:v>
                </c:pt>
                <c:pt idx="5806">
                  <c:v>0.41176470588235292</c:v>
                </c:pt>
                <c:pt idx="5807">
                  <c:v>0.41176470588235292</c:v>
                </c:pt>
                <c:pt idx="5808">
                  <c:v>0.6470588235294118</c:v>
                </c:pt>
                <c:pt idx="5809">
                  <c:v>0.6470588235294118</c:v>
                </c:pt>
                <c:pt idx="5810">
                  <c:v>0.47058823529411764</c:v>
                </c:pt>
                <c:pt idx="5811">
                  <c:v>0.47058823529411764</c:v>
                </c:pt>
                <c:pt idx="5812">
                  <c:v>0.47058823529411764</c:v>
                </c:pt>
                <c:pt idx="5813">
                  <c:v>0.47058823529411764</c:v>
                </c:pt>
                <c:pt idx="5814">
                  <c:v>0.47058823529411764</c:v>
                </c:pt>
                <c:pt idx="5815">
                  <c:v>0.47058823529411764</c:v>
                </c:pt>
                <c:pt idx="5816">
                  <c:v>0.47058823529411764</c:v>
                </c:pt>
                <c:pt idx="5817">
                  <c:v>0.47058823529411764</c:v>
                </c:pt>
                <c:pt idx="5818">
                  <c:v>0.47058823529411764</c:v>
                </c:pt>
                <c:pt idx="5819">
                  <c:v>0.47058823529411764</c:v>
                </c:pt>
                <c:pt idx="5820">
                  <c:v>0.47058823529411764</c:v>
                </c:pt>
                <c:pt idx="5821">
                  <c:v>0.47058823529411764</c:v>
                </c:pt>
                <c:pt idx="5822">
                  <c:v>0.47058823529411764</c:v>
                </c:pt>
                <c:pt idx="5823">
                  <c:v>0.47058823529411764</c:v>
                </c:pt>
                <c:pt idx="5824">
                  <c:v>0.47058823529411764</c:v>
                </c:pt>
                <c:pt idx="5825">
                  <c:v>0.47058823529411764</c:v>
                </c:pt>
                <c:pt idx="5826">
                  <c:v>0.47058823529411764</c:v>
                </c:pt>
                <c:pt idx="5827">
                  <c:v>0.47058823529411764</c:v>
                </c:pt>
                <c:pt idx="5828">
                  <c:v>0.47058823529411764</c:v>
                </c:pt>
                <c:pt idx="5829">
                  <c:v>0.47058823529411764</c:v>
                </c:pt>
                <c:pt idx="5830">
                  <c:v>0.47058823529411764</c:v>
                </c:pt>
                <c:pt idx="5831">
                  <c:v>0.47058823529411764</c:v>
                </c:pt>
                <c:pt idx="5832">
                  <c:v>0.6470588235294118</c:v>
                </c:pt>
                <c:pt idx="5833">
                  <c:v>0.70588235294117652</c:v>
                </c:pt>
                <c:pt idx="5834">
                  <c:v>0.70588235294117652</c:v>
                </c:pt>
                <c:pt idx="5835">
                  <c:v>0.70588235294117652</c:v>
                </c:pt>
                <c:pt idx="5836">
                  <c:v>0.6470588235294118</c:v>
                </c:pt>
                <c:pt idx="5837">
                  <c:v>0.6470588235294118</c:v>
                </c:pt>
                <c:pt idx="5838">
                  <c:v>0.35294117647058826</c:v>
                </c:pt>
                <c:pt idx="5839">
                  <c:v>0.55882352941176472</c:v>
                </c:pt>
                <c:pt idx="5840">
                  <c:v>0.35294117647058826</c:v>
                </c:pt>
                <c:pt idx="5841">
                  <c:v>0.55882352941176472</c:v>
                </c:pt>
                <c:pt idx="5842">
                  <c:v>0.35294117647058826</c:v>
                </c:pt>
                <c:pt idx="5843">
                  <c:v>0.35294117647058826</c:v>
                </c:pt>
                <c:pt idx="5844">
                  <c:v>0.55882352941176472</c:v>
                </c:pt>
                <c:pt idx="5845">
                  <c:v>0.23529411764705882</c:v>
                </c:pt>
                <c:pt idx="5846">
                  <c:v>0.23529411764705882</c:v>
                </c:pt>
                <c:pt idx="5847">
                  <c:v>0.23529411764705882</c:v>
                </c:pt>
                <c:pt idx="5848">
                  <c:v>0.23529411764705882</c:v>
                </c:pt>
                <c:pt idx="5849">
                  <c:v>0.26470588235294118</c:v>
                </c:pt>
                <c:pt idx="5850">
                  <c:v>0.26470588235294118</c:v>
                </c:pt>
                <c:pt idx="5851">
                  <c:v>0.26470588235294118</c:v>
                </c:pt>
                <c:pt idx="5852">
                  <c:v>0.26470588235294118</c:v>
                </c:pt>
                <c:pt idx="5853">
                  <c:v>0.20588235294117646</c:v>
                </c:pt>
                <c:pt idx="5854">
                  <c:v>0.20588235294117646</c:v>
                </c:pt>
                <c:pt idx="5855">
                  <c:v>0.17647058823529413</c:v>
                </c:pt>
                <c:pt idx="5856">
                  <c:v>0.17647058823529413</c:v>
                </c:pt>
                <c:pt idx="5857">
                  <c:v>0.23529411764705882</c:v>
                </c:pt>
                <c:pt idx="5858">
                  <c:v>0.20588235294117646</c:v>
                </c:pt>
                <c:pt idx="5859">
                  <c:v>0.29411764705882354</c:v>
                </c:pt>
                <c:pt idx="5860">
                  <c:v>0.23529411764705882</c:v>
                </c:pt>
                <c:pt idx="5861">
                  <c:v>0.29411764705882354</c:v>
                </c:pt>
                <c:pt idx="5862">
                  <c:v>0.20588235294117646</c:v>
                </c:pt>
                <c:pt idx="5863">
                  <c:v>0.20588235294117646</c:v>
                </c:pt>
                <c:pt idx="5864">
                  <c:v>0.23529411764705882</c:v>
                </c:pt>
                <c:pt idx="5865">
                  <c:v>0.23529411764705882</c:v>
                </c:pt>
                <c:pt idx="5866">
                  <c:v>0.23529411764705882</c:v>
                </c:pt>
                <c:pt idx="5867">
                  <c:v>0.23529411764705882</c:v>
                </c:pt>
                <c:pt idx="5868">
                  <c:v>0.29411764705882354</c:v>
                </c:pt>
                <c:pt idx="5869">
                  <c:v>0.23529411764705882</c:v>
                </c:pt>
                <c:pt idx="5870">
                  <c:v>0.26470588235294118</c:v>
                </c:pt>
                <c:pt idx="5871">
                  <c:v>0.23529411764705882</c:v>
                </c:pt>
                <c:pt idx="5872">
                  <c:v>0.26470588235294118</c:v>
                </c:pt>
                <c:pt idx="5873">
                  <c:v>0.20588235294117646</c:v>
                </c:pt>
                <c:pt idx="5874">
                  <c:v>0.20588235294117646</c:v>
                </c:pt>
                <c:pt idx="5875">
                  <c:v>0.23529411764705882</c:v>
                </c:pt>
                <c:pt idx="5876">
                  <c:v>0.23529411764705882</c:v>
                </c:pt>
                <c:pt idx="5877">
                  <c:v>0.44117647058823528</c:v>
                </c:pt>
                <c:pt idx="5878">
                  <c:v>0.58823529411764708</c:v>
                </c:pt>
                <c:pt idx="5879">
                  <c:v>0.58823529411764708</c:v>
                </c:pt>
                <c:pt idx="5880">
                  <c:v>0.58823529411764708</c:v>
                </c:pt>
                <c:pt idx="5881">
                  <c:v>0.5</c:v>
                </c:pt>
                <c:pt idx="5882">
                  <c:v>0.58823529411764708</c:v>
                </c:pt>
                <c:pt idx="5883">
                  <c:v>0.58823529411764708</c:v>
                </c:pt>
                <c:pt idx="5884">
                  <c:v>0.47058823529411764</c:v>
                </c:pt>
                <c:pt idx="5885">
                  <c:v>0.58823529411764708</c:v>
                </c:pt>
                <c:pt idx="5886">
                  <c:v>0.5</c:v>
                </c:pt>
                <c:pt idx="5887">
                  <c:v>0.58823529411764708</c:v>
                </c:pt>
                <c:pt idx="5888">
                  <c:v>0.58823529411764708</c:v>
                </c:pt>
                <c:pt idx="5889">
                  <c:v>0.47058823529411764</c:v>
                </c:pt>
                <c:pt idx="5890">
                  <c:v>0.70588235294117652</c:v>
                </c:pt>
                <c:pt idx="5891">
                  <c:v>0.70588235294117652</c:v>
                </c:pt>
                <c:pt idx="5892">
                  <c:v>0.70588235294117652</c:v>
                </c:pt>
                <c:pt idx="5893">
                  <c:v>0.70588235294117652</c:v>
                </c:pt>
                <c:pt idx="5894">
                  <c:v>0.70588235294117652</c:v>
                </c:pt>
                <c:pt idx="5895">
                  <c:v>0.70588235294117652</c:v>
                </c:pt>
                <c:pt idx="5896">
                  <c:v>0.55882352941176472</c:v>
                </c:pt>
                <c:pt idx="5897">
                  <c:v>0.55882352941176472</c:v>
                </c:pt>
                <c:pt idx="5898">
                  <c:v>0.52941176470588236</c:v>
                </c:pt>
                <c:pt idx="5899">
                  <c:v>0.5</c:v>
                </c:pt>
                <c:pt idx="5900">
                  <c:v>0.5</c:v>
                </c:pt>
                <c:pt idx="5901">
                  <c:v>0.5</c:v>
                </c:pt>
                <c:pt idx="5902">
                  <c:v>0.47058823529411764</c:v>
                </c:pt>
                <c:pt idx="5903">
                  <c:v>0.47058823529411764</c:v>
                </c:pt>
                <c:pt idx="5904">
                  <c:v>0.5</c:v>
                </c:pt>
                <c:pt idx="5905">
                  <c:v>0.5</c:v>
                </c:pt>
                <c:pt idx="5906">
                  <c:v>0.47058823529411764</c:v>
                </c:pt>
                <c:pt idx="5907">
                  <c:v>0.5</c:v>
                </c:pt>
                <c:pt idx="5908">
                  <c:v>0.47058823529411764</c:v>
                </c:pt>
                <c:pt idx="5909">
                  <c:v>0.47058823529411764</c:v>
                </c:pt>
                <c:pt idx="5910">
                  <c:v>0.5</c:v>
                </c:pt>
                <c:pt idx="5911">
                  <c:v>0.47058823529411764</c:v>
                </c:pt>
                <c:pt idx="5912">
                  <c:v>0.47058823529411764</c:v>
                </c:pt>
                <c:pt idx="5913">
                  <c:v>0.5</c:v>
                </c:pt>
                <c:pt idx="5914">
                  <c:v>0.47058823529411764</c:v>
                </c:pt>
                <c:pt idx="5915">
                  <c:v>0.47058823529411764</c:v>
                </c:pt>
                <c:pt idx="5916">
                  <c:v>0.47058823529411764</c:v>
                </c:pt>
                <c:pt idx="5917">
                  <c:v>0.47058823529411764</c:v>
                </c:pt>
                <c:pt idx="5918">
                  <c:v>0.47058823529411764</c:v>
                </c:pt>
                <c:pt idx="5919">
                  <c:v>0.47058823529411764</c:v>
                </c:pt>
                <c:pt idx="5920">
                  <c:v>0.5</c:v>
                </c:pt>
                <c:pt idx="5921">
                  <c:v>0.5</c:v>
                </c:pt>
                <c:pt idx="5922">
                  <c:v>0.47058823529411764</c:v>
                </c:pt>
                <c:pt idx="5923">
                  <c:v>0.47058823529411764</c:v>
                </c:pt>
                <c:pt idx="5924">
                  <c:v>0.47058823529411764</c:v>
                </c:pt>
                <c:pt idx="5925">
                  <c:v>0.47058823529411764</c:v>
                </c:pt>
                <c:pt idx="5926">
                  <c:v>0.5</c:v>
                </c:pt>
                <c:pt idx="5927">
                  <c:v>0.5</c:v>
                </c:pt>
                <c:pt idx="5928">
                  <c:v>0.5</c:v>
                </c:pt>
                <c:pt idx="5929">
                  <c:v>0.47058823529411764</c:v>
                </c:pt>
                <c:pt idx="5930">
                  <c:v>0.5</c:v>
                </c:pt>
                <c:pt idx="5931">
                  <c:v>0.47058823529411764</c:v>
                </c:pt>
                <c:pt idx="5932">
                  <c:v>0.5</c:v>
                </c:pt>
                <c:pt idx="5933">
                  <c:v>0.5</c:v>
                </c:pt>
                <c:pt idx="5934">
                  <c:v>0.47058823529411764</c:v>
                </c:pt>
                <c:pt idx="5935">
                  <c:v>0.35294117647058826</c:v>
                </c:pt>
                <c:pt idx="5936">
                  <c:v>0.35294117647058826</c:v>
                </c:pt>
                <c:pt idx="5937">
                  <c:v>0.35294117647058826</c:v>
                </c:pt>
                <c:pt idx="5938">
                  <c:v>0.38235294117647056</c:v>
                </c:pt>
                <c:pt idx="5939">
                  <c:v>0.38235294117647056</c:v>
                </c:pt>
                <c:pt idx="5940">
                  <c:v>0.35294117647058826</c:v>
                </c:pt>
                <c:pt idx="5941">
                  <c:v>0.38235294117647056</c:v>
                </c:pt>
                <c:pt idx="5942">
                  <c:v>0.41176470588235292</c:v>
                </c:pt>
                <c:pt idx="5943">
                  <c:v>0.41176470588235292</c:v>
                </c:pt>
                <c:pt idx="5944">
                  <c:v>0.44117647058823528</c:v>
                </c:pt>
                <c:pt idx="5945">
                  <c:v>0.26470588235294118</c:v>
                </c:pt>
                <c:pt idx="5946">
                  <c:v>0.29411764705882354</c:v>
                </c:pt>
                <c:pt idx="5947">
                  <c:v>0.29411764705882354</c:v>
                </c:pt>
                <c:pt idx="5948">
                  <c:v>0.26470588235294118</c:v>
                </c:pt>
                <c:pt idx="5949">
                  <c:v>0.26470588235294118</c:v>
                </c:pt>
                <c:pt idx="5950">
                  <c:v>0.26470588235294118</c:v>
                </c:pt>
                <c:pt idx="5951">
                  <c:v>0.29411764705882354</c:v>
                </c:pt>
                <c:pt idx="5952">
                  <c:v>0.26470588235294118</c:v>
                </c:pt>
                <c:pt idx="5953">
                  <c:v>0.29411764705882354</c:v>
                </c:pt>
                <c:pt idx="5954">
                  <c:v>0.23529411764705882</c:v>
                </c:pt>
                <c:pt idx="5955">
                  <c:v>0.23529411764705882</c:v>
                </c:pt>
                <c:pt idx="5956">
                  <c:v>0.26470588235294118</c:v>
                </c:pt>
                <c:pt idx="5957">
                  <c:v>0.29411764705882354</c:v>
                </c:pt>
                <c:pt idx="5958">
                  <c:v>0.26470588235294118</c:v>
                </c:pt>
                <c:pt idx="5959">
                  <c:v>0.26470588235294118</c:v>
                </c:pt>
                <c:pt idx="5960">
                  <c:v>0.26470588235294118</c:v>
                </c:pt>
                <c:pt idx="5961">
                  <c:v>0.26470588235294118</c:v>
                </c:pt>
                <c:pt idx="5962">
                  <c:v>0.26470588235294118</c:v>
                </c:pt>
                <c:pt idx="5963">
                  <c:v>0.29411764705882354</c:v>
                </c:pt>
                <c:pt idx="5964">
                  <c:v>0.26470588235294118</c:v>
                </c:pt>
                <c:pt idx="5965">
                  <c:v>0.29411764705882354</c:v>
                </c:pt>
                <c:pt idx="5966">
                  <c:v>0.29411764705882354</c:v>
                </c:pt>
                <c:pt idx="5967">
                  <c:v>0.26470588235294118</c:v>
                </c:pt>
                <c:pt idx="5968">
                  <c:v>0.26470588235294118</c:v>
                </c:pt>
                <c:pt idx="5969">
                  <c:v>0.29411764705882354</c:v>
                </c:pt>
                <c:pt idx="5970">
                  <c:v>0.29411764705882354</c:v>
                </c:pt>
                <c:pt idx="5971">
                  <c:v>0.29411764705882354</c:v>
                </c:pt>
                <c:pt idx="5972">
                  <c:v>0.29411764705882354</c:v>
                </c:pt>
                <c:pt idx="5973">
                  <c:v>0.41176470588235292</c:v>
                </c:pt>
                <c:pt idx="5974">
                  <c:v>0.41176470588235292</c:v>
                </c:pt>
                <c:pt idx="5975">
                  <c:v>0.41176470588235292</c:v>
                </c:pt>
                <c:pt idx="5976">
                  <c:v>0.41176470588235292</c:v>
                </c:pt>
                <c:pt idx="5977">
                  <c:v>0.41176470588235292</c:v>
                </c:pt>
                <c:pt idx="5978">
                  <c:v>0.41176470588235292</c:v>
                </c:pt>
                <c:pt idx="5979">
                  <c:v>0.47058823529411764</c:v>
                </c:pt>
                <c:pt idx="5980">
                  <c:v>0.47058823529411764</c:v>
                </c:pt>
                <c:pt idx="5981">
                  <c:v>0.47058823529411764</c:v>
                </c:pt>
                <c:pt idx="5982">
                  <c:v>0.47058823529411764</c:v>
                </c:pt>
                <c:pt idx="5983">
                  <c:v>0.47058823529411764</c:v>
                </c:pt>
                <c:pt idx="5984">
                  <c:v>0.47058823529411764</c:v>
                </c:pt>
                <c:pt idx="5985">
                  <c:v>0.47058823529411764</c:v>
                </c:pt>
                <c:pt idx="5986">
                  <c:v>0.44117647058823528</c:v>
                </c:pt>
                <c:pt idx="5987">
                  <c:v>0.44117647058823528</c:v>
                </c:pt>
                <c:pt idx="5988">
                  <c:v>0.47058823529411764</c:v>
                </c:pt>
                <c:pt idx="5989">
                  <c:v>0.47058823529411764</c:v>
                </c:pt>
                <c:pt idx="5990">
                  <c:v>0.47058823529411764</c:v>
                </c:pt>
                <c:pt idx="5991">
                  <c:v>0.47058823529411764</c:v>
                </c:pt>
                <c:pt idx="5992">
                  <c:v>0.67647058823529416</c:v>
                </c:pt>
                <c:pt idx="5993">
                  <c:v>0.67647058823529416</c:v>
                </c:pt>
                <c:pt idx="5994">
                  <c:v>0.47058823529411764</c:v>
                </c:pt>
                <c:pt idx="5995">
                  <c:v>0.47058823529411764</c:v>
                </c:pt>
                <c:pt idx="5996">
                  <c:v>0.6470588235294118</c:v>
                </c:pt>
                <c:pt idx="5997">
                  <c:v>0.47058823529411764</c:v>
                </c:pt>
                <c:pt idx="5998">
                  <c:v>0.47058823529411764</c:v>
                </c:pt>
                <c:pt idx="5999">
                  <c:v>0.47058823529411764</c:v>
                </c:pt>
                <c:pt idx="6000">
                  <c:v>0.47058823529411764</c:v>
                </c:pt>
                <c:pt idx="6001">
                  <c:v>0.47058823529411764</c:v>
                </c:pt>
                <c:pt idx="6002">
                  <c:v>0.47058823529411764</c:v>
                </c:pt>
                <c:pt idx="6003">
                  <c:v>0.47058823529411764</c:v>
                </c:pt>
                <c:pt idx="6004">
                  <c:v>0.47058823529411764</c:v>
                </c:pt>
                <c:pt idx="6005">
                  <c:v>0.47058823529411764</c:v>
                </c:pt>
                <c:pt idx="6006">
                  <c:v>0.47058823529411764</c:v>
                </c:pt>
                <c:pt idx="6007">
                  <c:v>0.47058823529411764</c:v>
                </c:pt>
                <c:pt idx="6008">
                  <c:v>0.47058823529411764</c:v>
                </c:pt>
                <c:pt idx="6009">
                  <c:v>0.47058823529411764</c:v>
                </c:pt>
                <c:pt idx="6010">
                  <c:v>0.47058823529411764</c:v>
                </c:pt>
                <c:pt idx="6011">
                  <c:v>0.47058823529411764</c:v>
                </c:pt>
                <c:pt idx="6012">
                  <c:v>0.55882352941176472</c:v>
                </c:pt>
                <c:pt idx="6013">
                  <c:v>0.55882352941176472</c:v>
                </c:pt>
                <c:pt idx="6014">
                  <c:v>0.6470588235294118</c:v>
                </c:pt>
                <c:pt idx="6015">
                  <c:v>0.6470588235294118</c:v>
                </c:pt>
                <c:pt idx="6016">
                  <c:v>0.55882352941176472</c:v>
                </c:pt>
                <c:pt idx="6017">
                  <c:v>0.6470588235294118</c:v>
                </c:pt>
                <c:pt idx="6018">
                  <c:v>0.6470588235294118</c:v>
                </c:pt>
                <c:pt idx="6019">
                  <c:v>0.6470588235294118</c:v>
                </c:pt>
                <c:pt idx="6020">
                  <c:v>0.55882352941176472</c:v>
                </c:pt>
                <c:pt idx="6021">
                  <c:v>0.55882352941176472</c:v>
                </c:pt>
                <c:pt idx="6022">
                  <c:v>0.6470588235294118</c:v>
                </c:pt>
                <c:pt idx="6023">
                  <c:v>0.58823529411764708</c:v>
                </c:pt>
                <c:pt idx="6024">
                  <c:v>0.79411764705882348</c:v>
                </c:pt>
                <c:pt idx="6025">
                  <c:v>0.67647058823529416</c:v>
                </c:pt>
                <c:pt idx="6026">
                  <c:v>0.67647058823529416</c:v>
                </c:pt>
                <c:pt idx="6027">
                  <c:v>0.58823529411764708</c:v>
                </c:pt>
                <c:pt idx="6028">
                  <c:v>0.61764705882352944</c:v>
                </c:pt>
                <c:pt idx="6029">
                  <c:v>0.61764705882352944</c:v>
                </c:pt>
                <c:pt idx="6030">
                  <c:v>0.61764705882352944</c:v>
                </c:pt>
                <c:pt idx="6031">
                  <c:v>0.61764705882352944</c:v>
                </c:pt>
                <c:pt idx="6032">
                  <c:v>0.44117647058823528</c:v>
                </c:pt>
                <c:pt idx="6033">
                  <c:v>0.61764705882352944</c:v>
                </c:pt>
                <c:pt idx="6034">
                  <c:v>0.61764705882352944</c:v>
                </c:pt>
                <c:pt idx="6035">
                  <c:v>0.61764705882352944</c:v>
                </c:pt>
                <c:pt idx="6036">
                  <c:v>0.44117647058823528</c:v>
                </c:pt>
                <c:pt idx="6037">
                  <c:v>0.61764705882352944</c:v>
                </c:pt>
                <c:pt idx="6038">
                  <c:v>0.61764705882352944</c:v>
                </c:pt>
                <c:pt idx="6039">
                  <c:v>0.61764705882352944</c:v>
                </c:pt>
                <c:pt idx="6040">
                  <c:v>0.61764705882352944</c:v>
                </c:pt>
                <c:pt idx="6041">
                  <c:v>0.61764705882352944</c:v>
                </c:pt>
                <c:pt idx="6042">
                  <c:v>0.58823529411764708</c:v>
                </c:pt>
                <c:pt idx="6043">
                  <c:v>0.58823529411764708</c:v>
                </c:pt>
                <c:pt idx="6044">
                  <c:v>0.44117647058823528</c:v>
                </c:pt>
                <c:pt idx="6045">
                  <c:v>0.58823529411764708</c:v>
                </c:pt>
                <c:pt idx="6046">
                  <c:v>0.44117647058823528</c:v>
                </c:pt>
                <c:pt idx="6047">
                  <c:v>0.58823529411764708</c:v>
                </c:pt>
                <c:pt idx="6048">
                  <c:v>0.52941176470588236</c:v>
                </c:pt>
                <c:pt idx="6049">
                  <c:v>0.47058823529411764</c:v>
                </c:pt>
                <c:pt idx="6050">
                  <c:v>0.41176470588235292</c:v>
                </c:pt>
                <c:pt idx="6051">
                  <c:v>0.41176470588235292</c:v>
                </c:pt>
                <c:pt idx="6052">
                  <c:v>0.58823529411764708</c:v>
                </c:pt>
                <c:pt idx="6053">
                  <c:v>0.52941176470588236</c:v>
                </c:pt>
                <c:pt idx="6054">
                  <c:v>0.52941176470588236</c:v>
                </c:pt>
                <c:pt idx="6055">
                  <c:v>0.58823529411764708</c:v>
                </c:pt>
                <c:pt idx="6056">
                  <c:v>0.47058823529411764</c:v>
                </c:pt>
                <c:pt idx="6057">
                  <c:v>0.47058823529411764</c:v>
                </c:pt>
                <c:pt idx="6058">
                  <c:v>0.5</c:v>
                </c:pt>
                <c:pt idx="6059">
                  <c:v>0.44117647058823528</c:v>
                </c:pt>
                <c:pt idx="6060">
                  <c:v>0.44117647058823528</c:v>
                </c:pt>
                <c:pt idx="6061">
                  <c:v>0.44117647058823528</c:v>
                </c:pt>
                <c:pt idx="6062">
                  <c:v>0.47058823529411764</c:v>
                </c:pt>
                <c:pt idx="6063">
                  <c:v>0.47058823529411764</c:v>
                </c:pt>
                <c:pt idx="6064">
                  <c:v>0.55882352941176472</c:v>
                </c:pt>
                <c:pt idx="6065">
                  <c:v>0.5</c:v>
                </c:pt>
                <c:pt idx="6066">
                  <c:v>0.44117647058823528</c:v>
                </c:pt>
                <c:pt idx="6067">
                  <c:v>0.47058823529411764</c:v>
                </c:pt>
                <c:pt idx="6068">
                  <c:v>0.44117647058823528</c:v>
                </c:pt>
                <c:pt idx="6069">
                  <c:v>0.5</c:v>
                </c:pt>
                <c:pt idx="6070">
                  <c:v>0.44117647058823528</c:v>
                </c:pt>
                <c:pt idx="6071">
                  <c:v>0.52941176470588236</c:v>
                </c:pt>
                <c:pt idx="6072">
                  <c:v>0.44117647058823528</c:v>
                </c:pt>
                <c:pt idx="6073">
                  <c:v>0.47058823529411764</c:v>
                </c:pt>
                <c:pt idx="6074">
                  <c:v>0.47058823529411764</c:v>
                </c:pt>
                <c:pt idx="6075">
                  <c:v>0.5</c:v>
                </c:pt>
                <c:pt idx="6076">
                  <c:v>0.5</c:v>
                </c:pt>
                <c:pt idx="6077">
                  <c:v>0.55882352941176472</c:v>
                </c:pt>
                <c:pt idx="6078">
                  <c:v>0.47058823529411764</c:v>
                </c:pt>
                <c:pt idx="6079">
                  <c:v>0.55882352941176472</c:v>
                </c:pt>
                <c:pt idx="6080">
                  <c:v>0.44117647058823528</c:v>
                </c:pt>
                <c:pt idx="6081">
                  <c:v>0.55882352941176472</c:v>
                </c:pt>
                <c:pt idx="6082">
                  <c:v>0.5</c:v>
                </c:pt>
                <c:pt idx="6083">
                  <c:v>0.55882352941176472</c:v>
                </c:pt>
                <c:pt idx="6084">
                  <c:v>0.55882352941176472</c:v>
                </c:pt>
                <c:pt idx="6085">
                  <c:v>0.5</c:v>
                </c:pt>
                <c:pt idx="6086">
                  <c:v>0.55882352941176472</c:v>
                </c:pt>
                <c:pt idx="6087">
                  <c:v>0.44117647058823528</c:v>
                </c:pt>
                <c:pt idx="6088">
                  <c:v>0.52941176470588236</c:v>
                </c:pt>
                <c:pt idx="6089">
                  <c:v>0.5</c:v>
                </c:pt>
                <c:pt idx="6090">
                  <c:v>0.5</c:v>
                </c:pt>
                <c:pt idx="6091">
                  <c:v>0.52941176470588236</c:v>
                </c:pt>
                <c:pt idx="6092">
                  <c:v>0.5</c:v>
                </c:pt>
                <c:pt idx="6093">
                  <c:v>0.52941176470588236</c:v>
                </c:pt>
                <c:pt idx="6094">
                  <c:v>0.3235294117647059</c:v>
                </c:pt>
                <c:pt idx="6095">
                  <c:v>0.29411764705882354</c:v>
                </c:pt>
                <c:pt idx="6096">
                  <c:v>0.29411764705882354</c:v>
                </c:pt>
                <c:pt idx="6097">
                  <c:v>0.29411764705882354</c:v>
                </c:pt>
                <c:pt idx="6098">
                  <c:v>0.29411764705882354</c:v>
                </c:pt>
                <c:pt idx="6099">
                  <c:v>0.29411764705882354</c:v>
                </c:pt>
                <c:pt idx="6100">
                  <c:v>0.29411764705882354</c:v>
                </c:pt>
                <c:pt idx="6101">
                  <c:v>0.29411764705882354</c:v>
                </c:pt>
                <c:pt idx="6102">
                  <c:v>0.3235294117647059</c:v>
                </c:pt>
                <c:pt idx="6103">
                  <c:v>0.29411764705882354</c:v>
                </c:pt>
                <c:pt idx="6104">
                  <c:v>0.3235294117647059</c:v>
                </c:pt>
                <c:pt idx="6105">
                  <c:v>0.29411764705882354</c:v>
                </c:pt>
                <c:pt idx="6106">
                  <c:v>0.47058823529411764</c:v>
                </c:pt>
                <c:pt idx="6107">
                  <c:v>0.47058823529411764</c:v>
                </c:pt>
                <c:pt idx="6108">
                  <c:v>0.47058823529411764</c:v>
                </c:pt>
                <c:pt idx="6109">
                  <c:v>0.47058823529411764</c:v>
                </c:pt>
                <c:pt idx="6110">
                  <c:v>0.47058823529411764</c:v>
                </c:pt>
                <c:pt idx="6111">
                  <c:v>0.44117647058823528</c:v>
                </c:pt>
                <c:pt idx="6112">
                  <c:v>0.41176470588235292</c:v>
                </c:pt>
                <c:pt idx="6113">
                  <c:v>0.44117647058823528</c:v>
                </c:pt>
                <c:pt idx="6114">
                  <c:v>0.44117647058823528</c:v>
                </c:pt>
                <c:pt idx="6115">
                  <c:v>0.35294117647058826</c:v>
                </c:pt>
                <c:pt idx="6116">
                  <c:v>0.47058823529411764</c:v>
                </c:pt>
                <c:pt idx="6117">
                  <c:v>0.44117647058823528</c:v>
                </c:pt>
                <c:pt idx="6118">
                  <c:v>0.47058823529411764</c:v>
                </c:pt>
                <c:pt idx="6119">
                  <c:v>0.47058823529411764</c:v>
                </c:pt>
                <c:pt idx="6120">
                  <c:v>0.35294117647058826</c:v>
                </c:pt>
                <c:pt idx="6121">
                  <c:v>0.44117647058823528</c:v>
                </c:pt>
                <c:pt idx="6122">
                  <c:v>0.44117647058823528</c:v>
                </c:pt>
                <c:pt idx="6123">
                  <c:v>0.41176470588235292</c:v>
                </c:pt>
                <c:pt idx="6124">
                  <c:v>0.44117647058823528</c:v>
                </c:pt>
                <c:pt idx="6125">
                  <c:v>0.38235294117647056</c:v>
                </c:pt>
                <c:pt idx="6126">
                  <c:v>0.44117647058823528</c:v>
                </c:pt>
                <c:pt idx="6127">
                  <c:v>0.41176470588235292</c:v>
                </c:pt>
                <c:pt idx="6128">
                  <c:v>0.44117647058823528</c:v>
                </c:pt>
                <c:pt idx="6129">
                  <c:v>0.41176470588235292</c:v>
                </c:pt>
                <c:pt idx="6130">
                  <c:v>0.44117647058823528</c:v>
                </c:pt>
                <c:pt idx="6131">
                  <c:v>0.61764705882352944</c:v>
                </c:pt>
                <c:pt idx="6132">
                  <c:v>0.58823529411764708</c:v>
                </c:pt>
                <c:pt idx="6133">
                  <c:v>0.6470588235294118</c:v>
                </c:pt>
                <c:pt idx="6134">
                  <c:v>0.58823529411764708</c:v>
                </c:pt>
                <c:pt idx="6135">
                  <c:v>0.70588235294117652</c:v>
                </c:pt>
                <c:pt idx="6136">
                  <c:v>0.88235294117647056</c:v>
                </c:pt>
                <c:pt idx="6137">
                  <c:v>0.70588235294117652</c:v>
                </c:pt>
                <c:pt idx="6138">
                  <c:v>0.70588235294117652</c:v>
                </c:pt>
                <c:pt idx="6139">
                  <c:v>0.70588235294117652</c:v>
                </c:pt>
                <c:pt idx="6140">
                  <c:v>0.88235294117647056</c:v>
                </c:pt>
                <c:pt idx="6141">
                  <c:v>0.70588235294117652</c:v>
                </c:pt>
                <c:pt idx="6142">
                  <c:v>0.70588235294117652</c:v>
                </c:pt>
                <c:pt idx="6143">
                  <c:v>0.67647058823529416</c:v>
                </c:pt>
                <c:pt idx="6144">
                  <c:v>0.70588235294117652</c:v>
                </c:pt>
                <c:pt idx="6145">
                  <c:v>0.70588235294117652</c:v>
                </c:pt>
                <c:pt idx="6146">
                  <c:v>0.88235294117647056</c:v>
                </c:pt>
                <c:pt idx="6147">
                  <c:v>0.70588235294117652</c:v>
                </c:pt>
                <c:pt idx="6148">
                  <c:v>0.70588235294117652</c:v>
                </c:pt>
                <c:pt idx="6149">
                  <c:v>0.67647058823529416</c:v>
                </c:pt>
                <c:pt idx="6150">
                  <c:v>0.94117647058823528</c:v>
                </c:pt>
                <c:pt idx="6151">
                  <c:v>0.70588235294117652</c:v>
                </c:pt>
                <c:pt idx="6152">
                  <c:v>0.70588235294117652</c:v>
                </c:pt>
                <c:pt idx="6153">
                  <c:v>0.47058823529411764</c:v>
                </c:pt>
                <c:pt idx="6154">
                  <c:v>0.67647058823529416</c:v>
                </c:pt>
                <c:pt idx="6155">
                  <c:v>0.70588235294117652</c:v>
                </c:pt>
                <c:pt idx="6156">
                  <c:v>0.70588235294117652</c:v>
                </c:pt>
                <c:pt idx="6157">
                  <c:v>0.67647058823529416</c:v>
                </c:pt>
                <c:pt idx="6158">
                  <c:v>0.76470588235294112</c:v>
                </c:pt>
                <c:pt idx="6159">
                  <c:v>0.76470588235294112</c:v>
                </c:pt>
                <c:pt idx="6160">
                  <c:v>0.76470588235294112</c:v>
                </c:pt>
                <c:pt idx="6161">
                  <c:v>0.76470588235294112</c:v>
                </c:pt>
                <c:pt idx="6162">
                  <c:v>0.76470588235294112</c:v>
                </c:pt>
                <c:pt idx="6163">
                  <c:v>0.76470588235294112</c:v>
                </c:pt>
                <c:pt idx="6164">
                  <c:v>0.76470588235294112</c:v>
                </c:pt>
                <c:pt idx="6165">
                  <c:v>0.47058823529411764</c:v>
                </c:pt>
                <c:pt idx="6166">
                  <c:v>0.76470588235294112</c:v>
                </c:pt>
                <c:pt idx="6167">
                  <c:v>0.76470588235294112</c:v>
                </c:pt>
                <c:pt idx="6168">
                  <c:v>0.76470588235294112</c:v>
                </c:pt>
                <c:pt idx="6169">
                  <c:v>0.76470588235294112</c:v>
                </c:pt>
                <c:pt idx="6170">
                  <c:v>0.76470588235294112</c:v>
                </c:pt>
                <c:pt idx="6171">
                  <c:v>0.76470588235294112</c:v>
                </c:pt>
                <c:pt idx="6172">
                  <c:v>0.76470588235294112</c:v>
                </c:pt>
                <c:pt idx="6173">
                  <c:v>0.47058823529411764</c:v>
                </c:pt>
                <c:pt idx="6174">
                  <c:v>0.6470588235294118</c:v>
                </c:pt>
                <c:pt idx="6175">
                  <c:v>0.6470588235294118</c:v>
                </c:pt>
                <c:pt idx="6176">
                  <c:v>0.6470588235294118</c:v>
                </c:pt>
                <c:pt idx="6177">
                  <c:v>0.6470588235294118</c:v>
                </c:pt>
                <c:pt idx="6178">
                  <c:v>0.6470588235294118</c:v>
                </c:pt>
                <c:pt idx="6179">
                  <c:v>0.47058823529411764</c:v>
                </c:pt>
                <c:pt idx="6180">
                  <c:v>0.17647058823529413</c:v>
                </c:pt>
                <c:pt idx="6181">
                  <c:v>0.20588235294117646</c:v>
                </c:pt>
                <c:pt idx="6182">
                  <c:v>0.20588235294117646</c:v>
                </c:pt>
                <c:pt idx="6183">
                  <c:v>0.17647058823529413</c:v>
                </c:pt>
                <c:pt idx="6184">
                  <c:v>0.20588235294117646</c:v>
                </c:pt>
                <c:pt idx="6185">
                  <c:v>0.20588235294117646</c:v>
                </c:pt>
                <c:pt idx="6186">
                  <c:v>0.20588235294117646</c:v>
                </c:pt>
                <c:pt idx="6187">
                  <c:v>0.23529411764705882</c:v>
                </c:pt>
                <c:pt idx="6188">
                  <c:v>0.23529411764705882</c:v>
                </c:pt>
                <c:pt idx="6189">
                  <c:v>0.23529411764705882</c:v>
                </c:pt>
                <c:pt idx="6190">
                  <c:v>0.20588235294117646</c:v>
                </c:pt>
                <c:pt idx="6191">
                  <c:v>0.20588235294117646</c:v>
                </c:pt>
                <c:pt idx="6192">
                  <c:v>0.20588235294117646</c:v>
                </c:pt>
                <c:pt idx="6193">
                  <c:v>0.20588235294117646</c:v>
                </c:pt>
                <c:pt idx="6194">
                  <c:v>0.23529411764705882</c:v>
                </c:pt>
                <c:pt idx="6195">
                  <c:v>0.23529411764705882</c:v>
                </c:pt>
                <c:pt idx="6196">
                  <c:v>0.20588235294117646</c:v>
                </c:pt>
                <c:pt idx="6197">
                  <c:v>0.20588235294117646</c:v>
                </c:pt>
                <c:pt idx="6198">
                  <c:v>0.20588235294117646</c:v>
                </c:pt>
                <c:pt idx="6199">
                  <c:v>0.23529411764705882</c:v>
                </c:pt>
                <c:pt idx="6200">
                  <c:v>0.44117647058823528</c:v>
                </c:pt>
                <c:pt idx="6201">
                  <c:v>0.44117647058823528</c:v>
                </c:pt>
                <c:pt idx="6202">
                  <c:v>0.41176470588235292</c:v>
                </c:pt>
                <c:pt idx="6203">
                  <c:v>0.44117647058823528</c:v>
                </c:pt>
                <c:pt idx="6204">
                  <c:v>0.41176470588235292</c:v>
                </c:pt>
                <c:pt idx="6205">
                  <c:v>0.41176470588235292</c:v>
                </c:pt>
                <c:pt idx="6206">
                  <c:v>0.41176470588235292</c:v>
                </c:pt>
                <c:pt idx="6207">
                  <c:v>0.44117647058823528</c:v>
                </c:pt>
                <c:pt idx="6208">
                  <c:v>0.44117647058823528</c:v>
                </c:pt>
                <c:pt idx="6209">
                  <c:v>0.44117647058823528</c:v>
                </c:pt>
                <c:pt idx="6210">
                  <c:v>0.41176470588235292</c:v>
                </c:pt>
                <c:pt idx="6211">
                  <c:v>0.41176470588235292</c:v>
                </c:pt>
                <c:pt idx="6212">
                  <c:v>0.44117647058823528</c:v>
                </c:pt>
                <c:pt idx="6213">
                  <c:v>0.41176470588235292</c:v>
                </c:pt>
                <c:pt idx="6214">
                  <c:v>0.44117647058823528</c:v>
                </c:pt>
                <c:pt idx="6215">
                  <c:v>0.41176470588235292</c:v>
                </c:pt>
                <c:pt idx="6216">
                  <c:v>0.44117647058823528</c:v>
                </c:pt>
                <c:pt idx="6217">
                  <c:v>0.44117647058823528</c:v>
                </c:pt>
                <c:pt idx="6218">
                  <c:v>0.41176470588235292</c:v>
                </c:pt>
                <c:pt idx="6219">
                  <c:v>0.41176470588235292</c:v>
                </c:pt>
                <c:pt idx="6220">
                  <c:v>0.41176470588235292</c:v>
                </c:pt>
                <c:pt idx="6221">
                  <c:v>0.44117647058823528</c:v>
                </c:pt>
                <c:pt idx="6222">
                  <c:v>0.44117647058823528</c:v>
                </c:pt>
                <c:pt idx="6223">
                  <c:v>0.44117647058823528</c:v>
                </c:pt>
                <c:pt idx="6224">
                  <c:v>0.44117647058823528</c:v>
                </c:pt>
                <c:pt idx="6225">
                  <c:v>0.41176470588235292</c:v>
                </c:pt>
                <c:pt idx="6226">
                  <c:v>0.41176470588235292</c:v>
                </c:pt>
                <c:pt idx="6227">
                  <c:v>0.41176470588235292</c:v>
                </c:pt>
                <c:pt idx="6228">
                  <c:v>0.26470588235294118</c:v>
                </c:pt>
                <c:pt idx="6229">
                  <c:v>0.26470588235294118</c:v>
                </c:pt>
                <c:pt idx="6230">
                  <c:v>0.26470588235294118</c:v>
                </c:pt>
                <c:pt idx="6231">
                  <c:v>0.26470588235294118</c:v>
                </c:pt>
                <c:pt idx="6232">
                  <c:v>0.26470588235294118</c:v>
                </c:pt>
                <c:pt idx="6233">
                  <c:v>0.23529411764705882</c:v>
                </c:pt>
                <c:pt idx="6234">
                  <c:v>0.14705882352941177</c:v>
                </c:pt>
                <c:pt idx="6235">
                  <c:v>0.14705882352941177</c:v>
                </c:pt>
                <c:pt idx="6236">
                  <c:v>0.23529411764705882</c:v>
                </c:pt>
                <c:pt idx="6237">
                  <c:v>0.23529411764705882</c:v>
                </c:pt>
                <c:pt idx="6238">
                  <c:v>0.23529411764705882</c:v>
                </c:pt>
                <c:pt idx="6239">
                  <c:v>0.23529411764705882</c:v>
                </c:pt>
                <c:pt idx="6240">
                  <c:v>0.14705882352941177</c:v>
                </c:pt>
                <c:pt idx="6241">
                  <c:v>0.38235294117647056</c:v>
                </c:pt>
                <c:pt idx="6242">
                  <c:v>0.38235294117647056</c:v>
                </c:pt>
                <c:pt idx="6243">
                  <c:v>0.23529411764705882</c:v>
                </c:pt>
                <c:pt idx="6244">
                  <c:v>0.38235294117647056</c:v>
                </c:pt>
                <c:pt idx="6245">
                  <c:v>0.23529411764705882</c:v>
                </c:pt>
                <c:pt idx="6246">
                  <c:v>0.14705882352941177</c:v>
                </c:pt>
                <c:pt idx="6247">
                  <c:v>0.23529411764705882</c:v>
                </c:pt>
                <c:pt idx="6248">
                  <c:v>0.14705882352941177</c:v>
                </c:pt>
                <c:pt idx="6249">
                  <c:v>0.29411764705882354</c:v>
                </c:pt>
                <c:pt idx="6250">
                  <c:v>0.14705882352941177</c:v>
                </c:pt>
                <c:pt idx="6251">
                  <c:v>0.38235294117647056</c:v>
                </c:pt>
                <c:pt idx="6252">
                  <c:v>0.23529411764705882</c:v>
                </c:pt>
                <c:pt idx="6253">
                  <c:v>0.23529411764705882</c:v>
                </c:pt>
                <c:pt idx="6254">
                  <c:v>0.14705882352941177</c:v>
                </c:pt>
                <c:pt idx="6255">
                  <c:v>0.38235294117647056</c:v>
                </c:pt>
                <c:pt idx="6256">
                  <c:v>0.29411764705882354</c:v>
                </c:pt>
                <c:pt idx="6257">
                  <c:v>0.14705882352941177</c:v>
                </c:pt>
                <c:pt idx="6258">
                  <c:v>0.38235294117647056</c:v>
                </c:pt>
                <c:pt idx="6259">
                  <c:v>0.35294117647058826</c:v>
                </c:pt>
                <c:pt idx="6260">
                  <c:v>0.38235294117647056</c:v>
                </c:pt>
                <c:pt idx="6261">
                  <c:v>0.38235294117647056</c:v>
                </c:pt>
                <c:pt idx="6262">
                  <c:v>0.38235294117647056</c:v>
                </c:pt>
                <c:pt idx="6263">
                  <c:v>0.35294117647058826</c:v>
                </c:pt>
                <c:pt idx="6264">
                  <c:v>0.35294117647058826</c:v>
                </c:pt>
                <c:pt idx="6265">
                  <c:v>0.35294117647058826</c:v>
                </c:pt>
                <c:pt idx="6266">
                  <c:v>0.35294117647058826</c:v>
                </c:pt>
                <c:pt idx="6267">
                  <c:v>0.35294117647058826</c:v>
                </c:pt>
                <c:pt idx="6268">
                  <c:v>0.38235294117647056</c:v>
                </c:pt>
                <c:pt idx="6269">
                  <c:v>0.38235294117647056</c:v>
                </c:pt>
                <c:pt idx="6270">
                  <c:v>0.38235294117647056</c:v>
                </c:pt>
                <c:pt idx="6271">
                  <c:v>0.38235294117647056</c:v>
                </c:pt>
                <c:pt idx="6272">
                  <c:v>0.35294117647058826</c:v>
                </c:pt>
                <c:pt idx="6273">
                  <c:v>0.41176470588235292</c:v>
                </c:pt>
                <c:pt idx="6274">
                  <c:v>0.41176470588235292</c:v>
                </c:pt>
                <c:pt idx="6275">
                  <c:v>0.41176470588235292</c:v>
                </c:pt>
                <c:pt idx="6276">
                  <c:v>0.41176470588235292</c:v>
                </c:pt>
                <c:pt idx="6277">
                  <c:v>0.41176470588235292</c:v>
                </c:pt>
                <c:pt idx="6278">
                  <c:v>0.44117647058823528</c:v>
                </c:pt>
                <c:pt idx="6279">
                  <c:v>0.44117647058823528</c:v>
                </c:pt>
                <c:pt idx="6280">
                  <c:v>0.41176470588235292</c:v>
                </c:pt>
                <c:pt idx="6281">
                  <c:v>0.44117647058823528</c:v>
                </c:pt>
                <c:pt idx="6282">
                  <c:v>0.44117647058823528</c:v>
                </c:pt>
                <c:pt idx="6283">
                  <c:v>0.41176470588235292</c:v>
                </c:pt>
                <c:pt idx="6284">
                  <c:v>0.44117647058823528</c:v>
                </c:pt>
                <c:pt idx="6285">
                  <c:v>0.41176470588235292</c:v>
                </c:pt>
                <c:pt idx="6286">
                  <c:v>0.44117647058823528</c:v>
                </c:pt>
                <c:pt idx="6287">
                  <c:v>0.41176470588235292</c:v>
                </c:pt>
                <c:pt idx="6288">
                  <c:v>0.44117647058823528</c:v>
                </c:pt>
                <c:pt idx="6289">
                  <c:v>0.44117647058823528</c:v>
                </c:pt>
                <c:pt idx="6290">
                  <c:v>0.41176470588235292</c:v>
                </c:pt>
                <c:pt idx="6291">
                  <c:v>0.44117647058823528</c:v>
                </c:pt>
                <c:pt idx="6292">
                  <c:v>0.41176470588235292</c:v>
                </c:pt>
                <c:pt idx="6293">
                  <c:v>0.44117647058823528</c:v>
                </c:pt>
                <c:pt idx="6294">
                  <c:v>0.41176470588235292</c:v>
                </c:pt>
                <c:pt idx="6295">
                  <c:v>0.41176470588235292</c:v>
                </c:pt>
                <c:pt idx="6296">
                  <c:v>0.44117647058823528</c:v>
                </c:pt>
                <c:pt idx="6297">
                  <c:v>0.44117647058823528</c:v>
                </c:pt>
                <c:pt idx="6298">
                  <c:v>0.41176470588235292</c:v>
                </c:pt>
                <c:pt idx="6299">
                  <c:v>0.41176470588235292</c:v>
                </c:pt>
                <c:pt idx="6300">
                  <c:v>0.41176470588235292</c:v>
                </c:pt>
                <c:pt idx="6301">
                  <c:v>0.44117647058823528</c:v>
                </c:pt>
                <c:pt idx="6302">
                  <c:v>0.41176470588235292</c:v>
                </c:pt>
                <c:pt idx="6303">
                  <c:v>0.41176470588235292</c:v>
                </c:pt>
                <c:pt idx="6304">
                  <c:v>0.44117647058823528</c:v>
                </c:pt>
                <c:pt idx="6305">
                  <c:v>0.44117647058823528</c:v>
                </c:pt>
                <c:pt idx="6306">
                  <c:v>0.44117647058823528</c:v>
                </c:pt>
                <c:pt idx="6307">
                  <c:v>0.52941176470588236</c:v>
                </c:pt>
                <c:pt idx="6308">
                  <c:v>0.35294117647058826</c:v>
                </c:pt>
                <c:pt idx="6309">
                  <c:v>0.35294117647058826</c:v>
                </c:pt>
                <c:pt idx="6310">
                  <c:v>0.38235294117647056</c:v>
                </c:pt>
                <c:pt idx="6311">
                  <c:v>0.38235294117647056</c:v>
                </c:pt>
                <c:pt idx="6312">
                  <c:v>0.38235294117647056</c:v>
                </c:pt>
                <c:pt idx="6313">
                  <c:v>0.38235294117647056</c:v>
                </c:pt>
                <c:pt idx="6314">
                  <c:v>0.35294117647058826</c:v>
                </c:pt>
                <c:pt idx="6315">
                  <c:v>0.23529411764705882</c:v>
                </c:pt>
                <c:pt idx="6316">
                  <c:v>0.23529411764705882</c:v>
                </c:pt>
                <c:pt idx="6317">
                  <c:v>0.23529411764705882</c:v>
                </c:pt>
                <c:pt idx="6318">
                  <c:v>0.23529411764705882</c:v>
                </c:pt>
                <c:pt idx="6319">
                  <c:v>0.23529411764705882</c:v>
                </c:pt>
                <c:pt idx="6320">
                  <c:v>0.20588235294117646</c:v>
                </c:pt>
                <c:pt idx="6321">
                  <c:v>0.20588235294117646</c:v>
                </c:pt>
                <c:pt idx="6322">
                  <c:v>0.23529411764705882</c:v>
                </c:pt>
                <c:pt idx="6323">
                  <c:v>0.23529411764705882</c:v>
                </c:pt>
                <c:pt idx="6324">
                  <c:v>0.23529411764705882</c:v>
                </c:pt>
                <c:pt idx="6325">
                  <c:v>0.20588235294117646</c:v>
                </c:pt>
                <c:pt idx="6326">
                  <c:v>0.20588235294117646</c:v>
                </c:pt>
                <c:pt idx="6327">
                  <c:v>0.20588235294117646</c:v>
                </c:pt>
                <c:pt idx="6328">
                  <c:v>0.23529411764705882</c:v>
                </c:pt>
                <c:pt idx="6329">
                  <c:v>0.20588235294117646</c:v>
                </c:pt>
                <c:pt idx="6330">
                  <c:v>0.23529411764705882</c:v>
                </c:pt>
                <c:pt idx="6331">
                  <c:v>0.6470588235294118</c:v>
                </c:pt>
                <c:pt idx="6332">
                  <c:v>0.6470588235294118</c:v>
                </c:pt>
                <c:pt idx="6333">
                  <c:v>0.73529411764705888</c:v>
                </c:pt>
                <c:pt idx="6334">
                  <c:v>0.73529411764705888</c:v>
                </c:pt>
                <c:pt idx="6335">
                  <c:v>0.73529411764705888</c:v>
                </c:pt>
                <c:pt idx="6336">
                  <c:v>0.73529411764705888</c:v>
                </c:pt>
                <c:pt idx="6337">
                  <c:v>0.47058823529411764</c:v>
                </c:pt>
                <c:pt idx="6338">
                  <c:v>0.47058823529411764</c:v>
                </c:pt>
                <c:pt idx="6339">
                  <c:v>0.47058823529411764</c:v>
                </c:pt>
                <c:pt idx="6340">
                  <c:v>0.55882352941176472</c:v>
                </c:pt>
                <c:pt idx="6341">
                  <c:v>0.55882352941176472</c:v>
                </c:pt>
                <c:pt idx="6342">
                  <c:v>0.47058823529411764</c:v>
                </c:pt>
                <c:pt idx="6343">
                  <c:v>0.47058823529411764</c:v>
                </c:pt>
                <c:pt idx="6344">
                  <c:v>0.47058823529411764</c:v>
                </c:pt>
                <c:pt idx="6345">
                  <c:v>0.47058823529411764</c:v>
                </c:pt>
                <c:pt idx="6346">
                  <c:v>0.47058823529411764</c:v>
                </c:pt>
                <c:pt idx="6347">
                  <c:v>0.47058823529411764</c:v>
                </c:pt>
                <c:pt idx="6348">
                  <c:v>0.47058823529411764</c:v>
                </c:pt>
                <c:pt idx="6349">
                  <c:v>0.47058823529411764</c:v>
                </c:pt>
                <c:pt idx="6350">
                  <c:v>0.26470588235294118</c:v>
                </c:pt>
                <c:pt idx="6351">
                  <c:v>0.26470588235294118</c:v>
                </c:pt>
                <c:pt idx="6352">
                  <c:v>0.26470588235294118</c:v>
                </c:pt>
                <c:pt idx="6353">
                  <c:v>0.26470588235294118</c:v>
                </c:pt>
                <c:pt idx="6354">
                  <c:v>0.26470588235294118</c:v>
                </c:pt>
                <c:pt idx="6355">
                  <c:v>0.35294117647058826</c:v>
                </c:pt>
                <c:pt idx="6356">
                  <c:v>0.35294117647058826</c:v>
                </c:pt>
                <c:pt idx="6357">
                  <c:v>0.41176470588235292</c:v>
                </c:pt>
                <c:pt idx="6358">
                  <c:v>0.41176470588235292</c:v>
                </c:pt>
                <c:pt idx="6359">
                  <c:v>0.41176470588235292</c:v>
                </c:pt>
                <c:pt idx="6360">
                  <c:v>0.35294117647058826</c:v>
                </c:pt>
                <c:pt idx="6361">
                  <c:v>0.35294117647058826</c:v>
                </c:pt>
                <c:pt idx="6362">
                  <c:v>0.35294117647058826</c:v>
                </c:pt>
                <c:pt idx="6363">
                  <c:v>0.55882352941176472</c:v>
                </c:pt>
                <c:pt idx="6364">
                  <c:v>0.5</c:v>
                </c:pt>
                <c:pt idx="6365">
                  <c:v>0.5</c:v>
                </c:pt>
                <c:pt idx="6366">
                  <c:v>0.47058823529411764</c:v>
                </c:pt>
                <c:pt idx="6367">
                  <c:v>0.47058823529411764</c:v>
                </c:pt>
                <c:pt idx="6368">
                  <c:v>0.5</c:v>
                </c:pt>
                <c:pt idx="6369">
                  <c:v>0.47058823529411764</c:v>
                </c:pt>
                <c:pt idx="6370">
                  <c:v>0.5</c:v>
                </c:pt>
                <c:pt idx="6371">
                  <c:v>0.47058823529411764</c:v>
                </c:pt>
                <c:pt idx="6372">
                  <c:v>0.47058823529411764</c:v>
                </c:pt>
                <c:pt idx="6373">
                  <c:v>0.47058823529411764</c:v>
                </c:pt>
                <c:pt idx="6374">
                  <c:v>0.47058823529411764</c:v>
                </c:pt>
                <c:pt idx="6375">
                  <c:v>0.47058823529411764</c:v>
                </c:pt>
                <c:pt idx="6376">
                  <c:v>0.47058823529411764</c:v>
                </c:pt>
                <c:pt idx="6377">
                  <c:v>0.47058823529411764</c:v>
                </c:pt>
                <c:pt idx="6378">
                  <c:v>0.44117647058823528</c:v>
                </c:pt>
                <c:pt idx="6379">
                  <c:v>0.38235294117647056</c:v>
                </c:pt>
                <c:pt idx="6380">
                  <c:v>0.29411764705882354</c:v>
                </c:pt>
                <c:pt idx="6381">
                  <c:v>0.29411764705882354</c:v>
                </c:pt>
                <c:pt idx="6382">
                  <c:v>0.29411764705882354</c:v>
                </c:pt>
                <c:pt idx="6383">
                  <c:v>0.29411764705882354</c:v>
                </c:pt>
                <c:pt idx="6384">
                  <c:v>0.44117647058823528</c:v>
                </c:pt>
                <c:pt idx="6385">
                  <c:v>0.67647058823529416</c:v>
                </c:pt>
                <c:pt idx="6386">
                  <c:v>0.5</c:v>
                </c:pt>
                <c:pt idx="6387">
                  <c:v>0.44117647058823528</c:v>
                </c:pt>
                <c:pt idx="6388">
                  <c:v>0.5</c:v>
                </c:pt>
                <c:pt idx="6389">
                  <c:v>0.44117647058823528</c:v>
                </c:pt>
                <c:pt idx="6390">
                  <c:v>0.67647058823529416</c:v>
                </c:pt>
                <c:pt idx="6391">
                  <c:v>0.70588235294117652</c:v>
                </c:pt>
                <c:pt idx="6392">
                  <c:v>0.70588235294117652</c:v>
                </c:pt>
                <c:pt idx="6393">
                  <c:v>0.5</c:v>
                </c:pt>
                <c:pt idx="6394">
                  <c:v>0.55882352941176472</c:v>
                </c:pt>
                <c:pt idx="6395">
                  <c:v>0.41176470588235292</c:v>
                </c:pt>
                <c:pt idx="6396">
                  <c:v>0.41176470588235292</c:v>
                </c:pt>
                <c:pt idx="6397">
                  <c:v>0.44117647058823528</c:v>
                </c:pt>
                <c:pt idx="6398">
                  <c:v>0.41176470588235292</c:v>
                </c:pt>
                <c:pt idx="6399">
                  <c:v>0.55882352941176472</c:v>
                </c:pt>
                <c:pt idx="6400">
                  <c:v>0.47058823529411764</c:v>
                </c:pt>
                <c:pt idx="6401">
                  <c:v>0.47058823529411764</c:v>
                </c:pt>
                <c:pt idx="6402">
                  <c:v>0.6470588235294118</c:v>
                </c:pt>
                <c:pt idx="6403">
                  <c:v>0.5</c:v>
                </c:pt>
                <c:pt idx="6404">
                  <c:v>0.55882352941176472</c:v>
                </c:pt>
                <c:pt idx="6405">
                  <c:v>0.47058823529411764</c:v>
                </c:pt>
                <c:pt idx="6406">
                  <c:v>0.55882352941176472</c:v>
                </c:pt>
                <c:pt idx="6407">
                  <c:v>0.5</c:v>
                </c:pt>
                <c:pt idx="6408">
                  <c:v>0.41176470588235292</c:v>
                </c:pt>
                <c:pt idx="6409">
                  <c:v>0.47058823529411764</c:v>
                </c:pt>
                <c:pt idx="6410">
                  <c:v>0.41176470588235292</c:v>
                </c:pt>
                <c:pt idx="6411">
                  <c:v>0.52941176470588236</c:v>
                </c:pt>
                <c:pt idx="6412">
                  <c:v>0.55882352941176472</c:v>
                </c:pt>
                <c:pt idx="6413">
                  <c:v>0.5</c:v>
                </c:pt>
                <c:pt idx="6414">
                  <c:v>0.44117647058823528</c:v>
                </c:pt>
                <c:pt idx="6415">
                  <c:v>0.47058823529411764</c:v>
                </c:pt>
                <c:pt idx="6416">
                  <c:v>0.47058823529411764</c:v>
                </c:pt>
                <c:pt idx="6417">
                  <c:v>0.55882352941176472</c:v>
                </c:pt>
                <c:pt idx="6418">
                  <c:v>0.44117647058823528</c:v>
                </c:pt>
                <c:pt idx="6419">
                  <c:v>0.58823529411764708</c:v>
                </c:pt>
                <c:pt idx="6420">
                  <c:v>0.41176470588235292</c:v>
                </c:pt>
                <c:pt idx="6421">
                  <c:v>0.55882352941176472</c:v>
                </c:pt>
                <c:pt idx="6422">
                  <c:v>0.52941176470588236</c:v>
                </c:pt>
                <c:pt idx="6423">
                  <c:v>0.47058823529411764</c:v>
                </c:pt>
                <c:pt idx="6424">
                  <c:v>0.47058823529411764</c:v>
                </c:pt>
                <c:pt idx="6425">
                  <c:v>0.55882352941176472</c:v>
                </c:pt>
                <c:pt idx="6426">
                  <c:v>0.41176470588235292</c:v>
                </c:pt>
                <c:pt idx="6427">
                  <c:v>0.41176470588235292</c:v>
                </c:pt>
                <c:pt idx="6428">
                  <c:v>0.47058823529411764</c:v>
                </c:pt>
                <c:pt idx="6429">
                  <c:v>0.47058823529411764</c:v>
                </c:pt>
                <c:pt idx="6430">
                  <c:v>0.52941176470588236</c:v>
                </c:pt>
                <c:pt idx="6431">
                  <c:v>0.41176470588235292</c:v>
                </c:pt>
                <c:pt idx="6432">
                  <c:v>0.55882352941176472</c:v>
                </c:pt>
                <c:pt idx="6433">
                  <c:v>0.55882352941176472</c:v>
                </c:pt>
                <c:pt idx="6434">
                  <c:v>0.55882352941176472</c:v>
                </c:pt>
                <c:pt idx="6435">
                  <c:v>0.55882352941176472</c:v>
                </c:pt>
                <c:pt idx="6436">
                  <c:v>0.41176470588235292</c:v>
                </c:pt>
                <c:pt idx="6437">
                  <c:v>0.44117647058823528</c:v>
                </c:pt>
                <c:pt idx="6438">
                  <c:v>0.41176470588235292</c:v>
                </c:pt>
                <c:pt idx="6439">
                  <c:v>0.44117647058823528</c:v>
                </c:pt>
                <c:pt idx="6440">
                  <c:v>0.35294117647058826</c:v>
                </c:pt>
                <c:pt idx="6441">
                  <c:v>0.41176470588235292</c:v>
                </c:pt>
                <c:pt idx="6442">
                  <c:v>0.41176470588235292</c:v>
                </c:pt>
                <c:pt idx="6443">
                  <c:v>0.41176470588235292</c:v>
                </c:pt>
                <c:pt idx="6444">
                  <c:v>0.35294117647058826</c:v>
                </c:pt>
                <c:pt idx="6445">
                  <c:v>0.41176470588235292</c:v>
                </c:pt>
                <c:pt idx="6446">
                  <c:v>0.38235294117647056</c:v>
                </c:pt>
                <c:pt idx="6447">
                  <c:v>0.44117647058823528</c:v>
                </c:pt>
                <c:pt idx="6448">
                  <c:v>0.38235294117647056</c:v>
                </c:pt>
                <c:pt idx="6449">
                  <c:v>0.38235294117647056</c:v>
                </c:pt>
                <c:pt idx="6450">
                  <c:v>0.44117647058823528</c:v>
                </c:pt>
                <c:pt idx="6451">
                  <c:v>0.44117647058823528</c:v>
                </c:pt>
                <c:pt idx="6452">
                  <c:v>0.38235294117647056</c:v>
                </c:pt>
                <c:pt idx="6453">
                  <c:v>0.44117647058823528</c:v>
                </c:pt>
                <c:pt idx="6454">
                  <c:v>0.38235294117647056</c:v>
                </c:pt>
                <c:pt idx="6455">
                  <c:v>0.38235294117647056</c:v>
                </c:pt>
                <c:pt idx="6456">
                  <c:v>0.41176470588235292</c:v>
                </c:pt>
                <c:pt idx="6457">
                  <c:v>0.44117647058823528</c:v>
                </c:pt>
                <c:pt idx="6458">
                  <c:v>0.47058823529411764</c:v>
                </c:pt>
                <c:pt idx="6459">
                  <c:v>0.52941176470588236</c:v>
                </c:pt>
                <c:pt idx="6460">
                  <c:v>0.44117647058823528</c:v>
                </c:pt>
                <c:pt idx="6461">
                  <c:v>0.47058823529411764</c:v>
                </c:pt>
                <c:pt idx="6462">
                  <c:v>0.47058823529411764</c:v>
                </c:pt>
                <c:pt idx="6463">
                  <c:v>0.52941176470588236</c:v>
                </c:pt>
                <c:pt idx="6464">
                  <c:v>0.35294117647058826</c:v>
                </c:pt>
                <c:pt idx="6465">
                  <c:v>0.41176470588235292</c:v>
                </c:pt>
                <c:pt idx="6466">
                  <c:v>0.6470588235294118</c:v>
                </c:pt>
                <c:pt idx="6467">
                  <c:v>0.3235294117647059</c:v>
                </c:pt>
                <c:pt idx="6468">
                  <c:v>0.35294117647058826</c:v>
                </c:pt>
                <c:pt idx="6469">
                  <c:v>0.41176470588235292</c:v>
                </c:pt>
                <c:pt idx="6470">
                  <c:v>0.41176470588235292</c:v>
                </c:pt>
                <c:pt idx="6471">
                  <c:v>0.35294117647058826</c:v>
                </c:pt>
                <c:pt idx="6472">
                  <c:v>0.3235294117647059</c:v>
                </c:pt>
                <c:pt idx="6473">
                  <c:v>0.35294117647058826</c:v>
                </c:pt>
                <c:pt idx="6474">
                  <c:v>0.3235294117647059</c:v>
                </c:pt>
                <c:pt idx="6475">
                  <c:v>0.6470588235294118</c:v>
                </c:pt>
                <c:pt idx="6476">
                  <c:v>0.35294117647058826</c:v>
                </c:pt>
                <c:pt idx="6477">
                  <c:v>0.35294117647058826</c:v>
                </c:pt>
                <c:pt idx="6478">
                  <c:v>0.3235294117647059</c:v>
                </c:pt>
                <c:pt idx="6479">
                  <c:v>0.35294117647058826</c:v>
                </c:pt>
                <c:pt idx="6480">
                  <c:v>0.35294117647058826</c:v>
                </c:pt>
                <c:pt idx="6481">
                  <c:v>0.6470588235294118</c:v>
                </c:pt>
                <c:pt idx="6482">
                  <c:v>0.3235294117647059</c:v>
                </c:pt>
                <c:pt idx="6483">
                  <c:v>0.35294117647058826</c:v>
                </c:pt>
                <c:pt idx="6484">
                  <c:v>0.41176470588235292</c:v>
                </c:pt>
                <c:pt idx="6485">
                  <c:v>0.35294117647058826</c:v>
                </c:pt>
                <c:pt idx="6486">
                  <c:v>0.41176470588235292</c:v>
                </c:pt>
                <c:pt idx="6487">
                  <c:v>0.47058823529411764</c:v>
                </c:pt>
                <c:pt idx="6488">
                  <c:v>0.47058823529411764</c:v>
                </c:pt>
                <c:pt idx="6489">
                  <c:v>0.29411764705882354</c:v>
                </c:pt>
                <c:pt idx="6490">
                  <c:v>0.29411764705882354</c:v>
                </c:pt>
                <c:pt idx="6491">
                  <c:v>0.29411764705882354</c:v>
                </c:pt>
                <c:pt idx="6492">
                  <c:v>0.47058823529411764</c:v>
                </c:pt>
                <c:pt idx="6493">
                  <c:v>0.29411764705882354</c:v>
                </c:pt>
                <c:pt idx="6494">
                  <c:v>0.47058823529411764</c:v>
                </c:pt>
                <c:pt idx="6495">
                  <c:v>0.47058823529411764</c:v>
                </c:pt>
                <c:pt idx="6496">
                  <c:v>0.29411764705882354</c:v>
                </c:pt>
                <c:pt idx="6497">
                  <c:v>0.29411764705882354</c:v>
                </c:pt>
                <c:pt idx="6498">
                  <c:v>0.47058823529411764</c:v>
                </c:pt>
                <c:pt idx="6499">
                  <c:v>0.38235294117647056</c:v>
                </c:pt>
                <c:pt idx="6500">
                  <c:v>0.38235294117647056</c:v>
                </c:pt>
                <c:pt idx="6501">
                  <c:v>0.38235294117647056</c:v>
                </c:pt>
                <c:pt idx="6502">
                  <c:v>0.35294117647058826</c:v>
                </c:pt>
                <c:pt idx="6503">
                  <c:v>0.3235294117647059</c:v>
                </c:pt>
                <c:pt idx="6504">
                  <c:v>0.3235294117647059</c:v>
                </c:pt>
                <c:pt idx="6505">
                  <c:v>0.3235294117647059</c:v>
                </c:pt>
                <c:pt idx="6506">
                  <c:v>0.3235294117647059</c:v>
                </c:pt>
                <c:pt idx="6507">
                  <c:v>0.3235294117647059</c:v>
                </c:pt>
                <c:pt idx="6508">
                  <c:v>0.3235294117647059</c:v>
                </c:pt>
                <c:pt idx="6509">
                  <c:v>0.3235294117647059</c:v>
                </c:pt>
                <c:pt idx="6510">
                  <c:v>0.3235294117647059</c:v>
                </c:pt>
                <c:pt idx="6511">
                  <c:v>0.38235294117647056</c:v>
                </c:pt>
                <c:pt idx="6512">
                  <c:v>0.38235294117647056</c:v>
                </c:pt>
                <c:pt idx="6513">
                  <c:v>0.38235294117647056</c:v>
                </c:pt>
                <c:pt idx="6514">
                  <c:v>0.38235294117647056</c:v>
                </c:pt>
                <c:pt idx="6515">
                  <c:v>0.44117647058823528</c:v>
                </c:pt>
                <c:pt idx="6516">
                  <c:v>0.44117647058823528</c:v>
                </c:pt>
                <c:pt idx="6517">
                  <c:v>0.44117647058823528</c:v>
                </c:pt>
                <c:pt idx="6518">
                  <c:v>0.44117647058823528</c:v>
                </c:pt>
                <c:pt idx="6519">
                  <c:v>0.44117647058823528</c:v>
                </c:pt>
                <c:pt idx="6520">
                  <c:v>0.44117647058823528</c:v>
                </c:pt>
                <c:pt idx="6521">
                  <c:v>0.44117647058823528</c:v>
                </c:pt>
                <c:pt idx="6522">
                  <c:v>0.44117647058823528</c:v>
                </c:pt>
                <c:pt idx="6523">
                  <c:v>0.17647058823529413</c:v>
                </c:pt>
                <c:pt idx="6524">
                  <c:v>0.14705882352941177</c:v>
                </c:pt>
                <c:pt idx="6525">
                  <c:v>0.14705882352941177</c:v>
                </c:pt>
                <c:pt idx="6526">
                  <c:v>0.17647058823529413</c:v>
                </c:pt>
                <c:pt idx="6527">
                  <c:v>0.20588235294117646</c:v>
                </c:pt>
                <c:pt idx="6528">
                  <c:v>0.17647058823529413</c:v>
                </c:pt>
                <c:pt idx="6529">
                  <c:v>0.35294117647058826</c:v>
                </c:pt>
                <c:pt idx="6530">
                  <c:v>0.38235294117647056</c:v>
                </c:pt>
                <c:pt idx="6531">
                  <c:v>0.38235294117647056</c:v>
                </c:pt>
                <c:pt idx="6532">
                  <c:v>0.35294117647058826</c:v>
                </c:pt>
                <c:pt idx="6533">
                  <c:v>0.35294117647058826</c:v>
                </c:pt>
                <c:pt idx="6534">
                  <c:v>0.35294117647058826</c:v>
                </c:pt>
                <c:pt idx="6535">
                  <c:v>0.35294117647058826</c:v>
                </c:pt>
                <c:pt idx="6536">
                  <c:v>0.35294117647058826</c:v>
                </c:pt>
                <c:pt idx="6537">
                  <c:v>0.14705882352941177</c:v>
                </c:pt>
                <c:pt idx="6538">
                  <c:v>0.17647058823529413</c:v>
                </c:pt>
                <c:pt idx="6539">
                  <c:v>0.17647058823529413</c:v>
                </c:pt>
                <c:pt idx="6540">
                  <c:v>0.14705882352941177</c:v>
                </c:pt>
                <c:pt idx="6541">
                  <c:v>0.23529411764705882</c:v>
                </c:pt>
                <c:pt idx="6542">
                  <c:v>0.23529411764705882</c:v>
                </c:pt>
                <c:pt idx="6543">
                  <c:v>0.47058823529411764</c:v>
                </c:pt>
                <c:pt idx="6544">
                  <c:v>0.44117647058823528</c:v>
                </c:pt>
                <c:pt idx="6545">
                  <c:v>0.47058823529411764</c:v>
                </c:pt>
                <c:pt idx="6546">
                  <c:v>0.41176470588235292</c:v>
                </c:pt>
                <c:pt idx="6547">
                  <c:v>0.44117647058823528</c:v>
                </c:pt>
                <c:pt idx="6548">
                  <c:v>0.47058823529411764</c:v>
                </c:pt>
                <c:pt idx="6549">
                  <c:v>0.47058823529411764</c:v>
                </c:pt>
                <c:pt idx="6550">
                  <c:v>0.41176470588235292</c:v>
                </c:pt>
                <c:pt idx="6551">
                  <c:v>0.41176470588235292</c:v>
                </c:pt>
                <c:pt idx="6552">
                  <c:v>0.44117647058823528</c:v>
                </c:pt>
                <c:pt idx="6553">
                  <c:v>0.35294117647058826</c:v>
                </c:pt>
                <c:pt idx="6554">
                  <c:v>0.29411764705882354</c:v>
                </c:pt>
                <c:pt idx="6555">
                  <c:v>0.35294117647058826</c:v>
                </c:pt>
                <c:pt idx="6556">
                  <c:v>0.29411764705882354</c:v>
                </c:pt>
                <c:pt idx="6557">
                  <c:v>0.35294117647058826</c:v>
                </c:pt>
                <c:pt idx="6558">
                  <c:v>0.29411764705882354</c:v>
                </c:pt>
                <c:pt idx="6559">
                  <c:v>0.23529411764705882</c:v>
                </c:pt>
                <c:pt idx="6560">
                  <c:v>0.23529411764705882</c:v>
                </c:pt>
                <c:pt idx="6561">
                  <c:v>0.23529411764705882</c:v>
                </c:pt>
                <c:pt idx="6562">
                  <c:v>0.23529411764705882</c:v>
                </c:pt>
                <c:pt idx="6563">
                  <c:v>0.20588235294117646</c:v>
                </c:pt>
                <c:pt idx="6564">
                  <c:v>0.23529411764705882</c:v>
                </c:pt>
                <c:pt idx="6565">
                  <c:v>0.20588235294117646</c:v>
                </c:pt>
                <c:pt idx="6566">
                  <c:v>0.23529411764705882</c:v>
                </c:pt>
                <c:pt idx="6567">
                  <c:v>0.23529411764705882</c:v>
                </c:pt>
                <c:pt idx="6568">
                  <c:v>0.23529411764705882</c:v>
                </c:pt>
                <c:pt idx="6569">
                  <c:v>0.23529411764705882</c:v>
                </c:pt>
                <c:pt idx="6570">
                  <c:v>0.20588235294117646</c:v>
                </c:pt>
                <c:pt idx="6571">
                  <c:v>0.35294117647058826</c:v>
                </c:pt>
                <c:pt idx="6572">
                  <c:v>0.20588235294117646</c:v>
                </c:pt>
                <c:pt idx="6573">
                  <c:v>0.35294117647058826</c:v>
                </c:pt>
                <c:pt idx="6574">
                  <c:v>0.26470588235294118</c:v>
                </c:pt>
                <c:pt idx="6575">
                  <c:v>0.3235294117647059</c:v>
                </c:pt>
                <c:pt idx="6576">
                  <c:v>0.35294117647058826</c:v>
                </c:pt>
                <c:pt idx="6577">
                  <c:v>0.3235294117647059</c:v>
                </c:pt>
                <c:pt idx="6578">
                  <c:v>0.23529411764705882</c:v>
                </c:pt>
                <c:pt idx="6579">
                  <c:v>0.3235294117647059</c:v>
                </c:pt>
                <c:pt idx="6580">
                  <c:v>0.3235294117647059</c:v>
                </c:pt>
                <c:pt idx="6581">
                  <c:v>0.23529411764705882</c:v>
                </c:pt>
                <c:pt idx="6582">
                  <c:v>0.3235294117647059</c:v>
                </c:pt>
                <c:pt idx="6583">
                  <c:v>0.3235294117647059</c:v>
                </c:pt>
                <c:pt idx="6584">
                  <c:v>0.23529411764705882</c:v>
                </c:pt>
                <c:pt idx="6585">
                  <c:v>0.23529411764705882</c:v>
                </c:pt>
                <c:pt idx="6586">
                  <c:v>0.47058823529411764</c:v>
                </c:pt>
                <c:pt idx="6587">
                  <c:v>0.47058823529411764</c:v>
                </c:pt>
                <c:pt idx="6588">
                  <c:v>0.47058823529411764</c:v>
                </c:pt>
                <c:pt idx="6589">
                  <c:v>0.47058823529411764</c:v>
                </c:pt>
                <c:pt idx="6590">
                  <c:v>0.47058823529411764</c:v>
                </c:pt>
                <c:pt idx="6591">
                  <c:v>0.47058823529411764</c:v>
                </c:pt>
                <c:pt idx="6592">
                  <c:v>0.47058823529411764</c:v>
                </c:pt>
                <c:pt idx="6593">
                  <c:v>0.47058823529411764</c:v>
                </c:pt>
                <c:pt idx="6594">
                  <c:v>0.5</c:v>
                </c:pt>
                <c:pt idx="6595">
                  <c:v>0.5</c:v>
                </c:pt>
                <c:pt idx="6596">
                  <c:v>0.5</c:v>
                </c:pt>
                <c:pt idx="6597">
                  <c:v>0.5</c:v>
                </c:pt>
                <c:pt idx="6598">
                  <c:v>0.5</c:v>
                </c:pt>
                <c:pt idx="6599">
                  <c:v>0.5</c:v>
                </c:pt>
                <c:pt idx="6600">
                  <c:v>0.5</c:v>
                </c:pt>
                <c:pt idx="6601">
                  <c:v>0.5</c:v>
                </c:pt>
                <c:pt idx="6602">
                  <c:v>0.5</c:v>
                </c:pt>
                <c:pt idx="6603">
                  <c:v>0.52941176470588236</c:v>
                </c:pt>
                <c:pt idx="6604">
                  <c:v>0.52941176470588236</c:v>
                </c:pt>
                <c:pt idx="6605">
                  <c:v>0.5</c:v>
                </c:pt>
                <c:pt idx="6606">
                  <c:v>0.5</c:v>
                </c:pt>
                <c:pt idx="6607">
                  <c:v>0.5</c:v>
                </c:pt>
                <c:pt idx="6608">
                  <c:v>0.23529411764705882</c:v>
                </c:pt>
                <c:pt idx="6609">
                  <c:v>0.20588235294117646</c:v>
                </c:pt>
                <c:pt idx="6610">
                  <c:v>0.23529411764705882</c:v>
                </c:pt>
                <c:pt idx="6611">
                  <c:v>0.23529411764705882</c:v>
                </c:pt>
                <c:pt idx="6612">
                  <c:v>0.23529411764705882</c:v>
                </c:pt>
                <c:pt idx="6613">
                  <c:v>0.17647058823529413</c:v>
                </c:pt>
                <c:pt idx="6614">
                  <c:v>0.20588235294117646</c:v>
                </c:pt>
                <c:pt idx="6615">
                  <c:v>0.23529411764705882</c:v>
                </c:pt>
                <c:pt idx="6616">
                  <c:v>0.17647058823529413</c:v>
                </c:pt>
                <c:pt idx="6617">
                  <c:v>0.23529411764705882</c:v>
                </c:pt>
                <c:pt idx="6618">
                  <c:v>0.23529411764705882</c:v>
                </c:pt>
                <c:pt idx="6619">
                  <c:v>0.23529411764705882</c:v>
                </c:pt>
                <c:pt idx="6620">
                  <c:v>0.23529411764705882</c:v>
                </c:pt>
                <c:pt idx="6621">
                  <c:v>0.17647058823529413</c:v>
                </c:pt>
                <c:pt idx="6622">
                  <c:v>0.23529411764705882</c:v>
                </c:pt>
                <c:pt idx="6623">
                  <c:v>0.20588235294117646</c:v>
                </c:pt>
                <c:pt idx="6624">
                  <c:v>0.23529411764705882</c:v>
                </c:pt>
                <c:pt idx="6625">
                  <c:v>0.23529411764705882</c:v>
                </c:pt>
                <c:pt idx="6626">
                  <c:v>0.23529411764705882</c:v>
                </c:pt>
                <c:pt idx="6627">
                  <c:v>0.23529411764705882</c:v>
                </c:pt>
                <c:pt idx="6628">
                  <c:v>0.23529411764705882</c:v>
                </c:pt>
                <c:pt idx="6629">
                  <c:v>0.11764705882352941</c:v>
                </c:pt>
                <c:pt idx="6630">
                  <c:v>0.14705882352941177</c:v>
                </c:pt>
                <c:pt idx="6631">
                  <c:v>0.11764705882352941</c:v>
                </c:pt>
                <c:pt idx="6632">
                  <c:v>0.14705882352941177</c:v>
                </c:pt>
                <c:pt idx="6633">
                  <c:v>8.8235294117647065E-2</c:v>
                </c:pt>
                <c:pt idx="6634">
                  <c:v>8.8235294117647065E-2</c:v>
                </c:pt>
                <c:pt idx="6635">
                  <c:v>0.14705882352941177</c:v>
                </c:pt>
                <c:pt idx="6636">
                  <c:v>0.14705882352941177</c:v>
                </c:pt>
                <c:pt idx="6637">
                  <c:v>2.9411764705882353E-2</c:v>
                </c:pt>
                <c:pt idx="6638">
                  <c:v>5.8823529411764705E-2</c:v>
                </c:pt>
                <c:pt idx="6639">
                  <c:v>0.14705882352941177</c:v>
                </c:pt>
                <c:pt idx="6640">
                  <c:v>0.14705882352941177</c:v>
                </c:pt>
                <c:pt idx="6641">
                  <c:v>0.14705882352941177</c:v>
                </c:pt>
                <c:pt idx="6642">
                  <c:v>0.14705882352941177</c:v>
                </c:pt>
                <c:pt idx="6643">
                  <c:v>2.9411764705882353E-2</c:v>
                </c:pt>
                <c:pt idx="6644">
                  <c:v>0.14705882352941177</c:v>
                </c:pt>
                <c:pt idx="6645">
                  <c:v>5.8823529411764705E-2</c:v>
                </c:pt>
                <c:pt idx="6646">
                  <c:v>0.14705882352941177</c:v>
                </c:pt>
                <c:pt idx="6647">
                  <c:v>0.11764705882352941</c:v>
                </c:pt>
                <c:pt idx="6648">
                  <c:v>8.8235294117647065E-2</c:v>
                </c:pt>
                <c:pt idx="6649">
                  <c:v>0.14705882352941177</c:v>
                </c:pt>
                <c:pt idx="6650">
                  <c:v>0.14705882352941177</c:v>
                </c:pt>
                <c:pt idx="6651">
                  <c:v>0.11764705882352941</c:v>
                </c:pt>
                <c:pt idx="6652">
                  <c:v>0.11764705882352941</c:v>
                </c:pt>
                <c:pt idx="6653">
                  <c:v>0.14705882352941177</c:v>
                </c:pt>
                <c:pt idx="6654">
                  <c:v>0.14705882352941177</c:v>
                </c:pt>
                <c:pt idx="6655">
                  <c:v>0.11764705882352941</c:v>
                </c:pt>
                <c:pt idx="6656">
                  <c:v>8.8235294117647065E-2</c:v>
                </c:pt>
                <c:pt idx="6657">
                  <c:v>0.11764705882352941</c:v>
                </c:pt>
                <c:pt idx="6658">
                  <c:v>0.11764705882352941</c:v>
                </c:pt>
                <c:pt idx="6659">
                  <c:v>0.11764705882352941</c:v>
                </c:pt>
                <c:pt idx="6660">
                  <c:v>0.11764705882352941</c:v>
                </c:pt>
                <c:pt idx="6661">
                  <c:v>0.11764705882352941</c:v>
                </c:pt>
                <c:pt idx="6662">
                  <c:v>0.11764705882352941</c:v>
                </c:pt>
                <c:pt idx="6663">
                  <c:v>0.11764705882352941</c:v>
                </c:pt>
                <c:pt idx="6664">
                  <c:v>0.11764705882352941</c:v>
                </c:pt>
                <c:pt idx="6665">
                  <c:v>0.14705882352941177</c:v>
                </c:pt>
                <c:pt idx="6666">
                  <c:v>0.14705882352941177</c:v>
                </c:pt>
                <c:pt idx="6667">
                  <c:v>0.11764705882352941</c:v>
                </c:pt>
                <c:pt idx="6668">
                  <c:v>0.14705882352941177</c:v>
                </c:pt>
                <c:pt idx="6669">
                  <c:v>0.11764705882352941</c:v>
                </c:pt>
                <c:pt idx="6670">
                  <c:v>8.8235294117647065E-2</c:v>
                </c:pt>
                <c:pt idx="6671">
                  <c:v>8.8235294117647065E-2</c:v>
                </c:pt>
                <c:pt idx="6672">
                  <c:v>0.14705882352941177</c:v>
                </c:pt>
                <c:pt idx="6673">
                  <c:v>0.11764705882352941</c:v>
                </c:pt>
                <c:pt idx="6674">
                  <c:v>0.11764705882352941</c:v>
                </c:pt>
                <c:pt idx="6675">
                  <c:v>2.9411764705882353E-2</c:v>
                </c:pt>
                <c:pt idx="6676">
                  <c:v>2.9411764705882353E-2</c:v>
                </c:pt>
                <c:pt idx="6677">
                  <c:v>2.9411764705882353E-2</c:v>
                </c:pt>
                <c:pt idx="6678">
                  <c:v>2.9411764705882353E-2</c:v>
                </c:pt>
                <c:pt idx="6679">
                  <c:v>2.9411764705882353E-2</c:v>
                </c:pt>
                <c:pt idx="6680">
                  <c:v>2.9411764705882353E-2</c:v>
                </c:pt>
                <c:pt idx="6681">
                  <c:v>2.9411764705882353E-2</c:v>
                </c:pt>
                <c:pt idx="6682">
                  <c:v>2.9411764705882353E-2</c:v>
                </c:pt>
                <c:pt idx="6683">
                  <c:v>2.9411764705882353E-2</c:v>
                </c:pt>
                <c:pt idx="6684">
                  <c:v>2.9411764705882353E-2</c:v>
                </c:pt>
                <c:pt idx="6685">
                  <c:v>0.11764705882352941</c:v>
                </c:pt>
                <c:pt idx="6686">
                  <c:v>8.8235294117647065E-2</c:v>
                </c:pt>
                <c:pt idx="6687">
                  <c:v>8.8235294117647065E-2</c:v>
                </c:pt>
                <c:pt idx="6688">
                  <c:v>8.8235294117647065E-2</c:v>
                </c:pt>
                <c:pt idx="6689">
                  <c:v>0.11764705882352941</c:v>
                </c:pt>
                <c:pt idx="6690">
                  <c:v>0.14705882352941177</c:v>
                </c:pt>
                <c:pt idx="6691">
                  <c:v>0.14705882352941177</c:v>
                </c:pt>
                <c:pt idx="6692">
                  <c:v>8.8235294117647065E-2</c:v>
                </c:pt>
                <c:pt idx="6693">
                  <c:v>8.8235294117647065E-2</c:v>
                </c:pt>
                <c:pt idx="6694">
                  <c:v>8.8235294117647065E-2</c:v>
                </c:pt>
                <c:pt idx="6695">
                  <c:v>0.11764705882352941</c:v>
                </c:pt>
                <c:pt idx="6696">
                  <c:v>8.8235294117647065E-2</c:v>
                </c:pt>
                <c:pt idx="6697">
                  <c:v>8.8235294117647065E-2</c:v>
                </c:pt>
                <c:pt idx="6698">
                  <c:v>0.11764705882352941</c:v>
                </c:pt>
                <c:pt idx="6699">
                  <c:v>0.11764705882352941</c:v>
                </c:pt>
                <c:pt idx="6700">
                  <c:v>0.29411764705882354</c:v>
                </c:pt>
                <c:pt idx="6701">
                  <c:v>0.23529411764705882</c:v>
                </c:pt>
                <c:pt idx="6702">
                  <c:v>0.23529411764705882</c:v>
                </c:pt>
                <c:pt idx="6703">
                  <c:v>0.29411764705882354</c:v>
                </c:pt>
                <c:pt idx="6704">
                  <c:v>0.29411764705882354</c:v>
                </c:pt>
                <c:pt idx="6705">
                  <c:v>0.23529411764705882</c:v>
                </c:pt>
                <c:pt idx="6706">
                  <c:v>0.29411764705882354</c:v>
                </c:pt>
                <c:pt idx="6707">
                  <c:v>0.29411764705882354</c:v>
                </c:pt>
                <c:pt idx="6708">
                  <c:v>0.23529411764705882</c:v>
                </c:pt>
                <c:pt idx="6709">
                  <c:v>0.23529411764705882</c:v>
                </c:pt>
                <c:pt idx="6710">
                  <c:v>0.23529411764705882</c:v>
                </c:pt>
                <c:pt idx="6711">
                  <c:v>0.29411764705882354</c:v>
                </c:pt>
                <c:pt idx="6712">
                  <c:v>0.29411764705882354</c:v>
                </c:pt>
                <c:pt idx="6713">
                  <c:v>0.29411764705882354</c:v>
                </c:pt>
                <c:pt idx="6714">
                  <c:v>0.29411764705882354</c:v>
                </c:pt>
                <c:pt idx="6715">
                  <c:v>0.29411764705882354</c:v>
                </c:pt>
                <c:pt idx="6716">
                  <c:v>0.29411764705882354</c:v>
                </c:pt>
                <c:pt idx="6717">
                  <c:v>0.29411764705882354</c:v>
                </c:pt>
                <c:pt idx="6718">
                  <c:v>0.23529411764705882</c:v>
                </c:pt>
                <c:pt idx="6719">
                  <c:v>0.14705882352941177</c:v>
                </c:pt>
                <c:pt idx="6720">
                  <c:v>8.8235294117647065E-2</c:v>
                </c:pt>
                <c:pt idx="6721">
                  <c:v>8.8235294117647065E-2</c:v>
                </c:pt>
                <c:pt idx="6722">
                  <c:v>0.14705882352941177</c:v>
                </c:pt>
                <c:pt idx="6723">
                  <c:v>8.8235294117647065E-2</c:v>
                </c:pt>
                <c:pt idx="6724">
                  <c:v>5.8823529411764705E-2</c:v>
                </c:pt>
                <c:pt idx="6725">
                  <c:v>8.8235294117647065E-2</c:v>
                </c:pt>
                <c:pt idx="6726">
                  <c:v>8.8235294117647065E-2</c:v>
                </c:pt>
                <c:pt idx="6727">
                  <c:v>5.8823529411764705E-2</c:v>
                </c:pt>
                <c:pt idx="6728">
                  <c:v>8.8235294117647065E-2</c:v>
                </c:pt>
                <c:pt idx="6729">
                  <c:v>8.8235294117647065E-2</c:v>
                </c:pt>
                <c:pt idx="6730">
                  <c:v>8.8235294117647065E-2</c:v>
                </c:pt>
                <c:pt idx="6731">
                  <c:v>8.8235294117647065E-2</c:v>
                </c:pt>
                <c:pt idx="6732">
                  <c:v>8.8235294117647065E-2</c:v>
                </c:pt>
                <c:pt idx="6733">
                  <c:v>8.8235294117647065E-2</c:v>
                </c:pt>
                <c:pt idx="6734">
                  <c:v>0.20588235294117646</c:v>
                </c:pt>
                <c:pt idx="6735">
                  <c:v>0.20588235294117646</c:v>
                </c:pt>
                <c:pt idx="6736">
                  <c:v>0.11764705882352941</c:v>
                </c:pt>
                <c:pt idx="6737">
                  <c:v>0.17647058823529413</c:v>
                </c:pt>
                <c:pt idx="6738">
                  <c:v>0.20588235294117646</c:v>
                </c:pt>
                <c:pt idx="6739">
                  <c:v>0.11764705882352941</c:v>
                </c:pt>
                <c:pt idx="6740">
                  <c:v>0.14705882352941177</c:v>
                </c:pt>
                <c:pt idx="6741">
                  <c:v>0.14705882352941177</c:v>
                </c:pt>
                <c:pt idx="6742">
                  <c:v>0.14705882352941177</c:v>
                </c:pt>
                <c:pt idx="6743">
                  <c:v>0.11764705882352941</c:v>
                </c:pt>
                <c:pt idx="6744">
                  <c:v>0.20588235294117646</c:v>
                </c:pt>
                <c:pt idx="6745">
                  <c:v>0.20588235294117646</c:v>
                </c:pt>
                <c:pt idx="6746">
                  <c:v>0.11764705882352941</c:v>
                </c:pt>
                <c:pt idx="6747">
                  <c:v>0.14705882352941177</c:v>
                </c:pt>
                <c:pt idx="6748">
                  <c:v>0.14705882352941177</c:v>
                </c:pt>
                <c:pt idx="6749">
                  <c:v>0.14705882352941177</c:v>
                </c:pt>
                <c:pt idx="6750">
                  <c:v>0.14705882352941177</c:v>
                </c:pt>
                <c:pt idx="6751">
                  <c:v>0.14705882352941177</c:v>
                </c:pt>
                <c:pt idx="6752">
                  <c:v>0.20588235294117646</c:v>
                </c:pt>
                <c:pt idx="6753">
                  <c:v>0.11764705882352941</c:v>
                </c:pt>
                <c:pt idx="6754">
                  <c:v>0.11764705882352941</c:v>
                </c:pt>
                <c:pt idx="6755">
                  <c:v>0.17647058823529413</c:v>
                </c:pt>
                <c:pt idx="6756">
                  <c:v>0.17647058823529413</c:v>
                </c:pt>
                <c:pt idx="6757">
                  <c:v>0.20588235294117646</c:v>
                </c:pt>
                <c:pt idx="6758">
                  <c:v>0.23529411764705882</c:v>
                </c:pt>
                <c:pt idx="6759">
                  <c:v>0.17647058823529413</c:v>
                </c:pt>
                <c:pt idx="6760">
                  <c:v>0.17647058823529413</c:v>
                </c:pt>
                <c:pt idx="6761">
                  <c:v>0.17647058823529413</c:v>
                </c:pt>
                <c:pt idx="6762">
                  <c:v>0.23529411764705882</c:v>
                </c:pt>
                <c:pt idx="6763">
                  <c:v>0.17647058823529413</c:v>
                </c:pt>
                <c:pt idx="6764">
                  <c:v>0.20588235294117646</c:v>
                </c:pt>
                <c:pt idx="6765">
                  <c:v>0.17647058823529413</c:v>
                </c:pt>
                <c:pt idx="6766">
                  <c:v>0.20588235294117646</c:v>
                </c:pt>
                <c:pt idx="6767">
                  <c:v>0.17647058823529413</c:v>
                </c:pt>
                <c:pt idx="6768">
                  <c:v>0.20588235294117646</c:v>
                </c:pt>
                <c:pt idx="6769">
                  <c:v>0.23529411764705882</c:v>
                </c:pt>
                <c:pt idx="6770">
                  <c:v>0.23529411764705882</c:v>
                </c:pt>
                <c:pt idx="6771">
                  <c:v>0.23529411764705882</c:v>
                </c:pt>
                <c:pt idx="6772">
                  <c:v>0.17647058823529413</c:v>
                </c:pt>
                <c:pt idx="6773">
                  <c:v>0.20588235294117646</c:v>
                </c:pt>
                <c:pt idx="6774">
                  <c:v>0.17647058823529413</c:v>
                </c:pt>
                <c:pt idx="6775">
                  <c:v>0.17647058823529413</c:v>
                </c:pt>
                <c:pt idx="6776">
                  <c:v>0.17647058823529413</c:v>
                </c:pt>
                <c:pt idx="6777">
                  <c:v>0.17647058823529413</c:v>
                </c:pt>
                <c:pt idx="6778">
                  <c:v>0.17647058823529413</c:v>
                </c:pt>
                <c:pt idx="6779">
                  <c:v>0.23529411764705882</c:v>
                </c:pt>
                <c:pt idx="6780">
                  <c:v>0.20588235294117646</c:v>
                </c:pt>
                <c:pt idx="6781">
                  <c:v>0.20588235294117646</c:v>
                </c:pt>
                <c:pt idx="6782">
                  <c:v>0.20588235294117646</c:v>
                </c:pt>
                <c:pt idx="6783">
                  <c:v>0.23529411764705882</c:v>
                </c:pt>
                <c:pt idx="6784">
                  <c:v>0.20588235294117646</c:v>
                </c:pt>
                <c:pt idx="6785">
                  <c:v>0.17647058823529413</c:v>
                </c:pt>
                <c:pt idx="6786">
                  <c:v>0.23529411764705882</c:v>
                </c:pt>
                <c:pt idx="6787">
                  <c:v>0.23529411764705882</c:v>
                </c:pt>
                <c:pt idx="6788">
                  <c:v>0.23529411764705882</c:v>
                </c:pt>
                <c:pt idx="6789">
                  <c:v>0.17647058823529413</c:v>
                </c:pt>
                <c:pt idx="6790">
                  <c:v>0.17647058823529413</c:v>
                </c:pt>
                <c:pt idx="6791">
                  <c:v>0.20588235294117646</c:v>
                </c:pt>
                <c:pt idx="6792">
                  <c:v>0.17647058823529413</c:v>
                </c:pt>
                <c:pt idx="6793">
                  <c:v>0.17647058823529413</c:v>
                </c:pt>
                <c:pt idx="6794">
                  <c:v>0.17647058823529413</c:v>
                </c:pt>
                <c:pt idx="6795">
                  <c:v>0.17647058823529413</c:v>
                </c:pt>
                <c:pt idx="6796">
                  <c:v>0.14705882352941177</c:v>
                </c:pt>
                <c:pt idx="6797">
                  <c:v>0.11764705882352941</c:v>
                </c:pt>
                <c:pt idx="6798">
                  <c:v>0.14705882352941177</c:v>
                </c:pt>
                <c:pt idx="6799">
                  <c:v>0.11764705882352941</c:v>
                </c:pt>
                <c:pt idx="6800">
                  <c:v>0.17647058823529413</c:v>
                </c:pt>
                <c:pt idx="6801">
                  <c:v>0.11764705882352941</c:v>
                </c:pt>
                <c:pt idx="6802">
                  <c:v>0.11764705882352941</c:v>
                </c:pt>
                <c:pt idx="6803">
                  <c:v>0.11764705882352941</c:v>
                </c:pt>
                <c:pt idx="6804">
                  <c:v>0.11764705882352941</c:v>
                </c:pt>
                <c:pt idx="6805">
                  <c:v>0.14705882352941177</c:v>
                </c:pt>
                <c:pt idx="6806">
                  <c:v>0.14705882352941177</c:v>
                </c:pt>
                <c:pt idx="6807">
                  <c:v>0.11764705882352941</c:v>
                </c:pt>
                <c:pt idx="6808">
                  <c:v>8.8235294117647065E-2</c:v>
                </c:pt>
                <c:pt idx="6809">
                  <c:v>5.8823529411764705E-2</c:v>
                </c:pt>
                <c:pt idx="6810">
                  <c:v>8.8235294117647065E-2</c:v>
                </c:pt>
                <c:pt idx="6811">
                  <c:v>8.8235294117647065E-2</c:v>
                </c:pt>
                <c:pt idx="6812">
                  <c:v>8.8235294117647065E-2</c:v>
                </c:pt>
                <c:pt idx="6813">
                  <c:v>2.9411764705882353E-2</c:v>
                </c:pt>
                <c:pt idx="6814">
                  <c:v>0</c:v>
                </c:pt>
                <c:pt idx="6815">
                  <c:v>2.9411764705882353E-2</c:v>
                </c:pt>
                <c:pt idx="6816">
                  <c:v>0</c:v>
                </c:pt>
                <c:pt idx="6817">
                  <c:v>2.9411764705882353E-2</c:v>
                </c:pt>
                <c:pt idx="6818">
                  <c:v>0</c:v>
                </c:pt>
                <c:pt idx="6819">
                  <c:v>5.8823529411764705E-2</c:v>
                </c:pt>
                <c:pt idx="6820">
                  <c:v>8.8235294117647065E-2</c:v>
                </c:pt>
                <c:pt idx="6821">
                  <c:v>5.8823529411764705E-2</c:v>
                </c:pt>
                <c:pt idx="6822">
                  <c:v>8.8235294117647065E-2</c:v>
                </c:pt>
                <c:pt idx="6823">
                  <c:v>8.8235294117647065E-2</c:v>
                </c:pt>
                <c:pt idx="6824">
                  <c:v>5.8823529411764705E-2</c:v>
                </c:pt>
                <c:pt idx="6825">
                  <c:v>8.8235294117647065E-2</c:v>
                </c:pt>
                <c:pt idx="6826">
                  <c:v>5.8823529411764705E-2</c:v>
                </c:pt>
                <c:pt idx="6827">
                  <c:v>8.8235294117647065E-2</c:v>
                </c:pt>
                <c:pt idx="6828">
                  <c:v>0.11764705882352941</c:v>
                </c:pt>
                <c:pt idx="6829">
                  <c:v>8.8235294117647065E-2</c:v>
                </c:pt>
                <c:pt idx="6830">
                  <c:v>8.8235294117647065E-2</c:v>
                </c:pt>
                <c:pt idx="6831">
                  <c:v>0.11764705882352941</c:v>
                </c:pt>
                <c:pt idx="6832">
                  <c:v>0.11764705882352941</c:v>
                </c:pt>
                <c:pt idx="6833">
                  <c:v>8.8235294117647065E-2</c:v>
                </c:pt>
                <c:pt idx="6834">
                  <c:v>0.11764705882352941</c:v>
                </c:pt>
                <c:pt idx="6835">
                  <c:v>0.52941176470588236</c:v>
                </c:pt>
                <c:pt idx="6836">
                  <c:v>0.52941176470588236</c:v>
                </c:pt>
                <c:pt idx="6837">
                  <c:v>0.52941176470588236</c:v>
                </c:pt>
                <c:pt idx="6838">
                  <c:v>0.52941176470588236</c:v>
                </c:pt>
                <c:pt idx="6839">
                  <c:v>0.52941176470588236</c:v>
                </c:pt>
                <c:pt idx="6840">
                  <c:v>0.52941176470588236</c:v>
                </c:pt>
                <c:pt idx="6841">
                  <c:v>0.52941176470588236</c:v>
                </c:pt>
                <c:pt idx="6842">
                  <c:v>0.52941176470588236</c:v>
                </c:pt>
                <c:pt idx="6843">
                  <c:v>0.52941176470588236</c:v>
                </c:pt>
                <c:pt idx="6844">
                  <c:v>0.52941176470588236</c:v>
                </c:pt>
                <c:pt idx="6845">
                  <c:v>0.52941176470588236</c:v>
                </c:pt>
                <c:pt idx="6846">
                  <c:v>0.52941176470588236</c:v>
                </c:pt>
                <c:pt idx="6847">
                  <c:v>0.52941176470588236</c:v>
                </c:pt>
                <c:pt idx="6848">
                  <c:v>0.52941176470588236</c:v>
                </c:pt>
                <c:pt idx="6849">
                  <c:v>0.52941176470588236</c:v>
                </c:pt>
                <c:pt idx="6850">
                  <c:v>0.52941176470588236</c:v>
                </c:pt>
                <c:pt idx="6851">
                  <c:v>0.52941176470588236</c:v>
                </c:pt>
                <c:pt idx="6852">
                  <c:v>0.52941176470588236</c:v>
                </c:pt>
                <c:pt idx="6853">
                  <c:v>0.52941176470588236</c:v>
                </c:pt>
                <c:pt idx="6854">
                  <c:v>0.52941176470588236</c:v>
                </c:pt>
                <c:pt idx="6855">
                  <c:v>0.5</c:v>
                </c:pt>
                <c:pt idx="6856">
                  <c:v>0.5</c:v>
                </c:pt>
                <c:pt idx="6857">
                  <c:v>0.5</c:v>
                </c:pt>
                <c:pt idx="6858">
                  <c:v>0.47058823529411764</c:v>
                </c:pt>
                <c:pt idx="6859">
                  <c:v>0.5</c:v>
                </c:pt>
                <c:pt idx="6860">
                  <c:v>0.47058823529411764</c:v>
                </c:pt>
                <c:pt idx="6861">
                  <c:v>0.5</c:v>
                </c:pt>
                <c:pt idx="6862">
                  <c:v>0.5</c:v>
                </c:pt>
                <c:pt idx="6863">
                  <c:v>0.3235294117647059</c:v>
                </c:pt>
                <c:pt idx="6864">
                  <c:v>0.3235294117647059</c:v>
                </c:pt>
                <c:pt idx="6865">
                  <c:v>0.3235294117647059</c:v>
                </c:pt>
                <c:pt idx="6866">
                  <c:v>0.3235294117647059</c:v>
                </c:pt>
                <c:pt idx="6867">
                  <c:v>0.3235294117647059</c:v>
                </c:pt>
                <c:pt idx="6868">
                  <c:v>0.3235294117647059</c:v>
                </c:pt>
                <c:pt idx="6869">
                  <c:v>0.3235294117647059</c:v>
                </c:pt>
                <c:pt idx="6870">
                  <c:v>0.3235294117647059</c:v>
                </c:pt>
                <c:pt idx="6871">
                  <c:v>0.5</c:v>
                </c:pt>
                <c:pt idx="6872">
                  <c:v>0.3235294117647059</c:v>
                </c:pt>
                <c:pt idx="6873">
                  <c:v>0.5</c:v>
                </c:pt>
                <c:pt idx="6874">
                  <c:v>0.3235294117647059</c:v>
                </c:pt>
                <c:pt idx="6875">
                  <c:v>0.3235294117647059</c:v>
                </c:pt>
                <c:pt idx="6876">
                  <c:v>0.3235294117647059</c:v>
                </c:pt>
                <c:pt idx="6877">
                  <c:v>0.3235294117647059</c:v>
                </c:pt>
                <c:pt idx="6878">
                  <c:v>0.3235294117647059</c:v>
                </c:pt>
                <c:pt idx="6879">
                  <c:v>0.3235294117647059</c:v>
                </c:pt>
                <c:pt idx="6880">
                  <c:v>0.3235294117647059</c:v>
                </c:pt>
                <c:pt idx="6881">
                  <c:v>0.3235294117647059</c:v>
                </c:pt>
                <c:pt idx="6882">
                  <c:v>0.5</c:v>
                </c:pt>
                <c:pt idx="6883">
                  <c:v>0.3235294117647059</c:v>
                </c:pt>
                <c:pt idx="6884">
                  <c:v>0.3235294117647059</c:v>
                </c:pt>
                <c:pt idx="6885">
                  <c:v>0.5</c:v>
                </c:pt>
                <c:pt idx="6886">
                  <c:v>0.55882352941176472</c:v>
                </c:pt>
                <c:pt idx="6887">
                  <c:v>0.5</c:v>
                </c:pt>
                <c:pt idx="6888">
                  <c:v>0.55882352941176472</c:v>
                </c:pt>
                <c:pt idx="6889">
                  <c:v>0.5</c:v>
                </c:pt>
                <c:pt idx="6890">
                  <c:v>0.55882352941176472</c:v>
                </c:pt>
                <c:pt idx="6891">
                  <c:v>0.5</c:v>
                </c:pt>
                <c:pt idx="6892">
                  <c:v>0.55882352941176472</c:v>
                </c:pt>
                <c:pt idx="6893">
                  <c:v>0.5</c:v>
                </c:pt>
                <c:pt idx="6894">
                  <c:v>0.55882352941176472</c:v>
                </c:pt>
                <c:pt idx="6895">
                  <c:v>0.55882352941176472</c:v>
                </c:pt>
                <c:pt idx="6896">
                  <c:v>0.5</c:v>
                </c:pt>
                <c:pt idx="6897">
                  <c:v>0.55882352941176472</c:v>
                </c:pt>
                <c:pt idx="6898">
                  <c:v>0.5</c:v>
                </c:pt>
                <c:pt idx="6899">
                  <c:v>0.5</c:v>
                </c:pt>
                <c:pt idx="6900">
                  <c:v>0.5</c:v>
                </c:pt>
                <c:pt idx="6901">
                  <c:v>0.47058823529411764</c:v>
                </c:pt>
                <c:pt idx="6902">
                  <c:v>0.47058823529411764</c:v>
                </c:pt>
                <c:pt idx="6903">
                  <c:v>0.52941176470588236</c:v>
                </c:pt>
                <c:pt idx="6904">
                  <c:v>0.47058823529411764</c:v>
                </c:pt>
                <c:pt idx="6905">
                  <c:v>0.47058823529411764</c:v>
                </c:pt>
                <c:pt idx="6906">
                  <c:v>0.5</c:v>
                </c:pt>
                <c:pt idx="6907">
                  <c:v>0.52941176470588236</c:v>
                </c:pt>
                <c:pt idx="6908">
                  <c:v>0.52941176470588236</c:v>
                </c:pt>
                <c:pt idx="6909">
                  <c:v>0.47058823529411764</c:v>
                </c:pt>
                <c:pt idx="6910">
                  <c:v>0.58823529411764708</c:v>
                </c:pt>
                <c:pt idx="6911">
                  <c:v>0.58823529411764708</c:v>
                </c:pt>
                <c:pt idx="6912">
                  <c:v>0.41176470588235292</c:v>
                </c:pt>
                <c:pt idx="6913">
                  <c:v>0.41176470588235292</c:v>
                </c:pt>
                <c:pt idx="6914">
                  <c:v>0.47058823529411764</c:v>
                </c:pt>
                <c:pt idx="6915">
                  <c:v>0.41176470588235292</c:v>
                </c:pt>
                <c:pt idx="6916">
                  <c:v>0.41176470588235292</c:v>
                </c:pt>
                <c:pt idx="6917">
                  <c:v>0.47058823529411764</c:v>
                </c:pt>
                <c:pt idx="6918">
                  <c:v>0.41176470588235292</c:v>
                </c:pt>
                <c:pt idx="6919">
                  <c:v>0.47058823529411764</c:v>
                </c:pt>
                <c:pt idx="6920">
                  <c:v>0.38235294117647056</c:v>
                </c:pt>
                <c:pt idx="6921">
                  <c:v>0.38235294117647056</c:v>
                </c:pt>
                <c:pt idx="6922">
                  <c:v>0.38235294117647056</c:v>
                </c:pt>
                <c:pt idx="6923">
                  <c:v>0.44117647058823528</c:v>
                </c:pt>
                <c:pt idx="6924">
                  <c:v>0.44117647058823528</c:v>
                </c:pt>
                <c:pt idx="6925">
                  <c:v>0.47058823529411764</c:v>
                </c:pt>
                <c:pt idx="6926">
                  <c:v>0.47058823529411764</c:v>
                </c:pt>
                <c:pt idx="6927">
                  <c:v>0.5</c:v>
                </c:pt>
                <c:pt idx="6928">
                  <c:v>0.47058823529411764</c:v>
                </c:pt>
                <c:pt idx="6929">
                  <c:v>0.47058823529411764</c:v>
                </c:pt>
                <c:pt idx="6930">
                  <c:v>0.5</c:v>
                </c:pt>
                <c:pt idx="6931">
                  <c:v>0.5</c:v>
                </c:pt>
                <c:pt idx="6932">
                  <c:v>0.47058823529411764</c:v>
                </c:pt>
                <c:pt idx="6933">
                  <c:v>0.5</c:v>
                </c:pt>
                <c:pt idx="6934">
                  <c:v>0.5</c:v>
                </c:pt>
                <c:pt idx="6935">
                  <c:v>0.47058823529411764</c:v>
                </c:pt>
                <c:pt idx="6936">
                  <c:v>0.47058823529411764</c:v>
                </c:pt>
                <c:pt idx="6937">
                  <c:v>0.44117647058823528</c:v>
                </c:pt>
                <c:pt idx="6938">
                  <c:v>0.47058823529411764</c:v>
                </c:pt>
                <c:pt idx="6939">
                  <c:v>0.47058823529411764</c:v>
                </c:pt>
                <c:pt idx="6940">
                  <c:v>0.44117647058823528</c:v>
                </c:pt>
                <c:pt idx="6941">
                  <c:v>0.47058823529411764</c:v>
                </c:pt>
                <c:pt idx="6942">
                  <c:v>0.44117647058823528</c:v>
                </c:pt>
                <c:pt idx="6943">
                  <c:v>0.44117647058823528</c:v>
                </c:pt>
                <c:pt idx="6944">
                  <c:v>0.44117647058823528</c:v>
                </c:pt>
                <c:pt idx="6945">
                  <c:v>0.47058823529411764</c:v>
                </c:pt>
                <c:pt idx="6946">
                  <c:v>0.47058823529411764</c:v>
                </c:pt>
                <c:pt idx="6947">
                  <c:v>0.38235294117647056</c:v>
                </c:pt>
                <c:pt idx="6948">
                  <c:v>0.38235294117647056</c:v>
                </c:pt>
                <c:pt idx="6949">
                  <c:v>0.38235294117647056</c:v>
                </c:pt>
                <c:pt idx="6950">
                  <c:v>0.38235294117647056</c:v>
                </c:pt>
                <c:pt idx="6951">
                  <c:v>0.52941176470588236</c:v>
                </c:pt>
                <c:pt idx="6952">
                  <c:v>0.52941176470588236</c:v>
                </c:pt>
                <c:pt idx="6953">
                  <c:v>0.52941176470588236</c:v>
                </c:pt>
                <c:pt idx="6954">
                  <c:v>0.52941176470588236</c:v>
                </c:pt>
                <c:pt idx="6955">
                  <c:v>0.44117647058823528</c:v>
                </c:pt>
                <c:pt idx="6956">
                  <c:v>0.44117647058823528</c:v>
                </c:pt>
                <c:pt idx="6957">
                  <c:v>0.44117647058823528</c:v>
                </c:pt>
                <c:pt idx="6958">
                  <c:v>0.55882352941176472</c:v>
                </c:pt>
                <c:pt idx="6959">
                  <c:v>0.44117647058823528</c:v>
                </c:pt>
                <c:pt idx="6960">
                  <c:v>0.52941176470588236</c:v>
                </c:pt>
                <c:pt idx="6961">
                  <c:v>0.5</c:v>
                </c:pt>
                <c:pt idx="6962">
                  <c:v>0.44117647058823528</c:v>
                </c:pt>
                <c:pt idx="6963">
                  <c:v>0.5</c:v>
                </c:pt>
                <c:pt idx="6964">
                  <c:v>0.44117647058823528</c:v>
                </c:pt>
                <c:pt idx="6965">
                  <c:v>0.5</c:v>
                </c:pt>
                <c:pt idx="6966">
                  <c:v>0.52941176470588236</c:v>
                </c:pt>
                <c:pt idx="6967">
                  <c:v>0.44117647058823528</c:v>
                </c:pt>
                <c:pt idx="6968">
                  <c:v>0.41176470588235292</c:v>
                </c:pt>
                <c:pt idx="6969">
                  <c:v>0.44117647058823528</c:v>
                </c:pt>
                <c:pt idx="6970">
                  <c:v>0.29411764705882354</c:v>
                </c:pt>
                <c:pt idx="6971">
                  <c:v>0.35294117647058826</c:v>
                </c:pt>
                <c:pt idx="6972">
                  <c:v>0.3235294117647059</c:v>
                </c:pt>
                <c:pt idx="6973">
                  <c:v>0.26470588235294118</c:v>
                </c:pt>
                <c:pt idx="6974">
                  <c:v>0.3235294117647059</c:v>
                </c:pt>
                <c:pt idx="6975">
                  <c:v>0.3235294117647059</c:v>
                </c:pt>
                <c:pt idx="6976">
                  <c:v>0.47058823529411764</c:v>
                </c:pt>
                <c:pt idx="6977">
                  <c:v>0.47058823529411764</c:v>
                </c:pt>
                <c:pt idx="6978">
                  <c:v>0.47058823529411764</c:v>
                </c:pt>
                <c:pt idx="6979">
                  <c:v>0.47058823529411764</c:v>
                </c:pt>
                <c:pt idx="6980">
                  <c:v>0.47058823529411764</c:v>
                </c:pt>
                <c:pt idx="6981">
                  <c:v>0.47058823529411764</c:v>
                </c:pt>
                <c:pt idx="6982">
                  <c:v>0.47058823529411764</c:v>
                </c:pt>
                <c:pt idx="6983">
                  <c:v>0.47058823529411764</c:v>
                </c:pt>
                <c:pt idx="6984">
                  <c:v>0.47058823529411764</c:v>
                </c:pt>
                <c:pt idx="6985">
                  <c:v>0.47058823529411764</c:v>
                </c:pt>
                <c:pt idx="6986">
                  <c:v>0.47058823529411764</c:v>
                </c:pt>
                <c:pt idx="6987">
                  <c:v>0.47058823529411764</c:v>
                </c:pt>
                <c:pt idx="6988">
                  <c:v>0.47058823529411764</c:v>
                </c:pt>
                <c:pt idx="6989">
                  <c:v>0.47058823529411764</c:v>
                </c:pt>
                <c:pt idx="6990">
                  <c:v>0.47058823529411764</c:v>
                </c:pt>
                <c:pt idx="6991">
                  <c:v>0.26470588235294118</c:v>
                </c:pt>
                <c:pt idx="6992">
                  <c:v>0.26470588235294118</c:v>
                </c:pt>
                <c:pt idx="6993">
                  <c:v>0.26470588235294118</c:v>
                </c:pt>
                <c:pt idx="6994">
                  <c:v>0.26470588235294118</c:v>
                </c:pt>
                <c:pt idx="6995">
                  <c:v>0.26470588235294118</c:v>
                </c:pt>
                <c:pt idx="6996">
                  <c:v>0.26470588235294118</c:v>
                </c:pt>
                <c:pt idx="6997">
                  <c:v>0.26470588235294118</c:v>
                </c:pt>
                <c:pt idx="6998">
                  <c:v>0.26470588235294118</c:v>
                </c:pt>
                <c:pt idx="6999">
                  <c:v>0.26470588235294118</c:v>
                </c:pt>
                <c:pt idx="7000">
                  <c:v>0.26470588235294118</c:v>
                </c:pt>
                <c:pt idx="7001">
                  <c:v>0.26470588235294118</c:v>
                </c:pt>
                <c:pt idx="7002">
                  <c:v>0.38235294117647056</c:v>
                </c:pt>
                <c:pt idx="7003">
                  <c:v>0.38235294117647056</c:v>
                </c:pt>
                <c:pt idx="7004">
                  <c:v>0.38235294117647056</c:v>
                </c:pt>
                <c:pt idx="7005">
                  <c:v>0.41176470588235292</c:v>
                </c:pt>
                <c:pt idx="7006">
                  <c:v>0.41176470588235292</c:v>
                </c:pt>
                <c:pt idx="7007">
                  <c:v>0.41176470588235292</c:v>
                </c:pt>
                <c:pt idx="7008">
                  <c:v>0.41176470588235292</c:v>
                </c:pt>
                <c:pt idx="7009">
                  <c:v>0.41176470588235292</c:v>
                </c:pt>
                <c:pt idx="7010">
                  <c:v>0.38235294117647056</c:v>
                </c:pt>
                <c:pt idx="7011">
                  <c:v>0.38235294117647056</c:v>
                </c:pt>
                <c:pt idx="7012">
                  <c:v>0.38235294117647056</c:v>
                </c:pt>
                <c:pt idx="7013">
                  <c:v>0.38235294117647056</c:v>
                </c:pt>
                <c:pt idx="7014">
                  <c:v>0.73529411764705888</c:v>
                </c:pt>
                <c:pt idx="7015">
                  <c:v>0.73529411764705888</c:v>
                </c:pt>
                <c:pt idx="7016">
                  <c:v>0.73529411764705888</c:v>
                </c:pt>
                <c:pt idx="7017">
                  <c:v>0.73529411764705888</c:v>
                </c:pt>
                <c:pt idx="7018">
                  <c:v>0.73529411764705888</c:v>
                </c:pt>
                <c:pt idx="7019">
                  <c:v>0.73529411764705888</c:v>
                </c:pt>
                <c:pt idx="7020">
                  <c:v>0.73529411764705888</c:v>
                </c:pt>
                <c:pt idx="7021">
                  <c:v>0.73529411764705888</c:v>
                </c:pt>
                <c:pt idx="7022">
                  <c:v>0.73529411764705888</c:v>
                </c:pt>
                <c:pt idx="7023">
                  <c:v>0.73529411764705888</c:v>
                </c:pt>
                <c:pt idx="7024">
                  <c:v>0.76470588235294112</c:v>
                </c:pt>
                <c:pt idx="7025">
                  <c:v>0.73529411764705888</c:v>
                </c:pt>
                <c:pt idx="7026">
                  <c:v>0.73529411764705888</c:v>
                </c:pt>
                <c:pt idx="7027">
                  <c:v>0.73529411764705888</c:v>
                </c:pt>
                <c:pt idx="7028">
                  <c:v>0.73529411764705888</c:v>
                </c:pt>
                <c:pt idx="7029">
                  <c:v>0.70588235294117652</c:v>
                </c:pt>
                <c:pt idx="7030">
                  <c:v>0.70588235294117652</c:v>
                </c:pt>
                <c:pt idx="7031">
                  <c:v>0.70588235294117652</c:v>
                </c:pt>
                <c:pt idx="7032">
                  <c:v>0.70588235294117652</c:v>
                </c:pt>
                <c:pt idx="7033">
                  <c:v>0.70588235294117652</c:v>
                </c:pt>
                <c:pt idx="7034">
                  <c:v>0.70588235294117652</c:v>
                </c:pt>
                <c:pt idx="7035">
                  <c:v>0.41176470588235292</c:v>
                </c:pt>
                <c:pt idx="7036">
                  <c:v>0.35294117647058826</c:v>
                </c:pt>
                <c:pt idx="7037">
                  <c:v>0.38235294117647056</c:v>
                </c:pt>
                <c:pt idx="7038">
                  <c:v>0.38235294117647056</c:v>
                </c:pt>
                <c:pt idx="7039">
                  <c:v>0.29411764705882354</c:v>
                </c:pt>
                <c:pt idx="7040">
                  <c:v>0.29411764705882354</c:v>
                </c:pt>
                <c:pt idx="7041">
                  <c:v>0.29411764705882354</c:v>
                </c:pt>
                <c:pt idx="7042">
                  <c:v>0.29411764705882354</c:v>
                </c:pt>
                <c:pt idx="7043">
                  <c:v>0.35294117647058826</c:v>
                </c:pt>
                <c:pt idx="7044">
                  <c:v>0.35294117647058826</c:v>
                </c:pt>
                <c:pt idx="7045">
                  <c:v>0.35294117647058826</c:v>
                </c:pt>
                <c:pt idx="7046">
                  <c:v>0.35294117647058826</c:v>
                </c:pt>
                <c:pt idx="7047">
                  <c:v>0.35294117647058826</c:v>
                </c:pt>
                <c:pt idx="7048">
                  <c:v>0.35294117647058826</c:v>
                </c:pt>
                <c:pt idx="7049">
                  <c:v>0.35294117647058826</c:v>
                </c:pt>
                <c:pt idx="7050">
                  <c:v>0.35294117647058826</c:v>
                </c:pt>
                <c:pt idx="7051">
                  <c:v>0.55882352941176472</c:v>
                </c:pt>
                <c:pt idx="7052">
                  <c:v>0.55882352941176472</c:v>
                </c:pt>
                <c:pt idx="7053">
                  <c:v>0.55882352941176472</c:v>
                </c:pt>
                <c:pt idx="7054">
                  <c:v>0.55882352941176472</c:v>
                </c:pt>
                <c:pt idx="7055">
                  <c:v>0.55882352941176472</c:v>
                </c:pt>
                <c:pt idx="7056">
                  <c:v>0.55882352941176472</c:v>
                </c:pt>
                <c:pt idx="7057">
                  <c:v>0.58823529411764708</c:v>
                </c:pt>
                <c:pt idx="7058">
                  <c:v>0.55882352941176472</c:v>
                </c:pt>
                <c:pt idx="7059">
                  <c:v>0.58823529411764708</c:v>
                </c:pt>
                <c:pt idx="7060">
                  <c:v>0.55882352941176472</c:v>
                </c:pt>
                <c:pt idx="7061">
                  <c:v>0.52941176470588236</c:v>
                </c:pt>
                <c:pt idx="7062">
                  <c:v>0.52941176470588236</c:v>
                </c:pt>
                <c:pt idx="7063">
                  <c:v>0.3235294117647059</c:v>
                </c:pt>
                <c:pt idx="7064">
                  <c:v>0.3235294117647059</c:v>
                </c:pt>
                <c:pt idx="7065">
                  <c:v>0.3235294117647059</c:v>
                </c:pt>
                <c:pt idx="7066">
                  <c:v>0.3235294117647059</c:v>
                </c:pt>
                <c:pt idx="7067">
                  <c:v>0.3235294117647059</c:v>
                </c:pt>
                <c:pt idx="7068">
                  <c:v>0.3235294117647059</c:v>
                </c:pt>
                <c:pt idx="7069">
                  <c:v>0.35294117647058826</c:v>
                </c:pt>
                <c:pt idx="7070">
                  <c:v>0.35294117647058826</c:v>
                </c:pt>
                <c:pt idx="7071">
                  <c:v>0.35294117647058826</c:v>
                </c:pt>
                <c:pt idx="7072">
                  <c:v>0.47058823529411764</c:v>
                </c:pt>
                <c:pt idx="7073">
                  <c:v>0.44117647058823528</c:v>
                </c:pt>
                <c:pt idx="7074">
                  <c:v>0.44117647058823528</c:v>
                </c:pt>
                <c:pt idx="7075">
                  <c:v>0.47058823529411764</c:v>
                </c:pt>
                <c:pt idx="7076">
                  <c:v>0.58823529411764708</c:v>
                </c:pt>
                <c:pt idx="7077">
                  <c:v>0.58823529411764708</c:v>
                </c:pt>
                <c:pt idx="7078">
                  <c:v>0.58823529411764708</c:v>
                </c:pt>
                <c:pt idx="7079">
                  <c:v>0.61764705882352944</c:v>
                </c:pt>
                <c:pt idx="7080">
                  <c:v>0.61764705882352944</c:v>
                </c:pt>
                <c:pt idx="7081">
                  <c:v>0.61764705882352944</c:v>
                </c:pt>
                <c:pt idx="7082">
                  <c:v>0.58823529411764708</c:v>
                </c:pt>
                <c:pt idx="7083">
                  <c:v>0.61764705882352944</c:v>
                </c:pt>
                <c:pt idx="7084">
                  <c:v>0.58823529411764708</c:v>
                </c:pt>
                <c:pt idx="7085">
                  <c:v>0.58823529411764708</c:v>
                </c:pt>
                <c:pt idx="7086">
                  <c:v>0.58823529411764708</c:v>
                </c:pt>
                <c:pt idx="7087">
                  <c:v>0.61764705882352944</c:v>
                </c:pt>
                <c:pt idx="7088">
                  <c:v>0.61764705882352944</c:v>
                </c:pt>
                <c:pt idx="7089">
                  <c:v>0.61764705882352944</c:v>
                </c:pt>
                <c:pt idx="7090">
                  <c:v>0.61764705882352944</c:v>
                </c:pt>
                <c:pt idx="7091">
                  <c:v>0.58823529411764708</c:v>
                </c:pt>
                <c:pt idx="7092">
                  <c:v>0.61764705882352944</c:v>
                </c:pt>
                <c:pt idx="7093">
                  <c:v>0.58823529411764708</c:v>
                </c:pt>
                <c:pt idx="7094">
                  <c:v>0.58823529411764708</c:v>
                </c:pt>
                <c:pt idx="7095">
                  <c:v>0.61764705882352944</c:v>
                </c:pt>
                <c:pt idx="7096">
                  <c:v>0.41176470588235292</c:v>
                </c:pt>
                <c:pt idx="7097">
                  <c:v>0.38235294117647056</c:v>
                </c:pt>
                <c:pt idx="7098">
                  <c:v>0.41176470588235292</c:v>
                </c:pt>
                <c:pt idx="7099">
                  <c:v>0.38235294117647056</c:v>
                </c:pt>
                <c:pt idx="7100">
                  <c:v>0.41176470588235292</c:v>
                </c:pt>
                <c:pt idx="7101">
                  <c:v>0.41176470588235292</c:v>
                </c:pt>
                <c:pt idx="7102">
                  <c:v>0.41176470588235292</c:v>
                </c:pt>
                <c:pt idx="7103">
                  <c:v>0.41176470588235292</c:v>
                </c:pt>
                <c:pt idx="7104">
                  <c:v>0.41176470588235292</c:v>
                </c:pt>
                <c:pt idx="7105">
                  <c:v>0.41176470588235292</c:v>
                </c:pt>
                <c:pt idx="7106">
                  <c:v>0.41176470588235292</c:v>
                </c:pt>
                <c:pt idx="7107">
                  <c:v>0.44117647058823528</c:v>
                </c:pt>
                <c:pt idx="7108">
                  <c:v>0.41176470588235292</c:v>
                </c:pt>
                <c:pt idx="7109">
                  <c:v>0.44117647058823528</c:v>
                </c:pt>
                <c:pt idx="7110">
                  <c:v>0.44117647058823528</c:v>
                </c:pt>
                <c:pt idx="7111">
                  <c:v>0.3235294117647059</c:v>
                </c:pt>
                <c:pt idx="7112">
                  <c:v>0.38235294117647056</c:v>
                </c:pt>
                <c:pt idx="7113">
                  <c:v>0.38235294117647056</c:v>
                </c:pt>
                <c:pt idx="7114">
                  <c:v>0.3235294117647059</c:v>
                </c:pt>
                <c:pt idx="7115">
                  <c:v>0.3235294117647059</c:v>
                </c:pt>
                <c:pt idx="7116">
                  <c:v>0.3235294117647059</c:v>
                </c:pt>
                <c:pt idx="7117">
                  <c:v>0.38235294117647056</c:v>
                </c:pt>
                <c:pt idx="7118">
                  <c:v>0.38235294117647056</c:v>
                </c:pt>
                <c:pt idx="7119">
                  <c:v>0.38235294117647056</c:v>
                </c:pt>
                <c:pt idx="7120">
                  <c:v>0.38235294117647056</c:v>
                </c:pt>
                <c:pt idx="7121">
                  <c:v>0.38235294117647056</c:v>
                </c:pt>
                <c:pt idx="7122">
                  <c:v>0.38235294117647056</c:v>
                </c:pt>
                <c:pt idx="7123">
                  <c:v>0.38235294117647056</c:v>
                </c:pt>
                <c:pt idx="7124">
                  <c:v>0.38235294117647056</c:v>
                </c:pt>
                <c:pt idx="7125">
                  <c:v>0.38235294117647056</c:v>
                </c:pt>
                <c:pt idx="7126">
                  <c:v>0.38235294117647056</c:v>
                </c:pt>
                <c:pt idx="7127">
                  <c:v>0.38235294117647056</c:v>
                </c:pt>
                <c:pt idx="7128">
                  <c:v>0.38235294117647056</c:v>
                </c:pt>
                <c:pt idx="7129">
                  <c:v>0.38235294117647056</c:v>
                </c:pt>
                <c:pt idx="7130">
                  <c:v>0.38235294117647056</c:v>
                </c:pt>
                <c:pt idx="7131">
                  <c:v>0.38235294117647056</c:v>
                </c:pt>
                <c:pt idx="7132">
                  <c:v>0.38235294117647056</c:v>
                </c:pt>
                <c:pt idx="7133">
                  <c:v>0.38235294117647056</c:v>
                </c:pt>
                <c:pt idx="7134">
                  <c:v>0.38235294117647056</c:v>
                </c:pt>
                <c:pt idx="7135">
                  <c:v>0.23529411764705882</c:v>
                </c:pt>
                <c:pt idx="7136">
                  <c:v>0.20588235294117646</c:v>
                </c:pt>
                <c:pt idx="7137">
                  <c:v>0.23529411764705882</c:v>
                </c:pt>
                <c:pt idx="7138">
                  <c:v>0.3235294117647059</c:v>
                </c:pt>
                <c:pt idx="7139">
                  <c:v>0.3235294117647059</c:v>
                </c:pt>
                <c:pt idx="7140">
                  <c:v>0.3235294117647059</c:v>
                </c:pt>
                <c:pt idx="7141">
                  <c:v>0.29411764705882354</c:v>
                </c:pt>
                <c:pt idx="7142">
                  <c:v>0.29411764705882354</c:v>
                </c:pt>
                <c:pt idx="7143">
                  <c:v>0.3235294117647059</c:v>
                </c:pt>
                <c:pt idx="7144">
                  <c:v>0.23529411764705882</c:v>
                </c:pt>
                <c:pt idx="7145">
                  <c:v>0.52941176470588236</c:v>
                </c:pt>
                <c:pt idx="7146">
                  <c:v>0.52941176470588236</c:v>
                </c:pt>
                <c:pt idx="7147">
                  <c:v>0.55882352941176472</c:v>
                </c:pt>
                <c:pt idx="7148">
                  <c:v>0.55882352941176472</c:v>
                </c:pt>
                <c:pt idx="7149">
                  <c:v>0.47058823529411764</c:v>
                </c:pt>
                <c:pt idx="7150">
                  <c:v>0.55882352941176472</c:v>
                </c:pt>
                <c:pt idx="7151">
                  <c:v>0.55882352941176472</c:v>
                </c:pt>
                <c:pt idx="7152">
                  <c:v>0.55882352941176472</c:v>
                </c:pt>
                <c:pt idx="7153">
                  <c:v>0.55882352941176472</c:v>
                </c:pt>
                <c:pt idx="7154">
                  <c:v>0.47058823529411764</c:v>
                </c:pt>
                <c:pt idx="7155">
                  <c:v>0.55882352941176472</c:v>
                </c:pt>
                <c:pt idx="7156">
                  <c:v>0.55882352941176472</c:v>
                </c:pt>
                <c:pt idx="7157">
                  <c:v>0.47058823529411764</c:v>
                </c:pt>
                <c:pt idx="7158">
                  <c:v>0.55882352941176472</c:v>
                </c:pt>
                <c:pt idx="7159">
                  <c:v>0.55882352941176472</c:v>
                </c:pt>
                <c:pt idx="7160">
                  <c:v>0.26470588235294118</c:v>
                </c:pt>
                <c:pt idx="7161">
                  <c:v>0.26470588235294118</c:v>
                </c:pt>
                <c:pt idx="7162">
                  <c:v>0.26470588235294118</c:v>
                </c:pt>
                <c:pt idx="7163">
                  <c:v>0.26470588235294118</c:v>
                </c:pt>
                <c:pt idx="7164">
                  <c:v>0.26470588235294118</c:v>
                </c:pt>
                <c:pt idx="7165">
                  <c:v>0.26470588235294118</c:v>
                </c:pt>
                <c:pt idx="7166">
                  <c:v>0.35294117647058826</c:v>
                </c:pt>
                <c:pt idx="7167">
                  <c:v>0.29411764705882354</c:v>
                </c:pt>
                <c:pt idx="7168">
                  <c:v>0.3235294117647059</c:v>
                </c:pt>
                <c:pt idx="7169">
                  <c:v>0.29411764705882354</c:v>
                </c:pt>
                <c:pt idx="7170">
                  <c:v>0.3235294117647059</c:v>
                </c:pt>
                <c:pt idx="7171">
                  <c:v>0.29411764705882354</c:v>
                </c:pt>
                <c:pt idx="7172">
                  <c:v>0.38235294117647056</c:v>
                </c:pt>
                <c:pt idx="7173">
                  <c:v>0.41176470588235292</c:v>
                </c:pt>
                <c:pt idx="7174">
                  <c:v>0.41176470588235292</c:v>
                </c:pt>
                <c:pt idx="7175">
                  <c:v>0.35294117647058826</c:v>
                </c:pt>
                <c:pt idx="7176">
                  <c:v>0.41176470588235292</c:v>
                </c:pt>
                <c:pt idx="7177">
                  <c:v>0.47058823529411764</c:v>
                </c:pt>
                <c:pt idx="7178">
                  <c:v>0.41176470588235292</c:v>
                </c:pt>
                <c:pt idx="7179">
                  <c:v>0.41176470588235292</c:v>
                </c:pt>
                <c:pt idx="7180">
                  <c:v>0.44117647058823528</c:v>
                </c:pt>
                <c:pt idx="7181">
                  <c:v>0.44117647058823528</c:v>
                </c:pt>
                <c:pt idx="7182">
                  <c:v>0.41176470588235292</c:v>
                </c:pt>
                <c:pt idx="7183">
                  <c:v>0.38235294117647056</c:v>
                </c:pt>
                <c:pt idx="7184">
                  <c:v>0.38235294117647056</c:v>
                </c:pt>
                <c:pt idx="7185">
                  <c:v>0.38235294117647056</c:v>
                </c:pt>
                <c:pt idx="7186">
                  <c:v>0.38235294117647056</c:v>
                </c:pt>
                <c:pt idx="7187">
                  <c:v>0.35294117647058826</c:v>
                </c:pt>
                <c:pt idx="7188">
                  <c:v>0.35294117647058826</c:v>
                </c:pt>
                <c:pt idx="7189">
                  <c:v>0.47058823529411764</c:v>
                </c:pt>
                <c:pt idx="7190">
                  <c:v>0.47058823529411764</c:v>
                </c:pt>
                <c:pt idx="7191">
                  <c:v>0.47058823529411764</c:v>
                </c:pt>
                <c:pt idx="7192">
                  <c:v>0.23529411764705882</c:v>
                </c:pt>
                <c:pt idx="7193">
                  <c:v>0.23529411764705882</c:v>
                </c:pt>
                <c:pt idx="7194">
                  <c:v>0.29411764705882354</c:v>
                </c:pt>
                <c:pt idx="7195">
                  <c:v>0.29411764705882354</c:v>
                </c:pt>
                <c:pt idx="7196">
                  <c:v>0.29411764705882354</c:v>
                </c:pt>
                <c:pt idx="7197">
                  <c:v>0.23529411764705882</c:v>
                </c:pt>
                <c:pt idx="7198">
                  <c:v>0.29411764705882354</c:v>
                </c:pt>
                <c:pt idx="7199">
                  <c:v>0.29411764705882354</c:v>
                </c:pt>
                <c:pt idx="7200">
                  <c:v>0.23529411764705882</c:v>
                </c:pt>
                <c:pt idx="7201">
                  <c:v>0.29411764705882354</c:v>
                </c:pt>
                <c:pt idx="7202">
                  <c:v>0.23529411764705882</c:v>
                </c:pt>
                <c:pt idx="7203">
                  <c:v>0.23529411764705882</c:v>
                </c:pt>
                <c:pt idx="7204">
                  <c:v>0.29411764705882354</c:v>
                </c:pt>
                <c:pt idx="7205">
                  <c:v>0.29411764705882354</c:v>
                </c:pt>
                <c:pt idx="7206">
                  <c:v>0.29411764705882354</c:v>
                </c:pt>
                <c:pt idx="7207">
                  <c:v>0.23529411764705882</c:v>
                </c:pt>
                <c:pt idx="7208">
                  <c:v>0.23529411764705882</c:v>
                </c:pt>
                <c:pt idx="7209">
                  <c:v>0.29411764705882354</c:v>
                </c:pt>
                <c:pt idx="7210">
                  <c:v>0.23529411764705882</c:v>
                </c:pt>
                <c:pt idx="7211">
                  <c:v>0.23529411764705882</c:v>
                </c:pt>
                <c:pt idx="7212">
                  <c:v>0.23529411764705882</c:v>
                </c:pt>
                <c:pt idx="7213">
                  <c:v>0.23529411764705882</c:v>
                </c:pt>
                <c:pt idx="7214">
                  <c:v>0.23529411764705882</c:v>
                </c:pt>
                <c:pt idx="7215">
                  <c:v>0.23529411764705882</c:v>
                </c:pt>
                <c:pt idx="7216">
                  <c:v>0.23529411764705882</c:v>
                </c:pt>
                <c:pt idx="7217">
                  <c:v>0.23529411764705882</c:v>
                </c:pt>
                <c:pt idx="7218">
                  <c:v>0.23529411764705882</c:v>
                </c:pt>
                <c:pt idx="7219">
                  <c:v>0.23529411764705882</c:v>
                </c:pt>
                <c:pt idx="7220">
                  <c:v>0.23529411764705882</c:v>
                </c:pt>
                <c:pt idx="7221">
                  <c:v>0.23529411764705882</c:v>
                </c:pt>
                <c:pt idx="7222">
                  <c:v>0.23529411764705882</c:v>
                </c:pt>
                <c:pt idx="7223">
                  <c:v>0.23529411764705882</c:v>
                </c:pt>
                <c:pt idx="7224">
                  <c:v>0.3235294117647059</c:v>
                </c:pt>
                <c:pt idx="7225">
                  <c:v>0.3235294117647059</c:v>
                </c:pt>
                <c:pt idx="7226">
                  <c:v>0.11764705882352941</c:v>
                </c:pt>
                <c:pt idx="7227">
                  <c:v>0.23529411764705882</c:v>
                </c:pt>
                <c:pt idx="7228">
                  <c:v>0.38235294117647056</c:v>
                </c:pt>
                <c:pt idx="7229">
                  <c:v>0.23529411764705882</c:v>
                </c:pt>
                <c:pt idx="7230">
                  <c:v>0.23529411764705882</c:v>
                </c:pt>
                <c:pt idx="7231">
                  <c:v>0.3235294117647059</c:v>
                </c:pt>
                <c:pt idx="7232">
                  <c:v>0.38235294117647056</c:v>
                </c:pt>
                <c:pt idx="7233">
                  <c:v>0.17647058823529413</c:v>
                </c:pt>
                <c:pt idx="7234">
                  <c:v>0.23529411764705882</c:v>
                </c:pt>
                <c:pt idx="7235">
                  <c:v>0.17647058823529413</c:v>
                </c:pt>
                <c:pt idx="7236">
                  <c:v>0.17647058823529413</c:v>
                </c:pt>
                <c:pt idx="7237">
                  <c:v>0.3235294117647059</c:v>
                </c:pt>
                <c:pt idx="7238">
                  <c:v>0.23529411764705882</c:v>
                </c:pt>
                <c:pt idx="7239">
                  <c:v>0.3235294117647059</c:v>
                </c:pt>
                <c:pt idx="7240">
                  <c:v>0.23529411764705882</c:v>
                </c:pt>
                <c:pt idx="7241">
                  <c:v>0.23529411764705882</c:v>
                </c:pt>
                <c:pt idx="7242">
                  <c:v>0.23529411764705882</c:v>
                </c:pt>
                <c:pt idx="7243">
                  <c:v>0.38235294117647056</c:v>
                </c:pt>
                <c:pt idx="7244">
                  <c:v>0.14705882352941177</c:v>
                </c:pt>
                <c:pt idx="7245">
                  <c:v>0.38235294117647056</c:v>
                </c:pt>
                <c:pt idx="7246">
                  <c:v>0.38235294117647056</c:v>
                </c:pt>
                <c:pt idx="7247">
                  <c:v>0.17647058823529413</c:v>
                </c:pt>
                <c:pt idx="7248">
                  <c:v>0.3235294117647059</c:v>
                </c:pt>
                <c:pt idx="7249">
                  <c:v>0.38235294117647056</c:v>
                </c:pt>
                <c:pt idx="7250">
                  <c:v>0.14705882352941177</c:v>
                </c:pt>
                <c:pt idx="7251">
                  <c:v>0.3235294117647059</c:v>
                </c:pt>
                <c:pt idx="7252">
                  <c:v>0.38235294117647056</c:v>
                </c:pt>
                <c:pt idx="7253">
                  <c:v>0.38235294117647056</c:v>
                </c:pt>
                <c:pt idx="7254">
                  <c:v>0.14705882352941177</c:v>
                </c:pt>
                <c:pt idx="7255">
                  <c:v>0.38235294117647056</c:v>
                </c:pt>
                <c:pt idx="7256">
                  <c:v>0.38235294117647056</c:v>
                </c:pt>
                <c:pt idx="7257">
                  <c:v>0.17647058823529413</c:v>
                </c:pt>
                <c:pt idx="7258">
                  <c:v>0.17647058823529413</c:v>
                </c:pt>
                <c:pt idx="7259">
                  <c:v>0.17647058823529413</c:v>
                </c:pt>
                <c:pt idx="7260">
                  <c:v>0.29411764705882354</c:v>
                </c:pt>
                <c:pt idx="7261">
                  <c:v>0.29411764705882354</c:v>
                </c:pt>
                <c:pt idx="7262">
                  <c:v>0.17647058823529413</c:v>
                </c:pt>
                <c:pt idx="7263">
                  <c:v>0.29411764705882354</c:v>
                </c:pt>
                <c:pt idx="7264">
                  <c:v>0.29411764705882354</c:v>
                </c:pt>
                <c:pt idx="7265">
                  <c:v>0.29411764705882354</c:v>
                </c:pt>
                <c:pt idx="7266">
                  <c:v>0.17647058823529413</c:v>
                </c:pt>
                <c:pt idx="7267">
                  <c:v>0.17647058823529413</c:v>
                </c:pt>
                <c:pt idx="7268">
                  <c:v>0.17647058823529413</c:v>
                </c:pt>
                <c:pt idx="7269">
                  <c:v>0.17647058823529413</c:v>
                </c:pt>
                <c:pt idx="7270">
                  <c:v>0.17647058823529413</c:v>
                </c:pt>
                <c:pt idx="7271">
                  <c:v>0.17647058823529413</c:v>
                </c:pt>
                <c:pt idx="7272">
                  <c:v>0.29411764705882354</c:v>
                </c:pt>
                <c:pt idx="7273">
                  <c:v>0.29411764705882354</c:v>
                </c:pt>
                <c:pt idx="7274">
                  <c:v>0.29411764705882354</c:v>
                </c:pt>
                <c:pt idx="7275">
                  <c:v>0.17647058823529413</c:v>
                </c:pt>
                <c:pt idx="7276">
                  <c:v>0.38235294117647056</c:v>
                </c:pt>
                <c:pt idx="7277">
                  <c:v>0.38235294117647056</c:v>
                </c:pt>
                <c:pt idx="7278">
                  <c:v>0.20588235294117646</c:v>
                </c:pt>
                <c:pt idx="7279">
                  <c:v>0.38235294117647056</c:v>
                </c:pt>
                <c:pt idx="7280">
                  <c:v>0.38235294117647056</c:v>
                </c:pt>
                <c:pt idx="7281">
                  <c:v>0.38235294117647056</c:v>
                </c:pt>
                <c:pt idx="7282">
                  <c:v>0.38235294117647056</c:v>
                </c:pt>
                <c:pt idx="7283">
                  <c:v>0.38235294117647056</c:v>
                </c:pt>
                <c:pt idx="7284">
                  <c:v>0.20588235294117646</c:v>
                </c:pt>
                <c:pt idx="7285">
                  <c:v>0.20588235294117646</c:v>
                </c:pt>
                <c:pt idx="7286">
                  <c:v>0.20588235294117646</c:v>
                </c:pt>
                <c:pt idx="7287">
                  <c:v>0.38235294117647056</c:v>
                </c:pt>
                <c:pt idx="7288">
                  <c:v>0.20588235294117646</c:v>
                </c:pt>
                <c:pt idx="7289">
                  <c:v>0.38235294117647056</c:v>
                </c:pt>
                <c:pt idx="7290">
                  <c:v>0.38235294117647056</c:v>
                </c:pt>
                <c:pt idx="7291">
                  <c:v>0.20588235294117646</c:v>
                </c:pt>
                <c:pt idx="7292">
                  <c:v>0.20588235294117646</c:v>
                </c:pt>
                <c:pt idx="7293">
                  <c:v>0.20588235294117646</c:v>
                </c:pt>
                <c:pt idx="7294">
                  <c:v>0.20588235294117646</c:v>
                </c:pt>
                <c:pt idx="7295">
                  <c:v>0.41176470588235292</c:v>
                </c:pt>
                <c:pt idx="7296">
                  <c:v>0.41176470588235292</c:v>
                </c:pt>
                <c:pt idx="7297">
                  <c:v>0.35294117647058826</c:v>
                </c:pt>
                <c:pt idx="7298">
                  <c:v>0.35294117647058826</c:v>
                </c:pt>
                <c:pt idx="7299">
                  <c:v>0.41176470588235292</c:v>
                </c:pt>
                <c:pt idx="7300">
                  <c:v>0.41176470588235292</c:v>
                </c:pt>
                <c:pt idx="7301">
                  <c:v>0.38235294117647056</c:v>
                </c:pt>
                <c:pt idx="7302">
                  <c:v>0.38235294117647056</c:v>
                </c:pt>
                <c:pt idx="7303">
                  <c:v>0.41176470588235292</c:v>
                </c:pt>
                <c:pt idx="7304">
                  <c:v>0.35294117647058826</c:v>
                </c:pt>
                <c:pt idx="7305">
                  <c:v>0.38235294117647056</c:v>
                </c:pt>
                <c:pt idx="7306">
                  <c:v>0.38235294117647056</c:v>
                </c:pt>
                <c:pt idx="7307">
                  <c:v>0.38235294117647056</c:v>
                </c:pt>
                <c:pt idx="7308">
                  <c:v>0.38235294117647056</c:v>
                </c:pt>
                <c:pt idx="7309">
                  <c:v>0.38235294117647056</c:v>
                </c:pt>
                <c:pt idx="7310">
                  <c:v>0.38235294117647056</c:v>
                </c:pt>
                <c:pt idx="7311">
                  <c:v>0.55882352941176472</c:v>
                </c:pt>
                <c:pt idx="7312">
                  <c:v>0.55882352941176472</c:v>
                </c:pt>
                <c:pt idx="7313">
                  <c:v>0.55882352941176472</c:v>
                </c:pt>
                <c:pt idx="7314">
                  <c:v>0.55882352941176472</c:v>
                </c:pt>
                <c:pt idx="7315">
                  <c:v>0.47058823529411764</c:v>
                </c:pt>
                <c:pt idx="7316">
                  <c:v>0.47058823529411764</c:v>
                </c:pt>
                <c:pt idx="7317">
                  <c:v>0.41176470588235292</c:v>
                </c:pt>
                <c:pt idx="7318">
                  <c:v>0.47058823529411764</c:v>
                </c:pt>
                <c:pt idx="7319">
                  <c:v>0.55882352941176472</c:v>
                </c:pt>
                <c:pt idx="7320">
                  <c:v>0.44117647058823528</c:v>
                </c:pt>
                <c:pt idx="7321">
                  <c:v>0.5</c:v>
                </c:pt>
                <c:pt idx="7322">
                  <c:v>0.52941176470588236</c:v>
                </c:pt>
                <c:pt idx="7323">
                  <c:v>0.52941176470588236</c:v>
                </c:pt>
                <c:pt idx="7324">
                  <c:v>0.52941176470588236</c:v>
                </c:pt>
                <c:pt idx="7325">
                  <c:v>0.47058823529411764</c:v>
                </c:pt>
                <c:pt idx="7326">
                  <c:v>0.41176470588235292</c:v>
                </c:pt>
                <c:pt idx="7327">
                  <c:v>0.41176470588235292</c:v>
                </c:pt>
                <c:pt idx="7328">
                  <c:v>0.47058823529411764</c:v>
                </c:pt>
                <c:pt idx="7329">
                  <c:v>0.41176470588235292</c:v>
                </c:pt>
                <c:pt idx="7330">
                  <c:v>0.41176470588235292</c:v>
                </c:pt>
                <c:pt idx="7331">
                  <c:v>0.47058823529411764</c:v>
                </c:pt>
                <c:pt idx="7332">
                  <c:v>0.47058823529411764</c:v>
                </c:pt>
                <c:pt idx="7333">
                  <c:v>0.47058823529411764</c:v>
                </c:pt>
                <c:pt idx="7334">
                  <c:v>0.41176470588235292</c:v>
                </c:pt>
                <c:pt idx="7335">
                  <c:v>0.47058823529411764</c:v>
                </c:pt>
                <c:pt idx="7336">
                  <c:v>0.41176470588235292</c:v>
                </c:pt>
                <c:pt idx="7337">
                  <c:v>0.41176470588235292</c:v>
                </c:pt>
                <c:pt idx="7338">
                  <c:v>0.41176470588235292</c:v>
                </c:pt>
                <c:pt idx="7339">
                  <c:v>0.41176470588235292</c:v>
                </c:pt>
                <c:pt idx="7340">
                  <c:v>0.47058823529411764</c:v>
                </c:pt>
                <c:pt idx="7341">
                  <c:v>0.47058823529411764</c:v>
                </c:pt>
                <c:pt idx="7342">
                  <c:v>0.41176470588235292</c:v>
                </c:pt>
                <c:pt idx="7343">
                  <c:v>0.41176470588235292</c:v>
                </c:pt>
                <c:pt idx="7344">
                  <c:v>0.41176470588235292</c:v>
                </c:pt>
                <c:pt idx="7345">
                  <c:v>0.47058823529411764</c:v>
                </c:pt>
                <c:pt idx="7346">
                  <c:v>0.52941176470588236</c:v>
                </c:pt>
                <c:pt idx="7347">
                  <c:v>0.5</c:v>
                </c:pt>
                <c:pt idx="7348">
                  <c:v>0.67647058823529416</c:v>
                </c:pt>
                <c:pt idx="7349">
                  <c:v>0.5</c:v>
                </c:pt>
                <c:pt idx="7350">
                  <c:v>0.47058823529411764</c:v>
                </c:pt>
                <c:pt idx="7351">
                  <c:v>0.47058823529411764</c:v>
                </c:pt>
                <c:pt idx="7352">
                  <c:v>0.73529411764705888</c:v>
                </c:pt>
                <c:pt idx="7353">
                  <c:v>0.73529411764705888</c:v>
                </c:pt>
                <c:pt idx="7354">
                  <c:v>0.67647058823529416</c:v>
                </c:pt>
                <c:pt idx="7355">
                  <c:v>0.73529411764705888</c:v>
                </c:pt>
                <c:pt idx="7356">
                  <c:v>0.61764705882352944</c:v>
                </c:pt>
                <c:pt idx="7357">
                  <c:v>0.44117647058823528</c:v>
                </c:pt>
                <c:pt idx="7358">
                  <c:v>0.55882352941176472</c:v>
                </c:pt>
                <c:pt idx="7359">
                  <c:v>0.5</c:v>
                </c:pt>
                <c:pt idx="7360">
                  <c:v>0.5</c:v>
                </c:pt>
                <c:pt idx="7361">
                  <c:v>0.55882352941176472</c:v>
                </c:pt>
                <c:pt idx="7362">
                  <c:v>0.76470588235294112</c:v>
                </c:pt>
                <c:pt idx="7363">
                  <c:v>0.5</c:v>
                </c:pt>
                <c:pt idx="7364">
                  <c:v>0.76470588235294112</c:v>
                </c:pt>
                <c:pt idx="7365">
                  <c:v>0.47058823529411764</c:v>
                </c:pt>
                <c:pt idx="7366">
                  <c:v>0.61764705882352944</c:v>
                </c:pt>
                <c:pt idx="7367">
                  <c:v>0.5</c:v>
                </c:pt>
                <c:pt idx="7368">
                  <c:v>0.73529411764705888</c:v>
                </c:pt>
                <c:pt idx="7369">
                  <c:v>0.44117647058823528</c:v>
                </c:pt>
                <c:pt idx="7370">
                  <c:v>0.44117647058823528</c:v>
                </c:pt>
                <c:pt idx="7371">
                  <c:v>0.70588235294117652</c:v>
                </c:pt>
                <c:pt idx="7372">
                  <c:v>0.70588235294117652</c:v>
                </c:pt>
                <c:pt idx="7373">
                  <c:v>0.70588235294117652</c:v>
                </c:pt>
                <c:pt idx="7374">
                  <c:v>0.55882352941176472</c:v>
                </c:pt>
                <c:pt idx="7375">
                  <c:v>0.44117647058823528</c:v>
                </c:pt>
                <c:pt idx="7376">
                  <c:v>0.44117647058823528</c:v>
                </c:pt>
                <c:pt idx="7377">
                  <c:v>0.44117647058823528</c:v>
                </c:pt>
                <c:pt idx="7378">
                  <c:v>0.44117647058823528</c:v>
                </c:pt>
                <c:pt idx="7379">
                  <c:v>0.44117647058823528</c:v>
                </c:pt>
                <c:pt idx="7380">
                  <c:v>0.44117647058823528</c:v>
                </c:pt>
                <c:pt idx="7381">
                  <c:v>0.44117647058823528</c:v>
                </c:pt>
                <c:pt idx="7382">
                  <c:v>0.35294117647058826</c:v>
                </c:pt>
                <c:pt idx="7383">
                  <c:v>0.3235294117647059</c:v>
                </c:pt>
                <c:pt idx="7384">
                  <c:v>0.41176470588235292</c:v>
                </c:pt>
                <c:pt idx="7385">
                  <c:v>0.38235294117647056</c:v>
                </c:pt>
                <c:pt idx="7386">
                  <c:v>0.38235294117647056</c:v>
                </c:pt>
                <c:pt idx="7387">
                  <c:v>0.3235294117647059</c:v>
                </c:pt>
                <c:pt idx="7388">
                  <c:v>0.35294117647058826</c:v>
                </c:pt>
                <c:pt idx="7389">
                  <c:v>0.3235294117647059</c:v>
                </c:pt>
                <c:pt idx="7390">
                  <c:v>0.41176470588235292</c:v>
                </c:pt>
                <c:pt idx="7391">
                  <c:v>0.35294117647058826</c:v>
                </c:pt>
                <c:pt idx="7392">
                  <c:v>0.41176470588235292</c:v>
                </c:pt>
                <c:pt idx="7393">
                  <c:v>0.38235294117647056</c:v>
                </c:pt>
                <c:pt idx="7394">
                  <c:v>0.44117647058823528</c:v>
                </c:pt>
                <c:pt idx="7395">
                  <c:v>0.44117647058823528</c:v>
                </c:pt>
                <c:pt idx="7396">
                  <c:v>0.44117647058823528</c:v>
                </c:pt>
                <c:pt idx="7397">
                  <c:v>0.44117647058823528</c:v>
                </c:pt>
                <c:pt idx="7398">
                  <c:v>0.5</c:v>
                </c:pt>
                <c:pt idx="7399">
                  <c:v>0.38235294117647056</c:v>
                </c:pt>
                <c:pt idx="7400">
                  <c:v>0.47058823529411764</c:v>
                </c:pt>
                <c:pt idx="7401">
                  <c:v>0.47058823529411764</c:v>
                </c:pt>
                <c:pt idx="7402">
                  <c:v>0.76470588235294112</c:v>
                </c:pt>
                <c:pt idx="7403">
                  <c:v>0.76470588235294112</c:v>
                </c:pt>
                <c:pt idx="7404">
                  <c:v>0.73529411764705888</c:v>
                </c:pt>
                <c:pt idx="7405">
                  <c:v>0.73529411764705888</c:v>
                </c:pt>
                <c:pt idx="7406">
                  <c:v>0.3235294117647059</c:v>
                </c:pt>
                <c:pt idx="7407">
                  <c:v>0.6470588235294118</c:v>
                </c:pt>
                <c:pt idx="7408">
                  <c:v>0.55882352941176472</c:v>
                </c:pt>
                <c:pt idx="7409">
                  <c:v>0.6470588235294118</c:v>
                </c:pt>
                <c:pt idx="7410">
                  <c:v>0.55882352941176472</c:v>
                </c:pt>
                <c:pt idx="7411">
                  <c:v>0.17647058823529413</c:v>
                </c:pt>
                <c:pt idx="7412">
                  <c:v>0.26470588235294118</c:v>
                </c:pt>
                <c:pt idx="7413">
                  <c:v>0.20588235294117646</c:v>
                </c:pt>
                <c:pt idx="7414">
                  <c:v>0.17647058823529413</c:v>
                </c:pt>
                <c:pt idx="7415">
                  <c:v>0.23529411764705882</c:v>
                </c:pt>
                <c:pt idx="7416">
                  <c:v>0.17647058823529413</c:v>
                </c:pt>
                <c:pt idx="7417">
                  <c:v>0.20588235294117646</c:v>
                </c:pt>
                <c:pt idx="7418">
                  <c:v>0.11764705882352941</c:v>
                </c:pt>
                <c:pt idx="7419">
                  <c:v>0.20588235294117646</c:v>
                </c:pt>
                <c:pt idx="7420">
                  <c:v>0.11764705882352941</c:v>
                </c:pt>
                <c:pt idx="7421">
                  <c:v>0.23529411764705882</c:v>
                </c:pt>
                <c:pt idx="7422">
                  <c:v>0.11764705882352941</c:v>
                </c:pt>
                <c:pt idx="7423">
                  <c:v>0.41176470588235292</c:v>
                </c:pt>
                <c:pt idx="7424">
                  <c:v>0.41176470588235292</c:v>
                </c:pt>
                <c:pt idx="7425">
                  <c:v>0.41176470588235292</c:v>
                </c:pt>
                <c:pt idx="7426">
                  <c:v>0.41176470588235292</c:v>
                </c:pt>
                <c:pt idx="7427">
                  <c:v>0.35294117647058826</c:v>
                </c:pt>
                <c:pt idx="7428">
                  <c:v>0.44117647058823528</c:v>
                </c:pt>
                <c:pt idx="7429">
                  <c:v>0.44117647058823528</c:v>
                </c:pt>
                <c:pt idx="7430">
                  <c:v>0.38235294117647056</c:v>
                </c:pt>
                <c:pt idx="7431">
                  <c:v>0.35294117647058826</c:v>
                </c:pt>
                <c:pt idx="7432">
                  <c:v>0.44117647058823528</c:v>
                </c:pt>
                <c:pt idx="7433">
                  <c:v>0.35294117647058826</c:v>
                </c:pt>
                <c:pt idx="7434">
                  <c:v>0.44117647058823528</c:v>
                </c:pt>
                <c:pt idx="7435">
                  <c:v>0.38235294117647056</c:v>
                </c:pt>
                <c:pt idx="7436">
                  <c:v>0.44117647058823528</c:v>
                </c:pt>
                <c:pt idx="7437">
                  <c:v>0.41176470588235292</c:v>
                </c:pt>
                <c:pt idx="7438">
                  <c:v>0.47058823529411764</c:v>
                </c:pt>
                <c:pt idx="7439">
                  <c:v>0.35294117647058826</c:v>
                </c:pt>
                <c:pt idx="7440">
                  <c:v>0.44117647058823528</c:v>
                </c:pt>
                <c:pt idx="7441">
                  <c:v>0.41176470588235292</c:v>
                </c:pt>
                <c:pt idx="7442">
                  <c:v>0.44117647058823528</c:v>
                </c:pt>
                <c:pt idx="7443">
                  <c:v>0.38235294117647056</c:v>
                </c:pt>
                <c:pt idx="7444">
                  <c:v>0.35294117647058826</c:v>
                </c:pt>
                <c:pt idx="7445">
                  <c:v>0.35294117647058826</c:v>
                </c:pt>
                <c:pt idx="7446">
                  <c:v>0.38235294117647056</c:v>
                </c:pt>
                <c:pt idx="7447">
                  <c:v>0.38235294117647056</c:v>
                </c:pt>
                <c:pt idx="7448">
                  <c:v>0.35294117647058826</c:v>
                </c:pt>
                <c:pt idx="7449">
                  <c:v>0.35294117647058826</c:v>
                </c:pt>
                <c:pt idx="7450">
                  <c:v>0.38235294117647056</c:v>
                </c:pt>
                <c:pt idx="7451">
                  <c:v>0.35294117647058826</c:v>
                </c:pt>
                <c:pt idx="7452">
                  <c:v>0.38235294117647056</c:v>
                </c:pt>
                <c:pt idx="7453">
                  <c:v>0.29411764705882354</c:v>
                </c:pt>
                <c:pt idx="7454">
                  <c:v>0.3235294117647059</c:v>
                </c:pt>
                <c:pt idx="7455">
                  <c:v>0.29411764705882354</c:v>
                </c:pt>
                <c:pt idx="7456">
                  <c:v>0.3235294117647059</c:v>
                </c:pt>
                <c:pt idx="7457">
                  <c:v>0.29411764705882354</c:v>
                </c:pt>
                <c:pt idx="7458">
                  <c:v>0.38235294117647056</c:v>
                </c:pt>
                <c:pt idx="7459">
                  <c:v>0.35294117647058826</c:v>
                </c:pt>
                <c:pt idx="7460">
                  <c:v>0.3235294117647059</c:v>
                </c:pt>
                <c:pt idx="7461">
                  <c:v>0.14705882352941177</c:v>
                </c:pt>
                <c:pt idx="7462">
                  <c:v>0.14705882352941177</c:v>
                </c:pt>
                <c:pt idx="7463">
                  <c:v>0.14705882352941177</c:v>
                </c:pt>
                <c:pt idx="7464">
                  <c:v>0.20588235294117646</c:v>
                </c:pt>
                <c:pt idx="7465">
                  <c:v>0.14705882352941177</c:v>
                </c:pt>
                <c:pt idx="7466">
                  <c:v>0.14705882352941177</c:v>
                </c:pt>
                <c:pt idx="7467">
                  <c:v>0.14705882352941177</c:v>
                </c:pt>
                <c:pt idx="7468">
                  <c:v>0.14705882352941177</c:v>
                </c:pt>
                <c:pt idx="7469">
                  <c:v>0.14705882352941177</c:v>
                </c:pt>
                <c:pt idx="7470">
                  <c:v>0.14705882352941177</c:v>
                </c:pt>
                <c:pt idx="7471">
                  <c:v>0.11764705882352941</c:v>
                </c:pt>
                <c:pt idx="7472">
                  <c:v>0.11764705882352941</c:v>
                </c:pt>
                <c:pt idx="7473">
                  <c:v>0.11764705882352941</c:v>
                </c:pt>
                <c:pt idx="7474">
                  <c:v>0.11764705882352941</c:v>
                </c:pt>
                <c:pt idx="7475">
                  <c:v>0.14705882352941177</c:v>
                </c:pt>
                <c:pt idx="7476">
                  <c:v>0.14705882352941177</c:v>
                </c:pt>
                <c:pt idx="7477">
                  <c:v>0.14705882352941177</c:v>
                </c:pt>
                <c:pt idx="7478">
                  <c:v>0.14705882352941177</c:v>
                </c:pt>
                <c:pt idx="7479">
                  <c:v>0.14705882352941177</c:v>
                </c:pt>
                <c:pt idx="7480">
                  <c:v>0.14705882352941177</c:v>
                </c:pt>
                <c:pt idx="7481">
                  <c:v>0.14705882352941177</c:v>
                </c:pt>
                <c:pt idx="7482">
                  <c:v>0.14705882352941177</c:v>
                </c:pt>
                <c:pt idx="7483">
                  <c:v>0.14705882352941177</c:v>
                </c:pt>
                <c:pt idx="7484">
                  <c:v>0.14705882352941177</c:v>
                </c:pt>
                <c:pt idx="7485">
                  <c:v>0.14705882352941177</c:v>
                </c:pt>
                <c:pt idx="7486">
                  <c:v>0.11764705882352941</c:v>
                </c:pt>
                <c:pt idx="7487">
                  <c:v>0.11764705882352941</c:v>
                </c:pt>
                <c:pt idx="7488">
                  <c:v>0.11764705882352941</c:v>
                </c:pt>
                <c:pt idx="7489">
                  <c:v>0.11764705882352941</c:v>
                </c:pt>
                <c:pt idx="7490">
                  <c:v>0.11764705882352941</c:v>
                </c:pt>
                <c:pt idx="7491">
                  <c:v>0.11764705882352941</c:v>
                </c:pt>
                <c:pt idx="7492">
                  <c:v>0.29411764705882354</c:v>
                </c:pt>
                <c:pt idx="7493">
                  <c:v>0.29411764705882354</c:v>
                </c:pt>
                <c:pt idx="7494">
                  <c:v>0.29411764705882354</c:v>
                </c:pt>
                <c:pt idx="7495">
                  <c:v>0.3235294117647059</c:v>
                </c:pt>
                <c:pt idx="7496">
                  <c:v>0.3235294117647059</c:v>
                </c:pt>
                <c:pt idx="7497">
                  <c:v>0.3235294117647059</c:v>
                </c:pt>
                <c:pt idx="7498">
                  <c:v>0.3235294117647059</c:v>
                </c:pt>
                <c:pt idx="7499">
                  <c:v>0.3235294117647059</c:v>
                </c:pt>
                <c:pt idx="7500">
                  <c:v>0.3235294117647059</c:v>
                </c:pt>
                <c:pt idx="7501">
                  <c:v>0.58823529411764708</c:v>
                </c:pt>
                <c:pt idx="7502">
                  <c:v>0.5</c:v>
                </c:pt>
                <c:pt idx="7503">
                  <c:v>0.58823529411764708</c:v>
                </c:pt>
                <c:pt idx="7504">
                  <c:v>0.52941176470588236</c:v>
                </c:pt>
                <c:pt idx="7505">
                  <c:v>0.5</c:v>
                </c:pt>
                <c:pt idx="7506">
                  <c:v>0.52941176470588236</c:v>
                </c:pt>
                <c:pt idx="7507">
                  <c:v>0.52941176470588236</c:v>
                </c:pt>
                <c:pt idx="7508">
                  <c:v>0.61764705882352944</c:v>
                </c:pt>
                <c:pt idx="7509">
                  <c:v>0.61764705882352944</c:v>
                </c:pt>
                <c:pt idx="7510">
                  <c:v>0.41176470588235292</c:v>
                </c:pt>
                <c:pt idx="7511">
                  <c:v>0.52941176470588236</c:v>
                </c:pt>
                <c:pt idx="7512">
                  <c:v>0.52941176470588236</c:v>
                </c:pt>
                <c:pt idx="7513">
                  <c:v>0.52941176470588236</c:v>
                </c:pt>
                <c:pt idx="7514">
                  <c:v>0.52941176470588236</c:v>
                </c:pt>
                <c:pt idx="7515">
                  <c:v>0.35294117647058826</c:v>
                </c:pt>
                <c:pt idx="7516">
                  <c:v>0.41176470588235292</c:v>
                </c:pt>
                <c:pt idx="7517">
                  <c:v>0.52941176470588236</c:v>
                </c:pt>
                <c:pt idx="7518">
                  <c:v>0.52941176470588236</c:v>
                </c:pt>
                <c:pt idx="7519">
                  <c:v>0.41176470588235292</c:v>
                </c:pt>
                <c:pt idx="7520">
                  <c:v>0.44117647058823528</c:v>
                </c:pt>
                <c:pt idx="7521">
                  <c:v>0.52941176470588236</c:v>
                </c:pt>
                <c:pt idx="7522">
                  <c:v>0.5</c:v>
                </c:pt>
                <c:pt idx="7523">
                  <c:v>0.52941176470588236</c:v>
                </c:pt>
                <c:pt idx="7524">
                  <c:v>0.52941176470588236</c:v>
                </c:pt>
                <c:pt idx="7525">
                  <c:v>0.44117647058823528</c:v>
                </c:pt>
                <c:pt idx="7526">
                  <c:v>0.52941176470588236</c:v>
                </c:pt>
                <c:pt idx="7527">
                  <c:v>0.41176470588235292</c:v>
                </c:pt>
                <c:pt idx="7528">
                  <c:v>0.5</c:v>
                </c:pt>
                <c:pt idx="7529">
                  <c:v>0.52941176470588236</c:v>
                </c:pt>
                <c:pt idx="7530">
                  <c:v>0.38235294117647056</c:v>
                </c:pt>
                <c:pt idx="7531">
                  <c:v>0.35294117647058826</c:v>
                </c:pt>
                <c:pt idx="7532">
                  <c:v>0.35294117647058826</c:v>
                </c:pt>
                <c:pt idx="7533">
                  <c:v>0.29411764705882354</c:v>
                </c:pt>
                <c:pt idx="7534">
                  <c:v>0.35294117647058826</c:v>
                </c:pt>
                <c:pt idx="7535">
                  <c:v>0.35294117647058826</c:v>
                </c:pt>
                <c:pt idx="7536">
                  <c:v>0.35294117647058826</c:v>
                </c:pt>
                <c:pt idx="7537">
                  <c:v>0.29411764705882354</c:v>
                </c:pt>
                <c:pt idx="7538">
                  <c:v>0.35294117647058826</c:v>
                </c:pt>
                <c:pt idx="7539">
                  <c:v>0.38235294117647056</c:v>
                </c:pt>
                <c:pt idx="7540">
                  <c:v>0.29411764705882354</c:v>
                </c:pt>
                <c:pt idx="7541">
                  <c:v>0.35294117647058826</c:v>
                </c:pt>
                <c:pt idx="7542">
                  <c:v>0.35294117647058826</c:v>
                </c:pt>
                <c:pt idx="7543">
                  <c:v>0.38235294117647056</c:v>
                </c:pt>
                <c:pt idx="7544">
                  <c:v>0.35294117647058826</c:v>
                </c:pt>
                <c:pt idx="7545">
                  <c:v>0.79411764705882348</c:v>
                </c:pt>
                <c:pt idx="7546">
                  <c:v>0.82352941176470584</c:v>
                </c:pt>
                <c:pt idx="7547">
                  <c:v>0.79411764705882348</c:v>
                </c:pt>
                <c:pt idx="7548">
                  <c:v>0.70588235294117652</c:v>
                </c:pt>
                <c:pt idx="7549">
                  <c:v>0.79411764705882348</c:v>
                </c:pt>
                <c:pt idx="7550">
                  <c:v>0.79411764705882348</c:v>
                </c:pt>
                <c:pt idx="7551">
                  <c:v>0.76470588235294112</c:v>
                </c:pt>
                <c:pt idx="7552">
                  <c:v>0.76470588235294112</c:v>
                </c:pt>
                <c:pt idx="7553">
                  <c:v>0.70588235294117652</c:v>
                </c:pt>
                <c:pt idx="7554">
                  <c:v>0.76470588235294112</c:v>
                </c:pt>
                <c:pt idx="7555">
                  <c:v>0.82352941176470584</c:v>
                </c:pt>
                <c:pt idx="7556">
                  <c:v>0.76470588235294112</c:v>
                </c:pt>
                <c:pt idx="7557">
                  <c:v>0.73529411764705888</c:v>
                </c:pt>
                <c:pt idx="7558">
                  <c:v>0.61764705882352944</c:v>
                </c:pt>
                <c:pt idx="7559">
                  <c:v>0.73529411764705888</c:v>
                </c:pt>
                <c:pt idx="7560">
                  <c:v>0.67647058823529416</c:v>
                </c:pt>
                <c:pt idx="7561">
                  <c:v>0.73529411764705888</c:v>
                </c:pt>
                <c:pt idx="7562">
                  <c:v>0.73529411764705888</c:v>
                </c:pt>
                <c:pt idx="7563">
                  <c:v>0.58823529411764708</c:v>
                </c:pt>
                <c:pt idx="7564">
                  <c:v>0.47058823529411764</c:v>
                </c:pt>
                <c:pt idx="7565">
                  <c:v>0.47058823529411764</c:v>
                </c:pt>
                <c:pt idx="7566">
                  <c:v>0.41176470588235292</c:v>
                </c:pt>
                <c:pt idx="7567">
                  <c:v>0.41176470588235292</c:v>
                </c:pt>
                <c:pt idx="7568">
                  <c:v>0.47058823529411764</c:v>
                </c:pt>
                <c:pt idx="7569">
                  <c:v>0.47058823529411764</c:v>
                </c:pt>
                <c:pt idx="7570">
                  <c:v>0.47058823529411764</c:v>
                </c:pt>
                <c:pt idx="7571">
                  <c:v>0.47058823529411764</c:v>
                </c:pt>
                <c:pt idx="7572">
                  <c:v>0.14705882352941177</c:v>
                </c:pt>
                <c:pt idx="7573">
                  <c:v>0.14705882352941177</c:v>
                </c:pt>
                <c:pt idx="7574">
                  <c:v>0.14705882352941177</c:v>
                </c:pt>
                <c:pt idx="7575">
                  <c:v>0.14705882352941177</c:v>
                </c:pt>
                <c:pt idx="7576">
                  <c:v>0.14705882352941177</c:v>
                </c:pt>
                <c:pt idx="7577">
                  <c:v>0.14705882352941177</c:v>
                </c:pt>
                <c:pt idx="7578">
                  <c:v>0.14705882352941177</c:v>
                </c:pt>
                <c:pt idx="7579">
                  <c:v>0.14705882352941177</c:v>
                </c:pt>
                <c:pt idx="7580">
                  <c:v>0.14705882352941177</c:v>
                </c:pt>
                <c:pt idx="7581">
                  <c:v>0.14705882352941177</c:v>
                </c:pt>
                <c:pt idx="7582">
                  <c:v>0.14705882352941177</c:v>
                </c:pt>
                <c:pt idx="7583">
                  <c:v>0.14705882352941177</c:v>
                </c:pt>
                <c:pt idx="7584">
                  <c:v>0.14705882352941177</c:v>
                </c:pt>
                <c:pt idx="7585">
                  <c:v>0.14705882352941177</c:v>
                </c:pt>
                <c:pt idx="7586">
                  <c:v>0.14705882352941177</c:v>
                </c:pt>
                <c:pt idx="7587">
                  <c:v>0.14705882352941177</c:v>
                </c:pt>
                <c:pt idx="7588">
                  <c:v>0.14705882352941177</c:v>
                </c:pt>
                <c:pt idx="7589">
                  <c:v>0.14705882352941177</c:v>
                </c:pt>
                <c:pt idx="7590">
                  <c:v>0.14705882352941177</c:v>
                </c:pt>
                <c:pt idx="7591">
                  <c:v>0.14705882352941177</c:v>
                </c:pt>
                <c:pt idx="7592">
                  <c:v>0.14705882352941177</c:v>
                </c:pt>
                <c:pt idx="7593">
                  <c:v>0.14705882352941177</c:v>
                </c:pt>
                <c:pt idx="7594">
                  <c:v>0.14705882352941177</c:v>
                </c:pt>
                <c:pt idx="7595">
                  <c:v>0.14705882352941177</c:v>
                </c:pt>
                <c:pt idx="7596">
                  <c:v>0.14705882352941177</c:v>
                </c:pt>
                <c:pt idx="7597">
                  <c:v>0.14705882352941177</c:v>
                </c:pt>
                <c:pt idx="7598">
                  <c:v>0.14705882352941177</c:v>
                </c:pt>
                <c:pt idx="7599">
                  <c:v>0.38235294117647056</c:v>
                </c:pt>
                <c:pt idx="7600">
                  <c:v>0.38235294117647056</c:v>
                </c:pt>
                <c:pt idx="7601">
                  <c:v>0.38235294117647056</c:v>
                </c:pt>
                <c:pt idx="7602">
                  <c:v>0.38235294117647056</c:v>
                </c:pt>
                <c:pt idx="7603">
                  <c:v>0.35294117647058826</c:v>
                </c:pt>
                <c:pt idx="7604">
                  <c:v>0.5</c:v>
                </c:pt>
                <c:pt idx="7605">
                  <c:v>0.5</c:v>
                </c:pt>
                <c:pt idx="7606">
                  <c:v>0.35294117647058826</c:v>
                </c:pt>
                <c:pt idx="7607">
                  <c:v>0.5</c:v>
                </c:pt>
                <c:pt idx="7608">
                  <c:v>0.5</c:v>
                </c:pt>
                <c:pt idx="7609">
                  <c:v>0.35294117647058826</c:v>
                </c:pt>
                <c:pt idx="7610">
                  <c:v>0.5</c:v>
                </c:pt>
                <c:pt idx="7611">
                  <c:v>0.5</c:v>
                </c:pt>
                <c:pt idx="7612">
                  <c:v>0.35294117647058826</c:v>
                </c:pt>
                <c:pt idx="7613">
                  <c:v>0.35294117647058826</c:v>
                </c:pt>
                <c:pt idx="7614">
                  <c:v>0.5</c:v>
                </c:pt>
                <c:pt idx="7615">
                  <c:v>0.5</c:v>
                </c:pt>
                <c:pt idx="7616">
                  <c:v>0.5</c:v>
                </c:pt>
                <c:pt idx="7617">
                  <c:v>0.5</c:v>
                </c:pt>
                <c:pt idx="7618">
                  <c:v>0.5</c:v>
                </c:pt>
                <c:pt idx="7619">
                  <c:v>0.5</c:v>
                </c:pt>
                <c:pt idx="7620">
                  <c:v>0.5</c:v>
                </c:pt>
                <c:pt idx="7621">
                  <c:v>0.5</c:v>
                </c:pt>
                <c:pt idx="7622">
                  <c:v>0.44117647058823528</c:v>
                </c:pt>
                <c:pt idx="7623">
                  <c:v>0.52941176470588236</c:v>
                </c:pt>
                <c:pt idx="7624">
                  <c:v>0.52941176470588236</c:v>
                </c:pt>
                <c:pt idx="7625">
                  <c:v>0.44117647058823528</c:v>
                </c:pt>
                <c:pt idx="7626">
                  <c:v>0.3235294117647059</c:v>
                </c:pt>
                <c:pt idx="7627">
                  <c:v>0.35294117647058826</c:v>
                </c:pt>
                <c:pt idx="7628">
                  <c:v>0.35294117647058826</c:v>
                </c:pt>
                <c:pt idx="7629">
                  <c:v>0.35294117647058826</c:v>
                </c:pt>
                <c:pt idx="7630">
                  <c:v>0.35294117647058826</c:v>
                </c:pt>
                <c:pt idx="7631">
                  <c:v>0.3235294117647059</c:v>
                </c:pt>
                <c:pt idx="7632">
                  <c:v>0.35294117647058826</c:v>
                </c:pt>
                <c:pt idx="7633">
                  <c:v>0.3235294117647059</c:v>
                </c:pt>
                <c:pt idx="7634">
                  <c:v>0.35294117647058826</c:v>
                </c:pt>
                <c:pt idx="7635">
                  <c:v>0.3235294117647059</c:v>
                </c:pt>
                <c:pt idx="7636">
                  <c:v>0.35294117647058826</c:v>
                </c:pt>
                <c:pt idx="7637">
                  <c:v>0.3235294117647059</c:v>
                </c:pt>
                <c:pt idx="7638">
                  <c:v>0.35294117647058826</c:v>
                </c:pt>
                <c:pt idx="7639">
                  <c:v>0.35294117647058826</c:v>
                </c:pt>
                <c:pt idx="7640">
                  <c:v>0.35294117647058826</c:v>
                </c:pt>
                <c:pt idx="7641">
                  <c:v>0.35294117647058826</c:v>
                </c:pt>
                <c:pt idx="7642">
                  <c:v>0.3235294117647059</c:v>
                </c:pt>
                <c:pt idx="7643">
                  <c:v>0.3235294117647059</c:v>
                </c:pt>
                <c:pt idx="7644">
                  <c:v>0.35294117647058826</c:v>
                </c:pt>
                <c:pt idx="7645">
                  <c:v>0.35294117647058826</c:v>
                </c:pt>
                <c:pt idx="7646">
                  <c:v>0.35294117647058826</c:v>
                </c:pt>
                <c:pt idx="7647">
                  <c:v>0.3235294117647059</c:v>
                </c:pt>
                <c:pt idx="7648">
                  <c:v>0.3235294117647059</c:v>
                </c:pt>
                <c:pt idx="7649">
                  <c:v>0.3235294117647059</c:v>
                </c:pt>
                <c:pt idx="7650">
                  <c:v>0.3235294117647059</c:v>
                </c:pt>
                <c:pt idx="7651">
                  <c:v>0.3235294117647059</c:v>
                </c:pt>
                <c:pt idx="7652">
                  <c:v>0.38235294117647056</c:v>
                </c:pt>
                <c:pt idx="7653">
                  <c:v>0.38235294117647056</c:v>
                </c:pt>
                <c:pt idx="7654">
                  <c:v>0.38235294117647056</c:v>
                </c:pt>
                <c:pt idx="7655">
                  <c:v>0.38235294117647056</c:v>
                </c:pt>
                <c:pt idx="7656">
                  <c:v>0.3235294117647059</c:v>
                </c:pt>
                <c:pt idx="7657">
                  <c:v>0.3235294117647059</c:v>
                </c:pt>
                <c:pt idx="7658">
                  <c:v>0.38235294117647056</c:v>
                </c:pt>
                <c:pt idx="7659">
                  <c:v>0.38235294117647056</c:v>
                </c:pt>
                <c:pt idx="7660">
                  <c:v>0.38235294117647056</c:v>
                </c:pt>
                <c:pt idx="7661">
                  <c:v>0.38235294117647056</c:v>
                </c:pt>
                <c:pt idx="7662">
                  <c:v>0.38235294117647056</c:v>
                </c:pt>
                <c:pt idx="7663">
                  <c:v>0.38235294117647056</c:v>
                </c:pt>
                <c:pt idx="7664">
                  <c:v>0.38235294117647056</c:v>
                </c:pt>
                <c:pt idx="7665">
                  <c:v>0.38235294117647056</c:v>
                </c:pt>
                <c:pt idx="7666">
                  <c:v>0.3235294117647059</c:v>
                </c:pt>
                <c:pt idx="7667">
                  <c:v>0.38235294117647056</c:v>
                </c:pt>
                <c:pt idx="7668">
                  <c:v>0.38235294117647056</c:v>
                </c:pt>
                <c:pt idx="7669">
                  <c:v>0.38235294117647056</c:v>
                </c:pt>
                <c:pt idx="7670">
                  <c:v>0.3235294117647059</c:v>
                </c:pt>
                <c:pt idx="7671">
                  <c:v>0.38235294117647056</c:v>
                </c:pt>
                <c:pt idx="7672">
                  <c:v>0.38235294117647056</c:v>
                </c:pt>
                <c:pt idx="7673">
                  <c:v>0.3235294117647059</c:v>
                </c:pt>
                <c:pt idx="7674">
                  <c:v>0.38235294117647056</c:v>
                </c:pt>
                <c:pt idx="7675">
                  <c:v>0.38235294117647056</c:v>
                </c:pt>
                <c:pt idx="7676">
                  <c:v>0.3235294117647059</c:v>
                </c:pt>
                <c:pt idx="7677">
                  <c:v>0.38235294117647056</c:v>
                </c:pt>
                <c:pt idx="7678">
                  <c:v>0.3235294117647059</c:v>
                </c:pt>
                <c:pt idx="7679">
                  <c:v>0.38235294117647056</c:v>
                </c:pt>
                <c:pt idx="7680">
                  <c:v>0.38235294117647056</c:v>
                </c:pt>
                <c:pt idx="7681">
                  <c:v>0.38235294117647056</c:v>
                </c:pt>
                <c:pt idx="7682">
                  <c:v>0.38235294117647056</c:v>
                </c:pt>
                <c:pt idx="7683">
                  <c:v>0.44117647058823528</c:v>
                </c:pt>
                <c:pt idx="7684">
                  <c:v>0.44117647058823528</c:v>
                </c:pt>
                <c:pt idx="7685">
                  <c:v>0.35294117647058826</c:v>
                </c:pt>
                <c:pt idx="7686">
                  <c:v>0.35294117647058826</c:v>
                </c:pt>
                <c:pt idx="7687">
                  <c:v>0.44117647058823528</c:v>
                </c:pt>
                <c:pt idx="7688">
                  <c:v>0.35294117647058826</c:v>
                </c:pt>
                <c:pt idx="7689">
                  <c:v>0.44117647058823528</c:v>
                </c:pt>
                <c:pt idx="7690">
                  <c:v>0.44117647058823528</c:v>
                </c:pt>
                <c:pt idx="7691">
                  <c:v>0.44117647058823528</c:v>
                </c:pt>
                <c:pt idx="7692">
                  <c:v>0.44117647058823528</c:v>
                </c:pt>
                <c:pt idx="7693">
                  <c:v>0.44117647058823528</c:v>
                </c:pt>
                <c:pt idx="7694">
                  <c:v>0.44117647058823528</c:v>
                </c:pt>
                <c:pt idx="7695">
                  <c:v>0.44117647058823528</c:v>
                </c:pt>
                <c:pt idx="7696">
                  <c:v>0.44117647058823528</c:v>
                </c:pt>
                <c:pt idx="7697">
                  <c:v>0.35294117647058826</c:v>
                </c:pt>
                <c:pt idx="7698">
                  <c:v>0.44117647058823528</c:v>
                </c:pt>
                <c:pt idx="7699">
                  <c:v>0.35294117647058826</c:v>
                </c:pt>
                <c:pt idx="7700">
                  <c:v>0.20588235294117646</c:v>
                </c:pt>
                <c:pt idx="7701">
                  <c:v>0.20588235294117646</c:v>
                </c:pt>
                <c:pt idx="7702">
                  <c:v>0.14705882352941177</c:v>
                </c:pt>
                <c:pt idx="7703">
                  <c:v>0.14705882352941177</c:v>
                </c:pt>
                <c:pt idx="7704">
                  <c:v>0.14705882352941177</c:v>
                </c:pt>
                <c:pt idx="7705">
                  <c:v>0.14705882352941177</c:v>
                </c:pt>
                <c:pt idx="7706">
                  <c:v>0.26470588235294118</c:v>
                </c:pt>
                <c:pt idx="7707">
                  <c:v>0.20588235294117646</c:v>
                </c:pt>
                <c:pt idx="7708">
                  <c:v>0.20588235294117646</c:v>
                </c:pt>
                <c:pt idx="7709">
                  <c:v>0.14705882352941177</c:v>
                </c:pt>
                <c:pt idx="7710">
                  <c:v>0.14705882352941177</c:v>
                </c:pt>
                <c:pt idx="7711">
                  <c:v>0.20588235294117646</c:v>
                </c:pt>
                <c:pt idx="7712">
                  <c:v>0.20588235294117646</c:v>
                </c:pt>
                <c:pt idx="7713">
                  <c:v>0.26470588235294118</c:v>
                </c:pt>
                <c:pt idx="7714">
                  <c:v>0.14705882352941177</c:v>
                </c:pt>
                <c:pt idx="7715">
                  <c:v>0.20588235294117646</c:v>
                </c:pt>
                <c:pt idx="7716">
                  <c:v>0.17647058823529413</c:v>
                </c:pt>
                <c:pt idx="7717">
                  <c:v>0.20588235294117646</c:v>
                </c:pt>
                <c:pt idx="7718">
                  <c:v>0.20588235294117646</c:v>
                </c:pt>
                <c:pt idx="7719">
                  <c:v>0.23529411764705882</c:v>
                </c:pt>
                <c:pt idx="7720">
                  <c:v>0.14705882352941177</c:v>
                </c:pt>
                <c:pt idx="7721">
                  <c:v>0.20588235294117646</c:v>
                </c:pt>
                <c:pt idx="7722">
                  <c:v>0.20588235294117646</c:v>
                </c:pt>
                <c:pt idx="7723">
                  <c:v>0.20588235294117646</c:v>
                </c:pt>
                <c:pt idx="7724">
                  <c:v>0.26470588235294118</c:v>
                </c:pt>
                <c:pt idx="7725">
                  <c:v>0.17647058823529413</c:v>
                </c:pt>
                <c:pt idx="7726">
                  <c:v>0.20588235294117646</c:v>
                </c:pt>
                <c:pt idx="7727">
                  <c:v>0.14705882352941177</c:v>
                </c:pt>
                <c:pt idx="7728">
                  <c:v>0.20588235294117646</c:v>
                </c:pt>
                <c:pt idx="7729">
                  <c:v>0.20588235294117646</c:v>
                </c:pt>
                <c:pt idx="7730">
                  <c:v>0.14705882352941177</c:v>
                </c:pt>
                <c:pt idx="7731">
                  <c:v>0.20588235294117646</c:v>
                </c:pt>
                <c:pt idx="7732">
                  <c:v>0.14705882352941177</c:v>
                </c:pt>
                <c:pt idx="7733">
                  <c:v>0.14705882352941177</c:v>
                </c:pt>
                <c:pt idx="7734">
                  <c:v>0.14705882352941177</c:v>
                </c:pt>
                <c:pt idx="7735">
                  <c:v>0.17647058823529413</c:v>
                </c:pt>
                <c:pt idx="7736">
                  <c:v>0.26470588235294118</c:v>
                </c:pt>
                <c:pt idx="7737">
                  <c:v>0.17647058823529413</c:v>
                </c:pt>
                <c:pt idx="7738">
                  <c:v>0.17647058823529413</c:v>
                </c:pt>
                <c:pt idx="7739">
                  <c:v>0.20588235294117646</c:v>
                </c:pt>
                <c:pt idx="7740">
                  <c:v>0.20588235294117646</c:v>
                </c:pt>
                <c:pt idx="7741">
                  <c:v>0.14705882352941177</c:v>
                </c:pt>
                <c:pt idx="7742">
                  <c:v>0.20588235294117646</c:v>
                </c:pt>
                <c:pt idx="7743">
                  <c:v>0.17647058823529413</c:v>
                </c:pt>
                <c:pt idx="7744">
                  <c:v>0.17647058823529413</c:v>
                </c:pt>
                <c:pt idx="7745">
                  <c:v>0.17647058823529413</c:v>
                </c:pt>
                <c:pt idx="7746">
                  <c:v>0.17647058823529413</c:v>
                </c:pt>
                <c:pt idx="7747">
                  <c:v>0.11764705882352941</c:v>
                </c:pt>
                <c:pt idx="7748">
                  <c:v>0.14705882352941177</c:v>
                </c:pt>
                <c:pt idx="7749">
                  <c:v>0.3235294117647059</c:v>
                </c:pt>
                <c:pt idx="7750">
                  <c:v>0.3235294117647059</c:v>
                </c:pt>
                <c:pt idx="7751">
                  <c:v>0.3235294117647059</c:v>
                </c:pt>
                <c:pt idx="7752">
                  <c:v>0.3235294117647059</c:v>
                </c:pt>
                <c:pt idx="7753">
                  <c:v>0.3235294117647059</c:v>
                </c:pt>
                <c:pt idx="7754">
                  <c:v>0.3235294117647059</c:v>
                </c:pt>
                <c:pt idx="7755">
                  <c:v>0.3235294117647059</c:v>
                </c:pt>
                <c:pt idx="7756">
                  <c:v>0.3235294117647059</c:v>
                </c:pt>
                <c:pt idx="7757">
                  <c:v>0.3235294117647059</c:v>
                </c:pt>
                <c:pt idx="7758">
                  <c:v>0.3235294117647059</c:v>
                </c:pt>
                <c:pt idx="7759">
                  <c:v>0.3235294117647059</c:v>
                </c:pt>
                <c:pt idx="7760">
                  <c:v>0.3235294117647059</c:v>
                </c:pt>
                <c:pt idx="7761">
                  <c:v>0.3235294117647059</c:v>
                </c:pt>
                <c:pt idx="7762">
                  <c:v>0.29411764705882354</c:v>
                </c:pt>
                <c:pt idx="7763">
                  <c:v>0.3235294117647059</c:v>
                </c:pt>
                <c:pt idx="7764">
                  <c:v>0.35294117647058826</c:v>
                </c:pt>
                <c:pt idx="7765">
                  <c:v>0.29411764705882354</c:v>
                </c:pt>
                <c:pt idx="7766">
                  <c:v>0.29411764705882354</c:v>
                </c:pt>
                <c:pt idx="7767">
                  <c:v>0.3235294117647059</c:v>
                </c:pt>
                <c:pt idx="7768">
                  <c:v>0.29411764705882354</c:v>
                </c:pt>
                <c:pt idx="7769">
                  <c:v>0.35294117647058826</c:v>
                </c:pt>
                <c:pt idx="7770">
                  <c:v>0.29411764705882354</c:v>
                </c:pt>
                <c:pt idx="7771">
                  <c:v>0.29411764705882354</c:v>
                </c:pt>
                <c:pt idx="7772">
                  <c:v>0.29411764705882354</c:v>
                </c:pt>
                <c:pt idx="7773">
                  <c:v>0.35294117647058826</c:v>
                </c:pt>
                <c:pt idx="7774">
                  <c:v>0.35294117647058826</c:v>
                </c:pt>
                <c:pt idx="7775">
                  <c:v>0.35294117647058826</c:v>
                </c:pt>
                <c:pt idx="7776">
                  <c:v>0.35294117647058826</c:v>
                </c:pt>
                <c:pt idx="7777">
                  <c:v>0.35294117647058826</c:v>
                </c:pt>
                <c:pt idx="7778">
                  <c:v>0.29411764705882354</c:v>
                </c:pt>
                <c:pt idx="7779">
                  <c:v>0.29411764705882354</c:v>
                </c:pt>
                <c:pt idx="7780">
                  <c:v>0.35294117647058826</c:v>
                </c:pt>
                <c:pt idx="7781">
                  <c:v>0.29411764705882354</c:v>
                </c:pt>
                <c:pt idx="7782">
                  <c:v>0.3235294117647059</c:v>
                </c:pt>
                <c:pt idx="7783">
                  <c:v>0.29411764705882354</c:v>
                </c:pt>
                <c:pt idx="7784">
                  <c:v>0.35294117647058826</c:v>
                </c:pt>
                <c:pt idx="7785">
                  <c:v>0.29411764705882354</c:v>
                </c:pt>
                <c:pt idx="7786">
                  <c:v>0.29411764705882354</c:v>
                </c:pt>
                <c:pt idx="7787">
                  <c:v>0.29411764705882354</c:v>
                </c:pt>
                <c:pt idx="7788">
                  <c:v>0.29411764705882354</c:v>
                </c:pt>
                <c:pt idx="7789">
                  <c:v>0.3235294117647059</c:v>
                </c:pt>
                <c:pt idx="7790">
                  <c:v>0.35294117647058826</c:v>
                </c:pt>
                <c:pt idx="7791">
                  <c:v>0.29411764705882354</c:v>
                </c:pt>
                <c:pt idx="7792">
                  <c:v>0.35294117647058826</c:v>
                </c:pt>
                <c:pt idx="7793">
                  <c:v>0.29411764705882354</c:v>
                </c:pt>
                <c:pt idx="7794">
                  <c:v>0.35294117647058826</c:v>
                </c:pt>
                <c:pt idx="7795">
                  <c:v>0.3235294117647059</c:v>
                </c:pt>
                <c:pt idx="7796">
                  <c:v>0.29411764705882354</c:v>
                </c:pt>
                <c:pt idx="7797">
                  <c:v>0.35294117647058826</c:v>
                </c:pt>
                <c:pt idx="7798">
                  <c:v>0.35294117647058826</c:v>
                </c:pt>
                <c:pt idx="7799">
                  <c:v>0.29411764705882354</c:v>
                </c:pt>
                <c:pt idx="7800">
                  <c:v>0.29411764705882354</c:v>
                </c:pt>
                <c:pt idx="7801">
                  <c:v>0.3235294117647059</c:v>
                </c:pt>
                <c:pt idx="7802">
                  <c:v>0.29411764705882354</c:v>
                </c:pt>
                <c:pt idx="7803">
                  <c:v>0.29411764705882354</c:v>
                </c:pt>
                <c:pt idx="7804">
                  <c:v>0.29411764705882354</c:v>
                </c:pt>
                <c:pt idx="7805">
                  <c:v>0.35294117647058826</c:v>
                </c:pt>
                <c:pt idx="7806">
                  <c:v>0.35294117647058826</c:v>
                </c:pt>
                <c:pt idx="7807">
                  <c:v>0.35294117647058826</c:v>
                </c:pt>
                <c:pt idx="7808">
                  <c:v>0.3235294117647059</c:v>
                </c:pt>
                <c:pt idx="7809">
                  <c:v>0.29411764705882354</c:v>
                </c:pt>
                <c:pt idx="7810">
                  <c:v>0.3235294117647059</c:v>
                </c:pt>
                <c:pt idx="7811">
                  <c:v>0.35294117647058826</c:v>
                </c:pt>
                <c:pt idx="7812">
                  <c:v>0.29411764705882354</c:v>
                </c:pt>
                <c:pt idx="7813">
                  <c:v>0.29411764705882354</c:v>
                </c:pt>
                <c:pt idx="7814">
                  <c:v>0.29411764705882354</c:v>
                </c:pt>
                <c:pt idx="7815">
                  <c:v>0.3235294117647059</c:v>
                </c:pt>
                <c:pt idx="7816">
                  <c:v>0.29411764705882354</c:v>
                </c:pt>
                <c:pt idx="7817">
                  <c:v>0.29411764705882354</c:v>
                </c:pt>
                <c:pt idx="7818">
                  <c:v>0.29411764705882354</c:v>
                </c:pt>
                <c:pt idx="7819">
                  <c:v>0.3235294117647059</c:v>
                </c:pt>
                <c:pt idx="7820">
                  <c:v>0.3235294117647059</c:v>
                </c:pt>
                <c:pt idx="7821">
                  <c:v>0.3235294117647059</c:v>
                </c:pt>
                <c:pt idx="7822">
                  <c:v>0.29411764705882354</c:v>
                </c:pt>
                <c:pt idx="7823">
                  <c:v>0.29411764705882354</c:v>
                </c:pt>
                <c:pt idx="7824">
                  <c:v>0.35294117647058826</c:v>
                </c:pt>
                <c:pt idx="7825">
                  <c:v>0.35294117647058826</c:v>
                </c:pt>
                <c:pt idx="7826">
                  <c:v>0.29411764705882354</c:v>
                </c:pt>
                <c:pt idx="7827">
                  <c:v>0.29411764705882354</c:v>
                </c:pt>
                <c:pt idx="7828">
                  <c:v>0.3235294117647059</c:v>
                </c:pt>
                <c:pt idx="7829">
                  <c:v>0.29411764705882354</c:v>
                </c:pt>
                <c:pt idx="7830">
                  <c:v>0.3235294117647059</c:v>
                </c:pt>
                <c:pt idx="7831">
                  <c:v>0.3235294117647059</c:v>
                </c:pt>
                <c:pt idx="7832">
                  <c:v>0.29411764705882354</c:v>
                </c:pt>
                <c:pt idx="7833">
                  <c:v>0.29411764705882354</c:v>
                </c:pt>
                <c:pt idx="7834">
                  <c:v>0.29411764705882354</c:v>
                </c:pt>
                <c:pt idx="7835">
                  <c:v>0.35294117647058826</c:v>
                </c:pt>
                <c:pt idx="7836">
                  <c:v>0.29411764705882354</c:v>
                </c:pt>
                <c:pt idx="7837">
                  <c:v>0.35294117647058826</c:v>
                </c:pt>
                <c:pt idx="7838">
                  <c:v>0.23529411764705882</c:v>
                </c:pt>
                <c:pt idx="7839">
                  <c:v>0.29411764705882354</c:v>
                </c:pt>
                <c:pt idx="7840">
                  <c:v>0.35294117647058826</c:v>
                </c:pt>
                <c:pt idx="7841">
                  <c:v>0.35294117647058826</c:v>
                </c:pt>
                <c:pt idx="7842">
                  <c:v>0.35294117647058826</c:v>
                </c:pt>
                <c:pt idx="7843">
                  <c:v>0.29411764705882354</c:v>
                </c:pt>
                <c:pt idx="7844">
                  <c:v>0.29411764705882354</c:v>
                </c:pt>
                <c:pt idx="7845">
                  <c:v>0.23529411764705882</c:v>
                </c:pt>
                <c:pt idx="7846">
                  <c:v>0.29411764705882354</c:v>
                </c:pt>
                <c:pt idx="7847">
                  <c:v>0.29411764705882354</c:v>
                </c:pt>
                <c:pt idx="7848">
                  <c:v>0.3235294117647059</c:v>
                </c:pt>
                <c:pt idx="7849">
                  <c:v>0.29411764705882354</c:v>
                </c:pt>
                <c:pt idx="7850">
                  <c:v>0.35294117647058826</c:v>
                </c:pt>
                <c:pt idx="7851">
                  <c:v>0.11764705882352941</c:v>
                </c:pt>
                <c:pt idx="7852">
                  <c:v>0.17647058823529413</c:v>
                </c:pt>
                <c:pt idx="7853">
                  <c:v>0.17647058823529413</c:v>
                </c:pt>
                <c:pt idx="7854">
                  <c:v>0.11764705882352941</c:v>
                </c:pt>
                <c:pt idx="7855">
                  <c:v>0.11764705882352941</c:v>
                </c:pt>
                <c:pt idx="7856">
                  <c:v>0.17647058823529413</c:v>
                </c:pt>
                <c:pt idx="7857">
                  <c:v>2.9411764705882353E-2</c:v>
                </c:pt>
                <c:pt idx="7858">
                  <c:v>0.14705882352941177</c:v>
                </c:pt>
                <c:pt idx="7859">
                  <c:v>0.11764705882352941</c:v>
                </c:pt>
                <c:pt idx="7860">
                  <c:v>0.11764705882352941</c:v>
                </c:pt>
                <c:pt idx="7861">
                  <c:v>0.14705882352941177</c:v>
                </c:pt>
                <c:pt idx="7862">
                  <c:v>0.23529411764705882</c:v>
                </c:pt>
                <c:pt idx="7863">
                  <c:v>0.29411764705882354</c:v>
                </c:pt>
                <c:pt idx="7864">
                  <c:v>0.35294117647058826</c:v>
                </c:pt>
                <c:pt idx="7865">
                  <c:v>0.29411764705882354</c:v>
                </c:pt>
                <c:pt idx="7866">
                  <c:v>0.35294117647058826</c:v>
                </c:pt>
                <c:pt idx="7867">
                  <c:v>0.35294117647058826</c:v>
                </c:pt>
                <c:pt idx="7868">
                  <c:v>0.35294117647058826</c:v>
                </c:pt>
                <c:pt idx="7869">
                  <c:v>0.35294117647058826</c:v>
                </c:pt>
                <c:pt idx="7870">
                  <c:v>0.29411764705882354</c:v>
                </c:pt>
                <c:pt idx="7871">
                  <c:v>0.35294117647058826</c:v>
                </c:pt>
                <c:pt idx="7872">
                  <c:v>0.29411764705882354</c:v>
                </c:pt>
                <c:pt idx="7873">
                  <c:v>0.29411764705882354</c:v>
                </c:pt>
                <c:pt idx="7874">
                  <c:v>0.29411764705882354</c:v>
                </c:pt>
                <c:pt idx="7875">
                  <c:v>0.35294117647058826</c:v>
                </c:pt>
                <c:pt idx="7876">
                  <c:v>0.35294117647058826</c:v>
                </c:pt>
                <c:pt idx="7877">
                  <c:v>0.35294117647058826</c:v>
                </c:pt>
                <c:pt idx="7878">
                  <c:v>0.17647058823529413</c:v>
                </c:pt>
                <c:pt idx="7879">
                  <c:v>0.20588235294117646</c:v>
                </c:pt>
                <c:pt idx="7880">
                  <c:v>0.20588235294117646</c:v>
                </c:pt>
                <c:pt idx="7881">
                  <c:v>0.20588235294117646</c:v>
                </c:pt>
                <c:pt idx="7882">
                  <c:v>0.17647058823529413</c:v>
                </c:pt>
                <c:pt idx="7883">
                  <c:v>0.17647058823529413</c:v>
                </c:pt>
                <c:pt idx="7884">
                  <c:v>0.20588235294117646</c:v>
                </c:pt>
                <c:pt idx="7885">
                  <c:v>0.20588235294117646</c:v>
                </c:pt>
                <c:pt idx="7886">
                  <c:v>0.14705882352941177</c:v>
                </c:pt>
                <c:pt idx="7887">
                  <c:v>0.14705882352941177</c:v>
                </c:pt>
                <c:pt idx="7888">
                  <c:v>0.14705882352941177</c:v>
                </c:pt>
                <c:pt idx="7889">
                  <c:v>0.26470588235294118</c:v>
                </c:pt>
                <c:pt idx="7890">
                  <c:v>0.20588235294117646</c:v>
                </c:pt>
                <c:pt idx="7891">
                  <c:v>0.17647058823529413</c:v>
                </c:pt>
                <c:pt idx="7892">
                  <c:v>0.17647058823529413</c:v>
                </c:pt>
                <c:pt idx="7893">
                  <c:v>0.23529411764705882</c:v>
                </c:pt>
                <c:pt idx="7894">
                  <c:v>0.20588235294117646</c:v>
                </c:pt>
                <c:pt idx="7895">
                  <c:v>0.20588235294117646</c:v>
                </c:pt>
                <c:pt idx="7896">
                  <c:v>0.20588235294117646</c:v>
                </c:pt>
                <c:pt idx="7897">
                  <c:v>0.26470588235294118</c:v>
                </c:pt>
                <c:pt idx="7898">
                  <c:v>0.20588235294117646</c:v>
                </c:pt>
                <c:pt idx="7899">
                  <c:v>0.20588235294117646</c:v>
                </c:pt>
                <c:pt idx="7900">
                  <c:v>0.14705882352941177</c:v>
                </c:pt>
                <c:pt idx="7901">
                  <c:v>0.20588235294117646</c:v>
                </c:pt>
                <c:pt idx="7902">
                  <c:v>0.20588235294117646</c:v>
                </c:pt>
                <c:pt idx="7903">
                  <c:v>0.17647058823529413</c:v>
                </c:pt>
                <c:pt idx="7904">
                  <c:v>0.17647058823529413</c:v>
                </c:pt>
                <c:pt idx="7905">
                  <c:v>0.26470588235294118</c:v>
                </c:pt>
                <c:pt idx="7906">
                  <c:v>0.17647058823529413</c:v>
                </c:pt>
                <c:pt idx="7907">
                  <c:v>0.17647058823529413</c:v>
                </c:pt>
                <c:pt idx="7908">
                  <c:v>0.20588235294117646</c:v>
                </c:pt>
                <c:pt idx="7909">
                  <c:v>0.20588235294117646</c:v>
                </c:pt>
                <c:pt idx="7910">
                  <c:v>0.26470588235294118</c:v>
                </c:pt>
                <c:pt idx="7911">
                  <c:v>0.14705882352941177</c:v>
                </c:pt>
                <c:pt idx="7912">
                  <c:v>0.20588235294117646</c:v>
                </c:pt>
                <c:pt idx="7913">
                  <c:v>0.20588235294117646</c:v>
                </c:pt>
                <c:pt idx="7914">
                  <c:v>0.20588235294117646</c:v>
                </c:pt>
                <c:pt idx="7915">
                  <c:v>0.20588235294117646</c:v>
                </c:pt>
                <c:pt idx="7916">
                  <c:v>0.20588235294117646</c:v>
                </c:pt>
                <c:pt idx="7917">
                  <c:v>0.14705882352941177</c:v>
                </c:pt>
                <c:pt idx="7918">
                  <c:v>0.23529411764705882</c:v>
                </c:pt>
                <c:pt idx="7919">
                  <c:v>0.17647058823529413</c:v>
                </c:pt>
                <c:pt idx="7920">
                  <c:v>0.17647058823529413</c:v>
                </c:pt>
                <c:pt idx="7921">
                  <c:v>0.20588235294117646</c:v>
                </c:pt>
                <c:pt idx="7922">
                  <c:v>0.14705882352941177</c:v>
                </c:pt>
                <c:pt idx="7923">
                  <c:v>0.17647058823529413</c:v>
                </c:pt>
                <c:pt idx="7924">
                  <c:v>0.17647058823529413</c:v>
                </c:pt>
                <c:pt idx="7925">
                  <c:v>0.14705882352941177</c:v>
                </c:pt>
                <c:pt idx="7926">
                  <c:v>0.20588235294117646</c:v>
                </c:pt>
                <c:pt idx="7927">
                  <c:v>0.3235294117647059</c:v>
                </c:pt>
                <c:pt idx="7928">
                  <c:v>0.3235294117647059</c:v>
                </c:pt>
                <c:pt idx="7929">
                  <c:v>0.3235294117647059</c:v>
                </c:pt>
                <c:pt idx="7930">
                  <c:v>0.3235294117647059</c:v>
                </c:pt>
                <c:pt idx="7931">
                  <c:v>0.3235294117647059</c:v>
                </c:pt>
                <c:pt idx="7932">
                  <c:v>0.3235294117647059</c:v>
                </c:pt>
                <c:pt idx="7933">
                  <c:v>0.3235294117647059</c:v>
                </c:pt>
                <c:pt idx="7934">
                  <c:v>0.3235294117647059</c:v>
                </c:pt>
                <c:pt idx="7935">
                  <c:v>0.3235294117647059</c:v>
                </c:pt>
                <c:pt idx="7936">
                  <c:v>0.3235294117647059</c:v>
                </c:pt>
                <c:pt idx="7937">
                  <c:v>0.3235294117647059</c:v>
                </c:pt>
                <c:pt idx="7938">
                  <c:v>0.3235294117647059</c:v>
                </c:pt>
                <c:pt idx="7939">
                  <c:v>0.29411764705882354</c:v>
                </c:pt>
                <c:pt idx="7940">
                  <c:v>0.29411764705882354</c:v>
                </c:pt>
                <c:pt idx="7941">
                  <c:v>0.35294117647058826</c:v>
                </c:pt>
                <c:pt idx="7942">
                  <c:v>0.29411764705882354</c:v>
                </c:pt>
                <c:pt idx="7943">
                  <c:v>0.29411764705882354</c:v>
                </c:pt>
                <c:pt idx="7944">
                  <c:v>0.29411764705882354</c:v>
                </c:pt>
                <c:pt idx="7945">
                  <c:v>0.35294117647058826</c:v>
                </c:pt>
                <c:pt idx="7946">
                  <c:v>0.29411764705882354</c:v>
                </c:pt>
                <c:pt idx="7947">
                  <c:v>0.29411764705882354</c:v>
                </c:pt>
                <c:pt idx="7948">
                  <c:v>0.3235294117647059</c:v>
                </c:pt>
                <c:pt idx="7949">
                  <c:v>0.3235294117647059</c:v>
                </c:pt>
                <c:pt idx="7950">
                  <c:v>0.29411764705882354</c:v>
                </c:pt>
                <c:pt idx="7951">
                  <c:v>0.29411764705882354</c:v>
                </c:pt>
                <c:pt idx="7952">
                  <c:v>0.29411764705882354</c:v>
                </c:pt>
                <c:pt idx="7953">
                  <c:v>0.29411764705882354</c:v>
                </c:pt>
                <c:pt idx="7954">
                  <c:v>0.29411764705882354</c:v>
                </c:pt>
                <c:pt idx="7955">
                  <c:v>0.35294117647058826</c:v>
                </c:pt>
                <c:pt idx="7956">
                  <c:v>0.3235294117647059</c:v>
                </c:pt>
                <c:pt idx="7957">
                  <c:v>0.35294117647058826</c:v>
                </c:pt>
                <c:pt idx="7958">
                  <c:v>0.29411764705882354</c:v>
                </c:pt>
                <c:pt idx="7959">
                  <c:v>0.29411764705882354</c:v>
                </c:pt>
                <c:pt idx="7960">
                  <c:v>0.29411764705882354</c:v>
                </c:pt>
                <c:pt idx="7961">
                  <c:v>0.35294117647058826</c:v>
                </c:pt>
                <c:pt idx="7962">
                  <c:v>0.35294117647058826</c:v>
                </c:pt>
                <c:pt idx="7963">
                  <c:v>0.29411764705882354</c:v>
                </c:pt>
                <c:pt idx="7964">
                  <c:v>0.35294117647058826</c:v>
                </c:pt>
                <c:pt idx="7965">
                  <c:v>0.29411764705882354</c:v>
                </c:pt>
                <c:pt idx="7966">
                  <c:v>0.29411764705882354</c:v>
                </c:pt>
                <c:pt idx="7967">
                  <c:v>0.35294117647058826</c:v>
                </c:pt>
                <c:pt idx="7968">
                  <c:v>0.29411764705882354</c:v>
                </c:pt>
                <c:pt idx="7969">
                  <c:v>0.35294117647058826</c:v>
                </c:pt>
                <c:pt idx="7970">
                  <c:v>0.29411764705882354</c:v>
                </c:pt>
                <c:pt idx="7971">
                  <c:v>0.29411764705882354</c:v>
                </c:pt>
                <c:pt idx="7972">
                  <c:v>0.29411764705882354</c:v>
                </c:pt>
                <c:pt idx="7973">
                  <c:v>0.3235294117647059</c:v>
                </c:pt>
                <c:pt idx="7974">
                  <c:v>0.3235294117647059</c:v>
                </c:pt>
                <c:pt idx="7975">
                  <c:v>0.3235294117647059</c:v>
                </c:pt>
                <c:pt idx="7976">
                  <c:v>0.29411764705882354</c:v>
                </c:pt>
                <c:pt idx="7977">
                  <c:v>0.3235294117647059</c:v>
                </c:pt>
                <c:pt idx="7978">
                  <c:v>0.35294117647058826</c:v>
                </c:pt>
                <c:pt idx="7979">
                  <c:v>0.35294117647058826</c:v>
                </c:pt>
                <c:pt idx="7980">
                  <c:v>0.35294117647058826</c:v>
                </c:pt>
                <c:pt idx="7981">
                  <c:v>0.35294117647058826</c:v>
                </c:pt>
                <c:pt idx="7982">
                  <c:v>0.29411764705882354</c:v>
                </c:pt>
                <c:pt idx="7983">
                  <c:v>0.35294117647058826</c:v>
                </c:pt>
                <c:pt idx="7984">
                  <c:v>0.29411764705882354</c:v>
                </c:pt>
                <c:pt idx="7985">
                  <c:v>0.35294117647058826</c:v>
                </c:pt>
                <c:pt idx="7986">
                  <c:v>0.3235294117647059</c:v>
                </c:pt>
                <c:pt idx="7987">
                  <c:v>0.35294117647058826</c:v>
                </c:pt>
                <c:pt idx="7988">
                  <c:v>0.35294117647058826</c:v>
                </c:pt>
                <c:pt idx="7989">
                  <c:v>0.35294117647058826</c:v>
                </c:pt>
                <c:pt idx="7990">
                  <c:v>0.29411764705882354</c:v>
                </c:pt>
                <c:pt idx="7991">
                  <c:v>0.35294117647058826</c:v>
                </c:pt>
                <c:pt idx="7992">
                  <c:v>0.35294117647058826</c:v>
                </c:pt>
                <c:pt idx="7993">
                  <c:v>0.29411764705882354</c:v>
                </c:pt>
                <c:pt idx="7994">
                  <c:v>0.29411764705882354</c:v>
                </c:pt>
                <c:pt idx="7995">
                  <c:v>0.35294117647058826</c:v>
                </c:pt>
                <c:pt idx="7996">
                  <c:v>0.3235294117647059</c:v>
                </c:pt>
                <c:pt idx="7997">
                  <c:v>0.29411764705882354</c:v>
                </c:pt>
                <c:pt idx="7998">
                  <c:v>0.35294117647058826</c:v>
                </c:pt>
                <c:pt idx="7999">
                  <c:v>0.29411764705882354</c:v>
                </c:pt>
                <c:pt idx="8000">
                  <c:v>0.35294117647058826</c:v>
                </c:pt>
                <c:pt idx="8001">
                  <c:v>0.29411764705882354</c:v>
                </c:pt>
                <c:pt idx="8002">
                  <c:v>0.29411764705882354</c:v>
                </c:pt>
                <c:pt idx="8003">
                  <c:v>0.3235294117647059</c:v>
                </c:pt>
                <c:pt idx="8004">
                  <c:v>0.35294117647058826</c:v>
                </c:pt>
                <c:pt idx="8005">
                  <c:v>0.29411764705882354</c:v>
                </c:pt>
                <c:pt idx="8006">
                  <c:v>0.29411764705882354</c:v>
                </c:pt>
                <c:pt idx="8007">
                  <c:v>0.29411764705882354</c:v>
                </c:pt>
                <c:pt idx="8008">
                  <c:v>0.35294117647058826</c:v>
                </c:pt>
                <c:pt idx="8009">
                  <c:v>0.29411764705882354</c:v>
                </c:pt>
                <c:pt idx="8010">
                  <c:v>0.29411764705882354</c:v>
                </c:pt>
                <c:pt idx="8011">
                  <c:v>0.29411764705882354</c:v>
                </c:pt>
                <c:pt idx="8012">
                  <c:v>0.35294117647058826</c:v>
                </c:pt>
                <c:pt idx="8013">
                  <c:v>0.29411764705882354</c:v>
                </c:pt>
                <c:pt idx="8014">
                  <c:v>0.35294117647058826</c:v>
                </c:pt>
                <c:pt idx="8015">
                  <c:v>0.3235294117647059</c:v>
                </c:pt>
                <c:pt idx="8016">
                  <c:v>0.29411764705882354</c:v>
                </c:pt>
                <c:pt idx="8017">
                  <c:v>0.3235294117647059</c:v>
                </c:pt>
                <c:pt idx="8018">
                  <c:v>0.35294117647058826</c:v>
                </c:pt>
                <c:pt idx="8019">
                  <c:v>0.29411764705882354</c:v>
                </c:pt>
                <c:pt idx="8020">
                  <c:v>0.3235294117647059</c:v>
                </c:pt>
                <c:pt idx="8021">
                  <c:v>0.29411764705882354</c:v>
                </c:pt>
                <c:pt idx="8022">
                  <c:v>0.29411764705882354</c:v>
                </c:pt>
                <c:pt idx="8023">
                  <c:v>0.29411764705882354</c:v>
                </c:pt>
                <c:pt idx="8024">
                  <c:v>0.29411764705882354</c:v>
                </c:pt>
                <c:pt idx="8025">
                  <c:v>0.29411764705882354</c:v>
                </c:pt>
                <c:pt idx="8026">
                  <c:v>0.3235294117647059</c:v>
                </c:pt>
                <c:pt idx="8027">
                  <c:v>0.3235294117647059</c:v>
                </c:pt>
                <c:pt idx="8028">
                  <c:v>0.35294117647058826</c:v>
                </c:pt>
                <c:pt idx="8029">
                  <c:v>0.29411764705882354</c:v>
                </c:pt>
                <c:pt idx="8030">
                  <c:v>0.29411764705882354</c:v>
                </c:pt>
                <c:pt idx="8031">
                  <c:v>0.29411764705882354</c:v>
                </c:pt>
                <c:pt idx="8032">
                  <c:v>0.29411764705882354</c:v>
                </c:pt>
                <c:pt idx="8033">
                  <c:v>0.29411764705882354</c:v>
                </c:pt>
                <c:pt idx="8034">
                  <c:v>0.29411764705882354</c:v>
                </c:pt>
                <c:pt idx="8035">
                  <c:v>0.29411764705882354</c:v>
                </c:pt>
                <c:pt idx="8036">
                  <c:v>0.29411764705882354</c:v>
                </c:pt>
                <c:pt idx="8037">
                  <c:v>0.29411764705882354</c:v>
                </c:pt>
                <c:pt idx="8038">
                  <c:v>0.29411764705882354</c:v>
                </c:pt>
                <c:pt idx="8039">
                  <c:v>0.3235294117647059</c:v>
                </c:pt>
                <c:pt idx="8040">
                  <c:v>0.35294117647058826</c:v>
                </c:pt>
                <c:pt idx="8041">
                  <c:v>0.35294117647058826</c:v>
                </c:pt>
                <c:pt idx="8042">
                  <c:v>0.35294117647058826</c:v>
                </c:pt>
                <c:pt idx="8043">
                  <c:v>0.35294117647058826</c:v>
                </c:pt>
                <c:pt idx="8044">
                  <c:v>0.29411764705882354</c:v>
                </c:pt>
                <c:pt idx="8045">
                  <c:v>0.35294117647058826</c:v>
                </c:pt>
                <c:pt idx="8046">
                  <c:v>0.35294117647058826</c:v>
                </c:pt>
                <c:pt idx="8047">
                  <c:v>0.3235294117647059</c:v>
                </c:pt>
                <c:pt idx="8048">
                  <c:v>0.35294117647058826</c:v>
                </c:pt>
                <c:pt idx="8049">
                  <c:v>0.35294117647058826</c:v>
                </c:pt>
                <c:pt idx="8050">
                  <c:v>0.29411764705882354</c:v>
                </c:pt>
                <c:pt idx="8051">
                  <c:v>0.29411764705882354</c:v>
                </c:pt>
                <c:pt idx="8052">
                  <c:v>0.29411764705882354</c:v>
                </c:pt>
                <c:pt idx="8053">
                  <c:v>0.29411764705882354</c:v>
                </c:pt>
                <c:pt idx="8054">
                  <c:v>0.23529411764705882</c:v>
                </c:pt>
                <c:pt idx="8055">
                  <c:v>0.29411764705882354</c:v>
                </c:pt>
                <c:pt idx="8056">
                  <c:v>0.29411764705882354</c:v>
                </c:pt>
                <c:pt idx="8057">
                  <c:v>0.23529411764705882</c:v>
                </c:pt>
                <c:pt idx="8058">
                  <c:v>0.23529411764705882</c:v>
                </c:pt>
                <c:pt idx="8059">
                  <c:v>0.29411764705882354</c:v>
                </c:pt>
                <c:pt idx="8060">
                  <c:v>0.29411764705882354</c:v>
                </c:pt>
                <c:pt idx="8061">
                  <c:v>0.29411764705882354</c:v>
                </c:pt>
                <c:pt idx="8062">
                  <c:v>0.35294117647058826</c:v>
                </c:pt>
                <c:pt idx="8063">
                  <c:v>0.29411764705882354</c:v>
                </c:pt>
                <c:pt idx="8064">
                  <c:v>0.29411764705882354</c:v>
                </c:pt>
                <c:pt idx="8065">
                  <c:v>0.29411764705882354</c:v>
                </c:pt>
                <c:pt idx="8066">
                  <c:v>0.29411764705882354</c:v>
                </c:pt>
                <c:pt idx="8067">
                  <c:v>0.35294117647058826</c:v>
                </c:pt>
                <c:pt idx="8068">
                  <c:v>0.35294117647058826</c:v>
                </c:pt>
                <c:pt idx="8069">
                  <c:v>0.35294117647058826</c:v>
                </c:pt>
                <c:pt idx="8070">
                  <c:v>0.23529411764705882</c:v>
                </c:pt>
                <c:pt idx="8071">
                  <c:v>0.29411764705882354</c:v>
                </c:pt>
                <c:pt idx="8072">
                  <c:v>0.3235294117647059</c:v>
                </c:pt>
                <c:pt idx="8073">
                  <c:v>0.29411764705882354</c:v>
                </c:pt>
                <c:pt idx="8074">
                  <c:v>0.29411764705882354</c:v>
                </c:pt>
                <c:pt idx="8075">
                  <c:v>0.35294117647058826</c:v>
                </c:pt>
                <c:pt idx="8076">
                  <c:v>0.29411764705882354</c:v>
                </c:pt>
                <c:pt idx="8077">
                  <c:v>0.35294117647058826</c:v>
                </c:pt>
                <c:pt idx="8078">
                  <c:v>0.3235294117647059</c:v>
                </c:pt>
                <c:pt idx="8079">
                  <c:v>0.29411764705882354</c:v>
                </c:pt>
                <c:pt idx="8080">
                  <c:v>0.29411764705882354</c:v>
                </c:pt>
                <c:pt idx="8081">
                  <c:v>0.29411764705882354</c:v>
                </c:pt>
                <c:pt idx="8082">
                  <c:v>0.23529411764705882</c:v>
                </c:pt>
                <c:pt idx="8083">
                  <c:v>0.29411764705882354</c:v>
                </c:pt>
                <c:pt idx="8084">
                  <c:v>0.29411764705882354</c:v>
                </c:pt>
                <c:pt idx="8085">
                  <c:v>0.29411764705882354</c:v>
                </c:pt>
                <c:pt idx="8086">
                  <c:v>0.23529411764705882</c:v>
                </c:pt>
                <c:pt idx="8087">
                  <c:v>0.29411764705882354</c:v>
                </c:pt>
                <c:pt idx="8088">
                  <c:v>0.29411764705882354</c:v>
                </c:pt>
                <c:pt idx="8089">
                  <c:v>0.35294117647058826</c:v>
                </c:pt>
                <c:pt idx="8090">
                  <c:v>0.29411764705882354</c:v>
                </c:pt>
                <c:pt idx="8091">
                  <c:v>0.35294117647058826</c:v>
                </c:pt>
                <c:pt idx="8092">
                  <c:v>0.29411764705882354</c:v>
                </c:pt>
                <c:pt idx="8093">
                  <c:v>0.29411764705882354</c:v>
                </c:pt>
                <c:pt idx="8094">
                  <c:v>0.35294117647058826</c:v>
                </c:pt>
                <c:pt idx="8095">
                  <c:v>0.3235294117647059</c:v>
                </c:pt>
                <c:pt idx="8096">
                  <c:v>0.5</c:v>
                </c:pt>
                <c:pt idx="8097">
                  <c:v>0.5</c:v>
                </c:pt>
                <c:pt idx="8098">
                  <c:v>0.5</c:v>
                </c:pt>
                <c:pt idx="8099">
                  <c:v>0.41176470588235292</c:v>
                </c:pt>
                <c:pt idx="8100">
                  <c:v>0.41176470588235292</c:v>
                </c:pt>
                <c:pt idx="8101">
                  <c:v>0.5</c:v>
                </c:pt>
                <c:pt idx="8102">
                  <c:v>0.5</c:v>
                </c:pt>
                <c:pt idx="8103">
                  <c:v>0.52941176470588236</c:v>
                </c:pt>
                <c:pt idx="8104">
                  <c:v>0.44117647058823528</c:v>
                </c:pt>
                <c:pt idx="8105">
                  <c:v>0.35294117647058826</c:v>
                </c:pt>
                <c:pt idx="8106">
                  <c:v>0.35294117647058826</c:v>
                </c:pt>
                <c:pt idx="8107">
                  <c:v>0.44117647058823528</c:v>
                </c:pt>
                <c:pt idx="8108">
                  <c:v>0.38235294117647056</c:v>
                </c:pt>
                <c:pt idx="8109">
                  <c:v>0.47058823529411764</c:v>
                </c:pt>
                <c:pt idx="8110">
                  <c:v>0.5</c:v>
                </c:pt>
                <c:pt idx="8111">
                  <c:v>0.58823529411764708</c:v>
                </c:pt>
                <c:pt idx="8112">
                  <c:v>0.5</c:v>
                </c:pt>
                <c:pt idx="8113">
                  <c:v>0.47058823529411764</c:v>
                </c:pt>
                <c:pt idx="8114">
                  <c:v>0.58823529411764708</c:v>
                </c:pt>
                <c:pt idx="8115">
                  <c:v>0.58823529411764708</c:v>
                </c:pt>
                <c:pt idx="8116">
                  <c:v>0.5</c:v>
                </c:pt>
                <c:pt idx="8117">
                  <c:v>0.47058823529411764</c:v>
                </c:pt>
                <c:pt idx="8118">
                  <c:v>0.5</c:v>
                </c:pt>
                <c:pt idx="8119">
                  <c:v>0.58823529411764708</c:v>
                </c:pt>
                <c:pt idx="8120">
                  <c:v>0.47058823529411764</c:v>
                </c:pt>
                <c:pt idx="8121">
                  <c:v>0.14705882352941177</c:v>
                </c:pt>
                <c:pt idx="8122">
                  <c:v>0.14705882352941177</c:v>
                </c:pt>
                <c:pt idx="8123">
                  <c:v>0.17647058823529413</c:v>
                </c:pt>
                <c:pt idx="8124">
                  <c:v>0.17647058823529413</c:v>
                </c:pt>
                <c:pt idx="8125">
                  <c:v>0.41176470588235292</c:v>
                </c:pt>
                <c:pt idx="8126">
                  <c:v>0.47058823529411764</c:v>
                </c:pt>
                <c:pt idx="8127">
                  <c:v>0.38235294117647056</c:v>
                </c:pt>
                <c:pt idx="8128">
                  <c:v>0.47058823529411764</c:v>
                </c:pt>
                <c:pt idx="8129">
                  <c:v>0.47058823529411764</c:v>
                </c:pt>
                <c:pt idx="8130">
                  <c:v>0.38235294117647056</c:v>
                </c:pt>
                <c:pt idx="8131">
                  <c:v>0.38235294117647056</c:v>
                </c:pt>
                <c:pt idx="8132">
                  <c:v>0.47058823529411764</c:v>
                </c:pt>
                <c:pt idx="8133">
                  <c:v>0.38235294117647056</c:v>
                </c:pt>
                <c:pt idx="8134">
                  <c:v>0.38235294117647056</c:v>
                </c:pt>
                <c:pt idx="8135">
                  <c:v>0.47058823529411764</c:v>
                </c:pt>
                <c:pt idx="8136">
                  <c:v>0.67647058823529416</c:v>
                </c:pt>
                <c:pt idx="8137">
                  <c:v>0.67647058823529416</c:v>
                </c:pt>
                <c:pt idx="8138">
                  <c:v>0.58823529411764708</c:v>
                </c:pt>
                <c:pt idx="8139">
                  <c:v>0.67647058823529416</c:v>
                </c:pt>
                <c:pt idx="8140">
                  <c:v>0.67647058823529416</c:v>
                </c:pt>
                <c:pt idx="8141">
                  <c:v>0.67647058823529416</c:v>
                </c:pt>
                <c:pt idx="8142">
                  <c:v>0.55882352941176472</c:v>
                </c:pt>
                <c:pt idx="8143">
                  <c:v>0.73529411764705888</c:v>
                </c:pt>
                <c:pt idx="8144">
                  <c:v>0.55882352941176472</c:v>
                </c:pt>
                <c:pt idx="8145">
                  <c:v>0.58823529411764708</c:v>
                </c:pt>
                <c:pt idx="8146">
                  <c:v>0.73529411764705888</c:v>
                </c:pt>
                <c:pt idx="8147">
                  <c:v>0.67647058823529416</c:v>
                </c:pt>
                <c:pt idx="8148">
                  <c:v>0.76470588235294112</c:v>
                </c:pt>
                <c:pt idx="8149">
                  <c:v>0.58823529411764708</c:v>
                </c:pt>
                <c:pt idx="8150">
                  <c:v>0.70588235294117652</c:v>
                </c:pt>
                <c:pt idx="8151">
                  <c:v>0.70588235294117652</c:v>
                </c:pt>
                <c:pt idx="8152">
                  <c:v>0.76470588235294112</c:v>
                </c:pt>
                <c:pt idx="8153">
                  <c:v>0.70588235294117652</c:v>
                </c:pt>
                <c:pt idx="8154">
                  <c:v>0.55882352941176472</c:v>
                </c:pt>
                <c:pt idx="8155">
                  <c:v>0.58823529411764708</c:v>
                </c:pt>
                <c:pt idx="8156">
                  <c:v>0.76470588235294112</c:v>
                </c:pt>
                <c:pt idx="8157">
                  <c:v>0.70588235294117652</c:v>
                </c:pt>
                <c:pt idx="8158">
                  <c:v>0.76470588235294112</c:v>
                </c:pt>
                <c:pt idx="8159">
                  <c:v>0.76470588235294112</c:v>
                </c:pt>
                <c:pt idx="8160">
                  <c:v>0.70588235294117652</c:v>
                </c:pt>
                <c:pt idx="8161">
                  <c:v>0.70588235294117652</c:v>
                </c:pt>
                <c:pt idx="8162">
                  <c:v>0.70588235294117652</c:v>
                </c:pt>
                <c:pt idx="8163">
                  <c:v>0.55882352941176472</c:v>
                </c:pt>
                <c:pt idx="8164">
                  <c:v>0.70588235294117652</c:v>
                </c:pt>
                <c:pt idx="8165">
                  <c:v>0.70588235294117652</c:v>
                </c:pt>
                <c:pt idx="8166">
                  <c:v>0.70588235294117652</c:v>
                </c:pt>
                <c:pt idx="8167">
                  <c:v>0.70588235294117652</c:v>
                </c:pt>
                <c:pt idx="8168">
                  <c:v>0.55882352941176472</c:v>
                </c:pt>
                <c:pt idx="8169">
                  <c:v>0.55882352941176472</c:v>
                </c:pt>
                <c:pt idx="8170">
                  <c:v>0.70588235294117652</c:v>
                </c:pt>
                <c:pt idx="8171">
                  <c:v>0.70588235294117652</c:v>
                </c:pt>
                <c:pt idx="8172">
                  <c:v>0.67647058823529416</c:v>
                </c:pt>
                <c:pt idx="8173">
                  <c:v>0.61764705882352944</c:v>
                </c:pt>
                <c:pt idx="8174">
                  <c:v>0.67647058823529416</c:v>
                </c:pt>
                <c:pt idx="8175">
                  <c:v>0.82352941176470584</c:v>
                </c:pt>
                <c:pt idx="8176">
                  <c:v>0.61764705882352944</c:v>
                </c:pt>
                <c:pt idx="8177">
                  <c:v>0.67647058823529416</c:v>
                </c:pt>
                <c:pt idx="8178">
                  <c:v>0.82352941176470584</c:v>
                </c:pt>
                <c:pt idx="8179">
                  <c:v>0.67647058823529416</c:v>
                </c:pt>
                <c:pt idx="8180">
                  <c:v>0.67647058823529416</c:v>
                </c:pt>
                <c:pt idx="8181">
                  <c:v>0.73529411764705888</c:v>
                </c:pt>
                <c:pt idx="8182">
                  <c:v>0.6470588235294118</c:v>
                </c:pt>
                <c:pt idx="8183">
                  <c:v>0.67647058823529416</c:v>
                </c:pt>
                <c:pt idx="8184">
                  <c:v>0.73529411764705888</c:v>
                </c:pt>
                <c:pt idx="8185">
                  <c:v>0.6470588235294118</c:v>
                </c:pt>
                <c:pt idx="8186">
                  <c:v>0.67647058823529416</c:v>
                </c:pt>
                <c:pt idx="8187">
                  <c:v>0.67647058823529416</c:v>
                </c:pt>
                <c:pt idx="8188">
                  <c:v>0.67647058823529416</c:v>
                </c:pt>
                <c:pt idx="8189">
                  <c:v>0.6470588235294118</c:v>
                </c:pt>
                <c:pt idx="8190">
                  <c:v>0.67647058823529416</c:v>
                </c:pt>
                <c:pt idx="8191">
                  <c:v>0.67647058823529416</c:v>
                </c:pt>
                <c:pt idx="8192">
                  <c:v>0.73529411764705888</c:v>
                </c:pt>
                <c:pt idx="8193">
                  <c:v>0.67647058823529416</c:v>
                </c:pt>
                <c:pt idx="8194">
                  <c:v>0.73529411764705888</c:v>
                </c:pt>
                <c:pt idx="8195">
                  <c:v>0.6470588235294118</c:v>
                </c:pt>
                <c:pt idx="8196">
                  <c:v>0.61764705882352944</c:v>
                </c:pt>
                <c:pt idx="8197">
                  <c:v>0.67647058823529416</c:v>
                </c:pt>
                <c:pt idx="8198">
                  <c:v>0.67647058823529416</c:v>
                </c:pt>
                <c:pt idx="8199">
                  <c:v>0.67647058823529416</c:v>
                </c:pt>
                <c:pt idx="8200">
                  <c:v>0.67647058823529416</c:v>
                </c:pt>
                <c:pt idx="8201">
                  <c:v>0.61764705882352944</c:v>
                </c:pt>
                <c:pt idx="8202">
                  <c:v>0.6470588235294118</c:v>
                </c:pt>
                <c:pt idx="8203">
                  <c:v>0.70588235294117652</c:v>
                </c:pt>
                <c:pt idx="8204">
                  <c:v>0.61764705882352944</c:v>
                </c:pt>
                <c:pt idx="8205">
                  <c:v>0.6470588235294118</c:v>
                </c:pt>
                <c:pt idx="8206">
                  <c:v>0.6470588235294118</c:v>
                </c:pt>
                <c:pt idx="8207">
                  <c:v>0.70588235294117652</c:v>
                </c:pt>
                <c:pt idx="8208">
                  <c:v>0.79411764705882348</c:v>
                </c:pt>
                <c:pt idx="8209">
                  <c:v>0.79411764705882348</c:v>
                </c:pt>
                <c:pt idx="8210">
                  <c:v>0.79411764705882348</c:v>
                </c:pt>
                <c:pt idx="8211">
                  <c:v>0.61764705882352944</c:v>
                </c:pt>
                <c:pt idx="8212">
                  <c:v>0.23529411764705882</c:v>
                </c:pt>
                <c:pt idx="8213">
                  <c:v>0.38235294117647056</c:v>
                </c:pt>
                <c:pt idx="8214">
                  <c:v>0.17647058823529413</c:v>
                </c:pt>
                <c:pt idx="8215">
                  <c:v>0.3235294117647059</c:v>
                </c:pt>
                <c:pt idx="8216">
                  <c:v>0.38235294117647056</c:v>
                </c:pt>
                <c:pt idx="8217">
                  <c:v>0.17647058823529413</c:v>
                </c:pt>
                <c:pt idx="8218">
                  <c:v>0.3235294117647059</c:v>
                </c:pt>
                <c:pt idx="8219">
                  <c:v>0.3235294117647059</c:v>
                </c:pt>
                <c:pt idx="8220">
                  <c:v>0.11764705882352941</c:v>
                </c:pt>
                <c:pt idx="8221">
                  <c:v>0.38235294117647056</c:v>
                </c:pt>
                <c:pt idx="8222">
                  <c:v>0.38235294117647056</c:v>
                </c:pt>
                <c:pt idx="8223">
                  <c:v>0.17647058823529413</c:v>
                </c:pt>
                <c:pt idx="8224">
                  <c:v>0.14705882352941177</c:v>
                </c:pt>
                <c:pt idx="8225">
                  <c:v>0.38235294117647056</c:v>
                </c:pt>
                <c:pt idx="8226">
                  <c:v>0.3235294117647059</c:v>
                </c:pt>
                <c:pt idx="8227">
                  <c:v>0.14705882352941177</c:v>
                </c:pt>
                <c:pt idx="8228">
                  <c:v>0.3235294117647059</c:v>
                </c:pt>
                <c:pt idx="8229">
                  <c:v>0.38235294117647056</c:v>
                </c:pt>
                <c:pt idx="8230">
                  <c:v>0.35294117647058826</c:v>
                </c:pt>
                <c:pt idx="8231">
                  <c:v>0.44117647058823528</c:v>
                </c:pt>
                <c:pt idx="8232">
                  <c:v>0.38235294117647056</c:v>
                </c:pt>
                <c:pt idx="8233">
                  <c:v>0.38235294117647056</c:v>
                </c:pt>
                <c:pt idx="8234">
                  <c:v>0.35294117647058826</c:v>
                </c:pt>
                <c:pt idx="8235">
                  <c:v>0.38235294117647056</c:v>
                </c:pt>
                <c:pt idx="8236">
                  <c:v>0.35294117647058826</c:v>
                </c:pt>
                <c:pt idx="8237">
                  <c:v>0.38235294117647056</c:v>
                </c:pt>
                <c:pt idx="8238">
                  <c:v>0.38235294117647056</c:v>
                </c:pt>
                <c:pt idx="8239">
                  <c:v>0.35294117647058826</c:v>
                </c:pt>
                <c:pt idx="8240">
                  <c:v>0.41176470588235292</c:v>
                </c:pt>
                <c:pt idx="8241">
                  <c:v>0.41176470588235292</c:v>
                </c:pt>
                <c:pt idx="8242">
                  <c:v>0.41176470588235292</c:v>
                </c:pt>
                <c:pt idx="8243">
                  <c:v>0.41176470588235292</c:v>
                </c:pt>
                <c:pt idx="8244">
                  <c:v>0.3235294117647059</c:v>
                </c:pt>
                <c:pt idx="8245">
                  <c:v>0.38235294117647056</c:v>
                </c:pt>
                <c:pt idx="8246">
                  <c:v>0.5</c:v>
                </c:pt>
                <c:pt idx="8247">
                  <c:v>0.3235294117647059</c:v>
                </c:pt>
                <c:pt idx="8248">
                  <c:v>0.41176470588235292</c:v>
                </c:pt>
                <c:pt idx="8249">
                  <c:v>0.5</c:v>
                </c:pt>
                <c:pt idx="8250">
                  <c:v>0.41176470588235292</c:v>
                </c:pt>
                <c:pt idx="8251">
                  <c:v>0.44117647058823528</c:v>
                </c:pt>
                <c:pt idx="8252">
                  <c:v>0.41176470588235292</c:v>
                </c:pt>
                <c:pt idx="8253">
                  <c:v>0.44117647058823528</c:v>
                </c:pt>
                <c:pt idx="8254">
                  <c:v>0.38235294117647056</c:v>
                </c:pt>
                <c:pt idx="8255">
                  <c:v>0.38235294117647056</c:v>
                </c:pt>
                <c:pt idx="8256">
                  <c:v>0.38235294117647056</c:v>
                </c:pt>
                <c:pt idx="8257">
                  <c:v>0.38235294117647056</c:v>
                </c:pt>
                <c:pt idx="8258">
                  <c:v>0.3235294117647059</c:v>
                </c:pt>
                <c:pt idx="8259">
                  <c:v>0.44117647058823528</c:v>
                </c:pt>
                <c:pt idx="8260">
                  <c:v>0.38235294117647056</c:v>
                </c:pt>
                <c:pt idx="8261">
                  <c:v>0.3235294117647059</c:v>
                </c:pt>
                <c:pt idx="8262">
                  <c:v>0.38235294117647056</c:v>
                </c:pt>
                <c:pt idx="8263">
                  <c:v>0.38235294117647056</c:v>
                </c:pt>
                <c:pt idx="8264">
                  <c:v>0.47058823529411764</c:v>
                </c:pt>
                <c:pt idx="8265">
                  <c:v>0.38235294117647056</c:v>
                </c:pt>
                <c:pt idx="8266">
                  <c:v>0.47058823529411764</c:v>
                </c:pt>
                <c:pt idx="8267">
                  <c:v>0.38235294117647056</c:v>
                </c:pt>
                <c:pt idx="8268">
                  <c:v>0.52941176470588236</c:v>
                </c:pt>
                <c:pt idx="8269">
                  <c:v>0.55882352941176472</c:v>
                </c:pt>
                <c:pt idx="8270">
                  <c:v>0.55882352941176472</c:v>
                </c:pt>
                <c:pt idx="8271">
                  <c:v>0.52941176470588236</c:v>
                </c:pt>
                <c:pt idx="8272">
                  <c:v>0.52941176470588236</c:v>
                </c:pt>
                <c:pt idx="8273">
                  <c:v>0.52941176470588236</c:v>
                </c:pt>
                <c:pt idx="8274">
                  <c:v>0.55882352941176472</c:v>
                </c:pt>
                <c:pt idx="8275">
                  <c:v>0.55882352941176472</c:v>
                </c:pt>
                <c:pt idx="8276">
                  <c:v>0.52941176470588236</c:v>
                </c:pt>
                <c:pt idx="8277">
                  <c:v>0.52941176470588236</c:v>
                </c:pt>
                <c:pt idx="8278">
                  <c:v>0.55882352941176472</c:v>
                </c:pt>
                <c:pt idx="8279">
                  <c:v>0.55882352941176472</c:v>
                </c:pt>
                <c:pt idx="8280">
                  <c:v>0.79411764705882348</c:v>
                </c:pt>
                <c:pt idx="8281">
                  <c:v>0.79411764705882348</c:v>
                </c:pt>
                <c:pt idx="8282">
                  <c:v>0.79411764705882348</c:v>
                </c:pt>
                <c:pt idx="8283">
                  <c:v>0.8529411764705882</c:v>
                </c:pt>
                <c:pt idx="8284">
                  <c:v>0.8529411764705882</c:v>
                </c:pt>
                <c:pt idx="8285">
                  <c:v>0.8529411764705882</c:v>
                </c:pt>
                <c:pt idx="8286">
                  <c:v>0.76470588235294112</c:v>
                </c:pt>
                <c:pt idx="8287">
                  <c:v>0.76470588235294112</c:v>
                </c:pt>
                <c:pt idx="8288">
                  <c:v>0.76470588235294112</c:v>
                </c:pt>
                <c:pt idx="8289">
                  <c:v>0.76470588235294112</c:v>
                </c:pt>
                <c:pt idx="8290">
                  <c:v>0.76470588235294112</c:v>
                </c:pt>
                <c:pt idx="8291">
                  <c:v>0.76470588235294112</c:v>
                </c:pt>
                <c:pt idx="8292">
                  <c:v>0.52941176470588236</c:v>
                </c:pt>
                <c:pt idx="8293">
                  <c:v>0.52941176470588236</c:v>
                </c:pt>
                <c:pt idx="8294">
                  <c:v>0.58823529411764708</c:v>
                </c:pt>
                <c:pt idx="8295">
                  <c:v>0.52941176470588236</c:v>
                </c:pt>
                <c:pt idx="8296">
                  <c:v>0.52941176470588236</c:v>
                </c:pt>
                <c:pt idx="8297">
                  <c:v>0.58823529411764708</c:v>
                </c:pt>
                <c:pt idx="8298">
                  <c:v>0.58823529411764708</c:v>
                </c:pt>
                <c:pt idx="8299">
                  <c:v>0.58823529411764708</c:v>
                </c:pt>
                <c:pt idx="8300">
                  <c:v>0.58823529411764708</c:v>
                </c:pt>
                <c:pt idx="8301">
                  <c:v>0.52941176470588236</c:v>
                </c:pt>
                <c:pt idx="8302">
                  <c:v>0.52941176470588236</c:v>
                </c:pt>
                <c:pt idx="8303">
                  <c:v>0.52941176470588236</c:v>
                </c:pt>
                <c:pt idx="8304">
                  <c:v>0.58823529411764708</c:v>
                </c:pt>
                <c:pt idx="8305">
                  <c:v>0.58823529411764708</c:v>
                </c:pt>
                <c:pt idx="8306">
                  <c:v>0.52941176470588236</c:v>
                </c:pt>
                <c:pt idx="8307">
                  <c:v>0.52941176470588236</c:v>
                </c:pt>
                <c:pt idx="8308">
                  <c:v>0.52941176470588236</c:v>
                </c:pt>
                <c:pt idx="8309">
                  <c:v>0.58823529411764708</c:v>
                </c:pt>
                <c:pt idx="8310">
                  <c:v>0.52941176470588236</c:v>
                </c:pt>
                <c:pt idx="8311">
                  <c:v>0.58823529411764708</c:v>
                </c:pt>
                <c:pt idx="8312">
                  <c:v>0.52941176470588236</c:v>
                </c:pt>
                <c:pt idx="8313">
                  <c:v>0.58823529411764708</c:v>
                </c:pt>
                <c:pt idx="8314">
                  <c:v>0.58823529411764708</c:v>
                </c:pt>
                <c:pt idx="8315">
                  <c:v>0.5</c:v>
                </c:pt>
                <c:pt idx="8316">
                  <c:v>0.41176470588235292</c:v>
                </c:pt>
                <c:pt idx="8317">
                  <c:v>0.38235294117647056</c:v>
                </c:pt>
                <c:pt idx="8318">
                  <c:v>0.41176470588235292</c:v>
                </c:pt>
                <c:pt idx="8319">
                  <c:v>0.47058823529411764</c:v>
                </c:pt>
                <c:pt idx="8320">
                  <c:v>0.41176470588235292</c:v>
                </c:pt>
                <c:pt idx="8321">
                  <c:v>0.47058823529411764</c:v>
                </c:pt>
                <c:pt idx="8322">
                  <c:v>0.41176470588235292</c:v>
                </c:pt>
                <c:pt idx="8323">
                  <c:v>0.35294117647058826</c:v>
                </c:pt>
                <c:pt idx="8324">
                  <c:v>0.41176470588235292</c:v>
                </c:pt>
                <c:pt idx="8325">
                  <c:v>0.41176470588235292</c:v>
                </c:pt>
                <c:pt idx="8326">
                  <c:v>0.47058823529411764</c:v>
                </c:pt>
                <c:pt idx="8327">
                  <c:v>0.38235294117647056</c:v>
                </c:pt>
                <c:pt idx="8328">
                  <c:v>0.47058823529411764</c:v>
                </c:pt>
                <c:pt idx="8329">
                  <c:v>0.41176470588235292</c:v>
                </c:pt>
                <c:pt idx="8330">
                  <c:v>0.41176470588235292</c:v>
                </c:pt>
                <c:pt idx="8331">
                  <c:v>0.38235294117647056</c:v>
                </c:pt>
                <c:pt idx="8332">
                  <c:v>0.41176470588235292</c:v>
                </c:pt>
                <c:pt idx="8333">
                  <c:v>0.5</c:v>
                </c:pt>
                <c:pt idx="8334">
                  <c:v>0.3235294117647059</c:v>
                </c:pt>
                <c:pt idx="8335">
                  <c:v>0.5</c:v>
                </c:pt>
                <c:pt idx="8336">
                  <c:v>0.38235294117647056</c:v>
                </c:pt>
                <c:pt idx="8337">
                  <c:v>0.11764705882352941</c:v>
                </c:pt>
                <c:pt idx="8338">
                  <c:v>0.11764705882352941</c:v>
                </c:pt>
                <c:pt idx="8339">
                  <c:v>0.11764705882352941</c:v>
                </c:pt>
                <c:pt idx="8340">
                  <c:v>0.11764705882352941</c:v>
                </c:pt>
                <c:pt idx="8341">
                  <c:v>0.14705882352941177</c:v>
                </c:pt>
                <c:pt idx="8342">
                  <c:v>0.14705882352941177</c:v>
                </c:pt>
                <c:pt idx="8343">
                  <c:v>8.8235294117647065E-2</c:v>
                </c:pt>
                <c:pt idx="8344">
                  <c:v>8.8235294117647065E-2</c:v>
                </c:pt>
                <c:pt idx="8345">
                  <c:v>8.8235294117647065E-2</c:v>
                </c:pt>
                <c:pt idx="8346">
                  <c:v>0.11764705882352941</c:v>
                </c:pt>
                <c:pt idx="8347">
                  <c:v>0.11764705882352941</c:v>
                </c:pt>
                <c:pt idx="8348">
                  <c:v>8.8235294117647065E-2</c:v>
                </c:pt>
                <c:pt idx="8349">
                  <c:v>8.8235294117647065E-2</c:v>
                </c:pt>
                <c:pt idx="8350">
                  <c:v>0.11764705882352941</c:v>
                </c:pt>
                <c:pt idx="8351">
                  <c:v>0.35294117647058826</c:v>
                </c:pt>
                <c:pt idx="8352">
                  <c:v>0.35294117647058826</c:v>
                </c:pt>
                <c:pt idx="8353">
                  <c:v>0.35294117647058826</c:v>
                </c:pt>
                <c:pt idx="8354">
                  <c:v>0.35294117647058826</c:v>
                </c:pt>
                <c:pt idx="8355">
                  <c:v>0.35294117647058826</c:v>
                </c:pt>
                <c:pt idx="8356">
                  <c:v>0.35294117647058826</c:v>
                </c:pt>
                <c:pt idx="8357">
                  <c:v>0.3235294117647059</c:v>
                </c:pt>
                <c:pt idx="8358">
                  <c:v>0.3235294117647059</c:v>
                </c:pt>
                <c:pt idx="8359">
                  <c:v>0.35294117647058826</c:v>
                </c:pt>
                <c:pt idx="8360">
                  <c:v>0.35294117647058826</c:v>
                </c:pt>
                <c:pt idx="8361">
                  <c:v>0.35294117647058826</c:v>
                </c:pt>
                <c:pt idx="8362">
                  <c:v>0.3235294117647059</c:v>
                </c:pt>
                <c:pt idx="8363">
                  <c:v>0.35294117647058826</c:v>
                </c:pt>
                <c:pt idx="8364">
                  <c:v>0.35294117647058826</c:v>
                </c:pt>
                <c:pt idx="8365">
                  <c:v>0.3235294117647059</c:v>
                </c:pt>
                <c:pt idx="8366">
                  <c:v>0.35294117647058826</c:v>
                </c:pt>
                <c:pt idx="8367">
                  <c:v>0.3235294117647059</c:v>
                </c:pt>
                <c:pt idx="8368">
                  <c:v>0.35294117647058826</c:v>
                </c:pt>
                <c:pt idx="8369">
                  <c:v>0.3235294117647059</c:v>
                </c:pt>
                <c:pt idx="8370">
                  <c:v>0.35294117647058826</c:v>
                </c:pt>
                <c:pt idx="8371">
                  <c:v>0.35294117647058826</c:v>
                </c:pt>
                <c:pt idx="8372">
                  <c:v>0.3235294117647059</c:v>
                </c:pt>
                <c:pt idx="8373">
                  <c:v>0.3235294117647059</c:v>
                </c:pt>
                <c:pt idx="8374">
                  <c:v>0.35294117647058826</c:v>
                </c:pt>
                <c:pt idx="8375">
                  <c:v>0.3235294117647059</c:v>
                </c:pt>
                <c:pt idx="8376">
                  <c:v>0.35294117647058826</c:v>
                </c:pt>
                <c:pt idx="8377">
                  <c:v>0.35294117647058826</c:v>
                </c:pt>
                <c:pt idx="8378">
                  <c:v>0.26470588235294118</c:v>
                </c:pt>
                <c:pt idx="8379">
                  <c:v>0.26470588235294118</c:v>
                </c:pt>
                <c:pt idx="8380">
                  <c:v>0.23529411764705882</c:v>
                </c:pt>
                <c:pt idx="8381">
                  <c:v>0.17647058823529413</c:v>
                </c:pt>
                <c:pt idx="8382">
                  <c:v>0.17647058823529413</c:v>
                </c:pt>
                <c:pt idx="8383">
                  <c:v>0.17647058823529413</c:v>
                </c:pt>
                <c:pt idx="8384">
                  <c:v>0.41176470588235292</c:v>
                </c:pt>
                <c:pt idx="8385">
                  <c:v>0.41176470588235292</c:v>
                </c:pt>
                <c:pt idx="8386">
                  <c:v>0.41176470588235292</c:v>
                </c:pt>
                <c:pt idx="8387">
                  <c:v>0.41176470588235292</c:v>
                </c:pt>
                <c:pt idx="8388">
                  <c:v>0.38235294117647056</c:v>
                </c:pt>
                <c:pt idx="8389">
                  <c:v>0.41176470588235292</c:v>
                </c:pt>
                <c:pt idx="8390">
                  <c:v>0.41176470588235292</c:v>
                </c:pt>
                <c:pt idx="8391">
                  <c:v>0.29411764705882354</c:v>
                </c:pt>
                <c:pt idx="8392">
                  <c:v>0.3235294117647059</c:v>
                </c:pt>
                <c:pt idx="8393">
                  <c:v>0.3235294117647059</c:v>
                </c:pt>
                <c:pt idx="8394">
                  <c:v>0.29411764705882354</c:v>
                </c:pt>
                <c:pt idx="8395">
                  <c:v>0.3235294117647059</c:v>
                </c:pt>
                <c:pt idx="8396">
                  <c:v>0.29411764705882354</c:v>
                </c:pt>
                <c:pt idx="8397">
                  <c:v>0.29411764705882354</c:v>
                </c:pt>
                <c:pt idx="8398">
                  <c:v>0.3235294117647059</c:v>
                </c:pt>
                <c:pt idx="8399">
                  <c:v>0.29411764705882354</c:v>
                </c:pt>
                <c:pt idx="8400">
                  <c:v>0.29411764705882354</c:v>
                </c:pt>
                <c:pt idx="8401">
                  <c:v>0.41176470588235292</c:v>
                </c:pt>
                <c:pt idx="8402">
                  <c:v>0.38235294117647056</c:v>
                </c:pt>
                <c:pt idx="8403">
                  <c:v>0.41176470588235292</c:v>
                </c:pt>
                <c:pt idx="8404">
                  <c:v>0.38235294117647056</c:v>
                </c:pt>
                <c:pt idx="8405">
                  <c:v>0.41176470588235292</c:v>
                </c:pt>
                <c:pt idx="8406">
                  <c:v>0.44117647058823528</c:v>
                </c:pt>
                <c:pt idx="8407">
                  <c:v>0.38235294117647056</c:v>
                </c:pt>
                <c:pt idx="8408">
                  <c:v>0.38235294117647056</c:v>
                </c:pt>
                <c:pt idx="8409">
                  <c:v>0.5</c:v>
                </c:pt>
                <c:pt idx="8410">
                  <c:v>0.41176470588235292</c:v>
                </c:pt>
                <c:pt idx="8411">
                  <c:v>0.38235294117647056</c:v>
                </c:pt>
                <c:pt idx="8412">
                  <c:v>0.38235294117647056</c:v>
                </c:pt>
                <c:pt idx="8413">
                  <c:v>0.44117647058823528</c:v>
                </c:pt>
                <c:pt idx="8414">
                  <c:v>0.41176470588235292</c:v>
                </c:pt>
                <c:pt idx="8415">
                  <c:v>0.5</c:v>
                </c:pt>
                <c:pt idx="8416">
                  <c:v>0.38235294117647056</c:v>
                </c:pt>
                <c:pt idx="8417">
                  <c:v>0.44117647058823528</c:v>
                </c:pt>
                <c:pt idx="8418">
                  <c:v>0.20588235294117646</c:v>
                </c:pt>
                <c:pt idx="8419">
                  <c:v>0.20588235294117646</c:v>
                </c:pt>
                <c:pt idx="8420">
                  <c:v>0.20588235294117646</c:v>
                </c:pt>
                <c:pt idx="8421">
                  <c:v>0.35294117647058826</c:v>
                </c:pt>
                <c:pt idx="8422">
                  <c:v>0.41176470588235292</c:v>
                </c:pt>
                <c:pt idx="8423">
                  <c:v>0.44117647058823528</c:v>
                </c:pt>
                <c:pt idx="8424">
                  <c:v>0.35294117647058826</c:v>
                </c:pt>
                <c:pt idx="8425">
                  <c:v>0.44117647058823528</c:v>
                </c:pt>
                <c:pt idx="8426">
                  <c:v>0.44117647058823528</c:v>
                </c:pt>
                <c:pt idx="8427">
                  <c:v>0.35294117647058826</c:v>
                </c:pt>
                <c:pt idx="8428">
                  <c:v>0.44117647058823528</c:v>
                </c:pt>
                <c:pt idx="8429">
                  <c:v>0.44117647058823528</c:v>
                </c:pt>
                <c:pt idx="8430">
                  <c:v>0.44117647058823528</c:v>
                </c:pt>
                <c:pt idx="8431">
                  <c:v>0.3235294117647059</c:v>
                </c:pt>
                <c:pt idx="8432">
                  <c:v>0.3235294117647059</c:v>
                </c:pt>
                <c:pt idx="8433">
                  <c:v>0.29411764705882354</c:v>
                </c:pt>
                <c:pt idx="8434">
                  <c:v>0.29411764705882354</c:v>
                </c:pt>
                <c:pt idx="8435">
                  <c:v>0.29411764705882354</c:v>
                </c:pt>
                <c:pt idx="8436">
                  <c:v>0.3235294117647059</c:v>
                </c:pt>
                <c:pt idx="8437">
                  <c:v>0.3235294117647059</c:v>
                </c:pt>
                <c:pt idx="8438">
                  <c:v>0.29411764705882354</c:v>
                </c:pt>
                <c:pt idx="8439">
                  <c:v>0.3235294117647059</c:v>
                </c:pt>
                <c:pt idx="8440">
                  <c:v>0.29411764705882354</c:v>
                </c:pt>
                <c:pt idx="8441">
                  <c:v>0.3235294117647059</c:v>
                </c:pt>
                <c:pt idx="8442">
                  <c:v>0.29411764705882354</c:v>
                </c:pt>
                <c:pt idx="8443">
                  <c:v>0.29411764705882354</c:v>
                </c:pt>
                <c:pt idx="8444">
                  <c:v>0.3235294117647059</c:v>
                </c:pt>
                <c:pt idx="8445">
                  <c:v>0.29411764705882354</c:v>
                </c:pt>
                <c:pt idx="8446">
                  <c:v>0.29411764705882354</c:v>
                </c:pt>
                <c:pt idx="8447">
                  <c:v>0.3235294117647059</c:v>
                </c:pt>
                <c:pt idx="8448">
                  <c:v>0.3235294117647059</c:v>
                </c:pt>
                <c:pt idx="8449">
                  <c:v>0.14705882352941177</c:v>
                </c:pt>
                <c:pt idx="8450">
                  <c:v>8.8235294117647065E-2</c:v>
                </c:pt>
                <c:pt idx="8451">
                  <c:v>0.14705882352941177</c:v>
                </c:pt>
                <c:pt idx="8452">
                  <c:v>0.14705882352941177</c:v>
                </c:pt>
                <c:pt idx="8453">
                  <c:v>0.14705882352941177</c:v>
                </c:pt>
                <c:pt idx="8454">
                  <c:v>0.14705882352941177</c:v>
                </c:pt>
                <c:pt idx="8455">
                  <c:v>0.58823529411764708</c:v>
                </c:pt>
                <c:pt idx="8456">
                  <c:v>0.41176470588235292</c:v>
                </c:pt>
                <c:pt idx="8457">
                  <c:v>0.58823529411764708</c:v>
                </c:pt>
                <c:pt idx="8458">
                  <c:v>0.58823529411764708</c:v>
                </c:pt>
                <c:pt idx="8459">
                  <c:v>0.58823529411764708</c:v>
                </c:pt>
                <c:pt idx="8460">
                  <c:v>0.58823529411764708</c:v>
                </c:pt>
                <c:pt idx="8461">
                  <c:v>0.58823529411764708</c:v>
                </c:pt>
                <c:pt idx="8462">
                  <c:v>0.58823529411764708</c:v>
                </c:pt>
                <c:pt idx="8463">
                  <c:v>0.58823529411764708</c:v>
                </c:pt>
                <c:pt idx="8464">
                  <c:v>0.58823529411764708</c:v>
                </c:pt>
                <c:pt idx="8465">
                  <c:v>0.58823529411764708</c:v>
                </c:pt>
                <c:pt idx="8466">
                  <c:v>0.41176470588235292</c:v>
                </c:pt>
                <c:pt idx="8467">
                  <c:v>0.58823529411764708</c:v>
                </c:pt>
                <c:pt idx="8468">
                  <c:v>0.58823529411764708</c:v>
                </c:pt>
                <c:pt idx="8469">
                  <c:v>0.58823529411764708</c:v>
                </c:pt>
                <c:pt idx="8470">
                  <c:v>0.41176470588235292</c:v>
                </c:pt>
                <c:pt idx="8471">
                  <c:v>0.5</c:v>
                </c:pt>
                <c:pt idx="8472">
                  <c:v>0.5</c:v>
                </c:pt>
                <c:pt idx="8473">
                  <c:v>0.5</c:v>
                </c:pt>
                <c:pt idx="8474">
                  <c:v>0.5</c:v>
                </c:pt>
                <c:pt idx="8475">
                  <c:v>0.5</c:v>
                </c:pt>
                <c:pt idx="8476">
                  <c:v>0.5</c:v>
                </c:pt>
                <c:pt idx="8477">
                  <c:v>0.5</c:v>
                </c:pt>
                <c:pt idx="8478">
                  <c:v>0.5</c:v>
                </c:pt>
                <c:pt idx="8479">
                  <c:v>0.5</c:v>
                </c:pt>
                <c:pt idx="8480">
                  <c:v>0.5</c:v>
                </c:pt>
                <c:pt idx="8481">
                  <c:v>0.44117647058823528</c:v>
                </c:pt>
                <c:pt idx="8482">
                  <c:v>0.44117647058823528</c:v>
                </c:pt>
                <c:pt idx="8483">
                  <c:v>0.52941176470588236</c:v>
                </c:pt>
                <c:pt idx="8484">
                  <c:v>0.52941176470588236</c:v>
                </c:pt>
                <c:pt idx="8485">
                  <c:v>0.52941176470588236</c:v>
                </c:pt>
                <c:pt idx="8486">
                  <c:v>0.61764705882352944</c:v>
                </c:pt>
                <c:pt idx="8487">
                  <c:v>0.61764705882352944</c:v>
                </c:pt>
                <c:pt idx="8488">
                  <c:v>0.58823529411764708</c:v>
                </c:pt>
                <c:pt idx="8489">
                  <c:v>0.58823529411764708</c:v>
                </c:pt>
                <c:pt idx="8490">
                  <c:v>0.29411764705882354</c:v>
                </c:pt>
                <c:pt idx="8491">
                  <c:v>0.29411764705882354</c:v>
                </c:pt>
                <c:pt idx="8492">
                  <c:v>0.29411764705882354</c:v>
                </c:pt>
                <c:pt idx="8493">
                  <c:v>0.29411764705882354</c:v>
                </c:pt>
                <c:pt idx="8494">
                  <c:v>0.29411764705882354</c:v>
                </c:pt>
                <c:pt idx="8495">
                  <c:v>0.29411764705882354</c:v>
                </c:pt>
                <c:pt idx="8496">
                  <c:v>0.3235294117647059</c:v>
                </c:pt>
                <c:pt idx="8497">
                  <c:v>0.3235294117647059</c:v>
                </c:pt>
                <c:pt idx="8498">
                  <c:v>0.3235294117647059</c:v>
                </c:pt>
                <c:pt idx="8499">
                  <c:v>0.3235294117647059</c:v>
                </c:pt>
                <c:pt idx="8500">
                  <c:v>0.29411764705882354</c:v>
                </c:pt>
                <c:pt idx="8501">
                  <c:v>0.29411764705882354</c:v>
                </c:pt>
                <c:pt idx="8502">
                  <c:v>0.29411764705882354</c:v>
                </c:pt>
                <c:pt idx="8503">
                  <c:v>0.29411764705882354</c:v>
                </c:pt>
                <c:pt idx="8504">
                  <c:v>0.55882352941176472</c:v>
                </c:pt>
                <c:pt idx="8505">
                  <c:v>0.55882352941176472</c:v>
                </c:pt>
                <c:pt idx="8506">
                  <c:v>0.52941176470588236</c:v>
                </c:pt>
                <c:pt idx="8507">
                  <c:v>0.5</c:v>
                </c:pt>
                <c:pt idx="8508">
                  <c:v>0.52941176470588236</c:v>
                </c:pt>
                <c:pt idx="8509">
                  <c:v>0.52941176470588236</c:v>
                </c:pt>
                <c:pt idx="8510">
                  <c:v>0.52941176470588236</c:v>
                </c:pt>
                <c:pt idx="8511">
                  <c:v>0.58823529411764708</c:v>
                </c:pt>
                <c:pt idx="8512">
                  <c:v>0.52941176470588236</c:v>
                </c:pt>
                <c:pt idx="8513">
                  <c:v>0.52941176470588236</c:v>
                </c:pt>
                <c:pt idx="8514">
                  <c:v>0.61764705882352944</c:v>
                </c:pt>
                <c:pt idx="8515">
                  <c:v>0.52941176470588236</c:v>
                </c:pt>
                <c:pt idx="8516">
                  <c:v>0.61764705882352944</c:v>
                </c:pt>
                <c:pt idx="8517">
                  <c:v>0.52941176470588236</c:v>
                </c:pt>
                <c:pt idx="8518">
                  <c:v>0.52941176470588236</c:v>
                </c:pt>
                <c:pt idx="8519">
                  <c:v>0.5</c:v>
                </c:pt>
                <c:pt idx="8520">
                  <c:v>0.52941176470588236</c:v>
                </c:pt>
                <c:pt idx="8521">
                  <c:v>0.5</c:v>
                </c:pt>
                <c:pt idx="8522">
                  <c:v>0.5</c:v>
                </c:pt>
                <c:pt idx="8523">
                  <c:v>0.52941176470588236</c:v>
                </c:pt>
                <c:pt idx="8524">
                  <c:v>0.58823529411764708</c:v>
                </c:pt>
                <c:pt idx="8525">
                  <c:v>0.58823529411764708</c:v>
                </c:pt>
                <c:pt idx="8526">
                  <c:v>0.61764705882352944</c:v>
                </c:pt>
                <c:pt idx="8527">
                  <c:v>0.52941176470588236</c:v>
                </c:pt>
                <c:pt idx="8528">
                  <c:v>0.61764705882352944</c:v>
                </c:pt>
                <c:pt idx="8529">
                  <c:v>0.52941176470588236</c:v>
                </c:pt>
                <c:pt idx="8530">
                  <c:v>0.52941176470588236</c:v>
                </c:pt>
                <c:pt idx="8531">
                  <c:v>0.52941176470588236</c:v>
                </c:pt>
                <c:pt idx="8532">
                  <c:v>0.52941176470588236</c:v>
                </c:pt>
                <c:pt idx="8533">
                  <c:v>0.5</c:v>
                </c:pt>
                <c:pt idx="8534">
                  <c:v>0.58823529411764708</c:v>
                </c:pt>
                <c:pt idx="8535">
                  <c:v>0.52941176470588236</c:v>
                </c:pt>
                <c:pt idx="8536">
                  <c:v>0.52941176470588236</c:v>
                </c:pt>
                <c:pt idx="8537">
                  <c:v>0.5</c:v>
                </c:pt>
                <c:pt idx="8538">
                  <c:v>0.61764705882352944</c:v>
                </c:pt>
                <c:pt idx="8539">
                  <c:v>0.11764705882352941</c:v>
                </c:pt>
                <c:pt idx="8540">
                  <c:v>0.23529411764705882</c:v>
                </c:pt>
                <c:pt idx="8541">
                  <c:v>0.17647058823529413</c:v>
                </c:pt>
                <c:pt idx="8542">
                  <c:v>0.23529411764705882</c:v>
                </c:pt>
                <c:pt idx="8543">
                  <c:v>0.29411764705882354</c:v>
                </c:pt>
                <c:pt idx="8544">
                  <c:v>0.17647058823529413</c:v>
                </c:pt>
                <c:pt idx="8545">
                  <c:v>0.14705882352941177</c:v>
                </c:pt>
                <c:pt idx="8546">
                  <c:v>0.20588235294117646</c:v>
                </c:pt>
                <c:pt idx="8547">
                  <c:v>0.29411764705882354</c:v>
                </c:pt>
                <c:pt idx="8548">
                  <c:v>0.14705882352941177</c:v>
                </c:pt>
                <c:pt idx="8549">
                  <c:v>0.20588235294117646</c:v>
                </c:pt>
                <c:pt idx="8550">
                  <c:v>0.29411764705882354</c:v>
                </c:pt>
                <c:pt idx="8551">
                  <c:v>0.20588235294117646</c:v>
                </c:pt>
                <c:pt idx="8552">
                  <c:v>0.17647058823529413</c:v>
                </c:pt>
                <c:pt idx="8553">
                  <c:v>0.17647058823529413</c:v>
                </c:pt>
                <c:pt idx="8554">
                  <c:v>0.20588235294117646</c:v>
                </c:pt>
                <c:pt idx="8555">
                  <c:v>0.20588235294117646</c:v>
                </c:pt>
                <c:pt idx="8556">
                  <c:v>0.35294117647058826</c:v>
                </c:pt>
                <c:pt idx="8557">
                  <c:v>0.26470588235294118</c:v>
                </c:pt>
                <c:pt idx="8558">
                  <c:v>0.23529411764705882</c:v>
                </c:pt>
                <c:pt idx="8559">
                  <c:v>0.35294117647058826</c:v>
                </c:pt>
                <c:pt idx="8560">
                  <c:v>0.20588235294117646</c:v>
                </c:pt>
                <c:pt idx="8561">
                  <c:v>0.38235294117647056</c:v>
                </c:pt>
                <c:pt idx="8562">
                  <c:v>0.35294117647058826</c:v>
                </c:pt>
                <c:pt idx="8563">
                  <c:v>0.26470588235294118</c:v>
                </c:pt>
                <c:pt idx="8564">
                  <c:v>0.26470588235294118</c:v>
                </c:pt>
                <c:pt idx="8565">
                  <c:v>0.26470588235294118</c:v>
                </c:pt>
                <c:pt idx="8566">
                  <c:v>0.20588235294117646</c:v>
                </c:pt>
                <c:pt idx="8567">
                  <c:v>0.26470588235294118</c:v>
                </c:pt>
                <c:pt idx="8568">
                  <c:v>0.20588235294117646</c:v>
                </c:pt>
                <c:pt idx="8569">
                  <c:v>0.26470588235294118</c:v>
                </c:pt>
                <c:pt idx="8570">
                  <c:v>0.26470588235294118</c:v>
                </c:pt>
                <c:pt idx="8571">
                  <c:v>0.35294117647058826</c:v>
                </c:pt>
                <c:pt idx="8572">
                  <c:v>0.26470588235294118</c:v>
                </c:pt>
                <c:pt idx="8573">
                  <c:v>0.26470588235294118</c:v>
                </c:pt>
                <c:pt idx="8574">
                  <c:v>0.26470588235294118</c:v>
                </c:pt>
                <c:pt idx="8575">
                  <c:v>0.3235294117647059</c:v>
                </c:pt>
                <c:pt idx="8576">
                  <c:v>0.3235294117647059</c:v>
                </c:pt>
                <c:pt idx="8577">
                  <c:v>0.3235294117647059</c:v>
                </c:pt>
                <c:pt idx="8578">
                  <c:v>0.3235294117647059</c:v>
                </c:pt>
                <c:pt idx="8579">
                  <c:v>0.3235294117647059</c:v>
                </c:pt>
                <c:pt idx="8580">
                  <c:v>0.35294117647058826</c:v>
                </c:pt>
                <c:pt idx="8581">
                  <c:v>0.3235294117647059</c:v>
                </c:pt>
                <c:pt idx="8582">
                  <c:v>0.3235294117647059</c:v>
                </c:pt>
                <c:pt idx="8583">
                  <c:v>0.23529411764705882</c:v>
                </c:pt>
                <c:pt idx="8584">
                  <c:v>0.23529411764705882</c:v>
                </c:pt>
                <c:pt idx="8585">
                  <c:v>0.3235294117647059</c:v>
                </c:pt>
                <c:pt idx="8586">
                  <c:v>0.35294117647058826</c:v>
                </c:pt>
                <c:pt idx="8587">
                  <c:v>0.3235294117647059</c:v>
                </c:pt>
                <c:pt idx="8588">
                  <c:v>0.35294117647058826</c:v>
                </c:pt>
                <c:pt idx="8589">
                  <c:v>0.3235294117647059</c:v>
                </c:pt>
                <c:pt idx="8590">
                  <c:v>0.3235294117647059</c:v>
                </c:pt>
                <c:pt idx="8591">
                  <c:v>0.35294117647058826</c:v>
                </c:pt>
                <c:pt idx="8592">
                  <c:v>0.35294117647058826</c:v>
                </c:pt>
                <c:pt idx="8593">
                  <c:v>0.29411764705882354</c:v>
                </c:pt>
                <c:pt idx="8594">
                  <c:v>0.35294117647058826</c:v>
                </c:pt>
                <c:pt idx="8595">
                  <c:v>0.29411764705882354</c:v>
                </c:pt>
                <c:pt idx="8596">
                  <c:v>0.26470588235294118</c:v>
                </c:pt>
                <c:pt idx="8597">
                  <c:v>0.35294117647058826</c:v>
                </c:pt>
                <c:pt idx="8598">
                  <c:v>0.3235294117647059</c:v>
                </c:pt>
                <c:pt idx="8599">
                  <c:v>0.35294117647058826</c:v>
                </c:pt>
                <c:pt idx="8600">
                  <c:v>0.3235294117647059</c:v>
                </c:pt>
                <c:pt idx="8601">
                  <c:v>0.3235294117647059</c:v>
                </c:pt>
                <c:pt idx="8602">
                  <c:v>0.3235294117647059</c:v>
                </c:pt>
                <c:pt idx="8603">
                  <c:v>0.3235294117647059</c:v>
                </c:pt>
                <c:pt idx="8604">
                  <c:v>0.23529411764705882</c:v>
                </c:pt>
                <c:pt idx="8605">
                  <c:v>0.23529411764705882</c:v>
                </c:pt>
                <c:pt idx="8606">
                  <c:v>0.26470588235294118</c:v>
                </c:pt>
                <c:pt idx="8607">
                  <c:v>0.35294117647058826</c:v>
                </c:pt>
                <c:pt idx="8608">
                  <c:v>0.3235294117647059</c:v>
                </c:pt>
                <c:pt idx="8609">
                  <c:v>0.3235294117647059</c:v>
                </c:pt>
                <c:pt idx="8610">
                  <c:v>0.3235294117647059</c:v>
                </c:pt>
                <c:pt idx="8611">
                  <c:v>0.3235294117647059</c:v>
                </c:pt>
                <c:pt idx="8612">
                  <c:v>0.3235294117647059</c:v>
                </c:pt>
                <c:pt idx="8613">
                  <c:v>0.3235294117647059</c:v>
                </c:pt>
                <c:pt idx="8614">
                  <c:v>0.3235294117647059</c:v>
                </c:pt>
                <c:pt idx="8615">
                  <c:v>0.3235294117647059</c:v>
                </c:pt>
                <c:pt idx="8616">
                  <c:v>0.35294117647058826</c:v>
                </c:pt>
                <c:pt idx="8617">
                  <c:v>0.35294117647058826</c:v>
                </c:pt>
                <c:pt idx="8618">
                  <c:v>0.23529411764705882</c:v>
                </c:pt>
                <c:pt idx="8619">
                  <c:v>0.3235294117647059</c:v>
                </c:pt>
                <c:pt idx="8620">
                  <c:v>0.35294117647058826</c:v>
                </c:pt>
                <c:pt idx="8621">
                  <c:v>0.3235294117647059</c:v>
                </c:pt>
                <c:pt idx="8622">
                  <c:v>0.29411764705882354</c:v>
                </c:pt>
                <c:pt idx="8623">
                  <c:v>0.3235294117647059</c:v>
                </c:pt>
                <c:pt idx="8624">
                  <c:v>0.35294117647058826</c:v>
                </c:pt>
                <c:pt idx="8625">
                  <c:v>0.35294117647058826</c:v>
                </c:pt>
                <c:pt idx="8626">
                  <c:v>0.3235294117647059</c:v>
                </c:pt>
                <c:pt idx="8627">
                  <c:v>0.26470588235294118</c:v>
                </c:pt>
                <c:pt idx="8628">
                  <c:v>0.29411764705882354</c:v>
                </c:pt>
                <c:pt idx="8629">
                  <c:v>0.3235294117647059</c:v>
                </c:pt>
                <c:pt idx="8630">
                  <c:v>0.35294117647058826</c:v>
                </c:pt>
                <c:pt idx="8631">
                  <c:v>0.3235294117647059</c:v>
                </c:pt>
                <c:pt idx="8632">
                  <c:v>0.3235294117647059</c:v>
                </c:pt>
                <c:pt idx="8633">
                  <c:v>0.35294117647058826</c:v>
                </c:pt>
                <c:pt idx="8634">
                  <c:v>0.35294117647058826</c:v>
                </c:pt>
                <c:pt idx="8635">
                  <c:v>0.3235294117647059</c:v>
                </c:pt>
                <c:pt idx="8636">
                  <c:v>0.3235294117647059</c:v>
                </c:pt>
                <c:pt idx="8637">
                  <c:v>0.3235294117647059</c:v>
                </c:pt>
                <c:pt idx="8638">
                  <c:v>0.3235294117647059</c:v>
                </c:pt>
                <c:pt idx="8639">
                  <c:v>0.3235294117647059</c:v>
                </c:pt>
                <c:pt idx="8640">
                  <c:v>0.3235294117647059</c:v>
                </c:pt>
                <c:pt idx="8641">
                  <c:v>8.8235294117647065E-2</c:v>
                </c:pt>
                <c:pt idx="8642">
                  <c:v>0.11764705882352941</c:v>
                </c:pt>
                <c:pt idx="8643">
                  <c:v>0.29411764705882354</c:v>
                </c:pt>
                <c:pt idx="8644">
                  <c:v>0.3235294117647059</c:v>
                </c:pt>
                <c:pt idx="8645">
                  <c:v>0.29411764705882354</c:v>
                </c:pt>
                <c:pt idx="8646">
                  <c:v>0.3235294117647059</c:v>
                </c:pt>
                <c:pt idx="8647">
                  <c:v>0.3235294117647059</c:v>
                </c:pt>
                <c:pt idx="8648">
                  <c:v>0.29411764705882354</c:v>
                </c:pt>
                <c:pt idx="8649">
                  <c:v>0.29411764705882354</c:v>
                </c:pt>
                <c:pt idx="8650">
                  <c:v>0.3235294117647059</c:v>
                </c:pt>
                <c:pt idx="8651">
                  <c:v>0.29411764705882354</c:v>
                </c:pt>
                <c:pt idx="8652">
                  <c:v>0.3235294117647059</c:v>
                </c:pt>
                <c:pt idx="8653">
                  <c:v>0.29411764705882354</c:v>
                </c:pt>
                <c:pt idx="8654">
                  <c:v>0.3235294117647059</c:v>
                </c:pt>
                <c:pt idx="8655">
                  <c:v>0.29411764705882354</c:v>
                </c:pt>
                <c:pt idx="8656">
                  <c:v>0.29411764705882354</c:v>
                </c:pt>
                <c:pt idx="8657">
                  <c:v>0.3235294117647059</c:v>
                </c:pt>
                <c:pt idx="8658">
                  <c:v>0.3235294117647059</c:v>
                </c:pt>
                <c:pt idx="8659">
                  <c:v>0.3235294117647059</c:v>
                </c:pt>
                <c:pt idx="8660">
                  <c:v>0.29411764705882354</c:v>
                </c:pt>
                <c:pt idx="8661">
                  <c:v>0.29411764705882354</c:v>
                </c:pt>
                <c:pt idx="8662">
                  <c:v>0.3235294117647059</c:v>
                </c:pt>
                <c:pt idx="8663">
                  <c:v>0.29411764705882354</c:v>
                </c:pt>
                <c:pt idx="8664">
                  <c:v>0.55882352941176472</c:v>
                </c:pt>
                <c:pt idx="8665">
                  <c:v>0.55882352941176472</c:v>
                </c:pt>
                <c:pt idx="8666">
                  <c:v>0.55882352941176472</c:v>
                </c:pt>
                <c:pt idx="8667">
                  <c:v>0.55882352941176472</c:v>
                </c:pt>
                <c:pt idx="8668">
                  <c:v>0.55882352941176472</c:v>
                </c:pt>
                <c:pt idx="8669">
                  <c:v>0.55882352941176472</c:v>
                </c:pt>
                <c:pt idx="8670">
                  <c:v>0.55882352941176472</c:v>
                </c:pt>
                <c:pt idx="8671">
                  <c:v>0.55882352941176472</c:v>
                </c:pt>
                <c:pt idx="8672">
                  <c:v>0.55882352941176472</c:v>
                </c:pt>
                <c:pt idx="8673">
                  <c:v>0.55882352941176472</c:v>
                </c:pt>
                <c:pt idx="8674">
                  <c:v>0.55882352941176472</c:v>
                </c:pt>
                <c:pt idx="8675">
                  <c:v>0.55882352941176472</c:v>
                </c:pt>
                <c:pt idx="8676">
                  <c:v>0.55882352941176472</c:v>
                </c:pt>
                <c:pt idx="8677">
                  <c:v>0.55882352941176472</c:v>
                </c:pt>
                <c:pt idx="8678">
                  <c:v>0.67647058823529416</c:v>
                </c:pt>
                <c:pt idx="8679">
                  <c:v>0.67647058823529416</c:v>
                </c:pt>
                <c:pt idx="8680">
                  <c:v>0.70588235294117652</c:v>
                </c:pt>
                <c:pt idx="8681">
                  <c:v>0.67647058823529416</c:v>
                </c:pt>
                <c:pt idx="8682">
                  <c:v>0.67647058823529416</c:v>
                </c:pt>
                <c:pt idx="8683">
                  <c:v>0.67647058823529416</c:v>
                </c:pt>
                <c:pt idx="8684">
                  <c:v>0.67647058823529416</c:v>
                </c:pt>
                <c:pt idx="8685">
                  <c:v>0.58823529411764708</c:v>
                </c:pt>
                <c:pt idx="8686">
                  <c:v>0.5</c:v>
                </c:pt>
                <c:pt idx="8687">
                  <c:v>0.58823529411764708</c:v>
                </c:pt>
                <c:pt idx="8688">
                  <c:v>0.58823529411764708</c:v>
                </c:pt>
                <c:pt idx="8689">
                  <c:v>0.5</c:v>
                </c:pt>
                <c:pt idx="8690">
                  <c:v>0.58823529411764708</c:v>
                </c:pt>
                <c:pt idx="8691">
                  <c:v>0.5</c:v>
                </c:pt>
                <c:pt idx="8692">
                  <c:v>0.58823529411764708</c:v>
                </c:pt>
                <c:pt idx="8693">
                  <c:v>0.5</c:v>
                </c:pt>
                <c:pt idx="8694">
                  <c:v>0.58823529411764708</c:v>
                </c:pt>
                <c:pt idx="8695">
                  <c:v>0.5</c:v>
                </c:pt>
                <c:pt idx="8696">
                  <c:v>0.58823529411764708</c:v>
                </c:pt>
                <c:pt idx="8697">
                  <c:v>0.58823529411764708</c:v>
                </c:pt>
                <c:pt idx="8698">
                  <c:v>0.58823529411764708</c:v>
                </c:pt>
                <c:pt idx="8699">
                  <c:v>0.5</c:v>
                </c:pt>
                <c:pt idx="8700">
                  <c:v>0.58823529411764708</c:v>
                </c:pt>
                <c:pt idx="8701">
                  <c:v>0.5</c:v>
                </c:pt>
                <c:pt idx="8702">
                  <c:v>0.58823529411764708</c:v>
                </c:pt>
                <c:pt idx="8703">
                  <c:v>0.5</c:v>
                </c:pt>
                <c:pt idx="8704">
                  <c:v>0.5</c:v>
                </c:pt>
                <c:pt idx="8705">
                  <c:v>0.47058823529411764</c:v>
                </c:pt>
                <c:pt idx="8706">
                  <c:v>0.55882352941176472</c:v>
                </c:pt>
                <c:pt idx="8707">
                  <c:v>0.47058823529411764</c:v>
                </c:pt>
                <c:pt idx="8708">
                  <c:v>0.55882352941176472</c:v>
                </c:pt>
                <c:pt idx="8709">
                  <c:v>0.55882352941176472</c:v>
                </c:pt>
                <c:pt idx="8710">
                  <c:v>0.47058823529411764</c:v>
                </c:pt>
                <c:pt idx="8711">
                  <c:v>0.55882352941176472</c:v>
                </c:pt>
                <c:pt idx="8712">
                  <c:v>0.55882352941176472</c:v>
                </c:pt>
                <c:pt idx="8713">
                  <c:v>0.47058823529411764</c:v>
                </c:pt>
                <c:pt idx="8714">
                  <c:v>0.26470588235294118</c:v>
                </c:pt>
                <c:pt idx="8715">
                  <c:v>0.3235294117647059</c:v>
                </c:pt>
                <c:pt idx="8716">
                  <c:v>0.3235294117647059</c:v>
                </c:pt>
                <c:pt idx="8717">
                  <c:v>0.26470588235294118</c:v>
                </c:pt>
                <c:pt idx="8718">
                  <c:v>0.26470588235294118</c:v>
                </c:pt>
                <c:pt idx="8719">
                  <c:v>0.3235294117647059</c:v>
                </c:pt>
                <c:pt idx="8720">
                  <c:v>0.3235294117647059</c:v>
                </c:pt>
                <c:pt idx="8721">
                  <c:v>0.26470588235294118</c:v>
                </c:pt>
                <c:pt idx="8722">
                  <c:v>0.3235294117647059</c:v>
                </c:pt>
                <c:pt idx="8723">
                  <c:v>0.3235294117647059</c:v>
                </c:pt>
                <c:pt idx="8724">
                  <c:v>0.3235294117647059</c:v>
                </c:pt>
                <c:pt idx="8725">
                  <c:v>0.44117647058823528</c:v>
                </c:pt>
                <c:pt idx="8726">
                  <c:v>0.35294117647058826</c:v>
                </c:pt>
                <c:pt idx="8727">
                  <c:v>0.35294117647058826</c:v>
                </c:pt>
                <c:pt idx="8728">
                  <c:v>0.47058823529411764</c:v>
                </c:pt>
                <c:pt idx="8729">
                  <c:v>0.35294117647058826</c:v>
                </c:pt>
                <c:pt idx="8730">
                  <c:v>0.35294117647058826</c:v>
                </c:pt>
                <c:pt idx="8731">
                  <c:v>0.35294117647058826</c:v>
                </c:pt>
                <c:pt idx="8732">
                  <c:v>0.35294117647058826</c:v>
                </c:pt>
                <c:pt idx="8733">
                  <c:v>0.35294117647058826</c:v>
                </c:pt>
                <c:pt idx="8734">
                  <c:v>0.44117647058823528</c:v>
                </c:pt>
                <c:pt idx="8735">
                  <c:v>0.35294117647058826</c:v>
                </c:pt>
                <c:pt idx="8736">
                  <c:v>0.35294117647058826</c:v>
                </c:pt>
                <c:pt idx="8737">
                  <c:v>0.47058823529411764</c:v>
                </c:pt>
                <c:pt idx="8738">
                  <c:v>0.3235294117647059</c:v>
                </c:pt>
                <c:pt idx="8739">
                  <c:v>0.44117647058823528</c:v>
                </c:pt>
                <c:pt idx="8740">
                  <c:v>0.35294117647058826</c:v>
                </c:pt>
                <c:pt idx="8741">
                  <c:v>0.35294117647058826</c:v>
                </c:pt>
                <c:pt idx="8742">
                  <c:v>0.35294117647058826</c:v>
                </c:pt>
                <c:pt idx="8743">
                  <c:v>0.47058823529411764</c:v>
                </c:pt>
                <c:pt idx="8744">
                  <c:v>0.35294117647058826</c:v>
                </c:pt>
                <c:pt idx="8745">
                  <c:v>0.41176470588235292</c:v>
                </c:pt>
                <c:pt idx="8746">
                  <c:v>0.41176470588235292</c:v>
                </c:pt>
                <c:pt idx="8747">
                  <c:v>0.41176470588235292</c:v>
                </c:pt>
                <c:pt idx="8748">
                  <c:v>0.41176470588235292</c:v>
                </c:pt>
                <c:pt idx="8749">
                  <c:v>0.41176470588235292</c:v>
                </c:pt>
                <c:pt idx="8750">
                  <c:v>0.41176470588235292</c:v>
                </c:pt>
                <c:pt idx="8751">
                  <c:v>0.41176470588235292</c:v>
                </c:pt>
                <c:pt idx="8752">
                  <c:v>0.41176470588235292</c:v>
                </c:pt>
                <c:pt idx="8753">
                  <c:v>0.41176470588235292</c:v>
                </c:pt>
                <c:pt idx="8754">
                  <c:v>0.41176470588235292</c:v>
                </c:pt>
                <c:pt idx="8755">
                  <c:v>0.41176470588235292</c:v>
                </c:pt>
                <c:pt idx="8756">
                  <c:v>0.41176470588235292</c:v>
                </c:pt>
                <c:pt idx="8757">
                  <c:v>0.41176470588235292</c:v>
                </c:pt>
                <c:pt idx="8758">
                  <c:v>0.41176470588235292</c:v>
                </c:pt>
                <c:pt idx="8759">
                  <c:v>0.41176470588235292</c:v>
                </c:pt>
                <c:pt idx="8760">
                  <c:v>0.41176470588235292</c:v>
                </c:pt>
                <c:pt idx="8761">
                  <c:v>0.41176470588235292</c:v>
                </c:pt>
                <c:pt idx="8762">
                  <c:v>0.41176470588235292</c:v>
                </c:pt>
                <c:pt idx="8763">
                  <c:v>0.35294117647058826</c:v>
                </c:pt>
                <c:pt idx="8764">
                  <c:v>0.35294117647058826</c:v>
                </c:pt>
                <c:pt idx="8765">
                  <c:v>0.35294117647058826</c:v>
                </c:pt>
                <c:pt idx="8766">
                  <c:v>0.35294117647058826</c:v>
                </c:pt>
                <c:pt idx="8767">
                  <c:v>0.35294117647058826</c:v>
                </c:pt>
                <c:pt idx="8768">
                  <c:v>0.35294117647058826</c:v>
                </c:pt>
                <c:pt idx="8769">
                  <c:v>0.35294117647058826</c:v>
                </c:pt>
                <c:pt idx="8770">
                  <c:v>0.35294117647058826</c:v>
                </c:pt>
                <c:pt idx="8771">
                  <c:v>0.14705882352941177</c:v>
                </c:pt>
                <c:pt idx="8772">
                  <c:v>0.17647058823529413</c:v>
                </c:pt>
                <c:pt idx="8773">
                  <c:v>0.14705882352941177</c:v>
                </c:pt>
                <c:pt idx="8774">
                  <c:v>0.17647058823529413</c:v>
                </c:pt>
                <c:pt idx="8775">
                  <c:v>0.14705882352941177</c:v>
                </c:pt>
                <c:pt idx="8776">
                  <c:v>0.17647058823529413</c:v>
                </c:pt>
                <c:pt idx="8777">
                  <c:v>0.17647058823529413</c:v>
                </c:pt>
                <c:pt idx="8778">
                  <c:v>0.14705882352941177</c:v>
                </c:pt>
                <c:pt idx="8779">
                  <c:v>0.14705882352941177</c:v>
                </c:pt>
                <c:pt idx="8780">
                  <c:v>0.14705882352941177</c:v>
                </c:pt>
                <c:pt idx="8781">
                  <c:v>0.17647058823529413</c:v>
                </c:pt>
                <c:pt idx="8782">
                  <c:v>0.14705882352941177</c:v>
                </c:pt>
                <c:pt idx="8783">
                  <c:v>0.17647058823529413</c:v>
                </c:pt>
                <c:pt idx="8784">
                  <c:v>0.14705882352941177</c:v>
                </c:pt>
                <c:pt idx="8785">
                  <c:v>0.17647058823529413</c:v>
                </c:pt>
                <c:pt idx="8786">
                  <c:v>0.14705882352941177</c:v>
                </c:pt>
                <c:pt idx="8787">
                  <c:v>0.17647058823529413</c:v>
                </c:pt>
                <c:pt idx="8788">
                  <c:v>0.14705882352941177</c:v>
                </c:pt>
                <c:pt idx="8789">
                  <c:v>0.17647058823529413</c:v>
                </c:pt>
                <c:pt idx="8790">
                  <c:v>0.14705882352941177</c:v>
                </c:pt>
                <c:pt idx="8791">
                  <c:v>0.17647058823529413</c:v>
                </c:pt>
                <c:pt idx="8792">
                  <c:v>0.14705882352941177</c:v>
                </c:pt>
                <c:pt idx="8793">
                  <c:v>0.14705882352941177</c:v>
                </c:pt>
                <c:pt idx="8794">
                  <c:v>0.14705882352941177</c:v>
                </c:pt>
                <c:pt idx="8795">
                  <c:v>0.17647058823529413</c:v>
                </c:pt>
                <c:pt idx="8796">
                  <c:v>0.14705882352941177</c:v>
                </c:pt>
                <c:pt idx="8797">
                  <c:v>0.26470588235294118</c:v>
                </c:pt>
                <c:pt idx="8798">
                  <c:v>0.26470588235294118</c:v>
                </c:pt>
                <c:pt idx="8799">
                  <c:v>0.26470588235294118</c:v>
                </c:pt>
                <c:pt idx="8800">
                  <c:v>0.23529411764705882</c:v>
                </c:pt>
                <c:pt idx="8801">
                  <c:v>0.26470588235294118</c:v>
                </c:pt>
                <c:pt idx="8802">
                  <c:v>0.26470588235294118</c:v>
                </c:pt>
                <c:pt idx="8803">
                  <c:v>0.26470588235294118</c:v>
                </c:pt>
                <c:pt idx="8804">
                  <c:v>0.26470588235294118</c:v>
                </c:pt>
                <c:pt idx="8805">
                  <c:v>0.26470588235294118</c:v>
                </c:pt>
                <c:pt idx="8806">
                  <c:v>0.41176470588235292</c:v>
                </c:pt>
                <c:pt idx="8807">
                  <c:v>0.5</c:v>
                </c:pt>
                <c:pt idx="8808">
                  <c:v>0.41176470588235292</c:v>
                </c:pt>
                <c:pt idx="8809">
                  <c:v>0.41176470588235292</c:v>
                </c:pt>
                <c:pt idx="8810">
                  <c:v>0.5</c:v>
                </c:pt>
                <c:pt idx="8811">
                  <c:v>0.38235294117647056</c:v>
                </c:pt>
                <c:pt idx="8812">
                  <c:v>0.5</c:v>
                </c:pt>
                <c:pt idx="8813">
                  <c:v>0.5</c:v>
                </c:pt>
                <c:pt idx="8814">
                  <c:v>0.41176470588235292</c:v>
                </c:pt>
                <c:pt idx="8815">
                  <c:v>0.41176470588235292</c:v>
                </c:pt>
                <c:pt idx="8816">
                  <c:v>0.38235294117647056</c:v>
                </c:pt>
                <c:pt idx="8817">
                  <c:v>0.5</c:v>
                </c:pt>
                <c:pt idx="8818">
                  <c:v>0.41176470588235292</c:v>
                </c:pt>
                <c:pt idx="8819">
                  <c:v>0.5</c:v>
                </c:pt>
                <c:pt idx="8820">
                  <c:v>0.5</c:v>
                </c:pt>
                <c:pt idx="8821">
                  <c:v>0.5</c:v>
                </c:pt>
                <c:pt idx="8822">
                  <c:v>0.5</c:v>
                </c:pt>
                <c:pt idx="8823">
                  <c:v>0.38235294117647056</c:v>
                </c:pt>
                <c:pt idx="8824">
                  <c:v>0.41176470588235292</c:v>
                </c:pt>
                <c:pt idx="8825">
                  <c:v>0.5</c:v>
                </c:pt>
                <c:pt idx="8826">
                  <c:v>0.41176470588235292</c:v>
                </c:pt>
                <c:pt idx="8827">
                  <c:v>0.41176470588235292</c:v>
                </c:pt>
                <c:pt idx="8828">
                  <c:v>0.5</c:v>
                </c:pt>
                <c:pt idx="8829">
                  <c:v>0.55882352941176472</c:v>
                </c:pt>
                <c:pt idx="8830">
                  <c:v>0.67647058823529416</c:v>
                </c:pt>
                <c:pt idx="8831">
                  <c:v>0.6470588235294118</c:v>
                </c:pt>
                <c:pt idx="8832">
                  <c:v>0.6470588235294118</c:v>
                </c:pt>
                <c:pt idx="8833">
                  <c:v>0.55882352941176472</c:v>
                </c:pt>
                <c:pt idx="8834">
                  <c:v>0.67647058823529416</c:v>
                </c:pt>
                <c:pt idx="8835">
                  <c:v>0.6470588235294118</c:v>
                </c:pt>
                <c:pt idx="8836">
                  <c:v>0.55882352941176472</c:v>
                </c:pt>
                <c:pt idx="8837">
                  <c:v>0.6470588235294118</c:v>
                </c:pt>
                <c:pt idx="8838">
                  <c:v>0.6470588235294118</c:v>
                </c:pt>
                <c:pt idx="8839">
                  <c:v>0.67647058823529416</c:v>
                </c:pt>
                <c:pt idx="8840">
                  <c:v>0.55882352941176472</c:v>
                </c:pt>
                <c:pt idx="8841">
                  <c:v>0.6470588235294118</c:v>
                </c:pt>
                <c:pt idx="8842">
                  <c:v>0.67647058823529416</c:v>
                </c:pt>
                <c:pt idx="8843">
                  <c:v>0.6470588235294118</c:v>
                </c:pt>
                <c:pt idx="8844">
                  <c:v>0.67647058823529416</c:v>
                </c:pt>
                <c:pt idx="8845">
                  <c:v>0.55882352941176472</c:v>
                </c:pt>
                <c:pt idx="8846">
                  <c:v>0.67647058823529416</c:v>
                </c:pt>
                <c:pt idx="8847">
                  <c:v>0.55882352941176472</c:v>
                </c:pt>
                <c:pt idx="8848">
                  <c:v>0.6470588235294118</c:v>
                </c:pt>
                <c:pt idx="8849">
                  <c:v>0.6470588235294118</c:v>
                </c:pt>
                <c:pt idx="8850">
                  <c:v>0.35294117647058826</c:v>
                </c:pt>
                <c:pt idx="8851">
                  <c:v>0.35294117647058826</c:v>
                </c:pt>
                <c:pt idx="8852">
                  <c:v>0.35294117647058826</c:v>
                </c:pt>
                <c:pt idx="8853">
                  <c:v>0.35294117647058826</c:v>
                </c:pt>
                <c:pt idx="8854">
                  <c:v>0.35294117647058826</c:v>
                </c:pt>
                <c:pt idx="8855">
                  <c:v>0.35294117647058826</c:v>
                </c:pt>
                <c:pt idx="8856">
                  <c:v>0.3235294117647059</c:v>
                </c:pt>
                <c:pt idx="8857">
                  <c:v>0.35294117647058826</c:v>
                </c:pt>
                <c:pt idx="8858">
                  <c:v>0.35294117647058826</c:v>
                </c:pt>
                <c:pt idx="8859">
                  <c:v>0.35294117647058826</c:v>
                </c:pt>
                <c:pt idx="8860">
                  <c:v>0.35294117647058826</c:v>
                </c:pt>
                <c:pt idx="8861">
                  <c:v>0.35294117647058826</c:v>
                </c:pt>
                <c:pt idx="8862">
                  <c:v>0.35294117647058826</c:v>
                </c:pt>
                <c:pt idx="8863">
                  <c:v>0.35294117647058826</c:v>
                </c:pt>
                <c:pt idx="8864">
                  <c:v>0.35294117647058826</c:v>
                </c:pt>
                <c:pt idx="8865">
                  <c:v>0.35294117647058826</c:v>
                </c:pt>
                <c:pt idx="8866">
                  <c:v>0.14705882352941177</c:v>
                </c:pt>
                <c:pt idx="8867">
                  <c:v>0.23529411764705882</c:v>
                </c:pt>
                <c:pt idx="8868">
                  <c:v>0.38235294117647056</c:v>
                </c:pt>
                <c:pt idx="8869">
                  <c:v>0.23529411764705882</c:v>
                </c:pt>
                <c:pt idx="8870">
                  <c:v>0.17647058823529413</c:v>
                </c:pt>
                <c:pt idx="8871">
                  <c:v>0.5</c:v>
                </c:pt>
                <c:pt idx="8872">
                  <c:v>0.5</c:v>
                </c:pt>
                <c:pt idx="8873">
                  <c:v>0.3235294117647059</c:v>
                </c:pt>
                <c:pt idx="8874">
                  <c:v>0.3235294117647059</c:v>
                </c:pt>
                <c:pt idx="8875">
                  <c:v>0.3235294117647059</c:v>
                </c:pt>
                <c:pt idx="8876">
                  <c:v>0.3235294117647059</c:v>
                </c:pt>
                <c:pt idx="8877">
                  <c:v>0.35294117647058826</c:v>
                </c:pt>
                <c:pt idx="8878">
                  <c:v>0.5</c:v>
                </c:pt>
                <c:pt idx="8879">
                  <c:v>0.3235294117647059</c:v>
                </c:pt>
                <c:pt idx="8880">
                  <c:v>0.3235294117647059</c:v>
                </c:pt>
                <c:pt idx="8881">
                  <c:v>0.5</c:v>
                </c:pt>
                <c:pt idx="8882">
                  <c:v>0.3235294117647059</c:v>
                </c:pt>
                <c:pt idx="8883">
                  <c:v>0.5</c:v>
                </c:pt>
                <c:pt idx="8884">
                  <c:v>0.3235294117647059</c:v>
                </c:pt>
                <c:pt idx="8885">
                  <c:v>0.5</c:v>
                </c:pt>
                <c:pt idx="8886">
                  <c:v>0.3235294117647059</c:v>
                </c:pt>
                <c:pt idx="8887">
                  <c:v>0.3235294117647059</c:v>
                </c:pt>
                <c:pt idx="8888">
                  <c:v>0.3235294117647059</c:v>
                </c:pt>
                <c:pt idx="8889">
                  <c:v>0.38235294117647056</c:v>
                </c:pt>
                <c:pt idx="8890">
                  <c:v>0.38235294117647056</c:v>
                </c:pt>
                <c:pt idx="8891">
                  <c:v>0.38235294117647056</c:v>
                </c:pt>
                <c:pt idx="8892">
                  <c:v>0.38235294117647056</c:v>
                </c:pt>
                <c:pt idx="8893">
                  <c:v>0.38235294117647056</c:v>
                </c:pt>
                <c:pt idx="8894">
                  <c:v>0.38235294117647056</c:v>
                </c:pt>
                <c:pt idx="8895">
                  <c:v>0.38235294117647056</c:v>
                </c:pt>
                <c:pt idx="8896">
                  <c:v>0.38235294117647056</c:v>
                </c:pt>
                <c:pt idx="8897">
                  <c:v>0.38235294117647056</c:v>
                </c:pt>
                <c:pt idx="8898">
                  <c:v>0.38235294117647056</c:v>
                </c:pt>
                <c:pt idx="8899">
                  <c:v>0.38235294117647056</c:v>
                </c:pt>
                <c:pt idx="8900">
                  <c:v>0.38235294117647056</c:v>
                </c:pt>
                <c:pt idx="8901">
                  <c:v>0.38235294117647056</c:v>
                </c:pt>
                <c:pt idx="8902">
                  <c:v>0.38235294117647056</c:v>
                </c:pt>
                <c:pt idx="8903">
                  <c:v>0.38235294117647056</c:v>
                </c:pt>
                <c:pt idx="8904">
                  <c:v>0.38235294117647056</c:v>
                </c:pt>
                <c:pt idx="8905">
                  <c:v>0.38235294117647056</c:v>
                </c:pt>
                <c:pt idx="8906">
                  <c:v>0.35294117647058826</c:v>
                </c:pt>
                <c:pt idx="8907">
                  <c:v>0.35294117647058826</c:v>
                </c:pt>
                <c:pt idx="8908">
                  <c:v>0.35294117647058826</c:v>
                </c:pt>
                <c:pt idx="8909">
                  <c:v>0.35294117647058826</c:v>
                </c:pt>
                <c:pt idx="8910">
                  <c:v>0.35294117647058826</c:v>
                </c:pt>
                <c:pt idx="8911">
                  <c:v>0.35294117647058826</c:v>
                </c:pt>
                <c:pt idx="8912">
                  <c:v>0.35294117647058826</c:v>
                </c:pt>
                <c:pt idx="8913">
                  <c:v>0.35294117647058826</c:v>
                </c:pt>
                <c:pt idx="8914">
                  <c:v>0.3235294117647059</c:v>
                </c:pt>
                <c:pt idx="8915">
                  <c:v>0.35294117647058826</c:v>
                </c:pt>
                <c:pt idx="8916">
                  <c:v>0.3235294117647059</c:v>
                </c:pt>
                <c:pt idx="8917">
                  <c:v>0.20588235294117646</c:v>
                </c:pt>
                <c:pt idx="8918">
                  <c:v>0.3235294117647059</c:v>
                </c:pt>
                <c:pt idx="8919">
                  <c:v>0.20588235294117646</c:v>
                </c:pt>
                <c:pt idx="8920">
                  <c:v>0.35294117647058826</c:v>
                </c:pt>
                <c:pt idx="8921">
                  <c:v>0.20588235294117646</c:v>
                </c:pt>
                <c:pt idx="8922">
                  <c:v>0.20588235294117646</c:v>
                </c:pt>
                <c:pt idx="8923">
                  <c:v>0.20588235294117646</c:v>
                </c:pt>
                <c:pt idx="8924">
                  <c:v>0.3235294117647059</c:v>
                </c:pt>
                <c:pt idx="8925">
                  <c:v>0.35294117647058826</c:v>
                </c:pt>
                <c:pt idx="8926">
                  <c:v>0.35294117647058826</c:v>
                </c:pt>
                <c:pt idx="8927">
                  <c:v>0.3235294117647059</c:v>
                </c:pt>
                <c:pt idx="8928">
                  <c:v>0.20588235294117646</c:v>
                </c:pt>
                <c:pt idx="8929">
                  <c:v>0.3235294117647059</c:v>
                </c:pt>
                <c:pt idx="8930">
                  <c:v>0.23529411764705882</c:v>
                </c:pt>
                <c:pt idx="8931">
                  <c:v>0.23529411764705882</c:v>
                </c:pt>
                <c:pt idx="8932">
                  <c:v>0.23529411764705882</c:v>
                </c:pt>
                <c:pt idx="8933">
                  <c:v>0.23529411764705882</c:v>
                </c:pt>
                <c:pt idx="8934">
                  <c:v>0.23529411764705882</c:v>
                </c:pt>
                <c:pt idx="8935">
                  <c:v>0.20588235294117646</c:v>
                </c:pt>
                <c:pt idx="8936">
                  <c:v>0.20588235294117646</c:v>
                </c:pt>
                <c:pt idx="8937">
                  <c:v>0.17647058823529413</c:v>
                </c:pt>
                <c:pt idx="8938">
                  <c:v>0.17647058823529413</c:v>
                </c:pt>
                <c:pt idx="8939">
                  <c:v>0.14705882352941177</c:v>
                </c:pt>
                <c:pt idx="8940">
                  <c:v>0.17647058823529413</c:v>
                </c:pt>
                <c:pt idx="8941">
                  <c:v>0.14705882352941177</c:v>
                </c:pt>
                <c:pt idx="8942">
                  <c:v>0.17647058823529413</c:v>
                </c:pt>
                <c:pt idx="8943">
                  <c:v>0.20588235294117646</c:v>
                </c:pt>
                <c:pt idx="8944">
                  <c:v>0.20588235294117646</c:v>
                </c:pt>
                <c:pt idx="8945">
                  <c:v>0.20588235294117646</c:v>
                </c:pt>
                <c:pt idx="8946">
                  <c:v>0.20588235294117646</c:v>
                </c:pt>
                <c:pt idx="8947">
                  <c:v>0.23529411764705882</c:v>
                </c:pt>
                <c:pt idx="8948">
                  <c:v>0.14705882352941177</c:v>
                </c:pt>
                <c:pt idx="8949">
                  <c:v>0.11764705882352941</c:v>
                </c:pt>
                <c:pt idx="8950">
                  <c:v>0.23529411764705882</c:v>
                </c:pt>
                <c:pt idx="8951">
                  <c:v>0.11764705882352941</c:v>
                </c:pt>
                <c:pt idx="8952">
                  <c:v>0.14705882352941177</c:v>
                </c:pt>
                <c:pt idx="8953">
                  <c:v>0.23529411764705882</c:v>
                </c:pt>
                <c:pt idx="8954">
                  <c:v>0.23529411764705882</c:v>
                </c:pt>
                <c:pt idx="8955">
                  <c:v>0.23529411764705882</c:v>
                </c:pt>
                <c:pt idx="8956">
                  <c:v>0.23529411764705882</c:v>
                </c:pt>
                <c:pt idx="8957">
                  <c:v>0.23529411764705882</c:v>
                </c:pt>
                <c:pt idx="8958">
                  <c:v>0.23529411764705882</c:v>
                </c:pt>
                <c:pt idx="8959">
                  <c:v>0.23529411764705882</c:v>
                </c:pt>
                <c:pt idx="8960">
                  <c:v>0.23529411764705882</c:v>
                </c:pt>
                <c:pt idx="8961">
                  <c:v>0.11764705882352941</c:v>
                </c:pt>
                <c:pt idx="8962">
                  <c:v>0.23529411764705882</c:v>
                </c:pt>
                <c:pt idx="8963">
                  <c:v>0.11764705882352941</c:v>
                </c:pt>
                <c:pt idx="8964">
                  <c:v>0.11764705882352941</c:v>
                </c:pt>
                <c:pt idx="8965">
                  <c:v>0.23529411764705882</c:v>
                </c:pt>
                <c:pt idx="8966">
                  <c:v>0.11764705882352941</c:v>
                </c:pt>
                <c:pt idx="8967">
                  <c:v>0.23529411764705882</c:v>
                </c:pt>
                <c:pt idx="8968">
                  <c:v>0.23529411764705882</c:v>
                </c:pt>
                <c:pt idx="8969">
                  <c:v>0.23529411764705882</c:v>
                </c:pt>
                <c:pt idx="8970">
                  <c:v>0.23529411764705882</c:v>
                </c:pt>
                <c:pt idx="8971">
                  <c:v>0.11764705882352941</c:v>
                </c:pt>
                <c:pt idx="8972">
                  <c:v>0.23529411764705882</c:v>
                </c:pt>
                <c:pt idx="8973">
                  <c:v>0.23529411764705882</c:v>
                </c:pt>
                <c:pt idx="8974">
                  <c:v>0.11764705882352941</c:v>
                </c:pt>
                <c:pt idx="8975">
                  <c:v>0.23529411764705882</c:v>
                </c:pt>
                <c:pt idx="8976">
                  <c:v>0.23529411764705882</c:v>
                </c:pt>
                <c:pt idx="8977">
                  <c:v>0.35294117647058826</c:v>
                </c:pt>
                <c:pt idx="8978">
                  <c:v>0.3235294117647059</c:v>
                </c:pt>
                <c:pt idx="8979">
                  <c:v>0.3235294117647059</c:v>
                </c:pt>
                <c:pt idx="8980">
                  <c:v>0.3235294117647059</c:v>
                </c:pt>
                <c:pt idx="8981">
                  <c:v>0.3235294117647059</c:v>
                </c:pt>
                <c:pt idx="8982">
                  <c:v>0.3235294117647059</c:v>
                </c:pt>
                <c:pt idx="8983">
                  <c:v>0.3235294117647059</c:v>
                </c:pt>
                <c:pt idx="8984">
                  <c:v>0.3235294117647059</c:v>
                </c:pt>
                <c:pt idx="8985">
                  <c:v>0.35294117647058826</c:v>
                </c:pt>
                <c:pt idx="8986">
                  <c:v>0.3235294117647059</c:v>
                </c:pt>
                <c:pt idx="8987">
                  <c:v>0.3235294117647059</c:v>
                </c:pt>
                <c:pt idx="8988">
                  <c:v>0.35294117647058826</c:v>
                </c:pt>
                <c:pt idx="8989">
                  <c:v>0.3235294117647059</c:v>
                </c:pt>
                <c:pt idx="8990">
                  <c:v>0.35294117647058826</c:v>
                </c:pt>
                <c:pt idx="8991">
                  <c:v>0.35294117647058826</c:v>
                </c:pt>
                <c:pt idx="8992">
                  <c:v>0.29411764705882354</c:v>
                </c:pt>
                <c:pt idx="8993">
                  <c:v>0.29411764705882354</c:v>
                </c:pt>
                <c:pt idx="8994">
                  <c:v>0.29411764705882354</c:v>
                </c:pt>
                <c:pt idx="8995">
                  <c:v>0.29411764705882354</c:v>
                </c:pt>
                <c:pt idx="8996">
                  <c:v>0.29411764705882354</c:v>
                </c:pt>
                <c:pt idx="8997">
                  <c:v>0.29411764705882354</c:v>
                </c:pt>
                <c:pt idx="8998">
                  <c:v>0.29411764705882354</c:v>
                </c:pt>
                <c:pt idx="8999">
                  <c:v>0.29411764705882354</c:v>
                </c:pt>
                <c:pt idx="9000">
                  <c:v>0.29411764705882354</c:v>
                </c:pt>
                <c:pt idx="9001">
                  <c:v>0.29411764705882354</c:v>
                </c:pt>
                <c:pt idx="9002">
                  <c:v>0.29411764705882354</c:v>
                </c:pt>
                <c:pt idx="9003">
                  <c:v>0.29411764705882354</c:v>
                </c:pt>
                <c:pt idx="9004">
                  <c:v>0.29411764705882354</c:v>
                </c:pt>
                <c:pt idx="9005">
                  <c:v>0.29411764705882354</c:v>
                </c:pt>
                <c:pt idx="9006">
                  <c:v>0.29411764705882354</c:v>
                </c:pt>
                <c:pt idx="9007">
                  <c:v>0.29411764705882354</c:v>
                </c:pt>
                <c:pt idx="9008">
                  <c:v>0.29411764705882354</c:v>
                </c:pt>
                <c:pt idx="9009">
                  <c:v>0.29411764705882354</c:v>
                </c:pt>
                <c:pt idx="9010">
                  <c:v>0.6470588235294118</c:v>
                </c:pt>
                <c:pt idx="9011">
                  <c:v>0.55882352941176472</c:v>
                </c:pt>
                <c:pt idx="9012">
                  <c:v>0.55882352941176472</c:v>
                </c:pt>
                <c:pt idx="9013">
                  <c:v>0.6470588235294118</c:v>
                </c:pt>
                <c:pt idx="9014">
                  <c:v>0.55882352941176472</c:v>
                </c:pt>
                <c:pt idx="9015">
                  <c:v>0.6470588235294118</c:v>
                </c:pt>
                <c:pt idx="9016">
                  <c:v>0.6470588235294118</c:v>
                </c:pt>
                <c:pt idx="9017">
                  <c:v>0.55882352941176472</c:v>
                </c:pt>
                <c:pt idx="9018">
                  <c:v>0.55882352941176472</c:v>
                </c:pt>
                <c:pt idx="9019">
                  <c:v>0.55882352941176472</c:v>
                </c:pt>
                <c:pt idx="9020">
                  <c:v>0.6470588235294118</c:v>
                </c:pt>
                <c:pt idx="9021">
                  <c:v>0.55882352941176472</c:v>
                </c:pt>
                <c:pt idx="9022">
                  <c:v>0.6470588235294118</c:v>
                </c:pt>
                <c:pt idx="9023">
                  <c:v>0.6470588235294118</c:v>
                </c:pt>
                <c:pt idx="9024">
                  <c:v>0.55882352941176472</c:v>
                </c:pt>
                <c:pt idx="9025">
                  <c:v>0.6470588235294118</c:v>
                </c:pt>
                <c:pt idx="9026">
                  <c:v>0.52941176470588236</c:v>
                </c:pt>
                <c:pt idx="9027">
                  <c:v>0.61764705882352944</c:v>
                </c:pt>
                <c:pt idx="9028">
                  <c:v>0.52941176470588236</c:v>
                </c:pt>
                <c:pt idx="9029">
                  <c:v>0.61764705882352944</c:v>
                </c:pt>
                <c:pt idx="9030">
                  <c:v>0.52941176470588236</c:v>
                </c:pt>
                <c:pt idx="9031">
                  <c:v>0.61764705882352944</c:v>
                </c:pt>
                <c:pt idx="9032">
                  <c:v>0.26470588235294118</c:v>
                </c:pt>
                <c:pt idx="9033">
                  <c:v>0.26470588235294118</c:v>
                </c:pt>
                <c:pt idx="9034">
                  <c:v>0.26470588235294118</c:v>
                </c:pt>
                <c:pt idx="9035">
                  <c:v>0.26470588235294118</c:v>
                </c:pt>
                <c:pt idx="9036">
                  <c:v>0.26470588235294118</c:v>
                </c:pt>
                <c:pt idx="9037">
                  <c:v>0.44117647058823528</c:v>
                </c:pt>
                <c:pt idx="9038">
                  <c:v>0.44117647058823528</c:v>
                </c:pt>
                <c:pt idx="9039">
                  <c:v>0.44117647058823528</c:v>
                </c:pt>
                <c:pt idx="9040">
                  <c:v>0.44117647058823528</c:v>
                </c:pt>
                <c:pt idx="9041">
                  <c:v>0.38235294117647056</c:v>
                </c:pt>
                <c:pt idx="9042">
                  <c:v>0.47058823529411764</c:v>
                </c:pt>
                <c:pt idx="9043">
                  <c:v>0.41176470588235292</c:v>
                </c:pt>
                <c:pt idx="9044">
                  <c:v>0.47058823529411764</c:v>
                </c:pt>
                <c:pt idx="9045">
                  <c:v>0.35294117647058826</c:v>
                </c:pt>
                <c:pt idx="9046">
                  <c:v>0.38235294117647056</c:v>
                </c:pt>
                <c:pt idx="9047">
                  <c:v>0.38235294117647056</c:v>
                </c:pt>
                <c:pt idx="9048">
                  <c:v>0.35294117647058826</c:v>
                </c:pt>
                <c:pt idx="9049">
                  <c:v>0.47058823529411764</c:v>
                </c:pt>
                <c:pt idx="9050">
                  <c:v>0.47058823529411764</c:v>
                </c:pt>
                <c:pt idx="9051">
                  <c:v>0.41176470588235292</c:v>
                </c:pt>
                <c:pt idx="9052">
                  <c:v>0.41176470588235292</c:v>
                </c:pt>
                <c:pt idx="9053">
                  <c:v>0.35294117647058826</c:v>
                </c:pt>
                <c:pt idx="9054">
                  <c:v>0.41176470588235292</c:v>
                </c:pt>
                <c:pt idx="9055">
                  <c:v>0.41176470588235292</c:v>
                </c:pt>
                <c:pt idx="9056">
                  <c:v>0.47058823529411764</c:v>
                </c:pt>
                <c:pt idx="9057">
                  <c:v>0.47058823529411764</c:v>
                </c:pt>
                <c:pt idx="9058">
                  <c:v>0.47058823529411764</c:v>
                </c:pt>
                <c:pt idx="9059">
                  <c:v>0.47058823529411764</c:v>
                </c:pt>
                <c:pt idx="9060">
                  <c:v>0.38235294117647056</c:v>
                </c:pt>
                <c:pt idx="9061">
                  <c:v>0.3235294117647059</c:v>
                </c:pt>
                <c:pt idx="9062">
                  <c:v>0.41176470588235292</c:v>
                </c:pt>
                <c:pt idx="9063">
                  <c:v>0.47058823529411764</c:v>
                </c:pt>
                <c:pt idx="9064">
                  <c:v>0.41176470588235292</c:v>
                </c:pt>
                <c:pt idx="9065">
                  <c:v>0.47058823529411764</c:v>
                </c:pt>
                <c:pt idx="9066">
                  <c:v>0.3235294117647059</c:v>
                </c:pt>
                <c:pt idx="9067">
                  <c:v>0.47058823529411764</c:v>
                </c:pt>
                <c:pt idx="9068">
                  <c:v>0.41176470588235292</c:v>
                </c:pt>
                <c:pt idx="9069">
                  <c:v>0.47058823529411764</c:v>
                </c:pt>
                <c:pt idx="9070">
                  <c:v>0.41176470588235292</c:v>
                </c:pt>
                <c:pt idx="9071">
                  <c:v>0.38235294117647056</c:v>
                </c:pt>
                <c:pt idx="9072">
                  <c:v>0.38235294117647056</c:v>
                </c:pt>
                <c:pt idx="9073">
                  <c:v>0.23529411764705882</c:v>
                </c:pt>
                <c:pt idx="9074">
                  <c:v>0.26470588235294118</c:v>
                </c:pt>
                <c:pt idx="9075">
                  <c:v>0.17647058823529413</c:v>
                </c:pt>
                <c:pt idx="9076">
                  <c:v>0.26470588235294118</c:v>
                </c:pt>
                <c:pt idx="9077">
                  <c:v>0.23529411764705882</c:v>
                </c:pt>
                <c:pt idx="9078">
                  <c:v>0.14705882352941177</c:v>
                </c:pt>
                <c:pt idx="9079">
                  <c:v>0.14705882352941177</c:v>
                </c:pt>
                <c:pt idx="9080">
                  <c:v>0.26470588235294118</c:v>
                </c:pt>
                <c:pt idx="9081">
                  <c:v>0.26470588235294118</c:v>
                </c:pt>
                <c:pt idx="9082">
                  <c:v>0.41176470588235292</c:v>
                </c:pt>
                <c:pt idx="9083">
                  <c:v>0.23529411764705882</c:v>
                </c:pt>
                <c:pt idx="9084">
                  <c:v>0.26470588235294118</c:v>
                </c:pt>
                <c:pt idx="9085">
                  <c:v>0.41176470588235292</c:v>
                </c:pt>
                <c:pt idx="9086">
                  <c:v>0.14705882352941177</c:v>
                </c:pt>
                <c:pt idx="9087">
                  <c:v>0.35294117647058826</c:v>
                </c:pt>
                <c:pt idx="9088">
                  <c:v>0.23529411764705882</c:v>
                </c:pt>
                <c:pt idx="9089">
                  <c:v>0.35294117647058826</c:v>
                </c:pt>
                <c:pt idx="9090">
                  <c:v>0.35294117647058826</c:v>
                </c:pt>
                <c:pt idx="9091">
                  <c:v>0.23529411764705882</c:v>
                </c:pt>
                <c:pt idx="9092">
                  <c:v>0.20588235294117646</c:v>
                </c:pt>
                <c:pt idx="9093">
                  <c:v>0.14705882352941177</c:v>
                </c:pt>
                <c:pt idx="9094">
                  <c:v>0.14705882352941177</c:v>
                </c:pt>
                <c:pt idx="9095">
                  <c:v>0.20588235294117646</c:v>
                </c:pt>
                <c:pt idx="9096">
                  <c:v>0.35294117647058826</c:v>
                </c:pt>
                <c:pt idx="9097">
                  <c:v>0.35294117647058826</c:v>
                </c:pt>
                <c:pt idx="9098">
                  <c:v>0.17647058823529413</c:v>
                </c:pt>
                <c:pt idx="9099">
                  <c:v>0.17647058823529413</c:v>
                </c:pt>
                <c:pt idx="9100">
                  <c:v>0.17647058823529413</c:v>
                </c:pt>
                <c:pt idx="9101">
                  <c:v>0.35294117647058826</c:v>
                </c:pt>
                <c:pt idx="9102">
                  <c:v>0.35294117647058826</c:v>
                </c:pt>
                <c:pt idx="9103">
                  <c:v>0.17647058823529413</c:v>
                </c:pt>
                <c:pt idx="9104">
                  <c:v>0.3235294117647059</c:v>
                </c:pt>
                <c:pt idx="9105">
                  <c:v>0.17647058823529413</c:v>
                </c:pt>
                <c:pt idx="9106">
                  <c:v>0.3235294117647059</c:v>
                </c:pt>
                <c:pt idx="9107">
                  <c:v>0.17647058823529413</c:v>
                </c:pt>
                <c:pt idx="9108">
                  <c:v>0.3235294117647059</c:v>
                </c:pt>
                <c:pt idx="9109">
                  <c:v>0.3235294117647059</c:v>
                </c:pt>
                <c:pt idx="9110">
                  <c:v>0.52941176470588236</c:v>
                </c:pt>
                <c:pt idx="9111">
                  <c:v>0.52941176470588236</c:v>
                </c:pt>
                <c:pt idx="9112">
                  <c:v>0.52941176470588236</c:v>
                </c:pt>
                <c:pt idx="9113">
                  <c:v>0.52941176470588236</c:v>
                </c:pt>
                <c:pt idx="9114">
                  <c:v>0.52941176470588236</c:v>
                </c:pt>
                <c:pt idx="9115">
                  <c:v>0.52941176470588236</c:v>
                </c:pt>
                <c:pt idx="9116">
                  <c:v>0.55882352941176472</c:v>
                </c:pt>
                <c:pt idx="9117">
                  <c:v>0.47058823529411764</c:v>
                </c:pt>
                <c:pt idx="9118">
                  <c:v>0.47058823529411764</c:v>
                </c:pt>
                <c:pt idx="9119">
                  <c:v>0.55882352941176472</c:v>
                </c:pt>
                <c:pt idx="9120">
                  <c:v>0.55882352941176472</c:v>
                </c:pt>
                <c:pt idx="9121">
                  <c:v>0.5</c:v>
                </c:pt>
                <c:pt idx="9122">
                  <c:v>0.55882352941176472</c:v>
                </c:pt>
                <c:pt idx="9123">
                  <c:v>0.55882352941176472</c:v>
                </c:pt>
                <c:pt idx="9124">
                  <c:v>0.5</c:v>
                </c:pt>
                <c:pt idx="9125">
                  <c:v>0.55882352941176472</c:v>
                </c:pt>
                <c:pt idx="9126">
                  <c:v>0.47058823529411764</c:v>
                </c:pt>
                <c:pt idx="9127">
                  <c:v>0.5</c:v>
                </c:pt>
                <c:pt idx="9128">
                  <c:v>0.55882352941176472</c:v>
                </c:pt>
                <c:pt idx="9129">
                  <c:v>0.47058823529411764</c:v>
                </c:pt>
                <c:pt idx="9130">
                  <c:v>0.55882352941176472</c:v>
                </c:pt>
                <c:pt idx="9131">
                  <c:v>0.55882352941176472</c:v>
                </c:pt>
                <c:pt idx="9132">
                  <c:v>0.38235294117647056</c:v>
                </c:pt>
                <c:pt idx="9133">
                  <c:v>0.38235294117647056</c:v>
                </c:pt>
                <c:pt idx="9134">
                  <c:v>0.55882352941176472</c:v>
                </c:pt>
                <c:pt idx="9135">
                  <c:v>0.55882352941176472</c:v>
                </c:pt>
                <c:pt idx="9136">
                  <c:v>0.52941176470588236</c:v>
                </c:pt>
                <c:pt idx="9137">
                  <c:v>0.52941176470588236</c:v>
                </c:pt>
                <c:pt idx="9138">
                  <c:v>0.52941176470588236</c:v>
                </c:pt>
                <c:pt idx="9139">
                  <c:v>0.52941176470588236</c:v>
                </c:pt>
                <c:pt idx="9140">
                  <c:v>0.55882352941176472</c:v>
                </c:pt>
                <c:pt idx="9141">
                  <c:v>0.55882352941176472</c:v>
                </c:pt>
                <c:pt idx="9142">
                  <c:v>0.44117647058823528</c:v>
                </c:pt>
                <c:pt idx="9143">
                  <c:v>0.44117647058823528</c:v>
                </c:pt>
                <c:pt idx="9144">
                  <c:v>0.47058823529411764</c:v>
                </c:pt>
                <c:pt idx="9145">
                  <c:v>0.5</c:v>
                </c:pt>
                <c:pt idx="9146">
                  <c:v>0.38235294117647056</c:v>
                </c:pt>
                <c:pt idx="9147">
                  <c:v>0.47058823529411764</c:v>
                </c:pt>
                <c:pt idx="9148">
                  <c:v>0.38235294117647056</c:v>
                </c:pt>
                <c:pt idx="9149">
                  <c:v>0.38235294117647056</c:v>
                </c:pt>
                <c:pt idx="9150">
                  <c:v>0.38235294117647056</c:v>
                </c:pt>
                <c:pt idx="9151">
                  <c:v>0.38235294117647056</c:v>
                </c:pt>
                <c:pt idx="9152">
                  <c:v>0.61764705882352944</c:v>
                </c:pt>
                <c:pt idx="9153">
                  <c:v>0.55882352941176472</c:v>
                </c:pt>
                <c:pt idx="9154">
                  <c:v>0.52941176470588236</c:v>
                </c:pt>
                <c:pt idx="9155">
                  <c:v>0.41176470588235292</c:v>
                </c:pt>
                <c:pt idx="9156">
                  <c:v>0.47058823529411764</c:v>
                </c:pt>
                <c:pt idx="9157">
                  <c:v>0.47058823529411764</c:v>
                </c:pt>
                <c:pt idx="9158">
                  <c:v>0.52941176470588236</c:v>
                </c:pt>
                <c:pt idx="9159">
                  <c:v>0.55882352941176472</c:v>
                </c:pt>
                <c:pt idx="9160">
                  <c:v>0.52941176470588236</c:v>
                </c:pt>
                <c:pt idx="9161">
                  <c:v>0.41176470588235292</c:v>
                </c:pt>
                <c:pt idx="9162">
                  <c:v>0.52941176470588236</c:v>
                </c:pt>
                <c:pt idx="9163">
                  <c:v>0.52941176470588236</c:v>
                </c:pt>
                <c:pt idx="9164">
                  <c:v>0.47058823529411764</c:v>
                </c:pt>
                <c:pt idx="9165">
                  <c:v>0.47058823529411764</c:v>
                </c:pt>
                <c:pt idx="9166">
                  <c:v>0.58823529411764708</c:v>
                </c:pt>
                <c:pt idx="9167">
                  <c:v>0.52941176470588236</c:v>
                </c:pt>
                <c:pt idx="9168">
                  <c:v>0.17647058823529413</c:v>
                </c:pt>
                <c:pt idx="9169">
                  <c:v>0.17647058823529413</c:v>
                </c:pt>
                <c:pt idx="9170">
                  <c:v>0.17647058823529413</c:v>
                </c:pt>
                <c:pt idx="9171">
                  <c:v>0.14705882352941177</c:v>
                </c:pt>
                <c:pt idx="9172">
                  <c:v>0.17647058823529413</c:v>
                </c:pt>
                <c:pt idx="9173">
                  <c:v>0.14705882352941177</c:v>
                </c:pt>
                <c:pt idx="9174">
                  <c:v>0.14705882352941177</c:v>
                </c:pt>
                <c:pt idx="9175">
                  <c:v>0.14705882352941177</c:v>
                </c:pt>
                <c:pt idx="9176">
                  <c:v>0.14705882352941177</c:v>
                </c:pt>
                <c:pt idx="9177">
                  <c:v>0.14705882352941177</c:v>
                </c:pt>
                <c:pt idx="9178">
                  <c:v>0.20588235294117646</c:v>
                </c:pt>
                <c:pt idx="9179">
                  <c:v>0.14705882352941177</c:v>
                </c:pt>
                <c:pt idx="9180">
                  <c:v>0.14705882352941177</c:v>
                </c:pt>
                <c:pt idx="9181">
                  <c:v>0.17647058823529413</c:v>
                </c:pt>
                <c:pt idx="9182">
                  <c:v>0.14705882352941177</c:v>
                </c:pt>
                <c:pt idx="9183">
                  <c:v>0.14705882352941177</c:v>
                </c:pt>
                <c:pt idx="9184">
                  <c:v>0.14705882352941177</c:v>
                </c:pt>
                <c:pt idx="9185">
                  <c:v>0.14705882352941177</c:v>
                </c:pt>
                <c:pt idx="9186">
                  <c:v>0.14705882352941177</c:v>
                </c:pt>
                <c:pt idx="9187">
                  <c:v>0.17647058823529413</c:v>
                </c:pt>
                <c:pt idx="9188">
                  <c:v>0.14705882352941177</c:v>
                </c:pt>
                <c:pt idx="9189">
                  <c:v>0.14705882352941177</c:v>
                </c:pt>
                <c:pt idx="9190">
                  <c:v>0.14705882352941177</c:v>
                </c:pt>
                <c:pt idx="9191">
                  <c:v>0.14705882352941177</c:v>
                </c:pt>
                <c:pt idx="9192">
                  <c:v>0.17647058823529413</c:v>
                </c:pt>
                <c:pt idx="9193">
                  <c:v>0.14705882352941177</c:v>
                </c:pt>
                <c:pt idx="9194">
                  <c:v>0.14705882352941177</c:v>
                </c:pt>
                <c:pt idx="9195">
                  <c:v>0.14705882352941177</c:v>
                </c:pt>
                <c:pt idx="9196">
                  <c:v>0.14705882352941177</c:v>
                </c:pt>
                <c:pt idx="9197">
                  <c:v>0.20588235294117646</c:v>
                </c:pt>
                <c:pt idx="9198">
                  <c:v>0.17647058823529413</c:v>
                </c:pt>
                <c:pt idx="9199">
                  <c:v>0.20588235294117646</c:v>
                </c:pt>
                <c:pt idx="9200">
                  <c:v>0.14705882352941177</c:v>
                </c:pt>
                <c:pt idx="9201">
                  <c:v>0.17647058823529413</c:v>
                </c:pt>
                <c:pt idx="9202">
                  <c:v>0.17647058823529413</c:v>
                </c:pt>
                <c:pt idx="9203">
                  <c:v>0.17647058823529413</c:v>
                </c:pt>
                <c:pt idx="9204">
                  <c:v>0.14705882352941177</c:v>
                </c:pt>
                <c:pt idx="9205">
                  <c:v>0.17647058823529413</c:v>
                </c:pt>
                <c:pt idx="9206">
                  <c:v>0.14705882352941177</c:v>
                </c:pt>
                <c:pt idx="9207">
                  <c:v>0.17647058823529413</c:v>
                </c:pt>
                <c:pt idx="9208">
                  <c:v>0.14705882352941177</c:v>
                </c:pt>
                <c:pt idx="9209">
                  <c:v>0.17647058823529413</c:v>
                </c:pt>
                <c:pt idx="9210">
                  <c:v>0.17647058823529413</c:v>
                </c:pt>
                <c:pt idx="9211">
                  <c:v>0.14705882352941177</c:v>
                </c:pt>
                <c:pt idx="9212">
                  <c:v>0.17647058823529413</c:v>
                </c:pt>
                <c:pt idx="9213">
                  <c:v>0.17647058823529413</c:v>
                </c:pt>
                <c:pt idx="9214">
                  <c:v>0.17647058823529413</c:v>
                </c:pt>
                <c:pt idx="9215">
                  <c:v>0.17647058823529413</c:v>
                </c:pt>
                <c:pt idx="9216">
                  <c:v>0.17647058823529413</c:v>
                </c:pt>
                <c:pt idx="9217">
                  <c:v>0.14705882352941177</c:v>
                </c:pt>
                <c:pt idx="9218">
                  <c:v>0.14705882352941177</c:v>
                </c:pt>
                <c:pt idx="9219">
                  <c:v>0.14705882352941177</c:v>
                </c:pt>
                <c:pt idx="9220">
                  <c:v>0.17647058823529413</c:v>
                </c:pt>
                <c:pt idx="9221">
                  <c:v>0.17647058823529413</c:v>
                </c:pt>
                <c:pt idx="9222">
                  <c:v>0.14705882352941177</c:v>
                </c:pt>
                <c:pt idx="9223">
                  <c:v>0.14705882352941177</c:v>
                </c:pt>
                <c:pt idx="9224">
                  <c:v>0.17647058823529413</c:v>
                </c:pt>
                <c:pt idx="9225">
                  <c:v>0.17647058823529413</c:v>
                </c:pt>
                <c:pt idx="9226">
                  <c:v>0.14705882352941177</c:v>
                </c:pt>
                <c:pt idx="9227">
                  <c:v>0.14705882352941177</c:v>
                </c:pt>
                <c:pt idx="9228">
                  <c:v>0.20588235294117646</c:v>
                </c:pt>
                <c:pt idx="9229">
                  <c:v>0.17647058823529413</c:v>
                </c:pt>
                <c:pt idx="9230">
                  <c:v>0.20588235294117646</c:v>
                </c:pt>
                <c:pt idx="9231">
                  <c:v>0.17647058823529413</c:v>
                </c:pt>
                <c:pt idx="9232">
                  <c:v>0.14705882352941177</c:v>
                </c:pt>
                <c:pt idx="9233">
                  <c:v>0.14705882352941177</c:v>
                </c:pt>
                <c:pt idx="9234">
                  <c:v>0.17647058823529413</c:v>
                </c:pt>
                <c:pt idx="9235">
                  <c:v>0.14705882352941177</c:v>
                </c:pt>
                <c:pt idx="9236">
                  <c:v>0.14705882352941177</c:v>
                </c:pt>
                <c:pt idx="9237">
                  <c:v>0.17647058823529413</c:v>
                </c:pt>
                <c:pt idx="9238">
                  <c:v>0.14705882352941177</c:v>
                </c:pt>
                <c:pt idx="9239">
                  <c:v>0.14705882352941177</c:v>
                </c:pt>
                <c:pt idx="9240">
                  <c:v>0.17647058823529413</c:v>
                </c:pt>
                <c:pt idx="9241">
                  <c:v>0.17647058823529413</c:v>
                </c:pt>
                <c:pt idx="9242">
                  <c:v>0.17647058823529413</c:v>
                </c:pt>
                <c:pt idx="9243">
                  <c:v>0.14705882352941177</c:v>
                </c:pt>
                <c:pt idx="9244">
                  <c:v>0.17647058823529413</c:v>
                </c:pt>
                <c:pt idx="9245">
                  <c:v>0.17647058823529413</c:v>
                </c:pt>
                <c:pt idx="9246">
                  <c:v>0.20588235294117646</c:v>
                </c:pt>
                <c:pt idx="9247">
                  <c:v>0.14705882352941177</c:v>
                </c:pt>
                <c:pt idx="9248">
                  <c:v>0.14705882352941177</c:v>
                </c:pt>
                <c:pt idx="9249">
                  <c:v>0.17647058823529413</c:v>
                </c:pt>
                <c:pt idx="9250">
                  <c:v>0.14705882352941177</c:v>
                </c:pt>
                <c:pt idx="9251">
                  <c:v>0.17647058823529413</c:v>
                </c:pt>
                <c:pt idx="9252">
                  <c:v>0.14705882352941177</c:v>
                </c:pt>
                <c:pt idx="9253">
                  <c:v>0.14705882352941177</c:v>
                </c:pt>
                <c:pt idx="9254">
                  <c:v>0.14705882352941177</c:v>
                </c:pt>
                <c:pt idx="9255">
                  <c:v>0.14705882352941177</c:v>
                </c:pt>
                <c:pt idx="9256">
                  <c:v>0.17647058823529413</c:v>
                </c:pt>
                <c:pt idx="9257">
                  <c:v>0.14705882352941177</c:v>
                </c:pt>
                <c:pt idx="9258">
                  <c:v>0.14705882352941177</c:v>
                </c:pt>
                <c:pt idx="9259">
                  <c:v>0.14705882352941177</c:v>
                </c:pt>
                <c:pt idx="9260">
                  <c:v>0.17647058823529413</c:v>
                </c:pt>
                <c:pt idx="9261">
                  <c:v>0.14705882352941177</c:v>
                </c:pt>
                <c:pt idx="9262">
                  <c:v>0.20588235294117646</c:v>
                </c:pt>
                <c:pt idx="9263">
                  <c:v>0.17647058823529413</c:v>
                </c:pt>
                <c:pt idx="9264">
                  <c:v>0.14705882352941177</c:v>
                </c:pt>
                <c:pt idx="9265">
                  <c:v>0.17647058823529413</c:v>
                </c:pt>
                <c:pt idx="9266">
                  <c:v>0.14705882352941177</c:v>
                </c:pt>
                <c:pt idx="9267">
                  <c:v>0.17647058823529413</c:v>
                </c:pt>
                <c:pt idx="9268">
                  <c:v>0.17647058823529413</c:v>
                </c:pt>
                <c:pt idx="9269">
                  <c:v>0.14705882352941177</c:v>
                </c:pt>
                <c:pt idx="9270">
                  <c:v>0.17647058823529413</c:v>
                </c:pt>
                <c:pt idx="9271">
                  <c:v>0.14705882352941177</c:v>
                </c:pt>
                <c:pt idx="9272">
                  <c:v>0.17647058823529413</c:v>
                </c:pt>
                <c:pt idx="9273">
                  <c:v>0.17647058823529413</c:v>
                </c:pt>
                <c:pt idx="9274">
                  <c:v>0.14705882352941177</c:v>
                </c:pt>
                <c:pt idx="9275">
                  <c:v>0.14705882352941177</c:v>
                </c:pt>
                <c:pt idx="9276">
                  <c:v>0.20588235294117646</c:v>
                </c:pt>
                <c:pt idx="9277">
                  <c:v>0.17647058823529413</c:v>
                </c:pt>
                <c:pt idx="9278">
                  <c:v>0.17647058823529413</c:v>
                </c:pt>
                <c:pt idx="9279">
                  <c:v>0.14705882352941177</c:v>
                </c:pt>
                <c:pt idx="9280">
                  <c:v>0.17647058823529413</c:v>
                </c:pt>
                <c:pt idx="9281">
                  <c:v>0.14705882352941177</c:v>
                </c:pt>
                <c:pt idx="9282">
                  <c:v>0.17647058823529413</c:v>
                </c:pt>
                <c:pt idx="9283">
                  <c:v>0.14705882352941177</c:v>
                </c:pt>
                <c:pt idx="9284">
                  <c:v>0.17647058823529413</c:v>
                </c:pt>
                <c:pt idx="9285">
                  <c:v>0.17647058823529413</c:v>
                </c:pt>
                <c:pt idx="9286">
                  <c:v>0.14705882352941177</c:v>
                </c:pt>
                <c:pt idx="9287">
                  <c:v>0.17647058823529413</c:v>
                </c:pt>
                <c:pt idx="9288">
                  <c:v>0.17647058823529413</c:v>
                </c:pt>
                <c:pt idx="9289">
                  <c:v>0.14705882352941177</c:v>
                </c:pt>
                <c:pt idx="9290">
                  <c:v>0.17647058823529413</c:v>
                </c:pt>
                <c:pt idx="9291">
                  <c:v>0.14705882352941177</c:v>
                </c:pt>
                <c:pt idx="9292">
                  <c:v>0.17647058823529413</c:v>
                </c:pt>
                <c:pt idx="9293">
                  <c:v>0.14705882352941177</c:v>
                </c:pt>
                <c:pt idx="9294">
                  <c:v>0.14705882352941177</c:v>
                </c:pt>
                <c:pt idx="9295">
                  <c:v>0.17647058823529413</c:v>
                </c:pt>
                <c:pt idx="9296">
                  <c:v>0.20588235294117646</c:v>
                </c:pt>
                <c:pt idx="9297">
                  <c:v>0.17647058823529413</c:v>
                </c:pt>
                <c:pt idx="9298">
                  <c:v>0.17647058823529413</c:v>
                </c:pt>
                <c:pt idx="9299">
                  <c:v>0.14705882352941177</c:v>
                </c:pt>
                <c:pt idx="9300">
                  <c:v>0.17647058823529413</c:v>
                </c:pt>
                <c:pt idx="9301">
                  <c:v>0.14705882352941177</c:v>
                </c:pt>
                <c:pt idx="9302">
                  <c:v>0.14705882352941177</c:v>
                </c:pt>
                <c:pt idx="9303">
                  <c:v>0.17647058823529413</c:v>
                </c:pt>
                <c:pt idx="9304">
                  <c:v>0.14705882352941177</c:v>
                </c:pt>
                <c:pt idx="9305">
                  <c:v>0.14705882352941177</c:v>
                </c:pt>
                <c:pt idx="9306">
                  <c:v>0.14705882352941177</c:v>
                </c:pt>
                <c:pt idx="9307">
                  <c:v>0.14705882352941177</c:v>
                </c:pt>
                <c:pt idx="9308">
                  <c:v>0.14705882352941177</c:v>
                </c:pt>
                <c:pt idx="9309">
                  <c:v>0.14705882352941177</c:v>
                </c:pt>
                <c:pt idx="9310">
                  <c:v>0.3235294117647059</c:v>
                </c:pt>
                <c:pt idx="9311">
                  <c:v>0.3235294117647059</c:v>
                </c:pt>
                <c:pt idx="9312">
                  <c:v>0.3235294117647059</c:v>
                </c:pt>
                <c:pt idx="9313">
                  <c:v>0.3235294117647059</c:v>
                </c:pt>
                <c:pt idx="9314">
                  <c:v>0.3235294117647059</c:v>
                </c:pt>
                <c:pt idx="9315">
                  <c:v>0.3235294117647059</c:v>
                </c:pt>
                <c:pt idx="9316">
                  <c:v>0.3235294117647059</c:v>
                </c:pt>
                <c:pt idx="9317">
                  <c:v>0.3235294117647059</c:v>
                </c:pt>
                <c:pt idx="9318">
                  <c:v>0.26470588235294118</c:v>
                </c:pt>
                <c:pt idx="9319">
                  <c:v>0.3235294117647059</c:v>
                </c:pt>
                <c:pt idx="9320">
                  <c:v>0.3235294117647059</c:v>
                </c:pt>
                <c:pt idx="9321">
                  <c:v>0.3235294117647059</c:v>
                </c:pt>
                <c:pt idx="9322">
                  <c:v>0.3235294117647059</c:v>
                </c:pt>
                <c:pt idx="9323">
                  <c:v>0.3235294117647059</c:v>
                </c:pt>
                <c:pt idx="9324">
                  <c:v>0.3235294117647059</c:v>
                </c:pt>
                <c:pt idx="9325">
                  <c:v>0.3235294117647059</c:v>
                </c:pt>
                <c:pt idx="9326">
                  <c:v>0.3235294117647059</c:v>
                </c:pt>
                <c:pt idx="9327">
                  <c:v>0.3235294117647059</c:v>
                </c:pt>
                <c:pt idx="9328">
                  <c:v>0.3235294117647059</c:v>
                </c:pt>
                <c:pt idx="9329">
                  <c:v>0.3235294117647059</c:v>
                </c:pt>
                <c:pt idx="9330">
                  <c:v>0.3235294117647059</c:v>
                </c:pt>
                <c:pt idx="9331">
                  <c:v>0.3235294117647059</c:v>
                </c:pt>
                <c:pt idx="9332">
                  <c:v>0.3235294117647059</c:v>
                </c:pt>
                <c:pt idx="9333">
                  <c:v>0.44117647058823528</c:v>
                </c:pt>
                <c:pt idx="9334">
                  <c:v>0.44117647058823528</c:v>
                </c:pt>
                <c:pt idx="9335">
                  <c:v>0.44117647058823528</c:v>
                </c:pt>
                <c:pt idx="9336">
                  <c:v>0.44117647058823528</c:v>
                </c:pt>
                <c:pt idx="9337">
                  <c:v>0.55882352941176472</c:v>
                </c:pt>
                <c:pt idx="9338">
                  <c:v>0.41176470588235292</c:v>
                </c:pt>
                <c:pt idx="9339">
                  <c:v>0.41176470588235292</c:v>
                </c:pt>
                <c:pt idx="9340">
                  <c:v>0.52941176470588236</c:v>
                </c:pt>
                <c:pt idx="9341">
                  <c:v>0.52941176470588236</c:v>
                </c:pt>
                <c:pt idx="9342">
                  <c:v>0.52941176470588236</c:v>
                </c:pt>
                <c:pt idx="9343">
                  <c:v>0.47058823529411764</c:v>
                </c:pt>
                <c:pt idx="9344">
                  <c:v>0.47058823529411764</c:v>
                </c:pt>
                <c:pt idx="9345">
                  <c:v>0.47058823529411764</c:v>
                </c:pt>
                <c:pt idx="9346">
                  <c:v>0.47058823529411764</c:v>
                </c:pt>
                <c:pt idx="9347">
                  <c:v>0.52941176470588236</c:v>
                </c:pt>
                <c:pt idx="9348">
                  <c:v>0.52941176470588236</c:v>
                </c:pt>
                <c:pt idx="9349">
                  <c:v>0.47058823529411764</c:v>
                </c:pt>
                <c:pt idx="9350">
                  <c:v>0.5</c:v>
                </c:pt>
                <c:pt idx="9351">
                  <c:v>0.73529411764705888</c:v>
                </c:pt>
                <c:pt idx="9352">
                  <c:v>0.47058823529411764</c:v>
                </c:pt>
                <c:pt idx="9353">
                  <c:v>0.5</c:v>
                </c:pt>
                <c:pt idx="9354">
                  <c:v>0.73529411764705888</c:v>
                </c:pt>
                <c:pt idx="9355">
                  <c:v>0.55882352941176472</c:v>
                </c:pt>
                <c:pt idx="9356">
                  <c:v>0.5</c:v>
                </c:pt>
                <c:pt idx="9357">
                  <c:v>0.44117647058823528</c:v>
                </c:pt>
                <c:pt idx="9358">
                  <c:v>0.5</c:v>
                </c:pt>
                <c:pt idx="9359">
                  <c:v>0.55882352941176472</c:v>
                </c:pt>
                <c:pt idx="9360">
                  <c:v>0.5</c:v>
                </c:pt>
                <c:pt idx="9361">
                  <c:v>0.5</c:v>
                </c:pt>
                <c:pt idx="9362">
                  <c:v>0.44117647058823528</c:v>
                </c:pt>
                <c:pt idx="9363">
                  <c:v>0.44117647058823528</c:v>
                </c:pt>
                <c:pt idx="9364">
                  <c:v>0.5</c:v>
                </c:pt>
                <c:pt idx="9365">
                  <c:v>0.5</c:v>
                </c:pt>
                <c:pt idx="9366">
                  <c:v>0.55882352941176472</c:v>
                </c:pt>
                <c:pt idx="9367">
                  <c:v>0.70588235294117652</c:v>
                </c:pt>
                <c:pt idx="9368">
                  <c:v>0.70588235294117652</c:v>
                </c:pt>
                <c:pt idx="9369">
                  <c:v>0.70588235294117652</c:v>
                </c:pt>
                <c:pt idx="9370">
                  <c:v>0.35294117647058826</c:v>
                </c:pt>
                <c:pt idx="9371">
                  <c:v>0.38235294117647056</c:v>
                </c:pt>
                <c:pt idx="9372">
                  <c:v>0.44117647058823528</c:v>
                </c:pt>
                <c:pt idx="9373">
                  <c:v>0.44117647058823528</c:v>
                </c:pt>
                <c:pt idx="9374">
                  <c:v>0.20588235294117646</c:v>
                </c:pt>
                <c:pt idx="9375">
                  <c:v>0.20588235294117646</c:v>
                </c:pt>
                <c:pt idx="9376">
                  <c:v>0.20588235294117646</c:v>
                </c:pt>
                <c:pt idx="9377">
                  <c:v>0.26470588235294118</c:v>
                </c:pt>
                <c:pt idx="9378">
                  <c:v>0.20588235294117646</c:v>
                </c:pt>
                <c:pt idx="9379">
                  <c:v>0.26470588235294118</c:v>
                </c:pt>
                <c:pt idx="9380">
                  <c:v>0.26470588235294118</c:v>
                </c:pt>
                <c:pt idx="9381">
                  <c:v>0.26470588235294118</c:v>
                </c:pt>
                <c:pt idx="9382">
                  <c:v>0.20588235294117646</c:v>
                </c:pt>
                <c:pt idx="9383">
                  <c:v>0.20588235294117646</c:v>
                </c:pt>
                <c:pt idx="9384">
                  <c:v>0.20588235294117646</c:v>
                </c:pt>
                <c:pt idx="9385">
                  <c:v>0.20588235294117646</c:v>
                </c:pt>
                <c:pt idx="9386">
                  <c:v>0.26470588235294118</c:v>
                </c:pt>
                <c:pt idx="9387">
                  <c:v>0.26470588235294118</c:v>
                </c:pt>
                <c:pt idx="9388">
                  <c:v>0.26470588235294118</c:v>
                </c:pt>
                <c:pt idx="9389">
                  <c:v>0.20588235294117646</c:v>
                </c:pt>
                <c:pt idx="9390">
                  <c:v>0.26470588235294118</c:v>
                </c:pt>
                <c:pt idx="9391">
                  <c:v>0.26470588235294118</c:v>
                </c:pt>
                <c:pt idx="9392">
                  <c:v>0.26470588235294118</c:v>
                </c:pt>
                <c:pt idx="9393">
                  <c:v>0.20588235294117646</c:v>
                </c:pt>
                <c:pt idx="9394">
                  <c:v>0.20588235294117646</c:v>
                </c:pt>
                <c:pt idx="9395">
                  <c:v>0.20588235294117646</c:v>
                </c:pt>
                <c:pt idx="9396">
                  <c:v>0.20588235294117646</c:v>
                </c:pt>
                <c:pt idx="9397">
                  <c:v>0.26470588235294118</c:v>
                </c:pt>
                <c:pt idx="9398">
                  <c:v>0.20588235294117646</c:v>
                </c:pt>
                <c:pt idx="9399">
                  <c:v>0.26470588235294118</c:v>
                </c:pt>
                <c:pt idx="9400">
                  <c:v>0.20588235294117646</c:v>
                </c:pt>
                <c:pt idx="9401">
                  <c:v>0.26470588235294118</c:v>
                </c:pt>
                <c:pt idx="9402">
                  <c:v>0.26470588235294118</c:v>
                </c:pt>
                <c:pt idx="9403">
                  <c:v>0.26470588235294118</c:v>
                </c:pt>
                <c:pt idx="9404">
                  <c:v>0.20588235294117646</c:v>
                </c:pt>
                <c:pt idx="9405">
                  <c:v>0.26470588235294118</c:v>
                </c:pt>
                <c:pt idx="9406">
                  <c:v>0.17647058823529413</c:v>
                </c:pt>
                <c:pt idx="9407">
                  <c:v>0.17647058823529413</c:v>
                </c:pt>
                <c:pt idx="9408">
                  <c:v>0.17647058823529413</c:v>
                </c:pt>
                <c:pt idx="9409">
                  <c:v>0.3235294117647059</c:v>
                </c:pt>
                <c:pt idx="9410">
                  <c:v>8.8235294117647065E-2</c:v>
                </c:pt>
                <c:pt idx="9411">
                  <c:v>0.11764705882352941</c:v>
                </c:pt>
                <c:pt idx="9412">
                  <c:v>8.8235294117647065E-2</c:v>
                </c:pt>
                <c:pt idx="9413">
                  <c:v>0.17647058823529413</c:v>
                </c:pt>
                <c:pt idx="9414">
                  <c:v>0.17647058823529413</c:v>
                </c:pt>
                <c:pt idx="9415">
                  <c:v>0.17647058823529413</c:v>
                </c:pt>
                <c:pt idx="9416">
                  <c:v>0.17647058823529413</c:v>
                </c:pt>
                <c:pt idx="9417">
                  <c:v>0.17647058823529413</c:v>
                </c:pt>
                <c:pt idx="9418">
                  <c:v>0.17647058823529413</c:v>
                </c:pt>
                <c:pt idx="9419">
                  <c:v>0.17647058823529413</c:v>
                </c:pt>
                <c:pt idx="9420">
                  <c:v>0.17647058823529413</c:v>
                </c:pt>
                <c:pt idx="9421">
                  <c:v>0.23529411764705882</c:v>
                </c:pt>
                <c:pt idx="9422">
                  <c:v>0.23529411764705882</c:v>
                </c:pt>
                <c:pt idx="9423">
                  <c:v>0.23529411764705882</c:v>
                </c:pt>
                <c:pt idx="9424">
                  <c:v>0.23529411764705882</c:v>
                </c:pt>
                <c:pt idx="9425">
                  <c:v>0.11764705882352941</c:v>
                </c:pt>
                <c:pt idx="9426">
                  <c:v>0.23529411764705882</c:v>
                </c:pt>
                <c:pt idx="9427">
                  <c:v>0.23529411764705882</c:v>
                </c:pt>
                <c:pt idx="9428">
                  <c:v>8.8235294117647065E-2</c:v>
                </c:pt>
                <c:pt idx="9429">
                  <c:v>0.23529411764705882</c:v>
                </c:pt>
                <c:pt idx="9430">
                  <c:v>0.23529411764705882</c:v>
                </c:pt>
                <c:pt idx="9431">
                  <c:v>0.23529411764705882</c:v>
                </c:pt>
                <c:pt idx="9432">
                  <c:v>0.20588235294117646</c:v>
                </c:pt>
                <c:pt idx="9433">
                  <c:v>0.23529411764705882</c:v>
                </c:pt>
                <c:pt idx="9434">
                  <c:v>0.20588235294117646</c:v>
                </c:pt>
                <c:pt idx="9435">
                  <c:v>0.23529411764705882</c:v>
                </c:pt>
                <c:pt idx="9436">
                  <c:v>0.55882352941176472</c:v>
                </c:pt>
                <c:pt idx="9437">
                  <c:v>0.70588235294117652</c:v>
                </c:pt>
                <c:pt idx="9438">
                  <c:v>0.70588235294117652</c:v>
                </c:pt>
                <c:pt idx="9439">
                  <c:v>0.70588235294117652</c:v>
                </c:pt>
                <c:pt idx="9440">
                  <c:v>0.61764705882352944</c:v>
                </c:pt>
                <c:pt idx="9441">
                  <c:v>0.61764705882352944</c:v>
                </c:pt>
                <c:pt idx="9442">
                  <c:v>0.67647058823529416</c:v>
                </c:pt>
                <c:pt idx="9443">
                  <c:v>0.67647058823529416</c:v>
                </c:pt>
                <c:pt idx="9444">
                  <c:v>0.70588235294117652</c:v>
                </c:pt>
                <c:pt idx="9445">
                  <c:v>0.67647058823529416</c:v>
                </c:pt>
                <c:pt idx="9446">
                  <c:v>0.61764705882352944</c:v>
                </c:pt>
                <c:pt idx="9447">
                  <c:v>0.55882352941176472</c:v>
                </c:pt>
                <c:pt idx="9448">
                  <c:v>0.70588235294117652</c:v>
                </c:pt>
                <c:pt idx="9449">
                  <c:v>0.70588235294117652</c:v>
                </c:pt>
                <c:pt idx="9450">
                  <c:v>0.55882352941176472</c:v>
                </c:pt>
                <c:pt idx="9451">
                  <c:v>0.70588235294117652</c:v>
                </c:pt>
                <c:pt idx="9452">
                  <c:v>0.70588235294117652</c:v>
                </c:pt>
                <c:pt idx="9453">
                  <c:v>0.67647058823529416</c:v>
                </c:pt>
                <c:pt idx="9454">
                  <c:v>0.61764705882352944</c:v>
                </c:pt>
                <c:pt idx="9455">
                  <c:v>0.61764705882352944</c:v>
                </c:pt>
                <c:pt idx="9456">
                  <c:v>0.70588235294117652</c:v>
                </c:pt>
                <c:pt idx="9457">
                  <c:v>0.67647058823529416</c:v>
                </c:pt>
                <c:pt idx="9458">
                  <c:v>0.61764705882352944</c:v>
                </c:pt>
                <c:pt idx="9459">
                  <c:v>0.61764705882352944</c:v>
                </c:pt>
                <c:pt idx="9460">
                  <c:v>0.70588235294117652</c:v>
                </c:pt>
                <c:pt idx="9461">
                  <c:v>0.67647058823529416</c:v>
                </c:pt>
                <c:pt idx="9462">
                  <c:v>0.61764705882352944</c:v>
                </c:pt>
                <c:pt idx="9463">
                  <c:v>0.61764705882352944</c:v>
                </c:pt>
                <c:pt idx="9464">
                  <c:v>0.61764705882352944</c:v>
                </c:pt>
                <c:pt idx="9465">
                  <c:v>0.61764705882352944</c:v>
                </c:pt>
                <c:pt idx="9466">
                  <c:v>0.29411764705882354</c:v>
                </c:pt>
                <c:pt idx="9467">
                  <c:v>0.29411764705882354</c:v>
                </c:pt>
                <c:pt idx="9468">
                  <c:v>0.35294117647058826</c:v>
                </c:pt>
                <c:pt idx="9469">
                  <c:v>0.35294117647058826</c:v>
                </c:pt>
                <c:pt idx="9470">
                  <c:v>0.35294117647058826</c:v>
                </c:pt>
                <c:pt idx="9471">
                  <c:v>0.29411764705882354</c:v>
                </c:pt>
                <c:pt idx="9472">
                  <c:v>0.35294117647058826</c:v>
                </c:pt>
                <c:pt idx="9473">
                  <c:v>0.35294117647058826</c:v>
                </c:pt>
                <c:pt idx="9474">
                  <c:v>0.35294117647058826</c:v>
                </c:pt>
                <c:pt idx="9475">
                  <c:v>0.35294117647058826</c:v>
                </c:pt>
                <c:pt idx="9476">
                  <c:v>0.35294117647058826</c:v>
                </c:pt>
                <c:pt idx="9477">
                  <c:v>0.35294117647058826</c:v>
                </c:pt>
                <c:pt idx="9478">
                  <c:v>0.35294117647058826</c:v>
                </c:pt>
                <c:pt idx="9479">
                  <c:v>0.29411764705882354</c:v>
                </c:pt>
                <c:pt idx="9480">
                  <c:v>0.35294117647058826</c:v>
                </c:pt>
                <c:pt idx="9481">
                  <c:v>0.35294117647058826</c:v>
                </c:pt>
                <c:pt idx="9482">
                  <c:v>0.35294117647058826</c:v>
                </c:pt>
                <c:pt idx="9483">
                  <c:v>0.35294117647058826</c:v>
                </c:pt>
                <c:pt idx="9484">
                  <c:v>0.35294117647058826</c:v>
                </c:pt>
                <c:pt idx="9485">
                  <c:v>0.35294117647058826</c:v>
                </c:pt>
                <c:pt idx="9486">
                  <c:v>0.35294117647058826</c:v>
                </c:pt>
                <c:pt idx="9487">
                  <c:v>0.35294117647058826</c:v>
                </c:pt>
                <c:pt idx="9488">
                  <c:v>0.41176470588235292</c:v>
                </c:pt>
                <c:pt idx="9489">
                  <c:v>0.38235294117647056</c:v>
                </c:pt>
                <c:pt idx="9490">
                  <c:v>0.38235294117647056</c:v>
                </c:pt>
                <c:pt idx="9491">
                  <c:v>0.41176470588235292</c:v>
                </c:pt>
                <c:pt idx="9492">
                  <c:v>0.41176470588235292</c:v>
                </c:pt>
                <c:pt idx="9493">
                  <c:v>0.41176470588235292</c:v>
                </c:pt>
                <c:pt idx="9494">
                  <c:v>0.41176470588235292</c:v>
                </c:pt>
                <c:pt idx="9495">
                  <c:v>0.41176470588235292</c:v>
                </c:pt>
                <c:pt idx="9496">
                  <c:v>0.38235294117647056</c:v>
                </c:pt>
                <c:pt idx="9497">
                  <c:v>0.41176470588235292</c:v>
                </c:pt>
                <c:pt idx="9498">
                  <c:v>0.41176470588235292</c:v>
                </c:pt>
                <c:pt idx="9499">
                  <c:v>0.38235294117647056</c:v>
                </c:pt>
                <c:pt idx="9500">
                  <c:v>0.41176470588235292</c:v>
                </c:pt>
                <c:pt idx="9501">
                  <c:v>0.41176470588235292</c:v>
                </c:pt>
                <c:pt idx="9502">
                  <c:v>0.38235294117647056</c:v>
                </c:pt>
                <c:pt idx="9503">
                  <c:v>0.38235294117647056</c:v>
                </c:pt>
                <c:pt idx="9504">
                  <c:v>0.41176470588235292</c:v>
                </c:pt>
                <c:pt idx="9505">
                  <c:v>0.41176470588235292</c:v>
                </c:pt>
                <c:pt idx="9506">
                  <c:v>0.41176470588235292</c:v>
                </c:pt>
                <c:pt idx="9507">
                  <c:v>0.41176470588235292</c:v>
                </c:pt>
                <c:pt idx="9508">
                  <c:v>0.38235294117647056</c:v>
                </c:pt>
                <c:pt idx="9509">
                  <c:v>0.41176470588235292</c:v>
                </c:pt>
                <c:pt idx="9510">
                  <c:v>0.38235294117647056</c:v>
                </c:pt>
                <c:pt idx="9511">
                  <c:v>0.41176470588235292</c:v>
                </c:pt>
                <c:pt idx="9512">
                  <c:v>0.41176470588235292</c:v>
                </c:pt>
                <c:pt idx="9513">
                  <c:v>0.41176470588235292</c:v>
                </c:pt>
                <c:pt idx="9514">
                  <c:v>0.41176470588235292</c:v>
                </c:pt>
                <c:pt idx="9515">
                  <c:v>0.29411764705882354</c:v>
                </c:pt>
                <c:pt idx="9516">
                  <c:v>0.3235294117647059</c:v>
                </c:pt>
                <c:pt idx="9517">
                  <c:v>0.3235294117647059</c:v>
                </c:pt>
                <c:pt idx="9518">
                  <c:v>0.29411764705882354</c:v>
                </c:pt>
                <c:pt idx="9519">
                  <c:v>0.29411764705882354</c:v>
                </c:pt>
                <c:pt idx="9520">
                  <c:v>0.29411764705882354</c:v>
                </c:pt>
                <c:pt idx="9521">
                  <c:v>0.26470588235294118</c:v>
                </c:pt>
                <c:pt idx="9522">
                  <c:v>0.26470588235294118</c:v>
                </c:pt>
                <c:pt idx="9523">
                  <c:v>0.26470588235294118</c:v>
                </c:pt>
                <c:pt idx="9524">
                  <c:v>0.26470588235294118</c:v>
                </c:pt>
                <c:pt idx="9525">
                  <c:v>0.29411764705882354</c:v>
                </c:pt>
                <c:pt idx="9526">
                  <c:v>0.29411764705882354</c:v>
                </c:pt>
                <c:pt idx="9527">
                  <c:v>0.58823529411764708</c:v>
                </c:pt>
                <c:pt idx="9528">
                  <c:v>0.52941176470588236</c:v>
                </c:pt>
                <c:pt idx="9529">
                  <c:v>0.58823529411764708</c:v>
                </c:pt>
                <c:pt idx="9530">
                  <c:v>0.58823529411764708</c:v>
                </c:pt>
                <c:pt idx="9531">
                  <c:v>0.58823529411764708</c:v>
                </c:pt>
                <c:pt idx="9532">
                  <c:v>0.58823529411764708</c:v>
                </c:pt>
                <c:pt idx="9533">
                  <c:v>0.58823529411764708</c:v>
                </c:pt>
                <c:pt idx="9534">
                  <c:v>0.58823529411764708</c:v>
                </c:pt>
                <c:pt idx="9535">
                  <c:v>0.58823529411764708</c:v>
                </c:pt>
                <c:pt idx="9536">
                  <c:v>0.58823529411764708</c:v>
                </c:pt>
                <c:pt idx="9537">
                  <c:v>0.52941176470588236</c:v>
                </c:pt>
                <c:pt idx="9538">
                  <c:v>0.55882352941176472</c:v>
                </c:pt>
                <c:pt idx="9539">
                  <c:v>0.55882352941176472</c:v>
                </c:pt>
                <c:pt idx="9540">
                  <c:v>0.55882352941176472</c:v>
                </c:pt>
                <c:pt idx="9541">
                  <c:v>0.38235294117647056</c:v>
                </c:pt>
                <c:pt idx="9542">
                  <c:v>0.38235294117647056</c:v>
                </c:pt>
                <c:pt idx="9543">
                  <c:v>0.38235294117647056</c:v>
                </c:pt>
                <c:pt idx="9544">
                  <c:v>0.38235294117647056</c:v>
                </c:pt>
                <c:pt idx="9545">
                  <c:v>0.38235294117647056</c:v>
                </c:pt>
                <c:pt idx="9546">
                  <c:v>0.38235294117647056</c:v>
                </c:pt>
                <c:pt idx="9547">
                  <c:v>0.70588235294117652</c:v>
                </c:pt>
                <c:pt idx="9548">
                  <c:v>0.70588235294117652</c:v>
                </c:pt>
                <c:pt idx="9549">
                  <c:v>0.70588235294117652</c:v>
                </c:pt>
                <c:pt idx="9550">
                  <c:v>0.67647058823529416</c:v>
                </c:pt>
                <c:pt idx="9551">
                  <c:v>0.67647058823529416</c:v>
                </c:pt>
                <c:pt idx="9552">
                  <c:v>0.70588235294117652</c:v>
                </c:pt>
                <c:pt idx="9553">
                  <c:v>0.67647058823529416</c:v>
                </c:pt>
                <c:pt idx="9554">
                  <c:v>0.70588235294117652</c:v>
                </c:pt>
                <c:pt idx="9555">
                  <c:v>0.61764705882352944</c:v>
                </c:pt>
                <c:pt idx="9556">
                  <c:v>0.58823529411764708</c:v>
                </c:pt>
                <c:pt idx="9557">
                  <c:v>0.47058823529411764</c:v>
                </c:pt>
                <c:pt idx="9558">
                  <c:v>0.47058823529411764</c:v>
                </c:pt>
                <c:pt idx="9559">
                  <c:v>0.41176470588235292</c:v>
                </c:pt>
                <c:pt idx="9560">
                  <c:v>0.41176470588235292</c:v>
                </c:pt>
                <c:pt idx="9561">
                  <c:v>0.58823529411764708</c:v>
                </c:pt>
                <c:pt idx="9562">
                  <c:v>0.47058823529411764</c:v>
                </c:pt>
                <c:pt idx="9563">
                  <c:v>0.47058823529411764</c:v>
                </c:pt>
                <c:pt idx="9564">
                  <c:v>0.35294117647058826</c:v>
                </c:pt>
                <c:pt idx="9565">
                  <c:v>0.35294117647058826</c:v>
                </c:pt>
                <c:pt idx="9566">
                  <c:v>0.35294117647058826</c:v>
                </c:pt>
                <c:pt idx="9567">
                  <c:v>0.35294117647058826</c:v>
                </c:pt>
                <c:pt idx="9568">
                  <c:v>0.35294117647058826</c:v>
                </c:pt>
                <c:pt idx="9569">
                  <c:v>0.35294117647058826</c:v>
                </c:pt>
                <c:pt idx="9570">
                  <c:v>0.3235294117647059</c:v>
                </c:pt>
                <c:pt idx="9571">
                  <c:v>0.3235294117647059</c:v>
                </c:pt>
                <c:pt idx="9572">
                  <c:v>0.3235294117647059</c:v>
                </c:pt>
                <c:pt idx="9573">
                  <c:v>0.3235294117647059</c:v>
                </c:pt>
                <c:pt idx="9574">
                  <c:v>0.35294117647058826</c:v>
                </c:pt>
                <c:pt idx="9575">
                  <c:v>0.3235294117647059</c:v>
                </c:pt>
                <c:pt idx="9576">
                  <c:v>0.3235294117647059</c:v>
                </c:pt>
                <c:pt idx="9577">
                  <c:v>0.3235294117647059</c:v>
                </c:pt>
                <c:pt idx="9578">
                  <c:v>0.3235294117647059</c:v>
                </c:pt>
                <c:pt idx="9579">
                  <c:v>0.3235294117647059</c:v>
                </c:pt>
                <c:pt idx="9580">
                  <c:v>0.35294117647058826</c:v>
                </c:pt>
                <c:pt idx="9581">
                  <c:v>0.3235294117647059</c:v>
                </c:pt>
                <c:pt idx="9582">
                  <c:v>0.23529411764705882</c:v>
                </c:pt>
                <c:pt idx="9583">
                  <c:v>0.23529411764705882</c:v>
                </c:pt>
                <c:pt idx="9584">
                  <c:v>0.23529411764705882</c:v>
                </c:pt>
                <c:pt idx="9585">
                  <c:v>0.26470588235294118</c:v>
                </c:pt>
                <c:pt idx="9586">
                  <c:v>0.29411764705882354</c:v>
                </c:pt>
                <c:pt idx="9587">
                  <c:v>0.29411764705882354</c:v>
                </c:pt>
                <c:pt idx="9588">
                  <c:v>0.29411764705882354</c:v>
                </c:pt>
                <c:pt idx="9589">
                  <c:v>0.35294117647058826</c:v>
                </c:pt>
                <c:pt idx="9590">
                  <c:v>0.3235294117647059</c:v>
                </c:pt>
                <c:pt idx="9591">
                  <c:v>0.38235294117647056</c:v>
                </c:pt>
                <c:pt idx="9592">
                  <c:v>0.35294117647058826</c:v>
                </c:pt>
                <c:pt idx="9593">
                  <c:v>0.35294117647058826</c:v>
                </c:pt>
                <c:pt idx="9594">
                  <c:v>0.35294117647058826</c:v>
                </c:pt>
                <c:pt idx="9595">
                  <c:v>0.35294117647058826</c:v>
                </c:pt>
                <c:pt idx="9596">
                  <c:v>0.29411764705882354</c:v>
                </c:pt>
                <c:pt idx="9597">
                  <c:v>0.29411764705882354</c:v>
                </c:pt>
                <c:pt idx="9598">
                  <c:v>0.35294117647058826</c:v>
                </c:pt>
                <c:pt idx="9599">
                  <c:v>0.3235294117647059</c:v>
                </c:pt>
                <c:pt idx="9600">
                  <c:v>0.35294117647058826</c:v>
                </c:pt>
                <c:pt idx="9601">
                  <c:v>0.3235294117647059</c:v>
                </c:pt>
                <c:pt idx="9602">
                  <c:v>0.38235294117647056</c:v>
                </c:pt>
                <c:pt idx="9603">
                  <c:v>0.3235294117647059</c:v>
                </c:pt>
                <c:pt idx="9604">
                  <c:v>0.3235294117647059</c:v>
                </c:pt>
                <c:pt idx="9605">
                  <c:v>0.47058823529411764</c:v>
                </c:pt>
                <c:pt idx="9606">
                  <c:v>0.38235294117647056</c:v>
                </c:pt>
                <c:pt idx="9607">
                  <c:v>0.47058823529411764</c:v>
                </c:pt>
                <c:pt idx="9608">
                  <c:v>0.47058823529411764</c:v>
                </c:pt>
                <c:pt idx="9609">
                  <c:v>0.3235294117647059</c:v>
                </c:pt>
                <c:pt idx="9610">
                  <c:v>0.3235294117647059</c:v>
                </c:pt>
                <c:pt idx="9611">
                  <c:v>0.44117647058823528</c:v>
                </c:pt>
                <c:pt idx="9612">
                  <c:v>0.3235294117647059</c:v>
                </c:pt>
                <c:pt idx="9613">
                  <c:v>0.44117647058823528</c:v>
                </c:pt>
                <c:pt idx="9614">
                  <c:v>0.3235294117647059</c:v>
                </c:pt>
                <c:pt idx="9615">
                  <c:v>0.35294117647058826</c:v>
                </c:pt>
                <c:pt idx="9616">
                  <c:v>0.35294117647058826</c:v>
                </c:pt>
                <c:pt idx="9617">
                  <c:v>0.44117647058823528</c:v>
                </c:pt>
                <c:pt idx="9618">
                  <c:v>0.3235294117647059</c:v>
                </c:pt>
                <c:pt idx="9619">
                  <c:v>0.44117647058823528</c:v>
                </c:pt>
                <c:pt idx="9620">
                  <c:v>0.35294117647058826</c:v>
                </c:pt>
                <c:pt idx="9621">
                  <c:v>0.3235294117647059</c:v>
                </c:pt>
                <c:pt idx="9622">
                  <c:v>0.44117647058823528</c:v>
                </c:pt>
                <c:pt idx="9623">
                  <c:v>0.35294117647058826</c:v>
                </c:pt>
                <c:pt idx="9624">
                  <c:v>0.44117647058823528</c:v>
                </c:pt>
                <c:pt idx="9625">
                  <c:v>0.3235294117647059</c:v>
                </c:pt>
                <c:pt idx="9626">
                  <c:v>0.41176470588235292</c:v>
                </c:pt>
                <c:pt idx="9627">
                  <c:v>0.41176470588235292</c:v>
                </c:pt>
                <c:pt idx="9628">
                  <c:v>0.41176470588235292</c:v>
                </c:pt>
                <c:pt idx="9629">
                  <c:v>0.41176470588235292</c:v>
                </c:pt>
                <c:pt idx="9630">
                  <c:v>0.41176470588235292</c:v>
                </c:pt>
                <c:pt idx="9631">
                  <c:v>0.41176470588235292</c:v>
                </c:pt>
                <c:pt idx="9632">
                  <c:v>0.41176470588235292</c:v>
                </c:pt>
                <c:pt idx="9633">
                  <c:v>0.6470588235294118</c:v>
                </c:pt>
                <c:pt idx="9634">
                  <c:v>0.58823529411764708</c:v>
                </c:pt>
                <c:pt idx="9635">
                  <c:v>0.44117647058823528</c:v>
                </c:pt>
                <c:pt idx="9636">
                  <c:v>0.58823529411764708</c:v>
                </c:pt>
                <c:pt idx="9637">
                  <c:v>0.58823529411764708</c:v>
                </c:pt>
                <c:pt idx="9638">
                  <c:v>0.55882352941176472</c:v>
                </c:pt>
                <c:pt idx="9639">
                  <c:v>0.41176470588235292</c:v>
                </c:pt>
                <c:pt idx="9640">
                  <c:v>0.47058823529411764</c:v>
                </c:pt>
                <c:pt idx="9641">
                  <c:v>0.6470588235294118</c:v>
                </c:pt>
                <c:pt idx="9642">
                  <c:v>0.47058823529411764</c:v>
                </c:pt>
                <c:pt idx="9643">
                  <c:v>0.47058823529411764</c:v>
                </c:pt>
                <c:pt idx="9644">
                  <c:v>0.44117647058823528</c:v>
                </c:pt>
                <c:pt idx="9645">
                  <c:v>0.47058823529411764</c:v>
                </c:pt>
                <c:pt idx="9646">
                  <c:v>0.6470588235294118</c:v>
                </c:pt>
                <c:pt idx="9647">
                  <c:v>0.6470588235294118</c:v>
                </c:pt>
                <c:pt idx="9648">
                  <c:v>0.41176470588235292</c:v>
                </c:pt>
                <c:pt idx="9649">
                  <c:v>0.47058823529411764</c:v>
                </c:pt>
                <c:pt idx="9650">
                  <c:v>0.47058823529411764</c:v>
                </c:pt>
                <c:pt idx="9651">
                  <c:v>0.47058823529411764</c:v>
                </c:pt>
                <c:pt idx="9652">
                  <c:v>0.44117647058823528</c:v>
                </c:pt>
                <c:pt idx="9653">
                  <c:v>0.38235294117647056</c:v>
                </c:pt>
                <c:pt idx="9654">
                  <c:v>0.47058823529411764</c:v>
                </c:pt>
                <c:pt idx="9655">
                  <c:v>0.44117647058823528</c:v>
                </c:pt>
                <c:pt idx="9656">
                  <c:v>0.41176470588235292</c:v>
                </c:pt>
                <c:pt idx="9657">
                  <c:v>0.47058823529411764</c:v>
                </c:pt>
                <c:pt idx="9658">
                  <c:v>0.55882352941176472</c:v>
                </c:pt>
                <c:pt idx="9659">
                  <c:v>0.44117647058823528</c:v>
                </c:pt>
                <c:pt idx="9660">
                  <c:v>0.44117647058823528</c:v>
                </c:pt>
                <c:pt idx="9661">
                  <c:v>0.29411764705882354</c:v>
                </c:pt>
                <c:pt idx="9662">
                  <c:v>0.35294117647058826</c:v>
                </c:pt>
                <c:pt idx="9663">
                  <c:v>0.26470588235294118</c:v>
                </c:pt>
                <c:pt idx="9664">
                  <c:v>0.52941176470588236</c:v>
                </c:pt>
                <c:pt idx="9665">
                  <c:v>0.38235294117647056</c:v>
                </c:pt>
                <c:pt idx="9666">
                  <c:v>0.35294117647058826</c:v>
                </c:pt>
                <c:pt idx="9667">
                  <c:v>0.38235294117647056</c:v>
                </c:pt>
                <c:pt idx="9668">
                  <c:v>0.52941176470588236</c:v>
                </c:pt>
                <c:pt idx="9669">
                  <c:v>0.26470588235294118</c:v>
                </c:pt>
                <c:pt idx="9670">
                  <c:v>0.44117647058823528</c:v>
                </c:pt>
                <c:pt idx="9671">
                  <c:v>0.29411764705882354</c:v>
                </c:pt>
                <c:pt idx="9672">
                  <c:v>0.44117647058823528</c:v>
                </c:pt>
                <c:pt idx="9673">
                  <c:v>0.35294117647058826</c:v>
                </c:pt>
                <c:pt idx="9674">
                  <c:v>0.38235294117647056</c:v>
                </c:pt>
                <c:pt idx="9675">
                  <c:v>0.26470588235294118</c:v>
                </c:pt>
                <c:pt idx="9676">
                  <c:v>0.38235294117647056</c:v>
                </c:pt>
                <c:pt idx="9677">
                  <c:v>0.26470588235294118</c:v>
                </c:pt>
                <c:pt idx="9678">
                  <c:v>0.35294117647058826</c:v>
                </c:pt>
                <c:pt idx="9679">
                  <c:v>0.6470588235294118</c:v>
                </c:pt>
                <c:pt idx="9680">
                  <c:v>0.6470588235294118</c:v>
                </c:pt>
                <c:pt idx="9681">
                  <c:v>0.67647058823529416</c:v>
                </c:pt>
                <c:pt idx="9682">
                  <c:v>0.6470588235294118</c:v>
                </c:pt>
                <c:pt idx="9683">
                  <c:v>0.67647058823529416</c:v>
                </c:pt>
                <c:pt idx="9684">
                  <c:v>0.6470588235294118</c:v>
                </c:pt>
                <c:pt idx="9685">
                  <c:v>0.47058823529411764</c:v>
                </c:pt>
                <c:pt idx="9686">
                  <c:v>0.47058823529411764</c:v>
                </c:pt>
                <c:pt idx="9687">
                  <c:v>0.47058823529411764</c:v>
                </c:pt>
                <c:pt idx="9688">
                  <c:v>0.47058823529411764</c:v>
                </c:pt>
                <c:pt idx="9689">
                  <c:v>0.47058823529411764</c:v>
                </c:pt>
                <c:pt idx="9690">
                  <c:v>0.47058823529411764</c:v>
                </c:pt>
                <c:pt idx="9691">
                  <c:v>0.47058823529411764</c:v>
                </c:pt>
                <c:pt idx="9692">
                  <c:v>0.47058823529411764</c:v>
                </c:pt>
                <c:pt idx="9693">
                  <c:v>0.47058823529411764</c:v>
                </c:pt>
                <c:pt idx="9694">
                  <c:v>0.47058823529411764</c:v>
                </c:pt>
                <c:pt idx="9695">
                  <c:v>0.35294117647058826</c:v>
                </c:pt>
                <c:pt idx="9696">
                  <c:v>0.35294117647058826</c:v>
                </c:pt>
                <c:pt idx="9697">
                  <c:v>0.52941176470588236</c:v>
                </c:pt>
                <c:pt idx="9698">
                  <c:v>0.35294117647058826</c:v>
                </c:pt>
                <c:pt idx="9699">
                  <c:v>0.35294117647058826</c:v>
                </c:pt>
                <c:pt idx="9700">
                  <c:v>0.35294117647058826</c:v>
                </c:pt>
                <c:pt idx="9701">
                  <c:v>0.55882352941176472</c:v>
                </c:pt>
                <c:pt idx="9702">
                  <c:v>0.55882352941176472</c:v>
                </c:pt>
                <c:pt idx="9703">
                  <c:v>0.35294117647058826</c:v>
                </c:pt>
                <c:pt idx="9704">
                  <c:v>0.35294117647058826</c:v>
                </c:pt>
                <c:pt idx="9705">
                  <c:v>0.55882352941176472</c:v>
                </c:pt>
                <c:pt idx="9706">
                  <c:v>0.38235294117647056</c:v>
                </c:pt>
                <c:pt idx="9707">
                  <c:v>0.52941176470588236</c:v>
                </c:pt>
                <c:pt idx="9708">
                  <c:v>0.52941176470588236</c:v>
                </c:pt>
                <c:pt idx="9709">
                  <c:v>0.55882352941176472</c:v>
                </c:pt>
                <c:pt idx="9710">
                  <c:v>0.35294117647058826</c:v>
                </c:pt>
                <c:pt idx="9711">
                  <c:v>0.55882352941176472</c:v>
                </c:pt>
                <c:pt idx="9712">
                  <c:v>0.55882352941176472</c:v>
                </c:pt>
                <c:pt idx="9713">
                  <c:v>0.35294117647058826</c:v>
                </c:pt>
                <c:pt idx="9714">
                  <c:v>0.38235294117647056</c:v>
                </c:pt>
                <c:pt idx="9715">
                  <c:v>0.38235294117647056</c:v>
                </c:pt>
                <c:pt idx="9716">
                  <c:v>0.52941176470588236</c:v>
                </c:pt>
                <c:pt idx="9717">
                  <c:v>0.55882352941176472</c:v>
                </c:pt>
                <c:pt idx="9718">
                  <c:v>0.35294117647058826</c:v>
                </c:pt>
                <c:pt idx="9719">
                  <c:v>0.35294117647058826</c:v>
                </c:pt>
                <c:pt idx="9720">
                  <c:v>0.38235294117647056</c:v>
                </c:pt>
                <c:pt idx="9721">
                  <c:v>0.52941176470588236</c:v>
                </c:pt>
                <c:pt idx="9722">
                  <c:v>0.38235294117647056</c:v>
                </c:pt>
                <c:pt idx="9723">
                  <c:v>0.52941176470588236</c:v>
                </c:pt>
                <c:pt idx="9724">
                  <c:v>0.38235294117647056</c:v>
                </c:pt>
                <c:pt idx="9725">
                  <c:v>0.35294117647058826</c:v>
                </c:pt>
                <c:pt idx="9726">
                  <c:v>0.52941176470588236</c:v>
                </c:pt>
                <c:pt idx="9727">
                  <c:v>0.38235294117647056</c:v>
                </c:pt>
                <c:pt idx="9728">
                  <c:v>0.5</c:v>
                </c:pt>
                <c:pt idx="9729">
                  <c:v>0.41176470588235292</c:v>
                </c:pt>
                <c:pt idx="9730">
                  <c:v>0.41176470588235292</c:v>
                </c:pt>
                <c:pt idx="9731">
                  <c:v>0.3235294117647059</c:v>
                </c:pt>
                <c:pt idx="9732">
                  <c:v>0.3235294117647059</c:v>
                </c:pt>
                <c:pt idx="9733">
                  <c:v>0.47058823529411764</c:v>
                </c:pt>
                <c:pt idx="9734">
                  <c:v>0.3235294117647059</c:v>
                </c:pt>
                <c:pt idx="9735">
                  <c:v>0.55882352941176472</c:v>
                </c:pt>
                <c:pt idx="9736">
                  <c:v>0.55882352941176472</c:v>
                </c:pt>
                <c:pt idx="9737">
                  <c:v>0.47058823529411764</c:v>
                </c:pt>
                <c:pt idx="9738">
                  <c:v>0.3235294117647059</c:v>
                </c:pt>
                <c:pt idx="9739">
                  <c:v>0.41176470588235292</c:v>
                </c:pt>
                <c:pt idx="9740">
                  <c:v>0.47058823529411764</c:v>
                </c:pt>
                <c:pt idx="9741">
                  <c:v>0.47058823529411764</c:v>
                </c:pt>
                <c:pt idx="9742">
                  <c:v>0.5</c:v>
                </c:pt>
                <c:pt idx="9743">
                  <c:v>0.55882352941176472</c:v>
                </c:pt>
                <c:pt idx="9744">
                  <c:v>0.52941176470588236</c:v>
                </c:pt>
                <c:pt idx="9745">
                  <c:v>0.5</c:v>
                </c:pt>
                <c:pt idx="9746">
                  <c:v>0.5</c:v>
                </c:pt>
                <c:pt idx="9747">
                  <c:v>0.5</c:v>
                </c:pt>
                <c:pt idx="9748">
                  <c:v>0.52941176470588236</c:v>
                </c:pt>
                <c:pt idx="9749">
                  <c:v>0.41176470588235292</c:v>
                </c:pt>
                <c:pt idx="9750">
                  <c:v>0.35294117647058826</c:v>
                </c:pt>
                <c:pt idx="9751">
                  <c:v>0.35294117647058826</c:v>
                </c:pt>
                <c:pt idx="9752">
                  <c:v>0.38235294117647056</c:v>
                </c:pt>
                <c:pt idx="9753">
                  <c:v>0.55882352941176472</c:v>
                </c:pt>
                <c:pt idx="9754">
                  <c:v>0.35294117647058826</c:v>
                </c:pt>
                <c:pt idx="9755">
                  <c:v>0.38235294117647056</c:v>
                </c:pt>
                <c:pt idx="9756">
                  <c:v>0.55882352941176472</c:v>
                </c:pt>
                <c:pt idx="9757">
                  <c:v>0.55882352941176472</c:v>
                </c:pt>
                <c:pt idx="9758">
                  <c:v>0.41176470588235292</c:v>
                </c:pt>
                <c:pt idx="9759">
                  <c:v>0.41176470588235292</c:v>
                </c:pt>
                <c:pt idx="9760">
                  <c:v>0.55882352941176472</c:v>
                </c:pt>
                <c:pt idx="9761">
                  <c:v>0.41176470588235292</c:v>
                </c:pt>
                <c:pt idx="9762">
                  <c:v>0.41176470588235292</c:v>
                </c:pt>
                <c:pt idx="9763">
                  <c:v>0.55882352941176472</c:v>
                </c:pt>
                <c:pt idx="9764">
                  <c:v>0.55882352941176472</c:v>
                </c:pt>
                <c:pt idx="9765">
                  <c:v>0.41176470588235292</c:v>
                </c:pt>
                <c:pt idx="9766">
                  <c:v>0.55882352941176472</c:v>
                </c:pt>
                <c:pt idx="9767">
                  <c:v>0.38235294117647056</c:v>
                </c:pt>
                <c:pt idx="9768">
                  <c:v>0.38235294117647056</c:v>
                </c:pt>
                <c:pt idx="9769">
                  <c:v>0.38235294117647056</c:v>
                </c:pt>
                <c:pt idx="9770">
                  <c:v>0.38235294117647056</c:v>
                </c:pt>
                <c:pt idx="9771">
                  <c:v>0.41176470588235292</c:v>
                </c:pt>
                <c:pt idx="9772">
                  <c:v>0.38235294117647056</c:v>
                </c:pt>
                <c:pt idx="9773">
                  <c:v>0.38235294117647056</c:v>
                </c:pt>
                <c:pt idx="9774">
                  <c:v>0.41176470588235292</c:v>
                </c:pt>
                <c:pt idx="9775">
                  <c:v>0.38235294117647056</c:v>
                </c:pt>
                <c:pt idx="9776">
                  <c:v>0.38235294117647056</c:v>
                </c:pt>
                <c:pt idx="9777">
                  <c:v>0.38235294117647056</c:v>
                </c:pt>
                <c:pt idx="9778">
                  <c:v>0.41176470588235292</c:v>
                </c:pt>
                <c:pt idx="9779">
                  <c:v>0.41176470588235292</c:v>
                </c:pt>
                <c:pt idx="9780">
                  <c:v>0.38235294117647056</c:v>
                </c:pt>
                <c:pt idx="9781">
                  <c:v>0.38235294117647056</c:v>
                </c:pt>
                <c:pt idx="9782">
                  <c:v>0.41176470588235292</c:v>
                </c:pt>
                <c:pt idx="9783">
                  <c:v>0.38235294117647056</c:v>
                </c:pt>
                <c:pt idx="9784">
                  <c:v>0.3235294117647059</c:v>
                </c:pt>
                <c:pt idx="9785">
                  <c:v>0.61764705882352944</c:v>
                </c:pt>
                <c:pt idx="9786">
                  <c:v>0.61764705882352944</c:v>
                </c:pt>
                <c:pt idx="9787">
                  <c:v>0.61764705882352944</c:v>
                </c:pt>
                <c:pt idx="9788">
                  <c:v>0.61764705882352944</c:v>
                </c:pt>
                <c:pt idx="9789">
                  <c:v>0.61764705882352944</c:v>
                </c:pt>
                <c:pt idx="9790">
                  <c:v>0.61764705882352944</c:v>
                </c:pt>
                <c:pt idx="9791">
                  <c:v>0.61764705882352944</c:v>
                </c:pt>
                <c:pt idx="9792">
                  <c:v>0.61764705882352944</c:v>
                </c:pt>
                <c:pt idx="9793">
                  <c:v>0.61764705882352944</c:v>
                </c:pt>
                <c:pt idx="9794">
                  <c:v>0.61764705882352944</c:v>
                </c:pt>
                <c:pt idx="9795">
                  <c:v>0.38235294117647056</c:v>
                </c:pt>
                <c:pt idx="9796">
                  <c:v>0.38235294117647056</c:v>
                </c:pt>
                <c:pt idx="9797">
                  <c:v>0.35294117647058826</c:v>
                </c:pt>
                <c:pt idx="9798">
                  <c:v>0.35294117647058826</c:v>
                </c:pt>
                <c:pt idx="9799">
                  <c:v>0.35294117647058826</c:v>
                </c:pt>
                <c:pt idx="9800">
                  <c:v>0.35294117647058826</c:v>
                </c:pt>
                <c:pt idx="9801">
                  <c:v>0.35294117647058826</c:v>
                </c:pt>
                <c:pt idx="9802">
                  <c:v>0.35294117647058826</c:v>
                </c:pt>
                <c:pt idx="9803">
                  <c:v>0.26470588235294118</c:v>
                </c:pt>
                <c:pt idx="9804">
                  <c:v>0.23529411764705882</c:v>
                </c:pt>
                <c:pt idx="9805">
                  <c:v>0.23529411764705882</c:v>
                </c:pt>
                <c:pt idx="9806">
                  <c:v>0.26470588235294118</c:v>
                </c:pt>
                <c:pt idx="9807">
                  <c:v>0.26470588235294118</c:v>
                </c:pt>
                <c:pt idx="9808">
                  <c:v>0.23529411764705882</c:v>
                </c:pt>
                <c:pt idx="9809">
                  <c:v>0.23529411764705882</c:v>
                </c:pt>
                <c:pt idx="9810">
                  <c:v>0.23529411764705882</c:v>
                </c:pt>
                <c:pt idx="9811">
                  <c:v>0.23529411764705882</c:v>
                </c:pt>
                <c:pt idx="9812">
                  <c:v>0.26470588235294118</c:v>
                </c:pt>
                <c:pt idx="9813">
                  <c:v>0.23529411764705882</c:v>
                </c:pt>
                <c:pt idx="9814">
                  <c:v>0.23529411764705882</c:v>
                </c:pt>
                <c:pt idx="9815">
                  <c:v>0.23529411764705882</c:v>
                </c:pt>
                <c:pt idx="9816">
                  <c:v>0.26470588235294118</c:v>
                </c:pt>
                <c:pt idx="9817">
                  <c:v>0.23529411764705882</c:v>
                </c:pt>
                <c:pt idx="9818">
                  <c:v>0.23529411764705882</c:v>
                </c:pt>
                <c:pt idx="9819">
                  <c:v>0.26470588235294118</c:v>
                </c:pt>
                <c:pt idx="9820">
                  <c:v>0.23529411764705882</c:v>
                </c:pt>
                <c:pt idx="9821">
                  <c:v>0.26470588235294118</c:v>
                </c:pt>
                <c:pt idx="9822">
                  <c:v>0.26470588235294118</c:v>
                </c:pt>
                <c:pt idx="9823">
                  <c:v>0.26470588235294118</c:v>
                </c:pt>
                <c:pt idx="9824">
                  <c:v>0.23529411764705882</c:v>
                </c:pt>
                <c:pt idx="9825">
                  <c:v>0.26470588235294118</c:v>
                </c:pt>
                <c:pt idx="9826">
                  <c:v>0.23529411764705882</c:v>
                </c:pt>
                <c:pt idx="9827">
                  <c:v>0.23529411764705882</c:v>
                </c:pt>
                <c:pt idx="9828">
                  <c:v>0.23529411764705882</c:v>
                </c:pt>
                <c:pt idx="9829">
                  <c:v>0.26470588235294118</c:v>
                </c:pt>
                <c:pt idx="9830">
                  <c:v>0.26470588235294118</c:v>
                </c:pt>
                <c:pt idx="9831">
                  <c:v>0.26470588235294118</c:v>
                </c:pt>
                <c:pt idx="9832">
                  <c:v>0.29411764705882354</c:v>
                </c:pt>
                <c:pt idx="9833">
                  <c:v>0.26470588235294118</c:v>
                </c:pt>
                <c:pt idx="9834">
                  <c:v>0.29411764705882354</c:v>
                </c:pt>
                <c:pt idx="9835">
                  <c:v>0.26470588235294118</c:v>
                </c:pt>
                <c:pt idx="9836">
                  <c:v>0.29411764705882354</c:v>
                </c:pt>
                <c:pt idx="9837">
                  <c:v>0.26470588235294118</c:v>
                </c:pt>
                <c:pt idx="9838">
                  <c:v>0.26470588235294118</c:v>
                </c:pt>
                <c:pt idx="9839">
                  <c:v>0.26470588235294118</c:v>
                </c:pt>
                <c:pt idx="9840">
                  <c:v>0.26470588235294118</c:v>
                </c:pt>
                <c:pt idx="9841">
                  <c:v>0.29411764705882354</c:v>
                </c:pt>
                <c:pt idx="9842">
                  <c:v>0.26470588235294118</c:v>
                </c:pt>
                <c:pt idx="9843">
                  <c:v>0.26470588235294118</c:v>
                </c:pt>
                <c:pt idx="9844">
                  <c:v>0.29411764705882354</c:v>
                </c:pt>
                <c:pt idx="9845">
                  <c:v>0.26470588235294118</c:v>
                </c:pt>
                <c:pt idx="9846">
                  <c:v>0.29411764705882354</c:v>
                </c:pt>
                <c:pt idx="9847">
                  <c:v>0.29411764705882354</c:v>
                </c:pt>
                <c:pt idx="9848">
                  <c:v>0.29411764705882354</c:v>
                </c:pt>
                <c:pt idx="9849">
                  <c:v>0.29411764705882354</c:v>
                </c:pt>
                <c:pt idx="9850">
                  <c:v>0.29411764705882354</c:v>
                </c:pt>
                <c:pt idx="9851">
                  <c:v>0.29411764705882354</c:v>
                </c:pt>
                <c:pt idx="9852">
                  <c:v>0.29411764705882354</c:v>
                </c:pt>
                <c:pt idx="9853">
                  <c:v>0.29411764705882354</c:v>
                </c:pt>
                <c:pt idx="9854">
                  <c:v>0.29411764705882354</c:v>
                </c:pt>
                <c:pt idx="9855">
                  <c:v>0.29411764705882354</c:v>
                </c:pt>
                <c:pt idx="9856">
                  <c:v>0.29411764705882354</c:v>
                </c:pt>
                <c:pt idx="9857">
                  <c:v>0.29411764705882354</c:v>
                </c:pt>
                <c:pt idx="9858">
                  <c:v>0.29411764705882354</c:v>
                </c:pt>
                <c:pt idx="9859">
                  <c:v>0.29411764705882354</c:v>
                </c:pt>
                <c:pt idx="9860">
                  <c:v>0.29411764705882354</c:v>
                </c:pt>
                <c:pt idx="9861">
                  <c:v>0.29411764705882354</c:v>
                </c:pt>
                <c:pt idx="9862">
                  <c:v>0.29411764705882354</c:v>
                </c:pt>
                <c:pt idx="9863">
                  <c:v>0.35294117647058826</c:v>
                </c:pt>
                <c:pt idx="9864">
                  <c:v>0.3235294117647059</c:v>
                </c:pt>
                <c:pt idx="9865">
                  <c:v>0.35294117647058826</c:v>
                </c:pt>
                <c:pt idx="9866">
                  <c:v>0.3235294117647059</c:v>
                </c:pt>
                <c:pt idx="9867">
                  <c:v>0.35294117647058826</c:v>
                </c:pt>
                <c:pt idx="9868">
                  <c:v>0.35294117647058826</c:v>
                </c:pt>
                <c:pt idx="9869">
                  <c:v>0.3235294117647059</c:v>
                </c:pt>
                <c:pt idx="9870">
                  <c:v>0.3235294117647059</c:v>
                </c:pt>
                <c:pt idx="9871">
                  <c:v>0.23529411764705882</c:v>
                </c:pt>
                <c:pt idx="9872">
                  <c:v>0.26470588235294118</c:v>
                </c:pt>
                <c:pt idx="9873">
                  <c:v>0.26470588235294118</c:v>
                </c:pt>
                <c:pt idx="9874">
                  <c:v>0.3235294117647059</c:v>
                </c:pt>
                <c:pt idx="9875">
                  <c:v>0.35294117647058826</c:v>
                </c:pt>
                <c:pt idx="9876">
                  <c:v>0.35294117647058826</c:v>
                </c:pt>
                <c:pt idx="9877">
                  <c:v>0.35294117647058826</c:v>
                </c:pt>
                <c:pt idx="9878">
                  <c:v>0.35294117647058826</c:v>
                </c:pt>
                <c:pt idx="9879">
                  <c:v>0.35294117647058826</c:v>
                </c:pt>
                <c:pt idx="9880">
                  <c:v>0.35294117647058826</c:v>
                </c:pt>
                <c:pt idx="9881">
                  <c:v>0.35294117647058826</c:v>
                </c:pt>
                <c:pt idx="9882">
                  <c:v>0.41176470588235292</c:v>
                </c:pt>
                <c:pt idx="9883">
                  <c:v>0.44117647058823528</c:v>
                </c:pt>
                <c:pt idx="9884">
                  <c:v>0.44117647058823528</c:v>
                </c:pt>
                <c:pt idx="9885">
                  <c:v>0.41176470588235292</c:v>
                </c:pt>
                <c:pt idx="9886">
                  <c:v>0.44117647058823528</c:v>
                </c:pt>
                <c:pt idx="9887">
                  <c:v>0.41176470588235292</c:v>
                </c:pt>
                <c:pt idx="9888">
                  <c:v>0.23529411764705882</c:v>
                </c:pt>
                <c:pt idx="9889">
                  <c:v>0.23529411764705882</c:v>
                </c:pt>
                <c:pt idx="9890">
                  <c:v>0.23529411764705882</c:v>
                </c:pt>
                <c:pt idx="9891">
                  <c:v>0.23529411764705882</c:v>
                </c:pt>
                <c:pt idx="9892">
                  <c:v>0.29411764705882354</c:v>
                </c:pt>
                <c:pt idx="9893">
                  <c:v>0.23529411764705882</c:v>
                </c:pt>
                <c:pt idx="9894">
                  <c:v>0.29411764705882354</c:v>
                </c:pt>
                <c:pt idx="9895">
                  <c:v>0.23529411764705882</c:v>
                </c:pt>
                <c:pt idx="9896">
                  <c:v>0.29411764705882354</c:v>
                </c:pt>
                <c:pt idx="9897">
                  <c:v>0.23529411764705882</c:v>
                </c:pt>
                <c:pt idx="9898">
                  <c:v>0.23529411764705882</c:v>
                </c:pt>
                <c:pt idx="9899">
                  <c:v>0.23529411764705882</c:v>
                </c:pt>
                <c:pt idx="9900">
                  <c:v>0.29411764705882354</c:v>
                </c:pt>
                <c:pt idx="9901">
                  <c:v>0.23529411764705882</c:v>
                </c:pt>
                <c:pt idx="9902">
                  <c:v>0.23529411764705882</c:v>
                </c:pt>
                <c:pt idx="9903">
                  <c:v>0.23529411764705882</c:v>
                </c:pt>
                <c:pt idx="9904">
                  <c:v>0.23529411764705882</c:v>
                </c:pt>
                <c:pt idx="9905">
                  <c:v>0.23529411764705882</c:v>
                </c:pt>
                <c:pt idx="9906">
                  <c:v>0.29411764705882354</c:v>
                </c:pt>
                <c:pt idx="9907">
                  <c:v>0.23529411764705882</c:v>
                </c:pt>
                <c:pt idx="9908">
                  <c:v>0.29411764705882354</c:v>
                </c:pt>
                <c:pt idx="9909">
                  <c:v>0.41176470588235292</c:v>
                </c:pt>
                <c:pt idx="9910">
                  <c:v>0.47058823529411764</c:v>
                </c:pt>
                <c:pt idx="9911">
                  <c:v>0.47058823529411764</c:v>
                </c:pt>
                <c:pt idx="9912">
                  <c:v>0.35294117647058826</c:v>
                </c:pt>
                <c:pt idx="9913">
                  <c:v>0.41176470588235292</c:v>
                </c:pt>
                <c:pt idx="9914">
                  <c:v>0.41176470588235292</c:v>
                </c:pt>
                <c:pt idx="9915">
                  <c:v>0.47058823529411764</c:v>
                </c:pt>
                <c:pt idx="9916">
                  <c:v>0.35294117647058826</c:v>
                </c:pt>
                <c:pt idx="9917">
                  <c:v>0.47058823529411764</c:v>
                </c:pt>
                <c:pt idx="9918">
                  <c:v>0.47058823529411764</c:v>
                </c:pt>
                <c:pt idx="9919">
                  <c:v>0.47058823529411764</c:v>
                </c:pt>
                <c:pt idx="9920">
                  <c:v>0.47058823529411764</c:v>
                </c:pt>
                <c:pt idx="9921">
                  <c:v>0.41176470588235292</c:v>
                </c:pt>
                <c:pt idx="9922">
                  <c:v>0.3235294117647059</c:v>
                </c:pt>
                <c:pt idx="9923">
                  <c:v>0.41176470588235292</c:v>
                </c:pt>
                <c:pt idx="9924">
                  <c:v>0.3235294117647059</c:v>
                </c:pt>
                <c:pt idx="9925">
                  <c:v>0.47058823529411764</c:v>
                </c:pt>
                <c:pt idx="9926">
                  <c:v>0.41176470588235292</c:v>
                </c:pt>
                <c:pt idx="9927">
                  <c:v>0.47058823529411764</c:v>
                </c:pt>
                <c:pt idx="9928">
                  <c:v>0.41176470588235292</c:v>
                </c:pt>
                <c:pt idx="9929">
                  <c:v>0.47058823529411764</c:v>
                </c:pt>
                <c:pt idx="9930">
                  <c:v>0.41176470588235292</c:v>
                </c:pt>
                <c:pt idx="9931">
                  <c:v>0.41176470588235292</c:v>
                </c:pt>
                <c:pt idx="9932">
                  <c:v>0.3235294117647059</c:v>
                </c:pt>
                <c:pt idx="9933">
                  <c:v>0.3235294117647059</c:v>
                </c:pt>
                <c:pt idx="9934">
                  <c:v>0.47058823529411764</c:v>
                </c:pt>
                <c:pt idx="9935">
                  <c:v>0.47058823529411764</c:v>
                </c:pt>
                <c:pt idx="9936">
                  <c:v>0.5</c:v>
                </c:pt>
                <c:pt idx="9937">
                  <c:v>0.41176470588235292</c:v>
                </c:pt>
                <c:pt idx="9938">
                  <c:v>0.3235294117647059</c:v>
                </c:pt>
                <c:pt idx="9939">
                  <c:v>0.52941176470588236</c:v>
                </c:pt>
                <c:pt idx="9940">
                  <c:v>0.61764705882352944</c:v>
                </c:pt>
                <c:pt idx="9941">
                  <c:v>0.61764705882352944</c:v>
                </c:pt>
                <c:pt idx="9942">
                  <c:v>0.61764705882352944</c:v>
                </c:pt>
                <c:pt idx="9943">
                  <c:v>0.61764705882352944</c:v>
                </c:pt>
                <c:pt idx="9944">
                  <c:v>0.61764705882352944</c:v>
                </c:pt>
                <c:pt idx="9945">
                  <c:v>0.61764705882352944</c:v>
                </c:pt>
                <c:pt idx="9946">
                  <c:v>0.52941176470588236</c:v>
                </c:pt>
                <c:pt idx="9947">
                  <c:v>0.6470588235294118</c:v>
                </c:pt>
                <c:pt idx="9948">
                  <c:v>0.6470588235294118</c:v>
                </c:pt>
                <c:pt idx="9949">
                  <c:v>0.6470588235294118</c:v>
                </c:pt>
                <c:pt idx="9950">
                  <c:v>0.55882352941176472</c:v>
                </c:pt>
                <c:pt idx="9951">
                  <c:v>0.55882352941176472</c:v>
                </c:pt>
                <c:pt idx="9952">
                  <c:v>0.6470588235294118</c:v>
                </c:pt>
                <c:pt idx="9953">
                  <c:v>0.79411764705882348</c:v>
                </c:pt>
                <c:pt idx="9954">
                  <c:v>0.73529411764705888</c:v>
                </c:pt>
                <c:pt idx="9955">
                  <c:v>0.70588235294117652</c:v>
                </c:pt>
                <c:pt idx="9956">
                  <c:v>0.70588235294117652</c:v>
                </c:pt>
                <c:pt idx="9957">
                  <c:v>0.70588235294117652</c:v>
                </c:pt>
                <c:pt idx="9958">
                  <c:v>0.73529411764705888</c:v>
                </c:pt>
                <c:pt idx="9959">
                  <c:v>0.70588235294117652</c:v>
                </c:pt>
                <c:pt idx="9960">
                  <c:v>0.70588235294117652</c:v>
                </c:pt>
                <c:pt idx="9961">
                  <c:v>0.70588235294117652</c:v>
                </c:pt>
                <c:pt idx="9962">
                  <c:v>0.73529411764705888</c:v>
                </c:pt>
                <c:pt idx="9963">
                  <c:v>0.70588235294117652</c:v>
                </c:pt>
                <c:pt idx="9964">
                  <c:v>0.70588235294117652</c:v>
                </c:pt>
                <c:pt idx="9965">
                  <c:v>0.73529411764705888</c:v>
                </c:pt>
                <c:pt idx="9966">
                  <c:v>0.70588235294117652</c:v>
                </c:pt>
                <c:pt idx="9967">
                  <c:v>0.70588235294117652</c:v>
                </c:pt>
                <c:pt idx="9968">
                  <c:v>0.67647058823529416</c:v>
                </c:pt>
                <c:pt idx="9969">
                  <c:v>0.67647058823529416</c:v>
                </c:pt>
                <c:pt idx="9970">
                  <c:v>0.70588235294117652</c:v>
                </c:pt>
                <c:pt idx="9971">
                  <c:v>0.67647058823529416</c:v>
                </c:pt>
                <c:pt idx="9972">
                  <c:v>0.67647058823529416</c:v>
                </c:pt>
                <c:pt idx="9973">
                  <c:v>0.67647058823529416</c:v>
                </c:pt>
                <c:pt idx="9974">
                  <c:v>0.70588235294117652</c:v>
                </c:pt>
                <c:pt idx="9975">
                  <c:v>8.8235294117647065E-2</c:v>
                </c:pt>
                <c:pt idx="9976">
                  <c:v>0.3235294117647059</c:v>
                </c:pt>
                <c:pt idx="9977">
                  <c:v>0.3235294117647059</c:v>
                </c:pt>
                <c:pt idx="9978">
                  <c:v>0.3235294117647059</c:v>
                </c:pt>
                <c:pt idx="9979">
                  <c:v>0.3235294117647059</c:v>
                </c:pt>
                <c:pt idx="9980">
                  <c:v>0.3235294117647059</c:v>
                </c:pt>
                <c:pt idx="9981">
                  <c:v>0.3235294117647059</c:v>
                </c:pt>
                <c:pt idx="9982">
                  <c:v>0.3235294117647059</c:v>
                </c:pt>
                <c:pt idx="9983">
                  <c:v>0.3235294117647059</c:v>
                </c:pt>
                <c:pt idx="9984">
                  <c:v>0.3235294117647059</c:v>
                </c:pt>
                <c:pt idx="9985">
                  <c:v>0.3235294117647059</c:v>
                </c:pt>
                <c:pt idx="9986">
                  <c:v>0.3235294117647059</c:v>
                </c:pt>
                <c:pt idx="9987">
                  <c:v>0.3235294117647059</c:v>
                </c:pt>
                <c:pt idx="9988">
                  <c:v>0.29411764705882354</c:v>
                </c:pt>
                <c:pt idx="9989">
                  <c:v>0.3235294117647059</c:v>
                </c:pt>
                <c:pt idx="9990">
                  <c:v>0.29411764705882354</c:v>
                </c:pt>
                <c:pt idx="9991">
                  <c:v>0.26470588235294118</c:v>
                </c:pt>
                <c:pt idx="9992">
                  <c:v>0.23529411764705882</c:v>
                </c:pt>
                <c:pt idx="9993">
                  <c:v>0.3235294117647059</c:v>
                </c:pt>
                <c:pt idx="9994">
                  <c:v>0.3235294117647059</c:v>
                </c:pt>
                <c:pt idx="9995">
                  <c:v>0.3235294117647059</c:v>
                </c:pt>
                <c:pt idx="9996">
                  <c:v>0.29411764705882354</c:v>
                </c:pt>
                <c:pt idx="9997">
                  <c:v>0.29411764705882354</c:v>
                </c:pt>
                <c:pt idx="9998">
                  <c:v>0.29411764705882354</c:v>
                </c:pt>
                <c:pt idx="9999">
                  <c:v>0.23529411764705882</c:v>
                </c:pt>
                <c:pt idx="10000">
                  <c:v>0.29411764705882354</c:v>
                </c:pt>
                <c:pt idx="10001">
                  <c:v>0.29411764705882354</c:v>
                </c:pt>
                <c:pt idx="10002">
                  <c:v>0.23529411764705882</c:v>
                </c:pt>
                <c:pt idx="10003">
                  <c:v>0.29411764705882354</c:v>
                </c:pt>
                <c:pt idx="10004">
                  <c:v>0.3235294117647059</c:v>
                </c:pt>
                <c:pt idx="10005">
                  <c:v>0.3235294117647059</c:v>
                </c:pt>
                <c:pt idx="10006">
                  <c:v>0.29411764705882354</c:v>
                </c:pt>
                <c:pt idx="10007">
                  <c:v>0.3235294117647059</c:v>
                </c:pt>
                <c:pt idx="10008">
                  <c:v>0.29411764705882354</c:v>
                </c:pt>
                <c:pt idx="10009">
                  <c:v>0.3235294117647059</c:v>
                </c:pt>
                <c:pt idx="10010">
                  <c:v>0.26470588235294118</c:v>
                </c:pt>
                <c:pt idx="10011">
                  <c:v>0.26470588235294118</c:v>
                </c:pt>
                <c:pt idx="10012">
                  <c:v>0.29411764705882354</c:v>
                </c:pt>
                <c:pt idx="10013">
                  <c:v>0.29411764705882354</c:v>
                </c:pt>
                <c:pt idx="10014">
                  <c:v>0.26470588235294118</c:v>
                </c:pt>
                <c:pt idx="10015">
                  <c:v>0.3235294117647059</c:v>
                </c:pt>
                <c:pt idx="10016">
                  <c:v>0.3235294117647059</c:v>
                </c:pt>
                <c:pt idx="10017">
                  <c:v>0.29411764705882354</c:v>
                </c:pt>
                <c:pt idx="10018">
                  <c:v>0.23529411764705882</c:v>
                </c:pt>
                <c:pt idx="10019">
                  <c:v>0.3235294117647059</c:v>
                </c:pt>
                <c:pt idx="10020">
                  <c:v>0.29411764705882354</c:v>
                </c:pt>
                <c:pt idx="10021">
                  <c:v>0.29411764705882354</c:v>
                </c:pt>
                <c:pt idx="10022">
                  <c:v>0.29411764705882354</c:v>
                </c:pt>
                <c:pt idx="10023">
                  <c:v>0.3235294117647059</c:v>
                </c:pt>
                <c:pt idx="10024">
                  <c:v>0.35294117647058826</c:v>
                </c:pt>
                <c:pt idx="10025">
                  <c:v>0.35294117647058826</c:v>
                </c:pt>
                <c:pt idx="10026">
                  <c:v>0.38235294117647056</c:v>
                </c:pt>
                <c:pt idx="10027">
                  <c:v>0.41176470588235292</c:v>
                </c:pt>
                <c:pt idx="10028">
                  <c:v>0.38235294117647056</c:v>
                </c:pt>
                <c:pt idx="10029">
                  <c:v>0.41176470588235292</c:v>
                </c:pt>
                <c:pt idx="10030">
                  <c:v>0.41176470588235292</c:v>
                </c:pt>
                <c:pt idx="10031">
                  <c:v>0.38235294117647056</c:v>
                </c:pt>
                <c:pt idx="10032">
                  <c:v>0.41176470588235292</c:v>
                </c:pt>
                <c:pt idx="10033">
                  <c:v>0.29411764705882354</c:v>
                </c:pt>
                <c:pt idx="10034">
                  <c:v>0.29411764705882354</c:v>
                </c:pt>
                <c:pt idx="10035">
                  <c:v>0.3235294117647059</c:v>
                </c:pt>
                <c:pt idx="10036">
                  <c:v>0.3235294117647059</c:v>
                </c:pt>
                <c:pt idx="10037">
                  <c:v>0.6470588235294118</c:v>
                </c:pt>
                <c:pt idx="10038">
                  <c:v>0.41176470588235292</c:v>
                </c:pt>
                <c:pt idx="10039">
                  <c:v>0.35294117647058826</c:v>
                </c:pt>
                <c:pt idx="10040">
                  <c:v>0.6470588235294118</c:v>
                </c:pt>
                <c:pt idx="10041">
                  <c:v>0.35294117647058826</c:v>
                </c:pt>
                <c:pt idx="10042">
                  <c:v>0.35294117647058826</c:v>
                </c:pt>
                <c:pt idx="10043">
                  <c:v>0.35294117647058826</c:v>
                </c:pt>
                <c:pt idx="10044">
                  <c:v>0.6470588235294118</c:v>
                </c:pt>
                <c:pt idx="10045">
                  <c:v>0.35294117647058826</c:v>
                </c:pt>
                <c:pt idx="10046">
                  <c:v>0.20588235294117646</c:v>
                </c:pt>
                <c:pt idx="10047">
                  <c:v>0.20588235294117646</c:v>
                </c:pt>
                <c:pt idx="10048">
                  <c:v>0.20588235294117646</c:v>
                </c:pt>
                <c:pt idx="10049">
                  <c:v>0.3235294117647059</c:v>
                </c:pt>
                <c:pt idx="10050">
                  <c:v>0.3235294117647059</c:v>
                </c:pt>
                <c:pt idx="10051">
                  <c:v>0.3235294117647059</c:v>
                </c:pt>
                <c:pt idx="10052">
                  <c:v>0.3235294117647059</c:v>
                </c:pt>
                <c:pt idx="10053">
                  <c:v>0.3235294117647059</c:v>
                </c:pt>
                <c:pt idx="10054">
                  <c:v>0.3235294117647059</c:v>
                </c:pt>
                <c:pt idx="10055">
                  <c:v>0.3235294117647059</c:v>
                </c:pt>
                <c:pt idx="10056">
                  <c:v>0.41176470588235292</c:v>
                </c:pt>
              </c:numCache>
            </c:numRef>
          </c:xVal>
          <c:yVal>
            <c:numRef>
              <c:f>'SCATTER-PLOT-AGAINST-MSRP'!$AM$2:$AM$10058</c:f>
              <c:numCache>
                <c:formatCode>General</c:formatCode>
                <c:ptCount val="10057"/>
                <c:pt idx="0">
                  <c:v>0.12225761772853186</c:v>
                </c:pt>
                <c:pt idx="1">
                  <c:v>0.10706371191135734</c:v>
                </c:pt>
                <c:pt idx="2">
                  <c:v>9.5152354570637115E-2</c:v>
                </c:pt>
                <c:pt idx="3">
                  <c:v>7.6038781163434904E-2</c:v>
                </c:pt>
                <c:pt idx="4">
                  <c:v>9.0027700831024932E-2</c:v>
                </c:pt>
                <c:pt idx="5">
                  <c:v>8.088642659279778E-2</c:v>
                </c:pt>
                <c:pt idx="6">
                  <c:v>0.11662049861495845</c:v>
                </c:pt>
                <c:pt idx="7">
                  <c:v>0.10332409972299168</c:v>
                </c:pt>
                <c:pt idx="8">
                  <c:v>9.6675900277008314E-2</c:v>
                </c:pt>
                <c:pt idx="9">
                  <c:v>9.7506925207756237E-2</c:v>
                </c:pt>
                <c:pt idx="10">
                  <c:v>0.10415512465373961</c:v>
                </c:pt>
                <c:pt idx="11">
                  <c:v>8.1717451523545703E-2</c:v>
                </c:pt>
                <c:pt idx="12">
                  <c:v>0.11745152354570637</c:v>
                </c:pt>
                <c:pt idx="13">
                  <c:v>9.7506925207756237E-2</c:v>
                </c:pt>
                <c:pt idx="14">
                  <c:v>8.1717451523545703E-2</c:v>
                </c:pt>
                <c:pt idx="15">
                  <c:v>0.12811634349030471</c:v>
                </c:pt>
                <c:pt idx="16">
                  <c:v>0.11509695290858726</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7.0623268698060945E-2</c:v>
                </c:pt>
                <c:pt idx="33">
                  <c:v>6.3698060941828255E-2</c:v>
                </c:pt>
                <c:pt idx="34">
                  <c:v>7.2562326869806099E-2</c:v>
                </c:pt>
                <c:pt idx="35">
                  <c:v>0</c:v>
                </c:pt>
                <c:pt idx="36">
                  <c:v>0</c:v>
                </c:pt>
                <c:pt idx="37">
                  <c:v>0</c:v>
                </c:pt>
                <c:pt idx="38">
                  <c:v>0</c:v>
                </c:pt>
                <c:pt idx="39">
                  <c:v>0</c:v>
                </c:pt>
                <c:pt idx="40">
                  <c:v>0</c:v>
                </c:pt>
                <c:pt idx="41">
                  <c:v>8.5457063711911363E-2</c:v>
                </c:pt>
                <c:pt idx="42">
                  <c:v>0.10152354570637119</c:v>
                </c:pt>
                <c:pt idx="43">
                  <c:v>0.12950138504155126</c:v>
                </c:pt>
                <c:pt idx="44">
                  <c:v>9.0997229916897501E-2</c:v>
                </c:pt>
                <c:pt idx="45">
                  <c:v>0.10706371191135734</c:v>
                </c:pt>
                <c:pt idx="46">
                  <c:v>0.11675900277008311</c:v>
                </c:pt>
                <c:pt idx="47">
                  <c:v>8.5457063711911363E-2</c:v>
                </c:pt>
                <c:pt idx="48">
                  <c:v>0.12229916897506925</c:v>
                </c:pt>
                <c:pt idx="49">
                  <c:v>0.13504155124653738</c:v>
                </c:pt>
                <c:pt idx="50">
                  <c:v>0.12313019390581717</c:v>
                </c:pt>
                <c:pt idx="51">
                  <c:v>0.13033240997229917</c:v>
                </c:pt>
                <c:pt idx="52">
                  <c:v>0.13587257617728532</c:v>
                </c:pt>
                <c:pt idx="53">
                  <c:v>0.11759002770083103</c:v>
                </c:pt>
                <c:pt idx="54">
                  <c:v>0.10235457063711911</c:v>
                </c:pt>
                <c:pt idx="55">
                  <c:v>8.6288088642659286E-2</c:v>
                </c:pt>
                <c:pt idx="56">
                  <c:v>9.1828254847645424E-2</c:v>
                </c:pt>
                <c:pt idx="57">
                  <c:v>0.10789473684210527</c:v>
                </c:pt>
                <c:pt idx="58">
                  <c:v>0</c:v>
                </c:pt>
                <c:pt idx="59">
                  <c:v>0</c:v>
                </c:pt>
                <c:pt idx="60">
                  <c:v>0</c:v>
                </c:pt>
                <c:pt idx="61">
                  <c:v>0</c:v>
                </c:pt>
                <c:pt idx="62">
                  <c:v>0</c:v>
                </c:pt>
                <c:pt idx="63">
                  <c:v>0</c:v>
                </c:pt>
                <c:pt idx="64">
                  <c:v>6.4182825484764547E-2</c:v>
                </c:pt>
                <c:pt idx="65">
                  <c:v>6.0803324099722993E-2</c:v>
                </c:pt>
                <c:pt idx="66">
                  <c:v>7.5817174515235453E-2</c:v>
                </c:pt>
                <c:pt idx="67">
                  <c:v>5.5387811634349034E-2</c:v>
                </c:pt>
                <c:pt idx="68">
                  <c:v>6.8213296398891968E-2</c:v>
                </c:pt>
                <c:pt idx="69">
                  <c:v>7.9847645429362887E-2</c:v>
                </c:pt>
                <c:pt idx="70">
                  <c:v>5.5387811634349034E-2</c:v>
                </c:pt>
                <c:pt idx="71">
                  <c:v>7.1454293628808868E-2</c:v>
                </c:pt>
                <c:pt idx="72">
                  <c:v>8.2506925207756238E-2</c:v>
                </c:pt>
                <c:pt idx="73">
                  <c:v>7.7299168975069249E-2</c:v>
                </c:pt>
                <c:pt idx="74">
                  <c:v>5.6759002770083104E-2</c:v>
                </c:pt>
                <c:pt idx="75">
                  <c:v>7.0831024930747916E-2</c:v>
                </c:pt>
                <c:pt idx="76">
                  <c:v>6.5623268698060941E-2</c:v>
                </c:pt>
                <c:pt idx="77">
                  <c:v>6.229916897506925E-2</c:v>
                </c:pt>
                <c:pt idx="78">
                  <c:v>7.7299168975069249E-2</c:v>
                </c:pt>
                <c:pt idx="79">
                  <c:v>8.2506925207756238E-2</c:v>
                </c:pt>
                <c:pt idx="80">
                  <c:v>6.837950138504155E-2</c:v>
                </c:pt>
                <c:pt idx="81">
                  <c:v>5.6759002770083104E-2</c:v>
                </c:pt>
                <c:pt idx="82">
                  <c:v>6.5623268698060941E-2</c:v>
                </c:pt>
                <c:pt idx="83">
                  <c:v>8.0055401662049858E-2</c:v>
                </c:pt>
                <c:pt idx="84">
                  <c:v>7.1454293628808868E-2</c:v>
                </c:pt>
                <c:pt idx="85">
                  <c:v>5.5387811634349034E-2</c:v>
                </c:pt>
                <c:pt idx="86">
                  <c:v>6.229916897506925E-2</c:v>
                </c:pt>
                <c:pt idx="87">
                  <c:v>0</c:v>
                </c:pt>
                <c:pt idx="88">
                  <c:v>0</c:v>
                </c:pt>
                <c:pt idx="89">
                  <c:v>0</c:v>
                </c:pt>
                <c:pt idx="90">
                  <c:v>0</c:v>
                </c:pt>
                <c:pt idx="91">
                  <c:v>0</c:v>
                </c:pt>
                <c:pt idx="92">
                  <c:v>0</c:v>
                </c:pt>
                <c:pt idx="93">
                  <c:v>0</c:v>
                </c:pt>
                <c:pt idx="94">
                  <c:v>0</c:v>
                </c:pt>
                <c:pt idx="95">
                  <c:v>2.0221606648199446E-4</c:v>
                </c:pt>
                <c:pt idx="96">
                  <c:v>4.7451523545706375E-3</c:v>
                </c:pt>
                <c:pt idx="97">
                  <c:v>4.2105263157894736E-3</c:v>
                </c:pt>
                <c:pt idx="98">
                  <c:v>5.2908587257617726E-3</c:v>
                </c:pt>
                <c:pt idx="99">
                  <c:v>6.0443213296398892E-3</c:v>
                </c:pt>
                <c:pt idx="100">
                  <c:v>5.8365650969529085E-3</c:v>
                </c:pt>
                <c:pt idx="101">
                  <c:v>6.3684210526315788E-3</c:v>
                </c:pt>
                <c:pt idx="102">
                  <c:v>7.4598337950138507E-3</c:v>
                </c:pt>
                <c:pt idx="103">
                  <c:v>5.8365650969529085E-3</c:v>
                </c:pt>
                <c:pt idx="104">
                  <c:v>0</c:v>
                </c:pt>
                <c:pt idx="105">
                  <c:v>0</c:v>
                </c:pt>
                <c:pt idx="106">
                  <c:v>0</c:v>
                </c:pt>
                <c:pt idx="107">
                  <c:v>0</c:v>
                </c:pt>
                <c:pt idx="108">
                  <c:v>0</c:v>
                </c:pt>
                <c:pt idx="109">
                  <c:v>0</c:v>
                </c:pt>
                <c:pt idx="110">
                  <c:v>0</c:v>
                </c:pt>
                <c:pt idx="111">
                  <c:v>0</c:v>
                </c:pt>
                <c:pt idx="112">
                  <c:v>3.8836565096952907E-2</c:v>
                </c:pt>
                <c:pt idx="113">
                  <c:v>3.4709141274238228E-2</c:v>
                </c:pt>
                <c:pt idx="114">
                  <c:v>4.1163434903047094E-2</c:v>
                </c:pt>
                <c:pt idx="115">
                  <c:v>3.7036011080332408E-2</c:v>
                </c:pt>
                <c:pt idx="116">
                  <c:v>4.1689750692520774E-2</c:v>
                </c:pt>
                <c:pt idx="117">
                  <c:v>3.7562326869806095E-2</c:v>
                </c:pt>
                <c:pt idx="118">
                  <c:v>3.9362880886426595E-2</c:v>
                </c:pt>
                <c:pt idx="119">
                  <c:v>3.5235457063711909E-2</c:v>
                </c:pt>
                <c:pt idx="120">
                  <c:v>4.1689750692520774E-2</c:v>
                </c:pt>
                <c:pt idx="121">
                  <c:v>3.7562326869806095E-2</c:v>
                </c:pt>
                <c:pt idx="122">
                  <c:v>3.9362880886426595E-2</c:v>
                </c:pt>
                <c:pt idx="123">
                  <c:v>3.5235457063711909E-2</c:v>
                </c:pt>
                <c:pt idx="124">
                  <c:v>0.12534626038781163</c:v>
                </c:pt>
                <c:pt idx="125">
                  <c:v>0.11038781163434903</c:v>
                </c:pt>
                <c:pt idx="126">
                  <c:v>0.11038781163434903</c:v>
                </c:pt>
                <c:pt idx="127">
                  <c:v>0.11357340720221606</c:v>
                </c:pt>
                <c:pt idx="128">
                  <c:v>0.13074792243767314</c:v>
                </c:pt>
                <c:pt idx="129">
                  <c:v>0.13199445983379501</c:v>
                </c:pt>
                <c:pt idx="130">
                  <c:v>0.11620498614958449</c:v>
                </c:pt>
                <c:pt idx="131">
                  <c:v>0.11066481994459834</c:v>
                </c:pt>
                <c:pt idx="132">
                  <c:v>0.13337950138504154</c:v>
                </c:pt>
                <c:pt idx="133">
                  <c:v>9.833795013850416E-2</c:v>
                </c:pt>
                <c:pt idx="134">
                  <c:v>0.11565096952908588</c:v>
                </c:pt>
                <c:pt idx="135">
                  <c:v>0.1038781163434903</c:v>
                </c:pt>
                <c:pt idx="136">
                  <c:v>0.1038781163434903</c:v>
                </c:pt>
                <c:pt idx="137">
                  <c:v>9.1274238227146809E-2</c:v>
                </c:pt>
                <c:pt idx="138">
                  <c:v>0.12119113573407202</c:v>
                </c:pt>
                <c:pt idx="139">
                  <c:v>9.833795013850416E-2</c:v>
                </c:pt>
                <c:pt idx="140">
                  <c:v>8.5734072022160671E-2</c:v>
                </c:pt>
                <c:pt idx="141">
                  <c:v>0.11038781163434903</c:v>
                </c:pt>
                <c:pt idx="142">
                  <c:v>0.12686980609418283</c:v>
                </c:pt>
                <c:pt idx="143">
                  <c:v>0.10069252077562327</c:v>
                </c:pt>
                <c:pt idx="144">
                  <c:v>0.10623268698060942</c:v>
                </c:pt>
                <c:pt idx="145">
                  <c:v>0.10069252077562327</c:v>
                </c:pt>
                <c:pt idx="146">
                  <c:v>0.11260387811634349</c:v>
                </c:pt>
                <c:pt idx="147">
                  <c:v>8.6288088642659286E-2</c:v>
                </c:pt>
                <c:pt idx="148">
                  <c:v>9.1828254847645424E-2</c:v>
                </c:pt>
                <c:pt idx="149">
                  <c:v>0.11675900277008311</c:v>
                </c:pt>
                <c:pt idx="150">
                  <c:v>0.12132963988919668</c:v>
                </c:pt>
                <c:pt idx="151">
                  <c:v>0.1018005540166205</c:v>
                </c:pt>
                <c:pt idx="152">
                  <c:v>9.2659279778393347E-2</c:v>
                </c:pt>
                <c:pt idx="153">
                  <c:v>8.7119113573407209E-2</c:v>
                </c:pt>
                <c:pt idx="154">
                  <c:v>0.10734072022160665</c:v>
                </c:pt>
                <c:pt idx="155">
                  <c:v>0.11149584487534626</c:v>
                </c:pt>
                <c:pt idx="156">
                  <c:v>0.11343490304709142</c:v>
                </c:pt>
                <c:pt idx="157">
                  <c:v>0.13268698060941828</c:v>
                </c:pt>
                <c:pt idx="158">
                  <c:v>0.12714681440443212</c:v>
                </c:pt>
                <c:pt idx="159">
                  <c:v>0.11759002770083103</c:v>
                </c:pt>
                <c:pt idx="160">
                  <c:v>6.4265927977839334E-4</c:v>
                </c:pt>
                <c:pt idx="161">
                  <c:v>0</c:v>
                </c:pt>
                <c:pt idx="162">
                  <c:v>0</c:v>
                </c:pt>
                <c:pt idx="163">
                  <c:v>2.9085872576177285E-4</c:v>
                </c:pt>
                <c:pt idx="164">
                  <c:v>5.5124653739612188E-4</c:v>
                </c:pt>
                <c:pt idx="165">
                  <c:v>0</c:v>
                </c:pt>
                <c:pt idx="166">
                  <c:v>3.4349030470914128E-4</c:v>
                </c:pt>
                <c:pt idx="167">
                  <c:v>4.2991689750692518E-3</c:v>
                </c:pt>
                <c:pt idx="168">
                  <c:v>4.9584487534626038E-4</c:v>
                </c:pt>
                <c:pt idx="169">
                  <c:v>0</c:v>
                </c:pt>
                <c:pt idx="170">
                  <c:v>0</c:v>
                </c:pt>
                <c:pt idx="171">
                  <c:v>1.0443213296398891E-3</c:v>
                </c:pt>
                <c:pt idx="172">
                  <c:v>5.0249307479224379E-3</c:v>
                </c:pt>
                <c:pt idx="173">
                  <c:v>5.7340720221606644E-4</c:v>
                </c:pt>
                <c:pt idx="174">
                  <c:v>0</c:v>
                </c:pt>
                <c:pt idx="175">
                  <c:v>6.8698060941828256E-4</c:v>
                </c:pt>
                <c:pt idx="176">
                  <c:v>1.8005540166204985E-4</c:v>
                </c:pt>
                <c:pt idx="177">
                  <c:v>1.5152354570637119E-3</c:v>
                </c:pt>
                <c:pt idx="178">
                  <c:v>7.8116343490304714E-4</c:v>
                </c:pt>
                <c:pt idx="179">
                  <c:v>0</c:v>
                </c:pt>
                <c:pt idx="180">
                  <c:v>1.5069252077562327E-3</c:v>
                </c:pt>
                <c:pt idx="181">
                  <c:v>1.0997229916897507E-3</c:v>
                </c:pt>
                <c:pt idx="182">
                  <c:v>0</c:v>
                </c:pt>
                <c:pt idx="183">
                  <c:v>6.0221606648199442E-3</c:v>
                </c:pt>
                <c:pt idx="184">
                  <c:v>5.1800554016620494E-4</c:v>
                </c:pt>
                <c:pt idx="185">
                  <c:v>2.0193905817174514E-3</c:v>
                </c:pt>
                <c:pt idx="186">
                  <c:v>1.1994459833795015E-3</c:v>
                </c:pt>
                <c:pt idx="187">
                  <c:v>6.8421052631578944E-4</c:v>
                </c:pt>
                <c:pt idx="188">
                  <c:v>1.4958448753462604E-3</c:v>
                </c:pt>
                <c:pt idx="189">
                  <c:v>5.376731301939058E-3</c:v>
                </c:pt>
                <c:pt idx="190">
                  <c:v>3.5872576177285319E-3</c:v>
                </c:pt>
                <c:pt idx="191">
                  <c:v>1.1102493074792243E-2</c:v>
                </c:pt>
                <c:pt idx="192">
                  <c:v>1.3047091412742382E-2</c:v>
                </c:pt>
                <c:pt idx="193">
                  <c:v>4.7119113573407204E-3</c:v>
                </c:pt>
                <c:pt idx="194">
                  <c:v>7.398891966759003E-3</c:v>
                </c:pt>
                <c:pt idx="195">
                  <c:v>9.1578947368421044E-3</c:v>
                </c:pt>
                <c:pt idx="196">
                  <c:v>1.5512465373961219E-2</c:v>
                </c:pt>
                <c:pt idx="197">
                  <c:v>5.7894736842105266E-3</c:v>
                </c:pt>
                <c:pt idx="198">
                  <c:v>9.8531855955678677E-2</c:v>
                </c:pt>
                <c:pt idx="199">
                  <c:v>8.2257617728531851E-2</c:v>
                </c:pt>
                <c:pt idx="200">
                  <c:v>9.9916897506925215E-2</c:v>
                </c:pt>
                <c:pt idx="201">
                  <c:v>0.11882271468144044</c:v>
                </c:pt>
                <c:pt idx="202">
                  <c:v>9.1606648199445986E-2</c:v>
                </c:pt>
                <c:pt idx="203">
                  <c:v>0.11189750692520775</c:v>
                </c:pt>
                <c:pt idx="204">
                  <c:v>8.9182825484764541E-2</c:v>
                </c:pt>
                <c:pt idx="205">
                  <c:v>0.10684210526315789</c:v>
                </c:pt>
                <c:pt idx="206">
                  <c:v>9.9986149584487538E-2</c:v>
                </c:pt>
                <c:pt idx="207">
                  <c:v>9.3060941828254848E-2</c:v>
                </c:pt>
                <c:pt idx="208">
                  <c:v>0.1196398891966759</c:v>
                </c:pt>
                <c:pt idx="209">
                  <c:v>8.3822714681440438E-2</c:v>
                </c:pt>
                <c:pt idx="210">
                  <c:v>9.9044321329639889E-2</c:v>
                </c:pt>
                <c:pt idx="211">
                  <c:v>0.10818559556786704</c:v>
                </c:pt>
                <c:pt idx="212">
                  <c:v>9.4432132963988918E-2</c:v>
                </c:pt>
                <c:pt idx="213">
                  <c:v>0.11271468144044321</c:v>
                </c:pt>
                <c:pt idx="214">
                  <c:v>0.10126038781163435</c:v>
                </c:pt>
                <c:pt idx="215">
                  <c:v>9.2119113573407199E-2</c:v>
                </c:pt>
                <c:pt idx="216">
                  <c:v>0.10135734072022161</c:v>
                </c:pt>
                <c:pt idx="217">
                  <c:v>9.0747922437673129E-2</c:v>
                </c:pt>
                <c:pt idx="218">
                  <c:v>0.10840720221606648</c:v>
                </c:pt>
                <c:pt idx="219">
                  <c:v>0.11986149584487535</c:v>
                </c:pt>
                <c:pt idx="220">
                  <c:v>0.10157894736842105</c:v>
                </c:pt>
                <c:pt idx="221">
                  <c:v>0.10148199445983379</c:v>
                </c:pt>
                <c:pt idx="222">
                  <c:v>9.465373961218837E-2</c:v>
                </c:pt>
                <c:pt idx="223">
                  <c:v>0.10020775623268698</c:v>
                </c:pt>
                <c:pt idx="224">
                  <c:v>8.404432132963989E-2</c:v>
                </c:pt>
                <c:pt idx="225">
                  <c:v>0.11293628808864266</c:v>
                </c:pt>
                <c:pt idx="226">
                  <c:v>9.096952908587258E-2</c:v>
                </c:pt>
                <c:pt idx="227">
                  <c:v>9.3282548476454299E-2</c:v>
                </c:pt>
                <c:pt idx="228">
                  <c:v>8.3282548476454291E-2</c:v>
                </c:pt>
                <c:pt idx="229">
                  <c:v>7.3518005540166201E-2</c:v>
                </c:pt>
                <c:pt idx="230">
                  <c:v>8.3975069252077567E-2</c:v>
                </c:pt>
                <c:pt idx="231">
                  <c:v>7.4473684210526317E-2</c:v>
                </c:pt>
                <c:pt idx="232">
                  <c:v>7.530470914127424E-2</c:v>
                </c:pt>
                <c:pt idx="233">
                  <c:v>8.4806094182825489E-2</c:v>
                </c:pt>
                <c:pt idx="234">
                  <c:v>2.3462603878116346E-3</c:v>
                </c:pt>
                <c:pt idx="235">
                  <c:v>1.3518005540166206E-3</c:v>
                </c:pt>
                <c:pt idx="236">
                  <c:v>1.8919667590027701E-3</c:v>
                </c:pt>
                <c:pt idx="237">
                  <c:v>1.5318559556786705E-3</c:v>
                </c:pt>
                <c:pt idx="238">
                  <c:v>2.9058171745152354E-3</c:v>
                </c:pt>
                <c:pt idx="239">
                  <c:v>2.1440443213296399E-3</c:v>
                </c:pt>
                <c:pt idx="240">
                  <c:v>1.9445983379501384E-3</c:v>
                </c:pt>
                <c:pt idx="241">
                  <c:v>3.0498614958448752E-3</c:v>
                </c:pt>
                <c:pt idx="242">
                  <c:v>4.182825484764543E-3</c:v>
                </c:pt>
                <c:pt idx="243">
                  <c:v>3.0664819944598337E-3</c:v>
                </c:pt>
                <c:pt idx="244">
                  <c:v>4.4986149584487533E-3</c:v>
                </c:pt>
                <c:pt idx="245">
                  <c:v>3.2825484764542937E-3</c:v>
                </c:pt>
                <c:pt idx="246">
                  <c:v>0</c:v>
                </c:pt>
                <c:pt idx="247">
                  <c:v>0</c:v>
                </c:pt>
                <c:pt idx="248">
                  <c:v>0</c:v>
                </c:pt>
                <c:pt idx="249">
                  <c:v>0</c:v>
                </c:pt>
                <c:pt idx="250">
                  <c:v>0</c:v>
                </c:pt>
                <c:pt idx="251">
                  <c:v>3.9889196675900278E-4</c:v>
                </c:pt>
                <c:pt idx="252">
                  <c:v>2.7146814404432131E-4</c:v>
                </c:pt>
                <c:pt idx="253">
                  <c:v>4.9307479224376736E-4</c:v>
                </c:pt>
                <c:pt idx="254">
                  <c:v>8.6149584487534622E-4</c:v>
                </c:pt>
                <c:pt idx="255">
                  <c:v>9.5706371191135731E-2</c:v>
                </c:pt>
                <c:pt idx="256">
                  <c:v>0.10872576177285319</c:v>
                </c:pt>
                <c:pt idx="257">
                  <c:v>7.9224376731301935E-2</c:v>
                </c:pt>
                <c:pt idx="258">
                  <c:v>9.7229916897506929E-2</c:v>
                </c:pt>
                <c:pt idx="259">
                  <c:v>7.1745152354570643E-2</c:v>
                </c:pt>
                <c:pt idx="260">
                  <c:v>8.5041551246537395E-2</c:v>
                </c:pt>
                <c:pt idx="261">
                  <c:v>0.10595567867036011</c:v>
                </c:pt>
                <c:pt idx="262">
                  <c:v>9.2936288088642655E-2</c:v>
                </c:pt>
                <c:pt idx="263">
                  <c:v>9.4459833795013853E-2</c:v>
                </c:pt>
                <c:pt idx="264">
                  <c:v>8.6426592797783933E-2</c:v>
                </c:pt>
                <c:pt idx="265">
                  <c:v>9.944598337950139E-2</c:v>
                </c:pt>
                <c:pt idx="266">
                  <c:v>7.6454293628808859E-2</c:v>
                </c:pt>
                <c:pt idx="267">
                  <c:v>9.9916897506925215E-2</c:v>
                </c:pt>
                <c:pt idx="268">
                  <c:v>0.10221606648199447</c:v>
                </c:pt>
                <c:pt idx="269">
                  <c:v>8.8199445983379504E-2</c:v>
                </c:pt>
                <c:pt idx="270">
                  <c:v>0.10146814404432133</c:v>
                </c:pt>
                <c:pt idx="271">
                  <c:v>0.10423822714681441</c:v>
                </c:pt>
                <c:pt idx="272">
                  <c:v>9.9002770083102487E-2</c:v>
                </c:pt>
                <c:pt idx="273">
                  <c:v>0.11074792243767313</c:v>
                </c:pt>
                <c:pt idx="274">
                  <c:v>9.4958448753462599E-2</c:v>
                </c:pt>
                <c:pt idx="275">
                  <c:v>9.6232686980609425E-2</c:v>
                </c:pt>
                <c:pt idx="276">
                  <c:v>0.10797783933518006</c:v>
                </c:pt>
                <c:pt idx="277">
                  <c:v>0.10160664819944598</c:v>
                </c:pt>
                <c:pt idx="278">
                  <c:v>7.343490304709141E-2</c:v>
                </c:pt>
                <c:pt idx="279">
                  <c:v>7.8144044321329639E-2</c:v>
                </c:pt>
                <c:pt idx="280">
                  <c:v>8.0914127423822715E-2</c:v>
                </c:pt>
                <c:pt idx="281">
                  <c:v>8.6814404432132966E-2</c:v>
                </c:pt>
                <c:pt idx="282">
                  <c:v>9.7728531855955675E-2</c:v>
                </c:pt>
                <c:pt idx="283">
                  <c:v>0.10961218836565097</c:v>
                </c:pt>
                <c:pt idx="284">
                  <c:v>9.6592797783933523E-2</c:v>
                </c:pt>
                <c:pt idx="285">
                  <c:v>0.11238227146814404</c:v>
                </c:pt>
                <c:pt idx="286">
                  <c:v>9.9362880886426599E-2</c:v>
                </c:pt>
                <c:pt idx="287">
                  <c:v>0.10310249307479225</c:v>
                </c:pt>
                <c:pt idx="288">
                  <c:v>0.10587257617728532</c:v>
                </c:pt>
                <c:pt idx="289">
                  <c:v>0.43996952908587256</c:v>
                </c:pt>
                <c:pt idx="290">
                  <c:v>0.38397506925207758</c:v>
                </c:pt>
                <c:pt idx="291">
                  <c:v>0.41189473684210526</c:v>
                </c:pt>
                <c:pt idx="292">
                  <c:v>0.46767036011080332</c:v>
                </c:pt>
                <c:pt idx="293">
                  <c:v>0.45425484764542934</c:v>
                </c:pt>
                <c:pt idx="294">
                  <c:v>0.42130193905817176</c:v>
                </c:pt>
                <c:pt idx="295">
                  <c:v>0.39296398891966761</c:v>
                </c:pt>
                <c:pt idx="296">
                  <c:v>0.48278947368421055</c:v>
                </c:pt>
                <c:pt idx="297">
                  <c:v>0.43148753462603878</c:v>
                </c:pt>
                <c:pt idx="298">
                  <c:v>0.51280886426592798</c:v>
                </c:pt>
                <c:pt idx="299">
                  <c:v>0.40258171745152355</c:v>
                </c:pt>
                <c:pt idx="300">
                  <c:v>0.46509695290858727</c:v>
                </c:pt>
                <c:pt idx="301">
                  <c:v>0.49420498614958447</c:v>
                </c:pt>
                <c:pt idx="302">
                  <c:v>0.12407202216066482</c:v>
                </c:pt>
                <c:pt idx="303">
                  <c:v>0.12770083102493074</c:v>
                </c:pt>
                <c:pt idx="304">
                  <c:v>7.7534626038781168E-2</c:v>
                </c:pt>
                <c:pt idx="305">
                  <c:v>0.11030470914127424</c:v>
                </c:pt>
                <c:pt idx="306">
                  <c:v>8.1135734072022167E-2</c:v>
                </c:pt>
                <c:pt idx="307">
                  <c:v>9.1052631578947371E-2</c:v>
                </c:pt>
                <c:pt idx="308">
                  <c:v>8.7451523545706372E-2</c:v>
                </c:pt>
                <c:pt idx="309">
                  <c:v>0.12346260387811635</c:v>
                </c:pt>
                <c:pt idx="310">
                  <c:v>9.9639889196675907E-2</c:v>
                </c:pt>
                <c:pt idx="311">
                  <c:v>9.7146814404432139E-2</c:v>
                </c:pt>
                <c:pt idx="312">
                  <c:v>0.13130193905817175</c:v>
                </c:pt>
                <c:pt idx="313">
                  <c:v>0.11986149584487535</c:v>
                </c:pt>
                <c:pt idx="314">
                  <c:v>0.10324099722991689</c:v>
                </c:pt>
                <c:pt idx="315">
                  <c:v>0.12047091412742382</c:v>
                </c:pt>
                <c:pt idx="316">
                  <c:v>0.11077562326869807</c:v>
                </c:pt>
                <c:pt idx="317">
                  <c:v>0.10074792243767312</c:v>
                </c:pt>
                <c:pt idx="318">
                  <c:v>0.11437673130193905</c:v>
                </c:pt>
                <c:pt idx="319">
                  <c:v>0.11030470914127424</c:v>
                </c:pt>
                <c:pt idx="320">
                  <c:v>0.12770083102493074</c:v>
                </c:pt>
                <c:pt idx="321">
                  <c:v>0.11437673130193905</c:v>
                </c:pt>
                <c:pt idx="322">
                  <c:v>0.10324099722991689</c:v>
                </c:pt>
                <c:pt idx="323">
                  <c:v>9.1052631578947371E-2</c:v>
                </c:pt>
                <c:pt idx="324">
                  <c:v>0.11077562326869807</c:v>
                </c:pt>
                <c:pt idx="325">
                  <c:v>0.10074792243767312</c:v>
                </c:pt>
                <c:pt idx="326">
                  <c:v>0.11986149584487535</c:v>
                </c:pt>
                <c:pt idx="327">
                  <c:v>0.12047091412742382</c:v>
                </c:pt>
                <c:pt idx="328">
                  <c:v>7.7534626038781168E-2</c:v>
                </c:pt>
                <c:pt idx="329">
                  <c:v>0.12346260387811635</c:v>
                </c:pt>
                <c:pt idx="330">
                  <c:v>0.12407202216066482</c:v>
                </c:pt>
                <c:pt idx="331">
                  <c:v>0.13130193905817175</c:v>
                </c:pt>
                <c:pt idx="332">
                  <c:v>9.7146814404432139E-2</c:v>
                </c:pt>
                <c:pt idx="333">
                  <c:v>8.1135734072022167E-2</c:v>
                </c:pt>
                <c:pt idx="334">
                  <c:v>9.9639889196675907E-2</c:v>
                </c:pt>
                <c:pt idx="335">
                  <c:v>8.7451523545706372E-2</c:v>
                </c:pt>
                <c:pt idx="336">
                  <c:v>9.9639889196675907E-2</c:v>
                </c:pt>
                <c:pt idx="337">
                  <c:v>0.10074792243767312</c:v>
                </c:pt>
                <c:pt idx="338">
                  <c:v>9.1052631578947371E-2</c:v>
                </c:pt>
                <c:pt idx="339">
                  <c:v>7.7534626038781168E-2</c:v>
                </c:pt>
                <c:pt idx="340">
                  <c:v>0.12047091412742382</c:v>
                </c:pt>
                <c:pt idx="341">
                  <c:v>0.11077562326869807</c:v>
                </c:pt>
                <c:pt idx="342">
                  <c:v>0.11986149584487535</c:v>
                </c:pt>
                <c:pt idx="343">
                  <c:v>8.7451523545706372E-2</c:v>
                </c:pt>
                <c:pt idx="344">
                  <c:v>0.12770083102493074</c:v>
                </c:pt>
                <c:pt idx="345">
                  <c:v>0.10324099722991689</c:v>
                </c:pt>
                <c:pt idx="346">
                  <c:v>0.12346260387811635</c:v>
                </c:pt>
                <c:pt idx="347">
                  <c:v>0.13130193905817175</c:v>
                </c:pt>
                <c:pt idx="348">
                  <c:v>9.7146814404432139E-2</c:v>
                </c:pt>
                <c:pt idx="349">
                  <c:v>0.11030470914127424</c:v>
                </c:pt>
                <c:pt idx="350">
                  <c:v>0.12407202216066482</c:v>
                </c:pt>
                <c:pt idx="351">
                  <c:v>0.11437673130193905</c:v>
                </c:pt>
                <c:pt idx="352">
                  <c:v>8.1135734072022167E-2</c:v>
                </c:pt>
                <c:pt idx="353">
                  <c:v>6.3836565096952902E-2</c:v>
                </c:pt>
                <c:pt idx="354">
                  <c:v>6.6745152354570639E-2</c:v>
                </c:pt>
                <c:pt idx="355">
                  <c:v>6.0373961218836564E-2</c:v>
                </c:pt>
                <c:pt idx="356">
                  <c:v>4.8739612188365651E-2</c:v>
                </c:pt>
                <c:pt idx="357">
                  <c:v>4.5554016620498614E-2</c:v>
                </c:pt>
                <c:pt idx="358">
                  <c:v>6.0512465373961218E-2</c:v>
                </c:pt>
                <c:pt idx="359">
                  <c:v>6.4806094182825486E-2</c:v>
                </c:pt>
                <c:pt idx="360">
                  <c:v>6.3421052631578947E-2</c:v>
                </c:pt>
                <c:pt idx="361">
                  <c:v>6.522160664819944E-2</c:v>
                </c:pt>
                <c:pt idx="362">
                  <c:v>6.1759002770083102E-2</c:v>
                </c:pt>
                <c:pt idx="363">
                  <c:v>4.8462603878116343E-2</c:v>
                </c:pt>
                <c:pt idx="364">
                  <c:v>5.0124653739612189E-2</c:v>
                </c:pt>
                <c:pt idx="365">
                  <c:v>4.9847645429362882E-2</c:v>
                </c:pt>
                <c:pt idx="366">
                  <c:v>5.3033240997229919E-2</c:v>
                </c:pt>
                <c:pt idx="367">
                  <c:v>5.8850415512465372E-2</c:v>
                </c:pt>
                <c:pt idx="368">
                  <c:v>4.1398891966758999E-2</c:v>
                </c:pt>
                <c:pt idx="369">
                  <c:v>6.1897506925207756E-2</c:v>
                </c:pt>
                <c:pt idx="370">
                  <c:v>5.1648199445983381E-2</c:v>
                </c:pt>
                <c:pt idx="371">
                  <c:v>4.6939058171745152E-2</c:v>
                </c:pt>
                <c:pt idx="372">
                  <c:v>6.8130193905817177E-2</c:v>
                </c:pt>
                <c:pt idx="373">
                  <c:v>5.7465373961218834E-2</c:v>
                </c:pt>
                <c:pt idx="374">
                  <c:v>4.4307479224376729E-2</c:v>
                </c:pt>
                <c:pt idx="375">
                  <c:v>5.6911357340720219E-2</c:v>
                </c:pt>
                <c:pt idx="376">
                  <c:v>5.2894736842105265E-2</c:v>
                </c:pt>
                <c:pt idx="377">
                  <c:v>6.5083102493074793E-2</c:v>
                </c:pt>
                <c:pt idx="378">
                  <c:v>5.1925207756232689E-2</c:v>
                </c:pt>
                <c:pt idx="379">
                  <c:v>6.1759002770083102E-2</c:v>
                </c:pt>
                <c:pt idx="380">
                  <c:v>5.9819944598337949E-2</c:v>
                </c:pt>
                <c:pt idx="381">
                  <c:v>5.4833795013850418E-2</c:v>
                </c:pt>
                <c:pt idx="382">
                  <c:v>4.3891966759002768E-2</c:v>
                </c:pt>
                <c:pt idx="383">
                  <c:v>6.7853185595567869E-2</c:v>
                </c:pt>
                <c:pt idx="384">
                  <c:v>6.3005540166204993E-2</c:v>
                </c:pt>
                <c:pt idx="385">
                  <c:v>4.6800554016620498E-2</c:v>
                </c:pt>
                <c:pt idx="386">
                  <c:v>4.8739612188365651E-2</c:v>
                </c:pt>
                <c:pt idx="387">
                  <c:v>5.8850415512465372E-2</c:v>
                </c:pt>
                <c:pt idx="388">
                  <c:v>4.5831024930747921E-2</c:v>
                </c:pt>
                <c:pt idx="389">
                  <c:v>6.5914127423822716E-2</c:v>
                </c:pt>
                <c:pt idx="390">
                  <c:v>4.9986149584487535E-2</c:v>
                </c:pt>
                <c:pt idx="391">
                  <c:v>6.4944598337950132E-2</c:v>
                </c:pt>
                <c:pt idx="392">
                  <c:v>6.314404432132964E-2</c:v>
                </c:pt>
                <c:pt idx="393">
                  <c:v>5.4002770083102496E-2</c:v>
                </c:pt>
                <c:pt idx="394">
                  <c:v>4.3891966759002768E-2</c:v>
                </c:pt>
                <c:pt idx="395">
                  <c:v>5.8573407202216064E-2</c:v>
                </c:pt>
                <c:pt idx="396">
                  <c:v>6.1481994459833794E-2</c:v>
                </c:pt>
                <c:pt idx="397">
                  <c:v>5.0263157894736843E-2</c:v>
                </c:pt>
                <c:pt idx="398">
                  <c:v>6.3559556786703594E-2</c:v>
                </c:pt>
                <c:pt idx="399">
                  <c:v>6.0650969529085871E-2</c:v>
                </c:pt>
                <c:pt idx="400">
                  <c:v>4.7354570637119113E-2</c:v>
                </c:pt>
                <c:pt idx="401">
                  <c:v>5.9404432132963987E-2</c:v>
                </c:pt>
                <c:pt idx="402">
                  <c:v>4.6800554016620498E-2</c:v>
                </c:pt>
                <c:pt idx="403">
                  <c:v>5.6080332409972296E-2</c:v>
                </c:pt>
                <c:pt idx="404">
                  <c:v>5.6495844875346257E-2</c:v>
                </c:pt>
                <c:pt idx="405">
                  <c:v>5.1094182825484766E-2</c:v>
                </c:pt>
                <c:pt idx="406">
                  <c:v>0.11163434903047091</c:v>
                </c:pt>
                <c:pt idx="407">
                  <c:v>0.10609418282548476</c:v>
                </c:pt>
                <c:pt idx="408">
                  <c:v>0.10609418282548476</c:v>
                </c:pt>
                <c:pt idx="409">
                  <c:v>0.11163434903047091</c:v>
                </c:pt>
                <c:pt idx="410">
                  <c:v>0.12132963988919668</c:v>
                </c:pt>
                <c:pt idx="411">
                  <c:v>0.12686980609418283</c:v>
                </c:pt>
                <c:pt idx="412">
                  <c:v>0.11537396121883657</c:v>
                </c:pt>
                <c:pt idx="413">
                  <c:v>0.13282548476454292</c:v>
                </c:pt>
                <c:pt idx="414">
                  <c:v>0.1272853185595568</c:v>
                </c:pt>
                <c:pt idx="415">
                  <c:v>0.10983379501385042</c:v>
                </c:pt>
                <c:pt idx="416">
                  <c:v>0.12825484764542935</c:v>
                </c:pt>
                <c:pt idx="417">
                  <c:v>0.13379501385041551</c:v>
                </c:pt>
                <c:pt idx="418">
                  <c:v>0.11620498614958449</c:v>
                </c:pt>
                <c:pt idx="419">
                  <c:v>0.11066481994459834</c:v>
                </c:pt>
                <c:pt idx="420">
                  <c:v>0.15207756232686981</c:v>
                </c:pt>
                <c:pt idx="421">
                  <c:v>0.12257617728531855</c:v>
                </c:pt>
                <c:pt idx="422">
                  <c:v>0.13504155124653738</c:v>
                </c:pt>
                <c:pt idx="423">
                  <c:v>0.1128808864265928</c:v>
                </c:pt>
                <c:pt idx="424">
                  <c:v>0.12950138504155126</c:v>
                </c:pt>
                <c:pt idx="425">
                  <c:v>0.12811634349030471</c:v>
                </c:pt>
                <c:pt idx="426">
                  <c:v>0.1128808864265928</c:v>
                </c:pt>
                <c:pt idx="427">
                  <c:v>0.13504155124653738</c:v>
                </c:pt>
                <c:pt idx="428">
                  <c:v>0.10734072022160665</c:v>
                </c:pt>
                <c:pt idx="429">
                  <c:v>0.14653739612188366</c:v>
                </c:pt>
                <c:pt idx="430">
                  <c:v>0.12950138504155126</c:v>
                </c:pt>
                <c:pt idx="431">
                  <c:v>0.10734072022160665</c:v>
                </c:pt>
                <c:pt idx="432">
                  <c:v>0.13850415512465375</c:v>
                </c:pt>
                <c:pt idx="433">
                  <c:v>0.1329639889196676</c:v>
                </c:pt>
                <c:pt idx="434">
                  <c:v>0.11038781163434903</c:v>
                </c:pt>
                <c:pt idx="435">
                  <c:v>0.13337950138504154</c:v>
                </c:pt>
                <c:pt idx="436">
                  <c:v>0.11038781163434903</c:v>
                </c:pt>
                <c:pt idx="437">
                  <c:v>0.15775623268698061</c:v>
                </c:pt>
                <c:pt idx="438">
                  <c:v>0.11592797783933519</c:v>
                </c:pt>
                <c:pt idx="439">
                  <c:v>0.12783933518005541</c:v>
                </c:pt>
                <c:pt idx="440">
                  <c:v>0.15221606648199446</c:v>
                </c:pt>
                <c:pt idx="441">
                  <c:v>0.13379501385041551</c:v>
                </c:pt>
                <c:pt idx="442">
                  <c:v>0.13933518005540166</c:v>
                </c:pt>
                <c:pt idx="443">
                  <c:v>0.13434903047091412</c:v>
                </c:pt>
                <c:pt idx="444">
                  <c:v>0.11675900277008311</c:v>
                </c:pt>
                <c:pt idx="445">
                  <c:v>0.11121883656509696</c:v>
                </c:pt>
                <c:pt idx="446">
                  <c:v>0.15872576177285319</c:v>
                </c:pt>
                <c:pt idx="447">
                  <c:v>0.15318559556786704</c:v>
                </c:pt>
                <c:pt idx="448">
                  <c:v>0.12880886426592797</c:v>
                </c:pt>
                <c:pt idx="449">
                  <c:v>4.6537396121883656E-4</c:v>
                </c:pt>
                <c:pt idx="450">
                  <c:v>1.3767313019390581E-3</c:v>
                </c:pt>
                <c:pt idx="451">
                  <c:v>7.7008310249307476E-4</c:v>
                </c:pt>
                <c:pt idx="452">
                  <c:v>1.8005540166204986E-3</c:v>
                </c:pt>
                <c:pt idx="453">
                  <c:v>0</c:v>
                </c:pt>
                <c:pt idx="454">
                  <c:v>5.1523545706371192E-4</c:v>
                </c:pt>
                <c:pt idx="455">
                  <c:v>0.17146814404432134</c:v>
                </c:pt>
                <c:pt idx="456">
                  <c:v>0.18393351800554017</c:v>
                </c:pt>
                <c:pt idx="457">
                  <c:v>0.14376731301939058</c:v>
                </c:pt>
                <c:pt idx="458">
                  <c:v>0.14930747922437673</c:v>
                </c:pt>
                <c:pt idx="459">
                  <c:v>0.17700831024930747</c:v>
                </c:pt>
                <c:pt idx="460">
                  <c:v>0.10904432132963988</c:v>
                </c:pt>
                <c:pt idx="461">
                  <c:v>9.3462603878116349E-2</c:v>
                </c:pt>
                <c:pt idx="462">
                  <c:v>9.8656509695290856E-2</c:v>
                </c:pt>
                <c:pt idx="463">
                  <c:v>9.0567867036011079E-2</c:v>
                </c:pt>
                <c:pt idx="464">
                  <c:v>9.3421052631578946E-2</c:v>
                </c:pt>
                <c:pt idx="465">
                  <c:v>0.11468144044321329</c:v>
                </c:pt>
                <c:pt idx="466">
                  <c:v>8.5373961218836558E-2</c:v>
                </c:pt>
                <c:pt idx="467">
                  <c:v>0.10150969529085872</c:v>
                </c:pt>
                <c:pt idx="468">
                  <c:v>9.9238227146814406E-2</c:v>
                </c:pt>
                <c:pt idx="469">
                  <c:v>0.11529085872576177</c:v>
                </c:pt>
                <c:pt idx="470">
                  <c:v>9.4501385041551242E-2</c:v>
                </c:pt>
                <c:pt idx="471">
                  <c:v>9.4044321329639885E-2</c:v>
                </c:pt>
                <c:pt idx="472">
                  <c:v>8.6454293628808868E-2</c:v>
                </c:pt>
                <c:pt idx="473">
                  <c:v>0.10209141274238227</c:v>
                </c:pt>
                <c:pt idx="474">
                  <c:v>0.10965373961218837</c:v>
                </c:pt>
                <c:pt idx="475">
                  <c:v>9.1648199445983375E-2</c:v>
                </c:pt>
                <c:pt idx="476">
                  <c:v>0.10889196675900277</c:v>
                </c:pt>
                <c:pt idx="477">
                  <c:v>9.6094182825484764E-2</c:v>
                </c:pt>
                <c:pt idx="478">
                  <c:v>0.11734072022160665</c:v>
                </c:pt>
                <c:pt idx="479">
                  <c:v>0.10414127423822715</c:v>
                </c:pt>
                <c:pt idx="480">
                  <c:v>0.11038781163434903</c:v>
                </c:pt>
                <c:pt idx="481">
                  <c:v>0.11170360110803323</c:v>
                </c:pt>
                <c:pt idx="482">
                  <c:v>9.3864265927977836E-2</c:v>
                </c:pt>
                <c:pt idx="483">
                  <c:v>0.10128808864265929</c:v>
                </c:pt>
                <c:pt idx="484">
                  <c:v>9.6717451523545703E-2</c:v>
                </c:pt>
                <c:pt idx="485">
                  <c:v>8.8670360110803328E-2</c:v>
                </c:pt>
                <c:pt idx="486">
                  <c:v>0.1626038781163435</c:v>
                </c:pt>
                <c:pt idx="487">
                  <c:v>0.1922437673130194</c:v>
                </c:pt>
                <c:pt idx="488">
                  <c:v>0.16897506925207756</c:v>
                </c:pt>
                <c:pt idx="489">
                  <c:v>0.18587257617728531</c:v>
                </c:pt>
                <c:pt idx="490">
                  <c:v>0.16952908587257617</c:v>
                </c:pt>
                <c:pt idx="491">
                  <c:v>0.19529085872576177</c:v>
                </c:pt>
                <c:pt idx="492">
                  <c:v>0.16315789473684211</c:v>
                </c:pt>
                <c:pt idx="493">
                  <c:v>0.16952908587257617</c:v>
                </c:pt>
                <c:pt idx="494">
                  <c:v>0.16315789473684211</c:v>
                </c:pt>
                <c:pt idx="495">
                  <c:v>0.19529085872576177</c:v>
                </c:pt>
                <c:pt idx="496">
                  <c:v>0.18060941828254848</c:v>
                </c:pt>
                <c:pt idx="497">
                  <c:v>0.15484764542936288</c:v>
                </c:pt>
                <c:pt idx="498">
                  <c:v>0.15263157894736842</c:v>
                </c:pt>
                <c:pt idx="499">
                  <c:v>0.13919667590027701</c:v>
                </c:pt>
                <c:pt idx="500">
                  <c:v>0.15900277008310248</c:v>
                </c:pt>
                <c:pt idx="501">
                  <c:v>0.17423822714681442</c:v>
                </c:pt>
                <c:pt idx="502">
                  <c:v>0.13282548476454292</c:v>
                </c:pt>
                <c:pt idx="503">
                  <c:v>0.1484764542936288</c:v>
                </c:pt>
                <c:pt idx="504">
                  <c:v>0.15332409972299169</c:v>
                </c:pt>
                <c:pt idx="505">
                  <c:v>0.15554016620498615</c:v>
                </c:pt>
                <c:pt idx="506">
                  <c:v>0.14916897506925209</c:v>
                </c:pt>
                <c:pt idx="507">
                  <c:v>0.13988919667590027</c:v>
                </c:pt>
                <c:pt idx="508">
                  <c:v>0.13351800554016621</c:v>
                </c:pt>
                <c:pt idx="509">
                  <c:v>0.18448753462603878</c:v>
                </c:pt>
                <c:pt idx="510">
                  <c:v>0.1781163434903047</c:v>
                </c:pt>
                <c:pt idx="511">
                  <c:v>0.15969529085872577</c:v>
                </c:pt>
                <c:pt idx="512">
                  <c:v>5.9695290858725759E-3</c:v>
                </c:pt>
                <c:pt idx="513">
                  <c:v>1.1828254847645429E-3</c:v>
                </c:pt>
                <c:pt idx="514">
                  <c:v>3.4487534626038781E-3</c:v>
                </c:pt>
                <c:pt idx="515">
                  <c:v>7.4819944598337948E-3</c:v>
                </c:pt>
                <c:pt idx="516">
                  <c:v>3.2576177285318559E-3</c:v>
                </c:pt>
                <c:pt idx="517">
                  <c:v>4.4681440443213299E-3</c:v>
                </c:pt>
                <c:pt idx="518">
                  <c:v>8.6980609418282548E-3</c:v>
                </c:pt>
                <c:pt idx="519">
                  <c:v>1.9168975069252078E-3</c:v>
                </c:pt>
                <c:pt idx="520">
                  <c:v>6.8130193905817177E-2</c:v>
                </c:pt>
                <c:pt idx="521">
                  <c:v>4.9030470914127426E-2</c:v>
                </c:pt>
                <c:pt idx="522">
                  <c:v>5.7617728531855955E-2</c:v>
                </c:pt>
                <c:pt idx="523">
                  <c:v>6.28808864265928E-2</c:v>
                </c:pt>
                <c:pt idx="524">
                  <c:v>5.6772853185595565E-2</c:v>
                </c:pt>
                <c:pt idx="525">
                  <c:v>5.0817174515235458E-2</c:v>
                </c:pt>
                <c:pt idx="526">
                  <c:v>6.8407202216066484E-2</c:v>
                </c:pt>
                <c:pt idx="527">
                  <c:v>5.6994459833795016E-2</c:v>
                </c:pt>
                <c:pt idx="528">
                  <c:v>4.9030470914127426E-2</c:v>
                </c:pt>
                <c:pt idx="529">
                  <c:v>4.9847645429362882E-2</c:v>
                </c:pt>
                <c:pt idx="530">
                  <c:v>4.8171745152354568E-2</c:v>
                </c:pt>
                <c:pt idx="531">
                  <c:v>4.2894736842105263E-2</c:v>
                </c:pt>
                <c:pt idx="532">
                  <c:v>5.2313019390581715E-2</c:v>
                </c:pt>
                <c:pt idx="533">
                  <c:v>5.3988919667590028E-2</c:v>
                </c:pt>
                <c:pt idx="534">
                  <c:v>3.8753462603878117E-2</c:v>
                </c:pt>
                <c:pt idx="535">
                  <c:v>4.8047091412742382E-2</c:v>
                </c:pt>
                <c:pt idx="536">
                  <c:v>5.843490304709141E-2</c:v>
                </c:pt>
                <c:pt idx="537">
                  <c:v>6.2867036011080332E-2</c:v>
                </c:pt>
                <c:pt idx="538">
                  <c:v>5.4556786703601111E-2</c:v>
                </c:pt>
                <c:pt idx="539">
                  <c:v>5.1786703601108035E-2</c:v>
                </c:pt>
                <c:pt idx="540">
                  <c:v>5.5069252077562324E-2</c:v>
                </c:pt>
                <c:pt idx="541">
                  <c:v>5.9265927977839333E-2</c:v>
                </c:pt>
                <c:pt idx="542">
                  <c:v>6.314404432132964E-2</c:v>
                </c:pt>
                <c:pt idx="543">
                  <c:v>5.2063711911357342E-2</c:v>
                </c:pt>
                <c:pt idx="544">
                  <c:v>4.8462603878116343E-2</c:v>
                </c:pt>
                <c:pt idx="545">
                  <c:v>6.0096952908587256E-2</c:v>
                </c:pt>
                <c:pt idx="546">
                  <c:v>5.2617728531855958E-2</c:v>
                </c:pt>
                <c:pt idx="547">
                  <c:v>5.8157894736842103E-2</c:v>
                </c:pt>
                <c:pt idx="548">
                  <c:v>6.270083102493075E-2</c:v>
                </c:pt>
                <c:pt idx="549">
                  <c:v>6.4085872576177288E-2</c:v>
                </c:pt>
                <c:pt idx="550">
                  <c:v>7.5443213296398887E-2</c:v>
                </c:pt>
                <c:pt idx="551">
                  <c:v>5.9099722991689752E-2</c:v>
                </c:pt>
                <c:pt idx="552">
                  <c:v>5.7437673130193906E-2</c:v>
                </c:pt>
                <c:pt idx="553">
                  <c:v>6.9349030470914133E-2</c:v>
                </c:pt>
                <c:pt idx="554">
                  <c:v>4.9861495844875349E-2</c:v>
                </c:pt>
                <c:pt idx="555">
                  <c:v>7.0180055401662056E-2</c:v>
                </c:pt>
                <c:pt idx="556">
                  <c:v>6.4362880886426596E-2</c:v>
                </c:pt>
                <c:pt idx="557">
                  <c:v>6.9349030470914133E-2</c:v>
                </c:pt>
                <c:pt idx="558">
                  <c:v>6.4085872576177288E-2</c:v>
                </c:pt>
                <c:pt idx="559">
                  <c:v>6.4362880886426596E-2</c:v>
                </c:pt>
                <c:pt idx="560">
                  <c:v>6.0637119113573404E-2</c:v>
                </c:pt>
                <c:pt idx="561">
                  <c:v>5.9099722991689752E-2</c:v>
                </c:pt>
                <c:pt idx="562">
                  <c:v>4.9847645429362882E-2</c:v>
                </c:pt>
                <c:pt idx="563">
                  <c:v>8.9473684210526316E-4</c:v>
                </c:pt>
                <c:pt idx="564">
                  <c:v>4.709141274238227E-4</c:v>
                </c:pt>
                <c:pt idx="565">
                  <c:v>1.2271468144044321E-3</c:v>
                </c:pt>
                <c:pt idx="566">
                  <c:v>8.4210526315789478E-4</c:v>
                </c:pt>
                <c:pt idx="567">
                  <c:v>6.2243767313019394E-2</c:v>
                </c:pt>
                <c:pt idx="568">
                  <c:v>5.2465373961218836E-2</c:v>
                </c:pt>
                <c:pt idx="569">
                  <c:v>4.969529085872576E-2</c:v>
                </c:pt>
                <c:pt idx="570">
                  <c:v>5.5595567867036011E-2</c:v>
                </c:pt>
                <c:pt idx="571">
                  <c:v>5.0249307479224375E-2</c:v>
                </c:pt>
                <c:pt idx="572">
                  <c:v>6.2797783933518009E-2</c:v>
                </c:pt>
                <c:pt idx="573">
                  <c:v>5.3019390581717452E-2</c:v>
                </c:pt>
                <c:pt idx="574">
                  <c:v>5.6149584487534626E-2</c:v>
                </c:pt>
                <c:pt idx="575">
                  <c:v>6.3074792243767316E-2</c:v>
                </c:pt>
                <c:pt idx="576">
                  <c:v>5.6426592797783934E-2</c:v>
                </c:pt>
                <c:pt idx="577">
                  <c:v>5.3296398891966759E-2</c:v>
                </c:pt>
                <c:pt idx="578">
                  <c:v>0.25096952908587256</c:v>
                </c:pt>
                <c:pt idx="579">
                  <c:v>0.21966759002770084</c:v>
                </c:pt>
                <c:pt idx="580">
                  <c:v>0.21135734072022161</c:v>
                </c:pt>
                <c:pt idx="581">
                  <c:v>0.24265927977839336</c:v>
                </c:pt>
                <c:pt idx="582">
                  <c:v>0.2545706371191136</c:v>
                </c:pt>
                <c:pt idx="583">
                  <c:v>0.22299168975069253</c:v>
                </c:pt>
                <c:pt idx="584">
                  <c:v>0.24626038781163434</c:v>
                </c:pt>
                <c:pt idx="585">
                  <c:v>0.2146814404432133</c:v>
                </c:pt>
                <c:pt idx="586">
                  <c:v>0.24709141274238228</c:v>
                </c:pt>
                <c:pt idx="587">
                  <c:v>0.22382271468144044</c:v>
                </c:pt>
                <c:pt idx="588">
                  <c:v>0.25540166204986148</c:v>
                </c:pt>
                <c:pt idx="589">
                  <c:v>0.21551246537396121</c:v>
                </c:pt>
                <c:pt idx="590">
                  <c:v>0.25734072022160664</c:v>
                </c:pt>
                <c:pt idx="591">
                  <c:v>0.23434903047091413</c:v>
                </c:pt>
                <c:pt idx="592">
                  <c:v>0.21357340720221607</c:v>
                </c:pt>
                <c:pt idx="593">
                  <c:v>0.20526315789473684</c:v>
                </c:pt>
                <c:pt idx="594">
                  <c:v>0.24487534626038782</c:v>
                </c:pt>
                <c:pt idx="595">
                  <c:v>0.2260387811634349</c:v>
                </c:pt>
                <c:pt idx="596">
                  <c:v>0.23656509695290859</c:v>
                </c:pt>
                <c:pt idx="597">
                  <c:v>0.26565096952908585</c:v>
                </c:pt>
                <c:pt idx="598">
                  <c:v>0.23767313019390582</c:v>
                </c:pt>
                <c:pt idx="599">
                  <c:v>0.20858725761772853</c:v>
                </c:pt>
                <c:pt idx="600">
                  <c:v>0.26925207756232689</c:v>
                </c:pt>
                <c:pt idx="601">
                  <c:v>0.26094182825484763</c:v>
                </c:pt>
                <c:pt idx="602">
                  <c:v>0.21689750692520776</c:v>
                </c:pt>
                <c:pt idx="603">
                  <c:v>0.22936288088642659</c:v>
                </c:pt>
                <c:pt idx="604">
                  <c:v>0.2484764542936288</c:v>
                </c:pt>
                <c:pt idx="605">
                  <c:v>0.24016620498614957</c:v>
                </c:pt>
                <c:pt idx="606">
                  <c:v>0.24930747922437674</c:v>
                </c:pt>
                <c:pt idx="607">
                  <c:v>0.20941828254847644</c:v>
                </c:pt>
                <c:pt idx="608">
                  <c:v>0.24099722991689751</c:v>
                </c:pt>
                <c:pt idx="609">
                  <c:v>0.21772853185595567</c:v>
                </c:pt>
                <c:pt idx="610">
                  <c:v>0.23019390581717453</c:v>
                </c:pt>
                <c:pt idx="611">
                  <c:v>0.23850415512465373</c:v>
                </c:pt>
                <c:pt idx="612">
                  <c:v>0.26177285318559557</c:v>
                </c:pt>
                <c:pt idx="613">
                  <c:v>0.27008310249307477</c:v>
                </c:pt>
                <c:pt idx="614">
                  <c:v>0</c:v>
                </c:pt>
                <c:pt idx="615">
                  <c:v>0</c:v>
                </c:pt>
                <c:pt idx="616">
                  <c:v>0</c:v>
                </c:pt>
                <c:pt idx="617">
                  <c:v>0</c:v>
                </c:pt>
                <c:pt idx="618">
                  <c:v>0</c:v>
                </c:pt>
                <c:pt idx="619">
                  <c:v>0</c:v>
                </c:pt>
                <c:pt idx="620">
                  <c:v>0</c:v>
                </c:pt>
                <c:pt idx="621">
                  <c:v>0</c:v>
                </c:pt>
                <c:pt idx="622">
                  <c:v>2.2160664819944597E-4</c:v>
                </c:pt>
                <c:pt idx="623">
                  <c:v>6.4819944598337948E-4</c:v>
                </c:pt>
                <c:pt idx="624">
                  <c:v>0</c:v>
                </c:pt>
                <c:pt idx="625">
                  <c:v>4.0443213296398892E-4</c:v>
                </c:pt>
                <c:pt idx="626">
                  <c:v>5.7991689750692521E-2</c:v>
                </c:pt>
                <c:pt idx="627">
                  <c:v>4.96814404432133E-2</c:v>
                </c:pt>
                <c:pt idx="628">
                  <c:v>5.2451523545706369E-2</c:v>
                </c:pt>
                <c:pt idx="629">
                  <c:v>4.6357340720221608E-2</c:v>
                </c:pt>
                <c:pt idx="630">
                  <c:v>4.9819944598337954E-2</c:v>
                </c:pt>
                <c:pt idx="631">
                  <c:v>4.6495844875346262E-2</c:v>
                </c:pt>
                <c:pt idx="632">
                  <c:v>5.5083102493074791E-2</c:v>
                </c:pt>
                <c:pt idx="633">
                  <c:v>6.3421052631578947E-2</c:v>
                </c:pt>
                <c:pt idx="634">
                  <c:v>5.7880886426592795E-2</c:v>
                </c:pt>
                <c:pt idx="635">
                  <c:v>6.0512465373961218E-2</c:v>
                </c:pt>
                <c:pt idx="636">
                  <c:v>5.3157894736842105E-2</c:v>
                </c:pt>
                <c:pt idx="637">
                  <c:v>7.7271468144044328E-2</c:v>
                </c:pt>
                <c:pt idx="638">
                  <c:v>5.8157894736842103E-2</c:v>
                </c:pt>
                <c:pt idx="639">
                  <c:v>6.3698060941828255E-2</c:v>
                </c:pt>
                <c:pt idx="640">
                  <c:v>5.4002770083102496E-2</c:v>
                </c:pt>
                <c:pt idx="641">
                  <c:v>7.8102493074792237E-2</c:v>
                </c:pt>
                <c:pt idx="642">
                  <c:v>6.0789473684210525E-2</c:v>
                </c:pt>
                <c:pt idx="643">
                  <c:v>7.9487534626038775E-2</c:v>
                </c:pt>
                <c:pt idx="644">
                  <c:v>5.524930747922438E-2</c:v>
                </c:pt>
                <c:pt idx="645">
                  <c:v>6.1481994459833794E-2</c:v>
                </c:pt>
                <c:pt idx="646">
                  <c:v>5.8157894736842103E-2</c:v>
                </c:pt>
                <c:pt idx="647">
                  <c:v>6.4390581717451517E-2</c:v>
                </c:pt>
                <c:pt idx="648">
                  <c:v>0.21052631578947367</c:v>
                </c:pt>
                <c:pt idx="649">
                  <c:v>0.24653739612188366</c:v>
                </c:pt>
                <c:pt idx="650">
                  <c:v>0.25484764542936289</c:v>
                </c:pt>
                <c:pt idx="651">
                  <c:v>0.2188365650969529</c:v>
                </c:pt>
                <c:pt idx="652">
                  <c:v>0.1994459833795014</c:v>
                </c:pt>
                <c:pt idx="653">
                  <c:v>0.23628808864265927</c:v>
                </c:pt>
                <c:pt idx="654">
                  <c:v>0.24459833795013849</c:v>
                </c:pt>
                <c:pt idx="655">
                  <c:v>0.22299168975069253</c:v>
                </c:pt>
                <c:pt idx="656">
                  <c:v>0.25595567867036012</c:v>
                </c:pt>
                <c:pt idx="657">
                  <c:v>0.21966759002770084</c:v>
                </c:pt>
                <c:pt idx="658">
                  <c:v>0.26426592797783932</c:v>
                </c:pt>
                <c:pt idx="659">
                  <c:v>0.25650969529085871</c:v>
                </c:pt>
                <c:pt idx="660">
                  <c:v>0.26481994459833796</c:v>
                </c:pt>
                <c:pt idx="661">
                  <c:v>0.22853185595567868</c:v>
                </c:pt>
                <c:pt idx="662">
                  <c:v>0.22022160664819945</c:v>
                </c:pt>
                <c:pt idx="663">
                  <c:v>0.14376731301939058</c:v>
                </c:pt>
                <c:pt idx="664">
                  <c:v>0.1781163434903047</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7.7119113573407205E-3</c:v>
                </c:pt>
                <c:pt idx="687">
                  <c:v>1.0193905817174515E-2</c:v>
                </c:pt>
                <c:pt idx="688">
                  <c:v>1.2999999999999999E-2</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2.5207756232686982E-4</c:v>
                </c:pt>
                <c:pt idx="718">
                  <c:v>0</c:v>
                </c:pt>
                <c:pt idx="719">
                  <c:v>0</c:v>
                </c:pt>
                <c:pt idx="720">
                  <c:v>0</c:v>
                </c:pt>
                <c:pt idx="721">
                  <c:v>6.7188365650969528E-2</c:v>
                </c:pt>
                <c:pt idx="722">
                  <c:v>6.9182825484764537E-2</c:v>
                </c:pt>
                <c:pt idx="723">
                  <c:v>6.9113573407202214E-2</c:v>
                </c:pt>
                <c:pt idx="724">
                  <c:v>5.8144044321329642E-2</c:v>
                </c:pt>
                <c:pt idx="725">
                  <c:v>6.9113573407202214E-2</c:v>
                </c:pt>
                <c:pt idx="726">
                  <c:v>5.8144044321329642E-2</c:v>
                </c:pt>
                <c:pt idx="727">
                  <c:v>7.4515235457063705E-2</c:v>
                </c:pt>
                <c:pt idx="728">
                  <c:v>0.11656509695290859</c:v>
                </c:pt>
                <c:pt idx="729">
                  <c:v>0.12210526315789473</c:v>
                </c:pt>
                <c:pt idx="730">
                  <c:v>9.7271468144044318E-2</c:v>
                </c:pt>
                <c:pt idx="731">
                  <c:v>0.10385041551246538</c:v>
                </c:pt>
                <c:pt idx="732">
                  <c:v>8.9584487534626042E-2</c:v>
                </c:pt>
                <c:pt idx="733">
                  <c:v>0.11656509695290859</c:v>
                </c:pt>
                <c:pt idx="734">
                  <c:v>0.10759002770083102</c:v>
                </c:pt>
                <c:pt idx="735">
                  <c:v>8.0831024930747924E-2</c:v>
                </c:pt>
                <c:pt idx="736">
                  <c:v>8.4196675900277004E-2</c:v>
                </c:pt>
                <c:pt idx="737">
                  <c:v>8.9584487534626042E-2</c:v>
                </c:pt>
                <c:pt idx="738">
                  <c:v>9.1343490304709146E-2</c:v>
                </c:pt>
                <c:pt idx="739">
                  <c:v>9.7271468144044318E-2</c:v>
                </c:pt>
                <c:pt idx="740">
                  <c:v>9.1343490304709146E-2</c:v>
                </c:pt>
                <c:pt idx="741">
                  <c:v>7.8254847645429365E-2</c:v>
                </c:pt>
                <c:pt idx="742">
                  <c:v>8.4196675900277004E-2</c:v>
                </c:pt>
                <c:pt idx="743">
                  <c:v>7.7091412742382265E-2</c:v>
                </c:pt>
                <c:pt idx="744">
                  <c:v>0.12210526315789473</c:v>
                </c:pt>
                <c:pt idx="745">
                  <c:v>9.9196675900277004E-2</c:v>
                </c:pt>
                <c:pt idx="746">
                  <c:v>0.13664819944598339</c:v>
                </c:pt>
                <c:pt idx="747">
                  <c:v>0.10056786703601107</c:v>
                </c:pt>
                <c:pt idx="748">
                  <c:v>0.11879501385041551</c:v>
                </c:pt>
                <c:pt idx="749">
                  <c:v>7.8559556786703608E-2</c:v>
                </c:pt>
                <c:pt idx="750">
                  <c:v>0.11116343490304709</c:v>
                </c:pt>
                <c:pt idx="751">
                  <c:v>0.11524930747922438</c:v>
                </c:pt>
                <c:pt idx="752">
                  <c:v>8.2520775623268691E-2</c:v>
                </c:pt>
                <c:pt idx="753">
                  <c:v>9.2285318559556781E-2</c:v>
                </c:pt>
                <c:pt idx="754">
                  <c:v>9.7340720221606641E-2</c:v>
                </c:pt>
                <c:pt idx="755">
                  <c:v>8.9058171745152348E-2</c:v>
                </c:pt>
                <c:pt idx="756">
                  <c:v>0.11760387811634349</c:v>
                </c:pt>
                <c:pt idx="757">
                  <c:v>9.5277008310249309E-2</c:v>
                </c:pt>
                <c:pt idx="758">
                  <c:v>0.12560941828254849</c:v>
                </c:pt>
                <c:pt idx="759">
                  <c:v>8.4196675900277004E-2</c:v>
                </c:pt>
                <c:pt idx="760">
                  <c:v>7.4515235457063705E-2</c:v>
                </c:pt>
                <c:pt idx="761">
                  <c:v>7.8476454293628803E-2</c:v>
                </c:pt>
                <c:pt idx="762">
                  <c:v>0.10523545706371192</c:v>
                </c:pt>
                <c:pt idx="763">
                  <c:v>0.10004155124653739</c:v>
                </c:pt>
                <c:pt idx="764">
                  <c:v>0.11933518005540167</c:v>
                </c:pt>
                <c:pt idx="765">
                  <c:v>9.2354570637119118E-2</c:v>
                </c:pt>
                <c:pt idx="766">
                  <c:v>9.6883656509695285E-2</c:v>
                </c:pt>
                <c:pt idx="767">
                  <c:v>9.7008310249307478E-2</c:v>
                </c:pt>
                <c:pt idx="768">
                  <c:v>7.4515235457063705E-2</c:v>
                </c:pt>
                <c:pt idx="769">
                  <c:v>0.10004155124653739</c:v>
                </c:pt>
                <c:pt idx="770">
                  <c:v>8.4196675900277004E-2</c:v>
                </c:pt>
                <c:pt idx="771">
                  <c:v>0.10523545706371192</c:v>
                </c:pt>
                <c:pt idx="772">
                  <c:v>7.8476454293628803E-2</c:v>
                </c:pt>
                <c:pt idx="773">
                  <c:v>9.7008310249307478E-2</c:v>
                </c:pt>
                <c:pt idx="774">
                  <c:v>9.2354570637119118E-2</c:v>
                </c:pt>
                <c:pt idx="775">
                  <c:v>9.6883656509695285E-2</c:v>
                </c:pt>
                <c:pt idx="776">
                  <c:v>0.11933518005540167</c:v>
                </c:pt>
                <c:pt idx="777">
                  <c:v>9.7645429362880884E-2</c:v>
                </c:pt>
                <c:pt idx="778">
                  <c:v>9.3836565096952915E-2</c:v>
                </c:pt>
                <c:pt idx="779">
                  <c:v>8.6925207756232692E-2</c:v>
                </c:pt>
                <c:pt idx="780">
                  <c:v>0.10594182825484764</c:v>
                </c:pt>
                <c:pt idx="781">
                  <c:v>0.12745152354570638</c:v>
                </c:pt>
                <c:pt idx="782">
                  <c:v>0.10360110803324099</c:v>
                </c:pt>
                <c:pt idx="783">
                  <c:v>0.1143213296398892</c:v>
                </c:pt>
                <c:pt idx="784">
                  <c:v>0.10429362880886427</c:v>
                </c:pt>
                <c:pt idx="785">
                  <c:v>0.10077562326869806</c:v>
                </c:pt>
                <c:pt idx="786">
                  <c:v>0.10738227146814404</c:v>
                </c:pt>
                <c:pt idx="787">
                  <c:v>0.11080332409972299</c:v>
                </c:pt>
                <c:pt idx="788">
                  <c:v>0.13065096952908586</c:v>
                </c:pt>
                <c:pt idx="789">
                  <c:v>0.10117728531855956</c:v>
                </c:pt>
                <c:pt idx="790">
                  <c:v>0.13175900277008309</c:v>
                </c:pt>
                <c:pt idx="791">
                  <c:v>0.11477839335180055</c:v>
                </c:pt>
                <c:pt idx="792">
                  <c:v>0.12750692520775622</c:v>
                </c:pt>
                <c:pt idx="793">
                  <c:v>0.10301939058171745</c:v>
                </c:pt>
                <c:pt idx="794">
                  <c:v>0.10855955678670361</c:v>
                </c:pt>
                <c:pt idx="795">
                  <c:v>0.11293628808864266</c:v>
                </c:pt>
                <c:pt idx="796">
                  <c:v>0.10637119113573407</c:v>
                </c:pt>
                <c:pt idx="797">
                  <c:v>0.12335180055401662</c:v>
                </c:pt>
                <c:pt idx="798">
                  <c:v>0.13048476454293628</c:v>
                </c:pt>
                <c:pt idx="799">
                  <c:v>0.11250692520775624</c:v>
                </c:pt>
                <c:pt idx="800">
                  <c:v>0.12006925207756233</c:v>
                </c:pt>
                <c:pt idx="801">
                  <c:v>0</c:v>
                </c:pt>
                <c:pt idx="802">
                  <c:v>0</c:v>
                </c:pt>
                <c:pt idx="803">
                  <c:v>0</c:v>
                </c:pt>
                <c:pt idx="804">
                  <c:v>0</c:v>
                </c:pt>
                <c:pt idx="805">
                  <c:v>3.3795013850415514E-4</c:v>
                </c:pt>
                <c:pt idx="806">
                  <c:v>0</c:v>
                </c:pt>
                <c:pt idx="807">
                  <c:v>4.0166204986149585E-4</c:v>
                </c:pt>
                <c:pt idx="808">
                  <c:v>2.3268698060941828E-4</c:v>
                </c:pt>
                <c:pt idx="809">
                  <c:v>1.7451523545706371E-4</c:v>
                </c:pt>
                <c:pt idx="810">
                  <c:v>4.7645429362880884E-4</c:v>
                </c:pt>
                <c:pt idx="811">
                  <c:v>0</c:v>
                </c:pt>
                <c:pt idx="812">
                  <c:v>0</c:v>
                </c:pt>
                <c:pt idx="813">
                  <c:v>0</c:v>
                </c:pt>
                <c:pt idx="814">
                  <c:v>0</c:v>
                </c:pt>
                <c:pt idx="815">
                  <c:v>0</c:v>
                </c:pt>
                <c:pt idx="816">
                  <c:v>0</c:v>
                </c:pt>
                <c:pt idx="817">
                  <c:v>0</c:v>
                </c:pt>
                <c:pt idx="818">
                  <c:v>0</c:v>
                </c:pt>
                <c:pt idx="819">
                  <c:v>0</c:v>
                </c:pt>
                <c:pt idx="820">
                  <c:v>0</c:v>
                </c:pt>
                <c:pt idx="821">
                  <c:v>0</c:v>
                </c:pt>
                <c:pt idx="822">
                  <c:v>0</c:v>
                </c:pt>
                <c:pt idx="823">
                  <c:v>2.1606648199445983E-4</c:v>
                </c:pt>
                <c:pt idx="824">
                  <c:v>0</c:v>
                </c:pt>
                <c:pt idx="825">
                  <c:v>0</c:v>
                </c:pt>
                <c:pt idx="826">
                  <c:v>0</c:v>
                </c:pt>
                <c:pt idx="827">
                  <c:v>3.2409972299168974E-4</c:v>
                </c:pt>
                <c:pt idx="828">
                  <c:v>0</c:v>
                </c:pt>
                <c:pt idx="829">
                  <c:v>3.185595567867036E-4</c:v>
                </c:pt>
                <c:pt idx="830">
                  <c:v>0</c:v>
                </c:pt>
                <c:pt idx="831">
                  <c:v>0</c:v>
                </c:pt>
                <c:pt idx="832">
                  <c:v>7.4238227146814406E-4</c:v>
                </c:pt>
                <c:pt idx="833">
                  <c:v>0</c:v>
                </c:pt>
                <c:pt idx="834">
                  <c:v>0</c:v>
                </c:pt>
                <c:pt idx="835">
                  <c:v>0</c:v>
                </c:pt>
                <c:pt idx="836">
                  <c:v>0</c:v>
                </c:pt>
                <c:pt idx="837">
                  <c:v>0</c:v>
                </c:pt>
                <c:pt idx="838">
                  <c:v>0</c:v>
                </c:pt>
                <c:pt idx="839">
                  <c:v>0</c:v>
                </c:pt>
                <c:pt idx="840">
                  <c:v>0</c:v>
                </c:pt>
                <c:pt idx="841">
                  <c:v>0</c:v>
                </c:pt>
                <c:pt idx="842">
                  <c:v>0</c:v>
                </c:pt>
                <c:pt idx="843">
                  <c:v>0.26094182825484763</c:v>
                </c:pt>
                <c:pt idx="844">
                  <c:v>0.36232686980609419</c:v>
                </c:pt>
                <c:pt idx="845">
                  <c:v>0.32936288088642657</c:v>
                </c:pt>
                <c:pt idx="846">
                  <c:v>0.28706371191135732</c:v>
                </c:pt>
                <c:pt idx="847">
                  <c:v>0.26842105263157895</c:v>
                </c:pt>
                <c:pt idx="848">
                  <c:v>0.27958448753462606</c:v>
                </c:pt>
                <c:pt idx="849">
                  <c:v>0.24662049861495844</c:v>
                </c:pt>
                <c:pt idx="850">
                  <c:v>0.22797783933518007</c:v>
                </c:pt>
                <c:pt idx="851">
                  <c:v>0.310803324099723</c:v>
                </c:pt>
                <c:pt idx="852">
                  <c:v>0.3556786703601108</c:v>
                </c:pt>
                <c:pt idx="853">
                  <c:v>0.30138504155124651</c:v>
                </c:pt>
                <c:pt idx="854">
                  <c:v>0.32002770083102494</c:v>
                </c:pt>
                <c:pt idx="855">
                  <c:v>0.34376731301939056</c:v>
                </c:pt>
                <c:pt idx="856">
                  <c:v>0.27590027700831027</c:v>
                </c:pt>
                <c:pt idx="857">
                  <c:v>0.31634349030470915</c:v>
                </c:pt>
                <c:pt idx="858">
                  <c:v>0.27958448753462606</c:v>
                </c:pt>
                <c:pt idx="859">
                  <c:v>0.32936288088642657</c:v>
                </c:pt>
                <c:pt idx="860">
                  <c:v>0.28706371191135732</c:v>
                </c:pt>
                <c:pt idx="861">
                  <c:v>0.34376731301939056</c:v>
                </c:pt>
                <c:pt idx="862">
                  <c:v>0.24662049861495844</c:v>
                </c:pt>
                <c:pt idx="863">
                  <c:v>0.26842105263157895</c:v>
                </c:pt>
                <c:pt idx="864">
                  <c:v>0.36232686980609419</c:v>
                </c:pt>
                <c:pt idx="865">
                  <c:v>0.22797783933518007</c:v>
                </c:pt>
                <c:pt idx="866">
                  <c:v>0.28421052631578947</c:v>
                </c:pt>
                <c:pt idx="867">
                  <c:v>0.27958448753462606</c:v>
                </c:pt>
                <c:pt idx="868">
                  <c:v>0.36232686980609419</c:v>
                </c:pt>
                <c:pt idx="869">
                  <c:v>0.310803324099723</c:v>
                </c:pt>
                <c:pt idx="870">
                  <c:v>0.24044321329639889</c:v>
                </c:pt>
                <c:pt idx="871">
                  <c:v>0.26094182825484763</c:v>
                </c:pt>
                <c:pt idx="872">
                  <c:v>0.32002770083102494</c:v>
                </c:pt>
                <c:pt idx="873">
                  <c:v>0.25706371191135735</c:v>
                </c:pt>
                <c:pt idx="874">
                  <c:v>0.30138504155124651</c:v>
                </c:pt>
                <c:pt idx="875">
                  <c:v>0.32002770083102494</c:v>
                </c:pt>
                <c:pt idx="876">
                  <c:v>0.26731301939058172</c:v>
                </c:pt>
                <c:pt idx="877">
                  <c:v>0.3556786703601108</c:v>
                </c:pt>
                <c:pt idx="878">
                  <c:v>0.48171745152354573</c:v>
                </c:pt>
                <c:pt idx="879">
                  <c:v>0.29529085872576177</c:v>
                </c:pt>
                <c:pt idx="880">
                  <c:v>0.31495844875346263</c:v>
                </c:pt>
                <c:pt idx="881">
                  <c:v>0.3</c:v>
                </c:pt>
                <c:pt idx="882">
                  <c:v>0.33407202216066484</c:v>
                </c:pt>
                <c:pt idx="883">
                  <c:v>0.28088642659279778</c:v>
                </c:pt>
                <c:pt idx="884">
                  <c:v>0.26121883656509698</c:v>
                </c:pt>
                <c:pt idx="885">
                  <c:v>0.27617728531855956</c:v>
                </c:pt>
                <c:pt idx="886">
                  <c:v>0.29529085872576177</c:v>
                </c:pt>
                <c:pt idx="887">
                  <c:v>0.33407202216066484</c:v>
                </c:pt>
                <c:pt idx="888">
                  <c:v>0.24210526315789474</c:v>
                </c:pt>
                <c:pt idx="889">
                  <c:v>1.1894736842105263E-2</c:v>
                </c:pt>
                <c:pt idx="890">
                  <c:v>1.5011080332409972E-2</c:v>
                </c:pt>
                <c:pt idx="891">
                  <c:v>2.0498614958448753E-2</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1.8476454293628809E-3</c:v>
                </c:pt>
                <c:pt idx="910">
                  <c:v>3.0000000000000001E-3</c:v>
                </c:pt>
                <c:pt idx="911">
                  <c:v>4.3711911357340724E-3</c:v>
                </c:pt>
                <c:pt idx="912">
                  <c:v>2.9002770083102493E-3</c:v>
                </c:pt>
                <c:pt idx="913">
                  <c:v>0</c:v>
                </c:pt>
                <c:pt idx="914">
                  <c:v>0</c:v>
                </c:pt>
                <c:pt idx="915">
                  <c:v>0</c:v>
                </c:pt>
                <c:pt idx="916">
                  <c:v>0</c:v>
                </c:pt>
                <c:pt idx="917">
                  <c:v>0</c:v>
                </c:pt>
                <c:pt idx="918">
                  <c:v>0</c:v>
                </c:pt>
                <c:pt idx="919">
                  <c:v>7.343490304709141E-3</c:v>
                </c:pt>
                <c:pt idx="920">
                  <c:v>5.0941828254847648E-3</c:v>
                </c:pt>
                <c:pt idx="921">
                  <c:v>6.069252077562327E-3</c:v>
                </c:pt>
                <c:pt idx="922">
                  <c:v>7.9722991689750687E-3</c:v>
                </c:pt>
                <c:pt idx="923">
                  <c:v>7.5429362880886424E-3</c:v>
                </c:pt>
                <c:pt idx="924">
                  <c:v>9.9058171745152346E-3</c:v>
                </c:pt>
                <c:pt idx="925">
                  <c:v>8.6426592797783933E-2</c:v>
                </c:pt>
                <c:pt idx="926">
                  <c:v>0.1164819944598338</c:v>
                </c:pt>
                <c:pt idx="927">
                  <c:v>7.7285318559556782E-2</c:v>
                </c:pt>
                <c:pt idx="928">
                  <c:v>0.10983379501385042</c:v>
                </c:pt>
                <c:pt idx="929">
                  <c:v>0.10013850415512465</c:v>
                </c:pt>
                <c:pt idx="930">
                  <c:v>9.349030470914127E-2</c:v>
                </c:pt>
                <c:pt idx="931">
                  <c:v>0.12479224376731302</c:v>
                </c:pt>
                <c:pt idx="932">
                  <c:v>0.10069252077562327</c:v>
                </c:pt>
                <c:pt idx="933">
                  <c:v>9.3074792243767315E-2</c:v>
                </c:pt>
                <c:pt idx="934">
                  <c:v>0.10138504155124654</c:v>
                </c:pt>
                <c:pt idx="935">
                  <c:v>0.10844875346260388</c:v>
                </c:pt>
                <c:pt idx="936">
                  <c:v>8.4349030470914133E-2</c:v>
                </c:pt>
                <c:pt idx="937">
                  <c:v>8.9196675900277009E-2</c:v>
                </c:pt>
                <c:pt idx="938">
                  <c:v>0.10415512465373961</c:v>
                </c:pt>
                <c:pt idx="939">
                  <c:v>9.8891966759002775E-2</c:v>
                </c:pt>
                <c:pt idx="940">
                  <c:v>0.11371191135734073</c:v>
                </c:pt>
                <c:pt idx="941">
                  <c:v>0.10332409972299168</c:v>
                </c:pt>
                <c:pt idx="942">
                  <c:v>9.5844875346260391E-2</c:v>
                </c:pt>
                <c:pt idx="943">
                  <c:v>0.10457063711911357</c:v>
                </c:pt>
                <c:pt idx="944">
                  <c:v>0.12036011080332409</c:v>
                </c:pt>
                <c:pt idx="945">
                  <c:v>0.12867036011080332</c:v>
                </c:pt>
                <c:pt idx="946">
                  <c:v>8.9750692520775624E-2</c:v>
                </c:pt>
                <c:pt idx="947">
                  <c:v>0.11385041551246537</c:v>
                </c:pt>
                <c:pt idx="948">
                  <c:v>9.6675900277008314E-2</c:v>
                </c:pt>
                <c:pt idx="949">
                  <c:v>8.7534626038781163E-2</c:v>
                </c:pt>
                <c:pt idx="950">
                  <c:v>8.0055401662049858E-2</c:v>
                </c:pt>
                <c:pt idx="951">
                  <c:v>0.10554016620498614</c:v>
                </c:pt>
                <c:pt idx="952">
                  <c:v>0.11163434903047091</c:v>
                </c:pt>
                <c:pt idx="953">
                  <c:v>0.11398891966759003</c:v>
                </c:pt>
                <c:pt idx="954">
                  <c:v>0.1056786703601108</c:v>
                </c:pt>
                <c:pt idx="955">
                  <c:v>9.8199445983379499E-2</c:v>
                </c:pt>
                <c:pt idx="956">
                  <c:v>9.8614958448753468E-2</c:v>
                </c:pt>
                <c:pt idx="957">
                  <c:v>8.9889196675900271E-2</c:v>
                </c:pt>
                <c:pt idx="958">
                  <c:v>0.10609418282548476</c:v>
                </c:pt>
                <c:pt idx="959">
                  <c:v>0.13088642659279778</c:v>
                </c:pt>
                <c:pt idx="960">
                  <c:v>0.11509695290858726</c:v>
                </c:pt>
                <c:pt idx="961">
                  <c:v>8.088642659279778E-2</c:v>
                </c:pt>
                <c:pt idx="962">
                  <c:v>0.10761772853185596</c:v>
                </c:pt>
                <c:pt idx="963">
                  <c:v>0.12340720221606648</c:v>
                </c:pt>
                <c:pt idx="964">
                  <c:v>8.9196675900277009E-2</c:v>
                </c:pt>
                <c:pt idx="965">
                  <c:v>0.1368421052631579</c:v>
                </c:pt>
                <c:pt idx="966">
                  <c:v>0.11634349030470914</c:v>
                </c:pt>
                <c:pt idx="967">
                  <c:v>0.12465373961218837</c:v>
                </c:pt>
                <c:pt idx="968">
                  <c:v>0.11911357340720222</c:v>
                </c:pt>
                <c:pt idx="969">
                  <c:v>0.10443213296398891</c:v>
                </c:pt>
                <c:pt idx="970">
                  <c:v>0.11578947368421053</c:v>
                </c:pt>
                <c:pt idx="971">
                  <c:v>9.2797783933518008E-2</c:v>
                </c:pt>
                <c:pt idx="972">
                  <c:v>0.10110803324099724</c:v>
                </c:pt>
                <c:pt idx="973">
                  <c:v>9.8614958448753468E-2</c:v>
                </c:pt>
                <c:pt idx="974">
                  <c:v>9.5290858725761776E-2</c:v>
                </c:pt>
                <c:pt idx="975">
                  <c:v>0.11329639889196676</c:v>
                </c:pt>
                <c:pt idx="976">
                  <c:v>9.8614958448753468E-2</c:v>
                </c:pt>
                <c:pt idx="977">
                  <c:v>9.6952908587257622E-2</c:v>
                </c:pt>
                <c:pt idx="978">
                  <c:v>9.9722991689750698E-2</c:v>
                </c:pt>
                <c:pt idx="979">
                  <c:v>9.9722991689750698E-2</c:v>
                </c:pt>
                <c:pt idx="980">
                  <c:v>9.3905817174515238E-2</c:v>
                </c:pt>
                <c:pt idx="981">
                  <c:v>0.10554016620498614</c:v>
                </c:pt>
                <c:pt idx="982">
                  <c:v>0.10277008310249308</c:v>
                </c:pt>
                <c:pt idx="983">
                  <c:v>9.7783933518005545E-2</c:v>
                </c:pt>
                <c:pt idx="984">
                  <c:v>9.1135734072022162E-2</c:v>
                </c:pt>
                <c:pt idx="985">
                  <c:v>0.12742382271468145</c:v>
                </c:pt>
                <c:pt idx="986">
                  <c:v>0.11412742382271468</c:v>
                </c:pt>
                <c:pt idx="987">
                  <c:v>0.10831024930747922</c:v>
                </c:pt>
                <c:pt idx="988">
                  <c:v>0.12160664819944599</c:v>
                </c:pt>
                <c:pt idx="989">
                  <c:v>0.10360110803324099</c:v>
                </c:pt>
                <c:pt idx="990">
                  <c:v>0.10166204986149585</c:v>
                </c:pt>
                <c:pt idx="991">
                  <c:v>9.930747922437673E-2</c:v>
                </c:pt>
                <c:pt idx="992">
                  <c:v>0.11177285318559557</c:v>
                </c:pt>
                <c:pt idx="993">
                  <c:v>0.11578947368421053</c:v>
                </c:pt>
                <c:pt idx="994">
                  <c:v>0.10941828254847645</c:v>
                </c:pt>
                <c:pt idx="995">
                  <c:v>0.12714681440443212</c:v>
                </c:pt>
                <c:pt idx="996">
                  <c:v>0.13351800554016621</c:v>
                </c:pt>
                <c:pt idx="997">
                  <c:v>0.10664819944598337</c:v>
                </c:pt>
                <c:pt idx="998">
                  <c:v>0.11301939058171745</c:v>
                </c:pt>
                <c:pt idx="999">
                  <c:v>0.10858725761772853</c:v>
                </c:pt>
                <c:pt idx="1000">
                  <c:v>0.12908587257617729</c:v>
                </c:pt>
                <c:pt idx="1001">
                  <c:v>0.1113573407202216</c:v>
                </c:pt>
                <c:pt idx="1002">
                  <c:v>0.15706371191135735</c:v>
                </c:pt>
                <c:pt idx="1003">
                  <c:v>0.13421052631578947</c:v>
                </c:pt>
                <c:pt idx="1004">
                  <c:v>0.1185595567867036</c:v>
                </c:pt>
                <c:pt idx="1005">
                  <c:v>0.16094182825484765</c:v>
                </c:pt>
                <c:pt idx="1006">
                  <c:v>0.12839335180055403</c:v>
                </c:pt>
                <c:pt idx="1007">
                  <c:v>0.15041551246537396</c:v>
                </c:pt>
                <c:pt idx="1008">
                  <c:v>0.12437673130193906</c:v>
                </c:pt>
                <c:pt idx="1009">
                  <c:v>0.16759002770083103</c:v>
                </c:pt>
                <c:pt idx="1010">
                  <c:v>0.13878116343490304</c:v>
                </c:pt>
                <c:pt idx="1011">
                  <c:v>0.13268698060941828</c:v>
                </c:pt>
                <c:pt idx="1012">
                  <c:v>0.12243767313019391</c:v>
                </c:pt>
                <c:pt idx="1013">
                  <c:v>0.15927977839335181</c:v>
                </c:pt>
                <c:pt idx="1014">
                  <c:v>0.16509695290858725</c:v>
                </c:pt>
                <c:pt idx="1015">
                  <c:v>0.15346260387811633</c:v>
                </c:pt>
                <c:pt idx="1016">
                  <c:v>0.17091412742382273</c:v>
                </c:pt>
                <c:pt idx="1017">
                  <c:v>0.12853185595567868</c:v>
                </c:pt>
                <c:pt idx="1018">
                  <c:v>0.14349030470914129</c:v>
                </c:pt>
                <c:pt idx="1019">
                  <c:v>0.16509695290858725</c:v>
                </c:pt>
                <c:pt idx="1020">
                  <c:v>0.18171745152354571</c:v>
                </c:pt>
                <c:pt idx="1021">
                  <c:v>0.15678670360110802</c:v>
                </c:pt>
                <c:pt idx="1022">
                  <c:v>0.13240997229916898</c:v>
                </c:pt>
                <c:pt idx="1023">
                  <c:v>0.12631578947368421</c:v>
                </c:pt>
                <c:pt idx="1024">
                  <c:v>0.17700831024930747</c:v>
                </c:pt>
                <c:pt idx="1025">
                  <c:v>0.18767313019390583</c:v>
                </c:pt>
                <c:pt idx="1026">
                  <c:v>0.18365650969529085</c:v>
                </c:pt>
                <c:pt idx="1027">
                  <c:v>0.19432132963988918</c:v>
                </c:pt>
                <c:pt idx="1028">
                  <c:v>0.18947368421052632</c:v>
                </c:pt>
                <c:pt idx="1029">
                  <c:v>0.18365650969529085</c:v>
                </c:pt>
                <c:pt idx="1030">
                  <c:v>0.19681440443213297</c:v>
                </c:pt>
                <c:pt idx="1031">
                  <c:v>0.19099722991689752</c:v>
                </c:pt>
                <c:pt idx="1032">
                  <c:v>0.1850415512465374</c:v>
                </c:pt>
                <c:pt idx="1033">
                  <c:v>0.19210526315789472</c:v>
                </c:pt>
                <c:pt idx="1034">
                  <c:v>0.23047091412742382</c:v>
                </c:pt>
                <c:pt idx="1035">
                  <c:v>0.24515235457063711</c:v>
                </c:pt>
                <c:pt idx="1036">
                  <c:v>0.22022160664819945</c:v>
                </c:pt>
                <c:pt idx="1037">
                  <c:v>0.24792243767313019</c:v>
                </c:pt>
                <c:pt idx="1038">
                  <c:v>0.22299168975069253</c:v>
                </c:pt>
                <c:pt idx="1039">
                  <c:v>0.11592797783933519</c:v>
                </c:pt>
                <c:pt idx="1040">
                  <c:v>0.12146814404432132</c:v>
                </c:pt>
                <c:pt idx="1041">
                  <c:v>8.857340720221607E-2</c:v>
                </c:pt>
                <c:pt idx="1042">
                  <c:v>0.10753462603878117</c:v>
                </c:pt>
                <c:pt idx="1043">
                  <c:v>0.11307479224376732</c:v>
                </c:pt>
                <c:pt idx="1044">
                  <c:v>0.11106648199445983</c:v>
                </c:pt>
                <c:pt idx="1045">
                  <c:v>0.11660664819944598</c:v>
                </c:pt>
                <c:pt idx="1046">
                  <c:v>0.10126038781163435</c:v>
                </c:pt>
                <c:pt idx="1047">
                  <c:v>0.12656509695290857</c:v>
                </c:pt>
                <c:pt idx="1048">
                  <c:v>9.4113573407202222E-2</c:v>
                </c:pt>
                <c:pt idx="1049">
                  <c:v>0.13210526315789473</c:v>
                </c:pt>
                <c:pt idx="1050">
                  <c:v>9.5720221606648198E-2</c:v>
                </c:pt>
                <c:pt idx="1051">
                  <c:v>9.6274238227146813E-2</c:v>
                </c:pt>
                <c:pt idx="1052">
                  <c:v>0.1171606648199446</c:v>
                </c:pt>
                <c:pt idx="1053">
                  <c:v>0.11162049861495844</c:v>
                </c:pt>
                <c:pt idx="1054">
                  <c:v>8.0263157894736842E-2</c:v>
                </c:pt>
                <c:pt idx="1055">
                  <c:v>9.4667590027700838E-2</c:v>
                </c:pt>
                <c:pt idx="1056">
                  <c:v>0.13265927977839334</c:v>
                </c:pt>
                <c:pt idx="1057">
                  <c:v>0.10808864265927978</c:v>
                </c:pt>
                <c:pt idx="1058">
                  <c:v>8.9127423822714685E-2</c:v>
                </c:pt>
                <c:pt idx="1059">
                  <c:v>0.12711911357340719</c:v>
                </c:pt>
                <c:pt idx="1060">
                  <c:v>0.10181440443213297</c:v>
                </c:pt>
                <c:pt idx="1061">
                  <c:v>0.11362880886426593</c:v>
                </c:pt>
                <c:pt idx="1062">
                  <c:v>0.10069252077562327</c:v>
                </c:pt>
                <c:pt idx="1063">
                  <c:v>0.11565096952908588</c:v>
                </c:pt>
                <c:pt idx="1064">
                  <c:v>9.1606648199445986E-2</c:v>
                </c:pt>
                <c:pt idx="1065">
                  <c:v>8.4349030470914133E-2</c:v>
                </c:pt>
                <c:pt idx="1066">
                  <c:v>9.7146814404432139E-2</c:v>
                </c:pt>
                <c:pt idx="1067">
                  <c:v>0.1092797783933518</c:v>
                </c:pt>
                <c:pt idx="1068">
                  <c:v>8.9889196675900271E-2</c:v>
                </c:pt>
                <c:pt idx="1069">
                  <c:v>7.498614958448753E-2</c:v>
                </c:pt>
                <c:pt idx="1070">
                  <c:v>0.11889196675900277</c:v>
                </c:pt>
                <c:pt idx="1071">
                  <c:v>0.12443213296398892</c:v>
                </c:pt>
                <c:pt idx="1072">
                  <c:v>0.11011080332409973</c:v>
                </c:pt>
                <c:pt idx="1073">
                  <c:v>4.2645429362880884E-2</c:v>
                </c:pt>
                <c:pt idx="1074">
                  <c:v>3.57202216066482E-2</c:v>
                </c:pt>
                <c:pt idx="1075">
                  <c:v>3.7797783933518007E-2</c:v>
                </c:pt>
                <c:pt idx="1076">
                  <c:v>3.9044321329639892E-2</c:v>
                </c:pt>
                <c:pt idx="1077">
                  <c:v>3.5027700831024931E-2</c:v>
                </c:pt>
                <c:pt idx="1078">
                  <c:v>3.9875346260387814E-2</c:v>
                </c:pt>
                <c:pt idx="1079">
                  <c:v>3.5304709141274239E-2</c:v>
                </c:pt>
                <c:pt idx="1080">
                  <c:v>3.5997229916897508E-2</c:v>
                </c:pt>
                <c:pt idx="1081">
                  <c:v>3.8074792243767315E-2</c:v>
                </c:pt>
                <c:pt idx="1082">
                  <c:v>4.2922437673130191E-2</c:v>
                </c:pt>
                <c:pt idx="1083">
                  <c:v>4.0152354570637122E-2</c:v>
                </c:pt>
                <c:pt idx="1084">
                  <c:v>3.9321329639889199E-2</c:v>
                </c:pt>
                <c:pt idx="1085">
                  <c:v>3.8074792243767315E-2</c:v>
                </c:pt>
                <c:pt idx="1086">
                  <c:v>4.2922437673130191E-2</c:v>
                </c:pt>
                <c:pt idx="1087">
                  <c:v>3.9321329639889199E-2</c:v>
                </c:pt>
                <c:pt idx="1088">
                  <c:v>4.0152354570637122E-2</c:v>
                </c:pt>
                <c:pt idx="1089">
                  <c:v>3.5304709141274239E-2</c:v>
                </c:pt>
                <c:pt idx="1090">
                  <c:v>3.5997229916897508E-2</c:v>
                </c:pt>
                <c:pt idx="1091">
                  <c:v>0</c:v>
                </c:pt>
                <c:pt idx="1092">
                  <c:v>0</c:v>
                </c:pt>
                <c:pt idx="1093">
                  <c:v>0</c:v>
                </c:pt>
                <c:pt idx="1094">
                  <c:v>8.869806094182825E-2</c:v>
                </c:pt>
                <c:pt idx="1095">
                  <c:v>9.4792243767313017E-2</c:v>
                </c:pt>
                <c:pt idx="1096">
                  <c:v>7.6648199445983375E-2</c:v>
                </c:pt>
                <c:pt idx="1097">
                  <c:v>9.0775623268698064E-2</c:v>
                </c:pt>
                <c:pt idx="1098">
                  <c:v>8.4681440443213296E-2</c:v>
                </c:pt>
                <c:pt idx="1099">
                  <c:v>7.7534626038781168E-2</c:v>
                </c:pt>
                <c:pt idx="1100">
                  <c:v>8.5567867036011075E-2</c:v>
                </c:pt>
                <c:pt idx="1101">
                  <c:v>9.567867036011081E-2</c:v>
                </c:pt>
                <c:pt idx="1102">
                  <c:v>8.9584487534626042E-2</c:v>
                </c:pt>
                <c:pt idx="1103">
                  <c:v>9.1662049861495842E-2</c:v>
                </c:pt>
                <c:pt idx="1104">
                  <c:v>7.9709141274238227E-2</c:v>
                </c:pt>
                <c:pt idx="1105">
                  <c:v>8.3850415512465373E-2</c:v>
                </c:pt>
                <c:pt idx="1106">
                  <c:v>8.462603878116344E-2</c:v>
                </c:pt>
                <c:pt idx="1107">
                  <c:v>6.0318559556786701E-2</c:v>
                </c:pt>
                <c:pt idx="1108">
                  <c:v>6.7313019390581721E-2</c:v>
                </c:pt>
                <c:pt idx="1109">
                  <c:v>7.8102493074792237E-2</c:v>
                </c:pt>
                <c:pt idx="1110">
                  <c:v>6.49584487534626E-2</c:v>
                </c:pt>
                <c:pt idx="1111">
                  <c:v>8.462603878116344E-2</c:v>
                </c:pt>
                <c:pt idx="1112">
                  <c:v>6.2783933518005541E-2</c:v>
                </c:pt>
                <c:pt idx="1113">
                  <c:v>6.3795013850415513E-2</c:v>
                </c:pt>
                <c:pt idx="1114">
                  <c:v>7.8310249307479221E-2</c:v>
                </c:pt>
                <c:pt idx="1115">
                  <c:v>6.6011080332409974E-2</c:v>
                </c:pt>
                <c:pt idx="1116">
                  <c:v>7.3393351800554021E-2</c:v>
                </c:pt>
                <c:pt idx="1117">
                  <c:v>7.893351800554016E-2</c:v>
                </c:pt>
                <c:pt idx="1118">
                  <c:v>7.9709141274238227E-2</c:v>
                </c:pt>
                <c:pt idx="1119">
                  <c:v>5.5692520775623269E-2</c:v>
                </c:pt>
                <c:pt idx="1120">
                  <c:v>7.3185595567867037E-2</c:v>
                </c:pt>
                <c:pt idx="1121">
                  <c:v>8.7617728531855954E-2</c:v>
                </c:pt>
                <c:pt idx="1122">
                  <c:v>6.2673130193905816E-2</c:v>
                </c:pt>
                <c:pt idx="1123">
                  <c:v>6.056786703601108E-2</c:v>
                </c:pt>
                <c:pt idx="1124">
                  <c:v>5.790858725761773E-2</c:v>
                </c:pt>
                <c:pt idx="1125">
                  <c:v>8.5166204986149588E-2</c:v>
                </c:pt>
                <c:pt idx="1126">
                  <c:v>7.3878116343490299E-2</c:v>
                </c:pt>
                <c:pt idx="1127">
                  <c:v>6.8836565096952906E-2</c:v>
                </c:pt>
                <c:pt idx="1128">
                  <c:v>6.3891966759002772E-2</c:v>
                </c:pt>
                <c:pt idx="1129">
                  <c:v>7.9626038781163436E-2</c:v>
                </c:pt>
                <c:pt idx="1130">
                  <c:v>7.0304709141274235E-2</c:v>
                </c:pt>
                <c:pt idx="1131">
                  <c:v>9.0526315789473691E-2</c:v>
                </c:pt>
                <c:pt idx="1132">
                  <c:v>7.1606648199445982E-2</c:v>
                </c:pt>
                <c:pt idx="1133">
                  <c:v>6.2950138504155123E-2</c:v>
                </c:pt>
                <c:pt idx="1134">
                  <c:v>6.1675900277008311E-2</c:v>
                </c:pt>
                <c:pt idx="1135">
                  <c:v>6.7534626038781159E-2</c:v>
                </c:pt>
                <c:pt idx="1136">
                  <c:v>7.9903047091412743E-2</c:v>
                </c:pt>
                <c:pt idx="1137">
                  <c:v>6.5318559556786698E-2</c:v>
                </c:pt>
                <c:pt idx="1138">
                  <c:v>5.8185595567867038E-2</c:v>
                </c:pt>
                <c:pt idx="1139">
                  <c:v>6.0595567867036008E-2</c:v>
                </c:pt>
                <c:pt idx="1140">
                  <c:v>7.4362880886426591E-2</c:v>
                </c:pt>
                <c:pt idx="1141">
                  <c:v>6.6662049861495848E-2</c:v>
                </c:pt>
                <c:pt idx="1142">
                  <c:v>6.6481994459833799E-2</c:v>
                </c:pt>
                <c:pt idx="1143">
                  <c:v>6.5720221606648199E-2</c:v>
                </c:pt>
                <c:pt idx="1144">
                  <c:v>6.0955678670360114E-2</c:v>
                </c:pt>
                <c:pt idx="1145">
                  <c:v>8.0401662049861503E-2</c:v>
                </c:pt>
                <c:pt idx="1146">
                  <c:v>8.9265927977839332E-2</c:v>
                </c:pt>
                <c:pt idx="1147">
                  <c:v>8.5941828254847641E-2</c:v>
                </c:pt>
                <c:pt idx="1148">
                  <c:v>5.5969529085872577E-2</c:v>
                </c:pt>
                <c:pt idx="1149">
                  <c:v>8.0401662049861503E-2</c:v>
                </c:pt>
                <c:pt idx="1150">
                  <c:v>7.9418282548476452E-2</c:v>
                </c:pt>
                <c:pt idx="1151">
                  <c:v>6.7077562326869802E-2</c:v>
                </c:pt>
                <c:pt idx="1152">
                  <c:v>6.101108033240997E-2</c:v>
                </c:pt>
                <c:pt idx="1153">
                  <c:v>8.0318559556786698E-2</c:v>
                </c:pt>
                <c:pt idx="1154">
                  <c:v>5.6385041551246538E-2</c:v>
                </c:pt>
                <c:pt idx="1155">
                  <c:v>9.0941828254847645E-2</c:v>
                </c:pt>
                <c:pt idx="1156">
                  <c:v>6.6897506925207753E-2</c:v>
                </c:pt>
                <c:pt idx="1157">
                  <c:v>8.5581717451523542E-2</c:v>
                </c:pt>
                <c:pt idx="1158">
                  <c:v>6.4307479224376726E-2</c:v>
                </c:pt>
                <c:pt idx="1159">
                  <c:v>7.0720221606648204E-2</c:v>
                </c:pt>
                <c:pt idx="1160">
                  <c:v>7.4293628808864268E-2</c:v>
                </c:pt>
                <c:pt idx="1161">
                  <c:v>6.1371191135734075E-2</c:v>
                </c:pt>
                <c:pt idx="1162">
                  <c:v>8.9681440443213301E-2</c:v>
                </c:pt>
                <c:pt idx="1163">
                  <c:v>8.004155124653739E-2</c:v>
                </c:pt>
                <c:pt idx="1164">
                  <c:v>8.6357340720221609E-2</c:v>
                </c:pt>
                <c:pt idx="1165">
                  <c:v>8.0817174515235457E-2</c:v>
                </c:pt>
                <c:pt idx="1166">
                  <c:v>6.9252077562326875E-2</c:v>
                </c:pt>
                <c:pt idx="1167">
                  <c:v>7.2022160664819951E-2</c:v>
                </c:pt>
                <c:pt idx="1168">
                  <c:v>6.2091412742382272E-2</c:v>
                </c:pt>
                <c:pt idx="1169">
                  <c:v>7.4778393351800559E-2</c:v>
                </c:pt>
                <c:pt idx="1170">
                  <c:v>7.983379501385042E-2</c:v>
                </c:pt>
                <c:pt idx="1171">
                  <c:v>8.0817174515235457E-2</c:v>
                </c:pt>
                <c:pt idx="1172">
                  <c:v>6.6135734072022168E-2</c:v>
                </c:pt>
                <c:pt idx="1173">
                  <c:v>6.7950138504155128E-2</c:v>
                </c:pt>
                <c:pt idx="1174">
                  <c:v>5.8601108033240999E-2</c:v>
                </c:pt>
                <c:pt idx="1175">
                  <c:v>6.7077562326869802E-2</c:v>
                </c:pt>
                <c:pt idx="1176">
                  <c:v>6.5734072022160667E-2</c:v>
                </c:pt>
                <c:pt idx="1177">
                  <c:v>6.4861495844875341E-2</c:v>
                </c:pt>
                <c:pt idx="1178">
                  <c:v>6.3365650969529091E-2</c:v>
                </c:pt>
                <c:pt idx="1179">
                  <c:v>0</c:v>
                </c:pt>
                <c:pt idx="1180">
                  <c:v>0</c:v>
                </c:pt>
                <c:pt idx="1181">
                  <c:v>0</c:v>
                </c:pt>
                <c:pt idx="1182">
                  <c:v>0</c:v>
                </c:pt>
                <c:pt idx="1183">
                  <c:v>0</c:v>
                </c:pt>
                <c:pt idx="1184">
                  <c:v>0.16454293628808864</c:v>
                </c:pt>
                <c:pt idx="1185">
                  <c:v>0.16592797783933519</c:v>
                </c:pt>
                <c:pt idx="1186">
                  <c:v>0.1664819944598338</c:v>
                </c:pt>
                <c:pt idx="1187">
                  <c:v>0.22797783933518007</c:v>
                </c:pt>
                <c:pt idx="1188">
                  <c:v>0.22797783933518007</c:v>
                </c:pt>
                <c:pt idx="1189">
                  <c:v>0.22797783933518007</c:v>
                </c:pt>
                <c:pt idx="1190">
                  <c:v>0.24072022160664819</c:v>
                </c:pt>
                <c:pt idx="1191">
                  <c:v>0.24072022160664819</c:v>
                </c:pt>
                <c:pt idx="1192">
                  <c:v>4.1686980609418285E-2</c:v>
                </c:pt>
                <c:pt idx="1193">
                  <c:v>3.9747922437673132E-2</c:v>
                </c:pt>
                <c:pt idx="1194">
                  <c:v>3.8639889196675901E-2</c:v>
                </c:pt>
                <c:pt idx="1195">
                  <c:v>3.1714681440443211E-2</c:v>
                </c:pt>
                <c:pt idx="1196">
                  <c:v>3.7254847645429363E-2</c:v>
                </c:pt>
                <c:pt idx="1197">
                  <c:v>4.2518005540166208E-2</c:v>
                </c:pt>
                <c:pt idx="1198">
                  <c:v>3.7808864265927979E-2</c:v>
                </c:pt>
                <c:pt idx="1199">
                  <c:v>4.113296398891967E-2</c:v>
                </c:pt>
                <c:pt idx="1200">
                  <c:v>3.6423822714681441E-2</c:v>
                </c:pt>
                <c:pt idx="1201">
                  <c:v>3.8916897506925209E-2</c:v>
                </c:pt>
                <c:pt idx="1202">
                  <c:v>4.0301939058171747E-2</c:v>
                </c:pt>
                <c:pt idx="1203">
                  <c:v>4.3903047091412739E-2</c:v>
                </c:pt>
                <c:pt idx="1204">
                  <c:v>3.420775623268698E-2</c:v>
                </c:pt>
                <c:pt idx="1205">
                  <c:v>4.3072022160664823E-2</c:v>
                </c:pt>
                <c:pt idx="1206">
                  <c:v>4.0440443213296401E-2</c:v>
                </c:pt>
                <c:pt idx="1207">
                  <c:v>3.7393351800554017E-2</c:v>
                </c:pt>
                <c:pt idx="1208">
                  <c:v>3.8778393351800555E-2</c:v>
                </c:pt>
                <c:pt idx="1209">
                  <c:v>3.3515235457063711E-2</c:v>
                </c:pt>
                <c:pt idx="1210">
                  <c:v>3.9055401662049863E-2</c:v>
                </c:pt>
                <c:pt idx="1211">
                  <c:v>3.6839335180055402E-2</c:v>
                </c:pt>
                <c:pt idx="1212">
                  <c:v>3.4900277008310249E-2</c:v>
                </c:pt>
                <c:pt idx="1213">
                  <c:v>4.1548476454293631E-2</c:v>
                </c:pt>
                <c:pt idx="1214">
                  <c:v>4.1825484764542939E-2</c:v>
                </c:pt>
                <c:pt idx="1215">
                  <c:v>3.6008310249307479E-2</c:v>
                </c:pt>
                <c:pt idx="1216">
                  <c:v>3.933240997229917E-2</c:v>
                </c:pt>
                <c:pt idx="1217">
                  <c:v>3.6285318559556787E-2</c:v>
                </c:pt>
                <c:pt idx="1218">
                  <c:v>3.4069252077562326E-2</c:v>
                </c:pt>
                <c:pt idx="1219">
                  <c:v>3.9609418282548478E-2</c:v>
                </c:pt>
                <c:pt idx="1220">
                  <c:v>4.2102493074792247E-2</c:v>
                </c:pt>
                <c:pt idx="1221">
                  <c:v>3.6839335180055402E-2</c:v>
                </c:pt>
                <c:pt idx="1222">
                  <c:v>3.933240997229917E-2</c:v>
                </c:pt>
                <c:pt idx="1223">
                  <c:v>5.6495844875346257E-2</c:v>
                </c:pt>
                <c:pt idx="1224">
                  <c:v>5.285318559556787E-2</c:v>
                </c:pt>
                <c:pt idx="1225">
                  <c:v>4.8767313019390579E-2</c:v>
                </c:pt>
                <c:pt idx="1226">
                  <c:v>5.285318559556787E-2</c:v>
                </c:pt>
                <c:pt idx="1227">
                  <c:v>4.3781163434903049E-2</c:v>
                </c:pt>
                <c:pt idx="1228">
                  <c:v>4.3781163434903049E-2</c:v>
                </c:pt>
                <c:pt idx="1229">
                  <c:v>4.9459833795013848E-2</c:v>
                </c:pt>
                <c:pt idx="1230">
                  <c:v>5.5803324099722995E-2</c:v>
                </c:pt>
                <c:pt idx="1231">
                  <c:v>5.4252077562326868E-2</c:v>
                </c:pt>
                <c:pt idx="1232">
                  <c:v>4.4556786703601109E-2</c:v>
                </c:pt>
                <c:pt idx="1233">
                  <c:v>5.4252077562326868E-2</c:v>
                </c:pt>
                <c:pt idx="1234">
                  <c:v>4.9958448753462607E-2</c:v>
                </c:pt>
                <c:pt idx="1235">
                  <c:v>5.7991689750692521E-2</c:v>
                </c:pt>
                <c:pt idx="1236">
                  <c:v>5.7299168975069252E-2</c:v>
                </c:pt>
                <c:pt idx="1237">
                  <c:v>4.4556786703601109E-2</c:v>
                </c:pt>
                <c:pt idx="1238">
                  <c:v>4.9958448753462607E-2</c:v>
                </c:pt>
                <c:pt idx="1239">
                  <c:v>5.9099722991689752E-2</c:v>
                </c:pt>
                <c:pt idx="1240">
                  <c:v>4.5664819944598339E-2</c:v>
                </c:pt>
                <c:pt idx="1241">
                  <c:v>5.5360110803324099E-2</c:v>
                </c:pt>
                <c:pt idx="1242">
                  <c:v>5.1066481994459831E-2</c:v>
                </c:pt>
                <c:pt idx="1243">
                  <c:v>4.5664819944598339E-2</c:v>
                </c:pt>
                <c:pt idx="1244">
                  <c:v>5.1066481994459831E-2</c:v>
                </c:pt>
                <c:pt idx="1245">
                  <c:v>5.8407202216066482E-2</c:v>
                </c:pt>
                <c:pt idx="1246">
                  <c:v>5.5360110803324099E-2</c:v>
                </c:pt>
                <c:pt idx="1247">
                  <c:v>0</c:v>
                </c:pt>
                <c:pt idx="1248">
                  <c:v>6.4819944598337948E-4</c:v>
                </c:pt>
                <c:pt idx="1249">
                  <c:v>9.9168975069252076E-4</c:v>
                </c:pt>
                <c:pt idx="1250">
                  <c:v>0.10512465373961219</c:v>
                </c:pt>
                <c:pt idx="1251">
                  <c:v>0.10803324099722991</c:v>
                </c:pt>
                <c:pt idx="1252">
                  <c:v>0.12451523545706371</c:v>
                </c:pt>
                <c:pt idx="1253">
                  <c:v>0.10512465373961219</c:v>
                </c:pt>
                <c:pt idx="1254">
                  <c:v>0.10512465373961219</c:v>
                </c:pt>
                <c:pt idx="1255">
                  <c:v>0.10595567867036011</c:v>
                </c:pt>
                <c:pt idx="1256">
                  <c:v>0.12534626038781163</c:v>
                </c:pt>
                <c:pt idx="1257">
                  <c:v>0.10595567867036011</c:v>
                </c:pt>
                <c:pt idx="1258">
                  <c:v>0.10720221606648199</c:v>
                </c:pt>
                <c:pt idx="1259">
                  <c:v>0.11440443213296399</c:v>
                </c:pt>
                <c:pt idx="1260">
                  <c:v>0.13074792243767314</c:v>
                </c:pt>
                <c:pt idx="1261">
                  <c:v>0.11772853185595568</c:v>
                </c:pt>
                <c:pt idx="1262">
                  <c:v>0.11191135734072022</c:v>
                </c:pt>
                <c:pt idx="1263">
                  <c:v>0.13240997229916898</c:v>
                </c:pt>
                <c:pt idx="1264">
                  <c:v>0.11274238227146814</c:v>
                </c:pt>
                <c:pt idx="1265">
                  <c:v>0.1185595567867036</c:v>
                </c:pt>
                <c:pt idx="1266">
                  <c:v>0.37368421052631579</c:v>
                </c:pt>
                <c:pt idx="1267">
                  <c:v>5.6952908587257621E-2</c:v>
                </c:pt>
                <c:pt idx="1268">
                  <c:v>7.2437673130193905E-2</c:v>
                </c:pt>
                <c:pt idx="1269">
                  <c:v>8.2963988919667594E-2</c:v>
                </c:pt>
                <c:pt idx="1270">
                  <c:v>5.6232686980609417E-2</c:v>
                </c:pt>
                <c:pt idx="1271">
                  <c:v>7.7091412742382265E-2</c:v>
                </c:pt>
                <c:pt idx="1272">
                  <c:v>8.4072022160664825E-2</c:v>
                </c:pt>
                <c:pt idx="1273">
                  <c:v>6.7728531855955676E-2</c:v>
                </c:pt>
                <c:pt idx="1274">
                  <c:v>6.2936288088642656E-2</c:v>
                </c:pt>
                <c:pt idx="1275">
                  <c:v>8.3351800554016614E-2</c:v>
                </c:pt>
                <c:pt idx="1276">
                  <c:v>7.033240997229917E-2</c:v>
                </c:pt>
                <c:pt idx="1277">
                  <c:v>5.6786703601108032E-2</c:v>
                </c:pt>
                <c:pt idx="1278">
                  <c:v>5.7894736842105263E-2</c:v>
                </c:pt>
                <c:pt idx="1279">
                  <c:v>6.2243767313019394E-2</c:v>
                </c:pt>
                <c:pt idx="1280">
                  <c:v>6.4986149584487535E-2</c:v>
                </c:pt>
                <c:pt idx="1281">
                  <c:v>7.3601108033240992E-2</c:v>
                </c:pt>
                <c:pt idx="1282">
                  <c:v>7.1994459833795016E-2</c:v>
                </c:pt>
                <c:pt idx="1283">
                  <c:v>8.501385041551246E-2</c:v>
                </c:pt>
                <c:pt idx="1284">
                  <c:v>6.4986149584487535E-2</c:v>
                </c:pt>
                <c:pt idx="1285">
                  <c:v>5.6786703601108032E-2</c:v>
                </c:pt>
                <c:pt idx="1286">
                  <c:v>8.501385041551246E-2</c:v>
                </c:pt>
                <c:pt idx="1287">
                  <c:v>5.7894736842105263E-2</c:v>
                </c:pt>
                <c:pt idx="1288">
                  <c:v>7.1994459833795016E-2</c:v>
                </c:pt>
                <c:pt idx="1289">
                  <c:v>6.2243767313019394E-2</c:v>
                </c:pt>
                <c:pt idx="1290">
                  <c:v>7.3601108033240992E-2</c:v>
                </c:pt>
                <c:pt idx="1291">
                  <c:v>6.5083102493074793E-2</c:v>
                </c:pt>
                <c:pt idx="1292">
                  <c:v>6.5083102493074793E-2</c:v>
                </c:pt>
                <c:pt idx="1293">
                  <c:v>6.6606648199445978E-2</c:v>
                </c:pt>
                <c:pt idx="1294">
                  <c:v>0.30249307479224374</c:v>
                </c:pt>
                <c:pt idx="1295">
                  <c:v>9.8587257617728533E-2</c:v>
                </c:pt>
                <c:pt idx="1296">
                  <c:v>0.14088642659279779</c:v>
                </c:pt>
                <c:pt idx="1297">
                  <c:v>0.11268698060941829</c:v>
                </c:pt>
                <c:pt idx="1298">
                  <c:v>0.12072022160664819</c:v>
                </c:pt>
                <c:pt idx="1299">
                  <c:v>0.11326869806094182</c:v>
                </c:pt>
                <c:pt idx="1300">
                  <c:v>0.13285318559556786</c:v>
                </c:pt>
                <c:pt idx="1301">
                  <c:v>0.13512465373961219</c:v>
                </c:pt>
                <c:pt idx="1302">
                  <c:v>0.1431578947368421</c:v>
                </c:pt>
                <c:pt idx="1303">
                  <c:v>0.11581717451523546</c:v>
                </c:pt>
                <c:pt idx="1304">
                  <c:v>0.12326869806094183</c:v>
                </c:pt>
                <c:pt idx="1305">
                  <c:v>0.13263157894736843</c:v>
                </c:pt>
                <c:pt idx="1306">
                  <c:v>0.11523545706371191</c:v>
                </c:pt>
                <c:pt idx="1307">
                  <c:v>0.10113573407202216</c:v>
                </c:pt>
                <c:pt idx="1308">
                  <c:v>0.14066481994459834</c:v>
                </c:pt>
                <c:pt idx="1309">
                  <c:v>0.13199445983379501</c:v>
                </c:pt>
                <c:pt idx="1310">
                  <c:v>0.15398891966759004</c:v>
                </c:pt>
                <c:pt idx="1311">
                  <c:v>0.16202216066481995</c:v>
                </c:pt>
                <c:pt idx="1312">
                  <c:v>0.14002770083102492</c:v>
                </c:pt>
                <c:pt idx="1313">
                  <c:v>0.11883656509695291</c:v>
                </c:pt>
                <c:pt idx="1314">
                  <c:v>0.12686980609418283</c:v>
                </c:pt>
                <c:pt idx="1315">
                  <c:v>0.60939058171745153</c:v>
                </c:pt>
                <c:pt idx="1316">
                  <c:v>0.6675623268698061</c:v>
                </c:pt>
                <c:pt idx="1317">
                  <c:v>0.72573407202216067</c:v>
                </c:pt>
                <c:pt idx="1318">
                  <c:v>0.72573407202216067</c:v>
                </c:pt>
                <c:pt idx="1319">
                  <c:v>0.6675623268698061</c:v>
                </c:pt>
                <c:pt idx="1320">
                  <c:v>0.60939058171745153</c:v>
                </c:pt>
                <c:pt idx="1321">
                  <c:v>0.74512465373961223</c:v>
                </c:pt>
                <c:pt idx="1322">
                  <c:v>0.61770083102493079</c:v>
                </c:pt>
                <c:pt idx="1323">
                  <c:v>0.6786426592797784</c:v>
                </c:pt>
                <c:pt idx="1324">
                  <c:v>0.73681440443213297</c:v>
                </c:pt>
                <c:pt idx="1325">
                  <c:v>8.0152354570637116E-2</c:v>
                </c:pt>
                <c:pt idx="1326">
                  <c:v>8.8116343490304713E-2</c:v>
                </c:pt>
                <c:pt idx="1327">
                  <c:v>8.5609418282548477E-2</c:v>
                </c:pt>
                <c:pt idx="1328">
                  <c:v>9.3573407202216061E-2</c:v>
                </c:pt>
                <c:pt idx="1329">
                  <c:v>0.11986149584487535</c:v>
                </c:pt>
                <c:pt idx="1330">
                  <c:v>9.7271468144044318E-2</c:v>
                </c:pt>
                <c:pt idx="1331">
                  <c:v>9.0664819944598338E-2</c:v>
                </c:pt>
                <c:pt idx="1332">
                  <c:v>5.5540166204986148E-2</c:v>
                </c:pt>
                <c:pt idx="1333">
                  <c:v>6.2188365650969531E-2</c:v>
                </c:pt>
                <c:pt idx="1334">
                  <c:v>6.425207756232687E-2</c:v>
                </c:pt>
                <c:pt idx="1335">
                  <c:v>5.732686980609418E-2</c:v>
                </c:pt>
                <c:pt idx="1336">
                  <c:v>5.7977839335180054E-2</c:v>
                </c:pt>
                <c:pt idx="1337">
                  <c:v>6.4903047091412744E-2</c:v>
                </c:pt>
                <c:pt idx="1338">
                  <c:v>6.5623268698060941E-2</c:v>
                </c:pt>
                <c:pt idx="1339">
                  <c:v>6.0083102493074796E-2</c:v>
                </c:pt>
                <c:pt idx="1340">
                  <c:v>6.7022160664819946E-2</c:v>
                </c:pt>
                <c:pt idx="1341">
                  <c:v>6.1481994459833794E-2</c:v>
                </c:pt>
                <c:pt idx="1342">
                  <c:v>6.2132963988919668E-2</c:v>
                </c:pt>
                <c:pt idx="1343">
                  <c:v>6.767313019390582E-2</c:v>
                </c:pt>
                <c:pt idx="1344">
                  <c:v>0.12788088642659279</c:v>
                </c:pt>
                <c:pt idx="1345">
                  <c:v>0.13342105263157894</c:v>
                </c:pt>
                <c:pt idx="1346">
                  <c:v>9.970914127423823E-2</c:v>
                </c:pt>
                <c:pt idx="1347">
                  <c:v>0.10649584487534626</c:v>
                </c:pt>
                <c:pt idx="1348">
                  <c:v>0.12447368421052632</c:v>
                </c:pt>
                <c:pt idx="1349">
                  <c:v>0.13693905817174515</c:v>
                </c:pt>
                <c:pt idx="1350">
                  <c:v>0.11952908587257617</c:v>
                </c:pt>
                <c:pt idx="1351">
                  <c:v>0.12491689750692521</c:v>
                </c:pt>
                <c:pt idx="1352">
                  <c:v>0.12799168975069253</c:v>
                </c:pt>
                <c:pt idx="1353">
                  <c:v>0.12673130193905818</c:v>
                </c:pt>
                <c:pt idx="1354">
                  <c:v>0.13386426592797784</c:v>
                </c:pt>
                <c:pt idx="1355">
                  <c:v>0.11058171745152355</c:v>
                </c:pt>
                <c:pt idx="1356">
                  <c:v>0.11893351800554017</c:v>
                </c:pt>
                <c:pt idx="1357">
                  <c:v>0.11778393351800553</c:v>
                </c:pt>
                <c:pt idx="1358">
                  <c:v>0.12632963988919668</c:v>
                </c:pt>
                <c:pt idx="1359">
                  <c:v>0.11058171745152355</c:v>
                </c:pt>
                <c:pt idx="1360">
                  <c:v>0.12929362880886427</c:v>
                </c:pt>
                <c:pt idx="1361">
                  <c:v>0.12940443213296399</c:v>
                </c:pt>
                <c:pt idx="1362">
                  <c:v>0.12034626038781164</c:v>
                </c:pt>
                <c:pt idx="1363">
                  <c:v>0.11952908587257617</c:v>
                </c:pt>
                <c:pt idx="1364">
                  <c:v>0.10649584487534626</c:v>
                </c:pt>
                <c:pt idx="1365">
                  <c:v>0.12673130193905818</c:v>
                </c:pt>
                <c:pt idx="1366">
                  <c:v>0.12588642659279778</c:v>
                </c:pt>
                <c:pt idx="1367">
                  <c:v>0.13483379501385043</c:v>
                </c:pt>
                <c:pt idx="1368">
                  <c:v>9.970914127423823E-2</c:v>
                </c:pt>
                <c:pt idx="1369">
                  <c:v>0.13835180055401661</c:v>
                </c:pt>
                <c:pt idx="1370">
                  <c:v>0.11778393351800553</c:v>
                </c:pt>
                <c:pt idx="1371">
                  <c:v>0.1352770083102493</c:v>
                </c:pt>
                <c:pt idx="1372">
                  <c:v>0.11466759002770083</c:v>
                </c:pt>
                <c:pt idx="1373">
                  <c:v>9.8601108033241E-2</c:v>
                </c:pt>
                <c:pt idx="1374">
                  <c:v>0.10524930747922438</c:v>
                </c:pt>
                <c:pt idx="1375">
                  <c:v>0.13156509695290858</c:v>
                </c:pt>
                <c:pt idx="1376">
                  <c:v>0.10912742382271468</c:v>
                </c:pt>
                <c:pt idx="1377">
                  <c:v>0.1246398891966759</c:v>
                </c:pt>
                <c:pt idx="1378">
                  <c:v>0.13018005540166205</c:v>
                </c:pt>
                <c:pt idx="1379">
                  <c:v>0.16804709141274238</c:v>
                </c:pt>
                <c:pt idx="1380">
                  <c:v>0.16195290858725761</c:v>
                </c:pt>
                <c:pt idx="1381">
                  <c:v>0.1686842105263158</c:v>
                </c:pt>
                <c:pt idx="1382">
                  <c:v>0.16259002770083103</c:v>
                </c:pt>
                <c:pt idx="1383">
                  <c:v>0.10897506925207756</c:v>
                </c:pt>
                <c:pt idx="1384">
                  <c:v>0.10343490304709141</c:v>
                </c:pt>
                <c:pt idx="1385">
                  <c:v>8.6468144044321335E-2</c:v>
                </c:pt>
                <c:pt idx="1386">
                  <c:v>0.12081717451523545</c:v>
                </c:pt>
                <c:pt idx="1387">
                  <c:v>0.12635734072022162</c:v>
                </c:pt>
                <c:pt idx="1388">
                  <c:v>0.11817174515235457</c:v>
                </c:pt>
                <c:pt idx="1389">
                  <c:v>0.12386426592797783</c:v>
                </c:pt>
                <c:pt idx="1390">
                  <c:v>9.7631578947368416E-2</c:v>
                </c:pt>
                <c:pt idx="1391">
                  <c:v>0.10897506925207756</c:v>
                </c:pt>
                <c:pt idx="1392">
                  <c:v>0.12371191135734072</c:v>
                </c:pt>
                <c:pt idx="1393">
                  <c:v>0.12940443213296399</c:v>
                </c:pt>
                <c:pt idx="1394">
                  <c:v>0.11817174515235457</c:v>
                </c:pt>
                <c:pt idx="1395">
                  <c:v>9.2091412742382278E-2</c:v>
                </c:pt>
                <c:pt idx="1396">
                  <c:v>0.11263157894736842</c:v>
                </c:pt>
                <c:pt idx="1397">
                  <c:v>9.7894736842105257E-2</c:v>
                </c:pt>
                <c:pt idx="1398">
                  <c:v>0.11451523545706371</c:v>
                </c:pt>
                <c:pt idx="1399">
                  <c:v>0.10897506925207756</c:v>
                </c:pt>
                <c:pt idx="1400">
                  <c:v>0.12218836565096954</c:v>
                </c:pt>
                <c:pt idx="1401">
                  <c:v>0.11954293628808864</c:v>
                </c:pt>
                <c:pt idx="1402">
                  <c:v>0.10343490304709141</c:v>
                </c:pt>
                <c:pt idx="1403">
                  <c:v>0.1250831024930748</c:v>
                </c:pt>
                <c:pt idx="1404">
                  <c:v>0.11400277008310249</c:v>
                </c:pt>
                <c:pt idx="1405">
                  <c:v>9.7631578947368416E-2</c:v>
                </c:pt>
                <c:pt idx="1406">
                  <c:v>0.12772853185595567</c:v>
                </c:pt>
                <c:pt idx="1407">
                  <c:v>9.7894736842105257E-2</c:v>
                </c:pt>
                <c:pt idx="1408">
                  <c:v>9.2091412742382278E-2</c:v>
                </c:pt>
                <c:pt idx="1409">
                  <c:v>0.11451523545706371</c:v>
                </c:pt>
                <c:pt idx="1410">
                  <c:v>8.6468144044321335E-2</c:v>
                </c:pt>
                <c:pt idx="1411">
                  <c:v>0.12523545706371192</c:v>
                </c:pt>
                <c:pt idx="1412">
                  <c:v>0.10897506925207756</c:v>
                </c:pt>
                <c:pt idx="1413">
                  <c:v>0.11954293628808864</c:v>
                </c:pt>
                <c:pt idx="1414">
                  <c:v>0.13077562326869807</c:v>
                </c:pt>
                <c:pt idx="1415">
                  <c:v>0.1246398891966759</c:v>
                </c:pt>
                <c:pt idx="1416">
                  <c:v>0.10635734072022161</c:v>
                </c:pt>
                <c:pt idx="1417">
                  <c:v>0.11632963988919667</c:v>
                </c:pt>
                <c:pt idx="1418">
                  <c:v>0.12186980609418283</c:v>
                </c:pt>
                <c:pt idx="1419">
                  <c:v>9.0290858725761772E-2</c:v>
                </c:pt>
                <c:pt idx="1420">
                  <c:v>9.5831024930747924E-2</c:v>
                </c:pt>
                <c:pt idx="1421">
                  <c:v>0.10081717451523546</c:v>
                </c:pt>
                <c:pt idx="1422">
                  <c:v>9.0842105263157891E-2</c:v>
                </c:pt>
                <c:pt idx="1423">
                  <c:v>7.9277008310249308E-2</c:v>
                </c:pt>
                <c:pt idx="1424">
                  <c:v>8.2036011080332413E-2</c:v>
                </c:pt>
                <c:pt idx="1425">
                  <c:v>9.1648199445983375E-2</c:v>
                </c:pt>
                <c:pt idx="1426">
                  <c:v>9.065096952908587E-2</c:v>
                </c:pt>
                <c:pt idx="1427">
                  <c:v>0.12137119113573407</c:v>
                </c:pt>
                <c:pt idx="1428">
                  <c:v>9.3421052631578946E-2</c:v>
                </c:pt>
                <c:pt idx="1429">
                  <c:v>0.10202216066481995</c:v>
                </c:pt>
                <c:pt idx="1430">
                  <c:v>0.10361495844875346</c:v>
                </c:pt>
                <c:pt idx="1431">
                  <c:v>0.12242382271468144</c:v>
                </c:pt>
                <c:pt idx="1432">
                  <c:v>0.10346260387811634</c:v>
                </c:pt>
                <c:pt idx="1433">
                  <c:v>0.13157894736842105</c:v>
                </c:pt>
                <c:pt idx="1434">
                  <c:v>0.11206371191135735</c:v>
                </c:pt>
                <c:pt idx="1435">
                  <c:v>9.5013850415512469E-2</c:v>
                </c:pt>
                <c:pt idx="1436">
                  <c:v>0.105803324099723</c:v>
                </c:pt>
                <c:pt idx="1437">
                  <c:v>0.11425207756232687</c:v>
                </c:pt>
                <c:pt idx="1438">
                  <c:v>0.12465373961218837</c:v>
                </c:pt>
                <c:pt idx="1439">
                  <c:v>0.10484764542936288</c:v>
                </c:pt>
                <c:pt idx="1440">
                  <c:v>9.6398891966759007E-2</c:v>
                </c:pt>
                <c:pt idx="1441">
                  <c:v>0.13380886426592797</c:v>
                </c:pt>
                <c:pt idx="1442">
                  <c:v>9.7423822714681446E-2</c:v>
                </c:pt>
                <c:pt idx="1443">
                  <c:v>8.3891966759002776E-2</c:v>
                </c:pt>
                <c:pt idx="1444">
                  <c:v>0.10520775623268698</c:v>
                </c:pt>
                <c:pt idx="1445">
                  <c:v>9.4404432132963984E-2</c:v>
                </c:pt>
                <c:pt idx="1446">
                  <c:v>8.9030470914127427E-2</c:v>
                </c:pt>
                <c:pt idx="1447">
                  <c:v>9.7091412742382269E-2</c:v>
                </c:pt>
                <c:pt idx="1448">
                  <c:v>9.3767313019390577E-2</c:v>
                </c:pt>
                <c:pt idx="1449">
                  <c:v>0.10650969529085873</c:v>
                </c:pt>
                <c:pt idx="1450">
                  <c:v>8.4903047091412748E-2</c:v>
                </c:pt>
                <c:pt idx="1451">
                  <c:v>8.9750692520775624E-2</c:v>
                </c:pt>
                <c:pt idx="1452">
                  <c:v>0.10817174515235457</c:v>
                </c:pt>
                <c:pt idx="1453">
                  <c:v>9.8753462603878114E-2</c:v>
                </c:pt>
                <c:pt idx="1454">
                  <c:v>8.6565096952908593E-2</c:v>
                </c:pt>
                <c:pt idx="1455">
                  <c:v>9.5429362880886423E-2</c:v>
                </c:pt>
                <c:pt idx="1456">
                  <c:v>9.141274238227147E-2</c:v>
                </c:pt>
                <c:pt idx="1457">
                  <c:v>6.6468144044321331E-2</c:v>
                </c:pt>
                <c:pt idx="1458">
                  <c:v>5.4002770083102496E-2</c:v>
                </c:pt>
                <c:pt idx="1459">
                  <c:v>6.0927977839335179E-2</c:v>
                </c:pt>
                <c:pt idx="1460">
                  <c:v>4.7077562326869805E-2</c:v>
                </c:pt>
                <c:pt idx="1461">
                  <c:v>6.5637119113573408E-2</c:v>
                </c:pt>
                <c:pt idx="1462">
                  <c:v>4.9293628808864266E-2</c:v>
                </c:pt>
                <c:pt idx="1463">
                  <c:v>5.7049861495844872E-2</c:v>
                </c:pt>
                <c:pt idx="1464">
                  <c:v>5.1509695290858727E-2</c:v>
                </c:pt>
                <c:pt idx="1465">
                  <c:v>6.5914127423822716E-2</c:v>
                </c:pt>
                <c:pt idx="1466">
                  <c:v>5.8988919667590026E-2</c:v>
                </c:pt>
                <c:pt idx="1467">
                  <c:v>2.7603878116343489E-2</c:v>
                </c:pt>
                <c:pt idx="1468">
                  <c:v>3.7022160664819947E-2</c:v>
                </c:pt>
                <c:pt idx="1469">
                  <c:v>3.3518005540166207E-2</c:v>
                </c:pt>
                <c:pt idx="1470">
                  <c:v>2.7603878116343489E-2</c:v>
                </c:pt>
                <c:pt idx="1471">
                  <c:v>3.3518005540166207E-2</c:v>
                </c:pt>
                <c:pt idx="1472">
                  <c:v>3.7022160664819947E-2</c:v>
                </c:pt>
                <c:pt idx="1473">
                  <c:v>3.7022160664819947E-2</c:v>
                </c:pt>
                <c:pt idx="1474">
                  <c:v>2.7603878116343489E-2</c:v>
                </c:pt>
                <c:pt idx="1475">
                  <c:v>3.3518005540166207E-2</c:v>
                </c:pt>
                <c:pt idx="1476">
                  <c:v>2.801939058171745E-2</c:v>
                </c:pt>
                <c:pt idx="1477">
                  <c:v>3.7022160664819947E-2</c:v>
                </c:pt>
                <c:pt idx="1478">
                  <c:v>3.3933518005540168E-2</c:v>
                </c:pt>
                <c:pt idx="1479">
                  <c:v>3.7022160664819947E-2</c:v>
                </c:pt>
                <c:pt idx="1480">
                  <c:v>2.801939058171745E-2</c:v>
                </c:pt>
                <c:pt idx="1481">
                  <c:v>2.7603878116343489E-2</c:v>
                </c:pt>
                <c:pt idx="1482">
                  <c:v>3.3933518005540168E-2</c:v>
                </c:pt>
                <c:pt idx="1483">
                  <c:v>3.7022160664819947E-2</c:v>
                </c:pt>
                <c:pt idx="1484">
                  <c:v>3.3518005540166207E-2</c:v>
                </c:pt>
                <c:pt idx="1485">
                  <c:v>0.11945983379501385</c:v>
                </c:pt>
                <c:pt idx="1486">
                  <c:v>0.11128808864265928</c:v>
                </c:pt>
                <c:pt idx="1487">
                  <c:v>0.10383656509695291</c:v>
                </c:pt>
                <c:pt idx="1488">
                  <c:v>0.11200831024930748</c:v>
                </c:pt>
                <c:pt idx="1489">
                  <c:v>0.12106648199445984</c:v>
                </c:pt>
                <c:pt idx="1490">
                  <c:v>0.11289473684210527</c:v>
                </c:pt>
                <c:pt idx="1491">
                  <c:v>0.10606648199445984</c:v>
                </c:pt>
                <c:pt idx="1492">
                  <c:v>0.11423822714681441</c:v>
                </c:pt>
                <c:pt idx="1493">
                  <c:v>0.10702216066481994</c:v>
                </c:pt>
                <c:pt idx="1494">
                  <c:v>0.11519390581717452</c:v>
                </c:pt>
                <c:pt idx="1495">
                  <c:v>0</c:v>
                </c:pt>
                <c:pt idx="1496">
                  <c:v>0</c:v>
                </c:pt>
                <c:pt idx="1497">
                  <c:v>0</c:v>
                </c:pt>
                <c:pt idx="1498">
                  <c:v>0</c:v>
                </c:pt>
                <c:pt idx="1499">
                  <c:v>0.10027700831024931</c:v>
                </c:pt>
                <c:pt idx="1500">
                  <c:v>8.8642659279778394E-2</c:v>
                </c:pt>
                <c:pt idx="1501">
                  <c:v>8.8919667590027701E-2</c:v>
                </c:pt>
                <c:pt idx="1502">
                  <c:v>0.10332409972299168</c:v>
                </c:pt>
                <c:pt idx="1503">
                  <c:v>8.8919667590027701E-2</c:v>
                </c:pt>
                <c:pt idx="1504">
                  <c:v>0.10332409972299168</c:v>
                </c:pt>
                <c:pt idx="1505">
                  <c:v>6.0443213296398894E-2</c:v>
                </c:pt>
                <c:pt idx="1506">
                  <c:v>5.227146814404432E-2</c:v>
                </c:pt>
                <c:pt idx="1507">
                  <c:v>6.1468144044321327E-2</c:v>
                </c:pt>
                <c:pt idx="1508">
                  <c:v>5.3393351800554018E-2</c:v>
                </c:pt>
                <c:pt idx="1509">
                  <c:v>6.2174515235457063E-2</c:v>
                </c:pt>
                <c:pt idx="1510">
                  <c:v>5.4099722991689754E-2</c:v>
                </c:pt>
                <c:pt idx="1511">
                  <c:v>1</c:v>
                </c:pt>
                <c:pt idx="1512">
                  <c:v>0.90855955678670364</c:v>
                </c:pt>
                <c:pt idx="1513">
                  <c:v>0.90855955678670364</c:v>
                </c:pt>
                <c:pt idx="1514">
                  <c:v>0.92240997229916899</c:v>
                </c:pt>
                <c:pt idx="1515">
                  <c:v>4.9584487534626038E-4</c:v>
                </c:pt>
                <c:pt idx="1516">
                  <c:v>3.6648199445983381E-3</c:v>
                </c:pt>
                <c:pt idx="1517">
                  <c:v>2.5346260387811635E-3</c:v>
                </c:pt>
                <c:pt idx="1518">
                  <c:v>2.0941828254847647E-3</c:v>
                </c:pt>
                <c:pt idx="1519">
                  <c:v>1.9168975069252078E-3</c:v>
                </c:pt>
                <c:pt idx="1520">
                  <c:v>2.5761772853185594E-3</c:v>
                </c:pt>
                <c:pt idx="1521">
                  <c:v>1.9861495844875347E-3</c:v>
                </c:pt>
                <c:pt idx="1522">
                  <c:v>2.8614958448753463E-3</c:v>
                </c:pt>
                <c:pt idx="1523">
                  <c:v>1.9750692520775623E-3</c:v>
                </c:pt>
                <c:pt idx="1524">
                  <c:v>1.1966759002770082E-3</c:v>
                </c:pt>
                <c:pt idx="1525">
                  <c:v>4.1939058171745151E-3</c:v>
                </c:pt>
                <c:pt idx="1526">
                  <c:v>4.6980609418282547E-3</c:v>
                </c:pt>
                <c:pt idx="1527">
                  <c:v>1.6426592797783933E-3</c:v>
                </c:pt>
                <c:pt idx="1528">
                  <c:v>4.2603878116343492E-3</c:v>
                </c:pt>
                <c:pt idx="1529">
                  <c:v>2.409972299168975E-3</c:v>
                </c:pt>
                <c:pt idx="1530">
                  <c:v>5.8448753462603882E-4</c:v>
                </c:pt>
                <c:pt idx="1531">
                  <c:v>3.3407202216066481E-3</c:v>
                </c:pt>
                <c:pt idx="1532">
                  <c:v>3.0997229916897508E-3</c:v>
                </c:pt>
                <c:pt idx="1533">
                  <c:v>3.3628808864265927E-3</c:v>
                </c:pt>
                <c:pt idx="1534">
                  <c:v>2.3628808864265926E-3</c:v>
                </c:pt>
                <c:pt idx="1535">
                  <c:v>3.3822714681440444E-3</c:v>
                </c:pt>
                <c:pt idx="1536">
                  <c:v>1.3656509695290859E-3</c:v>
                </c:pt>
                <c:pt idx="1537">
                  <c:v>2.6204986149584489E-3</c:v>
                </c:pt>
                <c:pt idx="1538">
                  <c:v>2.8005540166204986E-3</c:v>
                </c:pt>
                <c:pt idx="1539">
                  <c:v>2.3739612188365651E-3</c:v>
                </c:pt>
                <c:pt idx="1540">
                  <c:v>3.404432132963989E-3</c:v>
                </c:pt>
                <c:pt idx="1541">
                  <c:v>2.2188365650969528E-3</c:v>
                </c:pt>
                <c:pt idx="1542">
                  <c:v>1.7645429362880887E-3</c:v>
                </c:pt>
                <c:pt idx="1543">
                  <c:v>2.6620498614958448E-3</c:v>
                </c:pt>
                <c:pt idx="1544">
                  <c:v>3.0664819944598337E-3</c:v>
                </c:pt>
                <c:pt idx="1545">
                  <c:v>3.8614958448753463E-3</c:v>
                </c:pt>
                <c:pt idx="1546">
                  <c:v>1.9085872576177286E-3</c:v>
                </c:pt>
                <c:pt idx="1547">
                  <c:v>4.8975069252077561E-3</c:v>
                </c:pt>
                <c:pt idx="1548">
                  <c:v>9.695290858725762E-4</c:v>
                </c:pt>
                <c:pt idx="1549">
                  <c:v>3.5706371191135734E-3</c:v>
                </c:pt>
                <c:pt idx="1550">
                  <c:v>1.1440443213296399E-3</c:v>
                </c:pt>
                <c:pt idx="1551">
                  <c:v>5.3407202216066482E-3</c:v>
                </c:pt>
                <c:pt idx="1552">
                  <c:v>4.3739612188365652E-3</c:v>
                </c:pt>
                <c:pt idx="1553">
                  <c:v>2.858725761772853E-3</c:v>
                </c:pt>
                <c:pt idx="1554">
                  <c:v>3.296398891966759E-3</c:v>
                </c:pt>
                <c:pt idx="1555">
                  <c:v>6.8116343490304709E-2</c:v>
                </c:pt>
                <c:pt idx="1556">
                  <c:v>4.8961218836565096E-2</c:v>
                </c:pt>
                <c:pt idx="1557">
                  <c:v>3.7493074792243765E-2</c:v>
                </c:pt>
                <c:pt idx="1558">
                  <c:v>4.7202216066481992E-2</c:v>
                </c:pt>
                <c:pt idx="1559">
                  <c:v>5.3822714681440446E-2</c:v>
                </c:pt>
                <c:pt idx="1560">
                  <c:v>5.5526315789473688E-2</c:v>
                </c:pt>
                <c:pt idx="1561">
                  <c:v>6.8116343490304709E-2</c:v>
                </c:pt>
                <c:pt idx="1562">
                  <c:v>5.5526315789473688E-2</c:v>
                </c:pt>
                <c:pt idx="1563">
                  <c:v>3.7493074792243765E-2</c:v>
                </c:pt>
                <c:pt idx="1564">
                  <c:v>3.8947368421052633E-2</c:v>
                </c:pt>
                <c:pt idx="1565">
                  <c:v>5.5817174515235456E-2</c:v>
                </c:pt>
                <c:pt idx="1566">
                  <c:v>4.994459833795014E-2</c:v>
                </c:pt>
                <c:pt idx="1567">
                  <c:v>3.598337950138504E-2</c:v>
                </c:pt>
                <c:pt idx="1568">
                  <c:v>4.2174515235457066E-2</c:v>
                </c:pt>
                <c:pt idx="1569">
                  <c:v>4.5664819944598339E-2</c:v>
                </c:pt>
                <c:pt idx="1570">
                  <c:v>3.4750692520775624E-2</c:v>
                </c:pt>
                <c:pt idx="1571">
                  <c:v>2.865650969529086E-2</c:v>
                </c:pt>
                <c:pt idx="1572">
                  <c:v>4.5318559556786701E-2</c:v>
                </c:pt>
                <c:pt idx="1573">
                  <c:v>4.8033240997229915E-2</c:v>
                </c:pt>
                <c:pt idx="1574">
                  <c:v>4.3060941828254845E-2</c:v>
                </c:pt>
                <c:pt idx="1575">
                  <c:v>2.9072022160664821E-2</c:v>
                </c:pt>
                <c:pt idx="1576">
                  <c:v>5.5637119113573406E-2</c:v>
                </c:pt>
                <c:pt idx="1577">
                  <c:v>3.5166204986149585E-2</c:v>
                </c:pt>
                <c:pt idx="1578">
                  <c:v>3.6357340720221606E-2</c:v>
                </c:pt>
                <c:pt idx="1579">
                  <c:v>7.9487534626038775E-2</c:v>
                </c:pt>
                <c:pt idx="1580">
                  <c:v>8.4196675900277004E-2</c:v>
                </c:pt>
                <c:pt idx="1581">
                  <c:v>8.9182825484764541E-2</c:v>
                </c:pt>
                <c:pt idx="1582">
                  <c:v>8.9459833795013849E-2</c:v>
                </c:pt>
                <c:pt idx="1583">
                  <c:v>9.8878116343490308E-2</c:v>
                </c:pt>
                <c:pt idx="1584">
                  <c:v>9.3891966759002771E-2</c:v>
                </c:pt>
                <c:pt idx="1585">
                  <c:v>8.8351800554016618E-2</c:v>
                </c:pt>
                <c:pt idx="1586">
                  <c:v>8.3919667590027697E-2</c:v>
                </c:pt>
                <c:pt idx="1587">
                  <c:v>9.3891966759002771E-2</c:v>
                </c:pt>
                <c:pt idx="1588">
                  <c:v>8.3919667590027697E-2</c:v>
                </c:pt>
                <c:pt idx="1589">
                  <c:v>8.9182825484764541E-2</c:v>
                </c:pt>
                <c:pt idx="1590">
                  <c:v>8.4196675900277004E-2</c:v>
                </c:pt>
                <c:pt idx="1591">
                  <c:v>8.8351800554016618E-2</c:v>
                </c:pt>
                <c:pt idx="1592">
                  <c:v>9.3337950138504155E-2</c:v>
                </c:pt>
                <c:pt idx="1593">
                  <c:v>8.9459833795013849E-2</c:v>
                </c:pt>
                <c:pt idx="1594">
                  <c:v>9.3337950138504155E-2</c:v>
                </c:pt>
                <c:pt idx="1595">
                  <c:v>9.8878116343490308E-2</c:v>
                </c:pt>
                <c:pt idx="1596">
                  <c:v>7.9487534626038775E-2</c:v>
                </c:pt>
                <c:pt idx="1597">
                  <c:v>7.7548476454293636E-2</c:v>
                </c:pt>
                <c:pt idx="1598">
                  <c:v>9.7770083102493077E-2</c:v>
                </c:pt>
                <c:pt idx="1599">
                  <c:v>9.278393351800554E-2</c:v>
                </c:pt>
                <c:pt idx="1600">
                  <c:v>9.7770083102493077E-2</c:v>
                </c:pt>
                <c:pt idx="1601">
                  <c:v>8.7243767313019388E-2</c:v>
                </c:pt>
                <c:pt idx="1602">
                  <c:v>8.7243767313019388E-2</c:v>
                </c:pt>
                <c:pt idx="1603">
                  <c:v>8.3088642659279774E-2</c:v>
                </c:pt>
                <c:pt idx="1604">
                  <c:v>9.0013850415512464E-2</c:v>
                </c:pt>
                <c:pt idx="1605">
                  <c:v>9.278393351800554E-2</c:v>
                </c:pt>
                <c:pt idx="1606">
                  <c:v>8.4473684210526312E-2</c:v>
                </c:pt>
                <c:pt idx="1607">
                  <c:v>8.4473684210526312E-2</c:v>
                </c:pt>
                <c:pt idx="1608">
                  <c:v>9.0013850415512464E-2</c:v>
                </c:pt>
                <c:pt idx="1609">
                  <c:v>5.7603878116343488E-2</c:v>
                </c:pt>
                <c:pt idx="1610">
                  <c:v>6.0927977839335179E-2</c:v>
                </c:pt>
                <c:pt idx="1611">
                  <c:v>6.3698060941828255E-2</c:v>
                </c:pt>
                <c:pt idx="1612">
                  <c:v>5.5387811634349034E-2</c:v>
                </c:pt>
                <c:pt idx="1613">
                  <c:v>6.7299168975069254E-2</c:v>
                </c:pt>
                <c:pt idx="1614">
                  <c:v>5.6357340720221603E-2</c:v>
                </c:pt>
                <c:pt idx="1615">
                  <c:v>6.1897506925207756E-2</c:v>
                </c:pt>
                <c:pt idx="1616">
                  <c:v>6.4667590027700825E-2</c:v>
                </c:pt>
                <c:pt idx="1617">
                  <c:v>6.9930747922437669E-2</c:v>
                </c:pt>
                <c:pt idx="1618">
                  <c:v>5.8573407202216064E-2</c:v>
                </c:pt>
                <c:pt idx="1619">
                  <c:v>6.2590027700831025E-2</c:v>
                </c:pt>
                <c:pt idx="1620">
                  <c:v>5.6772853185595565E-2</c:v>
                </c:pt>
                <c:pt idx="1621">
                  <c:v>6.5360110803324101E-2</c:v>
                </c:pt>
                <c:pt idx="1622">
                  <c:v>7.0623268698060945E-2</c:v>
                </c:pt>
                <c:pt idx="1623">
                  <c:v>5.8988919667590026E-2</c:v>
                </c:pt>
                <c:pt idx="1624">
                  <c:v>7.006925207756233E-2</c:v>
                </c:pt>
                <c:pt idx="1625">
                  <c:v>8.2534626038781159E-2</c:v>
                </c:pt>
                <c:pt idx="1626">
                  <c:v>9.1121883656509695E-2</c:v>
                </c:pt>
                <c:pt idx="1627">
                  <c:v>7.006925207756233E-2</c:v>
                </c:pt>
                <c:pt idx="1628">
                  <c:v>8.5193905817174509E-2</c:v>
                </c:pt>
                <c:pt idx="1629">
                  <c:v>7.588642659279779E-2</c:v>
                </c:pt>
                <c:pt idx="1630">
                  <c:v>7.588642659279779E-2</c:v>
                </c:pt>
                <c:pt idx="1631">
                  <c:v>6.4182825484764547E-2</c:v>
                </c:pt>
                <c:pt idx="1632">
                  <c:v>7.893351800554016E-2</c:v>
                </c:pt>
                <c:pt idx="1633">
                  <c:v>7.9487534626038775E-2</c:v>
                </c:pt>
                <c:pt idx="1634">
                  <c:v>7.588642659279779E-2</c:v>
                </c:pt>
                <c:pt idx="1635">
                  <c:v>8.0872576177285313E-2</c:v>
                </c:pt>
                <c:pt idx="1636">
                  <c:v>7.9487534626038775E-2</c:v>
                </c:pt>
                <c:pt idx="1637">
                  <c:v>7.9653739612188371E-2</c:v>
                </c:pt>
                <c:pt idx="1638">
                  <c:v>9.1121883656509695E-2</c:v>
                </c:pt>
                <c:pt idx="1639">
                  <c:v>7.006925207756233E-2</c:v>
                </c:pt>
                <c:pt idx="1640">
                  <c:v>8.8074792243767311E-2</c:v>
                </c:pt>
                <c:pt idx="1641">
                  <c:v>7.7825484764542943E-2</c:v>
                </c:pt>
                <c:pt idx="1642">
                  <c:v>7.893351800554016E-2</c:v>
                </c:pt>
                <c:pt idx="1643">
                  <c:v>7.006925207756233E-2</c:v>
                </c:pt>
                <c:pt idx="1644">
                  <c:v>7.588642659279779E-2</c:v>
                </c:pt>
                <c:pt idx="1645">
                  <c:v>8.8074792243767311E-2</c:v>
                </c:pt>
                <c:pt idx="1646">
                  <c:v>7.588642659279779E-2</c:v>
                </c:pt>
                <c:pt idx="1647">
                  <c:v>7.7548476454293636E-2</c:v>
                </c:pt>
                <c:pt idx="1648">
                  <c:v>6.4182825484764547E-2</c:v>
                </c:pt>
                <c:pt idx="1649">
                  <c:v>6.4182825484764547E-2</c:v>
                </c:pt>
                <c:pt idx="1650">
                  <c:v>8.2534626038781159E-2</c:v>
                </c:pt>
                <c:pt idx="1651">
                  <c:v>6.4182825484764547E-2</c:v>
                </c:pt>
                <c:pt idx="1652">
                  <c:v>7.588642659279779E-2</c:v>
                </c:pt>
                <c:pt idx="1653">
                  <c:v>7.4501385041551252E-2</c:v>
                </c:pt>
                <c:pt idx="1654">
                  <c:v>7.8379501385041545E-2</c:v>
                </c:pt>
                <c:pt idx="1655">
                  <c:v>8.3088642659279774E-2</c:v>
                </c:pt>
                <c:pt idx="1656">
                  <c:v>8.8628808864265926E-2</c:v>
                </c:pt>
                <c:pt idx="1657">
                  <c:v>7.8102493074792237E-2</c:v>
                </c:pt>
                <c:pt idx="1658">
                  <c:v>8.475069252077562E-2</c:v>
                </c:pt>
                <c:pt idx="1659">
                  <c:v>7.6440443213296405E-2</c:v>
                </c:pt>
                <c:pt idx="1660">
                  <c:v>9.167590027700831E-2</c:v>
                </c:pt>
                <c:pt idx="1661">
                  <c:v>7.8739612188365657E-2</c:v>
                </c:pt>
                <c:pt idx="1662">
                  <c:v>7.6440443213296405E-2</c:v>
                </c:pt>
                <c:pt idx="1663">
                  <c:v>7.0567867036011075E-2</c:v>
                </c:pt>
                <c:pt idx="1664">
                  <c:v>8.004155124653739E-2</c:v>
                </c:pt>
                <c:pt idx="1665">
                  <c:v>8.067867036011081E-2</c:v>
                </c:pt>
                <c:pt idx="1666">
                  <c:v>7.6662049861495843E-2</c:v>
                </c:pt>
                <c:pt idx="1667">
                  <c:v>8.0318559556786698E-2</c:v>
                </c:pt>
                <c:pt idx="1668">
                  <c:v>9.1066481994459839E-2</c:v>
                </c:pt>
                <c:pt idx="1669">
                  <c:v>8.475069252077562E-2</c:v>
                </c:pt>
                <c:pt idx="1670">
                  <c:v>7.7271468144044328E-2</c:v>
                </c:pt>
                <c:pt idx="1671">
                  <c:v>7.5055401662049867E-2</c:v>
                </c:pt>
                <c:pt idx="1672">
                  <c:v>8.1426592797783928E-2</c:v>
                </c:pt>
                <c:pt idx="1673">
                  <c:v>7.7271468144044328E-2</c:v>
                </c:pt>
                <c:pt idx="1674">
                  <c:v>7.0567867036011075E-2</c:v>
                </c:pt>
                <c:pt idx="1675">
                  <c:v>6.5360110803324101E-2</c:v>
                </c:pt>
                <c:pt idx="1676">
                  <c:v>7.8739612188365657E-2</c:v>
                </c:pt>
                <c:pt idx="1677">
                  <c:v>6.5360110803324101E-2</c:v>
                </c:pt>
                <c:pt idx="1678">
                  <c:v>6.6468144044321331E-2</c:v>
                </c:pt>
                <c:pt idx="1679">
                  <c:v>8.0318559556786698E-2</c:v>
                </c:pt>
                <c:pt idx="1680">
                  <c:v>8.004155124653739E-2</c:v>
                </c:pt>
                <c:pt idx="1681">
                  <c:v>9.4113573407202222E-2</c:v>
                </c:pt>
                <c:pt idx="1682">
                  <c:v>7.9709141274238227E-2</c:v>
                </c:pt>
                <c:pt idx="1683">
                  <c:v>8.8628808864265926E-2</c:v>
                </c:pt>
                <c:pt idx="1684">
                  <c:v>8.372576177285318E-2</c:v>
                </c:pt>
                <c:pt idx="1685">
                  <c:v>9.4113573407202222E-2</c:v>
                </c:pt>
                <c:pt idx="1686">
                  <c:v>8.1703601108033236E-2</c:v>
                </c:pt>
                <c:pt idx="1687">
                  <c:v>7.2008310249307483E-2</c:v>
                </c:pt>
                <c:pt idx="1688">
                  <c:v>9.167590027700831E-2</c:v>
                </c:pt>
                <c:pt idx="1689">
                  <c:v>8.3088642659279774E-2</c:v>
                </c:pt>
                <c:pt idx="1690">
                  <c:v>8.1703601108033236E-2</c:v>
                </c:pt>
                <c:pt idx="1691">
                  <c:v>7.2008310249307483E-2</c:v>
                </c:pt>
                <c:pt idx="1692">
                  <c:v>9.1066481994459839E-2</c:v>
                </c:pt>
                <c:pt idx="1693">
                  <c:v>7.6980609418282553E-2</c:v>
                </c:pt>
                <c:pt idx="1694">
                  <c:v>7.2216066481994454E-2</c:v>
                </c:pt>
                <c:pt idx="1695">
                  <c:v>9.1274238227146809E-2</c:v>
                </c:pt>
                <c:pt idx="1696">
                  <c:v>8.4958448753462604E-2</c:v>
                </c:pt>
                <c:pt idx="1697">
                  <c:v>7.2216066481994454E-2</c:v>
                </c:pt>
                <c:pt idx="1698">
                  <c:v>8.191135734072022E-2</c:v>
                </c:pt>
                <c:pt idx="1699">
                  <c:v>7.8947368421052627E-2</c:v>
                </c:pt>
                <c:pt idx="1700">
                  <c:v>6.6468144044321331E-2</c:v>
                </c:pt>
                <c:pt idx="1701">
                  <c:v>9.4321329639889193E-2</c:v>
                </c:pt>
                <c:pt idx="1702">
                  <c:v>8.0027700831024937E-2</c:v>
                </c:pt>
                <c:pt idx="1703">
                  <c:v>9.4321329639889193E-2</c:v>
                </c:pt>
                <c:pt idx="1704">
                  <c:v>8.4958448753462604E-2</c:v>
                </c:pt>
                <c:pt idx="1705">
                  <c:v>6.5069252077562326E-2</c:v>
                </c:pt>
                <c:pt idx="1706">
                  <c:v>9.1274238227146809E-2</c:v>
                </c:pt>
                <c:pt idx="1707">
                  <c:v>7.6980609418282553E-2</c:v>
                </c:pt>
                <c:pt idx="1708">
                  <c:v>8.0027700831024937E-2</c:v>
                </c:pt>
                <c:pt idx="1709">
                  <c:v>7.8947368421052627E-2</c:v>
                </c:pt>
                <c:pt idx="1710">
                  <c:v>8.191135734072022E-2</c:v>
                </c:pt>
                <c:pt idx="1711">
                  <c:v>6.5069252077562326E-2</c:v>
                </c:pt>
                <c:pt idx="1712">
                  <c:v>6.6468144044321331E-2</c:v>
                </c:pt>
                <c:pt idx="1713">
                  <c:v>8.2063711911357334E-2</c:v>
                </c:pt>
                <c:pt idx="1714">
                  <c:v>5.0401662049861497E-2</c:v>
                </c:pt>
                <c:pt idx="1715">
                  <c:v>6.1454293628808866E-2</c:v>
                </c:pt>
                <c:pt idx="1716">
                  <c:v>6.9210526315789472E-2</c:v>
                </c:pt>
                <c:pt idx="1717">
                  <c:v>7.9016620498614965E-2</c:v>
                </c:pt>
                <c:pt idx="1718">
                  <c:v>6.7022160664819946E-2</c:v>
                </c:pt>
                <c:pt idx="1719">
                  <c:v>7.9016620498614965E-2</c:v>
                </c:pt>
                <c:pt idx="1720">
                  <c:v>8.2063711911357334E-2</c:v>
                </c:pt>
                <c:pt idx="1721">
                  <c:v>6.7022160664819946E-2</c:v>
                </c:pt>
                <c:pt idx="1722">
                  <c:v>5.8407202216066482E-2</c:v>
                </c:pt>
                <c:pt idx="1723">
                  <c:v>5.4833795013850418E-2</c:v>
                </c:pt>
                <c:pt idx="1724">
                  <c:v>7.2340720221606647E-2</c:v>
                </c:pt>
                <c:pt idx="1725">
                  <c:v>8.4418282548476456E-2</c:v>
                </c:pt>
                <c:pt idx="1726">
                  <c:v>7.3891966759002767E-2</c:v>
                </c:pt>
                <c:pt idx="1727">
                  <c:v>5.1786703601108035E-2</c:v>
                </c:pt>
                <c:pt idx="1728">
                  <c:v>6.49584487534626E-2</c:v>
                </c:pt>
                <c:pt idx="1729">
                  <c:v>6.49584487534626E-2</c:v>
                </c:pt>
                <c:pt idx="1730">
                  <c:v>6.8005540166204984E-2</c:v>
                </c:pt>
                <c:pt idx="1731">
                  <c:v>6.6163434903047089E-2</c:v>
                </c:pt>
                <c:pt idx="1732">
                  <c:v>7.5387811634349031E-2</c:v>
                </c:pt>
                <c:pt idx="1733">
                  <c:v>6.3975069252077563E-2</c:v>
                </c:pt>
                <c:pt idx="1734">
                  <c:v>6.6163434903047089E-2</c:v>
                </c:pt>
                <c:pt idx="1735">
                  <c:v>8.1371191135734072E-2</c:v>
                </c:pt>
                <c:pt idx="1736">
                  <c:v>6.3975069252077563E-2</c:v>
                </c:pt>
                <c:pt idx="1737">
                  <c:v>5.1786703601108035E-2</c:v>
                </c:pt>
                <c:pt idx="1738">
                  <c:v>5.8407202216066482E-2</c:v>
                </c:pt>
                <c:pt idx="1739">
                  <c:v>6.2894736842105267E-2</c:v>
                </c:pt>
                <c:pt idx="1740">
                  <c:v>7.5387811634349031E-2</c:v>
                </c:pt>
                <c:pt idx="1741">
                  <c:v>5.4833795013850418E-2</c:v>
                </c:pt>
                <c:pt idx="1742">
                  <c:v>8.4418282548476456E-2</c:v>
                </c:pt>
                <c:pt idx="1743">
                  <c:v>7.2340720221606647E-2</c:v>
                </c:pt>
                <c:pt idx="1744">
                  <c:v>7.3891966759002767E-2</c:v>
                </c:pt>
                <c:pt idx="1745">
                  <c:v>8.1371191135734072E-2</c:v>
                </c:pt>
                <c:pt idx="1746">
                  <c:v>6.8005540166204984E-2</c:v>
                </c:pt>
                <c:pt idx="1747">
                  <c:v>5.9847645429362883E-2</c:v>
                </c:pt>
                <c:pt idx="1748">
                  <c:v>7.693905817174515E-2</c:v>
                </c:pt>
                <c:pt idx="1749">
                  <c:v>7.693905817174515E-2</c:v>
                </c:pt>
                <c:pt idx="1750">
                  <c:v>6.2894736842105267E-2</c:v>
                </c:pt>
                <c:pt idx="1751">
                  <c:v>6.1454293628808866E-2</c:v>
                </c:pt>
                <c:pt idx="1752">
                  <c:v>5.9847645429362883E-2</c:v>
                </c:pt>
                <c:pt idx="1753">
                  <c:v>6.9210526315789472E-2</c:v>
                </c:pt>
                <c:pt idx="1754">
                  <c:v>6.6468144044321331E-2</c:v>
                </c:pt>
                <c:pt idx="1755">
                  <c:v>6.9515235457063715E-2</c:v>
                </c:pt>
                <c:pt idx="1756">
                  <c:v>5.6648199445983378E-2</c:v>
                </c:pt>
                <c:pt idx="1757">
                  <c:v>4.9293628808864266E-2</c:v>
                </c:pt>
                <c:pt idx="1758">
                  <c:v>6.6412742382271461E-2</c:v>
                </c:pt>
                <c:pt idx="1759">
                  <c:v>5.3601108033240995E-2</c:v>
                </c:pt>
                <c:pt idx="1760">
                  <c:v>6.9515235457063715E-2</c:v>
                </c:pt>
                <c:pt idx="1761">
                  <c:v>4.8739612188365651E-2</c:v>
                </c:pt>
                <c:pt idx="1762">
                  <c:v>8.1578947368421056E-2</c:v>
                </c:pt>
                <c:pt idx="1763">
                  <c:v>8.1578947368421056E-2</c:v>
                </c:pt>
                <c:pt idx="1764">
                  <c:v>5.6648199445983378E-2</c:v>
                </c:pt>
                <c:pt idx="1765">
                  <c:v>8.462603878116344E-2</c:v>
                </c:pt>
                <c:pt idx="1766">
                  <c:v>6.6412742382271461E-2</c:v>
                </c:pt>
                <c:pt idx="1767">
                  <c:v>6.0927977839335179E-2</c:v>
                </c:pt>
                <c:pt idx="1768">
                  <c:v>8.462603878116344E-2</c:v>
                </c:pt>
                <c:pt idx="1769">
                  <c:v>5.3601108033240995E-2</c:v>
                </c:pt>
                <c:pt idx="1770">
                  <c:v>4.9293628808864266E-2</c:v>
                </c:pt>
                <c:pt idx="1771">
                  <c:v>6.6468144044321331E-2</c:v>
                </c:pt>
                <c:pt idx="1772">
                  <c:v>6.0927977839335179E-2</c:v>
                </c:pt>
                <c:pt idx="1773">
                  <c:v>5.1177285318559557E-2</c:v>
                </c:pt>
                <c:pt idx="1774">
                  <c:v>4.9847645429362882E-2</c:v>
                </c:pt>
                <c:pt idx="1775">
                  <c:v>6.0927977839335179E-2</c:v>
                </c:pt>
                <c:pt idx="1776">
                  <c:v>5.5096952908587259E-2</c:v>
                </c:pt>
                <c:pt idx="1777">
                  <c:v>8.462603878116344E-2</c:v>
                </c:pt>
                <c:pt idx="1778">
                  <c:v>6.6412742382271461E-2</c:v>
                </c:pt>
                <c:pt idx="1779">
                  <c:v>5.6648199445983378E-2</c:v>
                </c:pt>
                <c:pt idx="1780">
                  <c:v>0</c:v>
                </c:pt>
                <c:pt idx="1781">
                  <c:v>0</c:v>
                </c:pt>
                <c:pt idx="1782">
                  <c:v>0</c:v>
                </c:pt>
                <c:pt idx="1783">
                  <c:v>0</c:v>
                </c:pt>
                <c:pt idx="1784">
                  <c:v>0</c:v>
                </c:pt>
                <c:pt idx="1785">
                  <c:v>0</c:v>
                </c:pt>
                <c:pt idx="1786">
                  <c:v>0.10257617728531856</c:v>
                </c:pt>
                <c:pt idx="1787">
                  <c:v>0.10990304709141274</c:v>
                </c:pt>
                <c:pt idx="1788">
                  <c:v>0.11795013850415513</c:v>
                </c:pt>
                <c:pt idx="1789">
                  <c:v>0.10145429362880887</c:v>
                </c:pt>
                <c:pt idx="1790">
                  <c:v>0.12710526315789475</c:v>
                </c:pt>
                <c:pt idx="1791">
                  <c:v>9.4127423822714676E-2</c:v>
                </c:pt>
                <c:pt idx="1792">
                  <c:v>0.13790858725761773</c:v>
                </c:pt>
                <c:pt idx="1793">
                  <c:v>5.1925207756232689E-2</c:v>
                </c:pt>
                <c:pt idx="1794">
                  <c:v>6.023545706371191E-2</c:v>
                </c:pt>
                <c:pt idx="1795">
                  <c:v>6.2867036011080332E-2</c:v>
                </c:pt>
                <c:pt idx="1796">
                  <c:v>6.8407202216066484E-2</c:v>
                </c:pt>
                <c:pt idx="1797">
                  <c:v>5.7742382271468141E-2</c:v>
                </c:pt>
                <c:pt idx="1798">
                  <c:v>6.4349030470914129E-2</c:v>
                </c:pt>
                <c:pt idx="1799">
                  <c:v>6.9889196675900281E-2</c:v>
                </c:pt>
                <c:pt idx="1800">
                  <c:v>6.1094182825484768E-2</c:v>
                </c:pt>
                <c:pt idx="1801">
                  <c:v>5.8878116343490307E-2</c:v>
                </c:pt>
                <c:pt idx="1802">
                  <c:v>5.2783933518005539E-2</c:v>
                </c:pt>
                <c:pt idx="1803">
                  <c:v>6.178670360110803E-2</c:v>
                </c:pt>
                <c:pt idx="1804">
                  <c:v>5.3476454293628808E-2</c:v>
                </c:pt>
                <c:pt idx="1805">
                  <c:v>6.5041551246537391E-2</c:v>
                </c:pt>
                <c:pt idx="1806">
                  <c:v>7.0581717451523543E-2</c:v>
                </c:pt>
                <c:pt idx="1807">
                  <c:v>6.8407202216066484E-2</c:v>
                </c:pt>
                <c:pt idx="1808">
                  <c:v>7.6648199445983375E-2</c:v>
                </c:pt>
                <c:pt idx="1809">
                  <c:v>8.869806094182825E-2</c:v>
                </c:pt>
                <c:pt idx="1810">
                  <c:v>6.9764542936288088E-2</c:v>
                </c:pt>
                <c:pt idx="1811">
                  <c:v>9.2160664819944602E-2</c:v>
                </c:pt>
                <c:pt idx="1812">
                  <c:v>7.7659279778393348E-2</c:v>
                </c:pt>
                <c:pt idx="1813">
                  <c:v>9.3033240997229913E-2</c:v>
                </c:pt>
                <c:pt idx="1814">
                  <c:v>7.8531855955678673E-2</c:v>
                </c:pt>
                <c:pt idx="1815">
                  <c:v>7.1925207756232692E-2</c:v>
                </c:pt>
                <c:pt idx="1816">
                  <c:v>8.0318559556786698E-2</c:v>
                </c:pt>
                <c:pt idx="1817">
                  <c:v>7.2008310249307483E-2</c:v>
                </c:pt>
                <c:pt idx="1818">
                  <c:v>7.7548476454293636E-2</c:v>
                </c:pt>
                <c:pt idx="1819">
                  <c:v>6.7160664819944593E-2</c:v>
                </c:pt>
                <c:pt idx="1820">
                  <c:v>0.10524930747922438</c:v>
                </c:pt>
                <c:pt idx="1821">
                  <c:v>9.970914127423823E-2</c:v>
                </c:pt>
                <c:pt idx="1822">
                  <c:v>8.585872576177285E-2</c:v>
                </c:pt>
                <c:pt idx="1823">
                  <c:v>8.0318559556786698E-2</c:v>
                </c:pt>
                <c:pt idx="1824">
                  <c:v>7.2839335180055406E-2</c:v>
                </c:pt>
                <c:pt idx="1825">
                  <c:v>0.1664819944598338</c:v>
                </c:pt>
                <c:pt idx="1826">
                  <c:v>0.13407202216066483</c:v>
                </c:pt>
                <c:pt idx="1827">
                  <c:v>0.19806094182825484</c:v>
                </c:pt>
                <c:pt idx="1828">
                  <c:v>0.1698060941828255</c:v>
                </c:pt>
                <c:pt idx="1829">
                  <c:v>0.1368421052631579</c:v>
                </c:pt>
                <c:pt idx="1830">
                  <c:v>0.20110803324099724</c:v>
                </c:pt>
                <c:pt idx="1831">
                  <c:v>0.17146814404432134</c:v>
                </c:pt>
                <c:pt idx="1832">
                  <c:v>0.13878116343490304</c:v>
                </c:pt>
                <c:pt idx="1833">
                  <c:v>9.070637119113574E-2</c:v>
                </c:pt>
                <c:pt idx="1834">
                  <c:v>8.3698060941828259E-2</c:v>
                </c:pt>
                <c:pt idx="1835">
                  <c:v>8.4930747922437669E-2</c:v>
                </c:pt>
                <c:pt idx="1836">
                  <c:v>8.696675900277008E-2</c:v>
                </c:pt>
                <c:pt idx="1837">
                  <c:v>9.2368421052631586E-2</c:v>
                </c:pt>
                <c:pt idx="1838">
                  <c:v>8.8421052631578942E-2</c:v>
                </c:pt>
                <c:pt idx="1839">
                  <c:v>9.3822714681440447E-2</c:v>
                </c:pt>
                <c:pt idx="1840">
                  <c:v>0</c:v>
                </c:pt>
                <c:pt idx="1841">
                  <c:v>0</c:v>
                </c:pt>
                <c:pt idx="1842">
                  <c:v>0</c:v>
                </c:pt>
                <c:pt idx="1843">
                  <c:v>0</c:v>
                </c:pt>
                <c:pt idx="1844">
                  <c:v>0</c:v>
                </c:pt>
                <c:pt idx="1845">
                  <c:v>0</c:v>
                </c:pt>
                <c:pt idx="1846">
                  <c:v>0</c:v>
                </c:pt>
                <c:pt idx="1847">
                  <c:v>0</c:v>
                </c:pt>
                <c:pt idx="1848">
                  <c:v>0</c:v>
                </c:pt>
                <c:pt idx="1849">
                  <c:v>7.614958448753463E-2</c:v>
                </c:pt>
                <c:pt idx="1850">
                  <c:v>7.4224376731301944E-2</c:v>
                </c:pt>
                <c:pt idx="1851">
                  <c:v>6.5637119113573408E-2</c:v>
                </c:pt>
                <c:pt idx="1852">
                  <c:v>7.1177285318559561E-2</c:v>
                </c:pt>
                <c:pt idx="1853">
                  <c:v>7.0346260387811638E-2</c:v>
                </c:pt>
                <c:pt idx="1854">
                  <c:v>7.1163434903047093E-2</c:v>
                </c:pt>
                <c:pt idx="1855">
                  <c:v>7.3393351800554021E-2</c:v>
                </c:pt>
                <c:pt idx="1856">
                  <c:v>6.4806094182825486E-2</c:v>
                </c:pt>
                <c:pt idx="1857">
                  <c:v>7.4085872576177283E-2</c:v>
                </c:pt>
                <c:pt idx="1858">
                  <c:v>7.6717451523545713E-2</c:v>
                </c:pt>
                <c:pt idx="1859">
                  <c:v>6.5083102493074793E-2</c:v>
                </c:pt>
                <c:pt idx="1860">
                  <c:v>7.10387811634349E-2</c:v>
                </c:pt>
                <c:pt idx="1861">
                  <c:v>0.10637119113573407</c:v>
                </c:pt>
                <c:pt idx="1862">
                  <c:v>0.12202216066481994</c:v>
                </c:pt>
                <c:pt idx="1863">
                  <c:v>0.11239612188365651</c:v>
                </c:pt>
                <c:pt idx="1864">
                  <c:v>0.16883656509695291</c:v>
                </c:pt>
                <c:pt idx="1865">
                  <c:v>0.10083102493074793</c:v>
                </c:pt>
                <c:pt idx="1866">
                  <c:v>0.1164819944598338</c:v>
                </c:pt>
                <c:pt idx="1867">
                  <c:v>0.10817174515235457</c:v>
                </c:pt>
                <c:pt idx="1868">
                  <c:v>0.12905817174515236</c:v>
                </c:pt>
                <c:pt idx="1869">
                  <c:v>0.10263157894736842</c:v>
                </c:pt>
                <c:pt idx="1870">
                  <c:v>0.10685595567867036</c:v>
                </c:pt>
                <c:pt idx="1871">
                  <c:v>0.17146814404432134</c:v>
                </c:pt>
                <c:pt idx="1872">
                  <c:v>0.10360110803324099</c:v>
                </c:pt>
                <c:pt idx="1873">
                  <c:v>0.1139196675900277</c:v>
                </c:pt>
                <c:pt idx="1874">
                  <c:v>0.13518005540166206</c:v>
                </c:pt>
                <c:pt idx="1875">
                  <c:v>0.10837950138504156</c:v>
                </c:pt>
                <c:pt idx="1876">
                  <c:v>0.10879501385041551</c:v>
                </c:pt>
                <c:pt idx="1877">
                  <c:v>0.17520775623268697</c:v>
                </c:pt>
                <c:pt idx="1878">
                  <c:v>0.10235457063711911</c:v>
                </c:pt>
                <c:pt idx="1879">
                  <c:v>0.10325484764542936</c:v>
                </c:pt>
                <c:pt idx="1880">
                  <c:v>0.10789473684210527</c:v>
                </c:pt>
                <c:pt idx="1881">
                  <c:v>0.10484764542936288</c:v>
                </c:pt>
                <c:pt idx="1882">
                  <c:v>0.1038781163434903</c:v>
                </c:pt>
                <c:pt idx="1883">
                  <c:v>0.13850415512465375</c:v>
                </c:pt>
                <c:pt idx="1884">
                  <c:v>0.18005540166204986</c:v>
                </c:pt>
                <c:pt idx="1885">
                  <c:v>0.10990304709141274</c:v>
                </c:pt>
                <c:pt idx="1886">
                  <c:v>0.11814404432132963</c:v>
                </c:pt>
                <c:pt idx="1887">
                  <c:v>0.11260387811634349</c:v>
                </c:pt>
                <c:pt idx="1888">
                  <c:v>0.11544321329639889</c:v>
                </c:pt>
                <c:pt idx="1889">
                  <c:v>0.17506925207756233</c:v>
                </c:pt>
                <c:pt idx="1890">
                  <c:v>0.10941828254847645</c:v>
                </c:pt>
                <c:pt idx="1891">
                  <c:v>0.11038781163434903</c:v>
                </c:pt>
                <c:pt idx="1892">
                  <c:v>0.1409972299168975</c:v>
                </c:pt>
                <c:pt idx="1893">
                  <c:v>0.13545706371191135</c:v>
                </c:pt>
                <c:pt idx="1894">
                  <c:v>6.28808864265928E-2</c:v>
                </c:pt>
                <c:pt idx="1895">
                  <c:v>6.9529085872576182E-2</c:v>
                </c:pt>
                <c:pt idx="1896">
                  <c:v>7.0498614958448752E-2</c:v>
                </c:pt>
                <c:pt idx="1897">
                  <c:v>6.3573407202216062E-2</c:v>
                </c:pt>
                <c:pt idx="1898">
                  <c:v>6.5096952908587261E-2</c:v>
                </c:pt>
                <c:pt idx="1899">
                  <c:v>7.1606648199445982E-2</c:v>
                </c:pt>
                <c:pt idx="1900">
                  <c:v>4.3074792243767311E-3</c:v>
                </c:pt>
                <c:pt idx="1901">
                  <c:v>5.5290858725761775E-3</c:v>
                </c:pt>
                <c:pt idx="1902">
                  <c:v>6.4542936288088642E-3</c:v>
                </c:pt>
                <c:pt idx="1903">
                  <c:v>6.8476454293628806E-3</c:v>
                </c:pt>
                <c:pt idx="1904">
                  <c:v>7.3711911357340724E-3</c:v>
                </c:pt>
                <c:pt idx="1905">
                  <c:v>1.0357340720221606E-2</c:v>
                </c:pt>
                <c:pt idx="1906">
                  <c:v>0.10512465373961219</c:v>
                </c:pt>
                <c:pt idx="1907">
                  <c:v>0.10650969529085873</c:v>
                </c:pt>
                <c:pt idx="1908">
                  <c:v>0.10858725761772853</c:v>
                </c:pt>
                <c:pt idx="1909">
                  <c:v>0.57614958448753462</c:v>
                </c:pt>
                <c:pt idx="1910">
                  <c:v>0.60385041551246532</c:v>
                </c:pt>
                <c:pt idx="1911">
                  <c:v>0.57614958448753462</c:v>
                </c:pt>
                <c:pt idx="1912">
                  <c:v>1.7479224376731302E-3</c:v>
                </c:pt>
                <c:pt idx="1913">
                  <c:v>2.3185595567867035E-3</c:v>
                </c:pt>
                <c:pt idx="1914">
                  <c:v>3.1495844875346259E-3</c:v>
                </c:pt>
                <c:pt idx="1915">
                  <c:v>0</c:v>
                </c:pt>
                <c:pt idx="1916">
                  <c:v>0</c:v>
                </c:pt>
                <c:pt idx="1917">
                  <c:v>0</c:v>
                </c:pt>
                <c:pt idx="1918">
                  <c:v>0</c:v>
                </c:pt>
                <c:pt idx="1919">
                  <c:v>0</c:v>
                </c:pt>
                <c:pt idx="1920">
                  <c:v>0</c:v>
                </c:pt>
                <c:pt idx="1921">
                  <c:v>1.3102493074792245E-3</c:v>
                </c:pt>
                <c:pt idx="1922">
                  <c:v>1.5734072022160666E-3</c:v>
                </c:pt>
                <c:pt idx="1923">
                  <c:v>4.8753462603878119E-2</c:v>
                </c:pt>
                <c:pt idx="1924">
                  <c:v>5.8656509695290862E-2</c:v>
                </c:pt>
                <c:pt idx="1925">
                  <c:v>5.6232686980609417E-2</c:v>
                </c:pt>
                <c:pt idx="1926">
                  <c:v>5.1177285318559557E-2</c:v>
                </c:pt>
                <c:pt idx="1927">
                  <c:v>5.3947368421052633E-2</c:v>
                </c:pt>
                <c:pt idx="1928">
                  <c:v>5.1523545706371188E-2</c:v>
                </c:pt>
                <c:pt idx="1929">
                  <c:v>5.3947368421052633E-2</c:v>
                </c:pt>
                <c:pt idx="1930">
                  <c:v>5.8656509695290862E-2</c:v>
                </c:pt>
                <c:pt idx="1931">
                  <c:v>5.6232686980609417E-2</c:v>
                </c:pt>
                <c:pt idx="1932">
                  <c:v>5.1523545706371188E-2</c:v>
                </c:pt>
                <c:pt idx="1933">
                  <c:v>4.8753462603878119E-2</c:v>
                </c:pt>
                <c:pt idx="1934">
                  <c:v>5.1177285318559557E-2</c:v>
                </c:pt>
                <c:pt idx="1935">
                  <c:v>9.1135734072022162E-2</c:v>
                </c:pt>
                <c:pt idx="1936">
                  <c:v>0.11578947368421053</c:v>
                </c:pt>
                <c:pt idx="1937">
                  <c:v>0.11659279778393351</c:v>
                </c:pt>
                <c:pt idx="1938">
                  <c:v>9.4155124653739611E-2</c:v>
                </c:pt>
                <c:pt idx="1939">
                  <c:v>8.5844875346260383E-2</c:v>
                </c:pt>
                <c:pt idx="1940">
                  <c:v>0.10246537396121884</c:v>
                </c:pt>
                <c:pt idx="1941">
                  <c:v>8.3074792243767306E-2</c:v>
                </c:pt>
                <c:pt idx="1942">
                  <c:v>0.11742382271468144</c:v>
                </c:pt>
                <c:pt idx="1943">
                  <c:v>4.6371191135734069E-2</c:v>
                </c:pt>
                <c:pt idx="1944">
                  <c:v>5.1398891966759001E-2</c:v>
                </c:pt>
                <c:pt idx="1945">
                  <c:v>4.121883656509695E-2</c:v>
                </c:pt>
                <c:pt idx="1946">
                  <c:v>4.9847645429362882E-2</c:v>
                </c:pt>
                <c:pt idx="1947">
                  <c:v>4.4487534626038779E-2</c:v>
                </c:pt>
                <c:pt idx="1948">
                  <c:v>4.1481994459833797E-2</c:v>
                </c:pt>
                <c:pt idx="1949">
                  <c:v>4.4307479224376729E-2</c:v>
                </c:pt>
                <c:pt idx="1950">
                  <c:v>4.9847645429362882E-2</c:v>
                </c:pt>
                <c:pt idx="1951">
                  <c:v>4.6038781163434905E-2</c:v>
                </c:pt>
                <c:pt idx="1952">
                  <c:v>5.1481994459833792E-2</c:v>
                </c:pt>
                <c:pt idx="1953">
                  <c:v>4.2603878116343488E-2</c:v>
                </c:pt>
                <c:pt idx="1954">
                  <c:v>5.1481994459833792E-2</c:v>
                </c:pt>
                <c:pt idx="1955">
                  <c:v>4.5941828254847647E-2</c:v>
                </c:pt>
                <c:pt idx="1956">
                  <c:v>4.6343490304709141E-2</c:v>
                </c:pt>
                <c:pt idx="1957">
                  <c:v>4.2603878116343488E-2</c:v>
                </c:pt>
                <c:pt idx="1958">
                  <c:v>4.6440443213296399E-2</c:v>
                </c:pt>
                <c:pt idx="1959">
                  <c:v>0.53695290858725764</c:v>
                </c:pt>
                <c:pt idx="1960">
                  <c:v>0.54346260387811629</c:v>
                </c:pt>
                <c:pt idx="1961">
                  <c:v>0.54346260387811629</c:v>
                </c:pt>
                <c:pt idx="1962">
                  <c:v>7.5360110803324096E-2</c:v>
                </c:pt>
                <c:pt idx="1963">
                  <c:v>8.0900277008310248E-2</c:v>
                </c:pt>
                <c:pt idx="1964">
                  <c:v>0.11192520775623269</c:v>
                </c:pt>
                <c:pt idx="1965">
                  <c:v>0.10389196675900277</c:v>
                </c:pt>
                <c:pt idx="1966">
                  <c:v>8.7271468144044323E-2</c:v>
                </c:pt>
                <c:pt idx="1967">
                  <c:v>9.7797783933518012E-2</c:v>
                </c:pt>
                <c:pt idx="1968">
                  <c:v>6.6495844875346266E-2</c:v>
                </c:pt>
                <c:pt idx="1969">
                  <c:v>9.1703601108033245E-2</c:v>
                </c:pt>
                <c:pt idx="1970">
                  <c:v>6.0124653739612191E-2</c:v>
                </c:pt>
                <c:pt idx="1971">
                  <c:v>6.411357340720221E-2</c:v>
                </c:pt>
                <c:pt idx="1972">
                  <c:v>0.12825484764542935</c:v>
                </c:pt>
                <c:pt idx="1973">
                  <c:v>9.6398891966759007E-2</c:v>
                </c:pt>
                <c:pt idx="1974">
                  <c:v>0.10886426592797784</c:v>
                </c:pt>
                <c:pt idx="1975">
                  <c:v>8.5041551246537395E-2</c:v>
                </c:pt>
                <c:pt idx="1976">
                  <c:v>6.5650969529085876E-2</c:v>
                </c:pt>
                <c:pt idx="1977">
                  <c:v>7.7008310249307474E-2</c:v>
                </c:pt>
                <c:pt idx="1978">
                  <c:v>0.11440443213296399</c:v>
                </c:pt>
                <c:pt idx="1979">
                  <c:v>9.5013850415512469E-2</c:v>
                </c:pt>
                <c:pt idx="1980">
                  <c:v>0.11331024930747922</c:v>
                </c:pt>
                <c:pt idx="1981">
                  <c:v>0.12716066481994459</c:v>
                </c:pt>
                <c:pt idx="1982">
                  <c:v>9.3088642659279783E-2</c:v>
                </c:pt>
                <c:pt idx="1983">
                  <c:v>8.4764542936288087E-2</c:v>
                </c:pt>
                <c:pt idx="1984">
                  <c:v>0.11054016620498615</c:v>
                </c:pt>
                <c:pt idx="1985">
                  <c:v>9.6689750692520782E-2</c:v>
                </c:pt>
                <c:pt idx="1986">
                  <c:v>7.8684210526315787E-2</c:v>
                </c:pt>
                <c:pt idx="1987">
                  <c:v>6.8144044321329644E-2</c:v>
                </c:pt>
                <c:pt idx="1988">
                  <c:v>6.6218836565096958E-2</c:v>
                </c:pt>
                <c:pt idx="1989">
                  <c:v>8.2839335180055401E-2</c:v>
                </c:pt>
                <c:pt idx="1990">
                  <c:v>5.5E-2</c:v>
                </c:pt>
                <c:pt idx="1991">
                  <c:v>6.9085872576177279E-2</c:v>
                </c:pt>
                <c:pt idx="1992">
                  <c:v>5.9155124653739614E-2</c:v>
                </c:pt>
                <c:pt idx="1993">
                  <c:v>7.8144044321329639E-2</c:v>
                </c:pt>
                <c:pt idx="1994">
                  <c:v>5.2700831024930749E-2</c:v>
                </c:pt>
                <c:pt idx="1995">
                  <c:v>5.5013850415512468E-2</c:v>
                </c:pt>
                <c:pt idx="1996">
                  <c:v>5.0858725761772854E-2</c:v>
                </c:pt>
                <c:pt idx="1997">
                  <c:v>4.8559556786703602E-2</c:v>
                </c:pt>
                <c:pt idx="1998">
                  <c:v>6.7603878116343497E-2</c:v>
                </c:pt>
                <c:pt idx="1999">
                  <c:v>5.9293628808864268E-2</c:v>
                </c:pt>
                <c:pt idx="2000">
                  <c:v>4.9667590027700832E-2</c:v>
                </c:pt>
                <c:pt idx="2001">
                  <c:v>7.6066481994459839E-2</c:v>
                </c:pt>
                <c:pt idx="2002">
                  <c:v>6.9778393351800555E-2</c:v>
                </c:pt>
                <c:pt idx="2003">
                  <c:v>5.1966759002770084E-2</c:v>
                </c:pt>
                <c:pt idx="2004">
                  <c:v>5.8254847645429361E-2</c:v>
                </c:pt>
                <c:pt idx="2005">
                  <c:v>6.2409972299168975E-2</c:v>
                </c:pt>
                <c:pt idx="2006">
                  <c:v>6.0678670360110806E-2</c:v>
                </c:pt>
                <c:pt idx="2007">
                  <c:v>6.8988919667590035E-2</c:v>
                </c:pt>
                <c:pt idx="2008">
                  <c:v>7.8836565096952915E-2</c:v>
                </c:pt>
                <c:pt idx="2009">
                  <c:v>5.6121883656509698E-2</c:v>
                </c:pt>
                <c:pt idx="2010">
                  <c:v>5.5955678670360109E-2</c:v>
                </c:pt>
                <c:pt idx="2011">
                  <c:v>7.0470914127423817E-2</c:v>
                </c:pt>
                <c:pt idx="2012">
                  <c:v>6.1371191135734075E-2</c:v>
                </c:pt>
                <c:pt idx="2013">
                  <c:v>5.6648199445983378E-2</c:v>
                </c:pt>
                <c:pt idx="2014">
                  <c:v>6.9681440443213297E-2</c:v>
                </c:pt>
                <c:pt idx="2015">
                  <c:v>5.6814404432132967E-2</c:v>
                </c:pt>
                <c:pt idx="2016">
                  <c:v>7.9529085872576177E-2</c:v>
                </c:pt>
                <c:pt idx="2017">
                  <c:v>5.2659279778393353E-2</c:v>
                </c:pt>
                <c:pt idx="2018">
                  <c:v>6.3102493074792237E-2</c:v>
                </c:pt>
                <c:pt idx="2019">
                  <c:v>5.894736842105263E-2</c:v>
                </c:pt>
                <c:pt idx="2020">
                  <c:v>7.6759002770083101E-2</c:v>
                </c:pt>
                <c:pt idx="2021">
                  <c:v>5.0360110803324101E-2</c:v>
                </c:pt>
                <c:pt idx="2022">
                  <c:v>6.6897506925207753E-2</c:v>
                </c:pt>
                <c:pt idx="2023">
                  <c:v>6.6897506925207753E-2</c:v>
                </c:pt>
                <c:pt idx="2024">
                  <c:v>8.1357340720221605E-2</c:v>
                </c:pt>
                <c:pt idx="2025">
                  <c:v>8.1357340720221605E-2</c:v>
                </c:pt>
                <c:pt idx="2026">
                  <c:v>5.8088642659279779E-2</c:v>
                </c:pt>
                <c:pt idx="2027">
                  <c:v>6.049861495844875E-2</c:v>
                </c:pt>
                <c:pt idx="2028">
                  <c:v>6.7340720221606643E-2</c:v>
                </c:pt>
                <c:pt idx="2029">
                  <c:v>6.049861495844875E-2</c:v>
                </c:pt>
                <c:pt idx="2030">
                  <c:v>6.7340720221606643E-2</c:v>
                </c:pt>
                <c:pt idx="2031">
                  <c:v>6.5692520775623264E-2</c:v>
                </c:pt>
                <c:pt idx="2032">
                  <c:v>5.8365650969529087E-2</c:v>
                </c:pt>
                <c:pt idx="2033">
                  <c:v>8.1357340720221605E-2</c:v>
                </c:pt>
                <c:pt idx="2034">
                  <c:v>8.1357340720221605E-2</c:v>
                </c:pt>
                <c:pt idx="2035">
                  <c:v>5.8365650969529087E-2</c:v>
                </c:pt>
                <c:pt idx="2036">
                  <c:v>6.049861495844875E-2</c:v>
                </c:pt>
                <c:pt idx="2037">
                  <c:v>6.7340720221606643E-2</c:v>
                </c:pt>
                <c:pt idx="2038">
                  <c:v>8.1357340720221605E-2</c:v>
                </c:pt>
                <c:pt idx="2039">
                  <c:v>8.1357340720221605E-2</c:v>
                </c:pt>
                <c:pt idx="2040">
                  <c:v>6.7340720221606643E-2</c:v>
                </c:pt>
                <c:pt idx="2041">
                  <c:v>6.2839335180055397E-2</c:v>
                </c:pt>
                <c:pt idx="2042">
                  <c:v>5.6468144044321329E-2</c:v>
                </c:pt>
                <c:pt idx="2043">
                  <c:v>5.8282548476454296E-2</c:v>
                </c:pt>
                <c:pt idx="2044">
                  <c:v>8.2520775623268691E-2</c:v>
                </c:pt>
                <c:pt idx="2045">
                  <c:v>7.3711911357340718E-2</c:v>
                </c:pt>
                <c:pt idx="2046">
                  <c:v>5.2188365650969529E-2</c:v>
                </c:pt>
                <c:pt idx="2047">
                  <c:v>4.2908587257617731E-2</c:v>
                </c:pt>
                <c:pt idx="2048">
                  <c:v>7.5193905817174514E-2</c:v>
                </c:pt>
                <c:pt idx="2049">
                  <c:v>7.5138504155124658E-2</c:v>
                </c:pt>
                <c:pt idx="2050">
                  <c:v>5.1121883656509694E-2</c:v>
                </c:pt>
                <c:pt idx="2051">
                  <c:v>6.2146814404432135E-2</c:v>
                </c:pt>
                <c:pt idx="2052">
                  <c:v>6.4556786703601113E-2</c:v>
                </c:pt>
                <c:pt idx="2053">
                  <c:v>6.7825484764542934E-2</c:v>
                </c:pt>
                <c:pt idx="2054">
                  <c:v>6.7783933518005546E-2</c:v>
                </c:pt>
                <c:pt idx="2055">
                  <c:v>7.6814404432132957E-2</c:v>
                </c:pt>
                <c:pt idx="2056">
                  <c:v>7.1842105263157902E-2</c:v>
                </c:pt>
                <c:pt idx="2057">
                  <c:v>9.7645429362880884E-2</c:v>
                </c:pt>
                <c:pt idx="2058">
                  <c:v>5.7202216066481994E-2</c:v>
                </c:pt>
                <c:pt idx="2059">
                  <c:v>6.8130193905817177E-2</c:v>
                </c:pt>
                <c:pt idx="2060">
                  <c:v>5.2617728531855958E-2</c:v>
                </c:pt>
                <c:pt idx="2061">
                  <c:v>6.8490304709141275E-2</c:v>
                </c:pt>
                <c:pt idx="2062">
                  <c:v>6.4279778393351805E-2</c:v>
                </c:pt>
                <c:pt idx="2063">
                  <c:v>8.2132963988919672E-2</c:v>
                </c:pt>
                <c:pt idx="2064">
                  <c:v>8.8240997229916893E-2</c:v>
                </c:pt>
                <c:pt idx="2065">
                  <c:v>9.6814404432132961E-2</c:v>
                </c:pt>
                <c:pt idx="2066">
                  <c:v>7.3504155124653733E-2</c:v>
                </c:pt>
                <c:pt idx="2067">
                  <c:v>8.9501385041551251E-2</c:v>
                </c:pt>
                <c:pt idx="2068">
                  <c:v>8.7036011080332404E-2</c:v>
                </c:pt>
                <c:pt idx="2069">
                  <c:v>8.0734072022160666E-2</c:v>
                </c:pt>
                <c:pt idx="2070">
                  <c:v>7.7714681440443217E-2</c:v>
                </c:pt>
                <c:pt idx="2071">
                  <c:v>8.8670360110803328E-2</c:v>
                </c:pt>
                <c:pt idx="2072">
                  <c:v>8.941828254847646E-2</c:v>
                </c:pt>
                <c:pt idx="2073">
                  <c:v>9.1468144044321326E-2</c:v>
                </c:pt>
                <c:pt idx="2074">
                  <c:v>0.10002770083102493</c:v>
                </c:pt>
                <c:pt idx="2075">
                  <c:v>9.9196675900277004E-2</c:v>
                </c:pt>
                <c:pt idx="2076">
                  <c:v>9.3254847645429365E-2</c:v>
                </c:pt>
                <c:pt idx="2077">
                  <c:v>8.1828254847645429E-2</c:v>
                </c:pt>
                <c:pt idx="2078">
                  <c:v>5.2506925207756232E-2</c:v>
                </c:pt>
                <c:pt idx="2079">
                  <c:v>7.3670360110803329E-2</c:v>
                </c:pt>
                <c:pt idx="2080">
                  <c:v>7.0318559556786703E-2</c:v>
                </c:pt>
                <c:pt idx="2081">
                  <c:v>7.5470914127423822E-2</c:v>
                </c:pt>
                <c:pt idx="2082">
                  <c:v>6.6108033240997233E-2</c:v>
                </c:pt>
                <c:pt idx="2083">
                  <c:v>5.9030470914127421E-2</c:v>
                </c:pt>
                <c:pt idx="2084">
                  <c:v>7.9681440443213292E-2</c:v>
                </c:pt>
                <c:pt idx="2085">
                  <c:v>8.2700831024930754E-2</c:v>
                </c:pt>
                <c:pt idx="2086">
                  <c:v>8.714681440443213E-2</c:v>
                </c:pt>
                <c:pt idx="2087">
                  <c:v>9.0637119113573403E-2</c:v>
                </c:pt>
                <c:pt idx="2088">
                  <c:v>7.0096952908587251E-2</c:v>
                </c:pt>
                <c:pt idx="2089">
                  <c:v>0</c:v>
                </c:pt>
                <c:pt idx="2090">
                  <c:v>0</c:v>
                </c:pt>
                <c:pt idx="2091">
                  <c:v>0</c:v>
                </c:pt>
                <c:pt idx="2092">
                  <c:v>0</c:v>
                </c:pt>
                <c:pt idx="2093">
                  <c:v>0</c:v>
                </c:pt>
                <c:pt idx="2094">
                  <c:v>0</c:v>
                </c:pt>
                <c:pt idx="2095">
                  <c:v>0</c:v>
                </c:pt>
                <c:pt idx="2096">
                  <c:v>6.1371191135734075E-2</c:v>
                </c:pt>
                <c:pt idx="2097">
                  <c:v>7.6495844875346261E-2</c:v>
                </c:pt>
                <c:pt idx="2098">
                  <c:v>6.5844875346260393E-2</c:v>
                </c:pt>
                <c:pt idx="2099">
                  <c:v>6.3545706371191141E-2</c:v>
                </c:pt>
                <c:pt idx="2100">
                  <c:v>6.411357340720221E-2</c:v>
                </c:pt>
                <c:pt idx="2101">
                  <c:v>6.1939058171745151E-2</c:v>
                </c:pt>
                <c:pt idx="2102">
                  <c:v>6.6412742382271461E-2</c:v>
                </c:pt>
                <c:pt idx="2103">
                  <c:v>7.6163434903047098E-2</c:v>
                </c:pt>
                <c:pt idx="2104">
                  <c:v>6.6440443213296396E-2</c:v>
                </c:pt>
                <c:pt idx="2105">
                  <c:v>7.6191135734072019E-2</c:v>
                </c:pt>
                <c:pt idx="2106">
                  <c:v>6.4141274238227144E-2</c:v>
                </c:pt>
                <c:pt idx="2107">
                  <c:v>6.1966759002770086E-2</c:v>
                </c:pt>
                <c:pt idx="2108">
                  <c:v>4.5373961218836564E-2</c:v>
                </c:pt>
                <c:pt idx="2109">
                  <c:v>4.9404432132963992E-2</c:v>
                </c:pt>
                <c:pt idx="2110">
                  <c:v>5.602493074792244E-2</c:v>
                </c:pt>
                <c:pt idx="2111">
                  <c:v>5.0221606648199447E-2</c:v>
                </c:pt>
                <c:pt idx="2112">
                  <c:v>4.6066481994459833E-2</c:v>
                </c:pt>
                <c:pt idx="2113">
                  <c:v>5.6842105263157895E-2</c:v>
                </c:pt>
                <c:pt idx="2114">
                  <c:v>5.8157894736842103E-2</c:v>
                </c:pt>
                <c:pt idx="2115">
                  <c:v>5.1398891966759001E-2</c:v>
                </c:pt>
                <c:pt idx="2116">
                  <c:v>4.7243767313019387E-2</c:v>
                </c:pt>
                <c:pt idx="2117">
                  <c:v>8.6052631578947367E-2</c:v>
                </c:pt>
                <c:pt idx="2118">
                  <c:v>9.4362880886426595E-2</c:v>
                </c:pt>
                <c:pt idx="2119">
                  <c:v>9.4362880886426595E-2</c:v>
                </c:pt>
                <c:pt idx="2120">
                  <c:v>8.6052631578947367E-2</c:v>
                </c:pt>
                <c:pt idx="2121">
                  <c:v>9.7132963988919671E-2</c:v>
                </c:pt>
                <c:pt idx="2122">
                  <c:v>1.8282548476454295E-4</c:v>
                </c:pt>
                <c:pt idx="2123">
                  <c:v>2.8531855955678671E-4</c:v>
                </c:pt>
                <c:pt idx="2124">
                  <c:v>6.6759002770083102E-4</c:v>
                </c:pt>
                <c:pt idx="2125">
                  <c:v>8.1177285318559556E-2</c:v>
                </c:pt>
                <c:pt idx="2126">
                  <c:v>3.3878116343490305E-2</c:v>
                </c:pt>
                <c:pt idx="2127">
                  <c:v>3.332409972299169E-2</c:v>
                </c:pt>
                <c:pt idx="2128">
                  <c:v>3.803324099722992E-2</c:v>
                </c:pt>
                <c:pt idx="2129">
                  <c:v>4.1634349030470912E-2</c:v>
                </c:pt>
                <c:pt idx="2130">
                  <c:v>4.1080332409972296E-2</c:v>
                </c:pt>
                <c:pt idx="2131">
                  <c:v>3.7479224376731304E-2</c:v>
                </c:pt>
                <c:pt idx="2132">
                  <c:v>4.2686980609418279E-2</c:v>
                </c:pt>
                <c:pt idx="2133">
                  <c:v>3.907202216066482E-2</c:v>
                </c:pt>
                <c:pt idx="2134">
                  <c:v>3.4445983379501388E-2</c:v>
                </c:pt>
                <c:pt idx="2135">
                  <c:v>3.8518005540166204E-2</c:v>
                </c:pt>
                <c:pt idx="2136">
                  <c:v>3.3891966759002773E-2</c:v>
                </c:pt>
                <c:pt idx="2137">
                  <c:v>4.3240997229916894E-2</c:v>
                </c:pt>
                <c:pt idx="2138">
                  <c:v>2.2534626038781164E-2</c:v>
                </c:pt>
                <c:pt idx="2139">
                  <c:v>3.9584487534626039E-2</c:v>
                </c:pt>
                <c:pt idx="2140">
                  <c:v>3.4930747922437673E-2</c:v>
                </c:pt>
                <c:pt idx="2141">
                  <c:v>3.9030470914127424E-2</c:v>
                </c:pt>
                <c:pt idx="2142">
                  <c:v>4.2963988919667587E-2</c:v>
                </c:pt>
                <c:pt idx="2143">
                  <c:v>4.3518005540166202E-2</c:v>
                </c:pt>
                <c:pt idx="2144">
                  <c:v>3.4376731301939058E-2</c:v>
                </c:pt>
                <c:pt idx="2145">
                  <c:v>2.3060941828254848E-2</c:v>
                </c:pt>
                <c:pt idx="2146">
                  <c:v>0.19972299168975069</c:v>
                </c:pt>
                <c:pt idx="2147">
                  <c:v>0.16537396121883657</c:v>
                </c:pt>
                <c:pt idx="2148">
                  <c:v>0.25900277008310252</c:v>
                </c:pt>
                <c:pt idx="2149">
                  <c:v>0.20166204986149586</c:v>
                </c:pt>
                <c:pt idx="2150">
                  <c:v>0.15595567867036012</c:v>
                </c:pt>
                <c:pt idx="2151">
                  <c:v>0.16703601108033242</c:v>
                </c:pt>
                <c:pt idx="2152">
                  <c:v>0.1595567867036011</c:v>
                </c:pt>
                <c:pt idx="2153">
                  <c:v>0.26371191135734073</c:v>
                </c:pt>
                <c:pt idx="2154">
                  <c:v>0.20554016620498616</c:v>
                </c:pt>
                <c:pt idx="2155">
                  <c:v>0.15761772853185596</c:v>
                </c:pt>
                <c:pt idx="2156">
                  <c:v>0.1401662049861496</c:v>
                </c:pt>
                <c:pt idx="2157">
                  <c:v>0.17119113573407202</c:v>
                </c:pt>
                <c:pt idx="2158">
                  <c:v>0.17119113573407202</c:v>
                </c:pt>
                <c:pt idx="2159">
                  <c:v>0.20277008310249309</c:v>
                </c:pt>
                <c:pt idx="2160">
                  <c:v>0.1401662049861496</c:v>
                </c:pt>
                <c:pt idx="2161">
                  <c:v>0.17202216066481996</c:v>
                </c:pt>
                <c:pt idx="2162">
                  <c:v>0.20277008310249309</c:v>
                </c:pt>
                <c:pt idx="2163">
                  <c:v>0.1401662049861496</c:v>
                </c:pt>
                <c:pt idx="2164">
                  <c:v>8.9404432132963993E-2</c:v>
                </c:pt>
                <c:pt idx="2165">
                  <c:v>8.8905817174515234E-2</c:v>
                </c:pt>
                <c:pt idx="2166">
                  <c:v>8.585872576177285E-2</c:v>
                </c:pt>
                <c:pt idx="2167">
                  <c:v>0.11516620498614959</c:v>
                </c:pt>
                <c:pt idx="2168">
                  <c:v>8.585872576177285E-2</c:v>
                </c:pt>
                <c:pt idx="2169">
                  <c:v>9.9958448753462603E-2</c:v>
                </c:pt>
                <c:pt idx="2170">
                  <c:v>9.2451523545706377E-2</c:v>
                </c:pt>
                <c:pt idx="2171">
                  <c:v>9.2451523545706377E-2</c:v>
                </c:pt>
                <c:pt idx="2172">
                  <c:v>9.9958448753462603E-2</c:v>
                </c:pt>
                <c:pt idx="2173">
                  <c:v>8.8905817174515234E-2</c:v>
                </c:pt>
                <c:pt idx="2174">
                  <c:v>8.9404432132963993E-2</c:v>
                </c:pt>
                <c:pt idx="2175">
                  <c:v>8.4958448753462604E-2</c:v>
                </c:pt>
                <c:pt idx="2176">
                  <c:v>9.0457063711911354E-2</c:v>
                </c:pt>
                <c:pt idx="2177">
                  <c:v>9.3504155124653737E-2</c:v>
                </c:pt>
                <c:pt idx="2178">
                  <c:v>9.9224376731301939E-2</c:v>
                </c:pt>
                <c:pt idx="2179">
                  <c:v>0.11732686980609418</c:v>
                </c:pt>
                <c:pt idx="2180">
                  <c:v>9.9224376731301939E-2</c:v>
                </c:pt>
                <c:pt idx="2181">
                  <c:v>9.9224376731301939E-2</c:v>
                </c:pt>
                <c:pt idx="2182">
                  <c:v>8.9958448753462608E-2</c:v>
                </c:pt>
                <c:pt idx="2183">
                  <c:v>8.9958448753462608E-2</c:v>
                </c:pt>
                <c:pt idx="2184">
                  <c:v>9.9224376731301939E-2</c:v>
                </c:pt>
                <c:pt idx="2185">
                  <c:v>8.191135734072022E-2</c:v>
                </c:pt>
                <c:pt idx="2186">
                  <c:v>8.4958448753462604E-2</c:v>
                </c:pt>
                <c:pt idx="2187">
                  <c:v>9.0457063711911354E-2</c:v>
                </c:pt>
                <c:pt idx="2188">
                  <c:v>8.191135734072022E-2</c:v>
                </c:pt>
                <c:pt idx="2189">
                  <c:v>9.3504155124653737E-2</c:v>
                </c:pt>
                <c:pt idx="2190">
                  <c:v>9.9224376731301939E-2</c:v>
                </c:pt>
                <c:pt idx="2191">
                  <c:v>9.9224376731301939E-2</c:v>
                </c:pt>
                <c:pt idx="2192">
                  <c:v>8.9958448753462608E-2</c:v>
                </c:pt>
                <c:pt idx="2193">
                  <c:v>9.9224376731301939E-2</c:v>
                </c:pt>
                <c:pt idx="2194">
                  <c:v>9.9224376731301939E-2</c:v>
                </c:pt>
                <c:pt idx="2195">
                  <c:v>8.9958448753462608E-2</c:v>
                </c:pt>
                <c:pt idx="2196">
                  <c:v>0</c:v>
                </c:pt>
                <c:pt idx="2197">
                  <c:v>0</c:v>
                </c:pt>
                <c:pt idx="2198">
                  <c:v>4.470914127423823E-2</c:v>
                </c:pt>
                <c:pt idx="2199">
                  <c:v>5.5415512465373962E-2</c:v>
                </c:pt>
                <c:pt idx="2200">
                  <c:v>5.7354570637119115E-2</c:v>
                </c:pt>
                <c:pt idx="2201">
                  <c:v>4.2493074792243769E-2</c:v>
                </c:pt>
                <c:pt idx="2202">
                  <c:v>4.8573407202216069E-2</c:v>
                </c:pt>
                <c:pt idx="2203">
                  <c:v>5.7991689750692521E-2</c:v>
                </c:pt>
                <c:pt idx="2204">
                  <c:v>6.3185595567867042E-2</c:v>
                </c:pt>
                <c:pt idx="2205">
                  <c:v>5.6052631578947368E-2</c:v>
                </c:pt>
                <c:pt idx="2206">
                  <c:v>4.5346260387811636E-2</c:v>
                </c:pt>
                <c:pt idx="2207">
                  <c:v>4.3130193905817175E-2</c:v>
                </c:pt>
                <c:pt idx="2208">
                  <c:v>5.0789473684210523E-2</c:v>
                </c:pt>
                <c:pt idx="2209">
                  <c:v>6.1246537396121882E-2</c:v>
                </c:pt>
                <c:pt idx="2210">
                  <c:v>4.3407202216066483E-2</c:v>
                </c:pt>
                <c:pt idx="2211">
                  <c:v>5.6329639889196675E-2</c:v>
                </c:pt>
                <c:pt idx="2212">
                  <c:v>5.8268698060941829E-2</c:v>
                </c:pt>
                <c:pt idx="2213">
                  <c:v>4.5623268698060944E-2</c:v>
                </c:pt>
                <c:pt idx="2214">
                  <c:v>5.3282548476454292E-2</c:v>
                </c:pt>
                <c:pt idx="2215">
                  <c:v>5.4889196675900274E-2</c:v>
                </c:pt>
                <c:pt idx="2216">
                  <c:v>5.551246537396122E-2</c:v>
                </c:pt>
                <c:pt idx="2217">
                  <c:v>8.3088642659279774E-2</c:v>
                </c:pt>
                <c:pt idx="2218">
                  <c:v>0.11245152354570637</c:v>
                </c:pt>
                <c:pt idx="2219">
                  <c:v>9.3614958448753463E-2</c:v>
                </c:pt>
                <c:pt idx="2220">
                  <c:v>9.970914127423823E-2</c:v>
                </c:pt>
                <c:pt idx="2221">
                  <c:v>7.7548476454293636E-2</c:v>
                </c:pt>
                <c:pt idx="2222">
                  <c:v>0.10192520775623269</c:v>
                </c:pt>
                <c:pt idx="2223">
                  <c:v>0.1210387811634349</c:v>
                </c:pt>
                <c:pt idx="2224">
                  <c:v>9.1398891966759002E-2</c:v>
                </c:pt>
                <c:pt idx="2225">
                  <c:v>6.9238227146814407E-2</c:v>
                </c:pt>
                <c:pt idx="2226">
                  <c:v>8.3088642659279774E-2</c:v>
                </c:pt>
                <c:pt idx="2227">
                  <c:v>0.13073407202216067</c:v>
                </c:pt>
                <c:pt idx="2228">
                  <c:v>7.7548476454293636E-2</c:v>
                </c:pt>
                <c:pt idx="2229">
                  <c:v>9.970914127423823E-2</c:v>
                </c:pt>
                <c:pt idx="2230">
                  <c:v>9.1398891966759002E-2</c:v>
                </c:pt>
                <c:pt idx="2231">
                  <c:v>0.10247922437673131</c:v>
                </c:pt>
                <c:pt idx="2232">
                  <c:v>6.9238227146814407E-2</c:v>
                </c:pt>
                <c:pt idx="2233">
                  <c:v>0.11300554016620498</c:v>
                </c:pt>
                <c:pt idx="2234">
                  <c:v>9.4168975069252078E-2</c:v>
                </c:pt>
                <c:pt idx="2235">
                  <c:v>9.3878116343490303E-2</c:v>
                </c:pt>
                <c:pt idx="2236">
                  <c:v>9.970914127423823E-2</c:v>
                </c:pt>
                <c:pt idx="2237">
                  <c:v>0.13073407202216067</c:v>
                </c:pt>
                <c:pt idx="2238">
                  <c:v>9.6648199445983379E-2</c:v>
                </c:pt>
                <c:pt idx="2239">
                  <c:v>8.5567867036011075E-2</c:v>
                </c:pt>
                <c:pt idx="2240">
                  <c:v>6.9238227146814407E-2</c:v>
                </c:pt>
                <c:pt idx="2241">
                  <c:v>0.10495844875346261</c:v>
                </c:pt>
                <c:pt idx="2242">
                  <c:v>0.11300554016620498</c:v>
                </c:pt>
                <c:pt idx="2243">
                  <c:v>7.7548476454293636E-2</c:v>
                </c:pt>
                <c:pt idx="2244">
                  <c:v>0.11632963988919667</c:v>
                </c:pt>
                <c:pt idx="2245">
                  <c:v>9.8033240997229917E-2</c:v>
                </c:pt>
                <c:pt idx="2246">
                  <c:v>0.10565096952908587</c:v>
                </c:pt>
                <c:pt idx="2247">
                  <c:v>0.12740997229916898</c:v>
                </c:pt>
                <c:pt idx="2248">
                  <c:v>0.10524930747922438</c:v>
                </c:pt>
                <c:pt idx="2249">
                  <c:v>8.7520775623268696E-2</c:v>
                </c:pt>
                <c:pt idx="2250">
                  <c:v>7.2008310249307483E-2</c:v>
                </c:pt>
                <c:pt idx="2251">
                  <c:v>9.5831024930747924E-2</c:v>
                </c:pt>
                <c:pt idx="2252">
                  <c:v>8.585872576177285E-2</c:v>
                </c:pt>
                <c:pt idx="2253">
                  <c:v>8.0318559556786698E-2</c:v>
                </c:pt>
                <c:pt idx="2254">
                  <c:v>7.7548476454293636E-2</c:v>
                </c:pt>
                <c:pt idx="2255">
                  <c:v>7.2008310249307483E-2</c:v>
                </c:pt>
                <c:pt idx="2256">
                  <c:v>7.7548476454293636E-2</c:v>
                </c:pt>
                <c:pt idx="2257">
                  <c:v>0.10524930747922438</c:v>
                </c:pt>
                <c:pt idx="2258">
                  <c:v>0.13572022160664821</c:v>
                </c:pt>
                <c:pt idx="2259">
                  <c:v>9.6662049861495847E-2</c:v>
                </c:pt>
                <c:pt idx="2260">
                  <c:v>8.3088642659279774E-2</c:v>
                </c:pt>
                <c:pt idx="2261">
                  <c:v>8.8351800554016618E-2</c:v>
                </c:pt>
                <c:pt idx="2262">
                  <c:v>7.8240997229916898E-2</c:v>
                </c:pt>
                <c:pt idx="2263">
                  <c:v>7.2008310249307483E-2</c:v>
                </c:pt>
                <c:pt idx="2264">
                  <c:v>9.0831024930747919E-2</c:v>
                </c:pt>
                <c:pt idx="2265">
                  <c:v>0.13613573407202217</c:v>
                </c:pt>
                <c:pt idx="2266">
                  <c:v>7.8240997229916898E-2</c:v>
                </c:pt>
                <c:pt idx="2267">
                  <c:v>7.7548476454293636E-2</c:v>
                </c:pt>
                <c:pt idx="2268">
                  <c:v>0.10495844875346261</c:v>
                </c:pt>
                <c:pt idx="2269">
                  <c:v>0.11909972299168975</c:v>
                </c:pt>
                <c:pt idx="2270">
                  <c:v>8.3088642659279774E-2</c:v>
                </c:pt>
                <c:pt idx="2271">
                  <c:v>0.10524930747922438</c:v>
                </c:pt>
                <c:pt idx="2272">
                  <c:v>0</c:v>
                </c:pt>
                <c:pt idx="2273">
                  <c:v>0</c:v>
                </c:pt>
                <c:pt idx="2274">
                  <c:v>0</c:v>
                </c:pt>
                <c:pt idx="2275">
                  <c:v>0</c:v>
                </c:pt>
                <c:pt idx="2276">
                  <c:v>0</c:v>
                </c:pt>
                <c:pt idx="2277">
                  <c:v>0</c:v>
                </c:pt>
                <c:pt idx="2278">
                  <c:v>1.3850415512465375E-4</c:v>
                </c:pt>
                <c:pt idx="2279">
                  <c:v>1.4404432132963989E-4</c:v>
                </c:pt>
                <c:pt idx="2280">
                  <c:v>3.2132963988919667E-4</c:v>
                </c:pt>
                <c:pt idx="2281">
                  <c:v>0</c:v>
                </c:pt>
                <c:pt idx="2282">
                  <c:v>0</c:v>
                </c:pt>
                <c:pt idx="2283">
                  <c:v>0</c:v>
                </c:pt>
                <c:pt idx="2284">
                  <c:v>2.9639889196675899E-4</c:v>
                </c:pt>
                <c:pt idx="2285">
                  <c:v>5.5955678670360114E-4</c:v>
                </c:pt>
                <c:pt idx="2286">
                  <c:v>1.0332409972299169E-3</c:v>
                </c:pt>
                <c:pt idx="2287">
                  <c:v>5.9598337950138504E-2</c:v>
                </c:pt>
                <c:pt idx="2288">
                  <c:v>5.5277008310249308E-2</c:v>
                </c:pt>
                <c:pt idx="2289">
                  <c:v>5.9598337950138504E-2</c:v>
                </c:pt>
                <c:pt idx="2290">
                  <c:v>5.5277008310249308E-2</c:v>
                </c:pt>
                <c:pt idx="2291">
                  <c:v>5.6523545706371192E-2</c:v>
                </c:pt>
                <c:pt idx="2292">
                  <c:v>5.9598337950138504E-2</c:v>
                </c:pt>
                <c:pt idx="2293">
                  <c:v>0</c:v>
                </c:pt>
                <c:pt idx="2294">
                  <c:v>0</c:v>
                </c:pt>
                <c:pt idx="2295">
                  <c:v>0</c:v>
                </c:pt>
                <c:pt idx="2296">
                  <c:v>0</c:v>
                </c:pt>
                <c:pt idx="2297">
                  <c:v>0</c:v>
                </c:pt>
                <c:pt idx="2298">
                  <c:v>0</c:v>
                </c:pt>
                <c:pt idx="2299">
                  <c:v>9.1412742382271473E-5</c:v>
                </c:pt>
                <c:pt idx="2300">
                  <c:v>0</c:v>
                </c:pt>
                <c:pt idx="2301">
                  <c:v>5.9002770083102496E-4</c:v>
                </c:pt>
                <c:pt idx="2302">
                  <c:v>2.9916897506925206E-4</c:v>
                </c:pt>
                <c:pt idx="2303">
                  <c:v>1.1357340720221606E-3</c:v>
                </c:pt>
                <c:pt idx="2304">
                  <c:v>3.9335180055401664E-4</c:v>
                </c:pt>
                <c:pt idx="2305">
                  <c:v>8.9196675900277004E-4</c:v>
                </c:pt>
                <c:pt idx="2306">
                  <c:v>6.1883656509695288E-2</c:v>
                </c:pt>
                <c:pt idx="2307">
                  <c:v>4.9833795013850414E-2</c:v>
                </c:pt>
                <c:pt idx="2308">
                  <c:v>6.2576177285318557E-2</c:v>
                </c:pt>
                <c:pt idx="2309">
                  <c:v>5.842105263157895E-2</c:v>
                </c:pt>
                <c:pt idx="2310">
                  <c:v>5.0941828254847644E-2</c:v>
                </c:pt>
                <c:pt idx="2311">
                  <c:v>5.7867036011080335E-2</c:v>
                </c:pt>
                <c:pt idx="2312">
                  <c:v>5.3157894736842105E-2</c:v>
                </c:pt>
                <c:pt idx="2313">
                  <c:v>6.2022160664819942E-2</c:v>
                </c:pt>
                <c:pt idx="2314">
                  <c:v>5.7728531855955681E-2</c:v>
                </c:pt>
                <c:pt idx="2315">
                  <c:v>5.8975069252077565E-2</c:v>
                </c:pt>
                <c:pt idx="2316">
                  <c:v>6.8531855955678664E-2</c:v>
                </c:pt>
                <c:pt idx="2317">
                  <c:v>4.7894736842105261E-2</c:v>
                </c:pt>
                <c:pt idx="2318">
                  <c:v>5.3157894736842105E-2</c:v>
                </c:pt>
                <c:pt idx="2319">
                  <c:v>6.1329639889196673E-2</c:v>
                </c:pt>
                <c:pt idx="2320">
                  <c:v>4.5124653739612192E-2</c:v>
                </c:pt>
                <c:pt idx="2321">
                  <c:v>4.56786703601108E-2</c:v>
                </c:pt>
                <c:pt idx="2322">
                  <c:v>6.2576177285318557E-2</c:v>
                </c:pt>
                <c:pt idx="2323">
                  <c:v>7.5872576177285322E-2</c:v>
                </c:pt>
                <c:pt idx="2324">
                  <c:v>5.7174515235457066E-2</c:v>
                </c:pt>
                <c:pt idx="2325">
                  <c:v>5.842105263157895E-2</c:v>
                </c:pt>
                <c:pt idx="2326">
                  <c:v>4.7340720221606646E-2</c:v>
                </c:pt>
                <c:pt idx="2327">
                  <c:v>4.6094182825484761E-2</c:v>
                </c:pt>
                <c:pt idx="2328">
                  <c:v>5.2216066481994457E-2</c:v>
                </c:pt>
                <c:pt idx="2329">
                  <c:v>4.7229916897506927E-2</c:v>
                </c:pt>
                <c:pt idx="2330">
                  <c:v>4.9445983379501388E-2</c:v>
                </c:pt>
                <c:pt idx="2331">
                  <c:v>4.9030470914127426E-2</c:v>
                </c:pt>
                <c:pt idx="2332">
                  <c:v>5.3462603878116341E-2</c:v>
                </c:pt>
                <c:pt idx="2333">
                  <c:v>5.5678670360110802E-2</c:v>
                </c:pt>
                <c:pt idx="2334">
                  <c:v>4.6371191135734069E-2</c:v>
                </c:pt>
                <c:pt idx="2335">
                  <c:v>5.2493074792243764E-2</c:v>
                </c:pt>
                <c:pt idx="2336">
                  <c:v>4.7506925207756234E-2</c:v>
                </c:pt>
                <c:pt idx="2337">
                  <c:v>4.9722991689750695E-2</c:v>
                </c:pt>
                <c:pt idx="2338">
                  <c:v>5.4293628808864264E-2</c:v>
                </c:pt>
                <c:pt idx="2339">
                  <c:v>2.6288088642659278E-3</c:v>
                </c:pt>
                <c:pt idx="2340">
                  <c:v>2.7479224376731302E-3</c:v>
                </c:pt>
                <c:pt idx="2341">
                  <c:v>1.4653739612188366E-3</c:v>
                </c:pt>
                <c:pt idx="2342">
                  <c:v>1.6066481994459834E-3</c:v>
                </c:pt>
                <c:pt idx="2343">
                  <c:v>1.850415512465374E-3</c:v>
                </c:pt>
                <c:pt idx="2344">
                  <c:v>1.6149584487534627E-3</c:v>
                </c:pt>
                <c:pt idx="2345">
                  <c:v>1.7645429362880887E-3</c:v>
                </c:pt>
                <c:pt idx="2346">
                  <c:v>1.4321329639889197E-3</c:v>
                </c:pt>
                <c:pt idx="2347">
                  <c:v>2.8975069252077561E-3</c:v>
                </c:pt>
                <c:pt idx="2348">
                  <c:v>7.340720221606648E-4</c:v>
                </c:pt>
                <c:pt idx="2349">
                  <c:v>2.8975069252077561E-3</c:v>
                </c:pt>
                <c:pt idx="2350">
                  <c:v>2.4819944598337951E-3</c:v>
                </c:pt>
                <c:pt idx="2351">
                  <c:v>2.4681440443213298E-3</c:v>
                </c:pt>
                <c:pt idx="2352">
                  <c:v>1.9750692520775623E-3</c:v>
                </c:pt>
                <c:pt idx="2353">
                  <c:v>3.1024930747922436E-3</c:v>
                </c:pt>
                <c:pt idx="2354">
                  <c:v>1.8088642659279779E-3</c:v>
                </c:pt>
                <c:pt idx="2355">
                  <c:v>1.4986149584487534E-3</c:v>
                </c:pt>
                <c:pt idx="2356">
                  <c:v>1.3462603878116343E-3</c:v>
                </c:pt>
                <c:pt idx="2357">
                  <c:v>7.4238227146814406E-4</c:v>
                </c:pt>
                <c:pt idx="2358">
                  <c:v>5.7340720221606644E-4</c:v>
                </c:pt>
                <c:pt idx="2359">
                  <c:v>2.5623268698060941E-3</c:v>
                </c:pt>
                <c:pt idx="2360">
                  <c:v>6.7036011080332414E-4</c:v>
                </c:pt>
                <c:pt idx="2361">
                  <c:v>1.5346260387811635E-3</c:v>
                </c:pt>
                <c:pt idx="2362">
                  <c:v>3.0138504155124654E-3</c:v>
                </c:pt>
                <c:pt idx="2363">
                  <c:v>2.074792243767313E-3</c:v>
                </c:pt>
                <c:pt idx="2364">
                  <c:v>3.3795013850415512E-3</c:v>
                </c:pt>
                <c:pt idx="2365">
                  <c:v>2.7590027700831023E-3</c:v>
                </c:pt>
                <c:pt idx="2366">
                  <c:v>1.0138504155124653E-3</c:v>
                </c:pt>
                <c:pt idx="2367">
                  <c:v>3.5041551246537397E-3</c:v>
                </c:pt>
                <c:pt idx="2368">
                  <c:v>4.6426592797783935E-3</c:v>
                </c:pt>
                <c:pt idx="2369">
                  <c:v>3.9529085872576173E-3</c:v>
                </c:pt>
                <c:pt idx="2370">
                  <c:v>4.0720221606648198E-3</c:v>
                </c:pt>
                <c:pt idx="2371">
                  <c:v>2.4875346260387812E-3</c:v>
                </c:pt>
                <c:pt idx="2372">
                  <c:v>2.5484764542936288E-3</c:v>
                </c:pt>
                <c:pt idx="2373">
                  <c:v>1.6066481994459834E-3</c:v>
                </c:pt>
                <c:pt idx="2374">
                  <c:v>3.7590027700831023E-3</c:v>
                </c:pt>
                <c:pt idx="2375">
                  <c:v>2.7590027700831023E-3</c:v>
                </c:pt>
                <c:pt idx="2376">
                  <c:v>2.4459833795013848E-3</c:v>
                </c:pt>
                <c:pt idx="2377">
                  <c:v>3.0304709141274239E-3</c:v>
                </c:pt>
                <c:pt idx="2378">
                  <c:v>2.4515235457063713E-3</c:v>
                </c:pt>
                <c:pt idx="2379">
                  <c:v>3.9307479224376732E-3</c:v>
                </c:pt>
                <c:pt idx="2380">
                  <c:v>1.850415512465374E-3</c:v>
                </c:pt>
                <c:pt idx="2381">
                  <c:v>2.1855955678670362E-3</c:v>
                </c:pt>
                <c:pt idx="2382">
                  <c:v>3.6592797783933516E-3</c:v>
                </c:pt>
                <c:pt idx="2383">
                  <c:v>3.7174515235457064E-3</c:v>
                </c:pt>
                <c:pt idx="2384">
                  <c:v>2.8393351800554017E-3</c:v>
                </c:pt>
                <c:pt idx="2385">
                  <c:v>1.8088642659279779E-3</c:v>
                </c:pt>
                <c:pt idx="2386">
                  <c:v>2.0498614958448752E-3</c:v>
                </c:pt>
                <c:pt idx="2387">
                  <c:v>1.7700831024930748E-3</c:v>
                </c:pt>
                <c:pt idx="2388">
                  <c:v>2.9556786703601109E-3</c:v>
                </c:pt>
                <c:pt idx="2389">
                  <c:v>2.2631578947368419E-3</c:v>
                </c:pt>
                <c:pt idx="2390">
                  <c:v>3.739612188365651E-3</c:v>
                </c:pt>
                <c:pt idx="2391">
                  <c:v>3.5512465373961221E-3</c:v>
                </c:pt>
                <c:pt idx="2392">
                  <c:v>1.1911357340720222E-3</c:v>
                </c:pt>
                <c:pt idx="2393">
                  <c:v>4.6980609418282547E-3</c:v>
                </c:pt>
                <c:pt idx="2394">
                  <c:v>5.8116343490304707E-3</c:v>
                </c:pt>
                <c:pt idx="2395">
                  <c:v>2.6288088642659278E-3</c:v>
                </c:pt>
                <c:pt idx="2396">
                  <c:v>3.7257617728531857E-3</c:v>
                </c:pt>
                <c:pt idx="2397">
                  <c:v>2.8642659279778395E-3</c:v>
                </c:pt>
                <c:pt idx="2398">
                  <c:v>1.9307479224376731E-3</c:v>
                </c:pt>
                <c:pt idx="2399">
                  <c:v>3.7673130193905816E-3</c:v>
                </c:pt>
                <c:pt idx="2400">
                  <c:v>2.9584487534626037E-3</c:v>
                </c:pt>
                <c:pt idx="2401">
                  <c:v>3.0193905817174514E-3</c:v>
                </c:pt>
                <c:pt idx="2402">
                  <c:v>2.3462603878116346E-3</c:v>
                </c:pt>
                <c:pt idx="2403">
                  <c:v>0.31052631578947371</c:v>
                </c:pt>
                <c:pt idx="2404">
                  <c:v>0.3138504155124654</c:v>
                </c:pt>
                <c:pt idx="2405">
                  <c:v>0.31745152354570638</c:v>
                </c:pt>
                <c:pt idx="2406">
                  <c:v>8.1717451523545703E-2</c:v>
                </c:pt>
                <c:pt idx="2407">
                  <c:v>8.7257617728531855E-2</c:v>
                </c:pt>
                <c:pt idx="2408">
                  <c:v>0.12880886426592797</c:v>
                </c:pt>
                <c:pt idx="2409">
                  <c:v>8.3240997229916902E-2</c:v>
                </c:pt>
                <c:pt idx="2410">
                  <c:v>0.13157894736842105</c:v>
                </c:pt>
                <c:pt idx="2411">
                  <c:v>8.878116343490304E-2</c:v>
                </c:pt>
                <c:pt idx="2412">
                  <c:v>8.4210526315789472E-2</c:v>
                </c:pt>
                <c:pt idx="2413">
                  <c:v>8.9750692520775624E-2</c:v>
                </c:pt>
                <c:pt idx="2414">
                  <c:v>0.13282548476454292</c:v>
                </c:pt>
                <c:pt idx="2415">
                  <c:v>7.7506925207756233E-2</c:v>
                </c:pt>
                <c:pt idx="2416">
                  <c:v>7.1966759002770081E-2</c:v>
                </c:pt>
                <c:pt idx="2417">
                  <c:v>7.2105263157894742E-2</c:v>
                </c:pt>
                <c:pt idx="2418">
                  <c:v>7.764542936288088E-2</c:v>
                </c:pt>
                <c:pt idx="2419">
                  <c:v>8.5041551246537395E-2</c:v>
                </c:pt>
                <c:pt idx="2420">
                  <c:v>7.9085872576177288E-2</c:v>
                </c:pt>
                <c:pt idx="2421">
                  <c:v>7.8531855955678673E-2</c:v>
                </c:pt>
                <c:pt idx="2422">
                  <c:v>7.2576177285318566E-2</c:v>
                </c:pt>
                <c:pt idx="2423">
                  <c:v>7.9085872576177288E-2</c:v>
                </c:pt>
                <c:pt idx="2424">
                  <c:v>4.8490304709141271E-2</c:v>
                </c:pt>
                <c:pt idx="2425">
                  <c:v>4.9002770083102491E-2</c:v>
                </c:pt>
                <c:pt idx="2426">
                  <c:v>0.14459833795013852</c:v>
                </c:pt>
                <c:pt idx="2427">
                  <c:v>0.24155124653739612</c:v>
                </c:pt>
                <c:pt idx="2428">
                  <c:v>0.12243767313019391</c:v>
                </c:pt>
                <c:pt idx="2429">
                  <c:v>0.16869806094182827</c:v>
                </c:pt>
                <c:pt idx="2430">
                  <c:v>0.14653739612188366</c:v>
                </c:pt>
                <c:pt idx="2431">
                  <c:v>0.12313019390581717</c:v>
                </c:pt>
                <c:pt idx="2432">
                  <c:v>0.14722991689750692</c:v>
                </c:pt>
                <c:pt idx="2433">
                  <c:v>0.36842105263157893</c:v>
                </c:pt>
                <c:pt idx="2434">
                  <c:v>0.16952908587257617</c:v>
                </c:pt>
                <c:pt idx="2435">
                  <c:v>0.24238227146814403</c:v>
                </c:pt>
                <c:pt idx="2436">
                  <c:v>0.14542936288088643</c:v>
                </c:pt>
                <c:pt idx="2437">
                  <c:v>0.14986149584487535</c:v>
                </c:pt>
                <c:pt idx="2438">
                  <c:v>0.1739612188365651</c:v>
                </c:pt>
                <c:pt idx="2439">
                  <c:v>0.15180055401662049</c:v>
                </c:pt>
                <c:pt idx="2440">
                  <c:v>0.12770083102493074</c:v>
                </c:pt>
                <c:pt idx="2441">
                  <c:v>0.19722991689750694</c:v>
                </c:pt>
                <c:pt idx="2442">
                  <c:v>0.17725761772853185</c:v>
                </c:pt>
                <c:pt idx="2443">
                  <c:v>0.18418282548476456</c:v>
                </c:pt>
                <c:pt idx="2444">
                  <c:v>0.20415512465373961</c:v>
                </c:pt>
                <c:pt idx="2445">
                  <c:v>0.17977839335180054</c:v>
                </c:pt>
                <c:pt idx="2446">
                  <c:v>0.18670360110803325</c:v>
                </c:pt>
                <c:pt idx="2447">
                  <c:v>0.20664819944598337</c:v>
                </c:pt>
                <c:pt idx="2448">
                  <c:v>0.19972299168975069</c:v>
                </c:pt>
                <c:pt idx="2449">
                  <c:v>0.2018005540166205</c:v>
                </c:pt>
                <c:pt idx="2450">
                  <c:v>0.20872576177285318</c:v>
                </c:pt>
                <c:pt idx="2451">
                  <c:v>3.4376731301939058E-2</c:v>
                </c:pt>
                <c:pt idx="2452">
                  <c:v>3.6343490304709139E-2</c:v>
                </c:pt>
                <c:pt idx="2453">
                  <c:v>5.6329639889196675E-2</c:v>
                </c:pt>
                <c:pt idx="2454">
                  <c:v>3.4376731301939058E-2</c:v>
                </c:pt>
                <c:pt idx="2455">
                  <c:v>4.9016620498614959E-2</c:v>
                </c:pt>
                <c:pt idx="2456">
                  <c:v>3.6343490304709139E-2</c:v>
                </c:pt>
                <c:pt idx="2457">
                  <c:v>4.9016620498614959E-2</c:v>
                </c:pt>
                <c:pt idx="2458">
                  <c:v>4.0055401662049864E-2</c:v>
                </c:pt>
                <c:pt idx="2459">
                  <c:v>3.7839335180055403E-2</c:v>
                </c:pt>
                <c:pt idx="2460">
                  <c:v>5.9349030470914124E-2</c:v>
                </c:pt>
                <c:pt idx="2461">
                  <c:v>3.7839335180055403E-2</c:v>
                </c:pt>
                <c:pt idx="2462">
                  <c:v>5.9349030470914124E-2</c:v>
                </c:pt>
                <c:pt idx="2463">
                  <c:v>3.598337950138504E-2</c:v>
                </c:pt>
                <c:pt idx="2464">
                  <c:v>3.598337950138504E-2</c:v>
                </c:pt>
                <c:pt idx="2465">
                  <c:v>4.0055401662049864E-2</c:v>
                </c:pt>
                <c:pt idx="2466">
                  <c:v>3.7867036011080331E-2</c:v>
                </c:pt>
                <c:pt idx="2467">
                  <c:v>6.2423822714681443E-2</c:v>
                </c:pt>
                <c:pt idx="2468">
                  <c:v>3.598337950138504E-2</c:v>
                </c:pt>
                <c:pt idx="2469">
                  <c:v>4.0083102493074792E-2</c:v>
                </c:pt>
                <c:pt idx="2470">
                  <c:v>3.598337950138504E-2</c:v>
                </c:pt>
                <c:pt idx="2471">
                  <c:v>4.0083102493074792E-2</c:v>
                </c:pt>
                <c:pt idx="2472">
                  <c:v>3.7867036011080331E-2</c:v>
                </c:pt>
                <c:pt idx="2473">
                  <c:v>7.2963988919667586E-2</c:v>
                </c:pt>
                <c:pt idx="2474">
                  <c:v>7.6121883656509695E-2</c:v>
                </c:pt>
                <c:pt idx="2475">
                  <c:v>5.8254847645429361E-2</c:v>
                </c:pt>
                <c:pt idx="2476">
                  <c:v>5.2576177285318562E-2</c:v>
                </c:pt>
                <c:pt idx="2477">
                  <c:v>7.8448753462603882E-2</c:v>
                </c:pt>
                <c:pt idx="2478">
                  <c:v>6.6925207756232688E-2</c:v>
                </c:pt>
                <c:pt idx="2479">
                  <c:v>7.0609418282548478E-2</c:v>
                </c:pt>
                <c:pt idx="2480">
                  <c:v>5.8047091412742384E-2</c:v>
                </c:pt>
                <c:pt idx="2481">
                  <c:v>4.9113573407202217E-2</c:v>
                </c:pt>
                <c:pt idx="2482">
                  <c:v>6.2160664819944596E-2</c:v>
                </c:pt>
                <c:pt idx="2483">
                  <c:v>4.2867036011080335E-2</c:v>
                </c:pt>
                <c:pt idx="2484">
                  <c:v>6.1731301939058174E-2</c:v>
                </c:pt>
                <c:pt idx="2485">
                  <c:v>6.81994459833795E-2</c:v>
                </c:pt>
                <c:pt idx="2486">
                  <c:v>5.0886426592797782E-2</c:v>
                </c:pt>
                <c:pt idx="2487">
                  <c:v>6.9279778393351796E-2</c:v>
                </c:pt>
                <c:pt idx="2488">
                  <c:v>7.3296398891966763E-2</c:v>
                </c:pt>
                <c:pt idx="2489">
                  <c:v>7.5401662049861498E-2</c:v>
                </c:pt>
                <c:pt idx="2490">
                  <c:v>7.6315789473684212E-2</c:v>
                </c:pt>
                <c:pt idx="2491">
                  <c:v>6.606648199445983E-2</c:v>
                </c:pt>
                <c:pt idx="2492">
                  <c:v>7.3767313019390587E-2</c:v>
                </c:pt>
                <c:pt idx="2493">
                  <c:v>6.9556786703601103E-2</c:v>
                </c:pt>
                <c:pt idx="2494">
                  <c:v>6.185595567867036E-2</c:v>
                </c:pt>
                <c:pt idx="2495">
                  <c:v>6.8933518005540165E-2</c:v>
                </c:pt>
                <c:pt idx="2496">
                  <c:v>7.7576177285318557E-2</c:v>
                </c:pt>
                <c:pt idx="2497">
                  <c:v>8.9792243767313012E-2</c:v>
                </c:pt>
                <c:pt idx="2498">
                  <c:v>5.4778393351800556E-2</c:v>
                </c:pt>
                <c:pt idx="2499">
                  <c:v>8.333795013850416E-2</c:v>
                </c:pt>
                <c:pt idx="2500">
                  <c:v>7.9736842105263162E-2</c:v>
                </c:pt>
                <c:pt idx="2501">
                  <c:v>8.4168975069252083E-2</c:v>
                </c:pt>
                <c:pt idx="2502">
                  <c:v>8.8961218836565104E-2</c:v>
                </c:pt>
                <c:pt idx="2503">
                  <c:v>6.4182825484764547E-2</c:v>
                </c:pt>
                <c:pt idx="2504">
                  <c:v>5.0193905817174513E-2</c:v>
                </c:pt>
                <c:pt idx="2505">
                  <c:v>7.0997229916897511E-2</c:v>
                </c:pt>
                <c:pt idx="2506">
                  <c:v>7.6745152354570634E-2</c:v>
                </c:pt>
                <c:pt idx="2507">
                  <c:v>8.1869806094182832E-2</c:v>
                </c:pt>
                <c:pt idx="2508">
                  <c:v>7.9404432132963984E-2</c:v>
                </c:pt>
                <c:pt idx="2509">
                  <c:v>8.5581717451523542E-2</c:v>
                </c:pt>
                <c:pt idx="2510">
                  <c:v>9.141274238227147E-2</c:v>
                </c:pt>
                <c:pt idx="2511">
                  <c:v>7.8573407202216061E-2</c:v>
                </c:pt>
                <c:pt idx="2512">
                  <c:v>7.3448753462603877E-2</c:v>
                </c:pt>
                <c:pt idx="2513">
                  <c:v>8.6412742382271465E-2</c:v>
                </c:pt>
                <c:pt idx="2514">
                  <c:v>7.764542936288088E-2</c:v>
                </c:pt>
                <c:pt idx="2515">
                  <c:v>5.0138504155124657E-2</c:v>
                </c:pt>
                <c:pt idx="2516">
                  <c:v>8.4321329639889198E-2</c:v>
                </c:pt>
                <c:pt idx="2517">
                  <c:v>8.2188365650969528E-2</c:v>
                </c:pt>
                <c:pt idx="2518">
                  <c:v>6.7894736842105258E-2</c:v>
                </c:pt>
                <c:pt idx="2519">
                  <c:v>7.8767313019390578E-2</c:v>
                </c:pt>
                <c:pt idx="2520">
                  <c:v>7.0761772853185592E-2</c:v>
                </c:pt>
                <c:pt idx="2521">
                  <c:v>6.3684210526315788E-2</c:v>
                </c:pt>
                <c:pt idx="2522">
                  <c:v>9.2243767313019392E-2</c:v>
                </c:pt>
                <c:pt idx="2523">
                  <c:v>7.1800554016620499E-2</c:v>
                </c:pt>
                <c:pt idx="2524">
                  <c:v>5.6606648199445983E-2</c:v>
                </c:pt>
                <c:pt idx="2525">
                  <c:v>6.6426592797783929E-2</c:v>
                </c:pt>
                <c:pt idx="2526">
                  <c:v>7.6011080332409969E-2</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6.5152354570637117E-2</c:v>
                </c:pt>
                <c:pt idx="2557">
                  <c:v>5.7590027700831027E-2</c:v>
                </c:pt>
                <c:pt idx="2558">
                  <c:v>7.317174515235457E-2</c:v>
                </c:pt>
                <c:pt idx="2559">
                  <c:v>5.8670360110803323E-2</c:v>
                </c:pt>
                <c:pt idx="2560">
                  <c:v>6.6232686980609412E-2</c:v>
                </c:pt>
                <c:pt idx="2561">
                  <c:v>7.4252077562326865E-2</c:v>
                </c:pt>
                <c:pt idx="2562">
                  <c:v>5.9501385041551245E-2</c:v>
                </c:pt>
                <c:pt idx="2563">
                  <c:v>6.7063711911357335E-2</c:v>
                </c:pt>
                <c:pt idx="2564">
                  <c:v>7.5083102493074788E-2</c:v>
                </c:pt>
                <c:pt idx="2565">
                  <c:v>0.48614958448753465</c:v>
                </c:pt>
                <c:pt idx="2566">
                  <c:v>0.56592797783933513</c:v>
                </c:pt>
                <c:pt idx="2567">
                  <c:v>0.51495844875346264</c:v>
                </c:pt>
                <c:pt idx="2568">
                  <c:v>0.54432132963988922</c:v>
                </c:pt>
                <c:pt idx="2569">
                  <c:v>0.59944598337950139</c:v>
                </c:pt>
                <c:pt idx="2570">
                  <c:v>0.52465373961218842</c:v>
                </c:pt>
                <c:pt idx="2571">
                  <c:v>0.53518005540166202</c:v>
                </c:pt>
                <c:pt idx="2572">
                  <c:v>0.82520775623268694</c:v>
                </c:pt>
                <c:pt idx="2573">
                  <c:v>0.76980609418282553</c:v>
                </c:pt>
                <c:pt idx="2574">
                  <c:v>0.85290858725761776</c:v>
                </c:pt>
                <c:pt idx="2575">
                  <c:v>0.88060941828254846</c:v>
                </c:pt>
                <c:pt idx="2576">
                  <c:v>0.90578947368421048</c:v>
                </c:pt>
                <c:pt idx="2577">
                  <c:v>0.87808864265927977</c:v>
                </c:pt>
                <c:pt idx="2578">
                  <c:v>0.1043213296398892</c:v>
                </c:pt>
                <c:pt idx="2579">
                  <c:v>0.10497229916897508</c:v>
                </c:pt>
                <c:pt idx="2580">
                  <c:v>0.10023545706371191</c:v>
                </c:pt>
                <c:pt idx="2581">
                  <c:v>0.10191135734072022</c:v>
                </c:pt>
                <c:pt idx="2582">
                  <c:v>0.1046398891966759</c:v>
                </c:pt>
                <c:pt idx="2583">
                  <c:v>0.11789473684210526</c:v>
                </c:pt>
                <c:pt idx="2584">
                  <c:v>0.12343490304709141</c:v>
                </c:pt>
                <c:pt idx="2585">
                  <c:v>0.13162049861495845</c:v>
                </c:pt>
                <c:pt idx="2586">
                  <c:v>0.1260803324099723</c:v>
                </c:pt>
                <c:pt idx="2587">
                  <c:v>0.99166204986149586</c:v>
                </c:pt>
                <c:pt idx="2588">
                  <c:v>4.6398891966759004E-2</c:v>
                </c:pt>
                <c:pt idx="2589">
                  <c:v>4.8448753462603876E-2</c:v>
                </c:pt>
                <c:pt idx="2590">
                  <c:v>4.6994459833795015E-2</c:v>
                </c:pt>
                <c:pt idx="2591">
                  <c:v>4.6994459833795015E-2</c:v>
                </c:pt>
                <c:pt idx="2592">
                  <c:v>4.8933518005540168E-2</c:v>
                </c:pt>
                <c:pt idx="2593">
                  <c:v>4.9570637119113574E-2</c:v>
                </c:pt>
                <c:pt idx="2594">
                  <c:v>4.3074792243767313E-2</c:v>
                </c:pt>
                <c:pt idx="2595">
                  <c:v>4.1412742382271467E-2</c:v>
                </c:pt>
                <c:pt idx="2596">
                  <c:v>5.4002770083102496E-2</c:v>
                </c:pt>
                <c:pt idx="2597">
                  <c:v>5.5470914127423825E-2</c:v>
                </c:pt>
                <c:pt idx="2598">
                  <c:v>5.8047091412742384E-2</c:v>
                </c:pt>
                <c:pt idx="2599">
                  <c:v>4.7631578947368421E-2</c:v>
                </c:pt>
                <c:pt idx="2600">
                  <c:v>5.7409972299168978E-2</c:v>
                </c:pt>
                <c:pt idx="2601">
                  <c:v>4.5886426592797784E-2</c:v>
                </c:pt>
                <c:pt idx="2602">
                  <c:v>4.7465373961218839E-2</c:v>
                </c:pt>
                <c:pt idx="2603">
                  <c:v>4.7465373961218839E-2</c:v>
                </c:pt>
                <c:pt idx="2604">
                  <c:v>5.0041551246537398E-2</c:v>
                </c:pt>
                <c:pt idx="2605">
                  <c:v>4.2382271468144044E-2</c:v>
                </c:pt>
                <c:pt idx="2606">
                  <c:v>5.8518005540166208E-2</c:v>
                </c:pt>
                <c:pt idx="2607">
                  <c:v>5.4473684210526313E-2</c:v>
                </c:pt>
                <c:pt idx="2608">
                  <c:v>5.5941828254847642E-2</c:v>
                </c:pt>
                <c:pt idx="2609">
                  <c:v>4.9404432132963992E-2</c:v>
                </c:pt>
                <c:pt idx="2610">
                  <c:v>5.1620498614958446E-2</c:v>
                </c:pt>
                <c:pt idx="2611">
                  <c:v>5.7880886426592795E-2</c:v>
                </c:pt>
                <c:pt idx="2612">
                  <c:v>4.4044321329639889E-2</c:v>
                </c:pt>
                <c:pt idx="2613">
                  <c:v>4.6357340720221608E-2</c:v>
                </c:pt>
                <c:pt idx="2614">
                  <c:v>4.8102493074792245E-2</c:v>
                </c:pt>
                <c:pt idx="2615">
                  <c:v>5.7285318559556785E-2</c:v>
                </c:pt>
                <c:pt idx="2616">
                  <c:v>5.3462603878116341E-2</c:v>
                </c:pt>
                <c:pt idx="2617">
                  <c:v>4.5706371191135735E-2</c:v>
                </c:pt>
                <c:pt idx="2618">
                  <c:v>5.4473684210526313E-2</c:v>
                </c:pt>
                <c:pt idx="2619">
                  <c:v>4.8019390581717454E-2</c:v>
                </c:pt>
                <c:pt idx="2620">
                  <c:v>5.5124653739612187E-2</c:v>
                </c:pt>
                <c:pt idx="2621">
                  <c:v>5.4916897506925209E-2</c:v>
                </c:pt>
                <c:pt idx="2622">
                  <c:v>4.6911357340720224E-2</c:v>
                </c:pt>
                <c:pt idx="2623">
                  <c:v>5.1094182825484766E-2</c:v>
                </c:pt>
                <c:pt idx="2624">
                  <c:v>0</c:v>
                </c:pt>
                <c:pt idx="2625">
                  <c:v>0</c:v>
                </c:pt>
                <c:pt idx="2626">
                  <c:v>0</c:v>
                </c:pt>
                <c:pt idx="2627">
                  <c:v>0</c:v>
                </c:pt>
                <c:pt idx="2628">
                  <c:v>0</c:v>
                </c:pt>
                <c:pt idx="2629">
                  <c:v>0</c:v>
                </c:pt>
                <c:pt idx="2630">
                  <c:v>0.14127423822714683</c:v>
                </c:pt>
                <c:pt idx="2631">
                  <c:v>0.1523545706371191</c:v>
                </c:pt>
                <c:pt idx="2632">
                  <c:v>0.16620498614958448</c:v>
                </c:pt>
                <c:pt idx="2633">
                  <c:v>0.15512465373961218</c:v>
                </c:pt>
                <c:pt idx="2634">
                  <c:v>0.18326869806094181</c:v>
                </c:pt>
                <c:pt idx="2635">
                  <c:v>0.17218836565096954</c:v>
                </c:pt>
                <c:pt idx="2636">
                  <c:v>0.16941828254847646</c:v>
                </c:pt>
                <c:pt idx="2637">
                  <c:v>0.17174515235457063</c:v>
                </c:pt>
                <c:pt idx="2638">
                  <c:v>0.14681440443213298</c:v>
                </c:pt>
                <c:pt idx="2639">
                  <c:v>0.1979224376731302</c:v>
                </c:pt>
                <c:pt idx="2640">
                  <c:v>0.17299168975069251</c:v>
                </c:pt>
                <c:pt idx="2641">
                  <c:v>0.18684210526315789</c:v>
                </c:pt>
                <c:pt idx="2642">
                  <c:v>0.16066481994459833</c:v>
                </c:pt>
                <c:pt idx="2643">
                  <c:v>0.15789473684210525</c:v>
                </c:pt>
                <c:pt idx="2644">
                  <c:v>0.18407202216066482</c:v>
                </c:pt>
                <c:pt idx="2645">
                  <c:v>0.15833795013850416</c:v>
                </c:pt>
                <c:pt idx="2646">
                  <c:v>0.18876731301939059</c:v>
                </c:pt>
                <c:pt idx="2647">
                  <c:v>0.17491689750692521</c:v>
                </c:pt>
                <c:pt idx="2648">
                  <c:v>0.18519390581717451</c:v>
                </c:pt>
                <c:pt idx="2649">
                  <c:v>0.16026315789473683</c:v>
                </c:pt>
                <c:pt idx="2650">
                  <c:v>0.17285318559556787</c:v>
                </c:pt>
                <c:pt idx="2651">
                  <c:v>0.19984764542936287</c:v>
                </c:pt>
                <c:pt idx="2652">
                  <c:v>0.17134349030470913</c:v>
                </c:pt>
                <c:pt idx="2653">
                  <c:v>0.15900277008310248</c:v>
                </c:pt>
                <c:pt idx="2654">
                  <c:v>0.16177285318559556</c:v>
                </c:pt>
                <c:pt idx="2655">
                  <c:v>0.17411357340720221</c:v>
                </c:pt>
                <c:pt idx="2656">
                  <c:v>0.18599722991689752</c:v>
                </c:pt>
                <c:pt idx="2657">
                  <c:v>0.14792243767313018</c:v>
                </c:pt>
                <c:pt idx="2658">
                  <c:v>0.1604016620498615</c:v>
                </c:pt>
                <c:pt idx="2659">
                  <c:v>0.19998614958448754</c:v>
                </c:pt>
                <c:pt idx="2660">
                  <c:v>0.17505540166204986</c:v>
                </c:pt>
                <c:pt idx="2661">
                  <c:v>0.15914127423822716</c:v>
                </c:pt>
                <c:pt idx="2662">
                  <c:v>0.14806094182825486</c:v>
                </c:pt>
                <c:pt idx="2663">
                  <c:v>0.18890581717451524</c:v>
                </c:pt>
                <c:pt idx="2664">
                  <c:v>0.18533240997229916</c:v>
                </c:pt>
                <c:pt idx="2665">
                  <c:v>0.17576177285318559</c:v>
                </c:pt>
                <c:pt idx="2666">
                  <c:v>0.18810249307479224</c:v>
                </c:pt>
                <c:pt idx="2667">
                  <c:v>0.18613573407202216</c:v>
                </c:pt>
                <c:pt idx="2668">
                  <c:v>0.17148199445983381</c:v>
                </c:pt>
                <c:pt idx="2669">
                  <c:v>0.18684210526315789</c:v>
                </c:pt>
                <c:pt idx="2670">
                  <c:v>0.16191135734072021</c:v>
                </c:pt>
                <c:pt idx="2671">
                  <c:v>0.2138365650969529</c:v>
                </c:pt>
                <c:pt idx="2672">
                  <c:v>0.19918282548476454</c:v>
                </c:pt>
                <c:pt idx="2673">
                  <c:v>0.17299168975069251</c:v>
                </c:pt>
                <c:pt idx="2674">
                  <c:v>0.17425207756232686</c:v>
                </c:pt>
                <c:pt idx="2675">
                  <c:v>0.20275623268698062</c:v>
                </c:pt>
                <c:pt idx="2676">
                  <c:v>0</c:v>
                </c:pt>
                <c:pt idx="2677">
                  <c:v>0</c:v>
                </c:pt>
                <c:pt idx="2678">
                  <c:v>0.21887257617728531</c:v>
                </c:pt>
                <c:pt idx="2679">
                  <c:v>0.230398891966759</c:v>
                </c:pt>
                <c:pt idx="2680">
                  <c:v>0.23511634349030472</c:v>
                </c:pt>
                <c:pt idx="2681">
                  <c:v>0.2233601108033241</c:v>
                </c:pt>
                <c:pt idx="2682">
                  <c:v>0.23705540166204986</c:v>
                </c:pt>
                <c:pt idx="2683">
                  <c:v>0.21578947368421053</c:v>
                </c:pt>
                <c:pt idx="2684">
                  <c:v>0</c:v>
                </c:pt>
                <c:pt idx="2685">
                  <c:v>6.7783933518005546E-2</c:v>
                </c:pt>
                <c:pt idx="2686">
                  <c:v>5.8504155124653741E-2</c:v>
                </c:pt>
                <c:pt idx="2687">
                  <c:v>7.9279778393351805E-2</c:v>
                </c:pt>
                <c:pt idx="2688">
                  <c:v>7.5817174515235453E-2</c:v>
                </c:pt>
                <c:pt idx="2689">
                  <c:v>6.1966759002770086E-2</c:v>
                </c:pt>
                <c:pt idx="2690">
                  <c:v>7.5124653739612191E-2</c:v>
                </c:pt>
                <c:pt idx="2691">
                  <c:v>7.7063711911357344E-2</c:v>
                </c:pt>
                <c:pt idx="2692">
                  <c:v>7.3601108033240992E-2</c:v>
                </c:pt>
                <c:pt idx="2693">
                  <c:v>6.4321329639889194E-2</c:v>
                </c:pt>
                <c:pt idx="2694">
                  <c:v>7.1662049861495838E-2</c:v>
                </c:pt>
                <c:pt idx="2695">
                  <c:v>8.5581717451523542E-2</c:v>
                </c:pt>
                <c:pt idx="2696">
                  <c:v>5.9404432132963987E-2</c:v>
                </c:pt>
                <c:pt idx="2697">
                  <c:v>8.004155124653739E-2</c:v>
                </c:pt>
                <c:pt idx="2698">
                  <c:v>6.522160664819944E-2</c:v>
                </c:pt>
                <c:pt idx="2699">
                  <c:v>7.588642659279779E-2</c:v>
                </c:pt>
                <c:pt idx="2700">
                  <c:v>6.2867036011080332E-2</c:v>
                </c:pt>
                <c:pt idx="2701">
                  <c:v>6.8684210526315792E-2</c:v>
                </c:pt>
                <c:pt idx="2702">
                  <c:v>7.2423822714681438E-2</c:v>
                </c:pt>
                <c:pt idx="2703">
                  <c:v>8.2119113573407204E-2</c:v>
                </c:pt>
                <c:pt idx="2704">
                  <c:v>7.6578947368421052E-2</c:v>
                </c:pt>
                <c:pt idx="2705">
                  <c:v>7.006925207756233E-2</c:v>
                </c:pt>
                <c:pt idx="2706">
                  <c:v>8.1011080332409974E-2</c:v>
                </c:pt>
                <c:pt idx="2707">
                  <c:v>8.3365650969529081E-2</c:v>
                </c:pt>
                <c:pt idx="2708">
                  <c:v>6.6052631578947363E-2</c:v>
                </c:pt>
                <c:pt idx="2709">
                  <c:v>7.3254847645429361E-2</c:v>
                </c:pt>
                <c:pt idx="2710">
                  <c:v>7.7409972299168975E-2</c:v>
                </c:pt>
                <c:pt idx="2711">
                  <c:v>6.3836565096952902E-2</c:v>
                </c:pt>
                <c:pt idx="2712">
                  <c:v>6.2451523545706371E-2</c:v>
                </c:pt>
                <c:pt idx="2713">
                  <c:v>6.6468144044321331E-2</c:v>
                </c:pt>
                <c:pt idx="2714">
                  <c:v>8.696675900277008E-2</c:v>
                </c:pt>
                <c:pt idx="2715">
                  <c:v>6.023545706371191E-2</c:v>
                </c:pt>
                <c:pt idx="2716">
                  <c:v>7.685595567867036E-2</c:v>
                </c:pt>
                <c:pt idx="2717">
                  <c:v>0</c:v>
                </c:pt>
                <c:pt idx="2718">
                  <c:v>0</c:v>
                </c:pt>
                <c:pt idx="2719">
                  <c:v>0</c:v>
                </c:pt>
                <c:pt idx="2720">
                  <c:v>7.5193905817174514E-2</c:v>
                </c:pt>
                <c:pt idx="2721">
                  <c:v>0.10123268698060942</c:v>
                </c:pt>
                <c:pt idx="2722">
                  <c:v>0.13149584487534627</c:v>
                </c:pt>
                <c:pt idx="2723">
                  <c:v>8.9182825484764541E-2</c:v>
                </c:pt>
                <c:pt idx="2724">
                  <c:v>0.11958448753462604</c:v>
                </c:pt>
                <c:pt idx="2725">
                  <c:v>8.9155124653739606E-2</c:v>
                </c:pt>
                <c:pt idx="2726">
                  <c:v>0.10236842105263158</c:v>
                </c:pt>
                <c:pt idx="2727">
                  <c:v>9.0290858725761772E-2</c:v>
                </c:pt>
                <c:pt idx="2728">
                  <c:v>7.6204986149584486E-2</c:v>
                </c:pt>
                <c:pt idx="2729">
                  <c:v>9.0193905817174513E-2</c:v>
                </c:pt>
                <c:pt idx="2730">
                  <c:v>0.10285318559556787</c:v>
                </c:pt>
                <c:pt idx="2731">
                  <c:v>9.0678670360110805E-2</c:v>
                </c:pt>
                <c:pt idx="2732">
                  <c:v>8.7368421052631581E-2</c:v>
                </c:pt>
                <c:pt idx="2733">
                  <c:v>9.7202216066481995E-2</c:v>
                </c:pt>
                <c:pt idx="2734">
                  <c:v>8.0027700831024937E-2</c:v>
                </c:pt>
                <c:pt idx="2735">
                  <c:v>8.591412742382272E-2</c:v>
                </c:pt>
                <c:pt idx="2736">
                  <c:v>9.3185595567867041E-2</c:v>
                </c:pt>
                <c:pt idx="2737">
                  <c:v>6.9889196675900281E-2</c:v>
                </c:pt>
                <c:pt idx="2738">
                  <c:v>9.1385041551246535E-2</c:v>
                </c:pt>
                <c:pt idx="2739">
                  <c:v>8.009695290858726E-2</c:v>
                </c:pt>
                <c:pt idx="2740">
                  <c:v>8.7783933518005536E-2</c:v>
                </c:pt>
                <c:pt idx="2741">
                  <c:v>8.6329639889196674E-2</c:v>
                </c:pt>
                <c:pt idx="2742">
                  <c:v>8.0512465373961214E-2</c:v>
                </c:pt>
                <c:pt idx="2743">
                  <c:v>7.0304709141274235E-2</c:v>
                </c:pt>
                <c:pt idx="2744">
                  <c:v>9.3601108033240996E-2</c:v>
                </c:pt>
                <c:pt idx="2745">
                  <c:v>9.1800554016620503E-2</c:v>
                </c:pt>
                <c:pt idx="2746">
                  <c:v>9.7617728531855949E-2</c:v>
                </c:pt>
                <c:pt idx="2747">
                  <c:v>8.0443213296398891E-2</c:v>
                </c:pt>
                <c:pt idx="2748">
                  <c:v>8.6745152354570643E-2</c:v>
                </c:pt>
                <c:pt idx="2749">
                  <c:v>9.8033240997229917E-2</c:v>
                </c:pt>
                <c:pt idx="2750">
                  <c:v>9.4016620498614964E-2</c:v>
                </c:pt>
                <c:pt idx="2751">
                  <c:v>8.0858725761772859E-2</c:v>
                </c:pt>
                <c:pt idx="2752">
                  <c:v>8.0927977839335183E-2</c:v>
                </c:pt>
                <c:pt idx="2753">
                  <c:v>9.2216066481994458E-2</c:v>
                </c:pt>
                <c:pt idx="2754">
                  <c:v>7.0720221606648204E-2</c:v>
                </c:pt>
                <c:pt idx="2755">
                  <c:v>8.8199445983379504E-2</c:v>
                </c:pt>
                <c:pt idx="2756">
                  <c:v>6.7576177285318562E-2</c:v>
                </c:pt>
                <c:pt idx="2757">
                  <c:v>5.6495844875346257E-2</c:v>
                </c:pt>
                <c:pt idx="2758">
                  <c:v>6.3975069252077563E-2</c:v>
                </c:pt>
                <c:pt idx="2759">
                  <c:v>5.9265927977839333E-2</c:v>
                </c:pt>
                <c:pt idx="2760">
                  <c:v>5.4279778393351803E-2</c:v>
                </c:pt>
                <c:pt idx="2761">
                  <c:v>7.7548476454293636E-2</c:v>
                </c:pt>
                <c:pt idx="2762">
                  <c:v>5.6772853185595565E-2</c:v>
                </c:pt>
                <c:pt idx="2763">
                  <c:v>5.9542936288088641E-2</c:v>
                </c:pt>
                <c:pt idx="2764">
                  <c:v>6.425207756232687E-2</c:v>
                </c:pt>
                <c:pt idx="2765">
                  <c:v>5.4556786703601111E-2</c:v>
                </c:pt>
                <c:pt idx="2766">
                  <c:v>5.0401662049861497E-2</c:v>
                </c:pt>
                <c:pt idx="2767">
                  <c:v>4.3891966759002768E-2</c:v>
                </c:pt>
                <c:pt idx="2768">
                  <c:v>6.1966759002770086E-2</c:v>
                </c:pt>
                <c:pt idx="2769">
                  <c:v>5.919667590027701E-2</c:v>
                </c:pt>
                <c:pt idx="2770">
                  <c:v>4.754847645429363E-2</c:v>
                </c:pt>
                <c:pt idx="2771">
                  <c:v>5.3933518005540165E-2</c:v>
                </c:pt>
                <c:pt idx="2772">
                  <c:v>3.9113573407202215E-2</c:v>
                </c:pt>
                <c:pt idx="2773">
                  <c:v>5.0401662049861497E-2</c:v>
                </c:pt>
                <c:pt idx="2774">
                  <c:v>4.7008310249307482E-2</c:v>
                </c:pt>
                <c:pt idx="2775">
                  <c:v>3.9252077562326869E-2</c:v>
                </c:pt>
                <c:pt idx="2776">
                  <c:v>5.8919667590027702E-2</c:v>
                </c:pt>
                <c:pt idx="2777">
                  <c:v>5.0124653739612189E-2</c:v>
                </c:pt>
                <c:pt idx="2778">
                  <c:v>4.361495844875346E-2</c:v>
                </c:pt>
                <c:pt idx="2779">
                  <c:v>5.0124653739612189E-2</c:v>
                </c:pt>
                <c:pt idx="2780">
                  <c:v>6.1689750692520778E-2</c:v>
                </c:pt>
                <c:pt idx="2781">
                  <c:v>4.6731301939058174E-2</c:v>
                </c:pt>
                <c:pt idx="2782">
                  <c:v>4.7271468144044322E-2</c:v>
                </c:pt>
                <c:pt idx="2783">
                  <c:v>5.3656509695290858E-2</c:v>
                </c:pt>
                <c:pt idx="2784">
                  <c:v>6.554016620498615E-2</c:v>
                </c:pt>
                <c:pt idx="2785">
                  <c:v>4.7423822714681443E-2</c:v>
                </c:pt>
                <c:pt idx="2786">
                  <c:v>4.4653739612188367E-2</c:v>
                </c:pt>
                <c:pt idx="2787">
                  <c:v>4.0498614958448753E-2</c:v>
                </c:pt>
                <c:pt idx="2788">
                  <c:v>5.2963988919667589E-2</c:v>
                </c:pt>
                <c:pt idx="2789">
                  <c:v>4.936288088642659E-2</c:v>
                </c:pt>
                <c:pt idx="2790">
                  <c:v>5.8504155124653741E-2</c:v>
                </c:pt>
                <c:pt idx="2791">
                  <c:v>5.518005540166205E-2</c:v>
                </c:pt>
                <c:pt idx="2792">
                  <c:v>5.3296398891966759E-2</c:v>
                </c:pt>
                <c:pt idx="2793">
                  <c:v>5.3878116343490302E-2</c:v>
                </c:pt>
                <c:pt idx="2794">
                  <c:v>4.1481994459833797E-2</c:v>
                </c:pt>
                <c:pt idx="2795">
                  <c:v>4.5775623268698058E-2</c:v>
                </c:pt>
                <c:pt idx="2796">
                  <c:v>5.9487534626038778E-2</c:v>
                </c:pt>
                <c:pt idx="2797">
                  <c:v>5.027700831024931E-2</c:v>
                </c:pt>
                <c:pt idx="2798">
                  <c:v>4.8545706371191134E-2</c:v>
                </c:pt>
                <c:pt idx="2799">
                  <c:v>6.0789473684210525E-2</c:v>
                </c:pt>
                <c:pt idx="2800">
                  <c:v>0.15621883656509694</c:v>
                </c:pt>
                <c:pt idx="2801">
                  <c:v>0.1816343490304709</c:v>
                </c:pt>
                <c:pt idx="2802">
                  <c:v>0.16175900277008309</c:v>
                </c:pt>
                <c:pt idx="2803">
                  <c:v>0.14818559556786703</c:v>
                </c:pt>
                <c:pt idx="2804">
                  <c:v>0.17055401662049863</c:v>
                </c:pt>
                <c:pt idx="2805">
                  <c:v>0.14264542936288088</c:v>
                </c:pt>
                <c:pt idx="2806">
                  <c:v>0.23674515235457064</c:v>
                </c:pt>
                <c:pt idx="2807">
                  <c:v>0.22566481994459833</c:v>
                </c:pt>
                <c:pt idx="2808">
                  <c:v>0.1728393351800554</c:v>
                </c:pt>
                <c:pt idx="2809">
                  <c:v>0.1728393351800554</c:v>
                </c:pt>
                <c:pt idx="2810">
                  <c:v>0.17062326869806094</c:v>
                </c:pt>
                <c:pt idx="2811">
                  <c:v>0.23682825484764544</c:v>
                </c:pt>
                <c:pt idx="2812">
                  <c:v>0.14264542936288088</c:v>
                </c:pt>
                <c:pt idx="2813">
                  <c:v>0.16175900277008309</c:v>
                </c:pt>
                <c:pt idx="2814">
                  <c:v>0.15621883656509694</c:v>
                </c:pt>
                <c:pt idx="2815">
                  <c:v>0.18170360110803324</c:v>
                </c:pt>
                <c:pt idx="2816">
                  <c:v>0.22574792243767314</c:v>
                </c:pt>
                <c:pt idx="2817">
                  <c:v>0.14818559556786703</c:v>
                </c:pt>
                <c:pt idx="2818">
                  <c:v>0.10696675900277008</c:v>
                </c:pt>
                <c:pt idx="2819">
                  <c:v>0.12783933518005541</c:v>
                </c:pt>
                <c:pt idx="2820">
                  <c:v>0.10170360110803324</c:v>
                </c:pt>
                <c:pt idx="2821">
                  <c:v>0.11620498614958449</c:v>
                </c:pt>
                <c:pt idx="2822">
                  <c:v>0.12146814404432132</c:v>
                </c:pt>
                <c:pt idx="2823">
                  <c:v>0.13310249307479224</c:v>
                </c:pt>
                <c:pt idx="2824">
                  <c:v>0.10749307479224376</c:v>
                </c:pt>
                <c:pt idx="2825">
                  <c:v>0.11620498614958449</c:v>
                </c:pt>
                <c:pt idx="2826">
                  <c:v>0.13310249307479224</c:v>
                </c:pt>
                <c:pt idx="2827">
                  <c:v>0.12146814404432132</c:v>
                </c:pt>
                <c:pt idx="2828">
                  <c:v>0.10222991689750692</c:v>
                </c:pt>
                <c:pt idx="2829">
                  <c:v>0.12783933518005541</c:v>
                </c:pt>
                <c:pt idx="2830">
                  <c:v>0.10386426592797784</c:v>
                </c:pt>
                <c:pt idx="2831">
                  <c:v>0.13295013850415513</c:v>
                </c:pt>
                <c:pt idx="2832">
                  <c:v>0.12740997229916898</c:v>
                </c:pt>
                <c:pt idx="2833">
                  <c:v>0.12131578947368421</c:v>
                </c:pt>
                <c:pt idx="2834">
                  <c:v>0.10940443213296398</c:v>
                </c:pt>
                <c:pt idx="2835">
                  <c:v>0.11577562326869806</c:v>
                </c:pt>
                <c:pt idx="2836">
                  <c:v>0.10253462603878116</c:v>
                </c:pt>
                <c:pt idx="2837">
                  <c:v>0.11686980609418282</c:v>
                </c:pt>
                <c:pt idx="2838">
                  <c:v>0.10779778393351801</c:v>
                </c:pt>
                <c:pt idx="2839">
                  <c:v>0.1164819944598338</c:v>
                </c:pt>
                <c:pt idx="2840">
                  <c:v>0.13753462603878117</c:v>
                </c:pt>
                <c:pt idx="2841">
                  <c:v>0.11121883656509696</c:v>
                </c:pt>
                <c:pt idx="2842">
                  <c:v>0.13227146814404434</c:v>
                </c:pt>
                <c:pt idx="2843">
                  <c:v>0.12213296398891967</c:v>
                </c:pt>
                <c:pt idx="2844">
                  <c:v>0.11686980609418282</c:v>
                </c:pt>
                <c:pt idx="2845">
                  <c:v>0.11121883656509696</c:v>
                </c:pt>
                <c:pt idx="2846">
                  <c:v>0.10832409972299169</c:v>
                </c:pt>
                <c:pt idx="2847">
                  <c:v>0.13227146814404434</c:v>
                </c:pt>
                <c:pt idx="2848">
                  <c:v>0.12213296398891967</c:v>
                </c:pt>
                <c:pt idx="2849">
                  <c:v>0.10306094182825484</c:v>
                </c:pt>
                <c:pt idx="2850">
                  <c:v>0.13753462603878117</c:v>
                </c:pt>
                <c:pt idx="2851">
                  <c:v>0.1164819944598338</c:v>
                </c:pt>
                <c:pt idx="2852">
                  <c:v>0.13239612188365651</c:v>
                </c:pt>
                <c:pt idx="2853">
                  <c:v>0.11660664819944598</c:v>
                </c:pt>
                <c:pt idx="2854">
                  <c:v>0.11134349030470914</c:v>
                </c:pt>
                <c:pt idx="2855">
                  <c:v>0.12214681440443213</c:v>
                </c:pt>
                <c:pt idx="2856">
                  <c:v>0.11688365650969529</c:v>
                </c:pt>
                <c:pt idx="2857">
                  <c:v>0.13765927977839335</c:v>
                </c:pt>
                <c:pt idx="2858">
                  <c:v>0.14673130193905817</c:v>
                </c:pt>
                <c:pt idx="2859">
                  <c:v>0.13648199445983381</c:v>
                </c:pt>
                <c:pt idx="2860">
                  <c:v>0.14202216066481996</c:v>
                </c:pt>
                <c:pt idx="2861">
                  <c:v>0.166398891966759</c:v>
                </c:pt>
                <c:pt idx="2862">
                  <c:v>0.17110803324099724</c:v>
                </c:pt>
                <c:pt idx="2863">
                  <c:v>0.16556786703601109</c:v>
                </c:pt>
                <c:pt idx="2864">
                  <c:v>0.18653739612188366</c:v>
                </c:pt>
                <c:pt idx="2865">
                  <c:v>0.12560941828254849</c:v>
                </c:pt>
                <c:pt idx="2866">
                  <c:v>0.15891966759002771</c:v>
                </c:pt>
                <c:pt idx="2867">
                  <c:v>0.12006925207756233</c:v>
                </c:pt>
                <c:pt idx="2868">
                  <c:v>0.14867036011080331</c:v>
                </c:pt>
                <c:pt idx="2869">
                  <c:v>0.15421052631578946</c:v>
                </c:pt>
                <c:pt idx="2870">
                  <c:v>0.16085872576177285</c:v>
                </c:pt>
                <c:pt idx="2871">
                  <c:v>0.14119113573407202</c:v>
                </c:pt>
                <c:pt idx="2872">
                  <c:v>0.15337950138504156</c:v>
                </c:pt>
                <c:pt idx="2873">
                  <c:v>0.1588365650969529</c:v>
                </c:pt>
                <c:pt idx="2874">
                  <c:v>0.15591412742382271</c:v>
                </c:pt>
                <c:pt idx="2875">
                  <c:v>0.12066481994459834</c:v>
                </c:pt>
                <c:pt idx="2876">
                  <c:v>0.1625623268698061</c:v>
                </c:pt>
                <c:pt idx="2877">
                  <c:v>0.16054016620498615</c:v>
                </c:pt>
                <c:pt idx="2878">
                  <c:v>0.13652354570637118</c:v>
                </c:pt>
                <c:pt idx="2879">
                  <c:v>0.18824099722991688</c:v>
                </c:pt>
                <c:pt idx="2880">
                  <c:v>0.14206371191135733</c:v>
                </c:pt>
                <c:pt idx="2881">
                  <c:v>0.16145429362880886</c:v>
                </c:pt>
                <c:pt idx="2882">
                  <c:v>0.14206371191135733</c:v>
                </c:pt>
                <c:pt idx="2883">
                  <c:v>0.16810249307479225</c:v>
                </c:pt>
                <c:pt idx="2884">
                  <c:v>0.15591412742382271</c:v>
                </c:pt>
                <c:pt idx="2885">
                  <c:v>0.1736426592797784</c:v>
                </c:pt>
                <c:pt idx="2886">
                  <c:v>0.16810249307479225</c:v>
                </c:pt>
                <c:pt idx="2887">
                  <c:v>0.15037396121883656</c:v>
                </c:pt>
                <c:pt idx="2888">
                  <c:v>0.14760387811634348</c:v>
                </c:pt>
                <c:pt idx="2889">
                  <c:v>0.12620498614958447</c:v>
                </c:pt>
                <c:pt idx="2890">
                  <c:v>0.16397506925207755</c:v>
                </c:pt>
                <c:pt idx="2891">
                  <c:v>0.13765927977839335</c:v>
                </c:pt>
                <c:pt idx="2892">
                  <c:v>0.19056786703601108</c:v>
                </c:pt>
                <c:pt idx="2893">
                  <c:v>0.12740997229916898</c:v>
                </c:pt>
                <c:pt idx="2894">
                  <c:v>0.14873961218836565</c:v>
                </c:pt>
                <c:pt idx="2895">
                  <c:v>0.1584349030470914</c:v>
                </c:pt>
                <c:pt idx="2896">
                  <c:v>0.1431994459833795</c:v>
                </c:pt>
                <c:pt idx="2897">
                  <c:v>0.1431994459833795</c:v>
                </c:pt>
                <c:pt idx="2898">
                  <c:v>0.16259002770083103</c:v>
                </c:pt>
                <c:pt idx="2899">
                  <c:v>0.12186980609418283</c:v>
                </c:pt>
                <c:pt idx="2900">
                  <c:v>3.5955678670360113E-2</c:v>
                </c:pt>
                <c:pt idx="2901">
                  <c:v>4.6204986149584487E-2</c:v>
                </c:pt>
                <c:pt idx="2902">
                  <c:v>4.0387811634349027E-2</c:v>
                </c:pt>
                <c:pt idx="2903">
                  <c:v>4.3157894736842103E-2</c:v>
                </c:pt>
                <c:pt idx="2904">
                  <c:v>4.0886426592797787E-2</c:v>
                </c:pt>
                <c:pt idx="2905">
                  <c:v>4.6703601108033239E-2</c:v>
                </c:pt>
                <c:pt idx="2906">
                  <c:v>4.3656509695290856E-2</c:v>
                </c:pt>
                <c:pt idx="2907">
                  <c:v>4.7091412742382273E-2</c:v>
                </c:pt>
                <c:pt idx="2908">
                  <c:v>4.1274238227146813E-2</c:v>
                </c:pt>
                <c:pt idx="2909">
                  <c:v>4.4044321329639889E-2</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2.188365650969529E-4</c:v>
                </c:pt>
                <c:pt idx="2952">
                  <c:v>1.2465373961218838E-4</c:v>
                </c:pt>
                <c:pt idx="2953">
                  <c:v>4.0997229916897506E-4</c:v>
                </c:pt>
                <c:pt idx="2954">
                  <c:v>4.9750692520775623E-2</c:v>
                </c:pt>
                <c:pt idx="2955">
                  <c:v>5.5290858725761775E-2</c:v>
                </c:pt>
                <c:pt idx="2956">
                  <c:v>6.714681440443214E-2</c:v>
                </c:pt>
                <c:pt idx="2957">
                  <c:v>5.8753462603878114E-2</c:v>
                </c:pt>
                <c:pt idx="2958">
                  <c:v>5.3213296398891968E-2</c:v>
                </c:pt>
                <c:pt idx="2959">
                  <c:v>6.3684210526315788E-2</c:v>
                </c:pt>
                <c:pt idx="2960">
                  <c:v>6.3684210526315788E-2</c:v>
                </c:pt>
                <c:pt idx="2961">
                  <c:v>4.9750692520775623E-2</c:v>
                </c:pt>
                <c:pt idx="2962">
                  <c:v>5.5290858725761775E-2</c:v>
                </c:pt>
                <c:pt idx="2963">
                  <c:v>5.8753462603878114E-2</c:v>
                </c:pt>
                <c:pt idx="2964">
                  <c:v>6.714681440443214E-2</c:v>
                </c:pt>
                <c:pt idx="2965">
                  <c:v>5.3213296398891968E-2</c:v>
                </c:pt>
                <c:pt idx="2966">
                  <c:v>5.7603878116343488E-2</c:v>
                </c:pt>
                <c:pt idx="2967">
                  <c:v>6.1066481994459833E-2</c:v>
                </c:pt>
                <c:pt idx="2968">
                  <c:v>6.3199445983379496E-2</c:v>
                </c:pt>
                <c:pt idx="2969">
                  <c:v>6.6662049861495848E-2</c:v>
                </c:pt>
                <c:pt idx="2970">
                  <c:v>7.498614958448753E-2</c:v>
                </c:pt>
                <c:pt idx="2971">
                  <c:v>5.3725761772853188E-2</c:v>
                </c:pt>
                <c:pt idx="2972">
                  <c:v>7.1523545706371192E-2</c:v>
                </c:pt>
                <c:pt idx="2973">
                  <c:v>7.1939058171745146E-2</c:v>
                </c:pt>
                <c:pt idx="2974">
                  <c:v>7.5401662049861498E-2</c:v>
                </c:pt>
                <c:pt idx="2975">
                  <c:v>6.7077562326869802E-2</c:v>
                </c:pt>
                <c:pt idx="2976">
                  <c:v>5.4141274238227149E-2</c:v>
                </c:pt>
                <c:pt idx="2977">
                  <c:v>6.3614958448753464E-2</c:v>
                </c:pt>
                <c:pt idx="2978">
                  <c:v>5.8019390581717449E-2</c:v>
                </c:pt>
                <c:pt idx="2979">
                  <c:v>6.1481994459833794E-2</c:v>
                </c:pt>
                <c:pt idx="2980">
                  <c:v>6.2036011080332409E-2</c:v>
                </c:pt>
                <c:pt idx="2981">
                  <c:v>5.4833795013850418E-2</c:v>
                </c:pt>
                <c:pt idx="2982">
                  <c:v>6.7770083102493078E-2</c:v>
                </c:pt>
                <c:pt idx="2983">
                  <c:v>6.2174515235457063E-2</c:v>
                </c:pt>
                <c:pt idx="2984">
                  <c:v>5.4833795013850418E-2</c:v>
                </c:pt>
                <c:pt idx="2985">
                  <c:v>5.8711911357340718E-2</c:v>
                </c:pt>
                <c:pt idx="2986">
                  <c:v>6.3421052631578947E-2</c:v>
                </c:pt>
                <c:pt idx="2987">
                  <c:v>7.7202216066481991E-2</c:v>
                </c:pt>
                <c:pt idx="2988">
                  <c:v>7.3601108033240992E-2</c:v>
                </c:pt>
                <c:pt idx="2989">
                  <c:v>7.609418282548476E-2</c:v>
                </c:pt>
                <c:pt idx="2990">
                  <c:v>6.4307479224376726E-2</c:v>
                </c:pt>
                <c:pt idx="2991">
                  <c:v>6.4307479224376726E-2</c:v>
                </c:pt>
                <c:pt idx="2992">
                  <c:v>5.9819944598337949E-2</c:v>
                </c:pt>
                <c:pt idx="2993">
                  <c:v>7.2631578947368422E-2</c:v>
                </c:pt>
                <c:pt idx="2994">
                  <c:v>6.7908587257617725E-2</c:v>
                </c:pt>
                <c:pt idx="2995">
                  <c:v>6.6343490304709138E-2</c:v>
                </c:pt>
                <c:pt idx="2996">
                  <c:v>7.1052631578947367E-2</c:v>
                </c:pt>
                <c:pt idx="2997">
                  <c:v>8.1260387811634346E-2</c:v>
                </c:pt>
                <c:pt idx="2998">
                  <c:v>8.5969529085872576E-2</c:v>
                </c:pt>
                <c:pt idx="2999">
                  <c:v>5.4570637119113571E-2</c:v>
                </c:pt>
                <c:pt idx="3000">
                  <c:v>5.6759002770083104E-2</c:v>
                </c:pt>
                <c:pt idx="3001">
                  <c:v>8.6814404432132966E-2</c:v>
                </c:pt>
                <c:pt idx="3002">
                  <c:v>8.2105263157894737E-2</c:v>
                </c:pt>
                <c:pt idx="3003">
                  <c:v>5.5373961218836566E-2</c:v>
                </c:pt>
                <c:pt idx="3004">
                  <c:v>7.1897506925207758E-2</c:v>
                </c:pt>
                <c:pt idx="3005">
                  <c:v>5.7603878116343488E-2</c:v>
                </c:pt>
                <c:pt idx="3006">
                  <c:v>6.7562326869806094E-2</c:v>
                </c:pt>
                <c:pt idx="3007">
                  <c:v>6.7188365650969528E-2</c:v>
                </c:pt>
                <c:pt idx="3008">
                  <c:v>6.7742382271468143E-2</c:v>
                </c:pt>
                <c:pt idx="3009">
                  <c:v>8.2659279778393352E-2</c:v>
                </c:pt>
                <c:pt idx="3010">
                  <c:v>6.8116343490304709E-2</c:v>
                </c:pt>
                <c:pt idx="3011">
                  <c:v>5.8157894736842103E-2</c:v>
                </c:pt>
                <c:pt idx="3012">
                  <c:v>7.2451523545706373E-2</c:v>
                </c:pt>
                <c:pt idx="3013">
                  <c:v>8.7368421052631581E-2</c:v>
                </c:pt>
                <c:pt idx="3014">
                  <c:v>5.5927977839335181E-2</c:v>
                </c:pt>
                <c:pt idx="3015">
                  <c:v>8.1925207756232687E-2</c:v>
                </c:pt>
                <c:pt idx="3016">
                  <c:v>7.7520775623268701E-2</c:v>
                </c:pt>
                <c:pt idx="3017">
                  <c:v>8.4432132963988923E-2</c:v>
                </c:pt>
                <c:pt idx="3018">
                  <c:v>9.5914127423822715E-2</c:v>
                </c:pt>
                <c:pt idx="3019">
                  <c:v>9.1509695290858728E-2</c:v>
                </c:pt>
                <c:pt idx="3020">
                  <c:v>8.883656509695291E-2</c:v>
                </c:pt>
                <c:pt idx="3021">
                  <c:v>9.1509695290858728E-2</c:v>
                </c:pt>
                <c:pt idx="3022">
                  <c:v>9.5914127423822715E-2</c:v>
                </c:pt>
                <c:pt idx="3023">
                  <c:v>8.1925207756232687E-2</c:v>
                </c:pt>
                <c:pt idx="3024">
                  <c:v>8.883656509695291E-2</c:v>
                </c:pt>
                <c:pt idx="3025">
                  <c:v>8.4432132963988923E-2</c:v>
                </c:pt>
                <c:pt idx="3026">
                  <c:v>7.7520775623268701E-2</c:v>
                </c:pt>
                <c:pt idx="3027">
                  <c:v>9.4099722991689755E-2</c:v>
                </c:pt>
                <c:pt idx="3028">
                  <c:v>8.6759002770083096E-2</c:v>
                </c:pt>
                <c:pt idx="3029">
                  <c:v>0.1107202216066482</c:v>
                </c:pt>
                <c:pt idx="3030">
                  <c:v>0.10573407202216066</c:v>
                </c:pt>
                <c:pt idx="3031">
                  <c:v>8.1772853185595573E-2</c:v>
                </c:pt>
                <c:pt idx="3032">
                  <c:v>0.11638504155124654</c:v>
                </c:pt>
                <c:pt idx="3033">
                  <c:v>9.9085872576177292E-2</c:v>
                </c:pt>
                <c:pt idx="3034">
                  <c:v>6.6952908587257623E-2</c:v>
                </c:pt>
                <c:pt idx="3035">
                  <c:v>7.1412742382271466E-2</c:v>
                </c:pt>
                <c:pt idx="3036">
                  <c:v>5.5484764542936285E-2</c:v>
                </c:pt>
                <c:pt idx="3037">
                  <c:v>7.0983379501385044E-2</c:v>
                </c:pt>
                <c:pt idx="3038">
                  <c:v>6.4390581717451517E-2</c:v>
                </c:pt>
                <c:pt idx="3039">
                  <c:v>6.7257617728531852E-2</c:v>
                </c:pt>
                <c:pt idx="3040">
                  <c:v>7.0983379501385044E-2</c:v>
                </c:pt>
                <c:pt idx="3041">
                  <c:v>6.2936288088642656E-2</c:v>
                </c:pt>
                <c:pt idx="3042">
                  <c:v>7.7991689750692525E-2</c:v>
                </c:pt>
                <c:pt idx="3043">
                  <c:v>7.9722991689750694E-2</c:v>
                </c:pt>
                <c:pt idx="3044">
                  <c:v>5.9944598337950142E-2</c:v>
                </c:pt>
                <c:pt idx="3045">
                  <c:v>6.4806094182825486E-2</c:v>
                </c:pt>
                <c:pt idx="3046">
                  <c:v>7.3628808864265927E-2</c:v>
                </c:pt>
                <c:pt idx="3047">
                  <c:v>6.8116343490304709E-2</c:v>
                </c:pt>
                <c:pt idx="3048">
                  <c:v>6.0969529085872574E-2</c:v>
                </c:pt>
                <c:pt idx="3049">
                  <c:v>7.8975069252077562E-2</c:v>
                </c:pt>
                <c:pt idx="3050">
                  <c:v>6.6814404432132962E-2</c:v>
                </c:pt>
                <c:pt idx="3051">
                  <c:v>5.5484764542936285E-2</c:v>
                </c:pt>
                <c:pt idx="3052">
                  <c:v>6.9030470914127423E-2</c:v>
                </c:pt>
                <c:pt idx="3053">
                  <c:v>6.7977839335180049E-2</c:v>
                </c:pt>
                <c:pt idx="3054">
                  <c:v>8.3476454293628807E-2</c:v>
                </c:pt>
                <c:pt idx="3055">
                  <c:v>6.0969529085872574E-2</c:v>
                </c:pt>
                <c:pt idx="3056">
                  <c:v>7.1842105263157902E-2</c:v>
                </c:pt>
                <c:pt idx="3057">
                  <c:v>5.68005540166205E-2</c:v>
                </c:pt>
                <c:pt idx="3058">
                  <c:v>6.7257617728531852E-2</c:v>
                </c:pt>
                <c:pt idx="3059">
                  <c:v>6.367036011080332E-2</c:v>
                </c:pt>
                <c:pt idx="3060">
                  <c:v>6.9072022160664825E-2</c:v>
                </c:pt>
                <c:pt idx="3061">
                  <c:v>7.9667590027700824E-2</c:v>
                </c:pt>
                <c:pt idx="3062">
                  <c:v>7.3462603878116345E-2</c:v>
                </c:pt>
                <c:pt idx="3063">
                  <c:v>7.5055401662049867E-2</c:v>
                </c:pt>
                <c:pt idx="3064">
                  <c:v>5.1163434903047089E-2</c:v>
                </c:pt>
                <c:pt idx="3065">
                  <c:v>5.2617728531855958E-2</c:v>
                </c:pt>
                <c:pt idx="3066">
                  <c:v>7.3767313019390587E-2</c:v>
                </c:pt>
                <c:pt idx="3067">
                  <c:v>8.2077562326869802E-2</c:v>
                </c:pt>
                <c:pt idx="3068">
                  <c:v>6.0138504155124652E-2</c:v>
                </c:pt>
                <c:pt idx="3069">
                  <c:v>6.443213296398892E-2</c:v>
                </c:pt>
                <c:pt idx="3070">
                  <c:v>7.5775623268698064E-2</c:v>
                </c:pt>
                <c:pt idx="3071">
                  <c:v>8.0457063711911359E-2</c:v>
                </c:pt>
                <c:pt idx="3072">
                  <c:v>6.0138504155124652E-2</c:v>
                </c:pt>
                <c:pt idx="3073">
                  <c:v>7.5775623268698064E-2</c:v>
                </c:pt>
                <c:pt idx="3074">
                  <c:v>7.1911357340720225E-2</c:v>
                </c:pt>
                <c:pt idx="3075">
                  <c:v>7.7991689750692525E-2</c:v>
                </c:pt>
                <c:pt idx="3076">
                  <c:v>7.2603878116343487E-2</c:v>
                </c:pt>
                <c:pt idx="3077">
                  <c:v>7.1911357340720225E-2</c:v>
                </c:pt>
                <c:pt idx="3078">
                  <c:v>6.7603878116343497E-2</c:v>
                </c:pt>
                <c:pt idx="3079">
                  <c:v>7.7520775623268701E-2</c:v>
                </c:pt>
                <c:pt idx="3080">
                  <c:v>6.8725761772853181E-2</c:v>
                </c:pt>
                <c:pt idx="3081">
                  <c:v>7.0124653739612186E-2</c:v>
                </c:pt>
                <c:pt idx="3082">
                  <c:v>6.7603878116343497E-2</c:v>
                </c:pt>
                <c:pt idx="3083">
                  <c:v>5.6952908587257621E-2</c:v>
                </c:pt>
                <c:pt idx="3084">
                  <c:v>6.7382271468144045E-2</c:v>
                </c:pt>
                <c:pt idx="3085">
                  <c:v>7.1689750692520773E-2</c:v>
                </c:pt>
                <c:pt idx="3086">
                  <c:v>6.4556786703601113E-2</c:v>
                </c:pt>
                <c:pt idx="3087">
                  <c:v>7.272853185595568E-2</c:v>
                </c:pt>
                <c:pt idx="3088">
                  <c:v>5.9916897506925207E-2</c:v>
                </c:pt>
                <c:pt idx="3089">
                  <c:v>6.9265927977839328E-2</c:v>
                </c:pt>
                <c:pt idx="3090">
                  <c:v>5.9916897506925207E-2</c:v>
                </c:pt>
                <c:pt idx="3091">
                  <c:v>7.5554016620498612E-2</c:v>
                </c:pt>
                <c:pt idx="3092">
                  <c:v>5.7493074792243769E-2</c:v>
                </c:pt>
                <c:pt idx="3093">
                  <c:v>8.6371191135734077E-2</c:v>
                </c:pt>
                <c:pt idx="3094">
                  <c:v>7.1689750692520773E-2</c:v>
                </c:pt>
                <c:pt idx="3095">
                  <c:v>7.5554016620498612E-2</c:v>
                </c:pt>
                <c:pt idx="3096">
                  <c:v>8.1343490304709137E-2</c:v>
                </c:pt>
                <c:pt idx="3097">
                  <c:v>6.7382271468144045E-2</c:v>
                </c:pt>
                <c:pt idx="3098">
                  <c:v>7.8060941828254848E-2</c:v>
                </c:pt>
                <c:pt idx="3099">
                  <c:v>4.0152354570637122E-2</c:v>
                </c:pt>
                <c:pt idx="3100">
                  <c:v>4.5969529085872575E-2</c:v>
                </c:pt>
                <c:pt idx="3101">
                  <c:v>5.8157894736842103E-2</c:v>
                </c:pt>
                <c:pt idx="3102">
                  <c:v>4.9847645429362882E-2</c:v>
                </c:pt>
                <c:pt idx="3103">
                  <c:v>5.2617728531855958E-2</c:v>
                </c:pt>
                <c:pt idx="3104">
                  <c:v>5.4418282548476457E-2</c:v>
                </c:pt>
                <c:pt idx="3105">
                  <c:v>4.7091412742382273E-2</c:v>
                </c:pt>
                <c:pt idx="3106">
                  <c:v>5.123268698060942E-2</c:v>
                </c:pt>
                <c:pt idx="3107">
                  <c:v>6.0373961218836564E-2</c:v>
                </c:pt>
                <c:pt idx="3108">
                  <c:v>4.0152354570637122E-2</c:v>
                </c:pt>
                <c:pt idx="3109">
                  <c:v>4.8462603878116343E-2</c:v>
                </c:pt>
                <c:pt idx="3110">
                  <c:v>4.7077562326869805E-2</c:v>
                </c:pt>
                <c:pt idx="3111">
                  <c:v>4.8185595567867036E-2</c:v>
                </c:pt>
                <c:pt idx="3112">
                  <c:v>4.4307479224376729E-2</c:v>
                </c:pt>
                <c:pt idx="3113">
                  <c:v>6.2036011080332409E-2</c:v>
                </c:pt>
                <c:pt idx="3114">
                  <c:v>4.8739612188365651E-2</c:v>
                </c:pt>
                <c:pt idx="3115">
                  <c:v>4.1537396121883653E-2</c:v>
                </c:pt>
                <c:pt idx="3116">
                  <c:v>5.2894736842105265E-2</c:v>
                </c:pt>
                <c:pt idx="3117">
                  <c:v>5.5664819944598341E-2</c:v>
                </c:pt>
                <c:pt idx="3118">
                  <c:v>5.2617728531855958E-2</c:v>
                </c:pt>
                <c:pt idx="3119">
                  <c:v>5.4279778393351803E-2</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7.1290858725761769E-2</c:v>
                </c:pt>
                <c:pt idx="3135">
                  <c:v>7.9526315789473681E-2</c:v>
                </c:pt>
                <c:pt idx="3136">
                  <c:v>9.6761772853185601E-2</c:v>
                </c:pt>
                <c:pt idx="3137">
                  <c:v>0.10434626038781164</c:v>
                </c:pt>
                <c:pt idx="3138">
                  <c:v>0.13060941828254849</c:v>
                </c:pt>
                <c:pt idx="3139">
                  <c:v>0.13060941828254849</c:v>
                </c:pt>
                <c:pt idx="3140">
                  <c:v>0.11745152354570637</c:v>
                </c:pt>
                <c:pt idx="3141">
                  <c:v>0.13504155124653738</c:v>
                </c:pt>
                <c:pt idx="3142">
                  <c:v>0.13504155124653738</c:v>
                </c:pt>
                <c:pt idx="3143">
                  <c:v>0.12077562326869806</c:v>
                </c:pt>
                <c:pt idx="3144">
                  <c:v>0.13739612188365652</c:v>
                </c:pt>
                <c:pt idx="3145">
                  <c:v>0.12307479224376731</c:v>
                </c:pt>
                <c:pt idx="3146">
                  <c:v>0.12200831024930749</c:v>
                </c:pt>
                <c:pt idx="3147">
                  <c:v>0.13739612188365652</c:v>
                </c:pt>
                <c:pt idx="3148">
                  <c:v>7.3260387811634353E-2</c:v>
                </c:pt>
                <c:pt idx="3149">
                  <c:v>6.9243767313019386E-2</c:v>
                </c:pt>
                <c:pt idx="3150">
                  <c:v>6.5614958448753466E-2</c:v>
                </c:pt>
                <c:pt idx="3151">
                  <c:v>6.647368421052631E-2</c:v>
                </c:pt>
                <c:pt idx="3152">
                  <c:v>7.3260387811634353E-2</c:v>
                </c:pt>
                <c:pt idx="3153">
                  <c:v>6.9520775623268694E-2</c:v>
                </c:pt>
                <c:pt idx="3154">
                  <c:v>6.3709141274238226E-2</c:v>
                </c:pt>
                <c:pt idx="3155">
                  <c:v>6.8750692520775619E-2</c:v>
                </c:pt>
                <c:pt idx="3156">
                  <c:v>7.096675900277008E-2</c:v>
                </c:pt>
                <c:pt idx="3157">
                  <c:v>1.554016620498615E-3</c:v>
                </c:pt>
                <c:pt idx="3158">
                  <c:v>9.5152354570637115E-2</c:v>
                </c:pt>
                <c:pt idx="3159">
                  <c:v>8.6842105263157901E-2</c:v>
                </c:pt>
                <c:pt idx="3160">
                  <c:v>8.9612188365650963E-2</c:v>
                </c:pt>
                <c:pt idx="3161">
                  <c:v>8.6842105263157901E-2</c:v>
                </c:pt>
                <c:pt idx="3162">
                  <c:v>9.7368421052631576E-2</c:v>
                </c:pt>
                <c:pt idx="3163">
                  <c:v>9.7146814404432139E-2</c:v>
                </c:pt>
                <c:pt idx="3164">
                  <c:v>0.12069252077562327</c:v>
                </c:pt>
                <c:pt idx="3165">
                  <c:v>0.10961218836565097</c:v>
                </c:pt>
                <c:pt idx="3166">
                  <c:v>0.11067867036011081</c:v>
                </c:pt>
                <c:pt idx="3167">
                  <c:v>0.1217590027700831</c:v>
                </c:pt>
                <c:pt idx="3168">
                  <c:v>9.8213296398891967E-2</c:v>
                </c:pt>
                <c:pt idx="3169">
                  <c:v>0.12353185595567867</c:v>
                </c:pt>
                <c:pt idx="3170">
                  <c:v>0.11134349030470914</c:v>
                </c:pt>
                <c:pt idx="3171">
                  <c:v>9.8878116343490308E-2</c:v>
                </c:pt>
                <c:pt idx="3172">
                  <c:v>8.9612188365650963E-2</c:v>
                </c:pt>
                <c:pt idx="3173">
                  <c:v>0.10623268698060942</c:v>
                </c:pt>
                <c:pt idx="3174">
                  <c:v>0.10069252077562327</c:v>
                </c:pt>
                <c:pt idx="3175">
                  <c:v>0.10162049861495845</c:v>
                </c:pt>
                <c:pt idx="3176">
                  <c:v>0.1071606648199446</c:v>
                </c:pt>
                <c:pt idx="3177">
                  <c:v>8.9556786703601107E-2</c:v>
                </c:pt>
                <c:pt idx="3178">
                  <c:v>0.13700831024930749</c:v>
                </c:pt>
                <c:pt idx="3179">
                  <c:v>0.12265927977839335</c:v>
                </c:pt>
                <c:pt idx="3180">
                  <c:v>0.13221606648199447</c:v>
                </c:pt>
                <c:pt idx="3181">
                  <c:v>0.14468144044321329</c:v>
                </c:pt>
                <c:pt idx="3182">
                  <c:v>0.13083102493074791</c:v>
                </c:pt>
                <c:pt idx="3183">
                  <c:v>0.12638504155124652</c:v>
                </c:pt>
                <c:pt idx="3184">
                  <c:v>0.12265927977839335</c:v>
                </c:pt>
                <c:pt idx="3185">
                  <c:v>0.13718836565096953</c:v>
                </c:pt>
                <c:pt idx="3186">
                  <c:v>0.14522160664819944</c:v>
                </c:pt>
                <c:pt idx="3187">
                  <c:v>0.15921052631578947</c:v>
                </c:pt>
                <c:pt idx="3188">
                  <c:v>0.1603185595567867</c:v>
                </c:pt>
                <c:pt idx="3189">
                  <c:v>0.13829639889196677</c:v>
                </c:pt>
                <c:pt idx="3190">
                  <c:v>0.14632963988919667</c:v>
                </c:pt>
                <c:pt idx="3191">
                  <c:v>0.12376731301939058</c:v>
                </c:pt>
                <c:pt idx="3192">
                  <c:v>9.6662049861495847E-2</c:v>
                </c:pt>
                <c:pt idx="3193">
                  <c:v>0.11217451523545706</c:v>
                </c:pt>
                <c:pt idx="3194">
                  <c:v>0.10386426592797784</c:v>
                </c:pt>
                <c:pt idx="3195">
                  <c:v>0.10801939058171744</c:v>
                </c:pt>
                <c:pt idx="3196">
                  <c:v>8.6135734072022158E-2</c:v>
                </c:pt>
                <c:pt idx="3197">
                  <c:v>0.11522160664819944</c:v>
                </c:pt>
                <c:pt idx="3198">
                  <c:v>0.10524930747922438</c:v>
                </c:pt>
                <c:pt idx="3199">
                  <c:v>7.893351800554016E-2</c:v>
                </c:pt>
                <c:pt idx="3200">
                  <c:v>0.11078947368421052</c:v>
                </c:pt>
                <c:pt idx="3201">
                  <c:v>0.10414127423822715</c:v>
                </c:pt>
                <c:pt idx="3202">
                  <c:v>7.893351800554016E-2</c:v>
                </c:pt>
                <c:pt idx="3203">
                  <c:v>0.11605263157894737</c:v>
                </c:pt>
                <c:pt idx="3204">
                  <c:v>8.6135734072022158E-2</c:v>
                </c:pt>
                <c:pt idx="3205">
                  <c:v>0.11799168975069252</c:v>
                </c:pt>
                <c:pt idx="3206">
                  <c:v>0.11188365650969528</c:v>
                </c:pt>
                <c:pt idx="3207">
                  <c:v>9.6939058171745154E-2</c:v>
                </c:pt>
                <c:pt idx="3208">
                  <c:v>0.10885041551246537</c:v>
                </c:pt>
                <c:pt idx="3209">
                  <c:v>0.11908587257617728</c:v>
                </c:pt>
                <c:pt idx="3210">
                  <c:v>9.8324099722991692E-2</c:v>
                </c:pt>
                <c:pt idx="3211">
                  <c:v>0.11216066481994459</c:v>
                </c:pt>
                <c:pt idx="3212">
                  <c:v>0.10552631578947369</c:v>
                </c:pt>
                <c:pt idx="3213">
                  <c:v>0.11106648199445983</c:v>
                </c:pt>
                <c:pt idx="3214">
                  <c:v>7.7548476454293636E-2</c:v>
                </c:pt>
                <c:pt idx="3215">
                  <c:v>0.11826869806094183</c:v>
                </c:pt>
                <c:pt idx="3216">
                  <c:v>0.10912742382271468</c:v>
                </c:pt>
                <c:pt idx="3217">
                  <c:v>0.11632963988919667</c:v>
                </c:pt>
                <c:pt idx="3218">
                  <c:v>0.11936288088642659</c:v>
                </c:pt>
                <c:pt idx="3219">
                  <c:v>8.475069252077562E-2</c:v>
                </c:pt>
                <c:pt idx="3220">
                  <c:v>0</c:v>
                </c:pt>
                <c:pt idx="3221">
                  <c:v>0</c:v>
                </c:pt>
                <c:pt idx="3222">
                  <c:v>0</c:v>
                </c:pt>
                <c:pt idx="3223">
                  <c:v>0</c:v>
                </c:pt>
                <c:pt idx="3224">
                  <c:v>0</c:v>
                </c:pt>
                <c:pt idx="3225">
                  <c:v>0</c:v>
                </c:pt>
                <c:pt idx="3226">
                  <c:v>0.14916897506925209</c:v>
                </c:pt>
                <c:pt idx="3227">
                  <c:v>0.14224376731301938</c:v>
                </c:pt>
                <c:pt idx="3228">
                  <c:v>0.15263157894736842</c:v>
                </c:pt>
                <c:pt idx="3229">
                  <c:v>0.14626038781163436</c:v>
                </c:pt>
                <c:pt idx="3230">
                  <c:v>0.15789473684210525</c:v>
                </c:pt>
                <c:pt idx="3231">
                  <c:v>0.14487534626038781</c:v>
                </c:pt>
                <c:pt idx="3232">
                  <c:v>0.18213296398891968</c:v>
                </c:pt>
                <c:pt idx="3233">
                  <c:v>0.13933518005540166</c:v>
                </c:pt>
                <c:pt idx="3234">
                  <c:v>0.13933518005540166</c:v>
                </c:pt>
                <c:pt idx="3235">
                  <c:v>0.17409972299168974</c:v>
                </c:pt>
                <c:pt idx="3236">
                  <c:v>0.14487534626038781</c:v>
                </c:pt>
                <c:pt idx="3237">
                  <c:v>0.15900277008310248</c:v>
                </c:pt>
                <c:pt idx="3238">
                  <c:v>0.16440443213296399</c:v>
                </c:pt>
                <c:pt idx="3239">
                  <c:v>0.13795013850415513</c:v>
                </c:pt>
                <c:pt idx="3240">
                  <c:v>0.15789473684210525</c:v>
                </c:pt>
                <c:pt idx="3241">
                  <c:v>0.14626038781163436</c:v>
                </c:pt>
                <c:pt idx="3242">
                  <c:v>0.13795013850415513</c:v>
                </c:pt>
                <c:pt idx="3243">
                  <c:v>0.16717451523545707</c:v>
                </c:pt>
                <c:pt idx="3244">
                  <c:v>0.16925207756232688</c:v>
                </c:pt>
                <c:pt idx="3245">
                  <c:v>0.16038781163434904</c:v>
                </c:pt>
                <c:pt idx="3246">
                  <c:v>0.16038781163434904</c:v>
                </c:pt>
                <c:pt idx="3247">
                  <c:v>0.14722991689750692</c:v>
                </c:pt>
                <c:pt idx="3248">
                  <c:v>0.14155124653739612</c:v>
                </c:pt>
                <c:pt idx="3249">
                  <c:v>0.17617728531855956</c:v>
                </c:pt>
                <c:pt idx="3250">
                  <c:v>0.14155124653739612</c:v>
                </c:pt>
                <c:pt idx="3251">
                  <c:v>0.1484764542936288</c:v>
                </c:pt>
                <c:pt idx="3252">
                  <c:v>0.14459833795013852</c:v>
                </c:pt>
                <c:pt idx="3253">
                  <c:v>0.16149584487534627</c:v>
                </c:pt>
                <c:pt idx="3254">
                  <c:v>0.16689750692520774</c:v>
                </c:pt>
                <c:pt idx="3255">
                  <c:v>0.14722991689750692</c:v>
                </c:pt>
                <c:pt idx="3256">
                  <c:v>0.1484764542936288</c:v>
                </c:pt>
                <c:pt idx="3257">
                  <c:v>0.18476454293628808</c:v>
                </c:pt>
                <c:pt idx="3258">
                  <c:v>0.14030470914127424</c:v>
                </c:pt>
                <c:pt idx="3259">
                  <c:v>0.14030470914127424</c:v>
                </c:pt>
                <c:pt idx="3260">
                  <c:v>0.15152354570637119</c:v>
                </c:pt>
                <c:pt idx="3261">
                  <c:v>0.16786703601108033</c:v>
                </c:pt>
                <c:pt idx="3262">
                  <c:v>0.14584487534626039</c:v>
                </c:pt>
                <c:pt idx="3263">
                  <c:v>0.14584487534626039</c:v>
                </c:pt>
                <c:pt idx="3264">
                  <c:v>0.15249307479224378</c:v>
                </c:pt>
                <c:pt idx="3265">
                  <c:v>0.13891966759002769</c:v>
                </c:pt>
                <c:pt idx="3266">
                  <c:v>0.13891966759002769</c:v>
                </c:pt>
                <c:pt idx="3267">
                  <c:v>0.14556786703601107</c:v>
                </c:pt>
                <c:pt idx="3268">
                  <c:v>0.16246537396121882</c:v>
                </c:pt>
                <c:pt idx="3269">
                  <c:v>0.18587257617728531</c:v>
                </c:pt>
                <c:pt idx="3270">
                  <c:v>1.0742382271468145E-2</c:v>
                </c:pt>
                <c:pt idx="3271">
                  <c:v>1.1412742382271468E-2</c:v>
                </c:pt>
                <c:pt idx="3272">
                  <c:v>2.4307479224376732E-2</c:v>
                </c:pt>
                <c:pt idx="3273">
                  <c:v>2.652354570637119E-2</c:v>
                </c:pt>
                <c:pt idx="3274">
                  <c:v>2.28393351800554E-2</c:v>
                </c:pt>
                <c:pt idx="3275">
                  <c:v>2.5055401662049861E-2</c:v>
                </c:pt>
                <c:pt idx="3276">
                  <c:v>2.4612188365650968E-2</c:v>
                </c:pt>
                <c:pt idx="3277">
                  <c:v>2.6828254847645429E-2</c:v>
                </c:pt>
                <c:pt idx="3278">
                  <c:v>2.53601108033241E-2</c:v>
                </c:pt>
                <c:pt idx="3279">
                  <c:v>2.3144044321329639E-2</c:v>
                </c:pt>
                <c:pt idx="3280">
                  <c:v>2.4889196675900276E-2</c:v>
                </c:pt>
                <c:pt idx="3281">
                  <c:v>2.5637119113573408E-2</c:v>
                </c:pt>
                <c:pt idx="3282">
                  <c:v>2.7105263157894736E-2</c:v>
                </c:pt>
                <c:pt idx="3283">
                  <c:v>2.3421052631578947E-2</c:v>
                </c:pt>
                <c:pt idx="3284">
                  <c:v>7.1465373961218839E-2</c:v>
                </c:pt>
                <c:pt idx="3285">
                  <c:v>8.4761772853185591E-2</c:v>
                </c:pt>
                <c:pt idx="3286">
                  <c:v>8.4761772853185591E-2</c:v>
                </c:pt>
                <c:pt idx="3287">
                  <c:v>7.2019390581717455E-2</c:v>
                </c:pt>
                <c:pt idx="3288">
                  <c:v>7.2850415512465377E-2</c:v>
                </c:pt>
                <c:pt idx="3289">
                  <c:v>8.4761772853185591E-2</c:v>
                </c:pt>
                <c:pt idx="3290">
                  <c:v>7.2019390581717455E-2</c:v>
                </c:pt>
                <c:pt idx="3291">
                  <c:v>6.2878116343490303E-2</c:v>
                </c:pt>
                <c:pt idx="3292">
                  <c:v>5.1797783933518006E-2</c:v>
                </c:pt>
                <c:pt idx="3293">
                  <c:v>7.5038781163434903E-2</c:v>
                </c:pt>
                <c:pt idx="3294">
                  <c:v>5.4567867036011082E-2</c:v>
                </c:pt>
                <c:pt idx="3295">
                  <c:v>7.2268698060941827E-2</c:v>
                </c:pt>
                <c:pt idx="3296">
                  <c:v>6.2878116343490303E-2</c:v>
                </c:pt>
                <c:pt idx="3297">
                  <c:v>4.9858725761772853E-2</c:v>
                </c:pt>
                <c:pt idx="3298">
                  <c:v>4.7088642659279777E-2</c:v>
                </c:pt>
                <c:pt idx="3299">
                  <c:v>7.5038781163434903E-2</c:v>
                </c:pt>
                <c:pt idx="3300">
                  <c:v>4.8473684210526315E-2</c:v>
                </c:pt>
                <c:pt idx="3301">
                  <c:v>5.1243767313019391E-2</c:v>
                </c:pt>
                <c:pt idx="3302">
                  <c:v>6.2878116343490303E-2</c:v>
                </c:pt>
                <c:pt idx="3303">
                  <c:v>7.5038781163434903E-2</c:v>
                </c:pt>
                <c:pt idx="3304">
                  <c:v>6.2878116343490303E-2</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2.7146814404432131E-4</c:v>
                </c:pt>
                <c:pt idx="3319">
                  <c:v>5.817174515235457E-4</c:v>
                </c:pt>
                <c:pt idx="3320">
                  <c:v>2.9639889196675899E-4</c:v>
                </c:pt>
                <c:pt idx="3321">
                  <c:v>8.864265927977839E-4</c:v>
                </c:pt>
                <c:pt idx="3322">
                  <c:v>4.5969529085872575E-2</c:v>
                </c:pt>
                <c:pt idx="3323">
                  <c:v>4.5969529085872575E-2</c:v>
                </c:pt>
                <c:pt idx="3324">
                  <c:v>4.9570637119113574E-2</c:v>
                </c:pt>
                <c:pt idx="3325">
                  <c:v>5.234072022160665E-2</c:v>
                </c:pt>
                <c:pt idx="3326">
                  <c:v>5.234072022160665E-2</c:v>
                </c:pt>
                <c:pt idx="3327">
                  <c:v>4.3199445983379499E-2</c:v>
                </c:pt>
                <c:pt idx="3328">
                  <c:v>4.8753462603878119E-2</c:v>
                </c:pt>
                <c:pt idx="3329">
                  <c:v>4.8753462603878119E-2</c:v>
                </c:pt>
                <c:pt idx="3330">
                  <c:v>4.9307479224376734E-2</c:v>
                </c:pt>
                <c:pt idx="3331">
                  <c:v>4.6537396121883658E-2</c:v>
                </c:pt>
                <c:pt idx="3332">
                  <c:v>4.6537396121883658E-2</c:v>
                </c:pt>
                <c:pt idx="3333">
                  <c:v>4.9307479224376734E-2</c:v>
                </c:pt>
                <c:pt idx="3334">
                  <c:v>4.6537396121883658E-2</c:v>
                </c:pt>
                <c:pt idx="3335">
                  <c:v>4.9307479224376734E-2</c:v>
                </c:pt>
                <c:pt idx="3336">
                  <c:v>4.2091412742382268E-2</c:v>
                </c:pt>
                <c:pt idx="3337">
                  <c:v>4.9293628808864266E-2</c:v>
                </c:pt>
                <c:pt idx="3338">
                  <c:v>3.8767313019390584E-2</c:v>
                </c:pt>
                <c:pt idx="3339">
                  <c:v>4.7077562326869805E-2</c:v>
                </c:pt>
                <c:pt idx="3340">
                  <c:v>3.8767313019390584E-2</c:v>
                </c:pt>
                <c:pt idx="3341">
                  <c:v>4.8462603878116343E-2</c:v>
                </c:pt>
                <c:pt idx="3342">
                  <c:v>4.2091412742382268E-2</c:v>
                </c:pt>
                <c:pt idx="3343">
                  <c:v>5.0678670360110804E-2</c:v>
                </c:pt>
                <c:pt idx="3344">
                  <c:v>4.2091412742382268E-2</c:v>
                </c:pt>
                <c:pt idx="3345">
                  <c:v>3.8767313019390584E-2</c:v>
                </c:pt>
                <c:pt idx="3346">
                  <c:v>4.8462603878116343E-2</c:v>
                </c:pt>
                <c:pt idx="3347">
                  <c:v>5.0678670360110804E-2</c:v>
                </c:pt>
                <c:pt idx="3348">
                  <c:v>5.706371191135734E-2</c:v>
                </c:pt>
                <c:pt idx="3349">
                  <c:v>5.4570637119113571E-2</c:v>
                </c:pt>
                <c:pt idx="3350">
                  <c:v>4.5013850415512466E-2</c:v>
                </c:pt>
                <c:pt idx="3351">
                  <c:v>4.224376731301939E-2</c:v>
                </c:pt>
                <c:pt idx="3352">
                  <c:v>5.706371191135734E-2</c:v>
                </c:pt>
                <c:pt idx="3353">
                  <c:v>5.4293628808864264E-2</c:v>
                </c:pt>
                <c:pt idx="3354">
                  <c:v>5.4570637119113571E-2</c:v>
                </c:pt>
                <c:pt idx="3355">
                  <c:v>5.3324099722991687E-2</c:v>
                </c:pt>
                <c:pt idx="3356">
                  <c:v>4.5013850415512466E-2</c:v>
                </c:pt>
                <c:pt idx="3357">
                  <c:v>5.3324099722991687E-2</c:v>
                </c:pt>
                <c:pt idx="3358">
                  <c:v>5.4570637119113571E-2</c:v>
                </c:pt>
                <c:pt idx="3359">
                  <c:v>5.0554016620498618E-2</c:v>
                </c:pt>
                <c:pt idx="3360">
                  <c:v>4.224376731301939E-2</c:v>
                </c:pt>
                <c:pt idx="3361">
                  <c:v>5.4570637119113571E-2</c:v>
                </c:pt>
                <c:pt idx="3362">
                  <c:v>4.9030470914127426E-2</c:v>
                </c:pt>
                <c:pt idx="3363">
                  <c:v>4.4736842105263158E-2</c:v>
                </c:pt>
                <c:pt idx="3364">
                  <c:v>5.6371191135734071E-2</c:v>
                </c:pt>
                <c:pt idx="3365">
                  <c:v>4.4736842105263158E-2</c:v>
                </c:pt>
                <c:pt idx="3366">
                  <c:v>4.1966759002770082E-2</c:v>
                </c:pt>
                <c:pt idx="3367">
                  <c:v>5.6371191135734071E-2</c:v>
                </c:pt>
                <c:pt idx="3368">
                  <c:v>5.7479224376731301E-2</c:v>
                </c:pt>
                <c:pt idx="3369">
                  <c:v>5.4432132963988918E-2</c:v>
                </c:pt>
                <c:pt idx="3370">
                  <c:v>5.0554016620498618E-2</c:v>
                </c:pt>
                <c:pt idx="3371">
                  <c:v>2.5069252077562325E-3</c:v>
                </c:pt>
                <c:pt idx="3372">
                  <c:v>3.4819944598337951E-3</c:v>
                </c:pt>
                <c:pt idx="3373">
                  <c:v>0.11637396121883657</c:v>
                </c:pt>
                <c:pt idx="3374">
                  <c:v>0.10647091412742382</c:v>
                </c:pt>
                <c:pt idx="3375">
                  <c:v>0.1264819944598338</c:v>
                </c:pt>
                <c:pt idx="3376">
                  <c:v>0.11984764542936288</c:v>
                </c:pt>
                <c:pt idx="3377">
                  <c:v>0.11116343490304709</c:v>
                </c:pt>
                <c:pt idx="3378">
                  <c:v>0</c:v>
                </c:pt>
                <c:pt idx="3379">
                  <c:v>0</c:v>
                </c:pt>
                <c:pt idx="3380">
                  <c:v>0</c:v>
                </c:pt>
                <c:pt idx="3381">
                  <c:v>0</c:v>
                </c:pt>
                <c:pt idx="3382">
                  <c:v>5.757617728531856E-2</c:v>
                </c:pt>
                <c:pt idx="3383">
                  <c:v>6.5844875346260393E-2</c:v>
                </c:pt>
                <c:pt idx="3384">
                  <c:v>5.8919667590027702E-2</c:v>
                </c:pt>
                <c:pt idx="3385">
                  <c:v>5.9792243767313021E-2</c:v>
                </c:pt>
                <c:pt idx="3386">
                  <c:v>5.0623268698060941E-2</c:v>
                </c:pt>
                <c:pt idx="3387">
                  <c:v>6.1177285318559559E-2</c:v>
                </c:pt>
                <c:pt idx="3388">
                  <c:v>6.4501385041551243E-2</c:v>
                </c:pt>
                <c:pt idx="3389">
                  <c:v>5.3947368421052633E-2</c:v>
                </c:pt>
                <c:pt idx="3390">
                  <c:v>6.1135734072022163E-2</c:v>
                </c:pt>
                <c:pt idx="3391">
                  <c:v>5.6468144044321329E-2</c:v>
                </c:pt>
                <c:pt idx="3392">
                  <c:v>6.0623268698060943E-2</c:v>
                </c:pt>
                <c:pt idx="3393">
                  <c:v>5.7160664819944598E-2</c:v>
                </c:pt>
                <c:pt idx="3394">
                  <c:v>6.1869806094182828E-2</c:v>
                </c:pt>
                <c:pt idx="3395">
                  <c:v>6.5332409972299166E-2</c:v>
                </c:pt>
                <c:pt idx="3396">
                  <c:v>5.131578947368421E-2</c:v>
                </c:pt>
                <c:pt idx="3397">
                  <c:v>5.4778393351800556E-2</c:v>
                </c:pt>
                <c:pt idx="3398">
                  <c:v>6.1828254847645432E-2</c:v>
                </c:pt>
                <c:pt idx="3399">
                  <c:v>6.1454293628808866E-2</c:v>
                </c:pt>
                <c:pt idx="3400">
                  <c:v>5.5609418282548478E-2</c:v>
                </c:pt>
                <c:pt idx="3401">
                  <c:v>5.2146814404432133E-2</c:v>
                </c:pt>
                <c:pt idx="3402">
                  <c:v>5.7991689750692521E-2</c:v>
                </c:pt>
                <c:pt idx="3403">
                  <c:v>0.11632963988919667</c:v>
                </c:pt>
                <c:pt idx="3404">
                  <c:v>0.14678670360110804</c:v>
                </c:pt>
                <c:pt idx="3405">
                  <c:v>0.12534626038781163</c:v>
                </c:pt>
                <c:pt idx="3406">
                  <c:v>0.12534626038781163</c:v>
                </c:pt>
                <c:pt idx="3407">
                  <c:v>0.14678670360110804</c:v>
                </c:pt>
                <c:pt idx="3408">
                  <c:v>0.13807479224376731</c:v>
                </c:pt>
                <c:pt idx="3409">
                  <c:v>0.14678670360110804</c:v>
                </c:pt>
                <c:pt idx="3410">
                  <c:v>0.15498614958448753</c:v>
                </c:pt>
                <c:pt idx="3411">
                  <c:v>0.1310387811634349</c:v>
                </c:pt>
                <c:pt idx="3412">
                  <c:v>0.10263157894736842</c:v>
                </c:pt>
                <c:pt idx="3413">
                  <c:v>0.11481994459833796</c:v>
                </c:pt>
                <c:pt idx="3414">
                  <c:v>0.12036011080332409</c:v>
                </c:pt>
                <c:pt idx="3415">
                  <c:v>0.12549861495844875</c:v>
                </c:pt>
                <c:pt idx="3416">
                  <c:v>0.11540166204986149</c:v>
                </c:pt>
                <c:pt idx="3417">
                  <c:v>0.13162049861495845</c:v>
                </c:pt>
                <c:pt idx="3418">
                  <c:v>0.10267313019390582</c:v>
                </c:pt>
                <c:pt idx="3419">
                  <c:v>0.1260803324099723</c:v>
                </c:pt>
                <c:pt idx="3420">
                  <c:v>0.12094182825484764</c:v>
                </c:pt>
                <c:pt idx="3421">
                  <c:v>0.10267313019390582</c:v>
                </c:pt>
                <c:pt idx="3422">
                  <c:v>0.12123268698060942</c:v>
                </c:pt>
                <c:pt idx="3423">
                  <c:v>0.12638504155124652</c:v>
                </c:pt>
                <c:pt idx="3424">
                  <c:v>0.11569252077562327</c:v>
                </c:pt>
                <c:pt idx="3425">
                  <c:v>0.13192520775623268</c:v>
                </c:pt>
                <c:pt idx="3426">
                  <c:v>7.6038781163434904E-2</c:v>
                </c:pt>
                <c:pt idx="3427">
                  <c:v>7.1066481994459835E-2</c:v>
                </c:pt>
                <c:pt idx="3428">
                  <c:v>6.527700831024931E-2</c:v>
                </c:pt>
                <c:pt idx="3429">
                  <c:v>7.5997229916897502E-2</c:v>
                </c:pt>
                <c:pt idx="3430">
                  <c:v>7.188365650969529E-2</c:v>
                </c:pt>
                <c:pt idx="3431">
                  <c:v>6.1121883656509696E-2</c:v>
                </c:pt>
                <c:pt idx="3432">
                  <c:v>6.6911357340720221E-2</c:v>
                </c:pt>
                <c:pt idx="3433">
                  <c:v>8.0152354570637116E-2</c:v>
                </c:pt>
                <c:pt idx="3434">
                  <c:v>8.11218836565097E-2</c:v>
                </c:pt>
                <c:pt idx="3435">
                  <c:v>6.527700831024931E-2</c:v>
                </c:pt>
                <c:pt idx="3436">
                  <c:v>7.2853185595567874E-2</c:v>
                </c:pt>
                <c:pt idx="3437">
                  <c:v>7.6966759002770085E-2</c:v>
                </c:pt>
                <c:pt idx="3438">
                  <c:v>7.4376731301939059E-2</c:v>
                </c:pt>
                <c:pt idx="3439">
                  <c:v>6.1121883656509696E-2</c:v>
                </c:pt>
                <c:pt idx="3440">
                  <c:v>7.0221606648199444E-2</c:v>
                </c:pt>
                <c:pt idx="3441">
                  <c:v>7.7008310249307474E-2</c:v>
                </c:pt>
                <c:pt idx="3442">
                  <c:v>6.7465373961218836E-2</c:v>
                </c:pt>
                <c:pt idx="3443">
                  <c:v>7.162049861495845E-2</c:v>
                </c:pt>
                <c:pt idx="3444">
                  <c:v>8.3005540166204983E-2</c:v>
                </c:pt>
                <c:pt idx="3445">
                  <c:v>6.8878116343490309E-2</c:v>
                </c:pt>
                <c:pt idx="3446">
                  <c:v>7.9127423822714676E-2</c:v>
                </c:pt>
                <c:pt idx="3447">
                  <c:v>6.527700831024931E-2</c:v>
                </c:pt>
                <c:pt idx="3448">
                  <c:v>6.9432132963988924E-2</c:v>
                </c:pt>
                <c:pt idx="3449">
                  <c:v>7.3033240997229923E-2</c:v>
                </c:pt>
                <c:pt idx="3450">
                  <c:v>7.8850415512465369E-2</c:v>
                </c:pt>
                <c:pt idx="3451">
                  <c:v>6.1952908587257619E-2</c:v>
                </c:pt>
                <c:pt idx="3452">
                  <c:v>6.6108033240997233E-2</c:v>
                </c:pt>
                <c:pt idx="3453">
                  <c:v>7.4972299168975076E-2</c:v>
                </c:pt>
                <c:pt idx="3454">
                  <c:v>7.5066481994459838E-2</c:v>
                </c:pt>
                <c:pt idx="3455">
                  <c:v>7.5066481994459838E-2</c:v>
                </c:pt>
                <c:pt idx="3456">
                  <c:v>7.0911357340720224E-2</c:v>
                </c:pt>
                <c:pt idx="3457">
                  <c:v>7.0911357340720224E-2</c:v>
                </c:pt>
                <c:pt idx="3458">
                  <c:v>7.7559556786703607E-2</c:v>
                </c:pt>
                <c:pt idx="3459">
                  <c:v>8.1714681440443207E-2</c:v>
                </c:pt>
                <c:pt idx="3460">
                  <c:v>7.2019390581717455E-2</c:v>
                </c:pt>
                <c:pt idx="3461">
                  <c:v>7.2850415512465377E-2</c:v>
                </c:pt>
                <c:pt idx="3462">
                  <c:v>8.3376731301939053E-2</c:v>
                </c:pt>
                <c:pt idx="3463">
                  <c:v>8.7531855955678667E-2</c:v>
                </c:pt>
                <c:pt idx="3464">
                  <c:v>6.7576177285318562E-2</c:v>
                </c:pt>
                <c:pt idx="3465">
                  <c:v>7.4501385041551252E-2</c:v>
                </c:pt>
                <c:pt idx="3466">
                  <c:v>6.0650969529085871E-2</c:v>
                </c:pt>
                <c:pt idx="3467">
                  <c:v>7.7271468144044328E-2</c:v>
                </c:pt>
                <c:pt idx="3468">
                  <c:v>6.0927977839335179E-2</c:v>
                </c:pt>
                <c:pt idx="3469">
                  <c:v>0.11099722991689751</c:v>
                </c:pt>
                <c:pt idx="3470">
                  <c:v>0.11831024930747923</c:v>
                </c:pt>
                <c:pt idx="3471">
                  <c:v>0.10407202216066481</c:v>
                </c:pt>
                <c:pt idx="3472">
                  <c:v>0.11900277008310249</c:v>
                </c:pt>
                <c:pt idx="3473">
                  <c:v>9.3822714681440447E-2</c:v>
                </c:pt>
                <c:pt idx="3474">
                  <c:v>0.11168975069252078</c:v>
                </c:pt>
                <c:pt idx="3475">
                  <c:v>9.8947368421052631E-2</c:v>
                </c:pt>
                <c:pt idx="3476">
                  <c:v>9.8947368421052631E-2</c:v>
                </c:pt>
                <c:pt idx="3477">
                  <c:v>8.7451523545706372E-2</c:v>
                </c:pt>
                <c:pt idx="3478">
                  <c:v>0.10005540166204986</c:v>
                </c:pt>
                <c:pt idx="3479">
                  <c:v>8.1218836565096958E-2</c:v>
                </c:pt>
                <c:pt idx="3480">
                  <c:v>9.3822714681440447E-2</c:v>
                </c:pt>
                <c:pt idx="3481">
                  <c:v>8.8116343490304713E-2</c:v>
                </c:pt>
                <c:pt idx="3482">
                  <c:v>9.4349030470914128E-2</c:v>
                </c:pt>
                <c:pt idx="3483">
                  <c:v>0.10016620498614959</c:v>
                </c:pt>
                <c:pt idx="3484">
                  <c:v>8.2950138504155127E-2</c:v>
                </c:pt>
                <c:pt idx="3485">
                  <c:v>0.10591412742382271</c:v>
                </c:pt>
                <c:pt idx="3486">
                  <c:v>7.6717451523545713E-2</c:v>
                </c:pt>
                <c:pt idx="3487">
                  <c:v>8.6315789473684207E-2</c:v>
                </c:pt>
                <c:pt idx="3488">
                  <c:v>9.8614958448753468E-2</c:v>
                </c:pt>
                <c:pt idx="3489">
                  <c:v>7.653739612188365E-2</c:v>
                </c:pt>
                <c:pt idx="3490">
                  <c:v>8.0083102493074793E-2</c:v>
                </c:pt>
                <c:pt idx="3491">
                  <c:v>9.2382271468144039E-2</c:v>
                </c:pt>
                <c:pt idx="3492">
                  <c:v>7.0304709141274235E-2</c:v>
                </c:pt>
                <c:pt idx="3493">
                  <c:v>9.4501385041551242E-2</c:v>
                </c:pt>
                <c:pt idx="3494">
                  <c:v>7.6952908587257618E-2</c:v>
                </c:pt>
                <c:pt idx="3495">
                  <c:v>8.8268698060941828E-2</c:v>
                </c:pt>
                <c:pt idx="3496">
                  <c:v>8.3185595567867032E-2</c:v>
                </c:pt>
                <c:pt idx="3497">
                  <c:v>8.5761772853185592E-2</c:v>
                </c:pt>
                <c:pt idx="3498">
                  <c:v>6.8587257617728534E-2</c:v>
                </c:pt>
                <c:pt idx="3499">
                  <c:v>7.9695290858725759E-2</c:v>
                </c:pt>
                <c:pt idx="3500">
                  <c:v>9.1385041551246535E-2</c:v>
                </c:pt>
                <c:pt idx="3501">
                  <c:v>7.4653739612188366E-2</c:v>
                </c:pt>
                <c:pt idx="3502">
                  <c:v>9.7479224376731302E-2</c:v>
                </c:pt>
                <c:pt idx="3503">
                  <c:v>8.869806094182825E-2</c:v>
                </c:pt>
                <c:pt idx="3504">
                  <c:v>7.1966759002770081E-2</c:v>
                </c:pt>
                <c:pt idx="3505">
                  <c:v>9.7243767313019397E-2</c:v>
                </c:pt>
                <c:pt idx="3506">
                  <c:v>9.1329639889196679E-2</c:v>
                </c:pt>
                <c:pt idx="3507">
                  <c:v>7.7880886426592799E-2</c:v>
                </c:pt>
                <c:pt idx="3508">
                  <c:v>8.2783933518005545E-2</c:v>
                </c:pt>
                <c:pt idx="3509">
                  <c:v>9.3116343490304704E-2</c:v>
                </c:pt>
                <c:pt idx="3510">
                  <c:v>9.5664819944598342E-2</c:v>
                </c:pt>
                <c:pt idx="3511">
                  <c:v>7.9293628808864272E-2</c:v>
                </c:pt>
                <c:pt idx="3512">
                  <c:v>8.5207756232686976E-2</c:v>
                </c:pt>
                <c:pt idx="3513">
                  <c:v>0.10157894736842105</c:v>
                </c:pt>
                <c:pt idx="3514">
                  <c:v>8.7202216066482E-2</c:v>
                </c:pt>
                <c:pt idx="3515">
                  <c:v>0.10062326869806094</c:v>
                </c:pt>
                <c:pt idx="3516">
                  <c:v>0.11106648199445983</c:v>
                </c:pt>
                <c:pt idx="3517">
                  <c:v>9.3060941828254848E-2</c:v>
                </c:pt>
                <c:pt idx="3518">
                  <c:v>0.10400277008310249</c:v>
                </c:pt>
                <c:pt idx="3519">
                  <c:v>0.11286703601108034</c:v>
                </c:pt>
                <c:pt idx="3520">
                  <c:v>9.4584487534626033E-2</c:v>
                </c:pt>
                <c:pt idx="3521">
                  <c:v>8.3088642659279774E-2</c:v>
                </c:pt>
                <c:pt idx="3522">
                  <c:v>5.5609418282548478E-2</c:v>
                </c:pt>
                <c:pt idx="3523">
                  <c:v>6.5498614958448748E-2</c:v>
                </c:pt>
                <c:pt idx="3524">
                  <c:v>6.3088642659279784E-2</c:v>
                </c:pt>
                <c:pt idx="3525">
                  <c:v>7.4376731301939059E-2</c:v>
                </c:pt>
                <c:pt idx="3526">
                  <c:v>8.0055401662049858E-2</c:v>
                </c:pt>
                <c:pt idx="3527">
                  <c:v>4.2991689750692522E-2</c:v>
                </c:pt>
                <c:pt idx="3528">
                  <c:v>6.4058171745152354E-2</c:v>
                </c:pt>
                <c:pt idx="3529">
                  <c:v>5.8850415512465372E-2</c:v>
                </c:pt>
                <c:pt idx="3530">
                  <c:v>7.1537396121883659E-2</c:v>
                </c:pt>
                <c:pt idx="3531">
                  <c:v>4.6606648199445981E-2</c:v>
                </c:pt>
                <c:pt idx="3532">
                  <c:v>6.6423822714681446E-2</c:v>
                </c:pt>
                <c:pt idx="3533">
                  <c:v>6.4484764542936293E-2</c:v>
                </c:pt>
                <c:pt idx="3534">
                  <c:v>7.2795013850415508E-2</c:v>
                </c:pt>
                <c:pt idx="3535">
                  <c:v>4.3199445983379499E-2</c:v>
                </c:pt>
                <c:pt idx="3536">
                  <c:v>7.5207756232686981E-2</c:v>
                </c:pt>
                <c:pt idx="3537">
                  <c:v>5.672853185595568E-2</c:v>
                </c:pt>
                <c:pt idx="3538">
                  <c:v>4.7919667590027699E-2</c:v>
                </c:pt>
                <c:pt idx="3539">
                  <c:v>4.4041551246537393E-2</c:v>
                </c:pt>
                <c:pt idx="3540">
                  <c:v>7.3958448753462608E-2</c:v>
                </c:pt>
                <c:pt idx="3541">
                  <c:v>6.564819944598338E-2</c:v>
                </c:pt>
                <c:pt idx="3542">
                  <c:v>5.7614958448753466E-2</c:v>
                </c:pt>
                <c:pt idx="3543">
                  <c:v>7.6315789473684212E-2</c:v>
                </c:pt>
                <c:pt idx="3544">
                  <c:v>6.7310249307479225E-2</c:v>
                </c:pt>
                <c:pt idx="3545">
                  <c:v>6.7229916897506931E-2</c:v>
                </c:pt>
                <c:pt idx="3546">
                  <c:v>6.6952908587257623E-2</c:v>
                </c:pt>
                <c:pt idx="3547">
                  <c:v>7.1800554016620499E-2</c:v>
                </c:pt>
                <c:pt idx="3548">
                  <c:v>7.2493074792243761E-2</c:v>
                </c:pt>
                <c:pt idx="3549">
                  <c:v>8.2880886426592804E-2</c:v>
                </c:pt>
                <c:pt idx="3550">
                  <c:v>8.772853185595568E-2</c:v>
                </c:pt>
                <c:pt idx="3551">
                  <c:v>6.2382271468144047E-2</c:v>
                </c:pt>
                <c:pt idx="3552">
                  <c:v>5.5734072022160665E-2</c:v>
                </c:pt>
                <c:pt idx="3553">
                  <c:v>7.7340720221606651E-2</c:v>
                </c:pt>
                <c:pt idx="3554">
                  <c:v>5.706371191135734E-2</c:v>
                </c:pt>
                <c:pt idx="3555">
                  <c:v>8.1689750692520782E-2</c:v>
                </c:pt>
                <c:pt idx="3556">
                  <c:v>7.6842105263157892E-2</c:v>
                </c:pt>
                <c:pt idx="3557">
                  <c:v>6.9141274238227149E-2</c:v>
                </c:pt>
                <c:pt idx="3558">
                  <c:v>7.2576177285318566E-2</c:v>
                </c:pt>
                <c:pt idx="3559">
                  <c:v>6.4293628808864273E-2</c:v>
                </c:pt>
                <c:pt idx="3560">
                  <c:v>6.7728531855955676E-2</c:v>
                </c:pt>
                <c:pt idx="3561">
                  <c:v>6.5124653739612182E-2</c:v>
                </c:pt>
                <c:pt idx="3562">
                  <c:v>6.9972299168975072E-2</c:v>
                </c:pt>
                <c:pt idx="3563">
                  <c:v>6.8559556786703599E-2</c:v>
                </c:pt>
                <c:pt idx="3564">
                  <c:v>5.8448753462603878E-2</c:v>
                </c:pt>
                <c:pt idx="3565">
                  <c:v>8.2520775623268691E-2</c:v>
                </c:pt>
                <c:pt idx="3566">
                  <c:v>7.7673130193905815E-2</c:v>
                </c:pt>
                <c:pt idx="3567">
                  <c:v>7.3407202216066489E-2</c:v>
                </c:pt>
                <c:pt idx="3568">
                  <c:v>0.16412742382271467</c:v>
                </c:pt>
                <c:pt idx="3569">
                  <c:v>0.18421052631578946</c:v>
                </c:pt>
                <c:pt idx="3570">
                  <c:v>0.16481994459833796</c:v>
                </c:pt>
                <c:pt idx="3571">
                  <c:v>0.18490304709141275</c:v>
                </c:pt>
                <c:pt idx="3572">
                  <c:v>0.18490304709141275</c:v>
                </c:pt>
                <c:pt idx="3573">
                  <c:v>0.16481994459833796</c:v>
                </c:pt>
                <c:pt idx="3574">
                  <c:v>0</c:v>
                </c:pt>
                <c:pt idx="3575">
                  <c:v>0</c:v>
                </c:pt>
                <c:pt idx="3576">
                  <c:v>8.1731301939058171E-2</c:v>
                </c:pt>
                <c:pt idx="3577">
                  <c:v>8.1731301939058171E-2</c:v>
                </c:pt>
                <c:pt idx="3578">
                  <c:v>8.2340720221606642E-2</c:v>
                </c:pt>
                <c:pt idx="3579">
                  <c:v>8.2340720221606642E-2</c:v>
                </c:pt>
                <c:pt idx="3580">
                  <c:v>8.3587257617728533E-2</c:v>
                </c:pt>
                <c:pt idx="3581">
                  <c:v>8.3933518005540164E-2</c:v>
                </c:pt>
                <c:pt idx="3582">
                  <c:v>9.8891966759002775E-2</c:v>
                </c:pt>
                <c:pt idx="3583">
                  <c:v>0.10648199445983379</c:v>
                </c:pt>
                <c:pt idx="3584">
                  <c:v>0.1</c:v>
                </c:pt>
                <c:pt idx="3585">
                  <c:v>0.10221606648199447</c:v>
                </c:pt>
                <c:pt idx="3586">
                  <c:v>0.2321191135734072</c:v>
                </c:pt>
                <c:pt idx="3587">
                  <c:v>0.2249168975069252</c:v>
                </c:pt>
                <c:pt idx="3588">
                  <c:v>0.21245152354570637</c:v>
                </c:pt>
                <c:pt idx="3589">
                  <c:v>0.23565096952908587</c:v>
                </c:pt>
                <c:pt idx="3590">
                  <c:v>0.20857340720221607</c:v>
                </c:pt>
                <c:pt idx="3591">
                  <c:v>0.20137119113573407</c:v>
                </c:pt>
                <c:pt idx="3592">
                  <c:v>0.22318559556786705</c:v>
                </c:pt>
                <c:pt idx="3593">
                  <c:v>0.25006925207756231</c:v>
                </c:pt>
                <c:pt idx="3594">
                  <c:v>0.20490304709141274</c:v>
                </c:pt>
                <c:pt idx="3595">
                  <c:v>0.21965373961218837</c:v>
                </c:pt>
                <c:pt idx="3596">
                  <c:v>0.22844875346260388</c:v>
                </c:pt>
                <c:pt idx="3597">
                  <c:v>0.21210526315789474</c:v>
                </c:pt>
                <c:pt idx="3598">
                  <c:v>0.25727146814404434</c:v>
                </c:pt>
                <c:pt idx="3599">
                  <c:v>0.21598337950138505</c:v>
                </c:pt>
                <c:pt idx="3600">
                  <c:v>0.21619113573407203</c:v>
                </c:pt>
                <c:pt idx="3601">
                  <c:v>0.22339335180055403</c:v>
                </c:pt>
                <c:pt idx="3602">
                  <c:v>0.23585872576177286</c:v>
                </c:pt>
                <c:pt idx="3603">
                  <c:v>0.20490304709141274</c:v>
                </c:pt>
                <c:pt idx="3604">
                  <c:v>0.21210526315789474</c:v>
                </c:pt>
                <c:pt idx="3605">
                  <c:v>0.22865650969529086</c:v>
                </c:pt>
                <c:pt idx="3606">
                  <c:v>0.25027700831024929</c:v>
                </c:pt>
                <c:pt idx="3607">
                  <c:v>0.25747922437673132</c:v>
                </c:pt>
                <c:pt idx="3608">
                  <c:v>0.22713296398891966</c:v>
                </c:pt>
                <c:pt idx="3609">
                  <c:v>0.25815789473684209</c:v>
                </c:pt>
                <c:pt idx="3610">
                  <c:v>0.21993074792243766</c:v>
                </c:pt>
                <c:pt idx="3611">
                  <c:v>0.23959833795013852</c:v>
                </c:pt>
                <c:pt idx="3612">
                  <c:v>0.21328254847645428</c:v>
                </c:pt>
                <c:pt idx="3613">
                  <c:v>0.20608033240997231</c:v>
                </c:pt>
                <c:pt idx="3614">
                  <c:v>0.26536011080332411</c:v>
                </c:pt>
                <c:pt idx="3615">
                  <c:v>0.23239612188365652</c:v>
                </c:pt>
                <c:pt idx="3616">
                  <c:v>0.18102493074792245</c:v>
                </c:pt>
                <c:pt idx="3617">
                  <c:v>0.18764542936288089</c:v>
                </c:pt>
                <c:pt idx="3618">
                  <c:v>0.16664819944598339</c:v>
                </c:pt>
                <c:pt idx="3619">
                  <c:v>0.18736842105263157</c:v>
                </c:pt>
                <c:pt idx="3620">
                  <c:v>0.16914127423822714</c:v>
                </c:pt>
                <c:pt idx="3621">
                  <c:v>0.18074792243767313</c:v>
                </c:pt>
                <c:pt idx="3622">
                  <c:v>0.18736842105263157</c:v>
                </c:pt>
                <c:pt idx="3623">
                  <c:v>0.16914127423822714</c:v>
                </c:pt>
                <c:pt idx="3624">
                  <c:v>0.18074792243767313</c:v>
                </c:pt>
                <c:pt idx="3625">
                  <c:v>0.23943213296398891</c:v>
                </c:pt>
                <c:pt idx="3626">
                  <c:v>0.20688365650969529</c:v>
                </c:pt>
                <c:pt idx="3627">
                  <c:v>0.23250692520775623</c:v>
                </c:pt>
                <c:pt idx="3628">
                  <c:v>0.19981994459833796</c:v>
                </c:pt>
                <c:pt idx="3629">
                  <c:v>0.20609418282548475</c:v>
                </c:pt>
                <c:pt idx="3630">
                  <c:v>0.22519390581717452</c:v>
                </c:pt>
                <c:pt idx="3631">
                  <c:v>0.23225761772853185</c:v>
                </c:pt>
                <c:pt idx="3632">
                  <c:v>0.19903047091412743</c:v>
                </c:pt>
                <c:pt idx="3633">
                  <c:v>0.20062326869806094</c:v>
                </c:pt>
                <c:pt idx="3634">
                  <c:v>0.22678670360110803</c:v>
                </c:pt>
                <c:pt idx="3635">
                  <c:v>0.20768698060941829</c:v>
                </c:pt>
                <c:pt idx="3636">
                  <c:v>0.23385041551246538</c:v>
                </c:pt>
                <c:pt idx="3637">
                  <c:v>0.21660664819944597</c:v>
                </c:pt>
                <c:pt idx="3638">
                  <c:v>0.22734072022160665</c:v>
                </c:pt>
                <c:pt idx="3639">
                  <c:v>0.24896121883656511</c:v>
                </c:pt>
                <c:pt idx="3640">
                  <c:v>0.20767313019390582</c:v>
                </c:pt>
                <c:pt idx="3641">
                  <c:v>0.19306094182825484</c:v>
                </c:pt>
                <c:pt idx="3642">
                  <c:v>0.19659279778393352</c:v>
                </c:pt>
                <c:pt idx="3643">
                  <c:v>0.20379501385041551</c:v>
                </c:pt>
                <c:pt idx="3644">
                  <c:v>0.22013850415512465</c:v>
                </c:pt>
                <c:pt idx="3645">
                  <c:v>0.22380886426592797</c:v>
                </c:pt>
                <c:pt idx="3646">
                  <c:v>0.21134349030470914</c:v>
                </c:pt>
                <c:pt idx="3647">
                  <c:v>0.20414127423822714</c:v>
                </c:pt>
                <c:pt idx="3648">
                  <c:v>0.21487534626038782</c:v>
                </c:pt>
                <c:pt idx="3649">
                  <c:v>0.20026315789473684</c:v>
                </c:pt>
                <c:pt idx="3650">
                  <c:v>0.24175900277008311</c:v>
                </c:pt>
                <c:pt idx="3651">
                  <c:v>0.22034626038781163</c:v>
                </c:pt>
                <c:pt idx="3652">
                  <c:v>0.24196675900277009</c:v>
                </c:pt>
                <c:pt idx="3653">
                  <c:v>0.2150831024930748</c:v>
                </c:pt>
                <c:pt idx="3654">
                  <c:v>0.22754847645429363</c:v>
                </c:pt>
                <c:pt idx="3655">
                  <c:v>0.24916897506925209</c:v>
                </c:pt>
                <c:pt idx="3656">
                  <c:v>0.2078808864265928</c:v>
                </c:pt>
                <c:pt idx="3657">
                  <c:v>0.20379501385041551</c:v>
                </c:pt>
                <c:pt idx="3658">
                  <c:v>0.19659279778393352</c:v>
                </c:pt>
                <c:pt idx="3659">
                  <c:v>0.24984764542936289</c:v>
                </c:pt>
                <c:pt idx="3660">
                  <c:v>0.21882271468144043</c:v>
                </c:pt>
                <c:pt idx="3661">
                  <c:v>0.22408587257617729</c:v>
                </c:pt>
                <c:pt idx="3662">
                  <c:v>0.23128808864265929</c:v>
                </c:pt>
                <c:pt idx="3663">
                  <c:v>0.25704986149584486</c:v>
                </c:pt>
                <c:pt idx="3664">
                  <c:v>0.20497229916897508</c:v>
                </c:pt>
                <c:pt idx="3665">
                  <c:v>0.19777008310249308</c:v>
                </c:pt>
                <c:pt idx="3666">
                  <c:v>0.21162049861495844</c:v>
                </c:pt>
                <c:pt idx="3667">
                  <c:v>0.24328254847645428</c:v>
                </c:pt>
                <c:pt idx="3668">
                  <c:v>0.24605263157894736</c:v>
                </c:pt>
                <c:pt idx="3669">
                  <c:v>0.25270083102493074</c:v>
                </c:pt>
                <c:pt idx="3670">
                  <c:v>0</c:v>
                </c:pt>
                <c:pt idx="3671">
                  <c:v>0</c:v>
                </c:pt>
                <c:pt idx="3672">
                  <c:v>0</c:v>
                </c:pt>
                <c:pt idx="3673">
                  <c:v>0</c:v>
                </c:pt>
                <c:pt idx="3674">
                  <c:v>0</c:v>
                </c:pt>
                <c:pt idx="3675">
                  <c:v>3.3792243767313018E-2</c:v>
                </c:pt>
                <c:pt idx="3676">
                  <c:v>4.0163434903047093E-2</c:v>
                </c:pt>
                <c:pt idx="3677">
                  <c:v>3.7393351800554017E-2</c:v>
                </c:pt>
                <c:pt idx="3678">
                  <c:v>3.6008310249307479E-2</c:v>
                </c:pt>
                <c:pt idx="3679">
                  <c:v>4.0717451523545709E-2</c:v>
                </c:pt>
                <c:pt idx="3680">
                  <c:v>3.7947368421052632E-2</c:v>
                </c:pt>
                <c:pt idx="3681">
                  <c:v>3.240720221606648E-2</c:v>
                </c:pt>
                <c:pt idx="3682">
                  <c:v>3.822437673130194E-2</c:v>
                </c:pt>
                <c:pt idx="3683">
                  <c:v>3.1022160664819946E-2</c:v>
                </c:pt>
                <c:pt idx="3684">
                  <c:v>3.5177285318559556E-2</c:v>
                </c:pt>
                <c:pt idx="3685">
                  <c:v>3.8501385041551248E-2</c:v>
                </c:pt>
                <c:pt idx="3686">
                  <c:v>3.3792243767313018E-2</c:v>
                </c:pt>
                <c:pt idx="3687">
                  <c:v>3.5731301939058172E-2</c:v>
                </c:pt>
                <c:pt idx="3688">
                  <c:v>3.5177285318559556E-2</c:v>
                </c:pt>
                <c:pt idx="3689">
                  <c:v>3.3238227146814403E-2</c:v>
                </c:pt>
                <c:pt idx="3690">
                  <c:v>3.4623268698060941E-2</c:v>
                </c:pt>
                <c:pt idx="3691">
                  <c:v>3.6562326869806094E-2</c:v>
                </c:pt>
                <c:pt idx="3692">
                  <c:v>3.129916897506925E-2</c:v>
                </c:pt>
                <c:pt idx="3693">
                  <c:v>4.0994459833795016E-2</c:v>
                </c:pt>
                <c:pt idx="3694">
                  <c:v>3.5454293628808864E-2</c:v>
                </c:pt>
                <c:pt idx="3695">
                  <c:v>3.4069252077562326E-2</c:v>
                </c:pt>
                <c:pt idx="3696">
                  <c:v>3.2684210526315788E-2</c:v>
                </c:pt>
                <c:pt idx="3697">
                  <c:v>3.5454293628808864E-2</c:v>
                </c:pt>
                <c:pt idx="3698">
                  <c:v>4.0440443213296401E-2</c:v>
                </c:pt>
                <c:pt idx="3699">
                  <c:v>3.6839335180055402E-2</c:v>
                </c:pt>
                <c:pt idx="3700">
                  <c:v>3.4069252077562326E-2</c:v>
                </c:pt>
                <c:pt idx="3701">
                  <c:v>3.822437673130194E-2</c:v>
                </c:pt>
                <c:pt idx="3702">
                  <c:v>7.1191135734072028E-2</c:v>
                </c:pt>
                <c:pt idx="3703">
                  <c:v>6.7036011080332414E-2</c:v>
                </c:pt>
                <c:pt idx="3704">
                  <c:v>6.7036011080332414E-2</c:v>
                </c:pt>
                <c:pt idx="3705">
                  <c:v>7.1191135734072028E-2</c:v>
                </c:pt>
                <c:pt idx="3706">
                  <c:v>6.7036011080332414E-2</c:v>
                </c:pt>
                <c:pt idx="3707">
                  <c:v>7.1191135734072028E-2</c:v>
                </c:pt>
                <c:pt idx="3708">
                  <c:v>0.24903047091412742</c:v>
                </c:pt>
                <c:pt idx="3709">
                  <c:v>0.24903047091412742</c:v>
                </c:pt>
                <c:pt idx="3710">
                  <c:v>0.17174515235457063</c:v>
                </c:pt>
                <c:pt idx="3711">
                  <c:v>0.17590027700831026</c:v>
                </c:pt>
                <c:pt idx="3712">
                  <c:v>0.17950138504155125</c:v>
                </c:pt>
                <c:pt idx="3713">
                  <c:v>0.20803324099722992</c:v>
                </c:pt>
                <c:pt idx="3714">
                  <c:v>0.21218836565096952</c:v>
                </c:pt>
                <c:pt idx="3715">
                  <c:v>0.18365650969529085</c:v>
                </c:pt>
                <c:pt idx="3716">
                  <c:v>0.21260387811634349</c:v>
                </c:pt>
                <c:pt idx="3717">
                  <c:v>0.18490304709141275</c:v>
                </c:pt>
                <c:pt idx="3718">
                  <c:v>0.21601108033240998</c:v>
                </c:pt>
                <c:pt idx="3719">
                  <c:v>0.18831024930747922</c:v>
                </c:pt>
                <c:pt idx="3720">
                  <c:v>8.2825484764542934E-2</c:v>
                </c:pt>
                <c:pt idx="3721">
                  <c:v>9.6537396121883653E-2</c:v>
                </c:pt>
                <c:pt idx="3722">
                  <c:v>8.670360110803324E-2</c:v>
                </c:pt>
                <c:pt idx="3723">
                  <c:v>9.2659279778393347E-2</c:v>
                </c:pt>
                <c:pt idx="3724">
                  <c:v>9.1966759002770085E-2</c:v>
                </c:pt>
                <c:pt idx="3725">
                  <c:v>9.8060941828254852E-2</c:v>
                </c:pt>
                <c:pt idx="3726">
                  <c:v>9.4182825484764546E-2</c:v>
                </c:pt>
                <c:pt idx="3727">
                  <c:v>8.8088642659279778E-2</c:v>
                </c:pt>
                <c:pt idx="3728">
                  <c:v>8.8088642659279778E-2</c:v>
                </c:pt>
                <c:pt idx="3729">
                  <c:v>9.8060941828254852E-2</c:v>
                </c:pt>
                <c:pt idx="3730">
                  <c:v>9.1966759002770085E-2</c:v>
                </c:pt>
                <c:pt idx="3731">
                  <c:v>9.4182825484764546E-2</c:v>
                </c:pt>
                <c:pt idx="3732">
                  <c:v>0</c:v>
                </c:pt>
                <c:pt idx="3733">
                  <c:v>0</c:v>
                </c:pt>
                <c:pt idx="3734">
                  <c:v>0</c:v>
                </c:pt>
                <c:pt idx="3735">
                  <c:v>0</c:v>
                </c:pt>
                <c:pt idx="3736">
                  <c:v>0</c:v>
                </c:pt>
                <c:pt idx="3737">
                  <c:v>0</c:v>
                </c:pt>
                <c:pt idx="3738">
                  <c:v>0</c:v>
                </c:pt>
                <c:pt idx="3739">
                  <c:v>0</c:v>
                </c:pt>
                <c:pt idx="3740">
                  <c:v>0</c:v>
                </c:pt>
                <c:pt idx="3741">
                  <c:v>0</c:v>
                </c:pt>
                <c:pt idx="3742">
                  <c:v>0</c:v>
                </c:pt>
                <c:pt idx="3743">
                  <c:v>0.202202216066482</c:v>
                </c:pt>
                <c:pt idx="3744">
                  <c:v>0.17642659279778394</c:v>
                </c:pt>
                <c:pt idx="3745">
                  <c:v>0.17642659279778394</c:v>
                </c:pt>
                <c:pt idx="3746">
                  <c:v>0.17642659279778394</c:v>
                </c:pt>
                <c:pt idx="3747">
                  <c:v>0.19044321329639891</c:v>
                </c:pt>
                <c:pt idx="3748">
                  <c:v>0.2020775623268698</c:v>
                </c:pt>
                <c:pt idx="3749">
                  <c:v>9.1966759002770085E-2</c:v>
                </c:pt>
                <c:pt idx="3750">
                  <c:v>9.5844875346260391E-2</c:v>
                </c:pt>
                <c:pt idx="3751">
                  <c:v>9.8060941828254852E-2</c:v>
                </c:pt>
                <c:pt idx="3752">
                  <c:v>0.10193905817174516</c:v>
                </c:pt>
                <c:pt idx="3753">
                  <c:v>0.1</c:v>
                </c:pt>
                <c:pt idx="3754">
                  <c:v>9.7506925207756237E-2</c:v>
                </c:pt>
                <c:pt idx="3755">
                  <c:v>9.3628808864265931E-2</c:v>
                </c:pt>
                <c:pt idx="3756">
                  <c:v>0.1038781163434903</c:v>
                </c:pt>
                <c:pt idx="3757">
                  <c:v>9.6675900277008314E-2</c:v>
                </c:pt>
                <c:pt idx="3758">
                  <c:v>0.10055401662049862</c:v>
                </c:pt>
                <c:pt idx="3759">
                  <c:v>0.10318559556786704</c:v>
                </c:pt>
                <c:pt idx="3760">
                  <c:v>0.10706371191135734</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8.5207756232686976E-2</c:v>
                </c:pt>
                <c:pt idx="3776">
                  <c:v>7.1218836565096949E-2</c:v>
                </c:pt>
                <c:pt idx="3777">
                  <c:v>9.0096952908587255E-2</c:v>
                </c:pt>
                <c:pt idx="3778">
                  <c:v>8.9085872576177283E-2</c:v>
                </c:pt>
                <c:pt idx="3779">
                  <c:v>8.0249307479224374E-2</c:v>
                </c:pt>
                <c:pt idx="3780">
                  <c:v>9.4265927977839337E-2</c:v>
                </c:pt>
                <c:pt idx="3781">
                  <c:v>8.2728531855955675E-2</c:v>
                </c:pt>
                <c:pt idx="3782">
                  <c:v>8.3628808864265922E-2</c:v>
                </c:pt>
                <c:pt idx="3783">
                  <c:v>8.9986149584487529E-2</c:v>
                </c:pt>
                <c:pt idx="3784">
                  <c:v>9.3947368421052627E-2</c:v>
                </c:pt>
                <c:pt idx="3785">
                  <c:v>9.6121883656509699E-2</c:v>
                </c:pt>
                <c:pt idx="3786">
                  <c:v>9.5166204986149583E-2</c:v>
                </c:pt>
                <c:pt idx="3787">
                  <c:v>8.8684210526315796E-2</c:v>
                </c:pt>
                <c:pt idx="3788">
                  <c:v>9.833795013850416E-2</c:v>
                </c:pt>
                <c:pt idx="3789">
                  <c:v>8.5844875346260383E-2</c:v>
                </c:pt>
                <c:pt idx="3790">
                  <c:v>9.220221606648199E-2</c:v>
                </c:pt>
                <c:pt idx="3791">
                  <c:v>9.6163434903047088E-2</c:v>
                </c:pt>
                <c:pt idx="3792">
                  <c:v>9.0900277008310243E-2</c:v>
                </c:pt>
                <c:pt idx="3793">
                  <c:v>9.7382271468144044E-2</c:v>
                </c:pt>
                <c:pt idx="3794">
                  <c:v>0.47390304709141273</c:v>
                </c:pt>
                <c:pt idx="3795">
                  <c:v>0.58040166204986154</c:v>
                </c:pt>
                <c:pt idx="3796">
                  <c:v>0.64527700831024926</c:v>
                </c:pt>
                <c:pt idx="3797">
                  <c:v>0.50501108033240993</c:v>
                </c:pt>
                <c:pt idx="3798">
                  <c:v>0.55183656509695289</c:v>
                </c:pt>
                <c:pt idx="3799">
                  <c:v>0.5458559556786704</c:v>
                </c:pt>
                <c:pt idx="3800">
                  <c:v>0.59642659279778398</c:v>
                </c:pt>
                <c:pt idx="3801">
                  <c:v>0.62727700831024935</c:v>
                </c:pt>
                <c:pt idx="3802">
                  <c:v>0.51225761772853184</c:v>
                </c:pt>
                <c:pt idx="3803">
                  <c:v>0.54862603878116345</c:v>
                </c:pt>
                <c:pt idx="3804">
                  <c:v>0.59919667590027703</c:v>
                </c:pt>
                <c:pt idx="3805">
                  <c:v>0.51502770083102489</c:v>
                </c:pt>
                <c:pt idx="3806">
                  <c:v>0.6300470914127424</c:v>
                </c:pt>
                <c:pt idx="3807">
                  <c:v>7.4155124653739616E-3</c:v>
                </c:pt>
                <c:pt idx="3808">
                  <c:v>1.1565096952908588E-2</c:v>
                </c:pt>
                <c:pt idx="3809">
                  <c:v>1.8138504155124652E-2</c:v>
                </c:pt>
                <c:pt idx="3810">
                  <c:v>2.0961218836565099E-2</c:v>
                </c:pt>
                <c:pt idx="3811">
                  <c:v>1.0648199445983379E-2</c:v>
                </c:pt>
                <c:pt idx="3812">
                  <c:v>6.1038781163434905E-2</c:v>
                </c:pt>
                <c:pt idx="3813">
                  <c:v>6.5027700831024937E-2</c:v>
                </c:pt>
                <c:pt idx="3814">
                  <c:v>8.0927977839335183E-2</c:v>
                </c:pt>
                <c:pt idx="3815">
                  <c:v>4.6689750692520779E-2</c:v>
                </c:pt>
                <c:pt idx="3816">
                  <c:v>6.9653739612188362E-2</c:v>
                </c:pt>
                <c:pt idx="3817">
                  <c:v>8.3365650969529081E-2</c:v>
                </c:pt>
                <c:pt idx="3818">
                  <c:v>6.6468144044321331E-2</c:v>
                </c:pt>
                <c:pt idx="3819">
                  <c:v>7.2091412742382274E-2</c:v>
                </c:pt>
                <c:pt idx="3820">
                  <c:v>0.05</c:v>
                </c:pt>
                <c:pt idx="3821">
                  <c:v>6.9155124653739616E-2</c:v>
                </c:pt>
                <c:pt idx="3822">
                  <c:v>3.7811634349030468E-2</c:v>
                </c:pt>
                <c:pt idx="3823">
                  <c:v>4.3102493074792241E-2</c:v>
                </c:pt>
                <c:pt idx="3824">
                  <c:v>4.3767313019390582E-2</c:v>
                </c:pt>
                <c:pt idx="3825">
                  <c:v>3.8476454293628809E-2</c:v>
                </c:pt>
                <c:pt idx="3826">
                  <c:v>4.4044321329639889E-2</c:v>
                </c:pt>
                <c:pt idx="3827">
                  <c:v>3.8753462603878117E-2</c:v>
                </c:pt>
                <c:pt idx="3828">
                  <c:v>7.1204986149584482E-2</c:v>
                </c:pt>
                <c:pt idx="3829">
                  <c:v>7.006925207756233E-2</c:v>
                </c:pt>
                <c:pt idx="3830">
                  <c:v>6.6800554016620495E-2</c:v>
                </c:pt>
                <c:pt idx="3831">
                  <c:v>6.9335180055401666E-2</c:v>
                </c:pt>
                <c:pt idx="3832">
                  <c:v>7.3739612188365652E-2</c:v>
                </c:pt>
                <c:pt idx="3833">
                  <c:v>7.2603878116343487E-2</c:v>
                </c:pt>
                <c:pt idx="3834">
                  <c:v>7.5540166204986145E-2</c:v>
                </c:pt>
                <c:pt idx="3835">
                  <c:v>7.1135734072022158E-2</c:v>
                </c:pt>
                <c:pt idx="3836">
                  <c:v>7.4404432132963993E-2</c:v>
                </c:pt>
                <c:pt idx="3837">
                  <c:v>0</c:v>
                </c:pt>
                <c:pt idx="3838">
                  <c:v>0</c:v>
                </c:pt>
                <c:pt idx="3839">
                  <c:v>4.3767313019390581E-4</c:v>
                </c:pt>
                <c:pt idx="3840">
                  <c:v>0.53490304709141279</c:v>
                </c:pt>
                <c:pt idx="3841">
                  <c:v>0.55124653739612184</c:v>
                </c:pt>
                <c:pt idx="3842">
                  <c:v>4.0717451523545709E-2</c:v>
                </c:pt>
                <c:pt idx="3843">
                  <c:v>3.2684210526315788E-2</c:v>
                </c:pt>
                <c:pt idx="3844">
                  <c:v>3.4623268698060941E-2</c:v>
                </c:pt>
                <c:pt idx="3845">
                  <c:v>3.6285318559556787E-2</c:v>
                </c:pt>
                <c:pt idx="3846">
                  <c:v>3.8778393351800555E-2</c:v>
                </c:pt>
                <c:pt idx="3847">
                  <c:v>3.711634349030471E-2</c:v>
                </c:pt>
                <c:pt idx="3848">
                  <c:v>3.5177285318559556E-2</c:v>
                </c:pt>
                <c:pt idx="3849">
                  <c:v>3.822437673130194E-2</c:v>
                </c:pt>
                <c:pt idx="3850">
                  <c:v>3.9747922437673132E-2</c:v>
                </c:pt>
                <c:pt idx="3851">
                  <c:v>3.5731301939058172E-2</c:v>
                </c:pt>
                <c:pt idx="3852">
                  <c:v>3.711634349030471E-2</c:v>
                </c:pt>
                <c:pt idx="3853">
                  <c:v>3.6285318559556787E-2</c:v>
                </c:pt>
                <c:pt idx="3854">
                  <c:v>4.0163434903047093E-2</c:v>
                </c:pt>
                <c:pt idx="3855">
                  <c:v>3.7254847645429363E-2</c:v>
                </c:pt>
                <c:pt idx="3856">
                  <c:v>3.3238227146814403E-2</c:v>
                </c:pt>
                <c:pt idx="3857">
                  <c:v>3.420775623268698E-2</c:v>
                </c:pt>
                <c:pt idx="3858">
                  <c:v>3.8916897506925209E-2</c:v>
                </c:pt>
                <c:pt idx="3859">
                  <c:v>3.4623268698060941E-2</c:v>
                </c:pt>
                <c:pt idx="3860">
                  <c:v>3.5869806094182825E-2</c:v>
                </c:pt>
                <c:pt idx="3861">
                  <c:v>3.8778393351800555E-2</c:v>
                </c:pt>
                <c:pt idx="3862">
                  <c:v>4.1409972299168978E-2</c:v>
                </c:pt>
                <c:pt idx="3863">
                  <c:v>3.6700831024930748E-2</c:v>
                </c:pt>
                <c:pt idx="3864">
                  <c:v>3.8362880886426594E-2</c:v>
                </c:pt>
                <c:pt idx="3865">
                  <c:v>3.7670360110803325E-2</c:v>
                </c:pt>
                <c:pt idx="3866">
                  <c:v>3.7642659279778397E-2</c:v>
                </c:pt>
                <c:pt idx="3867">
                  <c:v>4.0135734072022158E-2</c:v>
                </c:pt>
                <c:pt idx="3868">
                  <c:v>4.345983379501385E-2</c:v>
                </c:pt>
                <c:pt idx="3869">
                  <c:v>4.1520775623268696E-2</c:v>
                </c:pt>
                <c:pt idx="3870">
                  <c:v>3.9027700831024928E-2</c:v>
                </c:pt>
                <c:pt idx="3871">
                  <c:v>4.0966759002770081E-2</c:v>
                </c:pt>
                <c:pt idx="3872">
                  <c:v>3.4595567867036013E-2</c:v>
                </c:pt>
                <c:pt idx="3873">
                  <c:v>3.8473684210526313E-2</c:v>
                </c:pt>
                <c:pt idx="3874">
                  <c:v>3.5980609418282551E-2</c:v>
                </c:pt>
                <c:pt idx="3875">
                  <c:v>3.7088642659279782E-2</c:v>
                </c:pt>
                <c:pt idx="3876">
                  <c:v>8.6135734072022158E-2</c:v>
                </c:pt>
                <c:pt idx="3877">
                  <c:v>6.3975069252077563E-2</c:v>
                </c:pt>
                <c:pt idx="3878">
                  <c:v>6.2590027700831025E-2</c:v>
                </c:pt>
                <c:pt idx="3879">
                  <c:v>7.2285318559556791E-2</c:v>
                </c:pt>
                <c:pt idx="3880">
                  <c:v>7.7825484764542943E-2</c:v>
                </c:pt>
                <c:pt idx="3881">
                  <c:v>5.5941828254847642E-2</c:v>
                </c:pt>
                <c:pt idx="3882">
                  <c:v>7.3393351800554021E-2</c:v>
                </c:pt>
                <c:pt idx="3883">
                  <c:v>5.8711911357340718E-2</c:v>
                </c:pt>
                <c:pt idx="3884">
                  <c:v>7.4224376731301944E-2</c:v>
                </c:pt>
                <c:pt idx="3885">
                  <c:v>6.4529085872576178E-2</c:v>
                </c:pt>
                <c:pt idx="3886">
                  <c:v>5.9265927977839333E-2</c:v>
                </c:pt>
                <c:pt idx="3887">
                  <c:v>7.5332409972299175E-2</c:v>
                </c:pt>
                <c:pt idx="3888">
                  <c:v>5.6495844875346257E-2</c:v>
                </c:pt>
                <c:pt idx="3889">
                  <c:v>8.8074792243767311E-2</c:v>
                </c:pt>
                <c:pt idx="3890">
                  <c:v>6.5914127423822716E-2</c:v>
                </c:pt>
                <c:pt idx="3891">
                  <c:v>7.9764542936288083E-2</c:v>
                </c:pt>
                <c:pt idx="3892">
                  <c:v>8.9459833795013849E-2</c:v>
                </c:pt>
                <c:pt idx="3893">
                  <c:v>6.6468144044321331E-2</c:v>
                </c:pt>
                <c:pt idx="3894">
                  <c:v>7.5609418282548482E-2</c:v>
                </c:pt>
                <c:pt idx="3895">
                  <c:v>6.5083102493074793E-2</c:v>
                </c:pt>
                <c:pt idx="3896">
                  <c:v>7.5332409972299175E-2</c:v>
                </c:pt>
                <c:pt idx="3897">
                  <c:v>8.1149584487534621E-2</c:v>
                </c:pt>
                <c:pt idx="3898">
                  <c:v>5.9819944598337949E-2</c:v>
                </c:pt>
                <c:pt idx="3899">
                  <c:v>5.7049861495844872E-2</c:v>
                </c:pt>
                <c:pt idx="3900">
                  <c:v>4.8725761772853184E-2</c:v>
                </c:pt>
                <c:pt idx="3901">
                  <c:v>4.8171745152354568E-2</c:v>
                </c:pt>
                <c:pt idx="3902">
                  <c:v>4.5955678670360108E-2</c:v>
                </c:pt>
                <c:pt idx="3903">
                  <c:v>5.2326869806094183E-2</c:v>
                </c:pt>
                <c:pt idx="3904">
                  <c:v>5.5096952908587259E-2</c:v>
                </c:pt>
                <c:pt idx="3905">
                  <c:v>4.2908587257617731E-2</c:v>
                </c:pt>
                <c:pt idx="3906">
                  <c:v>3.8476454293628809E-2</c:v>
                </c:pt>
                <c:pt idx="3907">
                  <c:v>4.9002770083102491E-2</c:v>
                </c:pt>
                <c:pt idx="3908">
                  <c:v>5.149584487534626E-2</c:v>
                </c:pt>
                <c:pt idx="3909">
                  <c:v>5.4265927977839336E-2</c:v>
                </c:pt>
                <c:pt idx="3910">
                  <c:v>5.1772853185595567E-2</c:v>
                </c:pt>
                <c:pt idx="3911">
                  <c:v>3.8753462603878117E-2</c:v>
                </c:pt>
                <c:pt idx="3912">
                  <c:v>5.5373961218836566E-2</c:v>
                </c:pt>
                <c:pt idx="3913">
                  <c:v>5.4542936288088643E-2</c:v>
                </c:pt>
                <c:pt idx="3914">
                  <c:v>4.4570637119113576E-2</c:v>
                </c:pt>
                <c:pt idx="3915">
                  <c:v>5.0941828254847644E-2</c:v>
                </c:pt>
                <c:pt idx="3916">
                  <c:v>4.9556786703601106E-2</c:v>
                </c:pt>
                <c:pt idx="3917">
                  <c:v>4.3490304709141274E-2</c:v>
                </c:pt>
                <c:pt idx="3918">
                  <c:v>5.260387811634349E-2</c:v>
                </c:pt>
                <c:pt idx="3919">
                  <c:v>4.9833795013850414E-2</c:v>
                </c:pt>
                <c:pt idx="3920">
                  <c:v>4.2936288088642659E-2</c:v>
                </c:pt>
                <c:pt idx="3921">
                  <c:v>4.7645429362880888E-2</c:v>
                </c:pt>
                <c:pt idx="3922">
                  <c:v>5.3185595567867033E-2</c:v>
                </c:pt>
                <c:pt idx="3923">
                  <c:v>4.0138504155124655E-2</c:v>
                </c:pt>
                <c:pt idx="3924">
                  <c:v>4.4570637119113576E-2</c:v>
                </c:pt>
                <c:pt idx="3925">
                  <c:v>6.6177285318559556E-2</c:v>
                </c:pt>
                <c:pt idx="3926">
                  <c:v>6.0083102493074796E-2</c:v>
                </c:pt>
                <c:pt idx="3927">
                  <c:v>5.5373961218836566E-2</c:v>
                </c:pt>
                <c:pt idx="3928">
                  <c:v>0</c:v>
                </c:pt>
                <c:pt idx="3929">
                  <c:v>0</c:v>
                </c:pt>
                <c:pt idx="3930">
                  <c:v>0</c:v>
                </c:pt>
                <c:pt idx="3931">
                  <c:v>0</c:v>
                </c:pt>
                <c:pt idx="3932">
                  <c:v>0</c:v>
                </c:pt>
                <c:pt idx="3933">
                  <c:v>0</c:v>
                </c:pt>
                <c:pt idx="3934">
                  <c:v>0</c:v>
                </c:pt>
                <c:pt idx="3935">
                  <c:v>6.28808864265928E-2</c:v>
                </c:pt>
                <c:pt idx="3936">
                  <c:v>7.3407202216066489E-2</c:v>
                </c:pt>
                <c:pt idx="3937">
                  <c:v>7.0360110803324105E-2</c:v>
                </c:pt>
                <c:pt idx="3938">
                  <c:v>6.5927977839335183E-2</c:v>
                </c:pt>
                <c:pt idx="3939">
                  <c:v>8.0581717451523552E-2</c:v>
                </c:pt>
                <c:pt idx="3940">
                  <c:v>6.6481994459833799E-2</c:v>
                </c:pt>
                <c:pt idx="3941">
                  <c:v>6.3434903047091415E-2</c:v>
                </c:pt>
                <c:pt idx="3942">
                  <c:v>7.7534626038781168E-2</c:v>
                </c:pt>
                <c:pt idx="3943">
                  <c:v>6.4556786703601113E-2</c:v>
                </c:pt>
                <c:pt idx="3944">
                  <c:v>7.925207756232687E-2</c:v>
                </c:pt>
                <c:pt idx="3945">
                  <c:v>7.6204986149584486E-2</c:v>
                </c:pt>
                <c:pt idx="3946">
                  <c:v>6.7603878116343497E-2</c:v>
                </c:pt>
                <c:pt idx="3947">
                  <c:v>6.3642659279778399E-2</c:v>
                </c:pt>
                <c:pt idx="3948">
                  <c:v>6.7506925207756238E-2</c:v>
                </c:pt>
                <c:pt idx="3949">
                  <c:v>8.1925207756232687E-2</c:v>
                </c:pt>
                <c:pt idx="3950">
                  <c:v>7.1398891966758998E-2</c:v>
                </c:pt>
                <c:pt idx="3951">
                  <c:v>6.7396121883656512E-2</c:v>
                </c:pt>
                <c:pt idx="3952">
                  <c:v>7.2936288088642665E-2</c:v>
                </c:pt>
                <c:pt idx="3953">
                  <c:v>6.4626038781163436E-2</c:v>
                </c:pt>
                <c:pt idx="3954">
                  <c:v>6.878116343490305E-2</c:v>
                </c:pt>
                <c:pt idx="3955">
                  <c:v>6.878116343490305E-2</c:v>
                </c:pt>
                <c:pt idx="3956">
                  <c:v>8.4653739612188361E-2</c:v>
                </c:pt>
                <c:pt idx="3957">
                  <c:v>5.1689750692520776E-2</c:v>
                </c:pt>
                <c:pt idx="3958">
                  <c:v>6.5124653739612182E-2</c:v>
                </c:pt>
                <c:pt idx="3959">
                  <c:v>8.8670360110803328E-2</c:v>
                </c:pt>
                <c:pt idx="3960">
                  <c:v>8.1745152354570638E-2</c:v>
                </c:pt>
                <c:pt idx="3961">
                  <c:v>8.4653739612188361E-2</c:v>
                </c:pt>
                <c:pt idx="3962">
                  <c:v>6.6094182825484765E-2</c:v>
                </c:pt>
                <c:pt idx="3963">
                  <c:v>6.7728531855955676E-2</c:v>
                </c:pt>
                <c:pt idx="3964">
                  <c:v>5.8227146814404433E-2</c:v>
                </c:pt>
                <c:pt idx="3965">
                  <c:v>6.9916897506925202E-2</c:v>
                </c:pt>
                <c:pt idx="3966">
                  <c:v>4.4293628808864269E-2</c:v>
                </c:pt>
                <c:pt idx="3967">
                  <c:v>7.9085872576177288E-2</c:v>
                </c:pt>
                <c:pt idx="3968">
                  <c:v>6.1468144044321327E-2</c:v>
                </c:pt>
                <c:pt idx="3969">
                  <c:v>6.0249307479224377E-2</c:v>
                </c:pt>
                <c:pt idx="3970">
                  <c:v>7.2160664819944598E-2</c:v>
                </c:pt>
                <c:pt idx="3971">
                  <c:v>5.5318559556786703E-2</c:v>
                </c:pt>
                <c:pt idx="3972">
                  <c:v>8.132963988919667E-2</c:v>
                </c:pt>
                <c:pt idx="3973">
                  <c:v>6.2437673130193903E-2</c:v>
                </c:pt>
                <c:pt idx="3974">
                  <c:v>6.4819944598337953E-2</c:v>
                </c:pt>
                <c:pt idx="3975">
                  <c:v>6.4681440443213292E-2</c:v>
                </c:pt>
                <c:pt idx="3976">
                  <c:v>5.9861495844875344E-2</c:v>
                </c:pt>
                <c:pt idx="3977">
                  <c:v>7.3573407202216071E-2</c:v>
                </c:pt>
                <c:pt idx="3978">
                  <c:v>6.7340720221606643E-2</c:v>
                </c:pt>
                <c:pt idx="3979">
                  <c:v>5.7340720221606647E-2</c:v>
                </c:pt>
                <c:pt idx="3980">
                  <c:v>9.2132963988919667E-2</c:v>
                </c:pt>
                <c:pt idx="3981">
                  <c:v>6.2686980609418283E-2</c:v>
                </c:pt>
                <c:pt idx="3982">
                  <c:v>7.0997229916897511E-2</c:v>
                </c:pt>
                <c:pt idx="3983">
                  <c:v>8.2409972299168979E-2</c:v>
                </c:pt>
                <c:pt idx="3984">
                  <c:v>6.8559556786703599E-2</c:v>
                </c:pt>
                <c:pt idx="3985">
                  <c:v>6.6038781163434909E-2</c:v>
                </c:pt>
                <c:pt idx="3986">
                  <c:v>8.5567867036011075E-2</c:v>
                </c:pt>
                <c:pt idx="3987">
                  <c:v>6.10803324099723E-2</c:v>
                </c:pt>
                <c:pt idx="3988">
                  <c:v>8.2659279778393352E-2</c:v>
                </c:pt>
                <c:pt idx="3989">
                  <c:v>6.3601108033240997E-2</c:v>
                </c:pt>
                <c:pt idx="3990">
                  <c:v>6.8254847645429356E-2</c:v>
                </c:pt>
                <c:pt idx="3991">
                  <c:v>9.304709141274238E-2</c:v>
                </c:pt>
                <c:pt idx="3992">
                  <c:v>5.817174515235457E-2</c:v>
                </c:pt>
                <c:pt idx="3993">
                  <c:v>8.3324099722991693E-2</c:v>
                </c:pt>
                <c:pt idx="3994">
                  <c:v>8.9639889196675898E-2</c:v>
                </c:pt>
                <c:pt idx="3995">
                  <c:v>7.3074792243767311E-2</c:v>
                </c:pt>
                <c:pt idx="3996">
                  <c:v>6.5595567867036006E-2</c:v>
                </c:pt>
                <c:pt idx="3997">
                  <c:v>6.0775623268698058E-2</c:v>
                </c:pt>
                <c:pt idx="3998">
                  <c:v>6.2382271468144047E-2</c:v>
                </c:pt>
                <c:pt idx="3999">
                  <c:v>8.2243767313019397E-2</c:v>
                </c:pt>
                <c:pt idx="4000">
                  <c:v>7.454293628808864E-2</c:v>
                </c:pt>
                <c:pt idx="4001">
                  <c:v>9.310249307479225E-2</c:v>
                </c:pt>
                <c:pt idx="4002">
                  <c:v>4.5124653739612192E-2</c:v>
                </c:pt>
                <c:pt idx="4003">
                  <c:v>5.8808864265927976E-2</c:v>
                </c:pt>
                <c:pt idx="4004">
                  <c:v>8.9584487534626042E-2</c:v>
                </c:pt>
                <c:pt idx="4005">
                  <c:v>7.4487534626038784E-2</c:v>
                </c:pt>
                <c:pt idx="4006">
                  <c:v>8.2299168975069253E-2</c:v>
                </c:pt>
                <c:pt idx="4007">
                  <c:v>7.1911357340720225E-2</c:v>
                </c:pt>
                <c:pt idx="4008">
                  <c:v>5.2520775623268699E-2</c:v>
                </c:pt>
                <c:pt idx="4009">
                  <c:v>5.5900277008310247E-2</c:v>
                </c:pt>
                <c:pt idx="4010">
                  <c:v>6.5789473684210523E-2</c:v>
                </c:pt>
                <c:pt idx="4011">
                  <c:v>8.404432132963989E-2</c:v>
                </c:pt>
                <c:pt idx="4012">
                  <c:v>7.0138504155124654E-2</c:v>
                </c:pt>
                <c:pt idx="4013">
                  <c:v>6.7783933518005546E-2</c:v>
                </c:pt>
                <c:pt idx="4014">
                  <c:v>7.1052631578947367E-2</c:v>
                </c:pt>
                <c:pt idx="4015">
                  <c:v>7.5263157894736837E-2</c:v>
                </c:pt>
                <c:pt idx="4016">
                  <c:v>4.5401662049861499E-2</c:v>
                </c:pt>
                <c:pt idx="4017">
                  <c:v>5.5844875346260391E-2</c:v>
                </c:pt>
                <c:pt idx="4018">
                  <c:v>6.3573407202216062E-2</c:v>
                </c:pt>
                <c:pt idx="4019">
                  <c:v>6.8227146814404435E-2</c:v>
                </c:pt>
                <c:pt idx="4020">
                  <c:v>8.6952908587257613E-2</c:v>
                </c:pt>
                <c:pt idx="4021">
                  <c:v>9.1855955678670359E-2</c:v>
                </c:pt>
                <c:pt idx="4022">
                  <c:v>7.4099722991689751E-2</c:v>
                </c:pt>
                <c:pt idx="4023">
                  <c:v>6.0692520775623267E-2</c:v>
                </c:pt>
                <c:pt idx="4024">
                  <c:v>8.4709141274238231E-2</c:v>
                </c:pt>
                <c:pt idx="4025">
                  <c:v>7.6731301939058166E-2</c:v>
                </c:pt>
                <c:pt idx="4026">
                  <c:v>9.5318559556786697E-2</c:v>
                </c:pt>
                <c:pt idx="4027">
                  <c:v>6.4265927977839338E-2</c:v>
                </c:pt>
                <c:pt idx="4028">
                  <c:v>6.0664819944598339E-2</c:v>
                </c:pt>
                <c:pt idx="4029">
                  <c:v>6.2659279778393348E-2</c:v>
                </c:pt>
                <c:pt idx="4030">
                  <c:v>8.4515235457063714E-2</c:v>
                </c:pt>
                <c:pt idx="4031">
                  <c:v>5.7783933518005537E-2</c:v>
                </c:pt>
                <c:pt idx="4032">
                  <c:v>0.10401662049861496</c:v>
                </c:pt>
                <c:pt idx="4033">
                  <c:v>9.9861495844875345E-2</c:v>
                </c:pt>
                <c:pt idx="4034">
                  <c:v>0.11121883656509696</c:v>
                </c:pt>
                <c:pt idx="4035">
                  <c:v>0.11523545706371191</c:v>
                </c:pt>
                <c:pt idx="4036">
                  <c:v>0.11315789473684211</c:v>
                </c:pt>
                <c:pt idx="4037">
                  <c:v>0.11717451523545706</c:v>
                </c:pt>
                <c:pt idx="4038">
                  <c:v>0.13227146814404434</c:v>
                </c:pt>
                <c:pt idx="4039">
                  <c:v>0.13254847645429363</c:v>
                </c:pt>
                <c:pt idx="4040">
                  <c:v>0.13324099722991689</c:v>
                </c:pt>
                <c:pt idx="4041">
                  <c:v>0.15623268698060941</c:v>
                </c:pt>
                <c:pt idx="4042">
                  <c:v>0.15789473684210525</c:v>
                </c:pt>
                <c:pt idx="4043">
                  <c:v>0.1164819944598338</c:v>
                </c:pt>
                <c:pt idx="4044">
                  <c:v>0.11246537396121883</c:v>
                </c:pt>
                <c:pt idx="4045">
                  <c:v>0.15401662049861495</c:v>
                </c:pt>
                <c:pt idx="4046">
                  <c:v>0.11551246537396122</c:v>
                </c:pt>
                <c:pt idx="4047">
                  <c:v>0.16011080332409972</c:v>
                </c:pt>
                <c:pt idx="4048">
                  <c:v>0.13850415512465375</c:v>
                </c:pt>
                <c:pt idx="4049">
                  <c:v>0.11952908587257617</c:v>
                </c:pt>
                <c:pt idx="4050">
                  <c:v>0.14238227146814406</c:v>
                </c:pt>
                <c:pt idx="4051">
                  <c:v>0.11897506925207756</c:v>
                </c:pt>
                <c:pt idx="4052">
                  <c:v>0.16481994459833796</c:v>
                </c:pt>
                <c:pt idx="4053">
                  <c:v>0.12299168975069252</c:v>
                </c:pt>
                <c:pt idx="4054">
                  <c:v>0.31412742382271469</c:v>
                </c:pt>
                <c:pt idx="4055">
                  <c:v>0.32659279778393352</c:v>
                </c:pt>
                <c:pt idx="4056">
                  <c:v>0.13351800554016621</c:v>
                </c:pt>
                <c:pt idx="4057">
                  <c:v>0.12119113573407202</c:v>
                </c:pt>
                <c:pt idx="4058">
                  <c:v>0.15512465373961218</c:v>
                </c:pt>
                <c:pt idx="4059">
                  <c:v>0.13656509695290858</c:v>
                </c:pt>
                <c:pt idx="4060">
                  <c:v>0.12368421052631579</c:v>
                </c:pt>
                <c:pt idx="4061">
                  <c:v>0.16468144044321328</c:v>
                </c:pt>
                <c:pt idx="4062">
                  <c:v>0.12714681440443212</c:v>
                </c:pt>
                <c:pt idx="4063">
                  <c:v>0.14058171745152354</c:v>
                </c:pt>
                <c:pt idx="4064">
                  <c:v>0.10138504155124654</c:v>
                </c:pt>
                <c:pt idx="4065">
                  <c:v>0.11454293628808865</c:v>
                </c:pt>
                <c:pt idx="4066">
                  <c:v>0.1299168975069252</c:v>
                </c:pt>
                <c:pt idx="4067">
                  <c:v>0.10595567867036011</c:v>
                </c:pt>
                <c:pt idx="4068">
                  <c:v>0.13518005540166206</c:v>
                </c:pt>
                <c:pt idx="4069">
                  <c:v>9.7368421052631576E-2</c:v>
                </c:pt>
                <c:pt idx="4070">
                  <c:v>0.13767313019390581</c:v>
                </c:pt>
                <c:pt idx="4071">
                  <c:v>9.9168975069252083E-2</c:v>
                </c:pt>
                <c:pt idx="4072">
                  <c:v>0.13240997229916898</c:v>
                </c:pt>
                <c:pt idx="4073">
                  <c:v>0.1077562326869806</c:v>
                </c:pt>
                <c:pt idx="4074">
                  <c:v>0.10318559556786704</c:v>
                </c:pt>
                <c:pt idx="4075">
                  <c:v>0.11689750692520776</c:v>
                </c:pt>
                <c:pt idx="4076">
                  <c:v>0.12049861495844875</c:v>
                </c:pt>
                <c:pt idx="4077">
                  <c:v>0.11094182825484765</c:v>
                </c:pt>
                <c:pt idx="4078">
                  <c:v>0.10637119113573407</c:v>
                </c:pt>
                <c:pt idx="4079">
                  <c:v>0.14155124653739612</c:v>
                </c:pt>
                <c:pt idx="4080">
                  <c:v>0.13628808864265929</c:v>
                </c:pt>
                <c:pt idx="4081">
                  <c:v>0.10955678670360111</c:v>
                </c:pt>
                <c:pt idx="4082">
                  <c:v>0.11675900277008311</c:v>
                </c:pt>
                <c:pt idx="4083">
                  <c:v>0.10512465373961219</c:v>
                </c:pt>
                <c:pt idx="4084">
                  <c:v>9.3628808864265931E-2</c:v>
                </c:pt>
                <c:pt idx="4085">
                  <c:v>9.8060941828254852E-2</c:v>
                </c:pt>
                <c:pt idx="4086">
                  <c:v>8.3102493074792241E-2</c:v>
                </c:pt>
                <c:pt idx="4087">
                  <c:v>0.10581717451523545</c:v>
                </c:pt>
                <c:pt idx="4088">
                  <c:v>9.141274238227147E-2</c:v>
                </c:pt>
                <c:pt idx="4089">
                  <c:v>8.6980609418282548E-2</c:v>
                </c:pt>
                <c:pt idx="4090">
                  <c:v>0.11842105263157894</c:v>
                </c:pt>
                <c:pt idx="4091">
                  <c:v>0.10941828254847645</c:v>
                </c:pt>
                <c:pt idx="4092">
                  <c:v>9.6675900277008314E-2</c:v>
                </c:pt>
                <c:pt idx="4093">
                  <c:v>8.6149584487534625E-2</c:v>
                </c:pt>
                <c:pt idx="4094">
                  <c:v>0.10110803324099724</c:v>
                </c:pt>
                <c:pt idx="4095">
                  <c:v>0.11038781163434903</c:v>
                </c:pt>
                <c:pt idx="4096">
                  <c:v>0.12202216066481994</c:v>
                </c:pt>
                <c:pt idx="4097">
                  <c:v>0.12036011080332409</c:v>
                </c:pt>
                <c:pt idx="4098">
                  <c:v>9.4459833795013853E-2</c:v>
                </c:pt>
                <c:pt idx="4099">
                  <c:v>0.10595567867036011</c:v>
                </c:pt>
                <c:pt idx="4100">
                  <c:v>9.0027700831024932E-2</c:v>
                </c:pt>
                <c:pt idx="4101">
                  <c:v>9.7368421052631576E-2</c:v>
                </c:pt>
                <c:pt idx="4102">
                  <c:v>9.0166204986149578E-2</c:v>
                </c:pt>
                <c:pt idx="4103">
                  <c:v>8.5734072022160671E-2</c:v>
                </c:pt>
                <c:pt idx="4104">
                  <c:v>6.9529085872576182E-4</c:v>
                </c:pt>
                <c:pt idx="4105">
                  <c:v>1.2437673130193906E-3</c:v>
                </c:pt>
                <c:pt idx="4106">
                  <c:v>5.5941828254847642E-2</c:v>
                </c:pt>
                <c:pt idx="4107">
                  <c:v>5.3725761772853188E-2</c:v>
                </c:pt>
                <c:pt idx="4108">
                  <c:v>6.3421052631578947E-2</c:v>
                </c:pt>
                <c:pt idx="4109">
                  <c:v>6.1204986149584487E-2</c:v>
                </c:pt>
                <c:pt idx="4110">
                  <c:v>5.5941828254847642E-2</c:v>
                </c:pt>
                <c:pt idx="4111">
                  <c:v>5.3725761772853188E-2</c:v>
                </c:pt>
                <c:pt idx="4112">
                  <c:v>8.6565096952908593E-2</c:v>
                </c:pt>
                <c:pt idx="4113">
                  <c:v>8.8088642659279778E-2</c:v>
                </c:pt>
                <c:pt idx="4114">
                  <c:v>8.6426592797783933E-2</c:v>
                </c:pt>
                <c:pt idx="4115">
                  <c:v>8.1578947368421056E-2</c:v>
                </c:pt>
                <c:pt idx="4116">
                  <c:v>8.088642659279778E-2</c:v>
                </c:pt>
                <c:pt idx="4117">
                  <c:v>8.7119113573407209E-2</c:v>
                </c:pt>
                <c:pt idx="4118">
                  <c:v>8.7119113573407209E-2</c:v>
                </c:pt>
                <c:pt idx="4119">
                  <c:v>8.8504155124653733E-2</c:v>
                </c:pt>
                <c:pt idx="4120">
                  <c:v>8.878116343490304E-2</c:v>
                </c:pt>
                <c:pt idx="4121">
                  <c:v>8.2825484764542934E-2</c:v>
                </c:pt>
                <c:pt idx="4122">
                  <c:v>8.1578947368421056E-2</c:v>
                </c:pt>
                <c:pt idx="4123">
                  <c:v>8.3795013850415517E-2</c:v>
                </c:pt>
                <c:pt idx="4124">
                  <c:v>8.3795013850415517E-2</c:v>
                </c:pt>
                <c:pt idx="4125">
                  <c:v>9.0720221606648194E-2</c:v>
                </c:pt>
                <c:pt idx="4126">
                  <c:v>8.5041551246537395E-2</c:v>
                </c:pt>
                <c:pt idx="4127">
                  <c:v>8.6011080332409978E-2</c:v>
                </c:pt>
                <c:pt idx="4128">
                  <c:v>0.12451523545706371</c:v>
                </c:pt>
                <c:pt idx="4129">
                  <c:v>0.14653739612188366</c:v>
                </c:pt>
                <c:pt idx="4130">
                  <c:v>0.11731301939058172</c:v>
                </c:pt>
                <c:pt idx="4131">
                  <c:v>9.833795013850416E-2</c:v>
                </c:pt>
                <c:pt idx="4132">
                  <c:v>9.4321329639889193E-2</c:v>
                </c:pt>
                <c:pt idx="4133">
                  <c:v>0.10290858725761773</c:v>
                </c:pt>
                <c:pt idx="4134">
                  <c:v>0.13448753462603877</c:v>
                </c:pt>
                <c:pt idx="4135">
                  <c:v>0.10637119113573407</c:v>
                </c:pt>
                <c:pt idx="4136">
                  <c:v>0.11454293628808865</c:v>
                </c:pt>
                <c:pt idx="4137">
                  <c:v>8.6565096952908593E-2</c:v>
                </c:pt>
                <c:pt idx="4138">
                  <c:v>9.4321329639889193E-2</c:v>
                </c:pt>
                <c:pt idx="4139">
                  <c:v>0.11509695290858726</c:v>
                </c:pt>
                <c:pt idx="4140">
                  <c:v>9.6952908587257622E-2</c:v>
                </c:pt>
                <c:pt idx="4141">
                  <c:v>8.9889196675900271E-2</c:v>
                </c:pt>
                <c:pt idx="4142">
                  <c:v>9.3213296398891962E-2</c:v>
                </c:pt>
                <c:pt idx="4143">
                  <c:v>9.4736842105263161E-2</c:v>
                </c:pt>
                <c:pt idx="4144">
                  <c:v>9.1135734072022162E-2</c:v>
                </c:pt>
                <c:pt idx="4145">
                  <c:v>8.7811634349030471E-2</c:v>
                </c:pt>
                <c:pt idx="4146">
                  <c:v>8.6565096952908593E-2</c:v>
                </c:pt>
                <c:pt idx="4147">
                  <c:v>8.9335180055401656E-2</c:v>
                </c:pt>
                <c:pt idx="4148">
                  <c:v>0.11592797783933519</c:v>
                </c:pt>
                <c:pt idx="4149">
                  <c:v>9.349030470914127E-2</c:v>
                </c:pt>
                <c:pt idx="4150">
                  <c:v>0.10166204986149585</c:v>
                </c:pt>
                <c:pt idx="4151">
                  <c:v>9.6952908587257622E-2</c:v>
                </c:pt>
                <c:pt idx="4152">
                  <c:v>9.3905817174515238E-2</c:v>
                </c:pt>
                <c:pt idx="4153">
                  <c:v>0.11606648199445983</c:v>
                </c:pt>
                <c:pt idx="4154">
                  <c:v>9.5983379501385038E-2</c:v>
                </c:pt>
                <c:pt idx="4155">
                  <c:v>3.4168975069252081E-2</c:v>
                </c:pt>
                <c:pt idx="4156">
                  <c:v>3.538781163434903E-2</c:v>
                </c:pt>
                <c:pt idx="4157">
                  <c:v>4.5498614958448751E-2</c:v>
                </c:pt>
                <c:pt idx="4158">
                  <c:v>4.9445983379501388E-2</c:v>
                </c:pt>
                <c:pt idx="4159">
                  <c:v>3.7880886426592798E-2</c:v>
                </c:pt>
                <c:pt idx="4160">
                  <c:v>4.1495844875346258E-2</c:v>
                </c:pt>
                <c:pt idx="4161">
                  <c:v>5.0637119113573409E-2</c:v>
                </c:pt>
                <c:pt idx="4162">
                  <c:v>7.8144044321329639E-2</c:v>
                </c:pt>
                <c:pt idx="4163">
                  <c:v>6.8573407202216066E-2</c:v>
                </c:pt>
                <c:pt idx="4164">
                  <c:v>5.8448753462603878E-2</c:v>
                </c:pt>
                <c:pt idx="4165">
                  <c:v>6.9141274238227149E-2</c:v>
                </c:pt>
                <c:pt idx="4166">
                  <c:v>4.6440443213296399E-2</c:v>
                </c:pt>
                <c:pt idx="4167">
                  <c:v>5.0664819944598337E-2</c:v>
                </c:pt>
                <c:pt idx="4168">
                  <c:v>5.8448753462603878E-2</c:v>
                </c:pt>
                <c:pt idx="4169">
                  <c:v>7.3628808864265927E-2</c:v>
                </c:pt>
                <c:pt idx="4170">
                  <c:v>4.7853185595567865E-2</c:v>
                </c:pt>
                <c:pt idx="4171">
                  <c:v>6.1440443213296399E-2</c:v>
                </c:pt>
                <c:pt idx="4172">
                  <c:v>7.4681440443213301E-2</c:v>
                </c:pt>
                <c:pt idx="4173">
                  <c:v>6.2908587257617735E-2</c:v>
                </c:pt>
                <c:pt idx="4174">
                  <c:v>5.6011080332409972E-2</c:v>
                </c:pt>
                <c:pt idx="4175">
                  <c:v>8.3933518005540164E-2</c:v>
                </c:pt>
                <c:pt idx="4176">
                  <c:v>5.1218836565096952E-2</c:v>
                </c:pt>
                <c:pt idx="4177">
                  <c:v>5.3088642659279775E-2</c:v>
                </c:pt>
                <c:pt idx="4178">
                  <c:v>7.4958448753462609E-2</c:v>
                </c:pt>
                <c:pt idx="4179">
                  <c:v>6.1163434903047091E-2</c:v>
                </c:pt>
                <c:pt idx="4180">
                  <c:v>7.3351800554016619E-2</c:v>
                </c:pt>
                <c:pt idx="4181">
                  <c:v>6.2631578947368427E-2</c:v>
                </c:pt>
                <c:pt idx="4182">
                  <c:v>8.2742382271468143E-2</c:v>
                </c:pt>
                <c:pt idx="4183">
                  <c:v>5.3393351800554018E-2</c:v>
                </c:pt>
                <c:pt idx="4184">
                  <c:v>0.10914127423822714</c:v>
                </c:pt>
                <c:pt idx="4185">
                  <c:v>0.14556786703601107</c:v>
                </c:pt>
                <c:pt idx="4186">
                  <c:v>0.11606648199445983</c:v>
                </c:pt>
                <c:pt idx="4187">
                  <c:v>7.5650969529085871E-2</c:v>
                </c:pt>
                <c:pt idx="4188">
                  <c:v>6.9002770083102488E-2</c:v>
                </c:pt>
                <c:pt idx="4189">
                  <c:v>8.2423822714681447E-2</c:v>
                </c:pt>
                <c:pt idx="4190">
                  <c:v>7.2714681440443213E-2</c:v>
                </c:pt>
                <c:pt idx="4191">
                  <c:v>9.8642659279778389E-2</c:v>
                </c:pt>
                <c:pt idx="4192">
                  <c:v>5.4290858725761774E-2</c:v>
                </c:pt>
                <c:pt idx="4193">
                  <c:v>6.093905817174515E-2</c:v>
                </c:pt>
                <c:pt idx="4194">
                  <c:v>5.4290858725761774E-2</c:v>
                </c:pt>
                <c:pt idx="4195">
                  <c:v>6.093905817174515E-2</c:v>
                </c:pt>
                <c:pt idx="4196">
                  <c:v>5.5121883656509697E-2</c:v>
                </c:pt>
                <c:pt idx="4197">
                  <c:v>6.1770083102493073E-2</c:v>
                </c:pt>
                <c:pt idx="4198">
                  <c:v>7.5761772853185597E-2</c:v>
                </c:pt>
                <c:pt idx="4199">
                  <c:v>8.351800554016621E-2</c:v>
                </c:pt>
                <c:pt idx="4200">
                  <c:v>6.7451523545706368E-2</c:v>
                </c:pt>
                <c:pt idx="4201">
                  <c:v>8.351800554016621E-2</c:v>
                </c:pt>
                <c:pt idx="4202">
                  <c:v>9.0304709141274239E-2</c:v>
                </c:pt>
                <c:pt idx="4203">
                  <c:v>7.5623268698060936E-2</c:v>
                </c:pt>
                <c:pt idx="4204">
                  <c:v>8.6980609418282548E-2</c:v>
                </c:pt>
                <c:pt idx="4205">
                  <c:v>6.980609418282549E-2</c:v>
                </c:pt>
                <c:pt idx="4206">
                  <c:v>7.188365650969529E-2</c:v>
                </c:pt>
                <c:pt idx="4207">
                  <c:v>6.8559556786703599E-2</c:v>
                </c:pt>
                <c:pt idx="4208">
                  <c:v>9.0304709141274239E-2</c:v>
                </c:pt>
                <c:pt idx="4209">
                  <c:v>8.6980609418282548E-2</c:v>
                </c:pt>
                <c:pt idx="4210">
                  <c:v>7.6177285318559551E-2</c:v>
                </c:pt>
                <c:pt idx="4211">
                  <c:v>6.9113573407202214E-2</c:v>
                </c:pt>
                <c:pt idx="4212">
                  <c:v>9.1274238227146809E-2</c:v>
                </c:pt>
                <c:pt idx="4213">
                  <c:v>7.2437673130193905E-2</c:v>
                </c:pt>
                <c:pt idx="4214">
                  <c:v>7.7285318559556782E-2</c:v>
                </c:pt>
                <c:pt idx="4215">
                  <c:v>8.7950138504155131E-2</c:v>
                </c:pt>
                <c:pt idx="4216">
                  <c:v>9.1966759002770085E-2</c:v>
                </c:pt>
                <c:pt idx="4217">
                  <c:v>0.1257617728531856</c:v>
                </c:pt>
                <c:pt idx="4218">
                  <c:v>0.1371191135734072</c:v>
                </c:pt>
                <c:pt idx="4219">
                  <c:v>9.9722991689750698E-2</c:v>
                </c:pt>
                <c:pt idx="4220">
                  <c:v>0.10664819944598337</c:v>
                </c:pt>
                <c:pt idx="4221">
                  <c:v>0.10872576177285319</c:v>
                </c:pt>
                <c:pt idx="4222">
                  <c:v>0.1018005540166205</c:v>
                </c:pt>
                <c:pt idx="4223">
                  <c:v>0.14362880886426593</c:v>
                </c:pt>
                <c:pt idx="4224">
                  <c:v>0.21024930747922438</c:v>
                </c:pt>
                <c:pt idx="4225">
                  <c:v>0.18781163434903048</c:v>
                </c:pt>
                <c:pt idx="4226">
                  <c:v>0.20512465373961219</c:v>
                </c:pt>
                <c:pt idx="4227">
                  <c:v>0.19002770083102494</c:v>
                </c:pt>
                <c:pt idx="4228">
                  <c:v>0.21204986149584487</c:v>
                </c:pt>
                <c:pt idx="4229">
                  <c:v>0.20831024930747921</c:v>
                </c:pt>
                <c:pt idx="4230">
                  <c:v>0.21523545706371192</c:v>
                </c:pt>
                <c:pt idx="4231">
                  <c:v>0.19279778393351801</c:v>
                </c:pt>
                <c:pt idx="4232">
                  <c:v>0.16897506925207756</c:v>
                </c:pt>
                <c:pt idx="4233">
                  <c:v>0.17326869806094183</c:v>
                </c:pt>
                <c:pt idx="4234">
                  <c:v>0.23988919667590028</c:v>
                </c:pt>
                <c:pt idx="4235">
                  <c:v>0.24362880886426594</c:v>
                </c:pt>
                <c:pt idx="4236">
                  <c:v>0.17506925207756233</c:v>
                </c:pt>
                <c:pt idx="4237">
                  <c:v>0.1706371191135734</c:v>
                </c:pt>
                <c:pt idx="4238">
                  <c:v>0.24362880886426594</c:v>
                </c:pt>
                <c:pt idx="4239">
                  <c:v>0.1706371191135734</c:v>
                </c:pt>
                <c:pt idx="4240">
                  <c:v>0.17506925207756233</c:v>
                </c:pt>
                <c:pt idx="4241">
                  <c:v>8.1163434903047088E-2</c:v>
                </c:pt>
                <c:pt idx="4242">
                  <c:v>8.670360110803324E-2</c:v>
                </c:pt>
                <c:pt idx="4243">
                  <c:v>0.12825484764542935</c:v>
                </c:pt>
                <c:pt idx="4244">
                  <c:v>0.1318005540166205</c:v>
                </c:pt>
                <c:pt idx="4245">
                  <c:v>8.4487534626038779E-2</c:v>
                </c:pt>
                <c:pt idx="4246">
                  <c:v>9.0027700831024932E-2</c:v>
                </c:pt>
                <c:pt idx="4247">
                  <c:v>0.13268698060941828</c:v>
                </c:pt>
                <c:pt idx="4248">
                  <c:v>8.5457063711911363E-2</c:v>
                </c:pt>
                <c:pt idx="4249">
                  <c:v>9.0997229916897501E-2</c:v>
                </c:pt>
                <c:pt idx="4250">
                  <c:v>0.10235457063711911</c:v>
                </c:pt>
                <c:pt idx="4251">
                  <c:v>0.10789473684210527</c:v>
                </c:pt>
                <c:pt idx="4252">
                  <c:v>0.10290858725761773</c:v>
                </c:pt>
                <c:pt idx="4253">
                  <c:v>0.10844875346260388</c:v>
                </c:pt>
                <c:pt idx="4254">
                  <c:v>0.17479224376731303</c:v>
                </c:pt>
                <c:pt idx="4255">
                  <c:v>0.18739612188365651</c:v>
                </c:pt>
                <c:pt idx="4256">
                  <c:v>0.17340720221606648</c:v>
                </c:pt>
                <c:pt idx="4257">
                  <c:v>0.13601108033240997</c:v>
                </c:pt>
                <c:pt idx="4258">
                  <c:v>0.13988919667590027</c:v>
                </c:pt>
                <c:pt idx="4259">
                  <c:v>0.14293628808864267</c:v>
                </c:pt>
                <c:pt idx="4260">
                  <c:v>0.1763157894736842</c:v>
                </c:pt>
                <c:pt idx="4261">
                  <c:v>0.13850415512465375</c:v>
                </c:pt>
                <c:pt idx="4262">
                  <c:v>0.14542936288088643</c:v>
                </c:pt>
                <c:pt idx="4263">
                  <c:v>6.475069252077563E-2</c:v>
                </c:pt>
                <c:pt idx="4264">
                  <c:v>6.475069252077563E-2</c:v>
                </c:pt>
                <c:pt idx="4265">
                  <c:v>6.1772853185595569E-2</c:v>
                </c:pt>
                <c:pt idx="4266">
                  <c:v>6.1772853185595569E-2</c:v>
                </c:pt>
                <c:pt idx="4267">
                  <c:v>6.1772853185595569E-2</c:v>
                </c:pt>
                <c:pt idx="4268">
                  <c:v>6.475069252077563E-2</c:v>
                </c:pt>
                <c:pt idx="4269">
                  <c:v>6.3074792243767316E-2</c:v>
                </c:pt>
                <c:pt idx="4270">
                  <c:v>6.3074792243767316E-2</c:v>
                </c:pt>
                <c:pt idx="4271">
                  <c:v>6.61218836565097E-2</c:v>
                </c:pt>
                <c:pt idx="4272">
                  <c:v>6.61218836565097E-2</c:v>
                </c:pt>
                <c:pt idx="4273">
                  <c:v>6.89612188365651E-2</c:v>
                </c:pt>
                <c:pt idx="4274">
                  <c:v>6.5914127423822716E-2</c:v>
                </c:pt>
                <c:pt idx="4275">
                  <c:v>6.8407202216066484E-2</c:v>
                </c:pt>
                <c:pt idx="4276">
                  <c:v>6.3282548476454287E-2</c:v>
                </c:pt>
                <c:pt idx="4277">
                  <c:v>6.89612188365651E-2</c:v>
                </c:pt>
                <c:pt idx="4278">
                  <c:v>6.5914127423822716E-2</c:v>
                </c:pt>
                <c:pt idx="4279">
                  <c:v>7.1454293628808868E-2</c:v>
                </c:pt>
                <c:pt idx="4280">
                  <c:v>6.3282548476454287E-2</c:v>
                </c:pt>
                <c:pt idx="4281">
                  <c:v>7.1454293628808868E-2</c:v>
                </c:pt>
                <c:pt idx="4282">
                  <c:v>6.8407202216066484E-2</c:v>
                </c:pt>
                <c:pt idx="4283">
                  <c:v>6.023545706371191E-2</c:v>
                </c:pt>
                <c:pt idx="4284">
                  <c:v>6.023545706371191E-2</c:v>
                </c:pt>
                <c:pt idx="4285">
                  <c:v>9.7202216066481995E-2</c:v>
                </c:pt>
                <c:pt idx="4286">
                  <c:v>0.10274238227146815</c:v>
                </c:pt>
                <c:pt idx="4287">
                  <c:v>0.10135734072022161</c:v>
                </c:pt>
                <c:pt idx="4288">
                  <c:v>0.1024376731301939</c:v>
                </c:pt>
                <c:pt idx="4289">
                  <c:v>0.10382271468144044</c:v>
                </c:pt>
                <c:pt idx="4290">
                  <c:v>9.828254847645429E-2</c:v>
                </c:pt>
                <c:pt idx="4291">
                  <c:v>9.944598337950139E-2</c:v>
                </c:pt>
                <c:pt idx="4292">
                  <c:v>0.10498614958448753</c:v>
                </c:pt>
                <c:pt idx="4293">
                  <c:v>0.10360110803324099</c:v>
                </c:pt>
                <c:pt idx="4294">
                  <c:v>0.25443213296398892</c:v>
                </c:pt>
                <c:pt idx="4295">
                  <c:v>0.18476454293628808</c:v>
                </c:pt>
                <c:pt idx="4296">
                  <c:v>6.9113573407202214E-2</c:v>
                </c:pt>
                <c:pt idx="4297">
                  <c:v>8.5567867036011075E-2</c:v>
                </c:pt>
                <c:pt idx="4298">
                  <c:v>7.9030470914127418E-2</c:v>
                </c:pt>
                <c:pt idx="4299">
                  <c:v>6.606648199445983E-2</c:v>
                </c:pt>
                <c:pt idx="4300">
                  <c:v>7.5983379501385048E-2</c:v>
                </c:pt>
                <c:pt idx="4301">
                  <c:v>7.556786703601108E-2</c:v>
                </c:pt>
                <c:pt idx="4302">
                  <c:v>8.4875346260387813E-2</c:v>
                </c:pt>
                <c:pt idx="4303">
                  <c:v>6.3116343490304705E-2</c:v>
                </c:pt>
                <c:pt idx="4304">
                  <c:v>7.4473684210526317E-2</c:v>
                </c:pt>
                <c:pt idx="4305">
                  <c:v>6.7257617728531852E-2</c:v>
                </c:pt>
                <c:pt idx="4306">
                  <c:v>6.6163434903047089E-2</c:v>
                </c:pt>
                <c:pt idx="4307">
                  <c:v>7.8614958448753464E-2</c:v>
                </c:pt>
                <c:pt idx="4308">
                  <c:v>7.7229916897506926E-2</c:v>
                </c:pt>
                <c:pt idx="4309">
                  <c:v>7.0304709141274235E-2</c:v>
                </c:pt>
                <c:pt idx="4310">
                  <c:v>8.0277008310249309E-2</c:v>
                </c:pt>
                <c:pt idx="4311">
                  <c:v>7.1966759002770081E-2</c:v>
                </c:pt>
                <c:pt idx="4312">
                  <c:v>7.6135734072022163E-2</c:v>
                </c:pt>
                <c:pt idx="4313">
                  <c:v>8.1828254847645429E-2</c:v>
                </c:pt>
                <c:pt idx="4314">
                  <c:v>6.4778393351800551E-2</c:v>
                </c:pt>
                <c:pt idx="4315">
                  <c:v>7.7686980609418282E-2</c:v>
                </c:pt>
                <c:pt idx="4316">
                  <c:v>6.8919667590027697E-2</c:v>
                </c:pt>
                <c:pt idx="4317">
                  <c:v>8.0734072022160666E-2</c:v>
                </c:pt>
                <c:pt idx="4318">
                  <c:v>7.1426592797783933E-2</c:v>
                </c:pt>
                <c:pt idx="4319">
                  <c:v>6.7825484764542934E-2</c:v>
                </c:pt>
                <c:pt idx="4320">
                  <c:v>7.3088642659279779E-2</c:v>
                </c:pt>
                <c:pt idx="4321">
                  <c:v>7.9279778393351805E-2</c:v>
                </c:pt>
                <c:pt idx="4322">
                  <c:v>6.6745152354570639E-2</c:v>
                </c:pt>
                <c:pt idx="4323">
                  <c:v>6.5360110803324101E-2</c:v>
                </c:pt>
                <c:pt idx="4324">
                  <c:v>7.5138504155124658E-2</c:v>
                </c:pt>
                <c:pt idx="4325">
                  <c:v>8.094182825484765E-2</c:v>
                </c:pt>
                <c:pt idx="4326">
                  <c:v>6.9501385041551247E-2</c:v>
                </c:pt>
                <c:pt idx="4327">
                  <c:v>7.0886426592797785E-2</c:v>
                </c:pt>
                <c:pt idx="4328">
                  <c:v>8.2077562326869802E-2</c:v>
                </c:pt>
                <c:pt idx="4329">
                  <c:v>6.3698060941828255E-2</c:v>
                </c:pt>
                <c:pt idx="4330">
                  <c:v>7.7936288088642655E-2</c:v>
                </c:pt>
                <c:pt idx="4331">
                  <c:v>8.0983379501385039E-2</c:v>
                </c:pt>
                <c:pt idx="4332">
                  <c:v>8.5124653739612186E-2</c:v>
                </c:pt>
                <c:pt idx="4333">
                  <c:v>7.6800554016620504E-2</c:v>
                </c:pt>
                <c:pt idx="4334">
                  <c:v>7.2091412742382274E-2</c:v>
                </c:pt>
                <c:pt idx="4335">
                  <c:v>6.7839335180055402E-2</c:v>
                </c:pt>
                <c:pt idx="4336">
                  <c:v>7.7894736842105267E-2</c:v>
                </c:pt>
                <c:pt idx="4337">
                  <c:v>7.375346260387812E-2</c:v>
                </c:pt>
                <c:pt idx="4338">
                  <c:v>6.8407202216066484E-2</c:v>
                </c:pt>
                <c:pt idx="4339">
                  <c:v>7.6232686980609421E-2</c:v>
                </c:pt>
                <c:pt idx="4340">
                  <c:v>7.2548476454293631E-2</c:v>
                </c:pt>
                <c:pt idx="4341">
                  <c:v>9.1952908587257617E-2</c:v>
                </c:pt>
                <c:pt idx="4342">
                  <c:v>6.5360110803324101E-2</c:v>
                </c:pt>
                <c:pt idx="4343">
                  <c:v>7.2008310249307483E-2</c:v>
                </c:pt>
                <c:pt idx="4344">
                  <c:v>8.8905817174515234E-2</c:v>
                </c:pt>
                <c:pt idx="4345">
                  <c:v>6.6745152354570639E-2</c:v>
                </c:pt>
                <c:pt idx="4346">
                  <c:v>6.8407202216066484E-2</c:v>
                </c:pt>
                <c:pt idx="4347">
                  <c:v>8.3074792243767306E-2</c:v>
                </c:pt>
                <c:pt idx="4348">
                  <c:v>8.0027700831024937E-2</c:v>
                </c:pt>
                <c:pt idx="4349">
                  <c:v>6.3698060941828255E-2</c:v>
                </c:pt>
                <c:pt idx="4350">
                  <c:v>7.5055401662049867E-2</c:v>
                </c:pt>
                <c:pt idx="4351">
                  <c:v>0.10274238227146815</c:v>
                </c:pt>
                <c:pt idx="4352">
                  <c:v>9.5831024930747924E-2</c:v>
                </c:pt>
                <c:pt idx="4353">
                  <c:v>9.6260387811634346E-2</c:v>
                </c:pt>
                <c:pt idx="4354">
                  <c:v>0.10247922437673131</c:v>
                </c:pt>
                <c:pt idx="4355">
                  <c:v>9.3213296398891962E-2</c:v>
                </c:pt>
                <c:pt idx="4356">
                  <c:v>9.9432132963988923E-2</c:v>
                </c:pt>
                <c:pt idx="4357">
                  <c:v>9.6274238227146813E-2</c:v>
                </c:pt>
                <c:pt idx="4358">
                  <c:v>9.322714681440443E-2</c:v>
                </c:pt>
                <c:pt idx="4359">
                  <c:v>0.10353185595567867</c:v>
                </c:pt>
                <c:pt idx="4360">
                  <c:v>0.10657894736842105</c:v>
                </c:pt>
                <c:pt idx="4361">
                  <c:v>5.6772853185595565E-2</c:v>
                </c:pt>
                <c:pt idx="4362">
                  <c:v>5.3725761772853188E-2</c:v>
                </c:pt>
                <c:pt idx="4363">
                  <c:v>7.5747922437673129E-2</c:v>
                </c:pt>
                <c:pt idx="4364">
                  <c:v>6.9238227146814407E-2</c:v>
                </c:pt>
                <c:pt idx="4365">
                  <c:v>6.3698060941828255E-2</c:v>
                </c:pt>
                <c:pt idx="4366">
                  <c:v>6.9321329639889198E-2</c:v>
                </c:pt>
                <c:pt idx="4367">
                  <c:v>7.5858725761772855E-2</c:v>
                </c:pt>
                <c:pt idx="4368">
                  <c:v>5.7409972299168978E-2</c:v>
                </c:pt>
                <c:pt idx="4369">
                  <c:v>5.4362880886426594E-2</c:v>
                </c:pt>
                <c:pt idx="4370">
                  <c:v>5.7285318559556785E-2</c:v>
                </c:pt>
                <c:pt idx="4371">
                  <c:v>6.9335180055401666E-2</c:v>
                </c:pt>
                <c:pt idx="4372">
                  <c:v>5.4238227146814408E-2</c:v>
                </c:pt>
                <c:pt idx="4373">
                  <c:v>7.7479224376731298E-2</c:v>
                </c:pt>
                <c:pt idx="4374">
                  <c:v>4.7908587257617728E-2</c:v>
                </c:pt>
                <c:pt idx="4375">
                  <c:v>5.344875346260388E-2</c:v>
                </c:pt>
                <c:pt idx="4376">
                  <c:v>4.4307479224376729E-2</c:v>
                </c:pt>
                <c:pt idx="4377">
                  <c:v>7.3116343490304714E-2</c:v>
                </c:pt>
                <c:pt idx="4378">
                  <c:v>6.3421052631578947E-2</c:v>
                </c:pt>
                <c:pt idx="4379">
                  <c:v>5.2617728531855958E-2</c:v>
                </c:pt>
                <c:pt idx="4380">
                  <c:v>7.0346260387811638E-2</c:v>
                </c:pt>
                <c:pt idx="4381">
                  <c:v>5.6357340720221603E-2</c:v>
                </c:pt>
                <c:pt idx="4382">
                  <c:v>6.6191135734072024E-2</c:v>
                </c:pt>
                <c:pt idx="4383">
                  <c:v>5.6495844875346257E-2</c:v>
                </c:pt>
                <c:pt idx="4384">
                  <c:v>5.0955678670360112E-2</c:v>
                </c:pt>
                <c:pt idx="4385">
                  <c:v>5.1731301939058172E-2</c:v>
                </c:pt>
                <c:pt idx="4386">
                  <c:v>7.0429362880886429E-2</c:v>
                </c:pt>
                <c:pt idx="4387">
                  <c:v>4.8739612188365651E-2</c:v>
                </c:pt>
                <c:pt idx="4388">
                  <c:v>5.713296398891967E-2</c:v>
                </c:pt>
                <c:pt idx="4389">
                  <c:v>4.5692520775623267E-2</c:v>
                </c:pt>
                <c:pt idx="4390">
                  <c:v>6.4335180055401661E-2</c:v>
                </c:pt>
                <c:pt idx="4391">
                  <c:v>5.0346260387811634E-2</c:v>
                </c:pt>
                <c:pt idx="4392">
                  <c:v>4.8684210526315788E-2</c:v>
                </c:pt>
                <c:pt idx="4393">
                  <c:v>5.3393351800554018E-2</c:v>
                </c:pt>
                <c:pt idx="4394">
                  <c:v>5.2617728531855958E-2</c:v>
                </c:pt>
                <c:pt idx="4395">
                  <c:v>5.732686980609418E-2</c:v>
                </c:pt>
                <c:pt idx="4396">
                  <c:v>5.4279778393351803E-2</c:v>
                </c:pt>
                <c:pt idx="4397">
                  <c:v>4.9570637119113574E-2</c:v>
                </c:pt>
                <c:pt idx="4398">
                  <c:v>5.8005540166204989E-2</c:v>
                </c:pt>
                <c:pt idx="4399">
                  <c:v>5.4542936288088643E-2</c:v>
                </c:pt>
                <c:pt idx="4400">
                  <c:v>4.1745152354570637E-2</c:v>
                </c:pt>
                <c:pt idx="4401">
                  <c:v>5.3296398891966759E-2</c:v>
                </c:pt>
                <c:pt idx="4402">
                  <c:v>5.8005540166204989E-2</c:v>
                </c:pt>
                <c:pt idx="4403">
                  <c:v>5.4542936288088643E-2</c:v>
                </c:pt>
                <c:pt idx="4404">
                  <c:v>4.678670360110803E-2</c:v>
                </c:pt>
                <c:pt idx="4405">
                  <c:v>4.1745152354570637E-2</c:v>
                </c:pt>
                <c:pt idx="4406">
                  <c:v>5.9639889196675899E-2</c:v>
                </c:pt>
                <c:pt idx="4407">
                  <c:v>5.6177285318559554E-2</c:v>
                </c:pt>
                <c:pt idx="4408">
                  <c:v>5.9639889196675899E-2</c:v>
                </c:pt>
                <c:pt idx="4409">
                  <c:v>5.493074792243767E-2</c:v>
                </c:pt>
                <c:pt idx="4410">
                  <c:v>4.8628808864265925E-2</c:v>
                </c:pt>
                <c:pt idx="4411">
                  <c:v>5.6177285318559554E-2</c:v>
                </c:pt>
                <c:pt idx="4412">
                  <c:v>6.0249307479224377E-2</c:v>
                </c:pt>
                <c:pt idx="4413">
                  <c:v>5.6786703601108032E-2</c:v>
                </c:pt>
                <c:pt idx="4414">
                  <c:v>5.0110803324099722E-2</c:v>
                </c:pt>
                <c:pt idx="4415">
                  <c:v>8.0318559556786698E-2</c:v>
                </c:pt>
                <c:pt idx="4416">
                  <c:v>7.0346260387811638E-2</c:v>
                </c:pt>
                <c:pt idx="4417">
                  <c:v>5.4833795013850418E-2</c:v>
                </c:pt>
                <c:pt idx="4418">
                  <c:v>6.1620498614958448E-2</c:v>
                </c:pt>
                <c:pt idx="4419">
                  <c:v>7.3116343490304714E-2</c:v>
                </c:pt>
                <c:pt idx="4420">
                  <c:v>6.4390581717451517E-2</c:v>
                </c:pt>
                <c:pt idx="4421">
                  <c:v>6.3975069252077563E-2</c:v>
                </c:pt>
                <c:pt idx="4422">
                  <c:v>5.7049861495844872E-2</c:v>
                </c:pt>
                <c:pt idx="4423">
                  <c:v>7.2839335180055406E-2</c:v>
                </c:pt>
                <c:pt idx="4424">
                  <c:v>8.1703601108033236E-2</c:v>
                </c:pt>
                <c:pt idx="4425">
                  <c:v>6.7022160664819946E-2</c:v>
                </c:pt>
                <c:pt idx="4426">
                  <c:v>7.588642659279779E-2</c:v>
                </c:pt>
                <c:pt idx="4427">
                  <c:v>7.588642659279779E-2</c:v>
                </c:pt>
                <c:pt idx="4428">
                  <c:v>6.8407202216066484E-2</c:v>
                </c:pt>
                <c:pt idx="4429">
                  <c:v>8.4196675900277004E-2</c:v>
                </c:pt>
                <c:pt idx="4430">
                  <c:v>6.0927977839335179E-2</c:v>
                </c:pt>
                <c:pt idx="4431">
                  <c:v>6.185595567867036E-2</c:v>
                </c:pt>
                <c:pt idx="4432">
                  <c:v>7.0166204986149588E-2</c:v>
                </c:pt>
                <c:pt idx="4433">
                  <c:v>5.3545706371191139E-2</c:v>
                </c:pt>
                <c:pt idx="4434">
                  <c:v>7.42797783933518E-2</c:v>
                </c:pt>
                <c:pt idx="4435">
                  <c:v>6.2977839335180058E-2</c:v>
                </c:pt>
                <c:pt idx="4436">
                  <c:v>5.4889196675900274E-2</c:v>
                </c:pt>
                <c:pt idx="4437">
                  <c:v>5.5983379501385044E-2</c:v>
                </c:pt>
                <c:pt idx="4438">
                  <c:v>7.5692520775623273E-2</c:v>
                </c:pt>
                <c:pt idx="4439">
                  <c:v>5.9415512465373958E-2</c:v>
                </c:pt>
                <c:pt idx="4440">
                  <c:v>6.3570637119113579E-2</c:v>
                </c:pt>
                <c:pt idx="4441">
                  <c:v>4.7919667590027699E-2</c:v>
                </c:pt>
                <c:pt idx="4442">
                  <c:v>5.6922437673130197E-2</c:v>
                </c:pt>
                <c:pt idx="4443">
                  <c:v>5.7891966759002773E-2</c:v>
                </c:pt>
                <c:pt idx="4444">
                  <c:v>5.2905817174515236E-2</c:v>
                </c:pt>
                <c:pt idx="4445">
                  <c:v>6.0800554016620496E-2</c:v>
                </c:pt>
                <c:pt idx="4446">
                  <c:v>5.3736842105263159E-2</c:v>
                </c:pt>
                <c:pt idx="4447">
                  <c:v>6.4401662049861502E-2</c:v>
                </c:pt>
                <c:pt idx="4448">
                  <c:v>5.6229916897506928E-2</c:v>
                </c:pt>
                <c:pt idx="4449">
                  <c:v>4.8473684210526315E-2</c:v>
                </c:pt>
                <c:pt idx="4450">
                  <c:v>5.775346260387812E-2</c:v>
                </c:pt>
                <c:pt idx="4451">
                  <c:v>6.0246537396121881E-2</c:v>
                </c:pt>
                <c:pt idx="4452">
                  <c:v>6.0385041551246535E-2</c:v>
                </c:pt>
                <c:pt idx="4453">
                  <c:v>6.6340720221606642E-2</c:v>
                </c:pt>
                <c:pt idx="4454">
                  <c:v>5.6368421052631582E-2</c:v>
                </c:pt>
                <c:pt idx="4455">
                  <c:v>4.9720221606648199E-2</c:v>
                </c:pt>
                <c:pt idx="4456">
                  <c:v>6.2185595567867034E-2</c:v>
                </c:pt>
                <c:pt idx="4457">
                  <c:v>4.6814404432132963E-4</c:v>
                </c:pt>
                <c:pt idx="4458">
                  <c:v>7.3684210526315792E-4</c:v>
                </c:pt>
                <c:pt idx="4459">
                  <c:v>0</c:v>
                </c:pt>
                <c:pt idx="4460">
                  <c:v>1.3296398891966758E-4</c:v>
                </c:pt>
                <c:pt idx="4461">
                  <c:v>0</c:v>
                </c:pt>
                <c:pt idx="4462">
                  <c:v>1.5235457063711913E-4</c:v>
                </c:pt>
                <c:pt idx="4463">
                  <c:v>4.2105263157894739E-4</c:v>
                </c:pt>
                <c:pt idx="4464">
                  <c:v>6.4819944598337948E-4</c:v>
                </c:pt>
                <c:pt idx="4465">
                  <c:v>9.1689750692520772E-4</c:v>
                </c:pt>
                <c:pt idx="4466">
                  <c:v>7.3961218836565094E-4</c:v>
                </c:pt>
                <c:pt idx="4467">
                  <c:v>0.266404432132964</c:v>
                </c:pt>
                <c:pt idx="4468">
                  <c:v>0.26834349030470916</c:v>
                </c:pt>
                <c:pt idx="4469">
                  <c:v>0.28288642659279778</c:v>
                </c:pt>
                <c:pt idx="4470">
                  <c:v>0.271191135734072</c:v>
                </c:pt>
                <c:pt idx="4471">
                  <c:v>0.39141274238227147</c:v>
                </c:pt>
                <c:pt idx="4472">
                  <c:v>0.41939058171745153</c:v>
                </c:pt>
                <c:pt idx="4473">
                  <c:v>0.37894736842105264</c:v>
                </c:pt>
                <c:pt idx="4474">
                  <c:v>0.44063711911357339</c:v>
                </c:pt>
                <c:pt idx="4475">
                  <c:v>0.4986398891966759</c:v>
                </c:pt>
                <c:pt idx="4476">
                  <c:v>0.41126038781163438</c:v>
                </c:pt>
                <c:pt idx="4477">
                  <c:v>0.39817174515235459</c:v>
                </c:pt>
                <c:pt idx="4478">
                  <c:v>0.44063711911357339</c:v>
                </c:pt>
                <c:pt idx="4479">
                  <c:v>0.41126038781163438</c:v>
                </c:pt>
                <c:pt idx="4480">
                  <c:v>0.39817174515235459</c:v>
                </c:pt>
                <c:pt idx="4481">
                  <c:v>0.4986398891966759</c:v>
                </c:pt>
                <c:pt idx="4482">
                  <c:v>0.39168975069252077</c:v>
                </c:pt>
                <c:pt idx="4483">
                  <c:v>0.34487534626038779</c:v>
                </c:pt>
                <c:pt idx="4484">
                  <c:v>0.3623961218836565</c:v>
                </c:pt>
                <c:pt idx="4485">
                  <c:v>0.45326038781163436</c:v>
                </c:pt>
                <c:pt idx="4486">
                  <c:v>0.41155124653739611</c:v>
                </c:pt>
                <c:pt idx="4487">
                  <c:v>0.41155124653739611</c:v>
                </c:pt>
                <c:pt idx="4488">
                  <c:v>0.3623961218836565</c:v>
                </c:pt>
                <c:pt idx="4489">
                  <c:v>0.45326038781163436</c:v>
                </c:pt>
                <c:pt idx="4490">
                  <c:v>0.14206371191135733</c:v>
                </c:pt>
                <c:pt idx="4491">
                  <c:v>0.12081717451523545</c:v>
                </c:pt>
                <c:pt idx="4492">
                  <c:v>0.12274238227146815</c:v>
                </c:pt>
                <c:pt idx="4493">
                  <c:v>0.14398891966759003</c:v>
                </c:pt>
                <c:pt idx="4494">
                  <c:v>0.10214681440443213</c:v>
                </c:pt>
                <c:pt idx="4495">
                  <c:v>0.10214681440443213</c:v>
                </c:pt>
                <c:pt idx="4496">
                  <c:v>0.11398891966759003</c:v>
                </c:pt>
                <c:pt idx="4497">
                  <c:v>0.11939058171745152</c:v>
                </c:pt>
                <c:pt idx="4498">
                  <c:v>0.14700831024930747</c:v>
                </c:pt>
                <c:pt idx="4499">
                  <c:v>0.12908587257617729</c:v>
                </c:pt>
                <c:pt idx="4500">
                  <c:v>0.15326869806094182</c:v>
                </c:pt>
                <c:pt idx="4501">
                  <c:v>0.13531855955678671</c:v>
                </c:pt>
                <c:pt idx="4502">
                  <c:v>0.1329639889196676</c:v>
                </c:pt>
                <c:pt idx="4503">
                  <c:v>0.1443628808864266</c:v>
                </c:pt>
                <c:pt idx="4504">
                  <c:v>0.13426592797783934</c:v>
                </c:pt>
                <c:pt idx="4505">
                  <c:v>0.13488919667590027</c:v>
                </c:pt>
                <c:pt idx="4506">
                  <c:v>0.14628808864265927</c:v>
                </c:pt>
                <c:pt idx="4507">
                  <c:v>0.13397506925207756</c:v>
                </c:pt>
                <c:pt idx="4508">
                  <c:v>0.15112188365650969</c:v>
                </c:pt>
                <c:pt idx="4509">
                  <c:v>4.2714681440443212E-3</c:v>
                </c:pt>
                <c:pt idx="4510">
                  <c:v>4.8227146814404428E-3</c:v>
                </c:pt>
                <c:pt idx="4511">
                  <c:v>5.4432132963988921E-3</c:v>
                </c:pt>
                <c:pt idx="4512">
                  <c:v>0.12735457063711911</c:v>
                </c:pt>
                <c:pt idx="4513">
                  <c:v>0.13677285318559557</c:v>
                </c:pt>
                <c:pt idx="4514">
                  <c:v>0.13954293628808864</c:v>
                </c:pt>
                <c:pt idx="4515">
                  <c:v>0.16185595567867037</c:v>
                </c:pt>
                <c:pt idx="4516">
                  <c:v>0.16434903047091412</c:v>
                </c:pt>
                <c:pt idx="4517">
                  <c:v>0.16919667590027701</c:v>
                </c:pt>
                <c:pt idx="4518">
                  <c:v>0.14257617728531857</c:v>
                </c:pt>
                <c:pt idx="4519">
                  <c:v>0.14423822714681439</c:v>
                </c:pt>
                <c:pt idx="4520">
                  <c:v>0.1478393351800554</c:v>
                </c:pt>
                <c:pt idx="4521">
                  <c:v>0.2283656509695291</c:v>
                </c:pt>
                <c:pt idx="4522">
                  <c:v>6.7243767313019384E-2</c:v>
                </c:pt>
                <c:pt idx="4523">
                  <c:v>8.2257617728531851E-2</c:v>
                </c:pt>
                <c:pt idx="4524">
                  <c:v>6.2590027700831025E-2</c:v>
                </c:pt>
                <c:pt idx="4525">
                  <c:v>6.3975069252077563E-2</c:v>
                </c:pt>
                <c:pt idx="4526">
                  <c:v>7.0290858725761768E-2</c:v>
                </c:pt>
                <c:pt idx="4527">
                  <c:v>8.2257617728531851E-2</c:v>
                </c:pt>
                <c:pt idx="4528">
                  <c:v>7.7548476454293636E-2</c:v>
                </c:pt>
                <c:pt idx="4529">
                  <c:v>7.6301939058171744E-2</c:v>
                </c:pt>
                <c:pt idx="4530">
                  <c:v>7.1592797783933515E-2</c:v>
                </c:pt>
                <c:pt idx="4531">
                  <c:v>8.0595567867036005E-2</c:v>
                </c:pt>
                <c:pt idx="4532">
                  <c:v>7.3254847645429361E-2</c:v>
                </c:pt>
                <c:pt idx="4533">
                  <c:v>7.1592797783933515E-2</c:v>
                </c:pt>
                <c:pt idx="4534">
                  <c:v>6.3975069252077563E-2</c:v>
                </c:pt>
                <c:pt idx="4535">
                  <c:v>6.2590027700831025E-2</c:v>
                </c:pt>
                <c:pt idx="4536">
                  <c:v>7.4639889196675899E-2</c:v>
                </c:pt>
                <c:pt idx="4537">
                  <c:v>6.0927977839335179E-2</c:v>
                </c:pt>
                <c:pt idx="4538">
                  <c:v>7.0290858725761768E-2</c:v>
                </c:pt>
                <c:pt idx="4539">
                  <c:v>7.6301939058171744E-2</c:v>
                </c:pt>
                <c:pt idx="4540">
                  <c:v>7.7548476454293636E-2</c:v>
                </c:pt>
                <c:pt idx="4541">
                  <c:v>6.0927977839335179E-2</c:v>
                </c:pt>
                <c:pt idx="4542">
                  <c:v>6.5637119113573408E-2</c:v>
                </c:pt>
                <c:pt idx="4543">
                  <c:v>6.890581717451523E-2</c:v>
                </c:pt>
                <c:pt idx="4544">
                  <c:v>7.9210526315789467E-2</c:v>
                </c:pt>
                <c:pt idx="4545">
                  <c:v>7.9210526315789467E-2</c:v>
                </c:pt>
                <c:pt idx="4546">
                  <c:v>7.1952908587257614E-2</c:v>
                </c:pt>
                <c:pt idx="4547">
                  <c:v>6.890581717451523E-2</c:v>
                </c:pt>
                <c:pt idx="4548">
                  <c:v>7.3254847645429361E-2</c:v>
                </c:pt>
                <c:pt idx="4549">
                  <c:v>6.5637119113573408E-2</c:v>
                </c:pt>
                <c:pt idx="4550">
                  <c:v>6.7243767313019384E-2</c:v>
                </c:pt>
                <c:pt idx="4551">
                  <c:v>7.4639889196675899E-2</c:v>
                </c:pt>
                <c:pt idx="4552">
                  <c:v>8.0595567867036005E-2</c:v>
                </c:pt>
                <c:pt idx="4553">
                  <c:v>7.1952908587257614E-2</c:v>
                </c:pt>
                <c:pt idx="4554">
                  <c:v>7.7271468144044328E-2</c:v>
                </c:pt>
                <c:pt idx="4555">
                  <c:v>7.6717451523545713E-2</c:v>
                </c:pt>
                <c:pt idx="4556">
                  <c:v>7.9764542936288083E-2</c:v>
                </c:pt>
                <c:pt idx="4557">
                  <c:v>6.4542936288088645E-2</c:v>
                </c:pt>
                <c:pt idx="4558">
                  <c:v>6.1495844875346262E-2</c:v>
                </c:pt>
                <c:pt idx="4559">
                  <c:v>6.6191135734072024E-2</c:v>
                </c:pt>
                <c:pt idx="4560">
                  <c:v>8.0318559556786698E-2</c:v>
                </c:pt>
                <c:pt idx="4561">
                  <c:v>7.8656509695290852E-2</c:v>
                </c:pt>
                <c:pt idx="4562">
                  <c:v>6.1495844875346262E-2</c:v>
                </c:pt>
                <c:pt idx="4563">
                  <c:v>7.4224376731301944E-2</c:v>
                </c:pt>
                <c:pt idx="4564">
                  <c:v>6.3975069252077563E-2</c:v>
                </c:pt>
                <c:pt idx="4565">
                  <c:v>7.3116343490304714E-2</c:v>
                </c:pt>
                <c:pt idx="4566">
                  <c:v>7.006925207756233E-2</c:v>
                </c:pt>
                <c:pt idx="4567">
                  <c:v>7.2562326869806099E-2</c:v>
                </c:pt>
                <c:pt idx="4568">
                  <c:v>8.1703601108033236E-2</c:v>
                </c:pt>
                <c:pt idx="4569">
                  <c:v>7.2562326869806099E-2</c:v>
                </c:pt>
                <c:pt idx="4570">
                  <c:v>6.314404432132964E-2</c:v>
                </c:pt>
                <c:pt idx="4571">
                  <c:v>6.7022160664819946E-2</c:v>
                </c:pt>
                <c:pt idx="4572">
                  <c:v>8.1703601108033236E-2</c:v>
                </c:pt>
                <c:pt idx="4573">
                  <c:v>6.314404432132964E-2</c:v>
                </c:pt>
                <c:pt idx="4574">
                  <c:v>8.3365650969529081E-2</c:v>
                </c:pt>
                <c:pt idx="4575">
                  <c:v>6.4542936288088645E-2</c:v>
                </c:pt>
                <c:pt idx="4576">
                  <c:v>7.1731301939058176E-2</c:v>
                </c:pt>
                <c:pt idx="4577">
                  <c:v>8.0318559556786698E-2</c:v>
                </c:pt>
                <c:pt idx="4578">
                  <c:v>7.5609418282548482E-2</c:v>
                </c:pt>
                <c:pt idx="4579">
                  <c:v>7.6717451523545713E-2</c:v>
                </c:pt>
                <c:pt idx="4580">
                  <c:v>6.7022160664819946E-2</c:v>
                </c:pt>
                <c:pt idx="4581">
                  <c:v>8.3365650969529081E-2</c:v>
                </c:pt>
                <c:pt idx="4582">
                  <c:v>6.8684210526315792E-2</c:v>
                </c:pt>
                <c:pt idx="4583">
                  <c:v>6.6191135734072024E-2</c:v>
                </c:pt>
                <c:pt idx="4584">
                  <c:v>6.3975069252077563E-2</c:v>
                </c:pt>
                <c:pt idx="4585">
                  <c:v>6.8684210526315792E-2</c:v>
                </c:pt>
                <c:pt idx="4586">
                  <c:v>7.3116343490304714E-2</c:v>
                </c:pt>
                <c:pt idx="4587">
                  <c:v>7.1731301939058176E-2</c:v>
                </c:pt>
                <c:pt idx="4588">
                  <c:v>7.5609418282548482E-2</c:v>
                </c:pt>
                <c:pt idx="4589">
                  <c:v>7.006925207756233E-2</c:v>
                </c:pt>
                <c:pt idx="4590">
                  <c:v>7.9764542936288083E-2</c:v>
                </c:pt>
                <c:pt idx="4591">
                  <c:v>7.8656509695290852E-2</c:v>
                </c:pt>
                <c:pt idx="4592">
                  <c:v>7.7271468144044328E-2</c:v>
                </c:pt>
                <c:pt idx="4593">
                  <c:v>7.4224376731301944E-2</c:v>
                </c:pt>
                <c:pt idx="4594">
                  <c:v>6.7022160664819946E-2</c:v>
                </c:pt>
                <c:pt idx="4595">
                  <c:v>7.6717451523545713E-2</c:v>
                </c:pt>
                <c:pt idx="4596">
                  <c:v>6.3975069252077563E-2</c:v>
                </c:pt>
                <c:pt idx="4597">
                  <c:v>7.9764542936288083E-2</c:v>
                </c:pt>
                <c:pt idx="4598">
                  <c:v>8.2534626038781159E-2</c:v>
                </c:pt>
                <c:pt idx="4599">
                  <c:v>8.3919667590027697E-2</c:v>
                </c:pt>
                <c:pt idx="4600">
                  <c:v>8.1135734072022167E-2</c:v>
                </c:pt>
                <c:pt idx="4601">
                  <c:v>0.13153739612188364</c:v>
                </c:pt>
                <c:pt idx="4602">
                  <c:v>0.1637534626038781</c:v>
                </c:pt>
                <c:pt idx="4603">
                  <c:v>0.13512465373961219</c:v>
                </c:pt>
                <c:pt idx="4604">
                  <c:v>0.16663434903047092</c:v>
                </c:pt>
                <c:pt idx="4605">
                  <c:v>0.13650969529085871</c:v>
                </c:pt>
                <c:pt idx="4606">
                  <c:v>0.16891966759002769</c:v>
                </c:pt>
                <c:pt idx="4607">
                  <c:v>0.1236426592797784</c:v>
                </c:pt>
                <c:pt idx="4608">
                  <c:v>0.12552631578947368</c:v>
                </c:pt>
                <c:pt idx="4609">
                  <c:v>0.12635734072022162</c:v>
                </c:pt>
                <c:pt idx="4610">
                  <c:v>0.10329639889196676</c:v>
                </c:pt>
                <c:pt idx="4611">
                  <c:v>8.0318559556786698E-2</c:v>
                </c:pt>
                <c:pt idx="4612">
                  <c:v>0.10404432132963989</c:v>
                </c:pt>
                <c:pt idx="4613">
                  <c:v>8.6952908587257613E-2</c:v>
                </c:pt>
                <c:pt idx="4614">
                  <c:v>0.11393351800554016</c:v>
                </c:pt>
                <c:pt idx="4615">
                  <c:v>0.10998614958448753</c:v>
                </c:pt>
                <c:pt idx="4616">
                  <c:v>0.10998614958448753</c:v>
                </c:pt>
                <c:pt idx="4617">
                  <c:v>8.6952908587257613E-2</c:v>
                </c:pt>
                <c:pt idx="4618">
                  <c:v>0.10073407202216067</c:v>
                </c:pt>
                <c:pt idx="4619">
                  <c:v>9.407202216066482E-2</c:v>
                </c:pt>
                <c:pt idx="4620">
                  <c:v>7.9639889196675903E-2</c:v>
                </c:pt>
                <c:pt idx="4621">
                  <c:v>9.4224376731301934E-2</c:v>
                </c:pt>
                <c:pt idx="4622">
                  <c:v>0.10306094182825484</c:v>
                </c:pt>
                <c:pt idx="4623">
                  <c:v>8.009695290858726E-2</c:v>
                </c:pt>
                <c:pt idx="4624">
                  <c:v>9.5166204986149583E-2</c:v>
                </c:pt>
                <c:pt idx="4625">
                  <c:v>9.3296398891966753E-2</c:v>
                </c:pt>
                <c:pt idx="4626">
                  <c:v>8.7216066481994453E-2</c:v>
                </c:pt>
                <c:pt idx="4627">
                  <c:v>5.1855955678670358E-2</c:v>
                </c:pt>
                <c:pt idx="4628">
                  <c:v>6.4085872576177288E-2</c:v>
                </c:pt>
                <c:pt idx="4629">
                  <c:v>4.6315789473684213E-2</c:v>
                </c:pt>
                <c:pt idx="4630">
                  <c:v>6.3199445983379496E-2</c:v>
                </c:pt>
                <c:pt idx="4631">
                  <c:v>4.7174515235457064E-2</c:v>
                </c:pt>
                <c:pt idx="4632">
                  <c:v>5.2714681440443216E-2</c:v>
                </c:pt>
                <c:pt idx="4633">
                  <c:v>4.994459833795014E-2</c:v>
                </c:pt>
                <c:pt idx="4634">
                  <c:v>4.6315789473684213E-2</c:v>
                </c:pt>
                <c:pt idx="4635">
                  <c:v>6.7188365650969528E-2</c:v>
                </c:pt>
                <c:pt idx="4636">
                  <c:v>4.9085872576177282E-2</c:v>
                </c:pt>
                <c:pt idx="4637">
                  <c:v>4.7174515235457064E-2</c:v>
                </c:pt>
                <c:pt idx="4638">
                  <c:v>4.6315789473684213E-2</c:v>
                </c:pt>
                <c:pt idx="4639">
                  <c:v>4.7174515235457064E-2</c:v>
                </c:pt>
                <c:pt idx="4640">
                  <c:v>4.9085872576177282E-2</c:v>
                </c:pt>
                <c:pt idx="4641">
                  <c:v>0.12548476454293628</c:v>
                </c:pt>
                <c:pt idx="4642">
                  <c:v>0.13238227146814405</c:v>
                </c:pt>
                <c:pt idx="4643">
                  <c:v>0.12700831024930748</c:v>
                </c:pt>
                <c:pt idx="4644">
                  <c:v>0.13390581717451525</c:v>
                </c:pt>
                <c:pt idx="4645">
                  <c:v>0.13430747922437672</c:v>
                </c:pt>
                <c:pt idx="4646">
                  <c:v>0.12706371191135735</c:v>
                </c:pt>
                <c:pt idx="4647">
                  <c:v>9.0720221606648194E-2</c:v>
                </c:pt>
                <c:pt idx="4648">
                  <c:v>8.0526315789473682E-2</c:v>
                </c:pt>
                <c:pt idx="4649">
                  <c:v>0.11673130193905817</c:v>
                </c:pt>
                <c:pt idx="4650">
                  <c:v>9.9861495844875345E-2</c:v>
                </c:pt>
                <c:pt idx="4651">
                  <c:v>0.10983379501385042</c:v>
                </c:pt>
                <c:pt idx="4652">
                  <c:v>0.11268698060941829</c:v>
                </c:pt>
                <c:pt idx="4653">
                  <c:v>8.457063711911357E-2</c:v>
                </c:pt>
                <c:pt idx="4654">
                  <c:v>7.6911357340720216E-2</c:v>
                </c:pt>
                <c:pt idx="4655">
                  <c:v>8.6675900277008305E-2</c:v>
                </c:pt>
                <c:pt idx="4656">
                  <c:v>9.5817174515235456E-2</c:v>
                </c:pt>
                <c:pt idx="4657">
                  <c:v>0.10578947368421053</c:v>
                </c:pt>
                <c:pt idx="4658">
                  <c:v>8.9736842105263157E-2</c:v>
                </c:pt>
                <c:pt idx="4659">
                  <c:v>0.10186980609418282</c:v>
                </c:pt>
                <c:pt idx="4660">
                  <c:v>7.8919667590027706E-2</c:v>
                </c:pt>
                <c:pt idx="4661">
                  <c:v>0.1118421052631579</c:v>
                </c:pt>
                <c:pt idx="4662">
                  <c:v>0.11908587257617728</c:v>
                </c:pt>
                <c:pt idx="4663">
                  <c:v>8.7188365650969532E-2</c:v>
                </c:pt>
                <c:pt idx="4664">
                  <c:v>0.11504155124653739</c:v>
                </c:pt>
                <c:pt idx="4665">
                  <c:v>8.3144044321329644E-2</c:v>
                </c:pt>
                <c:pt idx="4666">
                  <c:v>0.10779778393351801</c:v>
                </c:pt>
                <c:pt idx="4667">
                  <c:v>9.3781163434903045E-2</c:v>
                </c:pt>
                <c:pt idx="4668">
                  <c:v>9.7825484764542933E-2</c:v>
                </c:pt>
                <c:pt idx="4669">
                  <c:v>0</c:v>
                </c:pt>
                <c:pt idx="4670">
                  <c:v>5.5581717451523543E-2</c:v>
                </c:pt>
                <c:pt idx="4671">
                  <c:v>5.9182825484764542E-2</c:v>
                </c:pt>
                <c:pt idx="4672">
                  <c:v>4.9903047091412744E-2</c:v>
                </c:pt>
                <c:pt idx="4673">
                  <c:v>6.6454293628808864E-2</c:v>
                </c:pt>
                <c:pt idx="4674">
                  <c:v>5.3504155124653736E-2</c:v>
                </c:pt>
                <c:pt idx="4675">
                  <c:v>6.2853185595567865E-2</c:v>
                </c:pt>
                <c:pt idx="4676">
                  <c:v>4.7686980609418284E-2</c:v>
                </c:pt>
                <c:pt idx="4677">
                  <c:v>5.3365650969529083E-2</c:v>
                </c:pt>
                <c:pt idx="4678">
                  <c:v>5.5997229916897505E-2</c:v>
                </c:pt>
                <c:pt idx="4679">
                  <c:v>5.9598337950138504E-2</c:v>
                </c:pt>
                <c:pt idx="4680">
                  <c:v>5.0318559556786706E-2</c:v>
                </c:pt>
                <c:pt idx="4681">
                  <c:v>6.6869806094182832E-2</c:v>
                </c:pt>
                <c:pt idx="4682">
                  <c:v>6.3268698060941833E-2</c:v>
                </c:pt>
                <c:pt idx="4683">
                  <c:v>4.8102493074792245E-2</c:v>
                </c:pt>
                <c:pt idx="4684">
                  <c:v>5.3919667590027698E-2</c:v>
                </c:pt>
                <c:pt idx="4685">
                  <c:v>5.3781163434903044E-2</c:v>
                </c:pt>
                <c:pt idx="4686">
                  <c:v>7.9778393351800556E-4</c:v>
                </c:pt>
                <c:pt idx="4687">
                  <c:v>1.1994459833795015E-3</c:v>
                </c:pt>
                <c:pt idx="4688">
                  <c:v>1.7950138504155126E-3</c:v>
                </c:pt>
                <c:pt idx="4689">
                  <c:v>1.5290858725761772E-3</c:v>
                </c:pt>
                <c:pt idx="4690">
                  <c:v>8.2520775623268691E-2</c:v>
                </c:pt>
                <c:pt idx="4691">
                  <c:v>7.6772853185595569E-2</c:v>
                </c:pt>
                <c:pt idx="4692">
                  <c:v>7.4099722991689751E-2</c:v>
                </c:pt>
                <c:pt idx="4693">
                  <c:v>7.5069252077562321E-2</c:v>
                </c:pt>
                <c:pt idx="4694">
                  <c:v>7.9224376731301935E-2</c:v>
                </c:pt>
                <c:pt idx="4695">
                  <c:v>7.5761772853185597E-2</c:v>
                </c:pt>
                <c:pt idx="4696">
                  <c:v>8.2409972299168979E-2</c:v>
                </c:pt>
                <c:pt idx="4697">
                  <c:v>7.5761772853185597E-2</c:v>
                </c:pt>
                <c:pt idx="4698">
                  <c:v>6.9390581717451522E-2</c:v>
                </c:pt>
                <c:pt idx="4699">
                  <c:v>9.1108033240997227E-2</c:v>
                </c:pt>
                <c:pt idx="4700">
                  <c:v>7.7285318559556782E-2</c:v>
                </c:pt>
                <c:pt idx="4701">
                  <c:v>7.5346260387811628E-2</c:v>
                </c:pt>
                <c:pt idx="4702">
                  <c:v>8.2797783933517999E-2</c:v>
                </c:pt>
                <c:pt idx="4703">
                  <c:v>8.559556786703601E-2</c:v>
                </c:pt>
                <c:pt idx="4704">
                  <c:v>7.1745152354570643E-2</c:v>
                </c:pt>
                <c:pt idx="4705">
                  <c:v>8.5844875346260383E-2</c:v>
                </c:pt>
                <c:pt idx="4706">
                  <c:v>7.5595567867036015E-2</c:v>
                </c:pt>
                <c:pt idx="4707">
                  <c:v>8.3047091412742385E-2</c:v>
                </c:pt>
                <c:pt idx="4708">
                  <c:v>9.13573407202216E-2</c:v>
                </c:pt>
                <c:pt idx="4709">
                  <c:v>7.1994459833795016E-2</c:v>
                </c:pt>
                <c:pt idx="4710">
                  <c:v>7.7534626038781168E-2</c:v>
                </c:pt>
                <c:pt idx="4711">
                  <c:v>6.8808864265927971E-2</c:v>
                </c:pt>
                <c:pt idx="4712">
                  <c:v>6.6011080332409974E-2</c:v>
                </c:pt>
                <c:pt idx="4713">
                  <c:v>7.9044321329639886E-2</c:v>
                </c:pt>
                <c:pt idx="4714">
                  <c:v>6.8808864265927971E-2</c:v>
                </c:pt>
                <c:pt idx="4715">
                  <c:v>6.6011080332409974E-2</c:v>
                </c:pt>
                <c:pt idx="4716">
                  <c:v>7.9044321329639886E-2</c:v>
                </c:pt>
                <c:pt idx="4717">
                  <c:v>6.8808864265927971E-2</c:v>
                </c:pt>
                <c:pt idx="4718">
                  <c:v>7.9044321329639886E-2</c:v>
                </c:pt>
                <c:pt idx="4719">
                  <c:v>6.6011080332409974E-2</c:v>
                </c:pt>
                <c:pt idx="4720">
                  <c:v>8.9930747922437673E-2</c:v>
                </c:pt>
                <c:pt idx="4721">
                  <c:v>6.9418282548476457E-2</c:v>
                </c:pt>
                <c:pt idx="4722">
                  <c:v>9.2631578947368426E-2</c:v>
                </c:pt>
                <c:pt idx="4723">
                  <c:v>7.8351800554016623E-2</c:v>
                </c:pt>
                <c:pt idx="4724">
                  <c:v>7.5650969529085871E-2</c:v>
                </c:pt>
                <c:pt idx="4725">
                  <c:v>6.9418282548476457E-2</c:v>
                </c:pt>
                <c:pt idx="4726">
                  <c:v>9.2908587257617734E-2</c:v>
                </c:pt>
                <c:pt idx="4727">
                  <c:v>7.8767313019390578E-2</c:v>
                </c:pt>
                <c:pt idx="4728">
                  <c:v>6.9515235457063715E-2</c:v>
                </c:pt>
                <c:pt idx="4729">
                  <c:v>7.6066481994459839E-2</c:v>
                </c:pt>
                <c:pt idx="4730">
                  <c:v>6.9515235457063715E-2</c:v>
                </c:pt>
                <c:pt idx="4731">
                  <c:v>9.3199445983379495E-2</c:v>
                </c:pt>
                <c:pt idx="4732">
                  <c:v>0</c:v>
                </c:pt>
                <c:pt idx="4733">
                  <c:v>0</c:v>
                </c:pt>
                <c:pt idx="4734">
                  <c:v>0</c:v>
                </c:pt>
                <c:pt idx="4735">
                  <c:v>7.2839335180055406E-2</c:v>
                </c:pt>
                <c:pt idx="4736">
                  <c:v>7.5609418282548482E-2</c:v>
                </c:pt>
                <c:pt idx="4737">
                  <c:v>9.5000000000000001E-2</c:v>
                </c:pt>
                <c:pt idx="4738">
                  <c:v>9.8739612188365647E-2</c:v>
                </c:pt>
                <c:pt idx="4739">
                  <c:v>8.9459833795013849E-2</c:v>
                </c:pt>
                <c:pt idx="4740">
                  <c:v>6.5914127423822716E-2</c:v>
                </c:pt>
                <c:pt idx="4741">
                  <c:v>7.5609418282548482E-2</c:v>
                </c:pt>
                <c:pt idx="4742">
                  <c:v>7.2839335180055406E-2</c:v>
                </c:pt>
                <c:pt idx="4743">
                  <c:v>6.5914127423822716E-2</c:v>
                </c:pt>
                <c:pt idx="4744">
                  <c:v>7.3393351800554021E-2</c:v>
                </c:pt>
                <c:pt idx="4745">
                  <c:v>7.6163434903047098E-2</c:v>
                </c:pt>
                <c:pt idx="4746">
                  <c:v>9.0013850415512464E-2</c:v>
                </c:pt>
                <c:pt idx="4747">
                  <c:v>6.6468144044321331E-2</c:v>
                </c:pt>
                <c:pt idx="4748">
                  <c:v>9.5554016620498616E-2</c:v>
                </c:pt>
                <c:pt idx="4749">
                  <c:v>6.6468144044321331E-2</c:v>
                </c:pt>
                <c:pt idx="4750">
                  <c:v>9.9293628808864262E-2</c:v>
                </c:pt>
                <c:pt idx="4751">
                  <c:v>7.3393351800554021E-2</c:v>
                </c:pt>
                <c:pt idx="4752">
                  <c:v>7.6163434903047098E-2</c:v>
                </c:pt>
                <c:pt idx="4753">
                  <c:v>5.4002770083102496E-2</c:v>
                </c:pt>
                <c:pt idx="4754">
                  <c:v>5.8988919667590026E-2</c:v>
                </c:pt>
                <c:pt idx="4755">
                  <c:v>5.2617728531855958E-2</c:v>
                </c:pt>
                <c:pt idx="4756">
                  <c:v>5.2617728531855958E-2</c:v>
                </c:pt>
                <c:pt idx="4757">
                  <c:v>5.7603878116343488E-2</c:v>
                </c:pt>
                <c:pt idx="4758">
                  <c:v>4.9016620498614959E-2</c:v>
                </c:pt>
                <c:pt idx="4759">
                  <c:v>4.6246537396121883E-2</c:v>
                </c:pt>
                <c:pt idx="4760">
                  <c:v>4.4861495844875345E-2</c:v>
                </c:pt>
                <c:pt idx="4761">
                  <c:v>5.621883656509695E-2</c:v>
                </c:pt>
                <c:pt idx="4762">
                  <c:v>5.5387811634349034E-2</c:v>
                </c:pt>
                <c:pt idx="4763">
                  <c:v>4.7631578947368421E-2</c:v>
                </c:pt>
                <c:pt idx="4764">
                  <c:v>4.5138504155124652E-2</c:v>
                </c:pt>
                <c:pt idx="4765">
                  <c:v>5.2894736842105265E-2</c:v>
                </c:pt>
                <c:pt idx="4766">
                  <c:v>5.5664819944598341E-2</c:v>
                </c:pt>
                <c:pt idx="4767">
                  <c:v>5.2894736842105265E-2</c:v>
                </c:pt>
                <c:pt idx="4768">
                  <c:v>5.4279778393351803E-2</c:v>
                </c:pt>
                <c:pt idx="4769">
                  <c:v>4.9293628808864266E-2</c:v>
                </c:pt>
                <c:pt idx="4770">
                  <c:v>5.9819944598337949E-2</c:v>
                </c:pt>
                <c:pt idx="4771">
                  <c:v>4.7908587257617728E-2</c:v>
                </c:pt>
                <c:pt idx="4772">
                  <c:v>4.652354570637119E-2</c:v>
                </c:pt>
                <c:pt idx="4773">
                  <c:v>5.7049861495844872E-2</c:v>
                </c:pt>
                <c:pt idx="4774">
                  <c:v>5.843490304709141E-2</c:v>
                </c:pt>
                <c:pt idx="4775">
                  <c:v>4.541551246537396E-2</c:v>
                </c:pt>
                <c:pt idx="4776">
                  <c:v>4.6800554016620498E-2</c:v>
                </c:pt>
                <c:pt idx="4777">
                  <c:v>5.4556786703601111E-2</c:v>
                </c:pt>
                <c:pt idx="4778">
                  <c:v>5.3171745152354573E-2</c:v>
                </c:pt>
                <c:pt idx="4779">
                  <c:v>6.2590027700831025E-2</c:v>
                </c:pt>
                <c:pt idx="4780">
                  <c:v>6.1204986149584487E-2</c:v>
                </c:pt>
                <c:pt idx="4781">
                  <c:v>5.7603878116343488E-2</c:v>
                </c:pt>
                <c:pt idx="4782">
                  <c:v>5.5387811634349034E-2</c:v>
                </c:pt>
                <c:pt idx="4783">
                  <c:v>4.9570637119113574E-2</c:v>
                </c:pt>
                <c:pt idx="4784">
                  <c:v>5.8988919667590026E-2</c:v>
                </c:pt>
                <c:pt idx="4785">
                  <c:v>4.8185595567867036E-2</c:v>
                </c:pt>
                <c:pt idx="4786">
                  <c:v>5.6772853185595565E-2</c:v>
                </c:pt>
                <c:pt idx="4787">
                  <c:v>4.5595567867036009E-2</c:v>
                </c:pt>
                <c:pt idx="4788">
                  <c:v>4.7645429362880888E-2</c:v>
                </c:pt>
                <c:pt idx="4789">
                  <c:v>2.2908587257617729E-3</c:v>
                </c:pt>
                <c:pt idx="4790">
                  <c:v>2.7700831024930748E-3</c:v>
                </c:pt>
                <c:pt idx="4791">
                  <c:v>2.5263157894736842E-3</c:v>
                </c:pt>
                <c:pt idx="4792">
                  <c:v>3.8254847645429364E-3</c:v>
                </c:pt>
                <c:pt idx="4793">
                  <c:v>3.7534626038781163E-3</c:v>
                </c:pt>
                <c:pt idx="4794">
                  <c:v>2.2132963988919668E-3</c:v>
                </c:pt>
                <c:pt idx="4795">
                  <c:v>3.1301939058171746E-3</c:v>
                </c:pt>
                <c:pt idx="4796">
                  <c:v>2.8033240997229919E-3</c:v>
                </c:pt>
                <c:pt idx="4797">
                  <c:v>4.4930747922437677E-3</c:v>
                </c:pt>
                <c:pt idx="4798">
                  <c:v>4.5761772853185594E-3</c:v>
                </c:pt>
                <c:pt idx="4799">
                  <c:v>3.3850415512465372E-3</c:v>
                </c:pt>
                <c:pt idx="4800">
                  <c:v>1.4952908587257618E-2</c:v>
                </c:pt>
                <c:pt idx="4801">
                  <c:v>3.0083102493074793E-3</c:v>
                </c:pt>
                <c:pt idx="4802">
                  <c:v>5.706371191135734E-2</c:v>
                </c:pt>
                <c:pt idx="4803">
                  <c:v>5.2770083102493072E-2</c:v>
                </c:pt>
                <c:pt idx="4804">
                  <c:v>4.8199445983379503E-2</c:v>
                </c:pt>
                <c:pt idx="4805">
                  <c:v>5.0415512465373964E-2</c:v>
                </c:pt>
                <c:pt idx="4806">
                  <c:v>5.4293628808864264E-2</c:v>
                </c:pt>
                <c:pt idx="4807">
                  <c:v>5.4986149584487533E-2</c:v>
                </c:pt>
                <c:pt idx="4808">
                  <c:v>5.2631578947368418E-2</c:v>
                </c:pt>
                <c:pt idx="4809">
                  <c:v>5.6509695290858725E-2</c:v>
                </c:pt>
                <c:pt idx="4810">
                  <c:v>6.2188365650969531E-2</c:v>
                </c:pt>
                <c:pt idx="4811">
                  <c:v>5.0415512465373964E-2</c:v>
                </c:pt>
                <c:pt idx="4812">
                  <c:v>5.6232686980609417E-2</c:v>
                </c:pt>
                <c:pt idx="4813">
                  <c:v>6.9404432132963989E-2</c:v>
                </c:pt>
                <c:pt idx="4814">
                  <c:v>5.2105263157894738E-2</c:v>
                </c:pt>
                <c:pt idx="4815">
                  <c:v>5.8088642659279779E-2</c:v>
                </c:pt>
                <c:pt idx="4816">
                  <c:v>6.3365650969529091E-2</c:v>
                </c:pt>
                <c:pt idx="4817">
                  <c:v>5.3060941828254847E-2</c:v>
                </c:pt>
                <c:pt idx="4818">
                  <c:v>6.4861495844875341E-2</c:v>
                </c:pt>
                <c:pt idx="4819">
                  <c:v>6.4002770083102498E-2</c:v>
                </c:pt>
                <c:pt idx="4820">
                  <c:v>5.3698060941828253E-2</c:v>
                </c:pt>
                <c:pt idx="4821">
                  <c:v>6.4542936288088646E-4</c:v>
                </c:pt>
                <c:pt idx="4822">
                  <c:v>1.3407202216066483E-3</c:v>
                </c:pt>
                <c:pt idx="4823">
                  <c:v>8.033240997229917E-4</c:v>
                </c:pt>
                <c:pt idx="4824">
                  <c:v>5.6828254847645428E-2</c:v>
                </c:pt>
                <c:pt idx="4825">
                  <c:v>6.8240997229916903E-2</c:v>
                </c:pt>
                <c:pt idx="4826">
                  <c:v>6.1689750692520778E-2</c:v>
                </c:pt>
                <c:pt idx="4827">
                  <c:v>7.2216066481994454E-2</c:v>
                </c:pt>
                <c:pt idx="4828">
                  <c:v>6.2548476454293622E-2</c:v>
                </c:pt>
                <c:pt idx="4829">
                  <c:v>5.861495844875346E-2</c:v>
                </c:pt>
                <c:pt idx="4830">
                  <c:v>9.7853185595567868E-2</c:v>
                </c:pt>
                <c:pt idx="4831">
                  <c:v>9.9238227146814406E-2</c:v>
                </c:pt>
                <c:pt idx="4832">
                  <c:v>0.11249307479224377</c:v>
                </c:pt>
                <c:pt idx="4833">
                  <c:v>0.11318559556786703</c:v>
                </c:pt>
                <c:pt idx="4834">
                  <c:v>0.11457063711911357</c:v>
                </c:pt>
                <c:pt idx="4835">
                  <c:v>9.1592797783933519E-2</c:v>
                </c:pt>
                <c:pt idx="4836">
                  <c:v>9.8407202216066483E-2</c:v>
                </c:pt>
                <c:pt idx="4837">
                  <c:v>9.4459833795013853E-2</c:v>
                </c:pt>
                <c:pt idx="4838">
                  <c:v>0.10148199445983379</c:v>
                </c:pt>
                <c:pt idx="4839">
                  <c:v>9.5706371191135731E-2</c:v>
                </c:pt>
                <c:pt idx="4840">
                  <c:v>0.10925207756232687</c:v>
                </c:pt>
                <c:pt idx="4841">
                  <c:v>0.10272853185595568</c:v>
                </c:pt>
                <c:pt idx="4842">
                  <c:v>0.11548476454293628</c:v>
                </c:pt>
                <c:pt idx="4843">
                  <c:v>8.062326869806094E-2</c:v>
                </c:pt>
                <c:pt idx="4844">
                  <c:v>8.062326869806094E-2</c:v>
                </c:pt>
                <c:pt idx="4845">
                  <c:v>7.6828254847645425E-2</c:v>
                </c:pt>
                <c:pt idx="4846">
                  <c:v>0.10443213296398891</c:v>
                </c:pt>
                <c:pt idx="4847">
                  <c:v>0.10581717451523545</c:v>
                </c:pt>
                <c:pt idx="4848">
                  <c:v>0.12434903047091413</c:v>
                </c:pt>
                <c:pt idx="4849">
                  <c:v>0.1250415512465374</c:v>
                </c:pt>
                <c:pt idx="4850">
                  <c:v>0.12642659279778393</c:v>
                </c:pt>
                <c:pt idx="4851">
                  <c:v>0.10419667590027701</c:v>
                </c:pt>
                <c:pt idx="4852">
                  <c:v>0.11038781163434903</c:v>
                </c:pt>
                <c:pt idx="4853">
                  <c:v>0.10544321329639889</c:v>
                </c:pt>
                <c:pt idx="4854">
                  <c:v>0.11163434903047091</c:v>
                </c:pt>
                <c:pt idx="4855">
                  <c:v>0.11367036011080332</c:v>
                </c:pt>
                <c:pt idx="4856">
                  <c:v>0.10767313019390581</c:v>
                </c:pt>
                <c:pt idx="4857">
                  <c:v>0.16426592797783934</c:v>
                </c:pt>
                <c:pt idx="4858">
                  <c:v>0.16551246537396122</c:v>
                </c:pt>
                <c:pt idx="4859">
                  <c:v>0.1706371191135734</c:v>
                </c:pt>
                <c:pt idx="4860">
                  <c:v>0</c:v>
                </c:pt>
                <c:pt idx="4861">
                  <c:v>0</c:v>
                </c:pt>
                <c:pt idx="4862">
                  <c:v>0</c:v>
                </c:pt>
                <c:pt idx="4863">
                  <c:v>2.2437673130193907E-4</c:v>
                </c:pt>
                <c:pt idx="4864">
                  <c:v>8.864265927977839E-5</c:v>
                </c:pt>
                <c:pt idx="4865">
                  <c:v>2.2437673130193907E-4</c:v>
                </c:pt>
                <c:pt idx="4866">
                  <c:v>0</c:v>
                </c:pt>
                <c:pt idx="4867">
                  <c:v>6.4459833795013854E-2</c:v>
                </c:pt>
                <c:pt idx="4868">
                  <c:v>6.7022160664819946E-2</c:v>
                </c:pt>
                <c:pt idx="4869">
                  <c:v>6.1412742382271471E-2</c:v>
                </c:pt>
                <c:pt idx="4870">
                  <c:v>7.6246537396121888E-2</c:v>
                </c:pt>
                <c:pt idx="4871">
                  <c:v>7.006925207756233E-2</c:v>
                </c:pt>
                <c:pt idx="4872">
                  <c:v>7.006925207756233E-2</c:v>
                </c:pt>
                <c:pt idx="4873">
                  <c:v>7.2576177285318566E-2</c:v>
                </c:pt>
                <c:pt idx="4874">
                  <c:v>6.1412742382271471E-2</c:v>
                </c:pt>
                <c:pt idx="4875">
                  <c:v>6.7645429362880885E-2</c:v>
                </c:pt>
                <c:pt idx="4876">
                  <c:v>7.0692520775623269E-2</c:v>
                </c:pt>
                <c:pt idx="4877">
                  <c:v>7.5623268698060936E-2</c:v>
                </c:pt>
                <c:pt idx="4878">
                  <c:v>6.3836565096952902E-2</c:v>
                </c:pt>
                <c:pt idx="4879">
                  <c:v>7.5623268698060936E-2</c:v>
                </c:pt>
                <c:pt idx="4880">
                  <c:v>6.7022160664819946E-2</c:v>
                </c:pt>
                <c:pt idx="4881">
                  <c:v>7.3199445983379505E-2</c:v>
                </c:pt>
                <c:pt idx="4882">
                  <c:v>7.2576177285318566E-2</c:v>
                </c:pt>
                <c:pt idx="4883">
                  <c:v>6.0789473684210525E-2</c:v>
                </c:pt>
                <c:pt idx="4884">
                  <c:v>7.0692520775623269E-2</c:v>
                </c:pt>
                <c:pt idx="4885">
                  <c:v>7.3199445983379505E-2</c:v>
                </c:pt>
                <c:pt idx="4886">
                  <c:v>6.3836565096952902E-2</c:v>
                </c:pt>
                <c:pt idx="4887">
                  <c:v>6.0789473684210525E-2</c:v>
                </c:pt>
                <c:pt idx="4888">
                  <c:v>6.4459833795013854E-2</c:v>
                </c:pt>
                <c:pt idx="4889">
                  <c:v>7.6246537396121888E-2</c:v>
                </c:pt>
                <c:pt idx="4890">
                  <c:v>6.7645429362880885E-2</c:v>
                </c:pt>
                <c:pt idx="4891">
                  <c:v>6.2423822714681443E-2</c:v>
                </c:pt>
                <c:pt idx="4892">
                  <c:v>7.9986149584487534E-2</c:v>
                </c:pt>
                <c:pt idx="4893">
                  <c:v>7.3559556786703603E-2</c:v>
                </c:pt>
                <c:pt idx="4894">
                  <c:v>7.693905817174515E-2</c:v>
                </c:pt>
                <c:pt idx="4895">
                  <c:v>7.4390581717451526E-2</c:v>
                </c:pt>
                <c:pt idx="4896">
                  <c:v>7.1814404432132967E-2</c:v>
                </c:pt>
                <c:pt idx="4897">
                  <c:v>7.0512465373961219E-2</c:v>
                </c:pt>
                <c:pt idx="4898">
                  <c:v>7.9986149584487534E-2</c:v>
                </c:pt>
                <c:pt idx="4899">
                  <c:v>6.5470914127423827E-2</c:v>
                </c:pt>
                <c:pt idx="4900">
                  <c:v>7.693905817174515E-2</c:v>
                </c:pt>
                <c:pt idx="4901">
                  <c:v>7.0512465373961219E-2</c:v>
                </c:pt>
                <c:pt idx="4902">
                  <c:v>7.4390581717451526E-2</c:v>
                </c:pt>
                <c:pt idx="4903">
                  <c:v>6.5470914127423827E-2</c:v>
                </c:pt>
                <c:pt idx="4904">
                  <c:v>6.2423822714681443E-2</c:v>
                </c:pt>
                <c:pt idx="4905">
                  <c:v>6.8767313019390583E-2</c:v>
                </c:pt>
                <c:pt idx="4906">
                  <c:v>7.3559556786703603E-2</c:v>
                </c:pt>
                <c:pt idx="4907">
                  <c:v>7.1814404432132967E-2</c:v>
                </c:pt>
                <c:pt idx="4908">
                  <c:v>7.743767313019391E-2</c:v>
                </c:pt>
                <c:pt idx="4909">
                  <c:v>7.743767313019391E-2</c:v>
                </c:pt>
                <c:pt idx="4910">
                  <c:v>6.8767313019390583E-2</c:v>
                </c:pt>
                <c:pt idx="4911">
                  <c:v>6.152354570637119E-2</c:v>
                </c:pt>
                <c:pt idx="4912">
                  <c:v>5.344875346260388E-2</c:v>
                </c:pt>
                <c:pt idx="4913">
                  <c:v>7.2354570637119114E-2</c:v>
                </c:pt>
                <c:pt idx="4914">
                  <c:v>6.152354570637119E-2</c:v>
                </c:pt>
                <c:pt idx="4915">
                  <c:v>5.344875346260388E-2</c:v>
                </c:pt>
                <c:pt idx="4916">
                  <c:v>5.0401662049861497E-2</c:v>
                </c:pt>
                <c:pt idx="4917">
                  <c:v>5.0401662049861497E-2</c:v>
                </c:pt>
                <c:pt idx="4918">
                  <c:v>7.3102493074792246E-2</c:v>
                </c:pt>
                <c:pt idx="4919">
                  <c:v>7.5401662049861498E-2</c:v>
                </c:pt>
                <c:pt idx="4920">
                  <c:v>6.6371191135734073E-2</c:v>
                </c:pt>
                <c:pt idx="4921">
                  <c:v>6.8254847645429356E-2</c:v>
                </c:pt>
                <c:pt idx="4922">
                  <c:v>6.6371191135734073E-2</c:v>
                </c:pt>
                <c:pt idx="4923">
                  <c:v>6.5207756232686986E-2</c:v>
                </c:pt>
                <c:pt idx="4924">
                  <c:v>7.0055401662049863E-2</c:v>
                </c:pt>
                <c:pt idx="4925">
                  <c:v>5.4556786703601111E-2</c:v>
                </c:pt>
                <c:pt idx="4926">
                  <c:v>5.4556786703601111E-2</c:v>
                </c:pt>
                <c:pt idx="4927">
                  <c:v>7.6163434903047098E-2</c:v>
                </c:pt>
                <c:pt idx="4928">
                  <c:v>5.1509695290858727E-2</c:v>
                </c:pt>
                <c:pt idx="4929">
                  <c:v>7.3116343490304714E-2</c:v>
                </c:pt>
                <c:pt idx="4930">
                  <c:v>6.89612188365651E-2</c:v>
                </c:pt>
                <c:pt idx="4931">
                  <c:v>5.1509695290858727E-2</c:v>
                </c:pt>
                <c:pt idx="4932">
                  <c:v>7.3947368421052637E-2</c:v>
                </c:pt>
                <c:pt idx="4933">
                  <c:v>6.2036011080332409E-2</c:v>
                </c:pt>
                <c:pt idx="4934">
                  <c:v>6.7022160664819946E-2</c:v>
                </c:pt>
                <c:pt idx="4935">
                  <c:v>6.7022160664819946E-2</c:v>
                </c:pt>
                <c:pt idx="4936">
                  <c:v>6.2036011080332409E-2</c:v>
                </c:pt>
                <c:pt idx="4937">
                  <c:v>7.0900277008310253E-2</c:v>
                </c:pt>
                <c:pt idx="4938">
                  <c:v>6.5914127423822716E-2</c:v>
                </c:pt>
                <c:pt idx="4939">
                  <c:v>5.2617728531855958E-2</c:v>
                </c:pt>
                <c:pt idx="4940">
                  <c:v>7.109418282548477E-2</c:v>
                </c:pt>
                <c:pt idx="4941">
                  <c:v>7.8296398891966754E-2</c:v>
                </c:pt>
                <c:pt idx="4942">
                  <c:v>7.524930747922437E-2</c:v>
                </c:pt>
                <c:pt idx="4943">
                  <c:v>6.837950138504155E-2</c:v>
                </c:pt>
                <c:pt idx="4944">
                  <c:v>6.3393351800554013E-2</c:v>
                </c:pt>
                <c:pt idx="4945">
                  <c:v>5.5664819944598341E-2</c:v>
                </c:pt>
                <c:pt idx="4946">
                  <c:v>6.837950138504155E-2</c:v>
                </c:pt>
                <c:pt idx="4947">
                  <c:v>5.2617728531855958E-2</c:v>
                </c:pt>
                <c:pt idx="4948">
                  <c:v>6.8047091412742386E-2</c:v>
                </c:pt>
                <c:pt idx="4949">
                  <c:v>6.3393351800554013E-2</c:v>
                </c:pt>
                <c:pt idx="4950">
                  <c:v>5.5664819944598341E-2</c:v>
                </c:pt>
                <c:pt idx="4951">
                  <c:v>7.6080332409972293E-2</c:v>
                </c:pt>
                <c:pt idx="4952">
                  <c:v>7.3033240997229923E-2</c:v>
                </c:pt>
                <c:pt idx="4953">
                  <c:v>5.6301939058171747E-2</c:v>
                </c:pt>
                <c:pt idx="4954">
                  <c:v>7.556786703601108E-2</c:v>
                </c:pt>
                <c:pt idx="4955">
                  <c:v>5.997229916897507E-2</c:v>
                </c:pt>
                <c:pt idx="4956">
                  <c:v>6.4764542936288083E-2</c:v>
                </c:pt>
                <c:pt idx="4957">
                  <c:v>6.9030470914127423E-2</c:v>
                </c:pt>
                <c:pt idx="4958">
                  <c:v>5.234072022160665E-2</c:v>
                </c:pt>
                <c:pt idx="4959">
                  <c:v>6.9030470914127423E-2</c:v>
                </c:pt>
                <c:pt idx="4960">
                  <c:v>7.2077562326869807E-2</c:v>
                </c:pt>
                <c:pt idx="4961">
                  <c:v>7.8614958448753464E-2</c:v>
                </c:pt>
                <c:pt idx="4962">
                  <c:v>7.556786703601108E-2</c:v>
                </c:pt>
                <c:pt idx="4963">
                  <c:v>7.8614958448753464E-2</c:v>
                </c:pt>
                <c:pt idx="4964">
                  <c:v>3.9376731301939055E-2</c:v>
                </c:pt>
                <c:pt idx="4965">
                  <c:v>7.2077562326869807E-2</c:v>
                </c:pt>
                <c:pt idx="4966">
                  <c:v>4.2451523545706374E-2</c:v>
                </c:pt>
                <c:pt idx="4967">
                  <c:v>5.0124653739612189E-2</c:v>
                </c:pt>
                <c:pt idx="4968">
                  <c:v>5.997229916897507E-2</c:v>
                </c:pt>
                <c:pt idx="4969">
                  <c:v>4.7077562326869805E-2</c:v>
                </c:pt>
                <c:pt idx="4970">
                  <c:v>5.6301939058171747E-2</c:v>
                </c:pt>
                <c:pt idx="4971">
                  <c:v>5.0124653739612189E-2</c:v>
                </c:pt>
                <c:pt idx="4972">
                  <c:v>6.4764542936288083E-2</c:v>
                </c:pt>
                <c:pt idx="4973">
                  <c:v>4.5498614958448751E-2</c:v>
                </c:pt>
                <c:pt idx="4974">
                  <c:v>4.8254847645429366E-2</c:v>
                </c:pt>
                <c:pt idx="4975">
                  <c:v>4.5207756232686983E-2</c:v>
                </c:pt>
                <c:pt idx="4976">
                  <c:v>4.7077562326869805E-2</c:v>
                </c:pt>
                <c:pt idx="4977">
                  <c:v>5.5387811634349034E-2</c:v>
                </c:pt>
                <c:pt idx="4978">
                  <c:v>5.6301939058171747E-2</c:v>
                </c:pt>
                <c:pt idx="4979">
                  <c:v>5.997229916897507E-2</c:v>
                </c:pt>
                <c:pt idx="4980">
                  <c:v>7.556786703601108E-2</c:v>
                </c:pt>
                <c:pt idx="4981">
                  <c:v>4.9238227146814403E-2</c:v>
                </c:pt>
                <c:pt idx="4982">
                  <c:v>6.4764542936288083E-2</c:v>
                </c:pt>
                <c:pt idx="4983">
                  <c:v>7.2077562326869807E-2</c:v>
                </c:pt>
                <c:pt idx="4984">
                  <c:v>6.9030470914127423E-2</c:v>
                </c:pt>
                <c:pt idx="4985">
                  <c:v>4.619113573407202E-2</c:v>
                </c:pt>
                <c:pt idx="4986">
                  <c:v>6.9030470914127423E-2</c:v>
                </c:pt>
                <c:pt idx="4987">
                  <c:v>5.997229916897507E-2</c:v>
                </c:pt>
                <c:pt idx="4988">
                  <c:v>5.5387811634349034E-2</c:v>
                </c:pt>
                <c:pt idx="4989">
                  <c:v>4.7077562326869805E-2</c:v>
                </c:pt>
                <c:pt idx="4990">
                  <c:v>5.0124653739612189E-2</c:v>
                </c:pt>
                <c:pt idx="4991">
                  <c:v>5.234072022160665E-2</c:v>
                </c:pt>
                <c:pt idx="4992">
                  <c:v>4.3434903047091411E-2</c:v>
                </c:pt>
                <c:pt idx="4993">
                  <c:v>7.2077562326869807E-2</c:v>
                </c:pt>
                <c:pt idx="4994">
                  <c:v>4.6481994459833795E-2</c:v>
                </c:pt>
                <c:pt idx="4995">
                  <c:v>7.8614958448753464E-2</c:v>
                </c:pt>
                <c:pt idx="4996">
                  <c:v>7.8614958448753464E-2</c:v>
                </c:pt>
                <c:pt idx="4997">
                  <c:v>7.556786703601108E-2</c:v>
                </c:pt>
                <c:pt idx="4998">
                  <c:v>6.4764542936288083E-2</c:v>
                </c:pt>
                <c:pt idx="4999">
                  <c:v>7.4778393351800559E-2</c:v>
                </c:pt>
                <c:pt idx="5000">
                  <c:v>5.5387811634349034E-2</c:v>
                </c:pt>
                <c:pt idx="5001">
                  <c:v>5.234072022160665E-2</c:v>
                </c:pt>
                <c:pt idx="5002">
                  <c:v>4.7077562326869805E-2</c:v>
                </c:pt>
                <c:pt idx="5003">
                  <c:v>4.4030470914127422E-2</c:v>
                </c:pt>
                <c:pt idx="5004">
                  <c:v>6.3698060941828255E-2</c:v>
                </c:pt>
                <c:pt idx="5005">
                  <c:v>7.1731301939058176E-2</c:v>
                </c:pt>
                <c:pt idx="5006">
                  <c:v>9.6121883656509694E-4</c:v>
                </c:pt>
                <c:pt idx="5007">
                  <c:v>1.5346260387811635E-3</c:v>
                </c:pt>
                <c:pt idx="5008">
                  <c:v>1.6343490304709142E-3</c:v>
                </c:pt>
                <c:pt idx="5009">
                  <c:v>5.0415512465373964E-4</c:v>
                </c:pt>
                <c:pt idx="5010">
                  <c:v>1.9141274238227146E-3</c:v>
                </c:pt>
                <c:pt idx="5011">
                  <c:v>8.7811634349030474E-4</c:v>
                </c:pt>
                <c:pt idx="5012">
                  <c:v>1.0193905817174516E-3</c:v>
                </c:pt>
                <c:pt idx="5013">
                  <c:v>1.0443213296398891E-3</c:v>
                </c:pt>
                <c:pt idx="5014">
                  <c:v>6.9529085872576182E-4</c:v>
                </c:pt>
                <c:pt idx="5015">
                  <c:v>1.0526315789473685E-4</c:v>
                </c:pt>
                <c:pt idx="5016">
                  <c:v>1.1274238227146815E-3</c:v>
                </c:pt>
                <c:pt idx="5017">
                  <c:v>1.2825484764542937E-3</c:v>
                </c:pt>
                <c:pt idx="5018">
                  <c:v>2.1412742382271466E-3</c:v>
                </c:pt>
                <c:pt idx="5019">
                  <c:v>2.0941828254847647E-3</c:v>
                </c:pt>
                <c:pt idx="5020">
                  <c:v>1.6343490304709142E-3</c:v>
                </c:pt>
                <c:pt idx="5021">
                  <c:v>2.5373961218836563E-3</c:v>
                </c:pt>
                <c:pt idx="5022">
                  <c:v>8.9196675900277004E-4</c:v>
                </c:pt>
                <c:pt idx="5023">
                  <c:v>1.7257617728531857E-3</c:v>
                </c:pt>
                <c:pt idx="5024">
                  <c:v>1.8144044321329639E-3</c:v>
                </c:pt>
                <c:pt idx="5025">
                  <c:v>1.6011080332409972E-3</c:v>
                </c:pt>
                <c:pt idx="5026">
                  <c:v>6.8614958448753469E-2</c:v>
                </c:pt>
                <c:pt idx="5027">
                  <c:v>5.6149584487534626E-2</c:v>
                </c:pt>
                <c:pt idx="5028">
                  <c:v>6.4182825484764547E-2</c:v>
                </c:pt>
                <c:pt idx="5029">
                  <c:v>8.2894736842105257E-2</c:v>
                </c:pt>
                <c:pt idx="5030">
                  <c:v>4.7839335180055405E-2</c:v>
                </c:pt>
                <c:pt idx="5031">
                  <c:v>5.5872576177285319E-2</c:v>
                </c:pt>
                <c:pt idx="5032">
                  <c:v>7.8185595567867042E-2</c:v>
                </c:pt>
                <c:pt idx="5033">
                  <c:v>7.2645429362880889E-2</c:v>
                </c:pt>
                <c:pt idx="5034">
                  <c:v>8.8421052631578942E-2</c:v>
                </c:pt>
                <c:pt idx="5035">
                  <c:v>7.4155124653739607E-2</c:v>
                </c:pt>
                <c:pt idx="5036">
                  <c:v>7.7354570637119119E-2</c:v>
                </c:pt>
                <c:pt idx="5037">
                  <c:v>8.6689750692520773E-2</c:v>
                </c:pt>
                <c:pt idx="5038">
                  <c:v>8.6689750692520773E-2</c:v>
                </c:pt>
                <c:pt idx="5039">
                  <c:v>7.0346260387811638E-2</c:v>
                </c:pt>
                <c:pt idx="5040">
                  <c:v>7.3947368421052637E-2</c:v>
                </c:pt>
                <c:pt idx="5041">
                  <c:v>6.8130193905817177E-2</c:v>
                </c:pt>
                <c:pt idx="5042">
                  <c:v>5.9542936288088641E-2</c:v>
                </c:pt>
                <c:pt idx="5043">
                  <c:v>7.7548476454293636E-2</c:v>
                </c:pt>
                <c:pt idx="5044">
                  <c:v>6.425207756232687E-2</c:v>
                </c:pt>
                <c:pt idx="5045">
                  <c:v>5.1786703601108035E-2</c:v>
                </c:pt>
                <c:pt idx="5046">
                  <c:v>8.1426592797783928E-2</c:v>
                </c:pt>
                <c:pt idx="5047">
                  <c:v>8.1426592797783928E-2</c:v>
                </c:pt>
                <c:pt idx="5048">
                  <c:v>7.0346260387811638E-2</c:v>
                </c:pt>
                <c:pt idx="5049">
                  <c:v>6.7299168975069254E-2</c:v>
                </c:pt>
                <c:pt idx="5050">
                  <c:v>6.8130193905817177E-2</c:v>
                </c:pt>
                <c:pt idx="5051">
                  <c:v>8.7797783933518003E-2</c:v>
                </c:pt>
                <c:pt idx="5052">
                  <c:v>7.3116343490304714E-2</c:v>
                </c:pt>
                <c:pt idx="5053">
                  <c:v>8.2534626038781159E-2</c:v>
                </c:pt>
                <c:pt idx="5054">
                  <c:v>8.004155124653739E-2</c:v>
                </c:pt>
                <c:pt idx="5055">
                  <c:v>5.2617728531855958E-2</c:v>
                </c:pt>
                <c:pt idx="5056">
                  <c:v>6.3421052631578947E-2</c:v>
                </c:pt>
                <c:pt idx="5057">
                  <c:v>7.699445983379502E-2</c:v>
                </c:pt>
                <c:pt idx="5058">
                  <c:v>5.2617728531855958E-2</c:v>
                </c:pt>
                <c:pt idx="5059">
                  <c:v>8.7797783933518003E-2</c:v>
                </c:pt>
                <c:pt idx="5060">
                  <c:v>6.7299168975069254E-2</c:v>
                </c:pt>
                <c:pt idx="5061">
                  <c:v>7.699445983379502E-2</c:v>
                </c:pt>
                <c:pt idx="5062">
                  <c:v>8.2534626038781159E-2</c:v>
                </c:pt>
                <c:pt idx="5063">
                  <c:v>8.0318559556786698E-2</c:v>
                </c:pt>
                <c:pt idx="5064">
                  <c:v>6.8130193905817177E-2</c:v>
                </c:pt>
                <c:pt idx="5065">
                  <c:v>7.0623268698060945E-2</c:v>
                </c:pt>
                <c:pt idx="5066">
                  <c:v>7.3116343490304714E-2</c:v>
                </c:pt>
                <c:pt idx="5067">
                  <c:v>6.3421052631578947E-2</c:v>
                </c:pt>
                <c:pt idx="5068">
                  <c:v>6.4376731301939064E-2</c:v>
                </c:pt>
                <c:pt idx="5069">
                  <c:v>7.2077562326869807E-2</c:v>
                </c:pt>
                <c:pt idx="5070">
                  <c:v>7.7617728531855959E-2</c:v>
                </c:pt>
                <c:pt idx="5071">
                  <c:v>6.9085872576177279E-2</c:v>
                </c:pt>
                <c:pt idx="5072">
                  <c:v>5.0554016620498618E-2</c:v>
                </c:pt>
                <c:pt idx="5073">
                  <c:v>5.6232686980609417E-2</c:v>
                </c:pt>
                <c:pt idx="5074">
                  <c:v>6.1357340720221608E-2</c:v>
                </c:pt>
                <c:pt idx="5075">
                  <c:v>5.5678670360110802E-2</c:v>
                </c:pt>
                <c:pt idx="5076">
                  <c:v>6.9889196675900281E-2</c:v>
                </c:pt>
                <c:pt idx="5077">
                  <c:v>6.3240997229916898E-2</c:v>
                </c:pt>
                <c:pt idx="5078">
                  <c:v>6.3240997229916898E-2</c:v>
                </c:pt>
                <c:pt idx="5079">
                  <c:v>5.5678670360110802E-2</c:v>
                </c:pt>
                <c:pt idx="5080">
                  <c:v>7.2077562326869807E-2</c:v>
                </c:pt>
                <c:pt idx="5081">
                  <c:v>5.6232686980609417E-2</c:v>
                </c:pt>
                <c:pt idx="5082">
                  <c:v>6.1357340720221608E-2</c:v>
                </c:pt>
                <c:pt idx="5083">
                  <c:v>6.9085872576177279E-2</c:v>
                </c:pt>
                <c:pt idx="5084">
                  <c:v>7.7617728531855959E-2</c:v>
                </c:pt>
                <c:pt idx="5085">
                  <c:v>5.0554016620498618E-2</c:v>
                </c:pt>
                <c:pt idx="5086">
                  <c:v>6.9889196675900281E-2</c:v>
                </c:pt>
                <c:pt idx="5087">
                  <c:v>6.4376731301939064E-2</c:v>
                </c:pt>
                <c:pt idx="5088">
                  <c:v>7.2077562326869807E-2</c:v>
                </c:pt>
                <c:pt idx="5089">
                  <c:v>6.3240997229916898E-2</c:v>
                </c:pt>
                <c:pt idx="5090">
                  <c:v>7.7617728531855959E-2</c:v>
                </c:pt>
                <c:pt idx="5091">
                  <c:v>6.9889196675900281E-2</c:v>
                </c:pt>
                <c:pt idx="5092">
                  <c:v>6.9085872576177279E-2</c:v>
                </c:pt>
                <c:pt idx="5093">
                  <c:v>6.2049861495844877E-2</c:v>
                </c:pt>
                <c:pt idx="5094">
                  <c:v>5.5678670360110802E-2</c:v>
                </c:pt>
                <c:pt idx="5095">
                  <c:v>5.0554016620498618E-2</c:v>
                </c:pt>
                <c:pt idx="5096">
                  <c:v>5.6925207756232686E-2</c:v>
                </c:pt>
                <c:pt idx="5097">
                  <c:v>6.4376731301939064E-2</c:v>
                </c:pt>
                <c:pt idx="5098">
                  <c:v>0</c:v>
                </c:pt>
                <c:pt idx="5099">
                  <c:v>0</c:v>
                </c:pt>
                <c:pt idx="5100">
                  <c:v>0</c:v>
                </c:pt>
                <c:pt idx="5101">
                  <c:v>0</c:v>
                </c:pt>
                <c:pt idx="5102">
                  <c:v>0</c:v>
                </c:pt>
                <c:pt idx="5103">
                  <c:v>0</c:v>
                </c:pt>
                <c:pt idx="5104">
                  <c:v>0</c:v>
                </c:pt>
                <c:pt idx="5105">
                  <c:v>0</c:v>
                </c:pt>
                <c:pt idx="5106">
                  <c:v>0</c:v>
                </c:pt>
                <c:pt idx="5107">
                  <c:v>0</c:v>
                </c:pt>
                <c:pt idx="5108">
                  <c:v>0.10872576177285319</c:v>
                </c:pt>
                <c:pt idx="5109">
                  <c:v>0.11260387811634349</c:v>
                </c:pt>
                <c:pt idx="5110">
                  <c:v>0.16038781163434904</c:v>
                </c:pt>
                <c:pt idx="5111">
                  <c:v>0.14542936288088643</c:v>
                </c:pt>
                <c:pt idx="5112">
                  <c:v>0.13019390581717452</c:v>
                </c:pt>
                <c:pt idx="5113">
                  <c:v>0.16592797783933519</c:v>
                </c:pt>
                <c:pt idx="5114">
                  <c:v>0.14653739612188366</c:v>
                </c:pt>
                <c:pt idx="5115">
                  <c:v>5.2767313019390583E-2</c:v>
                </c:pt>
                <c:pt idx="5116">
                  <c:v>5.5537396121883659E-2</c:v>
                </c:pt>
                <c:pt idx="5117">
                  <c:v>6.1354570637119112E-2</c:v>
                </c:pt>
                <c:pt idx="5118">
                  <c:v>7.0080332409972301E-2</c:v>
                </c:pt>
                <c:pt idx="5119">
                  <c:v>5.9277008310249305E-2</c:v>
                </c:pt>
                <c:pt idx="5120">
                  <c:v>6.3293628808864272E-2</c:v>
                </c:pt>
                <c:pt idx="5121">
                  <c:v>5.8307479224376728E-2</c:v>
                </c:pt>
                <c:pt idx="5122">
                  <c:v>6.6340720221606642E-2</c:v>
                </c:pt>
                <c:pt idx="5123">
                  <c:v>5.5675900277008313E-2</c:v>
                </c:pt>
                <c:pt idx="5124">
                  <c:v>6.5094182825484764E-2</c:v>
                </c:pt>
                <c:pt idx="5125">
                  <c:v>4.7088642659279777E-2</c:v>
                </c:pt>
                <c:pt idx="5126">
                  <c:v>6.0662049861495843E-2</c:v>
                </c:pt>
                <c:pt idx="5127">
                  <c:v>6.4401662049861502E-2</c:v>
                </c:pt>
                <c:pt idx="5128">
                  <c:v>7.0772853185595563E-2</c:v>
                </c:pt>
                <c:pt idx="5129">
                  <c:v>5.6229916897506928E-2</c:v>
                </c:pt>
                <c:pt idx="5130">
                  <c:v>5.9969529085872574E-2</c:v>
                </c:pt>
                <c:pt idx="5131">
                  <c:v>6.5786703601108026E-2</c:v>
                </c:pt>
                <c:pt idx="5132">
                  <c:v>6.2047091412742381E-2</c:v>
                </c:pt>
                <c:pt idx="5133">
                  <c:v>4.7088642659279777E-2</c:v>
                </c:pt>
                <c:pt idx="5134">
                  <c:v>6.7033240997229918E-2</c:v>
                </c:pt>
                <c:pt idx="5135">
                  <c:v>6.3986149584487534E-2</c:v>
                </c:pt>
                <c:pt idx="5136">
                  <c:v>5.2628808864265929E-2</c:v>
                </c:pt>
                <c:pt idx="5137">
                  <c:v>5.6091412742382274E-2</c:v>
                </c:pt>
                <c:pt idx="5138">
                  <c:v>7.0772853185595563E-2</c:v>
                </c:pt>
                <c:pt idx="5139">
                  <c:v>6.7033240997229918E-2</c:v>
                </c:pt>
                <c:pt idx="5140">
                  <c:v>5.6368421052631582E-2</c:v>
                </c:pt>
                <c:pt idx="5141">
                  <c:v>6.5925207756232687E-2</c:v>
                </c:pt>
                <c:pt idx="5142">
                  <c:v>5.4706371191135736E-2</c:v>
                </c:pt>
                <c:pt idx="5143">
                  <c:v>5.8861495844875343E-2</c:v>
                </c:pt>
                <c:pt idx="5144">
                  <c:v>7.4789473684210531E-2</c:v>
                </c:pt>
                <c:pt idx="5145">
                  <c:v>4.9858725761772853E-2</c:v>
                </c:pt>
                <c:pt idx="5146">
                  <c:v>6.9803324099722994E-2</c:v>
                </c:pt>
                <c:pt idx="5147">
                  <c:v>9.3421052631578946E-2</c:v>
                </c:pt>
                <c:pt idx="5148">
                  <c:v>8.0512465373961214E-2</c:v>
                </c:pt>
                <c:pt idx="5149">
                  <c:v>0.10664819944598337</c:v>
                </c:pt>
                <c:pt idx="5150">
                  <c:v>0.10518005540166205</c:v>
                </c:pt>
                <c:pt idx="5151">
                  <c:v>8.7631578947368421E-2</c:v>
                </c:pt>
                <c:pt idx="5152">
                  <c:v>9.9792243767313021E-2</c:v>
                </c:pt>
                <c:pt idx="5153">
                  <c:v>0.10174515235457064</c:v>
                </c:pt>
                <c:pt idx="5154">
                  <c:v>8.8822714681440443E-2</c:v>
                </c:pt>
                <c:pt idx="5155">
                  <c:v>0.10566481994459834</c:v>
                </c:pt>
                <c:pt idx="5156">
                  <c:v>0.10222991689750692</c:v>
                </c:pt>
                <c:pt idx="5157">
                  <c:v>9.3905817174515238E-2</c:v>
                </c:pt>
                <c:pt idx="5158">
                  <c:v>8.8116343490304713E-2</c:v>
                </c:pt>
                <c:pt idx="5159">
                  <c:v>0.10713296398891967</c:v>
                </c:pt>
                <c:pt idx="5160">
                  <c:v>0.10027700831024931</c:v>
                </c:pt>
                <c:pt idx="5161">
                  <c:v>8.0512465373961214E-2</c:v>
                </c:pt>
                <c:pt idx="5162">
                  <c:v>9.4362880886426595E-2</c:v>
                </c:pt>
                <c:pt idx="5163">
                  <c:v>0.10156509695290859</c:v>
                </c:pt>
                <c:pt idx="5164">
                  <c:v>0.11430747922437673</c:v>
                </c:pt>
                <c:pt idx="5165">
                  <c:v>8.3282548476454291E-2</c:v>
                </c:pt>
                <c:pt idx="5166">
                  <c:v>0.10821329639889196</c:v>
                </c:pt>
                <c:pt idx="5167">
                  <c:v>9.9432132963988923E-2</c:v>
                </c:pt>
                <c:pt idx="5168">
                  <c:v>9.0567867036011079E-2</c:v>
                </c:pt>
                <c:pt idx="5169">
                  <c:v>0.10026315789473685</c:v>
                </c:pt>
                <c:pt idx="5170">
                  <c:v>9.1398891966759002E-2</c:v>
                </c:pt>
                <c:pt idx="5171">
                  <c:v>9.970914127423823E-2</c:v>
                </c:pt>
                <c:pt idx="5172">
                  <c:v>9.0013850415512464E-2</c:v>
                </c:pt>
                <c:pt idx="5173">
                  <c:v>0.10247922437673131</c:v>
                </c:pt>
                <c:pt idx="5174">
                  <c:v>5.3587257617728534E-2</c:v>
                </c:pt>
                <c:pt idx="5175">
                  <c:v>4.541551246537396E-2</c:v>
                </c:pt>
                <c:pt idx="5176">
                  <c:v>4.5692520775623267E-2</c:v>
                </c:pt>
                <c:pt idx="5177">
                  <c:v>5.4002770083102496E-2</c:v>
                </c:pt>
                <c:pt idx="5178">
                  <c:v>5.524930747922438E-2</c:v>
                </c:pt>
                <c:pt idx="5179">
                  <c:v>4.5969529085872575E-2</c:v>
                </c:pt>
                <c:pt idx="5180">
                  <c:v>4.2645429362880884E-2</c:v>
                </c:pt>
                <c:pt idx="5181">
                  <c:v>7.6163434903047098E-2</c:v>
                </c:pt>
                <c:pt idx="5182">
                  <c:v>5.1509695290858727E-2</c:v>
                </c:pt>
                <c:pt idx="5183">
                  <c:v>5.4279778393351803E-2</c:v>
                </c:pt>
                <c:pt idx="5184">
                  <c:v>5.2617728531855958E-2</c:v>
                </c:pt>
                <c:pt idx="5185">
                  <c:v>4.5138504155124652E-2</c:v>
                </c:pt>
                <c:pt idx="5186">
                  <c:v>4.5969529085872575E-2</c:v>
                </c:pt>
                <c:pt idx="5187">
                  <c:v>5.2617728531855958E-2</c:v>
                </c:pt>
                <c:pt idx="5188">
                  <c:v>4.3199445983379499E-2</c:v>
                </c:pt>
                <c:pt idx="5189">
                  <c:v>5.9542936288088641E-2</c:v>
                </c:pt>
                <c:pt idx="5190">
                  <c:v>5.6772853185595565E-2</c:v>
                </c:pt>
                <c:pt idx="5191">
                  <c:v>4.9847645429362882E-2</c:v>
                </c:pt>
                <c:pt idx="5192">
                  <c:v>5.5387811634349034E-2</c:v>
                </c:pt>
                <c:pt idx="5193">
                  <c:v>5.0678670360110804E-2</c:v>
                </c:pt>
                <c:pt idx="5194">
                  <c:v>5.2894736842105265E-2</c:v>
                </c:pt>
                <c:pt idx="5195">
                  <c:v>4.652354570637119E-2</c:v>
                </c:pt>
                <c:pt idx="5196">
                  <c:v>4.3753462603878114E-2</c:v>
                </c:pt>
                <c:pt idx="5197">
                  <c:v>5.5664819944598341E-2</c:v>
                </c:pt>
                <c:pt idx="5198">
                  <c:v>0.21649584487534626</c:v>
                </c:pt>
                <c:pt idx="5199">
                  <c:v>0.22666204986149585</c:v>
                </c:pt>
                <c:pt idx="5200">
                  <c:v>0.22804709141274238</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6.7853185595567869E-2</c:v>
                </c:pt>
                <c:pt idx="5235">
                  <c:v>7.6440443213296405E-2</c:v>
                </c:pt>
                <c:pt idx="5236">
                  <c:v>6.8684210526315792E-2</c:v>
                </c:pt>
                <c:pt idx="5237">
                  <c:v>5.9542936288088641E-2</c:v>
                </c:pt>
                <c:pt idx="5238">
                  <c:v>5.5387811634349034E-2</c:v>
                </c:pt>
                <c:pt idx="5239">
                  <c:v>6.0373961218836564E-2</c:v>
                </c:pt>
                <c:pt idx="5240">
                  <c:v>5.4556786703601111E-2</c:v>
                </c:pt>
                <c:pt idx="5241">
                  <c:v>5.4695290858725765E-2</c:v>
                </c:pt>
                <c:pt idx="5242">
                  <c:v>6.8822714681440439E-2</c:v>
                </c:pt>
                <c:pt idx="5243">
                  <c:v>7.7409972299168975E-2</c:v>
                </c:pt>
                <c:pt idx="5244">
                  <c:v>6.0512465373961218E-2</c:v>
                </c:pt>
                <c:pt idx="5245">
                  <c:v>5.5526315789473688E-2</c:v>
                </c:pt>
                <c:pt idx="5246">
                  <c:v>6.9653739612188362E-2</c:v>
                </c:pt>
                <c:pt idx="5247">
                  <c:v>6.134349030470914E-2</c:v>
                </c:pt>
                <c:pt idx="5248">
                  <c:v>8.2105263157894737E-2</c:v>
                </c:pt>
                <c:pt idx="5249">
                  <c:v>6.0927977839335179E-2</c:v>
                </c:pt>
                <c:pt idx="5250">
                  <c:v>5.5387811634349034E-2</c:v>
                </c:pt>
                <c:pt idx="5251">
                  <c:v>6.6468144044321331E-2</c:v>
                </c:pt>
                <c:pt idx="5252">
                  <c:v>7.4349030470914124E-2</c:v>
                </c:pt>
                <c:pt idx="5253">
                  <c:v>0</c:v>
                </c:pt>
                <c:pt idx="5254">
                  <c:v>1.662049861495845E-4</c:v>
                </c:pt>
                <c:pt idx="5255">
                  <c:v>1.1634349030470914E-4</c:v>
                </c:pt>
                <c:pt idx="5256">
                  <c:v>0</c:v>
                </c:pt>
                <c:pt idx="5257">
                  <c:v>0</c:v>
                </c:pt>
                <c:pt idx="5258">
                  <c:v>5.0138504155124652E-4</c:v>
                </c:pt>
                <c:pt idx="5259">
                  <c:v>7.7562326869806098E-5</c:v>
                </c:pt>
                <c:pt idx="5260">
                  <c:v>1.7451523545706371E-4</c:v>
                </c:pt>
                <c:pt idx="5261">
                  <c:v>1.8282548476454295E-4</c:v>
                </c:pt>
                <c:pt idx="5262">
                  <c:v>1.0637119113573407E-3</c:v>
                </c:pt>
                <c:pt idx="5263">
                  <c:v>9.8614958448753473E-4</c:v>
                </c:pt>
                <c:pt idx="5264">
                  <c:v>1.4016620498614959E-3</c:v>
                </c:pt>
                <c:pt idx="5265">
                  <c:v>7.340720221606648E-4</c:v>
                </c:pt>
                <c:pt idx="5266">
                  <c:v>3.9889196675900278E-4</c:v>
                </c:pt>
                <c:pt idx="5267">
                  <c:v>3.739612188365651E-4</c:v>
                </c:pt>
                <c:pt idx="5268">
                  <c:v>1.8282548476454295E-4</c:v>
                </c:pt>
                <c:pt idx="5269">
                  <c:v>6.5498614958448748E-2</c:v>
                </c:pt>
                <c:pt idx="5270">
                  <c:v>8.1495844875346266E-2</c:v>
                </c:pt>
                <c:pt idx="5271">
                  <c:v>6.6592797783933524E-2</c:v>
                </c:pt>
                <c:pt idx="5272">
                  <c:v>8.333795013850416E-2</c:v>
                </c:pt>
                <c:pt idx="5273">
                  <c:v>6.8490304709141275E-2</c:v>
                </c:pt>
                <c:pt idx="5274">
                  <c:v>8.4168975069252083E-2</c:v>
                </c:pt>
                <c:pt idx="5275">
                  <c:v>0.22437673130193905</c:v>
                </c:pt>
                <c:pt idx="5276">
                  <c:v>0.19390581717451524</c:v>
                </c:pt>
                <c:pt idx="5277">
                  <c:v>0</c:v>
                </c:pt>
                <c:pt idx="5278">
                  <c:v>2.4099722991689752E-4</c:v>
                </c:pt>
                <c:pt idx="5279">
                  <c:v>7.3905817174515234E-2</c:v>
                </c:pt>
                <c:pt idx="5280">
                  <c:v>0</c:v>
                </c:pt>
                <c:pt idx="5281">
                  <c:v>0</c:v>
                </c:pt>
                <c:pt idx="5282">
                  <c:v>0</c:v>
                </c:pt>
                <c:pt idx="5283">
                  <c:v>0</c:v>
                </c:pt>
                <c:pt idx="5284">
                  <c:v>0</c:v>
                </c:pt>
                <c:pt idx="5285">
                  <c:v>0</c:v>
                </c:pt>
                <c:pt idx="5286">
                  <c:v>0</c:v>
                </c:pt>
                <c:pt idx="5287">
                  <c:v>0</c:v>
                </c:pt>
                <c:pt idx="5288">
                  <c:v>0</c:v>
                </c:pt>
                <c:pt idx="5289">
                  <c:v>9.5290858725761776E-2</c:v>
                </c:pt>
                <c:pt idx="5290">
                  <c:v>0.10941828254847645</c:v>
                </c:pt>
                <c:pt idx="5291">
                  <c:v>0.10221606648199447</c:v>
                </c:pt>
                <c:pt idx="5292">
                  <c:v>9.5844875346260391E-2</c:v>
                </c:pt>
                <c:pt idx="5293">
                  <c:v>0.10277008310249308</c:v>
                </c:pt>
                <c:pt idx="5294">
                  <c:v>0.10997229916897507</c:v>
                </c:pt>
                <c:pt idx="5295">
                  <c:v>9.5844875346260391E-2</c:v>
                </c:pt>
                <c:pt idx="5296">
                  <c:v>0.10277008310249308</c:v>
                </c:pt>
                <c:pt idx="5297">
                  <c:v>0.10997229916897507</c:v>
                </c:pt>
                <c:pt idx="5298">
                  <c:v>0.12887811634349031</c:v>
                </c:pt>
                <c:pt idx="5299">
                  <c:v>0.14411357340720221</c:v>
                </c:pt>
                <c:pt idx="5300">
                  <c:v>0.12181440443213297</c:v>
                </c:pt>
                <c:pt idx="5301">
                  <c:v>0.13213296398891966</c:v>
                </c:pt>
                <c:pt idx="5302">
                  <c:v>0.16038781163434904</c:v>
                </c:pt>
                <c:pt idx="5303">
                  <c:v>0.14570637119113575</c:v>
                </c:pt>
                <c:pt idx="5304">
                  <c:v>0.18636842105263157</c:v>
                </c:pt>
                <c:pt idx="5305">
                  <c:v>0.16232686980609418</c:v>
                </c:pt>
                <c:pt idx="5306">
                  <c:v>0.13407202216066483</c:v>
                </c:pt>
                <c:pt idx="5307">
                  <c:v>0.14764542936288089</c:v>
                </c:pt>
                <c:pt idx="5308">
                  <c:v>0.13407202216066483</c:v>
                </c:pt>
                <c:pt idx="5309">
                  <c:v>0.14764542936288089</c:v>
                </c:pt>
                <c:pt idx="5310">
                  <c:v>0.16232686980609418</c:v>
                </c:pt>
                <c:pt idx="5311">
                  <c:v>6.1135734072022161E-3</c:v>
                </c:pt>
                <c:pt idx="5312">
                  <c:v>7.0803324099722991E-3</c:v>
                </c:pt>
                <c:pt idx="5313">
                  <c:v>8.4072022160664815E-3</c:v>
                </c:pt>
                <c:pt idx="5314">
                  <c:v>0.14785318559556787</c:v>
                </c:pt>
                <c:pt idx="5315">
                  <c:v>0.15020775623268698</c:v>
                </c:pt>
                <c:pt idx="5316">
                  <c:v>0.15103878116343492</c:v>
                </c:pt>
                <c:pt idx="5317">
                  <c:v>0.22245152354570638</c:v>
                </c:pt>
                <c:pt idx="5318">
                  <c:v>0.22853185595567868</c:v>
                </c:pt>
                <c:pt idx="5319">
                  <c:v>0.212797783933518</c:v>
                </c:pt>
                <c:pt idx="5320">
                  <c:v>0.19534626038781164</c:v>
                </c:pt>
                <c:pt idx="5321">
                  <c:v>0.20350415512465375</c:v>
                </c:pt>
                <c:pt idx="5322">
                  <c:v>0.23684210526315788</c:v>
                </c:pt>
                <c:pt idx="5323">
                  <c:v>0.20350415512465375</c:v>
                </c:pt>
                <c:pt idx="5324">
                  <c:v>0.212797783933518</c:v>
                </c:pt>
                <c:pt idx="5325">
                  <c:v>0.19534626038781164</c:v>
                </c:pt>
                <c:pt idx="5326">
                  <c:v>0.22245152354570638</c:v>
                </c:pt>
                <c:pt idx="5327">
                  <c:v>0.22245152354570638</c:v>
                </c:pt>
                <c:pt idx="5328">
                  <c:v>0.19534626038781164</c:v>
                </c:pt>
                <c:pt idx="5329">
                  <c:v>0.212797783933518</c:v>
                </c:pt>
                <c:pt idx="5330">
                  <c:v>0.20350415512465375</c:v>
                </c:pt>
                <c:pt idx="5331">
                  <c:v>0.32703601108033242</c:v>
                </c:pt>
                <c:pt idx="5332">
                  <c:v>0.32808864265927978</c:v>
                </c:pt>
                <c:pt idx="5333">
                  <c:v>0.32808864265927978</c:v>
                </c:pt>
                <c:pt idx="5334">
                  <c:v>9.6315789473684216E-2</c:v>
                </c:pt>
                <c:pt idx="5335">
                  <c:v>0.1145983379501385</c:v>
                </c:pt>
                <c:pt idx="5336">
                  <c:v>9.4570637119113579E-2</c:v>
                </c:pt>
                <c:pt idx="5337">
                  <c:v>0.10518005540166205</c:v>
                </c:pt>
                <c:pt idx="5338">
                  <c:v>8.4127423822714681E-2</c:v>
                </c:pt>
                <c:pt idx="5339">
                  <c:v>0.11520775623268698</c:v>
                </c:pt>
                <c:pt idx="5340">
                  <c:v>8.4875346260387813E-2</c:v>
                </c:pt>
                <c:pt idx="5341">
                  <c:v>9.518005540166205E-2</c:v>
                </c:pt>
                <c:pt idx="5342">
                  <c:v>9.6925207756232687E-2</c:v>
                </c:pt>
                <c:pt idx="5343">
                  <c:v>0.10578947368421053</c:v>
                </c:pt>
                <c:pt idx="5344">
                  <c:v>0.10328254847645429</c:v>
                </c:pt>
                <c:pt idx="5345">
                  <c:v>3.7673130193905817E-4</c:v>
                </c:pt>
                <c:pt idx="5346">
                  <c:v>2.2160664819944597E-4</c:v>
                </c:pt>
                <c:pt idx="5347">
                  <c:v>7.8393351800554016E-4</c:v>
                </c:pt>
                <c:pt idx="5348">
                  <c:v>1.2299168975069253E-3</c:v>
                </c:pt>
                <c:pt idx="5349">
                  <c:v>1.886426592797784E-3</c:v>
                </c:pt>
                <c:pt idx="5350">
                  <c:v>9.8614958448753473E-4</c:v>
                </c:pt>
                <c:pt idx="5351">
                  <c:v>0.10583102493074792</c:v>
                </c:pt>
                <c:pt idx="5352">
                  <c:v>8.4542936288088649E-2</c:v>
                </c:pt>
                <c:pt idx="5353">
                  <c:v>7.5526315789473678E-2</c:v>
                </c:pt>
                <c:pt idx="5354">
                  <c:v>9.354570637119114E-2</c:v>
                </c:pt>
                <c:pt idx="5355">
                  <c:v>8.6204986149584481E-2</c:v>
                </c:pt>
                <c:pt idx="5356">
                  <c:v>9.2160664819944602E-2</c:v>
                </c:pt>
                <c:pt idx="5357">
                  <c:v>7.9695290858725759E-2</c:v>
                </c:pt>
                <c:pt idx="5358">
                  <c:v>9.0498614958448756E-2</c:v>
                </c:pt>
                <c:pt idx="5359">
                  <c:v>9.3434903047091414E-2</c:v>
                </c:pt>
                <c:pt idx="5360">
                  <c:v>8.0138504155124649E-2</c:v>
                </c:pt>
                <c:pt idx="5361">
                  <c:v>9.0941828254847645E-2</c:v>
                </c:pt>
                <c:pt idx="5362">
                  <c:v>8.6509695290858724E-2</c:v>
                </c:pt>
                <c:pt idx="5363">
                  <c:v>8.5124653739612186E-2</c:v>
                </c:pt>
                <c:pt idx="5364">
                  <c:v>0.11222991689750693</c:v>
                </c:pt>
                <c:pt idx="5365">
                  <c:v>7.5429362880886433E-2</c:v>
                </c:pt>
                <c:pt idx="5366">
                  <c:v>9.3144044321329639E-2</c:v>
                </c:pt>
                <c:pt idx="5367">
                  <c:v>9.4819944598337952E-2</c:v>
                </c:pt>
                <c:pt idx="5368">
                  <c:v>7.6814404432132957E-2</c:v>
                </c:pt>
                <c:pt idx="5369">
                  <c:v>9.3282548476454299E-2</c:v>
                </c:pt>
                <c:pt idx="5370">
                  <c:v>8.6232686980609416E-2</c:v>
                </c:pt>
                <c:pt idx="5371">
                  <c:v>0.11761772853185595</c:v>
                </c:pt>
                <c:pt idx="5372">
                  <c:v>0</c:v>
                </c:pt>
                <c:pt idx="5373">
                  <c:v>0</c:v>
                </c:pt>
                <c:pt idx="5374">
                  <c:v>0</c:v>
                </c:pt>
                <c:pt idx="5375">
                  <c:v>0</c:v>
                </c:pt>
                <c:pt idx="5376">
                  <c:v>0</c:v>
                </c:pt>
                <c:pt idx="5377">
                  <c:v>0</c:v>
                </c:pt>
                <c:pt idx="5378">
                  <c:v>0</c:v>
                </c:pt>
                <c:pt idx="5379">
                  <c:v>0</c:v>
                </c:pt>
                <c:pt idx="5380">
                  <c:v>1.2188365650969529E-4</c:v>
                </c:pt>
                <c:pt idx="5381">
                  <c:v>2.770083102493075E-4</c:v>
                </c:pt>
                <c:pt idx="5382">
                  <c:v>4.678670360110803E-2</c:v>
                </c:pt>
                <c:pt idx="5383">
                  <c:v>4.6177285318559557E-3</c:v>
                </c:pt>
                <c:pt idx="5384">
                  <c:v>6.3213296398891968E-3</c:v>
                </c:pt>
                <c:pt idx="5385">
                  <c:v>0.17513850415512466</c:v>
                </c:pt>
                <c:pt idx="5386">
                  <c:v>0.18114958448753463</c:v>
                </c:pt>
                <c:pt idx="5387">
                  <c:v>0.18114958448753463</c:v>
                </c:pt>
                <c:pt idx="5388">
                  <c:v>0.2248753462603878</c:v>
                </c:pt>
                <c:pt idx="5389">
                  <c:v>0.24066481994459835</c:v>
                </c:pt>
                <c:pt idx="5390">
                  <c:v>0.24204986149584487</c:v>
                </c:pt>
                <c:pt idx="5391">
                  <c:v>0.13648199445983381</c:v>
                </c:pt>
                <c:pt idx="5392">
                  <c:v>0.15734072022160664</c:v>
                </c:pt>
                <c:pt idx="5393">
                  <c:v>0.13232686980609418</c:v>
                </c:pt>
                <c:pt idx="5394">
                  <c:v>0.1254016620498615</c:v>
                </c:pt>
                <c:pt idx="5395">
                  <c:v>0.1379224376731302</c:v>
                </c:pt>
                <c:pt idx="5396">
                  <c:v>0.13376731301939057</c:v>
                </c:pt>
                <c:pt idx="5397">
                  <c:v>0.15914127423822716</c:v>
                </c:pt>
                <c:pt idx="5398">
                  <c:v>0.12684210526315789</c:v>
                </c:pt>
                <c:pt idx="5399">
                  <c:v>0.16869806094182827</c:v>
                </c:pt>
                <c:pt idx="5400">
                  <c:v>0.12825484764542935</c:v>
                </c:pt>
                <c:pt idx="5401">
                  <c:v>0.13518005540166206</c:v>
                </c:pt>
                <c:pt idx="5402">
                  <c:v>0.13767313019390581</c:v>
                </c:pt>
                <c:pt idx="5403">
                  <c:v>0.13767313019390581</c:v>
                </c:pt>
                <c:pt idx="5404">
                  <c:v>0</c:v>
                </c:pt>
                <c:pt idx="5405">
                  <c:v>0</c:v>
                </c:pt>
                <c:pt idx="5406">
                  <c:v>0</c:v>
                </c:pt>
                <c:pt idx="5407">
                  <c:v>0</c:v>
                </c:pt>
                <c:pt idx="5408">
                  <c:v>0</c:v>
                </c:pt>
                <c:pt idx="5409">
                  <c:v>0.11606648199445983</c:v>
                </c:pt>
                <c:pt idx="5410">
                  <c:v>0.12091412742382271</c:v>
                </c:pt>
                <c:pt idx="5411">
                  <c:v>0.12132963988919668</c:v>
                </c:pt>
                <c:pt idx="5412">
                  <c:v>0.1272853185595568</c:v>
                </c:pt>
                <c:pt idx="5413">
                  <c:v>0.12132963988919668</c:v>
                </c:pt>
                <c:pt idx="5414">
                  <c:v>0.1272853185595568</c:v>
                </c:pt>
                <c:pt idx="5415">
                  <c:v>0.13074792243767314</c:v>
                </c:pt>
                <c:pt idx="5416">
                  <c:v>0.12479224376731302</c:v>
                </c:pt>
                <c:pt idx="5417">
                  <c:v>0.16620498614958448</c:v>
                </c:pt>
                <c:pt idx="5418">
                  <c:v>0.17036011080332411</c:v>
                </c:pt>
                <c:pt idx="5419">
                  <c:v>0.17174515235457063</c:v>
                </c:pt>
                <c:pt idx="5420">
                  <c:v>0.36344875346260386</c:v>
                </c:pt>
                <c:pt idx="5421">
                  <c:v>0.13365650969529086</c:v>
                </c:pt>
                <c:pt idx="5422">
                  <c:v>0.14058171745152354</c:v>
                </c:pt>
                <c:pt idx="5423">
                  <c:v>0.13891966759002769</c:v>
                </c:pt>
                <c:pt idx="5424">
                  <c:v>0.14584487534626039</c:v>
                </c:pt>
                <c:pt idx="5425">
                  <c:v>0.14584487534626039</c:v>
                </c:pt>
                <c:pt idx="5426">
                  <c:v>0.13891966759002769</c:v>
                </c:pt>
                <c:pt idx="5427">
                  <c:v>0.17229916897506925</c:v>
                </c:pt>
                <c:pt idx="5428">
                  <c:v>0.19529085872576177</c:v>
                </c:pt>
                <c:pt idx="5429">
                  <c:v>0.2</c:v>
                </c:pt>
                <c:pt idx="5430">
                  <c:v>0.17645429362880888</c:v>
                </c:pt>
                <c:pt idx="5431">
                  <c:v>0.20138504155124654</c:v>
                </c:pt>
                <c:pt idx="5432">
                  <c:v>0.1778393351800554</c:v>
                </c:pt>
                <c:pt idx="5433">
                  <c:v>0.16329639889196676</c:v>
                </c:pt>
                <c:pt idx="5434">
                  <c:v>0.15637119113573408</c:v>
                </c:pt>
                <c:pt idx="5435">
                  <c:v>0.19473684210526315</c:v>
                </c:pt>
                <c:pt idx="5436">
                  <c:v>0.13268698060941828</c:v>
                </c:pt>
                <c:pt idx="5437">
                  <c:v>0.1401662049861496</c:v>
                </c:pt>
                <c:pt idx="5438">
                  <c:v>0.19916897506925207</c:v>
                </c:pt>
                <c:pt idx="5439">
                  <c:v>0.18060941828254848</c:v>
                </c:pt>
                <c:pt idx="5440">
                  <c:v>0.14515235457063713</c:v>
                </c:pt>
                <c:pt idx="5441">
                  <c:v>0.20498614958448755</c:v>
                </c:pt>
                <c:pt idx="5442">
                  <c:v>0.12603878116343489</c:v>
                </c:pt>
                <c:pt idx="5443">
                  <c:v>8.5470914127423817E-2</c:v>
                </c:pt>
                <c:pt idx="5444">
                  <c:v>7.9930747922437678E-2</c:v>
                </c:pt>
                <c:pt idx="5445">
                  <c:v>5.7285318559556785E-2</c:v>
                </c:pt>
                <c:pt idx="5446">
                  <c:v>7.5069252077562321E-2</c:v>
                </c:pt>
                <c:pt idx="5447">
                  <c:v>9.7839335180055401E-2</c:v>
                </c:pt>
                <c:pt idx="5448">
                  <c:v>7.717451523545707E-2</c:v>
                </c:pt>
                <c:pt idx="5449">
                  <c:v>5.919667590027701E-2</c:v>
                </c:pt>
                <c:pt idx="5450">
                  <c:v>8.1759002770083106E-2</c:v>
                </c:pt>
                <c:pt idx="5451">
                  <c:v>8.7576177285318565E-2</c:v>
                </c:pt>
                <c:pt idx="5452">
                  <c:v>9.9155124653739615E-2</c:v>
                </c:pt>
                <c:pt idx="5453">
                  <c:v>0.10001385041551246</c:v>
                </c:pt>
                <c:pt idx="5454">
                  <c:v>8.831024930747923E-2</c:v>
                </c:pt>
                <c:pt idx="5455">
                  <c:v>6.9875346260387813E-2</c:v>
                </c:pt>
                <c:pt idx="5456">
                  <c:v>7.7160664819944602E-2</c:v>
                </c:pt>
                <c:pt idx="5457">
                  <c:v>8.249307479224377E-2</c:v>
                </c:pt>
                <c:pt idx="5458">
                  <c:v>5.9335180055401664E-2</c:v>
                </c:pt>
                <c:pt idx="5459">
                  <c:v>5.0747922437673128E-2</c:v>
                </c:pt>
                <c:pt idx="5460">
                  <c:v>4.4141274238227148E-2</c:v>
                </c:pt>
                <c:pt idx="5461">
                  <c:v>4.9016620498614959E-2</c:v>
                </c:pt>
                <c:pt idx="5462">
                  <c:v>5.9944598337950142E-2</c:v>
                </c:pt>
                <c:pt idx="5463">
                  <c:v>6.5249307479224375E-2</c:v>
                </c:pt>
                <c:pt idx="5464">
                  <c:v>6.6274238227146814E-2</c:v>
                </c:pt>
                <c:pt idx="5465">
                  <c:v>6.048476454293629E-2</c:v>
                </c:pt>
                <c:pt idx="5466">
                  <c:v>5.6966759002770082E-2</c:v>
                </c:pt>
                <c:pt idx="5467">
                  <c:v>7.3185595567867037E-2</c:v>
                </c:pt>
                <c:pt idx="5468">
                  <c:v>5.6966759002770082E-2</c:v>
                </c:pt>
                <c:pt idx="5469">
                  <c:v>6.2631578947368427E-2</c:v>
                </c:pt>
                <c:pt idx="5470">
                  <c:v>5.3919667590027698E-2</c:v>
                </c:pt>
                <c:pt idx="5471">
                  <c:v>5.2534626038781167E-2</c:v>
                </c:pt>
                <c:pt idx="5472">
                  <c:v>5.945983379501385E-2</c:v>
                </c:pt>
                <c:pt idx="5473">
                  <c:v>5.0318559556786706E-2</c:v>
                </c:pt>
                <c:pt idx="5474">
                  <c:v>5.8905817174515235E-2</c:v>
                </c:pt>
                <c:pt idx="5475">
                  <c:v>4.865650969529086E-2</c:v>
                </c:pt>
                <c:pt idx="5476">
                  <c:v>5.1454293628808864E-2</c:v>
                </c:pt>
                <c:pt idx="5477">
                  <c:v>4.9293628808864266E-2</c:v>
                </c:pt>
                <c:pt idx="5478">
                  <c:v>6.0138504155124652E-2</c:v>
                </c:pt>
                <c:pt idx="5479">
                  <c:v>6.0706371191135734E-2</c:v>
                </c:pt>
                <c:pt idx="5480">
                  <c:v>7.2562326869806099E-2</c:v>
                </c:pt>
                <c:pt idx="5481">
                  <c:v>6.501385041551247E-2</c:v>
                </c:pt>
                <c:pt idx="5482">
                  <c:v>7.854570637119114E-2</c:v>
                </c:pt>
                <c:pt idx="5483">
                  <c:v>5.6343490304709143E-2</c:v>
                </c:pt>
                <c:pt idx="5484">
                  <c:v>6.9265927977839328E-2</c:v>
                </c:pt>
                <c:pt idx="5485">
                  <c:v>5.9861495844875344E-2</c:v>
                </c:pt>
                <c:pt idx="5486">
                  <c:v>5.6343490304709143E-2</c:v>
                </c:pt>
                <c:pt idx="5487">
                  <c:v>5.4362880886426594E-2</c:v>
                </c:pt>
                <c:pt idx="5488">
                  <c:v>7.3739612188365652E-2</c:v>
                </c:pt>
                <c:pt idx="5489">
                  <c:v>8.0110803324099727E-2</c:v>
                </c:pt>
                <c:pt idx="5490">
                  <c:v>5.8504155124653741E-2</c:v>
                </c:pt>
                <c:pt idx="5491">
                  <c:v>6.3767313019390578E-2</c:v>
                </c:pt>
                <c:pt idx="5492">
                  <c:v>5.8504155124653741E-2</c:v>
                </c:pt>
                <c:pt idx="5493">
                  <c:v>6.4058171745152354E-2</c:v>
                </c:pt>
                <c:pt idx="5494">
                  <c:v>5.4515235457063708E-2</c:v>
                </c:pt>
                <c:pt idx="5495">
                  <c:v>8.0263157894736842E-2</c:v>
                </c:pt>
                <c:pt idx="5496">
                  <c:v>5.8795013850415516E-2</c:v>
                </c:pt>
                <c:pt idx="5497">
                  <c:v>0.10160664819944598</c:v>
                </c:pt>
                <c:pt idx="5498">
                  <c:v>0.11145429362880886</c:v>
                </c:pt>
                <c:pt idx="5499">
                  <c:v>0.10865650969529086</c:v>
                </c:pt>
                <c:pt idx="5500">
                  <c:v>0.10948753462603879</c:v>
                </c:pt>
                <c:pt idx="5501">
                  <c:v>0.10090027700831025</c:v>
                </c:pt>
                <c:pt idx="5502">
                  <c:v>0.10006925207756233</c:v>
                </c:pt>
                <c:pt idx="5503">
                  <c:v>0.10225761772853185</c:v>
                </c:pt>
                <c:pt idx="5504">
                  <c:v>0.11084487534626039</c:v>
                </c:pt>
                <c:pt idx="5505">
                  <c:v>0.11001385041551247</c:v>
                </c:pt>
                <c:pt idx="5506">
                  <c:v>0.10142659279778393</c:v>
                </c:pt>
                <c:pt idx="5507">
                  <c:v>0</c:v>
                </c:pt>
                <c:pt idx="5508">
                  <c:v>0</c:v>
                </c:pt>
                <c:pt idx="5509">
                  <c:v>7.2853185595567866E-4</c:v>
                </c:pt>
                <c:pt idx="5510">
                  <c:v>5.7894736842105268E-4</c:v>
                </c:pt>
                <c:pt idx="5511">
                  <c:v>1.1385041551246538E-3</c:v>
                </c:pt>
                <c:pt idx="5512">
                  <c:v>1.2714681440443214E-3</c:v>
                </c:pt>
                <c:pt idx="5513">
                  <c:v>0</c:v>
                </c:pt>
                <c:pt idx="5514">
                  <c:v>0</c:v>
                </c:pt>
                <c:pt idx="5515">
                  <c:v>0</c:v>
                </c:pt>
                <c:pt idx="5516">
                  <c:v>0</c:v>
                </c:pt>
                <c:pt idx="5517">
                  <c:v>0</c:v>
                </c:pt>
                <c:pt idx="5518">
                  <c:v>0</c:v>
                </c:pt>
                <c:pt idx="5519">
                  <c:v>4.8988919667590031E-2</c:v>
                </c:pt>
                <c:pt idx="5520">
                  <c:v>5.1952908587257617E-2</c:v>
                </c:pt>
                <c:pt idx="5521">
                  <c:v>4.865650969529086E-2</c:v>
                </c:pt>
                <c:pt idx="5522">
                  <c:v>5.4612188365650967E-2</c:v>
                </c:pt>
                <c:pt idx="5523">
                  <c:v>4.6662049861495844E-2</c:v>
                </c:pt>
                <c:pt idx="5524">
                  <c:v>5.4612188365650967E-2</c:v>
                </c:pt>
                <c:pt idx="5525">
                  <c:v>4.6662049861495844E-2</c:v>
                </c:pt>
                <c:pt idx="5526">
                  <c:v>5.1952908587257617E-2</c:v>
                </c:pt>
                <c:pt idx="5527">
                  <c:v>4.8988919667590031E-2</c:v>
                </c:pt>
                <c:pt idx="5528">
                  <c:v>4.865650969529086E-2</c:v>
                </c:pt>
                <c:pt idx="5529">
                  <c:v>5.0180055401662052E-2</c:v>
                </c:pt>
                <c:pt idx="5530">
                  <c:v>5.655124653739612E-2</c:v>
                </c:pt>
                <c:pt idx="5531">
                  <c:v>5.0595567867036013E-2</c:v>
                </c:pt>
                <c:pt idx="5532">
                  <c:v>5.389196675900277E-2</c:v>
                </c:pt>
                <c:pt idx="5533">
                  <c:v>4.7853185595567865E-2</c:v>
                </c:pt>
                <c:pt idx="5534">
                  <c:v>8.9695290858725768E-2</c:v>
                </c:pt>
                <c:pt idx="5535">
                  <c:v>8.1135734072022167E-2</c:v>
                </c:pt>
                <c:pt idx="5536">
                  <c:v>9.6925207756232687E-2</c:v>
                </c:pt>
                <c:pt idx="5537">
                  <c:v>0.09</c:v>
                </c:pt>
                <c:pt idx="5538">
                  <c:v>8.4515235457063714E-2</c:v>
                </c:pt>
                <c:pt idx="5539">
                  <c:v>0.10515235457063712</c:v>
                </c:pt>
                <c:pt idx="5540">
                  <c:v>9.9085872576177292E-2</c:v>
                </c:pt>
                <c:pt idx="5541">
                  <c:v>9.0277008310249304E-2</c:v>
                </c:pt>
                <c:pt idx="5542">
                  <c:v>9.7202216066481995E-2</c:v>
                </c:pt>
                <c:pt idx="5543">
                  <c:v>0.10537396121883656</c:v>
                </c:pt>
                <c:pt idx="5544">
                  <c:v>8.4792243767313022E-2</c:v>
                </c:pt>
                <c:pt idx="5545">
                  <c:v>9.9362880886426599E-2</c:v>
                </c:pt>
                <c:pt idx="5546">
                  <c:v>6.0110803324099724E-2</c:v>
                </c:pt>
                <c:pt idx="5547">
                  <c:v>6.0941828254847646E-2</c:v>
                </c:pt>
                <c:pt idx="5548">
                  <c:v>6.1495844875346262E-2</c:v>
                </c:pt>
                <c:pt idx="5549">
                  <c:v>7.2008310249307483E-2</c:v>
                </c:pt>
                <c:pt idx="5550">
                  <c:v>7.7354570637119119E-2</c:v>
                </c:pt>
                <c:pt idx="5551">
                  <c:v>7.7354570637119119E-2</c:v>
                </c:pt>
                <c:pt idx="5552">
                  <c:v>7.2008310249307483E-2</c:v>
                </c:pt>
                <c:pt idx="5553">
                  <c:v>6.5734072022160667E-2</c:v>
                </c:pt>
                <c:pt idx="5554">
                  <c:v>6.5872576177285314E-2</c:v>
                </c:pt>
                <c:pt idx="5555">
                  <c:v>6.8088642659279774E-2</c:v>
                </c:pt>
                <c:pt idx="5556">
                  <c:v>5.1191135734072024E-2</c:v>
                </c:pt>
                <c:pt idx="5557">
                  <c:v>4.9806094182825486E-2</c:v>
                </c:pt>
                <c:pt idx="5558">
                  <c:v>0.11908587257617728</c:v>
                </c:pt>
                <c:pt idx="5559">
                  <c:v>0.12185595567867036</c:v>
                </c:pt>
                <c:pt idx="5560">
                  <c:v>0.11908587257617728</c:v>
                </c:pt>
                <c:pt idx="5561">
                  <c:v>0.13102493074792243</c:v>
                </c:pt>
                <c:pt idx="5562">
                  <c:v>0.13656509695290858</c:v>
                </c:pt>
                <c:pt idx="5563">
                  <c:v>0.11790858725761773</c:v>
                </c:pt>
                <c:pt idx="5564">
                  <c:v>0.12975069252077562</c:v>
                </c:pt>
                <c:pt idx="5565">
                  <c:v>0.13529085872576177</c:v>
                </c:pt>
                <c:pt idx="5566">
                  <c:v>0.11236842105263158</c:v>
                </c:pt>
                <c:pt idx="5567">
                  <c:v>0.12975069252077562</c:v>
                </c:pt>
                <c:pt idx="5568">
                  <c:v>0.12421052631578948</c:v>
                </c:pt>
                <c:pt idx="5569">
                  <c:v>0.15174515235457064</c:v>
                </c:pt>
                <c:pt idx="5570">
                  <c:v>0.14620498614958449</c:v>
                </c:pt>
                <c:pt idx="5571">
                  <c:v>0.11361495844875347</c:v>
                </c:pt>
                <c:pt idx="5572">
                  <c:v>0.13141274238227146</c:v>
                </c:pt>
                <c:pt idx="5573">
                  <c:v>0.12331024930747922</c:v>
                </c:pt>
                <c:pt idx="5574">
                  <c:v>0.11777008310249308</c:v>
                </c:pt>
                <c:pt idx="5575">
                  <c:v>0.14745152354570637</c:v>
                </c:pt>
                <c:pt idx="5576">
                  <c:v>0.11915512465373961</c:v>
                </c:pt>
                <c:pt idx="5577">
                  <c:v>0.14191135734072022</c:v>
                </c:pt>
                <c:pt idx="5578">
                  <c:v>0.14027700831024931</c:v>
                </c:pt>
                <c:pt idx="5579">
                  <c:v>0.13695290858725762</c:v>
                </c:pt>
                <c:pt idx="5580">
                  <c:v>0.13473684210526315</c:v>
                </c:pt>
                <c:pt idx="5581">
                  <c:v>0.14745152354570637</c:v>
                </c:pt>
                <c:pt idx="5582">
                  <c:v>0.13141274238227146</c:v>
                </c:pt>
                <c:pt idx="5583">
                  <c:v>0.12587257617728531</c:v>
                </c:pt>
                <c:pt idx="5584">
                  <c:v>0.129196675900277</c:v>
                </c:pt>
                <c:pt idx="5585">
                  <c:v>0.13473684210526315</c:v>
                </c:pt>
                <c:pt idx="5586">
                  <c:v>0.15299168975069252</c:v>
                </c:pt>
                <c:pt idx="5587">
                  <c:v>0.15069252077562326</c:v>
                </c:pt>
                <c:pt idx="5588">
                  <c:v>0.12842105263157894</c:v>
                </c:pt>
                <c:pt idx="5589">
                  <c:v>0.13396121883656509</c:v>
                </c:pt>
                <c:pt idx="5590">
                  <c:v>0.13950138504155124</c:v>
                </c:pt>
                <c:pt idx="5591">
                  <c:v>0.15623268698060941</c:v>
                </c:pt>
                <c:pt idx="5592">
                  <c:v>0.15069252077562326</c:v>
                </c:pt>
                <c:pt idx="5593">
                  <c:v>0.11620498614958449</c:v>
                </c:pt>
                <c:pt idx="5594">
                  <c:v>0.13396121883656509</c:v>
                </c:pt>
                <c:pt idx="5595">
                  <c:v>0.12174515235457063</c:v>
                </c:pt>
                <c:pt idx="5596">
                  <c:v>0.14515235457063713</c:v>
                </c:pt>
                <c:pt idx="5597">
                  <c:v>8.4487534626038779E-2</c:v>
                </c:pt>
                <c:pt idx="5598">
                  <c:v>7.4653739612188366E-2</c:v>
                </c:pt>
                <c:pt idx="5599">
                  <c:v>2.9127423822714681E-2</c:v>
                </c:pt>
                <c:pt idx="5600">
                  <c:v>0</c:v>
                </c:pt>
                <c:pt idx="5601">
                  <c:v>0</c:v>
                </c:pt>
                <c:pt idx="5602">
                  <c:v>0</c:v>
                </c:pt>
                <c:pt idx="5603">
                  <c:v>0</c:v>
                </c:pt>
                <c:pt idx="5604">
                  <c:v>0</c:v>
                </c:pt>
                <c:pt idx="5605">
                  <c:v>1.0554016620498614E-3</c:v>
                </c:pt>
                <c:pt idx="5606">
                  <c:v>9.3351800554016624E-4</c:v>
                </c:pt>
                <c:pt idx="5607">
                  <c:v>3.8227146814404431E-4</c:v>
                </c:pt>
                <c:pt idx="5608">
                  <c:v>8.0401662049861503E-2</c:v>
                </c:pt>
                <c:pt idx="5609">
                  <c:v>7.2091412742382274E-2</c:v>
                </c:pt>
                <c:pt idx="5610">
                  <c:v>7.2229916897506921E-2</c:v>
                </c:pt>
                <c:pt idx="5611">
                  <c:v>8.0540166204986149E-2</c:v>
                </c:pt>
                <c:pt idx="5612">
                  <c:v>8.2202216066481995E-2</c:v>
                </c:pt>
                <c:pt idx="5613">
                  <c:v>7.4445983379501382E-2</c:v>
                </c:pt>
                <c:pt idx="5614">
                  <c:v>0.13254847645429363</c:v>
                </c:pt>
                <c:pt idx="5615">
                  <c:v>0.12659279778393351</c:v>
                </c:pt>
                <c:pt idx="5616">
                  <c:v>0.14321329639889196</c:v>
                </c:pt>
                <c:pt idx="5617">
                  <c:v>0.15844875346260387</c:v>
                </c:pt>
                <c:pt idx="5618">
                  <c:v>0.16537396121883657</c:v>
                </c:pt>
                <c:pt idx="5619">
                  <c:v>0.16398891966759002</c:v>
                </c:pt>
                <c:pt idx="5620">
                  <c:v>0.14612188365650969</c:v>
                </c:pt>
                <c:pt idx="5621">
                  <c:v>0.12936288088642658</c:v>
                </c:pt>
                <c:pt idx="5622">
                  <c:v>0.17091412742382273</c:v>
                </c:pt>
                <c:pt idx="5623">
                  <c:v>0.13531855955678671</c:v>
                </c:pt>
                <c:pt idx="5624">
                  <c:v>0.12196675900277008</c:v>
                </c:pt>
                <c:pt idx="5625">
                  <c:v>9.3060941828254848E-2</c:v>
                </c:pt>
                <c:pt idx="5626">
                  <c:v>8.6149584487534625E-2</c:v>
                </c:pt>
                <c:pt idx="5627">
                  <c:v>0.12887811634349031</c:v>
                </c:pt>
                <c:pt idx="5628">
                  <c:v>0.12314404432132964</c:v>
                </c:pt>
                <c:pt idx="5629">
                  <c:v>0.11344875346260387</c:v>
                </c:pt>
                <c:pt idx="5630">
                  <c:v>0.13005540166204987</c:v>
                </c:pt>
                <c:pt idx="5631">
                  <c:v>0.10653739612188366</c:v>
                </c:pt>
                <c:pt idx="5632">
                  <c:v>8.6592797783933514E-2</c:v>
                </c:pt>
                <c:pt idx="5633">
                  <c:v>0.10411357340720222</c:v>
                </c:pt>
                <c:pt idx="5634">
                  <c:v>9.7202216066481995E-2</c:v>
                </c:pt>
                <c:pt idx="5635">
                  <c:v>9.3504155124653737E-2</c:v>
                </c:pt>
                <c:pt idx="5636">
                  <c:v>0.11051246537396121</c:v>
                </c:pt>
                <c:pt idx="5637">
                  <c:v>9.3407202216066479E-2</c:v>
                </c:pt>
                <c:pt idx="5638">
                  <c:v>9.1772853185595568E-2</c:v>
                </c:pt>
                <c:pt idx="5639">
                  <c:v>8.5096952908587264E-2</c:v>
                </c:pt>
                <c:pt idx="5640">
                  <c:v>0.10383656509695291</c:v>
                </c:pt>
                <c:pt idx="5641">
                  <c:v>0.10006925207756233</c:v>
                </c:pt>
                <c:pt idx="5642">
                  <c:v>0.12042936288088643</c:v>
                </c:pt>
                <c:pt idx="5643">
                  <c:v>0.12709141274238228</c:v>
                </c:pt>
                <c:pt idx="5644">
                  <c:v>0.10207756232686981</c:v>
                </c:pt>
                <c:pt idx="5645">
                  <c:v>0.10760387811634349</c:v>
                </c:pt>
                <c:pt idx="5646">
                  <c:v>0.1214404432132964</c:v>
                </c:pt>
                <c:pt idx="5647">
                  <c:v>0.1214404432132964</c:v>
                </c:pt>
                <c:pt idx="5648">
                  <c:v>0.10207756232686981</c:v>
                </c:pt>
                <c:pt idx="5649">
                  <c:v>0.10760387811634349</c:v>
                </c:pt>
                <c:pt idx="5650">
                  <c:v>0.10804709141274238</c:v>
                </c:pt>
                <c:pt idx="5651">
                  <c:v>0.1025207756232687</c:v>
                </c:pt>
                <c:pt idx="5652">
                  <c:v>0.12188365650969529</c:v>
                </c:pt>
                <c:pt idx="5653">
                  <c:v>0.1196814404432133</c:v>
                </c:pt>
                <c:pt idx="5654">
                  <c:v>0.11415512465373961</c:v>
                </c:pt>
                <c:pt idx="5655">
                  <c:v>0.1145983379501385</c:v>
                </c:pt>
                <c:pt idx="5656">
                  <c:v>0.12012465373961219</c:v>
                </c:pt>
                <c:pt idx="5657">
                  <c:v>0.11504155124653739</c:v>
                </c:pt>
                <c:pt idx="5658">
                  <c:v>0.13026315789473683</c:v>
                </c:pt>
                <c:pt idx="5659">
                  <c:v>0.10761772853185596</c:v>
                </c:pt>
                <c:pt idx="5660">
                  <c:v>0.10221606648199447</c:v>
                </c:pt>
                <c:pt idx="5661">
                  <c:v>0.11646814404432133</c:v>
                </c:pt>
                <c:pt idx="5662">
                  <c:v>0.12689750692520776</c:v>
                </c:pt>
                <c:pt idx="5663">
                  <c:v>0.14259002770083101</c:v>
                </c:pt>
                <c:pt idx="5664">
                  <c:v>0.10044321329639889</c:v>
                </c:pt>
                <c:pt idx="5665">
                  <c:v>0.14950138504155125</c:v>
                </c:pt>
                <c:pt idx="5666">
                  <c:v>0.11998614958448753</c:v>
                </c:pt>
                <c:pt idx="5667">
                  <c:v>0.10735457063711912</c:v>
                </c:pt>
                <c:pt idx="5668">
                  <c:v>0.10955678670360111</c:v>
                </c:pt>
                <c:pt idx="5669">
                  <c:v>0.10044321329639889</c:v>
                </c:pt>
                <c:pt idx="5670">
                  <c:v>0.11646814404432133</c:v>
                </c:pt>
                <c:pt idx="5671">
                  <c:v>0.12757617728531856</c:v>
                </c:pt>
                <c:pt idx="5672">
                  <c:v>0.12066481994459834</c:v>
                </c:pt>
                <c:pt idx="5673">
                  <c:v>0.14259002770083101</c:v>
                </c:pt>
                <c:pt idx="5674">
                  <c:v>0.10735457063711912</c:v>
                </c:pt>
                <c:pt idx="5675">
                  <c:v>0.10955678670360111</c:v>
                </c:pt>
                <c:pt idx="5676">
                  <c:v>0.14950138504155125</c:v>
                </c:pt>
                <c:pt idx="5677">
                  <c:v>0.12065096952908587</c:v>
                </c:pt>
                <c:pt idx="5678">
                  <c:v>9.193905817174515E-2</c:v>
                </c:pt>
                <c:pt idx="5679">
                  <c:v>9.717451523545706E-2</c:v>
                </c:pt>
                <c:pt idx="5680">
                  <c:v>0.12588642659279778</c:v>
                </c:pt>
                <c:pt idx="5681">
                  <c:v>9.717451523545706E-2</c:v>
                </c:pt>
                <c:pt idx="5682">
                  <c:v>0.12078947368421053</c:v>
                </c:pt>
                <c:pt idx="5683">
                  <c:v>0.12602493074792243</c:v>
                </c:pt>
                <c:pt idx="5684">
                  <c:v>9.193905817174515E-2</c:v>
                </c:pt>
                <c:pt idx="5685">
                  <c:v>9.6675900277008314E-2</c:v>
                </c:pt>
                <c:pt idx="5686">
                  <c:v>0.10390581717451523</c:v>
                </c:pt>
                <c:pt idx="5687">
                  <c:v>0.13174515235457063</c:v>
                </c:pt>
                <c:pt idx="5688">
                  <c:v>9.1440443213296405E-2</c:v>
                </c:pt>
                <c:pt idx="5689">
                  <c:v>0.10914127423822714</c:v>
                </c:pt>
                <c:pt idx="5690">
                  <c:v>0.12650969529085873</c:v>
                </c:pt>
                <c:pt idx="5691">
                  <c:v>9.6288088642659281E-2</c:v>
                </c:pt>
                <c:pt idx="5692">
                  <c:v>0.10152354570637119</c:v>
                </c:pt>
                <c:pt idx="5693">
                  <c:v>1.0110803324099723E-2</c:v>
                </c:pt>
                <c:pt idx="5694">
                  <c:v>0</c:v>
                </c:pt>
                <c:pt idx="5695">
                  <c:v>0</c:v>
                </c:pt>
                <c:pt idx="5696">
                  <c:v>0</c:v>
                </c:pt>
                <c:pt idx="5697">
                  <c:v>0</c:v>
                </c:pt>
                <c:pt idx="5698">
                  <c:v>0</c:v>
                </c:pt>
                <c:pt idx="5699">
                  <c:v>0</c:v>
                </c:pt>
                <c:pt idx="5700">
                  <c:v>6.1634349030470915E-2</c:v>
                </c:pt>
                <c:pt idx="5701">
                  <c:v>7.1329639889196675E-2</c:v>
                </c:pt>
                <c:pt idx="5702">
                  <c:v>6.6869806094182832E-2</c:v>
                </c:pt>
                <c:pt idx="5703">
                  <c:v>8.8060941828254843E-2</c:v>
                </c:pt>
                <c:pt idx="5704">
                  <c:v>6.5969529085872572E-2</c:v>
                </c:pt>
                <c:pt idx="5705">
                  <c:v>7.9058171745152353E-2</c:v>
                </c:pt>
                <c:pt idx="5706">
                  <c:v>7.0886426592797785E-2</c:v>
                </c:pt>
                <c:pt idx="5707">
                  <c:v>6.1398891966759003E-2</c:v>
                </c:pt>
                <c:pt idx="5708">
                  <c:v>7.6842105263157892E-2</c:v>
                </c:pt>
                <c:pt idx="5709">
                  <c:v>5.9099722991689752E-2</c:v>
                </c:pt>
                <c:pt idx="5710">
                  <c:v>8.0429362880886424E-2</c:v>
                </c:pt>
                <c:pt idx="5711">
                  <c:v>6.6163434903047089E-2</c:v>
                </c:pt>
                <c:pt idx="5712">
                  <c:v>7.8213296398891963E-2</c:v>
                </c:pt>
                <c:pt idx="5713">
                  <c:v>7.8144044321329639E-2</c:v>
                </c:pt>
                <c:pt idx="5714">
                  <c:v>6.6592797783933524E-2</c:v>
                </c:pt>
                <c:pt idx="5715">
                  <c:v>6.2382271468144047E-2</c:v>
                </c:pt>
                <c:pt idx="5716">
                  <c:v>7.1717451523545708E-2</c:v>
                </c:pt>
                <c:pt idx="5717">
                  <c:v>7.8725761772853189E-2</c:v>
                </c:pt>
                <c:pt idx="5718">
                  <c:v>7.1191135734072028E-2</c:v>
                </c:pt>
                <c:pt idx="5719">
                  <c:v>5.6177285318559554E-2</c:v>
                </c:pt>
                <c:pt idx="5720">
                  <c:v>6.2853185595567865E-2</c:v>
                </c:pt>
                <c:pt idx="5721">
                  <c:v>7.3005540166204988E-2</c:v>
                </c:pt>
                <c:pt idx="5722">
                  <c:v>6.3518005540166206E-2</c:v>
                </c:pt>
                <c:pt idx="5723">
                  <c:v>5.2160664819944601E-2</c:v>
                </c:pt>
                <c:pt idx="5724">
                  <c:v>6.7396121883656512E-2</c:v>
                </c:pt>
                <c:pt idx="5725">
                  <c:v>5.0775623268698063E-2</c:v>
                </c:pt>
                <c:pt idx="5726">
                  <c:v>5.9362880886426592E-2</c:v>
                </c:pt>
                <c:pt idx="5727">
                  <c:v>7.130193905817174E-2</c:v>
                </c:pt>
                <c:pt idx="5728">
                  <c:v>5.713296398891967E-2</c:v>
                </c:pt>
                <c:pt idx="5729">
                  <c:v>5.2673130193905821E-2</c:v>
                </c:pt>
                <c:pt idx="5730">
                  <c:v>7.0933518005540167E-2</c:v>
                </c:pt>
                <c:pt idx="5731">
                  <c:v>7.1404432132963991E-2</c:v>
                </c:pt>
                <c:pt idx="5732">
                  <c:v>7.6529085872576175E-2</c:v>
                </c:pt>
                <c:pt idx="5733">
                  <c:v>5.7554016620498617E-2</c:v>
                </c:pt>
                <c:pt idx="5734">
                  <c:v>8.55595567867036E-2</c:v>
                </c:pt>
                <c:pt idx="5735">
                  <c:v>8.1210526315789469E-2</c:v>
                </c:pt>
                <c:pt idx="5736">
                  <c:v>6.395290858725762E-2</c:v>
                </c:pt>
                <c:pt idx="5737">
                  <c:v>6.5476454293628805E-2</c:v>
                </c:pt>
                <c:pt idx="5738">
                  <c:v>7.1404432132963991E-2</c:v>
                </c:pt>
                <c:pt idx="5739">
                  <c:v>6.4313019390581719E-2</c:v>
                </c:pt>
                <c:pt idx="5740">
                  <c:v>7.0933518005540167E-2</c:v>
                </c:pt>
                <c:pt idx="5741">
                  <c:v>5.7914127423822716E-2</c:v>
                </c:pt>
                <c:pt idx="5742">
                  <c:v>8.55595567867036E-2</c:v>
                </c:pt>
                <c:pt idx="5743">
                  <c:v>7.6529085872576175E-2</c:v>
                </c:pt>
                <c:pt idx="5744">
                  <c:v>6.5476454293628805E-2</c:v>
                </c:pt>
                <c:pt idx="5745">
                  <c:v>8.1210526315789469E-2</c:v>
                </c:pt>
                <c:pt idx="5746">
                  <c:v>6.7033240997229918E-2</c:v>
                </c:pt>
                <c:pt idx="5747">
                  <c:v>6.6479224376731302E-2</c:v>
                </c:pt>
                <c:pt idx="5748">
                  <c:v>7.257340720221607E-2</c:v>
                </c:pt>
                <c:pt idx="5749">
                  <c:v>6.093905817174515E-2</c:v>
                </c:pt>
                <c:pt idx="5750">
                  <c:v>9.1409972299168973E-2</c:v>
                </c:pt>
                <c:pt idx="5751">
                  <c:v>9.3626038781163434E-2</c:v>
                </c:pt>
                <c:pt idx="5752">
                  <c:v>9.4623268698060939E-2</c:v>
                </c:pt>
                <c:pt idx="5753">
                  <c:v>7.3296398891966763E-2</c:v>
                </c:pt>
                <c:pt idx="5754">
                  <c:v>5.952908587257618E-2</c:v>
                </c:pt>
                <c:pt idx="5755">
                  <c:v>7.3448753462603877E-2</c:v>
                </c:pt>
                <c:pt idx="5756">
                  <c:v>5.5720221606648197E-2</c:v>
                </c:pt>
                <c:pt idx="5757">
                  <c:v>5.8033240997229917E-2</c:v>
                </c:pt>
                <c:pt idx="5758">
                  <c:v>7.3448753462603877E-2</c:v>
                </c:pt>
                <c:pt idx="5759">
                  <c:v>5.8033240997229917E-2</c:v>
                </c:pt>
                <c:pt idx="5760">
                  <c:v>5.5720221606648197E-2</c:v>
                </c:pt>
                <c:pt idx="5761">
                  <c:v>6.5498614958448748E-2</c:v>
                </c:pt>
                <c:pt idx="5762">
                  <c:v>6.2728531855955685E-2</c:v>
                </c:pt>
                <c:pt idx="5763">
                  <c:v>6.6191135734072024E-2</c:v>
                </c:pt>
                <c:pt idx="5764">
                  <c:v>6.3421052631578947E-2</c:v>
                </c:pt>
                <c:pt idx="5765">
                  <c:v>6.6883656509695286E-2</c:v>
                </c:pt>
                <c:pt idx="5766">
                  <c:v>6.411357340720221E-2</c:v>
                </c:pt>
                <c:pt idx="5767">
                  <c:v>0</c:v>
                </c:pt>
                <c:pt idx="5768">
                  <c:v>2.1606648199445983E-4</c:v>
                </c:pt>
                <c:pt idx="5769">
                  <c:v>7.0360110803324098E-4</c:v>
                </c:pt>
                <c:pt idx="5770">
                  <c:v>0</c:v>
                </c:pt>
                <c:pt idx="5771">
                  <c:v>1.0526315789473685E-4</c:v>
                </c:pt>
                <c:pt idx="5772">
                  <c:v>1.2797783933518006E-3</c:v>
                </c:pt>
                <c:pt idx="5773">
                  <c:v>0.1178393351800554</c:v>
                </c:pt>
                <c:pt idx="5774">
                  <c:v>0.1178393351800554</c:v>
                </c:pt>
                <c:pt idx="5775">
                  <c:v>0.11078947368421052</c:v>
                </c:pt>
                <c:pt idx="5776">
                  <c:v>0.10249307479224377</c:v>
                </c:pt>
                <c:pt idx="5777">
                  <c:v>0.10124653739612188</c:v>
                </c:pt>
                <c:pt idx="5778">
                  <c:v>0.10692520775623268</c:v>
                </c:pt>
                <c:pt idx="5779">
                  <c:v>9.6814404432132961E-2</c:v>
                </c:pt>
                <c:pt idx="5780">
                  <c:v>8.9252077562326865E-2</c:v>
                </c:pt>
                <c:pt idx="5781">
                  <c:v>7.6343490304709147E-2</c:v>
                </c:pt>
                <c:pt idx="5782">
                  <c:v>8.4819944598337957E-2</c:v>
                </c:pt>
                <c:pt idx="5783">
                  <c:v>8.0775623268698055E-2</c:v>
                </c:pt>
                <c:pt idx="5784">
                  <c:v>8.9750692520775624E-2</c:v>
                </c:pt>
                <c:pt idx="5785">
                  <c:v>0.10299168975069252</c:v>
                </c:pt>
                <c:pt idx="5786">
                  <c:v>0.11005540166204986</c:v>
                </c:pt>
                <c:pt idx="5787">
                  <c:v>8.5318559556786702E-2</c:v>
                </c:pt>
                <c:pt idx="5788">
                  <c:v>0.10174515235457064</c:v>
                </c:pt>
                <c:pt idx="5789">
                  <c:v>7.6842105263157892E-2</c:v>
                </c:pt>
                <c:pt idx="5790">
                  <c:v>0.10742382271468144</c:v>
                </c:pt>
                <c:pt idx="5791">
                  <c:v>8.1274238227146814E-2</c:v>
                </c:pt>
                <c:pt idx="5792">
                  <c:v>0.11130193905817175</c:v>
                </c:pt>
                <c:pt idx="5793">
                  <c:v>9.731301939058172E-2</c:v>
                </c:pt>
                <c:pt idx="5794">
                  <c:v>0.10562326869806095</c:v>
                </c:pt>
                <c:pt idx="5795">
                  <c:v>0.11573407202216067</c:v>
                </c:pt>
                <c:pt idx="5796">
                  <c:v>7.6842105263157892E-2</c:v>
                </c:pt>
                <c:pt idx="5797">
                  <c:v>8.1274238227146814E-2</c:v>
                </c:pt>
                <c:pt idx="5798">
                  <c:v>9.731301939058172E-2</c:v>
                </c:pt>
                <c:pt idx="5799">
                  <c:v>0.10174515235457064</c:v>
                </c:pt>
                <c:pt idx="5800">
                  <c:v>8.9750692520775624E-2</c:v>
                </c:pt>
                <c:pt idx="5801">
                  <c:v>8.5318559556786702E-2</c:v>
                </c:pt>
                <c:pt idx="5802">
                  <c:v>0.10742382271468144</c:v>
                </c:pt>
                <c:pt idx="5803">
                  <c:v>0.10299168975069252</c:v>
                </c:pt>
                <c:pt idx="5804">
                  <c:v>0</c:v>
                </c:pt>
                <c:pt idx="5805">
                  <c:v>0</c:v>
                </c:pt>
                <c:pt idx="5806">
                  <c:v>0</c:v>
                </c:pt>
                <c:pt idx="5807">
                  <c:v>0</c:v>
                </c:pt>
                <c:pt idx="5808">
                  <c:v>0</c:v>
                </c:pt>
                <c:pt idx="5809">
                  <c:v>0</c:v>
                </c:pt>
                <c:pt idx="5810">
                  <c:v>7.0650969529085866E-2</c:v>
                </c:pt>
                <c:pt idx="5811">
                  <c:v>7.9085872576177288E-2</c:v>
                </c:pt>
                <c:pt idx="5812">
                  <c:v>7.5526315789473678E-2</c:v>
                </c:pt>
                <c:pt idx="5813">
                  <c:v>6.8988919667590035E-2</c:v>
                </c:pt>
                <c:pt idx="5814">
                  <c:v>7.3864265927977846E-2</c:v>
                </c:pt>
                <c:pt idx="5815">
                  <c:v>6.6426592797783929E-2</c:v>
                </c:pt>
                <c:pt idx="5816">
                  <c:v>7.077562326869806E-2</c:v>
                </c:pt>
                <c:pt idx="5817">
                  <c:v>6.0166204986149587E-2</c:v>
                </c:pt>
                <c:pt idx="5818">
                  <c:v>7.3822714681440443E-2</c:v>
                </c:pt>
                <c:pt idx="5819">
                  <c:v>7.6038781163434904E-2</c:v>
                </c:pt>
                <c:pt idx="5820">
                  <c:v>7.3822714681440443E-2</c:v>
                </c:pt>
                <c:pt idx="5821">
                  <c:v>7.077562326869806E-2</c:v>
                </c:pt>
                <c:pt idx="5822">
                  <c:v>7.5526315789473678E-2</c:v>
                </c:pt>
                <c:pt idx="5823">
                  <c:v>6.0858725761772856E-2</c:v>
                </c:pt>
                <c:pt idx="5824">
                  <c:v>7.6038781163434904E-2</c:v>
                </c:pt>
                <c:pt idx="5825">
                  <c:v>7.9085872576177288E-2</c:v>
                </c:pt>
                <c:pt idx="5826">
                  <c:v>7.0650969529085866E-2</c:v>
                </c:pt>
                <c:pt idx="5827">
                  <c:v>6.8988919667590035E-2</c:v>
                </c:pt>
                <c:pt idx="5828">
                  <c:v>6.7119113573407205E-2</c:v>
                </c:pt>
                <c:pt idx="5829">
                  <c:v>8.3670360110803324E-2</c:v>
                </c:pt>
                <c:pt idx="5830">
                  <c:v>8.4916897506925201E-2</c:v>
                </c:pt>
                <c:pt idx="5831">
                  <c:v>7.3864265927977846E-2</c:v>
                </c:pt>
                <c:pt idx="5832">
                  <c:v>7.3684210526315783E-2</c:v>
                </c:pt>
                <c:pt idx="5833">
                  <c:v>6.7576177285318562E-2</c:v>
                </c:pt>
                <c:pt idx="5834">
                  <c:v>7.5706371191135741E-2</c:v>
                </c:pt>
                <c:pt idx="5835">
                  <c:v>8.1080332409972297E-2</c:v>
                </c:pt>
                <c:pt idx="5836">
                  <c:v>7.7742382271468138E-2</c:v>
                </c:pt>
                <c:pt idx="5837">
                  <c:v>6.3476454293628803E-2</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0.17466759002770083</c:v>
                </c:pt>
                <c:pt idx="5858">
                  <c:v>0.18066481994459835</c:v>
                </c:pt>
                <c:pt idx="5859">
                  <c:v>0.16476454293628809</c:v>
                </c:pt>
                <c:pt idx="5860">
                  <c:v>0.17076177285318558</c:v>
                </c:pt>
                <c:pt idx="5861">
                  <c:v>0.16951523545706371</c:v>
                </c:pt>
                <c:pt idx="5862">
                  <c:v>0.20678670360110804</c:v>
                </c:pt>
                <c:pt idx="5863">
                  <c:v>0.18596952908587258</c:v>
                </c:pt>
                <c:pt idx="5864">
                  <c:v>0.17606648199445984</c:v>
                </c:pt>
                <c:pt idx="5865">
                  <c:v>0.19846260387811634</c:v>
                </c:pt>
                <c:pt idx="5866">
                  <c:v>0.20016620498614959</c:v>
                </c:pt>
                <c:pt idx="5867">
                  <c:v>0.17941828254847644</c:v>
                </c:pt>
                <c:pt idx="5868">
                  <c:v>0.19185595567867036</c:v>
                </c:pt>
                <c:pt idx="5869">
                  <c:v>0.17606648199445984</c:v>
                </c:pt>
                <c:pt idx="5870">
                  <c:v>0.19185595567867036</c:v>
                </c:pt>
                <c:pt idx="5871">
                  <c:v>0.17941828254847644</c:v>
                </c:pt>
                <c:pt idx="5872">
                  <c:v>0.16951523545706371</c:v>
                </c:pt>
                <c:pt idx="5873">
                  <c:v>0.18596952908587258</c:v>
                </c:pt>
                <c:pt idx="5874">
                  <c:v>0.20677285318559557</c:v>
                </c:pt>
                <c:pt idx="5875">
                  <c:v>0.19847645429362881</c:v>
                </c:pt>
                <c:pt idx="5876">
                  <c:v>0.20016620498614959</c:v>
                </c:pt>
                <c:pt idx="5877">
                  <c:v>4.8337950138504157E-2</c:v>
                </c:pt>
                <c:pt idx="5878">
                  <c:v>3.0554016620498614E-2</c:v>
                </c:pt>
                <c:pt idx="5879">
                  <c:v>4.1786703601108033E-2</c:v>
                </c:pt>
                <c:pt idx="5880">
                  <c:v>3.6952908587257617E-2</c:v>
                </c:pt>
                <c:pt idx="5881">
                  <c:v>3.4113573407202218E-2</c:v>
                </c:pt>
                <c:pt idx="5882">
                  <c:v>4.3324099722991692E-2</c:v>
                </c:pt>
                <c:pt idx="5883">
                  <c:v>3.8227146814404429E-2</c:v>
                </c:pt>
                <c:pt idx="5884">
                  <c:v>5.1108033240997233E-2</c:v>
                </c:pt>
                <c:pt idx="5885">
                  <c:v>3.1828254847645426E-2</c:v>
                </c:pt>
                <c:pt idx="5886">
                  <c:v>4.0512465373961221E-2</c:v>
                </c:pt>
                <c:pt idx="5887">
                  <c:v>3.9085872576177287E-2</c:v>
                </c:pt>
                <c:pt idx="5888">
                  <c:v>3.2686980609418284E-2</c:v>
                </c:pt>
                <c:pt idx="5889">
                  <c:v>5.1800554016620495E-2</c:v>
                </c:pt>
                <c:pt idx="5890">
                  <c:v>0</c:v>
                </c:pt>
                <c:pt idx="5891">
                  <c:v>0</c:v>
                </c:pt>
                <c:pt idx="5892">
                  <c:v>0</c:v>
                </c:pt>
                <c:pt idx="5893">
                  <c:v>0</c:v>
                </c:pt>
                <c:pt idx="5894">
                  <c:v>0</c:v>
                </c:pt>
                <c:pt idx="5895">
                  <c:v>0</c:v>
                </c:pt>
                <c:pt idx="5896">
                  <c:v>0</c:v>
                </c:pt>
                <c:pt idx="5897">
                  <c:v>1.2188365650969529E-4</c:v>
                </c:pt>
                <c:pt idx="5898">
                  <c:v>2.9681440443213296E-2</c:v>
                </c:pt>
                <c:pt idx="5899">
                  <c:v>5.260387811634349E-2</c:v>
                </c:pt>
                <c:pt idx="5900">
                  <c:v>5.131578947368421E-2</c:v>
                </c:pt>
                <c:pt idx="5901">
                  <c:v>5.131578947368421E-2</c:v>
                </c:pt>
                <c:pt idx="5902">
                  <c:v>6.1814404432132965E-2</c:v>
                </c:pt>
                <c:pt idx="5903">
                  <c:v>4.2867036011080335E-2</c:v>
                </c:pt>
                <c:pt idx="5904">
                  <c:v>5.260387811634349E-2</c:v>
                </c:pt>
                <c:pt idx="5905">
                  <c:v>4.5844875346260389E-2</c:v>
                </c:pt>
                <c:pt idx="5906">
                  <c:v>6.1814404432132965E-2</c:v>
                </c:pt>
                <c:pt idx="5907">
                  <c:v>4.5844875346260389E-2</c:v>
                </c:pt>
                <c:pt idx="5908">
                  <c:v>5.8836565096952911E-2</c:v>
                </c:pt>
                <c:pt idx="5909">
                  <c:v>6.5761772853185602E-2</c:v>
                </c:pt>
                <c:pt idx="5910">
                  <c:v>5.260387811634349E-2</c:v>
                </c:pt>
                <c:pt idx="5911">
                  <c:v>6.5761772853185602E-2</c:v>
                </c:pt>
                <c:pt idx="5912">
                  <c:v>4.2867036011080335E-2</c:v>
                </c:pt>
                <c:pt idx="5913">
                  <c:v>5.260387811634349E-2</c:v>
                </c:pt>
                <c:pt idx="5914">
                  <c:v>5.8836565096952911E-2</c:v>
                </c:pt>
                <c:pt idx="5915">
                  <c:v>6.6454293628808864E-2</c:v>
                </c:pt>
                <c:pt idx="5916">
                  <c:v>6.6454293628808864E-2</c:v>
                </c:pt>
                <c:pt idx="5917">
                  <c:v>4.5124653739612192E-2</c:v>
                </c:pt>
                <c:pt idx="5918">
                  <c:v>4.5124653739612192E-2</c:v>
                </c:pt>
                <c:pt idx="5919">
                  <c:v>6.922437673130194E-2</c:v>
                </c:pt>
                <c:pt idx="5920">
                  <c:v>4.8171745152354568E-2</c:v>
                </c:pt>
                <c:pt idx="5921">
                  <c:v>4.8171745152354568E-2</c:v>
                </c:pt>
                <c:pt idx="5922">
                  <c:v>6.922437673130194E-2</c:v>
                </c:pt>
                <c:pt idx="5923">
                  <c:v>4.6232686980609415E-2</c:v>
                </c:pt>
                <c:pt idx="5924">
                  <c:v>7.033240997229917E-2</c:v>
                </c:pt>
                <c:pt idx="5925">
                  <c:v>4.6232686980609415E-2</c:v>
                </c:pt>
                <c:pt idx="5926">
                  <c:v>5.0941828254847644E-2</c:v>
                </c:pt>
                <c:pt idx="5927">
                  <c:v>4.9279778393351799E-2</c:v>
                </c:pt>
                <c:pt idx="5928">
                  <c:v>5.0941828254847644E-2</c:v>
                </c:pt>
                <c:pt idx="5929">
                  <c:v>7.033240997229917E-2</c:v>
                </c:pt>
                <c:pt idx="5930">
                  <c:v>5.0941828254847644E-2</c:v>
                </c:pt>
                <c:pt idx="5931">
                  <c:v>6.7562326869806094E-2</c:v>
                </c:pt>
                <c:pt idx="5932">
                  <c:v>4.9279778393351799E-2</c:v>
                </c:pt>
                <c:pt idx="5933">
                  <c:v>5.0941828254847644E-2</c:v>
                </c:pt>
                <c:pt idx="5934">
                  <c:v>6.7562326869806094E-2</c:v>
                </c:pt>
                <c:pt idx="5935">
                  <c:v>0</c:v>
                </c:pt>
                <c:pt idx="5936">
                  <c:v>0</c:v>
                </c:pt>
                <c:pt idx="5937">
                  <c:v>0</c:v>
                </c:pt>
                <c:pt idx="5938">
                  <c:v>0</c:v>
                </c:pt>
                <c:pt idx="5939">
                  <c:v>0</c:v>
                </c:pt>
                <c:pt idx="5940">
                  <c:v>0</c:v>
                </c:pt>
                <c:pt idx="5941">
                  <c:v>0</c:v>
                </c:pt>
                <c:pt idx="5942">
                  <c:v>0</c:v>
                </c:pt>
                <c:pt idx="5943">
                  <c:v>0</c:v>
                </c:pt>
                <c:pt idx="5944">
                  <c:v>0</c:v>
                </c:pt>
                <c:pt idx="5945">
                  <c:v>6.709141274238227E-2</c:v>
                </c:pt>
                <c:pt idx="5946">
                  <c:v>6.2493074792243766E-2</c:v>
                </c:pt>
                <c:pt idx="5947">
                  <c:v>5.6066481994459835E-2</c:v>
                </c:pt>
                <c:pt idx="5948">
                  <c:v>6.0664819944598339E-2</c:v>
                </c:pt>
                <c:pt idx="5949">
                  <c:v>5.8864265927977839E-2</c:v>
                </c:pt>
                <c:pt idx="5950">
                  <c:v>6.5789473684210523E-2</c:v>
                </c:pt>
                <c:pt idx="5951">
                  <c:v>5.8822714681440444E-2</c:v>
                </c:pt>
                <c:pt idx="5952">
                  <c:v>6.8559556786703599E-2</c:v>
                </c:pt>
                <c:pt idx="5953">
                  <c:v>5.4265927977839336E-2</c:v>
                </c:pt>
                <c:pt idx="5954">
                  <c:v>7.0387811634349026E-2</c:v>
                </c:pt>
                <c:pt idx="5955">
                  <c:v>7.3157894736842102E-2</c:v>
                </c:pt>
                <c:pt idx="5956">
                  <c:v>6.3421052631578947E-2</c:v>
                </c:pt>
                <c:pt idx="5957">
                  <c:v>5.4265927977839336E-2</c:v>
                </c:pt>
                <c:pt idx="5958">
                  <c:v>5.8864265927977839E-2</c:v>
                </c:pt>
                <c:pt idx="5959">
                  <c:v>7.4778393351800559E-2</c:v>
                </c:pt>
                <c:pt idx="5960">
                  <c:v>6.9930747922437669E-2</c:v>
                </c:pt>
                <c:pt idx="5961">
                  <c:v>7.2008310249307483E-2</c:v>
                </c:pt>
                <c:pt idx="5962">
                  <c:v>6.0927977839335179E-2</c:v>
                </c:pt>
                <c:pt idx="5963">
                  <c:v>5.4265927977839336E-2</c:v>
                </c:pt>
                <c:pt idx="5964">
                  <c:v>6.7160664819944593E-2</c:v>
                </c:pt>
                <c:pt idx="5965">
                  <c:v>5.8822714681440444E-2</c:v>
                </c:pt>
                <c:pt idx="5966">
                  <c:v>5.6080332409972296E-2</c:v>
                </c:pt>
                <c:pt idx="5967">
                  <c:v>6.367036011080332E-2</c:v>
                </c:pt>
                <c:pt idx="5968">
                  <c:v>5.9113573407202219E-2</c:v>
                </c:pt>
                <c:pt idx="5969">
                  <c:v>0.24099722991689751</c:v>
                </c:pt>
                <c:pt idx="5970">
                  <c:v>0.24099722991689751</c:v>
                </c:pt>
                <c:pt idx="5971">
                  <c:v>0.24099722991689751</c:v>
                </c:pt>
                <c:pt idx="5972">
                  <c:v>0.24099722991689751</c:v>
                </c:pt>
                <c:pt idx="5973">
                  <c:v>5.4598337950138506E-2</c:v>
                </c:pt>
                <c:pt idx="5974">
                  <c:v>5.1855955678670358E-2</c:v>
                </c:pt>
                <c:pt idx="5975">
                  <c:v>5.473684210526316E-2</c:v>
                </c:pt>
                <c:pt idx="5976">
                  <c:v>5.227146814404432E-2</c:v>
                </c:pt>
                <c:pt idx="5977">
                  <c:v>5.60387811634349E-2</c:v>
                </c:pt>
                <c:pt idx="5978">
                  <c:v>5.3545706371191139E-2</c:v>
                </c:pt>
                <c:pt idx="5979">
                  <c:v>9.3850415512465368E-2</c:v>
                </c:pt>
                <c:pt idx="5980">
                  <c:v>9.5789473684210522E-2</c:v>
                </c:pt>
                <c:pt idx="5981">
                  <c:v>9.9667590027700828E-2</c:v>
                </c:pt>
                <c:pt idx="5982">
                  <c:v>8.9972299168975076E-2</c:v>
                </c:pt>
                <c:pt idx="5983">
                  <c:v>9.1315789473684211E-2</c:v>
                </c:pt>
                <c:pt idx="5984">
                  <c:v>9.7132963988919671E-2</c:v>
                </c:pt>
                <c:pt idx="5985">
                  <c:v>9.5193905817174518E-2</c:v>
                </c:pt>
                <c:pt idx="5986">
                  <c:v>0.10101108033240998</c:v>
                </c:pt>
                <c:pt idx="5987">
                  <c:v>0.10134349030470914</c:v>
                </c:pt>
                <c:pt idx="5988">
                  <c:v>9.5526315789473681E-2</c:v>
                </c:pt>
                <c:pt idx="5989">
                  <c:v>9.7465373961218835E-2</c:v>
                </c:pt>
                <c:pt idx="5990">
                  <c:v>9.1648199445983375E-2</c:v>
                </c:pt>
                <c:pt idx="5991">
                  <c:v>0</c:v>
                </c:pt>
                <c:pt idx="5992">
                  <c:v>0</c:v>
                </c:pt>
                <c:pt idx="5993">
                  <c:v>0</c:v>
                </c:pt>
                <c:pt idx="5994">
                  <c:v>0</c:v>
                </c:pt>
                <c:pt idx="5995">
                  <c:v>0</c:v>
                </c:pt>
                <c:pt idx="5996">
                  <c:v>0</c:v>
                </c:pt>
                <c:pt idx="5997">
                  <c:v>9.9099722991689745E-2</c:v>
                </c:pt>
                <c:pt idx="5998">
                  <c:v>9.3559556786703607E-2</c:v>
                </c:pt>
                <c:pt idx="5999">
                  <c:v>7.472299168975069E-2</c:v>
                </c:pt>
                <c:pt idx="6000">
                  <c:v>9.7991689750692515E-2</c:v>
                </c:pt>
                <c:pt idx="6001">
                  <c:v>0.11088642659279778</c:v>
                </c:pt>
                <c:pt idx="6002">
                  <c:v>0.11800554016620499</c:v>
                </c:pt>
                <c:pt idx="6003">
                  <c:v>8.3864265927977841E-2</c:v>
                </c:pt>
                <c:pt idx="6004">
                  <c:v>9.8753462603878114E-2</c:v>
                </c:pt>
                <c:pt idx="6005">
                  <c:v>8.462603878116344E-2</c:v>
                </c:pt>
                <c:pt idx="6006">
                  <c:v>9.4321329639889193E-2</c:v>
                </c:pt>
                <c:pt idx="6007">
                  <c:v>0.11164819944598338</c:v>
                </c:pt>
                <c:pt idx="6008">
                  <c:v>0.11876731301939059</c:v>
                </c:pt>
                <c:pt idx="6009">
                  <c:v>7.5900277008310243E-2</c:v>
                </c:pt>
                <c:pt idx="6010">
                  <c:v>9.9861495844875345E-2</c:v>
                </c:pt>
                <c:pt idx="6011">
                  <c:v>8.7257617728531855E-2</c:v>
                </c:pt>
                <c:pt idx="6012">
                  <c:v>0</c:v>
                </c:pt>
                <c:pt idx="6013">
                  <c:v>7.0637119113573413E-2</c:v>
                </c:pt>
                <c:pt idx="6014">
                  <c:v>6.5096952908587261E-2</c:v>
                </c:pt>
                <c:pt idx="6015">
                  <c:v>5.4016620498614956E-2</c:v>
                </c:pt>
                <c:pt idx="6016">
                  <c:v>9.2243767313019392E-2</c:v>
                </c:pt>
                <c:pt idx="6017">
                  <c:v>6.0803324099722993E-2</c:v>
                </c:pt>
                <c:pt idx="6018">
                  <c:v>6.5900277008310248E-2</c:v>
                </c:pt>
                <c:pt idx="6019">
                  <c:v>5.4958448753462605E-2</c:v>
                </c:pt>
                <c:pt idx="6020">
                  <c:v>7.1191135734072028E-2</c:v>
                </c:pt>
                <c:pt idx="6021">
                  <c:v>9.2797783933518008E-2</c:v>
                </c:pt>
                <c:pt idx="6022">
                  <c:v>6.1883656509695288E-2</c:v>
                </c:pt>
                <c:pt idx="6023">
                  <c:v>7.7396121883656507E-2</c:v>
                </c:pt>
                <c:pt idx="6024">
                  <c:v>6.1329639889196673E-2</c:v>
                </c:pt>
                <c:pt idx="6025">
                  <c:v>6.4099722991689756E-2</c:v>
                </c:pt>
                <c:pt idx="6026">
                  <c:v>5.5789473684210528E-2</c:v>
                </c:pt>
                <c:pt idx="6027">
                  <c:v>9.4293628808864272E-2</c:v>
                </c:pt>
                <c:pt idx="6028">
                  <c:v>7.8379501385041545E-2</c:v>
                </c:pt>
                <c:pt idx="6029">
                  <c:v>6.3421052631578947E-2</c:v>
                </c:pt>
                <c:pt idx="6030">
                  <c:v>6.425207756232687E-2</c:v>
                </c:pt>
                <c:pt idx="6031">
                  <c:v>7.7548476454293636E-2</c:v>
                </c:pt>
                <c:pt idx="6032">
                  <c:v>8.585872576177285E-2</c:v>
                </c:pt>
                <c:pt idx="6033">
                  <c:v>6.9238227146814407E-2</c:v>
                </c:pt>
                <c:pt idx="6034">
                  <c:v>7.006925207756233E-2</c:v>
                </c:pt>
                <c:pt idx="6035">
                  <c:v>7.9487534626038775E-2</c:v>
                </c:pt>
                <c:pt idx="6036">
                  <c:v>8.696675900277008E-2</c:v>
                </c:pt>
                <c:pt idx="6037">
                  <c:v>6.4529085872576178E-2</c:v>
                </c:pt>
                <c:pt idx="6038">
                  <c:v>7.1177285318559561E-2</c:v>
                </c:pt>
                <c:pt idx="6039">
                  <c:v>7.0346260387811638E-2</c:v>
                </c:pt>
                <c:pt idx="6040">
                  <c:v>6.3698060941828255E-2</c:v>
                </c:pt>
                <c:pt idx="6041">
                  <c:v>7.8656509695290852E-2</c:v>
                </c:pt>
                <c:pt idx="6042">
                  <c:v>9.4168975069252078E-2</c:v>
                </c:pt>
                <c:pt idx="6043">
                  <c:v>6.5498614958448748E-2</c:v>
                </c:pt>
                <c:pt idx="6044">
                  <c:v>9.1398891966759002E-2</c:v>
                </c:pt>
                <c:pt idx="6045">
                  <c:v>7.1177285318559561E-2</c:v>
                </c:pt>
                <c:pt idx="6046">
                  <c:v>0.10026315789473685</c:v>
                </c:pt>
                <c:pt idx="6047">
                  <c:v>8.4182825484764537E-2</c:v>
                </c:pt>
                <c:pt idx="6048">
                  <c:v>5.5941828254847642E-2</c:v>
                </c:pt>
                <c:pt idx="6049">
                  <c:v>5.344875346260388E-2</c:v>
                </c:pt>
                <c:pt idx="6050">
                  <c:v>5.732686980609418E-2</c:v>
                </c:pt>
                <c:pt idx="6051">
                  <c:v>6.3698060941828255E-2</c:v>
                </c:pt>
                <c:pt idx="6052">
                  <c:v>5.7603878116343488E-2</c:v>
                </c:pt>
                <c:pt idx="6053">
                  <c:v>6.1481994459833794E-2</c:v>
                </c:pt>
                <c:pt idx="6054">
                  <c:v>4.8739612188365651E-2</c:v>
                </c:pt>
                <c:pt idx="6055">
                  <c:v>5.2063711911357342E-2</c:v>
                </c:pt>
                <c:pt idx="6056">
                  <c:v>5.9819944598337949E-2</c:v>
                </c:pt>
                <c:pt idx="6057">
                  <c:v>6.0927977839335179E-2</c:v>
                </c:pt>
                <c:pt idx="6058">
                  <c:v>5.5941828254847642E-2</c:v>
                </c:pt>
                <c:pt idx="6059">
                  <c:v>5.732686980609418E-2</c:v>
                </c:pt>
                <c:pt idx="6060">
                  <c:v>6.4806094182825486E-2</c:v>
                </c:pt>
                <c:pt idx="6061">
                  <c:v>6.0650969529085871E-2</c:v>
                </c:pt>
                <c:pt idx="6062">
                  <c:v>5.6772853185595565E-2</c:v>
                </c:pt>
                <c:pt idx="6063">
                  <c:v>5.344875346260388E-2</c:v>
                </c:pt>
                <c:pt idx="6064">
                  <c:v>5.2063711911357342E-2</c:v>
                </c:pt>
                <c:pt idx="6065">
                  <c:v>4.8739612188365651E-2</c:v>
                </c:pt>
                <c:pt idx="6066">
                  <c:v>7.0346260387811638E-2</c:v>
                </c:pt>
                <c:pt idx="6067">
                  <c:v>6.6468144044321331E-2</c:v>
                </c:pt>
                <c:pt idx="6068">
                  <c:v>6.1481994459833794E-2</c:v>
                </c:pt>
                <c:pt idx="6069">
                  <c:v>5.6772853185595565E-2</c:v>
                </c:pt>
                <c:pt idx="6070">
                  <c:v>6.5637119113573408E-2</c:v>
                </c:pt>
                <c:pt idx="6071">
                  <c:v>5.2617728531855958E-2</c:v>
                </c:pt>
                <c:pt idx="6072">
                  <c:v>7.1177285318559561E-2</c:v>
                </c:pt>
                <c:pt idx="6073">
                  <c:v>6.1481994459833794E-2</c:v>
                </c:pt>
                <c:pt idx="6074">
                  <c:v>5.732686980609418E-2</c:v>
                </c:pt>
                <c:pt idx="6075">
                  <c:v>4.9293628808864266E-2</c:v>
                </c:pt>
                <c:pt idx="6076">
                  <c:v>6.7022160664819946E-2</c:v>
                </c:pt>
                <c:pt idx="6077">
                  <c:v>6.1481994459833794E-2</c:v>
                </c:pt>
                <c:pt idx="6078">
                  <c:v>7.2562326869806099E-2</c:v>
                </c:pt>
                <c:pt idx="6079">
                  <c:v>5.8711911357340718E-2</c:v>
                </c:pt>
                <c:pt idx="6080">
                  <c:v>8.0318559556786698E-2</c:v>
                </c:pt>
                <c:pt idx="6081">
                  <c:v>6.3698060941828255E-2</c:v>
                </c:pt>
                <c:pt idx="6082">
                  <c:v>6.9238227146814407E-2</c:v>
                </c:pt>
                <c:pt idx="6083">
                  <c:v>5.8157894736842103E-2</c:v>
                </c:pt>
                <c:pt idx="6084">
                  <c:v>6.0927977839335179E-2</c:v>
                </c:pt>
                <c:pt idx="6085">
                  <c:v>6.6468144044321331E-2</c:v>
                </c:pt>
                <c:pt idx="6086">
                  <c:v>6.3698060941828255E-2</c:v>
                </c:pt>
                <c:pt idx="6087">
                  <c:v>8.2257617728531851E-2</c:v>
                </c:pt>
                <c:pt idx="6088">
                  <c:v>6.2313019390581717E-2</c:v>
                </c:pt>
                <c:pt idx="6089">
                  <c:v>6.3698060941828255E-2</c:v>
                </c:pt>
                <c:pt idx="6090">
                  <c:v>7.0623268698060945E-2</c:v>
                </c:pt>
                <c:pt idx="6091">
                  <c:v>6.5083102493074793E-2</c:v>
                </c:pt>
                <c:pt idx="6092">
                  <c:v>6.7853185595567869E-2</c:v>
                </c:pt>
                <c:pt idx="6093">
                  <c:v>5.9542936288088641E-2</c:v>
                </c:pt>
                <c:pt idx="6094">
                  <c:v>6.2216066481994459E-2</c:v>
                </c:pt>
                <c:pt idx="6095">
                  <c:v>8.8019390581717455E-2</c:v>
                </c:pt>
                <c:pt idx="6096">
                  <c:v>7.091412742382272E-2</c:v>
                </c:pt>
                <c:pt idx="6097">
                  <c:v>7.077562326869806E-2</c:v>
                </c:pt>
                <c:pt idx="6098">
                  <c:v>9.3698060941828254E-2</c:v>
                </c:pt>
                <c:pt idx="6099">
                  <c:v>7.8254847645429365E-2</c:v>
                </c:pt>
                <c:pt idx="6100">
                  <c:v>7.8421052631578947E-2</c:v>
                </c:pt>
                <c:pt idx="6101">
                  <c:v>6.9875346260387813E-2</c:v>
                </c:pt>
                <c:pt idx="6102">
                  <c:v>8.9058171745152348E-2</c:v>
                </c:pt>
                <c:pt idx="6103">
                  <c:v>9.4722991689750694E-2</c:v>
                </c:pt>
                <c:pt idx="6104">
                  <c:v>7.2756232686980615E-2</c:v>
                </c:pt>
                <c:pt idx="6105">
                  <c:v>6.270083102493075E-2</c:v>
                </c:pt>
                <c:pt idx="6106">
                  <c:v>0.11217451523545706</c:v>
                </c:pt>
                <c:pt idx="6107">
                  <c:v>7.893351800554016E-2</c:v>
                </c:pt>
                <c:pt idx="6108">
                  <c:v>7.3670360110803329E-2</c:v>
                </c:pt>
                <c:pt idx="6109">
                  <c:v>9.9432132963988923E-2</c:v>
                </c:pt>
                <c:pt idx="6110">
                  <c:v>9.0013850415512464E-2</c:v>
                </c:pt>
                <c:pt idx="6111">
                  <c:v>0.22382271468144044</c:v>
                </c:pt>
                <c:pt idx="6112">
                  <c:v>0.34238227146814404</c:v>
                </c:pt>
                <c:pt idx="6113">
                  <c:v>0.25263157894736843</c:v>
                </c:pt>
                <c:pt idx="6114">
                  <c:v>0.26675900277008308</c:v>
                </c:pt>
                <c:pt idx="6115">
                  <c:v>0.30858725761772854</c:v>
                </c:pt>
                <c:pt idx="6116">
                  <c:v>0.21080332409972299</c:v>
                </c:pt>
                <c:pt idx="6117">
                  <c:v>0.22382271468144044</c:v>
                </c:pt>
                <c:pt idx="6118">
                  <c:v>0.21080332409972299</c:v>
                </c:pt>
                <c:pt idx="6119">
                  <c:v>0.21606648199445982</c:v>
                </c:pt>
                <c:pt idx="6120">
                  <c:v>0.30858725761772854</c:v>
                </c:pt>
                <c:pt idx="6121">
                  <c:v>0.22797783933518007</c:v>
                </c:pt>
                <c:pt idx="6122">
                  <c:v>0.25263157894736843</c:v>
                </c:pt>
                <c:pt idx="6123">
                  <c:v>0.34238227146814404</c:v>
                </c:pt>
                <c:pt idx="6124">
                  <c:v>0.26675900277008308</c:v>
                </c:pt>
                <c:pt idx="6125">
                  <c:v>0.10450138504155125</c:v>
                </c:pt>
                <c:pt idx="6126">
                  <c:v>9.0304709141274239E-2</c:v>
                </c:pt>
                <c:pt idx="6127">
                  <c:v>0.1064404432132964</c:v>
                </c:pt>
                <c:pt idx="6128">
                  <c:v>9.2105263157894732E-2</c:v>
                </c:pt>
                <c:pt idx="6129">
                  <c:v>0.10728531855955678</c:v>
                </c:pt>
                <c:pt idx="6130">
                  <c:v>9.2950138504155122E-2</c:v>
                </c:pt>
                <c:pt idx="6131">
                  <c:v>0</c:v>
                </c:pt>
                <c:pt idx="6132">
                  <c:v>0</c:v>
                </c:pt>
                <c:pt idx="6133">
                  <c:v>0</c:v>
                </c:pt>
                <c:pt idx="6134">
                  <c:v>4.9307479224376736E-4</c:v>
                </c:pt>
                <c:pt idx="6135">
                  <c:v>6.7257617728531852E-2</c:v>
                </c:pt>
                <c:pt idx="6136">
                  <c:v>7.5138504155124658E-2</c:v>
                </c:pt>
                <c:pt idx="6137">
                  <c:v>5.662049861495845E-2</c:v>
                </c:pt>
                <c:pt idx="6138">
                  <c:v>5.662049861495845E-2</c:v>
                </c:pt>
                <c:pt idx="6139">
                  <c:v>6.0927977839335179E-2</c:v>
                </c:pt>
                <c:pt idx="6140">
                  <c:v>7.9916897506925211E-2</c:v>
                </c:pt>
                <c:pt idx="6141">
                  <c:v>8.2520775623268691E-2</c:v>
                </c:pt>
                <c:pt idx="6142">
                  <c:v>6.1980609418282546E-2</c:v>
                </c:pt>
                <c:pt idx="6143">
                  <c:v>5.3573407202216067E-2</c:v>
                </c:pt>
                <c:pt idx="6144">
                  <c:v>8.2520775623268691E-2</c:v>
                </c:pt>
                <c:pt idx="6145">
                  <c:v>6.7257617728531852E-2</c:v>
                </c:pt>
                <c:pt idx="6146">
                  <c:v>8.8434903047091409E-2</c:v>
                </c:pt>
                <c:pt idx="6147">
                  <c:v>7.2313019390581712E-2</c:v>
                </c:pt>
                <c:pt idx="6148">
                  <c:v>6.1980609418282546E-2</c:v>
                </c:pt>
                <c:pt idx="6149">
                  <c:v>6.9016620498614956E-2</c:v>
                </c:pt>
                <c:pt idx="6150">
                  <c:v>6.9515235457063715E-2</c:v>
                </c:pt>
                <c:pt idx="6151">
                  <c:v>7.2340720221606647E-2</c:v>
                </c:pt>
                <c:pt idx="6152">
                  <c:v>6.0927977839335179E-2</c:v>
                </c:pt>
                <c:pt idx="6153">
                  <c:v>9.4168975069252078E-2</c:v>
                </c:pt>
                <c:pt idx="6154">
                  <c:v>6.9016620498614956E-2</c:v>
                </c:pt>
                <c:pt idx="6155">
                  <c:v>7.2313019390581712E-2</c:v>
                </c:pt>
                <c:pt idx="6156">
                  <c:v>7.2340720221606647E-2</c:v>
                </c:pt>
                <c:pt idx="6157">
                  <c:v>5.3573407202216067E-2</c:v>
                </c:pt>
                <c:pt idx="6158">
                  <c:v>6.7257617728531852E-2</c:v>
                </c:pt>
                <c:pt idx="6159">
                  <c:v>8.9390581717451525E-2</c:v>
                </c:pt>
                <c:pt idx="6160">
                  <c:v>7.893351800554016E-2</c:v>
                </c:pt>
                <c:pt idx="6161">
                  <c:v>6.3019390581717447E-2</c:v>
                </c:pt>
                <c:pt idx="6162">
                  <c:v>6.3019390581717447E-2</c:v>
                </c:pt>
                <c:pt idx="6163">
                  <c:v>7.3157894736842102E-2</c:v>
                </c:pt>
                <c:pt idx="6164">
                  <c:v>6.0872576177285316E-2</c:v>
                </c:pt>
                <c:pt idx="6165">
                  <c:v>9.6495844875346265E-2</c:v>
                </c:pt>
                <c:pt idx="6166">
                  <c:v>5.662049861495845E-2</c:v>
                </c:pt>
                <c:pt idx="6167">
                  <c:v>6.0872576177285316E-2</c:v>
                </c:pt>
                <c:pt idx="6168">
                  <c:v>5.662049861495845E-2</c:v>
                </c:pt>
                <c:pt idx="6169">
                  <c:v>6.7257617728531852E-2</c:v>
                </c:pt>
                <c:pt idx="6170">
                  <c:v>7.3157894736842102E-2</c:v>
                </c:pt>
                <c:pt idx="6171">
                  <c:v>8.9390581717451525E-2</c:v>
                </c:pt>
                <c:pt idx="6172">
                  <c:v>7.893351800554016E-2</c:v>
                </c:pt>
                <c:pt idx="6173">
                  <c:v>7.5609418282548482E-2</c:v>
                </c:pt>
                <c:pt idx="6174">
                  <c:v>7.2008310249307483E-2</c:v>
                </c:pt>
                <c:pt idx="6175">
                  <c:v>5.662049861495845E-2</c:v>
                </c:pt>
                <c:pt idx="6176">
                  <c:v>6.0872576177285316E-2</c:v>
                </c:pt>
                <c:pt idx="6177">
                  <c:v>8.0318559556786698E-2</c:v>
                </c:pt>
                <c:pt idx="6178">
                  <c:v>6.5083102493074793E-2</c:v>
                </c:pt>
                <c:pt idx="6179">
                  <c:v>8.8628808864265926E-2</c:v>
                </c:pt>
                <c:pt idx="6180">
                  <c:v>1.2520775623268698E-3</c:v>
                </c:pt>
                <c:pt idx="6181">
                  <c:v>2.4349030470914128E-3</c:v>
                </c:pt>
                <c:pt idx="6182">
                  <c:v>1.9806094182825483E-3</c:v>
                </c:pt>
                <c:pt idx="6183">
                  <c:v>1.850415512465374E-3</c:v>
                </c:pt>
                <c:pt idx="6184">
                  <c:v>7.8947368421052627E-2</c:v>
                </c:pt>
                <c:pt idx="6185">
                  <c:v>7.0083102493074798E-2</c:v>
                </c:pt>
                <c:pt idx="6186">
                  <c:v>5.817174515235457E-2</c:v>
                </c:pt>
                <c:pt idx="6187">
                  <c:v>6.1357340720221608E-2</c:v>
                </c:pt>
                <c:pt idx="6188">
                  <c:v>7.2160664819944598E-2</c:v>
                </c:pt>
                <c:pt idx="6189">
                  <c:v>6.869806094182826E-2</c:v>
                </c:pt>
                <c:pt idx="6190">
                  <c:v>7.5484764542936289E-2</c:v>
                </c:pt>
                <c:pt idx="6191">
                  <c:v>6.6897506925207753E-2</c:v>
                </c:pt>
                <c:pt idx="6192">
                  <c:v>8.0055401662049858E-2</c:v>
                </c:pt>
                <c:pt idx="6193">
                  <c:v>6.7728531855955676E-2</c:v>
                </c:pt>
                <c:pt idx="6194">
                  <c:v>6.2188365650969531E-2</c:v>
                </c:pt>
                <c:pt idx="6195">
                  <c:v>7.3268698060941828E-2</c:v>
                </c:pt>
                <c:pt idx="6196">
                  <c:v>5.9002770083102493E-2</c:v>
                </c:pt>
                <c:pt idx="6197">
                  <c:v>7.6315789473684212E-2</c:v>
                </c:pt>
                <c:pt idx="6198">
                  <c:v>7.091412742382272E-2</c:v>
                </c:pt>
                <c:pt idx="6199">
                  <c:v>6.9529085872576182E-2</c:v>
                </c:pt>
                <c:pt idx="6200">
                  <c:v>7.6204986149584486E-2</c:v>
                </c:pt>
                <c:pt idx="6201">
                  <c:v>7.6952908587257618E-2</c:v>
                </c:pt>
                <c:pt idx="6202">
                  <c:v>9.944598337950139E-2</c:v>
                </c:pt>
                <c:pt idx="6203">
                  <c:v>0.10958448753462603</c:v>
                </c:pt>
                <c:pt idx="6204">
                  <c:v>9.0941828254847645E-2</c:v>
                </c:pt>
                <c:pt idx="6205">
                  <c:v>8.088642659279778E-2</c:v>
                </c:pt>
                <c:pt idx="6206">
                  <c:v>9.0027700831024932E-2</c:v>
                </c:pt>
                <c:pt idx="6207">
                  <c:v>8.5346260387811637E-2</c:v>
                </c:pt>
                <c:pt idx="6208">
                  <c:v>9.4764542936288082E-2</c:v>
                </c:pt>
                <c:pt idx="6209">
                  <c:v>8.6260387811634351E-2</c:v>
                </c:pt>
                <c:pt idx="6210">
                  <c:v>0.11426592797783934</c:v>
                </c:pt>
                <c:pt idx="6211">
                  <c:v>8.1634349030470912E-2</c:v>
                </c:pt>
                <c:pt idx="6212">
                  <c:v>8.6288088642659286E-2</c:v>
                </c:pt>
                <c:pt idx="6213">
                  <c:v>0.1</c:v>
                </c:pt>
                <c:pt idx="6214">
                  <c:v>0.10972299168975069</c:v>
                </c:pt>
                <c:pt idx="6215">
                  <c:v>0.11440443213296399</c:v>
                </c:pt>
                <c:pt idx="6216">
                  <c:v>7.7091412742382265E-2</c:v>
                </c:pt>
                <c:pt idx="6217">
                  <c:v>9.5318559556786697E-2</c:v>
                </c:pt>
                <c:pt idx="6218">
                  <c:v>9.096952908587258E-2</c:v>
                </c:pt>
                <c:pt idx="6219">
                  <c:v>8.1772853185595573E-2</c:v>
                </c:pt>
                <c:pt idx="6220">
                  <c:v>9.9141274238227148E-2</c:v>
                </c:pt>
                <c:pt idx="6221">
                  <c:v>8.5817174515235461E-2</c:v>
                </c:pt>
                <c:pt idx="6222">
                  <c:v>9.4459833795013853E-2</c:v>
                </c:pt>
                <c:pt idx="6223">
                  <c:v>7.8365650969529091E-2</c:v>
                </c:pt>
                <c:pt idx="6224">
                  <c:v>0.11099722991689751</c:v>
                </c:pt>
                <c:pt idx="6225">
                  <c:v>9.0498614958448756E-2</c:v>
                </c:pt>
                <c:pt idx="6226">
                  <c:v>0.1156786703601108</c:v>
                </c:pt>
                <c:pt idx="6227">
                  <c:v>8.3047091412742385E-2</c:v>
                </c:pt>
                <c:pt idx="6228">
                  <c:v>0.17340720221606648</c:v>
                </c:pt>
                <c:pt idx="6229">
                  <c:v>0.17991689750692522</c:v>
                </c:pt>
                <c:pt idx="6230">
                  <c:v>0.20110803324099724</c:v>
                </c:pt>
                <c:pt idx="6231">
                  <c:v>0.17922437673130193</c:v>
                </c:pt>
                <c:pt idx="6232">
                  <c:v>0.20041551246537395</c:v>
                </c:pt>
                <c:pt idx="6233">
                  <c:v>1.3019390581717451E-4</c:v>
                </c:pt>
                <c:pt idx="6234">
                  <c:v>1.5235457063711912E-3</c:v>
                </c:pt>
                <c:pt idx="6235">
                  <c:v>6.1218836565096952E-4</c:v>
                </c:pt>
                <c:pt idx="6236">
                  <c:v>0</c:v>
                </c:pt>
                <c:pt idx="6237">
                  <c:v>3.9335180055401664E-4</c:v>
                </c:pt>
                <c:pt idx="6238">
                  <c:v>3.6011080332409972E-5</c:v>
                </c:pt>
                <c:pt idx="6239">
                  <c:v>8.1163434903047096E-4</c:v>
                </c:pt>
                <c:pt idx="6240">
                  <c:v>7.7839335180055402E-4</c:v>
                </c:pt>
                <c:pt idx="6241">
                  <c:v>0</c:v>
                </c:pt>
                <c:pt idx="6242">
                  <c:v>0</c:v>
                </c:pt>
                <c:pt idx="6243">
                  <c:v>3.185595567867036E-4</c:v>
                </c:pt>
                <c:pt idx="6244">
                  <c:v>0</c:v>
                </c:pt>
                <c:pt idx="6245">
                  <c:v>1.1080332409972299E-4</c:v>
                </c:pt>
                <c:pt idx="6246">
                  <c:v>1.1717451523545707E-3</c:v>
                </c:pt>
                <c:pt idx="6247">
                  <c:v>5.2077562326869806E-4</c:v>
                </c:pt>
                <c:pt idx="6248">
                  <c:v>1.9362880886426594E-3</c:v>
                </c:pt>
                <c:pt idx="6249">
                  <c:v>8.6149584487534622E-4</c:v>
                </c:pt>
                <c:pt idx="6250">
                  <c:v>1.9141274238227146E-3</c:v>
                </c:pt>
                <c:pt idx="6251">
                  <c:v>5.4570637119113574E-4</c:v>
                </c:pt>
                <c:pt idx="6252">
                  <c:v>1.5318559556786705E-3</c:v>
                </c:pt>
                <c:pt idx="6253">
                  <c:v>1.1329639889196676E-3</c:v>
                </c:pt>
                <c:pt idx="6254">
                  <c:v>2.5263157894736842E-3</c:v>
                </c:pt>
                <c:pt idx="6255">
                  <c:v>0</c:v>
                </c:pt>
                <c:pt idx="6256">
                  <c:v>1.3795013850415512E-3</c:v>
                </c:pt>
                <c:pt idx="6257">
                  <c:v>1.4930747922437674E-3</c:v>
                </c:pt>
                <c:pt idx="6258">
                  <c:v>0</c:v>
                </c:pt>
                <c:pt idx="6259">
                  <c:v>8.7867036011080327E-2</c:v>
                </c:pt>
                <c:pt idx="6260">
                  <c:v>0.10531855955678671</c:v>
                </c:pt>
                <c:pt idx="6261">
                  <c:v>9.6869806094182831E-2</c:v>
                </c:pt>
                <c:pt idx="6262">
                  <c:v>8.6204986149584481E-2</c:v>
                </c:pt>
                <c:pt idx="6263">
                  <c:v>0.10975069252077563</c:v>
                </c:pt>
                <c:pt idx="6264">
                  <c:v>0.10240997229916897</c:v>
                </c:pt>
                <c:pt idx="6265">
                  <c:v>8.1634349030470912E-2</c:v>
                </c:pt>
                <c:pt idx="6266">
                  <c:v>9.0637119113573403E-2</c:v>
                </c:pt>
                <c:pt idx="6267">
                  <c:v>9.6869806094182831E-2</c:v>
                </c:pt>
                <c:pt idx="6268">
                  <c:v>9.2437673130193909E-2</c:v>
                </c:pt>
                <c:pt idx="6269">
                  <c:v>7.7202216066481991E-2</c:v>
                </c:pt>
                <c:pt idx="6270">
                  <c:v>8.3434903047091419E-2</c:v>
                </c:pt>
                <c:pt idx="6271">
                  <c:v>9.7977839335180061E-2</c:v>
                </c:pt>
                <c:pt idx="6272">
                  <c:v>0.10130193905817174</c:v>
                </c:pt>
                <c:pt idx="6273">
                  <c:v>0.10375346260387812</c:v>
                </c:pt>
                <c:pt idx="6274">
                  <c:v>0.12346260387811635</c:v>
                </c:pt>
                <c:pt idx="6275">
                  <c:v>0.10209141274238227</c:v>
                </c:pt>
                <c:pt idx="6276">
                  <c:v>0.10209141274238227</c:v>
                </c:pt>
                <c:pt idx="6277">
                  <c:v>9.9321329639889197E-2</c:v>
                </c:pt>
                <c:pt idx="6278">
                  <c:v>8.7479224376731307E-2</c:v>
                </c:pt>
                <c:pt idx="6279">
                  <c:v>9.433518005540166E-2</c:v>
                </c:pt>
                <c:pt idx="6280">
                  <c:v>8.2950138504155127E-2</c:v>
                </c:pt>
                <c:pt idx="6281">
                  <c:v>9.7105263157894736E-2</c:v>
                </c:pt>
                <c:pt idx="6282">
                  <c:v>7.796398891966759E-2</c:v>
                </c:pt>
                <c:pt idx="6283">
                  <c:v>8.9695290858725768E-2</c:v>
                </c:pt>
                <c:pt idx="6284">
                  <c:v>8.4709141274238231E-2</c:v>
                </c:pt>
                <c:pt idx="6285">
                  <c:v>9.246537396121883E-2</c:v>
                </c:pt>
                <c:pt idx="6286">
                  <c:v>0.10850415512465374</c:v>
                </c:pt>
                <c:pt idx="6287">
                  <c:v>0.11349030470914127</c:v>
                </c:pt>
                <c:pt idx="6288">
                  <c:v>9.7105263157894736E-2</c:v>
                </c:pt>
                <c:pt idx="6289">
                  <c:v>9.8767313019390582E-2</c:v>
                </c:pt>
                <c:pt idx="6290">
                  <c:v>0.1031994459833795</c:v>
                </c:pt>
                <c:pt idx="6291">
                  <c:v>9.5443213296398891E-2</c:v>
                </c:pt>
                <c:pt idx="6292">
                  <c:v>0.10486149584487535</c:v>
                </c:pt>
                <c:pt idx="6293">
                  <c:v>9.9875346260387812E-2</c:v>
                </c:pt>
                <c:pt idx="6294">
                  <c:v>0.12484764542936289</c:v>
                </c:pt>
                <c:pt idx="6295">
                  <c:v>0.1031994459833795</c:v>
                </c:pt>
                <c:pt idx="6296">
                  <c:v>8.5955678670360108E-2</c:v>
                </c:pt>
                <c:pt idx="6297">
                  <c:v>9.8213296398891967E-2</c:v>
                </c:pt>
                <c:pt idx="6298">
                  <c:v>0.10042936288088643</c:v>
                </c:pt>
                <c:pt idx="6299">
                  <c:v>9.0941828254847645E-2</c:v>
                </c:pt>
                <c:pt idx="6300">
                  <c:v>8.4196675900277004E-2</c:v>
                </c:pt>
                <c:pt idx="6301">
                  <c:v>0.10988919667590027</c:v>
                </c:pt>
                <c:pt idx="6302">
                  <c:v>9.3711911357340721E-2</c:v>
                </c:pt>
                <c:pt idx="6303">
                  <c:v>0.11487534626038781</c:v>
                </c:pt>
                <c:pt idx="6304">
                  <c:v>8.8725761772853184E-2</c:v>
                </c:pt>
                <c:pt idx="6305">
                  <c:v>7.9210526315789467E-2</c:v>
                </c:pt>
                <c:pt idx="6306">
                  <c:v>9.8213296398891967E-2</c:v>
                </c:pt>
                <c:pt idx="6307">
                  <c:v>0</c:v>
                </c:pt>
                <c:pt idx="6308">
                  <c:v>2.9501385041551245E-3</c:v>
                </c:pt>
                <c:pt idx="6309">
                  <c:v>3.7867036011080333E-3</c:v>
                </c:pt>
                <c:pt idx="6310">
                  <c:v>5.1052631578947369E-3</c:v>
                </c:pt>
                <c:pt idx="6311">
                  <c:v>3.8975069252077561E-3</c:v>
                </c:pt>
                <c:pt idx="6312">
                  <c:v>6.6759002770083106E-2</c:v>
                </c:pt>
                <c:pt idx="6313">
                  <c:v>5.9833795013850416E-2</c:v>
                </c:pt>
                <c:pt idx="6314">
                  <c:v>6.2603878116343492E-2</c:v>
                </c:pt>
                <c:pt idx="6315">
                  <c:v>0</c:v>
                </c:pt>
                <c:pt idx="6316">
                  <c:v>0</c:v>
                </c:pt>
                <c:pt idx="6317">
                  <c:v>0</c:v>
                </c:pt>
                <c:pt idx="6318">
                  <c:v>5.3739612188365648E-4</c:v>
                </c:pt>
                <c:pt idx="6319">
                  <c:v>0</c:v>
                </c:pt>
                <c:pt idx="6320">
                  <c:v>2.4376731301939059E-4</c:v>
                </c:pt>
                <c:pt idx="6321">
                  <c:v>0</c:v>
                </c:pt>
                <c:pt idx="6322">
                  <c:v>0</c:v>
                </c:pt>
                <c:pt idx="6323">
                  <c:v>1.7728531855955678E-4</c:v>
                </c:pt>
                <c:pt idx="6324">
                  <c:v>8.4210526315789478E-4</c:v>
                </c:pt>
                <c:pt idx="6325">
                  <c:v>1.1606648199445984E-3</c:v>
                </c:pt>
                <c:pt idx="6326">
                  <c:v>5.4293628808864262E-4</c:v>
                </c:pt>
                <c:pt idx="6327">
                  <c:v>1.074792243767313E-3</c:v>
                </c:pt>
                <c:pt idx="6328">
                  <c:v>6.7036011080332414E-4</c:v>
                </c:pt>
                <c:pt idx="6329">
                  <c:v>2.0166204986149586E-3</c:v>
                </c:pt>
                <c:pt idx="6330">
                  <c:v>1.6066481994459834E-3</c:v>
                </c:pt>
                <c:pt idx="6331">
                  <c:v>3.601108033240997E-4</c:v>
                </c:pt>
                <c:pt idx="6332">
                  <c:v>8.310249307479224E-6</c:v>
                </c:pt>
                <c:pt idx="6333">
                  <c:v>3.3670360110803321E-2</c:v>
                </c:pt>
                <c:pt idx="6334">
                  <c:v>3.9390581717451523E-2</c:v>
                </c:pt>
                <c:pt idx="6335">
                  <c:v>3.4155124653739613E-2</c:v>
                </c:pt>
                <c:pt idx="6336">
                  <c:v>3.9875346260387814E-2</c:v>
                </c:pt>
                <c:pt idx="6337">
                  <c:v>4.0041551246537396E-2</c:v>
                </c:pt>
                <c:pt idx="6338">
                  <c:v>4.1260387811634346E-2</c:v>
                </c:pt>
                <c:pt idx="6339">
                  <c:v>3.2922437673130196E-2</c:v>
                </c:pt>
                <c:pt idx="6340">
                  <c:v>2.981994459833795E-2</c:v>
                </c:pt>
                <c:pt idx="6341">
                  <c:v>3.1814404432132966E-2</c:v>
                </c:pt>
                <c:pt idx="6342">
                  <c:v>4.437673130193906E-2</c:v>
                </c:pt>
                <c:pt idx="6343">
                  <c:v>3.7493074792243765E-2</c:v>
                </c:pt>
                <c:pt idx="6344">
                  <c:v>3.7950138504155122E-2</c:v>
                </c:pt>
                <c:pt idx="6345">
                  <c:v>3.5941828254847645E-2</c:v>
                </c:pt>
                <c:pt idx="6346">
                  <c:v>3.0678670360110804E-2</c:v>
                </c:pt>
                <c:pt idx="6347">
                  <c:v>3.9168975069252078E-2</c:v>
                </c:pt>
                <c:pt idx="6348">
                  <c:v>3.7160664819944601E-2</c:v>
                </c:pt>
                <c:pt idx="6349">
                  <c:v>3.2354570637119114E-2</c:v>
                </c:pt>
                <c:pt idx="6350">
                  <c:v>0.11807479224376731</c:v>
                </c:pt>
                <c:pt idx="6351">
                  <c:v>0.11807479224376731</c:v>
                </c:pt>
                <c:pt idx="6352">
                  <c:v>5.0152354570637117E-2</c:v>
                </c:pt>
                <c:pt idx="6353">
                  <c:v>5.2357340720221607E-2</c:v>
                </c:pt>
                <c:pt idx="6354">
                  <c:v>0.11807479224376731</c:v>
                </c:pt>
                <c:pt idx="6355">
                  <c:v>4.9265927977839338E-2</c:v>
                </c:pt>
                <c:pt idx="6356">
                  <c:v>5.9598337950138504E-2</c:v>
                </c:pt>
                <c:pt idx="6357">
                  <c:v>4.5512465373961218E-2</c:v>
                </c:pt>
                <c:pt idx="6358">
                  <c:v>3.8698060941828254E-2</c:v>
                </c:pt>
                <c:pt idx="6359">
                  <c:v>4.4321329639889197E-2</c:v>
                </c:pt>
                <c:pt idx="6360">
                  <c:v>5.2022160664819947E-2</c:v>
                </c:pt>
                <c:pt idx="6361">
                  <c:v>6.2354570637119112E-2</c:v>
                </c:pt>
                <c:pt idx="6362">
                  <c:v>4.5083102493074789E-2</c:v>
                </c:pt>
                <c:pt idx="6363">
                  <c:v>0</c:v>
                </c:pt>
                <c:pt idx="6364">
                  <c:v>8.4487534626038779E-2</c:v>
                </c:pt>
                <c:pt idx="6365">
                  <c:v>9.5290858725761776E-2</c:v>
                </c:pt>
                <c:pt idx="6366">
                  <c:v>0.10110803324099724</c:v>
                </c:pt>
                <c:pt idx="6367">
                  <c:v>9.0304709141274239E-2</c:v>
                </c:pt>
                <c:pt idx="6368">
                  <c:v>0.10138504155124654</c:v>
                </c:pt>
                <c:pt idx="6369">
                  <c:v>0.10720221606648199</c:v>
                </c:pt>
                <c:pt idx="6370">
                  <c:v>8.7811634349030471E-2</c:v>
                </c:pt>
                <c:pt idx="6371">
                  <c:v>9.3628808864265931E-2</c:v>
                </c:pt>
                <c:pt idx="6372">
                  <c:v>9.0027700831024932E-2</c:v>
                </c:pt>
                <c:pt idx="6373">
                  <c:v>0.10886426592797784</c:v>
                </c:pt>
                <c:pt idx="6374">
                  <c:v>9.5844875346260391E-2</c:v>
                </c:pt>
                <c:pt idx="6375">
                  <c:v>8.8365650969529086E-2</c:v>
                </c:pt>
                <c:pt idx="6376">
                  <c:v>8.2548476454293626E-2</c:v>
                </c:pt>
                <c:pt idx="6377">
                  <c:v>0.10304709141274238</c:v>
                </c:pt>
                <c:pt idx="6378">
                  <c:v>8.8504155124653733E-2</c:v>
                </c:pt>
                <c:pt idx="6379">
                  <c:v>9.2936288088642655E-2</c:v>
                </c:pt>
                <c:pt idx="6380">
                  <c:v>0.16509695290858725</c:v>
                </c:pt>
                <c:pt idx="6381">
                  <c:v>0.13961218836565098</c:v>
                </c:pt>
                <c:pt idx="6382">
                  <c:v>0.15069252077562326</c:v>
                </c:pt>
                <c:pt idx="6383">
                  <c:v>0.1554016620498615</c:v>
                </c:pt>
                <c:pt idx="6384">
                  <c:v>0.10235457063711911</c:v>
                </c:pt>
                <c:pt idx="6385">
                  <c:v>0.12243767313019391</c:v>
                </c:pt>
                <c:pt idx="6386">
                  <c:v>9.7368421052631576E-2</c:v>
                </c:pt>
                <c:pt idx="6387">
                  <c:v>0.12036011080332409</c:v>
                </c:pt>
                <c:pt idx="6388">
                  <c:v>0.11537396121883657</c:v>
                </c:pt>
                <c:pt idx="6389">
                  <c:v>0.11024930747922437</c:v>
                </c:pt>
                <c:pt idx="6390">
                  <c:v>0.12908587257617729</c:v>
                </c:pt>
                <c:pt idx="6391">
                  <c:v>0.11745152354570637</c:v>
                </c:pt>
                <c:pt idx="6392">
                  <c:v>0.12409972299168975</c:v>
                </c:pt>
                <c:pt idx="6393">
                  <c:v>0.10526315789473684</c:v>
                </c:pt>
                <c:pt idx="6394">
                  <c:v>8.8504155124653733E-2</c:v>
                </c:pt>
                <c:pt idx="6395">
                  <c:v>0.13282548476454292</c:v>
                </c:pt>
                <c:pt idx="6396">
                  <c:v>0.1272853185595568</c:v>
                </c:pt>
                <c:pt idx="6397">
                  <c:v>0.11052631578947368</c:v>
                </c:pt>
                <c:pt idx="6398">
                  <c:v>0.12160664819944599</c:v>
                </c:pt>
                <c:pt idx="6399">
                  <c:v>0.13033240997229917</c:v>
                </c:pt>
                <c:pt idx="6400">
                  <c:v>0.11606648199445983</c:v>
                </c:pt>
                <c:pt idx="6401">
                  <c:v>0.10429362880886427</c:v>
                </c:pt>
                <c:pt idx="6402">
                  <c:v>0.12479224376731302</c:v>
                </c:pt>
                <c:pt idx="6403">
                  <c:v>0.10498614958448753</c:v>
                </c:pt>
                <c:pt idx="6404">
                  <c:v>9.8753462603878114E-2</c:v>
                </c:pt>
                <c:pt idx="6405">
                  <c:v>9.4044321329639885E-2</c:v>
                </c:pt>
                <c:pt idx="6406">
                  <c:v>8.8504155124653733E-2</c:v>
                </c:pt>
                <c:pt idx="6407">
                  <c:v>0.11814404432132963</c:v>
                </c:pt>
                <c:pt idx="6408">
                  <c:v>0.13490304709141274</c:v>
                </c:pt>
                <c:pt idx="6409">
                  <c:v>0.11717451523545706</c:v>
                </c:pt>
                <c:pt idx="6410">
                  <c:v>0.12936288088642658</c:v>
                </c:pt>
                <c:pt idx="6411">
                  <c:v>0.13240997229916898</c:v>
                </c:pt>
                <c:pt idx="6412">
                  <c:v>0.10083102493074793</c:v>
                </c:pt>
                <c:pt idx="6413">
                  <c:v>0.10706371191135734</c:v>
                </c:pt>
                <c:pt idx="6414">
                  <c:v>0.11260387811634349</c:v>
                </c:pt>
                <c:pt idx="6415">
                  <c:v>0.10637119113573407</c:v>
                </c:pt>
                <c:pt idx="6416">
                  <c:v>9.4044321329639885E-2</c:v>
                </c:pt>
                <c:pt idx="6417">
                  <c:v>0.11163434903047091</c:v>
                </c:pt>
                <c:pt idx="6418">
                  <c:v>0.12368421052631579</c:v>
                </c:pt>
                <c:pt idx="6419">
                  <c:v>0.12686980609418283</c:v>
                </c:pt>
                <c:pt idx="6420">
                  <c:v>0.1409972299168975</c:v>
                </c:pt>
                <c:pt idx="6421">
                  <c:v>0.12603878116343489</c:v>
                </c:pt>
                <c:pt idx="6422">
                  <c:v>0.13822714681440443</c:v>
                </c:pt>
                <c:pt idx="6423">
                  <c:v>0.1113573407202216</c:v>
                </c:pt>
                <c:pt idx="6424">
                  <c:v>0.10332409972299168</c:v>
                </c:pt>
                <c:pt idx="6425">
                  <c:v>0.14681440443213298</c:v>
                </c:pt>
                <c:pt idx="6426">
                  <c:v>0.12022160664819945</c:v>
                </c:pt>
                <c:pt idx="6427">
                  <c:v>0.14265927977839335</c:v>
                </c:pt>
                <c:pt idx="6428">
                  <c:v>0.1077562326869806</c:v>
                </c:pt>
                <c:pt idx="6429">
                  <c:v>0.1128808864265928</c:v>
                </c:pt>
                <c:pt idx="6430">
                  <c:v>0.13988919667590027</c:v>
                </c:pt>
                <c:pt idx="6431">
                  <c:v>0.12188365650969529</c:v>
                </c:pt>
                <c:pt idx="6432">
                  <c:v>0.12770083102493074</c:v>
                </c:pt>
                <c:pt idx="6433">
                  <c:v>0.15429362880886427</c:v>
                </c:pt>
                <c:pt idx="6434">
                  <c:v>0.13351800554016621</c:v>
                </c:pt>
                <c:pt idx="6435">
                  <c:v>0.1484764542936288</c:v>
                </c:pt>
                <c:pt idx="6436">
                  <c:v>0.14182825484764544</c:v>
                </c:pt>
                <c:pt idx="6437">
                  <c:v>0.1077562326869806</c:v>
                </c:pt>
                <c:pt idx="6438">
                  <c:v>0.12299168975069252</c:v>
                </c:pt>
                <c:pt idx="6439">
                  <c:v>0.11398891966759003</c:v>
                </c:pt>
                <c:pt idx="6440">
                  <c:v>0.14238227146814406</c:v>
                </c:pt>
                <c:pt idx="6441">
                  <c:v>0.12894736842105264</c:v>
                </c:pt>
                <c:pt idx="6442">
                  <c:v>0.1664819944598338</c:v>
                </c:pt>
                <c:pt idx="6443">
                  <c:v>0.1664819944598338</c:v>
                </c:pt>
                <c:pt idx="6444">
                  <c:v>0.14238227146814406</c:v>
                </c:pt>
                <c:pt idx="6445">
                  <c:v>0.12894736842105264</c:v>
                </c:pt>
                <c:pt idx="6446">
                  <c:v>0.13781163434903046</c:v>
                </c:pt>
                <c:pt idx="6447">
                  <c:v>0.10789473684210527</c:v>
                </c:pt>
                <c:pt idx="6448">
                  <c:v>0.11246537396121883</c:v>
                </c:pt>
                <c:pt idx="6449">
                  <c:v>0.12202216066481994</c:v>
                </c:pt>
                <c:pt idx="6450">
                  <c:v>0.14307479224376732</c:v>
                </c:pt>
                <c:pt idx="6451">
                  <c:v>0.10789473684210527</c:v>
                </c:pt>
                <c:pt idx="6452">
                  <c:v>0.12202216066481994</c:v>
                </c:pt>
                <c:pt idx="6453">
                  <c:v>0.13199445983379501</c:v>
                </c:pt>
                <c:pt idx="6454">
                  <c:v>0.11246537396121883</c:v>
                </c:pt>
                <c:pt idx="6455">
                  <c:v>0.12659279778393351</c:v>
                </c:pt>
                <c:pt idx="6456">
                  <c:v>0.14210526315789473</c:v>
                </c:pt>
                <c:pt idx="6457">
                  <c:v>0.12271468144044322</c:v>
                </c:pt>
                <c:pt idx="6458">
                  <c:v>0.11717451523545706</c:v>
                </c:pt>
                <c:pt idx="6459">
                  <c:v>0.10235457063711911</c:v>
                </c:pt>
                <c:pt idx="6460">
                  <c:v>0.13656509695290858</c:v>
                </c:pt>
                <c:pt idx="6461">
                  <c:v>0.10789473684210527</c:v>
                </c:pt>
                <c:pt idx="6462">
                  <c:v>0.11440443213296399</c:v>
                </c:pt>
                <c:pt idx="6463">
                  <c:v>0.10886426592797784</c:v>
                </c:pt>
                <c:pt idx="6464">
                  <c:v>0.13781163434903046</c:v>
                </c:pt>
                <c:pt idx="6465">
                  <c:v>0.13185595567867037</c:v>
                </c:pt>
                <c:pt idx="6466">
                  <c:v>0.14861495844875347</c:v>
                </c:pt>
                <c:pt idx="6467">
                  <c:v>0.17340720221606648</c:v>
                </c:pt>
                <c:pt idx="6468">
                  <c:v>0.1664819944598338</c:v>
                </c:pt>
                <c:pt idx="6469">
                  <c:v>0.13670360110803323</c:v>
                </c:pt>
                <c:pt idx="6470">
                  <c:v>0.13254847645429363</c:v>
                </c:pt>
                <c:pt idx="6471">
                  <c:v>0.13850415512465375</c:v>
                </c:pt>
                <c:pt idx="6472">
                  <c:v>0.18019390581717451</c:v>
                </c:pt>
                <c:pt idx="6473">
                  <c:v>0.16855955678670359</c:v>
                </c:pt>
                <c:pt idx="6474">
                  <c:v>0.17548476454293629</c:v>
                </c:pt>
                <c:pt idx="6475">
                  <c:v>0.14930747922437673</c:v>
                </c:pt>
                <c:pt idx="6476">
                  <c:v>0.17326869806094183</c:v>
                </c:pt>
                <c:pt idx="6477">
                  <c:v>0.14265927977839335</c:v>
                </c:pt>
                <c:pt idx="6478">
                  <c:v>0.18019390581717451</c:v>
                </c:pt>
                <c:pt idx="6479">
                  <c:v>0.13850415512465375</c:v>
                </c:pt>
                <c:pt idx="6480">
                  <c:v>0.16855955678670359</c:v>
                </c:pt>
                <c:pt idx="6481">
                  <c:v>0.14930747922437673</c:v>
                </c:pt>
                <c:pt idx="6482">
                  <c:v>0.17548476454293629</c:v>
                </c:pt>
                <c:pt idx="6483">
                  <c:v>0.17326869806094183</c:v>
                </c:pt>
                <c:pt idx="6484">
                  <c:v>0.13670360110803323</c:v>
                </c:pt>
                <c:pt idx="6485">
                  <c:v>0.14265927977839335</c:v>
                </c:pt>
                <c:pt idx="6486">
                  <c:v>0.13254847645429363</c:v>
                </c:pt>
                <c:pt idx="6487">
                  <c:v>0.17423822714681442</c:v>
                </c:pt>
                <c:pt idx="6488">
                  <c:v>0.1409972299168975</c:v>
                </c:pt>
                <c:pt idx="6489">
                  <c:v>0.16315789473684211</c:v>
                </c:pt>
                <c:pt idx="6490">
                  <c:v>0.12659279778393351</c:v>
                </c:pt>
                <c:pt idx="6491">
                  <c:v>0.14321329639889196</c:v>
                </c:pt>
                <c:pt idx="6492">
                  <c:v>0.15761772853185596</c:v>
                </c:pt>
                <c:pt idx="6493">
                  <c:v>0.16592797783933519</c:v>
                </c:pt>
                <c:pt idx="6494">
                  <c:v>0.14238227146814406</c:v>
                </c:pt>
                <c:pt idx="6495">
                  <c:v>0.16038781163434904</c:v>
                </c:pt>
                <c:pt idx="6496">
                  <c:v>0.14626038781163436</c:v>
                </c:pt>
                <c:pt idx="6497">
                  <c:v>0.12825484764542935</c:v>
                </c:pt>
                <c:pt idx="6498">
                  <c:v>0.17562326869806094</c:v>
                </c:pt>
                <c:pt idx="6499">
                  <c:v>0.15734072022160664</c:v>
                </c:pt>
                <c:pt idx="6500">
                  <c:v>0.17257617728531857</c:v>
                </c:pt>
                <c:pt idx="6501">
                  <c:v>0.14626038781163436</c:v>
                </c:pt>
                <c:pt idx="6502">
                  <c:v>0.29058171745152356</c:v>
                </c:pt>
                <c:pt idx="6503">
                  <c:v>0.29335180055401661</c:v>
                </c:pt>
                <c:pt idx="6504">
                  <c:v>0.271191135734072</c:v>
                </c:pt>
                <c:pt idx="6505">
                  <c:v>0.31578947368421051</c:v>
                </c:pt>
                <c:pt idx="6506">
                  <c:v>0.29778393351800553</c:v>
                </c:pt>
                <c:pt idx="6507">
                  <c:v>0.29889196675900276</c:v>
                </c:pt>
                <c:pt idx="6508">
                  <c:v>0.29889196675900276</c:v>
                </c:pt>
                <c:pt idx="6509">
                  <c:v>0.31578947368421051</c:v>
                </c:pt>
                <c:pt idx="6510">
                  <c:v>0.28088642659279778</c:v>
                </c:pt>
                <c:pt idx="6511">
                  <c:v>8.7950138504155131E-2</c:v>
                </c:pt>
                <c:pt idx="6512">
                  <c:v>0.11321329639889197</c:v>
                </c:pt>
                <c:pt idx="6513">
                  <c:v>6.709141274238227E-2</c:v>
                </c:pt>
                <c:pt idx="6514">
                  <c:v>7.7479224376731298E-2</c:v>
                </c:pt>
                <c:pt idx="6515">
                  <c:v>7.8337950138504156E-2</c:v>
                </c:pt>
                <c:pt idx="6516">
                  <c:v>8.8808864265927975E-2</c:v>
                </c:pt>
                <c:pt idx="6517">
                  <c:v>0.11407202216066482</c:v>
                </c:pt>
                <c:pt idx="6518">
                  <c:v>6.7950138504155128E-2</c:v>
                </c:pt>
                <c:pt idx="6519">
                  <c:v>6.8088642659279774E-2</c:v>
                </c:pt>
                <c:pt idx="6520">
                  <c:v>8.8947368421052636E-2</c:v>
                </c:pt>
                <c:pt idx="6521">
                  <c:v>7.9058171745152353E-2</c:v>
                </c:pt>
                <c:pt idx="6522">
                  <c:v>0.11421052631578947</c:v>
                </c:pt>
                <c:pt idx="6523">
                  <c:v>8.9058171745152348E-2</c:v>
                </c:pt>
                <c:pt idx="6524">
                  <c:v>9.2936288088642655E-2</c:v>
                </c:pt>
                <c:pt idx="6525">
                  <c:v>9.2936288088642655E-2</c:v>
                </c:pt>
                <c:pt idx="6526">
                  <c:v>8.9058171745152348E-2</c:v>
                </c:pt>
                <c:pt idx="6527">
                  <c:v>9.0720221606648194E-2</c:v>
                </c:pt>
                <c:pt idx="6528">
                  <c:v>9.45983379501385E-2</c:v>
                </c:pt>
                <c:pt idx="6529">
                  <c:v>9.5290858725761776E-2</c:v>
                </c:pt>
                <c:pt idx="6530">
                  <c:v>9.7506925207756237E-2</c:v>
                </c:pt>
                <c:pt idx="6531">
                  <c:v>9.141274238227147E-2</c:v>
                </c:pt>
                <c:pt idx="6532">
                  <c:v>0.10138504155124654</c:v>
                </c:pt>
                <c:pt idx="6533">
                  <c:v>8.9889196675900271E-2</c:v>
                </c:pt>
                <c:pt idx="6534">
                  <c:v>9.3767313019390577E-2</c:v>
                </c:pt>
                <c:pt idx="6535">
                  <c:v>9.4875346260387808E-2</c:v>
                </c:pt>
                <c:pt idx="6536">
                  <c:v>8.9889196675900271E-2</c:v>
                </c:pt>
                <c:pt idx="6537">
                  <c:v>0.15554016620498615</c:v>
                </c:pt>
                <c:pt idx="6538">
                  <c:v>0.14695290858725762</c:v>
                </c:pt>
                <c:pt idx="6539">
                  <c:v>0.1497229916897507</c:v>
                </c:pt>
                <c:pt idx="6540">
                  <c:v>0.15831024930747922</c:v>
                </c:pt>
                <c:pt idx="6541">
                  <c:v>0.16565096952908587</c:v>
                </c:pt>
                <c:pt idx="6542">
                  <c:v>0.15706371191135735</c:v>
                </c:pt>
                <c:pt idx="6543">
                  <c:v>0.12022160664819945</c:v>
                </c:pt>
                <c:pt idx="6544">
                  <c:v>0.11191135734072022</c:v>
                </c:pt>
                <c:pt idx="6545">
                  <c:v>0.12409972299168975</c:v>
                </c:pt>
                <c:pt idx="6546">
                  <c:v>0.11578947368421053</c:v>
                </c:pt>
                <c:pt idx="6547">
                  <c:v>0.11246537396121883</c:v>
                </c:pt>
                <c:pt idx="6548">
                  <c:v>0.1425207756232687</c:v>
                </c:pt>
                <c:pt idx="6549">
                  <c:v>0.1386426592797784</c:v>
                </c:pt>
                <c:pt idx="6550">
                  <c:v>0.11745152354570637</c:v>
                </c:pt>
                <c:pt idx="6551">
                  <c:v>0.11883656509695291</c:v>
                </c:pt>
                <c:pt idx="6552">
                  <c:v>0.11385041551246537</c:v>
                </c:pt>
                <c:pt idx="6553">
                  <c:v>0.12146814404432132</c:v>
                </c:pt>
                <c:pt idx="6554">
                  <c:v>0.12548476454293628</c:v>
                </c:pt>
                <c:pt idx="6555">
                  <c:v>0.12146814404432132</c:v>
                </c:pt>
                <c:pt idx="6556">
                  <c:v>0.12548476454293628</c:v>
                </c:pt>
                <c:pt idx="6557">
                  <c:v>0.12146814404432132</c:v>
                </c:pt>
                <c:pt idx="6558">
                  <c:v>0.12645429362880886</c:v>
                </c:pt>
                <c:pt idx="6559">
                  <c:v>0.16814404432132965</c:v>
                </c:pt>
                <c:pt idx="6560">
                  <c:v>0.17673130193905817</c:v>
                </c:pt>
                <c:pt idx="6561">
                  <c:v>0.16966759002770082</c:v>
                </c:pt>
                <c:pt idx="6562">
                  <c:v>0.17825484764542937</c:v>
                </c:pt>
                <c:pt idx="6563">
                  <c:v>0.17825484764542937</c:v>
                </c:pt>
                <c:pt idx="6564">
                  <c:v>0.16966759002770082</c:v>
                </c:pt>
                <c:pt idx="6565">
                  <c:v>0.24058171745152354</c:v>
                </c:pt>
                <c:pt idx="6566">
                  <c:v>0.16066481994459833</c:v>
                </c:pt>
                <c:pt idx="6567">
                  <c:v>0.16925207756232688</c:v>
                </c:pt>
                <c:pt idx="6568">
                  <c:v>0.17299168975069251</c:v>
                </c:pt>
                <c:pt idx="6569">
                  <c:v>0.16440443213296399</c:v>
                </c:pt>
                <c:pt idx="6570">
                  <c:v>0.13102493074792243</c:v>
                </c:pt>
                <c:pt idx="6571">
                  <c:v>0.13518005540166206</c:v>
                </c:pt>
                <c:pt idx="6572">
                  <c:v>0.13362880886426592</c:v>
                </c:pt>
                <c:pt idx="6573">
                  <c:v>0.13778393351800555</c:v>
                </c:pt>
                <c:pt idx="6574">
                  <c:v>0.14041551246537395</c:v>
                </c:pt>
                <c:pt idx="6575">
                  <c:v>0.143601108033241</c:v>
                </c:pt>
                <c:pt idx="6576">
                  <c:v>7.5069252077562321E-2</c:v>
                </c:pt>
                <c:pt idx="6577">
                  <c:v>8.5844875346260383E-2</c:v>
                </c:pt>
                <c:pt idx="6578">
                  <c:v>0.35013850415512465</c:v>
                </c:pt>
                <c:pt idx="6579">
                  <c:v>0.37534626038781166</c:v>
                </c:pt>
                <c:pt idx="6580">
                  <c:v>0.33795013850415512</c:v>
                </c:pt>
                <c:pt idx="6581">
                  <c:v>0.31274238227146817</c:v>
                </c:pt>
                <c:pt idx="6582">
                  <c:v>0.37783933518005541</c:v>
                </c:pt>
                <c:pt idx="6583">
                  <c:v>0.34044321329639887</c:v>
                </c:pt>
                <c:pt idx="6584">
                  <c:v>0.31551246537396122</c:v>
                </c:pt>
                <c:pt idx="6585">
                  <c:v>0.35290858725761776</c:v>
                </c:pt>
                <c:pt idx="6586">
                  <c:v>4.1855955678670363E-2</c:v>
                </c:pt>
                <c:pt idx="6587">
                  <c:v>4.1855955678670363E-2</c:v>
                </c:pt>
                <c:pt idx="6588">
                  <c:v>4.4833795013850417E-2</c:v>
                </c:pt>
                <c:pt idx="6589">
                  <c:v>4.4833795013850417E-2</c:v>
                </c:pt>
                <c:pt idx="6590">
                  <c:v>3.598337950138504E-2</c:v>
                </c:pt>
                <c:pt idx="6591">
                  <c:v>3.8961218836565094E-2</c:v>
                </c:pt>
                <c:pt idx="6592">
                  <c:v>3.8961218836565094E-2</c:v>
                </c:pt>
                <c:pt idx="6593">
                  <c:v>3.598337950138504E-2</c:v>
                </c:pt>
                <c:pt idx="6594">
                  <c:v>4.3144044321329643E-2</c:v>
                </c:pt>
                <c:pt idx="6595">
                  <c:v>4.0650969529085874E-2</c:v>
                </c:pt>
                <c:pt idx="6596">
                  <c:v>4.6121883656509696E-2</c:v>
                </c:pt>
                <c:pt idx="6597">
                  <c:v>3.7673130193905814E-2</c:v>
                </c:pt>
                <c:pt idx="6598">
                  <c:v>3.7673130193905814E-2</c:v>
                </c:pt>
                <c:pt idx="6599">
                  <c:v>4.6121883656509696E-2</c:v>
                </c:pt>
                <c:pt idx="6600">
                  <c:v>4.3144044321329643E-2</c:v>
                </c:pt>
                <c:pt idx="6601">
                  <c:v>4.0650969529085874E-2</c:v>
                </c:pt>
                <c:pt idx="6602">
                  <c:v>4.8033240997229915E-2</c:v>
                </c:pt>
                <c:pt idx="6603">
                  <c:v>3.9612188365650967E-2</c:v>
                </c:pt>
                <c:pt idx="6604">
                  <c:v>3.9612188365650967E-2</c:v>
                </c:pt>
                <c:pt idx="6605">
                  <c:v>4.8033240997229915E-2</c:v>
                </c:pt>
                <c:pt idx="6606">
                  <c:v>4.2659279778393351E-2</c:v>
                </c:pt>
                <c:pt idx="6607">
                  <c:v>4.2659279778393351E-2</c:v>
                </c:pt>
                <c:pt idx="6608">
                  <c:v>6.0955678670360114E-2</c:v>
                </c:pt>
                <c:pt idx="6609">
                  <c:v>6.0955678670360114E-2</c:v>
                </c:pt>
                <c:pt idx="6610">
                  <c:v>5.8227146814404433E-2</c:v>
                </c:pt>
                <c:pt idx="6611">
                  <c:v>6.8559556786703599E-2</c:v>
                </c:pt>
                <c:pt idx="6612">
                  <c:v>4.9556786703601106E-2</c:v>
                </c:pt>
                <c:pt idx="6613">
                  <c:v>6.8850415512465374E-2</c:v>
                </c:pt>
                <c:pt idx="6614">
                  <c:v>7.3254847645429361E-2</c:v>
                </c:pt>
                <c:pt idx="6615">
                  <c:v>5.1218836565096952E-2</c:v>
                </c:pt>
                <c:pt idx="6616">
                  <c:v>7.4182825484764542E-2</c:v>
                </c:pt>
                <c:pt idx="6617">
                  <c:v>6.5512465373961215E-2</c:v>
                </c:pt>
                <c:pt idx="6618">
                  <c:v>5.9806094182825488E-2</c:v>
                </c:pt>
                <c:pt idx="6619">
                  <c:v>6.159279778393352E-2</c:v>
                </c:pt>
                <c:pt idx="6620">
                  <c:v>6.7299168975069254E-2</c:v>
                </c:pt>
                <c:pt idx="6621">
                  <c:v>7.5969529085872581E-2</c:v>
                </c:pt>
                <c:pt idx="6622">
                  <c:v>5.3005540166204984E-2</c:v>
                </c:pt>
                <c:pt idx="6623">
                  <c:v>9.310249307479225E-2</c:v>
                </c:pt>
                <c:pt idx="6624">
                  <c:v>8.8047091412742376E-2</c:v>
                </c:pt>
                <c:pt idx="6625">
                  <c:v>8.4709141274238231E-2</c:v>
                </c:pt>
                <c:pt idx="6626">
                  <c:v>7.9168975069252079E-2</c:v>
                </c:pt>
                <c:pt idx="6627">
                  <c:v>8.7451523545706372E-2</c:v>
                </c:pt>
                <c:pt idx="6628">
                  <c:v>8.1855955678670364E-2</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2.2160664819944597E-5</c:v>
                </c:pt>
                <c:pt idx="6671">
                  <c:v>2.2991689750692521E-4</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2.5761772853185596E-4</c:v>
                </c:pt>
                <c:pt idx="6693">
                  <c:v>2.0221606648199446E-4</c:v>
                </c:pt>
                <c:pt idx="6694">
                  <c:v>6.094182825484765E-4</c:v>
                </c:pt>
                <c:pt idx="6695">
                  <c:v>0</c:v>
                </c:pt>
                <c:pt idx="6696">
                  <c:v>3.3795013850415514E-4</c:v>
                </c:pt>
                <c:pt idx="6697">
                  <c:v>1.2742382271468145E-4</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5.0526315789473683E-2</c:v>
                </c:pt>
                <c:pt idx="6720">
                  <c:v>4.6371191135734069E-2</c:v>
                </c:pt>
                <c:pt idx="6721">
                  <c:v>4.6246537396121883E-2</c:v>
                </c:pt>
                <c:pt idx="6722">
                  <c:v>5.6246537396121885E-2</c:v>
                </c:pt>
                <c:pt idx="6723">
                  <c:v>5.2216066481994457E-2</c:v>
                </c:pt>
                <c:pt idx="6724">
                  <c:v>5.7853185595567867E-2</c:v>
                </c:pt>
                <c:pt idx="6725">
                  <c:v>5.3822714681440446E-2</c:v>
                </c:pt>
                <c:pt idx="6726">
                  <c:v>4.7853185595567865E-2</c:v>
                </c:pt>
                <c:pt idx="6727">
                  <c:v>5.2132963988919666E-2</c:v>
                </c:pt>
                <c:pt idx="6728">
                  <c:v>4.7977839335180059E-2</c:v>
                </c:pt>
                <c:pt idx="6729">
                  <c:v>5.5927977839335181E-2</c:v>
                </c:pt>
                <c:pt idx="6730">
                  <c:v>4.9958448753462607E-2</c:v>
                </c:pt>
                <c:pt idx="6731">
                  <c:v>5.0083102493074794E-2</c:v>
                </c:pt>
                <c:pt idx="6732">
                  <c:v>5.9958448753462602E-2</c:v>
                </c:pt>
                <c:pt idx="6733">
                  <c:v>5.4238227146814408E-2</c:v>
                </c:pt>
                <c:pt idx="6734">
                  <c:v>5.5817174515235456E-2</c:v>
                </c:pt>
                <c:pt idx="6735">
                  <c:v>0.1</c:v>
                </c:pt>
                <c:pt idx="6736">
                  <c:v>7.588642659279779E-2</c:v>
                </c:pt>
                <c:pt idx="6737">
                  <c:v>7.4113573407202218E-2</c:v>
                </c:pt>
                <c:pt idx="6738">
                  <c:v>9.4819944598337952E-2</c:v>
                </c:pt>
                <c:pt idx="6739">
                  <c:v>6.8434903047091419E-2</c:v>
                </c:pt>
                <c:pt idx="6740">
                  <c:v>7.9709141274238227E-2</c:v>
                </c:pt>
                <c:pt idx="6741">
                  <c:v>6.4916897506925211E-2</c:v>
                </c:pt>
                <c:pt idx="6742">
                  <c:v>9.1038781163434904E-2</c:v>
                </c:pt>
                <c:pt idx="6743">
                  <c:v>7.9376731301939063E-2</c:v>
                </c:pt>
                <c:pt idx="6744">
                  <c:v>6.7368421052631577E-2</c:v>
                </c:pt>
                <c:pt idx="6745">
                  <c:v>8.7894736842105262E-2</c:v>
                </c:pt>
                <c:pt idx="6746">
                  <c:v>6.9376731301939054E-2</c:v>
                </c:pt>
                <c:pt idx="6747">
                  <c:v>8.3531855955678677E-2</c:v>
                </c:pt>
                <c:pt idx="6748">
                  <c:v>0.1090027700831025</c:v>
                </c:pt>
                <c:pt idx="6749">
                  <c:v>6.5706371191135732E-2</c:v>
                </c:pt>
                <c:pt idx="6750">
                  <c:v>9.6897506925207752E-2</c:v>
                </c:pt>
                <c:pt idx="6751">
                  <c:v>0.10465373961218837</c:v>
                </c:pt>
                <c:pt idx="6752">
                  <c:v>5.6606648199445983E-2</c:v>
                </c:pt>
                <c:pt idx="6753">
                  <c:v>8.9404432132963993E-2</c:v>
                </c:pt>
                <c:pt idx="6754">
                  <c:v>7.4944598337950141E-2</c:v>
                </c:pt>
                <c:pt idx="6755">
                  <c:v>8.1565096952908589E-2</c:v>
                </c:pt>
                <c:pt idx="6756">
                  <c:v>0.11493074792243767</c:v>
                </c:pt>
                <c:pt idx="6757">
                  <c:v>8.2770083102493078E-2</c:v>
                </c:pt>
                <c:pt idx="6758">
                  <c:v>0.10005540166204986</c:v>
                </c:pt>
                <c:pt idx="6759">
                  <c:v>8.5180055401662055E-2</c:v>
                </c:pt>
                <c:pt idx="6760">
                  <c:v>6.7243767313019384E-2</c:v>
                </c:pt>
                <c:pt idx="6761">
                  <c:v>7.7520775623268701E-2</c:v>
                </c:pt>
                <c:pt idx="6762">
                  <c:v>6.5304709141274245E-2</c:v>
                </c:pt>
                <c:pt idx="6763">
                  <c:v>7.5581717451523547E-2</c:v>
                </c:pt>
                <c:pt idx="6764">
                  <c:v>7.6260387811634356E-2</c:v>
                </c:pt>
                <c:pt idx="6765">
                  <c:v>9.1689750692520777E-2</c:v>
                </c:pt>
                <c:pt idx="6766">
                  <c:v>6.6523545706371187E-2</c:v>
                </c:pt>
                <c:pt idx="6767">
                  <c:v>7.641274238227147E-2</c:v>
                </c:pt>
                <c:pt idx="6768">
                  <c:v>7.6800554016620504E-2</c:v>
                </c:pt>
                <c:pt idx="6769">
                  <c:v>0.10601108033240997</c:v>
                </c:pt>
                <c:pt idx="6770">
                  <c:v>5.4903047091412742E-2</c:v>
                </c:pt>
                <c:pt idx="6771">
                  <c:v>5.4072022160664819E-2</c:v>
                </c:pt>
                <c:pt idx="6772">
                  <c:v>6.6412742382271461E-2</c:v>
                </c:pt>
                <c:pt idx="6773">
                  <c:v>6.5692520775623264E-2</c:v>
                </c:pt>
                <c:pt idx="6774">
                  <c:v>8.5720221606648203E-2</c:v>
                </c:pt>
                <c:pt idx="6775">
                  <c:v>0.10897506925207756</c:v>
                </c:pt>
                <c:pt idx="6776">
                  <c:v>8.2354570637119109E-2</c:v>
                </c:pt>
                <c:pt idx="6777">
                  <c:v>6.3891966759002772E-2</c:v>
                </c:pt>
                <c:pt idx="6778">
                  <c:v>7.4030470914127428E-2</c:v>
                </c:pt>
                <c:pt idx="6779">
                  <c:v>6.2783933518005541E-2</c:v>
                </c:pt>
                <c:pt idx="6780">
                  <c:v>6.4141274238227144E-2</c:v>
                </c:pt>
                <c:pt idx="6781">
                  <c:v>6.3310249307479222E-2</c:v>
                </c:pt>
                <c:pt idx="6782">
                  <c:v>7.4418282548476461E-2</c:v>
                </c:pt>
                <c:pt idx="6783">
                  <c:v>5.1551246537396123E-2</c:v>
                </c:pt>
                <c:pt idx="6784">
                  <c:v>7.343490304709141E-2</c:v>
                </c:pt>
                <c:pt idx="6785">
                  <c:v>6.4722991689750695E-2</c:v>
                </c:pt>
                <c:pt idx="6786">
                  <c:v>9.6620498614958444E-2</c:v>
                </c:pt>
                <c:pt idx="6787">
                  <c:v>5.2382271468144045E-2</c:v>
                </c:pt>
                <c:pt idx="6788">
                  <c:v>0.10259002770083102</c:v>
                </c:pt>
                <c:pt idx="6789">
                  <c:v>7.3199445983379505E-2</c:v>
                </c:pt>
                <c:pt idx="6790">
                  <c:v>0.10663434903047092</c:v>
                </c:pt>
                <c:pt idx="6791">
                  <c:v>8.0387811634349035E-2</c:v>
                </c:pt>
                <c:pt idx="6792">
                  <c:v>8.9307479224376735E-2</c:v>
                </c:pt>
                <c:pt idx="6793">
                  <c:v>8.333795013850416E-2</c:v>
                </c:pt>
                <c:pt idx="6794">
                  <c:v>0.11260387811634349</c:v>
                </c:pt>
                <c:pt idx="6795">
                  <c:v>7.4999999999999997E-2</c:v>
                </c:pt>
                <c:pt idx="6796">
                  <c:v>6.786703601108033E-4</c:v>
                </c:pt>
                <c:pt idx="6797">
                  <c:v>9.4182825484764542E-5</c:v>
                </c:pt>
                <c:pt idx="6798">
                  <c:v>6.6204986149584488E-4</c:v>
                </c:pt>
                <c:pt idx="6799">
                  <c:v>0</c:v>
                </c:pt>
                <c:pt idx="6800">
                  <c:v>8.7534626038781162E-4</c:v>
                </c:pt>
                <c:pt idx="6801">
                  <c:v>3.2686980609418281E-4</c:v>
                </c:pt>
                <c:pt idx="6802">
                  <c:v>1.1357340720221607E-4</c:v>
                </c:pt>
                <c:pt idx="6803">
                  <c:v>6.5650969529085874E-4</c:v>
                </c:pt>
                <c:pt idx="6804">
                  <c:v>9.6398891966759006E-4</c:v>
                </c:pt>
                <c:pt idx="6805">
                  <c:v>8.864265927977839E-4</c:v>
                </c:pt>
                <c:pt idx="6806">
                  <c:v>1.1689750692520776E-3</c:v>
                </c:pt>
                <c:pt idx="6807">
                  <c:v>2.4099722991689752E-4</c:v>
                </c:pt>
                <c:pt idx="6808">
                  <c:v>9.0304709141274242E-4</c:v>
                </c:pt>
                <c:pt idx="6809">
                  <c:v>9.1966759002770084E-4</c:v>
                </c:pt>
                <c:pt idx="6810">
                  <c:v>5.9168975069252075E-2</c:v>
                </c:pt>
                <c:pt idx="6811">
                  <c:v>5.3587257617728534E-2</c:v>
                </c:pt>
                <c:pt idx="6812">
                  <c:v>5.3587257617728534E-2</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0.16066481994459833</c:v>
                </c:pt>
                <c:pt idx="6836">
                  <c:v>0.15401662049861495</c:v>
                </c:pt>
                <c:pt idx="6837">
                  <c:v>0.12825484764542935</c:v>
                </c:pt>
                <c:pt idx="6838">
                  <c:v>0.12825484764542935</c:v>
                </c:pt>
                <c:pt idx="6839">
                  <c:v>0.10831024930747922</c:v>
                </c:pt>
                <c:pt idx="6840">
                  <c:v>0.11939058171745152</c:v>
                </c:pt>
                <c:pt idx="6841">
                  <c:v>0.11662049861495845</c:v>
                </c:pt>
                <c:pt idx="6842">
                  <c:v>0.13268698060941828</c:v>
                </c:pt>
                <c:pt idx="6843">
                  <c:v>0.12825484764542935</c:v>
                </c:pt>
                <c:pt idx="6844">
                  <c:v>0.15124653739612187</c:v>
                </c:pt>
                <c:pt idx="6845">
                  <c:v>0.14875346260387812</c:v>
                </c:pt>
                <c:pt idx="6846">
                  <c:v>0.1299168975069252</c:v>
                </c:pt>
                <c:pt idx="6847">
                  <c:v>0.12825484764542935</c:v>
                </c:pt>
                <c:pt idx="6848">
                  <c:v>0.13427977839335181</c:v>
                </c:pt>
                <c:pt idx="6849">
                  <c:v>0.14342105263157895</c:v>
                </c:pt>
                <c:pt idx="6850">
                  <c:v>0.12375346260387812</c:v>
                </c:pt>
                <c:pt idx="6851">
                  <c:v>0.14342105263157895</c:v>
                </c:pt>
                <c:pt idx="6852">
                  <c:v>0.10934903047091413</c:v>
                </c:pt>
                <c:pt idx="6853">
                  <c:v>0.16281163434903048</c:v>
                </c:pt>
                <c:pt idx="6854">
                  <c:v>0.12098337950138505</c:v>
                </c:pt>
                <c:pt idx="6855">
                  <c:v>0.13573407202216067</c:v>
                </c:pt>
                <c:pt idx="6856">
                  <c:v>0.12105263157894737</c:v>
                </c:pt>
                <c:pt idx="6857">
                  <c:v>0.12132963988919668</c:v>
                </c:pt>
                <c:pt idx="6858">
                  <c:v>0.15429362880886427</c:v>
                </c:pt>
                <c:pt idx="6859">
                  <c:v>0.16759002770083103</c:v>
                </c:pt>
                <c:pt idx="6860">
                  <c:v>0.13601108033240997</c:v>
                </c:pt>
                <c:pt idx="6861">
                  <c:v>0.11024930747922437</c:v>
                </c:pt>
                <c:pt idx="6862">
                  <c:v>0.14459833795013852</c:v>
                </c:pt>
                <c:pt idx="6863">
                  <c:v>0.18171745152354571</c:v>
                </c:pt>
                <c:pt idx="6864">
                  <c:v>0.16786703601108033</c:v>
                </c:pt>
                <c:pt idx="6865">
                  <c:v>0.18171745152354571</c:v>
                </c:pt>
                <c:pt idx="6866">
                  <c:v>0.16786703601108033</c:v>
                </c:pt>
                <c:pt idx="6867">
                  <c:v>0.16994459833795014</c:v>
                </c:pt>
                <c:pt idx="6868">
                  <c:v>0.18364265927977838</c:v>
                </c:pt>
                <c:pt idx="6869">
                  <c:v>0.20740997229916897</c:v>
                </c:pt>
                <c:pt idx="6870">
                  <c:v>0.17437673130193906</c:v>
                </c:pt>
                <c:pt idx="6871">
                  <c:v>0.17853185595567866</c:v>
                </c:pt>
                <c:pt idx="6872">
                  <c:v>0.18822714681440444</c:v>
                </c:pt>
                <c:pt idx="6873">
                  <c:v>0.19238227146814404</c:v>
                </c:pt>
                <c:pt idx="6874">
                  <c:v>0.22520775623268699</c:v>
                </c:pt>
                <c:pt idx="6875">
                  <c:v>0.22520775623268699</c:v>
                </c:pt>
                <c:pt idx="6876">
                  <c:v>0.23905817174515234</c:v>
                </c:pt>
                <c:pt idx="6877">
                  <c:v>0.23905817174515234</c:v>
                </c:pt>
                <c:pt idx="6878">
                  <c:v>0.22574792243767314</c:v>
                </c:pt>
                <c:pt idx="6879">
                  <c:v>0.2686842105263158</c:v>
                </c:pt>
                <c:pt idx="6880">
                  <c:v>0.24375346260387812</c:v>
                </c:pt>
                <c:pt idx="6881">
                  <c:v>0.25815789473684209</c:v>
                </c:pt>
                <c:pt idx="6882">
                  <c:v>0.23393351800554016</c:v>
                </c:pt>
                <c:pt idx="6883">
                  <c:v>0.22977839335180056</c:v>
                </c:pt>
                <c:pt idx="6884">
                  <c:v>0.24916897506925209</c:v>
                </c:pt>
                <c:pt idx="6885">
                  <c:v>0.25332409972299169</c:v>
                </c:pt>
                <c:pt idx="6886">
                  <c:v>6.4376731301939064E-2</c:v>
                </c:pt>
                <c:pt idx="6887">
                  <c:v>7.7146814404432135E-2</c:v>
                </c:pt>
                <c:pt idx="6888">
                  <c:v>7.3268698060941828E-2</c:v>
                </c:pt>
                <c:pt idx="6889">
                  <c:v>6.8254847645429356E-2</c:v>
                </c:pt>
                <c:pt idx="6890">
                  <c:v>6.0055401662049861E-2</c:v>
                </c:pt>
                <c:pt idx="6891">
                  <c:v>6.393351800554016E-2</c:v>
                </c:pt>
                <c:pt idx="6892">
                  <c:v>7.5526315789473678E-2</c:v>
                </c:pt>
                <c:pt idx="6893">
                  <c:v>6.5789473684210523E-2</c:v>
                </c:pt>
                <c:pt idx="6894">
                  <c:v>6.7229916897506931E-2</c:v>
                </c:pt>
                <c:pt idx="6895">
                  <c:v>6.1911357340720223E-2</c:v>
                </c:pt>
                <c:pt idx="6896">
                  <c:v>7.9404432132963984E-2</c:v>
                </c:pt>
                <c:pt idx="6897">
                  <c:v>8.1745152354570638E-2</c:v>
                </c:pt>
                <c:pt idx="6898">
                  <c:v>8.5623268698060945E-2</c:v>
                </c:pt>
                <c:pt idx="6899">
                  <c:v>7.1108033240997223E-2</c:v>
                </c:pt>
                <c:pt idx="6900">
                  <c:v>8.2631578947368417E-2</c:v>
                </c:pt>
                <c:pt idx="6901">
                  <c:v>7.2659279778393357E-2</c:v>
                </c:pt>
                <c:pt idx="6902">
                  <c:v>6.7340720221606643E-2</c:v>
                </c:pt>
                <c:pt idx="6903">
                  <c:v>6.346260387811635E-2</c:v>
                </c:pt>
                <c:pt idx="6904">
                  <c:v>9.45983379501385E-2</c:v>
                </c:pt>
                <c:pt idx="6905">
                  <c:v>8.6509695290858724E-2</c:v>
                </c:pt>
                <c:pt idx="6906">
                  <c:v>9.0720221606648194E-2</c:v>
                </c:pt>
                <c:pt idx="6907">
                  <c:v>6.878116343490305E-2</c:v>
                </c:pt>
                <c:pt idx="6908">
                  <c:v>7.7520775623268701E-2</c:v>
                </c:pt>
                <c:pt idx="6909">
                  <c:v>8.1398891966759007E-2</c:v>
                </c:pt>
                <c:pt idx="6910">
                  <c:v>0.10524930747922438</c:v>
                </c:pt>
                <c:pt idx="6911">
                  <c:v>0.10569252077562327</c:v>
                </c:pt>
                <c:pt idx="6912">
                  <c:v>0.11249307479224377</c:v>
                </c:pt>
                <c:pt idx="6913">
                  <c:v>0.11293628808864266</c:v>
                </c:pt>
                <c:pt idx="6914">
                  <c:v>0.11299168975069251</c:v>
                </c:pt>
                <c:pt idx="6915">
                  <c:v>0.11918282548476454</c:v>
                </c:pt>
                <c:pt idx="6916">
                  <c:v>0.11915512465373961</c:v>
                </c:pt>
                <c:pt idx="6917">
                  <c:v>0.11296398891966759</c:v>
                </c:pt>
                <c:pt idx="6918">
                  <c:v>0.11959833795013851</c:v>
                </c:pt>
                <c:pt idx="6919">
                  <c:v>0.113601108033241</c:v>
                </c:pt>
                <c:pt idx="6920">
                  <c:v>0.16731301939058171</c:v>
                </c:pt>
                <c:pt idx="6921">
                  <c:v>0.16843490304709141</c:v>
                </c:pt>
                <c:pt idx="6922">
                  <c:v>0.17220221606648201</c:v>
                </c:pt>
                <c:pt idx="6923">
                  <c:v>9.5554016620498616E-2</c:v>
                </c:pt>
                <c:pt idx="6924">
                  <c:v>0.105803324099723</c:v>
                </c:pt>
                <c:pt idx="6925">
                  <c:v>0.10192520775623269</c:v>
                </c:pt>
                <c:pt idx="6926">
                  <c:v>9.167590027700831E-2</c:v>
                </c:pt>
                <c:pt idx="6927">
                  <c:v>9.6038781163434908E-2</c:v>
                </c:pt>
                <c:pt idx="6928">
                  <c:v>9.6592797783933523E-2</c:v>
                </c:pt>
                <c:pt idx="6929">
                  <c:v>0.11044321329639889</c:v>
                </c:pt>
                <c:pt idx="6930">
                  <c:v>0.10268698060941828</c:v>
                </c:pt>
                <c:pt idx="6931">
                  <c:v>9.2437673130193909E-2</c:v>
                </c:pt>
                <c:pt idx="6932">
                  <c:v>0.10019390581717451</c:v>
                </c:pt>
                <c:pt idx="6933">
                  <c:v>0.10628808864265928</c:v>
                </c:pt>
                <c:pt idx="6934">
                  <c:v>0.11085872576177286</c:v>
                </c:pt>
                <c:pt idx="6935">
                  <c:v>0.10684210526315789</c:v>
                </c:pt>
                <c:pt idx="6936">
                  <c:v>0.11501385041551246</c:v>
                </c:pt>
                <c:pt idx="6937">
                  <c:v>0.10074792243767312</c:v>
                </c:pt>
                <c:pt idx="6938">
                  <c:v>0.10324099722991689</c:v>
                </c:pt>
                <c:pt idx="6939">
                  <c:v>0.11141274238227147</c:v>
                </c:pt>
                <c:pt idx="6940">
                  <c:v>0.11099722991689751</c:v>
                </c:pt>
                <c:pt idx="6941">
                  <c:v>9.6592797783933523E-2</c:v>
                </c:pt>
                <c:pt idx="6942">
                  <c:v>9.7146814404432139E-2</c:v>
                </c:pt>
                <c:pt idx="6943">
                  <c:v>0.11556786703601107</c:v>
                </c:pt>
                <c:pt idx="6944">
                  <c:v>0.10739612188365651</c:v>
                </c:pt>
                <c:pt idx="6945">
                  <c:v>0.10684210526315789</c:v>
                </c:pt>
                <c:pt idx="6946">
                  <c:v>9.2991689750692524E-2</c:v>
                </c:pt>
                <c:pt idx="6947">
                  <c:v>0</c:v>
                </c:pt>
                <c:pt idx="6948">
                  <c:v>0</c:v>
                </c:pt>
                <c:pt idx="6949">
                  <c:v>0</c:v>
                </c:pt>
                <c:pt idx="6950">
                  <c:v>0</c:v>
                </c:pt>
                <c:pt idx="6951">
                  <c:v>7.3587257617728538E-2</c:v>
                </c:pt>
                <c:pt idx="6952">
                  <c:v>8.8822714681440443E-2</c:v>
                </c:pt>
                <c:pt idx="6953">
                  <c:v>8.1897506925207753E-2</c:v>
                </c:pt>
                <c:pt idx="6954">
                  <c:v>7.4764542936288092E-2</c:v>
                </c:pt>
                <c:pt idx="6955">
                  <c:v>9.5540166204986149E-2</c:v>
                </c:pt>
                <c:pt idx="6956">
                  <c:v>8.1481994459833798E-2</c:v>
                </c:pt>
                <c:pt idx="6957">
                  <c:v>8.8614958448753459E-2</c:v>
                </c:pt>
                <c:pt idx="6958">
                  <c:v>6.9432132963988924E-2</c:v>
                </c:pt>
                <c:pt idx="6959">
                  <c:v>8.954293628808864E-2</c:v>
                </c:pt>
                <c:pt idx="6960">
                  <c:v>8.2825484764542934E-2</c:v>
                </c:pt>
                <c:pt idx="6961">
                  <c:v>8.2036011080332413E-2</c:v>
                </c:pt>
                <c:pt idx="6962">
                  <c:v>9.567867036011081E-2</c:v>
                </c:pt>
                <c:pt idx="6963">
                  <c:v>8.8961218836565104E-2</c:v>
                </c:pt>
                <c:pt idx="6964">
                  <c:v>8.8753462603878119E-2</c:v>
                </c:pt>
                <c:pt idx="6965">
                  <c:v>7.3725761772853185E-2</c:v>
                </c:pt>
                <c:pt idx="6966">
                  <c:v>6.9432132963988924E-2</c:v>
                </c:pt>
                <c:pt idx="6967">
                  <c:v>8.1620498614958445E-2</c:v>
                </c:pt>
                <c:pt idx="6968">
                  <c:v>0</c:v>
                </c:pt>
                <c:pt idx="6969">
                  <c:v>2.3268698060941828E-4</c:v>
                </c:pt>
                <c:pt idx="6970">
                  <c:v>7.7479224376731298E-2</c:v>
                </c:pt>
                <c:pt idx="6971">
                  <c:v>6.864265927977839E-2</c:v>
                </c:pt>
                <c:pt idx="6972">
                  <c:v>6.1717451523545706E-2</c:v>
                </c:pt>
                <c:pt idx="6973">
                  <c:v>7.1412742382271466E-2</c:v>
                </c:pt>
                <c:pt idx="6974">
                  <c:v>7.4141274238227153E-2</c:v>
                </c:pt>
                <c:pt idx="6975">
                  <c:v>6.4238227146814403E-2</c:v>
                </c:pt>
                <c:pt idx="6976">
                  <c:v>3.711634349030471E-2</c:v>
                </c:pt>
                <c:pt idx="6977">
                  <c:v>3.9609418282548478E-2</c:v>
                </c:pt>
                <c:pt idx="6978">
                  <c:v>3.3930747922437672E-2</c:v>
                </c:pt>
                <c:pt idx="6979">
                  <c:v>3.129916897506925E-2</c:v>
                </c:pt>
                <c:pt idx="6980">
                  <c:v>3.6423822714681441E-2</c:v>
                </c:pt>
                <c:pt idx="6981">
                  <c:v>3.3792243767313018E-2</c:v>
                </c:pt>
                <c:pt idx="6982">
                  <c:v>3.5177285318559556E-2</c:v>
                </c:pt>
                <c:pt idx="6983">
                  <c:v>3.6146814404432133E-2</c:v>
                </c:pt>
                <c:pt idx="6984">
                  <c:v>3.6562326869806094E-2</c:v>
                </c:pt>
                <c:pt idx="6985">
                  <c:v>3.2130193905817173E-2</c:v>
                </c:pt>
                <c:pt idx="6986">
                  <c:v>3.3515235457063711E-2</c:v>
                </c:pt>
                <c:pt idx="6987">
                  <c:v>3.2795013850415514E-2</c:v>
                </c:pt>
                <c:pt idx="6988">
                  <c:v>3.4180055401662052E-2</c:v>
                </c:pt>
                <c:pt idx="6989">
                  <c:v>3.6977839335180056E-2</c:v>
                </c:pt>
                <c:pt idx="6990">
                  <c:v>3.5842105263157897E-2</c:v>
                </c:pt>
                <c:pt idx="6991">
                  <c:v>9.8005540166204982E-2</c:v>
                </c:pt>
                <c:pt idx="6992">
                  <c:v>7.8102493074792237E-2</c:v>
                </c:pt>
                <c:pt idx="6993">
                  <c:v>8.3531855955678677E-2</c:v>
                </c:pt>
                <c:pt idx="6994">
                  <c:v>9.1495844875346261E-2</c:v>
                </c:pt>
                <c:pt idx="6995">
                  <c:v>7.6038781163434904E-2</c:v>
                </c:pt>
                <c:pt idx="6996">
                  <c:v>9.8351800554016627E-2</c:v>
                </c:pt>
                <c:pt idx="6997">
                  <c:v>9.8351800554016627E-2</c:v>
                </c:pt>
                <c:pt idx="6998">
                  <c:v>7.9556786703601112E-2</c:v>
                </c:pt>
                <c:pt idx="6999">
                  <c:v>9.1842105263157892E-2</c:v>
                </c:pt>
                <c:pt idx="7000">
                  <c:v>7.6385041551246535E-2</c:v>
                </c:pt>
                <c:pt idx="7001">
                  <c:v>8.4155124653739616E-2</c:v>
                </c:pt>
                <c:pt idx="7002">
                  <c:v>9.8975069252077566E-2</c:v>
                </c:pt>
                <c:pt idx="7003">
                  <c:v>0.11321329639889197</c:v>
                </c:pt>
                <c:pt idx="7004">
                  <c:v>8.6745152354570643E-2</c:v>
                </c:pt>
                <c:pt idx="7005">
                  <c:v>9.3988919667590029E-2</c:v>
                </c:pt>
                <c:pt idx="7006">
                  <c:v>8.591412742382272E-2</c:v>
                </c:pt>
                <c:pt idx="7007">
                  <c:v>8.1759002770083106E-2</c:v>
                </c:pt>
                <c:pt idx="7008">
                  <c:v>8.8033240997229922E-2</c:v>
                </c:pt>
                <c:pt idx="7009">
                  <c:v>7.6108033240997228E-2</c:v>
                </c:pt>
                <c:pt idx="7010">
                  <c:v>9.3019390581717445E-2</c:v>
                </c:pt>
                <c:pt idx="7011">
                  <c:v>8.1094182825484765E-2</c:v>
                </c:pt>
                <c:pt idx="7012">
                  <c:v>0.10905817174515235</c:v>
                </c:pt>
                <c:pt idx="7013">
                  <c:v>9.0900277008310243E-2</c:v>
                </c:pt>
                <c:pt idx="7014">
                  <c:v>3.6537396121883656E-2</c:v>
                </c:pt>
                <c:pt idx="7015">
                  <c:v>4.5124653739612192E-2</c:v>
                </c:pt>
                <c:pt idx="7016">
                  <c:v>3.3213296398891964E-2</c:v>
                </c:pt>
                <c:pt idx="7017">
                  <c:v>4.4570637119113576E-2</c:v>
                </c:pt>
                <c:pt idx="7018">
                  <c:v>4.2077562326869808E-2</c:v>
                </c:pt>
                <c:pt idx="7019">
                  <c:v>4.1523545706371193E-2</c:v>
                </c:pt>
                <c:pt idx="7020">
                  <c:v>3.6814404432132963E-2</c:v>
                </c:pt>
                <c:pt idx="7021">
                  <c:v>3.3213296398891964E-2</c:v>
                </c:pt>
                <c:pt idx="7022">
                  <c:v>5.1952908587257617E-2</c:v>
                </c:pt>
                <c:pt idx="7023">
                  <c:v>3.7105263157894738E-2</c:v>
                </c:pt>
                <c:pt idx="7024">
                  <c:v>3.3698060941828256E-2</c:v>
                </c:pt>
                <c:pt idx="7025">
                  <c:v>4.3642659279778395E-2</c:v>
                </c:pt>
                <c:pt idx="7026">
                  <c:v>4.4058171745152357E-2</c:v>
                </c:pt>
                <c:pt idx="7027">
                  <c:v>3.7382271468144046E-2</c:v>
                </c:pt>
                <c:pt idx="7028">
                  <c:v>5.2368421052631578E-2</c:v>
                </c:pt>
                <c:pt idx="7029">
                  <c:v>4.3642659279778395E-2</c:v>
                </c:pt>
                <c:pt idx="7030">
                  <c:v>3.7382271468144046E-2</c:v>
                </c:pt>
                <c:pt idx="7031">
                  <c:v>4.4058171745152357E-2</c:v>
                </c:pt>
                <c:pt idx="7032">
                  <c:v>3.3698060941828256E-2</c:v>
                </c:pt>
                <c:pt idx="7033">
                  <c:v>5.2368421052631578E-2</c:v>
                </c:pt>
                <c:pt idx="7034">
                  <c:v>3.7105263157894738E-2</c:v>
                </c:pt>
                <c:pt idx="7035">
                  <c:v>0</c:v>
                </c:pt>
                <c:pt idx="7036">
                  <c:v>0</c:v>
                </c:pt>
                <c:pt idx="7037">
                  <c:v>4.293628808864266E-4</c:v>
                </c:pt>
                <c:pt idx="7038">
                  <c:v>1.0498614958448754E-3</c:v>
                </c:pt>
                <c:pt idx="7039">
                  <c:v>0.14473684210526316</c:v>
                </c:pt>
                <c:pt idx="7040">
                  <c:v>0.13421052631578947</c:v>
                </c:pt>
                <c:pt idx="7041">
                  <c:v>0.13421052631578947</c:v>
                </c:pt>
                <c:pt idx="7042">
                  <c:v>0.12418282548476454</c:v>
                </c:pt>
                <c:pt idx="7043">
                  <c:v>0.13670360110803323</c:v>
                </c:pt>
                <c:pt idx="7044">
                  <c:v>0.13670360110803323</c:v>
                </c:pt>
                <c:pt idx="7045">
                  <c:v>0.14722991689750692</c:v>
                </c:pt>
                <c:pt idx="7046">
                  <c:v>0.12520775623268698</c:v>
                </c:pt>
                <c:pt idx="7047">
                  <c:v>0.12797783933518006</c:v>
                </c:pt>
                <c:pt idx="7048">
                  <c:v>0.13947368421052631</c:v>
                </c:pt>
                <c:pt idx="7049">
                  <c:v>0.15</c:v>
                </c:pt>
                <c:pt idx="7050">
                  <c:v>0.13947368421052631</c:v>
                </c:pt>
                <c:pt idx="7051">
                  <c:v>0.135595567867036</c:v>
                </c:pt>
                <c:pt idx="7052">
                  <c:v>0.16191135734072021</c:v>
                </c:pt>
                <c:pt idx="7053">
                  <c:v>0.12867036011080332</c:v>
                </c:pt>
                <c:pt idx="7054">
                  <c:v>0.14529085872576178</c:v>
                </c:pt>
                <c:pt idx="7055">
                  <c:v>0.15221606648199446</c:v>
                </c:pt>
                <c:pt idx="7056">
                  <c:v>0.14529085872576178</c:v>
                </c:pt>
                <c:pt idx="7057">
                  <c:v>0.16052631578947368</c:v>
                </c:pt>
                <c:pt idx="7058">
                  <c:v>0.16191135734072021</c:v>
                </c:pt>
                <c:pt idx="7059">
                  <c:v>0.17714681440443214</c:v>
                </c:pt>
                <c:pt idx="7060">
                  <c:v>0.135595567867036</c:v>
                </c:pt>
                <c:pt idx="7061">
                  <c:v>0.14529085872576178</c:v>
                </c:pt>
                <c:pt idx="7062">
                  <c:v>0.16191135734072021</c:v>
                </c:pt>
                <c:pt idx="7063">
                  <c:v>0</c:v>
                </c:pt>
                <c:pt idx="7064">
                  <c:v>0</c:v>
                </c:pt>
                <c:pt idx="7065">
                  <c:v>0</c:v>
                </c:pt>
                <c:pt idx="7066">
                  <c:v>0</c:v>
                </c:pt>
                <c:pt idx="7067">
                  <c:v>0</c:v>
                </c:pt>
                <c:pt idx="7068">
                  <c:v>0</c:v>
                </c:pt>
                <c:pt idx="7069">
                  <c:v>5.263157894736842E-4</c:v>
                </c:pt>
                <c:pt idx="7070">
                  <c:v>0</c:v>
                </c:pt>
                <c:pt idx="7071">
                  <c:v>5.8725761772853184E-4</c:v>
                </c:pt>
                <c:pt idx="7072">
                  <c:v>5.027700831024931E-2</c:v>
                </c:pt>
                <c:pt idx="7073">
                  <c:v>5.4016620498614956E-2</c:v>
                </c:pt>
                <c:pt idx="7074">
                  <c:v>5.4016620498614956E-2</c:v>
                </c:pt>
                <c:pt idx="7075">
                  <c:v>5.027700831024931E-2</c:v>
                </c:pt>
                <c:pt idx="7076">
                  <c:v>6.1329639889196673E-2</c:v>
                </c:pt>
                <c:pt idx="7077">
                  <c:v>7.653739612188365E-2</c:v>
                </c:pt>
                <c:pt idx="7078">
                  <c:v>6.2022160664819942E-2</c:v>
                </c:pt>
                <c:pt idx="7079">
                  <c:v>7.2797783933518004E-2</c:v>
                </c:pt>
                <c:pt idx="7080">
                  <c:v>6.229916897506925E-2</c:v>
                </c:pt>
                <c:pt idx="7081">
                  <c:v>5.7590027700831027E-2</c:v>
                </c:pt>
                <c:pt idx="7082">
                  <c:v>6.6038781163434909E-2</c:v>
                </c:pt>
                <c:pt idx="7083">
                  <c:v>5.8282548476454296E-2</c:v>
                </c:pt>
                <c:pt idx="7084">
                  <c:v>7.7783933518005541E-2</c:v>
                </c:pt>
                <c:pt idx="7085">
                  <c:v>6.282548476454293E-2</c:v>
                </c:pt>
                <c:pt idx="7086">
                  <c:v>6.6842105263157897E-2</c:v>
                </c:pt>
                <c:pt idx="7087">
                  <c:v>7.4044321329639895E-2</c:v>
                </c:pt>
                <c:pt idx="7088">
                  <c:v>6.3102493074792237E-2</c:v>
                </c:pt>
                <c:pt idx="7089">
                  <c:v>5.9085872576177284E-2</c:v>
                </c:pt>
                <c:pt idx="7090">
                  <c:v>6.0443213296398894E-2</c:v>
                </c:pt>
                <c:pt idx="7091">
                  <c:v>6.8116343490304709E-2</c:v>
                </c:pt>
                <c:pt idx="7092">
                  <c:v>6.4376731301939064E-2</c:v>
                </c:pt>
                <c:pt idx="7093">
                  <c:v>6.4182825484764547E-2</c:v>
                </c:pt>
                <c:pt idx="7094">
                  <c:v>8.1191135734072023E-2</c:v>
                </c:pt>
                <c:pt idx="7095">
                  <c:v>7.7451523545706377E-2</c:v>
                </c:pt>
                <c:pt idx="7096">
                  <c:v>4.7631578947368421E-2</c:v>
                </c:pt>
                <c:pt idx="7097">
                  <c:v>5.0401662049861497E-2</c:v>
                </c:pt>
                <c:pt idx="7098">
                  <c:v>3.9875346260387814E-2</c:v>
                </c:pt>
                <c:pt idx="7099">
                  <c:v>4.6800554016620498E-2</c:v>
                </c:pt>
                <c:pt idx="7100">
                  <c:v>4.4030470914127422E-2</c:v>
                </c:pt>
                <c:pt idx="7101">
                  <c:v>3.9875346260387814E-2</c:v>
                </c:pt>
                <c:pt idx="7102">
                  <c:v>4.6800554016620498E-2</c:v>
                </c:pt>
                <c:pt idx="7103">
                  <c:v>4.7631578947368421E-2</c:v>
                </c:pt>
                <c:pt idx="7104">
                  <c:v>5.0401662049861497E-2</c:v>
                </c:pt>
                <c:pt idx="7105">
                  <c:v>4.4030470914127422E-2</c:v>
                </c:pt>
                <c:pt idx="7106">
                  <c:v>4.8462603878116343E-2</c:v>
                </c:pt>
                <c:pt idx="7107">
                  <c:v>5.344875346260388E-2</c:v>
                </c:pt>
                <c:pt idx="7108">
                  <c:v>5.621883656509695E-2</c:v>
                </c:pt>
                <c:pt idx="7109">
                  <c:v>4.5692520775623267E-2</c:v>
                </c:pt>
                <c:pt idx="7110">
                  <c:v>4.2922437673130191E-2</c:v>
                </c:pt>
                <c:pt idx="7111">
                  <c:v>8.7534626038781163E-2</c:v>
                </c:pt>
                <c:pt idx="7112">
                  <c:v>0.11218836565096953</c:v>
                </c:pt>
                <c:pt idx="7113">
                  <c:v>0.10138504155124654</c:v>
                </c:pt>
                <c:pt idx="7114">
                  <c:v>6.6204986149584491E-2</c:v>
                </c:pt>
                <c:pt idx="7115">
                  <c:v>7.9224376731301935E-2</c:v>
                </c:pt>
                <c:pt idx="7116">
                  <c:v>8.4764542936288087E-2</c:v>
                </c:pt>
                <c:pt idx="7117">
                  <c:v>0.10138504155124654</c:v>
                </c:pt>
                <c:pt idx="7118">
                  <c:v>9.5844875346260391E-2</c:v>
                </c:pt>
                <c:pt idx="7119">
                  <c:v>0.11218836565096953</c:v>
                </c:pt>
                <c:pt idx="7120">
                  <c:v>9.5844875346260391E-2</c:v>
                </c:pt>
                <c:pt idx="7121">
                  <c:v>0.11423822714681441</c:v>
                </c:pt>
                <c:pt idx="7122">
                  <c:v>9.0720221606648194E-2</c:v>
                </c:pt>
                <c:pt idx="7123">
                  <c:v>9.8033240997229917E-2</c:v>
                </c:pt>
                <c:pt idx="7124">
                  <c:v>8.8060941828254843E-2</c:v>
                </c:pt>
                <c:pt idx="7125">
                  <c:v>6.9058171745152358E-2</c:v>
                </c:pt>
                <c:pt idx="7126">
                  <c:v>0.10357340720221607</c:v>
                </c:pt>
                <c:pt idx="7127">
                  <c:v>8.2465373961218835E-2</c:v>
                </c:pt>
                <c:pt idx="7128">
                  <c:v>0.09</c:v>
                </c:pt>
                <c:pt idx="7129">
                  <c:v>0.10495844875346261</c:v>
                </c:pt>
                <c:pt idx="7130">
                  <c:v>8.3130193905817176E-2</c:v>
                </c:pt>
                <c:pt idx="7131">
                  <c:v>8.7229916897506921E-2</c:v>
                </c:pt>
                <c:pt idx="7132">
                  <c:v>9.9418282548476455E-2</c:v>
                </c:pt>
                <c:pt idx="7133">
                  <c:v>0.11711911357340721</c:v>
                </c:pt>
                <c:pt idx="7134">
                  <c:v>6.9307479224376731E-2</c:v>
                </c:pt>
                <c:pt idx="7135">
                  <c:v>0.17728531855955679</c:v>
                </c:pt>
                <c:pt idx="7136">
                  <c:v>0.22132963988919668</c:v>
                </c:pt>
                <c:pt idx="7137">
                  <c:v>0.17980609418282548</c:v>
                </c:pt>
                <c:pt idx="7138">
                  <c:v>0.21024930747922438</c:v>
                </c:pt>
                <c:pt idx="7139">
                  <c:v>0.18531855955678669</c:v>
                </c:pt>
                <c:pt idx="7140">
                  <c:v>0.18725761772853186</c:v>
                </c:pt>
                <c:pt idx="7141">
                  <c:v>0.21024930747922438</c:v>
                </c:pt>
                <c:pt idx="7142">
                  <c:v>0.21385041551246536</c:v>
                </c:pt>
                <c:pt idx="7143">
                  <c:v>0.19085872576177285</c:v>
                </c:pt>
                <c:pt idx="7144">
                  <c:v>0.22354570637119114</c:v>
                </c:pt>
                <c:pt idx="7145">
                  <c:v>5.2908587257617726E-2</c:v>
                </c:pt>
                <c:pt idx="7146">
                  <c:v>4.9930747922437672E-2</c:v>
                </c:pt>
                <c:pt idx="7147">
                  <c:v>5.5401662049861494E-2</c:v>
                </c:pt>
                <c:pt idx="7148">
                  <c:v>5.2423822714681441E-2</c:v>
                </c:pt>
                <c:pt idx="7149">
                  <c:v>5.9058171745152356E-2</c:v>
                </c:pt>
                <c:pt idx="7150">
                  <c:v>5.0623268698060941E-2</c:v>
                </c:pt>
                <c:pt idx="7151">
                  <c:v>5.6094182825484763E-2</c:v>
                </c:pt>
                <c:pt idx="7152">
                  <c:v>5.311634349030471E-2</c:v>
                </c:pt>
                <c:pt idx="7153">
                  <c:v>5.3601108033240995E-2</c:v>
                </c:pt>
                <c:pt idx="7154">
                  <c:v>6.0027700831024933E-2</c:v>
                </c:pt>
                <c:pt idx="7155">
                  <c:v>5.0761772853185595E-2</c:v>
                </c:pt>
                <c:pt idx="7156">
                  <c:v>5.3947368421052633E-2</c:v>
                </c:pt>
                <c:pt idx="7157">
                  <c:v>6.0512465373961218E-2</c:v>
                </c:pt>
                <c:pt idx="7158">
                  <c:v>5.3254847645429364E-2</c:v>
                </c:pt>
                <c:pt idx="7159">
                  <c:v>5.6440443213296401E-2</c:v>
                </c:pt>
                <c:pt idx="7160">
                  <c:v>8.85180055401662E-2</c:v>
                </c:pt>
                <c:pt idx="7161">
                  <c:v>9.336565096952909E-2</c:v>
                </c:pt>
                <c:pt idx="7162">
                  <c:v>9.336565096952909E-2</c:v>
                </c:pt>
                <c:pt idx="7163">
                  <c:v>8.85180055401662E-2</c:v>
                </c:pt>
                <c:pt idx="7164">
                  <c:v>9.6745152354570638E-2</c:v>
                </c:pt>
                <c:pt idx="7165">
                  <c:v>9.1759002770083101E-2</c:v>
                </c:pt>
                <c:pt idx="7166">
                  <c:v>9.2174515235457069E-2</c:v>
                </c:pt>
                <c:pt idx="7167">
                  <c:v>9.6052631578947362E-2</c:v>
                </c:pt>
                <c:pt idx="7168">
                  <c:v>9.4252077562326869E-2</c:v>
                </c:pt>
                <c:pt idx="7169">
                  <c:v>9.8130193905817176E-2</c:v>
                </c:pt>
                <c:pt idx="7170">
                  <c:v>9.5207756232686985E-2</c:v>
                </c:pt>
                <c:pt idx="7171">
                  <c:v>9.9085872576177292E-2</c:v>
                </c:pt>
                <c:pt idx="7172">
                  <c:v>0.10795013850415512</c:v>
                </c:pt>
                <c:pt idx="7173">
                  <c:v>0.13357340720221605</c:v>
                </c:pt>
                <c:pt idx="7174">
                  <c:v>0.12939058171745152</c:v>
                </c:pt>
                <c:pt idx="7175">
                  <c:v>0.11182825484764543</c:v>
                </c:pt>
                <c:pt idx="7176">
                  <c:v>0.13054016620498615</c:v>
                </c:pt>
                <c:pt idx="7177">
                  <c:v>0.11052631578947368</c:v>
                </c:pt>
                <c:pt idx="7178">
                  <c:v>0.11440443213296399</c:v>
                </c:pt>
                <c:pt idx="7179">
                  <c:v>0.13385041551246538</c:v>
                </c:pt>
                <c:pt idx="7180">
                  <c:v>0.12997229916897507</c:v>
                </c:pt>
                <c:pt idx="7181">
                  <c:v>0.11362880886426593</c:v>
                </c:pt>
                <c:pt idx="7182">
                  <c:v>0.11750692520775623</c:v>
                </c:pt>
                <c:pt idx="7183">
                  <c:v>0.12204986149584487</c:v>
                </c:pt>
                <c:pt idx="7184">
                  <c:v>0.11817174515235457</c:v>
                </c:pt>
                <c:pt idx="7185">
                  <c:v>0.10853185595567867</c:v>
                </c:pt>
                <c:pt idx="7186">
                  <c:v>0.11240997229916898</c:v>
                </c:pt>
                <c:pt idx="7187">
                  <c:v>0.11102493074792244</c:v>
                </c:pt>
                <c:pt idx="7188">
                  <c:v>0.11490304709141275</c:v>
                </c:pt>
                <c:pt idx="7189">
                  <c:v>0.13024930747922436</c:v>
                </c:pt>
                <c:pt idx="7190">
                  <c:v>0.15247922437673131</c:v>
                </c:pt>
                <c:pt idx="7191">
                  <c:v>0.14303324099722992</c:v>
                </c:pt>
                <c:pt idx="7192">
                  <c:v>0</c:v>
                </c:pt>
                <c:pt idx="7193">
                  <c:v>0</c:v>
                </c:pt>
                <c:pt idx="7194">
                  <c:v>0</c:v>
                </c:pt>
                <c:pt idx="7195">
                  <c:v>0</c:v>
                </c:pt>
                <c:pt idx="7196">
                  <c:v>0</c:v>
                </c:pt>
                <c:pt idx="7197">
                  <c:v>0</c:v>
                </c:pt>
                <c:pt idx="7198">
                  <c:v>0</c:v>
                </c:pt>
                <c:pt idx="7199">
                  <c:v>0</c:v>
                </c:pt>
                <c:pt idx="7200">
                  <c:v>0</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0</c:v>
                </c:pt>
                <c:pt idx="7215">
                  <c:v>0</c:v>
                </c:pt>
                <c:pt idx="7216">
                  <c:v>0</c:v>
                </c:pt>
                <c:pt idx="7217">
                  <c:v>0</c:v>
                </c:pt>
                <c:pt idx="7218">
                  <c:v>0</c:v>
                </c:pt>
                <c:pt idx="7219">
                  <c:v>0</c:v>
                </c:pt>
                <c:pt idx="7220">
                  <c:v>0</c:v>
                </c:pt>
                <c:pt idx="7221">
                  <c:v>0</c:v>
                </c:pt>
                <c:pt idx="7222">
                  <c:v>0</c:v>
                </c:pt>
                <c:pt idx="7223">
                  <c:v>5.2587257617728533E-2</c:v>
                </c:pt>
                <c:pt idx="7224">
                  <c:v>3.7135734072022163E-2</c:v>
                </c:pt>
                <c:pt idx="7225">
                  <c:v>5.3944598337950136E-2</c:v>
                </c:pt>
                <c:pt idx="7226">
                  <c:v>4.9188365650969526E-2</c:v>
                </c:pt>
                <c:pt idx="7227">
                  <c:v>5.9664819944598338E-2</c:v>
                </c:pt>
                <c:pt idx="7228">
                  <c:v>3.8623268698060945E-2</c:v>
                </c:pt>
                <c:pt idx="7229">
                  <c:v>4.2337950138504152E-2</c:v>
                </c:pt>
                <c:pt idx="7230">
                  <c:v>4.4789473684210525E-2</c:v>
                </c:pt>
                <c:pt idx="7231">
                  <c:v>4.8293628808864265E-2</c:v>
                </c:pt>
                <c:pt idx="7232">
                  <c:v>3.313296398891967E-2</c:v>
                </c:pt>
                <c:pt idx="7233">
                  <c:v>6.111634349030471E-2</c:v>
                </c:pt>
                <c:pt idx="7234">
                  <c:v>4.5759002770083101E-2</c:v>
                </c:pt>
                <c:pt idx="7235">
                  <c:v>6.2221606648199444E-2</c:v>
                </c:pt>
                <c:pt idx="7236">
                  <c:v>6.6454293628808864E-2</c:v>
                </c:pt>
                <c:pt idx="7237">
                  <c:v>4.2019390581717449E-2</c:v>
                </c:pt>
                <c:pt idx="7238">
                  <c:v>5.0440443213296396E-2</c:v>
                </c:pt>
                <c:pt idx="7239">
                  <c:v>4.7670360110803327E-2</c:v>
                </c:pt>
                <c:pt idx="7240">
                  <c:v>5.4013850415512467E-2</c:v>
                </c:pt>
                <c:pt idx="7241">
                  <c:v>3.5903047091412739E-2</c:v>
                </c:pt>
                <c:pt idx="7242">
                  <c:v>4.6936288088642662E-2</c:v>
                </c:pt>
                <c:pt idx="7243">
                  <c:v>5.2022160664819947E-2</c:v>
                </c:pt>
                <c:pt idx="7244">
                  <c:v>5.0609418282548474E-2</c:v>
                </c:pt>
                <c:pt idx="7245">
                  <c:v>4.1288088642659281E-2</c:v>
                </c:pt>
                <c:pt idx="7246">
                  <c:v>4.6481994459833795E-2</c:v>
                </c:pt>
                <c:pt idx="7247">
                  <c:v>6.1966759002770086E-2</c:v>
                </c:pt>
                <c:pt idx="7248">
                  <c:v>4.3130193905817175E-2</c:v>
                </c:pt>
                <c:pt idx="7249">
                  <c:v>4.0360110803324099E-2</c:v>
                </c:pt>
                <c:pt idx="7250">
                  <c:v>6.0900277008310251E-2</c:v>
                </c:pt>
                <c:pt idx="7251">
                  <c:v>3.9390581717451523E-2</c:v>
                </c:pt>
                <c:pt idx="7252">
                  <c:v>4.6828254847645433E-2</c:v>
                </c:pt>
                <c:pt idx="7253">
                  <c:v>3.9113573407202215E-2</c:v>
                </c:pt>
                <c:pt idx="7254">
                  <c:v>5.4903047091412742E-2</c:v>
                </c:pt>
                <c:pt idx="7255">
                  <c:v>3.5373961218836562E-2</c:v>
                </c:pt>
                <c:pt idx="7256">
                  <c:v>4.4653739612188367E-2</c:v>
                </c:pt>
                <c:pt idx="7257">
                  <c:v>6.2770083102493074E-2</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0.25595567867036012</c:v>
                </c:pt>
                <c:pt idx="7296">
                  <c:v>0.26426592797783932</c:v>
                </c:pt>
                <c:pt idx="7297">
                  <c:v>0.32659279778393352</c:v>
                </c:pt>
                <c:pt idx="7298">
                  <c:v>0.33116343490304712</c:v>
                </c:pt>
                <c:pt idx="7299">
                  <c:v>0.25941828254847643</c:v>
                </c:pt>
                <c:pt idx="7300">
                  <c:v>0.26772853185595569</c:v>
                </c:pt>
                <c:pt idx="7301">
                  <c:v>0.27036011080332412</c:v>
                </c:pt>
                <c:pt idx="7302">
                  <c:v>0.35844875346260385</c:v>
                </c:pt>
                <c:pt idx="7303">
                  <c:v>0.26204986149584486</c:v>
                </c:pt>
                <c:pt idx="7304">
                  <c:v>8.9335180055401656E-2</c:v>
                </c:pt>
                <c:pt idx="7305">
                  <c:v>9.7783933518005545E-2</c:v>
                </c:pt>
                <c:pt idx="7306">
                  <c:v>9.5013850415512469E-2</c:v>
                </c:pt>
                <c:pt idx="7307">
                  <c:v>8.9473684210526316E-2</c:v>
                </c:pt>
                <c:pt idx="7308">
                  <c:v>9.6939058171745154E-2</c:v>
                </c:pt>
                <c:pt idx="7309">
                  <c:v>9.1398891966759002E-2</c:v>
                </c:pt>
                <c:pt idx="7310">
                  <c:v>9.970914127423823E-2</c:v>
                </c:pt>
                <c:pt idx="7311">
                  <c:v>0.10831024930747922</c:v>
                </c:pt>
                <c:pt idx="7312">
                  <c:v>0.12465373961218837</c:v>
                </c:pt>
                <c:pt idx="7313">
                  <c:v>0.11218836565096953</c:v>
                </c:pt>
                <c:pt idx="7314">
                  <c:v>0.12922437673130194</c:v>
                </c:pt>
                <c:pt idx="7315">
                  <c:v>0.12853185595567868</c:v>
                </c:pt>
                <c:pt idx="7316">
                  <c:v>0.11329639889196676</c:v>
                </c:pt>
                <c:pt idx="7317">
                  <c:v>8.8088642659279778E-2</c:v>
                </c:pt>
                <c:pt idx="7318">
                  <c:v>8.4072022160664825E-2</c:v>
                </c:pt>
                <c:pt idx="7319">
                  <c:v>7.3545706371191136E-2</c:v>
                </c:pt>
                <c:pt idx="7320">
                  <c:v>8.1301939058171749E-2</c:v>
                </c:pt>
                <c:pt idx="7321">
                  <c:v>6.7036011080332414E-2</c:v>
                </c:pt>
                <c:pt idx="7322">
                  <c:v>8.0747922437673134E-2</c:v>
                </c:pt>
                <c:pt idx="7323">
                  <c:v>7.1329639889196675E-2</c:v>
                </c:pt>
                <c:pt idx="7324">
                  <c:v>8.0747922437673134E-2</c:v>
                </c:pt>
                <c:pt idx="7325">
                  <c:v>0.13157894736842105</c:v>
                </c:pt>
                <c:pt idx="7326">
                  <c:v>0.1440443213296399</c:v>
                </c:pt>
                <c:pt idx="7327">
                  <c:v>0.12770083102493074</c:v>
                </c:pt>
                <c:pt idx="7328">
                  <c:v>0.14792243767313018</c:v>
                </c:pt>
                <c:pt idx="7329">
                  <c:v>0.12853185595567868</c:v>
                </c:pt>
                <c:pt idx="7330">
                  <c:v>0.14487534626038781</c:v>
                </c:pt>
                <c:pt idx="7331">
                  <c:v>0.14875346260387812</c:v>
                </c:pt>
                <c:pt idx="7332">
                  <c:v>0.13240997229916898</c:v>
                </c:pt>
                <c:pt idx="7333">
                  <c:v>0.14986149584487535</c:v>
                </c:pt>
                <c:pt idx="7334">
                  <c:v>0.14709141274238227</c:v>
                </c:pt>
                <c:pt idx="7335">
                  <c:v>0.13351800554016621</c:v>
                </c:pt>
                <c:pt idx="7336">
                  <c:v>0.13074792243767314</c:v>
                </c:pt>
                <c:pt idx="7337">
                  <c:v>0.18102493074792245</c:v>
                </c:pt>
                <c:pt idx="7338">
                  <c:v>0.15886426592797784</c:v>
                </c:pt>
                <c:pt idx="7339">
                  <c:v>0.16371191135734073</c:v>
                </c:pt>
                <c:pt idx="7340">
                  <c:v>0.1443213296398892</c:v>
                </c:pt>
                <c:pt idx="7341">
                  <c:v>0.16163434903047091</c:v>
                </c:pt>
                <c:pt idx="7342">
                  <c:v>0.14155124653739612</c:v>
                </c:pt>
                <c:pt idx="7343">
                  <c:v>0.14155124653739612</c:v>
                </c:pt>
                <c:pt idx="7344">
                  <c:v>0.16371191135734073</c:v>
                </c:pt>
                <c:pt idx="7345">
                  <c:v>0.1443213296398892</c:v>
                </c:pt>
                <c:pt idx="7346">
                  <c:v>0.11689750692520776</c:v>
                </c:pt>
                <c:pt idx="7347">
                  <c:v>9.2659279778393347E-2</c:v>
                </c:pt>
                <c:pt idx="7348">
                  <c:v>0.10318559556786704</c:v>
                </c:pt>
                <c:pt idx="7349">
                  <c:v>9.0858725761772854E-2</c:v>
                </c:pt>
                <c:pt idx="7350">
                  <c:v>0.11578947368421053</c:v>
                </c:pt>
                <c:pt idx="7351">
                  <c:v>0.11274238227146814</c:v>
                </c:pt>
                <c:pt idx="7352">
                  <c:v>8.8504155124653733E-2</c:v>
                </c:pt>
                <c:pt idx="7353">
                  <c:v>8.670360110803324E-2</c:v>
                </c:pt>
                <c:pt idx="7354">
                  <c:v>0.10013850415512465</c:v>
                </c:pt>
                <c:pt idx="7355">
                  <c:v>0.10221606648199447</c:v>
                </c:pt>
                <c:pt idx="7356">
                  <c:v>0.10373961218836565</c:v>
                </c:pt>
                <c:pt idx="7357">
                  <c:v>0.15983379501385042</c:v>
                </c:pt>
                <c:pt idx="7358">
                  <c:v>0.11745152354570637</c:v>
                </c:pt>
                <c:pt idx="7359">
                  <c:v>9.3213296398891962E-2</c:v>
                </c:pt>
                <c:pt idx="7360">
                  <c:v>0.10637119113573407</c:v>
                </c:pt>
                <c:pt idx="7361">
                  <c:v>0.12714681440443212</c:v>
                </c:pt>
                <c:pt idx="7362">
                  <c:v>8.9058171745152348E-2</c:v>
                </c:pt>
                <c:pt idx="7363">
                  <c:v>0.10055401662049862</c:v>
                </c:pt>
                <c:pt idx="7364">
                  <c:v>9.6398891966759007E-2</c:v>
                </c:pt>
                <c:pt idx="7365">
                  <c:v>0.11551246537396122</c:v>
                </c:pt>
                <c:pt idx="7366">
                  <c:v>0.11440443213296399</c:v>
                </c:pt>
                <c:pt idx="7367">
                  <c:v>0.11468144044321329</c:v>
                </c:pt>
                <c:pt idx="7368">
                  <c:v>0.11052631578947368</c:v>
                </c:pt>
                <c:pt idx="7369">
                  <c:v>0.11689750692520776</c:v>
                </c:pt>
                <c:pt idx="7370">
                  <c:v>0.12659279778393351</c:v>
                </c:pt>
                <c:pt idx="7371">
                  <c:v>8.8504155124653733E-2</c:v>
                </c:pt>
                <c:pt idx="7372">
                  <c:v>0.1074792243767313</c:v>
                </c:pt>
                <c:pt idx="7373">
                  <c:v>9.6398891966759007E-2</c:v>
                </c:pt>
                <c:pt idx="7374">
                  <c:v>0.1257617728531856</c:v>
                </c:pt>
                <c:pt idx="7375">
                  <c:v>0.203601108033241</c:v>
                </c:pt>
                <c:pt idx="7376">
                  <c:v>0.19085872576177285</c:v>
                </c:pt>
                <c:pt idx="7377">
                  <c:v>0.20304709141274238</c:v>
                </c:pt>
                <c:pt idx="7378">
                  <c:v>0.19972299168975069</c:v>
                </c:pt>
                <c:pt idx="7379">
                  <c:v>0.19085872576177285</c:v>
                </c:pt>
                <c:pt idx="7380">
                  <c:v>0</c:v>
                </c:pt>
                <c:pt idx="7381">
                  <c:v>0</c:v>
                </c:pt>
                <c:pt idx="7382">
                  <c:v>3.1024930747922439E-4</c:v>
                </c:pt>
                <c:pt idx="7383">
                  <c:v>6.4265927977839334E-4</c:v>
                </c:pt>
                <c:pt idx="7384">
                  <c:v>4.7645429362880884E-4</c:v>
                </c:pt>
                <c:pt idx="7385">
                  <c:v>7.9224376731301942E-4</c:v>
                </c:pt>
                <c:pt idx="7386">
                  <c:v>1.0581717451523546E-3</c:v>
                </c:pt>
                <c:pt idx="7387">
                  <c:v>1.0637119113573407E-3</c:v>
                </c:pt>
                <c:pt idx="7388">
                  <c:v>1.1911357340720222E-3</c:v>
                </c:pt>
                <c:pt idx="7389">
                  <c:v>1.7645429362880887E-3</c:v>
                </c:pt>
                <c:pt idx="7390">
                  <c:v>8.448753462603878E-4</c:v>
                </c:pt>
                <c:pt idx="7391">
                  <c:v>1.3850415512465374E-3</c:v>
                </c:pt>
                <c:pt idx="7392">
                  <c:v>1.1163434903047091E-3</c:v>
                </c:pt>
                <c:pt idx="7393">
                  <c:v>1.6842105263157896E-3</c:v>
                </c:pt>
                <c:pt idx="7394">
                  <c:v>0.22299168975069253</c:v>
                </c:pt>
                <c:pt idx="7395">
                  <c:v>0.22409972299168976</c:v>
                </c:pt>
                <c:pt idx="7396">
                  <c:v>0.22409972299168976</c:v>
                </c:pt>
                <c:pt idx="7397">
                  <c:v>0.21578947368421053</c:v>
                </c:pt>
                <c:pt idx="7398">
                  <c:v>0.10498614958448753</c:v>
                </c:pt>
                <c:pt idx="7399">
                  <c:v>0.11620498614958449</c:v>
                </c:pt>
                <c:pt idx="7400">
                  <c:v>0.11939058171745152</c:v>
                </c:pt>
                <c:pt idx="7401">
                  <c:v>0.11620498614958449</c:v>
                </c:pt>
                <c:pt idx="7402">
                  <c:v>0.10997229916897507</c:v>
                </c:pt>
                <c:pt idx="7403">
                  <c:v>0.10664819944598337</c:v>
                </c:pt>
                <c:pt idx="7404">
                  <c:v>0.12846260387811634</c:v>
                </c:pt>
                <c:pt idx="7405">
                  <c:v>0.11481994459833796</c:v>
                </c:pt>
                <c:pt idx="7406">
                  <c:v>7.4515235457063708E-4</c:v>
                </c:pt>
                <c:pt idx="7407">
                  <c:v>0.12451523545706371</c:v>
                </c:pt>
                <c:pt idx="7408">
                  <c:v>0.14113573407202215</c:v>
                </c:pt>
                <c:pt idx="7409">
                  <c:v>0.13421052631578947</c:v>
                </c:pt>
                <c:pt idx="7410">
                  <c:v>0.15027700831024932</c:v>
                </c:pt>
                <c:pt idx="7411">
                  <c:v>6.2188365650969531E-2</c:v>
                </c:pt>
                <c:pt idx="7412">
                  <c:v>5.5540166204986148E-2</c:v>
                </c:pt>
                <c:pt idx="7413">
                  <c:v>5.732686980609418E-2</c:v>
                </c:pt>
                <c:pt idx="7414">
                  <c:v>6.425207756232687E-2</c:v>
                </c:pt>
                <c:pt idx="7415">
                  <c:v>5.7977839335180054E-2</c:v>
                </c:pt>
                <c:pt idx="7416">
                  <c:v>6.4903047091412744E-2</c:v>
                </c:pt>
                <c:pt idx="7417">
                  <c:v>6.0083102493074796E-2</c:v>
                </c:pt>
                <c:pt idx="7418">
                  <c:v>6.5623268698060941E-2</c:v>
                </c:pt>
                <c:pt idx="7419">
                  <c:v>6.1481994459833794E-2</c:v>
                </c:pt>
                <c:pt idx="7420">
                  <c:v>6.7022160664819946E-2</c:v>
                </c:pt>
                <c:pt idx="7421">
                  <c:v>6.2132963988919668E-2</c:v>
                </c:pt>
                <c:pt idx="7422">
                  <c:v>6.767313019390582E-2</c:v>
                </c:pt>
                <c:pt idx="7423">
                  <c:v>0</c:v>
                </c:pt>
                <c:pt idx="7424">
                  <c:v>0</c:v>
                </c:pt>
                <c:pt idx="7425">
                  <c:v>0</c:v>
                </c:pt>
                <c:pt idx="7426">
                  <c:v>0</c:v>
                </c:pt>
                <c:pt idx="7427">
                  <c:v>8.5872576177285317E-2</c:v>
                </c:pt>
                <c:pt idx="7428">
                  <c:v>8.1024930747922441E-2</c:v>
                </c:pt>
                <c:pt idx="7429">
                  <c:v>6.3573407202216062E-2</c:v>
                </c:pt>
                <c:pt idx="7430">
                  <c:v>6.8421052631578952E-2</c:v>
                </c:pt>
                <c:pt idx="7431">
                  <c:v>8.5872576177285317E-2</c:v>
                </c:pt>
                <c:pt idx="7432">
                  <c:v>8.1024930747922441E-2</c:v>
                </c:pt>
                <c:pt idx="7433">
                  <c:v>8.5872576177285317E-2</c:v>
                </c:pt>
                <c:pt idx="7434">
                  <c:v>6.3573407202216062E-2</c:v>
                </c:pt>
                <c:pt idx="7435">
                  <c:v>6.8421052631578952E-2</c:v>
                </c:pt>
                <c:pt idx="7436">
                  <c:v>8.1024930747922441E-2</c:v>
                </c:pt>
                <c:pt idx="7437">
                  <c:v>8.7119113573407209E-2</c:v>
                </c:pt>
                <c:pt idx="7438">
                  <c:v>8.2271468144044319E-2</c:v>
                </c:pt>
                <c:pt idx="7439">
                  <c:v>0.10041551246537396</c:v>
                </c:pt>
                <c:pt idx="7440">
                  <c:v>6.4681440443213292E-2</c:v>
                </c:pt>
                <c:pt idx="7441">
                  <c:v>6.9529085872576182E-2</c:v>
                </c:pt>
                <c:pt idx="7442">
                  <c:v>9.5567867036011084E-2</c:v>
                </c:pt>
                <c:pt idx="7443">
                  <c:v>7.7977839335180058E-2</c:v>
                </c:pt>
                <c:pt idx="7444">
                  <c:v>9.4182825484764546E-2</c:v>
                </c:pt>
                <c:pt idx="7445">
                  <c:v>8.2825484764542934E-2</c:v>
                </c:pt>
                <c:pt idx="7446">
                  <c:v>8.9335180055401656E-2</c:v>
                </c:pt>
                <c:pt idx="7447">
                  <c:v>8.9335180055401656E-2</c:v>
                </c:pt>
                <c:pt idx="7448">
                  <c:v>9.4182825484764546E-2</c:v>
                </c:pt>
                <c:pt idx="7449">
                  <c:v>8.351800554016621E-2</c:v>
                </c:pt>
                <c:pt idx="7450">
                  <c:v>7.867036011080332E-2</c:v>
                </c:pt>
                <c:pt idx="7451">
                  <c:v>9.4875346260387808E-2</c:v>
                </c:pt>
                <c:pt idx="7452">
                  <c:v>9.0027700831024932E-2</c:v>
                </c:pt>
                <c:pt idx="7453">
                  <c:v>9.6121883656509699E-2</c:v>
                </c:pt>
                <c:pt idx="7454">
                  <c:v>0.10166204986149585</c:v>
                </c:pt>
                <c:pt idx="7455">
                  <c:v>0.10650969529085873</c:v>
                </c:pt>
                <c:pt idx="7456">
                  <c:v>9.1274238227146809E-2</c:v>
                </c:pt>
                <c:pt idx="7457">
                  <c:v>0.10844875346260388</c:v>
                </c:pt>
                <c:pt idx="7458">
                  <c:v>7.977839335180055E-2</c:v>
                </c:pt>
                <c:pt idx="7459">
                  <c:v>8.462603878116344E-2</c:v>
                </c:pt>
                <c:pt idx="7460">
                  <c:v>0.10360110803324099</c:v>
                </c:pt>
                <c:pt idx="7461">
                  <c:v>7.5387811634349031E-2</c:v>
                </c:pt>
                <c:pt idx="7462">
                  <c:v>8.5207756232686976E-2</c:v>
                </c:pt>
                <c:pt idx="7463">
                  <c:v>8.7036011080332404E-2</c:v>
                </c:pt>
                <c:pt idx="7464">
                  <c:v>7.1218836565096949E-2</c:v>
                </c:pt>
                <c:pt idx="7465">
                  <c:v>8.4584487534626038E-2</c:v>
                </c:pt>
                <c:pt idx="7466">
                  <c:v>8.0540166204986149E-2</c:v>
                </c:pt>
                <c:pt idx="7467">
                  <c:v>8.5526315789473686E-2</c:v>
                </c:pt>
                <c:pt idx="7468">
                  <c:v>8.1481994459833798E-2</c:v>
                </c:pt>
                <c:pt idx="7469">
                  <c:v>7.6329639889196679E-2</c:v>
                </c:pt>
                <c:pt idx="7470">
                  <c:v>8.7977839335180053E-2</c:v>
                </c:pt>
                <c:pt idx="7471">
                  <c:v>8.4362880886426586E-2</c:v>
                </c:pt>
                <c:pt idx="7472">
                  <c:v>8.8407202216066488E-2</c:v>
                </c:pt>
                <c:pt idx="7473">
                  <c:v>9.0858725761772854E-2</c:v>
                </c:pt>
                <c:pt idx="7474">
                  <c:v>7.9210526315789467E-2</c:v>
                </c:pt>
                <c:pt idx="7475">
                  <c:v>8.0249307479224374E-2</c:v>
                </c:pt>
                <c:pt idx="7476">
                  <c:v>9.4265927977839337E-2</c:v>
                </c:pt>
                <c:pt idx="7477">
                  <c:v>8.2728531855955675E-2</c:v>
                </c:pt>
                <c:pt idx="7478">
                  <c:v>9.0096952908587255E-2</c:v>
                </c:pt>
                <c:pt idx="7479">
                  <c:v>8.9085872576177283E-2</c:v>
                </c:pt>
                <c:pt idx="7480">
                  <c:v>9.5166204986149583E-2</c:v>
                </c:pt>
                <c:pt idx="7481">
                  <c:v>8.8684210526315796E-2</c:v>
                </c:pt>
                <c:pt idx="7482">
                  <c:v>9.3947368421052627E-2</c:v>
                </c:pt>
                <c:pt idx="7483">
                  <c:v>9.6121883656509699E-2</c:v>
                </c:pt>
                <c:pt idx="7484">
                  <c:v>8.3628808864265922E-2</c:v>
                </c:pt>
                <c:pt idx="7485">
                  <c:v>8.9986149584487529E-2</c:v>
                </c:pt>
                <c:pt idx="7486">
                  <c:v>8.5844875346260383E-2</c:v>
                </c:pt>
                <c:pt idx="7487">
                  <c:v>9.7382271468144044E-2</c:v>
                </c:pt>
                <c:pt idx="7488">
                  <c:v>9.833795013850416E-2</c:v>
                </c:pt>
                <c:pt idx="7489">
                  <c:v>9.220221606648199E-2</c:v>
                </c:pt>
                <c:pt idx="7490">
                  <c:v>9.6163434903047088E-2</c:v>
                </c:pt>
                <c:pt idx="7491">
                  <c:v>9.0900277008310243E-2</c:v>
                </c:pt>
                <c:pt idx="7492">
                  <c:v>3.3545706371191134E-3</c:v>
                </c:pt>
                <c:pt idx="7493">
                  <c:v>4.6121883656509693E-3</c:v>
                </c:pt>
                <c:pt idx="7494">
                  <c:v>5.6066481994459837E-3</c:v>
                </c:pt>
                <c:pt idx="7495">
                  <c:v>3.9944598337950136E-3</c:v>
                </c:pt>
                <c:pt idx="7496">
                  <c:v>5.626038781163435E-3</c:v>
                </c:pt>
                <c:pt idx="7497">
                  <c:v>6.6592797783933521E-3</c:v>
                </c:pt>
                <c:pt idx="7498">
                  <c:v>0.17826869806094184</c:v>
                </c:pt>
                <c:pt idx="7499">
                  <c:v>0.17951523545706372</c:v>
                </c:pt>
                <c:pt idx="7500">
                  <c:v>0.18394736842105264</c:v>
                </c:pt>
                <c:pt idx="7501">
                  <c:v>0</c:v>
                </c:pt>
                <c:pt idx="7502">
                  <c:v>0</c:v>
                </c:pt>
                <c:pt idx="7503">
                  <c:v>0</c:v>
                </c:pt>
                <c:pt idx="7504">
                  <c:v>0</c:v>
                </c:pt>
                <c:pt idx="7505">
                  <c:v>0</c:v>
                </c:pt>
                <c:pt idx="7506">
                  <c:v>0</c:v>
                </c:pt>
                <c:pt idx="7507">
                  <c:v>0</c:v>
                </c:pt>
                <c:pt idx="7508">
                  <c:v>0</c:v>
                </c:pt>
                <c:pt idx="7509">
                  <c:v>0</c:v>
                </c:pt>
                <c:pt idx="7510">
                  <c:v>8.5083102493074797E-2</c:v>
                </c:pt>
                <c:pt idx="7511">
                  <c:v>6.8144044321329644E-2</c:v>
                </c:pt>
                <c:pt idx="7512">
                  <c:v>6.2091412742382272E-2</c:v>
                </c:pt>
                <c:pt idx="7513">
                  <c:v>5.2257617728531859E-2</c:v>
                </c:pt>
                <c:pt idx="7514">
                  <c:v>4.9418282548476453E-2</c:v>
                </c:pt>
                <c:pt idx="7515">
                  <c:v>7.317174515235457E-2</c:v>
                </c:pt>
                <c:pt idx="7516">
                  <c:v>7.5554016620498612E-2</c:v>
                </c:pt>
                <c:pt idx="7517">
                  <c:v>6.6260387811634347E-2</c:v>
                </c:pt>
                <c:pt idx="7518">
                  <c:v>5.2396121883656513E-2</c:v>
                </c:pt>
                <c:pt idx="7519">
                  <c:v>7.8310249307479221E-2</c:v>
                </c:pt>
                <c:pt idx="7520">
                  <c:v>9.1759002770083101E-2</c:v>
                </c:pt>
                <c:pt idx="7521">
                  <c:v>5.1288088642659282E-2</c:v>
                </c:pt>
                <c:pt idx="7522">
                  <c:v>7.1440443213296401E-2</c:v>
                </c:pt>
                <c:pt idx="7523">
                  <c:v>5.4875346260387814E-2</c:v>
                </c:pt>
                <c:pt idx="7524">
                  <c:v>5.8282548476454296E-2</c:v>
                </c:pt>
                <c:pt idx="7525">
                  <c:v>8.506925207756233E-2</c:v>
                </c:pt>
                <c:pt idx="7526">
                  <c:v>5.5720221606648197E-2</c:v>
                </c:pt>
                <c:pt idx="7527">
                  <c:v>7.5373961218836563E-2</c:v>
                </c:pt>
                <c:pt idx="7528">
                  <c:v>7.1606648199445982E-2</c:v>
                </c:pt>
                <c:pt idx="7529">
                  <c:v>5.0193905817174513E-2</c:v>
                </c:pt>
                <c:pt idx="7530">
                  <c:v>9.5013850415512469E-2</c:v>
                </c:pt>
                <c:pt idx="7531">
                  <c:v>6.6759002770083106E-2</c:v>
                </c:pt>
                <c:pt idx="7532">
                  <c:v>8.3933518005540164E-2</c:v>
                </c:pt>
                <c:pt idx="7533">
                  <c:v>0.10443213296398891</c:v>
                </c:pt>
                <c:pt idx="7534">
                  <c:v>7.2853185595567874E-2</c:v>
                </c:pt>
                <c:pt idx="7535">
                  <c:v>7.3407202216066489E-2</c:v>
                </c:pt>
                <c:pt idx="7536">
                  <c:v>6.7590027700831029E-2</c:v>
                </c:pt>
                <c:pt idx="7537">
                  <c:v>0.10498614958448753</c:v>
                </c:pt>
                <c:pt idx="7538">
                  <c:v>8.5041551246537395E-2</c:v>
                </c:pt>
                <c:pt idx="7539">
                  <c:v>9.5290858725761776E-2</c:v>
                </c:pt>
                <c:pt idx="7540">
                  <c:v>0.11052631578947368</c:v>
                </c:pt>
                <c:pt idx="7541">
                  <c:v>7.4376731301939059E-2</c:v>
                </c:pt>
                <c:pt idx="7542">
                  <c:v>8.7534626038781163E-2</c:v>
                </c:pt>
                <c:pt idx="7543">
                  <c:v>9.6675900277008314E-2</c:v>
                </c:pt>
                <c:pt idx="7544">
                  <c:v>6.869806094182826E-2</c:v>
                </c:pt>
                <c:pt idx="7545">
                  <c:v>5.1855955678670358E-2</c:v>
                </c:pt>
                <c:pt idx="7546">
                  <c:v>4.3711911357340719E-2</c:v>
                </c:pt>
                <c:pt idx="7547">
                  <c:v>4.5290858725761773E-2</c:v>
                </c:pt>
                <c:pt idx="7548">
                  <c:v>4.0249307479224374E-2</c:v>
                </c:pt>
                <c:pt idx="7549">
                  <c:v>4.2603878116343488E-2</c:v>
                </c:pt>
                <c:pt idx="7550">
                  <c:v>4.9750692520775623E-2</c:v>
                </c:pt>
                <c:pt idx="7551">
                  <c:v>5.5872576177285319E-2</c:v>
                </c:pt>
                <c:pt idx="7552">
                  <c:v>5.0997229916897507E-2</c:v>
                </c:pt>
                <c:pt idx="7553">
                  <c:v>4.0941828254847643E-2</c:v>
                </c:pt>
                <c:pt idx="7554">
                  <c:v>4.5844875346260389E-2</c:v>
                </c:pt>
                <c:pt idx="7555">
                  <c:v>4.4764542936288086E-2</c:v>
                </c:pt>
                <c:pt idx="7556">
                  <c:v>4.3656509695290856E-2</c:v>
                </c:pt>
                <c:pt idx="7557">
                  <c:v>5.4016620498614956E-2</c:v>
                </c:pt>
                <c:pt idx="7558">
                  <c:v>5.5373961218836566E-2</c:v>
                </c:pt>
                <c:pt idx="7559">
                  <c:v>4.6509695290858723E-2</c:v>
                </c:pt>
                <c:pt idx="7560">
                  <c:v>4.1523545706371193E-2</c:v>
                </c:pt>
                <c:pt idx="7561">
                  <c:v>4.9833795013850414E-2</c:v>
                </c:pt>
                <c:pt idx="7562">
                  <c:v>4.4293628808864269E-2</c:v>
                </c:pt>
                <c:pt idx="7563">
                  <c:v>5.5373961218836566E-2</c:v>
                </c:pt>
                <c:pt idx="7564">
                  <c:v>0</c:v>
                </c:pt>
                <c:pt idx="7565">
                  <c:v>0</c:v>
                </c:pt>
                <c:pt idx="7566">
                  <c:v>0</c:v>
                </c:pt>
                <c:pt idx="7567">
                  <c:v>0</c:v>
                </c:pt>
                <c:pt idx="7568">
                  <c:v>2.4501385041551246E-2</c:v>
                </c:pt>
                <c:pt idx="7569">
                  <c:v>2.8933518005540167E-2</c:v>
                </c:pt>
                <c:pt idx="7570">
                  <c:v>2.7202216066481995E-2</c:v>
                </c:pt>
                <c:pt idx="7571">
                  <c:v>3.1634349030470917E-2</c:v>
                </c:pt>
                <c:pt idx="7572">
                  <c:v>0.17263157894736841</c:v>
                </c:pt>
                <c:pt idx="7573">
                  <c:v>0.12637119113573408</c:v>
                </c:pt>
                <c:pt idx="7574">
                  <c:v>0.15119113573407203</c:v>
                </c:pt>
                <c:pt idx="7575">
                  <c:v>0.16369806094182826</c:v>
                </c:pt>
                <c:pt idx="7576">
                  <c:v>0.12637119113573408</c:v>
                </c:pt>
                <c:pt idx="7577">
                  <c:v>0.14225761772853185</c:v>
                </c:pt>
                <c:pt idx="7578">
                  <c:v>0.15119113573407203</c:v>
                </c:pt>
                <c:pt idx="7579">
                  <c:v>0.17263157894736841</c:v>
                </c:pt>
                <c:pt idx="7580">
                  <c:v>0.1174376731301939</c:v>
                </c:pt>
                <c:pt idx="7581">
                  <c:v>0.16580332409972298</c:v>
                </c:pt>
                <c:pt idx="7582">
                  <c:v>0.15329639889196675</c:v>
                </c:pt>
                <c:pt idx="7583">
                  <c:v>0.12001385041551246</c:v>
                </c:pt>
                <c:pt idx="7584">
                  <c:v>0.17473684210526316</c:v>
                </c:pt>
                <c:pt idx="7585">
                  <c:v>0.17473684210526316</c:v>
                </c:pt>
                <c:pt idx="7586">
                  <c:v>0.15329639889196675</c:v>
                </c:pt>
                <c:pt idx="7587">
                  <c:v>0.12894736842105264</c:v>
                </c:pt>
                <c:pt idx="7588">
                  <c:v>0.1443628808864266</c:v>
                </c:pt>
                <c:pt idx="7589">
                  <c:v>0.12894736842105264</c:v>
                </c:pt>
                <c:pt idx="7590">
                  <c:v>0.12932132963988921</c:v>
                </c:pt>
                <c:pt idx="7591">
                  <c:v>0.17511080332409973</c:v>
                </c:pt>
                <c:pt idx="7592">
                  <c:v>0.12038781163434903</c:v>
                </c:pt>
                <c:pt idx="7593">
                  <c:v>0.15367036011080332</c:v>
                </c:pt>
                <c:pt idx="7594">
                  <c:v>0.15367036011080332</c:v>
                </c:pt>
                <c:pt idx="7595">
                  <c:v>0.14473684210526316</c:v>
                </c:pt>
                <c:pt idx="7596">
                  <c:v>0.12932132963988921</c:v>
                </c:pt>
                <c:pt idx="7597">
                  <c:v>0.17511080332409973</c:v>
                </c:pt>
                <c:pt idx="7598">
                  <c:v>0.16617728531855955</c:v>
                </c:pt>
                <c:pt idx="7599">
                  <c:v>0.11744875346260387</c:v>
                </c:pt>
                <c:pt idx="7600">
                  <c:v>0.13214681440443213</c:v>
                </c:pt>
                <c:pt idx="7601">
                  <c:v>0.13753462603878117</c:v>
                </c:pt>
                <c:pt idx="7602">
                  <c:v>0.12059556786703601</c:v>
                </c:pt>
                <c:pt idx="7603">
                  <c:v>0.12181440443213297</c:v>
                </c:pt>
                <c:pt idx="7604">
                  <c:v>0</c:v>
                </c:pt>
                <c:pt idx="7605">
                  <c:v>0</c:v>
                </c:pt>
                <c:pt idx="7606">
                  <c:v>0</c:v>
                </c:pt>
                <c:pt idx="7607">
                  <c:v>0</c:v>
                </c:pt>
                <c:pt idx="7608">
                  <c:v>0</c:v>
                </c:pt>
                <c:pt idx="7609">
                  <c:v>0</c:v>
                </c:pt>
                <c:pt idx="7610">
                  <c:v>0</c:v>
                </c:pt>
                <c:pt idx="7611">
                  <c:v>0</c:v>
                </c:pt>
                <c:pt idx="7612">
                  <c:v>0</c:v>
                </c:pt>
                <c:pt idx="7613">
                  <c:v>0</c:v>
                </c:pt>
                <c:pt idx="7614">
                  <c:v>0</c:v>
                </c:pt>
                <c:pt idx="7615">
                  <c:v>0</c:v>
                </c:pt>
                <c:pt idx="7616">
                  <c:v>0</c:v>
                </c:pt>
                <c:pt idx="7617">
                  <c:v>0</c:v>
                </c:pt>
                <c:pt idx="7618">
                  <c:v>0</c:v>
                </c:pt>
                <c:pt idx="7619">
                  <c:v>0</c:v>
                </c:pt>
                <c:pt idx="7620">
                  <c:v>0</c:v>
                </c:pt>
                <c:pt idx="7621">
                  <c:v>0</c:v>
                </c:pt>
                <c:pt idx="7622">
                  <c:v>0</c:v>
                </c:pt>
                <c:pt idx="7623">
                  <c:v>0</c:v>
                </c:pt>
                <c:pt idx="7624">
                  <c:v>0</c:v>
                </c:pt>
                <c:pt idx="7625">
                  <c:v>0</c:v>
                </c:pt>
                <c:pt idx="7626">
                  <c:v>0</c:v>
                </c:pt>
                <c:pt idx="7627">
                  <c:v>0</c:v>
                </c:pt>
                <c:pt idx="7628">
                  <c:v>0</c:v>
                </c:pt>
                <c:pt idx="7629">
                  <c:v>0</c:v>
                </c:pt>
                <c:pt idx="7630">
                  <c:v>0</c:v>
                </c:pt>
                <c:pt idx="7631">
                  <c:v>0</c:v>
                </c:pt>
                <c:pt idx="7632">
                  <c:v>0</c:v>
                </c:pt>
                <c:pt idx="7633">
                  <c:v>0</c:v>
                </c:pt>
                <c:pt idx="7634">
                  <c:v>0</c:v>
                </c:pt>
                <c:pt idx="7635">
                  <c:v>5.5401662049861494E-6</c:v>
                </c:pt>
                <c:pt idx="7636">
                  <c:v>0</c:v>
                </c:pt>
                <c:pt idx="7637">
                  <c:v>0</c:v>
                </c:pt>
                <c:pt idx="7638">
                  <c:v>0</c:v>
                </c:pt>
                <c:pt idx="7639">
                  <c:v>0</c:v>
                </c:pt>
                <c:pt idx="7640">
                  <c:v>0</c:v>
                </c:pt>
                <c:pt idx="7641">
                  <c:v>2.9639889196675899E-4</c:v>
                </c:pt>
                <c:pt idx="7642">
                  <c:v>3.4626038781163435E-4</c:v>
                </c:pt>
                <c:pt idx="7643">
                  <c:v>2.1606648199445983E-4</c:v>
                </c:pt>
                <c:pt idx="7644">
                  <c:v>0</c:v>
                </c:pt>
                <c:pt idx="7645">
                  <c:v>5.2631578947368424E-5</c:v>
                </c:pt>
                <c:pt idx="7646">
                  <c:v>0</c:v>
                </c:pt>
                <c:pt idx="7647">
                  <c:v>7.4792243767313015E-5</c:v>
                </c:pt>
                <c:pt idx="7648">
                  <c:v>4.2382271468144046E-4</c:v>
                </c:pt>
                <c:pt idx="7649">
                  <c:v>0.1132409972299169</c:v>
                </c:pt>
                <c:pt idx="7650">
                  <c:v>9.8060941828254852E-2</c:v>
                </c:pt>
                <c:pt idx="7651">
                  <c:v>0.10707756232686981</c:v>
                </c:pt>
                <c:pt idx="7652">
                  <c:v>9.8185595567867032E-2</c:v>
                </c:pt>
                <c:pt idx="7653">
                  <c:v>9.1966759002770085E-2</c:v>
                </c:pt>
                <c:pt idx="7654">
                  <c:v>0.10813019390581717</c:v>
                </c:pt>
                <c:pt idx="7655">
                  <c:v>9.141274238227147E-2</c:v>
                </c:pt>
                <c:pt idx="7656">
                  <c:v>8.8531855955678668E-2</c:v>
                </c:pt>
                <c:pt idx="7657">
                  <c:v>0.12257617728531855</c:v>
                </c:pt>
                <c:pt idx="7658">
                  <c:v>0.11011080332409973</c:v>
                </c:pt>
                <c:pt idx="7659">
                  <c:v>7.396121883656509E-2</c:v>
                </c:pt>
                <c:pt idx="7660">
                  <c:v>0.11944598337950138</c:v>
                </c:pt>
                <c:pt idx="7661">
                  <c:v>8.2077562326869802E-2</c:v>
                </c:pt>
                <c:pt idx="7662">
                  <c:v>8.1523545706371187E-2</c:v>
                </c:pt>
                <c:pt idx="7663">
                  <c:v>0.10098337950138504</c:v>
                </c:pt>
                <c:pt idx="7664">
                  <c:v>0.10465373961218837</c:v>
                </c:pt>
                <c:pt idx="7665">
                  <c:v>6.8130193905817177E-2</c:v>
                </c:pt>
                <c:pt idx="7666">
                  <c:v>8.9141274238227153E-2</c:v>
                </c:pt>
                <c:pt idx="7667">
                  <c:v>0.101398891966759</c:v>
                </c:pt>
                <c:pt idx="7668">
                  <c:v>9.2548476454293635E-2</c:v>
                </c:pt>
                <c:pt idx="7669">
                  <c:v>8.2659279778393352E-2</c:v>
                </c:pt>
                <c:pt idx="7670">
                  <c:v>9.8670360110803323E-2</c:v>
                </c:pt>
                <c:pt idx="7671">
                  <c:v>8.2105263157894737E-2</c:v>
                </c:pt>
                <c:pt idx="7672">
                  <c:v>0.10871191135734072</c:v>
                </c:pt>
                <c:pt idx="7673">
                  <c:v>0.1075207756232687</c:v>
                </c:pt>
                <c:pt idx="7674">
                  <c:v>7.4376731301939059E-2</c:v>
                </c:pt>
                <c:pt idx="7675">
                  <c:v>0.11052631578947368</c:v>
                </c:pt>
                <c:pt idx="7676">
                  <c:v>0.11368421052631579</c:v>
                </c:pt>
                <c:pt idx="7677">
                  <c:v>0.10506925207756233</c:v>
                </c:pt>
                <c:pt idx="7678">
                  <c:v>0.12301939058171746</c:v>
                </c:pt>
                <c:pt idx="7679">
                  <c:v>9.8767313019390582E-2</c:v>
                </c:pt>
                <c:pt idx="7680">
                  <c:v>9.199445983379502E-2</c:v>
                </c:pt>
                <c:pt idx="7681">
                  <c:v>0.11986149584487535</c:v>
                </c:pt>
                <c:pt idx="7682">
                  <c:v>6.8545706371191131E-2</c:v>
                </c:pt>
                <c:pt idx="7683">
                  <c:v>7.6869806094182827E-2</c:v>
                </c:pt>
                <c:pt idx="7684">
                  <c:v>8.515235457063712E-2</c:v>
                </c:pt>
                <c:pt idx="7685">
                  <c:v>9.1634349030470907E-2</c:v>
                </c:pt>
                <c:pt idx="7686">
                  <c:v>0.11617728531855956</c:v>
                </c:pt>
                <c:pt idx="7687">
                  <c:v>0.11301939058171745</c:v>
                </c:pt>
                <c:pt idx="7688">
                  <c:v>0.11001385041551247</c:v>
                </c:pt>
                <c:pt idx="7689">
                  <c:v>0.10126038781163435</c:v>
                </c:pt>
                <c:pt idx="7690">
                  <c:v>8.4598337950138505E-2</c:v>
                </c:pt>
                <c:pt idx="7691">
                  <c:v>0.11120498614958449</c:v>
                </c:pt>
                <c:pt idx="7692">
                  <c:v>0.10389196675900277</c:v>
                </c:pt>
                <c:pt idx="7693">
                  <c:v>9.504155124653739E-2</c:v>
                </c:pt>
                <c:pt idx="7694">
                  <c:v>9.4487534626038774E-2</c:v>
                </c:pt>
                <c:pt idx="7695">
                  <c:v>0.10756232686980609</c:v>
                </c:pt>
                <c:pt idx="7696">
                  <c:v>7.10387811634349E-2</c:v>
                </c:pt>
                <c:pt idx="7697">
                  <c:v>0.10116343490304709</c:v>
                </c:pt>
                <c:pt idx="7698">
                  <c:v>0.12235457063711912</c:v>
                </c:pt>
                <c:pt idx="7699">
                  <c:v>0.12551246537396121</c:v>
                </c:pt>
                <c:pt idx="7700">
                  <c:v>8.0138504155124649E-2</c:v>
                </c:pt>
                <c:pt idx="7701">
                  <c:v>6.236842105263158E-2</c:v>
                </c:pt>
                <c:pt idx="7702">
                  <c:v>7.9085872576177288E-2</c:v>
                </c:pt>
                <c:pt idx="7703">
                  <c:v>8.8462603878116344E-2</c:v>
                </c:pt>
                <c:pt idx="7704">
                  <c:v>8.3171745152354565E-2</c:v>
                </c:pt>
                <c:pt idx="7705">
                  <c:v>8.2368421052631577E-2</c:v>
                </c:pt>
                <c:pt idx="7706">
                  <c:v>5.07202216066482E-2</c:v>
                </c:pt>
                <c:pt idx="7707">
                  <c:v>6.0526315789473685E-2</c:v>
                </c:pt>
                <c:pt idx="7708">
                  <c:v>7.5775623268698064E-2</c:v>
                </c:pt>
                <c:pt idx="7709">
                  <c:v>5.2520775623268699E-2</c:v>
                </c:pt>
                <c:pt idx="7710">
                  <c:v>8.3005540166204983E-2</c:v>
                </c:pt>
                <c:pt idx="7711">
                  <c:v>7.1274238227146819E-2</c:v>
                </c:pt>
                <c:pt idx="7712">
                  <c:v>6.4307479224376726E-2</c:v>
                </c:pt>
                <c:pt idx="7713">
                  <c:v>3.8337950138504155E-2</c:v>
                </c:pt>
                <c:pt idx="7714">
                  <c:v>6.9418282548476457E-2</c:v>
                </c:pt>
                <c:pt idx="7715">
                  <c:v>8.501385041551246E-2</c:v>
                </c:pt>
                <c:pt idx="7716">
                  <c:v>7.5844875346260388E-2</c:v>
                </c:pt>
                <c:pt idx="7717">
                  <c:v>6.8753462603878115E-2</c:v>
                </c:pt>
                <c:pt idx="7718">
                  <c:v>7.9847645429362887E-2</c:v>
                </c:pt>
                <c:pt idx="7719">
                  <c:v>5.3919667590027698E-2</c:v>
                </c:pt>
                <c:pt idx="7720">
                  <c:v>7.4210526315789477E-2</c:v>
                </c:pt>
                <c:pt idx="7721">
                  <c:v>6.8019390581717451E-2</c:v>
                </c:pt>
                <c:pt idx="7722">
                  <c:v>7.4556786703601108E-2</c:v>
                </c:pt>
                <c:pt idx="7723">
                  <c:v>7.9432132963988919E-2</c:v>
                </c:pt>
                <c:pt idx="7724">
                  <c:v>3.9099722991689748E-2</c:v>
                </c:pt>
                <c:pt idx="7725">
                  <c:v>7.1606648199445982E-2</c:v>
                </c:pt>
                <c:pt idx="7726">
                  <c:v>7.4972299168975076E-2</c:v>
                </c:pt>
                <c:pt idx="7727">
                  <c:v>9.2853185595567864E-2</c:v>
                </c:pt>
                <c:pt idx="7728">
                  <c:v>6.1329639889196673E-2</c:v>
                </c:pt>
                <c:pt idx="7729">
                  <c:v>6.4612188365650969E-2</c:v>
                </c:pt>
                <c:pt idx="7730">
                  <c:v>7.8268698060941833E-2</c:v>
                </c:pt>
                <c:pt idx="7731">
                  <c:v>7.4833795013850415E-2</c:v>
                </c:pt>
                <c:pt idx="7732">
                  <c:v>8.7963988919667585E-2</c:v>
                </c:pt>
                <c:pt idx="7733">
                  <c:v>5.1842105263157898E-2</c:v>
                </c:pt>
                <c:pt idx="7734">
                  <c:v>8.7243767313019388E-2</c:v>
                </c:pt>
                <c:pt idx="7735">
                  <c:v>7.0858725761772851E-2</c:v>
                </c:pt>
                <c:pt idx="7736">
                  <c:v>5.1939058171745149E-2</c:v>
                </c:pt>
                <c:pt idx="7737">
                  <c:v>6.6052631578947363E-2</c:v>
                </c:pt>
                <c:pt idx="7738">
                  <c:v>7.4362880886426591E-2</c:v>
                </c:pt>
                <c:pt idx="7739">
                  <c:v>7.0443213296398896E-2</c:v>
                </c:pt>
                <c:pt idx="7740">
                  <c:v>8.0650969529085875E-2</c:v>
                </c:pt>
                <c:pt idx="7741">
                  <c:v>8.8047091412742376E-2</c:v>
                </c:pt>
                <c:pt idx="7742">
                  <c:v>6.7160664819944593E-2</c:v>
                </c:pt>
                <c:pt idx="7743">
                  <c:v>7.8504155124653738E-2</c:v>
                </c:pt>
                <c:pt idx="7744">
                  <c:v>7.0803324099722995E-2</c:v>
                </c:pt>
                <c:pt idx="7745">
                  <c:v>6.7299168975069254E-2</c:v>
                </c:pt>
                <c:pt idx="7746">
                  <c:v>6.606648199445983E-2</c:v>
                </c:pt>
                <c:pt idx="7747">
                  <c:v>0.10283933518005541</c:v>
                </c:pt>
                <c:pt idx="7748">
                  <c:v>8.3573407202216066E-2</c:v>
                </c:pt>
                <c:pt idx="7749">
                  <c:v>0.12029085872576177</c:v>
                </c:pt>
                <c:pt idx="7750">
                  <c:v>0.12901662049861495</c:v>
                </c:pt>
                <c:pt idx="7751">
                  <c:v>0.10275623268698061</c:v>
                </c:pt>
                <c:pt idx="7752">
                  <c:v>0.1114819944598338</c:v>
                </c:pt>
                <c:pt idx="7753">
                  <c:v>0.12407202216066482</c:v>
                </c:pt>
                <c:pt idx="7754">
                  <c:v>0.10529085872576177</c:v>
                </c:pt>
                <c:pt idx="7755">
                  <c:v>0.11415512465373961</c:v>
                </c:pt>
                <c:pt idx="7756">
                  <c:v>0.13293628808864266</c:v>
                </c:pt>
                <c:pt idx="7757">
                  <c:v>0.1383240997229917</c:v>
                </c:pt>
                <c:pt idx="7758">
                  <c:v>0.12835180055401663</c:v>
                </c:pt>
                <c:pt idx="7759">
                  <c:v>0.10957063711911358</c:v>
                </c:pt>
                <c:pt idx="7760">
                  <c:v>0.11954293628808864</c:v>
                </c:pt>
                <c:pt idx="7761">
                  <c:v>0.11457063711911357</c:v>
                </c:pt>
                <c:pt idx="7762">
                  <c:v>0.10121883656509695</c:v>
                </c:pt>
                <c:pt idx="7763">
                  <c:v>0.13286703601108033</c:v>
                </c:pt>
                <c:pt idx="7764">
                  <c:v>9.4736842105263161E-2</c:v>
                </c:pt>
                <c:pt idx="7765">
                  <c:v>0.10204986149584487</c:v>
                </c:pt>
                <c:pt idx="7766">
                  <c:v>0.11256232686980609</c:v>
                </c:pt>
                <c:pt idx="7767">
                  <c:v>0.11540166204986149</c:v>
                </c:pt>
                <c:pt idx="7768">
                  <c:v>7.925207756232687E-2</c:v>
                </c:pt>
                <c:pt idx="7769">
                  <c:v>9.2493074792243765E-2</c:v>
                </c:pt>
                <c:pt idx="7770">
                  <c:v>0.12329639889196677</c:v>
                </c:pt>
                <c:pt idx="7771">
                  <c:v>0.14159279778393352</c:v>
                </c:pt>
                <c:pt idx="7772">
                  <c:v>0.10538781163434903</c:v>
                </c:pt>
                <c:pt idx="7773">
                  <c:v>6.9418282548476457E-2</c:v>
                </c:pt>
                <c:pt idx="7774">
                  <c:v>6.8337950138504161E-2</c:v>
                </c:pt>
                <c:pt idx="7775">
                  <c:v>0.10156509695290859</c:v>
                </c:pt>
                <c:pt idx="7776">
                  <c:v>7.9487534626038775E-2</c:v>
                </c:pt>
                <c:pt idx="7777">
                  <c:v>0.10239612188365652</c:v>
                </c:pt>
                <c:pt idx="7778">
                  <c:v>9.9168975069252083E-2</c:v>
                </c:pt>
                <c:pt idx="7779">
                  <c:v>0.11339335180055402</c:v>
                </c:pt>
                <c:pt idx="7780">
                  <c:v>8.7520775623268696E-2</c:v>
                </c:pt>
                <c:pt idx="7781">
                  <c:v>9.0512465373961223E-2</c:v>
                </c:pt>
                <c:pt idx="7782">
                  <c:v>0.1077562326869806</c:v>
                </c:pt>
                <c:pt idx="7783">
                  <c:v>0.11675900277008311</c:v>
                </c:pt>
                <c:pt idx="7784">
                  <c:v>9.3324099722991688E-2</c:v>
                </c:pt>
                <c:pt idx="7785">
                  <c:v>0.12412742382271467</c:v>
                </c:pt>
                <c:pt idx="7786">
                  <c:v>8.0083102493074793E-2</c:v>
                </c:pt>
                <c:pt idx="7787">
                  <c:v>9.833795013850416E-2</c:v>
                </c:pt>
                <c:pt idx="7788">
                  <c:v>0.14076177285318558</c:v>
                </c:pt>
                <c:pt idx="7789">
                  <c:v>0.13203601108033242</c:v>
                </c:pt>
                <c:pt idx="7790">
                  <c:v>8.7867036011080327E-2</c:v>
                </c:pt>
                <c:pt idx="7791">
                  <c:v>0.14470914127423823</c:v>
                </c:pt>
                <c:pt idx="7792">
                  <c:v>9.4819944598337952E-2</c:v>
                </c:pt>
                <c:pt idx="7793">
                  <c:v>0.12623268698060941</c:v>
                </c:pt>
                <c:pt idx="7794">
                  <c:v>9.0277008310249304E-2</c:v>
                </c:pt>
                <c:pt idx="7795">
                  <c:v>0.13681440443213297</c:v>
                </c:pt>
                <c:pt idx="7796">
                  <c:v>0.11886426592797784</c:v>
                </c:pt>
                <c:pt idx="7797">
                  <c:v>8.9930747922437673E-2</c:v>
                </c:pt>
                <c:pt idx="7798">
                  <c:v>7.1232686980609417E-2</c:v>
                </c:pt>
                <c:pt idx="7799">
                  <c:v>0.11497229916897507</c:v>
                </c:pt>
                <c:pt idx="7800">
                  <c:v>0.1254016620498615</c:v>
                </c:pt>
                <c:pt idx="7801">
                  <c:v>0.10986149584487534</c:v>
                </c:pt>
                <c:pt idx="7802">
                  <c:v>0.10354570637119113</c:v>
                </c:pt>
                <c:pt idx="7803">
                  <c:v>8.2977839335180062E-2</c:v>
                </c:pt>
                <c:pt idx="7804">
                  <c:v>0.11883656509695291</c:v>
                </c:pt>
                <c:pt idx="7805">
                  <c:v>0.10397506925207756</c:v>
                </c:pt>
                <c:pt idx="7806">
                  <c:v>7.2313019390581712E-2</c:v>
                </c:pt>
                <c:pt idx="7807">
                  <c:v>9.7146814404432139E-2</c:v>
                </c:pt>
                <c:pt idx="7808">
                  <c:v>0.1078393351800554</c:v>
                </c:pt>
                <c:pt idx="7809">
                  <c:v>0.14554016620498614</c:v>
                </c:pt>
                <c:pt idx="7810">
                  <c:v>0.11750692520775623</c:v>
                </c:pt>
                <c:pt idx="7811">
                  <c:v>8.1412742382271475E-2</c:v>
                </c:pt>
                <c:pt idx="7812">
                  <c:v>0.10779778393351801</c:v>
                </c:pt>
                <c:pt idx="7813">
                  <c:v>0.10740997229916897</c:v>
                </c:pt>
                <c:pt idx="7814">
                  <c:v>8.2146814404432139E-2</c:v>
                </c:pt>
                <c:pt idx="7815">
                  <c:v>0.13598337950138503</c:v>
                </c:pt>
                <c:pt idx="7816">
                  <c:v>0.10074792243767312</c:v>
                </c:pt>
                <c:pt idx="7817">
                  <c:v>0.10157894736842105</c:v>
                </c:pt>
                <c:pt idx="7818">
                  <c:v>9.2437673130193909E-2</c:v>
                </c:pt>
                <c:pt idx="7819">
                  <c:v>9.8684210526315791E-2</c:v>
                </c:pt>
                <c:pt idx="7820">
                  <c:v>0.1166759002770083</c:v>
                </c:pt>
                <c:pt idx="7821">
                  <c:v>0.11867036011080333</c:v>
                </c:pt>
                <c:pt idx="7822">
                  <c:v>0.13893351800554016</c:v>
                </c:pt>
                <c:pt idx="7823">
                  <c:v>0.12002770083102493</c:v>
                </c:pt>
                <c:pt idx="7824">
                  <c:v>8.3739612188365647E-2</c:v>
                </c:pt>
                <c:pt idx="7825">
                  <c:v>7.259002770083102E-2</c:v>
                </c:pt>
                <c:pt idx="7826">
                  <c:v>0.12019390581717451</c:v>
                </c:pt>
                <c:pt idx="7827">
                  <c:v>0.10293628808864266</c:v>
                </c:pt>
                <c:pt idx="7828">
                  <c:v>0.10919667590027701</c:v>
                </c:pt>
                <c:pt idx="7829">
                  <c:v>0.10915512465373961</c:v>
                </c:pt>
                <c:pt idx="7830">
                  <c:v>0.1178393351800554</c:v>
                </c:pt>
                <c:pt idx="7831">
                  <c:v>0.10004155124653739</c:v>
                </c:pt>
                <c:pt idx="7832">
                  <c:v>8.3504155124653742E-2</c:v>
                </c:pt>
                <c:pt idx="7833">
                  <c:v>0.11632963988919667</c:v>
                </c:pt>
                <c:pt idx="7834">
                  <c:v>0.13976454293628809</c:v>
                </c:pt>
                <c:pt idx="7835">
                  <c:v>9.8504155124653742E-2</c:v>
                </c:pt>
                <c:pt idx="7836">
                  <c:v>0.12656509695290857</c:v>
                </c:pt>
                <c:pt idx="7837">
                  <c:v>7.3670360110803329E-2</c:v>
                </c:pt>
                <c:pt idx="7838">
                  <c:v>0.14849030470914126</c:v>
                </c:pt>
                <c:pt idx="7839">
                  <c:v>9.4764542936288082E-2</c:v>
                </c:pt>
                <c:pt idx="7840">
                  <c:v>9.1288088642659276E-2</c:v>
                </c:pt>
                <c:pt idx="7841">
                  <c:v>9.6177285318559555E-2</c:v>
                </c:pt>
                <c:pt idx="7842">
                  <c:v>0.10533240997229917</c:v>
                </c:pt>
                <c:pt idx="7843">
                  <c:v>0.10210526315789474</c:v>
                </c:pt>
                <c:pt idx="7844">
                  <c:v>0.10876731301939058</c:v>
                </c:pt>
                <c:pt idx="7845">
                  <c:v>0.14765927977839335</c:v>
                </c:pt>
                <c:pt idx="7846">
                  <c:v>0.12739612188365651</c:v>
                </c:pt>
                <c:pt idx="7847">
                  <c:v>8.4335180055401665E-2</c:v>
                </c:pt>
                <c:pt idx="7848">
                  <c:v>0.11102493074792244</c:v>
                </c:pt>
                <c:pt idx="7849">
                  <c:v>0.10490304709141274</c:v>
                </c:pt>
                <c:pt idx="7850">
                  <c:v>9.1634349030470907E-2</c:v>
                </c:pt>
                <c:pt idx="7851">
                  <c:v>9.0415512465373965E-2</c:v>
                </c:pt>
                <c:pt idx="7852">
                  <c:v>8.1454293628808863E-2</c:v>
                </c:pt>
                <c:pt idx="7853">
                  <c:v>8.6786703601108031E-2</c:v>
                </c:pt>
                <c:pt idx="7854">
                  <c:v>9.5637119113573407E-2</c:v>
                </c:pt>
                <c:pt idx="7855">
                  <c:v>8.6191135734072027E-2</c:v>
                </c:pt>
                <c:pt idx="7856">
                  <c:v>7.685595567867036E-2</c:v>
                </c:pt>
                <c:pt idx="7857">
                  <c:v>0.10074792243767312</c:v>
                </c:pt>
                <c:pt idx="7858">
                  <c:v>6.7562326869806096E-3</c:v>
                </c:pt>
                <c:pt idx="7859">
                  <c:v>7.8310249307479221E-3</c:v>
                </c:pt>
                <c:pt idx="7860">
                  <c:v>7.5207756232686983E-3</c:v>
                </c:pt>
                <c:pt idx="7861">
                  <c:v>6.3351800554016617E-3</c:v>
                </c:pt>
                <c:pt idx="7862">
                  <c:v>0</c:v>
                </c:pt>
                <c:pt idx="7863">
                  <c:v>9.4099722991689755E-2</c:v>
                </c:pt>
                <c:pt idx="7864">
                  <c:v>6.9238227146814407E-2</c:v>
                </c:pt>
                <c:pt idx="7865">
                  <c:v>8.8434903047091409E-2</c:v>
                </c:pt>
                <c:pt idx="7866">
                  <c:v>8.1315789473684216E-2</c:v>
                </c:pt>
                <c:pt idx="7867">
                  <c:v>8.6980609418282548E-2</c:v>
                </c:pt>
                <c:pt idx="7868">
                  <c:v>8.7922437673130197E-2</c:v>
                </c:pt>
                <c:pt idx="7869">
                  <c:v>7.2132963988919663E-2</c:v>
                </c:pt>
                <c:pt idx="7870">
                  <c:v>9.5124653739612194E-2</c:v>
                </c:pt>
                <c:pt idx="7871">
                  <c:v>8.2243767313019397E-2</c:v>
                </c:pt>
                <c:pt idx="7872">
                  <c:v>8.9445983379501381E-2</c:v>
                </c:pt>
                <c:pt idx="7873">
                  <c:v>9.6385041551246539E-2</c:v>
                </c:pt>
                <c:pt idx="7874">
                  <c:v>9.0692520775623273E-2</c:v>
                </c:pt>
                <c:pt idx="7875">
                  <c:v>8.3448753462603872E-2</c:v>
                </c:pt>
                <c:pt idx="7876">
                  <c:v>8.9155124653739606E-2</c:v>
                </c:pt>
                <c:pt idx="7877">
                  <c:v>7.3310249307479231E-2</c:v>
                </c:pt>
                <c:pt idx="7878">
                  <c:v>6.837950138504155E-2</c:v>
                </c:pt>
                <c:pt idx="7879">
                  <c:v>5.9141274238227147E-2</c:v>
                </c:pt>
                <c:pt idx="7880">
                  <c:v>6.9058171745152358E-2</c:v>
                </c:pt>
                <c:pt idx="7881">
                  <c:v>6.9626038781163441E-2</c:v>
                </c:pt>
                <c:pt idx="7882">
                  <c:v>6.6052631578947363E-2</c:v>
                </c:pt>
                <c:pt idx="7883">
                  <c:v>8.1371191135734072E-2</c:v>
                </c:pt>
                <c:pt idx="7884">
                  <c:v>6.0997229916897509E-2</c:v>
                </c:pt>
                <c:pt idx="7885">
                  <c:v>7.3448753462603877E-2</c:v>
                </c:pt>
                <c:pt idx="7886">
                  <c:v>8.2576177285318561E-2</c:v>
                </c:pt>
                <c:pt idx="7887">
                  <c:v>7.6398891966759003E-2</c:v>
                </c:pt>
                <c:pt idx="7888">
                  <c:v>8.1620498614958445E-2</c:v>
                </c:pt>
                <c:pt idx="7889">
                  <c:v>5.1288088642659282E-2</c:v>
                </c:pt>
                <c:pt idx="7890">
                  <c:v>4.9487534626038783E-2</c:v>
                </c:pt>
                <c:pt idx="7891">
                  <c:v>7.5844875346260388E-2</c:v>
                </c:pt>
                <c:pt idx="7892">
                  <c:v>6.9182825484764537E-2</c:v>
                </c:pt>
                <c:pt idx="7893">
                  <c:v>6.0775623268698058E-2</c:v>
                </c:pt>
                <c:pt idx="7894">
                  <c:v>6.6371191135734073E-2</c:v>
                </c:pt>
                <c:pt idx="7895">
                  <c:v>7.9653739612188371E-2</c:v>
                </c:pt>
                <c:pt idx="7896">
                  <c:v>6.7756232686980611E-2</c:v>
                </c:pt>
                <c:pt idx="7897">
                  <c:v>5.0069252077562326E-2</c:v>
                </c:pt>
                <c:pt idx="7898">
                  <c:v>8.4016620498614955E-2</c:v>
                </c:pt>
                <c:pt idx="7899">
                  <c:v>6.3614958448753464E-2</c:v>
                </c:pt>
                <c:pt idx="7900">
                  <c:v>6.9418282548476457E-2</c:v>
                </c:pt>
                <c:pt idx="7901">
                  <c:v>6.236842105263158E-2</c:v>
                </c:pt>
                <c:pt idx="7902">
                  <c:v>5.9764542936288086E-2</c:v>
                </c:pt>
                <c:pt idx="7903">
                  <c:v>8.7049861495844871E-2</c:v>
                </c:pt>
                <c:pt idx="7904">
                  <c:v>8.696675900277008E-2</c:v>
                </c:pt>
                <c:pt idx="7905">
                  <c:v>3.8337950138504155E-2</c:v>
                </c:pt>
                <c:pt idx="7906">
                  <c:v>8.6246537396121883E-2</c:v>
                </c:pt>
                <c:pt idx="7907">
                  <c:v>7.3157894736842102E-2</c:v>
                </c:pt>
                <c:pt idx="7908">
                  <c:v>7.3975069252077558E-2</c:v>
                </c:pt>
                <c:pt idx="7909">
                  <c:v>5.9944598337950142E-2</c:v>
                </c:pt>
                <c:pt idx="7910">
                  <c:v>3.9099722991689748E-2</c:v>
                </c:pt>
                <c:pt idx="7911">
                  <c:v>7.3296398891966763E-2</c:v>
                </c:pt>
                <c:pt idx="7912">
                  <c:v>7.9141274238227144E-2</c:v>
                </c:pt>
                <c:pt idx="7913">
                  <c:v>6.624653739612188E-2</c:v>
                </c:pt>
                <c:pt idx="7914">
                  <c:v>7.4778393351800559E-2</c:v>
                </c:pt>
                <c:pt idx="7915">
                  <c:v>7.8434903047091414E-2</c:v>
                </c:pt>
                <c:pt idx="7916">
                  <c:v>7.8850415512465369E-2</c:v>
                </c:pt>
                <c:pt idx="7917">
                  <c:v>8.6648199445983384E-2</c:v>
                </c:pt>
                <c:pt idx="7918">
                  <c:v>5.3919667590027698E-2</c:v>
                </c:pt>
                <c:pt idx="7919">
                  <c:v>8.217451523545706E-2</c:v>
                </c:pt>
                <c:pt idx="7920">
                  <c:v>7.7506925207756233E-2</c:v>
                </c:pt>
                <c:pt idx="7921">
                  <c:v>4.8808864265927975E-2</c:v>
                </c:pt>
                <c:pt idx="7922">
                  <c:v>8.746537396121884E-2</c:v>
                </c:pt>
                <c:pt idx="7923">
                  <c:v>6.9944598337950137E-2</c:v>
                </c:pt>
                <c:pt idx="7924">
                  <c:v>7.3365650969529086E-2</c:v>
                </c:pt>
                <c:pt idx="7925">
                  <c:v>9.1855955678670359E-2</c:v>
                </c:pt>
                <c:pt idx="7926">
                  <c:v>7.3559556786703603E-2</c:v>
                </c:pt>
                <c:pt idx="7927">
                  <c:v>0.12799168975069253</c:v>
                </c:pt>
                <c:pt idx="7928">
                  <c:v>0.11926592797783933</c:v>
                </c:pt>
                <c:pt idx="7929">
                  <c:v>0.10173130193905817</c:v>
                </c:pt>
                <c:pt idx="7930">
                  <c:v>0.11045706371191136</c:v>
                </c:pt>
                <c:pt idx="7931">
                  <c:v>0.11313019390581718</c:v>
                </c:pt>
                <c:pt idx="7932">
                  <c:v>0.13191135734072021</c:v>
                </c:pt>
                <c:pt idx="7933">
                  <c:v>0.10426592797783933</c:v>
                </c:pt>
                <c:pt idx="7934">
                  <c:v>0.12304709141274238</c:v>
                </c:pt>
                <c:pt idx="7935">
                  <c:v>0.13709141274238226</c:v>
                </c:pt>
                <c:pt idx="7936">
                  <c:v>0.12718836565096953</c:v>
                </c:pt>
                <c:pt idx="7937">
                  <c:v>0.10840720221606648</c:v>
                </c:pt>
                <c:pt idx="7938">
                  <c:v>0.11831024930747923</c:v>
                </c:pt>
                <c:pt idx="7939">
                  <c:v>0.12218836565096954</c:v>
                </c:pt>
                <c:pt idx="7940">
                  <c:v>9.3961218836565094E-2</c:v>
                </c:pt>
                <c:pt idx="7941">
                  <c:v>7.3531855955678668E-2</c:v>
                </c:pt>
                <c:pt idx="7942">
                  <c:v>0.11481994459833796</c:v>
                </c:pt>
                <c:pt idx="7943">
                  <c:v>9.8836565096952905E-2</c:v>
                </c:pt>
                <c:pt idx="7944">
                  <c:v>9.2617728531855958E-2</c:v>
                </c:pt>
                <c:pt idx="7945">
                  <c:v>8.6814404432132966E-2</c:v>
                </c:pt>
                <c:pt idx="7946">
                  <c:v>0.11083102493074792</c:v>
                </c:pt>
                <c:pt idx="7947">
                  <c:v>0.11166204986149585</c:v>
                </c:pt>
                <c:pt idx="7948">
                  <c:v>0.12707756232686981</c:v>
                </c:pt>
                <c:pt idx="7949">
                  <c:v>0.11155124653739612</c:v>
                </c:pt>
                <c:pt idx="7950">
                  <c:v>0.13614958448753461</c:v>
                </c:pt>
                <c:pt idx="7951">
                  <c:v>8.8947368421052636E-2</c:v>
                </c:pt>
                <c:pt idx="7952">
                  <c:v>9.1786703601108036E-2</c:v>
                </c:pt>
                <c:pt idx="7953">
                  <c:v>7.8518005540166205E-2</c:v>
                </c:pt>
                <c:pt idx="7954">
                  <c:v>8.3365650969529081E-2</c:v>
                </c:pt>
                <c:pt idx="7955">
                  <c:v>7.7922437673130188E-2</c:v>
                </c:pt>
                <c:pt idx="7956">
                  <c:v>0.1107202216066482</c:v>
                </c:pt>
                <c:pt idx="7957">
                  <c:v>9.0110803324099722E-2</c:v>
                </c:pt>
                <c:pt idx="7958">
                  <c:v>0.1202770083102493</c:v>
                </c:pt>
                <c:pt idx="7959">
                  <c:v>0.11290858725761772</c:v>
                </c:pt>
                <c:pt idx="7960">
                  <c:v>0.10698060941828255</c:v>
                </c:pt>
                <c:pt idx="7961">
                  <c:v>9.4432132963988918E-2</c:v>
                </c:pt>
                <c:pt idx="7962">
                  <c:v>6.7853185595567869E-2</c:v>
                </c:pt>
                <c:pt idx="7963">
                  <c:v>0.10614958448753463</c:v>
                </c:pt>
                <c:pt idx="7964">
                  <c:v>8.2063711911357334E-2</c:v>
                </c:pt>
                <c:pt idx="7965">
                  <c:v>7.7686980609418282E-2</c:v>
                </c:pt>
                <c:pt idx="7966">
                  <c:v>9.8975069252077566E-2</c:v>
                </c:pt>
                <c:pt idx="7967">
                  <c:v>8.92797783933518E-2</c:v>
                </c:pt>
                <c:pt idx="7968">
                  <c:v>0.12135734072022161</c:v>
                </c:pt>
                <c:pt idx="7969">
                  <c:v>0.10148199445983379</c:v>
                </c:pt>
                <c:pt idx="7970">
                  <c:v>0.13531855955678671</c:v>
                </c:pt>
                <c:pt idx="7971">
                  <c:v>0.10365650969529086</c:v>
                </c:pt>
                <c:pt idx="7972">
                  <c:v>9.8005540166204982E-2</c:v>
                </c:pt>
                <c:pt idx="7973">
                  <c:v>0.10554016620498614</c:v>
                </c:pt>
                <c:pt idx="7974">
                  <c:v>0.11235457063711911</c:v>
                </c:pt>
                <c:pt idx="7975">
                  <c:v>0.11318559556786703</c:v>
                </c:pt>
                <c:pt idx="7976">
                  <c:v>0.11944598337950138</c:v>
                </c:pt>
                <c:pt idx="7977">
                  <c:v>0.12624653739612188</c:v>
                </c:pt>
                <c:pt idx="7978">
                  <c:v>8.293628808864266E-2</c:v>
                </c:pt>
                <c:pt idx="7979">
                  <c:v>0.10065096952908588</c:v>
                </c:pt>
                <c:pt idx="7980">
                  <c:v>9.3822714681440447E-2</c:v>
                </c:pt>
                <c:pt idx="7981">
                  <c:v>7.2451523545706373E-2</c:v>
                </c:pt>
                <c:pt idx="7982">
                  <c:v>9.646814404432133E-2</c:v>
                </c:pt>
                <c:pt idx="7983">
                  <c:v>6.6772853185595574E-2</c:v>
                </c:pt>
                <c:pt idx="7984">
                  <c:v>9.7299168975069253E-2</c:v>
                </c:pt>
                <c:pt idx="7985">
                  <c:v>8.6468144044321335E-2</c:v>
                </c:pt>
                <c:pt idx="7986">
                  <c:v>0.10390581717451523</c:v>
                </c:pt>
                <c:pt idx="7987">
                  <c:v>9.5263157894736841E-2</c:v>
                </c:pt>
                <c:pt idx="7988">
                  <c:v>9.6246537396121878E-2</c:v>
                </c:pt>
                <c:pt idx="7989">
                  <c:v>8.941828254847646E-2</c:v>
                </c:pt>
                <c:pt idx="7990">
                  <c:v>8.4196675900277004E-2</c:v>
                </c:pt>
                <c:pt idx="7991">
                  <c:v>8.2409972299168979E-2</c:v>
                </c:pt>
                <c:pt idx="7992">
                  <c:v>9.7077562326869801E-2</c:v>
                </c:pt>
                <c:pt idx="7993">
                  <c:v>0.10398891966759002</c:v>
                </c:pt>
                <c:pt idx="7994">
                  <c:v>0.1031578947368421</c:v>
                </c:pt>
                <c:pt idx="7995">
                  <c:v>9.3698060941828254E-2</c:v>
                </c:pt>
                <c:pt idx="7996">
                  <c:v>0.10439058171745152</c:v>
                </c:pt>
                <c:pt idx="7997">
                  <c:v>8.0429362880886424E-2</c:v>
                </c:pt>
                <c:pt idx="7998">
                  <c:v>8.5512465373961219E-2</c:v>
                </c:pt>
                <c:pt idx="7999">
                  <c:v>0.1157202216066482</c:v>
                </c:pt>
                <c:pt idx="8000">
                  <c:v>9.2922437673130187E-2</c:v>
                </c:pt>
                <c:pt idx="8001">
                  <c:v>9.6772853185595573E-2</c:v>
                </c:pt>
                <c:pt idx="8002">
                  <c:v>0.10135734072022161</c:v>
                </c:pt>
                <c:pt idx="8003">
                  <c:v>0.10872576177285319</c:v>
                </c:pt>
                <c:pt idx="8004">
                  <c:v>8.0664819944598343E-2</c:v>
                </c:pt>
                <c:pt idx="8005">
                  <c:v>0.12502770083102493</c:v>
                </c:pt>
                <c:pt idx="8006">
                  <c:v>0.12880886426592797</c:v>
                </c:pt>
                <c:pt idx="8007">
                  <c:v>0.11765927977839336</c:v>
                </c:pt>
                <c:pt idx="8008">
                  <c:v>8.6343490304709142E-2</c:v>
                </c:pt>
                <c:pt idx="8009">
                  <c:v>0.12419667590027701</c:v>
                </c:pt>
                <c:pt idx="8010">
                  <c:v>8.6038781163434899E-2</c:v>
                </c:pt>
                <c:pt idx="8011">
                  <c:v>0.14214681440443214</c:v>
                </c:pt>
                <c:pt idx="8012">
                  <c:v>0.10052631578947369</c:v>
                </c:pt>
                <c:pt idx="8013">
                  <c:v>8.1260387811634346E-2</c:v>
                </c:pt>
                <c:pt idx="8014">
                  <c:v>8.6689750692520773E-2</c:v>
                </c:pt>
                <c:pt idx="8015">
                  <c:v>0.10177285318559556</c:v>
                </c:pt>
                <c:pt idx="8016">
                  <c:v>0.10854570637119114</c:v>
                </c:pt>
                <c:pt idx="8017">
                  <c:v>0.11554016620498615</c:v>
                </c:pt>
                <c:pt idx="8018">
                  <c:v>7.059556786703601E-2</c:v>
                </c:pt>
                <c:pt idx="8019">
                  <c:v>9.6897506925207752E-2</c:v>
                </c:pt>
                <c:pt idx="8020">
                  <c:v>0.11637119113573408</c:v>
                </c:pt>
                <c:pt idx="8021">
                  <c:v>8.6869806094182822E-2</c:v>
                </c:pt>
                <c:pt idx="8022">
                  <c:v>0.12088642659279779</c:v>
                </c:pt>
                <c:pt idx="8023">
                  <c:v>0.11958448753462604</c:v>
                </c:pt>
                <c:pt idx="8024">
                  <c:v>9.1689750692520777E-2</c:v>
                </c:pt>
                <c:pt idx="8025">
                  <c:v>0.10325484764542936</c:v>
                </c:pt>
                <c:pt idx="8026">
                  <c:v>0.1322437673130194</c:v>
                </c:pt>
                <c:pt idx="8027">
                  <c:v>0.13307479224376731</c:v>
                </c:pt>
                <c:pt idx="8028">
                  <c:v>7.6204986149584486E-2</c:v>
                </c:pt>
                <c:pt idx="8029">
                  <c:v>9.6537396121883653E-2</c:v>
                </c:pt>
                <c:pt idx="8030">
                  <c:v>0.12797783933518006</c:v>
                </c:pt>
                <c:pt idx="8031">
                  <c:v>0.10218836565096953</c:v>
                </c:pt>
                <c:pt idx="8032">
                  <c:v>0.10164819944598338</c:v>
                </c:pt>
                <c:pt idx="8033">
                  <c:v>0.10551246537396122</c:v>
                </c:pt>
                <c:pt idx="8034">
                  <c:v>0.11049861495844876</c:v>
                </c:pt>
                <c:pt idx="8035">
                  <c:v>0.11429362880886426</c:v>
                </c:pt>
                <c:pt idx="8036">
                  <c:v>0.11042936288088642</c:v>
                </c:pt>
                <c:pt idx="8037">
                  <c:v>0.1413157894736842</c:v>
                </c:pt>
                <c:pt idx="8038">
                  <c:v>9.6066481994459829E-2</c:v>
                </c:pt>
                <c:pt idx="8039">
                  <c:v>9.678670360110804E-2</c:v>
                </c:pt>
                <c:pt idx="8040">
                  <c:v>8.5747922437673124E-2</c:v>
                </c:pt>
                <c:pt idx="8041">
                  <c:v>7.5124653739612191E-2</c:v>
                </c:pt>
                <c:pt idx="8042">
                  <c:v>9.7908587257617724E-2</c:v>
                </c:pt>
                <c:pt idx="8043">
                  <c:v>6.9515235457063715E-2</c:v>
                </c:pt>
                <c:pt idx="8044">
                  <c:v>0.10663434903047092</c:v>
                </c:pt>
                <c:pt idx="8045">
                  <c:v>9.4279778393351804E-2</c:v>
                </c:pt>
                <c:pt idx="8046">
                  <c:v>9.9265927977839341E-2</c:v>
                </c:pt>
                <c:pt idx="8047">
                  <c:v>0.10313019390581718</c:v>
                </c:pt>
                <c:pt idx="8048">
                  <c:v>0.1024376731301939</c:v>
                </c:pt>
                <c:pt idx="8049">
                  <c:v>9.5609418282548472E-2</c:v>
                </c:pt>
                <c:pt idx="8050">
                  <c:v>0.11620498614958449</c:v>
                </c:pt>
                <c:pt idx="8051">
                  <c:v>8.1786703601108027E-2</c:v>
                </c:pt>
                <c:pt idx="8052">
                  <c:v>8.8227146814404439E-2</c:v>
                </c:pt>
                <c:pt idx="8053">
                  <c:v>0.11731301939058172</c:v>
                </c:pt>
                <c:pt idx="8054">
                  <c:v>0.12513850415512465</c:v>
                </c:pt>
                <c:pt idx="8055">
                  <c:v>0.11763157894736842</c:v>
                </c:pt>
                <c:pt idx="8056">
                  <c:v>0.11101108033240997</c:v>
                </c:pt>
                <c:pt idx="8057">
                  <c:v>0.12596952908587258</c:v>
                </c:pt>
                <c:pt idx="8058">
                  <c:v>0.12238227146814404</c:v>
                </c:pt>
                <c:pt idx="8059">
                  <c:v>8.7396121883656516E-2</c:v>
                </c:pt>
                <c:pt idx="8060">
                  <c:v>0.10516620498614958</c:v>
                </c:pt>
                <c:pt idx="8061">
                  <c:v>9.304709141274238E-2</c:v>
                </c:pt>
                <c:pt idx="8062">
                  <c:v>7.1952908587257614E-2</c:v>
                </c:pt>
                <c:pt idx="8063">
                  <c:v>0.10966759002770084</c:v>
                </c:pt>
                <c:pt idx="8064">
                  <c:v>0.1164819944598338</c:v>
                </c:pt>
                <c:pt idx="8065">
                  <c:v>9.7977839335180061E-2</c:v>
                </c:pt>
                <c:pt idx="8066">
                  <c:v>0.14660664819944599</c:v>
                </c:pt>
                <c:pt idx="8067">
                  <c:v>7.0872576177285318E-2</c:v>
                </c:pt>
                <c:pt idx="8068">
                  <c:v>8.825484764542936E-2</c:v>
                </c:pt>
                <c:pt idx="8069">
                  <c:v>8.7105263157894741E-2</c:v>
                </c:pt>
                <c:pt idx="8070">
                  <c:v>0.12947368421052632</c:v>
                </c:pt>
                <c:pt idx="8071">
                  <c:v>0.12149584487534626</c:v>
                </c:pt>
                <c:pt idx="8072">
                  <c:v>0.10630193905817174</c:v>
                </c:pt>
                <c:pt idx="8073">
                  <c:v>0.14577562326869806</c:v>
                </c:pt>
                <c:pt idx="8074">
                  <c:v>0.11185595567867036</c:v>
                </c:pt>
                <c:pt idx="8075">
                  <c:v>7.6481994459833794E-2</c:v>
                </c:pt>
                <c:pt idx="8076">
                  <c:v>0.13670360110803323</c:v>
                </c:pt>
                <c:pt idx="8077">
                  <c:v>7.7562326869806089E-2</c:v>
                </c:pt>
                <c:pt idx="8078">
                  <c:v>9.8144044321329643E-2</c:v>
                </c:pt>
                <c:pt idx="8079">
                  <c:v>0.10799168975069252</c:v>
                </c:pt>
                <c:pt idx="8080">
                  <c:v>0.10300554016620499</c:v>
                </c:pt>
                <c:pt idx="8081">
                  <c:v>9.8808864265927984E-2</c:v>
                </c:pt>
                <c:pt idx="8082">
                  <c:v>0.118601108033241</c:v>
                </c:pt>
                <c:pt idx="8083">
                  <c:v>8.261772853185595E-2</c:v>
                </c:pt>
                <c:pt idx="8084">
                  <c:v>9.8130193905817176E-2</c:v>
                </c:pt>
                <c:pt idx="8085">
                  <c:v>0.13753462603878117</c:v>
                </c:pt>
                <c:pt idx="8086">
                  <c:v>0.13030470914127423</c:v>
                </c:pt>
                <c:pt idx="8087">
                  <c:v>9.7894736842105257E-2</c:v>
                </c:pt>
                <c:pt idx="8088">
                  <c:v>0.10326869806094183</c:v>
                </c:pt>
                <c:pt idx="8089">
                  <c:v>8.8601108033240991E-2</c:v>
                </c:pt>
                <c:pt idx="8090">
                  <c:v>0.10686980609418283</c:v>
                </c:pt>
                <c:pt idx="8091">
                  <c:v>8.2022160664819946E-2</c:v>
                </c:pt>
                <c:pt idx="8092">
                  <c:v>0.10409972299168975</c:v>
                </c:pt>
                <c:pt idx="8093">
                  <c:v>0.11234072022160665</c:v>
                </c:pt>
                <c:pt idx="8094">
                  <c:v>8.6869806094182822E-2</c:v>
                </c:pt>
                <c:pt idx="8095">
                  <c:v>0</c:v>
                </c:pt>
                <c:pt idx="8096">
                  <c:v>0</c:v>
                </c:pt>
                <c:pt idx="8097">
                  <c:v>0</c:v>
                </c:pt>
                <c:pt idx="8098">
                  <c:v>0</c:v>
                </c:pt>
                <c:pt idx="8099">
                  <c:v>0</c:v>
                </c:pt>
                <c:pt idx="8100">
                  <c:v>0</c:v>
                </c:pt>
                <c:pt idx="8101">
                  <c:v>0</c:v>
                </c:pt>
                <c:pt idx="8102">
                  <c:v>0</c:v>
                </c:pt>
                <c:pt idx="8103">
                  <c:v>0</c:v>
                </c:pt>
                <c:pt idx="8104">
                  <c:v>0.22714681440443213</c:v>
                </c:pt>
                <c:pt idx="8105">
                  <c:v>0.29002770083102491</c:v>
                </c:pt>
                <c:pt idx="8106">
                  <c:v>0.29376731301939057</c:v>
                </c:pt>
                <c:pt idx="8107">
                  <c:v>0.23005540166204985</c:v>
                </c:pt>
                <c:pt idx="8108">
                  <c:v>0.30138504155124651</c:v>
                </c:pt>
                <c:pt idx="8109">
                  <c:v>0.23531855955678671</c:v>
                </c:pt>
                <c:pt idx="8110">
                  <c:v>0.16149584487534627</c:v>
                </c:pt>
                <c:pt idx="8111">
                  <c:v>0.1272853185595568</c:v>
                </c:pt>
                <c:pt idx="8112">
                  <c:v>0.15020775623268698</c:v>
                </c:pt>
                <c:pt idx="8113">
                  <c:v>0.18538781163434903</c:v>
                </c:pt>
                <c:pt idx="8114">
                  <c:v>0.11502770083102493</c:v>
                </c:pt>
                <c:pt idx="8115">
                  <c:v>0.11620498614958449</c:v>
                </c:pt>
                <c:pt idx="8116">
                  <c:v>0.15415512465373962</c:v>
                </c:pt>
                <c:pt idx="8117">
                  <c:v>0.1907202216066482</c:v>
                </c:pt>
                <c:pt idx="8118">
                  <c:v>0.15844875346260387</c:v>
                </c:pt>
                <c:pt idx="8119">
                  <c:v>0.12465373961218837</c:v>
                </c:pt>
                <c:pt idx="8120">
                  <c:v>0.19556786703601109</c:v>
                </c:pt>
                <c:pt idx="8121">
                  <c:v>1.0997229916897507E-3</c:v>
                </c:pt>
                <c:pt idx="8122">
                  <c:v>1.3518005540166206E-3</c:v>
                </c:pt>
                <c:pt idx="8123">
                  <c:v>2.2603878116343491E-3</c:v>
                </c:pt>
                <c:pt idx="8124">
                  <c:v>2.5872576177285319E-3</c:v>
                </c:pt>
                <c:pt idx="8125">
                  <c:v>5.4058171745152352E-2</c:v>
                </c:pt>
                <c:pt idx="8126">
                  <c:v>6.7908587257617725E-2</c:v>
                </c:pt>
                <c:pt idx="8127">
                  <c:v>5.6662049861495846E-2</c:v>
                </c:pt>
                <c:pt idx="8128">
                  <c:v>7.2396121883656503E-2</c:v>
                </c:pt>
                <c:pt idx="8129">
                  <c:v>8.2409972299168979E-2</c:v>
                </c:pt>
                <c:pt idx="8130">
                  <c:v>7.3130193905817181E-2</c:v>
                </c:pt>
                <c:pt idx="8131">
                  <c:v>6.1703601108033239E-2</c:v>
                </c:pt>
                <c:pt idx="8132">
                  <c:v>7.8601108033240996E-2</c:v>
                </c:pt>
                <c:pt idx="8133">
                  <c:v>7.5927977839335178E-2</c:v>
                </c:pt>
                <c:pt idx="8134">
                  <c:v>6.7105263157894737E-2</c:v>
                </c:pt>
                <c:pt idx="8135">
                  <c:v>7.6135734072022163E-2</c:v>
                </c:pt>
                <c:pt idx="8136">
                  <c:v>5.8656509695290862E-2</c:v>
                </c:pt>
                <c:pt idx="8137">
                  <c:v>6.793628808864266E-2</c:v>
                </c:pt>
                <c:pt idx="8138">
                  <c:v>7.3614958448753459E-2</c:v>
                </c:pt>
                <c:pt idx="8139">
                  <c:v>5.8656509695290862E-2</c:v>
                </c:pt>
                <c:pt idx="8140">
                  <c:v>6.793628808864266E-2</c:v>
                </c:pt>
                <c:pt idx="8141">
                  <c:v>6.793628808864266E-2</c:v>
                </c:pt>
                <c:pt idx="8142">
                  <c:v>8.7326869806094179E-2</c:v>
                </c:pt>
                <c:pt idx="8143">
                  <c:v>5.304709141274238E-2</c:v>
                </c:pt>
                <c:pt idx="8144">
                  <c:v>8.7326869806094179E-2</c:v>
                </c:pt>
                <c:pt idx="8145">
                  <c:v>7.3614958448753459E-2</c:v>
                </c:pt>
                <c:pt idx="8146">
                  <c:v>5.304709141274238E-2</c:v>
                </c:pt>
                <c:pt idx="8147">
                  <c:v>6.793628808864266E-2</c:v>
                </c:pt>
                <c:pt idx="8148">
                  <c:v>5.8933518005540163E-2</c:v>
                </c:pt>
                <c:pt idx="8149">
                  <c:v>7.4584487534626043E-2</c:v>
                </c:pt>
                <c:pt idx="8150">
                  <c:v>7.0221606648199444E-2</c:v>
                </c:pt>
                <c:pt idx="8151">
                  <c:v>7.0221606648199444E-2</c:v>
                </c:pt>
                <c:pt idx="8152">
                  <c:v>5.4709141274238225E-2</c:v>
                </c:pt>
                <c:pt idx="8153">
                  <c:v>5.9279778393351801E-2</c:v>
                </c:pt>
                <c:pt idx="8154">
                  <c:v>8.8850415512465378E-2</c:v>
                </c:pt>
                <c:pt idx="8155">
                  <c:v>7.4584487534626043E-2</c:v>
                </c:pt>
                <c:pt idx="8156">
                  <c:v>6.0180055401662047E-2</c:v>
                </c:pt>
                <c:pt idx="8157">
                  <c:v>5.9279778393351801E-2</c:v>
                </c:pt>
                <c:pt idx="8158">
                  <c:v>5.4709141274238225E-2</c:v>
                </c:pt>
                <c:pt idx="8159">
                  <c:v>6.0180055401662047E-2</c:v>
                </c:pt>
                <c:pt idx="8160">
                  <c:v>5.4293628808864264E-2</c:v>
                </c:pt>
                <c:pt idx="8161">
                  <c:v>6.9667590027700829E-2</c:v>
                </c:pt>
                <c:pt idx="8162">
                  <c:v>5.9279778393351801E-2</c:v>
                </c:pt>
                <c:pt idx="8163">
                  <c:v>6.8144044321329644E-2</c:v>
                </c:pt>
                <c:pt idx="8164">
                  <c:v>5.9279778393351801E-2</c:v>
                </c:pt>
                <c:pt idx="8165">
                  <c:v>5.8518005540166208E-2</c:v>
                </c:pt>
                <c:pt idx="8166">
                  <c:v>5.4293628808864264E-2</c:v>
                </c:pt>
                <c:pt idx="8167">
                  <c:v>5.526315789473684E-2</c:v>
                </c:pt>
                <c:pt idx="8168">
                  <c:v>8.9612188365650963E-2</c:v>
                </c:pt>
                <c:pt idx="8169">
                  <c:v>6.8144044321329644E-2</c:v>
                </c:pt>
                <c:pt idx="8170">
                  <c:v>5.526315789473684E-2</c:v>
                </c:pt>
                <c:pt idx="8171">
                  <c:v>6.9667590027700829E-2</c:v>
                </c:pt>
                <c:pt idx="8172">
                  <c:v>3.7382271468144046E-2</c:v>
                </c:pt>
                <c:pt idx="8173">
                  <c:v>5.524930747922438E-2</c:v>
                </c:pt>
                <c:pt idx="8174">
                  <c:v>3.9044321329639892E-2</c:v>
                </c:pt>
                <c:pt idx="8175">
                  <c:v>4.6634349030470916E-2</c:v>
                </c:pt>
                <c:pt idx="8176">
                  <c:v>5.3587257617728534E-2</c:v>
                </c:pt>
                <c:pt idx="8177">
                  <c:v>3.5581717451523547E-2</c:v>
                </c:pt>
                <c:pt idx="8178">
                  <c:v>4.497229916897507E-2</c:v>
                </c:pt>
                <c:pt idx="8179">
                  <c:v>4.3891966759002768E-2</c:v>
                </c:pt>
                <c:pt idx="8180">
                  <c:v>4.2229916897506922E-2</c:v>
                </c:pt>
                <c:pt idx="8181">
                  <c:v>4.8975069252077563E-2</c:v>
                </c:pt>
                <c:pt idx="8182">
                  <c:v>5.1371191135734073E-2</c:v>
                </c:pt>
                <c:pt idx="8183">
                  <c:v>3.3919667590027701E-2</c:v>
                </c:pt>
                <c:pt idx="8184">
                  <c:v>5.0540166204986151E-2</c:v>
                </c:pt>
                <c:pt idx="8185">
                  <c:v>4.9709141274238228E-2</c:v>
                </c:pt>
                <c:pt idx="8186">
                  <c:v>4.0041551246537396E-2</c:v>
                </c:pt>
                <c:pt idx="8187">
                  <c:v>3.8379501385041551E-2</c:v>
                </c:pt>
                <c:pt idx="8188">
                  <c:v>3.9210526315789473E-2</c:v>
                </c:pt>
                <c:pt idx="8189">
                  <c:v>5.0124653739612189E-2</c:v>
                </c:pt>
                <c:pt idx="8190">
                  <c:v>4.4722991689750691E-2</c:v>
                </c:pt>
                <c:pt idx="8191">
                  <c:v>3.7659279778393354E-2</c:v>
                </c:pt>
                <c:pt idx="8192">
                  <c:v>5.0817174515235458E-2</c:v>
                </c:pt>
                <c:pt idx="8193">
                  <c:v>4.0872576177285319E-2</c:v>
                </c:pt>
                <c:pt idx="8194">
                  <c:v>4.9252077562326871E-2</c:v>
                </c:pt>
                <c:pt idx="8195">
                  <c:v>5.0124653739612189E-2</c:v>
                </c:pt>
                <c:pt idx="8196">
                  <c:v>5.4002770083102496E-2</c:v>
                </c:pt>
                <c:pt idx="8197">
                  <c:v>3.4196675900277008E-2</c:v>
                </c:pt>
                <c:pt idx="8198">
                  <c:v>4.3060941828254845E-2</c:v>
                </c:pt>
                <c:pt idx="8199">
                  <c:v>3.5858725761772854E-2</c:v>
                </c:pt>
                <c:pt idx="8200">
                  <c:v>3.9321329639889199E-2</c:v>
                </c:pt>
                <c:pt idx="8201">
                  <c:v>5.4002770083102496E-2</c:v>
                </c:pt>
                <c:pt idx="8202">
                  <c:v>4.4792243767313021E-2</c:v>
                </c:pt>
                <c:pt idx="8203">
                  <c:v>5.3227146814404429E-2</c:v>
                </c:pt>
                <c:pt idx="8204">
                  <c:v>4.3157894736842103E-2</c:v>
                </c:pt>
                <c:pt idx="8205">
                  <c:v>4.7008310249307482E-2</c:v>
                </c:pt>
                <c:pt idx="8206">
                  <c:v>3.9875346260387814E-2</c:v>
                </c:pt>
                <c:pt idx="8207">
                  <c:v>5.1011080332409975E-2</c:v>
                </c:pt>
                <c:pt idx="8208">
                  <c:v>4.9085872576177282E-2</c:v>
                </c:pt>
                <c:pt idx="8209">
                  <c:v>4.301939058171745E-2</c:v>
                </c:pt>
                <c:pt idx="8210">
                  <c:v>4.9085872576177282E-2</c:v>
                </c:pt>
                <c:pt idx="8211">
                  <c:v>3.6412742382271469E-2</c:v>
                </c:pt>
                <c:pt idx="8212">
                  <c:v>4.0271468144044323E-2</c:v>
                </c:pt>
                <c:pt idx="8213">
                  <c:v>3.3171745152354569E-2</c:v>
                </c:pt>
                <c:pt idx="8214">
                  <c:v>5.2058171745152357E-2</c:v>
                </c:pt>
                <c:pt idx="8215">
                  <c:v>4.1808864265927975E-2</c:v>
                </c:pt>
                <c:pt idx="8216">
                  <c:v>3.8662049861495844E-2</c:v>
                </c:pt>
                <c:pt idx="8217">
                  <c:v>6.2304709141274235E-2</c:v>
                </c:pt>
                <c:pt idx="8218">
                  <c:v>3.626869806094183E-2</c:v>
                </c:pt>
                <c:pt idx="8219">
                  <c:v>3.7174515235457062E-2</c:v>
                </c:pt>
                <c:pt idx="8220">
                  <c:v>4.8961218836565096E-2</c:v>
                </c:pt>
                <c:pt idx="8221">
                  <c:v>3.5373961218836562E-2</c:v>
                </c:pt>
                <c:pt idx="8222">
                  <c:v>4.0360110803324099E-2</c:v>
                </c:pt>
                <c:pt idx="8223">
                  <c:v>6.2797783933518009E-2</c:v>
                </c:pt>
                <c:pt idx="8224">
                  <c:v>5.5318559556786703E-2</c:v>
                </c:pt>
                <c:pt idx="8225">
                  <c:v>3.9529085872576177E-2</c:v>
                </c:pt>
                <c:pt idx="8226">
                  <c:v>3.9390581717451523E-2</c:v>
                </c:pt>
                <c:pt idx="8227">
                  <c:v>5.0747922437673128E-2</c:v>
                </c:pt>
                <c:pt idx="8228">
                  <c:v>4.3407202216066483E-2</c:v>
                </c:pt>
                <c:pt idx="8229">
                  <c:v>4.5069252077562329E-2</c:v>
                </c:pt>
                <c:pt idx="8230">
                  <c:v>0.10110803324099724</c:v>
                </c:pt>
                <c:pt idx="8231">
                  <c:v>6.1772853185595569E-2</c:v>
                </c:pt>
                <c:pt idx="8232">
                  <c:v>6.8421052631578952E-2</c:v>
                </c:pt>
                <c:pt idx="8233">
                  <c:v>9.6121883656509699E-2</c:v>
                </c:pt>
                <c:pt idx="8234">
                  <c:v>0.10997229916897507</c:v>
                </c:pt>
                <c:pt idx="8235">
                  <c:v>8.2271468144044319E-2</c:v>
                </c:pt>
                <c:pt idx="8236">
                  <c:v>8.7257617728531855E-2</c:v>
                </c:pt>
                <c:pt idx="8237">
                  <c:v>6.6759002770083106E-2</c:v>
                </c:pt>
                <c:pt idx="8238">
                  <c:v>0.10498614958448753</c:v>
                </c:pt>
                <c:pt idx="8239">
                  <c:v>7.3407202216066489E-2</c:v>
                </c:pt>
                <c:pt idx="8240">
                  <c:v>0.10055401662049862</c:v>
                </c:pt>
                <c:pt idx="8241">
                  <c:v>7.2576177285318566E-2</c:v>
                </c:pt>
                <c:pt idx="8242">
                  <c:v>8.8365650969529086E-2</c:v>
                </c:pt>
                <c:pt idx="8243">
                  <c:v>7.396121883656509E-2</c:v>
                </c:pt>
                <c:pt idx="8244">
                  <c:v>0.10554016620498614</c:v>
                </c:pt>
                <c:pt idx="8245">
                  <c:v>8.559556786703601E-2</c:v>
                </c:pt>
                <c:pt idx="8246">
                  <c:v>6.398891966759003E-2</c:v>
                </c:pt>
                <c:pt idx="8247">
                  <c:v>0.11440443213296399</c:v>
                </c:pt>
                <c:pt idx="8248">
                  <c:v>8.3379501385041549E-2</c:v>
                </c:pt>
                <c:pt idx="8249">
                  <c:v>6.7590027700831029E-2</c:v>
                </c:pt>
                <c:pt idx="8250">
                  <c:v>0.10941828254847645</c:v>
                </c:pt>
                <c:pt idx="8251">
                  <c:v>8.0609418282548473E-2</c:v>
                </c:pt>
                <c:pt idx="8252">
                  <c:v>7.8947368421052627E-2</c:v>
                </c:pt>
                <c:pt idx="8253">
                  <c:v>0.10498614958448753</c:v>
                </c:pt>
                <c:pt idx="8254">
                  <c:v>0.10997229916897507</c:v>
                </c:pt>
                <c:pt idx="8255">
                  <c:v>7.3407202216066489E-2</c:v>
                </c:pt>
                <c:pt idx="8256">
                  <c:v>7.4764542936288092E-2</c:v>
                </c:pt>
                <c:pt idx="8257">
                  <c:v>8.6149584487534625E-2</c:v>
                </c:pt>
                <c:pt idx="8258">
                  <c:v>0.10637119113573407</c:v>
                </c:pt>
                <c:pt idx="8259">
                  <c:v>8.1717451523545703E-2</c:v>
                </c:pt>
                <c:pt idx="8260">
                  <c:v>0.10138504155124654</c:v>
                </c:pt>
                <c:pt idx="8261">
                  <c:v>0.12105263157894737</c:v>
                </c:pt>
                <c:pt idx="8262">
                  <c:v>0.11606648199445983</c:v>
                </c:pt>
                <c:pt idx="8263">
                  <c:v>7.9750692520775629E-2</c:v>
                </c:pt>
                <c:pt idx="8264">
                  <c:v>6.4819944598337953E-2</c:v>
                </c:pt>
                <c:pt idx="8265">
                  <c:v>9.1135734072022162E-2</c:v>
                </c:pt>
                <c:pt idx="8266">
                  <c:v>6.8421052631578952E-2</c:v>
                </c:pt>
                <c:pt idx="8267">
                  <c:v>8.670360110803324E-2</c:v>
                </c:pt>
                <c:pt idx="8268">
                  <c:v>4.1274238227146813E-2</c:v>
                </c:pt>
                <c:pt idx="8269">
                  <c:v>5.1246537396121887E-2</c:v>
                </c:pt>
                <c:pt idx="8270">
                  <c:v>4.5429362880886427E-2</c:v>
                </c:pt>
                <c:pt idx="8271">
                  <c:v>3.5734072022160668E-2</c:v>
                </c:pt>
                <c:pt idx="8272">
                  <c:v>3.6537396121883656E-2</c:v>
                </c:pt>
                <c:pt idx="8273">
                  <c:v>4.2077562326869808E-2</c:v>
                </c:pt>
                <c:pt idx="8274">
                  <c:v>5.2049861495844875E-2</c:v>
                </c:pt>
                <c:pt idx="8275">
                  <c:v>4.6232686980609415E-2</c:v>
                </c:pt>
                <c:pt idx="8276">
                  <c:v>4.2659279778393351E-2</c:v>
                </c:pt>
                <c:pt idx="8277">
                  <c:v>3.8504155124653737E-2</c:v>
                </c:pt>
                <c:pt idx="8278">
                  <c:v>5.3462603878116341E-2</c:v>
                </c:pt>
                <c:pt idx="8279">
                  <c:v>4.8199445983379503E-2</c:v>
                </c:pt>
                <c:pt idx="8280">
                  <c:v>3.6274238227146816E-2</c:v>
                </c:pt>
                <c:pt idx="8281">
                  <c:v>3.2077562326869806E-2</c:v>
                </c:pt>
                <c:pt idx="8282">
                  <c:v>4.0263157894736841E-2</c:v>
                </c:pt>
                <c:pt idx="8283">
                  <c:v>3.5138504155124657E-2</c:v>
                </c:pt>
                <c:pt idx="8284">
                  <c:v>2.9529085872576178E-2</c:v>
                </c:pt>
                <c:pt idx="8285">
                  <c:v>3.9293628808864264E-2</c:v>
                </c:pt>
                <c:pt idx="8286">
                  <c:v>3.9681440443213298E-2</c:v>
                </c:pt>
                <c:pt idx="8287">
                  <c:v>3.0470914127423823E-2</c:v>
                </c:pt>
                <c:pt idx="8288">
                  <c:v>3.3518005540166207E-2</c:v>
                </c:pt>
                <c:pt idx="8289">
                  <c:v>3.8573407202216067E-2</c:v>
                </c:pt>
                <c:pt idx="8290">
                  <c:v>3.5526315789473684E-2</c:v>
                </c:pt>
                <c:pt idx="8291">
                  <c:v>4.2728531855955681E-2</c:v>
                </c:pt>
                <c:pt idx="8292">
                  <c:v>3.0180055401662048E-2</c:v>
                </c:pt>
                <c:pt idx="8293">
                  <c:v>3.8767313019390584E-2</c:v>
                </c:pt>
                <c:pt idx="8294">
                  <c:v>3.8490304709141276E-2</c:v>
                </c:pt>
                <c:pt idx="8295">
                  <c:v>3.8767313019390584E-2</c:v>
                </c:pt>
                <c:pt idx="8296">
                  <c:v>3.57202216066482E-2</c:v>
                </c:pt>
                <c:pt idx="8297">
                  <c:v>4.1537396121883653E-2</c:v>
                </c:pt>
                <c:pt idx="8298">
                  <c:v>4.1537396121883653E-2</c:v>
                </c:pt>
                <c:pt idx="8299">
                  <c:v>3.8490304709141276E-2</c:v>
                </c:pt>
                <c:pt idx="8300">
                  <c:v>4.1537396121883653E-2</c:v>
                </c:pt>
                <c:pt idx="8301">
                  <c:v>3.8767313019390584E-2</c:v>
                </c:pt>
                <c:pt idx="8302">
                  <c:v>3.57202216066482E-2</c:v>
                </c:pt>
                <c:pt idx="8303">
                  <c:v>3.8767313019390584E-2</c:v>
                </c:pt>
                <c:pt idx="8304">
                  <c:v>4.1537396121883653E-2</c:v>
                </c:pt>
                <c:pt idx="8305">
                  <c:v>3.2950138504155124E-2</c:v>
                </c:pt>
                <c:pt idx="8306">
                  <c:v>3.0180055401662048E-2</c:v>
                </c:pt>
                <c:pt idx="8307">
                  <c:v>3.1994459833795015E-2</c:v>
                </c:pt>
                <c:pt idx="8308">
                  <c:v>3.753462603878116E-2</c:v>
                </c:pt>
                <c:pt idx="8309">
                  <c:v>4.2797783933518005E-2</c:v>
                </c:pt>
                <c:pt idx="8310">
                  <c:v>4.0706371191135737E-2</c:v>
                </c:pt>
                <c:pt idx="8311">
                  <c:v>4.0304709141274236E-2</c:v>
                </c:pt>
                <c:pt idx="8312">
                  <c:v>4.0027700831024929E-2</c:v>
                </c:pt>
                <c:pt idx="8313">
                  <c:v>4.3476454293628806E-2</c:v>
                </c:pt>
                <c:pt idx="8314">
                  <c:v>3.4764542936288091E-2</c:v>
                </c:pt>
                <c:pt idx="8315">
                  <c:v>0</c:v>
                </c:pt>
                <c:pt idx="8316">
                  <c:v>0</c:v>
                </c:pt>
                <c:pt idx="8317">
                  <c:v>0</c:v>
                </c:pt>
                <c:pt idx="8318">
                  <c:v>0</c:v>
                </c:pt>
                <c:pt idx="8319">
                  <c:v>5.5124653739612187E-2</c:v>
                </c:pt>
                <c:pt idx="8320">
                  <c:v>7.2299168975069258E-2</c:v>
                </c:pt>
                <c:pt idx="8321">
                  <c:v>6.4542936288088645E-2</c:v>
                </c:pt>
                <c:pt idx="8322">
                  <c:v>6.869806094182826E-2</c:v>
                </c:pt>
                <c:pt idx="8323">
                  <c:v>7.6454293628808859E-2</c:v>
                </c:pt>
                <c:pt idx="8324">
                  <c:v>5.9279778393351801E-2</c:v>
                </c:pt>
                <c:pt idx="8325">
                  <c:v>5.997229916897507E-2</c:v>
                </c:pt>
                <c:pt idx="8326">
                  <c:v>5.5817174515235456E-2</c:v>
                </c:pt>
                <c:pt idx="8327">
                  <c:v>8.1689750692520782E-2</c:v>
                </c:pt>
                <c:pt idx="8328">
                  <c:v>6.4681440443213292E-2</c:v>
                </c:pt>
                <c:pt idx="8329">
                  <c:v>7.7534626038781168E-2</c:v>
                </c:pt>
                <c:pt idx="8330">
                  <c:v>6.8836565096952906E-2</c:v>
                </c:pt>
                <c:pt idx="8331">
                  <c:v>6.9252077562326875E-2</c:v>
                </c:pt>
                <c:pt idx="8332">
                  <c:v>8.4487534626038779E-2</c:v>
                </c:pt>
                <c:pt idx="8333">
                  <c:v>5.8144044321329642E-2</c:v>
                </c:pt>
                <c:pt idx="8334">
                  <c:v>8.8642659279778394E-2</c:v>
                </c:pt>
                <c:pt idx="8335">
                  <c:v>6.5096952908587261E-2</c:v>
                </c:pt>
                <c:pt idx="8336">
                  <c:v>6.229916897506925E-2</c:v>
                </c:pt>
                <c:pt idx="8337">
                  <c:v>0</c:v>
                </c:pt>
                <c:pt idx="8338">
                  <c:v>0</c:v>
                </c:pt>
                <c:pt idx="8339">
                  <c:v>0</c:v>
                </c:pt>
                <c:pt idx="8340">
                  <c:v>0</c:v>
                </c:pt>
                <c:pt idx="8341">
                  <c:v>0</c:v>
                </c:pt>
                <c:pt idx="8342">
                  <c:v>0</c:v>
                </c:pt>
                <c:pt idx="8343">
                  <c:v>0</c:v>
                </c:pt>
                <c:pt idx="8344">
                  <c:v>0</c:v>
                </c:pt>
                <c:pt idx="8345">
                  <c:v>0.23141828254847646</c:v>
                </c:pt>
                <c:pt idx="8346">
                  <c:v>0.24272022160664819</c:v>
                </c:pt>
                <c:pt idx="8347">
                  <c:v>0.24272022160664819</c:v>
                </c:pt>
                <c:pt idx="8348">
                  <c:v>0.23141828254847646</c:v>
                </c:pt>
                <c:pt idx="8349">
                  <c:v>0.23615512465373961</c:v>
                </c:pt>
                <c:pt idx="8350">
                  <c:v>0.24768698060941829</c:v>
                </c:pt>
                <c:pt idx="8351">
                  <c:v>0.14044321329639889</c:v>
                </c:pt>
                <c:pt idx="8352">
                  <c:v>0.16121883656509695</c:v>
                </c:pt>
                <c:pt idx="8353">
                  <c:v>0.14210526315789473</c:v>
                </c:pt>
                <c:pt idx="8354">
                  <c:v>0.16288088642659279</c:v>
                </c:pt>
                <c:pt idx="8355">
                  <c:v>0.16288088642659279</c:v>
                </c:pt>
                <c:pt idx="8356">
                  <c:v>0.14210526315789473</c:v>
                </c:pt>
                <c:pt idx="8357">
                  <c:v>0.12760387811634349</c:v>
                </c:pt>
                <c:pt idx="8358">
                  <c:v>0.13560941828254847</c:v>
                </c:pt>
                <c:pt idx="8359">
                  <c:v>0.1132409972299169</c:v>
                </c:pt>
                <c:pt idx="8360">
                  <c:v>0.12782548476454295</c:v>
                </c:pt>
                <c:pt idx="8361">
                  <c:v>9.8351800554016627E-2</c:v>
                </c:pt>
                <c:pt idx="8362">
                  <c:v>0.12015235457063712</c:v>
                </c:pt>
                <c:pt idx="8363">
                  <c:v>0.11981994459833795</c:v>
                </c:pt>
                <c:pt idx="8364">
                  <c:v>0.12997229916897507</c:v>
                </c:pt>
                <c:pt idx="8365">
                  <c:v>0.12975069252077562</c:v>
                </c:pt>
                <c:pt idx="8366">
                  <c:v>0.12196675900277008</c:v>
                </c:pt>
                <c:pt idx="8367">
                  <c:v>0.13775623268698062</c:v>
                </c:pt>
                <c:pt idx="8368">
                  <c:v>0.11534626038781164</c:v>
                </c:pt>
                <c:pt idx="8369">
                  <c:v>0.12225761772853186</c:v>
                </c:pt>
                <c:pt idx="8370">
                  <c:v>9.8628808864265921E-2</c:v>
                </c:pt>
                <c:pt idx="8371">
                  <c:v>9.8628808864265921E-2</c:v>
                </c:pt>
                <c:pt idx="8372">
                  <c:v>0.12975069252077562</c:v>
                </c:pt>
                <c:pt idx="8373">
                  <c:v>0.13775623268698062</c:v>
                </c:pt>
                <c:pt idx="8374">
                  <c:v>0.12997229916897507</c:v>
                </c:pt>
                <c:pt idx="8375">
                  <c:v>0.12225761772853186</c:v>
                </c:pt>
                <c:pt idx="8376">
                  <c:v>0.11534626038781164</c:v>
                </c:pt>
                <c:pt idx="8377">
                  <c:v>0.12196675900277008</c:v>
                </c:pt>
                <c:pt idx="8378">
                  <c:v>0.11488919667590028</c:v>
                </c:pt>
                <c:pt idx="8379">
                  <c:v>0.12117728531855956</c:v>
                </c:pt>
                <c:pt idx="8380">
                  <c:v>0.12347645429362882</c:v>
                </c:pt>
                <c:pt idx="8381">
                  <c:v>0.10975069252077563</c:v>
                </c:pt>
                <c:pt idx="8382">
                  <c:v>0.11234072022160665</c:v>
                </c:pt>
                <c:pt idx="8383">
                  <c:v>0.1031578947368421</c:v>
                </c:pt>
                <c:pt idx="8384">
                  <c:v>0</c:v>
                </c:pt>
                <c:pt idx="8385">
                  <c:v>0</c:v>
                </c:pt>
                <c:pt idx="8386">
                  <c:v>0</c:v>
                </c:pt>
                <c:pt idx="8387">
                  <c:v>0</c:v>
                </c:pt>
                <c:pt idx="8388">
                  <c:v>0</c:v>
                </c:pt>
                <c:pt idx="8389">
                  <c:v>0</c:v>
                </c:pt>
                <c:pt idx="8390">
                  <c:v>0</c:v>
                </c:pt>
                <c:pt idx="8391">
                  <c:v>2.2797783933518005E-3</c:v>
                </c:pt>
                <c:pt idx="8392">
                  <c:v>9.695290858725762E-4</c:v>
                </c:pt>
                <c:pt idx="8393">
                  <c:v>5.6232686980609416E-4</c:v>
                </c:pt>
                <c:pt idx="8394">
                  <c:v>0</c:v>
                </c:pt>
                <c:pt idx="8395">
                  <c:v>1.5927977839335181E-3</c:v>
                </c:pt>
                <c:pt idx="8396">
                  <c:v>3.376731301939058E-3</c:v>
                </c:pt>
                <c:pt idx="8397">
                  <c:v>0</c:v>
                </c:pt>
                <c:pt idx="8398">
                  <c:v>2.8919667590027701E-3</c:v>
                </c:pt>
                <c:pt idx="8399">
                  <c:v>6.3988919667590032E-4</c:v>
                </c:pt>
                <c:pt idx="8400">
                  <c:v>4.7977839335180059E-3</c:v>
                </c:pt>
                <c:pt idx="8401">
                  <c:v>5.5332409972299171E-2</c:v>
                </c:pt>
                <c:pt idx="8402">
                  <c:v>5.3878116343490302E-2</c:v>
                </c:pt>
                <c:pt idx="8403">
                  <c:v>5.732686980609418E-2</c:v>
                </c:pt>
                <c:pt idx="8404">
                  <c:v>5.9612188365650971E-2</c:v>
                </c:pt>
                <c:pt idx="8405">
                  <c:v>4.9002770083102491E-2</c:v>
                </c:pt>
                <c:pt idx="8406">
                  <c:v>4.9778393351800551E-2</c:v>
                </c:pt>
                <c:pt idx="8407">
                  <c:v>5.2132963988919666E-2</c:v>
                </c:pt>
                <c:pt idx="8408">
                  <c:v>5.6426592797783934E-2</c:v>
                </c:pt>
                <c:pt idx="8409">
                  <c:v>4.9445983379501388E-2</c:v>
                </c:pt>
                <c:pt idx="8410">
                  <c:v>5.1731301939058172E-2</c:v>
                </c:pt>
                <c:pt idx="8411">
                  <c:v>5.466759002770083E-2</c:v>
                </c:pt>
                <c:pt idx="8412">
                  <c:v>5.9099722991689752E-2</c:v>
                </c:pt>
                <c:pt idx="8413">
                  <c:v>5.8116343490304707E-2</c:v>
                </c:pt>
                <c:pt idx="8414">
                  <c:v>5.0567867036011079E-2</c:v>
                </c:pt>
                <c:pt idx="8415">
                  <c:v>5.0235457063711908E-2</c:v>
                </c:pt>
                <c:pt idx="8416">
                  <c:v>6.0263157894736845E-2</c:v>
                </c:pt>
                <c:pt idx="8417">
                  <c:v>5.2146814404432133E-2</c:v>
                </c:pt>
                <c:pt idx="8418">
                  <c:v>0.20224376731301938</c:v>
                </c:pt>
                <c:pt idx="8419">
                  <c:v>0.21267313019390582</c:v>
                </c:pt>
                <c:pt idx="8420">
                  <c:v>0.22103878116343489</c:v>
                </c:pt>
                <c:pt idx="8421">
                  <c:v>0.15054016620498614</c:v>
                </c:pt>
                <c:pt idx="8422">
                  <c:v>0.12422437673130193</c:v>
                </c:pt>
                <c:pt idx="8423">
                  <c:v>0.14943213296398891</c:v>
                </c:pt>
                <c:pt idx="8424">
                  <c:v>0.185</c:v>
                </c:pt>
                <c:pt idx="8425">
                  <c:v>0.13403047091412743</c:v>
                </c:pt>
                <c:pt idx="8426">
                  <c:v>0.12422437673130193</c:v>
                </c:pt>
                <c:pt idx="8427">
                  <c:v>0.15054016620498614</c:v>
                </c:pt>
                <c:pt idx="8428">
                  <c:v>0.12542936288088644</c:v>
                </c:pt>
                <c:pt idx="8429">
                  <c:v>0.1352354570637119</c:v>
                </c:pt>
                <c:pt idx="8430">
                  <c:v>0.15063711911357341</c:v>
                </c:pt>
                <c:pt idx="8431">
                  <c:v>0.14461218836565096</c:v>
                </c:pt>
                <c:pt idx="8432">
                  <c:v>0.17114958448753462</c:v>
                </c:pt>
                <c:pt idx="8433">
                  <c:v>0.15292243767313018</c:v>
                </c:pt>
                <c:pt idx="8434">
                  <c:v>0.17945983379501385</c:v>
                </c:pt>
                <c:pt idx="8435">
                  <c:v>0.13850415512465375</c:v>
                </c:pt>
                <c:pt idx="8436">
                  <c:v>0.13019390581717452</c:v>
                </c:pt>
                <c:pt idx="8437">
                  <c:v>0.14606648199445985</c:v>
                </c:pt>
                <c:pt idx="8438">
                  <c:v>0.15437673130193905</c:v>
                </c:pt>
                <c:pt idx="8439">
                  <c:v>0.17296398891966758</c:v>
                </c:pt>
                <c:pt idx="8440">
                  <c:v>0.14044321329639889</c:v>
                </c:pt>
                <c:pt idx="8441">
                  <c:v>0.13213296398891966</c:v>
                </c:pt>
                <c:pt idx="8442">
                  <c:v>0.18127423822714681</c:v>
                </c:pt>
                <c:pt idx="8443">
                  <c:v>0.15524930747922439</c:v>
                </c:pt>
                <c:pt idx="8444">
                  <c:v>0.13272853185595568</c:v>
                </c:pt>
                <c:pt idx="8445">
                  <c:v>0.18207756232686981</c:v>
                </c:pt>
                <c:pt idx="8446">
                  <c:v>0.14103878116343491</c:v>
                </c:pt>
                <c:pt idx="8447">
                  <c:v>0.14693905817174516</c:v>
                </c:pt>
                <c:pt idx="8448">
                  <c:v>0.17376731301939058</c:v>
                </c:pt>
                <c:pt idx="8449">
                  <c:v>1.296398891966759E-3</c:v>
                </c:pt>
                <c:pt idx="8450">
                  <c:v>1.6204986149584487E-3</c:v>
                </c:pt>
                <c:pt idx="8451">
                  <c:v>2.188365650969529E-3</c:v>
                </c:pt>
                <c:pt idx="8452">
                  <c:v>3.933518005540166E-3</c:v>
                </c:pt>
                <c:pt idx="8453">
                  <c:v>2.9113573407202214E-3</c:v>
                </c:pt>
                <c:pt idx="8454">
                  <c:v>3.8005540166204986E-3</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3.5817174515235459E-2</c:v>
                </c:pt>
                <c:pt idx="8486">
                  <c:v>2.4639889196675899E-2</c:v>
                </c:pt>
                <c:pt idx="8487">
                  <c:v>3.5817174515235459E-2</c:v>
                </c:pt>
                <c:pt idx="8488">
                  <c:v>3.6578947368421051E-2</c:v>
                </c:pt>
                <c:pt idx="8489">
                  <c:v>2.4639889196675899E-2</c:v>
                </c:pt>
                <c:pt idx="8490">
                  <c:v>4.5027700831024933E-2</c:v>
                </c:pt>
                <c:pt idx="8491">
                  <c:v>3.5947368421052631E-2</c:v>
                </c:pt>
                <c:pt idx="8492">
                  <c:v>5.540443213296399E-2</c:v>
                </c:pt>
                <c:pt idx="8493">
                  <c:v>4.2437673130193906E-2</c:v>
                </c:pt>
                <c:pt idx="8494">
                  <c:v>5.1512465373961216E-2</c:v>
                </c:pt>
                <c:pt idx="8495">
                  <c:v>6.4484764542936293E-2</c:v>
                </c:pt>
                <c:pt idx="8496">
                  <c:v>0</c:v>
                </c:pt>
                <c:pt idx="8497">
                  <c:v>0</c:v>
                </c:pt>
                <c:pt idx="8498">
                  <c:v>6.371191135734072E-4</c:v>
                </c:pt>
                <c:pt idx="8499">
                  <c:v>0</c:v>
                </c:pt>
                <c:pt idx="8500">
                  <c:v>1.3074792243767312E-3</c:v>
                </c:pt>
                <c:pt idx="8501">
                  <c:v>7.8393351800554016E-4</c:v>
                </c:pt>
                <c:pt idx="8502">
                  <c:v>2.074792243767313E-3</c:v>
                </c:pt>
                <c:pt idx="8503">
                  <c:v>1.4182825484764542E-3</c:v>
                </c:pt>
                <c:pt idx="8504">
                  <c:v>2.2019390581717452E-2</c:v>
                </c:pt>
                <c:pt idx="8505">
                  <c:v>2.4789473684210528E-2</c:v>
                </c:pt>
                <c:pt idx="8506">
                  <c:v>4.0440443213296401E-2</c:v>
                </c:pt>
                <c:pt idx="8507">
                  <c:v>4.8058171745152353E-2</c:v>
                </c:pt>
                <c:pt idx="8508">
                  <c:v>4.1825484764542939E-2</c:v>
                </c:pt>
                <c:pt idx="8509">
                  <c:v>4.1548476454293631E-2</c:v>
                </c:pt>
                <c:pt idx="8510">
                  <c:v>4.3903047091412739E-2</c:v>
                </c:pt>
                <c:pt idx="8511">
                  <c:v>4.010803324099723E-2</c:v>
                </c:pt>
                <c:pt idx="8512">
                  <c:v>4.7088642659279777E-2</c:v>
                </c:pt>
                <c:pt idx="8513">
                  <c:v>4.501108033240997E-2</c:v>
                </c:pt>
                <c:pt idx="8514">
                  <c:v>3.1853185595567865E-2</c:v>
                </c:pt>
                <c:pt idx="8515">
                  <c:v>4.3764542936288085E-2</c:v>
                </c:pt>
                <c:pt idx="8516">
                  <c:v>3.6551246537396123E-2</c:v>
                </c:pt>
                <c:pt idx="8517">
                  <c:v>4.5149584487534623E-2</c:v>
                </c:pt>
                <c:pt idx="8518">
                  <c:v>4.1825484764542939E-2</c:v>
                </c:pt>
                <c:pt idx="8519">
                  <c:v>4.5980609418282546E-2</c:v>
                </c:pt>
                <c:pt idx="8520">
                  <c:v>4.0994459833795016E-2</c:v>
                </c:pt>
                <c:pt idx="8521">
                  <c:v>4.6745152354570635E-2</c:v>
                </c:pt>
                <c:pt idx="8522">
                  <c:v>4.8889196675900276E-2</c:v>
                </c:pt>
                <c:pt idx="8523">
                  <c:v>4.4318559556786701E-2</c:v>
                </c:pt>
                <c:pt idx="8524">
                  <c:v>4.4872576177285316E-2</c:v>
                </c:pt>
                <c:pt idx="8525">
                  <c:v>4.2656509695290862E-2</c:v>
                </c:pt>
                <c:pt idx="8526">
                  <c:v>3.240720221606648E-2</c:v>
                </c:pt>
                <c:pt idx="8527">
                  <c:v>4.5703601108033239E-2</c:v>
                </c:pt>
                <c:pt idx="8528">
                  <c:v>3.7382271468144046E-2</c:v>
                </c:pt>
                <c:pt idx="8529">
                  <c:v>4.5842105263157892E-2</c:v>
                </c:pt>
                <c:pt idx="8530">
                  <c:v>4.1548476454293631E-2</c:v>
                </c:pt>
                <c:pt idx="8531">
                  <c:v>4.8058171745152353E-2</c:v>
                </c:pt>
                <c:pt idx="8532">
                  <c:v>4.1548476454293631E-2</c:v>
                </c:pt>
                <c:pt idx="8533">
                  <c:v>4.7576177285318558E-2</c:v>
                </c:pt>
                <c:pt idx="8534">
                  <c:v>4.3903047091412739E-2</c:v>
                </c:pt>
                <c:pt idx="8535">
                  <c:v>4.5288088642659277E-2</c:v>
                </c:pt>
                <c:pt idx="8536">
                  <c:v>4.6534626038781161E-2</c:v>
                </c:pt>
                <c:pt idx="8537">
                  <c:v>5.1105263157894737E-2</c:v>
                </c:pt>
                <c:pt idx="8538">
                  <c:v>3.8351800554016623E-2</c:v>
                </c:pt>
                <c:pt idx="8539">
                  <c:v>1.0157894736842105E-2</c:v>
                </c:pt>
                <c:pt idx="8540">
                  <c:v>1.5595567867036011E-3</c:v>
                </c:pt>
                <c:pt idx="8541">
                  <c:v>2.5540166204986148E-3</c:v>
                </c:pt>
                <c:pt idx="8542">
                  <c:v>1.4016620498614959E-3</c:v>
                </c:pt>
                <c:pt idx="8543">
                  <c:v>3.9058171745152357E-4</c:v>
                </c:pt>
                <c:pt idx="8544">
                  <c:v>2.221606648199446E-3</c:v>
                </c:pt>
                <c:pt idx="8545">
                  <c:v>3.1662049861495845E-3</c:v>
                </c:pt>
                <c:pt idx="8546">
                  <c:v>2.2326869806094181E-3</c:v>
                </c:pt>
                <c:pt idx="8547">
                  <c:v>9.6398891966759006E-4</c:v>
                </c:pt>
                <c:pt idx="8548">
                  <c:v>2.886426592797784E-3</c:v>
                </c:pt>
                <c:pt idx="8549">
                  <c:v>2.1246537396121886E-3</c:v>
                </c:pt>
                <c:pt idx="8550">
                  <c:v>1.4958448753462604E-3</c:v>
                </c:pt>
                <c:pt idx="8551">
                  <c:v>2.9307479224376732E-3</c:v>
                </c:pt>
                <c:pt idx="8552">
                  <c:v>4.3933518005540165E-3</c:v>
                </c:pt>
                <c:pt idx="8553">
                  <c:v>4.0997229916897504E-3</c:v>
                </c:pt>
                <c:pt idx="8554">
                  <c:v>3.3628808864265927E-3</c:v>
                </c:pt>
                <c:pt idx="8555">
                  <c:v>7.0235457063711912E-2</c:v>
                </c:pt>
                <c:pt idx="8556">
                  <c:v>5.8379501385041555E-2</c:v>
                </c:pt>
                <c:pt idx="8557">
                  <c:v>6.9903047091412748E-2</c:v>
                </c:pt>
                <c:pt idx="8558">
                  <c:v>6.3157894736842107E-2</c:v>
                </c:pt>
                <c:pt idx="8559">
                  <c:v>5.5027700831024928E-2</c:v>
                </c:pt>
                <c:pt idx="8560">
                  <c:v>9.3421052631578946E-2</c:v>
                </c:pt>
                <c:pt idx="8561">
                  <c:v>5.2534626038781167E-2</c:v>
                </c:pt>
                <c:pt idx="8562">
                  <c:v>5.9903047091412739E-2</c:v>
                </c:pt>
                <c:pt idx="8563">
                  <c:v>9.8656509695290856E-2</c:v>
                </c:pt>
                <c:pt idx="8564">
                  <c:v>6.3878116343490304E-2</c:v>
                </c:pt>
                <c:pt idx="8565">
                  <c:v>6.0831024930747921E-2</c:v>
                </c:pt>
                <c:pt idx="8566">
                  <c:v>6.7465373961218836E-2</c:v>
                </c:pt>
                <c:pt idx="8567">
                  <c:v>9.6135734072022166E-2</c:v>
                </c:pt>
                <c:pt idx="8568">
                  <c:v>9.594182825484765E-2</c:v>
                </c:pt>
                <c:pt idx="8569">
                  <c:v>7.2673130193905811E-2</c:v>
                </c:pt>
                <c:pt idx="8570">
                  <c:v>7.4058171745152349E-2</c:v>
                </c:pt>
                <c:pt idx="8571">
                  <c:v>5.6855955678670363E-2</c:v>
                </c:pt>
                <c:pt idx="8572">
                  <c:v>6.5263157894736842E-2</c:v>
                </c:pt>
                <c:pt idx="8573">
                  <c:v>6.5650969529085876E-2</c:v>
                </c:pt>
                <c:pt idx="8574">
                  <c:v>6.4224376731301935E-2</c:v>
                </c:pt>
                <c:pt idx="8575">
                  <c:v>7.5554016620498612E-2</c:v>
                </c:pt>
                <c:pt idx="8576">
                  <c:v>0.06</c:v>
                </c:pt>
                <c:pt idx="8577">
                  <c:v>9.0581717451523547E-2</c:v>
                </c:pt>
                <c:pt idx="8578">
                  <c:v>8.1495844875346266E-2</c:v>
                </c:pt>
                <c:pt idx="8579">
                  <c:v>8.8891966759002766E-2</c:v>
                </c:pt>
                <c:pt idx="8580">
                  <c:v>7.7631578947368426E-2</c:v>
                </c:pt>
                <c:pt idx="8581">
                  <c:v>8.6731301939058175E-2</c:v>
                </c:pt>
                <c:pt idx="8582">
                  <c:v>6.8240997229916903E-2</c:v>
                </c:pt>
                <c:pt idx="8583">
                  <c:v>8.2216066481994463E-2</c:v>
                </c:pt>
                <c:pt idx="8584">
                  <c:v>8.4376731301939054E-2</c:v>
                </c:pt>
                <c:pt idx="8585">
                  <c:v>8.8891966759002766E-2</c:v>
                </c:pt>
                <c:pt idx="8586">
                  <c:v>7.0235457063711912E-2</c:v>
                </c:pt>
                <c:pt idx="8587">
                  <c:v>8.6731301939058175E-2</c:v>
                </c:pt>
                <c:pt idx="8588">
                  <c:v>9.1703601108033245E-2</c:v>
                </c:pt>
                <c:pt idx="8589">
                  <c:v>8.2880886426592804E-2</c:v>
                </c:pt>
                <c:pt idx="8590">
                  <c:v>0.10022160664819944</c:v>
                </c:pt>
                <c:pt idx="8591">
                  <c:v>7.2977839335180053E-2</c:v>
                </c:pt>
                <c:pt idx="8592">
                  <c:v>8.067867036011081E-2</c:v>
                </c:pt>
                <c:pt idx="8593">
                  <c:v>6.851800554016621E-2</c:v>
                </c:pt>
                <c:pt idx="8594">
                  <c:v>8.2063711911357334E-2</c:v>
                </c:pt>
                <c:pt idx="8595">
                  <c:v>7.4293628808864268E-2</c:v>
                </c:pt>
                <c:pt idx="8596">
                  <c:v>8.4376731301939054E-2</c:v>
                </c:pt>
                <c:pt idx="8597">
                  <c:v>7.4362880886426591E-2</c:v>
                </c:pt>
                <c:pt idx="8598">
                  <c:v>7.9030470914127418E-2</c:v>
                </c:pt>
                <c:pt idx="8599">
                  <c:v>8.067867036011081E-2</c:v>
                </c:pt>
                <c:pt idx="8600">
                  <c:v>6.5775623268698055E-2</c:v>
                </c:pt>
                <c:pt idx="8601">
                  <c:v>6.229916897506925E-2</c:v>
                </c:pt>
                <c:pt idx="8602">
                  <c:v>9.0581717451523547E-2</c:v>
                </c:pt>
                <c:pt idx="8603">
                  <c:v>9.2285318559556781E-2</c:v>
                </c:pt>
                <c:pt idx="8604">
                  <c:v>8.6080332409972302E-2</c:v>
                </c:pt>
                <c:pt idx="8605">
                  <c:v>0.10736842105263159</c:v>
                </c:pt>
                <c:pt idx="8606">
                  <c:v>6.5498614958448748E-2</c:v>
                </c:pt>
                <c:pt idx="8607">
                  <c:v>9.3407202216066479E-2</c:v>
                </c:pt>
                <c:pt idx="8608">
                  <c:v>8.8005540166204987E-2</c:v>
                </c:pt>
                <c:pt idx="8609">
                  <c:v>8.5221606648199444E-2</c:v>
                </c:pt>
                <c:pt idx="8610">
                  <c:v>9.0595567867036014E-2</c:v>
                </c:pt>
                <c:pt idx="8611">
                  <c:v>6.9515235457063715E-2</c:v>
                </c:pt>
                <c:pt idx="8612">
                  <c:v>9.2285318559556781E-2</c:v>
                </c:pt>
                <c:pt idx="8613">
                  <c:v>0.11290858725761772</c:v>
                </c:pt>
                <c:pt idx="8614">
                  <c:v>9.0595567867036014E-2</c:v>
                </c:pt>
                <c:pt idx="8615">
                  <c:v>6.3573407202216062E-2</c:v>
                </c:pt>
                <c:pt idx="8616">
                  <c:v>7.6703601108033245E-2</c:v>
                </c:pt>
                <c:pt idx="8617">
                  <c:v>6.5734072022160667E-2</c:v>
                </c:pt>
                <c:pt idx="8618">
                  <c:v>8.6080332409972302E-2</c:v>
                </c:pt>
                <c:pt idx="8619">
                  <c:v>6.7049861495844881E-2</c:v>
                </c:pt>
                <c:pt idx="8620">
                  <c:v>8.2382271468144044E-2</c:v>
                </c:pt>
                <c:pt idx="8621">
                  <c:v>7.6828254847645425E-2</c:v>
                </c:pt>
                <c:pt idx="8622">
                  <c:v>7.556786703601108E-2</c:v>
                </c:pt>
                <c:pt idx="8623">
                  <c:v>8.8005540166204987E-2</c:v>
                </c:pt>
                <c:pt idx="8624">
                  <c:v>7.8905817174515239E-2</c:v>
                </c:pt>
                <c:pt idx="8625">
                  <c:v>7.396121883656509E-2</c:v>
                </c:pt>
                <c:pt idx="8626">
                  <c:v>6.1274238227146817E-2</c:v>
                </c:pt>
                <c:pt idx="8627">
                  <c:v>8.4182825484764537E-2</c:v>
                </c:pt>
                <c:pt idx="8628">
                  <c:v>6.9792243767313022E-2</c:v>
                </c:pt>
                <c:pt idx="8629">
                  <c:v>8.6606648199445982E-2</c:v>
                </c:pt>
                <c:pt idx="8630">
                  <c:v>8.2382271468144044E-2</c:v>
                </c:pt>
                <c:pt idx="8631">
                  <c:v>0.10192520775623269</c:v>
                </c:pt>
                <c:pt idx="8632">
                  <c:v>8.275623268698061E-2</c:v>
                </c:pt>
                <c:pt idx="8633">
                  <c:v>8.3767313019390582E-2</c:v>
                </c:pt>
                <c:pt idx="8634">
                  <c:v>7.8088642659279783E-2</c:v>
                </c:pt>
                <c:pt idx="8635">
                  <c:v>0.13613573407202217</c:v>
                </c:pt>
                <c:pt idx="8636">
                  <c:v>0.14390581717451523</c:v>
                </c:pt>
                <c:pt idx="8637">
                  <c:v>0.14619113573407203</c:v>
                </c:pt>
                <c:pt idx="8638">
                  <c:v>0.13842105263157894</c:v>
                </c:pt>
                <c:pt idx="8639">
                  <c:v>0.15076177285318559</c:v>
                </c:pt>
                <c:pt idx="8640">
                  <c:v>0.14299168975069251</c:v>
                </c:pt>
                <c:pt idx="8641">
                  <c:v>4.0581717451523549E-3</c:v>
                </c:pt>
                <c:pt idx="8642">
                  <c:v>3.9141274238227147E-3</c:v>
                </c:pt>
                <c:pt idx="8643">
                  <c:v>0.14544321329639889</c:v>
                </c:pt>
                <c:pt idx="8644">
                  <c:v>0.16367036011080333</c:v>
                </c:pt>
                <c:pt idx="8645">
                  <c:v>0.13102493074792243</c:v>
                </c:pt>
                <c:pt idx="8646">
                  <c:v>0.12271468144044322</c:v>
                </c:pt>
                <c:pt idx="8647">
                  <c:v>0.13713296398891966</c:v>
                </c:pt>
                <c:pt idx="8648">
                  <c:v>0.17198060941828255</c:v>
                </c:pt>
                <c:pt idx="8649">
                  <c:v>0.17379501385041551</c:v>
                </c:pt>
                <c:pt idx="8650">
                  <c:v>0.12465373961218837</c:v>
                </c:pt>
                <c:pt idx="8651">
                  <c:v>0.14689750692520775</c:v>
                </c:pt>
                <c:pt idx="8652">
                  <c:v>0.13858725761772853</c:v>
                </c:pt>
                <c:pt idx="8653">
                  <c:v>0.1329639889196676</c:v>
                </c:pt>
                <c:pt idx="8654">
                  <c:v>0.16548476454293629</c:v>
                </c:pt>
                <c:pt idx="8655">
                  <c:v>0.13355955678670361</c:v>
                </c:pt>
                <c:pt idx="8656">
                  <c:v>0.14777008310249307</c:v>
                </c:pt>
                <c:pt idx="8657">
                  <c:v>0.12524930747922439</c:v>
                </c:pt>
                <c:pt idx="8658">
                  <c:v>0.16628808864265929</c:v>
                </c:pt>
                <c:pt idx="8659">
                  <c:v>0.13945983379501384</c:v>
                </c:pt>
                <c:pt idx="8660">
                  <c:v>0.17459833795013852</c:v>
                </c:pt>
                <c:pt idx="8661">
                  <c:v>0</c:v>
                </c:pt>
                <c:pt idx="8662">
                  <c:v>0</c:v>
                </c:pt>
                <c:pt idx="8663">
                  <c:v>0</c:v>
                </c:pt>
                <c:pt idx="8664">
                  <c:v>5.3739612188365649E-2</c:v>
                </c:pt>
                <c:pt idx="8665">
                  <c:v>5.3850415512465374E-2</c:v>
                </c:pt>
                <c:pt idx="8666">
                  <c:v>5.662049861495845E-2</c:v>
                </c:pt>
                <c:pt idx="8667">
                  <c:v>5.6509695290858725E-2</c:v>
                </c:pt>
                <c:pt idx="8668">
                  <c:v>5.0443213296398892E-2</c:v>
                </c:pt>
                <c:pt idx="8669">
                  <c:v>4.7673130193905816E-2</c:v>
                </c:pt>
                <c:pt idx="8670">
                  <c:v>4.7673130193905816E-2</c:v>
                </c:pt>
                <c:pt idx="8671">
                  <c:v>5.0858725761772854E-2</c:v>
                </c:pt>
                <c:pt idx="8672">
                  <c:v>6.1883656509695288E-2</c:v>
                </c:pt>
                <c:pt idx="8673">
                  <c:v>5.8698060941828258E-2</c:v>
                </c:pt>
                <c:pt idx="8674">
                  <c:v>4.8157894736842108E-2</c:v>
                </c:pt>
                <c:pt idx="8675">
                  <c:v>5.8698060941828258E-2</c:v>
                </c:pt>
                <c:pt idx="8676">
                  <c:v>6.1883656509695288E-2</c:v>
                </c:pt>
                <c:pt idx="8677">
                  <c:v>5.1343490304709138E-2</c:v>
                </c:pt>
                <c:pt idx="8678">
                  <c:v>0</c:v>
                </c:pt>
                <c:pt idx="8679">
                  <c:v>0</c:v>
                </c:pt>
                <c:pt idx="8680">
                  <c:v>0</c:v>
                </c:pt>
                <c:pt idx="8681">
                  <c:v>3.3240997229916896E-5</c:v>
                </c:pt>
                <c:pt idx="8682">
                  <c:v>1.1357340720221607E-4</c:v>
                </c:pt>
                <c:pt idx="8683">
                  <c:v>0</c:v>
                </c:pt>
                <c:pt idx="8684">
                  <c:v>4.0997229916897506E-4</c:v>
                </c:pt>
                <c:pt idx="8685">
                  <c:v>6.1135734072022163E-2</c:v>
                </c:pt>
                <c:pt idx="8686">
                  <c:v>9.7617728531855949E-2</c:v>
                </c:pt>
                <c:pt idx="8687">
                  <c:v>8.6052631578947367E-2</c:v>
                </c:pt>
                <c:pt idx="8688">
                  <c:v>7.7063711911357344E-2</c:v>
                </c:pt>
                <c:pt idx="8689">
                  <c:v>7.2880886426592795E-2</c:v>
                </c:pt>
                <c:pt idx="8690">
                  <c:v>6.8033240997229918E-2</c:v>
                </c:pt>
                <c:pt idx="8691">
                  <c:v>9.0900277008310243E-2</c:v>
                </c:pt>
                <c:pt idx="8692">
                  <c:v>9.2770083102493073E-2</c:v>
                </c:pt>
                <c:pt idx="8693">
                  <c:v>7.7036011080332409E-2</c:v>
                </c:pt>
                <c:pt idx="8694">
                  <c:v>7.2188365650969533E-2</c:v>
                </c:pt>
                <c:pt idx="8695">
                  <c:v>8.191135734072022E-2</c:v>
                </c:pt>
                <c:pt idx="8696">
                  <c:v>7.2853185595567874E-2</c:v>
                </c:pt>
                <c:pt idx="8697">
                  <c:v>8.857340720221607E-2</c:v>
                </c:pt>
                <c:pt idx="8698">
                  <c:v>6.0872576177285316E-2</c:v>
                </c:pt>
                <c:pt idx="8699">
                  <c:v>7.3545706371191136E-2</c:v>
                </c:pt>
                <c:pt idx="8700">
                  <c:v>7.9279778393351805E-2</c:v>
                </c:pt>
                <c:pt idx="8701">
                  <c:v>9.3421052631578946E-2</c:v>
                </c:pt>
                <c:pt idx="8702">
                  <c:v>6.869806094182826E-2</c:v>
                </c:pt>
                <c:pt idx="8703">
                  <c:v>8.4127423822714681E-2</c:v>
                </c:pt>
                <c:pt idx="8704">
                  <c:v>7.770083102493075E-2</c:v>
                </c:pt>
                <c:pt idx="8705">
                  <c:v>7.4930747922437674E-2</c:v>
                </c:pt>
                <c:pt idx="8706">
                  <c:v>7.4238227146814398E-2</c:v>
                </c:pt>
                <c:pt idx="8707">
                  <c:v>9.4252077562326869E-2</c:v>
                </c:pt>
                <c:pt idx="8708">
                  <c:v>8.9404432132963993E-2</c:v>
                </c:pt>
                <c:pt idx="8709">
                  <c:v>7.0083102493074798E-2</c:v>
                </c:pt>
                <c:pt idx="8710">
                  <c:v>7.9085872576177288E-2</c:v>
                </c:pt>
                <c:pt idx="8711">
                  <c:v>8.0110803324099727E-2</c:v>
                </c:pt>
                <c:pt idx="8712">
                  <c:v>6.1135734072022163E-2</c:v>
                </c:pt>
                <c:pt idx="8713">
                  <c:v>8.4958448753462604E-2</c:v>
                </c:pt>
                <c:pt idx="8714">
                  <c:v>8.0304709141274244E-2</c:v>
                </c:pt>
                <c:pt idx="8715">
                  <c:v>8.080332409972299E-2</c:v>
                </c:pt>
                <c:pt idx="8716">
                  <c:v>7.2326869806094179E-2</c:v>
                </c:pt>
                <c:pt idx="8717">
                  <c:v>8.8240997229916893E-2</c:v>
                </c:pt>
                <c:pt idx="8718">
                  <c:v>8.6565096952908593E-2</c:v>
                </c:pt>
                <c:pt idx="8719">
                  <c:v>6.9944598337950137E-2</c:v>
                </c:pt>
                <c:pt idx="8720">
                  <c:v>7.6869806094182827E-2</c:v>
                </c:pt>
                <c:pt idx="8721">
                  <c:v>7.8254847645429365E-2</c:v>
                </c:pt>
                <c:pt idx="8722">
                  <c:v>7.9722991689750694E-2</c:v>
                </c:pt>
                <c:pt idx="8723">
                  <c:v>7.2022160664819951E-2</c:v>
                </c:pt>
                <c:pt idx="8724">
                  <c:v>6.8310249307479226E-2</c:v>
                </c:pt>
                <c:pt idx="8725">
                  <c:v>4.1814404432132961E-2</c:v>
                </c:pt>
                <c:pt idx="8726">
                  <c:v>4.5969529085872575E-2</c:v>
                </c:pt>
                <c:pt idx="8727">
                  <c:v>5.1509695290858727E-2</c:v>
                </c:pt>
                <c:pt idx="8728">
                  <c:v>3.9044321329639892E-2</c:v>
                </c:pt>
                <c:pt idx="8729">
                  <c:v>5.4279778393351803E-2</c:v>
                </c:pt>
                <c:pt idx="8730">
                  <c:v>4.8739612188365651E-2</c:v>
                </c:pt>
                <c:pt idx="8731">
                  <c:v>5.3171745152354573E-2</c:v>
                </c:pt>
                <c:pt idx="8732">
                  <c:v>5.5664819944598341E-2</c:v>
                </c:pt>
                <c:pt idx="8733">
                  <c:v>4.8185595567867036E-2</c:v>
                </c:pt>
                <c:pt idx="8734">
                  <c:v>4.3753462603878114E-2</c:v>
                </c:pt>
                <c:pt idx="8735">
                  <c:v>5.4556786703601111E-2</c:v>
                </c:pt>
                <c:pt idx="8736">
                  <c:v>5.7603878116343488E-2</c:v>
                </c:pt>
                <c:pt idx="8737">
                  <c:v>4.0706371191135737E-2</c:v>
                </c:pt>
                <c:pt idx="8738">
                  <c:v>5.123268698060942E-2</c:v>
                </c:pt>
                <c:pt idx="8739">
                  <c:v>4.5346260387811636E-2</c:v>
                </c:pt>
                <c:pt idx="8740">
                  <c:v>5.337950138504155E-2</c:v>
                </c:pt>
                <c:pt idx="8741">
                  <c:v>5.7119113573407203E-2</c:v>
                </c:pt>
                <c:pt idx="8742">
                  <c:v>5.0332409972299166E-2</c:v>
                </c:pt>
                <c:pt idx="8743">
                  <c:v>4.2299168975069253E-2</c:v>
                </c:pt>
                <c:pt idx="8744">
                  <c:v>5.7534626038781164E-2</c:v>
                </c:pt>
                <c:pt idx="8745">
                  <c:v>7.8185595567867042E-2</c:v>
                </c:pt>
                <c:pt idx="8746">
                  <c:v>7.2659279778393357E-2</c:v>
                </c:pt>
                <c:pt idx="8747">
                  <c:v>8.6523545706371191E-2</c:v>
                </c:pt>
                <c:pt idx="8748">
                  <c:v>9.8753462603878114E-2</c:v>
                </c:pt>
                <c:pt idx="8749">
                  <c:v>0.10422437673130194</c:v>
                </c:pt>
                <c:pt idx="8750">
                  <c:v>6.7188365650969528E-2</c:v>
                </c:pt>
                <c:pt idx="8751">
                  <c:v>9.2977839335180057E-2</c:v>
                </c:pt>
                <c:pt idx="8752">
                  <c:v>8.7506925207756228E-2</c:v>
                </c:pt>
                <c:pt idx="8753">
                  <c:v>8.1052631578947362E-2</c:v>
                </c:pt>
                <c:pt idx="8754">
                  <c:v>7.2714681440443213E-2</c:v>
                </c:pt>
                <c:pt idx="8755">
                  <c:v>6.340720221606648E-2</c:v>
                </c:pt>
                <c:pt idx="8756">
                  <c:v>9.5346260387811632E-2</c:v>
                </c:pt>
                <c:pt idx="8757">
                  <c:v>8.688365650969529E-2</c:v>
                </c:pt>
                <c:pt idx="8758">
                  <c:v>7.396121883656509E-2</c:v>
                </c:pt>
                <c:pt idx="8759">
                  <c:v>6.8878116343490309E-2</c:v>
                </c:pt>
                <c:pt idx="8760">
                  <c:v>8.1412742382271475E-2</c:v>
                </c:pt>
                <c:pt idx="8761">
                  <c:v>8.9875346260387817E-2</c:v>
                </c:pt>
                <c:pt idx="8762">
                  <c:v>7.9432132963988919E-2</c:v>
                </c:pt>
                <c:pt idx="8763">
                  <c:v>7.7825484764542943E-2</c:v>
                </c:pt>
                <c:pt idx="8764">
                  <c:v>8.3296398891966758E-2</c:v>
                </c:pt>
                <c:pt idx="8765">
                  <c:v>6.9168975069252084E-2</c:v>
                </c:pt>
                <c:pt idx="8766">
                  <c:v>9.0249307479224383E-2</c:v>
                </c:pt>
                <c:pt idx="8767">
                  <c:v>6.3698060941828255E-2</c:v>
                </c:pt>
                <c:pt idx="8768">
                  <c:v>9.549861495844876E-2</c:v>
                </c:pt>
                <c:pt idx="8769">
                  <c:v>9.0027700831024932E-2</c:v>
                </c:pt>
                <c:pt idx="8770">
                  <c:v>8.4778393351800554E-2</c:v>
                </c:pt>
                <c:pt idx="8771">
                  <c:v>0.10465373961218837</c:v>
                </c:pt>
                <c:pt idx="8772">
                  <c:v>8.986149584487535E-2</c:v>
                </c:pt>
                <c:pt idx="8773">
                  <c:v>9.8559556786703598E-2</c:v>
                </c:pt>
                <c:pt idx="8774">
                  <c:v>8.2853185595567869E-2</c:v>
                </c:pt>
                <c:pt idx="8775">
                  <c:v>9.0747922437673129E-2</c:v>
                </c:pt>
                <c:pt idx="8776">
                  <c:v>7.5789473684210532E-2</c:v>
                </c:pt>
                <c:pt idx="8777">
                  <c:v>8.8614958448753459E-2</c:v>
                </c:pt>
                <c:pt idx="8778">
                  <c:v>9.7839335180055401E-2</c:v>
                </c:pt>
                <c:pt idx="8779">
                  <c:v>0.11434903047091413</c:v>
                </c:pt>
                <c:pt idx="8780">
                  <c:v>9.0415512465373965E-2</c:v>
                </c:pt>
                <c:pt idx="8781">
                  <c:v>0.10686980609418283</c:v>
                </c:pt>
                <c:pt idx="8782">
                  <c:v>8.3684210526315791E-2</c:v>
                </c:pt>
                <c:pt idx="8783">
                  <c:v>8.2520775623268691E-2</c:v>
                </c:pt>
                <c:pt idx="8784">
                  <c:v>9.6509695290858732E-2</c:v>
                </c:pt>
                <c:pt idx="8785">
                  <c:v>0.10847645429362882</c:v>
                </c:pt>
                <c:pt idx="8786">
                  <c:v>8.4459833795013844E-2</c:v>
                </c:pt>
                <c:pt idx="8787">
                  <c:v>8.3268698060941823E-2</c:v>
                </c:pt>
                <c:pt idx="8788">
                  <c:v>9.1163434903047097E-2</c:v>
                </c:pt>
                <c:pt idx="8789">
                  <c:v>8.293628808864266E-2</c:v>
                </c:pt>
                <c:pt idx="8790">
                  <c:v>0.10019390581717451</c:v>
                </c:pt>
                <c:pt idx="8791">
                  <c:v>8.9030470914127427E-2</c:v>
                </c:pt>
                <c:pt idx="8792">
                  <c:v>9.0831024930747919E-2</c:v>
                </c:pt>
                <c:pt idx="8793">
                  <c:v>0.10628808864265928</c:v>
                </c:pt>
                <c:pt idx="8794">
                  <c:v>0.11595567867036011</c:v>
                </c:pt>
                <c:pt idx="8795">
                  <c:v>7.6565096952908585E-2</c:v>
                </c:pt>
                <c:pt idx="8796">
                  <c:v>9.6925207756232687E-2</c:v>
                </c:pt>
                <c:pt idx="8797">
                  <c:v>9.8808864265927984E-2</c:v>
                </c:pt>
                <c:pt idx="8798">
                  <c:v>0.10720221606648199</c:v>
                </c:pt>
                <c:pt idx="8799">
                  <c:v>9.9196675900277004E-2</c:v>
                </c:pt>
                <c:pt idx="8800">
                  <c:v>0.11916897506925207</c:v>
                </c:pt>
                <c:pt idx="8801">
                  <c:v>0.13146814404432133</c:v>
                </c:pt>
                <c:pt idx="8802">
                  <c:v>0.14792243767313018</c:v>
                </c:pt>
                <c:pt idx="8803">
                  <c:v>0.12293628808864265</c:v>
                </c:pt>
                <c:pt idx="8804">
                  <c:v>0.13936288088642659</c:v>
                </c:pt>
                <c:pt idx="8805">
                  <c:v>9.0803324099722998E-2</c:v>
                </c:pt>
                <c:pt idx="8806">
                  <c:v>0.11353185595567868</c:v>
                </c:pt>
                <c:pt idx="8807">
                  <c:v>0.10979224376731302</c:v>
                </c:pt>
                <c:pt idx="8808">
                  <c:v>0.1031994459833795</c:v>
                </c:pt>
                <c:pt idx="8809">
                  <c:v>0.11962603878116343</c:v>
                </c:pt>
                <c:pt idx="8810">
                  <c:v>9.336565096952909E-2</c:v>
                </c:pt>
                <c:pt idx="8811">
                  <c:v>0.11353185595567868</c:v>
                </c:pt>
                <c:pt idx="8812">
                  <c:v>0.10369806094182825</c:v>
                </c:pt>
                <c:pt idx="8813">
                  <c:v>0.10425207756232686</c:v>
                </c:pt>
                <c:pt idx="8814">
                  <c:v>0.12018005540166204</c:v>
                </c:pt>
                <c:pt idx="8815">
                  <c:v>0.10375346260387812</c:v>
                </c:pt>
                <c:pt idx="8816">
                  <c:v>0.11408587257617729</c:v>
                </c:pt>
                <c:pt idx="8817">
                  <c:v>0.11034626038781163</c:v>
                </c:pt>
                <c:pt idx="8818">
                  <c:v>0.11408587257617729</c:v>
                </c:pt>
                <c:pt idx="8819">
                  <c:v>9.3919667590027706E-2</c:v>
                </c:pt>
                <c:pt idx="8820">
                  <c:v>9.807479224376732E-2</c:v>
                </c:pt>
                <c:pt idx="8821">
                  <c:v>9.8421052631578951E-2</c:v>
                </c:pt>
                <c:pt idx="8822">
                  <c:v>9.4265927977839337E-2</c:v>
                </c:pt>
                <c:pt idx="8823">
                  <c:v>0.11443213296398892</c:v>
                </c:pt>
                <c:pt idx="8824">
                  <c:v>0.10409972299168975</c:v>
                </c:pt>
                <c:pt idx="8825">
                  <c:v>0.10459833795013851</c:v>
                </c:pt>
                <c:pt idx="8826">
                  <c:v>0.12052631578947369</c:v>
                </c:pt>
                <c:pt idx="8827">
                  <c:v>0.11443213296398892</c:v>
                </c:pt>
                <c:pt idx="8828">
                  <c:v>0.11069252077562326</c:v>
                </c:pt>
                <c:pt idx="8829">
                  <c:v>0.10962603878116343</c:v>
                </c:pt>
                <c:pt idx="8830">
                  <c:v>9.2797783933518008E-2</c:v>
                </c:pt>
                <c:pt idx="8831">
                  <c:v>0.11246537396121883</c:v>
                </c:pt>
                <c:pt idx="8832">
                  <c:v>0.10353185595567867</c:v>
                </c:pt>
                <c:pt idx="8833">
                  <c:v>0.1185595567867036</c:v>
                </c:pt>
                <c:pt idx="8834">
                  <c:v>8.1565096952908589E-2</c:v>
                </c:pt>
                <c:pt idx="8835">
                  <c:v>9.2299168975069248E-2</c:v>
                </c:pt>
                <c:pt idx="8836">
                  <c:v>0.10962603878116343</c:v>
                </c:pt>
                <c:pt idx="8837">
                  <c:v>9.2299168975069248E-2</c:v>
                </c:pt>
                <c:pt idx="8838">
                  <c:v>0.11246537396121883</c:v>
                </c:pt>
                <c:pt idx="8839">
                  <c:v>9.349030470914127E-2</c:v>
                </c:pt>
                <c:pt idx="8840">
                  <c:v>0.1185595567867036</c:v>
                </c:pt>
                <c:pt idx="8841">
                  <c:v>0.10353185595567867</c:v>
                </c:pt>
                <c:pt idx="8842">
                  <c:v>8.2257617728531851E-2</c:v>
                </c:pt>
                <c:pt idx="8843">
                  <c:v>0.11246537396121883</c:v>
                </c:pt>
                <c:pt idx="8844">
                  <c:v>9.4044321329639885E-2</c:v>
                </c:pt>
                <c:pt idx="8845">
                  <c:v>0.1185595567867036</c:v>
                </c:pt>
                <c:pt idx="8846">
                  <c:v>8.2825484764542934E-2</c:v>
                </c:pt>
                <c:pt idx="8847">
                  <c:v>0.10969529085872576</c:v>
                </c:pt>
                <c:pt idx="8848">
                  <c:v>0.10360110803324099</c:v>
                </c:pt>
                <c:pt idx="8849">
                  <c:v>9.2382271468144039E-2</c:v>
                </c:pt>
                <c:pt idx="8850">
                  <c:v>0</c:v>
                </c:pt>
                <c:pt idx="8851">
                  <c:v>0</c:v>
                </c:pt>
                <c:pt idx="8852">
                  <c:v>0</c:v>
                </c:pt>
                <c:pt idx="8853">
                  <c:v>0</c:v>
                </c:pt>
                <c:pt idx="8854">
                  <c:v>0</c:v>
                </c:pt>
                <c:pt idx="8855">
                  <c:v>0</c:v>
                </c:pt>
                <c:pt idx="8856">
                  <c:v>6.0844875346260388E-2</c:v>
                </c:pt>
                <c:pt idx="8857">
                  <c:v>5.6662049861495846E-2</c:v>
                </c:pt>
                <c:pt idx="8858">
                  <c:v>7.685595567867036E-2</c:v>
                </c:pt>
                <c:pt idx="8859">
                  <c:v>6.411357340720221E-2</c:v>
                </c:pt>
                <c:pt idx="8860">
                  <c:v>5.9612188365650971E-2</c:v>
                </c:pt>
                <c:pt idx="8861">
                  <c:v>7.2354570637119114E-2</c:v>
                </c:pt>
                <c:pt idx="8862">
                  <c:v>6.3213296398891963E-2</c:v>
                </c:pt>
                <c:pt idx="8863">
                  <c:v>6.8739612188365648E-2</c:v>
                </c:pt>
                <c:pt idx="8864">
                  <c:v>8.1481994459833798E-2</c:v>
                </c:pt>
                <c:pt idx="8865">
                  <c:v>7.5955678670360113E-2</c:v>
                </c:pt>
                <c:pt idx="8866">
                  <c:v>0.12850415512465374</c:v>
                </c:pt>
                <c:pt idx="8867">
                  <c:v>0.10332409972299168</c:v>
                </c:pt>
                <c:pt idx="8868">
                  <c:v>0.11301939058171745</c:v>
                </c:pt>
                <c:pt idx="8869">
                  <c:v>0.10332409972299168</c:v>
                </c:pt>
                <c:pt idx="8870">
                  <c:v>0.1299168975069252</c:v>
                </c:pt>
                <c:pt idx="8871">
                  <c:v>0.1667590027700831</c:v>
                </c:pt>
                <c:pt idx="8872">
                  <c:v>0.15144044321329639</c:v>
                </c:pt>
                <c:pt idx="8873">
                  <c:v>0.14174515235457064</c:v>
                </c:pt>
                <c:pt idx="8874">
                  <c:v>0.12948753462603879</c:v>
                </c:pt>
                <c:pt idx="8875">
                  <c:v>0.11829639889196676</c:v>
                </c:pt>
                <c:pt idx="8876">
                  <c:v>0.15706371191135735</c:v>
                </c:pt>
                <c:pt idx="8877">
                  <c:v>0.1800415512465374</c:v>
                </c:pt>
                <c:pt idx="8878">
                  <c:v>0.13918282548476454</c:v>
                </c:pt>
                <c:pt idx="8879">
                  <c:v>0.13698060941828255</c:v>
                </c:pt>
                <c:pt idx="8880">
                  <c:v>0.12394736842105263</c:v>
                </c:pt>
                <c:pt idx="8881">
                  <c:v>0.1466759002770083</c:v>
                </c:pt>
                <c:pt idx="8882">
                  <c:v>0.11275623268698061</c:v>
                </c:pt>
                <c:pt idx="8883">
                  <c:v>0.16965373961218835</c:v>
                </c:pt>
                <c:pt idx="8884">
                  <c:v>0.1599584487534626</c:v>
                </c:pt>
                <c:pt idx="8885">
                  <c:v>0.13364265927977839</c:v>
                </c:pt>
                <c:pt idx="8886">
                  <c:v>0.13156509695290858</c:v>
                </c:pt>
                <c:pt idx="8887">
                  <c:v>0.14070637119113574</c:v>
                </c:pt>
                <c:pt idx="8888">
                  <c:v>0.16120498614958448</c:v>
                </c:pt>
                <c:pt idx="8889">
                  <c:v>8.585872576177285E-2</c:v>
                </c:pt>
                <c:pt idx="8890">
                  <c:v>7.9681440443213292E-2</c:v>
                </c:pt>
                <c:pt idx="8891">
                  <c:v>0.11078947368421052</c:v>
                </c:pt>
                <c:pt idx="8892">
                  <c:v>8.9930747922437673E-2</c:v>
                </c:pt>
                <c:pt idx="8893">
                  <c:v>7.7548476454293636E-2</c:v>
                </c:pt>
                <c:pt idx="8894">
                  <c:v>9.957063711911357E-2</c:v>
                </c:pt>
                <c:pt idx="8895">
                  <c:v>9.2285318559556781E-2</c:v>
                </c:pt>
                <c:pt idx="8896">
                  <c:v>8.7797783933518003E-2</c:v>
                </c:pt>
                <c:pt idx="8897">
                  <c:v>0.10608033240997231</c:v>
                </c:pt>
                <c:pt idx="8898">
                  <c:v>8.1620498614958445E-2</c:v>
                </c:pt>
                <c:pt idx="8899">
                  <c:v>9.375346260387811E-2</c:v>
                </c:pt>
                <c:pt idx="8900">
                  <c:v>8.9044321329639894E-2</c:v>
                </c:pt>
                <c:pt idx="8901">
                  <c:v>0.10704986149584488</c:v>
                </c:pt>
                <c:pt idx="8902">
                  <c:v>7.7548476454293636E-2</c:v>
                </c:pt>
                <c:pt idx="8903">
                  <c:v>0.10095567867036011</c:v>
                </c:pt>
                <c:pt idx="8904">
                  <c:v>9.7908587257617724E-2</c:v>
                </c:pt>
                <c:pt idx="8905">
                  <c:v>8.275623268698061E-2</c:v>
                </c:pt>
                <c:pt idx="8906">
                  <c:v>0.13865650969529086</c:v>
                </c:pt>
                <c:pt idx="8907">
                  <c:v>0.12295013850415512</c:v>
                </c:pt>
                <c:pt idx="8908">
                  <c:v>0.14015235457063713</c:v>
                </c:pt>
                <c:pt idx="8909">
                  <c:v>0.12444598337950138</c:v>
                </c:pt>
                <c:pt idx="8910">
                  <c:v>0.12527700831024929</c:v>
                </c:pt>
                <c:pt idx="8911">
                  <c:v>0.12465373961218837</c:v>
                </c:pt>
                <c:pt idx="8912">
                  <c:v>0.14098337950138504</c:v>
                </c:pt>
                <c:pt idx="8913">
                  <c:v>0.14036011080332411</c:v>
                </c:pt>
                <c:pt idx="8914">
                  <c:v>4.7257617728531855E-2</c:v>
                </c:pt>
                <c:pt idx="8915">
                  <c:v>4.0969529085872577E-2</c:v>
                </c:pt>
                <c:pt idx="8916">
                  <c:v>4.4016620498614961E-2</c:v>
                </c:pt>
                <c:pt idx="8917">
                  <c:v>5.4044321329639891E-2</c:v>
                </c:pt>
                <c:pt idx="8918">
                  <c:v>4.2105263157894736E-2</c:v>
                </c:pt>
                <c:pt idx="8919">
                  <c:v>5.5221606648199445E-2</c:v>
                </c:pt>
                <c:pt idx="8920">
                  <c:v>3.9058171745152352E-2</c:v>
                </c:pt>
                <c:pt idx="8921">
                  <c:v>5.2174515235457061E-2</c:v>
                </c:pt>
                <c:pt idx="8922">
                  <c:v>5.6869806094182823E-2</c:v>
                </c:pt>
                <c:pt idx="8923">
                  <c:v>5.3822714681440446E-2</c:v>
                </c:pt>
                <c:pt idx="8924">
                  <c:v>4.3573407202216065E-2</c:v>
                </c:pt>
                <c:pt idx="8925">
                  <c:v>4.0526315789473681E-2</c:v>
                </c:pt>
                <c:pt idx="8926">
                  <c:v>4.2465373961218834E-2</c:v>
                </c:pt>
                <c:pt idx="8927">
                  <c:v>4.5512465373961218E-2</c:v>
                </c:pt>
                <c:pt idx="8928">
                  <c:v>5.5761772853185593E-2</c:v>
                </c:pt>
                <c:pt idx="8929">
                  <c:v>4.8698060941828256E-2</c:v>
                </c:pt>
                <c:pt idx="8930">
                  <c:v>5.6274238227146813E-2</c:v>
                </c:pt>
                <c:pt idx="8931">
                  <c:v>5.7382271468144043E-2</c:v>
                </c:pt>
                <c:pt idx="8932">
                  <c:v>5.4335180055401659E-2</c:v>
                </c:pt>
                <c:pt idx="8933">
                  <c:v>4.9487534626038783E-2</c:v>
                </c:pt>
                <c:pt idx="8934">
                  <c:v>5.2534626038781167E-2</c:v>
                </c:pt>
                <c:pt idx="8935">
                  <c:v>8.3988919667590034E-2</c:v>
                </c:pt>
                <c:pt idx="8936">
                  <c:v>8.9252077562326865E-2</c:v>
                </c:pt>
                <c:pt idx="8937">
                  <c:v>7.7756232686980606E-2</c:v>
                </c:pt>
                <c:pt idx="8938">
                  <c:v>8.301939058171745E-2</c:v>
                </c:pt>
                <c:pt idx="8939">
                  <c:v>8.4529085872576182E-2</c:v>
                </c:pt>
                <c:pt idx="8940">
                  <c:v>7.8296398891966754E-2</c:v>
                </c:pt>
                <c:pt idx="8941">
                  <c:v>7.849030470914127E-2</c:v>
                </c:pt>
                <c:pt idx="8942">
                  <c:v>7.2257617728531856E-2</c:v>
                </c:pt>
                <c:pt idx="8943">
                  <c:v>7.1966759002770081E-2</c:v>
                </c:pt>
                <c:pt idx="8944">
                  <c:v>7.8199445983379495E-2</c:v>
                </c:pt>
                <c:pt idx="8945">
                  <c:v>7.2382271468144049E-2</c:v>
                </c:pt>
                <c:pt idx="8946">
                  <c:v>6.6149584487534621E-2</c:v>
                </c:pt>
                <c:pt idx="8947">
                  <c:v>6.3836565096952902E-2</c:v>
                </c:pt>
                <c:pt idx="8948">
                  <c:v>9.109418282548476E-2</c:v>
                </c:pt>
                <c:pt idx="8949">
                  <c:v>8.7590027700831019E-2</c:v>
                </c:pt>
                <c:pt idx="8950">
                  <c:v>7.0193905817174509E-2</c:v>
                </c:pt>
                <c:pt idx="8951">
                  <c:v>9.7299168975069253E-2</c:v>
                </c:pt>
                <c:pt idx="8952">
                  <c:v>8.1218836565096958E-2</c:v>
                </c:pt>
                <c:pt idx="8953">
                  <c:v>7.1939058171745146E-2</c:v>
                </c:pt>
                <c:pt idx="8954">
                  <c:v>7.8144044321329639E-2</c:v>
                </c:pt>
                <c:pt idx="8955">
                  <c:v>6.7562326869806094E-2</c:v>
                </c:pt>
                <c:pt idx="8956">
                  <c:v>7.3476454293628812E-2</c:v>
                </c:pt>
                <c:pt idx="8957">
                  <c:v>7.7229916897506926E-2</c:v>
                </c:pt>
                <c:pt idx="8958">
                  <c:v>7.6274238227146809E-2</c:v>
                </c:pt>
                <c:pt idx="8959">
                  <c:v>7.1315789473684207E-2</c:v>
                </c:pt>
                <c:pt idx="8960">
                  <c:v>8.2853185595567869E-2</c:v>
                </c:pt>
                <c:pt idx="8961">
                  <c:v>8.3531855955678677E-2</c:v>
                </c:pt>
                <c:pt idx="8962">
                  <c:v>8.2576177285318561E-2</c:v>
                </c:pt>
                <c:pt idx="8963">
                  <c:v>8.9445983379501381E-2</c:v>
                </c:pt>
                <c:pt idx="8964">
                  <c:v>9.8961218836565099E-2</c:v>
                </c:pt>
                <c:pt idx="8965">
                  <c:v>7.0360110803324105E-2</c:v>
                </c:pt>
                <c:pt idx="8966">
                  <c:v>9.304709141274238E-2</c:v>
                </c:pt>
                <c:pt idx="8967">
                  <c:v>8.8490304709141279E-2</c:v>
                </c:pt>
                <c:pt idx="8968">
                  <c:v>7.6952908587257618E-2</c:v>
                </c:pt>
                <c:pt idx="8969">
                  <c:v>9.354570637119114E-2</c:v>
                </c:pt>
                <c:pt idx="8970">
                  <c:v>8.1246537396121879E-2</c:v>
                </c:pt>
                <c:pt idx="8971">
                  <c:v>0.10340720221606649</c:v>
                </c:pt>
                <c:pt idx="8972">
                  <c:v>8.1094182825484765E-2</c:v>
                </c:pt>
                <c:pt idx="8973">
                  <c:v>8.7520775623268696E-2</c:v>
                </c:pt>
                <c:pt idx="8974">
                  <c:v>9.749307479224377E-2</c:v>
                </c:pt>
                <c:pt idx="8975">
                  <c:v>8.7105263157894741E-2</c:v>
                </c:pt>
                <c:pt idx="8976">
                  <c:v>7.5221606648199449E-2</c:v>
                </c:pt>
                <c:pt idx="8977">
                  <c:v>0</c:v>
                </c:pt>
                <c:pt idx="8978">
                  <c:v>0</c:v>
                </c:pt>
                <c:pt idx="8979">
                  <c:v>0</c:v>
                </c:pt>
                <c:pt idx="8980">
                  <c:v>0</c:v>
                </c:pt>
                <c:pt idx="8981">
                  <c:v>0</c:v>
                </c:pt>
                <c:pt idx="8982">
                  <c:v>1.0526315789473685E-4</c:v>
                </c:pt>
                <c:pt idx="8983">
                  <c:v>2.8808864265927978E-4</c:v>
                </c:pt>
                <c:pt idx="8984">
                  <c:v>0.11616343490304709</c:v>
                </c:pt>
                <c:pt idx="8985">
                  <c:v>8.0318559556786698E-2</c:v>
                </c:pt>
                <c:pt idx="8986">
                  <c:v>0.10054016620498615</c:v>
                </c:pt>
                <c:pt idx="8987">
                  <c:v>8.585872576177285E-2</c:v>
                </c:pt>
                <c:pt idx="8988">
                  <c:v>8.8074792243767311E-2</c:v>
                </c:pt>
                <c:pt idx="8989">
                  <c:v>9.3614958448753463E-2</c:v>
                </c:pt>
                <c:pt idx="8990">
                  <c:v>9.5000000000000001E-2</c:v>
                </c:pt>
                <c:pt idx="8991">
                  <c:v>0.11062326869806094</c:v>
                </c:pt>
                <c:pt idx="8992">
                  <c:v>0.11674515235457064</c:v>
                </c:pt>
                <c:pt idx="8993">
                  <c:v>8.8656509695290861E-2</c:v>
                </c:pt>
                <c:pt idx="8994">
                  <c:v>0.11120498614958449</c:v>
                </c:pt>
                <c:pt idx="8995">
                  <c:v>7.396121883656509E-2</c:v>
                </c:pt>
                <c:pt idx="8996">
                  <c:v>9.5581717451523551E-2</c:v>
                </c:pt>
                <c:pt idx="8997">
                  <c:v>0.10112188365650969</c:v>
                </c:pt>
                <c:pt idx="8998">
                  <c:v>8.0900277008310248E-2</c:v>
                </c:pt>
                <c:pt idx="8999">
                  <c:v>9.4196675900277013E-2</c:v>
                </c:pt>
                <c:pt idx="9000">
                  <c:v>8.64404432132964E-2</c:v>
                </c:pt>
                <c:pt idx="9001">
                  <c:v>0.10152354570637119</c:v>
                </c:pt>
                <c:pt idx="9002">
                  <c:v>7.396121883656509E-2</c:v>
                </c:pt>
                <c:pt idx="9003">
                  <c:v>8.8919667590027701E-2</c:v>
                </c:pt>
                <c:pt idx="9004">
                  <c:v>8.1163434903047088E-2</c:v>
                </c:pt>
                <c:pt idx="9005">
                  <c:v>0.11646814404432133</c:v>
                </c:pt>
                <c:pt idx="9006">
                  <c:v>8.670360110803324E-2</c:v>
                </c:pt>
                <c:pt idx="9007">
                  <c:v>9.4459833795013853E-2</c:v>
                </c:pt>
                <c:pt idx="9008">
                  <c:v>9.5983379501385038E-2</c:v>
                </c:pt>
                <c:pt idx="9009">
                  <c:v>0.11092797783933518</c:v>
                </c:pt>
                <c:pt idx="9010">
                  <c:v>6.3795013850415513E-2</c:v>
                </c:pt>
                <c:pt idx="9011">
                  <c:v>6.7950138504155128E-2</c:v>
                </c:pt>
                <c:pt idx="9012">
                  <c:v>6.0789473684210525E-2</c:v>
                </c:pt>
                <c:pt idx="9013">
                  <c:v>5.0193905817174513E-2</c:v>
                </c:pt>
                <c:pt idx="9014">
                  <c:v>5.4349030470914127E-2</c:v>
                </c:pt>
                <c:pt idx="9015">
                  <c:v>5.6634349030470911E-2</c:v>
                </c:pt>
                <c:pt idx="9016">
                  <c:v>4.9972299168975068E-2</c:v>
                </c:pt>
                <c:pt idx="9017">
                  <c:v>5.4127423822714682E-2</c:v>
                </c:pt>
                <c:pt idx="9018">
                  <c:v>6.134349030470914E-2</c:v>
                </c:pt>
                <c:pt idx="9019">
                  <c:v>5.4847645429362879E-2</c:v>
                </c:pt>
                <c:pt idx="9020">
                  <c:v>6.4349030470914129E-2</c:v>
                </c:pt>
                <c:pt idx="9021">
                  <c:v>6.8504155124653743E-2</c:v>
                </c:pt>
                <c:pt idx="9022">
                  <c:v>5.0692520775623272E-2</c:v>
                </c:pt>
                <c:pt idx="9023">
                  <c:v>5.7188365650969526E-2</c:v>
                </c:pt>
                <c:pt idx="9024">
                  <c:v>5.4847645429362879E-2</c:v>
                </c:pt>
                <c:pt idx="9025">
                  <c:v>5.0692520775623272E-2</c:v>
                </c:pt>
                <c:pt idx="9026">
                  <c:v>6.2049861495844877E-2</c:v>
                </c:pt>
                <c:pt idx="9027">
                  <c:v>6.6759002770083106E-2</c:v>
                </c:pt>
                <c:pt idx="9028">
                  <c:v>7.091412742382272E-2</c:v>
                </c:pt>
                <c:pt idx="9029">
                  <c:v>5.7894736842105263E-2</c:v>
                </c:pt>
                <c:pt idx="9030">
                  <c:v>5.6786703601108032E-2</c:v>
                </c:pt>
                <c:pt idx="9031">
                  <c:v>5.2631578947368418E-2</c:v>
                </c:pt>
                <c:pt idx="9032">
                  <c:v>9.3891966759002771E-2</c:v>
                </c:pt>
                <c:pt idx="9033">
                  <c:v>7.9210526315789467E-2</c:v>
                </c:pt>
                <c:pt idx="9034">
                  <c:v>8.475069252077562E-2</c:v>
                </c:pt>
                <c:pt idx="9035">
                  <c:v>8.475069252077562E-2</c:v>
                </c:pt>
                <c:pt idx="9036">
                  <c:v>8.8905817174515234E-2</c:v>
                </c:pt>
                <c:pt idx="9037">
                  <c:v>6.9903047091412748E-2</c:v>
                </c:pt>
                <c:pt idx="9038">
                  <c:v>7.685595567867036E-2</c:v>
                </c:pt>
                <c:pt idx="9039">
                  <c:v>8.0124653739612195E-2</c:v>
                </c:pt>
                <c:pt idx="9040">
                  <c:v>8.7105263157894741E-2</c:v>
                </c:pt>
                <c:pt idx="9041">
                  <c:v>5.9681440443213295E-2</c:v>
                </c:pt>
                <c:pt idx="9042">
                  <c:v>4.9113573407202217E-2</c:v>
                </c:pt>
                <c:pt idx="9043">
                  <c:v>6.6163434903047089E-2</c:v>
                </c:pt>
                <c:pt idx="9044">
                  <c:v>6.2659279778393348E-2</c:v>
                </c:pt>
                <c:pt idx="9045">
                  <c:v>6.3171745152354575E-2</c:v>
                </c:pt>
                <c:pt idx="9046">
                  <c:v>6.2853185595567865E-2</c:v>
                </c:pt>
                <c:pt idx="9047">
                  <c:v>6.7520775623268692E-2</c:v>
                </c:pt>
                <c:pt idx="9048">
                  <c:v>6.6343490304709138E-2</c:v>
                </c:pt>
                <c:pt idx="9049">
                  <c:v>5.7991689750692521E-2</c:v>
                </c:pt>
                <c:pt idx="9050">
                  <c:v>5.4819944598337951E-2</c:v>
                </c:pt>
                <c:pt idx="9051">
                  <c:v>6.1495844875346262E-2</c:v>
                </c:pt>
                <c:pt idx="9052">
                  <c:v>5.8324099722991692E-2</c:v>
                </c:pt>
                <c:pt idx="9053">
                  <c:v>7.1011080332409979E-2</c:v>
                </c:pt>
                <c:pt idx="9054">
                  <c:v>6.1495844875346262E-2</c:v>
                </c:pt>
                <c:pt idx="9055">
                  <c:v>7.0096952908587251E-2</c:v>
                </c:pt>
                <c:pt idx="9056">
                  <c:v>5.9806094182825488E-2</c:v>
                </c:pt>
                <c:pt idx="9057">
                  <c:v>6.5235457063711907E-2</c:v>
                </c:pt>
                <c:pt idx="9058">
                  <c:v>5.098337950138504E-2</c:v>
                </c:pt>
                <c:pt idx="9059">
                  <c:v>5.6634349030470911E-2</c:v>
                </c:pt>
                <c:pt idx="9060">
                  <c:v>6.9709141274238232E-2</c:v>
                </c:pt>
                <c:pt idx="9061">
                  <c:v>7.4556786703601108E-2</c:v>
                </c:pt>
                <c:pt idx="9062">
                  <c:v>6.4667590027700825E-2</c:v>
                </c:pt>
                <c:pt idx="9063">
                  <c:v>6.5650969529085876E-2</c:v>
                </c:pt>
                <c:pt idx="9064">
                  <c:v>6.5083102493074793E-2</c:v>
                </c:pt>
                <c:pt idx="9065">
                  <c:v>6.0221606648199449E-2</c:v>
                </c:pt>
                <c:pt idx="9066">
                  <c:v>7.4972299168975076E-2</c:v>
                </c:pt>
                <c:pt idx="9067">
                  <c:v>5.7049861495844872E-2</c:v>
                </c:pt>
                <c:pt idx="9068">
                  <c:v>6.1911357340720223E-2</c:v>
                </c:pt>
                <c:pt idx="9069">
                  <c:v>5.1398891966759001E-2</c:v>
                </c:pt>
                <c:pt idx="9070">
                  <c:v>7.0512465373961219E-2</c:v>
                </c:pt>
                <c:pt idx="9071">
                  <c:v>7.0124653739612186E-2</c:v>
                </c:pt>
                <c:pt idx="9072">
                  <c:v>3.002770083102493E-2</c:v>
                </c:pt>
                <c:pt idx="9073">
                  <c:v>4.9542936288088646E-2</c:v>
                </c:pt>
                <c:pt idx="9074">
                  <c:v>4.4570637119113576E-2</c:v>
                </c:pt>
                <c:pt idx="9075">
                  <c:v>5.7146814404432131E-2</c:v>
                </c:pt>
                <c:pt idx="9076">
                  <c:v>3.7867036011080331E-2</c:v>
                </c:pt>
                <c:pt idx="9077">
                  <c:v>5.1454293628808864E-2</c:v>
                </c:pt>
                <c:pt idx="9078">
                  <c:v>5.3767313019390583E-2</c:v>
                </c:pt>
                <c:pt idx="9079">
                  <c:v>5.8587257617728532E-2</c:v>
                </c:pt>
                <c:pt idx="9080">
                  <c:v>4.1481994459833797E-2</c:v>
                </c:pt>
                <c:pt idx="9081">
                  <c:v>4.7686980609418284E-2</c:v>
                </c:pt>
                <c:pt idx="9082">
                  <c:v>3.3047091412742383E-2</c:v>
                </c:pt>
                <c:pt idx="9083">
                  <c:v>5.2299168975069255E-2</c:v>
                </c:pt>
                <c:pt idx="9084">
                  <c:v>4.677285318559557E-2</c:v>
                </c:pt>
                <c:pt idx="9085">
                  <c:v>4.4459833795013851E-2</c:v>
                </c:pt>
                <c:pt idx="9086">
                  <c:v>4.9792243767313019E-2</c:v>
                </c:pt>
                <c:pt idx="9087">
                  <c:v>0</c:v>
                </c:pt>
                <c:pt idx="9088">
                  <c:v>3.3518005540166207E-4</c:v>
                </c:pt>
                <c:pt idx="9089">
                  <c:v>0</c:v>
                </c:pt>
                <c:pt idx="9090">
                  <c:v>0</c:v>
                </c:pt>
                <c:pt idx="9091">
                  <c:v>0</c:v>
                </c:pt>
                <c:pt idx="9092">
                  <c:v>7.7839335180055402E-4</c:v>
                </c:pt>
                <c:pt idx="9093">
                  <c:v>1.2077562326869805E-3</c:v>
                </c:pt>
                <c:pt idx="9094">
                  <c:v>1.3684210526315789E-3</c:v>
                </c:pt>
                <c:pt idx="9095">
                  <c:v>3.601108033240997E-4</c:v>
                </c:pt>
                <c:pt idx="9096">
                  <c:v>0</c:v>
                </c:pt>
                <c:pt idx="9097">
                  <c:v>3.3795013850415514E-4</c:v>
                </c:pt>
                <c:pt idx="9098">
                  <c:v>2.1108033240997228E-3</c:v>
                </c:pt>
                <c:pt idx="9099">
                  <c:v>9.8060941828254848E-4</c:v>
                </c:pt>
                <c:pt idx="9100">
                  <c:v>1.7922437673130193E-3</c:v>
                </c:pt>
                <c:pt idx="9101">
                  <c:v>1.5152354570637119E-3</c:v>
                </c:pt>
                <c:pt idx="9102">
                  <c:v>9.0304709141274242E-4</c:v>
                </c:pt>
                <c:pt idx="9103">
                  <c:v>2.5429362880886428E-3</c:v>
                </c:pt>
                <c:pt idx="9104">
                  <c:v>1.0831024930747922E-3</c:v>
                </c:pt>
                <c:pt idx="9105">
                  <c:v>3.1578947368421052E-3</c:v>
                </c:pt>
                <c:pt idx="9106">
                  <c:v>1.5235457063711912E-3</c:v>
                </c:pt>
                <c:pt idx="9107">
                  <c:v>1.8725761772853185E-3</c:v>
                </c:pt>
                <c:pt idx="9108">
                  <c:v>6.6759002770083102E-4</c:v>
                </c:pt>
                <c:pt idx="9109">
                  <c:v>2.3185595567867035E-3</c:v>
                </c:pt>
                <c:pt idx="9110">
                  <c:v>9.1440443213296405E-2</c:v>
                </c:pt>
                <c:pt idx="9111">
                  <c:v>8.132963988919667E-2</c:v>
                </c:pt>
                <c:pt idx="9112">
                  <c:v>9.2825484764542943E-2</c:v>
                </c:pt>
                <c:pt idx="9113">
                  <c:v>8.2714681440443208E-2</c:v>
                </c:pt>
                <c:pt idx="9114">
                  <c:v>9.3171745152354574E-2</c:v>
                </c:pt>
                <c:pt idx="9115">
                  <c:v>8.3060941828254853E-2</c:v>
                </c:pt>
                <c:pt idx="9116">
                  <c:v>7.7590027700831024E-2</c:v>
                </c:pt>
                <c:pt idx="9117">
                  <c:v>9.2936288088642655E-2</c:v>
                </c:pt>
                <c:pt idx="9118">
                  <c:v>0.10152354570637119</c:v>
                </c:pt>
                <c:pt idx="9119">
                  <c:v>8.617728531855956E-2</c:v>
                </c:pt>
                <c:pt idx="9120">
                  <c:v>8.03601108033241E-2</c:v>
                </c:pt>
                <c:pt idx="9121">
                  <c:v>8.03601108033241E-2</c:v>
                </c:pt>
                <c:pt idx="9122">
                  <c:v>7.8975069252077562E-2</c:v>
                </c:pt>
                <c:pt idx="9123">
                  <c:v>8.1745152354570638E-2</c:v>
                </c:pt>
                <c:pt idx="9124">
                  <c:v>8.1745152354570638E-2</c:v>
                </c:pt>
                <c:pt idx="9125">
                  <c:v>8.7562326869806098E-2</c:v>
                </c:pt>
                <c:pt idx="9126">
                  <c:v>0.10290858725761773</c:v>
                </c:pt>
                <c:pt idx="9127">
                  <c:v>8.2091412742382269E-2</c:v>
                </c:pt>
                <c:pt idx="9128">
                  <c:v>7.9321329639889193E-2</c:v>
                </c:pt>
                <c:pt idx="9129">
                  <c:v>0.10325484764542936</c:v>
                </c:pt>
                <c:pt idx="9130">
                  <c:v>8.7908587257617729E-2</c:v>
                </c:pt>
                <c:pt idx="9131">
                  <c:v>8.2091412742382269E-2</c:v>
                </c:pt>
                <c:pt idx="9132">
                  <c:v>0.15193905817174516</c:v>
                </c:pt>
                <c:pt idx="9133">
                  <c:v>0.15290858725761772</c:v>
                </c:pt>
                <c:pt idx="9134">
                  <c:v>0.11454293628808865</c:v>
                </c:pt>
                <c:pt idx="9135">
                  <c:v>0.10623268698060942</c:v>
                </c:pt>
                <c:pt idx="9136">
                  <c:v>0.11329639889196676</c:v>
                </c:pt>
                <c:pt idx="9137">
                  <c:v>0.12299168975069252</c:v>
                </c:pt>
                <c:pt idx="9138">
                  <c:v>0.12465373961218837</c:v>
                </c:pt>
                <c:pt idx="9139">
                  <c:v>0.1149584487534626</c:v>
                </c:pt>
                <c:pt idx="9140">
                  <c:v>0.13767313019390581</c:v>
                </c:pt>
                <c:pt idx="9141">
                  <c:v>0.12936288088642658</c:v>
                </c:pt>
                <c:pt idx="9142">
                  <c:v>0.13822714681440443</c:v>
                </c:pt>
                <c:pt idx="9143">
                  <c:v>0.13988919667590027</c:v>
                </c:pt>
                <c:pt idx="9144">
                  <c:v>6.7728531855955676E-2</c:v>
                </c:pt>
                <c:pt idx="9145">
                  <c:v>5.4432132963988918E-2</c:v>
                </c:pt>
                <c:pt idx="9146">
                  <c:v>7.188365650969529E-2</c:v>
                </c:pt>
                <c:pt idx="9147">
                  <c:v>6.0110803324099724E-2</c:v>
                </c:pt>
                <c:pt idx="9148">
                  <c:v>6.4265927977839338E-2</c:v>
                </c:pt>
                <c:pt idx="9149">
                  <c:v>5.8587257617728532E-2</c:v>
                </c:pt>
                <c:pt idx="9150">
                  <c:v>6.4265927977839338E-2</c:v>
                </c:pt>
                <c:pt idx="9151">
                  <c:v>7.188365650969529E-2</c:v>
                </c:pt>
                <c:pt idx="9152">
                  <c:v>6.1357340720221608E-2</c:v>
                </c:pt>
                <c:pt idx="9153">
                  <c:v>6.5235457063711907E-2</c:v>
                </c:pt>
                <c:pt idx="9154">
                  <c:v>7.7285318559556782E-2</c:v>
                </c:pt>
                <c:pt idx="9155">
                  <c:v>6.1218836565096954E-2</c:v>
                </c:pt>
                <c:pt idx="9156">
                  <c:v>8.1163434903047088E-2</c:v>
                </c:pt>
                <c:pt idx="9157">
                  <c:v>7.077562326869806E-2</c:v>
                </c:pt>
                <c:pt idx="9158">
                  <c:v>6.6897506925207753E-2</c:v>
                </c:pt>
                <c:pt idx="9159">
                  <c:v>5.7340720221606647E-2</c:v>
                </c:pt>
                <c:pt idx="9160">
                  <c:v>5.7340720221606647E-2</c:v>
                </c:pt>
                <c:pt idx="9161">
                  <c:v>6.1218836565096954E-2</c:v>
                </c:pt>
                <c:pt idx="9162">
                  <c:v>7.693905817174515E-2</c:v>
                </c:pt>
                <c:pt idx="9163">
                  <c:v>6.6204986149584491E-2</c:v>
                </c:pt>
                <c:pt idx="9164">
                  <c:v>8.0817174515235457E-2</c:v>
                </c:pt>
                <c:pt idx="9165">
                  <c:v>7.0083102493074798E-2</c:v>
                </c:pt>
                <c:pt idx="9166">
                  <c:v>6.1357340720221608E-2</c:v>
                </c:pt>
                <c:pt idx="9167">
                  <c:v>6.5235457063711907E-2</c:v>
                </c:pt>
                <c:pt idx="9168">
                  <c:v>8.6454293628808868E-2</c:v>
                </c:pt>
                <c:pt idx="9169">
                  <c:v>7.5124653739612191E-2</c:v>
                </c:pt>
                <c:pt idx="9170">
                  <c:v>0.11890581717451523</c:v>
                </c:pt>
                <c:pt idx="9171">
                  <c:v>0.1071606648199446</c:v>
                </c:pt>
                <c:pt idx="9172">
                  <c:v>0.11890581717451523</c:v>
                </c:pt>
                <c:pt idx="9173">
                  <c:v>0.11634349030470914</c:v>
                </c:pt>
                <c:pt idx="9174">
                  <c:v>8.6952908587257613E-2</c:v>
                </c:pt>
                <c:pt idx="9175">
                  <c:v>8.6038781163434899E-2</c:v>
                </c:pt>
                <c:pt idx="9176">
                  <c:v>0.12735457063711911</c:v>
                </c:pt>
                <c:pt idx="9177">
                  <c:v>9.0609418282548482E-2</c:v>
                </c:pt>
                <c:pt idx="9178">
                  <c:v>7.8005540166204992E-2</c:v>
                </c:pt>
                <c:pt idx="9179">
                  <c:v>9.0609418282548482E-2</c:v>
                </c:pt>
                <c:pt idx="9180">
                  <c:v>0.1071606648199446</c:v>
                </c:pt>
                <c:pt idx="9181">
                  <c:v>8.1883656509695285E-2</c:v>
                </c:pt>
                <c:pt idx="9182">
                  <c:v>0.11634349030470914</c:v>
                </c:pt>
                <c:pt idx="9183">
                  <c:v>9.1523545706371195E-2</c:v>
                </c:pt>
                <c:pt idx="9184">
                  <c:v>9.7036011080332413E-2</c:v>
                </c:pt>
                <c:pt idx="9185">
                  <c:v>0.11232686980609419</c:v>
                </c:pt>
                <c:pt idx="9186">
                  <c:v>0.11232686980609419</c:v>
                </c:pt>
                <c:pt idx="9187">
                  <c:v>9.2880886426592799E-2</c:v>
                </c:pt>
                <c:pt idx="9188">
                  <c:v>8.6038781163434899E-2</c:v>
                </c:pt>
                <c:pt idx="9189">
                  <c:v>9.7036011080332413E-2</c:v>
                </c:pt>
                <c:pt idx="9190">
                  <c:v>8.3573407202216066E-2</c:v>
                </c:pt>
                <c:pt idx="9191">
                  <c:v>0.10909972299168975</c:v>
                </c:pt>
                <c:pt idx="9192">
                  <c:v>0.1038781163434903</c:v>
                </c:pt>
                <c:pt idx="9193">
                  <c:v>9.1523545706371195E-2</c:v>
                </c:pt>
                <c:pt idx="9194">
                  <c:v>8.6952908587257613E-2</c:v>
                </c:pt>
                <c:pt idx="9195">
                  <c:v>0.10909972299168975</c:v>
                </c:pt>
                <c:pt idx="9196">
                  <c:v>0.12735457063711911</c:v>
                </c:pt>
                <c:pt idx="9197">
                  <c:v>8.4432132963988923E-2</c:v>
                </c:pt>
                <c:pt idx="9198">
                  <c:v>9.8711911357340726E-2</c:v>
                </c:pt>
                <c:pt idx="9199">
                  <c:v>7.343490304709141E-2</c:v>
                </c:pt>
                <c:pt idx="9200">
                  <c:v>0.12735457063711911</c:v>
                </c:pt>
                <c:pt idx="9201">
                  <c:v>8.8587257617728538E-2</c:v>
                </c:pt>
                <c:pt idx="9202">
                  <c:v>7.7590027700831024E-2</c:v>
                </c:pt>
                <c:pt idx="9203">
                  <c:v>8.2160664819944593E-2</c:v>
                </c:pt>
                <c:pt idx="9204">
                  <c:v>0.12735457063711911</c:v>
                </c:pt>
                <c:pt idx="9205">
                  <c:v>8.3074792243767306E-2</c:v>
                </c:pt>
                <c:pt idx="9206">
                  <c:v>8.3573407202216066E-2</c:v>
                </c:pt>
                <c:pt idx="9207">
                  <c:v>7.8504155124653738E-2</c:v>
                </c:pt>
                <c:pt idx="9208">
                  <c:v>8.9252077562326865E-2</c:v>
                </c:pt>
                <c:pt idx="9209">
                  <c:v>7.9889196675900276E-2</c:v>
                </c:pt>
                <c:pt idx="9210">
                  <c:v>8.8642659279778394E-2</c:v>
                </c:pt>
                <c:pt idx="9211">
                  <c:v>0.12066481994459834</c:v>
                </c:pt>
                <c:pt idx="9212">
                  <c:v>8.5817174515235461E-2</c:v>
                </c:pt>
                <c:pt idx="9213">
                  <c:v>0.10157894736842105</c:v>
                </c:pt>
                <c:pt idx="9214">
                  <c:v>9.5069252077562325E-2</c:v>
                </c:pt>
                <c:pt idx="9215">
                  <c:v>9.1329639889196679E-2</c:v>
                </c:pt>
                <c:pt idx="9216">
                  <c:v>0.12335180055401662</c:v>
                </c:pt>
                <c:pt idx="9217">
                  <c:v>0.11519390581717452</c:v>
                </c:pt>
                <c:pt idx="9218">
                  <c:v>0.11342105263157895</c:v>
                </c:pt>
                <c:pt idx="9219">
                  <c:v>0.11342105263157895</c:v>
                </c:pt>
                <c:pt idx="9220">
                  <c:v>0.12335180055401662</c:v>
                </c:pt>
                <c:pt idx="9221">
                  <c:v>7.9889196675900276E-2</c:v>
                </c:pt>
                <c:pt idx="9222">
                  <c:v>0.11002770083102494</c:v>
                </c:pt>
                <c:pt idx="9223">
                  <c:v>0.1318005540166205</c:v>
                </c:pt>
                <c:pt idx="9224">
                  <c:v>0.12335180055401662</c:v>
                </c:pt>
                <c:pt idx="9225">
                  <c:v>0.10674515235457063</c:v>
                </c:pt>
                <c:pt idx="9226">
                  <c:v>9.9778393351800554E-2</c:v>
                </c:pt>
                <c:pt idx="9227">
                  <c:v>0.1318005540166205</c:v>
                </c:pt>
                <c:pt idx="9228">
                  <c:v>7.5180055401662046E-2</c:v>
                </c:pt>
                <c:pt idx="9229">
                  <c:v>7.7423822714681442E-2</c:v>
                </c:pt>
                <c:pt idx="9230">
                  <c:v>8.6620498614958449E-2</c:v>
                </c:pt>
                <c:pt idx="9231">
                  <c:v>8.4903047091412748E-2</c:v>
                </c:pt>
                <c:pt idx="9232">
                  <c:v>0.1318005540166205</c:v>
                </c:pt>
                <c:pt idx="9233">
                  <c:v>0.1318005540166205</c:v>
                </c:pt>
                <c:pt idx="9234">
                  <c:v>8.3628808864265922E-2</c:v>
                </c:pt>
                <c:pt idx="9235">
                  <c:v>9.4265927977839337E-2</c:v>
                </c:pt>
                <c:pt idx="9236">
                  <c:v>8.5872576177285317E-2</c:v>
                </c:pt>
                <c:pt idx="9237">
                  <c:v>8.080332409972299E-2</c:v>
                </c:pt>
                <c:pt idx="9238">
                  <c:v>8.9252077562326865E-2</c:v>
                </c:pt>
                <c:pt idx="9239">
                  <c:v>9.3351800554016623E-2</c:v>
                </c:pt>
                <c:pt idx="9240">
                  <c:v>8.5817174515235461E-2</c:v>
                </c:pt>
                <c:pt idx="9241">
                  <c:v>7.7423822714681442E-2</c:v>
                </c:pt>
                <c:pt idx="9242">
                  <c:v>0.10157894736842105</c:v>
                </c:pt>
                <c:pt idx="9243">
                  <c:v>0.11002770083102494</c:v>
                </c:pt>
                <c:pt idx="9244">
                  <c:v>9.1329639889196679E-2</c:v>
                </c:pt>
                <c:pt idx="9245">
                  <c:v>0.12335180055401662</c:v>
                </c:pt>
                <c:pt idx="9246">
                  <c:v>8.0193905817174518E-2</c:v>
                </c:pt>
                <c:pt idx="9247">
                  <c:v>0.12066481994459834</c:v>
                </c:pt>
                <c:pt idx="9248">
                  <c:v>0.11519390581717452</c:v>
                </c:pt>
                <c:pt idx="9249">
                  <c:v>8.4903047091412748E-2</c:v>
                </c:pt>
                <c:pt idx="9250">
                  <c:v>8.8337950138504151E-2</c:v>
                </c:pt>
                <c:pt idx="9251">
                  <c:v>0.10674515235457063</c:v>
                </c:pt>
                <c:pt idx="9252">
                  <c:v>9.4265927977839337E-2</c:v>
                </c:pt>
                <c:pt idx="9253">
                  <c:v>9.3351800554016623E-2</c:v>
                </c:pt>
                <c:pt idx="9254">
                  <c:v>8.5872576177285317E-2</c:v>
                </c:pt>
                <c:pt idx="9255">
                  <c:v>8.8337950138504151E-2</c:v>
                </c:pt>
                <c:pt idx="9256">
                  <c:v>8.080332409972299E-2</c:v>
                </c:pt>
                <c:pt idx="9257">
                  <c:v>9.9778393351800554E-2</c:v>
                </c:pt>
                <c:pt idx="9258">
                  <c:v>8.7119113573407209E-2</c:v>
                </c:pt>
                <c:pt idx="9259">
                  <c:v>0.13304709141274237</c:v>
                </c:pt>
                <c:pt idx="9260">
                  <c:v>9.2576177285318556E-2</c:v>
                </c:pt>
                <c:pt idx="9261">
                  <c:v>0.1117174515235457</c:v>
                </c:pt>
                <c:pt idx="9262">
                  <c:v>8.2631578947368417E-2</c:v>
                </c:pt>
                <c:pt idx="9263">
                  <c:v>0.1245983379501385</c:v>
                </c:pt>
                <c:pt idx="9264">
                  <c:v>0.1117174515235457</c:v>
                </c:pt>
                <c:pt idx="9265">
                  <c:v>0.1245983379501385</c:v>
                </c:pt>
                <c:pt idx="9266">
                  <c:v>0.11688365650969529</c:v>
                </c:pt>
                <c:pt idx="9267">
                  <c:v>0.10326869806094183</c:v>
                </c:pt>
                <c:pt idx="9268">
                  <c:v>9.1080332409972306E-2</c:v>
                </c:pt>
                <c:pt idx="9269">
                  <c:v>0.12191135734072023</c:v>
                </c:pt>
                <c:pt idx="9270">
                  <c:v>7.867036011080332E-2</c:v>
                </c:pt>
                <c:pt idx="9271">
                  <c:v>0.10102493074792243</c:v>
                </c:pt>
                <c:pt idx="9272">
                  <c:v>8.7063711911357339E-2</c:v>
                </c:pt>
                <c:pt idx="9273">
                  <c:v>0.10843490304709141</c:v>
                </c:pt>
                <c:pt idx="9274">
                  <c:v>0.11466759002770083</c:v>
                </c:pt>
                <c:pt idx="9275">
                  <c:v>0.13304709141274237</c:v>
                </c:pt>
                <c:pt idx="9276">
                  <c:v>8.9058171745152348E-2</c:v>
                </c:pt>
                <c:pt idx="9277">
                  <c:v>7.867036011080332E-2</c:v>
                </c:pt>
                <c:pt idx="9278">
                  <c:v>8.2049861495844881E-2</c:v>
                </c:pt>
                <c:pt idx="9279">
                  <c:v>0.13304709141274237</c:v>
                </c:pt>
                <c:pt idx="9280">
                  <c:v>8.6149584487534625E-2</c:v>
                </c:pt>
                <c:pt idx="9281">
                  <c:v>0.11466759002770083</c:v>
                </c:pt>
                <c:pt idx="9282">
                  <c:v>8.2049861495844881E-2</c:v>
                </c:pt>
                <c:pt idx="9283">
                  <c:v>9.5512465373961214E-2</c:v>
                </c:pt>
                <c:pt idx="9284">
                  <c:v>8.1135734072022167E-2</c:v>
                </c:pt>
                <c:pt idx="9285">
                  <c:v>8.7063711911357339E-2</c:v>
                </c:pt>
                <c:pt idx="9286">
                  <c:v>8.9584487534626042E-2</c:v>
                </c:pt>
                <c:pt idx="9287">
                  <c:v>9.7506925207756237E-2</c:v>
                </c:pt>
                <c:pt idx="9288">
                  <c:v>0.1245983379501385</c:v>
                </c:pt>
                <c:pt idx="9289">
                  <c:v>0.11688365650969529</c:v>
                </c:pt>
                <c:pt idx="9290">
                  <c:v>8.1135734072022167E-2</c:v>
                </c:pt>
                <c:pt idx="9291">
                  <c:v>8.9584487534626042E-2</c:v>
                </c:pt>
                <c:pt idx="9292">
                  <c:v>0.1245983379501385</c:v>
                </c:pt>
                <c:pt idx="9293">
                  <c:v>9.45983379501385E-2</c:v>
                </c:pt>
                <c:pt idx="9294">
                  <c:v>9.0498614958448756E-2</c:v>
                </c:pt>
                <c:pt idx="9295">
                  <c:v>8.6149584487534625E-2</c:v>
                </c:pt>
                <c:pt idx="9296">
                  <c:v>7.7617728531855959E-2</c:v>
                </c:pt>
                <c:pt idx="9297">
                  <c:v>8.6066481994459834E-2</c:v>
                </c:pt>
                <c:pt idx="9298">
                  <c:v>9.2576177285318556E-2</c:v>
                </c:pt>
                <c:pt idx="9299">
                  <c:v>9.5512465373961214E-2</c:v>
                </c:pt>
                <c:pt idx="9300">
                  <c:v>0.10326869806094183</c:v>
                </c:pt>
                <c:pt idx="9301">
                  <c:v>9.45983379501385E-2</c:v>
                </c:pt>
                <c:pt idx="9302">
                  <c:v>0.12191135734072023</c:v>
                </c:pt>
                <c:pt idx="9303">
                  <c:v>0.10843490304709141</c:v>
                </c:pt>
                <c:pt idx="9304">
                  <c:v>8.7119113573407209E-2</c:v>
                </c:pt>
                <c:pt idx="9305">
                  <c:v>0.10102493074792243</c:v>
                </c:pt>
                <c:pt idx="9306">
                  <c:v>9.0498614958448756E-2</c:v>
                </c:pt>
                <c:pt idx="9307">
                  <c:v>0.13304709141274237</c:v>
                </c:pt>
                <c:pt idx="9308">
                  <c:v>1.0789473684210526E-2</c:v>
                </c:pt>
                <c:pt idx="9309">
                  <c:v>1.3545706371191136E-2</c:v>
                </c:pt>
                <c:pt idx="9310">
                  <c:v>5.7479224376731301E-2</c:v>
                </c:pt>
                <c:pt idx="9311">
                  <c:v>5.7479224376731301E-2</c:v>
                </c:pt>
                <c:pt idx="9312">
                  <c:v>7.2714681440443213E-2</c:v>
                </c:pt>
                <c:pt idx="9313">
                  <c:v>6.7174515235457061E-2</c:v>
                </c:pt>
                <c:pt idx="9314">
                  <c:v>4.7783933518005542E-2</c:v>
                </c:pt>
                <c:pt idx="9315">
                  <c:v>4.7783933518005542E-2</c:v>
                </c:pt>
                <c:pt idx="9316">
                  <c:v>5.304709141274238E-2</c:v>
                </c:pt>
                <c:pt idx="9317">
                  <c:v>7.8254847645429365E-2</c:v>
                </c:pt>
                <c:pt idx="9318">
                  <c:v>8.6565096952908593E-2</c:v>
                </c:pt>
                <c:pt idx="9319">
                  <c:v>5.0429362880886425E-2</c:v>
                </c:pt>
                <c:pt idx="9320">
                  <c:v>5.5692520775623269E-2</c:v>
                </c:pt>
                <c:pt idx="9321">
                  <c:v>5.894736842105263E-2</c:v>
                </c:pt>
                <c:pt idx="9322">
                  <c:v>5.894736842105263E-2</c:v>
                </c:pt>
                <c:pt idx="9323">
                  <c:v>7.0373961218836559E-2</c:v>
                </c:pt>
                <c:pt idx="9324">
                  <c:v>8.6011080332409978E-2</c:v>
                </c:pt>
                <c:pt idx="9325">
                  <c:v>7.5761772853185597E-2</c:v>
                </c:pt>
                <c:pt idx="9326">
                  <c:v>5.0429362880886425E-2</c:v>
                </c:pt>
                <c:pt idx="9327">
                  <c:v>5.4127423822714682E-2</c:v>
                </c:pt>
                <c:pt idx="9328">
                  <c:v>5.4127423822714682E-2</c:v>
                </c:pt>
                <c:pt idx="9329">
                  <c:v>6.1634349030470915E-2</c:v>
                </c:pt>
                <c:pt idx="9330">
                  <c:v>5.8393351800554015E-2</c:v>
                </c:pt>
                <c:pt idx="9331">
                  <c:v>7.5706371191135741E-2</c:v>
                </c:pt>
                <c:pt idx="9332">
                  <c:v>6.1634349030470915E-2</c:v>
                </c:pt>
                <c:pt idx="9333">
                  <c:v>6.3434903047091415E-2</c:v>
                </c:pt>
                <c:pt idx="9334">
                  <c:v>6.3434903047091415E-2</c:v>
                </c:pt>
                <c:pt idx="9335">
                  <c:v>6.5650969529085876E-2</c:v>
                </c:pt>
                <c:pt idx="9336">
                  <c:v>7.7132963988919667E-2</c:v>
                </c:pt>
                <c:pt idx="9337">
                  <c:v>7.7008310249307474E-2</c:v>
                </c:pt>
                <c:pt idx="9338">
                  <c:v>9.2797783933518008E-2</c:v>
                </c:pt>
                <c:pt idx="9339">
                  <c:v>8.6011080332409978E-2</c:v>
                </c:pt>
                <c:pt idx="9340">
                  <c:v>7.396121883656509E-2</c:v>
                </c:pt>
                <c:pt idx="9341">
                  <c:v>8.5457063711911363E-2</c:v>
                </c:pt>
                <c:pt idx="9342">
                  <c:v>7.4792243767313013E-2</c:v>
                </c:pt>
                <c:pt idx="9343">
                  <c:v>0.10803324099722991</c:v>
                </c:pt>
                <c:pt idx="9344">
                  <c:v>0.11814404432132963</c:v>
                </c:pt>
                <c:pt idx="9345">
                  <c:v>0.10858725761772853</c:v>
                </c:pt>
                <c:pt idx="9346">
                  <c:v>0.11869806094182825</c:v>
                </c:pt>
                <c:pt idx="9347">
                  <c:v>0.10997229916897507</c:v>
                </c:pt>
                <c:pt idx="9348">
                  <c:v>0.12008310249307479</c:v>
                </c:pt>
                <c:pt idx="9349">
                  <c:v>0.12022160664819945</c:v>
                </c:pt>
                <c:pt idx="9350">
                  <c:v>9.8199445983379499E-2</c:v>
                </c:pt>
                <c:pt idx="9351">
                  <c:v>9.349030470914127E-2</c:v>
                </c:pt>
                <c:pt idx="9352">
                  <c:v>0.11952908587257617</c:v>
                </c:pt>
                <c:pt idx="9353">
                  <c:v>9.7645429362880884E-2</c:v>
                </c:pt>
                <c:pt idx="9354">
                  <c:v>9.4044321329639885E-2</c:v>
                </c:pt>
                <c:pt idx="9355">
                  <c:v>0.12202216066481994</c:v>
                </c:pt>
                <c:pt idx="9356">
                  <c:v>0.11501385041551246</c:v>
                </c:pt>
                <c:pt idx="9357">
                  <c:v>0.16426592797783934</c:v>
                </c:pt>
                <c:pt idx="9358">
                  <c:v>0.10415512465373961</c:v>
                </c:pt>
                <c:pt idx="9359">
                  <c:v>0.1314404432132964</c:v>
                </c:pt>
                <c:pt idx="9360">
                  <c:v>9.45983379501385E-2</c:v>
                </c:pt>
                <c:pt idx="9361">
                  <c:v>0.11011080332409973</c:v>
                </c:pt>
                <c:pt idx="9362">
                  <c:v>0.13074792243767314</c:v>
                </c:pt>
                <c:pt idx="9363">
                  <c:v>0.12132963988919668</c:v>
                </c:pt>
                <c:pt idx="9364">
                  <c:v>0.1</c:v>
                </c:pt>
                <c:pt idx="9365">
                  <c:v>9.8753462603878114E-2</c:v>
                </c:pt>
                <c:pt idx="9366">
                  <c:v>0.13005540166204987</c:v>
                </c:pt>
                <c:pt idx="9367">
                  <c:v>9.45983379501385E-2</c:v>
                </c:pt>
                <c:pt idx="9368">
                  <c:v>0.11011080332409973</c:v>
                </c:pt>
                <c:pt idx="9369">
                  <c:v>0.1</c:v>
                </c:pt>
                <c:pt idx="9370">
                  <c:v>8.4390581717451521E-2</c:v>
                </c:pt>
                <c:pt idx="9371">
                  <c:v>8.559556786703601E-2</c:v>
                </c:pt>
                <c:pt idx="9372">
                  <c:v>8.7396121883656516E-2</c:v>
                </c:pt>
                <c:pt idx="9373">
                  <c:v>9.9722991689750698E-2</c:v>
                </c:pt>
                <c:pt idx="9374">
                  <c:v>0.39667590027700833</c:v>
                </c:pt>
                <c:pt idx="9375">
                  <c:v>0.35789473684210527</c:v>
                </c:pt>
                <c:pt idx="9376">
                  <c:v>0.35650969529085874</c:v>
                </c:pt>
                <c:pt idx="9377">
                  <c:v>0.3335180055401662</c:v>
                </c:pt>
                <c:pt idx="9378">
                  <c:v>0.31772853185595568</c:v>
                </c:pt>
                <c:pt idx="9379">
                  <c:v>0.37368421052631579</c:v>
                </c:pt>
                <c:pt idx="9380">
                  <c:v>0.37229916897506926</c:v>
                </c:pt>
                <c:pt idx="9381">
                  <c:v>0.41246537396121885</c:v>
                </c:pt>
                <c:pt idx="9382">
                  <c:v>0.40303324099722992</c:v>
                </c:pt>
                <c:pt idx="9383">
                  <c:v>0.36286703601108034</c:v>
                </c:pt>
                <c:pt idx="9384">
                  <c:v>0.26648199445983378</c:v>
                </c:pt>
                <c:pt idx="9385">
                  <c:v>0.32131578947368422</c:v>
                </c:pt>
                <c:pt idx="9386">
                  <c:v>0.2822714681440443</c:v>
                </c:pt>
                <c:pt idx="9387">
                  <c:v>0.41882271468144044</c:v>
                </c:pt>
                <c:pt idx="9388">
                  <c:v>0.37865650969529085</c:v>
                </c:pt>
                <c:pt idx="9389">
                  <c:v>0.30664819944598337</c:v>
                </c:pt>
                <c:pt idx="9390">
                  <c:v>0.33710526315789474</c:v>
                </c:pt>
                <c:pt idx="9391">
                  <c:v>0.37727146814404433</c:v>
                </c:pt>
                <c:pt idx="9392">
                  <c:v>0.32243767313019389</c:v>
                </c:pt>
                <c:pt idx="9393">
                  <c:v>0.36148199445983381</c:v>
                </c:pt>
                <c:pt idx="9394">
                  <c:v>0.40663434903047091</c:v>
                </c:pt>
                <c:pt idx="9395">
                  <c:v>0.36646814404432132</c:v>
                </c:pt>
                <c:pt idx="9396">
                  <c:v>0.28060941828254848</c:v>
                </c:pt>
                <c:pt idx="9397">
                  <c:v>0.34624653739612188</c:v>
                </c:pt>
                <c:pt idx="9398">
                  <c:v>0.32077562326869807</c:v>
                </c:pt>
                <c:pt idx="9399">
                  <c:v>0.38641274238227147</c:v>
                </c:pt>
                <c:pt idx="9400">
                  <c:v>0.37062326869806095</c:v>
                </c:pt>
                <c:pt idx="9401">
                  <c:v>0.42242382271468143</c:v>
                </c:pt>
                <c:pt idx="9402">
                  <c:v>0.38225761772853184</c:v>
                </c:pt>
                <c:pt idx="9403">
                  <c:v>0.296398891966759</c:v>
                </c:pt>
                <c:pt idx="9404">
                  <c:v>0.33045706371191136</c:v>
                </c:pt>
                <c:pt idx="9405">
                  <c:v>0.33656509695290859</c:v>
                </c:pt>
                <c:pt idx="9406">
                  <c:v>0</c:v>
                </c:pt>
                <c:pt idx="9407">
                  <c:v>4.1274238227146813E-4</c:v>
                </c:pt>
                <c:pt idx="9408">
                  <c:v>6.6204986149584488E-4</c:v>
                </c:pt>
                <c:pt idx="9409">
                  <c:v>5.54016620498615E-4</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5.9002770083102493E-2</c:v>
                </c:pt>
                <c:pt idx="9437">
                  <c:v>4.7229916897506927E-2</c:v>
                </c:pt>
                <c:pt idx="9438">
                  <c:v>5.4432132963988918E-2</c:v>
                </c:pt>
                <c:pt idx="9439">
                  <c:v>5.4432132963988918E-2</c:v>
                </c:pt>
                <c:pt idx="9440">
                  <c:v>5.6232686980609417E-2</c:v>
                </c:pt>
                <c:pt idx="9441">
                  <c:v>5.6232686980609417E-2</c:v>
                </c:pt>
                <c:pt idx="9442">
                  <c:v>4.3767313019390582E-2</c:v>
                </c:pt>
                <c:pt idx="9443">
                  <c:v>4.3767313019390582E-2</c:v>
                </c:pt>
                <c:pt idx="9444">
                  <c:v>4.7229916897506927E-2</c:v>
                </c:pt>
                <c:pt idx="9445">
                  <c:v>4.3767313019390582E-2</c:v>
                </c:pt>
                <c:pt idx="9446">
                  <c:v>5.3462603878116341E-2</c:v>
                </c:pt>
                <c:pt idx="9447">
                  <c:v>5.9002770083102493E-2</c:v>
                </c:pt>
                <c:pt idx="9448">
                  <c:v>4.7229916897506927E-2</c:v>
                </c:pt>
                <c:pt idx="9449">
                  <c:v>4.7783933518005542E-2</c:v>
                </c:pt>
                <c:pt idx="9450">
                  <c:v>5.9833795013850416E-2</c:v>
                </c:pt>
                <c:pt idx="9451">
                  <c:v>5.526315789473684E-2</c:v>
                </c:pt>
                <c:pt idx="9452">
                  <c:v>5.526315789473684E-2</c:v>
                </c:pt>
                <c:pt idx="9453">
                  <c:v>4.4321329639889197E-2</c:v>
                </c:pt>
                <c:pt idx="9454">
                  <c:v>5.706371191135734E-2</c:v>
                </c:pt>
                <c:pt idx="9455">
                  <c:v>5.4293628808864264E-2</c:v>
                </c:pt>
                <c:pt idx="9456">
                  <c:v>4.736842105263158E-2</c:v>
                </c:pt>
                <c:pt idx="9457">
                  <c:v>4.4321329639889197E-2</c:v>
                </c:pt>
                <c:pt idx="9458">
                  <c:v>6.0803324099722993E-2</c:v>
                </c:pt>
                <c:pt idx="9459">
                  <c:v>5.4293628808864264E-2</c:v>
                </c:pt>
                <c:pt idx="9460">
                  <c:v>4.736842105263158E-2</c:v>
                </c:pt>
                <c:pt idx="9461">
                  <c:v>4.4321329639889197E-2</c:v>
                </c:pt>
                <c:pt idx="9462">
                  <c:v>6.0387811634349031E-2</c:v>
                </c:pt>
                <c:pt idx="9463">
                  <c:v>5.706371191135734E-2</c:v>
                </c:pt>
                <c:pt idx="9464">
                  <c:v>6.0387811634349031E-2</c:v>
                </c:pt>
                <c:pt idx="9465">
                  <c:v>5.706371191135734E-2</c:v>
                </c:pt>
                <c:pt idx="9466">
                  <c:v>8.2520775623268691E-2</c:v>
                </c:pt>
                <c:pt idx="9467">
                  <c:v>8.8060941828254843E-2</c:v>
                </c:pt>
                <c:pt idx="9468">
                  <c:v>6.1052631578947365E-2</c:v>
                </c:pt>
                <c:pt idx="9469">
                  <c:v>6.7423822714681447E-2</c:v>
                </c:pt>
                <c:pt idx="9470">
                  <c:v>5.662049861495845E-2</c:v>
                </c:pt>
                <c:pt idx="9471">
                  <c:v>7.6842105263157892E-2</c:v>
                </c:pt>
                <c:pt idx="9472">
                  <c:v>5.364265927977839E-2</c:v>
                </c:pt>
                <c:pt idx="9473">
                  <c:v>5.6689750692520774E-2</c:v>
                </c:pt>
                <c:pt idx="9474">
                  <c:v>8.1689750692520782E-2</c:v>
                </c:pt>
                <c:pt idx="9475">
                  <c:v>6.4168975069252079E-2</c:v>
                </c:pt>
                <c:pt idx="9476">
                  <c:v>7.5457063711911354E-2</c:v>
                </c:pt>
                <c:pt idx="9477">
                  <c:v>7.822714681440443E-2</c:v>
                </c:pt>
                <c:pt idx="9478">
                  <c:v>7.9155124653739611E-2</c:v>
                </c:pt>
                <c:pt idx="9479">
                  <c:v>8.7603878116343487E-2</c:v>
                </c:pt>
                <c:pt idx="9480">
                  <c:v>6.8351800554016615E-2</c:v>
                </c:pt>
                <c:pt idx="9481">
                  <c:v>5.706371191135734E-2</c:v>
                </c:pt>
                <c:pt idx="9482">
                  <c:v>5.3947368421052633E-2</c:v>
                </c:pt>
                <c:pt idx="9483">
                  <c:v>5.8795013850415516E-2</c:v>
                </c:pt>
                <c:pt idx="9484">
                  <c:v>7.9667590027700824E-2</c:v>
                </c:pt>
                <c:pt idx="9485">
                  <c:v>5.8628808864265927E-2</c:v>
                </c:pt>
                <c:pt idx="9486">
                  <c:v>6.8795013850415518E-2</c:v>
                </c:pt>
                <c:pt idx="9487">
                  <c:v>5.9182825484764542E-2</c:v>
                </c:pt>
                <c:pt idx="9488">
                  <c:v>8.1745152354570638E-2</c:v>
                </c:pt>
                <c:pt idx="9489">
                  <c:v>0.10254847645429363</c:v>
                </c:pt>
                <c:pt idx="9490">
                  <c:v>8.0664819944598343E-2</c:v>
                </c:pt>
                <c:pt idx="9491">
                  <c:v>9.8531855955678677E-2</c:v>
                </c:pt>
                <c:pt idx="9492">
                  <c:v>7.6648199445983375E-2</c:v>
                </c:pt>
                <c:pt idx="9493">
                  <c:v>8.6786703601108031E-2</c:v>
                </c:pt>
                <c:pt idx="9494">
                  <c:v>7.1606648199445982E-2</c:v>
                </c:pt>
                <c:pt idx="9495">
                  <c:v>8.5761772853185592E-2</c:v>
                </c:pt>
                <c:pt idx="9496">
                  <c:v>9.0803324099722998E-2</c:v>
                </c:pt>
                <c:pt idx="9497">
                  <c:v>7.5623268698060936E-2</c:v>
                </c:pt>
                <c:pt idx="9498">
                  <c:v>7.6925207756232683E-2</c:v>
                </c:pt>
                <c:pt idx="9499">
                  <c:v>0.10407202216066481</c:v>
                </c:pt>
                <c:pt idx="9500">
                  <c:v>7.5900277008310243E-2</c:v>
                </c:pt>
                <c:pt idx="9501">
                  <c:v>8.7617728531855954E-2</c:v>
                </c:pt>
                <c:pt idx="9502">
                  <c:v>9.1634349030470907E-2</c:v>
                </c:pt>
                <c:pt idx="9503">
                  <c:v>8.094182825484765E-2</c:v>
                </c:pt>
                <c:pt idx="9504">
                  <c:v>7.188365650969529E-2</c:v>
                </c:pt>
                <c:pt idx="9505">
                  <c:v>0.10005540166204986</c:v>
                </c:pt>
                <c:pt idx="9506">
                  <c:v>8.2576177285318561E-2</c:v>
                </c:pt>
                <c:pt idx="9507">
                  <c:v>8.6592797783933514E-2</c:v>
                </c:pt>
                <c:pt idx="9508">
                  <c:v>9.3074792243767315E-2</c:v>
                </c:pt>
                <c:pt idx="9509">
                  <c:v>8.7423822714681437E-2</c:v>
                </c:pt>
                <c:pt idx="9510">
                  <c:v>0.10509695290858725</c:v>
                </c:pt>
                <c:pt idx="9511">
                  <c:v>7.4972299168975076E-2</c:v>
                </c:pt>
                <c:pt idx="9512">
                  <c:v>8.3407202216066484E-2</c:v>
                </c:pt>
                <c:pt idx="9513">
                  <c:v>8.9058171745152348E-2</c:v>
                </c:pt>
                <c:pt idx="9514">
                  <c:v>7.898891966759003E-2</c:v>
                </c:pt>
                <c:pt idx="9515">
                  <c:v>9.3891966759002771E-2</c:v>
                </c:pt>
                <c:pt idx="9516">
                  <c:v>7.2423822714681438E-2</c:v>
                </c:pt>
                <c:pt idx="9517">
                  <c:v>8.9182825484764541E-2</c:v>
                </c:pt>
                <c:pt idx="9518">
                  <c:v>7.7686980609418282E-2</c:v>
                </c:pt>
                <c:pt idx="9519">
                  <c:v>7.2977839335180053E-2</c:v>
                </c:pt>
                <c:pt idx="9520">
                  <c:v>8.9736842105263157E-2</c:v>
                </c:pt>
                <c:pt idx="9521">
                  <c:v>9.4445983379501386E-2</c:v>
                </c:pt>
                <c:pt idx="9522">
                  <c:v>7.8240997229916898E-2</c:v>
                </c:pt>
                <c:pt idx="9523">
                  <c:v>7.8240997229916898E-2</c:v>
                </c:pt>
                <c:pt idx="9524">
                  <c:v>9.4722991689750694E-2</c:v>
                </c:pt>
                <c:pt idx="9525">
                  <c:v>9.0013850415512464E-2</c:v>
                </c:pt>
                <c:pt idx="9526">
                  <c:v>7.2977839335180053E-2</c:v>
                </c:pt>
                <c:pt idx="9527">
                  <c:v>5.2811634349030474E-2</c:v>
                </c:pt>
                <c:pt idx="9528">
                  <c:v>7.5387811634349031E-2</c:v>
                </c:pt>
                <c:pt idx="9529">
                  <c:v>6.9390581717451522E-2</c:v>
                </c:pt>
                <c:pt idx="9530">
                  <c:v>6.3767313019390578E-2</c:v>
                </c:pt>
                <c:pt idx="9531">
                  <c:v>5.9224376731301938E-2</c:v>
                </c:pt>
                <c:pt idx="9532">
                  <c:v>5.9501385041551245E-2</c:v>
                </c:pt>
                <c:pt idx="9533">
                  <c:v>6.2257617728531854E-2</c:v>
                </c:pt>
                <c:pt idx="9534">
                  <c:v>6.1121883656509696E-2</c:v>
                </c:pt>
                <c:pt idx="9535">
                  <c:v>5.2811634349030474E-2</c:v>
                </c:pt>
                <c:pt idx="9536">
                  <c:v>6.7880886426592804E-2</c:v>
                </c:pt>
                <c:pt idx="9537">
                  <c:v>7.3878116343490299E-2</c:v>
                </c:pt>
                <c:pt idx="9538">
                  <c:v>5.2811634349030474E-2</c:v>
                </c:pt>
                <c:pt idx="9539">
                  <c:v>6.8019390581717451E-2</c:v>
                </c:pt>
                <c:pt idx="9540">
                  <c:v>6.1260387811634349E-2</c:v>
                </c:pt>
                <c:pt idx="9541">
                  <c:v>4.8058171745152353E-2</c:v>
                </c:pt>
                <c:pt idx="9542">
                  <c:v>5.2767313019390583E-2</c:v>
                </c:pt>
                <c:pt idx="9543">
                  <c:v>4.3072022160664823E-2</c:v>
                </c:pt>
                <c:pt idx="9544">
                  <c:v>5.1382271468144045E-2</c:v>
                </c:pt>
                <c:pt idx="9545">
                  <c:v>5.0689750692520776E-2</c:v>
                </c:pt>
                <c:pt idx="9546">
                  <c:v>4.5149584487534623E-2</c:v>
                </c:pt>
                <c:pt idx="9547">
                  <c:v>3.3739612188365652E-2</c:v>
                </c:pt>
                <c:pt idx="9548">
                  <c:v>3.3878116343490305E-2</c:v>
                </c:pt>
                <c:pt idx="9549">
                  <c:v>2.7673130193905816E-2</c:v>
                </c:pt>
                <c:pt idx="9550">
                  <c:v>3.1828254847645426E-2</c:v>
                </c:pt>
                <c:pt idx="9551">
                  <c:v>3.196675900277008E-2</c:v>
                </c:pt>
                <c:pt idx="9552">
                  <c:v>2.7673130193905816E-2</c:v>
                </c:pt>
                <c:pt idx="9553">
                  <c:v>3.2354570637119114E-2</c:v>
                </c:pt>
                <c:pt idx="9554">
                  <c:v>2.7673130193905816E-2</c:v>
                </c:pt>
                <c:pt idx="9555">
                  <c:v>4.1149584487534627E-2</c:v>
                </c:pt>
                <c:pt idx="9556">
                  <c:v>3.9058171745152352E-2</c:v>
                </c:pt>
                <c:pt idx="9557">
                  <c:v>4.0152354570637122E-2</c:v>
                </c:pt>
                <c:pt idx="9558">
                  <c:v>5.2285318559556787E-2</c:v>
                </c:pt>
                <c:pt idx="9559">
                  <c:v>5.1177285318559557E-2</c:v>
                </c:pt>
                <c:pt idx="9560">
                  <c:v>5.0623268698060941E-2</c:v>
                </c:pt>
                <c:pt idx="9561">
                  <c:v>3.9058171745152352E-2</c:v>
                </c:pt>
                <c:pt idx="9562">
                  <c:v>5.2285318559556787E-2</c:v>
                </c:pt>
                <c:pt idx="9563">
                  <c:v>4.2783933518005537E-2</c:v>
                </c:pt>
                <c:pt idx="9564">
                  <c:v>0</c:v>
                </c:pt>
                <c:pt idx="9565">
                  <c:v>0</c:v>
                </c:pt>
                <c:pt idx="9566">
                  <c:v>0</c:v>
                </c:pt>
                <c:pt idx="9567">
                  <c:v>0</c:v>
                </c:pt>
                <c:pt idx="9568">
                  <c:v>0</c:v>
                </c:pt>
                <c:pt idx="9569">
                  <c:v>0</c:v>
                </c:pt>
                <c:pt idx="9570">
                  <c:v>4.0440443213296401E-2</c:v>
                </c:pt>
                <c:pt idx="9571">
                  <c:v>4.4318559556786701E-2</c:v>
                </c:pt>
                <c:pt idx="9572">
                  <c:v>4.3764542936288085E-2</c:v>
                </c:pt>
                <c:pt idx="9573">
                  <c:v>4.1548476454293631E-2</c:v>
                </c:pt>
                <c:pt idx="9574">
                  <c:v>3.8778393351800555E-2</c:v>
                </c:pt>
                <c:pt idx="9575">
                  <c:v>4.4872576177285316E-2</c:v>
                </c:pt>
                <c:pt idx="9576">
                  <c:v>4.7642659279778392E-2</c:v>
                </c:pt>
                <c:pt idx="9577">
                  <c:v>4.0994459833795016E-2</c:v>
                </c:pt>
                <c:pt idx="9578">
                  <c:v>4.4872576177285316E-2</c:v>
                </c:pt>
                <c:pt idx="9579">
                  <c:v>4.1548476454293631E-2</c:v>
                </c:pt>
                <c:pt idx="9580">
                  <c:v>3.7670360110803325E-2</c:v>
                </c:pt>
                <c:pt idx="9581">
                  <c:v>4.0994459833795016E-2</c:v>
                </c:pt>
                <c:pt idx="9582">
                  <c:v>4.7642659279778392E-2</c:v>
                </c:pt>
                <c:pt idx="9583">
                  <c:v>4.4318559556786701E-2</c:v>
                </c:pt>
                <c:pt idx="9584">
                  <c:v>4.4872576177285316E-2</c:v>
                </c:pt>
                <c:pt idx="9585">
                  <c:v>4.1548476454293631E-2</c:v>
                </c:pt>
                <c:pt idx="9586">
                  <c:v>5.9626038781163432E-2</c:v>
                </c:pt>
                <c:pt idx="9587">
                  <c:v>4.7534626038781162E-2</c:v>
                </c:pt>
                <c:pt idx="9588">
                  <c:v>5.9944598337950142E-2</c:v>
                </c:pt>
                <c:pt idx="9589">
                  <c:v>3.9972299168975066E-2</c:v>
                </c:pt>
                <c:pt idx="9590">
                  <c:v>4.7520775623268695E-2</c:v>
                </c:pt>
                <c:pt idx="9591">
                  <c:v>5.2520775623268699E-2</c:v>
                </c:pt>
                <c:pt idx="9592">
                  <c:v>6.0360110803324096E-2</c:v>
                </c:pt>
                <c:pt idx="9593">
                  <c:v>0</c:v>
                </c:pt>
                <c:pt idx="9594">
                  <c:v>0</c:v>
                </c:pt>
                <c:pt idx="9595">
                  <c:v>0</c:v>
                </c:pt>
                <c:pt idx="9596">
                  <c:v>4.5983379501385042E-4</c:v>
                </c:pt>
                <c:pt idx="9597">
                  <c:v>3.0470914127423825E-4</c:v>
                </c:pt>
                <c:pt idx="9598">
                  <c:v>0</c:v>
                </c:pt>
                <c:pt idx="9599">
                  <c:v>8.7811634349030474E-4</c:v>
                </c:pt>
                <c:pt idx="9600">
                  <c:v>2.2160664819944597E-5</c:v>
                </c:pt>
                <c:pt idx="9601">
                  <c:v>9.8047091412742385E-2</c:v>
                </c:pt>
                <c:pt idx="9602">
                  <c:v>8.0872576177285313E-2</c:v>
                </c:pt>
                <c:pt idx="9603">
                  <c:v>0.10109418282548477</c:v>
                </c:pt>
                <c:pt idx="9604">
                  <c:v>9.0013850415512464E-2</c:v>
                </c:pt>
                <c:pt idx="9605">
                  <c:v>7.7548476454293636E-2</c:v>
                </c:pt>
                <c:pt idx="9606">
                  <c:v>7.6717451523545713E-2</c:v>
                </c:pt>
                <c:pt idx="9607">
                  <c:v>6.7299168975069254E-2</c:v>
                </c:pt>
                <c:pt idx="9608">
                  <c:v>7.3393351800554021E-2</c:v>
                </c:pt>
                <c:pt idx="9609">
                  <c:v>9.0567867036011079E-2</c:v>
                </c:pt>
                <c:pt idx="9610">
                  <c:v>0.10524930747922438</c:v>
                </c:pt>
                <c:pt idx="9611">
                  <c:v>7.4501385041551252E-2</c:v>
                </c:pt>
                <c:pt idx="9612">
                  <c:v>0.10247922437673131</c:v>
                </c:pt>
                <c:pt idx="9613">
                  <c:v>7.8656509695290852E-2</c:v>
                </c:pt>
                <c:pt idx="9614">
                  <c:v>0.10524930747922438</c:v>
                </c:pt>
                <c:pt idx="9615">
                  <c:v>8.1980609418282543E-2</c:v>
                </c:pt>
                <c:pt idx="9616">
                  <c:v>7.7825484764542943E-2</c:v>
                </c:pt>
                <c:pt idx="9617">
                  <c:v>6.8130193905817177E-2</c:v>
                </c:pt>
                <c:pt idx="9618">
                  <c:v>0.10524930747922438</c:v>
                </c:pt>
                <c:pt idx="9619">
                  <c:v>6.8407202216066484E-2</c:v>
                </c:pt>
                <c:pt idx="9620">
                  <c:v>7.8102493074792237E-2</c:v>
                </c:pt>
                <c:pt idx="9621">
                  <c:v>0.10524930747922438</c:v>
                </c:pt>
                <c:pt idx="9622">
                  <c:v>8.0318559556786698E-2</c:v>
                </c:pt>
                <c:pt idx="9623">
                  <c:v>8.3642659279778389E-2</c:v>
                </c:pt>
                <c:pt idx="9624">
                  <c:v>7.4778393351800559E-2</c:v>
                </c:pt>
                <c:pt idx="9625">
                  <c:v>9.1952908587257617E-2</c:v>
                </c:pt>
                <c:pt idx="9626">
                  <c:v>0</c:v>
                </c:pt>
                <c:pt idx="9627">
                  <c:v>0</c:v>
                </c:pt>
                <c:pt idx="9628">
                  <c:v>0</c:v>
                </c:pt>
                <c:pt idx="9629">
                  <c:v>0</c:v>
                </c:pt>
                <c:pt idx="9630">
                  <c:v>0</c:v>
                </c:pt>
                <c:pt idx="9631">
                  <c:v>0</c:v>
                </c:pt>
                <c:pt idx="9632">
                  <c:v>0</c:v>
                </c:pt>
                <c:pt idx="9633">
                  <c:v>8.088642659279778E-2</c:v>
                </c:pt>
                <c:pt idx="9634">
                  <c:v>8.5872576177285317E-2</c:v>
                </c:pt>
                <c:pt idx="9635">
                  <c:v>0.10277008310249308</c:v>
                </c:pt>
                <c:pt idx="9636">
                  <c:v>9.0858725761772854E-2</c:v>
                </c:pt>
                <c:pt idx="9637">
                  <c:v>8.6149584487534625E-2</c:v>
                </c:pt>
                <c:pt idx="9638">
                  <c:v>9.1689750692520777E-2</c:v>
                </c:pt>
                <c:pt idx="9639">
                  <c:v>0.12049861495844875</c:v>
                </c:pt>
                <c:pt idx="9640">
                  <c:v>0.10664819944598337</c:v>
                </c:pt>
                <c:pt idx="9641">
                  <c:v>0.11080332409972299</c:v>
                </c:pt>
                <c:pt idx="9642">
                  <c:v>0.10110803324099724</c:v>
                </c:pt>
                <c:pt idx="9643">
                  <c:v>0.10235457063711911</c:v>
                </c:pt>
                <c:pt idx="9644">
                  <c:v>0.12409972299168975</c:v>
                </c:pt>
                <c:pt idx="9645">
                  <c:v>0.10789473684210527</c:v>
                </c:pt>
                <c:pt idx="9646">
                  <c:v>0.11204986149584488</c:v>
                </c:pt>
                <c:pt idx="9647">
                  <c:v>0.1128808864265928</c:v>
                </c:pt>
                <c:pt idx="9648">
                  <c:v>0.1272853185595568</c:v>
                </c:pt>
                <c:pt idx="9649">
                  <c:v>0.10872576177285319</c:v>
                </c:pt>
                <c:pt idx="9650">
                  <c:v>0.10318559556786704</c:v>
                </c:pt>
                <c:pt idx="9651">
                  <c:v>0.11828254847645429</c:v>
                </c:pt>
                <c:pt idx="9652">
                  <c:v>0.12742382271468145</c:v>
                </c:pt>
                <c:pt idx="9653">
                  <c:v>0.15457063711911356</c:v>
                </c:pt>
                <c:pt idx="9654">
                  <c:v>0.11980609418282548</c:v>
                </c:pt>
                <c:pt idx="9655">
                  <c:v>0.13213296398891966</c:v>
                </c:pt>
                <c:pt idx="9656">
                  <c:v>0.1554016620498615</c:v>
                </c:pt>
                <c:pt idx="9657">
                  <c:v>0.1206371191135734</c:v>
                </c:pt>
                <c:pt idx="9658">
                  <c:v>0.15429362880886427</c:v>
                </c:pt>
                <c:pt idx="9659">
                  <c:v>0.14376731301939058</c:v>
                </c:pt>
                <c:pt idx="9660">
                  <c:v>0.15013850415512464</c:v>
                </c:pt>
                <c:pt idx="9661">
                  <c:v>0.18864265927977839</c:v>
                </c:pt>
                <c:pt idx="9662">
                  <c:v>0.1523545706371191</c:v>
                </c:pt>
                <c:pt idx="9663">
                  <c:v>0.19252077562326869</c:v>
                </c:pt>
                <c:pt idx="9664">
                  <c:v>0.15429362880886427</c:v>
                </c:pt>
                <c:pt idx="9665">
                  <c:v>0.14598337950138504</c:v>
                </c:pt>
                <c:pt idx="9666">
                  <c:v>0.15457063711911356</c:v>
                </c:pt>
                <c:pt idx="9667">
                  <c:v>0.1481994459833795</c:v>
                </c:pt>
                <c:pt idx="9668">
                  <c:v>0.15872576177285319</c:v>
                </c:pt>
                <c:pt idx="9669">
                  <c:v>0.19473684210526315</c:v>
                </c:pt>
                <c:pt idx="9670">
                  <c:v>0.16592797783933519</c:v>
                </c:pt>
                <c:pt idx="9671">
                  <c:v>0.196398891966759</c:v>
                </c:pt>
                <c:pt idx="9672">
                  <c:v>0.1595567867036011</c:v>
                </c:pt>
                <c:pt idx="9673">
                  <c:v>0.16869806094182827</c:v>
                </c:pt>
                <c:pt idx="9674">
                  <c:v>0.16232686980609418</c:v>
                </c:pt>
                <c:pt idx="9675">
                  <c:v>0.20304709141274238</c:v>
                </c:pt>
                <c:pt idx="9676">
                  <c:v>0.16454293628808864</c:v>
                </c:pt>
                <c:pt idx="9677">
                  <c:v>0.20526315789473684</c:v>
                </c:pt>
                <c:pt idx="9678">
                  <c:v>0.17091412742382273</c:v>
                </c:pt>
                <c:pt idx="9679">
                  <c:v>2.9030470914127422E-2</c:v>
                </c:pt>
                <c:pt idx="9680">
                  <c:v>3.1246537396121883E-2</c:v>
                </c:pt>
                <c:pt idx="9681">
                  <c:v>3.1385041551246537E-2</c:v>
                </c:pt>
                <c:pt idx="9682">
                  <c:v>2.9168975069252076E-2</c:v>
                </c:pt>
                <c:pt idx="9683">
                  <c:v>3.2077562326869806E-2</c:v>
                </c:pt>
                <c:pt idx="9684">
                  <c:v>2.9861495844875345E-2</c:v>
                </c:pt>
                <c:pt idx="9685">
                  <c:v>4.146814404432133E-2</c:v>
                </c:pt>
                <c:pt idx="9686">
                  <c:v>4.7673130193905816E-2</c:v>
                </c:pt>
                <c:pt idx="9687">
                  <c:v>4.4099722991689752E-2</c:v>
                </c:pt>
                <c:pt idx="9688">
                  <c:v>5.0304709141274238E-2</c:v>
                </c:pt>
                <c:pt idx="9689">
                  <c:v>4.146814404432133E-2</c:v>
                </c:pt>
                <c:pt idx="9690">
                  <c:v>5.1024930747922435E-2</c:v>
                </c:pt>
                <c:pt idx="9691">
                  <c:v>4.4099722991689752E-2</c:v>
                </c:pt>
                <c:pt idx="9692">
                  <c:v>4.4515235457063713E-2</c:v>
                </c:pt>
                <c:pt idx="9693">
                  <c:v>4.8988919667590031E-2</c:v>
                </c:pt>
                <c:pt idx="9694">
                  <c:v>4.1883656509695291E-2</c:v>
                </c:pt>
                <c:pt idx="9695">
                  <c:v>0.13587257617728532</c:v>
                </c:pt>
                <c:pt idx="9696">
                  <c:v>0.1206371191135734</c:v>
                </c:pt>
                <c:pt idx="9697">
                  <c:v>0.12396121883656509</c:v>
                </c:pt>
                <c:pt idx="9698">
                  <c:v>0.12811634349030471</c:v>
                </c:pt>
                <c:pt idx="9699">
                  <c:v>0.10955678670360111</c:v>
                </c:pt>
                <c:pt idx="9700">
                  <c:v>0.11260387811634349</c:v>
                </c:pt>
                <c:pt idx="9701">
                  <c:v>0.10207756232686981</c:v>
                </c:pt>
                <c:pt idx="9702">
                  <c:v>0.10429362880886427</c:v>
                </c:pt>
                <c:pt idx="9703">
                  <c:v>0.11343490304709142</c:v>
                </c:pt>
                <c:pt idx="9704">
                  <c:v>0.11592797783933519</c:v>
                </c:pt>
                <c:pt idx="9705">
                  <c:v>0.11606648199445983</c:v>
                </c:pt>
                <c:pt idx="9706">
                  <c:v>9.7645429362880884E-2</c:v>
                </c:pt>
                <c:pt idx="9707">
                  <c:v>0.1206371191135734</c:v>
                </c:pt>
                <c:pt idx="9708">
                  <c:v>0.1092797783933518</c:v>
                </c:pt>
                <c:pt idx="9709">
                  <c:v>9.349030470914127E-2</c:v>
                </c:pt>
                <c:pt idx="9710">
                  <c:v>0.12132963988919668</c:v>
                </c:pt>
                <c:pt idx="9711">
                  <c:v>0.11315789473684211</c:v>
                </c:pt>
                <c:pt idx="9712">
                  <c:v>0.10595567867036011</c:v>
                </c:pt>
                <c:pt idx="9713">
                  <c:v>0.12520775623268698</c:v>
                </c:pt>
                <c:pt idx="9714">
                  <c:v>0.11011080332409973</c:v>
                </c:pt>
                <c:pt idx="9715">
                  <c:v>0.10623268698060942</c:v>
                </c:pt>
                <c:pt idx="9716">
                  <c:v>0.1164819944598338</c:v>
                </c:pt>
                <c:pt idx="9717">
                  <c:v>9.5290858725761776E-2</c:v>
                </c:pt>
                <c:pt idx="9718">
                  <c:v>0.13240997229916898</c:v>
                </c:pt>
                <c:pt idx="9719">
                  <c:v>0.12479224376731302</c:v>
                </c:pt>
                <c:pt idx="9720">
                  <c:v>0.12022160664819945</c:v>
                </c:pt>
                <c:pt idx="9721">
                  <c:v>0.11177285318559557</c:v>
                </c:pt>
                <c:pt idx="9722">
                  <c:v>0.10844875346260388</c:v>
                </c:pt>
                <c:pt idx="9723">
                  <c:v>0.1054016620498615</c:v>
                </c:pt>
                <c:pt idx="9724">
                  <c:v>9.944598337950139E-2</c:v>
                </c:pt>
                <c:pt idx="9725">
                  <c:v>0.12451523545706371</c:v>
                </c:pt>
                <c:pt idx="9726">
                  <c:v>0.10844875346260388</c:v>
                </c:pt>
                <c:pt idx="9727">
                  <c:v>0.11731301939058172</c:v>
                </c:pt>
                <c:pt idx="9728">
                  <c:v>0.1090027700831025</c:v>
                </c:pt>
                <c:pt idx="9729">
                  <c:v>0.1</c:v>
                </c:pt>
                <c:pt idx="9730">
                  <c:v>0.1090027700831025</c:v>
                </c:pt>
                <c:pt idx="9731">
                  <c:v>0.12451523545706371</c:v>
                </c:pt>
                <c:pt idx="9732">
                  <c:v>0.11260387811634349</c:v>
                </c:pt>
                <c:pt idx="9733">
                  <c:v>0.12520775623268698</c:v>
                </c:pt>
                <c:pt idx="9734">
                  <c:v>0.12479224376731302</c:v>
                </c:pt>
                <c:pt idx="9735">
                  <c:v>9.5844875346260391E-2</c:v>
                </c:pt>
                <c:pt idx="9736">
                  <c:v>0.11675900277008311</c:v>
                </c:pt>
                <c:pt idx="9737">
                  <c:v>0.12673130193905818</c:v>
                </c:pt>
                <c:pt idx="9738">
                  <c:v>0.13587257617728532</c:v>
                </c:pt>
                <c:pt idx="9739">
                  <c:v>0.12091412742382271</c:v>
                </c:pt>
                <c:pt idx="9740">
                  <c:v>0.11454293628808865</c:v>
                </c:pt>
                <c:pt idx="9741">
                  <c:v>0.13656509695290858</c:v>
                </c:pt>
                <c:pt idx="9742">
                  <c:v>0.12119113573407202</c:v>
                </c:pt>
                <c:pt idx="9743">
                  <c:v>0.10484764542936288</c:v>
                </c:pt>
                <c:pt idx="9744">
                  <c:v>0.10789473684210527</c:v>
                </c:pt>
                <c:pt idx="9745">
                  <c:v>0.12285318559556786</c:v>
                </c:pt>
                <c:pt idx="9746">
                  <c:v>0.13573407202216067</c:v>
                </c:pt>
                <c:pt idx="9747">
                  <c:v>0.12285318559556786</c:v>
                </c:pt>
                <c:pt idx="9748">
                  <c:v>0.10789473684210527</c:v>
                </c:pt>
                <c:pt idx="9749">
                  <c:v>9.0027700831024932E-2</c:v>
                </c:pt>
                <c:pt idx="9750">
                  <c:v>0.10789473684210527</c:v>
                </c:pt>
                <c:pt idx="9751">
                  <c:v>0.11094182825484765</c:v>
                </c:pt>
                <c:pt idx="9752">
                  <c:v>9.6675900277008314E-2</c:v>
                </c:pt>
                <c:pt idx="9753">
                  <c:v>9.4321329639889193E-2</c:v>
                </c:pt>
                <c:pt idx="9754">
                  <c:v>0.11024930747922437</c:v>
                </c:pt>
                <c:pt idx="9755">
                  <c:v>9.8476454293628807E-2</c:v>
                </c:pt>
                <c:pt idx="9756">
                  <c:v>9.25207756232687E-2</c:v>
                </c:pt>
                <c:pt idx="9757">
                  <c:v>0.12375346260387812</c:v>
                </c:pt>
                <c:pt idx="9758">
                  <c:v>0.11371191135734073</c:v>
                </c:pt>
                <c:pt idx="9759">
                  <c:v>0.12790858725761772</c:v>
                </c:pt>
                <c:pt idx="9760">
                  <c:v>0.10955678670360111</c:v>
                </c:pt>
                <c:pt idx="9761">
                  <c:v>0.12513850415512465</c:v>
                </c:pt>
                <c:pt idx="9762">
                  <c:v>0.10138504155124654</c:v>
                </c:pt>
                <c:pt idx="9763">
                  <c:v>9.7229916897506929E-2</c:v>
                </c:pt>
                <c:pt idx="9764">
                  <c:v>0.12098337950138505</c:v>
                </c:pt>
                <c:pt idx="9765">
                  <c:v>0.11094182825484765</c:v>
                </c:pt>
                <c:pt idx="9766">
                  <c:v>0.10678670360110804</c:v>
                </c:pt>
                <c:pt idx="9767">
                  <c:v>0.10443213296398891</c:v>
                </c:pt>
                <c:pt idx="9768">
                  <c:v>0.11274238227146814</c:v>
                </c:pt>
                <c:pt idx="9769">
                  <c:v>0.14196675900277009</c:v>
                </c:pt>
                <c:pt idx="9770">
                  <c:v>0.13240997229916898</c:v>
                </c:pt>
                <c:pt idx="9771">
                  <c:v>0.11620498614958449</c:v>
                </c:pt>
                <c:pt idx="9772">
                  <c:v>0.14792243767313018</c:v>
                </c:pt>
                <c:pt idx="9773">
                  <c:v>0.14349030470914129</c:v>
                </c:pt>
                <c:pt idx="9774">
                  <c:v>0.13642659279778394</c:v>
                </c:pt>
                <c:pt idx="9775">
                  <c:v>0.17645429362880888</c:v>
                </c:pt>
                <c:pt idx="9776">
                  <c:v>0.13670360110803323</c:v>
                </c:pt>
                <c:pt idx="9777">
                  <c:v>0.12174515235457063</c:v>
                </c:pt>
                <c:pt idx="9778">
                  <c:v>0.1311634349030471</c:v>
                </c:pt>
                <c:pt idx="9779">
                  <c:v>0.13614958448753461</c:v>
                </c:pt>
                <c:pt idx="9780">
                  <c:v>0.15290858725761772</c:v>
                </c:pt>
                <c:pt idx="9781">
                  <c:v>0.13739612188365652</c:v>
                </c:pt>
                <c:pt idx="9782">
                  <c:v>0.12119113573407202</c:v>
                </c:pt>
                <c:pt idx="9783">
                  <c:v>0.1484764542936288</c:v>
                </c:pt>
                <c:pt idx="9784">
                  <c:v>9.5567867036011084E-2</c:v>
                </c:pt>
                <c:pt idx="9785">
                  <c:v>3.6966759002770085E-2</c:v>
                </c:pt>
                <c:pt idx="9786">
                  <c:v>3.9182825484764545E-2</c:v>
                </c:pt>
                <c:pt idx="9787">
                  <c:v>3.9473684210526314E-2</c:v>
                </c:pt>
                <c:pt idx="9788">
                  <c:v>4.1689750692520774E-2</c:v>
                </c:pt>
                <c:pt idx="9789">
                  <c:v>4.6966759002770087E-2</c:v>
                </c:pt>
                <c:pt idx="9790">
                  <c:v>4.0290858725761776E-2</c:v>
                </c:pt>
                <c:pt idx="9791">
                  <c:v>4.4750692520775626E-2</c:v>
                </c:pt>
                <c:pt idx="9792">
                  <c:v>3.8074792243767315E-2</c:v>
                </c:pt>
                <c:pt idx="9793">
                  <c:v>3.85595567867036E-2</c:v>
                </c:pt>
                <c:pt idx="9794">
                  <c:v>4.0775623268698061E-2</c:v>
                </c:pt>
                <c:pt idx="9795">
                  <c:v>6.3709141274238226E-2</c:v>
                </c:pt>
                <c:pt idx="9796">
                  <c:v>5.9554016620498612E-2</c:v>
                </c:pt>
                <c:pt idx="9797">
                  <c:v>6.093905817174515E-2</c:v>
                </c:pt>
                <c:pt idx="9798">
                  <c:v>6.5371191135734072E-2</c:v>
                </c:pt>
                <c:pt idx="9799">
                  <c:v>6.5371191135734072E-2</c:v>
                </c:pt>
                <c:pt idx="9800">
                  <c:v>6.093905817174515E-2</c:v>
                </c:pt>
                <c:pt idx="9801">
                  <c:v>6.3432132963988919E-2</c:v>
                </c:pt>
                <c:pt idx="9802">
                  <c:v>6.786426592797784E-2</c:v>
                </c:pt>
                <c:pt idx="9803">
                  <c:v>6.5925207756232687E-2</c:v>
                </c:pt>
                <c:pt idx="9804">
                  <c:v>7.0634349030470917E-2</c:v>
                </c:pt>
                <c:pt idx="9805">
                  <c:v>5.5398891966759005E-2</c:v>
                </c:pt>
                <c:pt idx="9806">
                  <c:v>6.0385041551246535E-2</c:v>
                </c:pt>
                <c:pt idx="9807">
                  <c:v>5.7060941828254851E-2</c:v>
                </c:pt>
                <c:pt idx="9808">
                  <c:v>5.8168975069252081E-2</c:v>
                </c:pt>
                <c:pt idx="9809">
                  <c:v>6.5094182825484764E-2</c:v>
                </c:pt>
                <c:pt idx="9810">
                  <c:v>6.2324099722991688E-2</c:v>
                </c:pt>
                <c:pt idx="9811">
                  <c:v>5.013573407202216E-2</c:v>
                </c:pt>
                <c:pt idx="9812">
                  <c:v>5.2905817174515236E-2</c:v>
                </c:pt>
                <c:pt idx="9813">
                  <c:v>5.6229916897506928E-2</c:v>
                </c:pt>
                <c:pt idx="9814">
                  <c:v>6.3155124653739611E-2</c:v>
                </c:pt>
                <c:pt idx="9815">
                  <c:v>5.2351800554016621E-2</c:v>
                </c:pt>
                <c:pt idx="9816">
                  <c:v>5.5121883656509697E-2</c:v>
                </c:pt>
                <c:pt idx="9817">
                  <c:v>7.1465373961218839E-2</c:v>
                </c:pt>
                <c:pt idx="9818">
                  <c:v>5.8999999999999997E-2</c:v>
                </c:pt>
                <c:pt idx="9819">
                  <c:v>5.3736842105263159E-2</c:v>
                </c:pt>
                <c:pt idx="9820">
                  <c:v>6.5925207756232687E-2</c:v>
                </c:pt>
                <c:pt idx="9821">
                  <c:v>5.7891966759002773E-2</c:v>
                </c:pt>
                <c:pt idx="9822">
                  <c:v>5.9277008310249305E-2</c:v>
                </c:pt>
                <c:pt idx="9823">
                  <c:v>6.1216066481994458E-2</c:v>
                </c:pt>
                <c:pt idx="9824">
                  <c:v>5.0966759002770083E-2</c:v>
                </c:pt>
                <c:pt idx="9825">
                  <c:v>6.675623268698061E-2</c:v>
                </c:pt>
                <c:pt idx="9826">
                  <c:v>6.3432132963988919E-2</c:v>
                </c:pt>
                <c:pt idx="9827">
                  <c:v>6.8418282548476456E-2</c:v>
                </c:pt>
                <c:pt idx="9828">
                  <c:v>5.8722991689750689E-2</c:v>
                </c:pt>
                <c:pt idx="9829">
                  <c:v>6.0108033240997227E-2</c:v>
                </c:pt>
                <c:pt idx="9830">
                  <c:v>6.5094182825484764E-2</c:v>
                </c:pt>
                <c:pt idx="9831">
                  <c:v>5.5398891966759005E-2</c:v>
                </c:pt>
                <c:pt idx="9832">
                  <c:v>6.2601108033240996E-2</c:v>
                </c:pt>
                <c:pt idx="9833">
                  <c:v>7.6313019390581716E-2</c:v>
                </c:pt>
                <c:pt idx="9834">
                  <c:v>7.1880886426592794E-2</c:v>
                </c:pt>
                <c:pt idx="9835">
                  <c:v>7.2988919667590024E-2</c:v>
                </c:pt>
                <c:pt idx="9836">
                  <c:v>6.6340720221606642E-2</c:v>
                </c:pt>
                <c:pt idx="9837">
                  <c:v>6.2601108033240996E-2</c:v>
                </c:pt>
                <c:pt idx="9838">
                  <c:v>8.2407202216066483E-2</c:v>
                </c:pt>
                <c:pt idx="9839">
                  <c:v>6.9249307479224378E-2</c:v>
                </c:pt>
                <c:pt idx="9840">
                  <c:v>7.0772853185595563E-2</c:v>
                </c:pt>
                <c:pt idx="9841">
                  <c:v>6.1908587257617727E-2</c:v>
                </c:pt>
                <c:pt idx="9842">
                  <c:v>6.6340720221606642E-2</c:v>
                </c:pt>
                <c:pt idx="9843">
                  <c:v>6.7033240997229918E-2</c:v>
                </c:pt>
                <c:pt idx="9844">
                  <c:v>6.4817174515235457E-2</c:v>
                </c:pt>
                <c:pt idx="9845">
                  <c:v>7.3819944598337947E-2</c:v>
                </c:pt>
                <c:pt idx="9846">
                  <c:v>6.9387811634349025E-2</c:v>
                </c:pt>
                <c:pt idx="9847">
                  <c:v>5.8168975069252081E-2</c:v>
                </c:pt>
                <c:pt idx="9848">
                  <c:v>7.7975069252077561E-2</c:v>
                </c:pt>
                <c:pt idx="9849">
                  <c:v>6.8556786703601102E-2</c:v>
                </c:pt>
                <c:pt idx="9850">
                  <c:v>6.4263157894736841E-2</c:v>
                </c:pt>
                <c:pt idx="9851">
                  <c:v>7.5204986149584485E-2</c:v>
                </c:pt>
                <c:pt idx="9852">
                  <c:v>7.5204986149584485E-2</c:v>
                </c:pt>
                <c:pt idx="9853">
                  <c:v>7.0634349030470917E-2</c:v>
                </c:pt>
                <c:pt idx="9854">
                  <c:v>6.8141274238227148E-2</c:v>
                </c:pt>
                <c:pt idx="9855">
                  <c:v>5.9692520775623266E-2</c:v>
                </c:pt>
                <c:pt idx="9856">
                  <c:v>6.3986149584487534E-2</c:v>
                </c:pt>
                <c:pt idx="9857">
                  <c:v>5.4290858725761774E-2</c:v>
                </c:pt>
                <c:pt idx="9858">
                  <c:v>6.3847645429362887E-2</c:v>
                </c:pt>
                <c:pt idx="9859">
                  <c:v>6.8418282548476456E-2</c:v>
                </c:pt>
                <c:pt idx="9860">
                  <c:v>6.8556786703601102E-2</c:v>
                </c:pt>
                <c:pt idx="9861">
                  <c:v>7.0634349030470917E-2</c:v>
                </c:pt>
                <c:pt idx="9862">
                  <c:v>7.2711911357340717E-2</c:v>
                </c:pt>
                <c:pt idx="9863">
                  <c:v>7.2797783933518004E-2</c:v>
                </c:pt>
                <c:pt idx="9864">
                  <c:v>7.7368421052631572E-2</c:v>
                </c:pt>
                <c:pt idx="9865">
                  <c:v>7.3628808864265927E-2</c:v>
                </c:pt>
                <c:pt idx="9866">
                  <c:v>7.5011080332409968E-2</c:v>
                </c:pt>
                <c:pt idx="9867">
                  <c:v>7.04404432132964E-2</c:v>
                </c:pt>
                <c:pt idx="9868">
                  <c:v>6.5775623268698055E-2</c:v>
                </c:pt>
                <c:pt idx="9869">
                  <c:v>7.0346260387811638E-2</c:v>
                </c:pt>
                <c:pt idx="9870">
                  <c:v>7.8199445983379495E-2</c:v>
                </c:pt>
                <c:pt idx="9871">
                  <c:v>0.26443213296398893</c:v>
                </c:pt>
                <c:pt idx="9872">
                  <c:v>0.26914127423822715</c:v>
                </c:pt>
                <c:pt idx="9873">
                  <c:v>0.27329639889196677</c:v>
                </c:pt>
                <c:pt idx="9874">
                  <c:v>0.28314404432132961</c:v>
                </c:pt>
                <c:pt idx="9875">
                  <c:v>0.21788088642659278</c:v>
                </c:pt>
                <c:pt idx="9876">
                  <c:v>0.22759002770083103</c:v>
                </c:pt>
                <c:pt idx="9877">
                  <c:v>0.21145429362880885</c:v>
                </c:pt>
                <c:pt idx="9878">
                  <c:v>0.21786703601108035</c:v>
                </c:pt>
                <c:pt idx="9879">
                  <c:v>0.22120498614958448</c:v>
                </c:pt>
                <c:pt idx="9880">
                  <c:v>0.2317174515235457</c:v>
                </c:pt>
                <c:pt idx="9881">
                  <c:v>0.2332825484764543</c:v>
                </c:pt>
                <c:pt idx="9882">
                  <c:v>0.16759002770083103</c:v>
                </c:pt>
                <c:pt idx="9883">
                  <c:v>0.13821329639889196</c:v>
                </c:pt>
                <c:pt idx="9884">
                  <c:v>0.10247922437673131</c:v>
                </c:pt>
                <c:pt idx="9885">
                  <c:v>0.12573407202216066</c:v>
                </c:pt>
                <c:pt idx="9886">
                  <c:v>0.11882271468144044</c:v>
                </c:pt>
                <c:pt idx="9887">
                  <c:v>0.1451246537396122</c:v>
                </c:pt>
                <c:pt idx="9888">
                  <c:v>6.8975069252077567E-2</c:v>
                </c:pt>
                <c:pt idx="9889">
                  <c:v>7.6011080332409969E-2</c:v>
                </c:pt>
                <c:pt idx="9890">
                  <c:v>6.606648199445983E-2</c:v>
                </c:pt>
                <c:pt idx="9891">
                  <c:v>7.8919667590027706E-2</c:v>
                </c:pt>
                <c:pt idx="9892">
                  <c:v>6.3296398891966754E-2</c:v>
                </c:pt>
                <c:pt idx="9893">
                  <c:v>6.3684210526315788E-2</c:v>
                </c:pt>
                <c:pt idx="9894">
                  <c:v>5.8005540166204989E-2</c:v>
                </c:pt>
                <c:pt idx="9895">
                  <c:v>8.1357340720221605E-2</c:v>
                </c:pt>
                <c:pt idx="9896">
                  <c:v>6.4542936288088645E-2</c:v>
                </c:pt>
                <c:pt idx="9897">
                  <c:v>7.0221606648199444E-2</c:v>
                </c:pt>
                <c:pt idx="9898">
                  <c:v>6.4930747922437679E-2</c:v>
                </c:pt>
                <c:pt idx="9899">
                  <c:v>6.7313019390581721E-2</c:v>
                </c:pt>
                <c:pt idx="9900">
                  <c:v>5.9252077562326873E-2</c:v>
                </c:pt>
                <c:pt idx="9901">
                  <c:v>7.8448753462603882E-2</c:v>
                </c:pt>
                <c:pt idx="9902">
                  <c:v>6.8337950138504161E-2</c:v>
                </c:pt>
                <c:pt idx="9903">
                  <c:v>7.1246537396121884E-2</c:v>
                </c:pt>
                <c:pt idx="9904">
                  <c:v>6.5678670360110797E-2</c:v>
                </c:pt>
                <c:pt idx="9905">
                  <c:v>7.9196675900277014E-2</c:v>
                </c:pt>
                <c:pt idx="9906">
                  <c:v>0.06</c:v>
                </c:pt>
                <c:pt idx="9907">
                  <c:v>8.2105263157894737E-2</c:v>
                </c:pt>
                <c:pt idx="9908">
                  <c:v>6.5567867036011085E-2</c:v>
                </c:pt>
                <c:pt idx="9909">
                  <c:v>0.17242382271468143</c:v>
                </c:pt>
                <c:pt idx="9910">
                  <c:v>0.11817174515235457</c:v>
                </c:pt>
                <c:pt idx="9911">
                  <c:v>0.14590027700831024</c:v>
                </c:pt>
                <c:pt idx="9912">
                  <c:v>0.16824099722991689</c:v>
                </c:pt>
                <c:pt idx="9913">
                  <c:v>0.15207756232686981</c:v>
                </c:pt>
                <c:pt idx="9914">
                  <c:v>0.13573407202216067</c:v>
                </c:pt>
                <c:pt idx="9915">
                  <c:v>0.13019390581717452</c:v>
                </c:pt>
                <c:pt idx="9916">
                  <c:v>0.18777008310249307</c:v>
                </c:pt>
                <c:pt idx="9917">
                  <c:v>0.16624653739612189</c:v>
                </c:pt>
                <c:pt idx="9918">
                  <c:v>0.11993074792243767</c:v>
                </c:pt>
                <c:pt idx="9919">
                  <c:v>0.13088642659279778</c:v>
                </c:pt>
                <c:pt idx="9920">
                  <c:v>0.14876731301939058</c:v>
                </c:pt>
                <c:pt idx="9921">
                  <c:v>0.17944598337950138</c:v>
                </c:pt>
                <c:pt idx="9922">
                  <c:v>0.19479224376731302</c:v>
                </c:pt>
                <c:pt idx="9923">
                  <c:v>0.13642659279778394</c:v>
                </c:pt>
                <c:pt idx="9924">
                  <c:v>0.17110803324099724</c:v>
                </c:pt>
                <c:pt idx="9925">
                  <c:v>0.17326869806094183</c:v>
                </c:pt>
                <c:pt idx="9926">
                  <c:v>0.15494459833795013</c:v>
                </c:pt>
                <c:pt idx="9927">
                  <c:v>0.11993074792243767</c:v>
                </c:pt>
                <c:pt idx="9928">
                  <c:v>0.17948753462603878</c:v>
                </c:pt>
                <c:pt idx="9929">
                  <c:v>0.13101108033240996</c:v>
                </c:pt>
                <c:pt idx="9930">
                  <c:v>0.15511080332409971</c:v>
                </c:pt>
                <c:pt idx="9931">
                  <c:v>0.13655124653739611</c:v>
                </c:pt>
                <c:pt idx="9932">
                  <c:v>0.17117728531855955</c:v>
                </c:pt>
                <c:pt idx="9933">
                  <c:v>0.19500000000000001</c:v>
                </c:pt>
                <c:pt idx="9934">
                  <c:v>0.17339335180055401</c:v>
                </c:pt>
                <c:pt idx="9935">
                  <c:v>0.14901662049861497</c:v>
                </c:pt>
                <c:pt idx="9936">
                  <c:v>0</c:v>
                </c:pt>
                <c:pt idx="9937">
                  <c:v>0</c:v>
                </c:pt>
                <c:pt idx="9938">
                  <c:v>0</c:v>
                </c:pt>
                <c:pt idx="9939">
                  <c:v>5.5387811634349034E-2</c:v>
                </c:pt>
                <c:pt idx="9940">
                  <c:v>6.2313019390581717E-2</c:v>
                </c:pt>
                <c:pt idx="9941">
                  <c:v>5.8157894736842103E-2</c:v>
                </c:pt>
                <c:pt idx="9942">
                  <c:v>6.6468144044321331E-2</c:v>
                </c:pt>
                <c:pt idx="9943">
                  <c:v>7.5609418282548482E-2</c:v>
                </c:pt>
                <c:pt idx="9944">
                  <c:v>5.8157894736842103E-2</c:v>
                </c:pt>
                <c:pt idx="9945">
                  <c:v>6.2313019390581717E-2</c:v>
                </c:pt>
                <c:pt idx="9946">
                  <c:v>5.5387811634349034E-2</c:v>
                </c:pt>
                <c:pt idx="9947">
                  <c:v>6.314404432132964E-2</c:v>
                </c:pt>
                <c:pt idx="9948">
                  <c:v>7.5609418282548482E-2</c:v>
                </c:pt>
                <c:pt idx="9949">
                  <c:v>6.6468144044321331E-2</c:v>
                </c:pt>
                <c:pt idx="9950">
                  <c:v>5.621883656509695E-2</c:v>
                </c:pt>
                <c:pt idx="9951">
                  <c:v>5.4279778393351803E-2</c:v>
                </c:pt>
                <c:pt idx="9952">
                  <c:v>5.8988919667590026E-2</c:v>
                </c:pt>
                <c:pt idx="9953">
                  <c:v>3.8642659279778391E-2</c:v>
                </c:pt>
                <c:pt idx="9954">
                  <c:v>4.1052631578947368E-2</c:v>
                </c:pt>
                <c:pt idx="9955">
                  <c:v>4.121883656509695E-2</c:v>
                </c:pt>
                <c:pt idx="9956">
                  <c:v>4.018005540166205E-2</c:v>
                </c:pt>
                <c:pt idx="9957">
                  <c:v>3.862880886426593E-2</c:v>
                </c:pt>
                <c:pt idx="9958">
                  <c:v>3.5581717451523547E-2</c:v>
                </c:pt>
                <c:pt idx="9959">
                  <c:v>3.7590027700831023E-2</c:v>
                </c:pt>
                <c:pt idx="9960">
                  <c:v>4.3268698060941829E-2</c:v>
                </c:pt>
                <c:pt idx="9961">
                  <c:v>4.3407202216066483E-2</c:v>
                </c:pt>
                <c:pt idx="9962">
                  <c:v>4.1191135734072022E-2</c:v>
                </c:pt>
                <c:pt idx="9963">
                  <c:v>4.0318559556786704E-2</c:v>
                </c:pt>
                <c:pt idx="9964">
                  <c:v>4.1357340720221604E-2</c:v>
                </c:pt>
                <c:pt idx="9965">
                  <c:v>3.57202216066482E-2</c:v>
                </c:pt>
                <c:pt idx="9966">
                  <c:v>3.7728531855955677E-2</c:v>
                </c:pt>
                <c:pt idx="9967">
                  <c:v>3.8767313019390584E-2</c:v>
                </c:pt>
                <c:pt idx="9968">
                  <c:v>3.8781163434903045E-2</c:v>
                </c:pt>
                <c:pt idx="9969">
                  <c:v>4.1301939058171748E-2</c:v>
                </c:pt>
                <c:pt idx="9970">
                  <c:v>3.6703601108033244E-2</c:v>
                </c:pt>
                <c:pt idx="9971">
                  <c:v>3.9819944598337952E-2</c:v>
                </c:pt>
                <c:pt idx="9972">
                  <c:v>4.2340720221606648E-2</c:v>
                </c:pt>
                <c:pt idx="9973">
                  <c:v>4.4321329639889197E-2</c:v>
                </c:pt>
                <c:pt idx="9974">
                  <c:v>4.2105263157894736E-2</c:v>
                </c:pt>
                <c:pt idx="9975">
                  <c:v>5.398891966759003E-3</c:v>
                </c:pt>
                <c:pt idx="9976">
                  <c:v>0.14520775623268697</c:v>
                </c:pt>
                <c:pt idx="9977">
                  <c:v>0.13742382271468145</c:v>
                </c:pt>
                <c:pt idx="9978">
                  <c:v>0.16556786703601109</c:v>
                </c:pt>
                <c:pt idx="9979">
                  <c:v>0.15768698060941827</c:v>
                </c:pt>
                <c:pt idx="9980">
                  <c:v>0.14759002770083102</c:v>
                </c:pt>
                <c:pt idx="9981">
                  <c:v>0.16933518005540166</c:v>
                </c:pt>
                <c:pt idx="9982">
                  <c:v>0.1398060941828255</c:v>
                </c:pt>
                <c:pt idx="9983">
                  <c:v>0.16145429362880886</c:v>
                </c:pt>
                <c:pt idx="9984">
                  <c:v>0.14444598337950137</c:v>
                </c:pt>
                <c:pt idx="9985">
                  <c:v>0.17397506925207756</c:v>
                </c:pt>
                <c:pt idx="9986">
                  <c:v>0.15222991689750692</c:v>
                </c:pt>
                <c:pt idx="9987">
                  <c:v>0.16609418282548477</c:v>
                </c:pt>
                <c:pt idx="9988">
                  <c:v>0.1659972299168975</c:v>
                </c:pt>
                <c:pt idx="9989">
                  <c:v>0.15768698060941827</c:v>
                </c:pt>
                <c:pt idx="9990">
                  <c:v>0.14249307479224377</c:v>
                </c:pt>
                <c:pt idx="9991">
                  <c:v>0.18066481994459835</c:v>
                </c:pt>
                <c:pt idx="9992">
                  <c:v>0.18897506925207755</c:v>
                </c:pt>
                <c:pt idx="9993">
                  <c:v>0.13418282548476454</c:v>
                </c:pt>
                <c:pt idx="9994">
                  <c:v>0.13577562326869805</c:v>
                </c:pt>
                <c:pt idx="9995">
                  <c:v>0.15983379501385042</c:v>
                </c:pt>
                <c:pt idx="9996">
                  <c:v>0.14408587257617728</c:v>
                </c:pt>
                <c:pt idx="9997">
                  <c:v>0.18289473684210528</c:v>
                </c:pt>
                <c:pt idx="9998">
                  <c:v>0.16814404432132965</c:v>
                </c:pt>
                <c:pt idx="9999">
                  <c:v>0.19120498614958448</c:v>
                </c:pt>
                <c:pt idx="10000">
                  <c:v>0.14468144044321329</c:v>
                </c:pt>
                <c:pt idx="10001">
                  <c:v>0.18466759002770083</c:v>
                </c:pt>
                <c:pt idx="10002">
                  <c:v>0.19297783933518006</c:v>
                </c:pt>
                <c:pt idx="10003">
                  <c:v>0.16901662049861496</c:v>
                </c:pt>
                <c:pt idx="10004">
                  <c:v>0.13637119113573407</c:v>
                </c:pt>
                <c:pt idx="10005">
                  <c:v>0.16070637119113573</c:v>
                </c:pt>
                <c:pt idx="10006">
                  <c:v>0.13501385041551248</c:v>
                </c:pt>
                <c:pt idx="10007">
                  <c:v>0.12670360110803325</c:v>
                </c:pt>
                <c:pt idx="10008">
                  <c:v>0.15851800554016621</c:v>
                </c:pt>
                <c:pt idx="10009">
                  <c:v>0.15020775623268698</c:v>
                </c:pt>
                <c:pt idx="10010">
                  <c:v>0.17318559556786703</c:v>
                </c:pt>
                <c:pt idx="10011">
                  <c:v>0.18149584487534626</c:v>
                </c:pt>
                <c:pt idx="10012">
                  <c:v>0.17541551246537396</c:v>
                </c:pt>
                <c:pt idx="10013">
                  <c:v>0.13660664819944598</c:v>
                </c:pt>
                <c:pt idx="10014">
                  <c:v>0.18372576177285319</c:v>
                </c:pt>
                <c:pt idx="10015">
                  <c:v>0.1523545706371191</c:v>
                </c:pt>
                <c:pt idx="10016">
                  <c:v>0.12829639889196676</c:v>
                </c:pt>
                <c:pt idx="10017">
                  <c:v>0.16066481994459833</c:v>
                </c:pt>
                <c:pt idx="10018">
                  <c:v>0.18549861495844874</c:v>
                </c:pt>
                <c:pt idx="10019">
                  <c:v>0.15322714681440444</c:v>
                </c:pt>
                <c:pt idx="10020">
                  <c:v>0.137202216066482</c:v>
                </c:pt>
                <c:pt idx="10021">
                  <c:v>0.17718836565096954</c:v>
                </c:pt>
                <c:pt idx="10022">
                  <c:v>0.16153739612188367</c:v>
                </c:pt>
                <c:pt idx="10023">
                  <c:v>0.12889196675900277</c:v>
                </c:pt>
                <c:pt idx="10024">
                  <c:v>8.2437673130193907E-3</c:v>
                </c:pt>
                <c:pt idx="10025">
                  <c:v>7.4709141274238227E-3</c:v>
                </c:pt>
                <c:pt idx="10026">
                  <c:v>7.6315789473684207E-3</c:v>
                </c:pt>
                <c:pt idx="10027">
                  <c:v>9.944598337950139E-2</c:v>
                </c:pt>
                <c:pt idx="10028">
                  <c:v>8.1163434903047088E-2</c:v>
                </c:pt>
                <c:pt idx="10029">
                  <c:v>9.8891966759002775E-2</c:v>
                </c:pt>
                <c:pt idx="10030">
                  <c:v>9.944598337950139E-2</c:v>
                </c:pt>
                <c:pt idx="10031">
                  <c:v>8.1163434903047088E-2</c:v>
                </c:pt>
                <c:pt idx="10032">
                  <c:v>9.8891966759002775E-2</c:v>
                </c:pt>
                <c:pt idx="10033">
                  <c:v>0.13324099722991689</c:v>
                </c:pt>
                <c:pt idx="10034">
                  <c:v>0.13878116343490304</c:v>
                </c:pt>
                <c:pt idx="10035">
                  <c:v>0.13407202216066483</c:v>
                </c:pt>
                <c:pt idx="10036">
                  <c:v>0.13961218836565098</c:v>
                </c:pt>
                <c:pt idx="10037">
                  <c:v>0.13005540166204987</c:v>
                </c:pt>
                <c:pt idx="10038">
                  <c:v>0.15221606648199446</c:v>
                </c:pt>
                <c:pt idx="10039">
                  <c:v>0.17673130193905817</c:v>
                </c:pt>
                <c:pt idx="10040">
                  <c:v>0.13005540166204987</c:v>
                </c:pt>
                <c:pt idx="10041">
                  <c:v>0.15221606648199446</c:v>
                </c:pt>
                <c:pt idx="10042">
                  <c:v>0.17673130193905817</c:v>
                </c:pt>
                <c:pt idx="10043">
                  <c:v>0.15373961218836565</c:v>
                </c:pt>
                <c:pt idx="10044">
                  <c:v>0.13213296398891966</c:v>
                </c:pt>
                <c:pt idx="10045">
                  <c:v>0.17825484764542937</c:v>
                </c:pt>
                <c:pt idx="10046">
                  <c:v>0.34903047091412742</c:v>
                </c:pt>
                <c:pt idx="10047">
                  <c:v>0.35457063711911357</c:v>
                </c:pt>
                <c:pt idx="10048">
                  <c:v>0.3587257617728532</c:v>
                </c:pt>
                <c:pt idx="10049">
                  <c:v>0.12193905817174515</c:v>
                </c:pt>
                <c:pt idx="10050">
                  <c:v>0.15116343490304709</c:v>
                </c:pt>
                <c:pt idx="10051">
                  <c:v>0.13440443213296399</c:v>
                </c:pt>
                <c:pt idx="10052">
                  <c:v>0.12221606648199446</c:v>
                </c:pt>
                <c:pt idx="10053">
                  <c:v>0.15144044321329639</c:v>
                </c:pt>
                <c:pt idx="10054">
                  <c:v>0.13468144044321329</c:v>
                </c:pt>
                <c:pt idx="10055">
                  <c:v>0.13551246537396122</c:v>
                </c:pt>
                <c:pt idx="10056">
                  <c:v>7.4778393351800559E-2</c:v>
                </c:pt>
              </c:numCache>
            </c:numRef>
          </c:yVal>
          <c:smooth val="0"/>
          <c:extLst>
            <c:ext xmlns:c16="http://schemas.microsoft.com/office/drawing/2014/chart" uri="{C3380CC4-5D6E-409C-BE32-E72D297353CC}">
              <c16:uniqueId val="{00000001-8D07-415E-B985-4AAC030AFBD4}"/>
            </c:ext>
          </c:extLst>
        </c:ser>
        <c:dLbls>
          <c:showLegendKey val="0"/>
          <c:showVal val="0"/>
          <c:showCatName val="0"/>
          <c:showSerName val="0"/>
          <c:showPercent val="0"/>
          <c:showBubbleSize val="0"/>
        </c:dLbls>
        <c:axId val="2124823119"/>
        <c:axId val="2124838479"/>
      </c:scatterChart>
      <c:valAx>
        <c:axId val="21248231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4838479"/>
        <c:crosses val="autoZero"/>
        <c:crossBetween val="midCat"/>
      </c:valAx>
      <c:valAx>
        <c:axId val="21248384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48231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CITY MPG VS MSRP</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'SCATTER-PLOT-AGAINST-MSRP'!$AK$2:$AK$10058</c:f>
              <c:numCache>
                <c:formatCode>General</c:formatCode>
                <c:ptCount val="10057"/>
                <c:pt idx="0">
                  <c:v>0.47619047619047616</c:v>
                </c:pt>
                <c:pt idx="1">
                  <c:v>0.47619047619047616</c:v>
                </c:pt>
                <c:pt idx="2">
                  <c:v>0.52380952380952384</c:v>
                </c:pt>
                <c:pt idx="3">
                  <c:v>0.42857142857142855</c:v>
                </c:pt>
                <c:pt idx="4">
                  <c:v>0.42857142857142855</c:v>
                </c:pt>
                <c:pt idx="5">
                  <c:v>0.42857142857142855</c:v>
                </c:pt>
                <c:pt idx="6">
                  <c:v>0.38095238095238093</c:v>
                </c:pt>
                <c:pt idx="7">
                  <c:v>0.52380952380952384</c:v>
                </c:pt>
                <c:pt idx="8">
                  <c:v>0.42857142857142855</c:v>
                </c:pt>
                <c:pt idx="9">
                  <c:v>0.42857142857142855</c:v>
                </c:pt>
                <c:pt idx="10">
                  <c:v>0.52380952380952384</c:v>
                </c:pt>
                <c:pt idx="11">
                  <c:v>0.47619047619047616</c:v>
                </c:pt>
                <c:pt idx="12">
                  <c:v>0.47619047619047616</c:v>
                </c:pt>
                <c:pt idx="13">
                  <c:v>0.47619047619047616</c:v>
                </c:pt>
                <c:pt idx="14">
                  <c:v>0.47619047619047616</c:v>
                </c:pt>
                <c:pt idx="15">
                  <c:v>0.42857142857142855</c:v>
                </c:pt>
                <c:pt idx="16">
                  <c:v>0.52380952380952384</c:v>
                </c:pt>
                <c:pt idx="17">
                  <c:v>0.38095238095238093</c:v>
                </c:pt>
                <c:pt idx="18">
                  <c:v>0.38095238095238093</c:v>
                </c:pt>
                <c:pt idx="19">
                  <c:v>0.33333333333333331</c:v>
                </c:pt>
                <c:pt idx="20">
                  <c:v>0.38095238095238093</c:v>
                </c:pt>
                <c:pt idx="21">
                  <c:v>0.33333333333333331</c:v>
                </c:pt>
                <c:pt idx="22">
                  <c:v>0.38095238095238093</c:v>
                </c:pt>
                <c:pt idx="23">
                  <c:v>0.33333333333333331</c:v>
                </c:pt>
                <c:pt idx="24">
                  <c:v>0.38095238095238093</c:v>
                </c:pt>
                <c:pt idx="25">
                  <c:v>0.38095238095238093</c:v>
                </c:pt>
                <c:pt idx="26">
                  <c:v>0.33333333333333331</c:v>
                </c:pt>
                <c:pt idx="27">
                  <c:v>0.33333333333333331</c:v>
                </c:pt>
                <c:pt idx="28">
                  <c:v>0.33333333333333331</c:v>
                </c:pt>
                <c:pt idx="29">
                  <c:v>0.38095238095238093</c:v>
                </c:pt>
                <c:pt idx="30">
                  <c:v>0.33333333333333331</c:v>
                </c:pt>
                <c:pt idx="31">
                  <c:v>0.33333333333333331</c:v>
                </c:pt>
                <c:pt idx="32">
                  <c:v>0.80952380952380953</c:v>
                </c:pt>
                <c:pt idx="33">
                  <c:v>0.80952380952380953</c:v>
                </c:pt>
                <c:pt idx="34">
                  <c:v>0.80952380952380953</c:v>
                </c:pt>
                <c:pt idx="35">
                  <c:v>0.42857142857142855</c:v>
                </c:pt>
                <c:pt idx="36">
                  <c:v>0.38095238095238093</c:v>
                </c:pt>
                <c:pt idx="37">
                  <c:v>0.38095238095238093</c:v>
                </c:pt>
                <c:pt idx="38">
                  <c:v>0.42857142857142855</c:v>
                </c:pt>
                <c:pt idx="39">
                  <c:v>0.42857142857142855</c:v>
                </c:pt>
                <c:pt idx="40">
                  <c:v>0.38095238095238093</c:v>
                </c:pt>
                <c:pt idx="41">
                  <c:v>0.66666666666666663</c:v>
                </c:pt>
                <c:pt idx="42">
                  <c:v>0.66666666666666663</c:v>
                </c:pt>
                <c:pt idx="43">
                  <c:v>0.52380952380952384</c:v>
                </c:pt>
                <c:pt idx="44">
                  <c:v>0.66666666666666663</c:v>
                </c:pt>
                <c:pt idx="45">
                  <c:v>0.61904761904761907</c:v>
                </c:pt>
                <c:pt idx="46">
                  <c:v>0.52380952380952384</c:v>
                </c:pt>
                <c:pt idx="47">
                  <c:v>0.61904761904761907</c:v>
                </c:pt>
                <c:pt idx="48">
                  <c:v>0.52380952380952384</c:v>
                </c:pt>
                <c:pt idx="49">
                  <c:v>0.52380952380952384</c:v>
                </c:pt>
                <c:pt idx="50">
                  <c:v>0.5714285714285714</c:v>
                </c:pt>
                <c:pt idx="51">
                  <c:v>0.5714285714285714</c:v>
                </c:pt>
                <c:pt idx="52">
                  <c:v>0.5714285714285714</c:v>
                </c:pt>
                <c:pt idx="53">
                  <c:v>0.5714285714285714</c:v>
                </c:pt>
                <c:pt idx="54">
                  <c:v>0.66666666666666663</c:v>
                </c:pt>
                <c:pt idx="55">
                  <c:v>0.7142857142857143</c:v>
                </c:pt>
                <c:pt idx="56">
                  <c:v>0.7142857142857143</c:v>
                </c:pt>
                <c:pt idx="57">
                  <c:v>0.66666666666666663</c:v>
                </c:pt>
                <c:pt idx="58">
                  <c:v>0.33333333333333331</c:v>
                </c:pt>
                <c:pt idx="59">
                  <c:v>0.2857142857142857</c:v>
                </c:pt>
                <c:pt idx="60">
                  <c:v>0.2857142857142857</c:v>
                </c:pt>
                <c:pt idx="61">
                  <c:v>0.33333333333333331</c:v>
                </c:pt>
                <c:pt idx="62">
                  <c:v>0.33333333333333331</c:v>
                </c:pt>
                <c:pt idx="63">
                  <c:v>0.33333333333333331</c:v>
                </c:pt>
                <c:pt idx="64">
                  <c:v>0.66666666666666663</c:v>
                </c:pt>
                <c:pt idx="65">
                  <c:v>0.66666666666666663</c:v>
                </c:pt>
                <c:pt idx="66">
                  <c:v>0.42857142857142855</c:v>
                </c:pt>
                <c:pt idx="67">
                  <c:v>0.66666666666666663</c:v>
                </c:pt>
                <c:pt idx="68">
                  <c:v>0.66666666666666663</c:v>
                </c:pt>
                <c:pt idx="69">
                  <c:v>0.42857142857142855</c:v>
                </c:pt>
                <c:pt idx="70">
                  <c:v>0.66666666666666663</c:v>
                </c:pt>
                <c:pt idx="71">
                  <c:v>0.66666666666666663</c:v>
                </c:pt>
                <c:pt idx="72">
                  <c:v>0.42857142857142855</c:v>
                </c:pt>
                <c:pt idx="73">
                  <c:v>0.42857142857142855</c:v>
                </c:pt>
                <c:pt idx="74">
                  <c:v>0.66666666666666663</c:v>
                </c:pt>
                <c:pt idx="75">
                  <c:v>0.66666666666666663</c:v>
                </c:pt>
                <c:pt idx="76">
                  <c:v>0.66666666666666663</c:v>
                </c:pt>
                <c:pt idx="77">
                  <c:v>0.66666666666666663</c:v>
                </c:pt>
                <c:pt idx="78">
                  <c:v>0.42857142857142855</c:v>
                </c:pt>
                <c:pt idx="79">
                  <c:v>0.42857142857142855</c:v>
                </c:pt>
                <c:pt idx="80">
                  <c:v>0.66666666666666663</c:v>
                </c:pt>
                <c:pt idx="81">
                  <c:v>0.66666666666666663</c:v>
                </c:pt>
                <c:pt idx="82">
                  <c:v>0.66666666666666663</c:v>
                </c:pt>
                <c:pt idx="83">
                  <c:v>0.42857142857142855</c:v>
                </c:pt>
                <c:pt idx="84">
                  <c:v>0.66666666666666663</c:v>
                </c:pt>
                <c:pt idx="85">
                  <c:v>0.66666666666666663</c:v>
                </c:pt>
                <c:pt idx="86">
                  <c:v>0.66666666666666663</c:v>
                </c:pt>
                <c:pt idx="87">
                  <c:v>0.80952380952380953</c:v>
                </c:pt>
                <c:pt idx="88">
                  <c:v>0.80952380952380953</c:v>
                </c:pt>
                <c:pt idx="89">
                  <c:v>0.5714285714285714</c:v>
                </c:pt>
                <c:pt idx="90">
                  <c:v>0.5714285714285714</c:v>
                </c:pt>
                <c:pt idx="91">
                  <c:v>0.76190476190476186</c:v>
                </c:pt>
                <c:pt idx="92">
                  <c:v>0.76190476190476186</c:v>
                </c:pt>
                <c:pt idx="93">
                  <c:v>0.76190476190476186</c:v>
                </c:pt>
                <c:pt idx="94">
                  <c:v>0.76190476190476186</c:v>
                </c:pt>
                <c:pt idx="95">
                  <c:v>0.52380952380952384</c:v>
                </c:pt>
                <c:pt idx="96">
                  <c:v>0.47619047619047616</c:v>
                </c:pt>
                <c:pt idx="97">
                  <c:v>0.47619047619047616</c:v>
                </c:pt>
                <c:pt idx="98">
                  <c:v>0.47619047619047616</c:v>
                </c:pt>
                <c:pt idx="99">
                  <c:v>0.47619047619047616</c:v>
                </c:pt>
                <c:pt idx="100">
                  <c:v>0.47619047619047616</c:v>
                </c:pt>
                <c:pt idx="101">
                  <c:v>0.52380952380952384</c:v>
                </c:pt>
                <c:pt idx="102">
                  <c:v>0.52380952380952384</c:v>
                </c:pt>
                <c:pt idx="103">
                  <c:v>0.52380952380952384</c:v>
                </c:pt>
                <c:pt idx="104">
                  <c:v>0.47619047619047616</c:v>
                </c:pt>
                <c:pt idx="105">
                  <c:v>0.42857142857142855</c:v>
                </c:pt>
                <c:pt idx="106">
                  <c:v>0.47619047619047616</c:v>
                </c:pt>
                <c:pt idx="107">
                  <c:v>0.47619047619047616</c:v>
                </c:pt>
                <c:pt idx="108">
                  <c:v>0.47619047619047616</c:v>
                </c:pt>
                <c:pt idx="109">
                  <c:v>0.47619047619047616</c:v>
                </c:pt>
                <c:pt idx="110">
                  <c:v>0.47619047619047616</c:v>
                </c:pt>
                <c:pt idx="111">
                  <c:v>0.42857142857142855</c:v>
                </c:pt>
                <c:pt idx="112">
                  <c:v>0.95238095238095233</c:v>
                </c:pt>
                <c:pt idx="113">
                  <c:v>0.95238095238095233</c:v>
                </c:pt>
                <c:pt idx="114">
                  <c:v>0.90476190476190477</c:v>
                </c:pt>
                <c:pt idx="115">
                  <c:v>0.90476190476190477</c:v>
                </c:pt>
                <c:pt idx="116">
                  <c:v>0.90476190476190477</c:v>
                </c:pt>
                <c:pt idx="117">
                  <c:v>0.90476190476190477</c:v>
                </c:pt>
                <c:pt idx="118">
                  <c:v>0.95238095238095233</c:v>
                </c:pt>
                <c:pt idx="119">
                  <c:v>0.95238095238095233</c:v>
                </c:pt>
                <c:pt idx="120">
                  <c:v>0.90476190476190477</c:v>
                </c:pt>
                <c:pt idx="121">
                  <c:v>0.90476190476190477</c:v>
                </c:pt>
                <c:pt idx="122">
                  <c:v>0.95238095238095233</c:v>
                </c:pt>
                <c:pt idx="123">
                  <c:v>0.95238095238095233</c:v>
                </c:pt>
                <c:pt idx="124">
                  <c:v>0.52380952380952384</c:v>
                </c:pt>
                <c:pt idx="125">
                  <c:v>0.61904761904761907</c:v>
                </c:pt>
                <c:pt idx="126">
                  <c:v>0.61904761904761907</c:v>
                </c:pt>
                <c:pt idx="127">
                  <c:v>0.61904761904761907</c:v>
                </c:pt>
                <c:pt idx="128">
                  <c:v>0.52380952380952384</c:v>
                </c:pt>
                <c:pt idx="129">
                  <c:v>0.52380952380952384</c:v>
                </c:pt>
                <c:pt idx="130">
                  <c:v>0.66666666666666663</c:v>
                </c:pt>
                <c:pt idx="131">
                  <c:v>0.61904761904761907</c:v>
                </c:pt>
                <c:pt idx="132">
                  <c:v>0.76190476190476186</c:v>
                </c:pt>
                <c:pt idx="133">
                  <c:v>0.66666666666666663</c:v>
                </c:pt>
                <c:pt idx="134">
                  <c:v>0.5714285714285714</c:v>
                </c:pt>
                <c:pt idx="135">
                  <c:v>0.61904761904761907</c:v>
                </c:pt>
                <c:pt idx="136">
                  <c:v>0.61904761904761907</c:v>
                </c:pt>
                <c:pt idx="137">
                  <c:v>0.66666666666666663</c:v>
                </c:pt>
                <c:pt idx="138">
                  <c:v>0.52380952380952384</c:v>
                </c:pt>
                <c:pt idx="139">
                  <c:v>0.66666666666666663</c:v>
                </c:pt>
                <c:pt idx="140">
                  <c:v>0.7142857142857143</c:v>
                </c:pt>
                <c:pt idx="141">
                  <c:v>1</c:v>
                </c:pt>
                <c:pt idx="142">
                  <c:v>0.61904761904761907</c:v>
                </c:pt>
                <c:pt idx="143">
                  <c:v>0.61904761904761907</c:v>
                </c:pt>
                <c:pt idx="144">
                  <c:v>0.61904761904761907</c:v>
                </c:pt>
                <c:pt idx="145">
                  <c:v>0.61904761904761907</c:v>
                </c:pt>
                <c:pt idx="146">
                  <c:v>0.61904761904761907</c:v>
                </c:pt>
                <c:pt idx="147">
                  <c:v>0.7142857142857143</c:v>
                </c:pt>
                <c:pt idx="148">
                  <c:v>0.66666666666666663</c:v>
                </c:pt>
                <c:pt idx="149">
                  <c:v>1</c:v>
                </c:pt>
                <c:pt idx="150">
                  <c:v>0.61904761904761907</c:v>
                </c:pt>
                <c:pt idx="151">
                  <c:v>0.66666666666666663</c:v>
                </c:pt>
                <c:pt idx="152">
                  <c:v>0.66666666666666663</c:v>
                </c:pt>
                <c:pt idx="153">
                  <c:v>0.66666666666666663</c:v>
                </c:pt>
                <c:pt idx="154">
                  <c:v>0.66666666666666663</c:v>
                </c:pt>
                <c:pt idx="155">
                  <c:v>1</c:v>
                </c:pt>
                <c:pt idx="156">
                  <c:v>0.66666666666666663</c:v>
                </c:pt>
                <c:pt idx="157">
                  <c:v>0.5714285714285714</c:v>
                </c:pt>
                <c:pt idx="158">
                  <c:v>0.5714285714285714</c:v>
                </c:pt>
                <c:pt idx="159">
                  <c:v>1</c:v>
                </c:pt>
                <c:pt idx="160">
                  <c:v>0.2857142857142857</c:v>
                </c:pt>
                <c:pt idx="161">
                  <c:v>0.2857142857142857</c:v>
                </c:pt>
                <c:pt idx="162">
                  <c:v>0.38095238095238093</c:v>
                </c:pt>
                <c:pt idx="163">
                  <c:v>0.2857142857142857</c:v>
                </c:pt>
                <c:pt idx="164">
                  <c:v>0.2857142857142857</c:v>
                </c:pt>
                <c:pt idx="165">
                  <c:v>0.33333333333333331</c:v>
                </c:pt>
                <c:pt idx="166">
                  <c:v>0.2857142857142857</c:v>
                </c:pt>
                <c:pt idx="167">
                  <c:v>0.23809523809523808</c:v>
                </c:pt>
                <c:pt idx="168">
                  <c:v>0.2857142857142857</c:v>
                </c:pt>
                <c:pt idx="169">
                  <c:v>0.66666666666666663</c:v>
                </c:pt>
                <c:pt idx="170">
                  <c:v>0.66666666666666663</c:v>
                </c:pt>
                <c:pt idx="171">
                  <c:v>0.23809523809523808</c:v>
                </c:pt>
                <c:pt idx="172">
                  <c:v>0.2857142857142857</c:v>
                </c:pt>
                <c:pt idx="173">
                  <c:v>0.2857142857142857</c:v>
                </c:pt>
                <c:pt idx="174">
                  <c:v>0.2857142857142857</c:v>
                </c:pt>
                <c:pt idx="175">
                  <c:v>0.2857142857142857</c:v>
                </c:pt>
                <c:pt idx="176">
                  <c:v>0.33333333333333331</c:v>
                </c:pt>
                <c:pt idx="177">
                  <c:v>0.42857142857142855</c:v>
                </c:pt>
                <c:pt idx="178">
                  <c:v>0.2857142857142857</c:v>
                </c:pt>
                <c:pt idx="179">
                  <c:v>0.42857142857142855</c:v>
                </c:pt>
                <c:pt idx="180">
                  <c:v>0.2857142857142857</c:v>
                </c:pt>
                <c:pt idx="181">
                  <c:v>0.38095238095238093</c:v>
                </c:pt>
                <c:pt idx="182">
                  <c:v>0.66666666666666663</c:v>
                </c:pt>
                <c:pt idx="183">
                  <c:v>0.23809523809523808</c:v>
                </c:pt>
                <c:pt idx="184">
                  <c:v>0.38095238095238093</c:v>
                </c:pt>
                <c:pt idx="185">
                  <c:v>0.42857142857142855</c:v>
                </c:pt>
                <c:pt idx="186">
                  <c:v>0.2857142857142857</c:v>
                </c:pt>
                <c:pt idx="187">
                  <c:v>0.38095238095238093</c:v>
                </c:pt>
                <c:pt idx="188">
                  <c:v>0.23809523809523808</c:v>
                </c:pt>
                <c:pt idx="189">
                  <c:v>0.38095238095238093</c:v>
                </c:pt>
                <c:pt idx="190">
                  <c:v>0.38095238095238093</c:v>
                </c:pt>
                <c:pt idx="191">
                  <c:v>0.33333333333333331</c:v>
                </c:pt>
                <c:pt idx="192">
                  <c:v>0.33333333333333331</c:v>
                </c:pt>
                <c:pt idx="193">
                  <c:v>0.38095238095238093</c:v>
                </c:pt>
                <c:pt idx="194">
                  <c:v>0.38095238095238093</c:v>
                </c:pt>
                <c:pt idx="195">
                  <c:v>0.38095238095238093</c:v>
                </c:pt>
                <c:pt idx="196">
                  <c:v>0.33333333333333331</c:v>
                </c:pt>
                <c:pt idx="197">
                  <c:v>0.38095238095238093</c:v>
                </c:pt>
                <c:pt idx="198">
                  <c:v>0.42857142857142855</c:v>
                </c:pt>
                <c:pt idx="199">
                  <c:v>0.47619047619047616</c:v>
                </c:pt>
                <c:pt idx="200">
                  <c:v>0.47619047619047616</c:v>
                </c:pt>
                <c:pt idx="201">
                  <c:v>0.42857142857142855</c:v>
                </c:pt>
                <c:pt idx="202">
                  <c:v>0.47619047619047616</c:v>
                </c:pt>
                <c:pt idx="203">
                  <c:v>0.47619047619047616</c:v>
                </c:pt>
                <c:pt idx="204">
                  <c:v>0.42857142857142855</c:v>
                </c:pt>
                <c:pt idx="205">
                  <c:v>0.42857142857142855</c:v>
                </c:pt>
                <c:pt idx="206">
                  <c:v>0.42857142857142855</c:v>
                </c:pt>
                <c:pt idx="207">
                  <c:v>0.47619047619047616</c:v>
                </c:pt>
                <c:pt idx="208">
                  <c:v>0.42857142857142855</c:v>
                </c:pt>
                <c:pt idx="209">
                  <c:v>0.47619047619047616</c:v>
                </c:pt>
                <c:pt idx="210">
                  <c:v>0.42857142857142855</c:v>
                </c:pt>
                <c:pt idx="211">
                  <c:v>0.42857142857142855</c:v>
                </c:pt>
                <c:pt idx="212">
                  <c:v>0.47619047619047616</c:v>
                </c:pt>
                <c:pt idx="213">
                  <c:v>0.47619047619047616</c:v>
                </c:pt>
                <c:pt idx="214">
                  <c:v>0.47619047619047616</c:v>
                </c:pt>
                <c:pt idx="215">
                  <c:v>0.47619047619047616</c:v>
                </c:pt>
                <c:pt idx="216">
                  <c:v>0.42857142857142855</c:v>
                </c:pt>
                <c:pt idx="217">
                  <c:v>0.42857142857142855</c:v>
                </c:pt>
                <c:pt idx="218">
                  <c:v>0.42857142857142855</c:v>
                </c:pt>
                <c:pt idx="219">
                  <c:v>0.42857142857142855</c:v>
                </c:pt>
                <c:pt idx="220">
                  <c:v>0.42857142857142855</c:v>
                </c:pt>
                <c:pt idx="221">
                  <c:v>0.47619047619047616</c:v>
                </c:pt>
                <c:pt idx="222">
                  <c:v>0.47619047619047616</c:v>
                </c:pt>
                <c:pt idx="223">
                  <c:v>0.42857142857142855</c:v>
                </c:pt>
                <c:pt idx="224">
                  <c:v>0.47619047619047616</c:v>
                </c:pt>
                <c:pt idx="225">
                  <c:v>0.47619047619047616</c:v>
                </c:pt>
                <c:pt idx="226">
                  <c:v>0.42857142857142855</c:v>
                </c:pt>
                <c:pt idx="227">
                  <c:v>0.47619047619047616</c:v>
                </c:pt>
                <c:pt idx="228">
                  <c:v>0.33333333333333331</c:v>
                </c:pt>
                <c:pt idx="229">
                  <c:v>0.33333333333333331</c:v>
                </c:pt>
                <c:pt idx="230">
                  <c:v>0.33333333333333331</c:v>
                </c:pt>
                <c:pt idx="231">
                  <c:v>0.33333333333333331</c:v>
                </c:pt>
                <c:pt idx="232">
                  <c:v>0.33333333333333331</c:v>
                </c:pt>
                <c:pt idx="233">
                  <c:v>0.33333333333333331</c:v>
                </c:pt>
                <c:pt idx="234">
                  <c:v>0.33333333333333331</c:v>
                </c:pt>
                <c:pt idx="235">
                  <c:v>0.33333333333333331</c:v>
                </c:pt>
                <c:pt idx="236">
                  <c:v>0.33333333333333331</c:v>
                </c:pt>
                <c:pt idx="237">
                  <c:v>0.33333333333333331</c:v>
                </c:pt>
                <c:pt idx="238">
                  <c:v>0.33333333333333331</c:v>
                </c:pt>
                <c:pt idx="239">
                  <c:v>0.38095238095238093</c:v>
                </c:pt>
                <c:pt idx="240">
                  <c:v>0.38095238095238093</c:v>
                </c:pt>
                <c:pt idx="241">
                  <c:v>0.38095238095238093</c:v>
                </c:pt>
                <c:pt idx="242">
                  <c:v>0.33333333333333331</c:v>
                </c:pt>
                <c:pt idx="243">
                  <c:v>0.38095238095238093</c:v>
                </c:pt>
                <c:pt idx="244">
                  <c:v>0.38095238095238093</c:v>
                </c:pt>
                <c:pt idx="245">
                  <c:v>0.38095238095238093</c:v>
                </c:pt>
                <c:pt idx="246">
                  <c:v>0.76190476190476186</c:v>
                </c:pt>
                <c:pt idx="247">
                  <c:v>0.76190476190476186</c:v>
                </c:pt>
                <c:pt idx="248">
                  <c:v>0.76190476190476186</c:v>
                </c:pt>
                <c:pt idx="249">
                  <c:v>0.7142857142857143</c:v>
                </c:pt>
                <c:pt idx="250">
                  <c:v>0.76190476190476186</c:v>
                </c:pt>
                <c:pt idx="251">
                  <c:v>0.47619047619047616</c:v>
                </c:pt>
                <c:pt idx="252">
                  <c:v>0.47619047619047616</c:v>
                </c:pt>
                <c:pt idx="253">
                  <c:v>0.47619047619047616</c:v>
                </c:pt>
                <c:pt idx="254">
                  <c:v>0.47619047619047616</c:v>
                </c:pt>
                <c:pt idx="255">
                  <c:v>0.38095238095238093</c:v>
                </c:pt>
                <c:pt idx="256">
                  <c:v>0.38095238095238093</c:v>
                </c:pt>
                <c:pt idx="257">
                  <c:v>0.38095238095238093</c:v>
                </c:pt>
                <c:pt idx="258">
                  <c:v>0.38095238095238093</c:v>
                </c:pt>
                <c:pt idx="259">
                  <c:v>0.42857142857142855</c:v>
                </c:pt>
                <c:pt idx="260">
                  <c:v>0.42857142857142855</c:v>
                </c:pt>
                <c:pt idx="261">
                  <c:v>0.38095238095238093</c:v>
                </c:pt>
                <c:pt idx="262">
                  <c:v>0.38095238095238093</c:v>
                </c:pt>
                <c:pt idx="263">
                  <c:v>0.42857142857142855</c:v>
                </c:pt>
                <c:pt idx="264">
                  <c:v>0.38095238095238093</c:v>
                </c:pt>
                <c:pt idx="265">
                  <c:v>0.38095238095238093</c:v>
                </c:pt>
                <c:pt idx="266">
                  <c:v>0.42857142857142855</c:v>
                </c:pt>
                <c:pt idx="267">
                  <c:v>0.42857142857142855</c:v>
                </c:pt>
                <c:pt idx="268">
                  <c:v>0.38095238095238093</c:v>
                </c:pt>
                <c:pt idx="269">
                  <c:v>0.38095238095238093</c:v>
                </c:pt>
                <c:pt idx="270">
                  <c:v>0.38095238095238093</c:v>
                </c:pt>
                <c:pt idx="271">
                  <c:v>0.38095238095238093</c:v>
                </c:pt>
                <c:pt idx="272">
                  <c:v>0.38095238095238093</c:v>
                </c:pt>
                <c:pt idx="273">
                  <c:v>0.38095238095238093</c:v>
                </c:pt>
                <c:pt idx="274">
                  <c:v>0.38095238095238093</c:v>
                </c:pt>
                <c:pt idx="275">
                  <c:v>0.42857142857142855</c:v>
                </c:pt>
                <c:pt idx="276">
                  <c:v>0.38095238095238093</c:v>
                </c:pt>
                <c:pt idx="277">
                  <c:v>0.42857142857142855</c:v>
                </c:pt>
                <c:pt idx="278">
                  <c:v>0.42857142857142855</c:v>
                </c:pt>
                <c:pt idx="279">
                  <c:v>0.42857142857142855</c:v>
                </c:pt>
                <c:pt idx="280">
                  <c:v>0.38095238095238093</c:v>
                </c:pt>
                <c:pt idx="281">
                  <c:v>0.42857142857142855</c:v>
                </c:pt>
                <c:pt idx="282">
                  <c:v>0.38095238095238093</c:v>
                </c:pt>
                <c:pt idx="283">
                  <c:v>0.38095238095238093</c:v>
                </c:pt>
                <c:pt idx="284">
                  <c:v>0.38095238095238093</c:v>
                </c:pt>
                <c:pt idx="285">
                  <c:v>0.38095238095238093</c:v>
                </c:pt>
                <c:pt idx="286">
                  <c:v>0.38095238095238093</c:v>
                </c:pt>
                <c:pt idx="287">
                  <c:v>0.38095238095238093</c:v>
                </c:pt>
                <c:pt idx="288">
                  <c:v>0.38095238095238093</c:v>
                </c:pt>
                <c:pt idx="289">
                  <c:v>4.7619047619047616E-2</c:v>
                </c:pt>
                <c:pt idx="290">
                  <c:v>4.7619047619047616E-2</c:v>
                </c:pt>
                <c:pt idx="291">
                  <c:v>4.7619047619047616E-2</c:v>
                </c:pt>
                <c:pt idx="292">
                  <c:v>4.7619047619047616E-2</c:v>
                </c:pt>
                <c:pt idx="293">
                  <c:v>4.7619047619047616E-2</c:v>
                </c:pt>
                <c:pt idx="294">
                  <c:v>4.7619047619047616E-2</c:v>
                </c:pt>
                <c:pt idx="295">
                  <c:v>4.7619047619047616E-2</c:v>
                </c:pt>
                <c:pt idx="296">
                  <c:v>4.7619047619047616E-2</c:v>
                </c:pt>
                <c:pt idx="297">
                  <c:v>4.7619047619047616E-2</c:v>
                </c:pt>
                <c:pt idx="298">
                  <c:v>4.7619047619047616E-2</c:v>
                </c:pt>
                <c:pt idx="299">
                  <c:v>4.7619047619047616E-2</c:v>
                </c:pt>
                <c:pt idx="300">
                  <c:v>4.7619047619047616E-2</c:v>
                </c:pt>
                <c:pt idx="301">
                  <c:v>4.7619047619047616E-2</c:v>
                </c:pt>
                <c:pt idx="302">
                  <c:v>0.47619047619047616</c:v>
                </c:pt>
                <c:pt idx="303">
                  <c:v>0.38095238095238093</c:v>
                </c:pt>
                <c:pt idx="304">
                  <c:v>0.42857142857142855</c:v>
                </c:pt>
                <c:pt idx="305">
                  <c:v>0.42857142857142855</c:v>
                </c:pt>
                <c:pt idx="306">
                  <c:v>0.47619047619047616</c:v>
                </c:pt>
                <c:pt idx="307">
                  <c:v>0.47619047619047616</c:v>
                </c:pt>
                <c:pt idx="308">
                  <c:v>0.42857142857142855</c:v>
                </c:pt>
                <c:pt idx="309">
                  <c:v>0.42857142857142855</c:v>
                </c:pt>
                <c:pt idx="310">
                  <c:v>0.42857142857142855</c:v>
                </c:pt>
                <c:pt idx="311">
                  <c:v>0.42857142857142855</c:v>
                </c:pt>
                <c:pt idx="312">
                  <c:v>0.42857142857142855</c:v>
                </c:pt>
                <c:pt idx="313">
                  <c:v>0.38095238095238093</c:v>
                </c:pt>
                <c:pt idx="314">
                  <c:v>0.47619047619047616</c:v>
                </c:pt>
                <c:pt idx="315">
                  <c:v>0.42857142857142855</c:v>
                </c:pt>
                <c:pt idx="316">
                  <c:v>0.42857142857142855</c:v>
                </c:pt>
                <c:pt idx="317">
                  <c:v>0.47619047619047616</c:v>
                </c:pt>
                <c:pt idx="318">
                  <c:v>0.47619047619047616</c:v>
                </c:pt>
                <c:pt idx="319">
                  <c:v>0.42857142857142855</c:v>
                </c:pt>
                <c:pt idx="320">
                  <c:v>0.38095238095238093</c:v>
                </c:pt>
                <c:pt idx="321">
                  <c:v>0.47619047619047616</c:v>
                </c:pt>
                <c:pt idx="322">
                  <c:v>0.47619047619047616</c:v>
                </c:pt>
                <c:pt idx="323">
                  <c:v>0.47619047619047616</c:v>
                </c:pt>
                <c:pt idx="324">
                  <c:v>0.42857142857142855</c:v>
                </c:pt>
                <c:pt idx="325">
                  <c:v>0.47619047619047616</c:v>
                </c:pt>
                <c:pt idx="326">
                  <c:v>0.38095238095238093</c:v>
                </c:pt>
                <c:pt idx="327">
                  <c:v>0.42857142857142855</c:v>
                </c:pt>
                <c:pt idx="328">
                  <c:v>0.42857142857142855</c:v>
                </c:pt>
                <c:pt idx="329">
                  <c:v>0.42857142857142855</c:v>
                </c:pt>
                <c:pt idx="330">
                  <c:v>0.47619047619047616</c:v>
                </c:pt>
                <c:pt idx="331">
                  <c:v>0.42857142857142855</c:v>
                </c:pt>
                <c:pt idx="332">
                  <c:v>0.42857142857142855</c:v>
                </c:pt>
                <c:pt idx="333">
                  <c:v>0.47619047619047616</c:v>
                </c:pt>
                <c:pt idx="334">
                  <c:v>0.42857142857142855</c:v>
                </c:pt>
                <c:pt idx="335">
                  <c:v>0.42857142857142855</c:v>
                </c:pt>
                <c:pt idx="336">
                  <c:v>0.42857142857142855</c:v>
                </c:pt>
                <c:pt idx="337">
                  <c:v>0.47619047619047616</c:v>
                </c:pt>
                <c:pt idx="338">
                  <c:v>0.47619047619047616</c:v>
                </c:pt>
                <c:pt idx="339">
                  <c:v>0.42857142857142855</c:v>
                </c:pt>
                <c:pt idx="340">
                  <c:v>0.42857142857142855</c:v>
                </c:pt>
                <c:pt idx="341">
                  <c:v>0.42857142857142855</c:v>
                </c:pt>
                <c:pt idx="342">
                  <c:v>0.38095238095238093</c:v>
                </c:pt>
                <c:pt idx="343">
                  <c:v>0.42857142857142855</c:v>
                </c:pt>
                <c:pt idx="344">
                  <c:v>0.38095238095238093</c:v>
                </c:pt>
                <c:pt idx="345">
                  <c:v>0.47619047619047616</c:v>
                </c:pt>
                <c:pt idx="346">
                  <c:v>0.42857142857142855</c:v>
                </c:pt>
                <c:pt idx="347">
                  <c:v>0.42857142857142855</c:v>
                </c:pt>
                <c:pt idx="348">
                  <c:v>0.42857142857142855</c:v>
                </c:pt>
                <c:pt idx="349">
                  <c:v>0.42857142857142855</c:v>
                </c:pt>
                <c:pt idx="350">
                  <c:v>0.47619047619047616</c:v>
                </c:pt>
                <c:pt idx="351">
                  <c:v>0.47619047619047616</c:v>
                </c:pt>
                <c:pt idx="352">
                  <c:v>0.47619047619047616</c:v>
                </c:pt>
                <c:pt idx="353">
                  <c:v>0.76190476190476186</c:v>
                </c:pt>
                <c:pt idx="354">
                  <c:v>0.90476190476190477</c:v>
                </c:pt>
                <c:pt idx="355">
                  <c:v>1</c:v>
                </c:pt>
                <c:pt idx="356">
                  <c:v>0.95238095238095233</c:v>
                </c:pt>
                <c:pt idx="357">
                  <c:v>0.95238095238095233</c:v>
                </c:pt>
                <c:pt idx="358">
                  <c:v>0.76190476190476186</c:v>
                </c:pt>
                <c:pt idx="359">
                  <c:v>0.8571428571428571</c:v>
                </c:pt>
                <c:pt idx="360">
                  <c:v>0.90476190476190477</c:v>
                </c:pt>
                <c:pt idx="361">
                  <c:v>0.80952380952380953</c:v>
                </c:pt>
                <c:pt idx="362">
                  <c:v>1</c:v>
                </c:pt>
                <c:pt idx="363">
                  <c:v>1</c:v>
                </c:pt>
                <c:pt idx="364">
                  <c:v>0.95238095238095233</c:v>
                </c:pt>
                <c:pt idx="365">
                  <c:v>1</c:v>
                </c:pt>
                <c:pt idx="366">
                  <c:v>1</c:v>
                </c:pt>
                <c:pt idx="367">
                  <c:v>0.95238095238095233</c:v>
                </c:pt>
                <c:pt idx="368">
                  <c:v>0.95238095238095233</c:v>
                </c:pt>
                <c:pt idx="369">
                  <c:v>0.80952380952380953</c:v>
                </c:pt>
                <c:pt idx="370">
                  <c:v>1</c:v>
                </c:pt>
                <c:pt idx="371">
                  <c:v>0.95238095238095233</c:v>
                </c:pt>
                <c:pt idx="372">
                  <c:v>0.8571428571428571</c:v>
                </c:pt>
                <c:pt idx="373">
                  <c:v>0.95238095238095233</c:v>
                </c:pt>
                <c:pt idx="374">
                  <c:v>1</c:v>
                </c:pt>
                <c:pt idx="375">
                  <c:v>0.95238095238095233</c:v>
                </c:pt>
                <c:pt idx="376">
                  <c:v>1</c:v>
                </c:pt>
                <c:pt idx="377">
                  <c:v>0.8571428571428571</c:v>
                </c:pt>
                <c:pt idx="378">
                  <c:v>0.95238095238095233</c:v>
                </c:pt>
                <c:pt idx="379">
                  <c:v>1</c:v>
                </c:pt>
                <c:pt idx="380">
                  <c:v>1</c:v>
                </c:pt>
                <c:pt idx="381">
                  <c:v>1</c:v>
                </c:pt>
                <c:pt idx="382">
                  <c:v>0.95238095238095233</c:v>
                </c:pt>
                <c:pt idx="383">
                  <c:v>0.8571428571428571</c:v>
                </c:pt>
                <c:pt idx="384">
                  <c:v>0.76190476190476186</c:v>
                </c:pt>
                <c:pt idx="385">
                  <c:v>1</c:v>
                </c:pt>
                <c:pt idx="386">
                  <c:v>1</c:v>
                </c:pt>
                <c:pt idx="387">
                  <c:v>0.95238095238095233</c:v>
                </c:pt>
                <c:pt idx="388">
                  <c:v>0.95238095238095233</c:v>
                </c:pt>
                <c:pt idx="389">
                  <c:v>0.90476190476190477</c:v>
                </c:pt>
                <c:pt idx="390">
                  <c:v>0.95238095238095233</c:v>
                </c:pt>
                <c:pt idx="391">
                  <c:v>0.80952380952380953</c:v>
                </c:pt>
                <c:pt idx="392">
                  <c:v>0.90476190476190477</c:v>
                </c:pt>
                <c:pt idx="393">
                  <c:v>0.90476190476190477</c:v>
                </c:pt>
                <c:pt idx="394">
                  <c:v>0.8571428571428571</c:v>
                </c:pt>
                <c:pt idx="395">
                  <c:v>0.76190476190476186</c:v>
                </c:pt>
                <c:pt idx="396">
                  <c:v>0.8571428571428571</c:v>
                </c:pt>
                <c:pt idx="397">
                  <c:v>0.90476190476190477</c:v>
                </c:pt>
                <c:pt idx="398">
                  <c:v>0.80952380952380953</c:v>
                </c:pt>
                <c:pt idx="399">
                  <c:v>0.76190476190476186</c:v>
                </c:pt>
                <c:pt idx="400">
                  <c:v>0.8571428571428571</c:v>
                </c:pt>
                <c:pt idx="401">
                  <c:v>0.80952380952380953</c:v>
                </c:pt>
                <c:pt idx="402">
                  <c:v>0.90476190476190477</c:v>
                </c:pt>
                <c:pt idx="403">
                  <c:v>0.90476190476190477</c:v>
                </c:pt>
                <c:pt idx="404">
                  <c:v>0.76190476190476186</c:v>
                </c:pt>
                <c:pt idx="405">
                  <c:v>0.8571428571428571</c:v>
                </c:pt>
                <c:pt idx="406">
                  <c:v>0.61904761904761907</c:v>
                </c:pt>
                <c:pt idx="407">
                  <c:v>0.66666666666666663</c:v>
                </c:pt>
                <c:pt idx="408">
                  <c:v>0.66666666666666663</c:v>
                </c:pt>
                <c:pt idx="409">
                  <c:v>0.61904761904761907</c:v>
                </c:pt>
                <c:pt idx="410">
                  <c:v>0.5714285714285714</c:v>
                </c:pt>
                <c:pt idx="411">
                  <c:v>0.52380952380952384</c:v>
                </c:pt>
                <c:pt idx="412">
                  <c:v>0.61904761904761907</c:v>
                </c:pt>
                <c:pt idx="413">
                  <c:v>0.52380952380952384</c:v>
                </c:pt>
                <c:pt idx="414">
                  <c:v>0.52380952380952384</c:v>
                </c:pt>
                <c:pt idx="415">
                  <c:v>0.66666666666666663</c:v>
                </c:pt>
                <c:pt idx="416">
                  <c:v>0.5714285714285714</c:v>
                </c:pt>
                <c:pt idx="417">
                  <c:v>0.5714285714285714</c:v>
                </c:pt>
                <c:pt idx="418">
                  <c:v>0.66666666666666663</c:v>
                </c:pt>
                <c:pt idx="419">
                  <c:v>0.66666666666666663</c:v>
                </c:pt>
                <c:pt idx="420">
                  <c:v>0.52380952380952384</c:v>
                </c:pt>
                <c:pt idx="421">
                  <c:v>0.5714285714285714</c:v>
                </c:pt>
                <c:pt idx="422">
                  <c:v>0.5714285714285714</c:v>
                </c:pt>
                <c:pt idx="423">
                  <c:v>0.61904761904761907</c:v>
                </c:pt>
                <c:pt idx="424">
                  <c:v>0.66666666666666663</c:v>
                </c:pt>
                <c:pt idx="425">
                  <c:v>0.52380952380952384</c:v>
                </c:pt>
                <c:pt idx="426">
                  <c:v>0.61904761904761907</c:v>
                </c:pt>
                <c:pt idx="427">
                  <c:v>0.5714285714285714</c:v>
                </c:pt>
                <c:pt idx="428">
                  <c:v>0.66666666666666663</c:v>
                </c:pt>
                <c:pt idx="429">
                  <c:v>0.52380952380952384</c:v>
                </c:pt>
                <c:pt idx="430">
                  <c:v>0.66666666666666663</c:v>
                </c:pt>
                <c:pt idx="431">
                  <c:v>0.66666666666666663</c:v>
                </c:pt>
                <c:pt idx="432">
                  <c:v>0.5714285714285714</c:v>
                </c:pt>
                <c:pt idx="433">
                  <c:v>0.66666666666666663</c:v>
                </c:pt>
                <c:pt idx="434">
                  <c:v>0.61904761904761907</c:v>
                </c:pt>
                <c:pt idx="435">
                  <c:v>0.52380952380952384</c:v>
                </c:pt>
                <c:pt idx="436">
                  <c:v>0.66666666666666663</c:v>
                </c:pt>
                <c:pt idx="437">
                  <c:v>0.52380952380952384</c:v>
                </c:pt>
                <c:pt idx="438">
                  <c:v>0.61904761904761907</c:v>
                </c:pt>
                <c:pt idx="439">
                  <c:v>0.52380952380952384</c:v>
                </c:pt>
                <c:pt idx="440">
                  <c:v>0.52380952380952384</c:v>
                </c:pt>
                <c:pt idx="441">
                  <c:v>0.66666666666666663</c:v>
                </c:pt>
                <c:pt idx="442">
                  <c:v>0.61904761904761907</c:v>
                </c:pt>
                <c:pt idx="443">
                  <c:v>0.5714285714285714</c:v>
                </c:pt>
                <c:pt idx="444">
                  <c:v>0.66666666666666663</c:v>
                </c:pt>
                <c:pt idx="445">
                  <c:v>0.66666666666666663</c:v>
                </c:pt>
                <c:pt idx="446">
                  <c:v>0.52380952380952384</c:v>
                </c:pt>
                <c:pt idx="447">
                  <c:v>0.5714285714285714</c:v>
                </c:pt>
                <c:pt idx="448">
                  <c:v>0.5714285714285714</c:v>
                </c:pt>
                <c:pt idx="449">
                  <c:v>0.2857142857142857</c:v>
                </c:pt>
                <c:pt idx="450">
                  <c:v>0.14285714285714285</c:v>
                </c:pt>
                <c:pt idx="451">
                  <c:v>0.33333333333333331</c:v>
                </c:pt>
                <c:pt idx="452">
                  <c:v>0.19047619047619047</c:v>
                </c:pt>
                <c:pt idx="453">
                  <c:v>0.23809523809523808</c:v>
                </c:pt>
                <c:pt idx="454">
                  <c:v>0.23809523809523808</c:v>
                </c:pt>
                <c:pt idx="455">
                  <c:v>0.7142857142857143</c:v>
                </c:pt>
                <c:pt idx="456">
                  <c:v>0.7142857142857143</c:v>
                </c:pt>
                <c:pt idx="457">
                  <c:v>0.7142857142857143</c:v>
                </c:pt>
                <c:pt idx="458">
                  <c:v>0.7142857142857143</c:v>
                </c:pt>
                <c:pt idx="459">
                  <c:v>0.7142857142857143</c:v>
                </c:pt>
                <c:pt idx="460">
                  <c:v>0.38095238095238093</c:v>
                </c:pt>
                <c:pt idx="461">
                  <c:v>0.38095238095238093</c:v>
                </c:pt>
                <c:pt idx="462">
                  <c:v>0.38095238095238093</c:v>
                </c:pt>
                <c:pt idx="463">
                  <c:v>0.38095238095238093</c:v>
                </c:pt>
                <c:pt idx="464">
                  <c:v>0.38095238095238093</c:v>
                </c:pt>
                <c:pt idx="465">
                  <c:v>0.38095238095238093</c:v>
                </c:pt>
                <c:pt idx="466">
                  <c:v>0.38095238095238093</c:v>
                </c:pt>
                <c:pt idx="467">
                  <c:v>0.38095238095238093</c:v>
                </c:pt>
                <c:pt idx="468">
                  <c:v>0.38095238095238093</c:v>
                </c:pt>
                <c:pt idx="469">
                  <c:v>0.38095238095238093</c:v>
                </c:pt>
                <c:pt idx="470">
                  <c:v>0.38095238095238093</c:v>
                </c:pt>
                <c:pt idx="471">
                  <c:v>0.38095238095238093</c:v>
                </c:pt>
                <c:pt idx="472">
                  <c:v>0.38095238095238093</c:v>
                </c:pt>
                <c:pt idx="473">
                  <c:v>0.38095238095238093</c:v>
                </c:pt>
                <c:pt idx="474">
                  <c:v>0.38095238095238093</c:v>
                </c:pt>
                <c:pt idx="475">
                  <c:v>0.38095238095238093</c:v>
                </c:pt>
                <c:pt idx="476">
                  <c:v>0.38095238095238093</c:v>
                </c:pt>
                <c:pt idx="477">
                  <c:v>0.38095238095238093</c:v>
                </c:pt>
                <c:pt idx="478">
                  <c:v>0.38095238095238093</c:v>
                </c:pt>
                <c:pt idx="479">
                  <c:v>0.38095238095238093</c:v>
                </c:pt>
                <c:pt idx="480">
                  <c:v>0.38095238095238093</c:v>
                </c:pt>
                <c:pt idx="481">
                  <c:v>0.38095238095238093</c:v>
                </c:pt>
                <c:pt idx="482">
                  <c:v>0.38095238095238093</c:v>
                </c:pt>
                <c:pt idx="483">
                  <c:v>0.38095238095238093</c:v>
                </c:pt>
                <c:pt idx="484">
                  <c:v>0.38095238095238093</c:v>
                </c:pt>
                <c:pt idx="485">
                  <c:v>0.38095238095238093</c:v>
                </c:pt>
                <c:pt idx="486">
                  <c:v>0.47619047619047616</c:v>
                </c:pt>
                <c:pt idx="487">
                  <c:v>0.33333333333333331</c:v>
                </c:pt>
                <c:pt idx="488">
                  <c:v>0.42857142857142855</c:v>
                </c:pt>
                <c:pt idx="489">
                  <c:v>0.33333333333333331</c:v>
                </c:pt>
                <c:pt idx="490">
                  <c:v>0.42857142857142855</c:v>
                </c:pt>
                <c:pt idx="491">
                  <c:v>0.33333333333333331</c:v>
                </c:pt>
                <c:pt idx="492">
                  <c:v>0.47619047619047616</c:v>
                </c:pt>
                <c:pt idx="493">
                  <c:v>0.42857142857142855</c:v>
                </c:pt>
                <c:pt idx="494">
                  <c:v>0.47619047619047616</c:v>
                </c:pt>
                <c:pt idx="495">
                  <c:v>0.2857142857142857</c:v>
                </c:pt>
                <c:pt idx="496">
                  <c:v>0.33333333333333331</c:v>
                </c:pt>
                <c:pt idx="497">
                  <c:v>0.52380952380952384</c:v>
                </c:pt>
                <c:pt idx="498">
                  <c:v>0.80952380952380953</c:v>
                </c:pt>
                <c:pt idx="499">
                  <c:v>0.61904761904761907</c:v>
                </c:pt>
                <c:pt idx="500">
                  <c:v>0.80952380952380953</c:v>
                </c:pt>
                <c:pt idx="501">
                  <c:v>0.38095238095238093</c:v>
                </c:pt>
                <c:pt idx="502">
                  <c:v>0.66666666666666663</c:v>
                </c:pt>
                <c:pt idx="503">
                  <c:v>0.52380952380952384</c:v>
                </c:pt>
                <c:pt idx="504">
                  <c:v>0.80952380952380953</c:v>
                </c:pt>
                <c:pt idx="505">
                  <c:v>0.52380952380952384</c:v>
                </c:pt>
                <c:pt idx="506">
                  <c:v>0.52380952380952384</c:v>
                </c:pt>
                <c:pt idx="507">
                  <c:v>0.61904761904761907</c:v>
                </c:pt>
                <c:pt idx="508">
                  <c:v>0.66666666666666663</c:v>
                </c:pt>
                <c:pt idx="509">
                  <c:v>0.33333333333333331</c:v>
                </c:pt>
                <c:pt idx="510">
                  <c:v>0.38095238095238093</c:v>
                </c:pt>
                <c:pt idx="511">
                  <c:v>0.80952380952380953</c:v>
                </c:pt>
                <c:pt idx="512">
                  <c:v>0.19047619047619047</c:v>
                </c:pt>
                <c:pt idx="513">
                  <c:v>9.5238095238095233E-2</c:v>
                </c:pt>
                <c:pt idx="514">
                  <c:v>0.19047619047619047</c:v>
                </c:pt>
                <c:pt idx="515">
                  <c:v>0.19047619047619047</c:v>
                </c:pt>
                <c:pt idx="516">
                  <c:v>0.14285714285714285</c:v>
                </c:pt>
                <c:pt idx="517">
                  <c:v>0.23809523809523808</c:v>
                </c:pt>
                <c:pt idx="518">
                  <c:v>0.23809523809523808</c:v>
                </c:pt>
                <c:pt idx="519">
                  <c:v>0.14285714285714285</c:v>
                </c:pt>
                <c:pt idx="520">
                  <c:v>0.90476190476190477</c:v>
                </c:pt>
                <c:pt idx="521">
                  <c:v>0.90476190476190477</c:v>
                </c:pt>
                <c:pt idx="522">
                  <c:v>0.90476190476190477</c:v>
                </c:pt>
                <c:pt idx="523">
                  <c:v>0.90476190476190477</c:v>
                </c:pt>
                <c:pt idx="524">
                  <c:v>0.90476190476190477</c:v>
                </c:pt>
                <c:pt idx="525">
                  <c:v>0.90476190476190477</c:v>
                </c:pt>
                <c:pt idx="526">
                  <c:v>0.90476190476190477</c:v>
                </c:pt>
                <c:pt idx="527">
                  <c:v>0.90476190476190477</c:v>
                </c:pt>
                <c:pt idx="528">
                  <c:v>0.90476190476190477</c:v>
                </c:pt>
                <c:pt idx="529">
                  <c:v>0.90476190476190477</c:v>
                </c:pt>
                <c:pt idx="530">
                  <c:v>0.8571428571428571</c:v>
                </c:pt>
                <c:pt idx="531">
                  <c:v>0.8571428571428571</c:v>
                </c:pt>
                <c:pt idx="532">
                  <c:v>0.8571428571428571</c:v>
                </c:pt>
                <c:pt idx="533">
                  <c:v>0.90476190476190477</c:v>
                </c:pt>
                <c:pt idx="534">
                  <c:v>0.8571428571428571</c:v>
                </c:pt>
                <c:pt idx="535">
                  <c:v>0.76190476190476186</c:v>
                </c:pt>
                <c:pt idx="536">
                  <c:v>0.76190476190476186</c:v>
                </c:pt>
                <c:pt idx="537">
                  <c:v>0.61904761904761907</c:v>
                </c:pt>
                <c:pt idx="538">
                  <c:v>0.76190476190476186</c:v>
                </c:pt>
                <c:pt idx="539">
                  <c:v>0.76190476190476186</c:v>
                </c:pt>
                <c:pt idx="540">
                  <c:v>0.76190476190476186</c:v>
                </c:pt>
                <c:pt idx="541">
                  <c:v>0.76190476190476186</c:v>
                </c:pt>
                <c:pt idx="542">
                  <c:v>0.61904761904761907</c:v>
                </c:pt>
                <c:pt idx="543">
                  <c:v>0.76190476190476186</c:v>
                </c:pt>
                <c:pt idx="544">
                  <c:v>0.76190476190476186</c:v>
                </c:pt>
                <c:pt idx="545">
                  <c:v>0.61904761904761907</c:v>
                </c:pt>
                <c:pt idx="546">
                  <c:v>0.61904761904761907</c:v>
                </c:pt>
                <c:pt idx="547">
                  <c:v>0.61904761904761907</c:v>
                </c:pt>
                <c:pt idx="548">
                  <c:v>0.5714285714285714</c:v>
                </c:pt>
                <c:pt idx="549">
                  <c:v>0.61904761904761907</c:v>
                </c:pt>
                <c:pt idx="550">
                  <c:v>0.5714285714285714</c:v>
                </c:pt>
                <c:pt idx="551">
                  <c:v>0.61904761904761907</c:v>
                </c:pt>
                <c:pt idx="552">
                  <c:v>0.61904761904761907</c:v>
                </c:pt>
                <c:pt idx="553">
                  <c:v>0.5714285714285714</c:v>
                </c:pt>
                <c:pt idx="554">
                  <c:v>0.76190476190476186</c:v>
                </c:pt>
                <c:pt idx="555">
                  <c:v>0.61904761904761907</c:v>
                </c:pt>
                <c:pt idx="556">
                  <c:v>0.5714285714285714</c:v>
                </c:pt>
                <c:pt idx="557">
                  <c:v>0.5714285714285714</c:v>
                </c:pt>
                <c:pt idx="558">
                  <c:v>0.61904761904761907</c:v>
                </c:pt>
                <c:pt idx="559">
                  <c:v>0.5714285714285714</c:v>
                </c:pt>
                <c:pt idx="560">
                  <c:v>0.5714285714285714</c:v>
                </c:pt>
                <c:pt idx="561">
                  <c:v>0.61904761904761907</c:v>
                </c:pt>
                <c:pt idx="562">
                  <c:v>0.76190476190476186</c:v>
                </c:pt>
                <c:pt idx="563">
                  <c:v>0.14285714285714285</c:v>
                </c:pt>
                <c:pt idx="564">
                  <c:v>0.14285714285714285</c:v>
                </c:pt>
                <c:pt idx="565">
                  <c:v>0.14285714285714285</c:v>
                </c:pt>
                <c:pt idx="566">
                  <c:v>0.14285714285714285</c:v>
                </c:pt>
                <c:pt idx="567">
                  <c:v>0.61904761904761907</c:v>
                </c:pt>
                <c:pt idx="568">
                  <c:v>0.61904761904761907</c:v>
                </c:pt>
                <c:pt idx="569">
                  <c:v>0.5714285714285714</c:v>
                </c:pt>
                <c:pt idx="570">
                  <c:v>0.61904761904761907</c:v>
                </c:pt>
                <c:pt idx="571">
                  <c:v>0.5714285714285714</c:v>
                </c:pt>
                <c:pt idx="572">
                  <c:v>0.61904761904761907</c:v>
                </c:pt>
                <c:pt idx="573">
                  <c:v>0.61904761904761907</c:v>
                </c:pt>
                <c:pt idx="574">
                  <c:v>0.61904761904761907</c:v>
                </c:pt>
                <c:pt idx="575">
                  <c:v>0.5714285714285714</c:v>
                </c:pt>
                <c:pt idx="576">
                  <c:v>0.5714285714285714</c:v>
                </c:pt>
                <c:pt idx="577">
                  <c:v>0.5714285714285714</c:v>
                </c:pt>
                <c:pt idx="578">
                  <c:v>0.33333333333333331</c:v>
                </c:pt>
                <c:pt idx="579">
                  <c:v>0.52380952380952384</c:v>
                </c:pt>
                <c:pt idx="580">
                  <c:v>0.52380952380952384</c:v>
                </c:pt>
                <c:pt idx="581">
                  <c:v>0.38095238095238093</c:v>
                </c:pt>
                <c:pt idx="582">
                  <c:v>0.2857142857142857</c:v>
                </c:pt>
                <c:pt idx="583">
                  <c:v>0.52380952380952384</c:v>
                </c:pt>
                <c:pt idx="584">
                  <c:v>0.38095238095238093</c:v>
                </c:pt>
                <c:pt idx="585">
                  <c:v>0.52380952380952384</c:v>
                </c:pt>
                <c:pt idx="586">
                  <c:v>0.38095238095238093</c:v>
                </c:pt>
                <c:pt idx="587">
                  <c:v>0.47619047619047616</c:v>
                </c:pt>
                <c:pt idx="588">
                  <c:v>0.2857142857142857</c:v>
                </c:pt>
                <c:pt idx="589">
                  <c:v>0.52380952380952384</c:v>
                </c:pt>
                <c:pt idx="590">
                  <c:v>0.38095238095238093</c:v>
                </c:pt>
                <c:pt idx="591">
                  <c:v>0.52380952380952384</c:v>
                </c:pt>
                <c:pt idx="592">
                  <c:v>0.52380952380952384</c:v>
                </c:pt>
                <c:pt idx="593">
                  <c:v>0.5714285714285714</c:v>
                </c:pt>
                <c:pt idx="594">
                  <c:v>0.33333333333333331</c:v>
                </c:pt>
                <c:pt idx="595">
                  <c:v>0.52380952380952384</c:v>
                </c:pt>
                <c:pt idx="596">
                  <c:v>0.38095238095238093</c:v>
                </c:pt>
                <c:pt idx="597">
                  <c:v>0.33333333333333331</c:v>
                </c:pt>
                <c:pt idx="598">
                  <c:v>0.52380952380952384</c:v>
                </c:pt>
                <c:pt idx="599">
                  <c:v>0.52380952380952384</c:v>
                </c:pt>
                <c:pt idx="600">
                  <c:v>0.2857142857142857</c:v>
                </c:pt>
                <c:pt idx="601">
                  <c:v>0.38095238095238093</c:v>
                </c:pt>
                <c:pt idx="602">
                  <c:v>0.52380952380952384</c:v>
                </c:pt>
                <c:pt idx="603">
                  <c:v>0.52380952380952384</c:v>
                </c:pt>
                <c:pt idx="604">
                  <c:v>0.33333333333333331</c:v>
                </c:pt>
                <c:pt idx="605">
                  <c:v>0.38095238095238093</c:v>
                </c:pt>
                <c:pt idx="606">
                  <c:v>0.33333333333333331</c:v>
                </c:pt>
                <c:pt idx="607">
                  <c:v>0.5714285714285714</c:v>
                </c:pt>
                <c:pt idx="608">
                  <c:v>0.38095238095238093</c:v>
                </c:pt>
                <c:pt idx="609">
                  <c:v>0.47619047619047616</c:v>
                </c:pt>
                <c:pt idx="610">
                  <c:v>0.52380952380952384</c:v>
                </c:pt>
                <c:pt idx="611">
                  <c:v>0.47619047619047616</c:v>
                </c:pt>
                <c:pt idx="612">
                  <c:v>0.38095238095238093</c:v>
                </c:pt>
                <c:pt idx="613">
                  <c:v>0.2857142857142857</c:v>
                </c:pt>
                <c:pt idx="614">
                  <c:v>0.38095238095238093</c:v>
                </c:pt>
                <c:pt idx="615">
                  <c:v>0.52380952380952384</c:v>
                </c:pt>
                <c:pt idx="616">
                  <c:v>0.38095238095238093</c:v>
                </c:pt>
                <c:pt idx="617">
                  <c:v>0.38095238095238093</c:v>
                </c:pt>
                <c:pt idx="618">
                  <c:v>0.38095238095238093</c:v>
                </c:pt>
                <c:pt idx="619">
                  <c:v>0.38095238095238093</c:v>
                </c:pt>
                <c:pt idx="620">
                  <c:v>0.38095238095238093</c:v>
                </c:pt>
                <c:pt idx="621">
                  <c:v>0.47619047619047616</c:v>
                </c:pt>
                <c:pt idx="622">
                  <c:v>0.47619047619047616</c:v>
                </c:pt>
                <c:pt idx="623">
                  <c:v>0.47619047619047616</c:v>
                </c:pt>
                <c:pt idx="624">
                  <c:v>0.66666666666666663</c:v>
                </c:pt>
                <c:pt idx="625">
                  <c:v>0.47619047619047616</c:v>
                </c:pt>
                <c:pt idx="626">
                  <c:v>0.47619047619047616</c:v>
                </c:pt>
                <c:pt idx="627">
                  <c:v>0.47619047619047616</c:v>
                </c:pt>
                <c:pt idx="628">
                  <c:v>0.47619047619047616</c:v>
                </c:pt>
                <c:pt idx="629">
                  <c:v>0.66666666666666663</c:v>
                </c:pt>
                <c:pt idx="630">
                  <c:v>0.47619047619047616</c:v>
                </c:pt>
                <c:pt idx="631">
                  <c:v>0.66666666666666663</c:v>
                </c:pt>
                <c:pt idx="632">
                  <c:v>0.47619047619047616</c:v>
                </c:pt>
                <c:pt idx="633">
                  <c:v>0.80952380952380953</c:v>
                </c:pt>
                <c:pt idx="634">
                  <c:v>0.80952380952380953</c:v>
                </c:pt>
                <c:pt idx="635">
                  <c:v>0.76190476190476186</c:v>
                </c:pt>
                <c:pt idx="636">
                  <c:v>0.76190476190476186</c:v>
                </c:pt>
                <c:pt idx="637">
                  <c:v>0.90476190476190477</c:v>
                </c:pt>
                <c:pt idx="638">
                  <c:v>0.80952380952380953</c:v>
                </c:pt>
                <c:pt idx="639">
                  <c:v>0.80952380952380953</c:v>
                </c:pt>
                <c:pt idx="640">
                  <c:v>0.76190476190476186</c:v>
                </c:pt>
                <c:pt idx="641">
                  <c:v>0.80952380952380953</c:v>
                </c:pt>
                <c:pt idx="642">
                  <c:v>0.76190476190476186</c:v>
                </c:pt>
                <c:pt idx="643">
                  <c:v>0.80952380952380953</c:v>
                </c:pt>
                <c:pt idx="644">
                  <c:v>0.7142857142857143</c:v>
                </c:pt>
                <c:pt idx="645">
                  <c:v>0.7142857142857143</c:v>
                </c:pt>
                <c:pt idx="646">
                  <c:v>0.80952380952380953</c:v>
                </c:pt>
                <c:pt idx="647">
                  <c:v>0.80952380952380953</c:v>
                </c:pt>
                <c:pt idx="648">
                  <c:v>0.47619047619047616</c:v>
                </c:pt>
                <c:pt idx="649">
                  <c:v>0.33333333333333331</c:v>
                </c:pt>
                <c:pt idx="650">
                  <c:v>0.33333333333333331</c:v>
                </c:pt>
                <c:pt idx="651">
                  <c:v>0.47619047619047616</c:v>
                </c:pt>
                <c:pt idx="652">
                  <c:v>0.47619047619047616</c:v>
                </c:pt>
                <c:pt idx="653">
                  <c:v>0.38095238095238093</c:v>
                </c:pt>
                <c:pt idx="654">
                  <c:v>0.33333333333333331</c:v>
                </c:pt>
                <c:pt idx="655">
                  <c:v>0.66666666666666663</c:v>
                </c:pt>
                <c:pt idx="656">
                  <c:v>0.38095238095238093</c:v>
                </c:pt>
                <c:pt idx="657">
                  <c:v>0.5714285714285714</c:v>
                </c:pt>
                <c:pt idx="658">
                  <c:v>0.33333333333333331</c:v>
                </c:pt>
                <c:pt idx="659">
                  <c:v>0.38095238095238093</c:v>
                </c:pt>
                <c:pt idx="660">
                  <c:v>0.33333333333333331</c:v>
                </c:pt>
                <c:pt idx="661">
                  <c:v>0.47619047619047616</c:v>
                </c:pt>
                <c:pt idx="662">
                  <c:v>0.5714285714285714</c:v>
                </c:pt>
                <c:pt idx="663">
                  <c:v>0.5714285714285714</c:v>
                </c:pt>
                <c:pt idx="664">
                  <c:v>0.52380952380952384</c:v>
                </c:pt>
                <c:pt idx="665">
                  <c:v>0.47619047619047616</c:v>
                </c:pt>
                <c:pt idx="666">
                  <c:v>0.47619047619047616</c:v>
                </c:pt>
                <c:pt idx="667">
                  <c:v>0.47619047619047616</c:v>
                </c:pt>
                <c:pt idx="668">
                  <c:v>0.47619047619047616</c:v>
                </c:pt>
                <c:pt idx="669">
                  <c:v>0.47619047619047616</c:v>
                </c:pt>
                <c:pt idx="670">
                  <c:v>0.42857142857142855</c:v>
                </c:pt>
                <c:pt idx="671">
                  <c:v>0.38095238095238093</c:v>
                </c:pt>
                <c:pt idx="672">
                  <c:v>0.42857142857142855</c:v>
                </c:pt>
                <c:pt idx="673">
                  <c:v>0.42857142857142855</c:v>
                </c:pt>
                <c:pt idx="674">
                  <c:v>0.38095238095238093</c:v>
                </c:pt>
                <c:pt idx="675">
                  <c:v>0.42857142857142855</c:v>
                </c:pt>
                <c:pt idx="676">
                  <c:v>0.42857142857142855</c:v>
                </c:pt>
                <c:pt idx="677">
                  <c:v>0.38095238095238093</c:v>
                </c:pt>
                <c:pt idx="678">
                  <c:v>0.42857142857142855</c:v>
                </c:pt>
                <c:pt idx="679">
                  <c:v>0.42857142857142855</c:v>
                </c:pt>
                <c:pt idx="680">
                  <c:v>0.42857142857142855</c:v>
                </c:pt>
                <c:pt idx="681">
                  <c:v>0.2857142857142857</c:v>
                </c:pt>
                <c:pt idx="682">
                  <c:v>0.33333333333333331</c:v>
                </c:pt>
                <c:pt idx="683">
                  <c:v>0.33333333333333331</c:v>
                </c:pt>
                <c:pt idx="684">
                  <c:v>0.33333333333333331</c:v>
                </c:pt>
                <c:pt idx="685">
                  <c:v>0.2857142857142857</c:v>
                </c:pt>
                <c:pt idx="686">
                  <c:v>0.2857142857142857</c:v>
                </c:pt>
                <c:pt idx="687">
                  <c:v>0.23809523809523808</c:v>
                </c:pt>
                <c:pt idx="688">
                  <c:v>0.23809523809523808</c:v>
                </c:pt>
                <c:pt idx="689">
                  <c:v>0.47619047619047616</c:v>
                </c:pt>
                <c:pt idx="690">
                  <c:v>0.33333333333333331</c:v>
                </c:pt>
                <c:pt idx="691">
                  <c:v>0.42857142857142855</c:v>
                </c:pt>
                <c:pt idx="692">
                  <c:v>0.33333333333333331</c:v>
                </c:pt>
                <c:pt idx="693">
                  <c:v>0.42857142857142855</c:v>
                </c:pt>
                <c:pt idx="694">
                  <c:v>0.33333333333333331</c:v>
                </c:pt>
                <c:pt idx="695">
                  <c:v>0.38095238095238093</c:v>
                </c:pt>
                <c:pt idx="696">
                  <c:v>0.42857142857142855</c:v>
                </c:pt>
                <c:pt idx="697">
                  <c:v>0.38095238095238093</c:v>
                </c:pt>
                <c:pt idx="698">
                  <c:v>0.42857142857142855</c:v>
                </c:pt>
                <c:pt idx="699">
                  <c:v>0.42857142857142855</c:v>
                </c:pt>
                <c:pt idx="700">
                  <c:v>0.38095238095238093</c:v>
                </c:pt>
                <c:pt idx="701">
                  <c:v>0.42857142857142855</c:v>
                </c:pt>
                <c:pt idx="702">
                  <c:v>0.38095238095238093</c:v>
                </c:pt>
                <c:pt idx="703">
                  <c:v>0.38095238095238093</c:v>
                </c:pt>
                <c:pt idx="704">
                  <c:v>0.38095238095238093</c:v>
                </c:pt>
                <c:pt idx="705">
                  <c:v>0.42857142857142855</c:v>
                </c:pt>
                <c:pt idx="706">
                  <c:v>0.38095238095238093</c:v>
                </c:pt>
                <c:pt idx="707">
                  <c:v>0.38095238095238093</c:v>
                </c:pt>
                <c:pt idx="708">
                  <c:v>0.42857142857142855</c:v>
                </c:pt>
                <c:pt idx="709">
                  <c:v>0.38095238095238093</c:v>
                </c:pt>
                <c:pt idx="710">
                  <c:v>0.38095238095238093</c:v>
                </c:pt>
                <c:pt idx="711">
                  <c:v>0.42857142857142855</c:v>
                </c:pt>
                <c:pt idx="712">
                  <c:v>0.42857142857142855</c:v>
                </c:pt>
                <c:pt idx="713">
                  <c:v>0.42857142857142855</c:v>
                </c:pt>
                <c:pt idx="714">
                  <c:v>0.42857142857142855</c:v>
                </c:pt>
                <c:pt idx="715">
                  <c:v>0.38095238095238093</c:v>
                </c:pt>
                <c:pt idx="716">
                  <c:v>0.38095238095238093</c:v>
                </c:pt>
                <c:pt idx="717">
                  <c:v>0.38095238095238093</c:v>
                </c:pt>
                <c:pt idx="718">
                  <c:v>0.42857142857142855</c:v>
                </c:pt>
                <c:pt idx="719">
                  <c:v>0.42857142857142855</c:v>
                </c:pt>
                <c:pt idx="720">
                  <c:v>0.38095238095238093</c:v>
                </c:pt>
                <c:pt idx="721">
                  <c:v>0.5714285714285714</c:v>
                </c:pt>
                <c:pt idx="722">
                  <c:v>0.7142857142857143</c:v>
                </c:pt>
                <c:pt idx="723">
                  <c:v>0.38095238095238093</c:v>
                </c:pt>
                <c:pt idx="724">
                  <c:v>0.52380952380952384</c:v>
                </c:pt>
                <c:pt idx="725">
                  <c:v>0.42857142857142855</c:v>
                </c:pt>
                <c:pt idx="726">
                  <c:v>0.47619047619047616</c:v>
                </c:pt>
                <c:pt idx="727">
                  <c:v>0.52380952380952384</c:v>
                </c:pt>
                <c:pt idx="728">
                  <c:v>0.52380952380952384</c:v>
                </c:pt>
                <c:pt idx="729">
                  <c:v>0.52380952380952384</c:v>
                </c:pt>
                <c:pt idx="730">
                  <c:v>0.52380952380952384</c:v>
                </c:pt>
                <c:pt idx="731">
                  <c:v>0.52380952380952384</c:v>
                </c:pt>
                <c:pt idx="732">
                  <c:v>0.52380952380952384</c:v>
                </c:pt>
                <c:pt idx="733">
                  <c:v>0.42857142857142855</c:v>
                </c:pt>
                <c:pt idx="734">
                  <c:v>0.42857142857142855</c:v>
                </c:pt>
                <c:pt idx="735">
                  <c:v>0.42857142857142855</c:v>
                </c:pt>
                <c:pt idx="736">
                  <c:v>0.52380952380952384</c:v>
                </c:pt>
                <c:pt idx="737">
                  <c:v>0.47619047619047616</c:v>
                </c:pt>
                <c:pt idx="738">
                  <c:v>0.42857142857142855</c:v>
                </c:pt>
                <c:pt idx="739">
                  <c:v>0.42857142857142855</c:v>
                </c:pt>
                <c:pt idx="740">
                  <c:v>0.52380952380952384</c:v>
                </c:pt>
                <c:pt idx="741">
                  <c:v>0.47619047619047616</c:v>
                </c:pt>
                <c:pt idx="742">
                  <c:v>0.42857142857142855</c:v>
                </c:pt>
                <c:pt idx="743">
                  <c:v>0.52380952380952384</c:v>
                </c:pt>
                <c:pt idx="744">
                  <c:v>0.42857142857142855</c:v>
                </c:pt>
                <c:pt idx="745">
                  <c:v>0.38095238095238093</c:v>
                </c:pt>
                <c:pt idx="746">
                  <c:v>0.2857142857142857</c:v>
                </c:pt>
                <c:pt idx="747">
                  <c:v>0.47619047619047616</c:v>
                </c:pt>
                <c:pt idx="748">
                  <c:v>0.2857142857142857</c:v>
                </c:pt>
                <c:pt idx="749">
                  <c:v>0.47619047619047616</c:v>
                </c:pt>
                <c:pt idx="750">
                  <c:v>0.47619047619047616</c:v>
                </c:pt>
                <c:pt idx="751">
                  <c:v>0.2857142857142857</c:v>
                </c:pt>
                <c:pt idx="752">
                  <c:v>0.47619047619047616</c:v>
                </c:pt>
                <c:pt idx="753">
                  <c:v>0.47619047619047616</c:v>
                </c:pt>
                <c:pt idx="754">
                  <c:v>0.47619047619047616</c:v>
                </c:pt>
                <c:pt idx="755">
                  <c:v>0.47619047619047616</c:v>
                </c:pt>
                <c:pt idx="756">
                  <c:v>0.47619047619047616</c:v>
                </c:pt>
                <c:pt idx="757">
                  <c:v>0.38095238095238093</c:v>
                </c:pt>
                <c:pt idx="758">
                  <c:v>0.47619047619047616</c:v>
                </c:pt>
                <c:pt idx="759">
                  <c:v>0.38095238095238093</c:v>
                </c:pt>
                <c:pt idx="760">
                  <c:v>0.5714285714285714</c:v>
                </c:pt>
                <c:pt idx="761">
                  <c:v>0.5714285714285714</c:v>
                </c:pt>
                <c:pt idx="762">
                  <c:v>0.52380952380952384</c:v>
                </c:pt>
                <c:pt idx="763">
                  <c:v>0.38095238095238093</c:v>
                </c:pt>
                <c:pt idx="764">
                  <c:v>0.47619047619047616</c:v>
                </c:pt>
                <c:pt idx="765">
                  <c:v>0.47619047619047616</c:v>
                </c:pt>
                <c:pt idx="766">
                  <c:v>0.38095238095238093</c:v>
                </c:pt>
                <c:pt idx="767">
                  <c:v>0.47619047619047616</c:v>
                </c:pt>
                <c:pt idx="768">
                  <c:v>0.5714285714285714</c:v>
                </c:pt>
                <c:pt idx="769">
                  <c:v>0.38095238095238093</c:v>
                </c:pt>
                <c:pt idx="770">
                  <c:v>0.38095238095238093</c:v>
                </c:pt>
                <c:pt idx="771">
                  <c:v>0.52380952380952384</c:v>
                </c:pt>
                <c:pt idx="772">
                  <c:v>0.5714285714285714</c:v>
                </c:pt>
                <c:pt idx="773">
                  <c:v>0.47619047619047616</c:v>
                </c:pt>
                <c:pt idx="774">
                  <c:v>0.47619047619047616</c:v>
                </c:pt>
                <c:pt idx="775">
                  <c:v>0.38095238095238093</c:v>
                </c:pt>
                <c:pt idx="776">
                  <c:v>0.47619047619047616</c:v>
                </c:pt>
                <c:pt idx="777">
                  <c:v>0.42857142857142855</c:v>
                </c:pt>
                <c:pt idx="778">
                  <c:v>0.38095238095238093</c:v>
                </c:pt>
                <c:pt idx="779">
                  <c:v>0.42857142857142855</c:v>
                </c:pt>
                <c:pt idx="780">
                  <c:v>0.38095238095238093</c:v>
                </c:pt>
                <c:pt idx="781">
                  <c:v>0.2857142857142857</c:v>
                </c:pt>
                <c:pt idx="782">
                  <c:v>0.38095238095238093</c:v>
                </c:pt>
                <c:pt idx="783">
                  <c:v>0.38095238095238093</c:v>
                </c:pt>
                <c:pt idx="784">
                  <c:v>0.38095238095238093</c:v>
                </c:pt>
                <c:pt idx="785">
                  <c:v>0.38095238095238093</c:v>
                </c:pt>
                <c:pt idx="786">
                  <c:v>0.38095238095238093</c:v>
                </c:pt>
                <c:pt idx="787">
                  <c:v>0.38095238095238093</c:v>
                </c:pt>
                <c:pt idx="788">
                  <c:v>0.33333333333333331</c:v>
                </c:pt>
                <c:pt idx="789">
                  <c:v>0.52380952380952384</c:v>
                </c:pt>
                <c:pt idx="790">
                  <c:v>0.38095238095238093</c:v>
                </c:pt>
                <c:pt idx="791">
                  <c:v>0.42857142857142855</c:v>
                </c:pt>
                <c:pt idx="792">
                  <c:v>0.38095238095238093</c:v>
                </c:pt>
                <c:pt idx="793">
                  <c:v>0.23809523809523808</c:v>
                </c:pt>
                <c:pt idx="794">
                  <c:v>0.19047619047619047</c:v>
                </c:pt>
                <c:pt idx="795">
                  <c:v>0.19047619047619047</c:v>
                </c:pt>
                <c:pt idx="796">
                  <c:v>0.23809523809523808</c:v>
                </c:pt>
                <c:pt idx="797">
                  <c:v>0.14285714285714285</c:v>
                </c:pt>
                <c:pt idx="798">
                  <c:v>0.14285714285714285</c:v>
                </c:pt>
                <c:pt idx="799">
                  <c:v>0.23809523809523808</c:v>
                </c:pt>
                <c:pt idx="800">
                  <c:v>0.23809523809523808</c:v>
                </c:pt>
                <c:pt idx="801">
                  <c:v>0.42857142857142855</c:v>
                </c:pt>
                <c:pt idx="802">
                  <c:v>0.33333333333333331</c:v>
                </c:pt>
                <c:pt idx="803">
                  <c:v>0.42857142857142855</c:v>
                </c:pt>
                <c:pt idx="804">
                  <c:v>0.42857142857142855</c:v>
                </c:pt>
                <c:pt idx="805">
                  <c:v>0.33333333333333331</c:v>
                </c:pt>
                <c:pt idx="806">
                  <c:v>0.42857142857142855</c:v>
                </c:pt>
                <c:pt idx="807">
                  <c:v>0.42857142857142855</c:v>
                </c:pt>
                <c:pt idx="808">
                  <c:v>0.42857142857142855</c:v>
                </c:pt>
                <c:pt idx="809">
                  <c:v>0.42857142857142855</c:v>
                </c:pt>
                <c:pt idx="810">
                  <c:v>0.42857142857142855</c:v>
                </c:pt>
                <c:pt idx="811">
                  <c:v>0.42857142857142855</c:v>
                </c:pt>
                <c:pt idx="812">
                  <c:v>0.2857142857142857</c:v>
                </c:pt>
                <c:pt idx="813">
                  <c:v>0.42857142857142855</c:v>
                </c:pt>
                <c:pt idx="814">
                  <c:v>0.38095238095238093</c:v>
                </c:pt>
                <c:pt idx="815">
                  <c:v>0.42857142857142855</c:v>
                </c:pt>
                <c:pt idx="816">
                  <c:v>0.38095238095238093</c:v>
                </c:pt>
                <c:pt idx="817">
                  <c:v>0.42857142857142855</c:v>
                </c:pt>
                <c:pt idx="818">
                  <c:v>0.42857142857142855</c:v>
                </c:pt>
                <c:pt idx="819">
                  <c:v>0.42857142857142855</c:v>
                </c:pt>
                <c:pt idx="820">
                  <c:v>0.38095238095238093</c:v>
                </c:pt>
                <c:pt idx="821">
                  <c:v>0.42857142857142855</c:v>
                </c:pt>
                <c:pt idx="822">
                  <c:v>0.42857142857142855</c:v>
                </c:pt>
                <c:pt idx="823">
                  <c:v>0.42857142857142855</c:v>
                </c:pt>
                <c:pt idx="824">
                  <c:v>0.42857142857142855</c:v>
                </c:pt>
                <c:pt idx="825">
                  <c:v>0.42857142857142855</c:v>
                </c:pt>
                <c:pt idx="826">
                  <c:v>0.42857142857142855</c:v>
                </c:pt>
                <c:pt idx="827">
                  <c:v>0.38095238095238093</c:v>
                </c:pt>
                <c:pt idx="828">
                  <c:v>0.42857142857142855</c:v>
                </c:pt>
                <c:pt idx="829">
                  <c:v>0.42857142857142855</c:v>
                </c:pt>
                <c:pt idx="830">
                  <c:v>0.42857142857142855</c:v>
                </c:pt>
                <c:pt idx="831">
                  <c:v>0.42857142857142855</c:v>
                </c:pt>
                <c:pt idx="832">
                  <c:v>0.42857142857142855</c:v>
                </c:pt>
                <c:pt idx="833">
                  <c:v>0.42857142857142855</c:v>
                </c:pt>
                <c:pt idx="834">
                  <c:v>0.2857142857142857</c:v>
                </c:pt>
                <c:pt idx="835">
                  <c:v>0.42857142857142855</c:v>
                </c:pt>
                <c:pt idx="836">
                  <c:v>0.42857142857142855</c:v>
                </c:pt>
                <c:pt idx="837">
                  <c:v>0.38095238095238093</c:v>
                </c:pt>
                <c:pt idx="838">
                  <c:v>0.42857142857142855</c:v>
                </c:pt>
                <c:pt idx="839">
                  <c:v>0.42857142857142855</c:v>
                </c:pt>
                <c:pt idx="840">
                  <c:v>0.38095238095238093</c:v>
                </c:pt>
                <c:pt idx="841">
                  <c:v>0.38095238095238093</c:v>
                </c:pt>
                <c:pt idx="842">
                  <c:v>0.38095238095238093</c:v>
                </c:pt>
                <c:pt idx="843">
                  <c:v>0.47619047619047616</c:v>
                </c:pt>
                <c:pt idx="844">
                  <c:v>0.42857142857142855</c:v>
                </c:pt>
                <c:pt idx="845">
                  <c:v>0.42857142857142855</c:v>
                </c:pt>
                <c:pt idx="846">
                  <c:v>0.42857142857142855</c:v>
                </c:pt>
                <c:pt idx="847">
                  <c:v>0.47619047619047616</c:v>
                </c:pt>
                <c:pt idx="848">
                  <c:v>0.47619047619047616</c:v>
                </c:pt>
                <c:pt idx="849">
                  <c:v>0.47619047619047616</c:v>
                </c:pt>
                <c:pt idx="850">
                  <c:v>0.47619047619047616</c:v>
                </c:pt>
                <c:pt idx="851">
                  <c:v>0.42857142857142855</c:v>
                </c:pt>
                <c:pt idx="852">
                  <c:v>0.2857142857142857</c:v>
                </c:pt>
                <c:pt idx="853">
                  <c:v>0.47619047619047616</c:v>
                </c:pt>
                <c:pt idx="854">
                  <c:v>0.42857142857142855</c:v>
                </c:pt>
                <c:pt idx="855">
                  <c:v>0.42857142857142855</c:v>
                </c:pt>
                <c:pt idx="856">
                  <c:v>0.42857142857142855</c:v>
                </c:pt>
                <c:pt idx="857">
                  <c:v>0.42857142857142855</c:v>
                </c:pt>
                <c:pt idx="858">
                  <c:v>0.47619047619047616</c:v>
                </c:pt>
                <c:pt idx="859">
                  <c:v>0.42857142857142855</c:v>
                </c:pt>
                <c:pt idx="860">
                  <c:v>0.42857142857142855</c:v>
                </c:pt>
                <c:pt idx="861">
                  <c:v>0.42857142857142855</c:v>
                </c:pt>
                <c:pt idx="862">
                  <c:v>0.47619047619047616</c:v>
                </c:pt>
                <c:pt idx="863">
                  <c:v>0.47619047619047616</c:v>
                </c:pt>
                <c:pt idx="864">
                  <c:v>0.42857142857142855</c:v>
                </c:pt>
                <c:pt idx="865">
                  <c:v>0.47619047619047616</c:v>
                </c:pt>
                <c:pt idx="866">
                  <c:v>0.47619047619047616</c:v>
                </c:pt>
                <c:pt idx="867">
                  <c:v>0.42857142857142855</c:v>
                </c:pt>
                <c:pt idx="868">
                  <c:v>0.42857142857142855</c:v>
                </c:pt>
                <c:pt idx="869">
                  <c:v>0.42857142857142855</c:v>
                </c:pt>
                <c:pt idx="870">
                  <c:v>0.47619047619047616</c:v>
                </c:pt>
                <c:pt idx="871">
                  <c:v>0.47619047619047616</c:v>
                </c:pt>
                <c:pt idx="872">
                  <c:v>0.42857142857142855</c:v>
                </c:pt>
                <c:pt idx="873">
                  <c:v>0.47619047619047616</c:v>
                </c:pt>
                <c:pt idx="874">
                  <c:v>0.47619047619047616</c:v>
                </c:pt>
                <c:pt idx="875">
                  <c:v>0.42857142857142855</c:v>
                </c:pt>
                <c:pt idx="876">
                  <c:v>0.47619047619047616</c:v>
                </c:pt>
                <c:pt idx="877">
                  <c:v>0.2857142857142857</c:v>
                </c:pt>
                <c:pt idx="878">
                  <c:v>0.23809523809523808</c:v>
                </c:pt>
                <c:pt idx="879">
                  <c:v>0.47619047619047616</c:v>
                </c:pt>
                <c:pt idx="880">
                  <c:v>0.52380952380952384</c:v>
                </c:pt>
                <c:pt idx="881">
                  <c:v>0.52380952380952384</c:v>
                </c:pt>
                <c:pt idx="882">
                  <c:v>0.52380952380952384</c:v>
                </c:pt>
                <c:pt idx="883">
                  <c:v>0.52380952380952384</c:v>
                </c:pt>
                <c:pt idx="884">
                  <c:v>0.52380952380952384</c:v>
                </c:pt>
                <c:pt idx="885">
                  <c:v>0.52380952380952384</c:v>
                </c:pt>
                <c:pt idx="886">
                  <c:v>0.52380952380952384</c:v>
                </c:pt>
                <c:pt idx="887">
                  <c:v>0.52380952380952384</c:v>
                </c:pt>
                <c:pt idx="888">
                  <c:v>0.52380952380952384</c:v>
                </c:pt>
                <c:pt idx="889">
                  <c:v>9.5238095238095233E-2</c:v>
                </c:pt>
                <c:pt idx="890">
                  <c:v>9.5238095238095233E-2</c:v>
                </c:pt>
                <c:pt idx="891">
                  <c:v>9.5238095238095233E-2</c:v>
                </c:pt>
                <c:pt idx="892">
                  <c:v>0.38095238095238093</c:v>
                </c:pt>
                <c:pt idx="893">
                  <c:v>0.38095238095238093</c:v>
                </c:pt>
                <c:pt idx="894">
                  <c:v>0.38095238095238093</c:v>
                </c:pt>
                <c:pt idx="895">
                  <c:v>0.38095238095238093</c:v>
                </c:pt>
                <c:pt idx="896">
                  <c:v>0.38095238095238093</c:v>
                </c:pt>
                <c:pt idx="897">
                  <c:v>0.38095238095238093</c:v>
                </c:pt>
                <c:pt idx="898">
                  <c:v>0.38095238095238093</c:v>
                </c:pt>
                <c:pt idx="899">
                  <c:v>0.38095238095238093</c:v>
                </c:pt>
                <c:pt idx="900">
                  <c:v>0.38095238095238093</c:v>
                </c:pt>
                <c:pt idx="901">
                  <c:v>0.38095238095238093</c:v>
                </c:pt>
                <c:pt idx="902">
                  <c:v>0.38095238095238093</c:v>
                </c:pt>
                <c:pt idx="903">
                  <c:v>0.38095238095238093</c:v>
                </c:pt>
                <c:pt idx="904">
                  <c:v>0.38095238095238093</c:v>
                </c:pt>
                <c:pt idx="905">
                  <c:v>0.38095238095238093</c:v>
                </c:pt>
                <c:pt idx="906">
                  <c:v>0.38095238095238093</c:v>
                </c:pt>
                <c:pt idx="907">
                  <c:v>0.38095238095238093</c:v>
                </c:pt>
                <c:pt idx="908">
                  <c:v>0.38095238095238093</c:v>
                </c:pt>
                <c:pt idx="909">
                  <c:v>0.2857142857142857</c:v>
                </c:pt>
                <c:pt idx="910">
                  <c:v>0.2857142857142857</c:v>
                </c:pt>
                <c:pt idx="911">
                  <c:v>0.2857142857142857</c:v>
                </c:pt>
                <c:pt idx="912">
                  <c:v>0.2857142857142857</c:v>
                </c:pt>
                <c:pt idx="913">
                  <c:v>0.2857142857142857</c:v>
                </c:pt>
                <c:pt idx="914">
                  <c:v>0.2857142857142857</c:v>
                </c:pt>
                <c:pt idx="915">
                  <c:v>0.33333333333333331</c:v>
                </c:pt>
                <c:pt idx="916">
                  <c:v>0.33333333333333331</c:v>
                </c:pt>
                <c:pt idx="917">
                  <c:v>0.33333333333333331</c:v>
                </c:pt>
                <c:pt idx="918">
                  <c:v>0.33333333333333331</c:v>
                </c:pt>
                <c:pt idx="919">
                  <c:v>0.2857142857142857</c:v>
                </c:pt>
                <c:pt idx="920">
                  <c:v>0.2857142857142857</c:v>
                </c:pt>
                <c:pt idx="921">
                  <c:v>0.2857142857142857</c:v>
                </c:pt>
                <c:pt idx="922">
                  <c:v>0.2857142857142857</c:v>
                </c:pt>
                <c:pt idx="923">
                  <c:v>0.2857142857142857</c:v>
                </c:pt>
                <c:pt idx="924">
                  <c:v>0.2857142857142857</c:v>
                </c:pt>
                <c:pt idx="925">
                  <c:v>0.7142857142857143</c:v>
                </c:pt>
                <c:pt idx="926">
                  <c:v>0.7142857142857143</c:v>
                </c:pt>
                <c:pt idx="927">
                  <c:v>0.66666666666666663</c:v>
                </c:pt>
                <c:pt idx="928">
                  <c:v>0.7142857142857143</c:v>
                </c:pt>
                <c:pt idx="929">
                  <c:v>0.7142857142857143</c:v>
                </c:pt>
                <c:pt idx="930">
                  <c:v>0.7142857142857143</c:v>
                </c:pt>
                <c:pt idx="931">
                  <c:v>0.66666666666666663</c:v>
                </c:pt>
                <c:pt idx="932">
                  <c:v>0.66666666666666663</c:v>
                </c:pt>
                <c:pt idx="933">
                  <c:v>0.7142857142857143</c:v>
                </c:pt>
                <c:pt idx="934">
                  <c:v>0.66666666666666663</c:v>
                </c:pt>
                <c:pt idx="935">
                  <c:v>0.66666666666666663</c:v>
                </c:pt>
                <c:pt idx="936">
                  <c:v>0.66666666666666663</c:v>
                </c:pt>
                <c:pt idx="937">
                  <c:v>0.7142857142857143</c:v>
                </c:pt>
                <c:pt idx="938">
                  <c:v>0.66666666666666663</c:v>
                </c:pt>
                <c:pt idx="939">
                  <c:v>0.7142857142857143</c:v>
                </c:pt>
                <c:pt idx="940">
                  <c:v>0.7142857142857143</c:v>
                </c:pt>
                <c:pt idx="941">
                  <c:v>0.7142857142857143</c:v>
                </c:pt>
                <c:pt idx="942">
                  <c:v>0.7142857142857143</c:v>
                </c:pt>
                <c:pt idx="943">
                  <c:v>0.66666666666666663</c:v>
                </c:pt>
                <c:pt idx="944">
                  <c:v>0.7142857142857143</c:v>
                </c:pt>
                <c:pt idx="945">
                  <c:v>0.66666666666666663</c:v>
                </c:pt>
                <c:pt idx="946">
                  <c:v>0.66666666666666663</c:v>
                </c:pt>
                <c:pt idx="947">
                  <c:v>0.66666666666666663</c:v>
                </c:pt>
                <c:pt idx="948">
                  <c:v>0.7142857142857143</c:v>
                </c:pt>
                <c:pt idx="949">
                  <c:v>0.66666666666666663</c:v>
                </c:pt>
                <c:pt idx="950">
                  <c:v>0.66666666666666663</c:v>
                </c:pt>
                <c:pt idx="951">
                  <c:v>0.7142857142857143</c:v>
                </c:pt>
                <c:pt idx="952">
                  <c:v>0.66666666666666663</c:v>
                </c:pt>
                <c:pt idx="953">
                  <c:v>0.80952380952380953</c:v>
                </c:pt>
                <c:pt idx="954">
                  <c:v>0.80952380952380953</c:v>
                </c:pt>
                <c:pt idx="955">
                  <c:v>0.80952380952380953</c:v>
                </c:pt>
                <c:pt idx="956">
                  <c:v>0.76190476190476186</c:v>
                </c:pt>
                <c:pt idx="957">
                  <c:v>0.80952380952380953</c:v>
                </c:pt>
                <c:pt idx="958">
                  <c:v>0.76190476190476186</c:v>
                </c:pt>
                <c:pt idx="959">
                  <c:v>0.76190476190476186</c:v>
                </c:pt>
                <c:pt idx="960">
                  <c:v>0.76190476190476186</c:v>
                </c:pt>
                <c:pt idx="961">
                  <c:v>0.80952380952380953</c:v>
                </c:pt>
                <c:pt idx="962">
                  <c:v>0.76190476190476186</c:v>
                </c:pt>
                <c:pt idx="963">
                  <c:v>0.76190476190476186</c:v>
                </c:pt>
                <c:pt idx="964">
                  <c:v>0.80952380952380953</c:v>
                </c:pt>
                <c:pt idx="965">
                  <c:v>0.66666666666666663</c:v>
                </c:pt>
                <c:pt idx="966">
                  <c:v>0.66666666666666663</c:v>
                </c:pt>
                <c:pt idx="967">
                  <c:v>0.66666666666666663</c:v>
                </c:pt>
                <c:pt idx="968">
                  <c:v>0.61904761904761907</c:v>
                </c:pt>
                <c:pt idx="969">
                  <c:v>0.61904761904761907</c:v>
                </c:pt>
                <c:pt idx="970">
                  <c:v>0.61904761904761907</c:v>
                </c:pt>
                <c:pt idx="971">
                  <c:v>0.7142857142857143</c:v>
                </c:pt>
                <c:pt idx="972">
                  <c:v>0.61904761904761907</c:v>
                </c:pt>
                <c:pt idx="973">
                  <c:v>0.7142857142857143</c:v>
                </c:pt>
                <c:pt idx="974">
                  <c:v>0.61904761904761907</c:v>
                </c:pt>
                <c:pt idx="975">
                  <c:v>0.7142857142857143</c:v>
                </c:pt>
                <c:pt idx="976">
                  <c:v>0.61904761904761907</c:v>
                </c:pt>
                <c:pt idx="977">
                  <c:v>0.61904761904761907</c:v>
                </c:pt>
                <c:pt idx="978">
                  <c:v>0.61904761904761907</c:v>
                </c:pt>
                <c:pt idx="979">
                  <c:v>0.61904761904761907</c:v>
                </c:pt>
                <c:pt idx="980">
                  <c:v>0.61904761904761907</c:v>
                </c:pt>
                <c:pt idx="981">
                  <c:v>0.61904761904761907</c:v>
                </c:pt>
                <c:pt idx="982">
                  <c:v>0.61904761904761907</c:v>
                </c:pt>
                <c:pt idx="983">
                  <c:v>0.76190476190476186</c:v>
                </c:pt>
                <c:pt idx="984">
                  <c:v>0.8571428571428571</c:v>
                </c:pt>
                <c:pt idx="985">
                  <c:v>0.7142857142857143</c:v>
                </c:pt>
                <c:pt idx="986">
                  <c:v>0.7142857142857143</c:v>
                </c:pt>
                <c:pt idx="987">
                  <c:v>0.76190476190476186</c:v>
                </c:pt>
                <c:pt idx="988">
                  <c:v>0.76190476190476186</c:v>
                </c:pt>
                <c:pt idx="989">
                  <c:v>0.7142857142857143</c:v>
                </c:pt>
                <c:pt idx="990">
                  <c:v>0.8571428571428571</c:v>
                </c:pt>
                <c:pt idx="991">
                  <c:v>0.8571428571428571</c:v>
                </c:pt>
                <c:pt idx="992">
                  <c:v>0.7142857142857143</c:v>
                </c:pt>
                <c:pt idx="993">
                  <c:v>0.61904761904761907</c:v>
                </c:pt>
                <c:pt idx="994">
                  <c:v>0.61904761904761907</c:v>
                </c:pt>
                <c:pt idx="995">
                  <c:v>0.5714285714285714</c:v>
                </c:pt>
                <c:pt idx="996">
                  <c:v>0.5714285714285714</c:v>
                </c:pt>
                <c:pt idx="997">
                  <c:v>0.61904761904761907</c:v>
                </c:pt>
                <c:pt idx="998">
                  <c:v>0.61904761904761907</c:v>
                </c:pt>
                <c:pt idx="999">
                  <c:v>0.66666666666666663</c:v>
                </c:pt>
                <c:pt idx="1000">
                  <c:v>0.2857142857142857</c:v>
                </c:pt>
                <c:pt idx="1001">
                  <c:v>0.2857142857142857</c:v>
                </c:pt>
                <c:pt idx="1002">
                  <c:v>0.7142857142857143</c:v>
                </c:pt>
                <c:pt idx="1003">
                  <c:v>0.52380952380952384</c:v>
                </c:pt>
                <c:pt idx="1004">
                  <c:v>0.76190476190476186</c:v>
                </c:pt>
                <c:pt idx="1005">
                  <c:v>0.42857142857142855</c:v>
                </c:pt>
                <c:pt idx="1006">
                  <c:v>0.76190476190476186</c:v>
                </c:pt>
                <c:pt idx="1007">
                  <c:v>0.42857142857142855</c:v>
                </c:pt>
                <c:pt idx="1008">
                  <c:v>0.52380952380952384</c:v>
                </c:pt>
                <c:pt idx="1009">
                  <c:v>0.7142857142857143</c:v>
                </c:pt>
                <c:pt idx="1010">
                  <c:v>0.61904761904761907</c:v>
                </c:pt>
                <c:pt idx="1011">
                  <c:v>0.7142857142857143</c:v>
                </c:pt>
                <c:pt idx="1012">
                  <c:v>0.7142857142857143</c:v>
                </c:pt>
                <c:pt idx="1013">
                  <c:v>0.76190476190476186</c:v>
                </c:pt>
                <c:pt idx="1014">
                  <c:v>0.52380952380952384</c:v>
                </c:pt>
                <c:pt idx="1015">
                  <c:v>0.52380952380952384</c:v>
                </c:pt>
                <c:pt idx="1016">
                  <c:v>0.76190476190476186</c:v>
                </c:pt>
                <c:pt idx="1017">
                  <c:v>0.61904761904761907</c:v>
                </c:pt>
                <c:pt idx="1018">
                  <c:v>0.61904761904761907</c:v>
                </c:pt>
                <c:pt idx="1019">
                  <c:v>0.61904761904761907</c:v>
                </c:pt>
                <c:pt idx="1020">
                  <c:v>0.61904761904761907</c:v>
                </c:pt>
                <c:pt idx="1021">
                  <c:v>0.5714285714285714</c:v>
                </c:pt>
                <c:pt idx="1022">
                  <c:v>0.61904761904761907</c:v>
                </c:pt>
                <c:pt idx="1023">
                  <c:v>0.7142857142857143</c:v>
                </c:pt>
                <c:pt idx="1024">
                  <c:v>0.42857142857142855</c:v>
                </c:pt>
                <c:pt idx="1025">
                  <c:v>0.42857142857142855</c:v>
                </c:pt>
                <c:pt idx="1026">
                  <c:v>0.7142857142857143</c:v>
                </c:pt>
                <c:pt idx="1027">
                  <c:v>0.7142857142857143</c:v>
                </c:pt>
                <c:pt idx="1028">
                  <c:v>0.76190476190476186</c:v>
                </c:pt>
                <c:pt idx="1029">
                  <c:v>0.52380952380952384</c:v>
                </c:pt>
                <c:pt idx="1030">
                  <c:v>0.7142857142857143</c:v>
                </c:pt>
                <c:pt idx="1031">
                  <c:v>0.52380952380952384</c:v>
                </c:pt>
                <c:pt idx="1032">
                  <c:v>0.5714285714285714</c:v>
                </c:pt>
                <c:pt idx="1033">
                  <c:v>0.5714285714285714</c:v>
                </c:pt>
                <c:pt idx="1034">
                  <c:v>0.7142857142857143</c:v>
                </c:pt>
                <c:pt idx="1035">
                  <c:v>0.42857142857142855</c:v>
                </c:pt>
                <c:pt idx="1036">
                  <c:v>0.42857142857142855</c:v>
                </c:pt>
                <c:pt idx="1037">
                  <c:v>0.42857142857142855</c:v>
                </c:pt>
                <c:pt idx="1038">
                  <c:v>0.47619047619047616</c:v>
                </c:pt>
                <c:pt idx="1039">
                  <c:v>0.2857142857142857</c:v>
                </c:pt>
                <c:pt idx="1040">
                  <c:v>0.2857142857142857</c:v>
                </c:pt>
                <c:pt idx="1041">
                  <c:v>0.38095238095238093</c:v>
                </c:pt>
                <c:pt idx="1042">
                  <c:v>0.38095238095238093</c:v>
                </c:pt>
                <c:pt idx="1043">
                  <c:v>0.33333333333333331</c:v>
                </c:pt>
                <c:pt idx="1044">
                  <c:v>0.38095238095238093</c:v>
                </c:pt>
                <c:pt idx="1045">
                  <c:v>0.33333333333333331</c:v>
                </c:pt>
                <c:pt idx="1046">
                  <c:v>0.33333333333333331</c:v>
                </c:pt>
                <c:pt idx="1047">
                  <c:v>0.38095238095238093</c:v>
                </c:pt>
                <c:pt idx="1048">
                  <c:v>0.33333333333333331</c:v>
                </c:pt>
                <c:pt idx="1049">
                  <c:v>0.33333333333333331</c:v>
                </c:pt>
                <c:pt idx="1050">
                  <c:v>0.38095238095238093</c:v>
                </c:pt>
                <c:pt idx="1051">
                  <c:v>0.2857142857142857</c:v>
                </c:pt>
                <c:pt idx="1052">
                  <c:v>0.2857142857142857</c:v>
                </c:pt>
                <c:pt idx="1053">
                  <c:v>0.2857142857142857</c:v>
                </c:pt>
                <c:pt idx="1054">
                  <c:v>0.2857142857142857</c:v>
                </c:pt>
                <c:pt idx="1055">
                  <c:v>0.2857142857142857</c:v>
                </c:pt>
                <c:pt idx="1056">
                  <c:v>0.2857142857142857</c:v>
                </c:pt>
                <c:pt idx="1057">
                  <c:v>0.2857142857142857</c:v>
                </c:pt>
                <c:pt idx="1058">
                  <c:v>0.2857142857142857</c:v>
                </c:pt>
                <c:pt idx="1059">
                  <c:v>0.2857142857142857</c:v>
                </c:pt>
                <c:pt idx="1060">
                  <c:v>0.2857142857142857</c:v>
                </c:pt>
                <c:pt idx="1061">
                  <c:v>0.2857142857142857</c:v>
                </c:pt>
                <c:pt idx="1062">
                  <c:v>0.5714285714285714</c:v>
                </c:pt>
                <c:pt idx="1063">
                  <c:v>0.42857142857142855</c:v>
                </c:pt>
                <c:pt idx="1064">
                  <c:v>0.5714285714285714</c:v>
                </c:pt>
                <c:pt idx="1065">
                  <c:v>0.5714285714285714</c:v>
                </c:pt>
                <c:pt idx="1066">
                  <c:v>0.5714285714285714</c:v>
                </c:pt>
                <c:pt idx="1067">
                  <c:v>0.42857142857142855</c:v>
                </c:pt>
                <c:pt idx="1068">
                  <c:v>0.5714285714285714</c:v>
                </c:pt>
                <c:pt idx="1069">
                  <c:v>0.5714285714285714</c:v>
                </c:pt>
                <c:pt idx="1070">
                  <c:v>0.42857142857142855</c:v>
                </c:pt>
                <c:pt idx="1071">
                  <c:v>0.42857142857142855</c:v>
                </c:pt>
                <c:pt idx="1072">
                  <c:v>0.42857142857142855</c:v>
                </c:pt>
                <c:pt idx="1073">
                  <c:v>0.8571428571428571</c:v>
                </c:pt>
                <c:pt idx="1074">
                  <c:v>0.8571428571428571</c:v>
                </c:pt>
                <c:pt idx="1075">
                  <c:v>0.8571428571428571</c:v>
                </c:pt>
                <c:pt idx="1076">
                  <c:v>0.8571428571428571</c:v>
                </c:pt>
                <c:pt idx="1077">
                  <c:v>0.8571428571428571</c:v>
                </c:pt>
                <c:pt idx="1078">
                  <c:v>0.8571428571428571</c:v>
                </c:pt>
                <c:pt idx="1079">
                  <c:v>0.8571428571428571</c:v>
                </c:pt>
                <c:pt idx="1080">
                  <c:v>0.8571428571428571</c:v>
                </c:pt>
                <c:pt idx="1081">
                  <c:v>0.80952380952380953</c:v>
                </c:pt>
                <c:pt idx="1082">
                  <c:v>0.80952380952380953</c:v>
                </c:pt>
                <c:pt idx="1083">
                  <c:v>0.8571428571428571</c:v>
                </c:pt>
                <c:pt idx="1084">
                  <c:v>0.80952380952380953</c:v>
                </c:pt>
                <c:pt idx="1085">
                  <c:v>0.80952380952380953</c:v>
                </c:pt>
                <c:pt idx="1086">
                  <c:v>0.80952380952380953</c:v>
                </c:pt>
                <c:pt idx="1087">
                  <c:v>0.80952380952380953</c:v>
                </c:pt>
                <c:pt idx="1088">
                  <c:v>0.8571428571428571</c:v>
                </c:pt>
                <c:pt idx="1089">
                  <c:v>0.8571428571428571</c:v>
                </c:pt>
                <c:pt idx="1090">
                  <c:v>0.8571428571428571</c:v>
                </c:pt>
                <c:pt idx="1091">
                  <c:v>0.61904761904761907</c:v>
                </c:pt>
                <c:pt idx="1092">
                  <c:v>0.47619047619047616</c:v>
                </c:pt>
                <c:pt idx="1093">
                  <c:v>0.47619047619047616</c:v>
                </c:pt>
                <c:pt idx="1094">
                  <c:v>0.38095238095238093</c:v>
                </c:pt>
                <c:pt idx="1095">
                  <c:v>0.38095238095238093</c:v>
                </c:pt>
                <c:pt idx="1096">
                  <c:v>0.42857142857142855</c:v>
                </c:pt>
                <c:pt idx="1097">
                  <c:v>0.42857142857142855</c:v>
                </c:pt>
                <c:pt idx="1098">
                  <c:v>0.42857142857142855</c:v>
                </c:pt>
                <c:pt idx="1099">
                  <c:v>0.42857142857142855</c:v>
                </c:pt>
                <c:pt idx="1100">
                  <c:v>0.42857142857142855</c:v>
                </c:pt>
                <c:pt idx="1101">
                  <c:v>0.42857142857142855</c:v>
                </c:pt>
                <c:pt idx="1102">
                  <c:v>0.42857142857142855</c:v>
                </c:pt>
                <c:pt idx="1103">
                  <c:v>0.42857142857142855</c:v>
                </c:pt>
                <c:pt idx="1104">
                  <c:v>0.42857142857142855</c:v>
                </c:pt>
                <c:pt idx="1105">
                  <c:v>0.5714285714285714</c:v>
                </c:pt>
                <c:pt idx="1106">
                  <c:v>0.5714285714285714</c:v>
                </c:pt>
                <c:pt idx="1107">
                  <c:v>0.7142857142857143</c:v>
                </c:pt>
                <c:pt idx="1108">
                  <c:v>0.80952380952380953</c:v>
                </c:pt>
                <c:pt idx="1109">
                  <c:v>0.8571428571428571</c:v>
                </c:pt>
                <c:pt idx="1110">
                  <c:v>0.7142857142857143</c:v>
                </c:pt>
                <c:pt idx="1111">
                  <c:v>0.42857142857142855</c:v>
                </c:pt>
                <c:pt idx="1112">
                  <c:v>0.80952380952380953</c:v>
                </c:pt>
                <c:pt idx="1113">
                  <c:v>0.7142857142857143</c:v>
                </c:pt>
                <c:pt idx="1114">
                  <c:v>0.80952380952380953</c:v>
                </c:pt>
                <c:pt idx="1115">
                  <c:v>0.8571428571428571</c:v>
                </c:pt>
                <c:pt idx="1116">
                  <c:v>0.80952380952380953</c:v>
                </c:pt>
                <c:pt idx="1117">
                  <c:v>0.5714285714285714</c:v>
                </c:pt>
                <c:pt idx="1118">
                  <c:v>0.5714285714285714</c:v>
                </c:pt>
                <c:pt idx="1119">
                  <c:v>0.7142857142857143</c:v>
                </c:pt>
                <c:pt idx="1120">
                  <c:v>0.8571428571428571</c:v>
                </c:pt>
                <c:pt idx="1121">
                  <c:v>0.5714285714285714</c:v>
                </c:pt>
                <c:pt idx="1122">
                  <c:v>0.80952380952380953</c:v>
                </c:pt>
                <c:pt idx="1123">
                  <c:v>0.7142857142857143</c:v>
                </c:pt>
                <c:pt idx="1124">
                  <c:v>0.8571428571428571</c:v>
                </c:pt>
                <c:pt idx="1125">
                  <c:v>0.5714285714285714</c:v>
                </c:pt>
                <c:pt idx="1126">
                  <c:v>0.8571428571428571</c:v>
                </c:pt>
                <c:pt idx="1127">
                  <c:v>0.80952380952380953</c:v>
                </c:pt>
                <c:pt idx="1128">
                  <c:v>0.80952380952380953</c:v>
                </c:pt>
                <c:pt idx="1129">
                  <c:v>0.5714285714285714</c:v>
                </c:pt>
                <c:pt idx="1130">
                  <c:v>0.8571428571428571</c:v>
                </c:pt>
                <c:pt idx="1131">
                  <c:v>0.5714285714285714</c:v>
                </c:pt>
                <c:pt idx="1132">
                  <c:v>0.80952380952380953</c:v>
                </c:pt>
                <c:pt idx="1133">
                  <c:v>0.80952380952380953</c:v>
                </c:pt>
                <c:pt idx="1134">
                  <c:v>0.66666666666666663</c:v>
                </c:pt>
                <c:pt idx="1135">
                  <c:v>0.8571428571428571</c:v>
                </c:pt>
                <c:pt idx="1136">
                  <c:v>0.80952380952380953</c:v>
                </c:pt>
                <c:pt idx="1137">
                  <c:v>0.66666666666666663</c:v>
                </c:pt>
                <c:pt idx="1138">
                  <c:v>0.8571428571428571</c:v>
                </c:pt>
                <c:pt idx="1139">
                  <c:v>0.66666666666666663</c:v>
                </c:pt>
                <c:pt idx="1140">
                  <c:v>0.80952380952380953</c:v>
                </c:pt>
                <c:pt idx="1141">
                  <c:v>0.80952380952380953</c:v>
                </c:pt>
                <c:pt idx="1142">
                  <c:v>0.66666666666666663</c:v>
                </c:pt>
                <c:pt idx="1143">
                  <c:v>0.80952380952380953</c:v>
                </c:pt>
                <c:pt idx="1144">
                  <c:v>0.8571428571428571</c:v>
                </c:pt>
                <c:pt idx="1145">
                  <c:v>0.42857142857142855</c:v>
                </c:pt>
                <c:pt idx="1146">
                  <c:v>0.5714285714285714</c:v>
                </c:pt>
                <c:pt idx="1147">
                  <c:v>0.5714285714285714</c:v>
                </c:pt>
                <c:pt idx="1148">
                  <c:v>0.66666666666666663</c:v>
                </c:pt>
                <c:pt idx="1149">
                  <c:v>0.5714285714285714</c:v>
                </c:pt>
                <c:pt idx="1150">
                  <c:v>0.8571428571428571</c:v>
                </c:pt>
                <c:pt idx="1151">
                  <c:v>0.80952380952380953</c:v>
                </c:pt>
                <c:pt idx="1152">
                  <c:v>0.66666666666666663</c:v>
                </c:pt>
                <c:pt idx="1153">
                  <c:v>0.80952380952380953</c:v>
                </c:pt>
                <c:pt idx="1154">
                  <c:v>0.66666666666666663</c:v>
                </c:pt>
                <c:pt idx="1155">
                  <c:v>0.5714285714285714</c:v>
                </c:pt>
                <c:pt idx="1156">
                  <c:v>0.66666666666666663</c:v>
                </c:pt>
                <c:pt idx="1157">
                  <c:v>0.5714285714285714</c:v>
                </c:pt>
                <c:pt idx="1158">
                  <c:v>0.80952380952380953</c:v>
                </c:pt>
                <c:pt idx="1159">
                  <c:v>0.8571428571428571</c:v>
                </c:pt>
                <c:pt idx="1160">
                  <c:v>0.8571428571428571</c:v>
                </c:pt>
                <c:pt idx="1161">
                  <c:v>0.8571428571428571</c:v>
                </c:pt>
                <c:pt idx="1162">
                  <c:v>0.5714285714285714</c:v>
                </c:pt>
                <c:pt idx="1163">
                  <c:v>0.5714285714285714</c:v>
                </c:pt>
                <c:pt idx="1164">
                  <c:v>0.5714285714285714</c:v>
                </c:pt>
                <c:pt idx="1165">
                  <c:v>0.42857142857142855</c:v>
                </c:pt>
                <c:pt idx="1166">
                  <c:v>0.80952380952380953</c:v>
                </c:pt>
                <c:pt idx="1167">
                  <c:v>0.80952380952380953</c:v>
                </c:pt>
                <c:pt idx="1168">
                  <c:v>0.66666666666666663</c:v>
                </c:pt>
                <c:pt idx="1169">
                  <c:v>0.80952380952380953</c:v>
                </c:pt>
                <c:pt idx="1170">
                  <c:v>0.8571428571428571</c:v>
                </c:pt>
                <c:pt idx="1171">
                  <c:v>0.5714285714285714</c:v>
                </c:pt>
                <c:pt idx="1172">
                  <c:v>0.80952380952380953</c:v>
                </c:pt>
                <c:pt idx="1173">
                  <c:v>0.8571428571428571</c:v>
                </c:pt>
                <c:pt idx="1174">
                  <c:v>0.8571428571428571</c:v>
                </c:pt>
                <c:pt idx="1175">
                  <c:v>0.80952380952380953</c:v>
                </c:pt>
                <c:pt idx="1176">
                  <c:v>0.66666666666666663</c:v>
                </c:pt>
                <c:pt idx="1177">
                  <c:v>0.66666666666666663</c:v>
                </c:pt>
                <c:pt idx="1178">
                  <c:v>0.80952380952380953</c:v>
                </c:pt>
                <c:pt idx="1179">
                  <c:v>0.52380952380952384</c:v>
                </c:pt>
                <c:pt idx="1180">
                  <c:v>0.52380952380952384</c:v>
                </c:pt>
                <c:pt idx="1181">
                  <c:v>0.47619047619047616</c:v>
                </c:pt>
                <c:pt idx="1182">
                  <c:v>0.47619047619047616</c:v>
                </c:pt>
                <c:pt idx="1183">
                  <c:v>0.42857142857142855</c:v>
                </c:pt>
                <c:pt idx="1184">
                  <c:v>0.66666666666666663</c:v>
                </c:pt>
                <c:pt idx="1185">
                  <c:v>0.66666666666666663</c:v>
                </c:pt>
                <c:pt idx="1186">
                  <c:v>0.66666666666666663</c:v>
                </c:pt>
                <c:pt idx="1187">
                  <c:v>0.61904761904761907</c:v>
                </c:pt>
                <c:pt idx="1188">
                  <c:v>0.61904761904761907</c:v>
                </c:pt>
                <c:pt idx="1189">
                  <c:v>0.61904761904761907</c:v>
                </c:pt>
                <c:pt idx="1190">
                  <c:v>0.38095238095238093</c:v>
                </c:pt>
                <c:pt idx="1191">
                  <c:v>0.38095238095238093</c:v>
                </c:pt>
                <c:pt idx="1192">
                  <c:v>0.5714285714285714</c:v>
                </c:pt>
                <c:pt idx="1193">
                  <c:v>0.61904761904761907</c:v>
                </c:pt>
                <c:pt idx="1194">
                  <c:v>0.61904761904761907</c:v>
                </c:pt>
                <c:pt idx="1195">
                  <c:v>0.61904761904761907</c:v>
                </c:pt>
                <c:pt idx="1196">
                  <c:v>0.61904761904761907</c:v>
                </c:pt>
                <c:pt idx="1197">
                  <c:v>0.5714285714285714</c:v>
                </c:pt>
                <c:pt idx="1198">
                  <c:v>0.61904761904761907</c:v>
                </c:pt>
                <c:pt idx="1199">
                  <c:v>0.5714285714285714</c:v>
                </c:pt>
                <c:pt idx="1200">
                  <c:v>0.61904761904761907</c:v>
                </c:pt>
                <c:pt idx="1201">
                  <c:v>0.61904761904761907</c:v>
                </c:pt>
                <c:pt idx="1202">
                  <c:v>0.5714285714285714</c:v>
                </c:pt>
                <c:pt idx="1203">
                  <c:v>0.5714285714285714</c:v>
                </c:pt>
                <c:pt idx="1204">
                  <c:v>0.61904761904761907</c:v>
                </c:pt>
                <c:pt idx="1205">
                  <c:v>0.5714285714285714</c:v>
                </c:pt>
                <c:pt idx="1206">
                  <c:v>0.5714285714285714</c:v>
                </c:pt>
                <c:pt idx="1207">
                  <c:v>0.61904761904761907</c:v>
                </c:pt>
                <c:pt idx="1208">
                  <c:v>0.61904761904761907</c:v>
                </c:pt>
                <c:pt idx="1209">
                  <c:v>0.61904761904761907</c:v>
                </c:pt>
                <c:pt idx="1210">
                  <c:v>0.5714285714285714</c:v>
                </c:pt>
                <c:pt idx="1211">
                  <c:v>0.61904761904761907</c:v>
                </c:pt>
                <c:pt idx="1212">
                  <c:v>0.61904761904761907</c:v>
                </c:pt>
                <c:pt idx="1213">
                  <c:v>0.5714285714285714</c:v>
                </c:pt>
                <c:pt idx="1214">
                  <c:v>0.5714285714285714</c:v>
                </c:pt>
                <c:pt idx="1215">
                  <c:v>0.61904761904761907</c:v>
                </c:pt>
                <c:pt idx="1216">
                  <c:v>0.61904761904761907</c:v>
                </c:pt>
                <c:pt idx="1217">
                  <c:v>0.61904761904761907</c:v>
                </c:pt>
                <c:pt idx="1218">
                  <c:v>0.61904761904761907</c:v>
                </c:pt>
                <c:pt idx="1219">
                  <c:v>0.5714285714285714</c:v>
                </c:pt>
                <c:pt idx="1220">
                  <c:v>0.5714285714285714</c:v>
                </c:pt>
                <c:pt idx="1221">
                  <c:v>0.61904761904761907</c:v>
                </c:pt>
                <c:pt idx="1222">
                  <c:v>0.61904761904761907</c:v>
                </c:pt>
                <c:pt idx="1223">
                  <c:v>0.42857142857142855</c:v>
                </c:pt>
                <c:pt idx="1224">
                  <c:v>0.42857142857142855</c:v>
                </c:pt>
                <c:pt idx="1225">
                  <c:v>0.5714285714285714</c:v>
                </c:pt>
                <c:pt idx="1226">
                  <c:v>0.42857142857142855</c:v>
                </c:pt>
                <c:pt idx="1227">
                  <c:v>0.5714285714285714</c:v>
                </c:pt>
                <c:pt idx="1228">
                  <c:v>0.5714285714285714</c:v>
                </c:pt>
                <c:pt idx="1229">
                  <c:v>0.5714285714285714</c:v>
                </c:pt>
                <c:pt idx="1230">
                  <c:v>0.42857142857142855</c:v>
                </c:pt>
                <c:pt idx="1231">
                  <c:v>0.42857142857142855</c:v>
                </c:pt>
                <c:pt idx="1232">
                  <c:v>0.5714285714285714</c:v>
                </c:pt>
                <c:pt idx="1233">
                  <c:v>0.42857142857142855</c:v>
                </c:pt>
                <c:pt idx="1234">
                  <c:v>0.5714285714285714</c:v>
                </c:pt>
                <c:pt idx="1235">
                  <c:v>0.42857142857142855</c:v>
                </c:pt>
                <c:pt idx="1236">
                  <c:v>0.42857142857142855</c:v>
                </c:pt>
                <c:pt idx="1237">
                  <c:v>0.5714285714285714</c:v>
                </c:pt>
                <c:pt idx="1238">
                  <c:v>0.5714285714285714</c:v>
                </c:pt>
                <c:pt idx="1239">
                  <c:v>0.42857142857142855</c:v>
                </c:pt>
                <c:pt idx="1240">
                  <c:v>0.5714285714285714</c:v>
                </c:pt>
                <c:pt idx="1241">
                  <c:v>0.42857142857142855</c:v>
                </c:pt>
                <c:pt idx="1242">
                  <c:v>0.5714285714285714</c:v>
                </c:pt>
                <c:pt idx="1243">
                  <c:v>0.5714285714285714</c:v>
                </c:pt>
                <c:pt idx="1244">
                  <c:v>0.5714285714285714</c:v>
                </c:pt>
                <c:pt idx="1245">
                  <c:v>0.42857142857142855</c:v>
                </c:pt>
                <c:pt idx="1246">
                  <c:v>0.42857142857142855</c:v>
                </c:pt>
                <c:pt idx="1247">
                  <c:v>0.23809523809523808</c:v>
                </c:pt>
                <c:pt idx="1248">
                  <c:v>0.23809523809523808</c:v>
                </c:pt>
                <c:pt idx="1249">
                  <c:v>0.19047619047619047</c:v>
                </c:pt>
                <c:pt idx="1250">
                  <c:v>0.23809523809523808</c:v>
                </c:pt>
                <c:pt idx="1251">
                  <c:v>0.2857142857142857</c:v>
                </c:pt>
                <c:pt idx="1252">
                  <c:v>0.23809523809523808</c:v>
                </c:pt>
                <c:pt idx="1253">
                  <c:v>0.2857142857142857</c:v>
                </c:pt>
                <c:pt idx="1254">
                  <c:v>0.23809523809523808</c:v>
                </c:pt>
                <c:pt idx="1255">
                  <c:v>0.23809523809523808</c:v>
                </c:pt>
                <c:pt idx="1256">
                  <c:v>0.23809523809523808</c:v>
                </c:pt>
                <c:pt idx="1257">
                  <c:v>0.2857142857142857</c:v>
                </c:pt>
                <c:pt idx="1258">
                  <c:v>0.52380952380952384</c:v>
                </c:pt>
                <c:pt idx="1259">
                  <c:v>0.52380952380952384</c:v>
                </c:pt>
                <c:pt idx="1260">
                  <c:v>0.52380952380952384</c:v>
                </c:pt>
                <c:pt idx="1261">
                  <c:v>0.5714285714285714</c:v>
                </c:pt>
                <c:pt idx="1262">
                  <c:v>0.5714285714285714</c:v>
                </c:pt>
                <c:pt idx="1263">
                  <c:v>0.5714285714285714</c:v>
                </c:pt>
                <c:pt idx="1264">
                  <c:v>0.5714285714285714</c:v>
                </c:pt>
                <c:pt idx="1265">
                  <c:v>0.5714285714285714</c:v>
                </c:pt>
                <c:pt idx="1266">
                  <c:v>0.19047619047619047</c:v>
                </c:pt>
                <c:pt idx="1267">
                  <c:v>0.8571428571428571</c:v>
                </c:pt>
                <c:pt idx="1268">
                  <c:v>0.8571428571428571</c:v>
                </c:pt>
                <c:pt idx="1269">
                  <c:v>0.61904761904761907</c:v>
                </c:pt>
                <c:pt idx="1270">
                  <c:v>0.8571428571428571</c:v>
                </c:pt>
                <c:pt idx="1271">
                  <c:v>0.61904761904761907</c:v>
                </c:pt>
                <c:pt idx="1272">
                  <c:v>0.61904761904761907</c:v>
                </c:pt>
                <c:pt idx="1273">
                  <c:v>0.61904761904761907</c:v>
                </c:pt>
                <c:pt idx="1274">
                  <c:v>0.8571428571428571</c:v>
                </c:pt>
                <c:pt idx="1275">
                  <c:v>0.61904761904761907</c:v>
                </c:pt>
                <c:pt idx="1276">
                  <c:v>0.61904761904761907</c:v>
                </c:pt>
                <c:pt idx="1277">
                  <c:v>0.8571428571428571</c:v>
                </c:pt>
                <c:pt idx="1278">
                  <c:v>0.8571428571428571</c:v>
                </c:pt>
                <c:pt idx="1279">
                  <c:v>0.8571428571428571</c:v>
                </c:pt>
                <c:pt idx="1280">
                  <c:v>0.8571428571428571</c:v>
                </c:pt>
                <c:pt idx="1281">
                  <c:v>0.8571428571428571</c:v>
                </c:pt>
                <c:pt idx="1282">
                  <c:v>0.61904761904761907</c:v>
                </c:pt>
                <c:pt idx="1283">
                  <c:v>0.61904761904761907</c:v>
                </c:pt>
                <c:pt idx="1284">
                  <c:v>0.8571428571428571</c:v>
                </c:pt>
                <c:pt idx="1285">
                  <c:v>0.8571428571428571</c:v>
                </c:pt>
                <c:pt idx="1286">
                  <c:v>0.61904761904761907</c:v>
                </c:pt>
                <c:pt idx="1287">
                  <c:v>0.8571428571428571</c:v>
                </c:pt>
                <c:pt idx="1288">
                  <c:v>0.61904761904761907</c:v>
                </c:pt>
                <c:pt idx="1289">
                  <c:v>0.80952380952380953</c:v>
                </c:pt>
                <c:pt idx="1290">
                  <c:v>0.8571428571428571</c:v>
                </c:pt>
                <c:pt idx="1291">
                  <c:v>0.38095238095238093</c:v>
                </c:pt>
                <c:pt idx="1292">
                  <c:v>0.38095238095238093</c:v>
                </c:pt>
                <c:pt idx="1293">
                  <c:v>0.38095238095238093</c:v>
                </c:pt>
                <c:pt idx="1294">
                  <c:v>0.33333333333333331</c:v>
                </c:pt>
                <c:pt idx="1295">
                  <c:v>0.19047619047619047</c:v>
                </c:pt>
                <c:pt idx="1296">
                  <c:v>0.14285714285714285</c:v>
                </c:pt>
                <c:pt idx="1297">
                  <c:v>0.19047619047619047</c:v>
                </c:pt>
                <c:pt idx="1298">
                  <c:v>0.14285714285714285</c:v>
                </c:pt>
                <c:pt idx="1299">
                  <c:v>0.14285714285714285</c:v>
                </c:pt>
                <c:pt idx="1300">
                  <c:v>0.19047619047619047</c:v>
                </c:pt>
                <c:pt idx="1301">
                  <c:v>0.19047619047619047</c:v>
                </c:pt>
                <c:pt idx="1302">
                  <c:v>0.14285714285714285</c:v>
                </c:pt>
                <c:pt idx="1303">
                  <c:v>0.14285714285714285</c:v>
                </c:pt>
                <c:pt idx="1304">
                  <c:v>0.14285714285714285</c:v>
                </c:pt>
                <c:pt idx="1305">
                  <c:v>0.19047619047619047</c:v>
                </c:pt>
                <c:pt idx="1306">
                  <c:v>0.19047619047619047</c:v>
                </c:pt>
                <c:pt idx="1307">
                  <c:v>0.19047619047619047</c:v>
                </c:pt>
                <c:pt idx="1308">
                  <c:v>0.14285714285714285</c:v>
                </c:pt>
                <c:pt idx="1309">
                  <c:v>0.23809523809523808</c:v>
                </c:pt>
                <c:pt idx="1310">
                  <c:v>0.23809523809523808</c:v>
                </c:pt>
                <c:pt idx="1311">
                  <c:v>0.19047619047619047</c:v>
                </c:pt>
                <c:pt idx="1312">
                  <c:v>0.19047619047619047</c:v>
                </c:pt>
                <c:pt idx="1313">
                  <c:v>0.23809523809523808</c:v>
                </c:pt>
                <c:pt idx="1314">
                  <c:v>0.19047619047619047</c:v>
                </c:pt>
                <c:pt idx="1315">
                  <c:v>4.7619047619047616E-2</c:v>
                </c:pt>
                <c:pt idx="1316">
                  <c:v>4.7619047619047616E-2</c:v>
                </c:pt>
                <c:pt idx="1317">
                  <c:v>4.7619047619047616E-2</c:v>
                </c:pt>
                <c:pt idx="1318">
                  <c:v>0</c:v>
                </c:pt>
                <c:pt idx="1319">
                  <c:v>4.7619047619047616E-2</c:v>
                </c:pt>
                <c:pt idx="1320">
                  <c:v>4.7619047619047616E-2</c:v>
                </c:pt>
                <c:pt idx="1321">
                  <c:v>4.7619047619047616E-2</c:v>
                </c:pt>
                <c:pt idx="1322">
                  <c:v>4.7619047619047616E-2</c:v>
                </c:pt>
                <c:pt idx="1323">
                  <c:v>4.7619047619047616E-2</c:v>
                </c:pt>
                <c:pt idx="1324">
                  <c:v>0</c:v>
                </c:pt>
                <c:pt idx="1325">
                  <c:v>0.19047619047619047</c:v>
                </c:pt>
                <c:pt idx="1326">
                  <c:v>0.14285714285714285</c:v>
                </c:pt>
                <c:pt idx="1327">
                  <c:v>0.23809523809523808</c:v>
                </c:pt>
                <c:pt idx="1328">
                  <c:v>0.19047619047619047</c:v>
                </c:pt>
                <c:pt idx="1329">
                  <c:v>0.52380952380952384</c:v>
                </c:pt>
                <c:pt idx="1330">
                  <c:v>0.19047619047619047</c:v>
                </c:pt>
                <c:pt idx="1331">
                  <c:v>0.23809523809523808</c:v>
                </c:pt>
                <c:pt idx="1332">
                  <c:v>0.2857142857142857</c:v>
                </c:pt>
                <c:pt idx="1333">
                  <c:v>0.23809523809523808</c:v>
                </c:pt>
                <c:pt idx="1334">
                  <c:v>0.23809523809523808</c:v>
                </c:pt>
                <c:pt idx="1335">
                  <c:v>0.23809523809523808</c:v>
                </c:pt>
                <c:pt idx="1336">
                  <c:v>0.2857142857142857</c:v>
                </c:pt>
                <c:pt idx="1337">
                  <c:v>0.23809523809523808</c:v>
                </c:pt>
                <c:pt idx="1338">
                  <c:v>0.14285714285714285</c:v>
                </c:pt>
                <c:pt idx="1339">
                  <c:v>0.23809523809523808</c:v>
                </c:pt>
                <c:pt idx="1340">
                  <c:v>0.14285714285714285</c:v>
                </c:pt>
                <c:pt idx="1341">
                  <c:v>0.23809523809523808</c:v>
                </c:pt>
                <c:pt idx="1342">
                  <c:v>0.23809523809523808</c:v>
                </c:pt>
                <c:pt idx="1343">
                  <c:v>0.14285714285714285</c:v>
                </c:pt>
                <c:pt idx="1344">
                  <c:v>0.42857142857142855</c:v>
                </c:pt>
                <c:pt idx="1345">
                  <c:v>0.42857142857142855</c:v>
                </c:pt>
                <c:pt idx="1346">
                  <c:v>0.5714285714285714</c:v>
                </c:pt>
                <c:pt idx="1347">
                  <c:v>0.52380952380952384</c:v>
                </c:pt>
                <c:pt idx="1348">
                  <c:v>0.52380952380952384</c:v>
                </c:pt>
                <c:pt idx="1349">
                  <c:v>0.42857142857142855</c:v>
                </c:pt>
                <c:pt idx="1350">
                  <c:v>0.42857142857142855</c:v>
                </c:pt>
                <c:pt idx="1351">
                  <c:v>0.5714285714285714</c:v>
                </c:pt>
                <c:pt idx="1352">
                  <c:v>0.52380952380952384</c:v>
                </c:pt>
                <c:pt idx="1353">
                  <c:v>0.42857142857142855</c:v>
                </c:pt>
                <c:pt idx="1354">
                  <c:v>0.42857142857142855</c:v>
                </c:pt>
                <c:pt idx="1355">
                  <c:v>0.5714285714285714</c:v>
                </c:pt>
                <c:pt idx="1356">
                  <c:v>0.5714285714285714</c:v>
                </c:pt>
                <c:pt idx="1357">
                  <c:v>0.52380952380952384</c:v>
                </c:pt>
                <c:pt idx="1358">
                  <c:v>0.61904761904761907</c:v>
                </c:pt>
                <c:pt idx="1359">
                  <c:v>0.61904761904761907</c:v>
                </c:pt>
                <c:pt idx="1360">
                  <c:v>0.52380952380952384</c:v>
                </c:pt>
                <c:pt idx="1361">
                  <c:v>0.61904761904761907</c:v>
                </c:pt>
                <c:pt idx="1362">
                  <c:v>0.61904761904761907</c:v>
                </c:pt>
                <c:pt idx="1363">
                  <c:v>0.52380952380952384</c:v>
                </c:pt>
                <c:pt idx="1364">
                  <c:v>0.61904761904761907</c:v>
                </c:pt>
                <c:pt idx="1365">
                  <c:v>0.47619047619047616</c:v>
                </c:pt>
                <c:pt idx="1366">
                  <c:v>0.61904761904761907</c:v>
                </c:pt>
                <c:pt idx="1367">
                  <c:v>0.47619047619047616</c:v>
                </c:pt>
                <c:pt idx="1368">
                  <c:v>0.61904761904761907</c:v>
                </c:pt>
                <c:pt idx="1369">
                  <c:v>0.47619047619047616</c:v>
                </c:pt>
                <c:pt idx="1370">
                  <c:v>0.61904761904761907</c:v>
                </c:pt>
                <c:pt idx="1371">
                  <c:v>0.52380952380952384</c:v>
                </c:pt>
                <c:pt idx="1372">
                  <c:v>0.61904761904761907</c:v>
                </c:pt>
                <c:pt idx="1373">
                  <c:v>0.61904761904761907</c:v>
                </c:pt>
                <c:pt idx="1374">
                  <c:v>0.61904761904761907</c:v>
                </c:pt>
                <c:pt idx="1375">
                  <c:v>0.52380952380952384</c:v>
                </c:pt>
                <c:pt idx="1376">
                  <c:v>0.61904761904761907</c:v>
                </c:pt>
                <c:pt idx="1377">
                  <c:v>0.52380952380952384</c:v>
                </c:pt>
                <c:pt idx="1378">
                  <c:v>0.47619047619047616</c:v>
                </c:pt>
                <c:pt idx="1379">
                  <c:v>0.38095238095238093</c:v>
                </c:pt>
                <c:pt idx="1380">
                  <c:v>0.38095238095238093</c:v>
                </c:pt>
                <c:pt idx="1381">
                  <c:v>0.33333333333333331</c:v>
                </c:pt>
                <c:pt idx="1382">
                  <c:v>0.33333333333333331</c:v>
                </c:pt>
                <c:pt idx="1383">
                  <c:v>0.52380952380952384</c:v>
                </c:pt>
                <c:pt idx="1384">
                  <c:v>0.5714285714285714</c:v>
                </c:pt>
                <c:pt idx="1385">
                  <c:v>0.5714285714285714</c:v>
                </c:pt>
                <c:pt idx="1386">
                  <c:v>0.5714285714285714</c:v>
                </c:pt>
                <c:pt idx="1387">
                  <c:v>0.42857142857142855</c:v>
                </c:pt>
                <c:pt idx="1388">
                  <c:v>0.42857142857142855</c:v>
                </c:pt>
                <c:pt idx="1389">
                  <c:v>0.52380952380952384</c:v>
                </c:pt>
                <c:pt idx="1390">
                  <c:v>0.52380952380952384</c:v>
                </c:pt>
                <c:pt idx="1391">
                  <c:v>0.42857142857142855</c:v>
                </c:pt>
                <c:pt idx="1392">
                  <c:v>0.42857142857142855</c:v>
                </c:pt>
                <c:pt idx="1393">
                  <c:v>0.42857142857142855</c:v>
                </c:pt>
                <c:pt idx="1394">
                  <c:v>0.52380952380952384</c:v>
                </c:pt>
                <c:pt idx="1395">
                  <c:v>0.5714285714285714</c:v>
                </c:pt>
                <c:pt idx="1396">
                  <c:v>0.5714285714285714</c:v>
                </c:pt>
                <c:pt idx="1397">
                  <c:v>0.5714285714285714</c:v>
                </c:pt>
                <c:pt idx="1398">
                  <c:v>0.42857142857142855</c:v>
                </c:pt>
                <c:pt idx="1399">
                  <c:v>0.52380952380952384</c:v>
                </c:pt>
                <c:pt idx="1400">
                  <c:v>0.61904761904761907</c:v>
                </c:pt>
                <c:pt idx="1401">
                  <c:v>0.52380952380952384</c:v>
                </c:pt>
                <c:pt idx="1402">
                  <c:v>0.61904761904761907</c:v>
                </c:pt>
                <c:pt idx="1403">
                  <c:v>0.47619047619047616</c:v>
                </c:pt>
                <c:pt idx="1404">
                  <c:v>0.61904761904761907</c:v>
                </c:pt>
                <c:pt idx="1405">
                  <c:v>0.61904761904761907</c:v>
                </c:pt>
                <c:pt idx="1406">
                  <c:v>0.52380952380952384</c:v>
                </c:pt>
                <c:pt idx="1407">
                  <c:v>0.61904761904761907</c:v>
                </c:pt>
                <c:pt idx="1408">
                  <c:v>0.61904761904761907</c:v>
                </c:pt>
                <c:pt idx="1409">
                  <c:v>0.47619047619047616</c:v>
                </c:pt>
                <c:pt idx="1410">
                  <c:v>0.61904761904761907</c:v>
                </c:pt>
                <c:pt idx="1411">
                  <c:v>0.61904761904761907</c:v>
                </c:pt>
                <c:pt idx="1412">
                  <c:v>0.61904761904761907</c:v>
                </c:pt>
                <c:pt idx="1413">
                  <c:v>0.61904761904761907</c:v>
                </c:pt>
                <c:pt idx="1414">
                  <c:v>0.47619047619047616</c:v>
                </c:pt>
                <c:pt idx="1415">
                  <c:v>0.52380952380952384</c:v>
                </c:pt>
                <c:pt idx="1416">
                  <c:v>0.61904761904761907</c:v>
                </c:pt>
                <c:pt idx="1417">
                  <c:v>0.52380952380952384</c:v>
                </c:pt>
                <c:pt idx="1418">
                  <c:v>0.47619047619047616</c:v>
                </c:pt>
                <c:pt idx="1419">
                  <c:v>0.61904761904761907</c:v>
                </c:pt>
                <c:pt idx="1420">
                  <c:v>0.61904761904761907</c:v>
                </c:pt>
                <c:pt idx="1421">
                  <c:v>0.61904761904761907</c:v>
                </c:pt>
                <c:pt idx="1422">
                  <c:v>0.2857142857142857</c:v>
                </c:pt>
                <c:pt idx="1423">
                  <c:v>0.38095238095238093</c:v>
                </c:pt>
                <c:pt idx="1424">
                  <c:v>0.33333333333333331</c:v>
                </c:pt>
                <c:pt idx="1425">
                  <c:v>0.33333333333333331</c:v>
                </c:pt>
                <c:pt idx="1426">
                  <c:v>0.2857142857142857</c:v>
                </c:pt>
                <c:pt idx="1427">
                  <c:v>0.2857142857142857</c:v>
                </c:pt>
                <c:pt idx="1428">
                  <c:v>0.2857142857142857</c:v>
                </c:pt>
                <c:pt idx="1429">
                  <c:v>0.2857142857142857</c:v>
                </c:pt>
                <c:pt idx="1430">
                  <c:v>0.2857142857142857</c:v>
                </c:pt>
                <c:pt idx="1431">
                  <c:v>0.2857142857142857</c:v>
                </c:pt>
                <c:pt idx="1432">
                  <c:v>0.2857142857142857</c:v>
                </c:pt>
                <c:pt idx="1433">
                  <c:v>0.2857142857142857</c:v>
                </c:pt>
                <c:pt idx="1434">
                  <c:v>0.2857142857142857</c:v>
                </c:pt>
                <c:pt idx="1435">
                  <c:v>0.2857142857142857</c:v>
                </c:pt>
                <c:pt idx="1436">
                  <c:v>0.2857142857142857</c:v>
                </c:pt>
                <c:pt idx="1437">
                  <c:v>0.2857142857142857</c:v>
                </c:pt>
                <c:pt idx="1438">
                  <c:v>0.2857142857142857</c:v>
                </c:pt>
                <c:pt idx="1439">
                  <c:v>0.2857142857142857</c:v>
                </c:pt>
                <c:pt idx="1440">
                  <c:v>0.2857142857142857</c:v>
                </c:pt>
                <c:pt idx="1441">
                  <c:v>0.2857142857142857</c:v>
                </c:pt>
                <c:pt idx="1442">
                  <c:v>0.5714285714285714</c:v>
                </c:pt>
                <c:pt idx="1443">
                  <c:v>0.5714285714285714</c:v>
                </c:pt>
                <c:pt idx="1444">
                  <c:v>0.5714285714285714</c:v>
                </c:pt>
                <c:pt idx="1445">
                  <c:v>0.5714285714285714</c:v>
                </c:pt>
                <c:pt idx="1446">
                  <c:v>0.5714285714285714</c:v>
                </c:pt>
                <c:pt idx="1447">
                  <c:v>0.5714285714285714</c:v>
                </c:pt>
                <c:pt idx="1448">
                  <c:v>0.5714285714285714</c:v>
                </c:pt>
                <c:pt idx="1449">
                  <c:v>0.5714285714285714</c:v>
                </c:pt>
                <c:pt idx="1450">
                  <c:v>0.5714285714285714</c:v>
                </c:pt>
                <c:pt idx="1451">
                  <c:v>0.5714285714285714</c:v>
                </c:pt>
                <c:pt idx="1452">
                  <c:v>0.5714285714285714</c:v>
                </c:pt>
                <c:pt idx="1453">
                  <c:v>0.5714285714285714</c:v>
                </c:pt>
                <c:pt idx="1454">
                  <c:v>0.5714285714285714</c:v>
                </c:pt>
                <c:pt idx="1455">
                  <c:v>0.5714285714285714</c:v>
                </c:pt>
                <c:pt idx="1456">
                  <c:v>0.5714285714285714</c:v>
                </c:pt>
                <c:pt idx="1457">
                  <c:v>0.47619047619047616</c:v>
                </c:pt>
                <c:pt idx="1458">
                  <c:v>0.52380952380952384</c:v>
                </c:pt>
                <c:pt idx="1459">
                  <c:v>0.47619047619047616</c:v>
                </c:pt>
                <c:pt idx="1460">
                  <c:v>0.5714285714285714</c:v>
                </c:pt>
                <c:pt idx="1461">
                  <c:v>0.47619047619047616</c:v>
                </c:pt>
                <c:pt idx="1462">
                  <c:v>0.5714285714285714</c:v>
                </c:pt>
                <c:pt idx="1463">
                  <c:v>0.52380952380952384</c:v>
                </c:pt>
                <c:pt idx="1464">
                  <c:v>0.5714285714285714</c:v>
                </c:pt>
                <c:pt idx="1465">
                  <c:v>0.47619047619047616</c:v>
                </c:pt>
                <c:pt idx="1466">
                  <c:v>0.52380952380952384</c:v>
                </c:pt>
                <c:pt idx="1467">
                  <c:v>0.8571428571428571</c:v>
                </c:pt>
                <c:pt idx="1468">
                  <c:v>0.8571428571428571</c:v>
                </c:pt>
                <c:pt idx="1469">
                  <c:v>0.8571428571428571</c:v>
                </c:pt>
                <c:pt idx="1470">
                  <c:v>0.8571428571428571</c:v>
                </c:pt>
                <c:pt idx="1471">
                  <c:v>0.8571428571428571</c:v>
                </c:pt>
                <c:pt idx="1472">
                  <c:v>0.8571428571428571</c:v>
                </c:pt>
                <c:pt idx="1473">
                  <c:v>0.8571428571428571</c:v>
                </c:pt>
                <c:pt idx="1474">
                  <c:v>0.8571428571428571</c:v>
                </c:pt>
                <c:pt idx="1475">
                  <c:v>0.8571428571428571</c:v>
                </c:pt>
                <c:pt idx="1476">
                  <c:v>0.8571428571428571</c:v>
                </c:pt>
                <c:pt idx="1477">
                  <c:v>0.8571428571428571</c:v>
                </c:pt>
                <c:pt idx="1478">
                  <c:v>0.8571428571428571</c:v>
                </c:pt>
                <c:pt idx="1479">
                  <c:v>0.8571428571428571</c:v>
                </c:pt>
                <c:pt idx="1480">
                  <c:v>0.8571428571428571</c:v>
                </c:pt>
                <c:pt idx="1481">
                  <c:v>0.8571428571428571</c:v>
                </c:pt>
                <c:pt idx="1482">
                  <c:v>0.8571428571428571</c:v>
                </c:pt>
                <c:pt idx="1483">
                  <c:v>0.8571428571428571</c:v>
                </c:pt>
                <c:pt idx="1484">
                  <c:v>0.8571428571428571</c:v>
                </c:pt>
                <c:pt idx="1485">
                  <c:v>0.14285714285714285</c:v>
                </c:pt>
                <c:pt idx="1486">
                  <c:v>0.14285714285714285</c:v>
                </c:pt>
                <c:pt idx="1487">
                  <c:v>0.14285714285714285</c:v>
                </c:pt>
                <c:pt idx="1488">
                  <c:v>0.14285714285714285</c:v>
                </c:pt>
                <c:pt idx="1489">
                  <c:v>0.14285714285714285</c:v>
                </c:pt>
                <c:pt idx="1490">
                  <c:v>0.14285714285714285</c:v>
                </c:pt>
                <c:pt idx="1491">
                  <c:v>0.14285714285714285</c:v>
                </c:pt>
                <c:pt idx="1492">
                  <c:v>0.14285714285714285</c:v>
                </c:pt>
                <c:pt idx="1493">
                  <c:v>9.5238095238095233E-2</c:v>
                </c:pt>
                <c:pt idx="1494">
                  <c:v>9.5238095238095233E-2</c:v>
                </c:pt>
                <c:pt idx="1495">
                  <c:v>0.47619047619047616</c:v>
                </c:pt>
                <c:pt idx="1496">
                  <c:v>0.38095238095238093</c:v>
                </c:pt>
                <c:pt idx="1497">
                  <c:v>0.33333333333333331</c:v>
                </c:pt>
                <c:pt idx="1498">
                  <c:v>0.42857142857142855</c:v>
                </c:pt>
                <c:pt idx="1499">
                  <c:v>0.47619047619047616</c:v>
                </c:pt>
                <c:pt idx="1500">
                  <c:v>0.52380952380952384</c:v>
                </c:pt>
                <c:pt idx="1501">
                  <c:v>0.52380952380952384</c:v>
                </c:pt>
                <c:pt idx="1502">
                  <c:v>0.47619047619047616</c:v>
                </c:pt>
                <c:pt idx="1503">
                  <c:v>0.52380952380952384</c:v>
                </c:pt>
                <c:pt idx="1504">
                  <c:v>0.47619047619047616</c:v>
                </c:pt>
                <c:pt idx="1505">
                  <c:v>0.33333333333333331</c:v>
                </c:pt>
                <c:pt idx="1506">
                  <c:v>0.38095238095238093</c:v>
                </c:pt>
                <c:pt idx="1507">
                  <c:v>0.33333333333333331</c:v>
                </c:pt>
                <c:pt idx="1508">
                  <c:v>0.38095238095238093</c:v>
                </c:pt>
                <c:pt idx="1509">
                  <c:v>0.33333333333333331</c:v>
                </c:pt>
                <c:pt idx="1510">
                  <c:v>0.38095238095238093</c:v>
                </c:pt>
                <c:pt idx="1511">
                  <c:v>0</c:v>
                </c:pt>
                <c:pt idx="1512">
                  <c:v>4.7619047619047616E-2</c:v>
                </c:pt>
                <c:pt idx="1513">
                  <c:v>0</c:v>
                </c:pt>
                <c:pt idx="1514">
                  <c:v>0</c:v>
                </c:pt>
                <c:pt idx="1515">
                  <c:v>0.47619047619047616</c:v>
                </c:pt>
                <c:pt idx="1516">
                  <c:v>0.23809523809523808</c:v>
                </c:pt>
                <c:pt idx="1517">
                  <c:v>0.2857142857142857</c:v>
                </c:pt>
                <c:pt idx="1518">
                  <c:v>0.2857142857142857</c:v>
                </c:pt>
                <c:pt idx="1519">
                  <c:v>0.47619047619047616</c:v>
                </c:pt>
                <c:pt idx="1520">
                  <c:v>0.2857142857142857</c:v>
                </c:pt>
                <c:pt idx="1521">
                  <c:v>0.47619047619047616</c:v>
                </c:pt>
                <c:pt idx="1522">
                  <c:v>0.2857142857142857</c:v>
                </c:pt>
                <c:pt idx="1523">
                  <c:v>0.2857142857142857</c:v>
                </c:pt>
                <c:pt idx="1524">
                  <c:v>0.47619047619047616</c:v>
                </c:pt>
                <c:pt idx="1525">
                  <c:v>0.2857142857142857</c:v>
                </c:pt>
                <c:pt idx="1526">
                  <c:v>0.2857142857142857</c:v>
                </c:pt>
                <c:pt idx="1527">
                  <c:v>0.47619047619047616</c:v>
                </c:pt>
                <c:pt idx="1528">
                  <c:v>0.2857142857142857</c:v>
                </c:pt>
                <c:pt idx="1529">
                  <c:v>0.33333333333333331</c:v>
                </c:pt>
                <c:pt idx="1530">
                  <c:v>0.47619047619047616</c:v>
                </c:pt>
                <c:pt idx="1531">
                  <c:v>0.33333333333333331</c:v>
                </c:pt>
                <c:pt idx="1532">
                  <c:v>0.33333333333333331</c:v>
                </c:pt>
                <c:pt idx="1533">
                  <c:v>0.33333333333333331</c:v>
                </c:pt>
                <c:pt idx="1534">
                  <c:v>0.33333333333333331</c:v>
                </c:pt>
                <c:pt idx="1535">
                  <c:v>0.2857142857142857</c:v>
                </c:pt>
                <c:pt idx="1536">
                  <c:v>0.47619047619047616</c:v>
                </c:pt>
                <c:pt idx="1537">
                  <c:v>0.33333333333333331</c:v>
                </c:pt>
                <c:pt idx="1538">
                  <c:v>0.33333333333333331</c:v>
                </c:pt>
                <c:pt idx="1539">
                  <c:v>0.47619047619047616</c:v>
                </c:pt>
                <c:pt idx="1540">
                  <c:v>0.2857142857142857</c:v>
                </c:pt>
                <c:pt idx="1541">
                  <c:v>0.47619047619047616</c:v>
                </c:pt>
                <c:pt idx="1542">
                  <c:v>0.52380952380952384</c:v>
                </c:pt>
                <c:pt idx="1543">
                  <c:v>0.52380952380952384</c:v>
                </c:pt>
                <c:pt idx="1544">
                  <c:v>0.33333333333333331</c:v>
                </c:pt>
                <c:pt idx="1545">
                  <c:v>0.2857142857142857</c:v>
                </c:pt>
                <c:pt idx="1546">
                  <c:v>0.33333333333333331</c:v>
                </c:pt>
                <c:pt idx="1547">
                  <c:v>0.2857142857142857</c:v>
                </c:pt>
                <c:pt idx="1548">
                  <c:v>0.52380952380952384</c:v>
                </c:pt>
                <c:pt idx="1549">
                  <c:v>0.33333333333333331</c:v>
                </c:pt>
                <c:pt idx="1550">
                  <c:v>0.33333333333333331</c:v>
                </c:pt>
                <c:pt idx="1551">
                  <c:v>0.2857142857142857</c:v>
                </c:pt>
                <c:pt idx="1552">
                  <c:v>0.23809523809523808</c:v>
                </c:pt>
                <c:pt idx="1553">
                  <c:v>0.33333333333333331</c:v>
                </c:pt>
                <c:pt idx="1554">
                  <c:v>0.2857142857142857</c:v>
                </c:pt>
                <c:pt idx="1555">
                  <c:v>0.23809523809523808</c:v>
                </c:pt>
                <c:pt idx="1556">
                  <c:v>0.33333333333333331</c:v>
                </c:pt>
                <c:pt idx="1557">
                  <c:v>0.5714285714285714</c:v>
                </c:pt>
                <c:pt idx="1558">
                  <c:v>0.33333333333333331</c:v>
                </c:pt>
                <c:pt idx="1559">
                  <c:v>0.33333333333333331</c:v>
                </c:pt>
                <c:pt idx="1560">
                  <c:v>0.2857142857142857</c:v>
                </c:pt>
                <c:pt idx="1561">
                  <c:v>0.23809523809523808</c:v>
                </c:pt>
                <c:pt idx="1562">
                  <c:v>0.2857142857142857</c:v>
                </c:pt>
                <c:pt idx="1563">
                  <c:v>0.5714285714285714</c:v>
                </c:pt>
                <c:pt idx="1564">
                  <c:v>0.5714285714285714</c:v>
                </c:pt>
                <c:pt idx="1565">
                  <c:v>0.2857142857142857</c:v>
                </c:pt>
                <c:pt idx="1566">
                  <c:v>0.2857142857142857</c:v>
                </c:pt>
                <c:pt idx="1567">
                  <c:v>0.2857142857142857</c:v>
                </c:pt>
                <c:pt idx="1568">
                  <c:v>0.2857142857142857</c:v>
                </c:pt>
                <c:pt idx="1569">
                  <c:v>0.2857142857142857</c:v>
                </c:pt>
                <c:pt idx="1570">
                  <c:v>0.47619047619047616</c:v>
                </c:pt>
                <c:pt idx="1571">
                  <c:v>0.47619047619047616</c:v>
                </c:pt>
                <c:pt idx="1572">
                  <c:v>0.2857142857142857</c:v>
                </c:pt>
                <c:pt idx="1573">
                  <c:v>0.33333333333333331</c:v>
                </c:pt>
                <c:pt idx="1574">
                  <c:v>0.2857142857142857</c:v>
                </c:pt>
                <c:pt idx="1575">
                  <c:v>0.5714285714285714</c:v>
                </c:pt>
                <c:pt idx="1576">
                  <c:v>0.23809523809523808</c:v>
                </c:pt>
                <c:pt idx="1577">
                  <c:v>0.5714285714285714</c:v>
                </c:pt>
                <c:pt idx="1578">
                  <c:v>0.2857142857142857</c:v>
                </c:pt>
                <c:pt idx="1579">
                  <c:v>0.33333333333333331</c:v>
                </c:pt>
                <c:pt idx="1580">
                  <c:v>0.33333333333333331</c:v>
                </c:pt>
                <c:pt idx="1581">
                  <c:v>0.33333333333333331</c:v>
                </c:pt>
                <c:pt idx="1582">
                  <c:v>0.33333333333333331</c:v>
                </c:pt>
                <c:pt idx="1583">
                  <c:v>0.33333333333333331</c:v>
                </c:pt>
                <c:pt idx="1584">
                  <c:v>0.33333333333333331</c:v>
                </c:pt>
                <c:pt idx="1585">
                  <c:v>0.33333333333333331</c:v>
                </c:pt>
                <c:pt idx="1586">
                  <c:v>0.33333333333333331</c:v>
                </c:pt>
                <c:pt idx="1587">
                  <c:v>0.33333333333333331</c:v>
                </c:pt>
                <c:pt idx="1588">
                  <c:v>0.33333333333333331</c:v>
                </c:pt>
                <c:pt idx="1589">
                  <c:v>0.33333333333333331</c:v>
                </c:pt>
                <c:pt idx="1590">
                  <c:v>0.33333333333333331</c:v>
                </c:pt>
                <c:pt idx="1591">
                  <c:v>0.33333333333333331</c:v>
                </c:pt>
                <c:pt idx="1592">
                  <c:v>0.33333333333333331</c:v>
                </c:pt>
                <c:pt idx="1593">
                  <c:v>0.33333333333333331</c:v>
                </c:pt>
                <c:pt idx="1594">
                  <c:v>0.33333333333333331</c:v>
                </c:pt>
                <c:pt idx="1595">
                  <c:v>0.33333333333333331</c:v>
                </c:pt>
                <c:pt idx="1596">
                  <c:v>0.33333333333333331</c:v>
                </c:pt>
                <c:pt idx="1597">
                  <c:v>0.33333333333333331</c:v>
                </c:pt>
                <c:pt idx="1598">
                  <c:v>0.33333333333333331</c:v>
                </c:pt>
                <c:pt idx="1599">
                  <c:v>0.33333333333333331</c:v>
                </c:pt>
                <c:pt idx="1600">
                  <c:v>0.33333333333333331</c:v>
                </c:pt>
                <c:pt idx="1601">
                  <c:v>0.33333333333333331</c:v>
                </c:pt>
                <c:pt idx="1602">
                  <c:v>0.33333333333333331</c:v>
                </c:pt>
                <c:pt idx="1603">
                  <c:v>0.33333333333333331</c:v>
                </c:pt>
                <c:pt idx="1604">
                  <c:v>0.33333333333333331</c:v>
                </c:pt>
                <c:pt idx="1605">
                  <c:v>0.33333333333333331</c:v>
                </c:pt>
                <c:pt idx="1606">
                  <c:v>0.33333333333333331</c:v>
                </c:pt>
                <c:pt idx="1607">
                  <c:v>0.33333333333333331</c:v>
                </c:pt>
                <c:pt idx="1608">
                  <c:v>0.33333333333333331</c:v>
                </c:pt>
                <c:pt idx="1609">
                  <c:v>0.47619047619047616</c:v>
                </c:pt>
                <c:pt idx="1610">
                  <c:v>0.33333333333333331</c:v>
                </c:pt>
                <c:pt idx="1611">
                  <c:v>0.33333333333333331</c:v>
                </c:pt>
                <c:pt idx="1612">
                  <c:v>0.47619047619047616</c:v>
                </c:pt>
                <c:pt idx="1613">
                  <c:v>0.33333333333333331</c:v>
                </c:pt>
                <c:pt idx="1614">
                  <c:v>0.47619047619047616</c:v>
                </c:pt>
                <c:pt idx="1615">
                  <c:v>0.38095238095238093</c:v>
                </c:pt>
                <c:pt idx="1616">
                  <c:v>0.33333333333333331</c:v>
                </c:pt>
                <c:pt idx="1617">
                  <c:v>0.33333333333333331</c:v>
                </c:pt>
                <c:pt idx="1618">
                  <c:v>0.47619047619047616</c:v>
                </c:pt>
                <c:pt idx="1619">
                  <c:v>0.38095238095238093</c:v>
                </c:pt>
                <c:pt idx="1620">
                  <c:v>0.52380952380952384</c:v>
                </c:pt>
                <c:pt idx="1621">
                  <c:v>0.33333333333333331</c:v>
                </c:pt>
                <c:pt idx="1622">
                  <c:v>0.33333333333333331</c:v>
                </c:pt>
                <c:pt idx="1623">
                  <c:v>0.47619047619047616</c:v>
                </c:pt>
                <c:pt idx="1624">
                  <c:v>0.7142857142857143</c:v>
                </c:pt>
                <c:pt idx="1625">
                  <c:v>0.66666666666666663</c:v>
                </c:pt>
                <c:pt idx="1626">
                  <c:v>0.66666666666666663</c:v>
                </c:pt>
                <c:pt idx="1627">
                  <c:v>0.5714285714285714</c:v>
                </c:pt>
                <c:pt idx="1628">
                  <c:v>0.90476190476190477</c:v>
                </c:pt>
                <c:pt idx="1629">
                  <c:v>0.66666666666666663</c:v>
                </c:pt>
                <c:pt idx="1630">
                  <c:v>0.7142857142857143</c:v>
                </c:pt>
                <c:pt idx="1631">
                  <c:v>0.7142857142857143</c:v>
                </c:pt>
                <c:pt idx="1632">
                  <c:v>0.66666666666666663</c:v>
                </c:pt>
                <c:pt idx="1633">
                  <c:v>0.66666666666666663</c:v>
                </c:pt>
                <c:pt idx="1634">
                  <c:v>0.7142857142857143</c:v>
                </c:pt>
                <c:pt idx="1635">
                  <c:v>0.90476190476190477</c:v>
                </c:pt>
                <c:pt idx="1636">
                  <c:v>0.66666666666666663</c:v>
                </c:pt>
                <c:pt idx="1637">
                  <c:v>0.7142857142857143</c:v>
                </c:pt>
                <c:pt idx="1638">
                  <c:v>0.66666666666666663</c:v>
                </c:pt>
                <c:pt idx="1639">
                  <c:v>0.7142857142857143</c:v>
                </c:pt>
                <c:pt idx="1640">
                  <c:v>0.66666666666666663</c:v>
                </c:pt>
                <c:pt idx="1641">
                  <c:v>0.90476190476190477</c:v>
                </c:pt>
                <c:pt idx="1642">
                  <c:v>0.66666666666666663</c:v>
                </c:pt>
                <c:pt idx="1643">
                  <c:v>0.5714285714285714</c:v>
                </c:pt>
                <c:pt idx="1644">
                  <c:v>0.66666666666666663</c:v>
                </c:pt>
                <c:pt idx="1645">
                  <c:v>0.66666666666666663</c:v>
                </c:pt>
                <c:pt idx="1646">
                  <c:v>0.5714285714285714</c:v>
                </c:pt>
                <c:pt idx="1647">
                  <c:v>0.90476190476190477</c:v>
                </c:pt>
                <c:pt idx="1648">
                  <c:v>0.7142857142857143</c:v>
                </c:pt>
                <c:pt idx="1649">
                  <c:v>0.5714285714285714</c:v>
                </c:pt>
                <c:pt idx="1650">
                  <c:v>0.66666666666666663</c:v>
                </c:pt>
                <c:pt idx="1651">
                  <c:v>0.5714285714285714</c:v>
                </c:pt>
                <c:pt idx="1652">
                  <c:v>0.5714285714285714</c:v>
                </c:pt>
                <c:pt idx="1653">
                  <c:v>0.90476190476190477</c:v>
                </c:pt>
                <c:pt idx="1654">
                  <c:v>1</c:v>
                </c:pt>
                <c:pt idx="1655">
                  <c:v>0.66666666666666663</c:v>
                </c:pt>
                <c:pt idx="1656">
                  <c:v>0.66666666666666663</c:v>
                </c:pt>
                <c:pt idx="1657">
                  <c:v>1</c:v>
                </c:pt>
                <c:pt idx="1658">
                  <c:v>0.66666666666666663</c:v>
                </c:pt>
                <c:pt idx="1659">
                  <c:v>0.7142857142857143</c:v>
                </c:pt>
                <c:pt idx="1660">
                  <c:v>0.66666666666666663</c:v>
                </c:pt>
                <c:pt idx="1661">
                  <c:v>0.7142857142857143</c:v>
                </c:pt>
                <c:pt idx="1662">
                  <c:v>0.7142857142857143</c:v>
                </c:pt>
                <c:pt idx="1663">
                  <c:v>0.7142857142857143</c:v>
                </c:pt>
                <c:pt idx="1664">
                  <c:v>0.66666666666666663</c:v>
                </c:pt>
                <c:pt idx="1665">
                  <c:v>1</c:v>
                </c:pt>
                <c:pt idx="1666">
                  <c:v>1</c:v>
                </c:pt>
                <c:pt idx="1667">
                  <c:v>0.66666666666666663</c:v>
                </c:pt>
                <c:pt idx="1668">
                  <c:v>0.66666666666666663</c:v>
                </c:pt>
                <c:pt idx="1669">
                  <c:v>0.66666666666666663</c:v>
                </c:pt>
                <c:pt idx="1670">
                  <c:v>0.66666666666666663</c:v>
                </c:pt>
                <c:pt idx="1671">
                  <c:v>1</c:v>
                </c:pt>
                <c:pt idx="1672">
                  <c:v>1</c:v>
                </c:pt>
                <c:pt idx="1673">
                  <c:v>0.66666666666666663</c:v>
                </c:pt>
                <c:pt idx="1674">
                  <c:v>0.7142857142857143</c:v>
                </c:pt>
                <c:pt idx="1675">
                  <c:v>0.7142857142857143</c:v>
                </c:pt>
                <c:pt idx="1676">
                  <c:v>0.7142857142857143</c:v>
                </c:pt>
                <c:pt idx="1677">
                  <c:v>0.7142857142857143</c:v>
                </c:pt>
                <c:pt idx="1678">
                  <c:v>0.7142857142857143</c:v>
                </c:pt>
                <c:pt idx="1679">
                  <c:v>0.66666666666666663</c:v>
                </c:pt>
                <c:pt idx="1680">
                  <c:v>0.66666666666666663</c:v>
                </c:pt>
                <c:pt idx="1681">
                  <c:v>0.66666666666666663</c:v>
                </c:pt>
                <c:pt idx="1682">
                  <c:v>1</c:v>
                </c:pt>
                <c:pt idx="1683">
                  <c:v>0.66666666666666663</c:v>
                </c:pt>
                <c:pt idx="1684">
                  <c:v>1</c:v>
                </c:pt>
                <c:pt idx="1685">
                  <c:v>0.66666666666666663</c:v>
                </c:pt>
                <c:pt idx="1686">
                  <c:v>0.66666666666666663</c:v>
                </c:pt>
                <c:pt idx="1687">
                  <c:v>0.7142857142857143</c:v>
                </c:pt>
                <c:pt idx="1688">
                  <c:v>0.66666666666666663</c:v>
                </c:pt>
                <c:pt idx="1689">
                  <c:v>0.66666666666666663</c:v>
                </c:pt>
                <c:pt idx="1690">
                  <c:v>0.66666666666666663</c:v>
                </c:pt>
                <c:pt idx="1691">
                  <c:v>0.7142857142857143</c:v>
                </c:pt>
                <c:pt idx="1692">
                  <c:v>0.66666666666666663</c:v>
                </c:pt>
                <c:pt idx="1693">
                  <c:v>0.66666666666666663</c:v>
                </c:pt>
                <c:pt idx="1694">
                  <c:v>0.76190476190476186</c:v>
                </c:pt>
                <c:pt idx="1695">
                  <c:v>0.66666666666666663</c:v>
                </c:pt>
                <c:pt idx="1696">
                  <c:v>0.66666666666666663</c:v>
                </c:pt>
                <c:pt idx="1697">
                  <c:v>0.76190476190476186</c:v>
                </c:pt>
                <c:pt idx="1698">
                  <c:v>0.66666666666666663</c:v>
                </c:pt>
                <c:pt idx="1699">
                  <c:v>0.76190476190476186</c:v>
                </c:pt>
                <c:pt idx="1700">
                  <c:v>0.76190476190476186</c:v>
                </c:pt>
                <c:pt idx="1701">
                  <c:v>0.66666666666666663</c:v>
                </c:pt>
                <c:pt idx="1702">
                  <c:v>0.66666666666666663</c:v>
                </c:pt>
                <c:pt idx="1703">
                  <c:v>0.66666666666666663</c:v>
                </c:pt>
                <c:pt idx="1704">
                  <c:v>0.66666666666666663</c:v>
                </c:pt>
                <c:pt idx="1705">
                  <c:v>0.76190476190476186</c:v>
                </c:pt>
                <c:pt idx="1706">
                  <c:v>0.66666666666666663</c:v>
                </c:pt>
                <c:pt idx="1707">
                  <c:v>0.66666666666666663</c:v>
                </c:pt>
                <c:pt idx="1708">
                  <c:v>0.66666666666666663</c:v>
                </c:pt>
                <c:pt idx="1709">
                  <c:v>0.76190476190476186</c:v>
                </c:pt>
                <c:pt idx="1710">
                  <c:v>0.66666666666666663</c:v>
                </c:pt>
                <c:pt idx="1711">
                  <c:v>0.76190476190476186</c:v>
                </c:pt>
                <c:pt idx="1712">
                  <c:v>0.76190476190476186</c:v>
                </c:pt>
                <c:pt idx="1713">
                  <c:v>0.7142857142857143</c:v>
                </c:pt>
                <c:pt idx="1714">
                  <c:v>0.76190476190476186</c:v>
                </c:pt>
                <c:pt idx="1715">
                  <c:v>0.76190476190476186</c:v>
                </c:pt>
                <c:pt idx="1716">
                  <c:v>0.76190476190476186</c:v>
                </c:pt>
                <c:pt idx="1717">
                  <c:v>0.66666666666666663</c:v>
                </c:pt>
                <c:pt idx="1718">
                  <c:v>0.76190476190476186</c:v>
                </c:pt>
                <c:pt idx="1719">
                  <c:v>0.66666666666666663</c:v>
                </c:pt>
                <c:pt idx="1720">
                  <c:v>0.7142857142857143</c:v>
                </c:pt>
                <c:pt idx="1721">
                  <c:v>0.76190476190476186</c:v>
                </c:pt>
                <c:pt idx="1722">
                  <c:v>0.7142857142857143</c:v>
                </c:pt>
                <c:pt idx="1723">
                  <c:v>0.76190476190476186</c:v>
                </c:pt>
                <c:pt idx="1724">
                  <c:v>0.66666666666666663</c:v>
                </c:pt>
                <c:pt idx="1725">
                  <c:v>0.7142857142857143</c:v>
                </c:pt>
                <c:pt idx="1726">
                  <c:v>0.66666666666666663</c:v>
                </c:pt>
                <c:pt idx="1727">
                  <c:v>0.7142857142857143</c:v>
                </c:pt>
                <c:pt idx="1728">
                  <c:v>0.66666666666666663</c:v>
                </c:pt>
                <c:pt idx="1729">
                  <c:v>0.66666666666666663</c:v>
                </c:pt>
                <c:pt idx="1730">
                  <c:v>0.7142857142857143</c:v>
                </c:pt>
                <c:pt idx="1731">
                  <c:v>0.7142857142857143</c:v>
                </c:pt>
                <c:pt idx="1732">
                  <c:v>0.7142857142857143</c:v>
                </c:pt>
                <c:pt idx="1733">
                  <c:v>0.7142857142857143</c:v>
                </c:pt>
                <c:pt idx="1734">
                  <c:v>0.7142857142857143</c:v>
                </c:pt>
                <c:pt idx="1735">
                  <c:v>0.66666666666666663</c:v>
                </c:pt>
                <c:pt idx="1736">
                  <c:v>0.7142857142857143</c:v>
                </c:pt>
                <c:pt idx="1737">
                  <c:v>0.7142857142857143</c:v>
                </c:pt>
                <c:pt idx="1738">
                  <c:v>0.7142857142857143</c:v>
                </c:pt>
                <c:pt idx="1739">
                  <c:v>0.76190476190476186</c:v>
                </c:pt>
                <c:pt idx="1740">
                  <c:v>0.7142857142857143</c:v>
                </c:pt>
                <c:pt idx="1741">
                  <c:v>0.76190476190476186</c:v>
                </c:pt>
                <c:pt idx="1742">
                  <c:v>0.7142857142857143</c:v>
                </c:pt>
                <c:pt idx="1743">
                  <c:v>0.66666666666666663</c:v>
                </c:pt>
                <c:pt idx="1744">
                  <c:v>0.66666666666666663</c:v>
                </c:pt>
                <c:pt idx="1745">
                  <c:v>0.66666666666666663</c:v>
                </c:pt>
                <c:pt idx="1746">
                  <c:v>0.7142857142857143</c:v>
                </c:pt>
                <c:pt idx="1747">
                  <c:v>0.7142857142857143</c:v>
                </c:pt>
                <c:pt idx="1748">
                  <c:v>0.7142857142857143</c:v>
                </c:pt>
                <c:pt idx="1749">
                  <c:v>0.7142857142857143</c:v>
                </c:pt>
                <c:pt idx="1750">
                  <c:v>0.76190476190476186</c:v>
                </c:pt>
                <c:pt idx="1751">
                  <c:v>0.76190476190476186</c:v>
                </c:pt>
                <c:pt idx="1752">
                  <c:v>0.7142857142857143</c:v>
                </c:pt>
                <c:pt idx="1753">
                  <c:v>0.76190476190476186</c:v>
                </c:pt>
                <c:pt idx="1754">
                  <c:v>0.66666666666666663</c:v>
                </c:pt>
                <c:pt idx="1755">
                  <c:v>0.7142857142857143</c:v>
                </c:pt>
                <c:pt idx="1756">
                  <c:v>0.76190476190476186</c:v>
                </c:pt>
                <c:pt idx="1757">
                  <c:v>0.76190476190476186</c:v>
                </c:pt>
                <c:pt idx="1758">
                  <c:v>0.76190476190476186</c:v>
                </c:pt>
                <c:pt idx="1759">
                  <c:v>0.7142857142857143</c:v>
                </c:pt>
                <c:pt idx="1760">
                  <c:v>0.7142857142857143</c:v>
                </c:pt>
                <c:pt idx="1761">
                  <c:v>0.76190476190476186</c:v>
                </c:pt>
                <c:pt idx="1762">
                  <c:v>0.66666666666666663</c:v>
                </c:pt>
                <c:pt idx="1763">
                  <c:v>0.66666666666666663</c:v>
                </c:pt>
                <c:pt idx="1764">
                  <c:v>0.76190476190476186</c:v>
                </c:pt>
                <c:pt idx="1765">
                  <c:v>0.7142857142857143</c:v>
                </c:pt>
                <c:pt idx="1766">
                  <c:v>0.76190476190476186</c:v>
                </c:pt>
                <c:pt idx="1767">
                  <c:v>0.7142857142857143</c:v>
                </c:pt>
                <c:pt idx="1768">
                  <c:v>0.7142857142857143</c:v>
                </c:pt>
                <c:pt idx="1769">
                  <c:v>0.7142857142857143</c:v>
                </c:pt>
                <c:pt idx="1770">
                  <c:v>0.76190476190476186</c:v>
                </c:pt>
                <c:pt idx="1771">
                  <c:v>0.66666666666666663</c:v>
                </c:pt>
                <c:pt idx="1772">
                  <c:v>0.7142857142857143</c:v>
                </c:pt>
                <c:pt idx="1773">
                  <c:v>0.7142857142857143</c:v>
                </c:pt>
                <c:pt idx="1774">
                  <c:v>0.7142857142857143</c:v>
                </c:pt>
                <c:pt idx="1775">
                  <c:v>0.7142857142857143</c:v>
                </c:pt>
                <c:pt idx="1776">
                  <c:v>0.7142857142857143</c:v>
                </c:pt>
                <c:pt idx="1777">
                  <c:v>0.66666666666666663</c:v>
                </c:pt>
                <c:pt idx="1778">
                  <c:v>0.7142857142857143</c:v>
                </c:pt>
                <c:pt idx="1779">
                  <c:v>0.7142857142857143</c:v>
                </c:pt>
                <c:pt idx="1780">
                  <c:v>0.42857142857142855</c:v>
                </c:pt>
                <c:pt idx="1781">
                  <c:v>0.61904761904761907</c:v>
                </c:pt>
                <c:pt idx="1782">
                  <c:v>0.5714285714285714</c:v>
                </c:pt>
                <c:pt idx="1783">
                  <c:v>0.42857142857142855</c:v>
                </c:pt>
                <c:pt idx="1784">
                  <c:v>0.61904761904761907</c:v>
                </c:pt>
                <c:pt idx="1785">
                  <c:v>0.42857142857142855</c:v>
                </c:pt>
                <c:pt idx="1786">
                  <c:v>0.2857142857142857</c:v>
                </c:pt>
                <c:pt idx="1787">
                  <c:v>0.2857142857142857</c:v>
                </c:pt>
                <c:pt idx="1788">
                  <c:v>0.2857142857142857</c:v>
                </c:pt>
                <c:pt idx="1789">
                  <c:v>0.2857142857142857</c:v>
                </c:pt>
                <c:pt idx="1790">
                  <c:v>0.2857142857142857</c:v>
                </c:pt>
                <c:pt idx="1791">
                  <c:v>0.2857142857142857</c:v>
                </c:pt>
                <c:pt idx="1792">
                  <c:v>9.5238095238095233E-2</c:v>
                </c:pt>
                <c:pt idx="1793">
                  <c:v>0.23809523809523808</c:v>
                </c:pt>
                <c:pt idx="1794">
                  <c:v>0.19047619047619047</c:v>
                </c:pt>
                <c:pt idx="1795">
                  <c:v>0.2857142857142857</c:v>
                </c:pt>
                <c:pt idx="1796">
                  <c:v>0.19047619047619047</c:v>
                </c:pt>
                <c:pt idx="1797">
                  <c:v>0.23809523809523808</c:v>
                </c:pt>
                <c:pt idx="1798">
                  <c:v>0.23809523809523808</c:v>
                </c:pt>
                <c:pt idx="1799">
                  <c:v>0.19047619047619047</c:v>
                </c:pt>
                <c:pt idx="1800">
                  <c:v>0.19047619047619047</c:v>
                </c:pt>
                <c:pt idx="1801">
                  <c:v>0.23809523809523808</c:v>
                </c:pt>
                <c:pt idx="1802">
                  <c:v>0.23809523809523808</c:v>
                </c:pt>
                <c:pt idx="1803">
                  <c:v>0.19047619047619047</c:v>
                </c:pt>
                <c:pt idx="1804">
                  <c:v>0.23809523809523808</c:v>
                </c:pt>
                <c:pt idx="1805">
                  <c:v>0.2857142857142857</c:v>
                </c:pt>
                <c:pt idx="1806">
                  <c:v>0.23809523809523808</c:v>
                </c:pt>
                <c:pt idx="1807">
                  <c:v>0.38095238095238093</c:v>
                </c:pt>
                <c:pt idx="1808">
                  <c:v>0.38095238095238093</c:v>
                </c:pt>
                <c:pt idx="1809">
                  <c:v>0.33333333333333331</c:v>
                </c:pt>
                <c:pt idx="1810">
                  <c:v>0.42857142857142855</c:v>
                </c:pt>
                <c:pt idx="1811">
                  <c:v>0.2857142857142857</c:v>
                </c:pt>
                <c:pt idx="1812">
                  <c:v>0.42857142857142855</c:v>
                </c:pt>
                <c:pt idx="1813">
                  <c:v>0.2857142857142857</c:v>
                </c:pt>
                <c:pt idx="1814">
                  <c:v>0.42857142857142855</c:v>
                </c:pt>
                <c:pt idx="1815">
                  <c:v>0.42857142857142855</c:v>
                </c:pt>
                <c:pt idx="1816">
                  <c:v>0.2857142857142857</c:v>
                </c:pt>
                <c:pt idx="1817">
                  <c:v>0.38095238095238093</c:v>
                </c:pt>
                <c:pt idx="1818">
                  <c:v>0.33333333333333331</c:v>
                </c:pt>
                <c:pt idx="1819">
                  <c:v>0.38095238095238093</c:v>
                </c:pt>
                <c:pt idx="1820">
                  <c:v>0.2857142857142857</c:v>
                </c:pt>
                <c:pt idx="1821">
                  <c:v>0.2857142857142857</c:v>
                </c:pt>
                <c:pt idx="1822">
                  <c:v>0.2857142857142857</c:v>
                </c:pt>
                <c:pt idx="1823">
                  <c:v>0.2857142857142857</c:v>
                </c:pt>
                <c:pt idx="1824">
                  <c:v>0.33333333333333331</c:v>
                </c:pt>
                <c:pt idx="1825">
                  <c:v>0.52380952380952384</c:v>
                </c:pt>
                <c:pt idx="1826">
                  <c:v>0.52380952380952384</c:v>
                </c:pt>
                <c:pt idx="1827">
                  <c:v>0.47619047619047616</c:v>
                </c:pt>
                <c:pt idx="1828">
                  <c:v>0.52380952380952384</c:v>
                </c:pt>
                <c:pt idx="1829">
                  <c:v>0.52380952380952384</c:v>
                </c:pt>
                <c:pt idx="1830">
                  <c:v>0.47619047619047616</c:v>
                </c:pt>
                <c:pt idx="1831">
                  <c:v>0.52380952380952384</c:v>
                </c:pt>
                <c:pt idx="1832">
                  <c:v>0.52380952380952384</c:v>
                </c:pt>
                <c:pt idx="1833">
                  <c:v>0.23809523809523808</c:v>
                </c:pt>
                <c:pt idx="1834">
                  <c:v>0.23809523809523808</c:v>
                </c:pt>
                <c:pt idx="1835">
                  <c:v>0.23809523809523808</c:v>
                </c:pt>
                <c:pt idx="1836">
                  <c:v>0.23809523809523808</c:v>
                </c:pt>
                <c:pt idx="1837">
                  <c:v>0.19047619047619047</c:v>
                </c:pt>
                <c:pt idx="1838">
                  <c:v>0.23809523809523808</c:v>
                </c:pt>
                <c:pt idx="1839">
                  <c:v>0.23809523809523808</c:v>
                </c:pt>
                <c:pt idx="1840">
                  <c:v>0.66666666666666663</c:v>
                </c:pt>
                <c:pt idx="1841">
                  <c:v>0.66666666666666663</c:v>
                </c:pt>
                <c:pt idx="1842">
                  <c:v>0.66666666666666663</c:v>
                </c:pt>
                <c:pt idx="1843">
                  <c:v>0.66666666666666663</c:v>
                </c:pt>
                <c:pt idx="1844">
                  <c:v>0.66666666666666663</c:v>
                </c:pt>
                <c:pt idx="1845">
                  <c:v>0.2857142857142857</c:v>
                </c:pt>
                <c:pt idx="1846">
                  <c:v>0.2857142857142857</c:v>
                </c:pt>
                <c:pt idx="1847">
                  <c:v>0.2857142857142857</c:v>
                </c:pt>
                <c:pt idx="1848">
                  <c:v>0.2857142857142857</c:v>
                </c:pt>
                <c:pt idx="1849">
                  <c:v>0.61904761904761907</c:v>
                </c:pt>
                <c:pt idx="1850">
                  <c:v>0.76190476190476186</c:v>
                </c:pt>
                <c:pt idx="1851">
                  <c:v>0.61904761904761907</c:v>
                </c:pt>
                <c:pt idx="1852">
                  <c:v>0.61904761904761907</c:v>
                </c:pt>
                <c:pt idx="1853">
                  <c:v>0.61904761904761907</c:v>
                </c:pt>
                <c:pt idx="1854">
                  <c:v>0.61904761904761907</c:v>
                </c:pt>
                <c:pt idx="1855">
                  <c:v>0.76190476190476186</c:v>
                </c:pt>
                <c:pt idx="1856">
                  <c:v>0.61904761904761907</c:v>
                </c:pt>
                <c:pt idx="1857">
                  <c:v>0.7142857142857143</c:v>
                </c:pt>
                <c:pt idx="1858">
                  <c:v>0.5714285714285714</c:v>
                </c:pt>
                <c:pt idx="1859">
                  <c:v>0.5714285714285714</c:v>
                </c:pt>
                <c:pt idx="1860">
                  <c:v>0.5714285714285714</c:v>
                </c:pt>
                <c:pt idx="1861">
                  <c:v>0.7142857142857143</c:v>
                </c:pt>
                <c:pt idx="1862">
                  <c:v>0.47619047619047616</c:v>
                </c:pt>
                <c:pt idx="1863">
                  <c:v>0.47619047619047616</c:v>
                </c:pt>
                <c:pt idx="1864">
                  <c:v>0.19047619047619047</c:v>
                </c:pt>
                <c:pt idx="1865">
                  <c:v>0.76190476190476186</c:v>
                </c:pt>
                <c:pt idx="1866">
                  <c:v>0.52380952380952384</c:v>
                </c:pt>
                <c:pt idx="1867">
                  <c:v>0.7142857142857143</c:v>
                </c:pt>
                <c:pt idx="1868">
                  <c:v>0.5714285714285714</c:v>
                </c:pt>
                <c:pt idx="1869">
                  <c:v>0.76190476190476186</c:v>
                </c:pt>
                <c:pt idx="1870">
                  <c:v>0.76190476190476186</c:v>
                </c:pt>
                <c:pt idx="1871">
                  <c:v>0.42857142857142855</c:v>
                </c:pt>
                <c:pt idx="1872">
                  <c:v>0.61904761904761907</c:v>
                </c:pt>
                <c:pt idx="1873">
                  <c:v>0.7142857142857143</c:v>
                </c:pt>
                <c:pt idx="1874">
                  <c:v>0.5714285714285714</c:v>
                </c:pt>
                <c:pt idx="1875">
                  <c:v>0.76190476190476186</c:v>
                </c:pt>
                <c:pt idx="1876">
                  <c:v>0.7142857142857143</c:v>
                </c:pt>
                <c:pt idx="1877">
                  <c:v>0.42857142857142855</c:v>
                </c:pt>
                <c:pt idx="1878">
                  <c:v>0.76190476190476186</c:v>
                </c:pt>
                <c:pt idx="1879">
                  <c:v>0.76190476190476186</c:v>
                </c:pt>
                <c:pt idx="1880">
                  <c:v>0.7142857142857143</c:v>
                </c:pt>
                <c:pt idx="1881">
                  <c:v>0.7142857142857143</c:v>
                </c:pt>
                <c:pt idx="1882">
                  <c:v>0.7142857142857143</c:v>
                </c:pt>
                <c:pt idx="1883">
                  <c:v>0.5714285714285714</c:v>
                </c:pt>
                <c:pt idx="1884">
                  <c:v>0.38095238095238093</c:v>
                </c:pt>
                <c:pt idx="1885">
                  <c:v>0.7142857142857143</c:v>
                </c:pt>
                <c:pt idx="1886">
                  <c:v>0.7142857142857143</c:v>
                </c:pt>
                <c:pt idx="1887">
                  <c:v>0.66666666666666663</c:v>
                </c:pt>
                <c:pt idx="1888">
                  <c:v>0.7142857142857143</c:v>
                </c:pt>
                <c:pt idx="1889">
                  <c:v>0.42857142857142855</c:v>
                </c:pt>
                <c:pt idx="1890">
                  <c:v>0.7142857142857143</c:v>
                </c:pt>
                <c:pt idx="1891">
                  <c:v>0.7142857142857143</c:v>
                </c:pt>
                <c:pt idx="1892">
                  <c:v>0.61904761904761907</c:v>
                </c:pt>
                <c:pt idx="1893">
                  <c:v>0.66666666666666663</c:v>
                </c:pt>
                <c:pt idx="1894">
                  <c:v>0.5714285714285714</c:v>
                </c:pt>
                <c:pt idx="1895">
                  <c:v>0.5714285714285714</c:v>
                </c:pt>
                <c:pt idx="1896">
                  <c:v>0.5714285714285714</c:v>
                </c:pt>
                <c:pt idx="1897">
                  <c:v>0.5714285714285714</c:v>
                </c:pt>
                <c:pt idx="1898">
                  <c:v>0.5714285714285714</c:v>
                </c:pt>
                <c:pt idx="1899">
                  <c:v>0.5714285714285714</c:v>
                </c:pt>
                <c:pt idx="1900">
                  <c:v>0.33333333333333331</c:v>
                </c:pt>
                <c:pt idx="1901">
                  <c:v>0.33333333333333331</c:v>
                </c:pt>
                <c:pt idx="1902">
                  <c:v>0.33333333333333331</c:v>
                </c:pt>
                <c:pt idx="1903">
                  <c:v>0.33333333333333331</c:v>
                </c:pt>
                <c:pt idx="1904">
                  <c:v>0.33333333333333331</c:v>
                </c:pt>
                <c:pt idx="1905">
                  <c:v>0.33333333333333331</c:v>
                </c:pt>
                <c:pt idx="1906">
                  <c:v>0.47619047619047616</c:v>
                </c:pt>
                <c:pt idx="1907">
                  <c:v>0.42857142857142855</c:v>
                </c:pt>
                <c:pt idx="1908">
                  <c:v>0.47619047619047616</c:v>
                </c:pt>
                <c:pt idx="1909">
                  <c:v>0.19047619047619047</c:v>
                </c:pt>
                <c:pt idx="1910">
                  <c:v>0.19047619047619047</c:v>
                </c:pt>
                <c:pt idx="1911">
                  <c:v>0.19047619047619047</c:v>
                </c:pt>
                <c:pt idx="1912">
                  <c:v>0.38095238095238093</c:v>
                </c:pt>
                <c:pt idx="1913">
                  <c:v>0.38095238095238093</c:v>
                </c:pt>
                <c:pt idx="1914">
                  <c:v>0.38095238095238093</c:v>
                </c:pt>
                <c:pt idx="1915">
                  <c:v>0.61904761904761907</c:v>
                </c:pt>
                <c:pt idx="1916">
                  <c:v>0.61904761904761907</c:v>
                </c:pt>
                <c:pt idx="1917">
                  <c:v>0.61904761904761907</c:v>
                </c:pt>
                <c:pt idx="1918">
                  <c:v>0.61904761904761907</c:v>
                </c:pt>
                <c:pt idx="1919">
                  <c:v>0.5714285714285714</c:v>
                </c:pt>
                <c:pt idx="1920">
                  <c:v>0.5714285714285714</c:v>
                </c:pt>
                <c:pt idx="1921">
                  <c:v>0.5714285714285714</c:v>
                </c:pt>
                <c:pt idx="1922">
                  <c:v>0.5714285714285714</c:v>
                </c:pt>
                <c:pt idx="1923">
                  <c:v>0.5714285714285714</c:v>
                </c:pt>
                <c:pt idx="1924">
                  <c:v>0.52380952380952384</c:v>
                </c:pt>
                <c:pt idx="1925">
                  <c:v>0.5714285714285714</c:v>
                </c:pt>
                <c:pt idx="1926">
                  <c:v>0.52380952380952384</c:v>
                </c:pt>
                <c:pt idx="1927">
                  <c:v>0.52380952380952384</c:v>
                </c:pt>
                <c:pt idx="1928">
                  <c:v>0.5714285714285714</c:v>
                </c:pt>
                <c:pt idx="1929">
                  <c:v>0.52380952380952384</c:v>
                </c:pt>
                <c:pt idx="1930">
                  <c:v>0.52380952380952384</c:v>
                </c:pt>
                <c:pt idx="1931">
                  <c:v>0.5714285714285714</c:v>
                </c:pt>
                <c:pt idx="1932">
                  <c:v>0.5714285714285714</c:v>
                </c:pt>
                <c:pt idx="1933">
                  <c:v>0.5714285714285714</c:v>
                </c:pt>
                <c:pt idx="1934">
                  <c:v>0.52380952380952384</c:v>
                </c:pt>
                <c:pt idx="1935">
                  <c:v>0.47619047619047616</c:v>
                </c:pt>
                <c:pt idx="1936">
                  <c:v>0.47619047619047616</c:v>
                </c:pt>
                <c:pt idx="1937">
                  <c:v>0.47619047619047616</c:v>
                </c:pt>
                <c:pt idx="1938">
                  <c:v>0.47619047619047616</c:v>
                </c:pt>
                <c:pt idx="1939">
                  <c:v>0.47619047619047616</c:v>
                </c:pt>
                <c:pt idx="1940">
                  <c:v>0.52380952380952384</c:v>
                </c:pt>
                <c:pt idx="1941">
                  <c:v>0.52380952380952384</c:v>
                </c:pt>
                <c:pt idx="1942">
                  <c:v>0.52380952380952384</c:v>
                </c:pt>
                <c:pt idx="1943">
                  <c:v>0.66666666666666663</c:v>
                </c:pt>
                <c:pt idx="1944">
                  <c:v>0.66666666666666663</c:v>
                </c:pt>
                <c:pt idx="1945">
                  <c:v>0.66666666666666663</c:v>
                </c:pt>
                <c:pt idx="1946">
                  <c:v>0.66666666666666663</c:v>
                </c:pt>
                <c:pt idx="1947">
                  <c:v>0.66666666666666663</c:v>
                </c:pt>
                <c:pt idx="1948">
                  <c:v>0.66666666666666663</c:v>
                </c:pt>
                <c:pt idx="1949">
                  <c:v>0.66666666666666663</c:v>
                </c:pt>
                <c:pt idx="1950">
                  <c:v>0.66666666666666663</c:v>
                </c:pt>
                <c:pt idx="1951">
                  <c:v>0.66666666666666663</c:v>
                </c:pt>
                <c:pt idx="1952">
                  <c:v>0.66666666666666663</c:v>
                </c:pt>
                <c:pt idx="1953">
                  <c:v>0.7142857142857143</c:v>
                </c:pt>
                <c:pt idx="1954">
                  <c:v>0.66666666666666663</c:v>
                </c:pt>
                <c:pt idx="1955">
                  <c:v>0.7142857142857143</c:v>
                </c:pt>
                <c:pt idx="1956">
                  <c:v>0.7142857142857143</c:v>
                </c:pt>
                <c:pt idx="1957">
                  <c:v>0.7142857142857143</c:v>
                </c:pt>
                <c:pt idx="1958">
                  <c:v>0.66666666666666663</c:v>
                </c:pt>
                <c:pt idx="1959">
                  <c:v>0.19047619047619047</c:v>
                </c:pt>
                <c:pt idx="1960">
                  <c:v>0.19047619047619047</c:v>
                </c:pt>
                <c:pt idx="1961">
                  <c:v>0.19047619047619047</c:v>
                </c:pt>
                <c:pt idx="1962">
                  <c:v>0.38095238095238093</c:v>
                </c:pt>
                <c:pt idx="1963">
                  <c:v>0.38095238095238093</c:v>
                </c:pt>
                <c:pt idx="1964">
                  <c:v>0.33333333333333331</c:v>
                </c:pt>
                <c:pt idx="1965">
                  <c:v>0.33333333333333331</c:v>
                </c:pt>
                <c:pt idx="1966">
                  <c:v>0.33333333333333331</c:v>
                </c:pt>
                <c:pt idx="1967">
                  <c:v>0.33333333333333331</c:v>
                </c:pt>
                <c:pt idx="1968">
                  <c:v>0.38095238095238093</c:v>
                </c:pt>
                <c:pt idx="1969">
                  <c:v>0.38095238095238093</c:v>
                </c:pt>
                <c:pt idx="1970">
                  <c:v>0.38095238095238093</c:v>
                </c:pt>
                <c:pt idx="1971">
                  <c:v>0.47619047619047616</c:v>
                </c:pt>
                <c:pt idx="1972">
                  <c:v>0.33333333333333331</c:v>
                </c:pt>
                <c:pt idx="1973">
                  <c:v>0.5714285714285714</c:v>
                </c:pt>
                <c:pt idx="1974">
                  <c:v>0.33333333333333331</c:v>
                </c:pt>
                <c:pt idx="1975">
                  <c:v>0.5714285714285714</c:v>
                </c:pt>
                <c:pt idx="1976">
                  <c:v>0.5714285714285714</c:v>
                </c:pt>
                <c:pt idx="1977">
                  <c:v>0.5714285714285714</c:v>
                </c:pt>
                <c:pt idx="1978">
                  <c:v>0.33333333333333331</c:v>
                </c:pt>
                <c:pt idx="1979">
                  <c:v>0.33333333333333331</c:v>
                </c:pt>
                <c:pt idx="1980">
                  <c:v>0.33333333333333331</c:v>
                </c:pt>
                <c:pt idx="1981">
                  <c:v>0.33333333333333331</c:v>
                </c:pt>
                <c:pt idx="1982">
                  <c:v>0.52380952380952384</c:v>
                </c:pt>
                <c:pt idx="1983">
                  <c:v>0.61904761904761907</c:v>
                </c:pt>
                <c:pt idx="1984">
                  <c:v>0.33333333333333331</c:v>
                </c:pt>
                <c:pt idx="1985">
                  <c:v>0.33333333333333331</c:v>
                </c:pt>
                <c:pt idx="1986">
                  <c:v>0.52380952380952384</c:v>
                </c:pt>
                <c:pt idx="1987">
                  <c:v>0.61904761904761907</c:v>
                </c:pt>
                <c:pt idx="1988">
                  <c:v>0.52380952380952384</c:v>
                </c:pt>
                <c:pt idx="1989">
                  <c:v>0.52380952380952384</c:v>
                </c:pt>
                <c:pt idx="1990">
                  <c:v>0.52380952380952384</c:v>
                </c:pt>
                <c:pt idx="1991">
                  <c:v>0.42857142857142855</c:v>
                </c:pt>
                <c:pt idx="1992">
                  <c:v>0.42857142857142855</c:v>
                </c:pt>
                <c:pt idx="1993">
                  <c:v>0.42857142857142855</c:v>
                </c:pt>
                <c:pt idx="1994">
                  <c:v>0.5714285714285714</c:v>
                </c:pt>
                <c:pt idx="1995">
                  <c:v>0.42857142857142855</c:v>
                </c:pt>
                <c:pt idx="1996">
                  <c:v>0.52380952380952384</c:v>
                </c:pt>
                <c:pt idx="1997">
                  <c:v>0.5714285714285714</c:v>
                </c:pt>
                <c:pt idx="1998">
                  <c:v>0.42857142857142855</c:v>
                </c:pt>
                <c:pt idx="1999">
                  <c:v>0.52380952380952384</c:v>
                </c:pt>
                <c:pt idx="2000">
                  <c:v>0.5714285714285714</c:v>
                </c:pt>
                <c:pt idx="2001">
                  <c:v>0.42857142857142855</c:v>
                </c:pt>
                <c:pt idx="2002">
                  <c:v>0.42857142857142855</c:v>
                </c:pt>
                <c:pt idx="2003">
                  <c:v>0.61904761904761907</c:v>
                </c:pt>
                <c:pt idx="2004">
                  <c:v>0.61904761904761907</c:v>
                </c:pt>
                <c:pt idx="2005">
                  <c:v>0.42857142857142855</c:v>
                </c:pt>
                <c:pt idx="2006">
                  <c:v>0.61904761904761907</c:v>
                </c:pt>
                <c:pt idx="2007">
                  <c:v>0.42857142857142855</c:v>
                </c:pt>
                <c:pt idx="2008">
                  <c:v>0.42857142857142855</c:v>
                </c:pt>
                <c:pt idx="2009">
                  <c:v>0.42857142857142855</c:v>
                </c:pt>
                <c:pt idx="2010">
                  <c:v>0.5714285714285714</c:v>
                </c:pt>
                <c:pt idx="2011">
                  <c:v>0.42857142857142855</c:v>
                </c:pt>
                <c:pt idx="2012">
                  <c:v>0.61904761904761907</c:v>
                </c:pt>
                <c:pt idx="2013">
                  <c:v>0.5714285714285714</c:v>
                </c:pt>
                <c:pt idx="2014">
                  <c:v>0.42857142857142855</c:v>
                </c:pt>
                <c:pt idx="2015">
                  <c:v>0.42857142857142855</c:v>
                </c:pt>
                <c:pt idx="2016">
                  <c:v>0.42857142857142855</c:v>
                </c:pt>
                <c:pt idx="2017">
                  <c:v>0.61904761904761907</c:v>
                </c:pt>
                <c:pt idx="2018">
                  <c:v>0.42857142857142855</c:v>
                </c:pt>
                <c:pt idx="2019">
                  <c:v>0.61904761904761907</c:v>
                </c:pt>
                <c:pt idx="2020">
                  <c:v>0.42857142857142855</c:v>
                </c:pt>
                <c:pt idx="2021">
                  <c:v>0.5714285714285714</c:v>
                </c:pt>
                <c:pt idx="2022">
                  <c:v>0.76190476190476186</c:v>
                </c:pt>
                <c:pt idx="2023">
                  <c:v>0.76190476190476186</c:v>
                </c:pt>
                <c:pt idx="2024">
                  <c:v>0.5714285714285714</c:v>
                </c:pt>
                <c:pt idx="2025">
                  <c:v>0.5714285714285714</c:v>
                </c:pt>
                <c:pt idx="2026">
                  <c:v>0.76190476190476186</c:v>
                </c:pt>
                <c:pt idx="2027">
                  <c:v>0.76190476190476186</c:v>
                </c:pt>
                <c:pt idx="2028">
                  <c:v>0.76190476190476186</c:v>
                </c:pt>
                <c:pt idx="2029">
                  <c:v>0.76190476190476186</c:v>
                </c:pt>
                <c:pt idx="2030">
                  <c:v>0.76190476190476186</c:v>
                </c:pt>
                <c:pt idx="2031">
                  <c:v>0.76190476190476186</c:v>
                </c:pt>
                <c:pt idx="2032">
                  <c:v>0.76190476190476186</c:v>
                </c:pt>
                <c:pt idx="2033">
                  <c:v>0.5714285714285714</c:v>
                </c:pt>
                <c:pt idx="2034">
                  <c:v>0.5714285714285714</c:v>
                </c:pt>
                <c:pt idx="2035">
                  <c:v>0.7142857142857143</c:v>
                </c:pt>
                <c:pt idx="2036">
                  <c:v>0.7142857142857143</c:v>
                </c:pt>
                <c:pt idx="2037">
                  <c:v>0.7142857142857143</c:v>
                </c:pt>
                <c:pt idx="2038">
                  <c:v>0.5714285714285714</c:v>
                </c:pt>
                <c:pt idx="2039">
                  <c:v>0.5714285714285714</c:v>
                </c:pt>
                <c:pt idx="2040">
                  <c:v>0.7142857142857143</c:v>
                </c:pt>
                <c:pt idx="2041">
                  <c:v>0.42857142857142855</c:v>
                </c:pt>
                <c:pt idx="2042">
                  <c:v>0.38095238095238093</c:v>
                </c:pt>
                <c:pt idx="2043">
                  <c:v>0.42857142857142855</c:v>
                </c:pt>
                <c:pt idx="2044">
                  <c:v>0.33333333333333331</c:v>
                </c:pt>
                <c:pt idx="2045">
                  <c:v>0.33333333333333331</c:v>
                </c:pt>
                <c:pt idx="2046">
                  <c:v>0.42857142857142855</c:v>
                </c:pt>
                <c:pt idx="2047">
                  <c:v>0.42857142857142855</c:v>
                </c:pt>
                <c:pt idx="2048">
                  <c:v>0.38095238095238093</c:v>
                </c:pt>
                <c:pt idx="2049">
                  <c:v>0.33333333333333331</c:v>
                </c:pt>
                <c:pt idx="2050">
                  <c:v>0.42857142857142855</c:v>
                </c:pt>
                <c:pt idx="2051">
                  <c:v>0.38095238095238093</c:v>
                </c:pt>
                <c:pt idx="2052">
                  <c:v>0.38095238095238093</c:v>
                </c:pt>
                <c:pt idx="2053">
                  <c:v>0.38095238095238093</c:v>
                </c:pt>
                <c:pt idx="2054">
                  <c:v>0.38095238095238093</c:v>
                </c:pt>
                <c:pt idx="2055">
                  <c:v>0.52380952380952384</c:v>
                </c:pt>
                <c:pt idx="2056">
                  <c:v>0.47619047619047616</c:v>
                </c:pt>
                <c:pt idx="2057">
                  <c:v>0.38095238095238093</c:v>
                </c:pt>
                <c:pt idx="2058">
                  <c:v>0.47619047619047616</c:v>
                </c:pt>
                <c:pt idx="2059">
                  <c:v>0.52380952380952384</c:v>
                </c:pt>
                <c:pt idx="2060">
                  <c:v>0.47619047619047616</c:v>
                </c:pt>
                <c:pt idx="2061">
                  <c:v>0.42857142857142855</c:v>
                </c:pt>
                <c:pt idx="2062">
                  <c:v>0.52380952380952384</c:v>
                </c:pt>
                <c:pt idx="2063">
                  <c:v>0.52380952380952384</c:v>
                </c:pt>
                <c:pt idx="2064">
                  <c:v>0.47619047619047616</c:v>
                </c:pt>
                <c:pt idx="2065">
                  <c:v>0.38095238095238093</c:v>
                </c:pt>
                <c:pt idx="2066">
                  <c:v>0.52380952380952384</c:v>
                </c:pt>
                <c:pt idx="2067">
                  <c:v>0.38095238095238093</c:v>
                </c:pt>
                <c:pt idx="2068">
                  <c:v>0.42857142857142855</c:v>
                </c:pt>
                <c:pt idx="2069">
                  <c:v>0.47619047619047616</c:v>
                </c:pt>
                <c:pt idx="2070">
                  <c:v>0.42857142857142855</c:v>
                </c:pt>
                <c:pt idx="2071">
                  <c:v>0.38095238095238093</c:v>
                </c:pt>
                <c:pt idx="2072">
                  <c:v>0.42857142857142855</c:v>
                </c:pt>
                <c:pt idx="2073">
                  <c:v>0.38095238095238093</c:v>
                </c:pt>
                <c:pt idx="2074">
                  <c:v>0.38095238095238093</c:v>
                </c:pt>
                <c:pt idx="2075">
                  <c:v>0.38095238095238093</c:v>
                </c:pt>
                <c:pt idx="2076">
                  <c:v>0.38095238095238093</c:v>
                </c:pt>
                <c:pt idx="2077">
                  <c:v>0.42857142857142855</c:v>
                </c:pt>
                <c:pt idx="2078">
                  <c:v>0.47619047619047616</c:v>
                </c:pt>
                <c:pt idx="2079">
                  <c:v>0.47619047619047616</c:v>
                </c:pt>
                <c:pt idx="2080">
                  <c:v>0.42857142857142855</c:v>
                </c:pt>
                <c:pt idx="2081">
                  <c:v>0.52380952380952384</c:v>
                </c:pt>
                <c:pt idx="2082">
                  <c:v>0.52380952380952384</c:v>
                </c:pt>
                <c:pt idx="2083">
                  <c:v>0.47619047619047616</c:v>
                </c:pt>
                <c:pt idx="2084">
                  <c:v>0.42857142857142855</c:v>
                </c:pt>
                <c:pt idx="2085">
                  <c:v>0.47619047619047616</c:v>
                </c:pt>
                <c:pt idx="2086">
                  <c:v>0.42857142857142855</c:v>
                </c:pt>
                <c:pt idx="2087">
                  <c:v>0.38095238095238093</c:v>
                </c:pt>
                <c:pt idx="2088">
                  <c:v>0.52380952380952384</c:v>
                </c:pt>
                <c:pt idx="2089">
                  <c:v>0.2857142857142857</c:v>
                </c:pt>
                <c:pt idx="2090">
                  <c:v>0.33333333333333331</c:v>
                </c:pt>
                <c:pt idx="2091">
                  <c:v>0.33333333333333331</c:v>
                </c:pt>
                <c:pt idx="2092">
                  <c:v>0.33333333333333331</c:v>
                </c:pt>
                <c:pt idx="2093">
                  <c:v>0.2857142857142857</c:v>
                </c:pt>
                <c:pt idx="2094">
                  <c:v>0.2857142857142857</c:v>
                </c:pt>
                <c:pt idx="2095">
                  <c:v>0.33333333333333331</c:v>
                </c:pt>
                <c:pt idx="2096">
                  <c:v>0.52380952380952384</c:v>
                </c:pt>
                <c:pt idx="2097">
                  <c:v>0.52380952380952384</c:v>
                </c:pt>
                <c:pt idx="2098">
                  <c:v>0.52380952380952384</c:v>
                </c:pt>
                <c:pt idx="2099">
                  <c:v>0.52380952380952384</c:v>
                </c:pt>
                <c:pt idx="2100">
                  <c:v>0.52380952380952384</c:v>
                </c:pt>
                <c:pt idx="2101">
                  <c:v>0.52380952380952384</c:v>
                </c:pt>
                <c:pt idx="2102">
                  <c:v>0.52380952380952384</c:v>
                </c:pt>
                <c:pt idx="2103">
                  <c:v>0.52380952380952384</c:v>
                </c:pt>
                <c:pt idx="2104">
                  <c:v>0.52380952380952384</c:v>
                </c:pt>
                <c:pt idx="2105">
                  <c:v>0.52380952380952384</c:v>
                </c:pt>
                <c:pt idx="2106">
                  <c:v>0.52380952380952384</c:v>
                </c:pt>
                <c:pt idx="2107">
                  <c:v>0.52380952380952384</c:v>
                </c:pt>
                <c:pt idx="2108">
                  <c:v>0.38095238095238093</c:v>
                </c:pt>
                <c:pt idx="2109">
                  <c:v>0.38095238095238093</c:v>
                </c:pt>
                <c:pt idx="2110">
                  <c:v>0.38095238095238093</c:v>
                </c:pt>
                <c:pt idx="2111">
                  <c:v>0.38095238095238093</c:v>
                </c:pt>
                <c:pt idx="2112">
                  <c:v>0.38095238095238093</c:v>
                </c:pt>
                <c:pt idx="2113">
                  <c:v>0.38095238095238093</c:v>
                </c:pt>
                <c:pt idx="2114">
                  <c:v>0.38095238095238093</c:v>
                </c:pt>
                <c:pt idx="2115">
                  <c:v>0.38095238095238093</c:v>
                </c:pt>
                <c:pt idx="2116">
                  <c:v>0.38095238095238093</c:v>
                </c:pt>
                <c:pt idx="2117">
                  <c:v>0.52380952380952384</c:v>
                </c:pt>
                <c:pt idx="2118">
                  <c:v>0.52380952380952384</c:v>
                </c:pt>
                <c:pt idx="2119">
                  <c:v>0.52380952380952384</c:v>
                </c:pt>
                <c:pt idx="2120">
                  <c:v>0.52380952380952384</c:v>
                </c:pt>
                <c:pt idx="2121">
                  <c:v>0.52380952380952384</c:v>
                </c:pt>
                <c:pt idx="2122">
                  <c:v>0.33333333333333331</c:v>
                </c:pt>
                <c:pt idx="2123">
                  <c:v>0.33333333333333331</c:v>
                </c:pt>
                <c:pt idx="2124">
                  <c:v>0.33333333333333331</c:v>
                </c:pt>
                <c:pt idx="2125">
                  <c:v>0.33333333333333331</c:v>
                </c:pt>
                <c:pt idx="2126">
                  <c:v>0.61904761904761907</c:v>
                </c:pt>
                <c:pt idx="2127">
                  <c:v>0.61904761904761907</c:v>
                </c:pt>
                <c:pt idx="2128">
                  <c:v>0.61904761904761907</c:v>
                </c:pt>
                <c:pt idx="2129">
                  <c:v>0.61904761904761907</c:v>
                </c:pt>
                <c:pt idx="2130">
                  <c:v>0.61904761904761907</c:v>
                </c:pt>
                <c:pt idx="2131">
                  <c:v>0.61904761904761907</c:v>
                </c:pt>
                <c:pt idx="2132">
                  <c:v>0.66666666666666663</c:v>
                </c:pt>
                <c:pt idx="2133">
                  <c:v>0.66666666666666663</c:v>
                </c:pt>
                <c:pt idx="2134">
                  <c:v>0.66666666666666663</c:v>
                </c:pt>
                <c:pt idx="2135">
                  <c:v>0.66666666666666663</c:v>
                </c:pt>
                <c:pt idx="2136">
                  <c:v>0.66666666666666663</c:v>
                </c:pt>
                <c:pt idx="2137">
                  <c:v>0.66666666666666663</c:v>
                </c:pt>
                <c:pt idx="2138">
                  <c:v>0.66666666666666663</c:v>
                </c:pt>
                <c:pt idx="2139">
                  <c:v>0.66666666666666663</c:v>
                </c:pt>
                <c:pt idx="2140">
                  <c:v>0.66666666666666663</c:v>
                </c:pt>
                <c:pt idx="2141">
                  <c:v>0.66666666666666663</c:v>
                </c:pt>
                <c:pt idx="2142">
                  <c:v>0.66666666666666663</c:v>
                </c:pt>
                <c:pt idx="2143">
                  <c:v>0.66666666666666663</c:v>
                </c:pt>
                <c:pt idx="2144">
                  <c:v>0.66666666666666663</c:v>
                </c:pt>
                <c:pt idx="2145">
                  <c:v>0.66666666666666663</c:v>
                </c:pt>
                <c:pt idx="2146">
                  <c:v>0.38095238095238093</c:v>
                </c:pt>
                <c:pt idx="2147">
                  <c:v>0.52380952380952384</c:v>
                </c:pt>
                <c:pt idx="2148">
                  <c:v>0.33333333333333331</c:v>
                </c:pt>
                <c:pt idx="2149">
                  <c:v>0.38095238095238093</c:v>
                </c:pt>
                <c:pt idx="2150">
                  <c:v>0.47619047619047616</c:v>
                </c:pt>
                <c:pt idx="2151">
                  <c:v>0.52380952380952384</c:v>
                </c:pt>
                <c:pt idx="2152">
                  <c:v>0.42857142857142855</c:v>
                </c:pt>
                <c:pt idx="2153">
                  <c:v>0.33333333333333331</c:v>
                </c:pt>
                <c:pt idx="2154">
                  <c:v>0.38095238095238093</c:v>
                </c:pt>
                <c:pt idx="2155">
                  <c:v>0.42857142857142855</c:v>
                </c:pt>
                <c:pt idx="2156">
                  <c:v>0.52380952380952384</c:v>
                </c:pt>
                <c:pt idx="2157">
                  <c:v>0.52380952380952384</c:v>
                </c:pt>
                <c:pt idx="2158">
                  <c:v>0.52380952380952384</c:v>
                </c:pt>
                <c:pt idx="2159">
                  <c:v>0.47619047619047616</c:v>
                </c:pt>
                <c:pt idx="2160">
                  <c:v>0.52380952380952384</c:v>
                </c:pt>
                <c:pt idx="2161">
                  <c:v>0.52380952380952384</c:v>
                </c:pt>
                <c:pt idx="2162">
                  <c:v>0.47619047619047616</c:v>
                </c:pt>
                <c:pt idx="2163">
                  <c:v>0.52380952380952384</c:v>
                </c:pt>
                <c:pt idx="2164">
                  <c:v>0.5714285714285714</c:v>
                </c:pt>
                <c:pt idx="2165">
                  <c:v>0.61904761904761907</c:v>
                </c:pt>
                <c:pt idx="2166">
                  <c:v>0.5714285714285714</c:v>
                </c:pt>
                <c:pt idx="2167">
                  <c:v>0.38095238095238093</c:v>
                </c:pt>
                <c:pt idx="2168">
                  <c:v>0.5714285714285714</c:v>
                </c:pt>
                <c:pt idx="2169">
                  <c:v>0.61904761904761907</c:v>
                </c:pt>
                <c:pt idx="2170">
                  <c:v>0.61904761904761907</c:v>
                </c:pt>
                <c:pt idx="2171">
                  <c:v>0.61904761904761907</c:v>
                </c:pt>
                <c:pt idx="2172">
                  <c:v>0.61904761904761907</c:v>
                </c:pt>
                <c:pt idx="2173">
                  <c:v>0.61904761904761907</c:v>
                </c:pt>
                <c:pt idx="2174">
                  <c:v>0.5714285714285714</c:v>
                </c:pt>
                <c:pt idx="2175">
                  <c:v>0.61904761904761907</c:v>
                </c:pt>
                <c:pt idx="2176">
                  <c:v>0.5714285714285714</c:v>
                </c:pt>
                <c:pt idx="2177">
                  <c:v>0.61904761904761907</c:v>
                </c:pt>
                <c:pt idx="2178">
                  <c:v>0.61904761904761907</c:v>
                </c:pt>
                <c:pt idx="2179">
                  <c:v>0.38095238095238093</c:v>
                </c:pt>
                <c:pt idx="2180">
                  <c:v>0.61904761904761907</c:v>
                </c:pt>
                <c:pt idx="2181">
                  <c:v>0.61904761904761907</c:v>
                </c:pt>
                <c:pt idx="2182">
                  <c:v>0.61904761904761907</c:v>
                </c:pt>
                <c:pt idx="2183">
                  <c:v>0.61904761904761907</c:v>
                </c:pt>
                <c:pt idx="2184">
                  <c:v>0.61904761904761907</c:v>
                </c:pt>
                <c:pt idx="2185">
                  <c:v>0.5714285714285714</c:v>
                </c:pt>
                <c:pt idx="2186">
                  <c:v>0.61904761904761907</c:v>
                </c:pt>
                <c:pt idx="2187">
                  <c:v>0.5714285714285714</c:v>
                </c:pt>
                <c:pt idx="2188">
                  <c:v>0.5714285714285714</c:v>
                </c:pt>
                <c:pt idx="2189">
                  <c:v>0.61904761904761907</c:v>
                </c:pt>
                <c:pt idx="2190">
                  <c:v>0.61904761904761907</c:v>
                </c:pt>
                <c:pt idx="2191">
                  <c:v>0.61904761904761907</c:v>
                </c:pt>
                <c:pt idx="2192">
                  <c:v>0.61904761904761907</c:v>
                </c:pt>
                <c:pt idx="2193">
                  <c:v>0.61904761904761907</c:v>
                </c:pt>
                <c:pt idx="2194">
                  <c:v>0.61904761904761907</c:v>
                </c:pt>
                <c:pt idx="2195">
                  <c:v>0.61904761904761907</c:v>
                </c:pt>
                <c:pt idx="2196">
                  <c:v>0.38095238095238093</c:v>
                </c:pt>
                <c:pt idx="2197">
                  <c:v>0.52380952380952384</c:v>
                </c:pt>
                <c:pt idx="2198">
                  <c:v>0.76190476190476186</c:v>
                </c:pt>
                <c:pt idx="2199">
                  <c:v>0.52380952380952384</c:v>
                </c:pt>
                <c:pt idx="2200">
                  <c:v>0.52380952380952384</c:v>
                </c:pt>
                <c:pt idx="2201">
                  <c:v>0.66666666666666663</c:v>
                </c:pt>
                <c:pt idx="2202">
                  <c:v>0.66666666666666663</c:v>
                </c:pt>
                <c:pt idx="2203">
                  <c:v>0.61904761904761907</c:v>
                </c:pt>
                <c:pt idx="2204">
                  <c:v>0.61904761904761907</c:v>
                </c:pt>
                <c:pt idx="2205">
                  <c:v>0.5714285714285714</c:v>
                </c:pt>
                <c:pt idx="2206">
                  <c:v>0.76190476190476186</c:v>
                </c:pt>
                <c:pt idx="2207">
                  <c:v>0.66666666666666663</c:v>
                </c:pt>
                <c:pt idx="2208">
                  <c:v>0.76190476190476186</c:v>
                </c:pt>
                <c:pt idx="2209">
                  <c:v>0.5714285714285714</c:v>
                </c:pt>
                <c:pt idx="2210">
                  <c:v>0.66666666666666663</c:v>
                </c:pt>
                <c:pt idx="2211">
                  <c:v>0.5714285714285714</c:v>
                </c:pt>
                <c:pt idx="2212">
                  <c:v>0.61904761904761907</c:v>
                </c:pt>
                <c:pt idx="2213">
                  <c:v>0.76190476190476186</c:v>
                </c:pt>
                <c:pt idx="2214">
                  <c:v>0.42857142857142855</c:v>
                </c:pt>
                <c:pt idx="2215">
                  <c:v>0.42857142857142855</c:v>
                </c:pt>
                <c:pt idx="2216">
                  <c:v>0.42857142857142855</c:v>
                </c:pt>
                <c:pt idx="2217">
                  <c:v>0.2857142857142857</c:v>
                </c:pt>
                <c:pt idx="2218">
                  <c:v>0.23809523809523808</c:v>
                </c:pt>
                <c:pt idx="2219">
                  <c:v>0.2857142857142857</c:v>
                </c:pt>
                <c:pt idx="2220">
                  <c:v>0.23809523809523808</c:v>
                </c:pt>
                <c:pt idx="2221">
                  <c:v>0.47619047619047616</c:v>
                </c:pt>
                <c:pt idx="2222">
                  <c:v>0.2857142857142857</c:v>
                </c:pt>
                <c:pt idx="2223">
                  <c:v>0.23809523809523808</c:v>
                </c:pt>
                <c:pt idx="2224">
                  <c:v>0.2857142857142857</c:v>
                </c:pt>
                <c:pt idx="2225">
                  <c:v>0.47619047619047616</c:v>
                </c:pt>
                <c:pt idx="2226">
                  <c:v>0.2857142857142857</c:v>
                </c:pt>
                <c:pt idx="2227">
                  <c:v>0.23809523809523808</c:v>
                </c:pt>
                <c:pt idx="2228">
                  <c:v>0.47619047619047616</c:v>
                </c:pt>
                <c:pt idx="2229">
                  <c:v>0.23809523809523808</c:v>
                </c:pt>
                <c:pt idx="2230">
                  <c:v>0.2857142857142857</c:v>
                </c:pt>
                <c:pt idx="2231">
                  <c:v>0.2857142857142857</c:v>
                </c:pt>
                <c:pt idx="2232">
                  <c:v>0.47619047619047616</c:v>
                </c:pt>
                <c:pt idx="2233">
                  <c:v>0.23809523809523808</c:v>
                </c:pt>
                <c:pt idx="2234">
                  <c:v>0.2857142857142857</c:v>
                </c:pt>
                <c:pt idx="2235">
                  <c:v>0.2857142857142857</c:v>
                </c:pt>
                <c:pt idx="2236">
                  <c:v>0.23809523809523808</c:v>
                </c:pt>
                <c:pt idx="2237">
                  <c:v>0.23809523809523808</c:v>
                </c:pt>
                <c:pt idx="2238">
                  <c:v>0.2857142857142857</c:v>
                </c:pt>
                <c:pt idx="2239">
                  <c:v>0.2857142857142857</c:v>
                </c:pt>
                <c:pt idx="2240">
                  <c:v>0.47619047619047616</c:v>
                </c:pt>
                <c:pt idx="2241">
                  <c:v>0.2857142857142857</c:v>
                </c:pt>
                <c:pt idx="2242">
                  <c:v>0.23809523809523808</c:v>
                </c:pt>
                <c:pt idx="2243">
                  <c:v>0.47619047619047616</c:v>
                </c:pt>
                <c:pt idx="2244">
                  <c:v>0.23809523809523808</c:v>
                </c:pt>
                <c:pt idx="2245">
                  <c:v>0.2857142857142857</c:v>
                </c:pt>
                <c:pt idx="2246">
                  <c:v>0.2857142857142857</c:v>
                </c:pt>
                <c:pt idx="2247">
                  <c:v>0.2857142857142857</c:v>
                </c:pt>
                <c:pt idx="2248">
                  <c:v>0.2857142857142857</c:v>
                </c:pt>
                <c:pt idx="2249">
                  <c:v>0.33333333333333331</c:v>
                </c:pt>
                <c:pt idx="2250">
                  <c:v>0.47619047619047616</c:v>
                </c:pt>
                <c:pt idx="2251">
                  <c:v>0.33333333333333331</c:v>
                </c:pt>
                <c:pt idx="2252">
                  <c:v>0.42857142857142855</c:v>
                </c:pt>
                <c:pt idx="2253">
                  <c:v>0.42857142857142855</c:v>
                </c:pt>
                <c:pt idx="2254">
                  <c:v>0.47619047619047616</c:v>
                </c:pt>
                <c:pt idx="2255">
                  <c:v>0.47619047619047616</c:v>
                </c:pt>
                <c:pt idx="2256">
                  <c:v>0.47619047619047616</c:v>
                </c:pt>
                <c:pt idx="2257">
                  <c:v>0.2857142857142857</c:v>
                </c:pt>
                <c:pt idx="2258">
                  <c:v>0.2857142857142857</c:v>
                </c:pt>
                <c:pt idx="2259">
                  <c:v>0.33333333333333331</c:v>
                </c:pt>
                <c:pt idx="2260">
                  <c:v>0.47619047619047616</c:v>
                </c:pt>
                <c:pt idx="2261">
                  <c:v>0.33333333333333331</c:v>
                </c:pt>
                <c:pt idx="2262">
                  <c:v>0.47619047619047616</c:v>
                </c:pt>
                <c:pt idx="2263">
                  <c:v>0.47619047619047616</c:v>
                </c:pt>
                <c:pt idx="2264">
                  <c:v>0.33333333333333331</c:v>
                </c:pt>
                <c:pt idx="2265">
                  <c:v>0.2857142857142857</c:v>
                </c:pt>
                <c:pt idx="2266">
                  <c:v>0.42857142857142855</c:v>
                </c:pt>
                <c:pt idx="2267">
                  <c:v>0.47619047619047616</c:v>
                </c:pt>
                <c:pt idx="2268">
                  <c:v>0.33333333333333331</c:v>
                </c:pt>
                <c:pt idx="2269">
                  <c:v>0.2857142857142857</c:v>
                </c:pt>
                <c:pt idx="2270">
                  <c:v>0.42857142857142855</c:v>
                </c:pt>
                <c:pt idx="2271">
                  <c:v>0.2857142857142857</c:v>
                </c:pt>
                <c:pt idx="2272">
                  <c:v>0.23809523809523808</c:v>
                </c:pt>
                <c:pt idx="2273">
                  <c:v>0.23809523809523808</c:v>
                </c:pt>
                <c:pt idx="2274">
                  <c:v>0.23809523809523808</c:v>
                </c:pt>
                <c:pt idx="2275">
                  <c:v>0.23809523809523808</c:v>
                </c:pt>
                <c:pt idx="2276">
                  <c:v>0.23809523809523808</c:v>
                </c:pt>
                <c:pt idx="2277">
                  <c:v>0.23809523809523808</c:v>
                </c:pt>
                <c:pt idx="2278">
                  <c:v>0.19047619047619047</c:v>
                </c:pt>
                <c:pt idx="2279">
                  <c:v>0.19047619047619047</c:v>
                </c:pt>
                <c:pt idx="2280">
                  <c:v>0.19047619047619047</c:v>
                </c:pt>
                <c:pt idx="2281">
                  <c:v>0.38095238095238093</c:v>
                </c:pt>
                <c:pt idx="2282">
                  <c:v>0.5714285714285714</c:v>
                </c:pt>
                <c:pt idx="2283">
                  <c:v>0.42857142857142855</c:v>
                </c:pt>
                <c:pt idx="2284">
                  <c:v>0.38095238095238093</c:v>
                </c:pt>
                <c:pt idx="2285">
                  <c:v>0.38095238095238093</c:v>
                </c:pt>
                <c:pt idx="2286">
                  <c:v>0.33333333333333331</c:v>
                </c:pt>
                <c:pt idx="2287">
                  <c:v>0.7142857142857143</c:v>
                </c:pt>
                <c:pt idx="2288">
                  <c:v>0.7142857142857143</c:v>
                </c:pt>
                <c:pt idx="2289">
                  <c:v>0.7142857142857143</c:v>
                </c:pt>
                <c:pt idx="2290">
                  <c:v>0.7142857142857143</c:v>
                </c:pt>
                <c:pt idx="2291">
                  <c:v>0.7142857142857143</c:v>
                </c:pt>
                <c:pt idx="2292">
                  <c:v>0.7142857142857143</c:v>
                </c:pt>
                <c:pt idx="2293">
                  <c:v>0.7142857142857143</c:v>
                </c:pt>
                <c:pt idx="2294">
                  <c:v>0.8571428571428571</c:v>
                </c:pt>
                <c:pt idx="2295">
                  <c:v>0.7142857142857143</c:v>
                </c:pt>
                <c:pt idx="2296">
                  <c:v>0.8571428571428571</c:v>
                </c:pt>
                <c:pt idx="2297">
                  <c:v>1</c:v>
                </c:pt>
                <c:pt idx="2298">
                  <c:v>0.76190476190476186</c:v>
                </c:pt>
                <c:pt idx="2299">
                  <c:v>0.66666666666666663</c:v>
                </c:pt>
                <c:pt idx="2300">
                  <c:v>0.95238095238095233</c:v>
                </c:pt>
                <c:pt idx="2301">
                  <c:v>0.66666666666666663</c:v>
                </c:pt>
                <c:pt idx="2302">
                  <c:v>0.80952380952380953</c:v>
                </c:pt>
                <c:pt idx="2303">
                  <c:v>0.66666666666666663</c:v>
                </c:pt>
                <c:pt idx="2304">
                  <c:v>0.90476190476190477</c:v>
                </c:pt>
                <c:pt idx="2305">
                  <c:v>0.80952380952380953</c:v>
                </c:pt>
                <c:pt idx="2306">
                  <c:v>1</c:v>
                </c:pt>
                <c:pt idx="2307">
                  <c:v>1</c:v>
                </c:pt>
                <c:pt idx="2308">
                  <c:v>0.61904761904761907</c:v>
                </c:pt>
                <c:pt idx="2309">
                  <c:v>0.61904761904761907</c:v>
                </c:pt>
                <c:pt idx="2310">
                  <c:v>0.90476190476190477</c:v>
                </c:pt>
                <c:pt idx="2311">
                  <c:v>0.61904761904761907</c:v>
                </c:pt>
                <c:pt idx="2312">
                  <c:v>1</c:v>
                </c:pt>
                <c:pt idx="2313">
                  <c:v>0.61904761904761907</c:v>
                </c:pt>
                <c:pt idx="2314">
                  <c:v>1</c:v>
                </c:pt>
                <c:pt idx="2315">
                  <c:v>0.61904761904761907</c:v>
                </c:pt>
                <c:pt idx="2316">
                  <c:v>0.8571428571428571</c:v>
                </c:pt>
                <c:pt idx="2317">
                  <c:v>1</c:v>
                </c:pt>
                <c:pt idx="2318">
                  <c:v>0.95238095238095233</c:v>
                </c:pt>
                <c:pt idx="2319">
                  <c:v>0.95238095238095233</c:v>
                </c:pt>
                <c:pt idx="2320">
                  <c:v>0.90476190476190477</c:v>
                </c:pt>
                <c:pt idx="2321">
                  <c:v>0.90476190476190477</c:v>
                </c:pt>
                <c:pt idx="2322">
                  <c:v>0.61904761904761907</c:v>
                </c:pt>
                <c:pt idx="2323">
                  <c:v>0.8571428571428571</c:v>
                </c:pt>
                <c:pt idx="2324">
                  <c:v>0.95238095238095233</c:v>
                </c:pt>
                <c:pt idx="2325">
                  <c:v>0.61904761904761907</c:v>
                </c:pt>
                <c:pt idx="2326">
                  <c:v>1</c:v>
                </c:pt>
                <c:pt idx="2327">
                  <c:v>0.8571428571428571</c:v>
                </c:pt>
                <c:pt idx="2328">
                  <c:v>1</c:v>
                </c:pt>
                <c:pt idx="2329">
                  <c:v>0.80952380952380953</c:v>
                </c:pt>
                <c:pt idx="2330">
                  <c:v>1</c:v>
                </c:pt>
                <c:pt idx="2331">
                  <c:v>1</c:v>
                </c:pt>
                <c:pt idx="2332">
                  <c:v>1</c:v>
                </c:pt>
                <c:pt idx="2333">
                  <c:v>1</c:v>
                </c:pt>
                <c:pt idx="2334">
                  <c:v>0.90476190476190477</c:v>
                </c:pt>
                <c:pt idx="2335">
                  <c:v>1</c:v>
                </c:pt>
                <c:pt idx="2336">
                  <c:v>0.90476190476190477</c:v>
                </c:pt>
                <c:pt idx="2337">
                  <c:v>1</c:v>
                </c:pt>
                <c:pt idx="2338">
                  <c:v>1</c:v>
                </c:pt>
                <c:pt idx="2339">
                  <c:v>0.23809523809523808</c:v>
                </c:pt>
                <c:pt idx="2340">
                  <c:v>0.23809523809523808</c:v>
                </c:pt>
                <c:pt idx="2341">
                  <c:v>0.2857142857142857</c:v>
                </c:pt>
                <c:pt idx="2342">
                  <c:v>0.23809523809523808</c:v>
                </c:pt>
                <c:pt idx="2343">
                  <c:v>0.23809523809523808</c:v>
                </c:pt>
                <c:pt idx="2344">
                  <c:v>0.23809523809523808</c:v>
                </c:pt>
                <c:pt idx="2345">
                  <c:v>0.2857142857142857</c:v>
                </c:pt>
                <c:pt idx="2346">
                  <c:v>0.2857142857142857</c:v>
                </c:pt>
                <c:pt idx="2347">
                  <c:v>9.5238095238095233E-2</c:v>
                </c:pt>
                <c:pt idx="2348">
                  <c:v>0.2857142857142857</c:v>
                </c:pt>
                <c:pt idx="2349">
                  <c:v>0.23809523809523808</c:v>
                </c:pt>
                <c:pt idx="2350">
                  <c:v>0.2857142857142857</c:v>
                </c:pt>
                <c:pt idx="2351">
                  <c:v>0.23809523809523808</c:v>
                </c:pt>
                <c:pt idx="2352">
                  <c:v>0.2857142857142857</c:v>
                </c:pt>
                <c:pt idx="2353">
                  <c:v>9.5238095238095233E-2</c:v>
                </c:pt>
                <c:pt idx="2354">
                  <c:v>0.23809523809523808</c:v>
                </c:pt>
                <c:pt idx="2355">
                  <c:v>0.23809523809523808</c:v>
                </c:pt>
                <c:pt idx="2356">
                  <c:v>0.2857142857142857</c:v>
                </c:pt>
                <c:pt idx="2357">
                  <c:v>0.2857142857142857</c:v>
                </c:pt>
                <c:pt idx="2358">
                  <c:v>0.2857142857142857</c:v>
                </c:pt>
                <c:pt idx="2359">
                  <c:v>0.23809523809523808</c:v>
                </c:pt>
                <c:pt idx="2360">
                  <c:v>0.2857142857142857</c:v>
                </c:pt>
                <c:pt idx="2361">
                  <c:v>0.2857142857142857</c:v>
                </c:pt>
                <c:pt idx="2362">
                  <c:v>0.23809523809523808</c:v>
                </c:pt>
                <c:pt idx="2363">
                  <c:v>0.23809523809523808</c:v>
                </c:pt>
                <c:pt idx="2364">
                  <c:v>0.23809523809523808</c:v>
                </c:pt>
                <c:pt idx="2365">
                  <c:v>0.23809523809523808</c:v>
                </c:pt>
                <c:pt idx="2366">
                  <c:v>0.2857142857142857</c:v>
                </c:pt>
                <c:pt idx="2367">
                  <c:v>0.23809523809523808</c:v>
                </c:pt>
                <c:pt idx="2368">
                  <c:v>0.14285714285714285</c:v>
                </c:pt>
                <c:pt idx="2369">
                  <c:v>0.23809523809523808</c:v>
                </c:pt>
                <c:pt idx="2370">
                  <c:v>0.14285714285714285</c:v>
                </c:pt>
                <c:pt idx="2371">
                  <c:v>0.33333333333333331</c:v>
                </c:pt>
                <c:pt idx="2372">
                  <c:v>0.23809523809523808</c:v>
                </c:pt>
                <c:pt idx="2373">
                  <c:v>0.33333333333333331</c:v>
                </c:pt>
                <c:pt idx="2374">
                  <c:v>0.19047619047619047</c:v>
                </c:pt>
                <c:pt idx="2375">
                  <c:v>0.33333333333333331</c:v>
                </c:pt>
                <c:pt idx="2376">
                  <c:v>0.23809523809523808</c:v>
                </c:pt>
                <c:pt idx="2377">
                  <c:v>0.33333333333333331</c:v>
                </c:pt>
                <c:pt idx="2378">
                  <c:v>0.33333333333333331</c:v>
                </c:pt>
                <c:pt idx="2379">
                  <c:v>0.14285714285714285</c:v>
                </c:pt>
                <c:pt idx="2380">
                  <c:v>0.33333333333333331</c:v>
                </c:pt>
                <c:pt idx="2381">
                  <c:v>0.23809523809523808</c:v>
                </c:pt>
                <c:pt idx="2382">
                  <c:v>0.23809523809523808</c:v>
                </c:pt>
                <c:pt idx="2383">
                  <c:v>0.19047619047619047</c:v>
                </c:pt>
                <c:pt idx="2384">
                  <c:v>0.23809523809523808</c:v>
                </c:pt>
                <c:pt idx="2385">
                  <c:v>0.33333333333333331</c:v>
                </c:pt>
                <c:pt idx="2386">
                  <c:v>0.33333333333333331</c:v>
                </c:pt>
                <c:pt idx="2387">
                  <c:v>0.33333333333333331</c:v>
                </c:pt>
                <c:pt idx="2388">
                  <c:v>0.23809523809523808</c:v>
                </c:pt>
                <c:pt idx="2389">
                  <c:v>0.33333333333333331</c:v>
                </c:pt>
                <c:pt idx="2390">
                  <c:v>0.23809523809523808</c:v>
                </c:pt>
                <c:pt idx="2391">
                  <c:v>0.23809523809523808</c:v>
                </c:pt>
                <c:pt idx="2392">
                  <c:v>0.33333333333333331</c:v>
                </c:pt>
                <c:pt idx="2393">
                  <c:v>0.19047619047619047</c:v>
                </c:pt>
                <c:pt idx="2394">
                  <c:v>0.19047619047619047</c:v>
                </c:pt>
                <c:pt idx="2395">
                  <c:v>0.19047619047619047</c:v>
                </c:pt>
                <c:pt idx="2396">
                  <c:v>0.19047619047619047</c:v>
                </c:pt>
                <c:pt idx="2397">
                  <c:v>0.19047619047619047</c:v>
                </c:pt>
                <c:pt idx="2398">
                  <c:v>0.19047619047619047</c:v>
                </c:pt>
                <c:pt idx="2399">
                  <c:v>0.14285714285714285</c:v>
                </c:pt>
                <c:pt idx="2400">
                  <c:v>0.14285714285714285</c:v>
                </c:pt>
                <c:pt idx="2401">
                  <c:v>0.14285714285714285</c:v>
                </c:pt>
                <c:pt idx="2402">
                  <c:v>0.14285714285714285</c:v>
                </c:pt>
                <c:pt idx="2403">
                  <c:v>0.2857142857142857</c:v>
                </c:pt>
                <c:pt idx="2404">
                  <c:v>0.2857142857142857</c:v>
                </c:pt>
                <c:pt idx="2405">
                  <c:v>0.2857142857142857</c:v>
                </c:pt>
                <c:pt idx="2406">
                  <c:v>0.80952380952380953</c:v>
                </c:pt>
                <c:pt idx="2407">
                  <c:v>0.7142857142857143</c:v>
                </c:pt>
                <c:pt idx="2408">
                  <c:v>0.66666666666666663</c:v>
                </c:pt>
                <c:pt idx="2409">
                  <c:v>0.80952380952380953</c:v>
                </c:pt>
                <c:pt idx="2410">
                  <c:v>0.66666666666666663</c:v>
                </c:pt>
                <c:pt idx="2411">
                  <c:v>0.7142857142857143</c:v>
                </c:pt>
                <c:pt idx="2412">
                  <c:v>0.80952380952380953</c:v>
                </c:pt>
                <c:pt idx="2413">
                  <c:v>0.66666666666666663</c:v>
                </c:pt>
                <c:pt idx="2414">
                  <c:v>0.66666666666666663</c:v>
                </c:pt>
                <c:pt idx="2415">
                  <c:v>0.38095238095238093</c:v>
                </c:pt>
                <c:pt idx="2416">
                  <c:v>0.38095238095238093</c:v>
                </c:pt>
                <c:pt idx="2417">
                  <c:v>0.38095238095238093</c:v>
                </c:pt>
                <c:pt idx="2418">
                  <c:v>0.38095238095238093</c:v>
                </c:pt>
                <c:pt idx="2419">
                  <c:v>0.38095238095238093</c:v>
                </c:pt>
                <c:pt idx="2420">
                  <c:v>0.38095238095238093</c:v>
                </c:pt>
                <c:pt idx="2421">
                  <c:v>0.38095238095238093</c:v>
                </c:pt>
                <c:pt idx="2422">
                  <c:v>0.38095238095238093</c:v>
                </c:pt>
                <c:pt idx="2423">
                  <c:v>0.38095238095238093</c:v>
                </c:pt>
                <c:pt idx="2424">
                  <c:v>0.61904761904761907</c:v>
                </c:pt>
                <c:pt idx="2425">
                  <c:v>0.61904761904761907</c:v>
                </c:pt>
                <c:pt idx="2426">
                  <c:v>0.38095238095238093</c:v>
                </c:pt>
                <c:pt idx="2427">
                  <c:v>0.14285714285714285</c:v>
                </c:pt>
                <c:pt idx="2428">
                  <c:v>0.38095238095238093</c:v>
                </c:pt>
                <c:pt idx="2429">
                  <c:v>0.2857142857142857</c:v>
                </c:pt>
                <c:pt idx="2430">
                  <c:v>0.2857142857142857</c:v>
                </c:pt>
                <c:pt idx="2431">
                  <c:v>0.38095238095238093</c:v>
                </c:pt>
                <c:pt idx="2432">
                  <c:v>0.2857142857142857</c:v>
                </c:pt>
                <c:pt idx="2433">
                  <c:v>0.14285714285714285</c:v>
                </c:pt>
                <c:pt idx="2434">
                  <c:v>0.2857142857142857</c:v>
                </c:pt>
                <c:pt idx="2435">
                  <c:v>0.14285714285714285</c:v>
                </c:pt>
                <c:pt idx="2436">
                  <c:v>0.38095238095238093</c:v>
                </c:pt>
                <c:pt idx="2437">
                  <c:v>0.38095238095238093</c:v>
                </c:pt>
                <c:pt idx="2438">
                  <c:v>0.2857142857142857</c:v>
                </c:pt>
                <c:pt idx="2439">
                  <c:v>0.2857142857142857</c:v>
                </c:pt>
                <c:pt idx="2440">
                  <c:v>0.38095238095238093</c:v>
                </c:pt>
                <c:pt idx="2441">
                  <c:v>0.38095238095238093</c:v>
                </c:pt>
                <c:pt idx="2442">
                  <c:v>0.52380952380952384</c:v>
                </c:pt>
                <c:pt idx="2443">
                  <c:v>0.52380952380952384</c:v>
                </c:pt>
                <c:pt idx="2444">
                  <c:v>0.38095238095238093</c:v>
                </c:pt>
                <c:pt idx="2445">
                  <c:v>0.52380952380952384</c:v>
                </c:pt>
                <c:pt idx="2446">
                  <c:v>0.47619047619047616</c:v>
                </c:pt>
                <c:pt idx="2447">
                  <c:v>0.38095238095238093</c:v>
                </c:pt>
                <c:pt idx="2448">
                  <c:v>0.38095238095238093</c:v>
                </c:pt>
                <c:pt idx="2449">
                  <c:v>0.42857142857142855</c:v>
                </c:pt>
                <c:pt idx="2450">
                  <c:v>0.38095238095238093</c:v>
                </c:pt>
                <c:pt idx="2451">
                  <c:v>0.7142857142857143</c:v>
                </c:pt>
                <c:pt idx="2452">
                  <c:v>0.7142857142857143</c:v>
                </c:pt>
                <c:pt idx="2453">
                  <c:v>0.61904761904761907</c:v>
                </c:pt>
                <c:pt idx="2454">
                  <c:v>0.7142857142857143</c:v>
                </c:pt>
                <c:pt idx="2455">
                  <c:v>0.61904761904761907</c:v>
                </c:pt>
                <c:pt idx="2456">
                  <c:v>0.7142857142857143</c:v>
                </c:pt>
                <c:pt idx="2457">
                  <c:v>0.61904761904761907</c:v>
                </c:pt>
                <c:pt idx="2458">
                  <c:v>0.76190476190476186</c:v>
                </c:pt>
                <c:pt idx="2459">
                  <c:v>0.76190476190476186</c:v>
                </c:pt>
                <c:pt idx="2460">
                  <c:v>0.61904761904761907</c:v>
                </c:pt>
                <c:pt idx="2461">
                  <c:v>0.76190476190476186</c:v>
                </c:pt>
                <c:pt idx="2462">
                  <c:v>0.61904761904761907</c:v>
                </c:pt>
                <c:pt idx="2463">
                  <c:v>0.76190476190476186</c:v>
                </c:pt>
                <c:pt idx="2464">
                  <c:v>0.76190476190476186</c:v>
                </c:pt>
                <c:pt idx="2465">
                  <c:v>0.76190476190476186</c:v>
                </c:pt>
                <c:pt idx="2466">
                  <c:v>0.76190476190476186</c:v>
                </c:pt>
                <c:pt idx="2467">
                  <c:v>0.61904761904761907</c:v>
                </c:pt>
                <c:pt idx="2468">
                  <c:v>0.76190476190476186</c:v>
                </c:pt>
                <c:pt idx="2469">
                  <c:v>0.76190476190476186</c:v>
                </c:pt>
                <c:pt idx="2470">
                  <c:v>0.76190476190476186</c:v>
                </c:pt>
                <c:pt idx="2471">
                  <c:v>0.76190476190476186</c:v>
                </c:pt>
                <c:pt idx="2472">
                  <c:v>0.76190476190476186</c:v>
                </c:pt>
                <c:pt idx="2473">
                  <c:v>0.23809523809523808</c:v>
                </c:pt>
                <c:pt idx="2474">
                  <c:v>0.38095238095238093</c:v>
                </c:pt>
                <c:pt idx="2475">
                  <c:v>0.42857142857142855</c:v>
                </c:pt>
                <c:pt idx="2476">
                  <c:v>0.42857142857142855</c:v>
                </c:pt>
                <c:pt idx="2477">
                  <c:v>0.33333333333333331</c:v>
                </c:pt>
                <c:pt idx="2478">
                  <c:v>0.38095238095238093</c:v>
                </c:pt>
                <c:pt idx="2479">
                  <c:v>0.38095238095238093</c:v>
                </c:pt>
                <c:pt idx="2480">
                  <c:v>0.42857142857142855</c:v>
                </c:pt>
                <c:pt idx="2481">
                  <c:v>0.42857142857142855</c:v>
                </c:pt>
                <c:pt idx="2482">
                  <c:v>0.38095238095238093</c:v>
                </c:pt>
                <c:pt idx="2483">
                  <c:v>0.42857142857142855</c:v>
                </c:pt>
                <c:pt idx="2484">
                  <c:v>0.42857142857142855</c:v>
                </c:pt>
                <c:pt idx="2485">
                  <c:v>0.38095238095238093</c:v>
                </c:pt>
                <c:pt idx="2486">
                  <c:v>0.42857142857142855</c:v>
                </c:pt>
                <c:pt idx="2487">
                  <c:v>0.23809523809523808</c:v>
                </c:pt>
                <c:pt idx="2488">
                  <c:v>0.33333333333333331</c:v>
                </c:pt>
                <c:pt idx="2489">
                  <c:v>0.47619047619047616</c:v>
                </c:pt>
                <c:pt idx="2490">
                  <c:v>0.52380952380952384</c:v>
                </c:pt>
                <c:pt idx="2491">
                  <c:v>0.42857142857142855</c:v>
                </c:pt>
                <c:pt idx="2492">
                  <c:v>0.42857142857142855</c:v>
                </c:pt>
                <c:pt idx="2493">
                  <c:v>0.52380952380952384</c:v>
                </c:pt>
                <c:pt idx="2494">
                  <c:v>0.52380952380952384</c:v>
                </c:pt>
                <c:pt idx="2495">
                  <c:v>0.47619047619047616</c:v>
                </c:pt>
                <c:pt idx="2496">
                  <c:v>0.38095238095238093</c:v>
                </c:pt>
                <c:pt idx="2497">
                  <c:v>0.38095238095238093</c:v>
                </c:pt>
                <c:pt idx="2498">
                  <c:v>0.47619047619047616</c:v>
                </c:pt>
                <c:pt idx="2499">
                  <c:v>0.38095238095238093</c:v>
                </c:pt>
                <c:pt idx="2500">
                  <c:v>0.42857142857142855</c:v>
                </c:pt>
                <c:pt idx="2501">
                  <c:v>0.38095238095238093</c:v>
                </c:pt>
                <c:pt idx="2502">
                  <c:v>0.38095238095238093</c:v>
                </c:pt>
                <c:pt idx="2503">
                  <c:v>0.52380952380952384</c:v>
                </c:pt>
                <c:pt idx="2504">
                  <c:v>0.47619047619047616</c:v>
                </c:pt>
                <c:pt idx="2505">
                  <c:v>0.52380952380952384</c:v>
                </c:pt>
                <c:pt idx="2506">
                  <c:v>0.38095238095238093</c:v>
                </c:pt>
                <c:pt idx="2507">
                  <c:v>0.47619047619047616</c:v>
                </c:pt>
                <c:pt idx="2508">
                  <c:v>0.38095238095238093</c:v>
                </c:pt>
                <c:pt idx="2509">
                  <c:v>0.38095238095238093</c:v>
                </c:pt>
                <c:pt idx="2510">
                  <c:v>0.38095238095238093</c:v>
                </c:pt>
                <c:pt idx="2511">
                  <c:v>0.38095238095238093</c:v>
                </c:pt>
                <c:pt idx="2512">
                  <c:v>0.52380952380952384</c:v>
                </c:pt>
                <c:pt idx="2513">
                  <c:v>0.38095238095238093</c:v>
                </c:pt>
                <c:pt idx="2514">
                  <c:v>0.47619047619047616</c:v>
                </c:pt>
                <c:pt idx="2515">
                  <c:v>0.47619047619047616</c:v>
                </c:pt>
                <c:pt idx="2516">
                  <c:v>0.47619047619047616</c:v>
                </c:pt>
                <c:pt idx="2517">
                  <c:v>0.42857142857142855</c:v>
                </c:pt>
                <c:pt idx="2518">
                  <c:v>0.42857142857142855</c:v>
                </c:pt>
                <c:pt idx="2519">
                  <c:v>0.52380952380952384</c:v>
                </c:pt>
                <c:pt idx="2520">
                  <c:v>0.47619047619047616</c:v>
                </c:pt>
                <c:pt idx="2521">
                  <c:v>0.52380952380952384</c:v>
                </c:pt>
                <c:pt idx="2522">
                  <c:v>0.38095238095238093</c:v>
                </c:pt>
                <c:pt idx="2523">
                  <c:v>0.52380952380952384</c:v>
                </c:pt>
                <c:pt idx="2524">
                  <c:v>0.47619047619047616</c:v>
                </c:pt>
                <c:pt idx="2525">
                  <c:v>0.52380952380952384</c:v>
                </c:pt>
                <c:pt idx="2526">
                  <c:v>0.42857142857142855</c:v>
                </c:pt>
                <c:pt idx="2527">
                  <c:v>0.8571428571428571</c:v>
                </c:pt>
                <c:pt idx="2528">
                  <c:v>0.76190476190476186</c:v>
                </c:pt>
                <c:pt idx="2529">
                  <c:v>0.90476190476190477</c:v>
                </c:pt>
                <c:pt idx="2530">
                  <c:v>0.66666666666666663</c:v>
                </c:pt>
                <c:pt idx="2531">
                  <c:v>0.90476190476190477</c:v>
                </c:pt>
                <c:pt idx="2532">
                  <c:v>0.90476190476190477</c:v>
                </c:pt>
                <c:pt idx="2533">
                  <c:v>0.66666666666666663</c:v>
                </c:pt>
                <c:pt idx="2534">
                  <c:v>0.90476190476190477</c:v>
                </c:pt>
                <c:pt idx="2535">
                  <c:v>0.66666666666666663</c:v>
                </c:pt>
                <c:pt idx="2536">
                  <c:v>0.90476190476190477</c:v>
                </c:pt>
                <c:pt idx="2537">
                  <c:v>0.5714285714285714</c:v>
                </c:pt>
                <c:pt idx="2538">
                  <c:v>0.76190476190476186</c:v>
                </c:pt>
                <c:pt idx="2539">
                  <c:v>0.8571428571428571</c:v>
                </c:pt>
                <c:pt idx="2540">
                  <c:v>0.5714285714285714</c:v>
                </c:pt>
                <c:pt idx="2541">
                  <c:v>0.47619047619047616</c:v>
                </c:pt>
                <c:pt idx="2542">
                  <c:v>0.90476190476190477</c:v>
                </c:pt>
                <c:pt idx="2543">
                  <c:v>0.90476190476190477</c:v>
                </c:pt>
                <c:pt idx="2544">
                  <c:v>0.47619047619047616</c:v>
                </c:pt>
                <c:pt idx="2545">
                  <c:v>0.66666666666666663</c:v>
                </c:pt>
                <c:pt idx="2546">
                  <c:v>0.90476190476190477</c:v>
                </c:pt>
                <c:pt idx="2547">
                  <c:v>0.47619047619047616</c:v>
                </c:pt>
                <c:pt idx="2548">
                  <c:v>0.5714285714285714</c:v>
                </c:pt>
                <c:pt idx="2549">
                  <c:v>0.5714285714285714</c:v>
                </c:pt>
                <c:pt idx="2550">
                  <c:v>0.47619047619047616</c:v>
                </c:pt>
                <c:pt idx="2551">
                  <c:v>0.42857142857142855</c:v>
                </c:pt>
                <c:pt idx="2552">
                  <c:v>0.90476190476190477</c:v>
                </c:pt>
                <c:pt idx="2553">
                  <c:v>0.90476190476190477</c:v>
                </c:pt>
                <c:pt idx="2554">
                  <c:v>0.66666666666666663</c:v>
                </c:pt>
                <c:pt idx="2555">
                  <c:v>0.66666666666666663</c:v>
                </c:pt>
                <c:pt idx="2556">
                  <c:v>0.33333333333333331</c:v>
                </c:pt>
                <c:pt idx="2557">
                  <c:v>0.42857142857142855</c:v>
                </c:pt>
                <c:pt idx="2558">
                  <c:v>0.33333333333333331</c:v>
                </c:pt>
                <c:pt idx="2559">
                  <c:v>0.47619047619047616</c:v>
                </c:pt>
                <c:pt idx="2560">
                  <c:v>0.38095238095238093</c:v>
                </c:pt>
                <c:pt idx="2561">
                  <c:v>0.38095238095238093</c:v>
                </c:pt>
                <c:pt idx="2562">
                  <c:v>0.47619047619047616</c:v>
                </c:pt>
                <c:pt idx="2563">
                  <c:v>0.38095238095238093</c:v>
                </c:pt>
                <c:pt idx="2564">
                  <c:v>0.38095238095238093</c:v>
                </c:pt>
                <c:pt idx="2565">
                  <c:v>0.2857142857142857</c:v>
                </c:pt>
                <c:pt idx="2566">
                  <c:v>0.23809523809523808</c:v>
                </c:pt>
                <c:pt idx="2567">
                  <c:v>0.2857142857142857</c:v>
                </c:pt>
                <c:pt idx="2568">
                  <c:v>0.2857142857142857</c:v>
                </c:pt>
                <c:pt idx="2569">
                  <c:v>0.23809523809523808</c:v>
                </c:pt>
                <c:pt idx="2570">
                  <c:v>0.23809523809523808</c:v>
                </c:pt>
                <c:pt idx="2571">
                  <c:v>0.23809523809523808</c:v>
                </c:pt>
                <c:pt idx="2572">
                  <c:v>4.7619047619047616E-2</c:v>
                </c:pt>
                <c:pt idx="2573">
                  <c:v>4.7619047619047616E-2</c:v>
                </c:pt>
                <c:pt idx="2574">
                  <c:v>4.7619047619047616E-2</c:v>
                </c:pt>
                <c:pt idx="2575">
                  <c:v>4.7619047619047616E-2</c:v>
                </c:pt>
                <c:pt idx="2576">
                  <c:v>4.7619047619047616E-2</c:v>
                </c:pt>
                <c:pt idx="2577">
                  <c:v>4.7619047619047616E-2</c:v>
                </c:pt>
                <c:pt idx="2578">
                  <c:v>0.2857142857142857</c:v>
                </c:pt>
                <c:pt idx="2579">
                  <c:v>0.2857142857142857</c:v>
                </c:pt>
                <c:pt idx="2580">
                  <c:v>0.2857142857142857</c:v>
                </c:pt>
                <c:pt idx="2581">
                  <c:v>0.2857142857142857</c:v>
                </c:pt>
                <c:pt idx="2582">
                  <c:v>0.2857142857142857</c:v>
                </c:pt>
                <c:pt idx="2583">
                  <c:v>0.38095238095238093</c:v>
                </c:pt>
                <c:pt idx="2584">
                  <c:v>0.33333333333333331</c:v>
                </c:pt>
                <c:pt idx="2585">
                  <c:v>0.33333333333333331</c:v>
                </c:pt>
                <c:pt idx="2586">
                  <c:v>0.38095238095238093</c:v>
                </c:pt>
                <c:pt idx="2587">
                  <c:v>4.7619047619047616E-2</c:v>
                </c:pt>
                <c:pt idx="2588">
                  <c:v>0.8571428571428571</c:v>
                </c:pt>
                <c:pt idx="2589">
                  <c:v>0.90476190476190477</c:v>
                </c:pt>
                <c:pt idx="2590">
                  <c:v>1</c:v>
                </c:pt>
                <c:pt idx="2591">
                  <c:v>0.95238095238095233</c:v>
                </c:pt>
                <c:pt idx="2592">
                  <c:v>1</c:v>
                </c:pt>
                <c:pt idx="2593">
                  <c:v>0.95238095238095233</c:v>
                </c:pt>
                <c:pt idx="2594">
                  <c:v>0.8571428571428571</c:v>
                </c:pt>
                <c:pt idx="2595">
                  <c:v>0.90476190476190477</c:v>
                </c:pt>
                <c:pt idx="2596">
                  <c:v>0.90476190476190477</c:v>
                </c:pt>
                <c:pt idx="2597">
                  <c:v>0.95238095238095233</c:v>
                </c:pt>
                <c:pt idx="2598">
                  <c:v>0.95238095238095233</c:v>
                </c:pt>
                <c:pt idx="2599">
                  <c:v>0.95238095238095233</c:v>
                </c:pt>
                <c:pt idx="2600">
                  <c:v>1</c:v>
                </c:pt>
                <c:pt idx="2601">
                  <c:v>0.95238095238095233</c:v>
                </c:pt>
                <c:pt idx="2602">
                  <c:v>1</c:v>
                </c:pt>
                <c:pt idx="2603">
                  <c:v>0.95238095238095233</c:v>
                </c:pt>
                <c:pt idx="2604">
                  <c:v>0.95238095238095233</c:v>
                </c:pt>
                <c:pt idx="2605">
                  <c:v>0.90476190476190477</c:v>
                </c:pt>
                <c:pt idx="2606">
                  <c:v>0.95238095238095233</c:v>
                </c:pt>
                <c:pt idx="2607">
                  <c:v>0.90476190476190477</c:v>
                </c:pt>
                <c:pt idx="2608">
                  <c:v>0.95238095238095233</c:v>
                </c:pt>
                <c:pt idx="2609">
                  <c:v>1</c:v>
                </c:pt>
                <c:pt idx="2610">
                  <c:v>0.95238095238095233</c:v>
                </c:pt>
                <c:pt idx="2611">
                  <c:v>1</c:v>
                </c:pt>
                <c:pt idx="2612">
                  <c:v>0.8571428571428571</c:v>
                </c:pt>
                <c:pt idx="2613">
                  <c:v>0.95238095238095233</c:v>
                </c:pt>
                <c:pt idx="2614">
                  <c:v>0.95238095238095233</c:v>
                </c:pt>
                <c:pt idx="2615">
                  <c:v>0.90476190476190477</c:v>
                </c:pt>
                <c:pt idx="2616">
                  <c:v>1</c:v>
                </c:pt>
                <c:pt idx="2617">
                  <c:v>0.90476190476190477</c:v>
                </c:pt>
                <c:pt idx="2618">
                  <c:v>0.8571428571428571</c:v>
                </c:pt>
                <c:pt idx="2619">
                  <c:v>1</c:v>
                </c:pt>
                <c:pt idx="2620">
                  <c:v>0.90476190476190477</c:v>
                </c:pt>
                <c:pt idx="2621">
                  <c:v>0.90476190476190477</c:v>
                </c:pt>
                <c:pt idx="2622">
                  <c:v>0.90476190476190477</c:v>
                </c:pt>
                <c:pt idx="2623">
                  <c:v>0.90476190476190477</c:v>
                </c:pt>
                <c:pt idx="2624">
                  <c:v>0.42857142857142855</c:v>
                </c:pt>
                <c:pt idx="2625">
                  <c:v>0.33333333333333331</c:v>
                </c:pt>
                <c:pt idx="2626">
                  <c:v>0.33333333333333331</c:v>
                </c:pt>
                <c:pt idx="2627">
                  <c:v>0.33333333333333331</c:v>
                </c:pt>
                <c:pt idx="2628">
                  <c:v>0.61904761904761907</c:v>
                </c:pt>
                <c:pt idx="2629">
                  <c:v>0.5714285714285714</c:v>
                </c:pt>
                <c:pt idx="2630">
                  <c:v>0.38095238095238093</c:v>
                </c:pt>
                <c:pt idx="2631">
                  <c:v>0.38095238095238093</c:v>
                </c:pt>
                <c:pt idx="2632">
                  <c:v>0.38095238095238093</c:v>
                </c:pt>
                <c:pt idx="2633">
                  <c:v>0.38095238095238093</c:v>
                </c:pt>
                <c:pt idx="2634">
                  <c:v>0.38095238095238093</c:v>
                </c:pt>
                <c:pt idx="2635">
                  <c:v>0.38095238095238093</c:v>
                </c:pt>
                <c:pt idx="2636">
                  <c:v>0.38095238095238093</c:v>
                </c:pt>
                <c:pt idx="2637">
                  <c:v>0.38095238095238093</c:v>
                </c:pt>
                <c:pt idx="2638">
                  <c:v>0.38095238095238093</c:v>
                </c:pt>
                <c:pt idx="2639">
                  <c:v>0.38095238095238093</c:v>
                </c:pt>
                <c:pt idx="2640">
                  <c:v>0.38095238095238093</c:v>
                </c:pt>
                <c:pt idx="2641">
                  <c:v>0.38095238095238093</c:v>
                </c:pt>
                <c:pt idx="2642">
                  <c:v>0.38095238095238093</c:v>
                </c:pt>
                <c:pt idx="2643">
                  <c:v>0.38095238095238093</c:v>
                </c:pt>
                <c:pt idx="2644">
                  <c:v>0.38095238095238093</c:v>
                </c:pt>
                <c:pt idx="2645">
                  <c:v>0.38095238095238093</c:v>
                </c:pt>
                <c:pt idx="2646">
                  <c:v>0.38095238095238093</c:v>
                </c:pt>
                <c:pt idx="2647">
                  <c:v>0.38095238095238093</c:v>
                </c:pt>
                <c:pt idx="2648">
                  <c:v>0.38095238095238093</c:v>
                </c:pt>
                <c:pt idx="2649">
                  <c:v>0.38095238095238093</c:v>
                </c:pt>
                <c:pt idx="2650">
                  <c:v>0.38095238095238093</c:v>
                </c:pt>
                <c:pt idx="2651">
                  <c:v>0.38095238095238093</c:v>
                </c:pt>
                <c:pt idx="2652">
                  <c:v>0.38095238095238093</c:v>
                </c:pt>
                <c:pt idx="2653">
                  <c:v>0.38095238095238093</c:v>
                </c:pt>
                <c:pt idx="2654">
                  <c:v>0.38095238095238093</c:v>
                </c:pt>
                <c:pt idx="2655">
                  <c:v>0.38095238095238093</c:v>
                </c:pt>
                <c:pt idx="2656">
                  <c:v>0.38095238095238093</c:v>
                </c:pt>
                <c:pt idx="2657">
                  <c:v>0.38095238095238093</c:v>
                </c:pt>
                <c:pt idx="2658">
                  <c:v>0.33333333333333331</c:v>
                </c:pt>
                <c:pt idx="2659">
                  <c:v>0.33333333333333331</c:v>
                </c:pt>
                <c:pt idx="2660">
                  <c:v>0.33333333333333331</c:v>
                </c:pt>
                <c:pt idx="2661">
                  <c:v>0.33333333333333331</c:v>
                </c:pt>
                <c:pt idx="2662">
                  <c:v>0.33333333333333331</c:v>
                </c:pt>
                <c:pt idx="2663">
                  <c:v>0.33333333333333331</c:v>
                </c:pt>
                <c:pt idx="2664">
                  <c:v>0.33333333333333331</c:v>
                </c:pt>
                <c:pt idx="2665">
                  <c:v>0.33333333333333331</c:v>
                </c:pt>
                <c:pt idx="2666">
                  <c:v>0.33333333333333331</c:v>
                </c:pt>
                <c:pt idx="2667">
                  <c:v>0.33333333333333331</c:v>
                </c:pt>
                <c:pt idx="2668">
                  <c:v>0.33333333333333331</c:v>
                </c:pt>
                <c:pt idx="2669">
                  <c:v>0.33333333333333331</c:v>
                </c:pt>
                <c:pt idx="2670">
                  <c:v>0.33333333333333331</c:v>
                </c:pt>
                <c:pt idx="2671">
                  <c:v>0.33333333333333331</c:v>
                </c:pt>
                <c:pt idx="2672">
                  <c:v>0.33333333333333331</c:v>
                </c:pt>
                <c:pt idx="2673">
                  <c:v>0.33333333333333331</c:v>
                </c:pt>
                <c:pt idx="2674">
                  <c:v>0.33333333333333331</c:v>
                </c:pt>
                <c:pt idx="2675">
                  <c:v>0.33333333333333331</c:v>
                </c:pt>
                <c:pt idx="2676">
                  <c:v>0.33333333333333331</c:v>
                </c:pt>
                <c:pt idx="2677">
                  <c:v>0.2857142857142857</c:v>
                </c:pt>
                <c:pt idx="2678">
                  <c:v>4.7619047619047616E-2</c:v>
                </c:pt>
                <c:pt idx="2679">
                  <c:v>4.7619047619047616E-2</c:v>
                </c:pt>
                <c:pt idx="2680">
                  <c:v>9.5238095238095233E-2</c:v>
                </c:pt>
                <c:pt idx="2681">
                  <c:v>4.7619047619047616E-2</c:v>
                </c:pt>
                <c:pt idx="2682">
                  <c:v>9.5238095238095233E-2</c:v>
                </c:pt>
                <c:pt idx="2683">
                  <c:v>0.14285714285714285</c:v>
                </c:pt>
                <c:pt idx="2684">
                  <c:v>0.38095238095238093</c:v>
                </c:pt>
                <c:pt idx="2685">
                  <c:v>0.61904761904761907</c:v>
                </c:pt>
                <c:pt idx="2686">
                  <c:v>0.66666666666666663</c:v>
                </c:pt>
                <c:pt idx="2687">
                  <c:v>0.61904761904761907</c:v>
                </c:pt>
                <c:pt idx="2688">
                  <c:v>0.66666666666666663</c:v>
                </c:pt>
                <c:pt idx="2689">
                  <c:v>0.61904761904761907</c:v>
                </c:pt>
                <c:pt idx="2690">
                  <c:v>0.61904761904761907</c:v>
                </c:pt>
                <c:pt idx="2691">
                  <c:v>0.61904761904761907</c:v>
                </c:pt>
                <c:pt idx="2692">
                  <c:v>0.66666666666666663</c:v>
                </c:pt>
                <c:pt idx="2693">
                  <c:v>0.66666666666666663</c:v>
                </c:pt>
                <c:pt idx="2694">
                  <c:v>0.66666666666666663</c:v>
                </c:pt>
                <c:pt idx="2695">
                  <c:v>0.80952380952380953</c:v>
                </c:pt>
                <c:pt idx="2696">
                  <c:v>0.8571428571428571</c:v>
                </c:pt>
                <c:pt idx="2697">
                  <c:v>0.80952380952380953</c:v>
                </c:pt>
                <c:pt idx="2698">
                  <c:v>0.8571428571428571</c:v>
                </c:pt>
                <c:pt idx="2699">
                  <c:v>0.80952380952380953</c:v>
                </c:pt>
                <c:pt idx="2700">
                  <c:v>0.80952380952380953</c:v>
                </c:pt>
                <c:pt idx="2701">
                  <c:v>0.80952380952380953</c:v>
                </c:pt>
                <c:pt idx="2702">
                  <c:v>0.8571428571428571</c:v>
                </c:pt>
                <c:pt idx="2703">
                  <c:v>0.8571428571428571</c:v>
                </c:pt>
                <c:pt idx="2704">
                  <c:v>0.8571428571428571</c:v>
                </c:pt>
                <c:pt idx="2705">
                  <c:v>0.76190476190476186</c:v>
                </c:pt>
                <c:pt idx="2706">
                  <c:v>0.76190476190476186</c:v>
                </c:pt>
                <c:pt idx="2707">
                  <c:v>0.80952380952380953</c:v>
                </c:pt>
                <c:pt idx="2708">
                  <c:v>0.76190476190476186</c:v>
                </c:pt>
                <c:pt idx="2709">
                  <c:v>0.80952380952380953</c:v>
                </c:pt>
                <c:pt idx="2710">
                  <c:v>0.80952380952380953</c:v>
                </c:pt>
                <c:pt idx="2711">
                  <c:v>0.76190476190476186</c:v>
                </c:pt>
                <c:pt idx="2712">
                  <c:v>0.80952380952380953</c:v>
                </c:pt>
                <c:pt idx="2713">
                  <c:v>0.80952380952380953</c:v>
                </c:pt>
                <c:pt idx="2714">
                  <c:v>0.76190476190476186</c:v>
                </c:pt>
                <c:pt idx="2715">
                  <c:v>0.80952380952380953</c:v>
                </c:pt>
                <c:pt idx="2716">
                  <c:v>0.76190476190476186</c:v>
                </c:pt>
                <c:pt idx="2717">
                  <c:v>0.38095238095238093</c:v>
                </c:pt>
                <c:pt idx="2718">
                  <c:v>0.38095238095238093</c:v>
                </c:pt>
                <c:pt idx="2719">
                  <c:v>0.38095238095238093</c:v>
                </c:pt>
                <c:pt idx="2720">
                  <c:v>0.2857142857142857</c:v>
                </c:pt>
                <c:pt idx="2721">
                  <c:v>0.2857142857142857</c:v>
                </c:pt>
                <c:pt idx="2722">
                  <c:v>0.2857142857142857</c:v>
                </c:pt>
                <c:pt idx="2723">
                  <c:v>0.2857142857142857</c:v>
                </c:pt>
                <c:pt idx="2724">
                  <c:v>0.2857142857142857</c:v>
                </c:pt>
                <c:pt idx="2725">
                  <c:v>0.2857142857142857</c:v>
                </c:pt>
                <c:pt idx="2726">
                  <c:v>0.2857142857142857</c:v>
                </c:pt>
                <c:pt idx="2727">
                  <c:v>0.2857142857142857</c:v>
                </c:pt>
                <c:pt idx="2728">
                  <c:v>0.2857142857142857</c:v>
                </c:pt>
                <c:pt idx="2729">
                  <c:v>0.2857142857142857</c:v>
                </c:pt>
                <c:pt idx="2730">
                  <c:v>0.2857142857142857</c:v>
                </c:pt>
                <c:pt idx="2731">
                  <c:v>0.2857142857142857</c:v>
                </c:pt>
                <c:pt idx="2732">
                  <c:v>0.52380952380952384</c:v>
                </c:pt>
                <c:pt idx="2733">
                  <c:v>0.47619047619047616</c:v>
                </c:pt>
                <c:pt idx="2734">
                  <c:v>0.52380952380952384</c:v>
                </c:pt>
                <c:pt idx="2735">
                  <c:v>0.61904761904761907</c:v>
                </c:pt>
                <c:pt idx="2736">
                  <c:v>0.52380952380952384</c:v>
                </c:pt>
                <c:pt idx="2737">
                  <c:v>0.61904761904761907</c:v>
                </c:pt>
                <c:pt idx="2738">
                  <c:v>0.47619047619047616</c:v>
                </c:pt>
                <c:pt idx="2739">
                  <c:v>0.61904761904761907</c:v>
                </c:pt>
                <c:pt idx="2740">
                  <c:v>0.52380952380952384</c:v>
                </c:pt>
                <c:pt idx="2741">
                  <c:v>0.61904761904761907</c:v>
                </c:pt>
                <c:pt idx="2742">
                  <c:v>0.61904761904761907</c:v>
                </c:pt>
                <c:pt idx="2743">
                  <c:v>0.61904761904761907</c:v>
                </c:pt>
                <c:pt idx="2744">
                  <c:v>0.52380952380952384</c:v>
                </c:pt>
                <c:pt idx="2745">
                  <c:v>0.47619047619047616</c:v>
                </c:pt>
                <c:pt idx="2746">
                  <c:v>0.47619047619047616</c:v>
                </c:pt>
                <c:pt idx="2747">
                  <c:v>0.52380952380952384</c:v>
                </c:pt>
                <c:pt idx="2748">
                  <c:v>0.61904761904761907</c:v>
                </c:pt>
                <c:pt idx="2749">
                  <c:v>0.47619047619047616</c:v>
                </c:pt>
                <c:pt idx="2750">
                  <c:v>0.52380952380952384</c:v>
                </c:pt>
                <c:pt idx="2751">
                  <c:v>0.52380952380952384</c:v>
                </c:pt>
                <c:pt idx="2752">
                  <c:v>0.61904761904761907</c:v>
                </c:pt>
                <c:pt idx="2753">
                  <c:v>0.47619047619047616</c:v>
                </c:pt>
                <c:pt idx="2754">
                  <c:v>0.61904761904761907</c:v>
                </c:pt>
                <c:pt idx="2755">
                  <c:v>0.52380952380952384</c:v>
                </c:pt>
                <c:pt idx="2756">
                  <c:v>1</c:v>
                </c:pt>
                <c:pt idx="2757">
                  <c:v>0.66666666666666663</c:v>
                </c:pt>
                <c:pt idx="2758">
                  <c:v>0.80952380952380953</c:v>
                </c:pt>
                <c:pt idx="2759">
                  <c:v>0.80952380952380953</c:v>
                </c:pt>
                <c:pt idx="2760">
                  <c:v>0.66666666666666663</c:v>
                </c:pt>
                <c:pt idx="2761">
                  <c:v>1</c:v>
                </c:pt>
                <c:pt idx="2762">
                  <c:v>0.66666666666666663</c:v>
                </c:pt>
                <c:pt idx="2763">
                  <c:v>0.80952380952380953</c:v>
                </c:pt>
                <c:pt idx="2764">
                  <c:v>0.80952380952380953</c:v>
                </c:pt>
                <c:pt idx="2765">
                  <c:v>0.66666666666666663</c:v>
                </c:pt>
                <c:pt idx="2766">
                  <c:v>0.90476190476190477</c:v>
                </c:pt>
                <c:pt idx="2767">
                  <c:v>0.76190476190476186</c:v>
                </c:pt>
                <c:pt idx="2768">
                  <c:v>0.80952380952380953</c:v>
                </c:pt>
                <c:pt idx="2769">
                  <c:v>0.80952380952380953</c:v>
                </c:pt>
                <c:pt idx="2770">
                  <c:v>0.80952380952380953</c:v>
                </c:pt>
                <c:pt idx="2771">
                  <c:v>0.80952380952380953</c:v>
                </c:pt>
                <c:pt idx="2772">
                  <c:v>0.76190476190476186</c:v>
                </c:pt>
                <c:pt idx="2773">
                  <c:v>0.80952380952380953</c:v>
                </c:pt>
                <c:pt idx="2774">
                  <c:v>0.61904761904761907</c:v>
                </c:pt>
                <c:pt idx="2775">
                  <c:v>0.76190476190476186</c:v>
                </c:pt>
                <c:pt idx="2776">
                  <c:v>0.80952380952380953</c:v>
                </c:pt>
                <c:pt idx="2777">
                  <c:v>0.90476190476190477</c:v>
                </c:pt>
                <c:pt idx="2778">
                  <c:v>0.76190476190476186</c:v>
                </c:pt>
                <c:pt idx="2779">
                  <c:v>0.80952380952380953</c:v>
                </c:pt>
                <c:pt idx="2780">
                  <c:v>0.80952380952380953</c:v>
                </c:pt>
                <c:pt idx="2781">
                  <c:v>0.61904761904761907</c:v>
                </c:pt>
                <c:pt idx="2782">
                  <c:v>0.80952380952380953</c:v>
                </c:pt>
                <c:pt idx="2783">
                  <c:v>0.80952380952380953</c:v>
                </c:pt>
                <c:pt idx="2784">
                  <c:v>0.8571428571428571</c:v>
                </c:pt>
                <c:pt idx="2785">
                  <c:v>1</c:v>
                </c:pt>
                <c:pt idx="2786">
                  <c:v>0.95238095238095233</c:v>
                </c:pt>
                <c:pt idx="2787">
                  <c:v>0.95238095238095233</c:v>
                </c:pt>
                <c:pt idx="2788">
                  <c:v>1</c:v>
                </c:pt>
                <c:pt idx="2789">
                  <c:v>0.95238095238095233</c:v>
                </c:pt>
                <c:pt idx="2790">
                  <c:v>1</c:v>
                </c:pt>
                <c:pt idx="2791">
                  <c:v>0.95238095238095233</c:v>
                </c:pt>
                <c:pt idx="2792">
                  <c:v>0.90476190476190477</c:v>
                </c:pt>
                <c:pt idx="2793">
                  <c:v>1</c:v>
                </c:pt>
                <c:pt idx="2794">
                  <c:v>0.90476190476190477</c:v>
                </c:pt>
                <c:pt idx="2795">
                  <c:v>0.90476190476190477</c:v>
                </c:pt>
                <c:pt idx="2796">
                  <c:v>0.95238095238095233</c:v>
                </c:pt>
                <c:pt idx="2797">
                  <c:v>0.90476190476190477</c:v>
                </c:pt>
                <c:pt idx="2798">
                  <c:v>1</c:v>
                </c:pt>
                <c:pt idx="2799">
                  <c:v>0.90476190476190477</c:v>
                </c:pt>
                <c:pt idx="2800">
                  <c:v>0.61904761904761907</c:v>
                </c:pt>
                <c:pt idx="2801">
                  <c:v>0.42857142857142855</c:v>
                </c:pt>
                <c:pt idx="2802">
                  <c:v>0.42857142857142855</c:v>
                </c:pt>
                <c:pt idx="2803">
                  <c:v>0.42857142857142855</c:v>
                </c:pt>
                <c:pt idx="2804">
                  <c:v>0.42857142857142855</c:v>
                </c:pt>
                <c:pt idx="2805">
                  <c:v>0.61904761904761907</c:v>
                </c:pt>
                <c:pt idx="2806">
                  <c:v>0.42857142857142855</c:v>
                </c:pt>
                <c:pt idx="2807">
                  <c:v>0.42857142857142855</c:v>
                </c:pt>
                <c:pt idx="2808">
                  <c:v>0.42857142857142855</c:v>
                </c:pt>
                <c:pt idx="2809">
                  <c:v>0.42857142857142855</c:v>
                </c:pt>
                <c:pt idx="2810">
                  <c:v>0.42857142857142855</c:v>
                </c:pt>
                <c:pt idx="2811">
                  <c:v>0.42857142857142855</c:v>
                </c:pt>
                <c:pt idx="2812">
                  <c:v>0.61904761904761907</c:v>
                </c:pt>
                <c:pt idx="2813">
                  <c:v>0.42857142857142855</c:v>
                </c:pt>
                <c:pt idx="2814">
                  <c:v>0.61904761904761907</c:v>
                </c:pt>
                <c:pt idx="2815">
                  <c:v>0.42857142857142855</c:v>
                </c:pt>
                <c:pt idx="2816">
                  <c:v>0.42857142857142855</c:v>
                </c:pt>
                <c:pt idx="2817">
                  <c:v>0.42857142857142855</c:v>
                </c:pt>
                <c:pt idx="2818">
                  <c:v>0.42857142857142855</c:v>
                </c:pt>
                <c:pt idx="2819">
                  <c:v>0.42857142857142855</c:v>
                </c:pt>
                <c:pt idx="2820">
                  <c:v>0.42857142857142855</c:v>
                </c:pt>
                <c:pt idx="2821">
                  <c:v>0.42857142857142855</c:v>
                </c:pt>
                <c:pt idx="2822">
                  <c:v>0.42857142857142855</c:v>
                </c:pt>
                <c:pt idx="2823">
                  <c:v>0.42857142857142855</c:v>
                </c:pt>
                <c:pt idx="2824">
                  <c:v>0.42857142857142855</c:v>
                </c:pt>
                <c:pt idx="2825">
                  <c:v>0.42857142857142855</c:v>
                </c:pt>
                <c:pt idx="2826">
                  <c:v>0.42857142857142855</c:v>
                </c:pt>
                <c:pt idx="2827">
                  <c:v>0.42857142857142855</c:v>
                </c:pt>
                <c:pt idx="2828">
                  <c:v>0.42857142857142855</c:v>
                </c:pt>
                <c:pt idx="2829">
                  <c:v>0.42857142857142855</c:v>
                </c:pt>
                <c:pt idx="2830">
                  <c:v>0.42857142857142855</c:v>
                </c:pt>
                <c:pt idx="2831">
                  <c:v>0.42857142857142855</c:v>
                </c:pt>
                <c:pt idx="2832">
                  <c:v>0.42857142857142855</c:v>
                </c:pt>
                <c:pt idx="2833">
                  <c:v>0.42857142857142855</c:v>
                </c:pt>
                <c:pt idx="2834">
                  <c:v>0.42857142857142855</c:v>
                </c:pt>
                <c:pt idx="2835">
                  <c:v>0.42857142857142855</c:v>
                </c:pt>
                <c:pt idx="2836">
                  <c:v>0.42857142857142855</c:v>
                </c:pt>
                <c:pt idx="2837">
                  <c:v>0.42857142857142855</c:v>
                </c:pt>
                <c:pt idx="2838">
                  <c:v>0.42857142857142855</c:v>
                </c:pt>
                <c:pt idx="2839">
                  <c:v>0.42857142857142855</c:v>
                </c:pt>
                <c:pt idx="2840">
                  <c:v>0.42857142857142855</c:v>
                </c:pt>
                <c:pt idx="2841">
                  <c:v>0.42857142857142855</c:v>
                </c:pt>
                <c:pt idx="2842">
                  <c:v>0.42857142857142855</c:v>
                </c:pt>
                <c:pt idx="2843">
                  <c:v>0.42857142857142855</c:v>
                </c:pt>
                <c:pt idx="2844">
                  <c:v>0.42857142857142855</c:v>
                </c:pt>
                <c:pt idx="2845">
                  <c:v>0.42857142857142855</c:v>
                </c:pt>
                <c:pt idx="2846">
                  <c:v>0.42857142857142855</c:v>
                </c:pt>
                <c:pt idx="2847">
                  <c:v>0.42857142857142855</c:v>
                </c:pt>
                <c:pt idx="2848">
                  <c:v>0.42857142857142855</c:v>
                </c:pt>
                <c:pt idx="2849">
                  <c:v>0.42857142857142855</c:v>
                </c:pt>
                <c:pt idx="2850">
                  <c:v>0.42857142857142855</c:v>
                </c:pt>
                <c:pt idx="2851">
                  <c:v>0.42857142857142855</c:v>
                </c:pt>
                <c:pt idx="2852">
                  <c:v>0.42857142857142855</c:v>
                </c:pt>
                <c:pt idx="2853">
                  <c:v>0.42857142857142855</c:v>
                </c:pt>
                <c:pt idx="2854">
                  <c:v>0.42857142857142855</c:v>
                </c:pt>
                <c:pt idx="2855">
                  <c:v>0.42857142857142855</c:v>
                </c:pt>
                <c:pt idx="2856">
                  <c:v>0.42857142857142855</c:v>
                </c:pt>
                <c:pt idx="2857">
                  <c:v>0.42857142857142855</c:v>
                </c:pt>
                <c:pt idx="2858">
                  <c:v>0.42857142857142855</c:v>
                </c:pt>
                <c:pt idx="2859">
                  <c:v>0.52380952380952384</c:v>
                </c:pt>
                <c:pt idx="2860">
                  <c:v>0.47619047619047616</c:v>
                </c:pt>
                <c:pt idx="2861">
                  <c:v>0.47619047619047616</c:v>
                </c:pt>
                <c:pt idx="2862">
                  <c:v>0.42857142857142855</c:v>
                </c:pt>
                <c:pt idx="2863">
                  <c:v>0.42857142857142855</c:v>
                </c:pt>
                <c:pt idx="2864">
                  <c:v>0.33333333333333331</c:v>
                </c:pt>
                <c:pt idx="2865">
                  <c:v>0.47619047619047616</c:v>
                </c:pt>
                <c:pt idx="2866">
                  <c:v>0.42857142857142855</c:v>
                </c:pt>
                <c:pt idx="2867">
                  <c:v>0.52380952380952384</c:v>
                </c:pt>
                <c:pt idx="2868">
                  <c:v>0.52380952380952384</c:v>
                </c:pt>
                <c:pt idx="2869">
                  <c:v>0.47619047619047616</c:v>
                </c:pt>
                <c:pt idx="2870">
                  <c:v>0.52380952380952384</c:v>
                </c:pt>
                <c:pt idx="2871">
                  <c:v>0.42857142857142855</c:v>
                </c:pt>
                <c:pt idx="2872">
                  <c:v>0.42857142857142855</c:v>
                </c:pt>
                <c:pt idx="2873">
                  <c:v>0.33333333333333331</c:v>
                </c:pt>
                <c:pt idx="2874">
                  <c:v>0.52380952380952384</c:v>
                </c:pt>
                <c:pt idx="2875">
                  <c:v>0.5714285714285714</c:v>
                </c:pt>
                <c:pt idx="2876">
                  <c:v>0.5714285714285714</c:v>
                </c:pt>
                <c:pt idx="2877">
                  <c:v>0.33333333333333331</c:v>
                </c:pt>
                <c:pt idx="2878">
                  <c:v>0.5714285714285714</c:v>
                </c:pt>
                <c:pt idx="2879">
                  <c:v>0.33333333333333331</c:v>
                </c:pt>
                <c:pt idx="2880">
                  <c:v>0.5714285714285714</c:v>
                </c:pt>
                <c:pt idx="2881">
                  <c:v>0.47619047619047616</c:v>
                </c:pt>
                <c:pt idx="2882">
                  <c:v>0.52380952380952384</c:v>
                </c:pt>
                <c:pt idx="2883">
                  <c:v>0.52380952380952384</c:v>
                </c:pt>
                <c:pt idx="2884">
                  <c:v>0.5714285714285714</c:v>
                </c:pt>
                <c:pt idx="2885">
                  <c:v>0.47619047619047616</c:v>
                </c:pt>
                <c:pt idx="2886">
                  <c:v>0.5714285714285714</c:v>
                </c:pt>
                <c:pt idx="2887">
                  <c:v>0.5714285714285714</c:v>
                </c:pt>
                <c:pt idx="2888">
                  <c:v>0.47619047619047616</c:v>
                </c:pt>
                <c:pt idx="2889">
                  <c:v>0.5714285714285714</c:v>
                </c:pt>
                <c:pt idx="2890">
                  <c:v>0.47619047619047616</c:v>
                </c:pt>
                <c:pt idx="2891">
                  <c:v>0.61904761904761907</c:v>
                </c:pt>
                <c:pt idx="2892">
                  <c:v>0.33333333333333331</c:v>
                </c:pt>
                <c:pt idx="2893">
                  <c:v>0.5714285714285714</c:v>
                </c:pt>
                <c:pt idx="2894">
                  <c:v>0.47619047619047616</c:v>
                </c:pt>
                <c:pt idx="2895">
                  <c:v>0.52380952380952384</c:v>
                </c:pt>
                <c:pt idx="2896">
                  <c:v>0.52380952380952384</c:v>
                </c:pt>
                <c:pt idx="2897">
                  <c:v>0.5714285714285714</c:v>
                </c:pt>
                <c:pt idx="2898">
                  <c:v>0.33333333333333331</c:v>
                </c:pt>
                <c:pt idx="2899">
                  <c:v>0.61904761904761907</c:v>
                </c:pt>
                <c:pt idx="2900">
                  <c:v>0.76190476190476186</c:v>
                </c:pt>
                <c:pt idx="2901">
                  <c:v>0.8571428571428571</c:v>
                </c:pt>
                <c:pt idx="2902">
                  <c:v>0.76190476190476186</c:v>
                </c:pt>
                <c:pt idx="2903">
                  <c:v>0.8571428571428571</c:v>
                </c:pt>
                <c:pt idx="2904">
                  <c:v>0.76190476190476186</c:v>
                </c:pt>
                <c:pt idx="2905">
                  <c:v>0.8571428571428571</c:v>
                </c:pt>
                <c:pt idx="2906">
                  <c:v>0.8571428571428571</c:v>
                </c:pt>
                <c:pt idx="2907">
                  <c:v>0.8571428571428571</c:v>
                </c:pt>
                <c:pt idx="2908">
                  <c:v>0.76190476190476186</c:v>
                </c:pt>
                <c:pt idx="2909">
                  <c:v>0.8571428571428571</c:v>
                </c:pt>
                <c:pt idx="2910">
                  <c:v>0.2857142857142857</c:v>
                </c:pt>
                <c:pt idx="2911">
                  <c:v>0.2857142857142857</c:v>
                </c:pt>
                <c:pt idx="2912">
                  <c:v>0.2857142857142857</c:v>
                </c:pt>
                <c:pt idx="2913">
                  <c:v>0.47619047619047616</c:v>
                </c:pt>
                <c:pt idx="2914">
                  <c:v>0.52380952380952384</c:v>
                </c:pt>
                <c:pt idx="2915">
                  <c:v>0.47619047619047616</c:v>
                </c:pt>
                <c:pt idx="2916">
                  <c:v>0.47619047619047616</c:v>
                </c:pt>
                <c:pt idx="2917">
                  <c:v>0.47619047619047616</c:v>
                </c:pt>
                <c:pt idx="2918">
                  <c:v>0.52380952380952384</c:v>
                </c:pt>
                <c:pt idx="2919">
                  <c:v>0.47619047619047616</c:v>
                </c:pt>
                <c:pt idx="2920">
                  <c:v>0.47619047619047616</c:v>
                </c:pt>
                <c:pt idx="2921">
                  <c:v>0.47619047619047616</c:v>
                </c:pt>
                <c:pt idx="2922">
                  <c:v>0.47619047619047616</c:v>
                </c:pt>
                <c:pt idx="2923">
                  <c:v>0.5714285714285714</c:v>
                </c:pt>
                <c:pt idx="2924">
                  <c:v>0.5714285714285714</c:v>
                </c:pt>
                <c:pt idx="2925">
                  <c:v>0.47619047619047616</c:v>
                </c:pt>
                <c:pt idx="2926">
                  <c:v>0.5714285714285714</c:v>
                </c:pt>
                <c:pt idx="2927">
                  <c:v>0.5714285714285714</c:v>
                </c:pt>
                <c:pt idx="2928">
                  <c:v>0.47619047619047616</c:v>
                </c:pt>
                <c:pt idx="2929">
                  <c:v>0.38095238095238093</c:v>
                </c:pt>
                <c:pt idx="2930">
                  <c:v>0.38095238095238093</c:v>
                </c:pt>
                <c:pt idx="2931">
                  <c:v>0.47619047619047616</c:v>
                </c:pt>
                <c:pt idx="2932">
                  <c:v>0.47619047619047616</c:v>
                </c:pt>
                <c:pt idx="2933">
                  <c:v>0.5714285714285714</c:v>
                </c:pt>
                <c:pt idx="2934">
                  <c:v>0.42857142857142855</c:v>
                </c:pt>
                <c:pt idx="2935">
                  <c:v>0.42857142857142855</c:v>
                </c:pt>
                <c:pt idx="2936">
                  <c:v>0.38095238095238093</c:v>
                </c:pt>
                <c:pt idx="2937">
                  <c:v>0.61904761904761907</c:v>
                </c:pt>
                <c:pt idx="2938">
                  <c:v>0.38095238095238093</c:v>
                </c:pt>
                <c:pt idx="2939">
                  <c:v>0.38095238095238093</c:v>
                </c:pt>
                <c:pt idx="2940">
                  <c:v>0.38095238095238093</c:v>
                </c:pt>
                <c:pt idx="2941">
                  <c:v>0.38095238095238093</c:v>
                </c:pt>
                <c:pt idx="2942">
                  <c:v>0.38095238095238093</c:v>
                </c:pt>
                <c:pt idx="2943">
                  <c:v>0.38095238095238093</c:v>
                </c:pt>
                <c:pt idx="2944">
                  <c:v>0.42857142857142855</c:v>
                </c:pt>
                <c:pt idx="2945">
                  <c:v>0.42857142857142855</c:v>
                </c:pt>
                <c:pt idx="2946">
                  <c:v>0.42857142857142855</c:v>
                </c:pt>
                <c:pt idx="2947">
                  <c:v>0.42857142857142855</c:v>
                </c:pt>
                <c:pt idx="2948">
                  <c:v>0.42857142857142855</c:v>
                </c:pt>
                <c:pt idx="2949">
                  <c:v>0.42857142857142855</c:v>
                </c:pt>
                <c:pt idx="2950">
                  <c:v>0.38095238095238093</c:v>
                </c:pt>
                <c:pt idx="2951">
                  <c:v>0.38095238095238093</c:v>
                </c:pt>
                <c:pt idx="2952">
                  <c:v>0.38095238095238093</c:v>
                </c:pt>
                <c:pt idx="2953">
                  <c:v>0.38095238095238093</c:v>
                </c:pt>
                <c:pt idx="2954">
                  <c:v>0.95238095238095233</c:v>
                </c:pt>
                <c:pt idx="2955">
                  <c:v>0.95238095238095233</c:v>
                </c:pt>
                <c:pt idx="2956">
                  <c:v>0.8571428571428571</c:v>
                </c:pt>
                <c:pt idx="2957">
                  <c:v>0.8571428571428571</c:v>
                </c:pt>
                <c:pt idx="2958">
                  <c:v>0.8571428571428571</c:v>
                </c:pt>
                <c:pt idx="2959">
                  <c:v>0.95238095238095233</c:v>
                </c:pt>
                <c:pt idx="2960">
                  <c:v>0.95238095238095233</c:v>
                </c:pt>
                <c:pt idx="2961">
                  <c:v>0.95238095238095233</c:v>
                </c:pt>
                <c:pt idx="2962">
                  <c:v>0.95238095238095233</c:v>
                </c:pt>
                <c:pt idx="2963">
                  <c:v>0.8571428571428571</c:v>
                </c:pt>
                <c:pt idx="2964">
                  <c:v>0.8571428571428571</c:v>
                </c:pt>
                <c:pt idx="2965">
                  <c:v>0.8571428571428571</c:v>
                </c:pt>
                <c:pt idx="2966">
                  <c:v>0.80952380952380953</c:v>
                </c:pt>
                <c:pt idx="2967">
                  <c:v>0.76190476190476186</c:v>
                </c:pt>
                <c:pt idx="2968">
                  <c:v>0.76190476190476186</c:v>
                </c:pt>
                <c:pt idx="2969">
                  <c:v>0.7142857142857143</c:v>
                </c:pt>
                <c:pt idx="2970">
                  <c:v>0.7142857142857143</c:v>
                </c:pt>
                <c:pt idx="2971">
                  <c:v>0.80952380952380953</c:v>
                </c:pt>
                <c:pt idx="2972">
                  <c:v>0.76190476190476186</c:v>
                </c:pt>
                <c:pt idx="2973">
                  <c:v>0.76190476190476186</c:v>
                </c:pt>
                <c:pt idx="2974">
                  <c:v>0.7142857142857143</c:v>
                </c:pt>
                <c:pt idx="2975">
                  <c:v>0.7142857142857143</c:v>
                </c:pt>
                <c:pt idx="2976">
                  <c:v>0.80952380952380953</c:v>
                </c:pt>
                <c:pt idx="2977">
                  <c:v>0.76190476190476186</c:v>
                </c:pt>
                <c:pt idx="2978">
                  <c:v>0.80952380952380953</c:v>
                </c:pt>
                <c:pt idx="2979">
                  <c:v>0.76190476190476186</c:v>
                </c:pt>
                <c:pt idx="2980">
                  <c:v>0.7142857142857143</c:v>
                </c:pt>
                <c:pt idx="2981">
                  <c:v>0.80952380952380953</c:v>
                </c:pt>
                <c:pt idx="2982">
                  <c:v>0.7142857142857143</c:v>
                </c:pt>
                <c:pt idx="2983">
                  <c:v>0.7142857142857143</c:v>
                </c:pt>
                <c:pt idx="2984">
                  <c:v>0.80952380952380953</c:v>
                </c:pt>
                <c:pt idx="2985">
                  <c:v>0.80952380952380953</c:v>
                </c:pt>
                <c:pt idx="2986">
                  <c:v>0.7142857142857143</c:v>
                </c:pt>
                <c:pt idx="2987">
                  <c:v>0.7142857142857143</c:v>
                </c:pt>
                <c:pt idx="2988">
                  <c:v>0.80952380952380953</c:v>
                </c:pt>
                <c:pt idx="2989">
                  <c:v>0.7142857142857143</c:v>
                </c:pt>
                <c:pt idx="2990">
                  <c:v>0.80952380952380953</c:v>
                </c:pt>
                <c:pt idx="2991">
                  <c:v>0.80952380952380953</c:v>
                </c:pt>
                <c:pt idx="2992">
                  <c:v>0.80952380952380953</c:v>
                </c:pt>
                <c:pt idx="2993">
                  <c:v>0.80952380952380953</c:v>
                </c:pt>
                <c:pt idx="2994">
                  <c:v>0.7142857142857143</c:v>
                </c:pt>
                <c:pt idx="2995">
                  <c:v>0.42857142857142855</c:v>
                </c:pt>
                <c:pt idx="2996">
                  <c:v>0.38095238095238093</c:v>
                </c:pt>
                <c:pt idx="2997">
                  <c:v>0.42857142857142855</c:v>
                </c:pt>
                <c:pt idx="2998">
                  <c:v>0.38095238095238093</c:v>
                </c:pt>
                <c:pt idx="2999">
                  <c:v>0.52380952380952384</c:v>
                </c:pt>
                <c:pt idx="3000">
                  <c:v>0.52380952380952384</c:v>
                </c:pt>
                <c:pt idx="3001">
                  <c:v>0.38095238095238093</c:v>
                </c:pt>
                <c:pt idx="3002">
                  <c:v>0.42857142857142855</c:v>
                </c:pt>
                <c:pt idx="3003">
                  <c:v>0.52380952380952384</c:v>
                </c:pt>
                <c:pt idx="3004">
                  <c:v>0.38095238095238093</c:v>
                </c:pt>
                <c:pt idx="3005">
                  <c:v>0.52380952380952384</c:v>
                </c:pt>
                <c:pt idx="3006">
                  <c:v>0.52380952380952384</c:v>
                </c:pt>
                <c:pt idx="3007">
                  <c:v>0.42857142857142855</c:v>
                </c:pt>
                <c:pt idx="3008">
                  <c:v>0.42857142857142855</c:v>
                </c:pt>
                <c:pt idx="3009">
                  <c:v>0.42857142857142855</c:v>
                </c:pt>
                <c:pt idx="3010">
                  <c:v>0.52380952380952384</c:v>
                </c:pt>
                <c:pt idx="3011">
                  <c:v>0.52380952380952384</c:v>
                </c:pt>
                <c:pt idx="3012">
                  <c:v>0.38095238095238093</c:v>
                </c:pt>
                <c:pt idx="3013">
                  <c:v>0.38095238095238093</c:v>
                </c:pt>
                <c:pt idx="3014">
                  <c:v>0.52380952380952384</c:v>
                </c:pt>
                <c:pt idx="3015">
                  <c:v>0.33333333333333331</c:v>
                </c:pt>
                <c:pt idx="3016">
                  <c:v>0.38095238095238093</c:v>
                </c:pt>
                <c:pt idx="3017">
                  <c:v>0.38095238095238093</c:v>
                </c:pt>
                <c:pt idx="3018">
                  <c:v>0.33333333333333331</c:v>
                </c:pt>
                <c:pt idx="3019">
                  <c:v>0.38095238095238093</c:v>
                </c:pt>
                <c:pt idx="3020">
                  <c:v>0.33333333333333331</c:v>
                </c:pt>
                <c:pt idx="3021">
                  <c:v>0.38095238095238093</c:v>
                </c:pt>
                <c:pt idx="3022">
                  <c:v>0.33333333333333331</c:v>
                </c:pt>
                <c:pt idx="3023">
                  <c:v>0.33333333333333331</c:v>
                </c:pt>
                <c:pt idx="3024">
                  <c:v>0.33333333333333331</c:v>
                </c:pt>
                <c:pt idx="3025">
                  <c:v>0.38095238095238093</c:v>
                </c:pt>
                <c:pt idx="3026">
                  <c:v>0.38095238095238093</c:v>
                </c:pt>
                <c:pt idx="3027">
                  <c:v>0.61904761904761907</c:v>
                </c:pt>
                <c:pt idx="3028">
                  <c:v>0.5714285714285714</c:v>
                </c:pt>
                <c:pt idx="3029">
                  <c:v>0.5714285714285714</c:v>
                </c:pt>
                <c:pt idx="3030">
                  <c:v>0.61904761904761907</c:v>
                </c:pt>
                <c:pt idx="3031">
                  <c:v>0.61904761904761907</c:v>
                </c:pt>
                <c:pt idx="3032">
                  <c:v>0.5714285714285714</c:v>
                </c:pt>
                <c:pt idx="3033">
                  <c:v>0.5714285714285714</c:v>
                </c:pt>
                <c:pt idx="3034">
                  <c:v>0.2857142857142857</c:v>
                </c:pt>
                <c:pt idx="3035">
                  <c:v>0.23809523809523808</c:v>
                </c:pt>
                <c:pt idx="3036">
                  <c:v>0.2857142857142857</c:v>
                </c:pt>
                <c:pt idx="3037">
                  <c:v>0.23809523809523808</c:v>
                </c:pt>
                <c:pt idx="3038">
                  <c:v>0.2857142857142857</c:v>
                </c:pt>
                <c:pt idx="3039">
                  <c:v>0.23809523809523808</c:v>
                </c:pt>
                <c:pt idx="3040">
                  <c:v>0.23809523809523808</c:v>
                </c:pt>
                <c:pt idx="3041">
                  <c:v>0.2857142857142857</c:v>
                </c:pt>
                <c:pt idx="3042">
                  <c:v>0.23809523809523808</c:v>
                </c:pt>
                <c:pt idx="3043">
                  <c:v>0.23809523809523808</c:v>
                </c:pt>
                <c:pt idx="3044">
                  <c:v>0.33333333333333331</c:v>
                </c:pt>
                <c:pt idx="3045">
                  <c:v>0.33333333333333331</c:v>
                </c:pt>
                <c:pt idx="3046">
                  <c:v>0.2857142857142857</c:v>
                </c:pt>
                <c:pt idx="3047">
                  <c:v>0.2857142857142857</c:v>
                </c:pt>
                <c:pt idx="3048">
                  <c:v>0.2857142857142857</c:v>
                </c:pt>
                <c:pt idx="3049">
                  <c:v>0.23809523809523808</c:v>
                </c:pt>
                <c:pt idx="3050">
                  <c:v>0.2857142857142857</c:v>
                </c:pt>
                <c:pt idx="3051">
                  <c:v>0.2857142857142857</c:v>
                </c:pt>
                <c:pt idx="3052">
                  <c:v>0.2857142857142857</c:v>
                </c:pt>
                <c:pt idx="3053">
                  <c:v>0.2857142857142857</c:v>
                </c:pt>
                <c:pt idx="3054">
                  <c:v>0.23809523809523808</c:v>
                </c:pt>
                <c:pt idx="3055">
                  <c:v>0.2857142857142857</c:v>
                </c:pt>
                <c:pt idx="3056">
                  <c:v>0.2857142857142857</c:v>
                </c:pt>
                <c:pt idx="3057">
                  <c:v>0.33333333333333331</c:v>
                </c:pt>
                <c:pt idx="3058">
                  <c:v>0.23809523809523808</c:v>
                </c:pt>
                <c:pt idx="3059">
                  <c:v>0.33333333333333331</c:v>
                </c:pt>
                <c:pt idx="3060">
                  <c:v>0.2857142857142857</c:v>
                </c:pt>
                <c:pt idx="3061">
                  <c:v>0.23809523809523808</c:v>
                </c:pt>
                <c:pt idx="3062">
                  <c:v>0.23809523809523808</c:v>
                </c:pt>
                <c:pt idx="3063">
                  <c:v>0.23809523809523808</c:v>
                </c:pt>
                <c:pt idx="3064">
                  <c:v>0.33333333333333331</c:v>
                </c:pt>
                <c:pt idx="3065">
                  <c:v>0.33333333333333331</c:v>
                </c:pt>
                <c:pt idx="3066">
                  <c:v>0.2857142857142857</c:v>
                </c:pt>
                <c:pt idx="3067">
                  <c:v>0.23809523809523808</c:v>
                </c:pt>
                <c:pt idx="3068">
                  <c:v>0.2857142857142857</c:v>
                </c:pt>
                <c:pt idx="3069">
                  <c:v>0.33333333333333331</c:v>
                </c:pt>
                <c:pt idx="3070">
                  <c:v>0.23809523809523808</c:v>
                </c:pt>
                <c:pt idx="3071">
                  <c:v>0.23809523809523808</c:v>
                </c:pt>
                <c:pt idx="3072">
                  <c:v>0.2857142857142857</c:v>
                </c:pt>
                <c:pt idx="3073">
                  <c:v>0.23809523809523808</c:v>
                </c:pt>
                <c:pt idx="3074">
                  <c:v>0.23809523809523808</c:v>
                </c:pt>
                <c:pt idx="3075">
                  <c:v>0.23809523809523808</c:v>
                </c:pt>
                <c:pt idx="3076">
                  <c:v>0.2857142857142857</c:v>
                </c:pt>
                <c:pt idx="3077">
                  <c:v>0.23809523809523808</c:v>
                </c:pt>
                <c:pt idx="3078">
                  <c:v>0.2857142857142857</c:v>
                </c:pt>
                <c:pt idx="3079">
                  <c:v>0.23809523809523808</c:v>
                </c:pt>
                <c:pt idx="3080">
                  <c:v>0.23809523809523808</c:v>
                </c:pt>
                <c:pt idx="3081">
                  <c:v>0.2857142857142857</c:v>
                </c:pt>
                <c:pt idx="3082">
                  <c:v>0.2857142857142857</c:v>
                </c:pt>
                <c:pt idx="3083">
                  <c:v>0.2857142857142857</c:v>
                </c:pt>
                <c:pt idx="3084">
                  <c:v>0.2857142857142857</c:v>
                </c:pt>
                <c:pt idx="3085">
                  <c:v>0.23809523809523808</c:v>
                </c:pt>
                <c:pt idx="3086">
                  <c:v>0.2857142857142857</c:v>
                </c:pt>
                <c:pt idx="3087">
                  <c:v>0.23809523809523808</c:v>
                </c:pt>
                <c:pt idx="3088">
                  <c:v>0.2857142857142857</c:v>
                </c:pt>
                <c:pt idx="3089">
                  <c:v>0.23809523809523808</c:v>
                </c:pt>
                <c:pt idx="3090">
                  <c:v>0.2857142857142857</c:v>
                </c:pt>
                <c:pt idx="3091">
                  <c:v>0.23809523809523808</c:v>
                </c:pt>
                <c:pt idx="3092">
                  <c:v>0.2857142857142857</c:v>
                </c:pt>
                <c:pt idx="3093">
                  <c:v>0.23809523809523808</c:v>
                </c:pt>
                <c:pt idx="3094">
                  <c:v>0.23809523809523808</c:v>
                </c:pt>
                <c:pt idx="3095">
                  <c:v>0.23809523809523808</c:v>
                </c:pt>
                <c:pt idx="3096">
                  <c:v>0.23809523809523808</c:v>
                </c:pt>
                <c:pt idx="3097">
                  <c:v>0.2857142857142857</c:v>
                </c:pt>
                <c:pt idx="3098">
                  <c:v>0.2857142857142857</c:v>
                </c:pt>
                <c:pt idx="3099">
                  <c:v>0.76190476190476186</c:v>
                </c:pt>
                <c:pt idx="3100">
                  <c:v>0.61904761904761907</c:v>
                </c:pt>
                <c:pt idx="3101">
                  <c:v>0.66666666666666663</c:v>
                </c:pt>
                <c:pt idx="3102">
                  <c:v>0.90476190476190477</c:v>
                </c:pt>
                <c:pt idx="3103">
                  <c:v>0.66666666666666663</c:v>
                </c:pt>
                <c:pt idx="3104">
                  <c:v>0.66666666666666663</c:v>
                </c:pt>
                <c:pt idx="3105">
                  <c:v>0.61904761904761907</c:v>
                </c:pt>
                <c:pt idx="3106">
                  <c:v>0.90476190476190477</c:v>
                </c:pt>
                <c:pt idx="3107">
                  <c:v>0.66666666666666663</c:v>
                </c:pt>
                <c:pt idx="3108">
                  <c:v>0.76190476190476186</c:v>
                </c:pt>
                <c:pt idx="3109">
                  <c:v>0.8571428571428571</c:v>
                </c:pt>
                <c:pt idx="3110">
                  <c:v>0.76190476190476186</c:v>
                </c:pt>
                <c:pt idx="3111">
                  <c:v>0.61904761904761907</c:v>
                </c:pt>
                <c:pt idx="3112">
                  <c:v>0.76190476190476186</c:v>
                </c:pt>
                <c:pt idx="3113">
                  <c:v>0.66666666666666663</c:v>
                </c:pt>
                <c:pt idx="3114">
                  <c:v>0.76190476190476186</c:v>
                </c:pt>
                <c:pt idx="3115">
                  <c:v>0.76190476190476186</c:v>
                </c:pt>
                <c:pt idx="3116">
                  <c:v>0.8571428571428571</c:v>
                </c:pt>
                <c:pt idx="3117">
                  <c:v>0.61904761904761907</c:v>
                </c:pt>
                <c:pt idx="3118">
                  <c:v>0.61904761904761907</c:v>
                </c:pt>
                <c:pt idx="3119">
                  <c:v>0.61904761904761907</c:v>
                </c:pt>
                <c:pt idx="3120">
                  <c:v>0.42857142857142855</c:v>
                </c:pt>
                <c:pt idx="3121">
                  <c:v>0.42857142857142855</c:v>
                </c:pt>
                <c:pt idx="3122">
                  <c:v>0.42857142857142855</c:v>
                </c:pt>
                <c:pt idx="3123">
                  <c:v>0.5714285714285714</c:v>
                </c:pt>
                <c:pt idx="3124">
                  <c:v>0.38095238095238093</c:v>
                </c:pt>
                <c:pt idx="3125">
                  <c:v>0.5714285714285714</c:v>
                </c:pt>
                <c:pt idx="3126">
                  <c:v>0.38095238095238093</c:v>
                </c:pt>
                <c:pt idx="3127">
                  <c:v>0.38095238095238093</c:v>
                </c:pt>
                <c:pt idx="3128">
                  <c:v>0.52380952380952384</c:v>
                </c:pt>
                <c:pt idx="3129">
                  <c:v>0.52380952380952384</c:v>
                </c:pt>
                <c:pt idx="3130">
                  <c:v>0.61904761904761907</c:v>
                </c:pt>
                <c:pt idx="3131">
                  <c:v>0.61904761904761907</c:v>
                </c:pt>
                <c:pt idx="3132">
                  <c:v>0.38095238095238093</c:v>
                </c:pt>
                <c:pt idx="3133">
                  <c:v>0.38095238095238093</c:v>
                </c:pt>
                <c:pt idx="3134">
                  <c:v>0.14285714285714285</c:v>
                </c:pt>
                <c:pt idx="3135">
                  <c:v>0.14285714285714285</c:v>
                </c:pt>
                <c:pt idx="3136">
                  <c:v>0.14285714285714285</c:v>
                </c:pt>
                <c:pt idx="3137">
                  <c:v>0.14285714285714285</c:v>
                </c:pt>
                <c:pt idx="3138">
                  <c:v>0.33333333333333331</c:v>
                </c:pt>
                <c:pt idx="3139">
                  <c:v>0.33333333333333331</c:v>
                </c:pt>
                <c:pt idx="3140">
                  <c:v>0.33333333333333331</c:v>
                </c:pt>
                <c:pt idx="3141">
                  <c:v>0.33333333333333331</c:v>
                </c:pt>
                <c:pt idx="3142">
                  <c:v>0.33333333333333331</c:v>
                </c:pt>
                <c:pt idx="3143">
                  <c:v>0.33333333333333331</c:v>
                </c:pt>
                <c:pt idx="3144">
                  <c:v>0.2857142857142857</c:v>
                </c:pt>
                <c:pt idx="3145">
                  <c:v>0.2857142857142857</c:v>
                </c:pt>
                <c:pt idx="3146">
                  <c:v>0.2857142857142857</c:v>
                </c:pt>
                <c:pt idx="3147">
                  <c:v>0.33333333333333331</c:v>
                </c:pt>
                <c:pt idx="3148">
                  <c:v>0.33333333333333331</c:v>
                </c:pt>
                <c:pt idx="3149">
                  <c:v>0.33333333333333331</c:v>
                </c:pt>
                <c:pt idx="3150">
                  <c:v>0.33333333333333331</c:v>
                </c:pt>
                <c:pt idx="3151">
                  <c:v>0.33333333333333331</c:v>
                </c:pt>
                <c:pt idx="3152">
                  <c:v>0.33333333333333331</c:v>
                </c:pt>
                <c:pt idx="3153">
                  <c:v>0.33333333333333331</c:v>
                </c:pt>
                <c:pt idx="3154">
                  <c:v>0.2857142857142857</c:v>
                </c:pt>
                <c:pt idx="3155">
                  <c:v>0.2857142857142857</c:v>
                </c:pt>
                <c:pt idx="3156">
                  <c:v>0.2857142857142857</c:v>
                </c:pt>
                <c:pt idx="3157">
                  <c:v>0.14285714285714285</c:v>
                </c:pt>
                <c:pt idx="3158">
                  <c:v>0.14285714285714285</c:v>
                </c:pt>
                <c:pt idx="3159">
                  <c:v>0.14285714285714285</c:v>
                </c:pt>
                <c:pt idx="3160">
                  <c:v>0.14285714285714285</c:v>
                </c:pt>
                <c:pt idx="3161">
                  <c:v>0.14285714285714285</c:v>
                </c:pt>
                <c:pt idx="3162">
                  <c:v>0.14285714285714285</c:v>
                </c:pt>
                <c:pt idx="3163">
                  <c:v>0.52380952380952384</c:v>
                </c:pt>
                <c:pt idx="3164">
                  <c:v>0.52380952380952384</c:v>
                </c:pt>
                <c:pt idx="3165">
                  <c:v>0.52380952380952384</c:v>
                </c:pt>
                <c:pt idx="3166">
                  <c:v>0.52380952380952384</c:v>
                </c:pt>
                <c:pt idx="3167">
                  <c:v>0.52380952380952384</c:v>
                </c:pt>
                <c:pt idx="3168">
                  <c:v>0.52380952380952384</c:v>
                </c:pt>
                <c:pt idx="3169">
                  <c:v>0.52380952380952384</c:v>
                </c:pt>
                <c:pt idx="3170">
                  <c:v>0.52380952380952384</c:v>
                </c:pt>
                <c:pt idx="3171">
                  <c:v>0.52380952380952384</c:v>
                </c:pt>
                <c:pt idx="3172">
                  <c:v>9.5238095238095233E-2</c:v>
                </c:pt>
                <c:pt idx="3173">
                  <c:v>9.5238095238095233E-2</c:v>
                </c:pt>
                <c:pt idx="3174">
                  <c:v>9.5238095238095233E-2</c:v>
                </c:pt>
                <c:pt idx="3175">
                  <c:v>9.5238095238095233E-2</c:v>
                </c:pt>
                <c:pt idx="3176">
                  <c:v>9.5238095238095233E-2</c:v>
                </c:pt>
                <c:pt idx="3177">
                  <c:v>9.5238095238095233E-2</c:v>
                </c:pt>
                <c:pt idx="3178">
                  <c:v>0.2857142857142857</c:v>
                </c:pt>
                <c:pt idx="3179">
                  <c:v>0.2857142857142857</c:v>
                </c:pt>
                <c:pt idx="3180">
                  <c:v>0.2857142857142857</c:v>
                </c:pt>
                <c:pt idx="3181">
                  <c:v>0.2857142857142857</c:v>
                </c:pt>
                <c:pt idx="3182">
                  <c:v>0.2857142857142857</c:v>
                </c:pt>
                <c:pt idx="3183">
                  <c:v>0.2857142857142857</c:v>
                </c:pt>
                <c:pt idx="3184">
                  <c:v>0.2857142857142857</c:v>
                </c:pt>
                <c:pt idx="3185">
                  <c:v>0.2857142857142857</c:v>
                </c:pt>
                <c:pt idx="3186">
                  <c:v>0.2857142857142857</c:v>
                </c:pt>
                <c:pt idx="3187">
                  <c:v>0.2857142857142857</c:v>
                </c:pt>
                <c:pt idx="3188">
                  <c:v>0.2857142857142857</c:v>
                </c:pt>
                <c:pt idx="3189">
                  <c:v>0.2857142857142857</c:v>
                </c:pt>
                <c:pt idx="3190">
                  <c:v>0.2857142857142857</c:v>
                </c:pt>
                <c:pt idx="3191">
                  <c:v>0.2857142857142857</c:v>
                </c:pt>
                <c:pt idx="3192">
                  <c:v>0.42857142857142855</c:v>
                </c:pt>
                <c:pt idx="3193">
                  <c:v>0.23809523809523808</c:v>
                </c:pt>
                <c:pt idx="3194">
                  <c:v>0.38095238095238093</c:v>
                </c:pt>
                <c:pt idx="3195">
                  <c:v>0.42857142857142855</c:v>
                </c:pt>
                <c:pt idx="3196">
                  <c:v>0.38095238095238093</c:v>
                </c:pt>
                <c:pt idx="3197">
                  <c:v>0.38095238095238093</c:v>
                </c:pt>
                <c:pt idx="3198">
                  <c:v>0.23809523809523808</c:v>
                </c:pt>
                <c:pt idx="3199">
                  <c:v>0.42857142857142855</c:v>
                </c:pt>
                <c:pt idx="3200">
                  <c:v>0.23809523809523808</c:v>
                </c:pt>
                <c:pt idx="3201">
                  <c:v>0.42857142857142855</c:v>
                </c:pt>
                <c:pt idx="3202">
                  <c:v>0.47619047619047616</c:v>
                </c:pt>
                <c:pt idx="3203">
                  <c:v>0.42857142857142855</c:v>
                </c:pt>
                <c:pt idx="3204">
                  <c:v>0.42857142857142855</c:v>
                </c:pt>
                <c:pt idx="3205">
                  <c:v>0.23809523809523808</c:v>
                </c:pt>
                <c:pt idx="3206">
                  <c:v>0.47619047619047616</c:v>
                </c:pt>
                <c:pt idx="3207">
                  <c:v>0.47619047619047616</c:v>
                </c:pt>
                <c:pt idx="3208">
                  <c:v>0.47619047619047616</c:v>
                </c:pt>
                <c:pt idx="3209">
                  <c:v>0.42857142857142855</c:v>
                </c:pt>
                <c:pt idx="3210">
                  <c:v>0.47619047619047616</c:v>
                </c:pt>
                <c:pt idx="3211">
                  <c:v>0.47619047619047616</c:v>
                </c:pt>
                <c:pt idx="3212">
                  <c:v>0.42857142857142855</c:v>
                </c:pt>
                <c:pt idx="3213">
                  <c:v>0.23809523809523808</c:v>
                </c:pt>
                <c:pt idx="3214">
                  <c:v>0.47619047619047616</c:v>
                </c:pt>
                <c:pt idx="3215">
                  <c:v>0.23809523809523808</c:v>
                </c:pt>
                <c:pt idx="3216">
                  <c:v>0.47619047619047616</c:v>
                </c:pt>
                <c:pt idx="3217">
                  <c:v>0.42857142857142855</c:v>
                </c:pt>
                <c:pt idx="3218">
                  <c:v>0.42857142857142855</c:v>
                </c:pt>
                <c:pt idx="3219">
                  <c:v>0.42857142857142855</c:v>
                </c:pt>
                <c:pt idx="3220">
                  <c:v>0.42857142857142855</c:v>
                </c:pt>
                <c:pt idx="3221">
                  <c:v>0.42857142857142855</c:v>
                </c:pt>
                <c:pt idx="3222">
                  <c:v>0.47619047619047616</c:v>
                </c:pt>
                <c:pt idx="3223">
                  <c:v>0.42857142857142855</c:v>
                </c:pt>
                <c:pt idx="3224">
                  <c:v>0.42857142857142855</c:v>
                </c:pt>
                <c:pt idx="3225">
                  <c:v>0.42857142857142855</c:v>
                </c:pt>
                <c:pt idx="3226">
                  <c:v>0.52380952380952384</c:v>
                </c:pt>
                <c:pt idx="3227">
                  <c:v>0.52380952380952384</c:v>
                </c:pt>
                <c:pt idx="3228">
                  <c:v>0.7142857142857143</c:v>
                </c:pt>
                <c:pt idx="3229">
                  <c:v>0.52380952380952384</c:v>
                </c:pt>
                <c:pt idx="3230">
                  <c:v>0.52380952380952384</c:v>
                </c:pt>
                <c:pt idx="3231">
                  <c:v>0.8571428571428571</c:v>
                </c:pt>
                <c:pt idx="3232">
                  <c:v>0.38095238095238093</c:v>
                </c:pt>
                <c:pt idx="3233">
                  <c:v>0.52380952380952384</c:v>
                </c:pt>
                <c:pt idx="3234">
                  <c:v>0.52380952380952384</c:v>
                </c:pt>
                <c:pt idx="3235">
                  <c:v>0.52380952380952384</c:v>
                </c:pt>
                <c:pt idx="3236">
                  <c:v>0.8571428571428571</c:v>
                </c:pt>
                <c:pt idx="3237">
                  <c:v>0.42857142857142855</c:v>
                </c:pt>
                <c:pt idx="3238">
                  <c:v>0.52380952380952384</c:v>
                </c:pt>
                <c:pt idx="3239">
                  <c:v>0.90476190476190477</c:v>
                </c:pt>
                <c:pt idx="3240">
                  <c:v>0.52380952380952384</c:v>
                </c:pt>
                <c:pt idx="3241">
                  <c:v>0.52380952380952384</c:v>
                </c:pt>
                <c:pt idx="3242">
                  <c:v>0.90476190476190477</c:v>
                </c:pt>
                <c:pt idx="3243">
                  <c:v>0.52380952380952384</c:v>
                </c:pt>
                <c:pt idx="3244">
                  <c:v>0.52380952380952384</c:v>
                </c:pt>
                <c:pt idx="3245">
                  <c:v>0.52380952380952384</c:v>
                </c:pt>
                <c:pt idx="3246">
                  <c:v>0.52380952380952384</c:v>
                </c:pt>
                <c:pt idx="3247">
                  <c:v>0.8571428571428571</c:v>
                </c:pt>
                <c:pt idx="3248">
                  <c:v>0.52380952380952384</c:v>
                </c:pt>
                <c:pt idx="3249">
                  <c:v>0.52380952380952384</c:v>
                </c:pt>
                <c:pt idx="3250">
                  <c:v>0.52380952380952384</c:v>
                </c:pt>
                <c:pt idx="3251">
                  <c:v>0.52380952380952384</c:v>
                </c:pt>
                <c:pt idx="3252">
                  <c:v>0.52380952380952384</c:v>
                </c:pt>
                <c:pt idx="3253">
                  <c:v>0.42857142857142855</c:v>
                </c:pt>
                <c:pt idx="3254">
                  <c:v>0.52380952380952384</c:v>
                </c:pt>
                <c:pt idx="3255">
                  <c:v>0.8571428571428571</c:v>
                </c:pt>
                <c:pt idx="3256">
                  <c:v>0.52380952380952384</c:v>
                </c:pt>
                <c:pt idx="3257">
                  <c:v>0.38095238095238093</c:v>
                </c:pt>
                <c:pt idx="3258">
                  <c:v>0.90476190476190477</c:v>
                </c:pt>
                <c:pt idx="3259">
                  <c:v>0.90476190476190477</c:v>
                </c:pt>
                <c:pt idx="3260">
                  <c:v>0.52380952380952384</c:v>
                </c:pt>
                <c:pt idx="3261">
                  <c:v>0.52380952380952384</c:v>
                </c:pt>
                <c:pt idx="3262">
                  <c:v>0.61904761904761907</c:v>
                </c:pt>
                <c:pt idx="3263">
                  <c:v>0.61904761904761907</c:v>
                </c:pt>
                <c:pt idx="3264">
                  <c:v>0.52380952380952384</c:v>
                </c:pt>
                <c:pt idx="3265">
                  <c:v>0.61904761904761907</c:v>
                </c:pt>
                <c:pt idx="3266">
                  <c:v>0.61904761904761907</c:v>
                </c:pt>
                <c:pt idx="3267">
                  <c:v>0.52380952380952384</c:v>
                </c:pt>
                <c:pt idx="3268">
                  <c:v>0.42857142857142855</c:v>
                </c:pt>
                <c:pt idx="3269">
                  <c:v>0.38095238095238093</c:v>
                </c:pt>
                <c:pt idx="3270">
                  <c:v>0.2857142857142857</c:v>
                </c:pt>
                <c:pt idx="3271">
                  <c:v>0.2857142857142857</c:v>
                </c:pt>
                <c:pt idx="3272">
                  <c:v>1</c:v>
                </c:pt>
                <c:pt idx="3273">
                  <c:v>0.90476190476190477</c:v>
                </c:pt>
                <c:pt idx="3274">
                  <c:v>1</c:v>
                </c:pt>
                <c:pt idx="3275">
                  <c:v>0.90476190476190477</c:v>
                </c:pt>
                <c:pt idx="3276">
                  <c:v>1</c:v>
                </c:pt>
                <c:pt idx="3277">
                  <c:v>0.90476190476190477</c:v>
                </c:pt>
                <c:pt idx="3278">
                  <c:v>0.90476190476190477</c:v>
                </c:pt>
                <c:pt idx="3279">
                  <c:v>1</c:v>
                </c:pt>
                <c:pt idx="3280">
                  <c:v>1</c:v>
                </c:pt>
                <c:pt idx="3281">
                  <c:v>0.90476190476190477</c:v>
                </c:pt>
                <c:pt idx="3282">
                  <c:v>0.90476190476190477</c:v>
                </c:pt>
                <c:pt idx="3283">
                  <c:v>1</c:v>
                </c:pt>
                <c:pt idx="3284">
                  <c:v>0.47619047619047616</c:v>
                </c:pt>
                <c:pt idx="3285">
                  <c:v>0.33333333333333331</c:v>
                </c:pt>
                <c:pt idx="3286">
                  <c:v>0.33333333333333331</c:v>
                </c:pt>
                <c:pt idx="3287">
                  <c:v>0.52380952380952384</c:v>
                </c:pt>
                <c:pt idx="3288">
                  <c:v>0.52380952380952384</c:v>
                </c:pt>
                <c:pt idx="3289">
                  <c:v>0.33333333333333331</c:v>
                </c:pt>
                <c:pt idx="3290">
                  <c:v>0.52380952380952384</c:v>
                </c:pt>
                <c:pt idx="3291">
                  <c:v>0.52380952380952384</c:v>
                </c:pt>
                <c:pt idx="3292">
                  <c:v>0.52380952380952384</c:v>
                </c:pt>
                <c:pt idx="3293">
                  <c:v>0.33333333333333331</c:v>
                </c:pt>
                <c:pt idx="3294">
                  <c:v>0.52380952380952384</c:v>
                </c:pt>
                <c:pt idx="3295">
                  <c:v>0.33333333333333331</c:v>
                </c:pt>
                <c:pt idx="3296">
                  <c:v>0.52380952380952384</c:v>
                </c:pt>
                <c:pt idx="3297">
                  <c:v>0.52380952380952384</c:v>
                </c:pt>
                <c:pt idx="3298">
                  <c:v>0.52380952380952384</c:v>
                </c:pt>
                <c:pt idx="3299">
                  <c:v>0.38095238095238093</c:v>
                </c:pt>
                <c:pt idx="3300">
                  <c:v>0.52380952380952384</c:v>
                </c:pt>
                <c:pt idx="3301">
                  <c:v>0.52380952380952384</c:v>
                </c:pt>
                <c:pt idx="3302">
                  <c:v>0.52380952380952384</c:v>
                </c:pt>
                <c:pt idx="3303">
                  <c:v>0.38095238095238093</c:v>
                </c:pt>
                <c:pt idx="3304">
                  <c:v>0.52380952380952384</c:v>
                </c:pt>
                <c:pt idx="3305">
                  <c:v>0.38095238095238093</c:v>
                </c:pt>
                <c:pt idx="3306">
                  <c:v>0.38095238095238093</c:v>
                </c:pt>
                <c:pt idx="3307">
                  <c:v>0.38095238095238093</c:v>
                </c:pt>
                <c:pt idx="3308">
                  <c:v>0.38095238095238093</c:v>
                </c:pt>
                <c:pt idx="3309">
                  <c:v>0.38095238095238093</c:v>
                </c:pt>
                <c:pt idx="3310">
                  <c:v>0.38095238095238093</c:v>
                </c:pt>
                <c:pt idx="3311">
                  <c:v>0.38095238095238093</c:v>
                </c:pt>
                <c:pt idx="3312">
                  <c:v>0.38095238095238093</c:v>
                </c:pt>
                <c:pt idx="3313">
                  <c:v>0.38095238095238093</c:v>
                </c:pt>
                <c:pt idx="3314">
                  <c:v>0.38095238095238093</c:v>
                </c:pt>
                <c:pt idx="3315">
                  <c:v>0.38095238095238093</c:v>
                </c:pt>
                <c:pt idx="3316">
                  <c:v>0.38095238095238093</c:v>
                </c:pt>
                <c:pt idx="3317">
                  <c:v>0.38095238095238093</c:v>
                </c:pt>
                <c:pt idx="3318">
                  <c:v>0.38095238095238093</c:v>
                </c:pt>
                <c:pt idx="3319">
                  <c:v>0.38095238095238093</c:v>
                </c:pt>
                <c:pt idx="3320">
                  <c:v>0.38095238095238093</c:v>
                </c:pt>
                <c:pt idx="3321">
                  <c:v>0.38095238095238093</c:v>
                </c:pt>
                <c:pt idx="3322">
                  <c:v>0.8571428571428571</c:v>
                </c:pt>
                <c:pt idx="3323">
                  <c:v>0.8571428571428571</c:v>
                </c:pt>
                <c:pt idx="3324">
                  <c:v>0.90476190476190477</c:v>
                </c:pt>
                <c:pt idx="3325">
                  <c:v>0.8571428571428571</c:v>
                </c:pt>
                <c:pt idx="3326">
                  <c:v>0.8571428571428571</c:v>
                </c:pt>
                <c:pt idx="3327">
                  <c:v>0.90476190476190477</c:v>
                </c:pt>
                <c:pt idx="3328">
                  <c:v>0.7142857142857143</c:v>
                </c:pt>
                <c:pt idx="3329">
                  <c:v>0.7142857142857143</c:v>
                </c:pt>
                <c:pt idx="3330">
                  <c:v>0.7142857142857143</c:v>
                </c:pt>
                <c:pt idx="3331">
                  <c:v>0.7142857142857143</c:v>
                </c:pt>
                <c:pt idx="3332">
                  <c:v>0.7142857142857143</c:v>
                </c:pt>
                <c:pt idx="3333">
                  <c:v>0.7142857142857143</c:v>
                </c:pt>
                <c:pt idx="3334">
                  <c:v>0.7142857142857143</c:v>
                </c:pt>
                <c:pt idx="3335">
                  <c:v>0.7142857142857143</c:v>
                </c:pt>
                <c:pt idx="3336">
                  <c:v>0.66666666666666663</c:v>
                </c:pt>
                <c:pt idx="3337">
                  <c:v>0.66666666666666663</c:v>
                </c:pt>
                <c:pt idx="3338">
                  <c:v>0.66666666666666663</c:v>
                </c:pt>
                <c:pt idx="3339">
                  <c:v>0.66666666666666663</c:v>
                </c:pt>
                <c:pt idx="3340">
                  <c:v>0.66666666666666663</c:v>
                </c:pt>
                <c:pt idx="3341">
                  <c:v>0.66666666666666663</c:v>
                </c:pt>
                <c:pt idx="3342">
                  <c:v>0.66666666666666663</c:v>
                </c:pt>
                <c:pt idx="3343">
                  <c:v>0.66666666666666663</c:v>
                </c:pt>
                <c:pt idx="3344">
                  <c:v>0.66666666666666663</c:v>
                </c:pt>
                <c:pt idx="3345">
                  <c:v>0.66666666666666663</c:v>
                </c:pt>
                <c:pt idx="3346">
                  <c:v>0.66666666666666663</c:v>
                </c:pt>
                <c:pt idx="3347">
                  <c:v>0.66666666666666663</c:v>
                </c:pt>
                <c:pt idx="3348">
                  <c:v>0.7142857142857143</c:v>
                </c:pt>
                <c:pt idx="3349">
                  <c:v>0.8571428571428571</c:v>
                </c:pt>
                <c:pt idx="3350">
                  <c:v>0.90476190476190477</c:v>
                </c:pt>
                <c:pt idx="3351">
                  <c:v>0.8571428571428571</c:v>
                </c:pt>
                <c:pt idx="3352">
                  <c:v>0.7142857142857143</c:v>
                </c:pt>
                <c:pt idx="3353">
                  <c:v>0.7142857142857143</c:v>
                </c:pt>
                <c:pt idx="3354">
                  <c:v>0.8571428571428571</c:v>
                </c:pt>
                <c:pt idx="3355">
                  <c:v>0.7142857142857143</c:v>
                </c:pt>
                <c:pt idx="3356">
                  <c:v>0.90476190476190477</c:v>
                </c:pt>
                <c:pt idx="3357">
                  <c:v>0.7142857142857143</c:v>
                </c:pt>
                <c:pt idx="3358">
                  <c:v>0.8571428571428571</c:v>
                </c:pt>
                <c:pt idx="3359">
                  <c:v>0.7142857142857143</c:v>
                </c:pt>
                <c:pt idx="3360">
                  <c:v>0.8571428571428571</c:v>
                </c:pt>
                <c:pt idx="3361">
                  <c:v>0.8571428571428571</c:v>
                </c:pt>
                <c:pt idx="3362">
                  <c:v>0.90476190476190477</c:v>
                </c:pt>
                <c:pt idx="3363">
                  <c:v>0.95238095238095233</c:v>
                </c:pt>
                <c:pt idx="3364">
                  <c:v>0.90476190476190477</c:v>
                </c:pt>
                <c:pt idx="3365">
                  <c:v>0.95238095238095233</c:v>
                </c:pt>
                <c:pt idx="3366">
                  <c:v>0.80952380952380953</c:v>
                </c:pt>
                <c:pt idx="3367">
                  <c:v>0.90476190476190477</c:v>
                </c:pt>
                <c:pt idx="3368">
                  <c:v>0.80952380952380953</c:v>
                </c:pt>
                <c:pt idx="3369">
                  <c:v>0.61904761904761907</c:v>
                </c:pt>
                <c:pt idx="3370">
                  <c:v>0.95238095238095233</c:v>
                </c:pt>
                <c:pt idx="3371">
                  <c:v>0.2857142857142857</c:v>
                </c:pt>
                <c:pt idx="3372">
                  <c:v>0.2857142857142857</c:v>
                </c:pt>
                <c:pt idx="3373">
                  <c:v>0.2857142857142857</c:v>
                </c:pt>
                <c:pt idx="3374">
                  <c:v>0.2857142857142857</c:v>
                </c:pt>
                <c:pt idx="3375">
                  <c:v>0.33333333333333331</c:v>
                </c:pt>
                <c:pt idx="3376">
                  <c:v>0.33333333333333331</c:v>
                </c:pt>
                <c:pt idx="3377">
                  <c:v>0.33333333333333331</c:v>
                </c:pt>
                <c:pt idx="3378">
                  <c:v>0.33333333333333331</c:v>
                </c:pt>
                <c:pt idx="3379">
                  <c:v>0.33333333333333331</c:v>
                </c:pt>
                <c:pt idx="3380">
                  <c:v>0.33333333333333331</c:v>
                </c:pt>
                <c:pt idx="3381">
                  <c:v>0.33333333333333331</c:v>
                </c:pt>
                <c:pt idx="3382">
                  <c:v>0.42857142857142855</c:v>
                </c:pt>
                <c:pt idx="3383">
                  <c:v>0.52380952380952384</c:v>
                </c:pt>
                <c:pt idx="3384">
                  <c:v>0.42857142857142855</c:v>
                </c:pt>
                <c:pt idx="3385">
                  <c:v>0.47619047619047616</c:v>
                </c:pt>
                <c:pt idx="3386">
                  <c:v>0.52380952380952384</c:v>
                </c:pt>
                <c:pt idx="3387">
                  <c:v>0.52380952380952384</c:v>
                </c:pt>
                <c:pt idx="3388">
                  <c:v>0.47619047619047616</c:v>
                </c:pt>
                <c:pt idx="3389">
                  <c:v>0.47619047619047616</c:v>
                </c:pt>
                <c:pt idx="3390">
                  <c:v>0.52380952380952384</c:v>
                </c:pt>
                <c:pt idx="3391">
                  <c:v>0.52380952380952384</c:v>
                </c:pt>
                <c:pt idx="3392">
                  <c:v>0.47619047619047616</c:v>
                </c:pt>
                <c:pt idx="3393">
                  <c:v>0.52380952380952384</c:v>
                </c:pt>
                <c:pt idx="3394">
                  <c:v>0.52380952380952384</c:v>
                </c:pt>
                <c:pt idx="3395">
                  <c:v>0.47619047619047616</c:v>
                </c:pt>
                <c:pt idx="3396">
                  <c:v>0.52380952380952384</c:v>
                </c:pt>
                <c:pt idx="3397">
                  <c:v>0.47619047619047616</c:v>
                </c:pt>
                <c:pt idx="3398">
                  <c:v>0.52380952380952384</c:v>
                </c:pt>
                <c:pt idx="3399">
                  <c:v>0.47619047619047616</c:v>
                </c:pt>
                <c:pt idx="3400">
                  <c:v>0.47619047619047616</c:v>
                </c:pt>
                <c:pt idx="3401">
                  <c:v>0.52380952380952384</c:v>
                </c:pt>
                <c:pt idx="3402">
                  <c:v>0.52380952380952384</c:v>
                </c:pt>
                <c:pt idx="3403">
                  <c:v>0.5714285714285714</c:v>
                </c:pt>
                <c:pt idx="3404">
                  <c:v>0.52380952380952384</c:v>
                </c:pt>
                <c:pt idx="3405">
                  <c:v>0.5714285714285714</c:v>
                </c:pt>
                <c:pt idx="3406">
                  <c:v>0.5714285714285714</c:v>
                </c:pt>
                <c:pt idx="3407">
                  <c:v>0.52380952380952384</c:v>
                </c:pt>
                <c:pt idx="3408">
                  <c:v>0.5714285714285714</c:v>
                </c:pt>
                <c:pt idx="3409">
                  <c:v>0.52380952380952384</c:v>
                </c:pt>
                <c:pt idx="3410">
                  <c:v>0.52380952380952384</c:v>
                </c:pt>
                <c:pt idx="3411">
                  <c:v>0.33333333333333331</c:v>
                </c:pt>
                <c:pt idx="3412">
                  <c:v>0.38095238095238093</c:v>
                </c:pt>
                <c:pt idx="3413">
                  <c:v>0.38095238095238093</c:v>
                </c:pt>
                <c:pt idx="3414">
                  <c:v>0.33333333333333331</c:v>
                </c:pt>
                <c:pt idx="3415">
                  <c:v>0.38095238095238093</c:v>
                </c:pt>
                <c:pt idx="3416">
                  <c:v>0.2857142857142857</c:v>
                </c:pt>
                <c:pt idx="3417">
                  <c:v>0.2857142857142857</c:v>
                </c:pt>
                <c:pt idx="3418">
                  <c:v>0.2857142857142857</c:v>
                </c:pt>
                <c:pt idx="3419">
                  <c:v>0.2857142857142857</c:v>
                </c:pt>
                <c:pt idx="3420">
                  <c:v>0.2857142857142857</c:v>
                </c:pt>
                <c:pt idx="3421">
                  <c:v>0.2857142857142857</c:v>
                </c:pt>
                <c:pt idx="3422">
                  <c:v>0.2857142857142857</c:v>
                </c:pt>
                <c:pt idx="3423">
                  <c:v>0.2857142857142857</c:v>
                </c:pt>
                <c:pt idx="3424">
                  <c:v>0.2857142857142857</c:v>
                </c:pt>
                <c:pt idx="3425">
                  <c:v>0.2857142857142857</c:v>
                </c:pt>
                <c:pt idx="3426">
                  <c:v>0.66666666666666663</c:v>
                </c:pt>
                <c:pt idx="3427">
                  <c:v>0.66666666666666663</c:v>
                </c:pt>
                <c:pt idx="3428">
                  <c:v>0.66666666666666663</c:v>
                </c:pt>
                <c:pt idx="3429">
                  <c:v>0.76190476190476186</c:v>
                </c:pt>
                <c:pt idx="3430">
                  <c:v>0.76190476190476186</c:v>
                </c:pt>
                <c:pt idx="3431">
                  <c:v>0.76190476190476186</c:v>
                </c:pt>
                <c:pt idx="3432">
                  <c:v>0.76190476190476186</c:v>
                </c:pt>
                <c:pt idx="3433">
                  <c:v>0.66666666666666663</c:v>
                </c:pt>
                <c:pt idx="3434">
                  <c:v>0.66666666666666663</c:v>
                </c:pt>
                <c:pt idx="3435">
                  <c:v>0.66666666666666663</c:v>
                </c:pt>
                <c:pt idx="3436">
                  <c:v>0.76190476190476186</c:v>
                </c:pt>
                <c:pt idx="3437">
                  <c:v>0.76190476190476186</c:v>
                </c:pt>
                <c:pt idx="3438">
                  <c:v>0.80952380952380953</c:v>
                </c:pt>
                <c:pt idx="3439">
                  <c:v>0.76190476190476186</c:v>
                </c:pt>
                <c:pt idx="3440">
                  <c:v>0.90476190476190477</c:v>
                </c:pt>
                <c:pt idx="3441">
                  <c:v>0.66666666666666663</c:v>
                </c:pt>
                <c:pt idx="3442">
                  <c:v>0.76190476190476186</c:v>
                </c:pt>
                <c:pt idx="3443">
                  <c:v>0.66666666666666663</c:v>
                </c:pt>
                <c:pt idx="3444">
                  <c:v>0.7142857142857143</c:v>
                </c:pt>
                <c:pt idx="3445">
                  <c:v>0.76190476190476186</c:v>
                </c:pt>
                <c:pt idx="3446">
                  <c:v>0.7142857142857143</c:v>
                </c:pt>
                <c:pt idx="3447">
                  <c:v>0.90476190476190477</c:v>
                </c:pt>
                <c:pt idx="3448">
                  <c:v>0.80952380952380953</c:v>
                </c:pt>
                <c:pt idx="3449">
                  <c:v>0.7142857142857143</c:v>
                </c:pt>
                <c:pt idx="3450">
                  <c:v>0.76190476190476186</c:v>
                </c:pt>
                <c:pt idx="3451">
                  <c:v>0.76190476190476186</c:v>
                </c:pt>
                <c:pt idx="3452">
                  <c:v>0.7142857142857143</c:v>
                </c:pt>
                <c:pt idx="3453">
                  <c:v>0.76190476190476186</c:v>
                </c:pt>
                <c:pt idx="3454">
                  <c:v>0.2857142857142857</c:v>
                </c:pt>
                <c:pt idx="3455">
                  <c:v>0.2857142857142857</c:v>
                </c:pt>
                <c:pt idx="3456">
                  <c:v>0.2857142857142857</c:v>
                </c:pt>
                <c:pt idx="3457">
                  <c:v>0.2857142857142857</c:v>
                </c:pt>
                <c:pt idx="3458">
                  <c:v>0.2857142857142857</c:v>
                </c:pt>
                <c:pt idx="3459">
                  <c:v>0.2857142857142857</c:v>
                </c:pt>
                <c:pt idx="3460">
                  <c:v>0.2857142857142857</c:v>
                </c:pt>
                <c:pt idx="3461">
                  <c:v>0.2857142857142857</c:v>
                </c:pt>
                <c:pt idx="3462">
                  <c:v>0.2857142857142857</c:v>
                </c:pt>
                <c:pt idx="3463">
                  <c:v>0.2857142857142857</c:v>
                </c:pt>
                <c:pt idx="3464">
                  <c:v>0.33333333333333331</c:v>
                </c:pt>
                <c:pt idx="3465">
                  <c:v>0.33333333333333331</c:v>
                </c:pt>
                <c:pt idx="3466">
                  <c:v>0.33333333333333331</c:v>
                </c:pt>
                <c:pt idx="3467">
                  <c:v>0.33333333333333331</c:v>
                </c:pt>
                <c:pt idx="3468">
                  <c:v>0.33333333333333331</c:v>
                </c:pt>
                <c:pt idx="3469">
                  <c:v>0.52380952380952384</c:v>
                </c:pt>
                <c:pt idx="3470">
                  <c:v>0.52380952380952384</c:v>
                </c:pt>
                <c:pt idx="3471">
                  <c:v>0.5714285714285714</c:v>
                </c:pt>
                <c:pt idx="3472">
                  <c:v>0.52380952380952384</c:v>
                </c:pt>
                <c:pt idx="3473">
                  <c:v>0.61904761904761907</c:v>
                </c:pt>
                <c:pt idx="3474">
                  <c:v>0.52380952380952384</c:v>
                </c:pt>
                <c:pt idx="3475">
                  <c:v>0.5714285714285714</c:v>
                </c:pt>
                <c:pt idx="3476">
                  <c:v>0.61904761904761907</c:v>
                </c:pt>
                <c:pt idx="3477">
                  <c:v>0.19047619047619047</c:v>
                </c:pt>
                <c:pt idx="3478">
                  <c:v>0.19047619047619047</c:v>
                </c:pt>
                <c:pt idx="3479">
                  <c:v>0.19047619047619047</c:v>
                </c:pt>
                <c:pt idx="3480">
                  <c:v>0.19047619047619047</c:v>
                </c:pt>
                <c:pt idx="3481">
                  <c:v>0.19047619047619047</c:v>
                </c:pt>
                <c:pt idx="3482">
                  <c:v>0.14285714285714285</c:v>
                </c:pt>
                <c:pt idx="3483">
                  <c:v>0.19047619047619047</c:v>
                </c:pt>
                <c:pt idx="3484">
                  <c:v>0.14285714285714285</c:v>
                </c:pt>
                <c:pt idx="3485">
                  <c:v>0.19047619047619047</c:v>
                </c:pt>
                <c:pt idx="3486">
                  <c:v>0.19047619047619047</c:v>
                </c:pt>
                <c:pt idx="3487">
                  <c:v>0.19047619047619047</c:v>
                </c:pt>
                <c:pt idx="3488">
                  <c:v>0.19047619047619047</c:v>
                </c:pt>
                <c:pt idx="3489">
                  <c:v>0.19047619047619047</c:v>
                </c:pt>
                <c:pt idx="3490">
                  <c:v>0.23809523809523808</c:v>
                </c:pt>
                <c:pt idx="3491">
                  <c:v>0.23809523809523808</c:v>
                </c:pt>
                <c:pt idx="3492">
                  <c:v>0.23809523809523808</c:v>
                </c:pt>
                <c:pt idx="3493">
                  <c:v>0.14285714285714285</c:v>
                </c:pt>
                <c:pt idx="3494">
                  <c:v>0.19047619047619047</c:v>
                </c:pt>
                <c:pt idx="3495">
                  <c:v>0.19047619047619047</c:v>
                </c:pt>
                <c:pt idx="3496">
                  <c:v>0.14285714285714285</c:v>
                </c:pt>
                <c:pt idx="3497">
                  <c:v>0.23809523809523808</c:v>
                </c:pt>
                <c:pt idx="3498">
                  <c:v>0.23809523809523808</c:v>
                </c:pt>
                <c:pt idx="3499">
                  <c:v>0.23809523809523808</c:v>
                </c:pt>
                <c:pt idx="3500">
                  <c:v>0.23809523809523808</c:v>
                </c:pt>
                <c:pt idx="3501">
                  <c:v>0.23809523809523808</c:v>
                </c:pt>
                <c:pt idx="3502">
                  <c:v>0.19047619047619047</c:v>
                </c:pt>
                <c:pt idx="3503">
                  <c:v>0.23809523809523808</c:v>
                </c:pt>
                <c:pt idx="3504">
                  <c:v>0.23809523809523808</c:v>
                </c:pt>
                <c:pt idx="3505">
                  <c:v>0.19047619047619047</c:v>
                </c:pt>
                <c:pt idx="3506">
                  <c:v>0.23809523809523808</c:v>
                </c:pt>
                <c:pt idx="3507">
                  <c:v>0.23809523809523808</c:v>
                </c:pt>
                <c:pt idx="3508">
                  <c:v>0.23809523809523808</c:v>
                </c:pt>
                <c:pt idx="3509">
                  <c:v>0.23809523809523808</c:v>
                </c:pt>
                <c:pt idx="3510">
                  <c:v>0.2857142857142857</c:v>
                </c:pt>
                <c:pt idx="3511">
                  <c:v>0.23809523809523808</c:v>
                </c:pt>
                <c:pt idx="3512">
                  <c:v>0.23809523809523808</c:v>
                </c:pt>
                <c:pt idx="3513">
                  <c:v>0.23809523809523808</c:v>
                </c:pt>
                <c:pt idx="3514">
                  <c:v>0.23809523809523808</c:v>
                </c:pt>
                <c:pt idx="3515">
                  <c:v>0.61904761904761907</c:v>
                </c:pt>
                <c:pt idx="3516">
                  <c:v>0.61904761904761907</c:v>
                </c:pt>
                <c:pt idx="3517">
                  <c:v>0.61904761904761907</c:v>
                </c:pt>
                <c:pt idx="3518">
                  <c:v>0.61904761904761907</c:v>
                </c:pt>
                <c:pt idx="3519">
                  <c:v>0.61904761904761907</c:v>
                </c:pt>
                <c:pt idx="3520">
                  <c:v>0.61904761904761907</c:v>
                </c:pt>
                <c:pt idx="3521">
                  <c:v>0.61904761904761907</c:v>
                </c:pt>
                <c:pt idx="3522">
                  <c:v>0.38095238095238093</c:v>
                </c:pt>
                <c:pt idx="3523">
                  <c:v>0.2857142857142857</c:v>
                </c:pt>
                <c:pt idx="3524">
                  <c:v>0.2857142857142857</c:v>
                </c:pt>
                <c:pt idx="3525">
                  <c:v>0.2857142857142857</c:v>
                </c:pt>
                <c:pt idx="3526">
                  <c:v>0.2857142857142857</c:v>
                </c:pt>
                <c:pt idx="3527">
                  <c:v>0.47619047619047616</c:v>
                </c:pt>
                <c:pt idx="3528">
                  <c:v>0.2857142857142857</c:v>
                </c:pt>
                <c:pt idx="3529">
                  <c:v>0.2857142857142857</c:v>
                </c:pt>
                <c:pt idx="3530">
                  <c:v>0.2857142857142857</c:v>
                </c:pt>
                <c:pt idx="3531">
                  <c:v>0.47619047619047616</c:v>
                </c:pt>
                <c:pt idx="3532">
                  <c:v>0.23809523809523808</c:v>
                </c:pt>
                <c:pt idx="3533">
                  <c:v>0.2857142857142857</c:v>
                </c:pt>
                <c:pt idx="3534">
                  <c:v>0.23809523809523808</c:v>
                </c:pt>
                <c:pt idx="3535">
                  <c:v>0.47619047619047616</c:v>
                </c:pt>
                <c:pt idx="3536">
                  <c:v>0.23809523809523808</c:v>
                </c:pt>
                <c:pt idx="3537">
                  <c:v>0.38095238095238093</c:v>
                </c:pt>
                <c:pt idx="3538">
                  <c:v>0.47619047619047616</c:v>
                </c:pt>
                <c:pt idx="3539">
                  <c:v>0.47619047619047616</c:v>
                </c:pt>
                <c:pt idx="3540">
                  <c:v>0.2857142857142857</c:v>
                </c:pt>
                <c:pt idx="3541">
                  <c:v>0.2857142857142857</c:v>
                </c:pt>
                <c:pt idx="3542">
                  <c:v>0.38095238095238093</c:v>
                </c:pt>
                <c:pt idx="3543">
                  <c:v>0.2857142857142857</c:v>
                </c:pt>
                <c:pt idx="3544">
                  <c:v>0.23809523809523808</c:v>
                </c:pt>
                <c:pt idx="3545">
                  <c:v>0.52380952380952384</c:v>
                </c:pt>
                <c:pt idx="3546">
                  <c:v>0.61904761904761907</c:v>
                </c:pt>
                <c:pt idx="3547">
                  <c:v>0.52380952380952384</c:v>
                </c:pt>
                <c:pt idx="3548">
                  <c:v>0.61904761904761907</c:v>
                </c:pt>
                <c:pt idx="3549">
                  <c:v>0.61904761904761907</c:v>
                </c:pt>
                <c:pt idx="3550">
                  <c:v>0.52380952380952384</c:v>
                </c:pt>
                <c:pt idx="3551">
                  <c:v>0.61904761904761907</c:v>
                </c:pt>
                <c:pt idx="3552">
                  <c:v>0.61904761904761907</c:v>
                </c:pt>
                <c:pt idx="3553">
                  <c:v>0.52380952380952384</c:v>
                </c:pt>
                <c:pt idx="3554">
                  <c:v>0.61904761904761907</c:v>
                </c:pt>
                <c:pt idx="3555">
                  <c:v>0.52380952380952384</c:v>
                </c:pt>
                <c:pt idx="3556">
                  <c:v>0.61904761904761907</c:v>
                </c:pt>
                <c:pt idx="3557">
                  <c:v>0.52380952380952384</c:v>
                </c:pt>
                <c:pt idx="3558">
                  <c:v>0.52380952380952384</c:v>
                </c:pt>
                <c:pt idx="3559">
                  <c:v>0.61904761904761907</c:v>
                </c:pt>
                <c:pt idx="3560">
                  <c:v>0.61904761904761907</c:v>
                </c:pt>
                <c:pt idx="3561">
                  <c:v>0.61904761904761907</c:v>
                </c:pt>
                <c:pt idx="3562">
                  <c:v>0.52380952380952384</c:v>
                </c:pt>
                <c:pt idx="3563">
                  <c:v>0.61904761904761907</c:v>
                </c:pt>
                <c:pt idx="3564">
                  <c:v>0.61904761904761907</c:v>
                </c:pt>
                <c:pt idx="3565">
                  <c:v>0.52380952380952384</c:v>
                </c:pt>
                <c:pt idx="3566">
                  <c:v>0.61904761904761907</c:v>
                </c:pt>
                <c:pt idx="3567">
                  <c:v>0.52380952380952384</c:v>
                </c:pt>
                <c:pt idx="3568">
                  <c:v>0.2857142857142857</c:v>
                </c:pt>
                <c:pt idx="3569">
                  <c:v>0.2857142857142857</c:v>
                </c:pt>
                <c:pt idx="3570">
                  <c:v>0.2857142857142857</c:v>
                </c:pt>
                <c:pt idx="3571">
                  <c:v>0.2857142857142857</c:v>
                </c:pt>
                <c:pt idx="3572">
                  <c:v>0.2857142857142857</c:v>
                </c:pt>
                <c:pt idx="3573">
                  <c:v>0.2857142857142857</c:v>
                </c:pt>
                <c:pt idx="3574">
                  <c:v>0.38095238095238093</c:v>
                </c:pt>
                <c:pt idx="3575">
                  <c:v>0.38095238095238093</c:v>
                </c:pt>
                <c:pt idx="3576">
                  <c:v>0.38095238095238093</c:v>
                </c:pt>
                <c:pt idx="3577">
                  <c:v>0.42857142857142855</c:v>
                </c:pt>
                <c:pt idx="3578">
                  <c:v>0.42857142857142855</c:v>
                </c:pt>
                <c:pt idx="3579">
                  <c:v>0.42857142857142855</c:v>
                </c:pt>
                <c:pt idx="3580">
                  <c:v>0.42857142857142855</c:v>
                </c:pt>
                <c:pt idx="3581">
                  <c:v>0.42857142857142855</c:v>
                </c:pt>
                <c:pt idx="3582">
                  <c:v>0.5714285714285714</c:v>
                </c:pt>
                <c:pt idx="3583">
                  <c:v>0.5714285714285714</c:v>
                </c:pt>
                <c:pt idx="3584">
                  <c:v>0.5714285714285714</c:v>
                </c:pt>
                <c:pt idx="3585">
                  <c:v>0.5714285714285714</c:v>
                </c:pt>
                <c:pt idx="3586">
                  <c:v>0.23809523809523808</c:v>
                </c:pt>
                <c:pt idx="3587">
                  <c:v>0.2857142857142857</c:v>
                </c:pt>
                <c:pt idx="3588">
                  <c:v>0.2857142857142857</c:v>
                </c:pt>
                <c:pt idx="3589">
                  <c:v>0.23809523809523808</c:v>
                </c:pt>
                <c:pt idx="3590">
                  <c:v>0.23809523809523808</c:v>
                </c:pt>
                <c:pt idx="3591">
                  <c:v>0.2857142857142857</c:v>
                </c:pt>
                <c:pt idx="3592">
                  <c:v>0.23809523809523808</c:v>
                </c:pt>
                <c:pt idx="3593">
                  <c:v>0.2857142857142857</c:v>
                </c:pt>
                <c:pt idx="3594">
                  <c:v>0.2857142857142857</c:v>
                </c:pt>
                <c:pt idx="3595">
                  <c:v>0.23809523809523808</c:v>
                </c:pt>
                <c:pt idx="3596">
                  <c:v>0.2857142857142857</c:v>
                </c:pt>
                <c:pt idx="3597">
                  <c:v>0.23809523809523808</c:v>
                </c:pt>
                <c:pt idx="3598">
                  <c:v>0.23809523809523808</c:v>
                </c:pt>
                <c:pt idx="3599">
                  <c:v>0.2857142857142857</c:v>
                </c:pt>
                <c:pt idx="3600">
                  <c:v>0.2857142857142857</c:v>
                </c:pt>
                <c:pt idx="3601">
                  <c:v>0.2857142857142857</c:v>
                </c:pt>
                <c:pt idx="3602">
                  <c:v>0.2857142857142857</c:v>
                </c:pt>
                <c:pt idx="3603">
                  <c:v>0.2857142857142857</c:v>
                </c:pt>
                <c:pt idx="3604">
                  <c:v>0.2857142857142857</c:v>
                </c:pt>
                <c:pt idx="3605">
                  <c:v>0.2857142857142857</c:v>
                </c:pt>
                <c:pt idx="3606">
                  <c:v>0.2857142857142857</c:v>
                </c:pt>
                <c:pt idx="3607">
                  <c:v>0.2857142857142857</c:v>
                </c:pt>
                <c:pt idx="3608">
                  <c:v>0.2857142857142857</c:v>
                </c:pt>
                <c:pt idx="3609">
                  <c:v>0.2857142857142857</c:v>
                </c:pt>
                <c:pt idx="3610">
                  <c:v>0.2857142857142857</c:v>
                </c:pt>
                <c:pt idx="3611">
                  <c:v>0.2857142857142857</c:v>
                </c:pt>
                <c:pt idx="3612">
                  <c:v>0.2857142857142857</c:v>
                </c:pt>
                <c:pt idx="3613">
                  <c:v>0.2857142857142857</c:v>
                </c:pt>
                <c:pt idx="3614">
                  <c:v>0.2857142857142857</c:v>
                </c:pt>
                <c:pt idx="3615">
                  <c:v>0.2857142857142857</c:v>
                </c:pt>
                <c:pt idx="3616">
                  <c:v>0.19047619047619047</c:v>
                </c:pt>
                <c:pt idx="3617">
                  <c:v>0.19047619047619047</c:v>
                </c:pt>
                <c:pt idx="3618">
                  <c:v>0.19047619047619047</c:v>
                </c:pt>
                <c:pt idx="3619">
                  <c:v>0.19047619047619047</c:v>
                </c:pt>
                <c:pt idx="3620">
                  <c:v>0.19047619047619047</c:v>
                </c:pt>
                <c:pt idx="3621">
                  <c:v>0.19047619047619047</c:v>
                </c:pt>
                <c:pt idx="3622">
                  <c:v>0.19047619047619047</c:v>
                </c:pt>
                <c:pt idx="3623">
                  <c:v>0.19047619047619047</c:v>
                </c:pt>
                <c:pt idx="3624">
                  <c:v>0.19047619047619047</c:v>
                </c:pt>
                <c:pt idx="3625">
                  <c:v>0.52380952380952384</c:v>
                </c:pt>
                <c:pt idx="3626">
                  <c:v>0.52380952380952384</c:v>
                </c:pt>
                <c:pt idx="3627">
                  <c:v>0.52380952380952384</c:v>
                </c:pt>
                <c:pt idx="3628">
                  <c:v>0.52380952380952384</c:v>
                </c:pt>
                <c:pt idx="3629">
                  <c:v>0.52380952380952384</c:v>
                </c:pt>
                <c:pt idx="3630">
                  <c:v>0.52380952380952384</c:v>
                </c:pt>
                <c:pt idx="3631">
                  <c:v>0.52380952380952384</c:v>
                </c:pt>
                <c:pt idx="3632">
                  <c:v>0.52380952380952384</c:v>
                </c:pt>
                <c:pt idx="3633">
                  <c:v>0.52380952380952384</c:v>
                </c:pt>
                <c:pt idx="3634">
                  <c:v>0.52380952380952384</c:v>
                </c:pt>
                <c:pt idx="3635">
                  <c:v>0.52380952380952384</c:v>
                </c:pt>
                <c:pt idx="3636">
                  <c:v>0.52380952380952384</c:v>
                </c:pt>
                <c:pt idx="3637">
                  <c:v>0.2857142857142857</c:v>
                </c:pt>
                <c:pt idx="3638">
                  <c:v>0.2857142857142857</c:v>
                </c:pt>
                <c:pt idx="3639">
                  <c:v>0.2857142857142857</c:v>
                </c:pt>
                <c:pt idx="3640">
                  <c:v>0.2857142857142857</c:v>
                </c:pt>
                <c:pt idx="3641">
                  <c:v>0.2857142857142857</c:v>
                </c:pt>
                <c:pt idx="3642">
                  <c:v>0.2857142857142857</c:v>
                </c:pt>
                <c:pt idx="3643">
                  <c:v>0.2857142857142857</c:v>
                </c:pt>
                <c:pt idx="3644">
                  <c:v>0.2857142857142857</c:v>
                </c:pt>
                <c:pt idx="3645">
                  <c:v>0.23809523809523808</c:v>
                </c:pt>
                <c:pt idx="3646">
                  <c:v>0.23809523809523808</c:v>
                </c:pt>
                <c:pt idx="3647">
                  <c:v>0.2857142857142857</c:v>
                </c:pt>
                <c:pt idx="3648">
                  <c:v>0.2857142857142857</c:v>
                </c:pt>
                <c:pt idx="3649">
                  <c:v>0.23809523809523808</c:v>
                </c:pt>
                <c:pt idx="3650">
                  <c:v>0.2857142857142857</c:v>
                </c:pt>
                <c:pt idx="3651">
                  <c:v>0.2857142857142857</c:v>
                </c:pt>
                <c:pt idx="3652">
                  <c:v>0.2857142857142857</c:v>
                </c:pt>
                <c:pt idx="3653">
                  <c:v>0.2857142857142857</c:v>
                </c:pt>
                <c:pt idx="3654">
                  <c:v>0.2857142857142857</c:v>
                </c:pt>
                <c:pt idx="3655">
                  <c:v>0.2857142857142857</c:v>
                </c:pt>
                <c:pt idx="3656">
                  <c:v>0.2857142857142857</c:v>
                </c:pt>
                <c:pt idx="3657">
                  <c:v>0.2857142857142857</c:v>
                </c:pt>
                <c:pt idx="3658">
                  <c:v>0.2857142857142857</c:v>
                </c:pt>
                <c:pt idx="3659">
                  <c:v>0.2857142857142857</c:v>
                </c:pt>
                <c:pt idx="3660">
                  <c:v>0.2857142857142857</c:v>
                </c:pt>
                <c:pt idx="3661">
                  <c:v>0.2857142857142857</c:v>
                </c:pt>
                <c:pt idx="3662">
                  <c:v>0.2857142857142857</c:v>
                </c:pt>
                <c:pt idx="3663">
                  <c:v>0.2857142857142857</c:v>
                </c:pt>
                <c:pt idx="3664">
                  <c:v>0.2857142857142857</c:v>
                </c:pt>
                <c:pt idx="3665">
                  <c:v>0.2857142857142857</c:v>
                </c:pt>
                <c:pt idx="3666">
                  <c:v>0.2857142857142857</c:v>
                </c:pt>
                <c:pt idx="3667">
                  <c:v>0.23809523809523808</c:v>
                </c:pt>
                <c:pt idx="3668">
                  <c:v>0.23809523809523808</c:v>
                </c:pt>
                <c:pt idx="3669">
                  <c:v>0.23809523809523808</c:v>
                </c:pt>
                <c:pt idx="3670">
                  <c:v>0.2857142857142857</c:v>
                </c:pt>
                <c:pt idx="3671">
                  <c:v>0.7142857142857143</c:v>
                </c:pt>
                <c:pt idx="3672">
                  <c:v>0.80952380952380953</c:v>
                </c:pt>
                <c:pt idx="3673">
                  <c:v>0.7142857142857143</c:v>
                </c:pt>
                <c:pt idx="3674">
                  <c:v>0.7142857142857143</c:v>
                </c:pt>
                <c:pt idx="3675">
                  <c:v>0.66666666666666663</c:v>
                </c:pt>
                <c:pt idx="3676">
                  <c:v>0.66666666666666663</c:v>
                </c:pt>
                <c:pt idx="3677">
                  <c:v>0.80952380952380953</c:v>
                </c:pt>
                <c:pt idx="3678">
                  <c:v>0.66666666666666663</c:v>
                </c:pt>
                <c:pt idx="3679">
                  <c:v>0.80952380952380953</c:v>
                </c:pt>
                <c:pt idx="3680">
                  <c:v>0.80952380952380953</c:v>
                </c:pt>
                <c:pt idx="3681">
                  <c:v>0.7142857142857143</c:v>
                </c:pt>
                <c:pt idx="3682">
                  <c:v>0.66666666666666663</c:v>
                </c:pt>
                <c:pt idx="3683">
                  <c:v>0.7142857142857143</c:v>
                </c:pt>
                <c:pt idx="3684">
                  <c:v>0.80952380952380953</c:v>
                </c:pt>
                <c:pt idx="3685">
                  <c:v>0.66666666666666663</c:v>
                </c:pt>
                <c:pt idx="3686">
                  <c:v>0.7142857142857143</c:v>
                </c:pt>
                <c:pt idx="3687">
                  <c:v>0.7142857142857143</c:v>
                </c:pt>
                <c:pt idx="3688">
                  <c:v>0.7142857142857143</c:v>
                </c:pt>
                <c:pt idx="3689">
                  <c:v>0.7142857142857143</c:v>
                </c:pt>
                <c:pt idx="3690">
                  <c:v>0.7142857142857143</c:v>
                </c:pt>
                <c:pt idx="3691">
                  <c:v>0.66666666666666663</c:v>
                </c:pt>
                <c:pt idx="3692">
                  <c:v>0.7142857142857143</c:v>
                </c:pt>
                <c:pt idx="3693">
                  <c:v>0.66666666666666663</c:v>
                </c:pt>
                <c:pt idx="3694">
                  <c:v>0.7142857142857143</c:v>
                </c:pt>
                <c:pt idx="3695">
                  <c:v>0.66666666666666663</c:v>
                </c:pt>
                <c:pt idx="3696">
                  <c:v>0.7142857142857143</c:v>
                </c:pt>
                <c:pt idx="3697">
                  <c:v>0.66666666666666663</c:v>
                </c:pt>
                <c:pt idx="3698">
                  <c:v>0.66666666666666663</c:v>
                </c:pt>
                <c:pt idx="3699">
                  <c:v>0.66666666666666663</c:v>
                </c:pt>
                <c:pt idx="3700">
                  <c:v>0.7142857142857143</c:v>
                </c:pt>
                <c:pt idx="3701">
                  <c:v>0.66666666666666663</c:v>
                </c:pt>
                <c:pt idx="3702">
                  <c:v>0.2857142857142857</c:v>
                </c:pt>
                <c:pt idx="3703">
                  <c:v>0.2857142857142857</c:v>
                </c:pt>
                <c:pt idx="3704">
                  <c:v>0.2857142857142857</c:v>
                </c:pt>
                <c:pt idx="3705">
                  <c:v>0.2857142857142857</c:v>
                </c:pt>
                <c:pt idx="3706">
                  <c:v>0.2857142857142857</c:v>
                </c:pt>
                <c:pt idx="3707">
                  <c:v>0.2857142857142857</c:v>
                </c:pt>
                <c:pt idx="3708">
                  <c:v>0.5714285714285714</c:v>
                </c:pt>
                <c:pt idx="3709">
                  <c:v>0.5714285714285714</c:v>
                </c:pt>
                <c:pt idx="3710">
                  <c:v>0.42857142857142855</c:v>
                </c:pt>
                <c:pt idx="3711">
                  <c:v>0.42857142857142855</c:v>
                </c:pt>
                <c:pt idx="3712">
                  <c:v>0.42857142857142855</c:v>
                </c:pt>
                <c:pt idx="3713">
                  <c:v>0.38095238095238093</c:v>
                </c:pt>
                <c:pt idx="3714">
                  <c:v>0.38095238095238093</c:v>
                </c:pt>
                <c:pt idx="3715">
                  <c:v>0.42857142857142855</c:v>
                </c:pt>
                <c:pt idx="3716">
                  <c:v>0.38095238095238093</c:v>
                </c:pt>
                <c:pt idx="3717">
                  <c:v>0.42857142857142855</c:v>
                </c:pt>
                <c:pt idx="3718">
                  <c:v>0.38095238095238093</c:v>
                </c:pt>
                <c:pt idx="3719">
                  <c:v>0.42857142857142855</c:v>
                </c:pt>
                <c:pt idx="3720">
                  <c:v>0.38095238095238093</c:v>
                </c:pt>
                <c:pt idx="3721">
                  <c:v>0.33333333333333331</c:v>
                </c:pt>
                <c:pt idx="3722">
                  <c:v>0.33333333333333331</c:v>
                </c:pt>
                <c:pt idx="3723">
                  <c:v>0.38095238095238093</c:v>
                </c:pt>
                <c:pt idx="3724">
                  <c:v>0.33333333333333331</c:v>
                </c:pt>
                <c:pt idx="3725">
                  <c:v>0.33333333333333331</c:v>
                </c:pt>
                <c:pt idx="3726">
                  <c:v>0.38095238095238093</c:v>
                </c:pt>
                <c:pt idx="3727">
                  <c:v>0.38095238095238093</c:v>
                </c:pt>
                <c:pt idx="3728">
                  <c:v>0.38095238095238093</c:v>
                </c:pt>
                <c:pt idx="3729">
                  <c:v>0.33333333333333331</c:v>
                </c:pt>
                <c:pt idx="3730">
                  <c:v>0.33333333333333331</c:v>
                </c:pt>
                <c:pt idx="3731">
                  <c:v>0.38095238095238093</c:v>
                </c:pt>
                <c:pt idx="3732">
                  <c:v>0.76190476190476186</c:v>
                </c:pt>
                <c:pt idx="3733">
                  <c:v>0.76190476190476186</c:v>
                </c:pt>
                <c:pt idx="3734">
                  <c:v>0.76190476190476186</c:v>
                </c:pt>
                <c:pt idx="3735">
                  <c:v>0.76190476190476186</c:v>
                </c:pt>
                <c:pt idx="3736">
                  <c:v>0.76190476190476186</c:v>
                </c:pt>
                <c:pt idx="3737">
                  <c:v>0.76190476190476186</c:v>
                </c:pt>
                <c:pt idx="3738">
                  <c:v>0.76190476190476186</c:v>
                </c:pt>
                <c:pt idx="3739">
                  <c:v>0.76190476190476186</c:v>
                </c:pt>
                <c:pt idx="3740">
                  <c:v>0.7142857142857143</c:v>
                </c:pt>
                <c:pt idx="3741">
                  <c:v>0.7142857142857143</c:v>
                </c:pt>
                <c:pt idx="3742">
                  <c:v>0.7142857142857143</c:v>
                </c:pt>
                <c:pt idx="3743">
                  <c:v>0.52380952380952384</c:v>
                </c:pt>
                <c:pt idx="3744">
                  <c:v>0.52380952380952384</c:v>
                </c:pt>
                <c:pt idx="3745">
                  <c:v>0.52380952380952384</c:v>
                </c:pt>
                <c:pt idx="3746">
                  <c:v>0.52380952380952384</c:v>
                </c:pt>
                <c:pt idx="3747">
                  <c:v>0.52380952380952384</c:v>
                </c:pt>
                <c:pt idx="3748">
                  <c:v>0.52380952380952384</c:v>
                </c:pt>
                <c:pt idx="3749">
                  <c:v>0.38095238095238093</c:v>
                </c:pt>
                <c:pt idx="3750">
                  <c:v>0.38095238095238093</c:v>
                </c:pt>
                <c:pt idx="3751">
                  <c:v>0.38095238095238093</c:v>
                </c:pt>
                <c:pt idx="3752">
                  <c:v>0.38095238095238093</c:v>
                </c:pt>
                <c:pt idx="3753">
                  <c:v>0.38095238095238093</c:v>
                </c:pt>
                <c:pt idx="3754">
                  <c:v>0.38095238095238093</c:v>
                </c:pt>
                <c:pt idx="3755">
                  <c:v>0.38095238095238093</c:v>
                </c:pt>
                <c:pt idx="3756">
                  <c:v>0.38095238095238093</c:v>
                </c:pt>
                <c:pt idx="3757">
                  <c:v>0.38095238095238093</c:v>
                </c:pt>
                <c:pt idx="3758">
                  <c:v>0.38095238095238093</c:v>
                </c:pt>
                <c:pt idx="3759">
                  <c:v>0.38095238095238093</c:v>
                </c:pt>
                <c:pt idx="3760">
                  <c:v>0.38095238095238093</c:v>
                </c:pt>
                <c:pt idx="3761">
                  <c:v>0.47619047619047616</c:v>
                </c:pt>
                <c:pt idx="3762">
                  <c:v>0.38095238095238093</c:v>
                </c:pt>
                <c:pt idx="3763">
                  <c:v>0.5714285714285714</c:v>
                </c:pt>
                <c:pt idx="3764">
                  <c:v>0.47619047619047616</c:v>
                </c:pt>
                <c:pt idx="3765">
                  <c:v>0.38095238095238093</c:v>
                </c:pt>
                <c:pt idx="3766">
                  <c:v>0.38095238095238093</c:v>
                </c:pt>
                <c:pt idx="3767">
                  <c:v>0.47619047619047616</c:v>
                </c:pt>
                <c:pt idx="3768">
                  <c:v>0.42857142857142855</c:v>
                </c:pt>
                <c:pt idx="3769">
                  <c:v>0.42857142857142855</c:v>
                </c:pt>
                <c:pt idx="3770">
                  <c:v>0.5714285714285714</c:v>
                </c:pt>
                <c:pt idx="3771">
                  <c:v>0.47619047619047616</c:v>
                </c:pt>
                <c:pt idx="3772">
                  <c:v>0.47619047619047616</c:v>
                </c:pt>
                <c:pt idx="3773">
                  <c:v>0.38095238095238093</c:v>
                </c:pt>
                <c:pt idx="3774">
                  <c:v>0.42857142857142855</c:v>
                </c:pt>
                <c:pt idx="3775">
                  <c:v>0.19047619047619047</c:v>
                </c:pt>
                <c:pt idx="3776">
                  <c:v>0.23809523809523808</c:v>
                </c:pt>
                <c:pt idx="3777">
                  <c:v>0.19047619047619047</c:v>
                </c:pt>
                <c:pt idx="3778">
                  <c:v>9.5238095238095233E-2</c:v>
                </c:pt>
                <c:pt idx="3779">
                  <c:v>0.19047619047619047</c:v>
                </c:pt>
                <c:pt idx="3780">
                  <c:v>9.5238095238095233E-2</c:v>
                </c:pt>
                <c:pt idx="3781">
                  <c:v>9.5238095238095233E-2</c:v>
                </c:pt>
                <c:pt idx="3782">
                  <c:v>9.5238095238095233E-2</c:v>
                </c:pt>
                <c:pt idx="3783">
                  <c:v>9.5238095238095233E-2</c:v>
                </c:pt>
                <c:pt idx="3784">
                  <c:v>9.5238095238095233E-2</c:v>
                </c:pt>
                <c:pt idx="3785">
                  <c:v>9.5238095238095233E-2</c:v>
                </c:pt>
                <c:pt idx="3786">
                  <c:v>9.5238095238095233E-2</c:v>
                </c:pt>
                <c:pt idx="3787">
                  <c:v>9.5238095238095233E-2</c:v>
                </c:pt>
                <c:pt idx="3788">
                  <c:v>9.5238095238095233E-2</c:v>
                </c:pt>
                <c:pt idx="3789">
                  <c:v>9.5238095238095233E-2</c:v>
                </c:pt>
                <c:pt idx="3790">
                  <c:v>9.5238095238095233E-2</c:v>
                </c:pt>
                <c:pt idx="3791">
                  <c:v>9.5238095238095233E-2</c:v>
                </c:pt>
                <c:pt idx="3792">
                  <c:v>9.5238095238095233E-2</c:v>
                </c:pt>
                <c:pt idx="3793">
                  <c:v>9.5238095238095233E-2</c:v>
                </c:pt>
                <c:pt idx="3794">
                  <c:v>9.5238095238095233E-2</c:v>
                </c:pt>
                <c:pt idx="3795">
                  <c:v>9.5238095238095233E-2</c:v>
                </c:pt>
                <c:pt idx="3796">
                  <c:v>9.5238095238095233E-2</c:v>
                </c:pt>
                <c:pt idx="3797">
                  <c:v>9.5238095238095233E-2</c:v>
                </c:pt>
                <c:pt idx="3798">
                  <c:v>9.5238095238095233E-2</c:v>
                </c:pt>
                <c:pt idx="3799">
                  <c:v>9.5238095238095233E-2</c:v>
                </c:pt>
                <c:pt idx="3800">
                  <c:v>9.5238095238095233E-2</c:v>
                </c:pt>
                <c:pt idx="3801">
                  <c:v>9.5238095238095233E-2</c:v>
                </c:pt>
                <c:pt idx="3802">
                  <c:v>9.5238095238095233E-2</c:v>
                </c:pt>
                <c:pt idx="3803">
                  <c:v>9.5238095238095233E-2</c:v>
                </c:pt>
                <c:pt idx="3804">
                  <c:v>9.5238095238095233E-2</c:v>
                </c:pt>
                <c:pt idx="3805">
                  <c:v>9.5238095238095233E-2</c:v>
                </c:pt>
                <c:pt idx="3806">
                  <c:v>9.5238095238095233E-2</c:v>
                </c:pt>
                <c:pt idx="3807">
                  <c:v>0.38095238095238093</c:v>
                </c:pt>
                <c:pt idx="3808">
                  <c:v>0.2857142857142857</c:v>
                </c:pt>
                <c:pt idx="3809">
                  <c:v>0.2857142857142857</c:v>
                </c:pt>
                <c:pt idx="3810">
                  <c:v>0.2857142857142857</c:v>
                </c:pt>
                <c:pt idx="3811">
                  <c:v>0.38095238095238093</c:v>
                </c:pt>
                <c:pt idx="3812">
                  <c:v>0.33333333333333331</c:v>
                </c:pt>
                <c:pt idx="3813">
                  <c:v>0.38095238095238093</c:v>
                </c:pt>
                <c:pt idx="3814">
                  <c:v>0.33333333333333331</c:v>
                </c:pt>
                <c:pt idx="3815">
                  <c:v>0.38095238095238093</c:v>
                </c:pt>
                <c:pt idx="3816">
                  <c:v>0.33333333333333331</c:v>
                </c:pt>
                <c:pt idx="3817">
                  <c:v>0.33333333333333331</c:v>
                </c:pt>
                <c:pt idx="3818">
                  <c:v>0.33333333333333331</c:v>
                </c:pt>
                <c:pt idx="3819">
                  <c:v>0.33333333333333331</c:v>
                </c:pt>
                <c:pt idx="3820">
                  <c:v>0.38095238095238093</c:v>
                </c:pt>
                <c:pt idx="3821">
                  <c:v>0.38095238095238093</c:v>
                </c:pt>
                <c:pt idx="3822">
                  <c:v>0.95238095238095233</c:v>
                </c:pt>
                <c:pt idx="3823">
                  <c:v>0.95238095238095233</c:v>
                </c:pt>
                <c:pt idx="3824">
                  <c:v>0.95238095238095233</c:v>
                </c:pt>
                <c:pt idx="3825">
                  <c:v>0.95238095238095233</c:v>
                </c:pt>
                <c:pt idx="3826">
                  <c:v>0.95238095238095233</c:v>
                </c:pt>
                <c:pt idx="3827">
                  <c:v>0.95238095238095233</c:v>
                </c:pt>
                <c:pt idx="3828">
                  <c:v>0.38095238095238093</c:v>
                </c:pt>
                <c:pt idx="3829">
                  <c:v>0.2857142857142857</c:v>
                </c:pt>
                <c:pt idx="3830">
                  <c:v>0.38095238095238093</c:v>
                </c:pt>
                <c:pt idx="3831">
                  <c:v>0.33333333333333331</c:v>
                </c:pt>
                <c:pt idx="3832">
                  <c:v>0.38095238095238093</c:v>
                </c:pt>
                <c:pt idx="3833">
                  <c:v>0.2857142857142857</c:v>
                </c:pt>
                <c:pt idx="3834">
                  <c:v>0.38095238095238093</c:v>
                </c:pt>
                <c:pt idx="3835">
                  <c:v>0.33333333333333331</c:v>
                </c:pt>
                <c:pt idx="3836">
                  <c:v>0.2857142857142857</c:v>
                </c:pt>
                <c:pt idx="3837">
                  <c:v>0.2857142857142857</c:v>
                </c:pt>
                <c:pt idx="3838">
                  <c:v>0.2857142857142857</c:v>
                </c:pt>
                <c:pt idx="3839">
                  <c:v>0.2857142857142857</c:v>
                </c:pt>
                <c:pt idx="3840">
                  <c:v>0.23809523809523808</c:v>
                </c:pt>
                <c:pt idx="3841">
                  <c:v>0.23809523809523808</c:v>
                </c:pt>
                <c:pt idx="3842">
                  <c:v>0.47619047619047616</c:v>
                </c:pt>
                <c:pt idx="3843">
                  <c:v>0.52380952380952384</c:v>
                </c:pt>
                <c:pt idx="3844">
                  <c:v>0.47619047619047616</c:v>
                </c:pt>
                <c:pt idx="3845">
                  <c:v>0.52380952380952384</c:v>
                </c:pt>
                <c:pt idx="3846">
                  <c:v>0.47619047619047616</c:v>
                </c:pt>
                <c:pt idx="3847">
                  <c:v>0.47619047619047616</c:v>
                </c:pt>
                <c:pt idx="3848">
                  <c:v>0.47619047619047616</c:v>
                </c:pt>
                <c:pt idx="3849">
                  <c:v>0.47619047619047616</c:v>
                </c:pt>
                <c:pt idx="3850">
                  <c:v>0.47619047619047616</c:v>
                </c:pt>
                <c:pt idx="3851">
                  <c:v>0.47619047619047616</c:v>
                </c:pt>
                <c:pt idx="3852">
                  <c:v>0.47619047619047616</c:v>
                </c:pt>
                <c:pt idx="3853">
                  <c:v>0.47619047619047616</c:v>
                </c:pt>
                <c:pt idx="3854">
                  <c:v>0.47619047619047616</c:v>
                </c:pt>
                <c:pt idx="3855">
                  <c:v>0.47619047619047616</c:v>
                </c:pt>
                <c:pt idx="3856">
                  <c:v>0.52380952380952384</c:v>
                </c:pt>
                <c:pt idx="3857">
                  <c:v>0.52380952380952384</c:v>
                </c:pt>
                <c:pt idx="3858">
                  <c:v>0.47619047619047616</c:v>
                </c:pt>
                <c:pt idx="3859">
                  <c:v>0.52380952380952384</c:v>
                </c:pt>
                <c:pt idx="3860">
                  <c:v>0.52380952380952384</c:v>
                </c:pt>
                <c:pt idx="3861">
                  <c:v>0.47619047619047616</c:v>
                </c:pt>
                <c:pt idx="3862">
                  <c:v>0.47619047619047616</c:v>
                </c:pt>
                <c:pt idx="3863">
                  <c:v>0.47619047619047616</c:v>
                </c:pt>
                <c:pt idx="3864">
                  <c:v>0.47619047619047616</c:v>
                </c:pt>
                <c:pt idx="3865">
                  <c:v>0.47619047619047616</c:v>
                </c:pt>
                <c:pt idx="3866">
                  <c:v>0.47619047619047616</c:v>
                </c:pt>
                <c:pt idx="3867">
                  <c:v>0.47619047619047616</c:v>
                </c:pt>
                <c:pt idx="3868">
                  <c:v>0.47619047619047616</c:v>
                </c:pt>
                <c:pt idx="3869">
                  <c:v>0.47619047619047616</c:v>
                </c:pt>
                <c:pt idx="3870">
                  <c:v>0.47619047619047616</c:v>
                </c:pt>
                <c:pt idx="3871">
                  <c:v>0.47619047619047616</c:v>
                </c:pt>
                <c:pt idx="3872">
                  <c:v>0.52380952380952384</c:v>
                </c:pt>
                <c:pt idx="3873">
                  <c:v>0.47619047619047616</c:v>
                </c:pt>
                <c:pt idx="3874">
                  <c:v>0.52380952380952384</c:v>
                </c:pt>
                <c:pt idx="3875">
                  <c:v>0.47619047619047616</c:v>
                </c:pt>
                <c:pt idx="3876">
                  <c:v>0.66666666666666663</c:v>
                </c:pt>
                <c:pt idx="3877">
                  <c:v>0.7142857142857143</c:v>
                </c:pt>
                <c:pt idx="3878">
                  <c:v>0.61904761904761907</c:v>
                </c:pt>
                <c:pt idx="3879">
                  <c:v>0.7142857142857143</c:v>
                </c:pt>
                <c:pt idx="3880">
                  <c:v>0.7142857142857143</c:v>
                </c:pt>
                <c:pt idx="3881">
                  <c:v>0.61904761904761907</c:v>
                </c:pt>
                <c:pt idx="3882">
                  <c:v>0.66666666666666663</c:v>
                </c:pt>
                <c:pt idx="3883">
                  <c:v>0.7142857142857143</c:v>
                </c:pt>
                <c:pt idx="3884">
                  <c:v>0.7142857142857143</c:v>
                </c:pt>
                <c:pt idx="3885">
                  <c:v>0.61904761904761907</c:v>
                </c:pt>
                <c:pt idx="3886">
                  <c:v>0.7142857142857143</c:v>
                </c:pt>
                <c:pt idx="3887">
                  <c:v>0.66666666666666663</c:v>
                </c:pt>
                <c:pt idx="3888">
                  <c:v>0.61904761904761907</c:v>
                </c:pt>
                <c:pt idx="3889">
                  <c:v>0.66666666666666663</c:v>
                </c:pt>
                <c:pt idx="3890">
                  <c:v>0.7142857142857143</c:v>
                </c:pt>
                <c:pt idx="3891">
                  <c:v>0.7142857142857143</c:v>
                </c:pt>
                <c:pt idx="3892">
                  <c:v>0.66666666666666663</c:v>
                </c:pt>
                <c:pt idx="3893">
                  <c:v>0.80952380952380953</c:v>
                </c:pt>
                <c:pt idx="3894">
                  <c:v>0.66666666666666663</c:v>
                </c:pt>
                <c:pt idx="3895">
                  <c:v>0.61904761904761907</c:v>
                </c:pt>
                <c:pt idx="3896">
                  <c:v>0.80952380952380953</c:v>
                </c:pt>
                <c:pt idx="3897">
                  <c:v>0.80952380952380953</c:v>
                </c:pt>
                <c:pt idx="3898">
                  <c:v>0.80952380952380953</c:v>
                </c:pt>
                <c:pt idx="3899">
                  <c:v>0.61904761904761907</c:v>
                </c:pt>
                <c:pt idx="3900">
                  <c:v>0.76190476190476186</c:v>
                </c:pt>
                <c:pt idx="3901">
                  <c:v>0.76190476190476186</c:v>
                </c:pt>
                <c:pt idx="3902">
                  <c:v>0.7142857142857143</c:v>
                </c:pt>
                <c:pt idx="3903">
                  <c:v>0.5714285714285714</c:v>
                </c:pt>
                <c:pt idx="3904">
                  <c:v>0.5714285714285714</c:v>
                </c:pt>
                <c:pt idx="3905">
                  <c:v>0.80952380952380953</c:v>
                </c:pt>
                <c:pt idx="3906">
                  <c:v>0.76190476190476186</c:v>
                </c:pt>
                <c:pt idx="3907">
                  <c:v>0.76190476190476186</c:v>
                </c:pt>
                <c:pt idx="3908">
                  <c:v>0.61904761904761907</c:v>
                </c:pt>
                <c:pt idx="3909">
                  <c:v>0.61904761904761907</c:v>
                </c:pt>
                <c:pt idx="3910">
                  <c:v>0.61904761904761907</c:v>
                </c:pt>
                <c:pt idx="3911">
                  <c:v>0.76190476190476186</c:v>
                </c:pt>
                <c:pt idx="3912">
                  <c:v>0.5714285714285714</c:v>
                </c:pt>
                <c:pt idx="3913">
                  <c:v>0.61904761904761907</c:v>
                </c:pt>
                <c:pt idx="3914">
                  <c:v>0.76190476190476186</c:v>
                </c:pt>
                <c:pt idx="3915">
                  <c:v>0.76190476190476186</c:v>
                </c:pt>
                <c:pt idx="3916">
                  <c:v>0.76190476190476186</c:v>
                </c:pt>
                <c:pt idx="3917">
                  <c:v>0.80952380952380953</c:v>
                </c:pt>
                <c:pt idx="3918">
                  <c:v>0.5714285714285714</c:v>
                </c:pt>
                <c:pt idx="3919">
                  <c:v>0.7142857142857143</c:v>
                </c:pt>
                <c:pt idx="3920">
                  <c:v>0.95238095238095233</c:v>
                </c:pt>
                <c:pt idx="3921">
                  <c:v>0.95238095238095233</c:v>
                </c:pt>
                <c:pt idx="3922">
                  <c:v>0.76190476190476186</c:v>
                </c:pt>
                <c:pt idx="3923">
                  <c:v>0.76190476190476186</c:v>
                </c:pt>
                <c:pt idx="3924">
                  <c:v>0.76190476190476186</c:v>
                </c:pt>
                <c:pt idx="3925">
                  <c:v>0.66666666666666663</c:v>
                </c:pt>
                <c:pt idx="3926">
                  <c:v>0.76190476190476186</c:v>
                </c:pt>
                <c:pt idx="3927">
                  <c:v>0.76190476190476186</c:v>
                </c:pt>
                <c:pt idx="3928">
                  <c:v>0.61904761904761907</c:v>
                </c:pt>
                <c:pt idx="3929">
                  <c:v>0.61904761904761907</c:v>
                </c:pt>
                <c:pt idx="3930">
                  <c:v>0.61904761904761907</c:v>
                </c:pt>
                <c:pt idx="3931">
                  <c:v>0.61904761904761907</c:v>
                </c:pt>
                <c:pt idx="3932">
                  <c:v>0.61904761904761907</c:v>
                </c:pt>
                <c:pt idx="3933">
                  <c:v>0.61904761904761907</c:v>
                </c:pt>
                <c:pt idx="3934">
                  <c:v>0.61904761904761907</c:v>
                </c:pt>
                <c:pt idx="3935">
                  <c:v>0.61904761904761907</c:v>
                </c:pt>
                <c:pt idx="3936">
                  <c:v>0.76190476190476186</c:v>
                </c:pt>
                <c:pt idx="3937">
                  <c:v>0.61904761904761907</c:v>
                </c:pt>
                <c:pt idx="3938">
                  <c:v>0.76190476190476186</c:v>
                </c:pt>
                <c:pt idx="3939">
                  <c:v>0.76190476190476186</c:v>
                </c:pt>
                <c:pt idx="3940">
                  <c:v>0.76190476190476186</c:v>
                </c:pt>
                <c:pt idx="3941">
                  <c:v>0.61904761904761907</c:v>
                </c:pt>
                <c:pt idx="3942">
                  <c:v>0.61904761904761907</c:v>
                </c:pt>
                <c:pt idx="3943">
                  <c:v>0.61904761904761907</c:v>
                </c:pt>
                <c:pt idx="3944">
                  <c:v>0.76190476190476186</c:v>
                </c:pt>
                <c:pt idx="3945">
                  <c:v>0.61904761904761907</c:v>
                </c:pt>
                <c:pt idx="3946">
                  <c:v>0.76190476190476186</c:v>
                </c:pt>
                <c:pt idx="3947">
                  <c:v>0.2857142857142857</c:v>
                </c:pt>
                <c:pt idx="3948">
                  <c:v>0.2857142857142857</c:v>
                </c:pt>
                <c:pt idx="3949">
                  <c:v>0.2857142857142857</c:v>
                </c:pt>
                <c:pt idx="3950">
                  <c:v>0.2857142857142857</c:v>
                </c:pt>
                <c:pt idx="3951">
                  <c:v>0.33333333333333331</c:v>
                </c:pt>
                <c:pt idx="3952">
                  <c:v>0.33333333333333331</c:v>
                </c:pt>
                <c:pt idx="3953">
                  <c:v>0.33333333333333331</c:v>
                </c:pt>
                <c:pt idx="3954">
                  <c:v>0.33333333333333331</c:v>
                </c:pt>
                <c:pt idx="3955">
                  <c:v>0.33333333333333331</c:v>
                </c:pt>
                <c:pt idx="3956">
                  <c:v>0.2857142857142857</c:v>
                </c:pt>
                <c:pt idx="3957">
                  <c:v>0.38095238095238093</c:v>
                </c:pt>
                <c:pt idx="3958">
                  <c:v>0.33333333333333331</c:v>
                </c:pt>
                <c:pt idx="3959">
                  <c:v>0.2857142857142857</c:v>
                </c:pt>
                <c:pt idx="3960">
                  <c:v>0.33333333333333331</c:v>
                </c:pt>
                <c:pt idx="3961">
                  <c:v>0.2857142857142857</c:v>
                </c:pt>
                <c:pt idx="3962">
                  <c:v>0.33333333333333331</c:v>
                </c:pt>
                <c:pt idx="3963">
                  <c:v>0.2857142857142857</c:v>
                </c:pt>
                <c:pt idx="3964">
                  <c:v>0.38095238095238093</c:v>
                </c:pt>
                <c:pt idx="3965">
                  <c:v>0.33333333333333331</c:v>
                </c:pt>
                <c:pt idx="3966">
                  <c:v>0.47619047619047616</c:v>
                </c:pt>
                <c:pt idx="3967">
                  <c:v>0.33333333333333331</c:v>
                </c:pt>
                <c:pt idx="3968">
                  <c:v>0.33333333333333331</c:v>
                </c:pt>
                <c:pt idx="3969">
                  <c:v>0.33333333333333331</c:v>
                </c:pt>
                <c:pt idx="3970">
                  <c:v>0.2857142857142857</c:v>
                </c:pt>
                <c:pt idx="3971">
                  <c:v>0.47619047619047616</c:v>
                </c:pt>
                <c:pt idx="3972">
                  <c:v>0.2857142857142857</c:v>
                </c:pt>
                <c:pt idx="3973">
                  <c:v>0.33333333333333331</c:v>
                </c:pt>
                <c:pt idx="3974">
                  <c:v>0.33333333333333331</c:v>
                </c:pt>
                <c:pt idx="3975">
                  <c:v>0.33333333333333331</c:v>
                </c:pt>
                <c:pt idx="3976">
                  <c:v>0.33333333333333331</c:v>
                </c:pt>
                <c:pt idx="3977">
                  <c:v>0.33333333333333331</c:v>
                </c:pt>
                <c:pt idx="3978">
                  <c:v>0.2857142857142857</c:v>
                </c:pt>
                <c:pt idx="3979">
                  <c:v>0.33333333333333331</c:v>
                </c:pt>
                <c:pt idx="3980">
                  <c:v>0.2857142857142857</c:v>
                </c:pt>
                <c:pt idx="3981">
                  <c:v>0.33333333333333331</c:v>
                </c:pt>
                <c:pt idx="3982">
                  <c:v>0.2857142857142857</c:v>
                </c:pt>
                <c:pt idx="3983">
                  <c:v>0.2857142857142857</c:v>
                </c:pt>
                <c:pt idx="3984">
                  <c:v>0.2857142857142857</c:v>
                </c:pt>
                <c:pt idx="3985">
                  <c:v>0.33333333333333331</c:v>
                </c:pt>
                <c:pt idx="3986">
                  <c:v>0.2857142857142857</c:v>
                </c:pt>
                <c:pt idx="3987">
                  <c:v>0.33333333333333331</c:v>
                </c:pt>
                <c:pt idx="3988">
                  <c:v>0.33333333333333331</c:v>
                </c:pt>
                <c:pt idx="3989">
                  <c:v>0.33333333333333331</c:v>
                </c:pt>
                <c:pt idx="3990">
                  <c:v>0.2857142857142857</c:v>
                </c:pt>
                <c:pt idx="3991">
                  <c:v>0.2857142857142857</c:v>
                </c:pt>
                <c:pt idx="3992">
                  <c:v>0.38095238095238093</c:v>
                </c:pt>
                <c:pt idx="3993">
                  <c:v>0.2857142857142857</c:v>
                </c:pt>
                <c:pt idx="3994">
                  <c:v>0.2857142857142857</c:v>
                </c:pt>
                <c:pt idx="3995">
                  <c:v>0.2857142857142857</c:v>
                </c:pt>
                <c:pt idx="3996">
                  <c:v>0.33333333333333331</c:v>
                </c:pt>
                <c:pt idx="3997">
                  <c:v>0.33333333333333331</c:v>
                </c:pt>
                <c:pt idx="3998">
                  <c:v>0.33333333333333331</c:v>
                </c:pt>
                <c:pt idx="3999">
                  <c:v>0.33333333333333331</c:v>
                </c:pt>
                <c:pt idx="4000">
                  <c:v>0.33333333333333331</c:v>
                </c:pt>
                <c:pt idx="4001">
                  <c:v>0.2857142857142857</c:v>
                </c:pt>
                <c:pt idx="4002">
                  <c:v>0.47619047619047616</c:v>
                </c:pt>
                <c:pt idx="4003">
                  <c:v>0.38095238095238093</c:v>
                </c:pt>
                <c:pt idx="4004">
                  <c:v>0.2857142857142857</c:v>
                </c:pt>
                <c:pt idx="4005">
                  <c:v>0.33333333333333331</c:v>
                </c:pt>
                <c:pt idx="4006">
                  <c:v>0.33333333333333331</c:v>
                </c:pt>
                <c:pt idx="4007">
                  <c:v>0.2857142857142857</c:v>
                </c:pt>
                <c:pt idx="4008">
                  <c:v>0.38095238095238093</c:v>
                </c:pt>
                <c:pt idx="4009">
                  <c:v>0.47619047619047616</c:v>
                </c:pt>
                <c:pt idx="4010">
                  <c:v>0.33333333333333331</c:v>
                </c:pt>
                <c:pt idx="4011">
                  <c:v>0.33333333333333331</c:v>
                </c:pt>
                <c:pt idx="4012">
                  <c:v>0.2857142857142857</c:v>
                </c:pt>
                <c:pt idx="4013">
                  <c:v>0.33333333333333331</c:v>
                </c:pt>
                <c:pt idx="4014">
                  <c:v>0.2857142857142857</c:v>
                </c:pt>
                <c:pt idx="4015">
                  <c:v>0.2857142857142857</c:v>
                </c:pt>
                <c:pt idx="4016">
                  <c:v>0.47619047619047616</c:v>
                </c:pt>
                <c:pt idx="4017">
                  <c:v>0.38095238095238093</c:v>
                </c:pt>
                <c:pt idx="4018">
                  <c:v>0.33333333333333331</c:v>
                </c:pt>
                <c:pt idx="4019">
                  <c:v>0.33333333333333331</c:v>
                </c:pt>
                <c:pt idx="4020">
                  <c:v>0.2857142857142857</c:v>
                </c:pt>
                <c:pt idx="4021">
                  <c:v>0.2857142857142857</c:v>
                </c:pt>
                <c:pt idx="4022">
                  <c:v>0.2857142857142857</c:v>
                </c:pt>
                <c:pt idx="4023">
                  <c:v>0.38095238095238093</c:v>
                </c:pt>
                <c:pt idx="4024">
                  <c:v>0.2857142857142857</c:v>
                </c:pt>
                <c:pt idx="4025">
                  <c:v>0.33333333333333331</c:v>
                </c:pt>
                <c:pt idx="4026">
                  <c:v>0.2857142857142857</c:v>
                </c:pt>
                <c:pt idx="4027">
                  <c:v>0.33333333333333331</c:v>
                </c:pt>
                <c:pt idx="4028">
                  <c:v>0.33333333333333331</c:v>
                </c:pt>
                <c:pt idx="4029">
                  <c:v>0.33333333333333331</c:v>
                </c:pt>
                <c:pt idx="4030">
                  <c:v>0.33333333333333331</c:v>
                </c:pt>
                <c:pt idx="4031">
                  <c:v>0.47619047619047616</c:v>
                </c:pt>
                <c:pt idx="4032">
                  <c:v>0.2857142857142857</c:v>
                </c:pt>
                <c:pt idx="4033">
                  <c:v>0.2857142857142857</c:v>
                </c:pt>
                <c:pt idx="4034">
                  <c:v>0.33333333333333331</c:v>
                </c:pt>
                <c:pt idx="4035">
                  <c:v>0.33333333333333331</c:v>
                </c:pt>
                <c:pt idx="4036">
                  <c:v>0.33333333333333331</c:v>
                </c:pt>
                <c:pt idx="4037">
                  <c:v>0.33333333333333331</c:v>
                </c:pt>
                <c:pt idx="4038">
                  <c:v>0.19047619047619047</c:v>
                </c:pt>
                <c:pt idx="4039">
                  <c:v>0.19047619047619047</c:v>
                </c:pt>
                <c:pt idx="4040">
                  <c:v>0.19047619047619047</c:v>
                </c:pt>
                <c:pt idx="4041">
                  <c:v>0.23809523809523808</c:v>
                </c:pt>
                <c:pt idx="4042">
                  <c:v>0.23809523809523808</c:v>
                </c:pt>
                <c:pt idx="4043">
                  <c:v>0.33333333333333331</c:v>
                </c:pt>
                <c:pt idx="4044">
                  <c:v>0.33333333333333331</c:v>
                </c:pt>
                <c:pt idx="4045">
                  <c:v>0.23809523809523808</c:v>
                </c:pt>
                <c:pt idx="4046">
                  <c:v>0.33333333333333331</c:v>
                </c:pt>
                <c:pt idx="4047">
                  <c:v>0.23809523809523808</c:v>
                </c:pt>
                <c:pt idx="4048">
                  <c:v>0.33333333333333331</c:v>
                </c:pt>
                <c:pt idx="4049">
                  <c:v>0.33333333333333331</c:v>
                </c:pt>
                <c:pt idx="4050">
                  <c:v>0.33333333333333331</c:v>
                </c:pt>
                <c:pt idx="4051">
                  <c:v>0.38095238095238093</c:v>
                </c:pt>
                <c:pt idx="4052">
                  <c:v>0.23809523809523808</c:v>
                </c:pt>
                <c:pt idx="4053">
                  <c:v>0.33333333333333331</c:v>
                </c:pt>
                <c:pt idx="4054">
                  <c:v>0.14285714285714285</c:v>
                </c:pt>
                <c:pt idx="4055">
                  <c:v>0.19047619047619047</c:v>
                </c:pt>
                <c:pt idx="4056">
                  <c:v>0.33333333333333331</c:v>
                </c:pt>
                <c:pt idx="4057">
                  <c:v>0.38095238095238093</c:v>
                </c:pt>
                <c:pt idx="4058">
                  <c:v>0.38095238095238093</c:v>
                </c:pt>
                <c:pt idx="4059">
                  <c:v>0.33333333333333331</c:v>
                </c:pt>
                <c:pt idx="4060">
                  <c:v>0.38095238095238093</c:v>
                </c:pt>
                <c:pt idx="4061">
                  <c:v>0.38095238095238093</c:v>
                </c:pt>
                <c:pt idx="4062">
                  <c:v>0.38095238095238093</c:v>
                </c:pt>
                <c:pt idx="4063">
                  <c:v>0.33333333333333331</c:v>
                </c:pt>
                <c:pt idx="4064">
                  <c:v>0.47619047619047616</c:v>
                </c:pt>
                <c:pt idx="4065">
                  <c:v>0.38095238095238093</c:v>
                </c:pt>
                <c:pt idx="4066">
                  <c:v>0.38095238095238093</c:v>
                </c:pt>
                <c:pt idx="4067">
                  <c:v>0.42857142857142855</c:v>
                </c:pt>
                <c:pt idx="4068">
                  <c:v>0.47619047619047616</c:v>
                </c:pt>
                <c:pt idx="4069">
                  <c:v>0.47619047619047616</c:v>
                </c:pt>
                <c:pt idx="4070">
                  <c:v>0.47619047619047616</c:v>
                </c:pt>
                <c:pt idx="4071">
                  <c:v>0.47619047619047616</c:v>
                </c:pt>
                <c:pt idx="4072">
                  <c:v>0.38095238095238093</c:v>
                </c:pt>
                <c:pt idx="4073">
                  <c:v>0.42857142857142855</c:v>
                </c:pt>
                <c:pt idx="4074">
                  <c:v>0.47619047619047616</c:v>
                </c:pt>
                <c:pt idx="4075">
                  <c:v>0.38095238095238093</c:v>
                </c:pt>
                <c:pt idx="4076">
                  <c:v>0.38095238095238093</c:v>
                </c:pt>
                <c:pt idx="4077">
                  <c:v>0.42857142857142855</c:v>
                </c:pt>
                <c:pt idx="4078">
                  <c:v>0.47619047619047616</c:v>
                </c:pt>
                <c:pt idx="4079">
                  <c:v>0.47619047619047616</c:v>
                </c:pt>
                <c:pt idx="4080">
                  <c:v>0.38095238095238093</c:v>
                </c:pt>
                <c:pt idx="4081">
                  <c:v>0.42857142857142855</c:v>
                </c:pt>
                <c:pt idx="4082">
                  <c:v>0.47619047619047616</c:v>
                </c:pt>
                <c:pt idx="4083">
                  <c:v>0.47619047619047616</c:v>
                </c:pt>
                <c:pt idx="4084">
                  <c:v>0.47619047619047616</c:v>
                </c:pt>
                <c:pt idx="4085">
                  <c:v>0.42857142857142855</c:v>
                </c:pt>
                <c:pt idx="4086">
                  <c:v>0.52380952380952384</c:v>
                </c:pt>
                <c:pt idx="4087">
                  <c:v>0.38095238095238093</c:v>
                </c:pt>
                <c:pt idx="4088">
                  <c:v>0.47619047619047616</c:v>
                </c:pt>
                <c:pt idx="4089">
                  <c:v>0.52380952380952384</c:v>
                </c:pt>
                <c:pt idx="4090">
                  <c:v>0.42857142857142855</c:v>
                </c:pt>
                <c:pt idx="4091">
                  <c:v>0.38095238095238093</c:v>
                </c:pt>
                <c:pt idx="4092">
                  <c:v>0.47619047619047616</c:v>
                </c:pt>
                <c:pt idx="4093">
                  <c:v>0.52380952380952384</c:v>
                </c:pt>
                <c:pt idx="4094">
                  <c:v>0.42857142857142855</c:v>
                </c:pt>
                <c:pt idx="4095">
                  <c:v>0.42857142857142855</c:v>
                </c:pt>
                <c:pt idx="4096">
                  <c:v>0.42857142857142855</c:v>
                </c:pt>
                <c:pt idx="4097">
                  <c:v>0.47619047619047616</c:v>
                </c:pt>
                <c:pt idx="4098">
                  <c:v>0.47619047619047616</c:v>
                </c:pt>
                <c:pt idx="4099">
                  <c:v>0.47619047619047616</c:v>
                </c:pt>
                <c:pt idx="4100">
                  <c:v>0.52380952380952384</c:v>
                </c:pt>
                <c:pt idx="4101">
                  <c:v>0.38095238095238093</c:v>
                </c:pt>
                <c:pt idx="4102">
                  <c:v>0.42857142857142855</c:v>
                </c:pt>
                <c:pt idx="4103">
                  <c:v>0.47619047619047616</c:v>
                </c:pt>
                <c:pt idx="4104">
                  <c:v>0.5714285714285714</c:v>
                </c:pt>
                <c:pt idx="4105">
                  <c:v>0.5714285714285714</c:v>
                </c:pt>
                <c:pt idx="4106">
                  <c:v>0.52380952380952384</c:v>
                </c:pt>
                <c:pt idx="4107">
                  <c:v>0.5714285714285714</c:v>
                </c:pt>
                <c:pt idx="4108">
                  <c:v>0.52380952380952384</c:v>
                </c:pt>
                <c:pt idx="4109">
                  <c:v>0.5714285714285714</c:v>
                </c:pt>
                <c:pt idx="4110">
                  <c:v>0.52380952380952384</c:v>
                </c:pt>
                <c:pt idx="4111">
                  <c:v>0.5714285714285714</c:v>
                </c:pt>
                <c:pt idx="4112">
                  <c:v>0.33333333333333331</c:v>
                </c:pt>
                <c:pt idx="4113">
                  <c:v>0.38095238095238093</c:v>
                </c:pt>
                <c:pt idx="4114">
                  <c:v>0.38095238095238093</c:v>
                </c:pt>
                <c:pt idx="4115">
                  <c:v>0.38095238095238093</c:v>
                </c:pt>
                <c:pt idx="4116">
                  <c:v>0.38095238095238093</c:v>
                </c:pt>
                <c:pt idx="4117">
                  <c:v>0.33333333333333331</c:v>
                </c:pt>
                <c:pt idx="4118">
                  <c:v>0.38095238095238093</c:v>
                </c:pt>
                <c:pt idx="4119">
                  <c:v>0.38095238095238093</c:v>
                </c:pt>
                <c:pt idx="4120">
                  <c:v>0.38095238095238093</c:v>
                </c:pt>
                <c:pt idx="4121">
                  <c:v>0.38095238095238093</c:v>
                </c:pt>
                <c:pt idx="4122">
                  <c:v>0.38095238095238093</c:v>
                </c:pt>
                <c:pt idx="4123">
                  <c:v>0.38095238095238093</c:v>
                </c:pt>
                <c:pt idx="4124">
                  <c:v>0.38095238095238093</c:v>
                </c:pt>
                <c:pt idx="4125">
                  <c:v>0.38095238095238093</c:v>
                </c:pt>
                <c:pt idx="4126">
                  <c:v>0.38095238095238093</c:v>
                </c:pt>
                <c:pt idx="4127">
                  <c:v>0.38095238095238093</c:v>
                </c:pt>
                <c:pt idx="4128">
                  <c:v>0.33333333333333331</c:v>
                </c:pt>
                <c:pt idx="4129">
                  <c:v>0.38095238095238093</c:v>
                </c:pt>
                <c:pt idx="4130">
                  <c:v>0.38095238095238093</c:v>
                </c:pt>
                <c:pt idx="4131">
                  <c:v>0.47619047619047616</c:v>
                </c:pt>
                <c:pt idx="4132">
                  <c:v>0.47619047619047616</c:v>
                </c:pt>
                <c:pt idx="4133">
                  <c:v>0.42857142857142855</c:v>
                </c:pt>
                <c:pt idx="4134">
                  <c:v>0.47619047619047616</c:v>
                </c:pt>
                <c:pt idx="4135">
                  <c:v>0.38095238095238093</c:v>
                </c:pt>
                <c:pt idx="4136">
                  <c:v>0.47619047619047616</c:v>
                </c:pt>
                <c:pt idx="4137">
                  <c:v>0.47619047619047616</c:v>
                </c:pt>
                <c:pt idx="4138">
                  <c:v>0.42857142857142855</c:v>
                </c:pt>
                <c:pt idx="4139">
                  <c:v>0.42857142857142855</c:v>
                </c:pt>
                <c:pt idx="4140">
                  <c:v>0.38095238095238093</c:v>
                </c:pt>
                <c:pt idx="4141">
                  <c:v>0.47619047619047616</c:v>
                </c:pt>
                <c:pt idx="4142">
                  <c:v>0.42857142857142855</c:v>
                </c:pt>
                <c:pt idx="4143">
                  <c:v>0.38095238095238093</c:v>
                </c:pt>
                <c:pt idx="4144">
                  <c:v>0.42857142857142855</c:v>
                </c:pt>
                <c:pt idx="4145">
                  <c:v>0.42857142857142855</c:v>
                </c:pt>
                <c:pt idx="4146">
                  <c:v>0.42857142857142855</c:v>
                </c:pt>
                <c:pt idx="4147">
                  <c:v>0.38095238095238093</c:v>
                </c:pt>
                <c:pt idx="4148">
                  <c:v>0.38095238095238093</c:v>
                </c:pt>
                <c:pt idx="4149">
                  <c:v>0.42857142857142855</c:v>
                </c:pt>
                <c:pt idx="4150">
                  <c:v>0.42857142857142855</c:v>
                </c:pt>
                <c:pt idx="4151">
                  <c:v>0.38095238095238093</c:v>
                </c:pt>
                <c:pt idx="4152">
                  <c:v>0.42857142857142855</c:v>
                </c:pt>
                <c:pt idx="4153">
                  <c:v>0.33333333333333331</c:v>
                </c:pt>
                <c:pt idx="4154">
                  <c:v>0.42857142857142855</c:v>
                </c:pt>
                <c:pt idx="4155">
                  <c:v>0.8571428571428571</c:v>
                </c:pt>
                <c:pt idx="4156">
                  <c:v>0.61904761904761907</c:v>
                </c:pt>
                <c:pt idx="4157">
                  <c:v>0.61904761904761907</c:v>
                </c:pt>
                <c:pt idx="4158">
                  <c:v>0.61904761904761907</c:v>
                </c:pt>
                <c:pt idx="4159">
                  <c:v>0.7142857142857143</c:v>
                </c:pt>
                <c:pt idx="4160">
                  <c:v>0.76190476190476186</c:v>
                </c:pt>
                <c:pt idx="4161">
                  <c:v>0.76190476190476186</c:v>
                </c:pt>
                <c:pt idx="4162">
                  <c:v>0.38095238095238093</c:v>
                </c:pt>
                <c:pt idx="4163">
                  <c:v>0.38095238095238093</c:v>
                </c:pt>
                <c:pt idx="4164">
                  <c:v>0.38095238095238093</c:v>
                </c:pt>
                <c:pt idx="4165">
                  <c:v>0.38095238095238093</c:v>
                </c:pt>
                <c:pt idx="4166">
                  <c:v>0.61904761904761907</c:v>
                </c:pt>
                <c:pt idx="4167">
                  <c:v>0.61904761904761907</c:v>
                </c:pt>
                <c:pt idx="4168">
                  <c:v>0.38095238095238093</c:v>
                </c:pt>
                <c:pt idx="4169">
                  <c:v>0.38095238095238093</c:v>
                </c:pt>
                <c:pt idx="4170">
                  <c:v>0.61904761904761907</c:v>
                </c:pt>
                <c:pt idx="4171">
                  <c:v>0.38095238095238093</c:v>
                </c:pt>
                <c:pt idx="4172">
                  <c:v>0.38095238095238093</c:v>
                </c:pt>
                <c:pt idx="4173">
                  <c:v>0.38095238095238093</c:v>
                </c:pt>
                <c:pt idx="4174">
                  <c:v>0.61904761904761907</c:v>
                </c:pt>
                <c:pt idx="4175">
                  <c:v>0.38095238095238093</c:v>
                </c:pt>
                <c:pt idx="4176">
                  <c:v>0.61904761904761907</c:v>
                </c:pt>
                <c:pt idx="4177">
                  <c:v>0.61904761904761907</c:v>
                </c:pt>
                <c:pt idx="4178">
                  <c:v>0.38095238095238093</c:v>
                </c:pt>
                <c:pt idx="4179">
                  <c:v>0.38095238095238093</c:v>
                </c:pt>
                <c:pt idx="4180">
                  <c:v>0.38095238095238093</c:v>
                </c:pt>
                <c:pt idx="4181">
                  <c:v>0.38095238095238093</c:v>
                </c:pt>
                <c:pt idx="4182">
                  <c:v>0.38095238095238093</c:v>
                </c:pt>
                <c:pt idx="4183">
                  <c:v>0.61904761904761907</c:v>
                </c:pt>
                <c:pt idx="4184">
                  <c:v>0.42857142857142855</c:v>
                </c:pt>
                <c:pt idx="4185">
                  <c:v>0.2857142857142857</c:v>
                </c:pt>
                <c:pt idx="4186">
                  <c:v>0.33333333333333331</c:v>
                </c:pt>
                <c:pt idx="4187">
                  <c:v>0.2857142857142857</c:v>
                </c:pt>
                <c:pt idx="4188">
                  <c:v>0.38095238095238093</c:v>
                </c:pt>
                <c:pt idx="4189">
                  <c:v>0.2857142857142857</c:v>
                </c:pt>
                <c:pt idx="4190">
                  <c:v>0.38095238095238093</c:v>
                </c:pt>
                <c:pt idx="4191">
                  <c:v>0.19047619047619047</c:v>
                </c:pt>
                <c:pt idx="4192">
                  <c:v>0.5714285714285714</c:v>
                </c:pt>
                <c:pt idx="4193">
                  <c:v>0.5714285714285714</c:v>
                </c:pt>
                <c:pt idx="4194">
                  <c:v>0.5714285714285714</c:v>
                </c:pt>
                <c:pt idx="4195">
                  <c:v>0.5714285714285714</c:v>
                </c:pt>
                <c:pt idx="4196">
                  <c:v>0.5714285714285714</c:v>
                </c:pt>
                <c:pt idx="4197">
                  <c:v>0.5714285714285714</c:v>
                </c:pt>
                <c:pt idx="4198">
                  <c:v>0.33333333333333331</c:v>
                </c:pt>
                <c:pt idx="4199">
                  <c:v>0.33333333333333331</c:v>
                </c:pt>
                <c:pt idx="4200">
                  <c:v>0.38095238095238093</c:v>
                </c:pt>
                <c:pt idx="4201">
                  <c:v>0.33333333333333331</c:v>
                </c:pt>
                <c:pt idx="4202">
                  <c:v>0.33333333333333331</c:v>
                </c:pt>
                <c:pt idx="4203">
                  <c:v>0.38095238095238093</c:v>
                </c:pt>
                <c:pt idx="4204">
                  <c:v>0.33333333333333331</c:v>
                </c:pt>
                <c:pt idx="4205">
                  <c:v>0.47619047619047616</c:v>
                </c:pt>
                <c:pt idx="4206">
                  <c:v>0.33333333333333331</c:v>
                </c:pt>
                <c:pt idx="4207">
                  <c:v>0.33333333333333331</c:v>
                </c:pt>
                <c:pt idx="4208">
                  <c:v>0.33333333333333331</c:v>
                </c:pt>
                <c:pt idx="4209">
                  <c:v>0.33333333333333331</c:v>
                </c:pt>
                <c:pt idx="4210">
                  <c:v>0.33333333333333331</c:v>
                </c:pt>
                <c:pt idx="4211">
                  <c:v>0.38095238095238093</c:v>
                </c:pt>
                <c:pt idx="4212">
                  <c:v>0.33333333333333331</c:v>
                </c:pt>
                <c:pt idx="4213">
                  <c:v>0.33333333333333331</c:v>
                </c:pt>
                <c:pt idx="4214">
                  <c:v>0.38095238095238093</c:v>
                </c:pt>
                <c:pt idx="4215">
                  <c:v>0.38095238095238093</c:v>
                </c:pt>
                <c:pt idx="4216">
                  <c:v>0.42857142857142855</c:v>
                </c:pt>
                <c:pt idx="4217">
                  <c:v>0.2857142857142857</c:v>
                </c:pt>
                <c:pt idx="4218">
                  <c:v>0.2857142857142857</c:v>
                </c:pt>
                <c:pt idx="4219">
                  <c:v>0.42857142857142855</c:v>
                </c:pt>
                <c:pt idx="4220">
                  <c:v>0.33333333333333331</c:v>
                </c:pt>
                <c:pt idx="4221">
                  <c:v>0.33333333333333331</c:v>
                </c:pt>
                <c:pt idx="4222">
                  <c:v>0.42857142857142855</c:v>
                </c:pt>
                <c:pt idx="4223">
                  <c:v>0.2857142857142857</c:v>
                </c:pt>
                <c:pt idx="4224">
                  <c:v>0.2857142857142857</c:v>
                </c:pt>
                <c:pt idx="4225">
                  <c:v>0.2857142857142857</c:v>
                </c:pt>
                <c:pt idx="4226">
                  <c:v>0.33333333333333331</c:v>
                </c:pt>
                <c:pt idx="4227">
                  <c:v>0.38095238095238093</c:v>
                </c:pt>
                <c:pt idx="4228">
                  <c:v>0.33333333333333331</c:v>
                </c:pt>
                <c:pt idx="4229">
                  <c:v>0.33333333333333331</c:v>
                </c:pt>
                <c:pt idx="4230">
                  <c:v>0.33333333333333331</c:v>
                </c:pt>
                <c:pt idx="4231">
                  <c:v>0.38095238095238093</c:v>
                </c:pt>
                <c:pt idx="4232">
                  <c:v>0.47619047619047616</c:v>
                </c:pt>
                <c:pt idx="4233">
                  <c:v>0.23809523809523808</c:v>
                </c:pt>
                <c:pt idx="4234">
                  <c:v>0.19047619047619047</c:v>
                </c:pt>
                <c:pt idx="4235">
                  <c:v>0.19047619047619047</c:v>
                </c:pt>
                <c:pt idx="4236">
                  <c:v>0.38095238095238093</c:v>
                </c:pt>
                <c:pt idx="4237">
                  <c:v>0.47619047619047616</c:v>
                </c:pt>
                <c:pt idx="4238">
                  <c:v>0.19047619047619047</c:v>
                </c:pt>
                <c:pt idx="4239">
                  <c:v>0.47619047619047616</c:v>
                </c:pt>
                <c:pt idx="4240">
                  <c:v>0.38095238095238093</c:v>
                </c:pt>
                <c:pt idx="4241">
                  <c:v>0.76190476190476186</c:v>
                </c:pt>
                <c:pt idx="4242">
                  <c:v>0.7142857142857143</c:v>
                </c:pt>
                <c:pt idx="4243">
                  <c:v>0.66666666666666663</c:v>
                </c:pt>
                <c:pt idx="4244">
                  <c:v>0.61904761904761907</c:v>
                </c:pt>
                <c:pt idx="4245">
                  <c:v>0.76190476190476186</c:v>
                </c:pt>
                <c:pt idx="4246">
                  <c:v>0.7142857142857143</c:v>
                </c:pt>
                <c:pt idx="4247">
                  <c:v>0.61904761904761907</c:v>
                </c:pt>
                <c:pt idx="4248">
                  <c:v>0.7142857142857143</c:v>
                </c:pt>
                <c:pt idx="4249">
                  <c:v>0.66666666666666663</c:v>
                </c:pt>
                <c:pt idx="4250">
                  <c:v>0.61904761904761907</c:v>
                </c:pt>
                <c:pt idx="4251">
                  <c:v>0.5714285714285714</c:v>
                </c:pt>
                <c:pt idx="4252">
                  <c:v>0.61904761904761907</c:v>
                </c:pt>
                <c:pt idx="4253">
                  <c:v>0.5714285714285714</c:v>
                </c:pt>
                <c:pt idx="4254">
                  <c:v>0.38095238095238093</c:v>
                </c:pt>
                <c:pt idx="4255">
                  <c:v>0.38095238095238093</c:v>
                </c:pt>
                <c:pt idx="4256">
                  <c:v>0.42857142857142855</c:v>
                </c:pt>
                <c:pt idx="4257">
                  <c:v>0.42857142857142855</c:v>
                </c:pt>
                <c:pt idx="4258">
                  <c:v>0.61904761904761907</c:v>
                </c:pt>
                <c:pt idx="4259">
                  <c:v>0.38095238095238093</c:v>
                </c:pt>
                <c:pt idx="4260">
                  <c:v>0.42857142857142855</c:v>
                </c:pt>
                <c:pt idx="4261">
                  <c:v>0.42857142857142855</c:v>
                </c:pt>
                <c:pt idx="4262">
                  <c:v>0.42857142857142855</c:v>
                </c:pt>
                <c:pt idx="4263">
                  <c:v>0.61904761904761907</c:v>
                </c:pt>
                <c:pt idx="4264">
                  <c:v>0.61904761904761907</c:v>
                </c:pt>
                <c:pt idx="4265">
                  <c:v>0.52380952380952384</c:v>
                </c:pt>
                <c:pt idx="4266">
                  <c:v>0.52380952380952384</c:v>
                </c:pt>
                <c:pt idx="4267">
                  <c:v>0.52380952380952384</c:v>
                </c:pt>
                <c:pt idx="4268">
                  <c:v>0.61904761904761907</c:v>
                </c:pt>
                <c:pt idx="4269">
                  <c:v>0.5714285714285714</c:v>
                </c:pt>
                <c:pt idx="4270">
                  <c:v>0.5714285714285714</c:v>
                </c:pt>
                <c:pt idx="4271">
                  <c:v>0.61904761904761907</c:v>
                </c:pt>
                <c:pt idx="4272">
                  <c:v>0.61904761904761907</c:v>
                </c:pt>
                <c:pt idx="4273">
                  <c:v>0.7142857142857143</c:v>
                </c:pt>
                <c:pt idx="4274">
                  <c:v>0.61904761904761907</c:v>
                </c:pt>
                <c:pt idx="4275">
                  <c:v>0.61904761904761907</c:v>
                </c:pt>
                <c:pt idx="4276">
                  <c:v>0.7142857142857143</c:v>
                </c:pt>
                <c:pt idx="4277">
                  <c:v>0.7142857142857143</c:v>
                </c:pt>
                <c:pt idx="4278">
                  <c:v>0.61904761904761907</c:v>
                </c:pt>
                <c:pt idx="4279">
                  <c:v>0.7142857142857143</c:v>
                </c:pt>
                <c:pt idx="4280">
                  <c:v>0.7142857142857143</c:v>
                </c:pt>
                <c:pt idx="4281">
                  <c:v>0.7142857142857143</c:v>
                </c:pt>
                <c:pt idx="4282">
                  <c:v>0.61904761904761907</c:v>
                </c:pt>
                <c:pt idx="4283">
                  <c:v>0.61904761904761907</c:v>
                </c:pt>
                <c:pt idx="4284">
                  <c:v>0.61904761904761907</c:v>
                </c:pt>
                <c:pt idx="4285">
                  <c:v>0.47619047619047616</c:v>
                </c:pt>
                <c:pt idx="4286">
                  <c:v>0.47619047619047616</c:v>
                </c:pt>
                <c:pt idx="4287">
                  <c:v>0.7142857142857143</c:v>
                </c:pt>
                <c:pt idx="4288">
                  <c:v>0.7142857142857143</c:v>
                </c:pt>
                <c:pt idx="4289">
                  <c:v>0.47619047619047616</c:v>
                </c:pt>
                <c:pt idx="4290">
                  <c:v>0.47619047619047616</c:v>
                </c:pt>
                <c:pt idx="4291">
                  <c:v>0.47619047619047616</c:v>
                </c:pt>
                <c:pt idx="4292">
                  <c:v>0.42857142857142855</c:v>
                </c:pt>
                <c:pt idx="4293">
                  <c:v>0.7142857142857143</c:v>
                </c:pt>
                <c:pt idx="4294">
                  <c:v>0.23809523809523808</c:v>
                </c:pt>
                <c:pt idx="4295">
                  <c:v>0.38095238095238093</c:v>
                </c:pt>
                <c:pt idx="4296">
                  <c:v>0.61904761904761907</c:v>
                </c:pt>
                <c:pt idx="4297">
                  <c:v>0.61904761904761907</c:v>
                </c:pt>
                <c:pt idx="4298">
                  <c:v>0.61904761904761907</c:v>
                </c:pt>
                <c:pt idx="4299">
                  <c:v>0.61904761904761907</c:v>
                </c:pt>
                <c:pt idx="4300">
                  <c:v>0.61904761904761907</c:v>
                </c:pt>
                <c:pt idx="4301">
                  <c:v>0.76190476190476186</c:v>
                </c:pt>
                <c:pt idx="4302">
                  <c:v>0.76190476190476186</c:v>
                </c:pt>
                <c:pt idx="4303">
                  <c:v>0.76190476190476186</c:v>
                </c:pt>
                <c:pt idx="4304">
                  <c:v>0.76190476190476186</c:v>
                </c:pt>
                <c:pt idx="4305">
                  <c:v>0.76190476190476186</c:v>
                </c:pt>
                <c:pt idx="4306">
                  <c:v>0.76190476190476186</c:v>
                </c:pt>
                <c:pt idx="4307">
                  <c:v>0.76190476190476186</c:v>
                </c:pt>
                <c:pt idx="4308">
                  <c:v>0.76190476190476186</c:v>
                </c:pt>
                <c:pt idx="4309">
                  <c:v>0.76190476190476186</c:v>
                </c:pt>
                <c:pt idx="4310">
                  <c:v>0.76190476190476186</c:v>
                </c:pt>
                <c:pt idx="4311">
                  <c:v>0.76190476190476186</c:v>
                </c:pt>
                <c:pt idx="4312">
                  <c:v>0.76190476190476186</c:v>
                </c:pt>
                <c:pt idx="4313">
                  <c:v>0.76190476190476186</c:v>
                </c:pt>
                <c:pt idx="4314">
                  <c:v>0.76190476190476186</c:v>
                </c:pt>
                <c:pt idx="4315">
                  <c:v>0.76190476190476186</c:v>
                </c:pt>
                <c:pt idx="4316">
                  <c:v>0.76190476190476186</c:v>
                </c:pt>
                <c:pt idx="4317">
                  <c:v>0.76190476190476186</c:v>
                </c:pt>
                <c:pt idx="4318">
                  <c:v>0.76190476190476186</c:v>
                </c:pt>
                <c:pt idx="4319">
                  <c:v>0.76190476190476186</c:v>
                </c:pt>
                <c:pt idx="4320">
                  <c:v>0.76190476190476186</c:v>
                </c:pt>
                <c:pt idx="4321">
                  <c:v>0.76190476190476186</c:v>
                </c:pt>
                <c:pt idx="4322">
                  <c:v>0.76190476190476186</c:v>
                </c:pt>
                <c:pt idx="4323">
                  <c:v>0.76190476190476186</c:v>
                </c:pt>
                <c:pt idx="4324">
                  <c:v>0.76190476190476186</c:v>
                </c:pt>
                <c:pt idx="4325">
                  <c:v>0.76190476190476186</c:v>
                </c:pt>
                <c:pt idx="4326">
                  <c:v>0.76190476190476186</c:v>
                </c:pt>
                <c:pt idx="4327">
                  <c:v>0.76190476190476186</c:v>
                </c:pt>
                <c:pt idx="4328">
                  <c:v>0.76190476190476186</c:v>
                </c:pt>
                <c:pt idx="4329">
                  <c:v>0.76190476190476186</c:v>
                </c:pt>
                <c:pt idx="4330">
                  <c:v>0.76190476190476186</c:v>
                </c:pt>
                <c:pt idx="4331">
                  <c:v>0.76190476190476186</c:v>
                </c:pt>
                <c:pt idx="4332">
                  <c:v>0.76190476190476186</c:v>
                </c:pt>
                <c:pt idx="4333">
                  <c:v>0.76190476190476186</c:v>
                </c:pt>
                <c:pt idx="4334">
                  <c:v>0.76190476190476186</c:v>
                </c:pt>
                <c:pt idx="4335">
                  <c:v>0.76190476190476186</c:v>
                </c:pt>
                <c:pt idx="4336">
                  <c:v>0.76190476190476186</c:v>
                </c:pt>
                <c:pt idx="4337">
                  <c:v>0.76190476190476186</c:v>
                </c:pt>
                <c:pt idx="4338">
                  <c:v>0.76190476190476186</c:v>
                </c:pt>
                <c:pt idx="4339">
                  <c:v>0.76190476190476186</c:v>
                </c:pt>
                <c:pt idx="4340">
                  <c:v>0.76190476190476186</c:v>
                </c:pt>
                <c:pt idx="4341">
                  <c:v>0.7142857142857143</c:v>
                </c:pt>
                <c:pt idx="4342">
                  <c:v>0.7142857142857143</c:v>
                </c:pt>
                <c:pt idx="4343">
                  <c:v>0.7142857142857143</c:v>
                </c:pt>
                <c:pt idx="4344">
                  <c:v>0.7142857142857143</c:v>
                </c:pt>
                <c:pt idx="4345">
                  <c:v>0.7142857142857143</c:v>
                </c:pt>
                <c:pt idx="4346">
                  <c:v>0.7142857142857143</c:v>
                </c:pt>
                <c:pt idx="4347">
                  <c:v>0.7142857142857143</c:v>
                </c:pt>
                <c:pt idx="4348">
                  <c:v>0.7142857142857143</c:v>
                </c:pt>
                <c:pt idx="4349">
                  <c:v>0.7142857142857143</c:v>
                </c:pt>
                <c:pt idx="4350">
                  <c:v>0.7142857142857143</c:v>
                </c:pt>
                <c:pt idx="4351">
                  <c:v>0.66666666666666663</c:v>
                </c:pt>
                <c:pt idx="4352">
                  <c:v>0.66666666666666663</c:v>
                </c:pt>
                <c:pt idx="4353">
                  <c:v>0.66666666666666663</c:v>
                </c:pt>
                <c:pt idx="4354">
                  <c:v>0.66666666666666663</c:v>
                </c:pt>
                <c:pt idx="4355">
                  <c:v>0.61904761904761907</c:v>
                </c:pt>
                <c:pt idx="4356">
                  <c:v>0.61904761904761907</c:v>
                </c:pt>
                <c:pt idx="4357">
                  <c:v>0.66666666666666663</c:v>
                </c:pt>
                <c:pt idx="4358">
                  <c:v>0.61904761904761907</c:v>
                </c:pt>
                <c:pt idx="4359">
                  <c:v>0.61904761904761907</c:v>
                </c:pt>
                <c:pt idx="4360">
                  <c:v>0.66666666666666663</c:v>
                </c:pt>
                <c:pt idx="4361">
                  <c:v>0.76190476190476186</c:v>
                </c:pt>
                <c:pt idx="4362">
                  <c:v>0.76190476190476186</c:v>
                </c:pt>
                <c:pt idx="4363">
                  <c:v>0.76190476190476186</c:v>
                </c:pt>
                <c:pt idx="4364">
                  <c:v>0.76190476190476186</c:v>
                </c:pt>
                <c:pt idx="4365">
                  <c:v>0.76190476190476186</c:v>
                </c:pt>
                <c:pt idx="4366">
                  <c:v>0.76190476190476186</c:v>
                </c:pt>
                <c:pt idx="4367">
                  <c:v>0.76190476190476186</c:v>
                </c:pt>
                <c:pt idx="4368">
                  <c:v>0.76190476190476186</c:v>
                </c:pt>
                <c:pt idx="4369">
                  <c:v>0.76190476190476186</c:v>
                </c:pt>
                <c:pt idx="4370">
                  <c:v>0.76190476190476186</c:v>
                </c:pt>
                <c:pt idx="4371">
                  <c:v>0.76190476190476186</c:v>
                </c:pt>
                <c:pt idx="4372">
                  <c:v>0.76190476190476186</c:v>
                </c:pt>
                <c:pt idx="4373">
                  <c:v>0.76190476190476186</c:v>
                </c:pt>
                <c:pt idx="4374">
                  <c:v>0.76190476190476186</c:v>
                </c:pt>
                <c:pt idx="4375">
                  <c:v>0.76190476190476186</c:v>
                </c:pt>
                <c:pt idx="4376">
                  <c:v>0.76190476190476186</c:v>
                </c:pt>
                <c:pt idx="4377">
                  <c:v>1</c:v>
                </c:pt>
                <c:pt idx="4378">
                  <c:v>0.76190476190476186</c:v>
                </c:pt>
                <c:pt idx="4379">
                  <c:v>0.76190476190476186</c:v>
                </c:pt>
                <c:pt idx="4380">
                  <c:v>0.76190476190476186</c:v>
                </c:pt>
                <c:pt idx="4381">
                  <c:v>1</c:v>
                </c:pt>
                <c:pt idx="4382">
                  <c:v>1</c:v>
                </c:pt>
                <c:pt idx="4383">
                  <c:v>0.76190476190476186</c:v>
                </c:pt>
                <c:pt idx="4384">
                  <c:v>0.76190476190476186</c:v>
                </c:pt>
                <c:pt idx="4385">
                  <c:v>0.76190476190476186</c:v>
                </c:pt>
                <c:pt idx="4386">
                  <c:v>0.76190476190476186</c:v>
                </c:pt>
                <c:pt idx="4387">
                  <c:v>0.76190476190476186</c:v>
                </c:pt>
                <c:pt idx="4388">
                  <c:v>0.76190476190476186</c:v>
                </c:pt>
                <c:pt idx="4389">
                  <c:v>0.76190476190476186</c:v>
                </c:pt>
                <c:pt idx="4390">
                  <c:v>0.76190476190476186</c:v>
                </c:pt>
                <c:pt idx="4391">
                  <c:v>0.76190476190476186</c:v>
                </c:pt>
                <c:pt idx="4392">
                  <c:v>0.76190476190476186</c:v>
                </c:pt>
                <c:pt idx="4393">
                  <c:v>0.76190476190476186</c:v>
                </c:pt>
                <c:pt idx="4394">
                  <c:v>0.76190476190476186</c:v>
                </c:pt>
                <c:pt idx="4395">
                  <c:v>0.76190476190476186</c:v>
                </c:pt>
                <c:pt idx="4396">
                  <c:v>0.76190476190476186</c:v>
                </c:pt>
                <c:pt idx="4397">
                  <c:v>0.76190476190476186</c:v>
                </c:pt>
                <c:pt idx="4398">
                  <c:v>0.42857142857142855</c:v>
                </c:pt>
                <c:pt idx="4399">
                  <c:v>0.42857142857142855</c:v>
                </c:pt>
                <c:pt idx="4400">
                  <c:v>0.61904761904761907</c:v>
                </c:pt>
                <c:pt idx="4401">
                  <c:v>0.42857142857142855</c:v>
                </c:pt>
                <c:pt idx="4402">
                  <c:v>0.42857142857142855</c:v>
                </c:pt>
                <c:pt idx="4403">
                  <c:v>0.42857142857142855</c:v>
                </c:pt>
                <c:pt idx="4404">
                  <c:v>0.61904761904761907</c:v>
                </c:pt>
                <c:pt idx="4405">
                  <c:v>0.66666666666666663</c:v>
                </c:pt>
                <c:pt idx="4406">
                  <c:v>0.42857142857142855</c:v>
                </c:pt>
                <c:pt idx="4407">
                  <c:v>0.42857142857142855</c:v>
                </c:pt>
                <c:pt idx="4408">
                  <c:v>0.42857142857142855</c:v>
                </c:pt>
                <c:pt idx="4409">
                  <c:v>0.42857142857142855</c:v>
                </c:pt>
                <c:pt idx="4410">
                  <c:v>0.66666666666666663</c:v>
                </c:pt>
                <c:pt idx="4411">
                  <c:v>0.42857142857142855</c:v>
                </c:pt>
                <c:pt idx="4412">
                  <c:v>0.42857142857142855</c:v>
                </c:pt>
                <c:pt idx="4413">
                  <c:v>0.42857142857142855</c:v>
                </c:pt>
                <c:pt idx="4414">
                  <c:v>0.61904761904761907</c:v>
                </c:pt>
                <c:pt idx="4415">
                  <c:v>0.38095238095238093</c:v>
                </c:pt>
                <c:pt idx="4416">
                  <c:v>0.38095238095238093</c:v>
                </c:pt>
                <c:pt idx="4417">
                  <c:v>0.38095238095238093</c:v>
                </c:pt>
                <c:pt idx="4418">
                  <c:v>0.38095238095238093</c:v>
                </c:pt>
                <c:pt idx="4419">
                  <c:v>0.38095238095238093</c:v>
                </c:pt>
                <c:pt idx="4420">
                  <c:v>0.38095238095238093</c:v>
                </c:pt>
                <c:pt idx="4421">
                  <c:v>0.38095238095238093</c:v>
                </c:pt>
                <c:pt idx="4422">
                  <c:v>0.38095238095238093</c:v>
                </c:pt>
                <c:pt idx="4423">
                  <c:v>0.38095238095238093</c:v>
                </c:pt>
                <c:pt idx="4424">
                  <c:v>0.38095238095238093</c:v>
                </c:pt>
                <c:pt idx="4425">
                  <c:v>0.38095238095238093</c:v>
                </c:pt>
                <c:pt idx="4426">
                  <c:v>0.38095238095238093</c:v>
                </c:pt>
                <c:pt idx="4427">
                  <c:v>0.38095238095238093</c:v>
                </c:pt>
                <c:pt idx="4428">
                  <c:v>0.38095238095238093</c:v>
                </c:pt>
                <c:pt idx="4429">
                  <c:v>0.38095238095238093</c:v>
                </c:pt>
                <c:pt idx="4430">
                  <c:v>0.38095238095238093</c:v>
                </c:pt>
                <c:pt idx="4431">
                  <c:v>0.38095238095238093</c:v>
                </c:pt>
                <c:pt idx="4432">
                  <c:v>0.33333333333333331</c:v>
                </c:pt>
                <c:pt idx="4433">
                  <c:v>0.42857142857142855</c:v>
                </c:pt>
                <c:pt idx="4434">
                  <c:v>0.33333333333333331</c:v>
                </c:pt>
                <c:pt idx="4435">
                  <c:v>0.38095238095238093</c:v>
                </c:pt>
                <c:pt idx="4436">
                  <c:v>0.42857142857142855</c:v>
                </c:pt>
                <c:pt idx="4437">
                  <c:v>0.42857142857142855</c:v>
                </c:pt>
                <c:pt idx="4438">
                  <c:v>0.33333333333333331</c:v>
                </c:pt>
                <c:pt idx="4439">
                  <c:v>0.47619047619047616</c:v>
                </c:pt>
                <c:pt idx="4440">
                  <c:v>0.47619047619047616</c:v>
                </c:pt>
                <c:pt idx="4441">
                  <c:v>0.47619047619047616</c:v>
                </c:pt>
                <c:pt idx="4442">
                  <c:v>0.47619047619047616</c:v>
                </c:pt>
                <c:pt idx="4443">
                  <c:v>0.47619047619047616</c:v>
                </c:pt>
                <c:pt idx="4444">
                  <c:v>0.47619047619047616</c:v>
                </c:pt>
                <c:pt idx="4445">
                  <c:v>0.47619047619047616</c:v>
                </c:pt>
                <c:pt idx="4446">
                  <c:v>0.47619047619047616</c:v>
                </c:pt>
                <c:pt idx="4447">
                  <c:v>0.47619047619047616</c:v>
                </c:pt>
                <c:pt idx="4448">
                  <c:v>0.47619047619047616</c:v>
                </c:pt>
                <c:pt idx="4449">
                  <c:v>0.47619047619047616</c:v>
                </c:pt>
                <c:pt idx="4450">
                  <c:v>0.47619047619047616</c:v>
                </c:pt>
                <c:pt idx="4451">
                  <c:v>0.47619047619047616</c:v>
                </c:pt>
                <c:pt idx="4452">
                  <c:v>0.47619047619047616</c:v>
                </c:pt>
                <c:pt idx="4453">
                  <c:v>0.47619047619047616</c:v>
                </c:pt>
                <c:pt idx="4454">
                  <c:v>0.47619047619047616</c:v>
                </c:pt>
                <c:pt idx="4455">
                  <c:v>0.47619047619047616</c:v>
                </c:pt>
                <c:pt idx="4456">
                  <c:v>0.47619047619047616</c:v>
                </c:pt>
                <c:pt idx="4457">
                  <c:v>0.33333333333333331</c:v>
                </c:pt>
                <c:pt idx="4458">
                  <c:v>0.33333333333333331</c:v>
                </c:pt>
                <c:pt idx="4459">
                  <c:v>0.38095238095238093</c:v>
                </c:pt>
                <c:pt idx="4460">
                  <c:v>0.38095238095238093</c:v>
                </c:pt>
                <c:pt idx="4461">
                  <c:v>0.38095238095238093</c:v>
                </c:pt>
                <c:pt idx="4462">
                  <c:v>0.33333333333333331</c:v>
                </c:pt>
                <c:pt idx="4463">
                  <c:v>0.33333333333333331</c:v>
                </c:pt>
                <c:pt idx="4464">
                  <c:v>0.33333333333333331</c:v>
                </c:pt>
                <c:pt idx="4465">
                  <c:v>0.33333333333333331</c:v>
                </c:pt>
                <c:pt idx="4466">
                  <c:v>0.33333333333333331</c:v>
                </c:pt>
                <c:pt idx="4467">
                  <c:v>9.5238095238095233E-2</c:v>
                </c:pt>
                <c:pt idx="4468">
                  <c:v>9.5238095238095233E-2</c:v>
                </c:pt>
                <c:pt idx="4469">
                  <c:v>9.5238095238095233E-2</c:v>
                </c:pt>
                <c:pt idx="4470">
                  <c:v>9.5238095238095233E-2</c:v>
                </c:pt>
                <c:pt idx="4471">
                  <c:v>0.19047619047619047</c:v>
                </c:pt>
                <c:pt idx="4472">
                  <c:v>0.19047619047619047</c:v>
                </c:pt>
                <c:pt idx="4473">
                  <c:v>0.19047619047619047</c:v>
                </c:pt>
                <c:pt idx="4474">
                  <c:v>0.19047619047619047</c:v>
                </c:pt>
                <c:pt idx="4475">
                  <c:v>0.19047619047619047</c:v>
                </c:pt>
                <c:pt idx="4476">
                  <c:v>0.19047619047619047</c:v>
                </c:pt>
                <c:pt idx="4477">
                  <c:v>0.19047619047619047</c:v>
                </c:pt>
                <c:pt idx="4478">
                  <c:v>0.19047619047619047</c:v>
                </c:pt>
                <c:pt idx="4479">
                  <c:v>0.19047619047619047</c:v>
                </c:pt>
                <c:pt idx="4480">
                  <c:v>0.19047619047619047</c:v>
                </c:pt>
                <c:pt idx="4481">
                  <c:v>0.19047619047619047</c:v>
                </c:pt>
                <c:pt idx="4482">
                  <c:v>0.19047619047619047</c:v>
                </c:pt>
                <c:pt idx="4483">
                  <c:v>0.19047619047619047</c:v>
                </c:pt>
                <c:pt idx="4484">
                  <c:v>0.19047619047619047</c:v>
                </c:pt>
                <c:pt idx="4485">
                  <c:v>0.19047619047619047</c:v>
                </c:pt>
                <c:pt idx="4486">
                  <c:v>0.19047619047619047</c:v>
                </c:pt>
                <c:pt idx="4487">
                  <c:v>0.19047619047619047</c:v>
                </c:pt>
                <c:pt idx="4488">
                  <c:v>0.19047619047619047</c:v>
                </c:pt>
                <c:pt idx="4489">
                  <c:v>0.19047619047619047</c:v>
                </c:pt>
                <c:pt idx="4490">
                  <c:v>0.5714285714285714</c:v>
                </c:pt>
                <c:pt idx="4491">
                  <c:v>0.61904761904761907</c:v>
                </c:pt>
                <c:pt idx="4492">
                  <c:v>0.61904761904761907</c:v>
                </c:pt>
                <c:pt idx="4493">
                  <c:v>0.5714285714285714</c:v>
                </c:pt>
                <c:pt idx="4494">
                  <c:v>0.33333333333333331</c:v>
                </c:pt>
                <c:pt idx="4495">
                  <c:v>0.33333333333333331</c:v>
                </c:pt>
                <c:pt idx="4496">
                  <c:v>0.47619047619047616</c:v>
                </c:pt>
                <c:pt idx="4497">
                  <c:v>0.47619047619047616</c:v>
                </c:pt>
                <c:pt idx="4498">
                  <c:v>0.47619047619047616</c:v>
                </c:pt>
                <c:pt idx="4499">
                  <c:v>0.47619047619047616</c:v>
                </c:pt>
                <c:pt idx="4500">
                  <c:v>0.47619047619047616</c:v>
                </c:pt>
                <c:pt idx="4501">
                  <c:v>0.47619047619047616</c:v>
                </c:pt>
                <c:pt idx="4502">
                  <c:v>0.52380952380952384</c:v>
                </c:pt>
                <c:pt idx="4503">
                  <c:v>0.47619047619047616</c:v>
                </c:pt>
                <c:pt idx="4504">
                  <c:v>0.47619047619047616</c:v>
                </c:pt>
                <c:pt idx="4505">
                  <c:v>0.52380952380952384</c:v>
                </c:pt>
                <c:pt idx="4506">
                  <c:v>0.47619047619047616</c:v>
                </c:pt>
                <c:pt idx="4507">
                  <c:v>0.47619047619047616</c:v>
                </c:pt>
                <c:pt idx="4508">
                  <c:v>0.47619047619047616</c:v>
                </c:pt>
                <c:pt idx="4509">
                  <c:v>0.2857142857142857</c:v>
                </c:pt>
                <c:pt idx="4510">
                  <c:v>0.33333333333333331</c:v>
                </c:pt>
                <c:pt idx="4511">
                  <c:v>0.33333333333333331</c:v>
                </c:pt>
                <c:pt idx="4512">
                  <c:v>0.33333333333333331</c:v>
                </c:pt>
                <c:pt idx="4513">
                  <c:v>0.33333333333333331</c:v>
                </c:pt>
                <c:pt idx="4514">
                  <c:v>0.33333333333333331</c:v>
                </c:pt>
                <c:pt idx="4515">
                  <c:v>0.95238095238095233</c:v>
                </c:pt>
                <c:pt idx="4516">
                  <c:v>0.95238095238095233</c:v>
                </c:pt>
                <c:pt idx="4517">
                  <c:v>0.95238095238095233</c:v>
                </c:pt>
                <c:pt idx="4518">
                  <c:v>0.38095238095238093</c:v>
                </c:pt>
                <c:pt idx="4519">
                  <c:v>0.38095238095238093</c:v>
                </c:pt>
                <c:pt idx="4520">
                  <c:v>0.38095238095238093</c:v>
                </c:pt>
                <c:pt idx="4521">
                  <c:v>0.33333333333333331</c:v>
                </c:pt>
                <c:pt idx="4522">
                  <c:v>0.5714285714285714</c:v>
                </c:pt>
                <c:pt idx="4523">
                  <c:v>0.7142857142857143</c:v>
                </c:pt>
                <c:pt idx="4524">
                  <c:v>0.5714285714285714</c:v>
                </c:pt>
                <c:pt idx="4525">
                  <c:v>0.7142857142857143</c:v>
                </c:pt>
                <c:pt idx="4526">
                  <c:v>0.7142857142857143</c:v>
                </c:pt>
                <c:pt idx="4527">
                  <c:v>0.7142857142857143</c:v>
                </c:pt>
                <c:pt idx="4528">
                  <c:v>0.5714285714285714</c:v>
                </c:pt>
                <c:pt idx="4529">
                  <c:v>0.7142857142857143</c:v>
                </c:pt>
                <c:pt idx="4530">
                  <c:v>0.5714285714285714</c:v>
                </c:pt>
                <c:pt idx="4531">
                  <c:v>0.7142857142857143</c:v>
                </c:pt>
                <c:pt idx="4532">
                  <c:v>0.5714285714285714</c:v>
                </c:pt>
                <c:pt idx="4533">
                  <c:v>0.5714285714285714</c:v>
                </c:pt>
                <c:pt idx="4534">
                  <c:v>0.7142857142857143</c:v>
                </c:pt>
                <c:pt idx="4535">
                  <c:v>0.5714285714285714</c:v>
                </c:pt>
                <c:pt idx="4536">
                  <c:v>0.7142857142857143</c:v>
                </c:pt>
                <c:pt idx="4537">
                  <c:v>0.5714285714285714</c:v>
                </c:pt>
                <c:pt idx="4538">
                  <c:v>0.7142857142857143</c:v>
                </c:pt>
                <c:pt idx="4539">
                  <c:v>0.7142857142857143</c:v>
                </c:pt>
                <c:pt idx="4540">
                  <c:v>0.5714285714285714</c:v>
                </c:pt>
                <c:pt idx="4541">
                  <c:v>0.5714285714285714</c:v>
                </c:pt>
                <c:pt idx="4542">
                  <c:v>0.7142857142857143</c:v>
                </c:pt>
                <c:pt idx="4543">
                  <c:v>0.5714285714285714</c:v>
                </c:pt>
                <c:pt idx="4544">
                  <c:v>0.5714285714285714</c:v>
                </c:pt>
                <c:pt idx="4545">
                  <c:v>0.5714285714285714</c:v>
                </c:pt>
                <c:pt idx="4546">
                  <c:v>0.7142857142857143</c:v>
                </c:pt>
                <c:pt idx="4547">
                  <c:v>0.5714285714285714</c:v>
                </c:pt>
                <c:pt idx="4548">
                  <c:v>0.5714285714285714</c:v>
                </c:pt>
                <c:pt idx="4549">
                  <c:v>0.7142857142857143</c:v>
                </c:pt>
                <c:pt idx="4550">
                  <c:v>0.5714285714285714</c:v>
                </c:pt>
                <c:pt idx="4551">
                  <c:v>0.7142857142857143</c:v>
                </c:pt>
                <c:pt idx="4552">
                  <c:v>0.7142857142857143</c:v>
                </c:pt>
                <c:pt idx="4553">
                  <c:v>0.7142857142857143</c:v>
                </c:pt>
                <c:pt idx="4554">
                  <c:v>0.7142857142857143</c:v>
                </c:pt>
                <c:pt idx="4555">
                  <c:v>0.5714285714285714</c:v>
                </c:pt>
                <c:pt idx="4556">
                  <c:v>0.7142857142857143</c:v>
                </c:pt>
                <c:pt idx="4557">
                  <c:v>0.7142857142857143</c:v>
                </c:pt>
                <c:pt idx="4558">
                  <c:v>0.5714285714285714</c:v>
                </c:pt>
                <c:pt idx="4559">
                  <c:v>0.7142857142857143</c:v>
                </c:pt>
                <c:pt idx="4560">
                  <c:v>0.5714285714285714</c:v>
                </c:pt>
                <c:pt idx="4561">
                  <c:v>0.5714285714285714</c:v>
                </c:pt>
                <c:pt idx="4562">
                  <c:v>0.5714285714285714</c:v>
                </c:pt>
                <c:pt idx="4563">
                  <c:v>0.5714285714285714</c:v>
                </c:pt>
                <c:pt idx="4564">
                  <c:v>0.5714285714285714</c:v>
                </c:pt>
                <c:pt idx="4565">
                  <c:v>0.7142857142857143</c:v>
                </c:pt>
                <c:pt idx="4566">
                  <c:v>0.5714285714285714</c:v>
                </c:pt>
                <c:pt idx="4567">
                  <c:v>0.5714285714285714</c:v>
                </c:pt>
                <c:pt idx="4568">
                  <c:v>0.7142857142857143</c:v>
                </c:pt>
                <c:pt idx="4569">
                  <c:v>0.5714285714285714</c:v>
                </c:pt>
                <c:pt idx="4570">
                  <c:v>0.5714285714285714</c:v>
                </c:pt>
                <c:pt idx="4571">
                  <c:v>0.7142857142857143</c:v>
                </c:pt>
                <c:pt idx="4572">
                  <c:v>0.7142857142857143</c:v>
                </c:pt>
                <c:pt idx="4573">
                  <c:v>0.5714285714285714</c:v>
                </c:pt>
                <c:pt idx="4574">
                  <c:v>0.7142857142857143</c:v>
                </c:pt>
                <c:pt idx="4575">
                  <c:v>0.7142857142857143</c:v>
                </c:pt>
                <c:pt idx="4576">
                  <c:v>0.7142857142857143</c:v>
                </c:pt>
                <c:pt idx="4577">
                  <c:v>0.5714285714285714</c:v>
                </c:pt>
                <c:pt idx="4578">
                  <c:v>0.7142857142857143</c:v>
                </c:pt>
                <c:pt idx="4579">
                  <c:v>0.5714285714285714</c:v>
                </c:pt>
                <c:pt idx="4580">
                  <c:v>0.7142857142857143</c:v>
                </c:pt>
                <c:pt idx="4581">
                  <c:v>0.7142857142857143</c:v>
                </c:pt>
                <c:pt idx="4582">
                  <c:v>0.5714285714285714</c:v>
                </c:pt>
                <c:pt idx="4583">
                  <c:v>0.7142857142857143</c:v>
                </c:pt>
                <c:pt idx="4584">
                  <c:v>0.5714285714285714</c:v>
                </c:pt>
                <c:pt idx="4585">
                  <c:v>0.5714285714285714</c:v>
                </c:pt>
                <c:pt idx="4586">
                  <c:v>0.7142857142857143</c:v>
                </c:pt>
                <c:pt idx="4587">
                  <c:v>0.7142857142857143</c:v>
                </c:pt>
                <c:pt idx="4588">
                  <c:v>0.7142857142857143</c:v>
                </c:pt>
                <c:pt idx="4589">
                  <c:v>0.5714285714285714</c:v>
                </c:pt>
                <c:pt idx="4590">
                  <c:v>0.7142857142857143</c:v>
                </c:pt>
                <c:pt idx="4591">
                  <c:v>0.5714285714285714</c:v>
                </c:pt>
                <c:pt idx="4592">
                  <c:v>0.7142857142857143</c:v>
                </c:pt>
                <c:pt idx="4593">
                  <c:v>0.5714285714285714</c:v>
                </c:pt>
                <c:pt idx="4594">
                  <c:v>0.7142857142857143</c:v>
                </c:pt>
                <c:pt idx="4595">
                  <c:v>0.5714285714285714</c:v>
                </c:pt>
                <c:pt idx="4596">
                  <c:v>0.5714285714285714</c:v>
                </c:pt>
                <c:pt idx="4597">
                  <c:v>0.7142857142857143</c:v>
                </c:pt>
                <c:pt idx="4598">
                  <c:v>0.2857142857142857</c:v>
                </c:pt>
                <c:pt idx="4599">
                  <c:v>0.23809523809523808</c:v>
                </c:pt>
                <c:pt idx="4600">
                  <c:v>0.23809523809523808</c:v>
                </c:pt>
                <c:pt idx="4601">
                  <c:v>0.2857142857142857</c:v>
                </c:pt>
                <c:pt idx="4602">
                  <c:v>0.2857142857142857</c:v>
                </c:pt>
                <c:pt idx="4603">
                  <c:v>0.2857142857142857</c:v>
                </c:pt>
                <c:pt idx="4604">
                  <c:v>0.2857142857142857</c:v>
                </c:pt>
                <c:pt idx="4605">
                  <c:v>0.2857142857142857</c:v>
                </c:pt>
                <c:pt idx="4606">
                  <c:v>0.2857142857142857</c:v>
                </c:pt>
                <c:pt idx="4607">
                  <c:v>0.23809523809523808</c:v>
                </c:pt>
                <c:pt idx="4608">
                  <c:v>0.23809523809523808</c:v>
                </c:pt>
                <c:pt idx="4609">
                  <c:v>0.23809523809523808</c:v>
                </c:pt>
                <c:pt idx="4610">
                  <c:v>0.19047619047619047</c:v>
                </c:pt>
                <c:pt idx="4611">
                  <c:v>0.19047619047619047</c:v>
                </c:pt>
                <c:pt idx="4612">
                  <c:v>0.19047619047619047</c:v>
                </c:pt>
                <c:pt idx="4613">
                  <c:v>0.23809523809523808</c:v>
                </c:pt>
                <c:pt idx="4614">
                  <c:v>0.23809523809523808</c:v>
                </c:pt>
                <c:pt idx="4615">
                  <c:v>0.19047619047619047</c:v>
                </c:pt>
                <c:pt idx="4616">
                  <c:v>0.19047619047619047</c:v>
                </c:pt>
                <c:pt idx="4617">
                  <c:v>0.23809523809523808</c:v>
                </c:pt>
                <c:pt idx="4618">
                  <c:v>0.23809523809523808</c:v>
                </c:pt>
                <c:pt idx="4619">
                  <c:v>0.23809523809523808</c:v>
                </c:pt>
                <c:pt idx="4620">
                  <c:v>0.23809523809523808</c:v>
                </c:pt>
                <c:pt idx="4621">
                  <c:v>0.19047619047619047</c:v>
                </c:pt>
                <c:pt idx="4622">
                  <c:v>0.19047619047619047</c:v>
                </c:pt>
                <c:pt idx="4623">
                  <c:v>0.23809523809523808</c:v>
                </c:pt>
                <c:pt idx="4624">
                  <c:v>0.23809523809523808</c:v>
                </c:pt>
                <c:pt idx="4625">
                  <c:v>0.19047619047619047</c:v>
                </c:pt>
                <c:pt idx="4626">
                  <c:v>0.23809523809523808</c:v>
                </c:pt>
                <c:pt idx="4627">
                  <c:v>0.61904761904761907</c:v>
                </c:pt>
                <c:pt idx="4628">
                  <c:v>0.5714285714285714</c:v>
                </c:pt>
                <c:pt idx="4629">
                  <c:v>0.61904761904761907</c:v>
                </c:pt>
                <c:pt idx="4630">
                  <c:v>0.5714285714285714</c:v>
                </c:pt>
                <c:pt idx="4631">
                  <c:v>0.61904761904761907</c:v>
                </c:pt>
                <c:pt idx="4632">
                  <c:v>0.61904761904761907</c:v>
                </c:pt>
                <c:pt idx="4633">
                  <c:v>0.61904761904761907</c:v>
                </c:pt>
                <c:pt idx="4634">
                  <c:v>0.61904761904761907</c:v>
                </c:pt>
                <c:pt idx="4635">
                  <c:v>0.5714285714285714</c:v>
                </c:pt>
                <c:pt idx="4636">
                  <c:v>0.61904761904761907</c:v>
                </c:pt>
                <c:pt idx="4637">
                  <c:v>0.61904761904761907</c:v>
                </c:pt>
                <c:pt idx="4638">
                  <c:v>0.61904761904761907</c:v>
                </c:pt>
                <c:pt idx="4639">
                  <c:v>0.61904761904761907</c:v>
                </c:pt>
                <c:pt idx="4640">
                  <c:v>0.61904761904761907</c:v>
                </c:pt>
                <c:pt idx="4641">
                  <c:v>0.8571428571428571</c:v>
                </c:pt>
                <c:pt idx="4642">
                  <c:v>0.8571428571428571</c:v>
                </c:pt>
                <c:pt idx="4643">
                  <c:v>0.8571428571428571</c:v>
                </c:pt>
                <c:pt idx="4644">
                  <c:v>0.8571428571428571</c:v>
                </c:pt>
                <c:pt idx="4645">
                  <c:v>0.8571428571428571</c:v>
                </c:pt>
                <c:pt idx="4646">
                  <c:v>0.8571428571428571</c:v>
                </c:pt>
                <c:pt idx="4647">
                  <c:v>0.42857142857142855</c:v>
                </c:pt>
                <c:pt idx="4648">
                  <c:v>0.47619047619047616</c:v>
                </c:pt>
                <c:pt idx="4649">
                  <c:v>0.42857142857142855</c:v>
                </c:pt>
                <c:pt idx="4650">
                  <c:v>0.42857142857142855</c:v>
                </c:pt>
                <c:pt idx="4651">
                  <c:v>0.42857142857142855</c:v>
                </c:pt>
                <c:pt idx="4652">
                  <c:v>0.47619047619047616</c:v>
                </c:pt>
                <c:pt idx="4653">
                  <c:v>0.42857142857142855</c:v>
                </c:pt>
                <c:pt idx="4654">
                  <c:v>0.52380952380952384</c:v>
                </c:pt>
                <c:pt idx="4655">
                  <c:v>0.47619047619047616</c:v>
                </c:pt>
                <c:pt idx="4656">
                  <c:v>0.47619047619047616</c:v>
                </c:pt>
                <c:pt idx="4657">
                  <c:v>0.47619047619047616</c:v>
                </c:pt>
                <c:pt idx="4658">
                  <c:v>0.47619047619047616</c:v>
                </c:pt>
                <c:pt idx="4659">
                  <c:v>0.42857142857142855</c:v>
                </c:pt>
                <c:pt idx="4660">
                  <c:v>0.52380952380952384</c:v>
                </c:pt>
                <c:pt idx="4661">
                  <c:v>0.42857142857142855</c:v>
                </c:pt>
                <c:pt idx="4662">
                  <c:v>0.42857142857142855</c:v>
                </c:pt>
                <c:pt idx="4663">
                  <c:v>0.42857142857142855</c:v>
                </c:pt>
                <c:pt idx="4664">
                  <c:v>0.47619047619047616</c:v>
                </c:pt>
                <c:pt idx="4665">
                  <c:v>0.47619047619047616</c:v>
                </c:pt>
                <c:pt idx="4666">
                  <c:v>0.47619047619047616</c:v>
                </c:pt>
                <c:pt idx="4667">
                  <c:v>0.42857142857142855</c:v>
                </c:pt>
                <c:pt idx="4668">
                  <c:v>0.47619047619047616</c:v>
                </c:pt>
                <c:pt idx="4669">
                  <c:v>0.61904761904761907</c:v>
                </c:pt>
                <c:pt idx="4670">
                  <c:v>0.90476190476190477</c:v>
                </c:pt>
                <c:pt idx="4671">
                  <c:v>0.8571428571428571</c:v>
                </c:pt>
                <c:pt idx="4672">
                  <c:v>0.90476190476190477</c:v>
                </c:pt>
                <c:pt idx="4673">
                  <c:v>0.8571428571428571</c:v>
                </c:pt>
                <c:pt idx="4674">
                  <c:v>0.8571428571428571</c:v>
                </c:pt>
                <c:pt idx="4675">
                  <c:v>0.90476190476190477</c:v>
                </c:pt>
                <c:pt idx="4676">
                  <c:v>0.76190476190476186</c:v>
                </c:pt>
                <c:pt idx="4677">
                  <c:v>0.76190476190476186</c:v>
                </c:pt>
                <c:pt idx="4678">
                  <c:v>0.90476190476190477</c:v>
                </c:pt>
                <c:pt idx="4679">
                  <c:v>0.8571428571428571</c:v>
                </c:pt>
                <c:pt idx="4680">
                  <c:v>0.90476190476190477</c:v>
                </c:pt>
                <c:pt idx="4681">
                  <c:v>0.8571428571428571</c:v>
                </c:pt>
                <c:pt idx="4682">
                  <c:v>0.90476190476190477</c:v>
                </c:pt>
                <c:pt idx="4683">
                  <c:v>0.76190476190476186</c:v>
                </c:pt>
                <c:pt idx="4684">
                  <c:v>0.8571428571428571</c:v>
                </c:pt>
                <c:pt idx="4685">
                  <c:v>0.76190476190476186</c:v>
                </c:pt>
                <c:pt idx="4686">
                  <c:v>0.42857142857142855</c:v>
                </c:pt>
                <c:pt idx="4687">
                  <c:v>0.47619047619047616</c:v>
                </c:pt>
                <c:pt idx="4688">
                  <c:v>0.38095238095238093</c:v>
                </c:pt>
                <c:pt idx="4689">
                  <c:v>0.38095238095238093</c:v>
                </c:pt>
                <c:pt idx="4690">
                  <c:v>0.38095238095238093</c:v>
                </c:pt>
                <c:pt idx="4691">
                  <c:v>0.38095238095238093</c:v>
                </c:pt>
                <c:pt idx="4692">
                  <c:v>0.38095238095238093</c:v>
                </c:pt>
                <c:pt idx="4693">
                  <c:v>0.38095238095238093</c:v>
                </c:pt>
                <c:pt idx="4694">
                  <c:v>0.38095238095238093</c:v>
                </c:pt>
                <c:pt idx="4695">
                  <c:v>0.61904761904761907</c:v>
                </c:pt>
                <c:pt idx="4696">
                  <c:v>0.7142857142857143</c:v>
                </c:pt>
                <c:pt idx="4697">
                  <c:v>0.7142857142857143</c:v>
                </c:pt>
                <c:pt idx="4698">
                  <c:v>0.7142857142857143</c:v>
                </c:pt>
                <c:pt idx="4699">
                  <c:v>0.76190476190476186</c:v>
                </c:pt>
                <c:pt idx="4700">
                  <c:v>0.76190476190476186</c:v>
                </c:pt>
                <c:pt idx="4701">
                  <c:v>0.76190476190476186</c:v>
                </c:pt>
                <c:pt idx="4702">
                  <c:v>0.76190476190476186</c:v>
                </c:pt>
                <c:pt idx="4703">
                  <c:v>0.76190476190476186</c:v>
                </c:pt>
                <c:pt idx="4704">
                  <c:v>0.76190476190476186</c:v>
                </c:pt>
                <c:pt idx="4705">
                  <c:v>0.76190476190476186</c:v>
                </c:pt>
                <c:pt idx="4706">
                  <c:v>0.76190476190476186</c:v>
                </c:pt>
                <c:pt idx="4707">
                  <c:v>0.76190476190476186</c:v>
                </c:pt>
                <c:pt idx="4708">
                  <c:v>0.76190476190476186</c:v>
                </c:pt>
                <c:pt idx="4709">
                  <c:v>0.76190476190476186</c:v>
                </c:pt>
                <c:pt idx="4710">
                  <c:v>0.76190476190476186</c:v>
                </c:pt>
                <c:pt idx="4711">
                  <c:v>0.42857142857142855</c:v>
                </c:pt>
                <c:pt idx="4712">
                  <c:v>0.42857142857142855</c:v>
                </c:pt>
                <c:pt idx="4713">
                  <c:v>0.42857142857142855</c:v>
                </c:pt>
                <c:pt idx="4714">
                  <c:v>0.42857142857142855</c:v>
                </c:pt>
                <c:pt idx="4715">
                  <c:v>0.42857142857142855</c:v>
                </c:pt>
                <c:pt idx="4716">
                  <c:v>0.42857142857142855</c:v>
                </c:pt>
                <c:pt idx="4717">
                  <c:v>0.42857142857142855</c:v>
                </c:pt>
                <c:pt idx="4718">
                  <c:v>0.42857142857142855</c:v>
                </c:pt>
                <c:pt idx="4719">
                  <c:v>0.42857142857142855</c:v>
                </c:pt>
                <c:pt idx="4720">
                  <c:v>0.5714285714285714</c:v>
                </c:pt>
                <c:pt idx="4721">
                  <c:v>0.5714285714285714</c:v>
                </c:pt>
                <c:pt idx="4722">
                  <c:v>0.47619047619047616</c:v>
                </c:pt>
                <c:pt idx="4723">
                  <c:v>0.47619047619047616</c:v>
                </c:pt>
                <c:pt idx="4724">
                  <c:v>0.5714285714285714</c:v>
                </c:pt>
                <c:pt idx="4725">
                  <c:v>0.5714285714285714</c:v>
                </c:pt>
                <c:pt idx="4726">
                  <c:v>0.47619047619047616</c:v>
                </c:pt>
                <c:pt idx="4727">
                  <c:v>0.47619047619047616</c:v>
                </c:pt>
                <c:pt idx="4728">
                  <c:v>0.61904761904761907</c:v>
                </c:pt>
                <c:pt idx="4729">
                  <c:v>0.61904761904761907</c:v>
                </c:pt>
                <c:pt idx="4730">
                  <c:v>0.61904761904761907</c:v>
                </c:pt>
                <c:pt idx="4731">
                  <c:v>0.47619047619047616</c:v>
                </c:pt>
                <c:pt idx="4732">
                  <c:v>0.2857142857142857</c:v>
                </c:pt>
                <c:pt idx="4733">
                  <c:v>0.33333333333333331</c:v>
                </c:pt>
                <c:pt idx="4734">
                  <c:v>0.38095238095238093</c:v>
                </c:pt>
                <c:pt idx="4735">
                  <c:v>0.47619047619047616</c:v>
                </c:pt>
                <c:pt idx="4736">
                  <c:v>0.47619047619047616</c:v>
                </c:pt>
                <c:pt idx="4737">
                  <c:v>0.38095238095238093</c:v>
                </c:pt>
                <c:pt idx="4738">
                  <c:v>0.38095238095238093</c:v>
                </c:pt>
                <c:pt idx="4739">
                  <c:v>0.38095238095238093</c:v>
                </c:pt>
                <c:pt idx="4740">
                  <c:v>0.47619047619047616</c:v>
                </c:pt>
                <c:pt idx="4741">
                  <c:v>0.47619047619047616</c:v>
                </c:pt>
                <c:pt idx="4742">
                  <c:v>0.47619047619047616</c:v>
                </c:pt>
                <c:pt idx="4743">
                  <c:v>0.47619047619047616</c:v>
                </c:pt>
                <c:pt idx="4744">
                  <c:v>0.47619047619047616</c:v>
                </c:pt>
                <c:pt idx="4745">
                  <c:v>0.47619047619047616</c:v>
                </c:pt>
                <c:pt idx="4746">
                  <c:v>0.38095238095238093</c:v>
                </c:pt>
                <c:pt idx="4747">
                  <c:v>0.47619047619047616</c:v>
                </c:pt>
                <c:pt idx="4748">
                  <c:v>0.38095238095238093</c:v>
                </c:pt>
                <c:pt idx="4749">
                  <c:v>0.47619047619047616</c:v>
                </c:pt>
                <c:pt idx="4750">
                  <c:v>0.38095238095238093</c:v>
                </c:pt>
                <c:pt idx="4751">
                  <c:v>0.47619047619047616</c:v>
                </c:pt>
                <c:pt idx="4752">
                  <c:v>0.47619047619047616</c:v>
                </c:pt>
                <c:pt idx="4753">
                  <c:v>0.90476190476190477</c:v>
                </c:pt>
                <c:pt idx="4754">
                  <c:v>0.8571428571428571</c:v>
                </c:pt>
                <c:pt idx="4755">
                  <c:v>0.7142857142857143</c:v>
                </c:pt>
                <c:pt idx="4756">
                  <c:v>0.90476190476190477</c:v>
                </c:pt>
                <c:pt idx="4757">
                  <c:v>0.90476190476190477</c:v>
                </c:pt>
                <c:pt idx="4758">
                  <c:v>0.90476190476190477</c:v>
                </c:pt>
                <c:pt idx="4759">
                  <c:v>0.76190476190476186</c:v>
                </c:pt>
                <c:pt idx="4760">
                  <c:v>0.76190476190476186</c:v>
                </c:pt>
                <c:pt idx="4761">
                  <c:v>0.90476190476190477</c:v>
                </c:pt>
                <c:pt idx="4762">
                  <c:v>0.8571428571428571</c:v>
                </c:pt>
                <c:pt idx="4763">
                  <c:v>0.90476190476190477</c:v>
                </c:pt>
                <c:pt idx="4764">
                  <c:v>0.76190476190476186</c:v>
                </c:pt>
                <c:pt idx="4765">
                  <c:v>0.7142857142857143</c:v>
                </c:pt>
                <c:pt idx="4766">
                  <c:v>0.90476190476190477</c:v>
                </c:pt>
                <c:pt idx="4767">
                  <c:v>0.90476190476190477</c:v>
                </c:pt>
                <c:pt idx="4768">
                  <c:v>0.90476190476190477</c:v>
                </c:pt>
                <c:pt idx="4769">
                  <c:v>0.90476190476190477</c:v>
                </c:pt>
                <c:pt idx="4770">
                  <c:v>0.90476190476190477</c:v>
                </c:pt>
                <c:pt idx="4771">
                  <c:v>0.90476190476190477</c:v>
                </c:pt>
                <c:pt idx="4772">
                  <c:v>0.76190476190476186</c:v>
                </c:pt>
                <c:pt idx="4773">
                  <c:v>0.90476190476190477</c:v>
                </c:pt>
                <c:pt idx="4774">
                  <c:v>0.90476190476190477</c:v>
                </c:pt>
                <c:pt idx="4775">
                  <c:v>0.90476190476190477</c:v>
                </c:pt>
                <c:pt idx="4776">
                  <c:v>0.90476190476190477</c:v>
                </c:pt>
                <c:pt idx="4777">
                  <c:v>0.90476190476190477</c:v>
                </c:pt>
                <c:pt idx="4778">
                  <c:v>0.90476190476190477</c:v>
                </c:pt>
                <c:pt idx="4779">
                  <c:v>0.90476190476190477</c:v>
                </c:pt>
                <c:pt idx="4780">
                  <c:v>0.90476190476190477</c:v>
                </c:pt>
                <c:pt idx="4781">
                  <c:v>0.8571428571428571</c:v>
                </c:pt>
                <c:pt idx="4782">
                  <c:v>0.8571428571428571</c:v>
                </c:pt>
                <c:pt idx="4783">
                  <c:v>0.90476190476190477</c:v>
                </c:pt>
                <c:pt idx="4784">
                  <c:v>0.8571428571428571</c:v>
                </c:pt>
                <c:pt idx="4785">
                  <c:v>0.90476190476190477</c:v>
                </c:pt>
                <c:pt idx="4786">
                  <c:v>0.8571428571428571</c:v>
                </c:pt>
                <c:pt idx="4787">
                  <c:v>0.8571428571428571</c:v>
                </c:pt>
                <c:pt idx="4788">
                  <c:v>0.90476190476190477</c:v>
                </c:pt>
                <c:pt idx="4789">
                  <c:v>0.61904761904761907</c:v>
                </c:pt>
                <c:pt idx="4790">
                  <c:v>0.61904761904761907</c:v>
                </c:pt>
                <c:pt idx="4791">
                  <c:v>0.61904761904761907</c:v>
                </c:pt>
                <c:pt idx="4792">
                  <c:v>0.61904761904761907</c:v>
                </c:pt>
                <c:pt idx="4793">
                  <c:v>0.61904761904761907</c:v>
                </c:pt>
                <c:pt idx="4794">
                  <c:v>0.61904761904761907</c:v>
                </c:pt>
                <c:pt idx="4795">
                  <c:v>0.61904761904761907</c:v>
                </c:pt>
                <c:pt idx="4796">
                  <c:v>0.61904761904761907</c:v>
                </c:pt>
                <c:pt idx="4797">
                  <c:v>0.61904761904761907</c:v>
                </c:pt>
                <c:pt idx="4798">
                  <c:v>0.61904761904761907</c:v>
                </c:pt>
                <c:pt idx="4799">
                  <c:v>0.61904761904761907</c:v>
                </c:pt>
                <c:pt idx="4800">
                  <c:v>0.61904761904761907</c:v>
                </c:pt>
                <c:pt idx="4801">
                  <c:v>0.61904761904761907</c:v>
                </c:pt>
                <c:pt idx="4802">
                  <c:v>0.61904761904761907</c:v>
                </c:pt>
                <c:pt idx="4803">
                  <c:v>0.61904761904761907</c:v>
                </c:pt>
                <c:pt idx="4804">
                  <c:v>0.61904761904761907</c:v>
                </c:pt>
                <c:pt idx="4805">
                  <c:v>0.5714285714285714</c:v>
                </c:pt>
                <c:pt idx="4806">
                  <c:v>0.61904761904761907</c:v>
                </c:pt>
                <c:pt idx="4807">
                  <c:v>0.5714285714285714</c:v>
                </c:pt>
                <c:pt idx="4808">
                  <c:v>0.5714285714285714</c:v>
                </c:pt>
                <c:pt idx="4809">
                  <c:v>0.5714285714285714</c:v>
                </c:pt>
                <c:pt idx="4810">
                  <c:v>0.61904761904761907</c:v>
                </c:pt>
                <c:pt idx="4811">
                  <c:v>0.61904761904761907</c:v>
                </c:pt>
                <c:pt idx="4812">
                  <c:v>0.61904761904761907</c:v>
                </c:pt>
                <c:pt idx="4813">
                  <c:v>0.33333333333333331</c:v>
                </c:pt>
                <c:pt idx="4814">
                  <c:v>0.42857142857142855</c:v>
                </c:pt>
                <c:pt idx="4815">
                  <c:v>0.33333333333333331</c:v>
                </c:pt>
                <c:pt idx="4816">
                  <c:v>0.38095238095238093</c:v>
                </c:pt>
                <c:pt idx="4817">
                  <c:v>0.47619047619047616</c:v>
                </c:pt>
                <c:pt idx="4818">
                  <c:v>0.38095238095238093</c:v>
                </c:pt>
                <c:pt idx="4819">
                  <c:v>0.33333333333333331</c:v>
                </c:pt>
                <c:pt idx="4820">
                  <c:v>0.47619047619047616</c:v>
                </c:pt>
                <c:pt idx="4821">
                  <c:v>0.38095238095238093</c:v>
                </c:pt>
                <c:pt idx="4822">
                  <c:v>0.38095238095238093</c:v>
                </c:pt>
                <c:pt idx="4823">
                  <c:v>0.38095238095238093</c:v>
                </c:pt>
                <c:pt idx="4824">
                  <c:v>0.38095238095238093</c:v>
                </c:pt>
                <c:pt idx="4825">
                  <c:v>0.38095238095238093</c:v>
                </c:pt>
                <c:pt idx="4826">
                  <c:v>0.38095238095238093</c:v>
                </c:pt>
                <c:pt idx="4827">
                  <c:v>0.42857142857142855</c:v>
                </c:pt>
                <c:pt idx="4828">
                  <c:v>0.42857142857142855</c:v>
                </c:pt>
                <c:pt idx="4829">
                  <c:v>0.42857142857142855</c:v>
                </c:pt>
                <c:pt idx="4830">
                  <c:v>0.61904761904761907</c:v>
                </c:pt>
                <c:pt idx="4831">
                  <c:v>0.61904761904761907</c:v>
                </c:pt>
                <c:pt idx="4832">
                  <c:v>0.5714285714285714</c:v>
                </c:pt>
                <c:pt idx="4833">
                  <c:v>0.5714285714285714</c:v>
                </c:pt>
                <c:pt idx="4834">
                  <c:v>0.5714285714285714</c:v>
                </c:pt>
                <c:pt idx="4835">
                  <c:v>0.5714285714285714</c:v>
                </c:pt>
                <c:pt idx="4836">
                  <c:v>0.5714285714285714</c:v>
                </c:pt>
                <c:pt idx="4837">
                  <c:v>0.5714285714285714</c:v>
                </c:pt>
                <c:pt idx="4838">
                  <c:v>0.52380952380952384</c:v>
                </c:pt>
                <c:pt idx="4839">
                  <c:v>0.5714285714285714</c:v>
                </c:pt>
                <c:pt idx="4840">
                  <c:v>0.5714285714285714</c:v>
                </c:pt>
                <c:pt idx="4841">
                  <c:v>0.52380952380952384</c:v>
                </c:pt>
                <c:pt idx="4842">
                  <c:v>0.52380952380952384</c:v>
                </c:pt>
                <c:pt idx="4843">
                  <c:v>0.33333333333333331</c:v>
                </c:pt>
                <c:pt idx="4844">
                  <c:v>0.33333333333333331</c:v>
                </c:pt>
                <c:pt idx="4845">
                  <c:v>0.33333333333333331</c:v>
                </c:pt>
                <c:pt idx="4846">
                  <c:v>0.47619047619047616</c:v>
                </c:pt>
                <c:pt idx="4847">
                  <c:v>0.47619047619047616</c:v>
                </c:pt>
                <c:pt idx="4848">
                  <c:v>0.47619047619047616</c:v>
                </c:pt>
                <c:pt idx="4849">
                  <c:v>0.47619047619047616</c:v>
                </c:pt>
                <c:pt idx="4850">
                  <c:v>0.47619047619047616</c:v>
                </c:pt>
                <c:pt idx="4851">
                  <c:v>0.47619047619047616</c:v>
                </c:pt>
                <c:pt idx="4852">
                  <c:v>0.47619047619047616</c:v>
                </c:pt>
                <c:pt idx="4853">
                  <c:v>0.47619047619047616</c:v>
                </c:pt>
                <c:pt idx="4854">
                  <c:v>0.47619047619047616</c:v>
                </c:pt>
                <c:pt idx="4855">
                  <c:v>0.47619047619047616</c:v>
                </c:pt>
                <c:pt idx="4856">
                  <c:v>0.47619047619047616</c:v>
                </c:pt>
                <c:pt idx="4857">
                  <c:v>0.33333333333333331</c:v>
                </c:pt>
                <c:pt idx="4858">
                  <c:v>0.33333333333333331</c:v>
                </c:pt>
                <c:pt idx="4859">
                  <c:v>0.33333333333333331</c:v>
                </c:pt>
                <c:pt idx="4860">
                  <c:v>0.33333333333333331</c:v>
                </c:pt>
                <c:pt idx="4861">
                  <c:v>0.33333333333333331</c:v>
                </c:pt>
                <c:pt idx="4862">
                  <c:v>0.33333333333333331</c:v>
                </c:pt>
                <c:pt idx="4863">
                  <c:v>0.33333333333333331</c:v>
                </c:pt>
                <c:pt idx="4864">
                  <c:v>0.33333333333333331</c:v>
                </c:pt>
                <c:pt idx="4865">
                  <c:v>0.33333333333333331</c:v>
                </c:pt>
                <c:pt idx="4866">
                  <c:v>0.33333333333333331</c:v>
                </c:pt>
                <c:pt idx="4867">
                  <c:v>0.7142857142857143</c:v>
                </c:pt>
                <c:pt idx="4868">
                  <c:v>0.61904761904761907</c:v>
                </c:pt>
                <c:pt idx="4869">
                  <c:v>0.61904761904761907</c:v>
                </c:pt>
                <c:pt idx="4870">
                  <c:v>0.7142857142857143</c:v>
                </c:pt>
                <c:pt idx="4871">
                  <c:v>0.7142857142857143</c:v>
                </c:pt>
                <c:pt idx="4872">
                  <c:v>0.7142857142857143</c:v>
                </c:pt>
                <c:pt idx="4873">
                  <c:v>0.61904761904761907</c:v>
                </c:pt>
                <c:pt idx="4874">
                  <c:v>0.61904761904761907</c:v>
                </c:pt>
                <c:pt idx="4875">
                  <c:v>0.61904761904761907</c:v>
                </c:pt>
                <c:pt idx="4876">
                  <c:v>0.7142857142857143</c:v>
                </c:pt>
                <c:pt idx="4877">
                  <c:v>0.7142857142857143</c:v>
                </c:pt>
                <c:pt idx="4878">
                  <c:v>0.7142857142857143</c:v>
                </c:pt>
                <c:pt idx="4879">
                  <c:v>0.7142857142857143</c:v>
                </c:pt>
                <c:pt idx="4880">
                  <c:v>0.61904761904761907</c:v>
                </c:pt>
                <c:pt idx="4881">
                  <c:v>0.61904761904761907</c:v>
                </c:pt>
                <c:pt idx="4882">
                  <c:v>0.61904761904761907</c:v>
                </c:pt>
                <c:pt idx="4883">
                  <c:v>0.61904761904761907</c:v>
                </c:pt>
                <c:pt idx="4884">
                  <c:v>0.7142857142857143</c:v>
                </c:pt>
                <c:pt idx="4885">
                  <c:v>0.61904761904761907</c:v>
                </c:pt>
                <c:pt idx="4886">
                  <c:v>0.7142857142857143</c:v>
                </c:pt>
                <c:pt idx="4887">
                  <c:v>0.61904761904761907</c:v>
                </c:pt>
                <c:pt idx="4888">
                  <c:v>0.7142857142857143</c:v>
                </c:pt>
                <c:pt idx="4889">
                  <c:v>0.7142857142857143</c:v>
                </c:pt>
                <c:pt idx="4890">
                  <c:v>0.61904761904761907</c:v>
                </c:pt>
                <c:pt idx="4891">
                  <c:v>0.66666666666666663</c:v>
                </c:pt>
                <c:pt idx="4892">
                  <c:v>0.7142857142857143</c:v>
                </c:pt>
                <c:pt idx="4893">
                  <c:v>0.7142857142857143</c:v>
                </c:pt>
                <c:pt idx="4894">
                  <c:v>0.66666666666666663</c:v>
                </c:pt>
                <c:pt idx="4895">
                  <c:v>0.66666666666666663</c:v>
                </c:pt>
                <c:pt idx="4896">
                  <c:v>0.7142857142857143</c:v>
                </c:pt>
                <c:pt idx="4897">
                  <c:v>0.66666666666666663</c:v>
                </c:pt>
                <c:pt idx="4898">
                  <c:v>0.7142857142857143</c:v>
                </c:pt>
                <c:pt idx="4899">
                  <c:v>0.7142857142857143</c:v>
                </c:pt>
                <c:pt idx="4900">
                  <c:v>0.66666666666666663</c:v>
                </c:pt>
                <c:pt idx="4901">
                  <c:v>0.66666666666666663</c:v>
                </c:pt>
                <c:pt idx="4902">
                  <c:v>0.66666666666666663</c:v>
                </c:pt>
                <c:pt idx="4903">
                  <c:v>0.7142857142857143</c:v>
                </c:pt>
                <c:pt idx="4904">
                  <c:v>0.66666666666666663</c:v>
                </c:pt>
                <c:pt idx="4905">
                  <c:v>0.66666666666666663</c:v>
                </c:pt>
                <c:pt idx="4906">
                  <c:v>0.7142857142857143</c:v>
                </c:pt>
                <c:pt idx="4907">
                  <c:v>0.7142857142857143</c:v>
                </c:pt>
                <c:pt idx="4908">
                  <c:v>0.7142857142857143</c:v>
                </c:pt>
                <c:pt idx="4909">
                  <c:v>0.7142857142857143</c:v>
                </c:pt>
                <c:pt idx="4910">
                  <c:v>0.66666666666666663</c:v>
                </c:pt>
                <c:pt idx="4911">
                  <c:v>0.7142857142857143</c:v>
                </c:pt>
                <c:pt idx="4912">
                  <c:v>0.7142857142857143</c:v>
                </c:pt>
                <c:pt idx="4913">
                  <c:v>1</c:v>
                </c:pt>
                <c:pt idx="4914">
                  <c:v>0.7142857142857143</c:v>
                </c:pt>
                <c:pt idx="4915">
                  <c:v>0.7142857142857143</c:v>
                </c:pt>
                <c:pt idx="4916">
                  <c:v>0.66666666666666663</c:v>
                </c:pt>
                <c:pt idx="4917">
                  <c:v>0.66666666666666663</c:v>
                </c:pt>
                <c:pt idx="4918">
                  <c:v>0.95238095238095233</c:v>
                </c:pt>
                <c:pt idx="4919">
                  <c:v>0.95238095238095233</c:v>
                </c:pt>
                <c:pt idx="4920">
                  <c:v>0.7142857142857143</c:v>
                </c:pt>
                <c:pt idx="4921">
                  <c:v>0.95238095238095233</c:v>
                </c:pt>
                <c:pt idx="4922">
                  <c:v>0.7142857142857143</c:v>
                </c:pt>
                <c:pt idx="4923">
                  <c:v>1</c:v>
                </c:pt>
                <c:pt idx="4924">
                  <c:v>1</c:v>
                </c:pt>
                <c:pt idx="4925">
                  <c:v>0.7142857142857143</c:v>
                </c:pt>
                <c:pt idx="4926">
                  <c:v>0.7142857142857143</c:v>
                </c:pt>
                <c:pt idx="4927">
                  <c:v>0.95238095238095233</c:v>
                </c:pt>
                <c:pt idx="4928">
                  <c:v>0.66666666666666663</c:v>
                </c:pt>
                <c:pt idx="4929">
                  <c:v>1</c:v>
                </c:pt>
                <c:pt idx="4930">
                  <c:v>0.95238095238095233</c:v>
                </c:pt>
                <c:pt idx="4931">
                  <c:v>0.66666666666666663</c:v>
                </c:pt>
                <c:pt idx="4932">
                  <c:v>0.95238095238095233</c:v>
                </c:pt>
                <c:pt idx="4933">
                  <c:v>0.7142857142857143</c:v>
                </c:pt>
                <c:pt idx="4934">
                  <c:v>0.7142857142857143</c:v>
                </c:pt>
                <c:pt idx="4935">
                  <c:v>0.7142857142857143</c:v>
                </c:pt>
                <c:pt idx="4936">
                  <c:v>0.7142857142857143</c:v>
                </c:pt>
                <c:pt idx="4937">
                  <c:v>1</c:v>
                </c:pt>
                <c:pt idx="4938">
                  <c:v>1</c:v>
                </c:pt>
                <c:pt idx="4939">
                  <c:v>0.66666666666666663</c:v>
                </c:pt>
                <c:pt idx="4940">
                  <c:v>0.95238095238095233</c:v>
                </c:pt>
                <c:pt idx="4941">
                  <c:v>0.95238095238095233</c:v>
                </c:pt>
                <c:pt idx="4942">
                  <c:v>1</c:v>
                </c:pt>
                <c:pt idx="4943">
                  <c:v>0.66666666666666663</c:v>
                </c:pt>
                <c:pt idx="4944">
                  <c:v>0.66666666666666663</c:v>
                </c:pt>
                <c:pt idx="4945">
                  <c:v>0.66666666666666663</c:v>
                </c:pt>
                <c:pt idx="4946">
                  <c:v>0.66666666666666663</c:v>
                </c:pt>
                <c:pt idx="4947">
                  <c:v>0.66666666666666663</c:v>
                </c:pt>
                <c:pt idx="4948">
                  <c:v>1</c:v>
                </c:pt>
                <c:pt idx="4949">
                  <c:v>0.66666666666666663</c:v>
                </c:pt>
                <c:pt idx="4950">
                  <c:v>0.66666666666666663</c:v>
                </c:pt>
                <c:pt idx="4951">
                  <c:v>0.95238095238095233</c:v>
                </c:pt>
                <c:pt idx="4952">
                  <c:v>1</c:v>
                </c:pt>
                <c:pt idx="4953">
                  <c:v>0.76190476190476186</c:v>
                </c:pt>
                <c:pt idx="4954">
                  <c:v>0.66666666666666663</c:v>
                </c:pt>
                <c:pt idx="4955">
                  <c:v>0.76190476190476186</c:v>
                </c:pt>
                <c:pt idx="4956">
                  <c:v>0.76190476190476186</c:v>
                </c:pt>
                <c:pt idx="4957">
                  <c:v>0.66666666666666663</c:v>
                </c:pt>
                <c:pt idx="4958">
                  <c:v>0.76190476190476186</c:v>
                </c:pt>
                <c:pt idx="4959">
                  <c:v>0.66666666666666663</c:v>
                </c:pt>
                <c:pt idx="4960">
                  <c:v>0.7142857142857143</c:v>
                </c:pt>
                <c:pt idx="4961">
                  <c:v>0.7142857142857143</c:v>
                </c:pt>
                <c:pt idx="4962">
                  <c:v>0.66666666666666663</c:v>
                </c:pt>
                <c:pt idx="4963">
                  <c:v>0.7142857142857143</c:v>
                </c:pt>
                <c:pt idx="4964">
                  <c:v>0.76190476190476186</c:v>
                </c:pt>
                <c:pt idx="4965">
                  <c:v>0.7142857142857143</c:v>
                </c:pt>
                <c:pt idx="4966">
                  <c:v>0.76190476190476186</c:v>
                </c:pt>
                <c:pt idx="4967">
                  <c:v>0.76190476190476186</c:v>
                </c:pt>
                <c:pt idx="4968">
                  <c:v>0.76190476190476186</c:v>
                </c:pt>
                <c:pt idx="4969">
                  <c:v>0.76190476190476186</c:v>
                </c:pt>
                <c:pt idx="4970">
                  <c:v>0.76190476190476186</c:v>
                </c:pt>
                <c:pt idx="4971">
                  <c:v>0.76190476190476186</c:v>
                </c:pt>
                <c:pt idx="4972">
                  <c:v>0.76190476190476186</c:v>
                </c:pt>
                <c:pt idx="4973">
                  <c:v>0.66666666666666663</c:v>
                </c:pt>
                <c:pt idx="4974">
                  <c:v>0.66666666666666663</c:v>
                </c:pt>
                <c:pt idx="4975">
                  <c:v>0.76190476190476186</c:v>
                </c:pt>
                <c:pt idx="4976">
                  <c:v>0.76190476190476186</c:v>
                </c:pt>
                <c:pt idx="4977">
                  <c:v>0.76190476190476186</c:v>
                </c:pt>
                <c:pt idx="4978">
                  <c:v>0.90476190476190477</c:v>
                </c:pt>
                <c:pt idx="4979">
                  <c:v>0.76190476190476186</c:v>
                </c:pt>
                <c:pt idx="4980">
                  <c:v>0.66666666666666663</c:v>
                </c:pt>
                <c:pt idx="4981">
                  <c:v>0.90476190476190477</c:v>
                </c:pt>
                <c:pt idx="4982">
                  <c:v>0.76190476190476186</c:v>
                </c:pt>
                <c:pt idx="4983">
                  <c:v>0.7142857142857143</c:v>
                </c:pt>
                <c:pt idx="4984">
                  <c:v>0.66666666666666663</c:v>
                </c:pt>
                <c:pt idx="4985">
                  <c:v>0.90476190476190477</c:v>
                </c:pt>
                <c:pt idx="4986">
                  <c:v>0.66666666666666663</c:v>
                </c:pt>
                <c:pt idx="4987">
                  <c:v>0.76190476190476186</c:v>
                </c:pt>
                <c:pt idx="4988">
                  <c:v>0.76190476190476186</c:v>
                </c:pt>
                <c:pt idx="4989">
                  <c:v>0.90476190476190477</c:v>
                </c:pt>
                <c:pt idx="4990">
                  <c:v>0.90476190476190477</c:v>
                </c:pt>
                <c:pt idx="4991">
                  <c:v>0.76190476190476186</c:v>
                </c:pt>
                <c:pt idx="4992">
                  <c:v>0.90476190476190477</c:v>
                </c:pt>
                <c:pt idx="4993">
                  <c:v>0.7142857142857143</c:v>
                </c:pt>
                <c:pt idx="4994">
                  <c:v>0.90476190476190477</c:v>
                </c:pt>
                <c:pt idx="4995">
                  <c:v>0.7142857142857143</c:v>
                </c:pt>
                <c:pt idx="4996">
                  <c:v>0.7142857142857143</c:v>
                </c:pt>
                <c:pt idx="4997">
                  <c:v>0.66666666666666663</c:v>
                </c:pt>
                <c:pt idx="4998">
                  <c:v>0.76190476190476186</c:v>
                </c:pt>
                <c:pt idx="4999">
                  <c:v>0.7142857142857143</c:v>
                </c:pt>
                <c:pt idx="5000">
                  <c:v>0.90476190476190477</c:v>
                </c:pt>
                <c:pt idx="5001">
                  <c:v>0.90476190476190477</c:v>
                </c:pt>
                <c:pt idx="5002">
                  <c:v>0.90476190476190477</c:v>
                </c:pt>
                <c:pt idx="5003">
                  <c:v>0.90476190476190477</c:v>
                </c:pt>
                <c:pt idx="5004">
                  <c:v>0.76190476190476186</c:v>
                </c:pt>
                <c:pt idx="5005">
                  <c:v>0.66666666666666663</c:v>
                </c:pt>
                <c:pt idx="5006">
                  <c:v>0.19047619047619047</c:v>
                </c:pt>
                <c:pt idx="5007">
                  <c:v>0.23809523809523808</c:v>
                </c:pt>
                <c:pt idx="5008">
                  <c:v>0.23809523809523808</c:v>
                </c:pt>
                <c:pt idx="5009">
                  <c:v>0.23809523809523808</c:v>
                </c:pt>
                <c:pt idx="5010">
                  <c:v>0.23809523809523808</c:v>
                </c:pt>
                <c:pt idx="5011">
                  <c:v>0.23809523809523808</c:v>
                </c:pt>
                <c:pt idx="5012">
                  <c:v>0.23809523809523808</c:v>
                </c:pt>
                <c:pt idx="5013">
                  <c:v>0.23809523809523808</c:v>
                </c:pt>
                <c:pt idx="5014">
                  <c:v>0.23809523809523808</c:v>
                </c:pt>
                <c:pt idx="5015">
                  <c:v>0.2857142857142857</c:v>
                </c:pt>
                <c:pt idx="5016">
                  <c:v>0.2857142857142857</c:v>
                </c:pt>
                <c:pt idx="5017">
                  <c:v>0.19047619047619047</c:v>
                </c:pt>
                <c:pt idx="5018">
                  <c:v>0.23809523809523808</c:v>
                </c:pt>
                <c:pt idx="5019">
                  <c:v>0.2857142857142857</c:v>
                </c:pt>
                <c:pt idx="5020">
                  <c:v>0.2857142857142857</c:v>
                </c:pt>
                <c:pt idx="5021">
                  <c:v>0.23809523809523808</c:v>
                </c:pt>
                <c:pt idx="5022">
                  <c:v>0.2857142857142857</c:v>
                </c:pt>
                <c:pt idx="5023">
                  <c:v>0.2857142857142857</c:v>
                </c:pt>
                <c:pt idx="5024">
                  <c:v>0.23809523809523808</c:v>
                </c:pt>
                <c:pt idx="5025">
                  <c:v>0.23809523809523808</c:v>
                </c:pt>
                <c:pt idx="5026">
                  <c:v>0.2857142857142857</c:v>
                </c:pt>
                <c:pt idx="5027">
                  <c:v>0.19047619047619047</c:v>
                </c:pt>
                <c:pt idx="5028">
                  <c:v>0.23809523809523808</c:v>
                </c:pt>
                <c:pt idx="5029">
                  <c:v>0.23809523809523808</c:v>
                </c:pt>
                <c:pt idx="5030">
                  <c:v>0.23809523809523808</c:v>
                </c:pt>
                <c:pt idx="5031">
                  <c:v>0.2857142857142857</c:v>
                </c:pt>
                <c:pt idx="5032">
                  <c:v>0.23809523809523808</c:v>
                </c:pt>
                <c:pt idx="5033">
                  <c:v>0.2857142857142857</c:v>
                </c:pt>
                <c:pt idx="5034">
                  <c:v>0.23809523809523808</c:v>
                </c:pt>
                <c:pt idx="5035">
                  <c:v>0.23809523809523808</c:v>
                </c:pt>
                <c:pt idx="5036">
                  <c:v>0.2857142857142857</c:v>
                </c:pt>
                <c:pt idx="5037">
                  <c:v>0.33333333333333331</c:v>
                </c:pt>
                <c:pt idx="5038">
                  <c:v>0.33333333333333331</c:v>
                </c:pt>
                <c:pt idx="5039">
                  <c:v>0.33333333333333331</c:v>
                </c:pt>
                <c:pt idx="5040">
                  <c:v>0.33333333333333331</c:v>
                </c:pt>
                <c:pt idx="5041">
                  <c:v>0.47619047619047616</c:v>
                </c:pt>
                <c:pt idx="5042">
                  <c:v>0.47619047619047616</c:v>
                </c:pt>
                <c:pt idx="5043">
                  <c:v>0.33333333333333331</c:v>
                </c:pt>
                <c:pt idx="5044">
                  <c:v>0.47619047619047616</c:v>
                </c:pt>
                <c:pt idx="5045">
                  <c:v>0.47619047619047616</c:v>
                </c:pt>
                <c:pt idx="5046">
                  <c:v>0.38095238095238093</c:v>
                </c:pt>
                <c:pt idx="5047">
                  <c:v>0.38095238095238093</c:v>
                </c:pt>
                <c:pt idx="5048">
                  <c:v>0.47619047619047616</c:v>
                </c:pt>
                <c:pt idx="5049">
                  <c:v>0.47619047619047616</c:v>
                </c:pt>
                <c:pt idx="5050">
                  <c:v>0.33333333333333331</c:v>
                </c:pt>
                <c:pt idx="5051">
                  <c:v>0.33333333333333331</c:v>
                </c:pt>
                <c:pt idx="5052">
                  <c:v>0.33333333333333331</c:v>
                </c:pt>
                <c:pt idx="5053">
                  <c:v>0.38095238095238093</c:v>
                </c:pt>
                <c:pt idx="5054">
                  <c:v>0.33333333333333331</c:v>
                </c:pt>
                <c:pt idx="5055">
                  <c:v>0.47619047619047616</c:v>
                </c:pt>
                <c:pt idx="5056">
                  <c:v>0.47619047619047616</c:v>
                </c:pt>
                <c:pt idx="5057">
                  <c:v>0.33333333333333331</c:v>
                </c:pt>
                <c:pt idx="5058">
                  <c:v>0.47619047619047616</c:v>
                </c:pt>
                <c:pt idx="5059">
                  <c:v>0.33333333333333331</c:v>
                </c:pt>
                <c:pt idx="5060">
                  <c:v>0.47619047619047616</c:v>
                </c:pt>
                <c:pt idx="5061">
                  <c:v>0.33333333333333331</c:v>
                </c:pt>
                <c:pt idx="5062">
                  <c:v>0.38095238095238093</c:v>
                </c:pt>
                <c:pt idx="5063">
                  <c:v>0.33333333333333331</c:v>
                </c:pt>
                <c:pt idx="5064">
                  <c:v>0.33333333333333331</c:v>
                </c:pt>
                <c:pt idx="5065">
                  <c:v>0.47619047619047616</c:v>
                </c:pt>
                <c:pt idx="5066">
                  <c:v>0.33333333333333331</c:v>
                </c:pt>
                <c:pt idx="5067">
                  <c:v>0.47619047619047616</c:v>
                </c:pt>
                <c:pt idx="5068">
                  <c:v>0.90476190476190477</c:v>
                </c:pt>
                <c:pt idx="5069">
                  <c:v>0.76190476190476186</c:v>
                </c:pt>
                <c:pt idx="5070">
                  <c:v>0.76190476190476186</c:v>
                </c:pt>
                <c:pt idx="5071">
                  <c:v>0.80952380952380953</c:v>
                </c:pt>
                <c:pt idx="5072">
                  <c:v>0.90476190476190477</c:v>
                </c:pt>
                <c:pt idx="5073">
                  <c:v>0.90476190476190477</c:v>
                </c:pt>
                <c:pt idx="5074">
                  <c:v>0.80952380952380953</c:v>
                </c:pt>
                <c:pt idx="5075">
                  <c:v>0.80952380952380953</c:v>
                </c:pt>
                <c:pt idx="5076">
                  <c:v>0.80952380952380953</c:v>
                </c:pt>
                <c:pt idx="5077">
                  <c:v>0.90476190476190477</c:v>
                </c:pt>
                <c:pt idx="5078">
                  <c:v>0.90476190476190477</c:v>
                </c:pt>
                <c:pt idx="5079">
                  <c:v>0.80952380952380953</c:v>
                </c:pt>
                <c:pt idx="5080">
                  <c:v>0.76190476190476186</c:v>
                </c:pt>
                <c:pt idx="5081">
                  <c:v>0.90476190476190477</c:v>
                </c:pt>
                <c:pt idx="5082">
                  <c:v>0.80952380952380953</c:v>
                </c:pt>
                <c:pt idx="5083">
                  <c:v>0.80952380952380953</c:v>
                </c:pt>
                <c:pt idx="5084">
                  <c:v>0.76190476190476186</c:v>
                </c:pt>
                <c:pt idx="5085">
                  <c:v>0.90476190476190477</c:v>
                </c:pt>
                <c:pt idx="5086">
                  <c:v>0.80952380952380953</c:v>
                </c:pt>
                <c:pt idx="5087">
                  <c:v>0.90476190476190477</c:v>
                </c:pt>
                <c:pt idx="5088">
                  <c:v>0.80952380952380953</c:v>
                </c:pt>
                <c:pt idx="5089">
                  <c:v>0.8571428571428571</c:v>
                </c:pt>
                <c:pt idx="5090">
                  <c:v>0.76190476190476186</c:v>
                </c:pt>
                <c:pt idx="5091">
                  <c:v>0.80952380952380953</c:v>
                </c:pt>
                <c:pt idx="5092">
                  <c:v>0.80952380952380953</c:v>
                </c:pt>
                <c:pt idx="5093">
                  <c:v>0.80952380952380953</c:v>
                </c:pt>
                <c:pt idx="5094">
                  <c:v>0.80952380952380953</c:v>
                </c:pt>
                <c:pt idx="5095">
                  <c:v>0.90476190476190477</c:v>
                </c:pt>
                <c:pt idx="5096">
                  <c:v>0.90476190476190477</c:v>
                </c:pt>
                <c:pt idx="5097">
                  <c:v>0.90476190476190477</c:v>
                </c:pt>
                <c:pt idx="5098">
                  <c:v>0.7142857142857143</c:v>
                </c:pt>
                <c:pt idx="5099">
                  <c:v>0.7142857142857143</c:v>
                </c:pt>
                <c:pt idx="5100">
                  <c:v>0.90476190476190477</c:v>
                </c:pt>
                <c:pt idx="5101">
                  <c:v>0.90476190476190477</c:v>
                </c:pt>
                <c:pt idx="5102">
                  <c:v>0.90476190476190477</c:v>
                </c:pt>
                <c:pt idx="5103">
                  <c:v>0.90476190476190477</c:v>
                </c:pt>
                <c:pt idx="5104">
                  <c:v>0.7142857142857143</c:v>
                </c:pt>
                <c:pt idx="5105">
                  <c:v>0.90476190476190477</c:v>
                </c:pt>
                <c:pt idx="5106">
                  <c:v>0.90476190476190477</c:v>
                </c:pt>
                <c:pt idx="5107">
                  <c:v>0.7142857142857143</c:v>
                </c:pt>
                <c:pt idx="5108">
                  <c:v>0.42857142857142855</c:v>
                </c:pt>
                <c:pt idx="5109">
                  <c:v>0.42857142857142855</c:v>
                </c:pt>
                <c:pt idx="5110">
                  <c:v>0.2857142857142857</c:v>
                </c:pt>
                <c:pt idx="5111">
                  <c:v>0.2857142857142857</c:v>
                </c:pt>
                <c:pt idx="5112">
                  <c:v>0.38095238095238093</c:v>
                </c:pt>
                <c:pt idx="5113">
                  <c:v>0.2857142857142857</c:v>
                </c:pt>
                <c:pt idx="5114">
                  <c:v>0.38095238095238093</c:v>
                </c:pt>
                <c:pt idx="5115">
                  <c:v>0.66666666666666663</c:v>
                </c:pt>
                <c:pt idx="5116">
                  <c:v>0.66666666666666663</c:v>
                </c:pt>
                <c:pt idx="5117">
                  <c:v>0.66666666666666663</c:v>
                </c:pt>
                <c:pt idx="5118">
                  <c:v>0.61904761904761907</c:v>
                </c:pt>
                <c:pt idx="5119">
                  <c:v>0.61904761904761907</c:v>
                </c:pt>
                <c:pt idx="5120">
                  <c:v>0.52380952380952384</c:v>
                </c:pt>
                <c:pt idx="5121">
                  <c:v>0.52380952380952384</c:v>
                </c:pt>
                <c:pt idx="5122">
                  <c:v>0.66666666666666663</c:v>
                </c:pt>
                <c:pt idx="5123">
                  <c:v>0.66666666666666663</c:v>
                </c:pt>
                <c:pt idx="5124">
                  <c:v>0.61904761904761907</c:v>
                </c:pt>
                <c:pt idx="5125">
                  <c:v>0.5714285714285714</c:v>
                </c:pt>
                <c:pt idx="5126">
                  <c:v>0.66666666666666663</c:v>
                </c:pt>
                <c:pt idx="5127">
                  <c:v>0.61904761904761907</c:v>
                </c:pt>
                <c:pt idx="5128">
                  <c:v>0.61904761904761907</c:v>
                </c:pt>
                <c:pt idx="5129">
                  <c:v>0.66666666666666663</c:v>
                </c:pt>
                <c:pt idx="5130">
                  <c:v>0.61904761904761907</c:v>
                </c:pt>
                <c:pt idx="5131">
                  <c:v>0.61904761904761907</c:v>
                </c:pt>
                <c:pt idx="5132">
                  <c:v>0.66666666666666663</c:v>
                </c:pt>
                <c:pt idx="5133">
                  <c:v>0.5714285714285714</c:v>
                </c:pt>
                <c:pt idx="5134">
                  <c:v>0.66666666666666663</c:v>
                </c:pt>
                <c:pt idx="5135">
                  <c:v>0.52380952380952384</c:v>
                </c:pt>
                <c:pt idx="5136">
                  <c:v>0.66666666666666663</c:v>
                </c:pt>
                <c:pt idx="5137">
                  <c:v>0.52380952380952384</c:v>
                </c:pt>
                <c:pt idx="5138">
                  <c:v>0.61904761904761907</c:v>
                </c:pt>
                <c:pt idx="5139">
                  <c:v>0.66666666666666663</c:v>
                </c:pt>
                <c:pt idx="5140">
                  <c:v>0.66666666666666663</c:v>
                </c:pt>
                <c:pt idx="5141">
                  <c:v>0.66666666666666663</c:v>
                </c:pt>
                <c:pt idx="5142">
                  <c:v>0.66666666666666663</c:v>
                </c:pt>
                <c:pt idx="5143">
                  <c:v>0.61904761904761907</c:v>
                </c:pt>
                <c:pt idx="5144">
                  <c:v>0.61904761904761907</c:v>
                </c:pt>
                <c:pt idx="5145">
                  <c:v>0.52380952380952384</c:v>
                </c:pt>
                <c:pt idx="5146">
                  <c:v>0.61904761904761907</c:v>
                </c:pt>
                <c:pt idx="5147">
                  <c:v>0.76190476190476186</c:v>
                </c:pt>
                <c:pt idx="5148">
                  <c:v>0.42857142857142855</c:v>
                </c:pt>
                <c:pt idx="5149">
                  <c:v>0.38095238095238093</c:v>
                </c:pt>
                <c:pt idx="5150">
                  <c:v>0.42857142857142855</c:v>
                </c:pt>
                <c:pt idx="5151">
                  <c:v>0.76190476190476186</c:v>
                </c:pt>
                <c:pt idx="5152">
                  <c:v>0.42857142857142855</c:v>
                </c:pt>
                <c:pt idx="5153">
                  <c:v>0.38095238095238093</c:v>
                </c:pt>
                <c:pt idx="5154">
                  <c:v>0.42857142857142855</c:v>
                </c:pt>
                <c:pt idx="5155">
                  <c:v>0.42857142857142855</c:v>
                </c:pt>
                <c:pt idx="5156">
                  <c:v>0.38095238095238093</c:v>
                </c:pt>
                <c:pt idx="5157">
                  <c:v>0.42857142857142855</c:v>
                </c:pt>
                <c:pt idx="5158">
                  <c:v>0.42857142857142855</c:v>
                </c:pt>
                <c:pt idx="5159">
                  <c:v>0.38095238095238093</c:v>
                </c:pt>
                <c:pt idx="5160">
                  <c:v>0.42857142857142855</c:v>
                </c:pt>
                <c:pt idx="5161">
                  <c:v>0.42857142857142855</c:v>
                </c:pt>
                <c:pt idx="5162">
                  <c:v>0.5714285714285714</c:v>
                </c:pt>
                <c:pt idx="5163">
                  <c:v>0.5714285714285714</c:v>
                </c:pt>
                <c:pt idx="5164">
                  <c:v>0.52380952380952384</c:v>
                </c:pt>
                <c:pt idx="5165">
                  <c:v>0.5714285714285714</c:v>
                </c:pt>
                <c:pt idx="5166">
                  <c:v>0.5714285714285714</c:v>
                </c:pt>
                <c:pt idx="5167">
                  <c:v>0.38095238095238093</c:v>
                </c:pt>
                <c:pt idx="5168">
                  <c:v>0.38095238095238093</c:v>
                </c:pt>
                <c:pt idx="5169">
                  <c:v>0.38095238095238093</c:v>
                </c:pt>
                <c:pt idx="5170">
                  <c:v>0.38095238095238093</c:v>
                </c:pt>
                <c:pt idx="5171">
                  <c:v>0.38095238095238093</c:v>
                </c:pt>
                <c:pt idx="5172">
                  <c:v>0.38095238095238093</c:v>
                </c:pt>
                <c:pt idx="5173">
                  <c:v>0.38095238095238093</c:v>
                </c:pt>
                <c:pt idx="5174">
                  <c:v>0.61904761904761907</c:v>
                </c:pt>
                <c:pt idx="5175">
                  <c:v>0.7142857142857143</c:v>
                </c:pt>
                <c:pt idx="5176">
                  <c:v>0.7142857142857143</c:v>
                </c:pt>
                <c:pt idx="5177">
                  <c:v>0.61904761904761907</c:v>
                </c:pt>
                <c:pt idx="5178">
                  <c:v>0.61904761904761907</c:v>
                </c:pt>
                <c:pt idx="5179">
                  <c:v>0.7142857142857143</c:v>
                </c:pt>
                <c:pt idx="5180">
                  <c:v>0.76190476190476186</c:v>
                </c:pt>
                <c:pt idx="5181">
                  <c:v>0.42857142857142855</c:v>
                </c:pt>
                <c:pt idx="5182">
                  <c:v>0.61904761904761907</c:v>
                </c:pt>
                <c:pt idx="5183">
                  <c:v>0.66666666666666663</c:v>
                </c:pt>
                <c:pt idx="5184">
                  <c:v>0.61904761904761907</c:v>
                </c:pt>
                <c:pt idx="5185">
                  <c:v>0.80952380952380953</c:v>
                </c:pt>
                <c:pt idx="5186">
                  <c:v>0.8571428571428571</c:v>
                </c:pt>
                <c:pt idx="5187">
                  <c:v>0.66666666666666663</c:v>
                </c:pt>
                <c:pt idx="5188">
                  <c:v>0.7142857142857143</c:v>
                </c:pt>
                <c:pt idx="5189">
                  <c:v>0.7142857142857143</c:v>
                </c:pt>
                <c:pt idx="5190">
                  <c:v>0.61904761904761907</c:v>
                </c:pt>
                <c:pt idx="5191">
                  <c:v>0.66666666666666663</c:v>
                </c:pt>
                <c:pt idx="5192">
                  <c:v>0.66666666666666663</c:v>
                </c:pt>
                <c:pt idx="5193">
                  <c:v>0.66666666666666663</c:v>
                </c:pt>
                <c:pt idx="5194">
                  <c:v>0.66666666666666663</c:v>
                </c:pt>
                <c:pt idx="5195">
                  <c:v>0.8571428571428571</c:v>
                </c:pt>
                <c:pt idx="5196">
                  <c:v>0.7142857142857143</c:v>
                </c:pt>
                <c:pt idx="5197">
                  <c:v>0.66666666666666663</c:v>
                </c:pt>
                <c:pt idx="5198">
                  <c:v>0.19047619047619047</c:v>
                </c:pt>
                <c:pt idx="5199">
                  <c:v>0.19047619047619047</c:v>
                </c:pt>
                <c:pt idx="5200">
                  <c:v>0.19047619047619047</c:v>
                </c:pt>
                <c:pt idx="5201">
                  <c:v>0.5714285714285714</c:v>
                </c:pt>
                <c:pt idx="5202">
                  <c:v>0.47619047619047616</c:v>
                </c:pt>
                <c:pt idx="5203">
                  <c:v>0.47619047619047616</c:v>
                </c:pt>
                <c:pt idx="5204">
                  <c:v>0.42857142857142855</c:v>
                </c:pt>
                <c:pt idx="5205">
                  <c:v>0.42857142857142855</c:v>
                </c:pt>
                <c:pt idx="5206">
                  <c:v>0.47619047619047616</c:v>
                </c:pt>
                <c:pt idx="5207">
                  <c:v>0.5714285714285714</c:v>
                </c:pt>
                <c:pt idx="5208">
                  <c:v>0.47619047619047616</c:v>
                </c:pt>
                <c:pt idx="5209">
                  <c:v>0.42857142857142855</c:v>
                </c:pt>
                <c:pt idx="5210">
                  <c:v>0.5714285714285714</c:v>
                </c:pt>
                <c:pt idx="5211">
                  <c:v>0.47619047619047616</c:v>
                </c:pt>
                <c:pt idx="5212">
                  <c:v>0.47619047619047616</c:v>
                </c:pt>
                <c:pt idx="5213">
                  <c:v>0.38095238095238093</c:v>
                </c:pt>
                <c:pt idx="5214">
                  <c:v>0.42857142857142855</c:v>
                </c:pt>
                <c:pt idx="5215">
                  <c:v>0.5714285714285714</c:v>
                </c:pt>
                <c:pt idx="5216">
                  <c:v>0.38095238095238093</c:v>
                </c:pt>
                <c:pt idx="5217">
                  <c:v>0.42857142857142855</c:v>
                </c:pt>
                <c:pt idx="5218">
                  <c:v>0.42857142857142855</c:v>
                </c:pt>
                <c:pt idx="5219">
                  <c:v>0.5714285714285714</c:v>
                </c:pt>
                <c:pt idx="5220">
                  <c:v>0.42857142857142855</c:v>
                </c:pt>
                <c:pt idx="5221">
                  <c:v>0.42857142857142855</c:v>
                </c:pt>
                <c:pt idx="5222">
                  <c:v>0.42857142857142855</c:v>
                </c:pt>
                <c:pt idx="5223">
                  <c:v>0.42857142857142855</c:v>
                </c:pt>
                <c:pt idx="5224">
                  <c:v>0.42857142857142855</c:v>
                </c:pt>
                <c:pt idx="5225">
                  <c:v>0.76190476190476186</c:v>
                </c:pt>
                <c:pt idx="5226">
                  <c:v>0.8571428571428571</c:v>
                </c:pt>
                <c:pt idx="5227">
                  <c:v>0.8571428571428571</c:v>
                </c:pt>
                <c:pt idx="5228">
                  <c:v>0.7142857142857143</c:v>
                </c:pt>
                <c:pt idx="5229">
                  <c:v>0.80952380952380953</c:v>
                </c:pt>
                <c:pt idx="5230">
                  <c:v>0.80952380952380953</c:v>
                </c:pt>
                <c:pt idx="5231">
                  <c:v>0.80952380952380953</c:v>
                </c:pt>
                <c:pt idx="5232">
                  <c:v>0.7142857142857143</c:v>
                </c:pt>
                <c:pt idx="5233">
                  <c:v>0.80952380952380953</c:v>
                </c:pt>
                <c:pt idx="5234">
                  <c:v>0.80952380952380953</c:v>
                </c:pt>
                <c:pt idx="5235">
                  <c:v>0.52380952380952384</c:v>
                </c:pt>
                <c:pt idx="5236">
                  <c:v>0.80952380952380953</c:v>
                </c:pt>
                <c:pt idx="5237">
                  <c:v>0.80952380952380953</c:v>
                </c:pt>
                <c:pt idx="5238">
                  <c:v>0.80952380952380953</c:v>
                </c:pt>
                <c:pt idx="5239">
                  <c:v>0.80952380952380953</c:v>
                </c:pt>
                <c:pt idx="5240">
                  <c:v>0.80952380952380953</c:v>
                </c:pt>
                <c:pt idx="5241">
                  <c:v>0.80952380952380953</c:v>
                </c:pt>
                <c:pt idx="5242">
                  <c:v>0.80952380952380953</c:v>
                </c:pt>
                <c:pt idx="5243">
                  <c:v>0.52380952380952384</c:v>
                </c:pt>
                <c:pt idx="5244">
                  <c:v>0.80952380952380953</c:v>
                </c:pt>
                <c:pt idx="5245">
                  <c:v>0.80952380952380953</c:v>
                </c:pt>
                <c:pt idx="5246">
                  <c:v>0.80952380952380953</c:v>
                </c:pt>
                <c:pt idx="5247">
                  <c:v>0.80952380952380953</c:v>
                </c:pt>
                <c:pt idx="5248">
                  <c:v>0.52380952380952384</c:v>
                </c:pt>
                <c:pt idx="5249">
                  <c:v>0.76190476190476186</c:v>
                </c:pt>
                <c:pt idx="5250">
                  <c:v>0.76190476190476186</c:v>
                </c:pt>
                <c:pt idx="5251">
                  <c:v>0.76190476190476186</c:v>
                </c:pt>
                <c:pt idx="5252">
                  <c:v>0.76190476190476186</c:v>
                </c:pt>
                <c:pt idx="5253">
                  <c:v>0.2857142857142857</c:v>
                </c:pt>
                <c:pt idx="5254">
                  <c:v>0.33333333333333331</c:v>
                </c:pt>
                <c:pt idx="5255">
                  <c:v>0.2857142857142857</c:v>
                </c:pt>
                <c:pt idx="5256">
                  <c:v>0.33333333333333331</c:v>
                </c:pt>
                <c:pt idx="5257">
                  <c:v>0.2857142857142857</c:v>
                </c:pt>
                <c:pt idx="5258">
                  <c:v>0.33333333333333331</c:v>
                </c:pt>
                <c:pt idx="5259">
                  <c:v>0.33333333333333331</c:v>
                </c:pt>
                <c:pt idx="5260">
                  <c:v>0.38095238095238093</c:v>
                </c:pt>
                <c:pt idx="5261">
                  <c:v>0.33333333333333331</c:v>
                </c:pt>
                <c:pt idx="5262">
                  <c:v>0.33333333333333331</c:v>
                </c:pt>
                <c:pt idx="5263">
                  <c:v>0.38095238095238093</c:v>
                </c:pt>
                <c:pt idx="5264">
                  <c:v>0.33333333333333331</c:v>
                </c:pt>
                <c:pt idx="5265">
                  <c:v>0.33333333333333331</c:v>
                </c:pt>
                <c:pt idx="5266">
                  <c:v>0.38095238095238093</c:v>
                </c:pt>
                <c:pt idx="5267">
                  <c:v>0.33333333333333331</c:v>
                </c:pt>
                <c:pt idx="5268">
                  <c:v>0.33333333333333331</c:v>
                </c:pt>
                <c:pt idx="5269">
                  <c:v>0.38095238095238093</c:v>
                </c:pt>
                <c:pt idx="5270">
                  <c:v>0.38095238095238093</c:v>
                </c:pt>
                <c:pt idx="5271">
                  <c:v>0.42857142857142855</c:v>
                </c:pt>
                <c:pt idx="5272">
                  <c:v>0.42857142857142855</c:v>
                </c:pt>
                <c:pt idx="5273">
                  <c:v>0.42857142857142855</c:v>
                </c:pt>
                <c:pt idx="5274">
                  <c:v>0.42857142857142855</c:v>
                </c:pt>
                <c:pt idx="5275">
                  <c:v>0.23809523809523808</c:v>
                </c:pt>
                <c:pt idx="5276">
                  <c:v>0.23809523809523808</c:v>
                </c:pt>
                <c:pt idx="5277">
                  <c:v>0.33333333333333331</c:v>
                </c:pt>
                <c:pt idx="5278">
                  <c:v>0.33333333333333331</c:v>
                </c:pt>
                <c:pt idx="5279">
                  <c:v>0.33333333333333331</c:v>
                </c:pt>
                <c:pt idx="5280">
                  <c:v>0.61904761904761907</c:v>
                </c:pt>
                <c:pt idx="5281">
                  <c:v>0.61904761904761907</c:v>
                </c:pt>
                <c:pt idx="5282">
                  <c:v>0.5714285714285714</c:v>
                </c:pt>
                <c:pt idx="5283">
                  <c:v>0.5714285714285714</c:v>
                </c:pt>
                <c:pt idx="5284">
                  <c:v>0.61904761904761907</c:v>
                </c:pt>
                <c:pt idx="5285">
                  <c:v>0.5714285714285714</c:v>
                </c:pt>
                <c:pt idx="5286">
                  <c:v>0.61904761904761907</c:v>
                </c:pt>
                <c:pt idx="5287">
                  <c:v>0.5714285714285714</c:v>
                </c:pt>
                <c:pt idx="5288">
                  <c:v>0.5714285714285714</c:v>
                </c:pt>
                <c:pt idx="5289">
                  <c:v>0.38095238095238093</c:v>
                </c:pt>
                <c:pt idx="5290">
                  <c:v>0.38095238095238093</c:v>
                </c:pt>
                <c:pt idx="5291">
                  <c:v>0.38095238095238093</c:v>
                </c:pt>
                <c:pt idx="5292">
                  <c:v>0.38095238095238093</c:v>
                </c:pt>
                <c:pt idx="5293">
                  <c:v>0.38095238095238093</c:v>
                </c:pt>
                <c:pt idx="5294">
                  <c:v>0.38095238095238093</c:v>
                </c:pt>
                <c:pt idx="5295">
                  <c:v>0.38095238095238093</c:v>
                </c:pt>
                <c:pt idx="5296">
                  <c:v>0.38095238095238093</c:v>
                </c:pt>
                <c:pt idx="5297">
                  <c:v>0.38095238095238093</c:v>
                </c:pt>
                <c:pt idx="5298">
                  <c:v>0.14285714285714285</c:v>
                </c:pt>
                <c:pt idx="5299">
                  <c:v>0.14285714285714285</c:v>
                </c:pt>
                <c:pt idx="5300">
                  <c:v>0.14285714285714285</c:v>
                </c:pt>
                <c:pt idx="5301">
                  <c:v>0.23809523809523808</c:v>
                </c:pt>
                <c:pt idx="5302">
                  <c:v>0.23809523809523808</c:v>
                </c:pt>
                <c:pt idx="5303">
                  <c:v>0.23809523809523808</c:v>
                </c:pt>
                <c:pt idx="5304">
                  <c:v>0.23809523809523808</c:v>
                </c:pt>
                <c:pt idx="5305">
                  <c:v>0.23809523809523808</c:v>
                </c:pt>
                <c:pt idx="5306">
                  <c:v>0.23809523809523808</c:v>
                </c:pt>
                <c:pt idx="5307">
                  <c:v>0.23809523809523808</c:v>
                </c:pt>
                <c:pt idx="5308">
                  <c:v>0.2857142857142857</c:v>
                </c:pt>
                <c:pt idx="5309">
                  <c:v>0.2857142857142857</c:v>
                </c:pt>
                <c:pt idx="5310">
                  <c:v>0.2857142857142857</c:v>
                </c:pt>
                <c:pt idx="5311">
                  <c:v>0.38095238095238093</c:v>
                </c:pt>
                <c:pt idx="5312">
                  <c:v>0.33333333333333331</c:v>
                </c:pt>
                <c:pt idx="5313">
                  <c:v>0.33333333333333331</c:v>
                </c:pt>
                <c:pt idx="5314">
                  <c:v>0.33333333333333331</c:v>
                </c:pt>
                <c:pt idx="5315">
                  <c:v>0.33333333333333331</c:v>
                </c:pt>
                <c:pt idx="5316">
                  <c:v>0.33333333333333331</c:v>
                </c:pt>
                <c:pt idx="5317">
                  <c:v>0.33333333333333331</c:v>
                </c:pt>
                <c:pt idx="5318">
                  <c:v>0.33333333333333331</c:v>
                </c:pt>
                <c:pt idx="5319">
                  <c:v>0.33333333333333331</c:v>
                </c:pt>
                <c:pt idx="5320">
                  <c:v>0.33333333333333331</c:v>
                </c:pt>
                <c:pt idx="5321">
                  <c:v>0.33333333333333331</c:v>
                </c:pt>
                <c:pt idx="5322">
                  <c:v>0.33333333333333331</c:v>
                </c:pt>
                <c:pt idx="5323">
                  <c:v>0.33333333333333331</c:v>
                </c:pt>
                <c:pt idx="5324">
                  <c:v>0.33333333333333331</c:v>
                </c:pt>
                <c:pt idx="5325">
                  <c:v>0.33333333333333331</c:v>
                </c:pt>
                <c:pt idx="5326">
                  <c:v>0.33333333333333331</c:v>
                </c:pt>
                <c:pt idx="5327">
                  <c:v>0.33333333333333331</c:v>
                </c:pt>
                <c:pt idx="5328">
                  <c:v>0.33333333333333331</c:v>
                </c:pt>
                <c:pt idx="5329">
                  <c:v>0.33333333333333331</c:v>
                </c:pt>
                <c:pt idx="5330">
                  <c:v>0.33333333333333331</c:v>
                </c:pt>
                <c:pt idx="5331">
                  <c:v>0.47619047619047616</c:v>
                </c:pt>
                <c:pt idx="5332">
                  <c:v>0.47619047619047616</c:v>
                </c:pt>
                <c:pt idx="5333">
                  <c:v>0.47619047619047616</c:v>
                </c:pt>
                <c:pt idx="5334">
                  <c:v>0.38095238095238093</c:v>
                </c:pt>
                <c:pt idx="5335">
                  <c:v>0.2857142857142857</c:v>
                </c:pt>
                <c:pt idx="5336">
                  <c:v>0.38095238095238093</c:v>
                </c:pt>
                <c:pt idx="5337">
                  <c:v>0.2857142857142857</c:v>
                </c:pt>
                <c:pt idx="5338">
                  <c:v>0.38095238095238093</c:v>
                </c:pt>
                <c:pt idx="5339">
                  <c:v>0.33333333333333331</c:v>
                </c:pt>
                <c:pt idx="5340">
                  <c:v>0.38095238095238093</c:v>
                </c:pt>
                <c:pt idx="5341">
                  <c:v>0.38095238095238093</c:v>
                </c:pt>
                <c:pt idx="5342">
                  <c:v>0.38095238095238093</c:v>
                </c:pt>
                <c:pt idx="5343">
                  <c:v>0.33333333333333331</c:v>
                </c:pt>
                <c:pt idx="5344">
                  <c:v>0.33333333333333331</c:v>
                </c:pt>
                <c:pt idx="5345">
                  <c:v>0.33333333333333331</c:v>
                </c:pt>
                <c:pt idx="5346">
                  <c:v>0.38095238095238093</c:v>
                </c:pt>
                <c:pt idx="5347">
                  <c:v>0.38095238095238093</c:v>
                </c:pt>
                <c:pt idx="5348">
                  <c:v>0.33333333333333331</c:v>
                </c:pt>
                <c:pt idx="5349">
                  <c:v>0.33333333333333331</c:v>
                </c:pt>
                <c:pt idx="5350">
                  <c:v>0.38095238095238093</c:v>
                </c:pt>
                <c:pt idx="5351">
                  <c:v>0.2857142857142857</c:v>
                </c:pt>
                <c:pt idx="5352">
                  <c:v>0.38095238095238093</c:v>
                </c:pt>
                <c:pt idx="5353">
                  <c:v>0.38095238095238093</c:v>
                </c:pt>
                <c:pt idx="5354">
                  <c:v>0.38095238095238093</c:v>
                </c:pt>
                <c:pt idx="5355">
                  <c:v>0.38095238095238093</c:v>
                </c:pt>
                <c:pt idx="5356">
                  <c:v>0.38095238095238093</c:v>
                </c:pt>
                <c:pt idx="5357">
                  <c:v>0.38095238095238093</c:v>
                </c:pt>
                <c:pt idx="5358">
                  <c:v>0.38095238095238093</c:v>
                </c:pt>
                <c:pt idx="5359">
                  <c:v>0.38095238095238093</c:v>
                </c:pt>
                <c:pt idx="5360">
                  <c:v>0.38095238095238093</c:v>
                </c:pt>
                <c:pt idx="5361">
                  <c:v>0.38095238095238093</c:v>
                </c:pt>
                <c:pt idx="5362">
                  <c:v>0.38095238095238093</c:v>
                </c:pt>
                <c:pt idx="5363">
                  <c:v>0.38095238095238093</c:v>
                </c:pt>
                <c:pt idx="5364">
                  <c:v>0.2857142857142857</c:v>
                </c:pt>
                <c:pt idx="5365">
                  <c:v>0.38095238095238093</c:v>
                </c:pt>
                <c:pt idx="5366">
                  <c:v>0.38095238095238093</c:v>
                </c:pt>
                <c:pt idx="5367">
                  <c:v>0.38095238095238093</c:v>
                </c:pt>
                <c:pt idx="5368">
                  <c:v>0.38095238095238093</c:v>
                </c:pt>
                <c:pt idx="5369">
                  <c:v>0.38095238095238093</c:v>
                </c:pt>
                <c:pt idx="5370">
                  <c:v>0.38095238095238093</c:v>
                </c:pt>
                <c:pt idx="5371">
                  <c:v>0.2857142857142857</c:v>
                </c:pt>
                <c:pt idx="5372">
                  <c:v>0.38095238095238093</c:v>
                </c:pt>
                <c:pt idx="5373">
                  <c:v>0.38095238095238093</c:v>
                </c:pt>
                <c:pt idx="5374">
                  <c:v>0.38095238095238093</c:v>
                </c:pt>
                <c:pt idx="5375">
                  <c:v>0.38095238095238093</c:v>
                </c:pt>
                <c:pt idx="5376">
                  <c:v>0.38095238095238093</c:v>
                </c:pt>
                <c:pt idx="5377">
                  <c:v>0.38095238095238093</c:v>
                </c:pt>
                <c:pt idx="5378">
                  <c:v>0.38095238095238093</c:v>
                </c:pt>
                <c:pt idx="5379">
                  <c:v>0.38095238095238093</c:v>
                </c:pt>
                <c:pt idx="5380">
                  <c:v>0.38095238095238093</c:v>
                </c:pt>
                <c:pt idx="5381">
                  <c:v>0.42857142857142855</c:v>
                </c:pt>
                <c:pt idx="5382">
                  <c:v>0.42857142857142855</c:v>
                </c:pt>
                <c:pt idx="5383">
                  <c:v>0.14285714285714285</c:v>
                </c:pt>
                <c:pt idx="5384">
                  <c:v>0.14285714285714285</c:v>
                </c:pt>
                <c:pt idx="5385">
                  <c:v>0.14285714285714285</c:v>
                </c:pt>
                <c:pt idx="5386">
                  <c:v>0.14285714285714285</c:v>
                </c:pt>
                <c:pt idx="5387">
                  <c:v>0.14285714285714285</c:v>
                </c:pt>
                <c:pt idx="5388">
                  <c:v>0.14285714285714285</c:v>
                </c:pt>
                <c:pt idx="5389">
                  <c:v>0.19047619047619047</c:v>
                </c:pt>
                <c:pt idx="5390">
                  <c:v>0.19047619047619047</c:v>
                </c:pt>
                <c:pt idx="5391">
                  <c:v>0.52380952380952384</c:v>
                </c:pt>
                <c:pt idx="5392">
                  <c:v>0.23809523809523808</c:v>
                </c:pt>
                <c:pt idx="5393">
                  <c:v>0.42857142857142855</c:v>
                </c:pt>
                <c:pt idx="5394">
                  <c:v>0.42857142857142855</c:v>
                </c:pt>
                <c:pt idx="5395">
                  <c:v>0.52380952380952384</c:v>
                </c:pt>
                <c:pt idx="5396">
                  <c:v>0.38095238095238093</c:v>
                </c:pt>
                <c:pt idx="5397">
                  <c:v>0.23809523809523808</c:v>
                </c:pt>
                <c:pt idx="5398">
                  <c:v>0.42857142857142855</c:v>
                </c:pt>
                <c:pt idx="5399">
                  <c:v>0.42857142857142855</c:v>
                </c:pt>
                <c:pt idx="5400">
                  <c:v>0.42857142857142855</c:v>
                </c:pt>
                <c:pt idx="5401">
                  <c:v>0.38095238095238093</c:v>
                </c:pt>
                <c:pt idx="5402">
                  <c:v>0.42857142857142855</c:v>
                </c:pt>
                <c:pt idx="5403">
                  <c:v>0.42857142857142855</c:v>
                </c:pt>
                <c:pt idx="5404">
                  <c:v>0.38095238095238093</c:v>
                </c:pt>
                <c:pt idx="5405">
                  <c:v>0.38095238095238093</c:v>
                </c:pt>
                <c:pt idx="5406">
                  <c:v>0.38095238095238093</c:v>
                </c:pt>
                <c:pt idx="5407">
                  <c:v>0.38095238095238093</c:v>
                </c:pt>
                <c:pt idx="5408">
                  <c:v>0.38095238095238093</c:v>
                </c:pt>
                <c:pt idx="5409">
                  <c:v>0.33333333333333331</c:v>
                </c:pt>
                <c:pt idx="5410">
                  <c:v>0.33333333333333331</c:v>
                </c:pt>
                <c:pt idx="5411">
                  <c:v>0.38095238095238093</c:v>
                </c:pt>
                <c:pt idx="5412">
                  <c:v>0.33333333333333331</c:v>
                </c:pt>
                <c:pt idx="5413">
                  <c:v>0.38095238095238093</c:v>
                </c:pt>
                <c:pt idx="5414">
                  <c:v>0.33333333333333331</c:v>
                </c:pt>
                <c:pt idx="5415">
                  <c:v>0.38095238095238093</c:v>
                </c:pt>
                <c:pt idx="5416">
                  <c:v>0.42857142857142855</c:v>
                </c:pt>
                <c:pt idx="5417">
                  <c:v>0.38095238095238093</c:v>
                </c:pt>
                <c:pt idx="5418">
                  <c:v>0.38095238095238093</c:v>
                </c:pt>
                <c:pt idx="5419">
                  <c:v>0.38095238095238093</c:v>
                </c:pt>
                <c:pt idx="5420">
                  <c:v>0.33333333333333331</c:v>
                </c:pt>
                <c:pt idx="5421">
                  <c:v>0.33333333333333331</c:v>
                </c:pt>
                <c:pt idx="5422">
                  <c:v>0.23809523809523808</c:v>
                </c:pt>
                <c:pt idx="5423">
                  <c:v>0.33333333333333331</c:v>
                </c:pt>
                <c:pt idx="5424">
                  <c:v>0.23809523809523808</c:v>
                </c:pt>
                <c:pt idx="5425">
                  <c:v>0.23809523809523808</c:v>
                </c:pt>
                <c:pt idx="5426">
                  <c:v>0.33333333333333331</c:v>
                </c:pt>
                <c:pt idx="5427">
                  <c:v>0.38095238095238093</c:v>
                </c:pt>
                <c:pt idx="5428">
                  <c:v>0.38095238095238093</c:v>
                </c:pt>
                <c:pt idx="5429">
                  <c:v>0.38095238095238093</c:v>
                </c:pt>
                <c:pt idx="5430">
                  <c:v>0.38095238095238093</c:v>
                </c:pt>
                <c:pt idx="5431">
                  <c:v>0.38095238095238093</c:v>
                </c:pt>
                <c:pt idx="5432">
                  <c:v>0.38095238095238093</c:v>
                </c:pt>
                <c:pt idx="5433">
                  <c:v>0.33333333333333331</c:v>
                </c:pt>
                <c:pt idx="5434">
                  <c:v>0.33333333333333331</c:v>
                </c:pt>
                <c:pt idx="5435">
                  <c:v>0.38095238095238093</c:v>
                </c:pt>
                <c:pt idx="5436">
                  <c:v>0.38095238095238093</c:v>
                </c:pt>
                <c:pt idx="5437">
                  <c:v>0.38095238095238093</c:v>
                </c:pt>
                <c:pt idx="5438">
                  <c:v>0.38095238095238093</c:v>
                </c:pt>
                <c:pt idx="5439">
                  <c:v>0.38095238095238093</c:v>
                </c:pt>
                <c:pt idx="5440">
                  <c:v>0.38095238095238093</c:v>
                </c:pt>
                <c:pt idx="5441">
                  <c:v>0.38095238095238093</c:v>
                </c:pt>
                <c:pt idx="5442">
                  <c:v>0.52380952380952384</c:v>
                </c:pt>
                <c:pt idx="5443">
                  <c:v>0.2857142857142857</c:v>
                </c:pt>
                <c:pt idx="5444">
                  <c:v>0.2857142857142857</c:v>
                </c:pt>
                <c:pt idx="5445">
                  <c:v>0.42857142857142855</c:v>
                </c:pt>
                <c:pt idx="5446">
                  <c:v>0.2857142857142857</c:v>
                </c:pt>
                <c:pt idx="5447">
                  <c:v>0.19047619047619047</c:v>
                </c:pt>
                <c:pt idx="5448">
                  <c:v>0.2857142857142857</c:v>
                </c:pt>
                <c:pt idx="5449">
                  <c:v>0.42857142857142855</c:v>
                </c:pt>
                <c:pt idx="5450">
                  <c:v>0.2857142857142857</c:v>
                </c:pt>
                <c:pt idx="5451">
                  <c:v>0.2857142857142857</c:v>
                </c:pt>
                <c:pt idx="5452">
                  <c:v>0.19047619047619047</c:v>
                </c:pt>
                <c:pt idx="5453">
                  <c:v>0.19047619047619047</c:v>
                </c:pt>
                <c:pt idx="5454">
                  <c:v>0.2857142857142857</c:v>
                </c:pt>
                <c:pt idx="5455">
                  <c:v>0.38095238095238093</c:v>
                </c:pt>
                <c:pt idx="5456">
                  <c:v>0.2857142857142857</c:v>
                </c:pt>
                <c:pt idx="5457">
                  <c:v>0.2857142857142857</c:v>
                </c:pt>
                <c:pt idx="5458">
                  <c:v>0.42857142857142855</c:v>
                </c:pt>
                <c:pt idx="5459">
                  <c:v>0.42857142857142855</c:v>
                </c:pt>
                <c:pt idx="5460">
                  <c:v>0.61904761904761907</c:v>
                </c:pt>
                <c:pt idx="5461">
                  <c:v>0.42857142857142855</c:v>
                </c:pt>
                <c:pt idx="5462">
                  <c:v>0.7142857142857143</c:v>
                </c:pt>
                <c:pt idx="5463">
                  <c:v>0.80952380952380953</c:v>
                </c:pt>
                <c:pt idx="5464">
                  <c:v>0.80952380952380953</c:v>
                </c:pt>
                <c:pt idx="5465">
                  <c:v>0.7142857142857143</c:v>
                </c:pt>
                <c:pt idx="5466">
                  <c:v>0.7142857142857143</c:v>
                </c:pt>
                <c:pt idx="5467">
                  <c:v>0.7142857142857143</c:v>
                </c:pt>
                <c:pt idx="5468">
                  <c:v>0.7142857142857143</c:v>
                </c:pt>
                <c:pt idx="5469">
                  <c:v>0.52380952380952384</c:v>
                </c:pt>
                <c:pt idx="5470">
                  <c:v>0.52380952380952384</c:v>
                </c:pt>
                <c:pt idx="5471">
                  <c:v>0.52380952380952384</c:v>
                </c:pt>
                <c:pt idx="5472">
                  <c:v>0.52380952380952384</c:v>
                </c:pt>
                <c:pt idx="5473">
                  <c:v>0.52380952380952384</c:v>
                </c:pt>
                <c:pt idx="5474">
                  <c:v>0.33333333333333331</c:v>
                </c:pt>
                <c:pt idx="5475">
                  <c:v>0.52380952380952384</c:v>
                </c:pt>
                <c:pt idx="5476">
                  <c:v>0.42857142857142855</c:v>
                </c:pt>
                <c:pt idx="5477">
                  <c:v>0.42857142857142855</c:v>
                </c:pt>
                <c:pt idx="5478">
                  <c:v>0.2857142857142857</c:v>
                </c:pt>
                <c:pt idx="5479">
                  <c:v>0.42857142857142855</c:v>
                </c:pt>
                <c:pt idx="5480">
                  <c:v>0.76190476190476186</c:v>
                </c:pt>
                <c:pt idx="5481">
                  <c:v>0.76190476190476186</c:v>
                </c:pt>
                <c:pt idx="5482">
                  <c:v>0.5714285714285714</c:v>
                </c:pt>
                <c:pt idx="5483">
                  <c:v>0.76190476190476186</c:v>
                </c:pt>
                <c:pt idx="5484">
                  <c:v>0.5714285714285714</c:v>
                </c:pt>
                <c:pt idx="5485">
                  <c:v>0.76190476190476186</c:v>
                </c:pt>
                <c:pt idx="5486">
                  <c:v>0.76190476190476186</c:v>
                </c:pt>
                <c:pt idx="5487">
                  <c:v>0.8571428571428571</c:v>
                </c:pt>
                <c:pt idx="5488">
                  <c:v>0.61904761904761907</c:v>
                </c:pt>
                <c:pt idx="5489">
                  <c:v>0.61904761904761907</c:v>
                </c:pt>
                <c:pt idx="5490">
                  <c:v>0.8571428571428571</c:v>
                </c:pt>
                <c:pt idx="5491">
                  <c:v>0.8571428571428571</c:v>
                </c:pt>
                <c:pt idx="5492">
                  <c:v>0.8571428571428571</c:v>
                </c:pt>
                <c:pt idx="5493">
                  <c:v>0.8571428571428571</c:v>
                </c:pt>
                <c:pt idx="5494">
                  <c:v>0.8571428571428571</c:v>
                </c:pt>
                <c:pt idx="5495">
                  <c:v>0.61904761904761907</c:v>
                </c:pt>
                <c:pt idx="5496">
                  <c:v>0.8571428571428571</c:v>
                </c:pt>
                <c:pt idx="5497">
                  <c:v>0.19047619047619047</c:v>
                </c:pt>
                <c:pt idx="5498">
                  <c:v>0.14285714285714285</c:v>
                </c:pt>
                <c:pt idx="5499">
                  <c:v>0.14285714285714285</c:v>
                </c:pt>
                <c:pt idx="5500">
                  <c:v>0.14285714285714285</c:v>
                </c:pt>
                <c:pt idx="5501">
                  <c:v>0.14285714285714285</c:v>
                </c:pt>
                <c:pt idx="5502">
                  <c:v>0.14285714285714285</c:v>
                </c:pt>
                <c:pt idx="5503">
                  <c:v>0.14285714285714285</c:v>
                </c:pt>
                <c:pt idx="5504">
                  <c:v>0.19047619047619047</c:v>
                </c:pt>
                <c:pt idx="5505">
                  <c:v>0.19047619047619047</c:v>
                </c:pt>
                <c:pt idx="5506">
                  <c:v>0.14285714285714285</c:v>
                </c:pt>
                <c:pt idx="5507">
                  <c:v>0.33333333333333331</c:v>
                </c:pt>
                <c:pt idx="5508">
                  <c:v>0.33333333333333331</c:v>
                </c:pt>
                <c:pt idx="5509">
                  <c:v>0.33333333333333331</c:v>
                </c:pt>
                <c:pt idx="5510">
                  <c:v>0.33333333333333331</c:v>
                </c:pt>
                <c:pt idx="5511">
                  <c:v>0.2857142857142857</c:v>
                </c:pt>
                <c:pt idx="5512">
                  <c:v>0.2857142857142857</c:v>
                </c:pt>
                <c:pt idx="5513">
                  <c:v>0.2857142857142857</c:v>
                </c:pt>
                <c:pt idx="5514">
                  <c:v>0.2857142857142857</c:v>
                </c:pt>
                <c:pt idx="5515">
                  <c:v>0.2857142857142857</c:v>
                </c:pt>
                <c:pt idx="5516">
                  <c:v>0.2857142857142857</c:v>
                </c:pt>
                <c:pt idx="5517">
                  <c:v>0.2857142857142857</c:v>
                </c:pt>
                <c:pt idx="5518">
                  <c:v>0.2857142857142857</c:v>
                </c:pt>
                <c:pt idx="5519">
                  <c:v>0.76190476190476186</c:v>
                </c:pt>
                <c:pt idx="5520">
                  <c:v>0.5714285714285714</c:v>
                </c:pt>
                <c:pt idx="5521">
                  <c:v>0.5714285714285714</c:v>
                </c:pt>
                <c:pt idx="5522">
                  <c:v>0.52380952380952384</c:v>
                </c:pt>
                <c:pt idx="5523">
                  <c:v>0.80952380952380953</c:v>
                </c:pt>
                <c:pt idx="5524">
                  <c:v>0.52380952380952384</c:v>
                </c:pt>
                <c:pt idx="5525">
                  <c:v>0.80952380952380953</c:v>
                </c:pt>
                <c:pt idx="5526">
                  <c:v>0.5714285714285714</c:v>
                </c:pt>
                <c:pt idx="5527">
                  <c:v>0.76190476190476186</c:v>
                </c:pt>
                <c:pt idx="5528">
                  <c:v>0.5714285714285714</c:v>
                </c:pt>
                <c:pt idx="5529">
                  <c:v>0.76190476190476186</c:v>
                </c:pt>
                <c:pt idx="5530">
                  <c:v>0.52380952380952384</c:v>
                </c:pt>
                <c:pt idx="5531">
                  <c:v>0.5714285714285714</c:v>
                </c:pt>
                <c:pt idx="5532">
                  <c:v>0.5714285714285714</c:v>
                </c:pt>
                <c:pt idx="5533">
                  <c:v>0.80952380952380953</c:v>
                </c:pt>
                <c:pt idx="5534">
                  <c:v>0.47619047619047616</c:v>
                </c:pt>
                <c:pt idx="5535">
                  <c:v>0.47619047619047616</c:v>
                </c:pt>
                <c:pt idx="5536">
                  <c:v>0.61904761904761907</c:v>
                </c:pt>
                <c:pt idx="5537">
                  <c:v>0.61904761904761907</c:v>
                </c:pt>
                <c:pt idx="5538">
                  <c:v>0.61904761904761907</c:v>
                </c:pt>
                <c:pt idx="5539">
                  <c:v>0.61904761904761907</c:v>
                </c:pt>
                <c:pt idx="5540">
                  <c:v>0.61904761904761907</c:v>
                </c:pt>
                <c:pt idx="5541">
                  <c:v>0.5714285714285714</c:v>
                </c:pt>
                <c:pt idx="5542">
                  <c:v>0.5714285714285714</c:v>
                </c:pt>
                <c:pt idx="5543">
                  <c:v>0.5714285714285714</c:v>
                </c:pt>
                <c:pt idx="5544">
                  <c:v>0.5714285714285714</c:v>
                </c:pt>
                <c:pt idx="5545">
                  <c:v>0.5714285714285714</c:v>
                </c:pt>
                <c:pt idx="5546">
                  <c:v>0.42857142857142855</c:v>
                </c:pt>
                <c:pt idx="5547">
                  <c:v>0.42857142857142855</c:v>
                </c:pt>
                <c:pt idx="5548">
                  <c:v>0.42857142857142855</c:v>
                </c:pt>
                <c:pt idx="5549">
                  <c:v>0.38095238095238093</c:v>
                </c:pt>
                <c:pt idx="5550">
                  <c:v>0.38095238095238093</c:v>
                </c:pt>
                <c:pt idx="5551">
                  <c:v>0.38095238095238093</c:v>
                </c:pt>
                <c:pt idx="5552">
                  <c:v>0.38095238095238093</c:v>
                </c:pt>
                <c:pt idx="5553">
                  <c:v>0.42857142857142855</c:v>
                </c:pt>
                <c:pt idx="5554">
                  <c:v>0.42857142857142855</c:v>
                </c:pt>
                <c:pt idx="5555">
                  <c:v>0.42857142857142855</c:v>
                </c:pt>
                <c:pt idx="5556">
                  <c:v>0.5714285714285714</c:v>
                </c:pt>
                <c:pt idx="5557">
                  <c:v>0.5714285714285714</c:v>
                </c:pt>
                <c:pt idx="5558">
                  <c:v>0.2857142857142857</c:v>
                </c:pt>
                <c:pt idx="5559">
                  <c:v>0.2857142857142857</c:v>
                </c:pt>
                <c:pt idx="5560">
                  <c:v>0.38095238095238093</c:v>
                </c:pt>
                <c:pt idx="5561">
                  <c:v>0.23809523809523808</c:v>
                </c:pt>
                <c:pt idx="5562">
                  <c:v>0.23809523809523808</c:v>
                </c:pt>
                <c:pt idx="5563">
                  <c:v>0.42857142857142855</c:v>
                </c:pt>
                <c:pt idx="5564">
                  <c:v>0.42857142857142855</c:v>
                </c:pt>
                <c:pt idx="5565">
                  <c:v>0.42857142857142855</c:v>
                </c:pt>
                <c:pt idx="5566">
                  <c:v>0.52380952380952384</c:v>
                </c:pt>
                <c:pt idx="5567">
                  <c:v>0.52380952380952384</c:v>
                </c:pt>
                <c:pt idx="5568">
                  <c:v>0.52380952380952384</c:v>
                </c:pt>
                <c:pt idx="5569">
                  <c:v>0.42857142857142855</c:v>
                </c:pt>
                <c:pt idx="5570">
                  <c:v>0.52380952380952384</c:v>
                </c:pt>
                <c:pt idx="5571">
                  <c:v>0.47619047619047616</c:v>
                </c:pt>
                <c:pt idx="5572">
                  <c:v>0.47619047619047616</c:v>
                </c:pt>
                <c:pt idx="5573">
                  <c:v>0.42857142857142855</c:v>
                </c:pt>
                <c:pt idx="5574">
                  <c:v>0.47619047619047616</c:v>
                </c:pt>
                <c:pt idx="5575">
                  <c:v>0.47619047619047616</c:v>
                </c:pt>
                <c:pt idx="5576">
                  <c:v>0.42857142857142855</c:v>
                </c:pt>
                <c:pt idx="5577">
                  <c:v>0.52380952380952384</c:v>
                </c:pt>
                <c:pt idx="5578">
                  <c:v>0.42857142857142855</c:v>
                </c:pt>
                <c:pt idx="5579">
                  <c:v>0.42857142857142855</c:v>
                </c:pt>
                <c:pt idx="5580">
                  <c:v>0.42857142857142855</c:v>
                </c:pt>
                <c:pt idx="5581">
                  <c:v>0.52380952380952384</c:v>
                </c:pt>
                <c:pt idx="5582">
                  <c:v>0.42857142857142855</c:v>
                </c:pt>
                <c:pt idx="5583">
                  <c:v>0.47619047619047616</c:v>
                </c:pt>
                <c:pt idx="5584">
                  <c:v>0.47619047619047616</c:v>
                </c:pt>
                <c:pt idx="5585">
                  <c:v>0.47619047619047616</c:v>
                </c:pt>
                <c:pt idx="5586">
                  <c:v>0.47619047619047616</c:v>
                </c:pt>
                <c:pt idx="5587">
                  <c:v>0.47619047619047616</c:v>
                </c:pt>
                <c:pt idx="5588">
                  <c:v>0.47619047619047616</c:v>
                </c:pt>
                <c:pt idx="5589">
                  <c:v>0.42857142857142855</c:v>
                </c:pt>
                <c:pt idx="5590">
                  <c:v>0.42857142857142855</c:v>
                </c:pt>
                <c:pt idx="5591">
                  <c:v>0.47619047619047616</c:v>
                </c:pt>
                <c:pt idx="5592">
                  <c:v>0.52380952380952384</c:v>
                </c:pt>
                <c:pt idx="5593">
                  <c:v>0.47619047619047616</c:v>
                </c:pt>
                <c:pt idx="5594">
                  <c:v>0.47619047619047616</c:v>
                </c:pt>
                <c:pt idx="5595">
                  <c:v>0.42857142857142855</c:v>
                </c:pt>
                <c:pt idx="5596">
                  <c:v>0.52380952380952384</c:v>
                </c:pt>
                <c:pt idx="5597">
                  <c:v>0.52380952380952384</c:v>
                </c:pt>
                <c:pt idx="5598">
                  <c:v>0.5714285714285714</c:v>
                </c:pt>
                <c:pt idx="5599">
                  <c:v>0.80952380952380953</c:v>
                </c:pt>
                <c:pt idx="5600">
                  <c:v>0.42857142857142855</c:v>
                </c:pt>
                <c:pt idx="5601">
                  <c:v>0.2857142857142857</c:v>
                </c:pt>
                <c:pt idx="5602">
                  <c:v>0.42857142857142855</c:v>
                </c:pt>
                <c:pt idx="5603">
                  <c:v>0.42857142857142855</c:v>
                </c:pt>
                <c:pt idx="5604">
                  <c:v>0.42857142857142855</c:v>
                </c:pt>
                <c:pt idx="5605">
                  <c:v>0.38095238095238093</c:v>
                </c:pt>
                <c:pt idx="5606">
                  <c:v>0.38095238095238093</c:v>
                </c:pt>
                <c:pt idx="5607">
                  <c:v>0.38095238095238093</c:v>
                </c:pt>
                <c:pt idx="5608">
                  <c:v>0.38095238095238093</c:v>
                </c:pt>
                <c:pt idx="5609">
                  <c:v>0.38095238095238093</c:v>
                </c:pt>
                <c:pt idx="5610">
                  <c:v>0.38095238095238093</c:v>
                </c:pt>
                <c:pt idx="5611">
                  <c:v>0.38095238095238093</c:v>
                </c:pt>
                <c:pt idx="5612">
                  <c:v>0.38095238095238093</c:v>
                </c:pt>
                <c:pt idx="5613">
                  <c:v>0.38095238095238093</c:v>
                </c:pt>
                <c:pt idx="5614">
                  <c:v>0.38095238095238093</c:v>
                </c:pt>
                <c:pt idx="5615">
                  <c:v>0.42857142857142855</c:v>
                </c:pt>
                <c:pt idx="5616">
                  <c:v>0.8571428571428571</c:v>
                </c:pt>
                <c:pt idx="5617">
                  <c:v>0.33333333333333331</c:v>
                </c:pt>
                <c:pt idx="5618">
                  <c:v>0.33333333333333331</c:v>
                </c:pt>
                <c:pt idx="5619">
                  <c:v>0.33333333333333331</c:v>
                </c:pt>
                <c:pt idx="5620">
                  <c:v>0.8571428571428571</c:v>
                </c:pt>
                <c:pt idx="5621">
                  <c:v>0.42857142857142855</c:v>
                </c:pt>
                <c:pt idx="5622">
                  <c:v>0.33333333333333331</c:v>
                </c:pt>
                <c:pt idx="5623">
                  <c:v>0.38095238095238093</c:v>
                </c:pt>
                <c:pt idx="5624">
                  <c:v>0.52380952380952384</c:v>
                </c:pt>
                <c:pt idx="5625">
                  <c:v>0.47619047619047616</c:v>
                </c:pt>
                <c:pt idx="5626">
                  <c:v>0.52380952380952384</c:v>
                </c:pt>
                <c:pt idx="5627">
                  <c:v>0.47619047619047616</c:v>
                </c:pt>
                <c:pt idx="5628">
                  <c:v>0.52380952380952384</c:v>
                </c:pt>
                <c:pt idx="5629">
                  <c:v>0.47619047619047616</c:v>
                </c:pt>
                <c:pt idx="5630">
                  <c:v>0.47619047619047616</c:v>
                </c:pt>
                <c:pt idx="5631">
                  <c:v>0.52380952380952384</c:v>
                </c:pt>
                <c:pt idx="5632">
                  <c:v>0.52380952380952384</c:v>
                </c:pt>
                <c:pt idx="5633">
                  <c:v>0.47619047619047616</c:v>
                </c:pt>
                <c:pt idx="5634">
                  <c:v>0.52380952380952384</c:v>
                </c:pt>
                <c:pt idx="5635">
                  <c:v>0.47619047619047616</c:v>
                </c:pt>
                <c:pt idx="5636">
                  <c:v>0.47619047619047616</c:v>
                </c:pt>
                <c:pt idx="5637">
                  <c:v>0.5714285714285714</c:v>
                </c:pt>
                <c:pt idx="5638">
                  <c:v>0.47619047619047616</c:v>
                </c:pt>
                <c:pt idx="5639">
                  <c:v>0.5714285714285714</c:v>
                </c:pt>
                <c:pt idx="5640">
                  <c:v>0.5714285714285714</c:v>
                </c:pt>
                <c:pt idx="5641">
                  <c:v>0.47619047619047616</c:v>
                </c:pt>
                <c:pt idx="5642">
                  <c:v>0.5714285714285714</c:v>
                </c:pt>
                <c:pt idx="5643">
                  <c:v>0.47619047619047616</c:v>
                </c:pt>
                <c:pt idx="5644">
                  <c:v>0.47619047619047616</c:v>
                </c:pt>
                <c:pt idx="5645">
                  <c:v>0.42857142857142855</c:v>
                </c:pt>
                <c:pt idx="5646">
                  <c:v>0.38095238095238093</c:v>
                </c:pt>
                <c:pt idx="5647">
                  <c:v>0.38095238095238093</c:v>
                </c:pt>
                <c:pt idx="5648">
                  <c:v>0.47619047619047616</c:v>
                </c:pt>
                <c:pt idx="5649">
                  <c:v>0.42857142857142855</c:v>
                </c:pt>
                <c:pt idx="5650">
                  <c:v>0.38095238095238093</c:v>
                </c:pt>
                <c:pt idx="5651">
                  <c:v>0.38095238095238093</c:v>
                </c:pt>
                <c:pt idx="5652">
                  <c:v>0.33333333333333331</c:v>
                </c:pt>
                <c:pt idx="5653">
                  <c:v>0.33333333333333331</c:v>
                </c:pt>
                <c:pt idx="5654">
                  <c:v>0.38095238095238093</c:v>
                </c:pt>
                <c:pt idx="5655">
                  <c:v>0.33333333333333331</c:v>
                </c:pt>
                <c:pt idx="5656">
                  <c:v>0.2857142857142857</c:v>
                </c:pt>
                <c:pt idx="5657">
                  <c:v>0.33333333333333331</c:v>
                </c:pt>
                <c:pt idx="5658">
                  <c:v>0.2857142857142857</c:v>
                </c:pt>
                <c:pt idx="5659">
                  <c:v>0.38095238095238093</c:v>
                </c:pt>
                <c:pt idx="5660">
                  <c:v>0.42857142857142855</c:v>
                </c:pt>
                <c:pt idx="5661">
                  <c:v>0.38095238095238093</c:v>
                </c:pt>
                <c:pt idx="5662">
                  <c:v>0.38095238095238093</c:v>
                </c:pt>
                <c:pt idx="5663">
                  <c:v>0.38095238095238093</c:v>
                </c:pt>
                <c:pt idx="5664">
                  <c:v>0.38095238095238093</c:v>
                </c:pt>
                <c:pt idx="5665">
                  <c:v>0.38095238095238093</c:v>
                </c:pt>
                <c:pt idx="5666">
                  <c:v>0.38095238095238093</c:v>
                </c:pt>
                <c:pt idx="5667">
                  <c:v>0.38095238095238093</c:v>
                </c:pt>
                <c:pt idx="5668">
                  <c:v>0.38095238095238093</c:v>
                </c:pt>
                <c:pt idx="5669">
                  <c:v>0.38095238095238093</c:v>
                </c:pt>
                <c:pt idx="5670">
                  <c:v>0.33333333333333331</c:v>
                </c:pt>
                <c:pt idx="5671">
                  <c:v>0.33333333333333331</c:v>
                </c:pt>
                <c:pt idx="5672">
                  <c:v>0.38095238095238093</c:v>
                </c:pt>
                <c:pt idx="5673">
                  <c:v>0.38095238095238093</c:v>
                </c:pt>
                <c:pt idx="5674">
                  <c:v>0.33333333333333331</c:v>
                </c:pt>
                <c:pt idx="5675">
                  <c:v>0.38095238095238093</c:v>
                </c:pt>
                <c:pt idx="5676">
                  <c:v>0.33333333333333331</c:v>
                </c:pt>
                <c:pt idx="5677">
                  <c:v>0.61904761904761907</c:v>
                </c:pt>
                <c:pt idx="5678">
                  <c:v>0.61904761904761907</c:v>
                </c:pt>
                <c:pt idx="5679">
                  <c:v>0.61904761904761907</c:v>
                </c:pt>
                <c:pt idx="5680">
                  <c:v>0.61904761904761907</c:v>
                </c:pt>
                <c:pt idx="5681">
                  <c:v>0.61904761904761907</c:v>
                </c:pt>
                <c:pt idx="5682">
                  <c:v>0.61904761904761907</c:v>
                </c:pt>
                <c:pt idx="5683">
                  <c:v>0.61904761904761907</c:v>
                </c:pt>
                <c:pt idx="5684">
                  <c:v>0.61904761904761907</c:v>
                </c:pt>
                <c:pt idx="5685">
                  <c:v>0.52380952380952384</c:v>
                </c:pt>
                <c:pt idx="5686">
                  <c:v>0.5714285714285714</c:v>
                </c:pt>
                <c:pt idx="5687">
                  <c:v>0.52380952380952384</c:v>
                </c:pt>
                <c:pt idx="5688">
                  <c:v>0.5714285714285714</c:v>
                </c:pt>
                <c:pt idx="5689">
                  <c:v>0.52380952380952384</c:v>
                </c:pt>
                <c:pt idx="5690">
                  <c:v>0.5714285714285714</c:v>
                </c:pt>
                <c:pt idx="5691">
                  <c:v>0.5714285714285714</c:v>
                </c:pt>
                <c:pt idx="5692">
                  <c:v>0.52380952380952384</c:v>
                </c:pt>
                <c:pt idx="5693">
                  <c:v>0.14285714285714285</c:v>
                </c:pt>
                <c:pt idx="5694">
                  <c:v>0.2857142857142857</c:v>
                </c:pt>
                <c:pt idx="5695">
                  <c:v>0.2857142857142857</c:v>
                </c:pt>
                <c:pt idx="5696">
                  <c:v>0.33333333333333331</c:v>
                </c:pt>
                <c:pt idx="5697">
                  <c:v>0.33333333333333331</c:v>
                </c:pt>
                <c:pt idx="5698">
                  <c:v>0.33333333333333331</c:v>
                </c:pt>
                <c:pt idx="5699">
                  <c:v>0.33333333333333331</c:v>
                </c:pt>
                <c:pt idx="5700">
                  <c:v>0.33333333333333331</c:v>
                </c:pt>
                <c:pt idx="5701">
                  <c:v>0.2857142857142857</c:v>
                </c:pt>
                <c:pt idx="5702">
                  <c:v>0.38095238095238093</c:v>
                </c:pt>
                <c:pt idx="5703">
                  <c:v>0.33333333333333331</c:v>
                </c:pt>
                <c:pt idx="5704">
                  <c:v>0.38095238095238093</c:v>
                </c:pt>
                <c:pt idx="5705">
                  <c:v>0.33333333333333331</c:v>
                </c:pt>
                <c:pt idx="5706">
                  <c:v>0.38095238095238093</c:v>
                </c:pt>
                <c:pt idx="5707">
                  <c:v>0.38095238095238093</c:v>
                </c:pt>
                <c:pt idx="5708">
                  <c:v>0.38095238095238093</c:v>
                </c:pt>
                <c:pt idx="5709">
                  <c:v>0.38095238095238093</c:v>
                </c:pt>
                <c:pt idx="5710">
                  <c:v>0.33333333333333331</c:v>
                </c:pt>
                <c:pt idx="5711">
                  <c:v>0.38095238095238093</c:v>
                </c:pt>
                <c:pt idx="5712">
                  <c:v>0.38095238095238093</c:v>
                </c:pt>
                <c:pt idx="5713">
                  <c:v>0.2857142857142857</c:v>
                </c:pt>
                <c:pt idx="5714">
                  <c:v>0.33333333333333331</c:v>
                </c:pt>
                <c:pt idx="5715">
                  <c:v>0.33333333333333331</c:v>
                </c:pt>
                <c:pt idx="5716">
                  <c:v>0.33333333333333331</c:v>
                </c:pt>
                <c:pt idx="5717">
                  <c:v>0.33333333333333331</c:v>
                </c:pt>
                <c:pt idx="5718">
                  <c:v>0.2857142857142857</c:v>
                </c:pt>
                <c:pt idx="5719">
                  <c:v>0.47619047619047616</c:v>
                </c:pt>
                <c:pt idx="5720">
                  <c:v>0.42857142857142855</c:v>
                </c:pt>
                <c:pt idx="5721">
                  <c:v>0.38095238095238093</c:v>
                </c:pt>
                <c:pt idx="5722">
                  <c:v>0.42857142857142855</c:v>
                </c:pt>
                <c:pt idx="5723">
                  <c:v>0.47619047619047616</c:v>
                </c:pt>
                <c:pt idx="5724">
                  <c:v>0.33333333333333331</c:v>
                </c:pt>
                <c:pt idx="5725">
                  <c:v>0.47619047619047616</c:v>
                </c:pt>
                <c:pt idx="5726">
                  <c:v>0.42857142857142855</c:v>
                </c:pt>
                <c:pt idx="5727">
                  <c:v>0.33333333333333331</c:v>
                </c:pt>
                <c:pt idx="5728">
                  <c:v>0.47619047619047616</c:v>
                </c:pt>
                <c:pt idx="5729">
                  <c:v>0.47619047619047616</c:v>
                </c:pt>
                <c:pt idx="5730">
                  <c:v>0.2857142857142857</c:v>
                </c:pt>
                <c:pt idx="5731">
                  <c:v>0.2857142857142857</c:v>
                </c:pt>
                <c:pt idx="5732">
                  <c:v>0.23809523809523808</c:v>
                </c:pt>
                <c:pt idx="5733">
                  <c:v>0.33333333333333331</c:v>
                </c:pt>
                <c:pt idx="5734">
                  <c:v>0.23809523809523808</c:v>
                </c:pt>
                <c:pt idx="5735">
                  <c:v>0.2857142857142857</c:v>
                </c:pt>
                <c:pt idx="5736">
                  <c:v>0.2857142857142857</c:v>
                </c:pt>
                <c:pt idx="5737">
                  <c:v>0.33333333333333331</c:v>
                </c:pt>
                <c:pt idx="5738">
                  <c:v>0.2857142857142857</c:v>
                </c:pt>
                <c:pt idx="5739">
                  <c:v>0.2857142857142857</c:v>
                </c:pt>
                <c:pt idx="5740">
                  <c:v>0.2857142857142857</c:v>
                </c:pt>
                <c:pt idx="5741">
                  <c:v>0.33333333333333331</c:v>
                </c:pt>
                <c:pt idx="5742">
                  <c:v>0.23809523809523808</c:v>
                </c:pt>
                <c:pt idx="5743">
                  <c:v>0.23809523809523808</c:v>
                </c:pt>
                <c:pt idx="5744">
                  <c:v>0.33333333333333331</c:v>
                </c:pt>
                <c:pt idx="5745">
                  <c:v>0.2857142857142857</c:v>
                </c:pt>
                <c:pt idx="5746">
                  <c:v>0.2857142857142857</c:v>
                </c:pt>
                <c:pt idx="5747">
                  <c:v>0.23809523809523808</c:v>
                </c:pt>
                <c:pt idx="5748">
                  <c:v>0.23809523809523808</c:v>
                </c:pt>
                <c:pt idx="5749">
                  <c:v>0.2857142857142857</c:v>
                </c:pt>
                <c:pt idx="5750">
                  <c:v>0.19047619047619047</c:v>
                </c:pt>
                <c:pt idx="5751">
                  <c:v>0.19047619047619047</c:v>
                </c:pt>
                <c:pt idx="5752">
                  <c:v>0.19047619047619047</c:v>
                </c:pt>
                <c:pt idx="5753">
                  <c:v>0.33333333333333331</c:v>
                </c:pt>
                <c:pt idx="5754">
                  <c:v>0.33333333333333331</c:v>
                </c:pt>
                <c:pt idx="5755">
                  <c:v>0.33333333333333331</c:v>
                </c:pt>
                <c:pt idx="5756">
                  <c:v>0.33333333333333331</c:v>
                </c:pt>
                <c:pt idx="5757">
                  <c:v>0.33333333333333331</c:v>
                </c:pt>
                <c:pt idx="5758">
                  <c:v>0.33333333333333331</c:v>
                </c:pt>
                <c:pt idx="5759">
                  <c:v>0.33333333333333331</c:v>
                </c:pt>
                <c:pt idx="5760">
                  <c:v>0.33333333333333331</c:v>
                </c:pt>
                <c:pt idx="5761">
                  <c:v>0.61904761904761907</c:v>
                </c:pt>
                <c:pt idx="5762">
                  <c:v>0.66666666666666663</c:v>
                </c:pt>
                <c:pt idx="5763">
                  <c:v>0.66666666666666663</c:v>
                </c:pt>
                <c:pt idx="5764">
                  <c:v>0.66666666666666663</c:v>
                </c:pt>
                <c:pt idx="5765">
                  <c:v>0.66666666666666663</c:v>
                </c:pt>
                <c:pt idx="5766">
                  <c:v>0.66666666666666663</c:v>
                </c:pt>
                <c:pt idx="5767">
                  <c:v>0.47619047619047616</c:v>
                </c:pt>
                <c:pt idx="5768">
                  <c:v>0.42857142857142855</c:v>
                </c:pt>
                <c:pt idx="5769">
                  <c:v>0.42857142857142855</c:v>
                </c:pt>
                <c:pt idx="5770">
                  <c:v>0.47619047619047616</c:v>
                </c:pt>
                <c:pt idx="5771">
                  <c:v>0.47619047619047616</c:v>
                </c:pt>
                <c:pt idx="5772">
                  <c:v>0.42857142857142855</c:v>
                </c:pt>
                <c:pt idx="5773">
                  <c:v>0.38095238095238093</c:v>
                </c:pt>
                <c:pt idx="5774">
                  <c:v>0.38095238095238093</c:v>
                </c:pt>
                <c:pt idx="5775">
                  <c:v>0.38095238095238093</c:v>
                </c:pt>
                <c:pt idx="5776">
                  <c:v>0.5714285714285714</c:v>
                </c:pt>
                <c:pt idx="5777">
                  <c:v>0.5714285714285714</c:v>
                </c:pt>
                <c:pt idx="5778">
                  <c:v>0.5714285714285714</c:v>
                </c:pt>
                <c:pt idx="5779">
                  <c:v>0.5714285714285714</c:v>
                </c:pt>
                <c:pt idx="5780">
                  <c:v>0.5714285714285714</c:v>
                </c:pt>
                <c:pt idx="5781">
                  <c:v>0.5714285714285714</c:v>
                </c:pt>
                <c:pt idx="5782">
                  <c:v>0.5714285714285714</c:v>
                </c:pt>
                <c:pt idx="5783">
                  <c:v>0.5714285714285714</c:v>
                </c:pt>
                <c:pt idx="5784">
                  <c:v>0.5714285714285714</c:v>
                </c:pt>
                <c:pt idx="5785">
                  <c:v>0.5714285714285714</c:v>
                </c:pt>
                <c:pt idx="5786">
                  <c:v>0.80952380952380953</c:v>
                </c:pt>
                <c:pt idx="5787">
                  <c:v>0.5714285714285714</c:v>
                </c:pt>
                <c:pt idx="5788">
                  <c:v>0.5714285714285714</c:v>
                </c:pt>
                <c:pt idx="5789">
                  <c:v>0.5714285714285714</c:v>
                </c:pt>
                <c:pt idx="5790">
                  <c:v>0.5714285714285714</c:v>
                </c:pt>
                <c:pt idx="5791">
                  <c:v>0.5714285714285714</c:v>
                </c:pt>
                <c:pt idx="5792">
                  <c:v>0.90476190476190477</c:v>
                </c:pt>
                <c:pt idx="5793">
                  <c:v>0.5714285714285714</c:v>
                </c:pt>
                <c:pt idx="5794">
                  <c:v>0.90476190476190477</c:v>
                </c:pt>
                <c:pt idx="5795">
                  <c:v>0.80952380952380953</c:v>
                </c:pt>
                <c:pt idx="5796">
                  <c:v>0.5714285714285714</c:v>
                </c:pt>
                <c:pt idx="5797">
                  <c:v>0.5714285714285714</c:v>
                </c:pt>
                <c:pt idx="5798">
                  <c:v>0.5714285714285714</c:v>
                </c:pt>
                <c:pt idx="5799">
                  <c:v>0.5714285714285714</c:v>
                </c:pt>
                <c:pt idx="5800">
                  <c:v>0.5714285714285714</c:v>
                </c:pt>
                <c:pt idx="5801">
                  <c:v>0.5714285714285714</c:v>
                </c:pt>
                <c:pt idx="5802">
                  <c:v>0.5714285714285714</c:v>
                </c:pt>
                <c:pt idx="5803">
                  <c:v>0.5714285714285714</c:v>
                </c:pt>
                <c:pt idx="5804">
                  <c:v>0.52380952380952384</c:v>
                </c:pt>
                <c:pt idx="5805">
                  <c:v>0.7142857142857143</c:v>
                </c:pt>
                <c:pt idx="5806">
                  <c:v>0.52380952380952384</c:v>
                </c:pt>
                <c:pt idx="5807">
                  <c:v>0.52380952380952384</c:v>
                </c:pt>
                <c:pt idx="5808">
                  <c:v>0.76190476190476186</c:v>
                </c:pt>
                <c:pt idx="5809">
                  <c:v>0.76190476190476186</c:v>
                </c:pt>
                <c:pt idx="5810">
                  <c:v>0.5714285714285714</c:v>
                </c:pt>
                <c:pt idx="5811">
                  <c:v>0.5714285714285714</c:v>
                </c:pt>
                <c:pt idx="5812">
                  <c:v>0.5714285714285714</c:v>
                </c:pt>
                <c:pt idx="5813">
                  <c:v>0.5714285714285714</c:v>
                </c:pt>
                <c:pt idx="5814">
                  <c:v>0.5714285714285714</c:v>
                </c:pt>
                <c:pt idx="5815">
                  <c:v>0.5714285714285714</c:v>
                </c:pt>
                <c:pt idx="5816">
                  <c:v>0.5714285714285714</c:v>
                </c:pt>
                <c:pt idx="5817">
                  <c:v>0.61904761904761907</c:v>
                </c:pt>
                <c:pt idx="5818">
                  <c:v>0.5714285714285714</c:v>
                </c:pt>
                <c:pt idx="5819">
                  <c:v>0.5714285714285714</c:v>
                </c:pt>
                <c:pt idx="5820">
                  <c:v>0.5714285714285714</c:v>
                </c:pt>
                <c:pt idx="5821">
                  <c:v>0.5714285714285714</c:v>
                </c:pt>
                <c:pt idx="5822">
                  <c:v>0.5714285714285714</c:v>
                </c:pt>
                <c:pt idx="5823">
                  <c:v>0.61904761904761907</c:v>
                </c:pt>
                <c:pt idx="5824">
                  <c:v>0.5714285714285714</c:v>
                </c:pt>
                <c:pt idx="5825">
                  <c:v>0.5714285714285714</c:v>
                </c:pt>
                <c:pt idx="5826">
                  <c:v>0.5714285714285714</c:v>
                </c:pt>
                <c:pt idx="5827">
                  <c:v>0.5714285714285714</c:v>
                </c:pt>
                <c:pt idx="5828">
                  <c:v>0.5714285714285714</c:v>
                </c:pt>
                <c:pt idx="5829">
                  <c:v>0.5714285714285714</c:v>
                </c:pt>
                <c:pt idx="5830">
                  <c:v>0.5714285714285714</c:v>
                </c:pt>
                <c:pt idx="5831">
                  <c:v>0.5714285714285714</c:v>
                </c:pt>
                <c:pt idx="5832">
                  <c:v>0.8571428571428571</c:v>
                </c:pt>
                <c:pt idx="5833">
                  <c:v>0.8571428571428571</c:v>
                </c:pt>
                <c:pt idx="5834">
                  <c:v>0.8571428571428571</c:v>
                </c:pt>
                <c:pt idx="5835">
                  <c:v>0.8571428571428571</c:v>
                </c:pt>
                <c:pt idx="5836">
                  <c:v>0.8571428571428571</c:v>
                </c:pt>
                <c:pt idx="5837">
                  <c:v>0.8571428571428571</c:v>
                </c:pt>
                <c:pt idx="5838">
                  <c:v>0.42857142857142855</c:v>
                </c:pt>
                <c:pt idx="5839">
                  <c:v>0.66666666666666663</c:v>
                </c:pt>
                <c:pt idx="5840">
                  <c:v>0.42857142857142855</c:v>
                </c:pt>
                <c:pt idx="5841">
                  <c:v>0.66666666666666663</c:v>
                </c:pt>
                <c:pt idx="5842">
                  <c:v>0.42857142857142855</c:v>
                </c:pt>
                <c:pt idx="5843">
                  <c:v>0.42857142857142855</c:v>
                </c:pt>
                <c:pt idx="5844">
                  <c:v>0.66666666666666663</c:v>
                </c:pt>
                <c:pt idx="5845">
                  <c:v>0.2857142857142857</c:v>
                </c:pt>
                <c:pt idx="5846">
                  <c:v>0.2857142857142857</c:v>
                </c:pt>
                <c:pt idx="5847">
                  <c:v>0.2857142857142857</c:v>
                </c:pt>
                <c:pt idx="5848">
                  <c:v>0.2857142857142857</c:v>
                </c:pt>
                <c:pt idx="5849">
                  <c:v>0.33333333333333331</c:v>
                </c:pt>
                <c:pt idx="5850">
                  <c:v>0.33333333333333331</c:v>
                </c:pt>
                <c:pt idx="5851">
                  <c:v>0.33333333333333331</c:v>
                </c:pt>
                <c:pt idx="5852">
                  <c:v>0.33333333333333331</c:v>
                </c:pt>
                <c:pt idx="5853">
                  <c:v>0.23809523809523808</c:v>
                </c:pt>
                <c:pt idx="5854">
                  <c:v>0.23809523809523808</c:v>
                </c:pt>
                <c:pt idx="5855">
                  <c:v>0.23809523809523808</c:v>
                </c:pt>
                <c:pt idx="5856">
                  <c:v>0.23809523809523808</c:v>
                </c:pt>
                <c:pt idx="5857">
                  <c:v>0.2857142857142857</c:v>
                </c:pt>
                <c:pt idx="5858">
                  <c:v>0.2857142857142857</c:v>
                </c:pt>
                <c:pt idx="5859">
                  <c:v>0.33333333333333331</c:v>
                </c:pt>
                <c:pt idx="5860">
                  <c:v>0.2857142857142857</c:v>
                </c:pt>
                <c:pt idx="5861">
                  <c:v>0.33333333333333331</c:v>
                </c:pt>
                <c:pt idx="5862">
                  <c:v>0.2857142857142857</c:v>
                </c:pt>
                <c:pt idx="5863">
                  <c:v>0.2857142857142857</c:v>
                </c:pt>
                <c:pt idx="5864">
                  <c:v>0.2857142857142857</c:v>
                </c:pt>
                <c:pt idx="5865">
                  <c:v>0.2857142857142857</c:v>
                </c:pt>
                <c:pt idx="5866">
                  <c:v>0.2857142857142857</c:v>
                </c:pt>
                <c:pt idx="5867">
                  <c:v>0.2857142857142857</c:v>
                </c:pt>
                <c:pt idx="5868">
                  <c:v>0.33333333333333331</c:v>
                </c:pt>
                <c:pt idx="5869">
                  <c:v>0.2857142857142857</c:v>
                </c:pt>
                <c:pt idx="5870">
                  <c:v>0.2857142857142857</c:v>
                </c:pt>
                <c:pt idx="5871">
                  <c:v>0.2857142857142857</c:v>
                </c:pt>
                <c:pt idx="5872">
                  <c:v>0.2857142857142857</c:v>
                </c:pt>
                <c:pt idx="5873">
                  <c:v>0.2857142857142857</c:v>
                </c:pt>
                <c:pt idx="5874">
                  <c:v>0.2857142857142857</c:v>
                </c:pt>
                <c:pt idx="5875">
                  <c:v>0.2857142857142857</c:v>
                </c:pt>
                <c:pt idx="5876">
                  <c:v>0.2857142857142857</c:v>
                </c:pt>
                <c:pt idx="5877">
                  <c:v>0.47619047619047616</c:v>
                </c:pt>
                <c:pt idx="5878">
                  <c:v>0.76190476190476186</c:v>
                </c:pt>
                <c:pt idx="5879">
                  <c:v>0.76190476190476186</c:v>
                </c:pt>
                <c:pt idx="5880">
                  <c:v>0.76190476190476186</c:v>
                </c:pt>
                <c:pt idx="5881">
                  <c:v>0.61904761904761907</c:v>
                </c:pt>
                <c:pt idx="5882">
                  <c:v>0.76190476190476186</c:v>
                </c:pt>
                <c:pt idx="5883">
                  <c:v>0.76190476190476186</c:v>
                </c:pt>
                <c:pt idx="5884">
                  <c:v>0.47619047619047616</c:v>
                </c:pt>
                <c:pt idx="5885">
                  <c:v>0.76190476190476186</c:v>
                </c:pt>
                <c:pt idx="5886">
                  <c:v>0.61904761904761907</c:v>
                </c:pt>
                <c:pt idx="5887">
                  <c:v>0.76190476190476186</c:v>
                </c:pt>
                <c:pt idx="5888">
                  <c:v>0.76190476190476186</c:v>
                </c:pt>
                <c:pt idx="5889">
                  <c:v>0.47619047619047616</c:v>
                </c:pt>
                <c:pt idx="5890">
                  <c:v>0.7142857142857143</c:v>
                </c:pt>
                <c:pt idx="5891">
                  <c:v>0.7142857142857143</c:v>
                </c:pt>
                <c:pt idx="5892">
                  <c:v>0.7142857142857143</c:v>
                </c:pt>
                <c:pt idx="5893">
                  <c:v>0.7142857142857143</c:v>
                </c:pt>
                <c:pt idx="5894">
                  <c:v>0.7142857142857143</c:v>
                </c:pt>
                <c:pt idx="5895">
                  <c:v>0.7142857142857143</c:v>
                </c:pt>
                <c:pt idx="5896">
                  <c:v>0.7142857142857143</c:v>
                </c:pt>
                <c:pt idx="5897">
                  <c:v>0.7142857142857143</c:v>
                </c:pt>
                <c:pt idx="5898">
                  <c:v>0.7142857142857143</c:v>
                </c:pt>
                <c:pt idx="5899">
                  <c:v>0.52380952380952384</c:v>
                </c:pt>
                <c:pt idx="5900">
                  <c:v>0.52380952380952384</c:v>
                </c:pt>
                <c:pt idx="5901">
                  <c:v>0.52380952380952384</c:v>
                </c:pt>
                <c:pt idx="5902">
                  <c:v>0.52380952380952384</c:v>
                </c:pt>
                <c:pt idx="5903">
                  <c:v>0.52380952380952384</c:v>
                </c:pt>
                <c:pt idx="5904">
                  <c:v>0.52380952380952384</c:v>
                </c:pt>
                <c:pt idx="5905">
                  <c:v>0.52380952380952384</c:v>
                </c:pt>
                <c:pt idx="5906">
                  <c:v>0.52380952380952384</c:v>
                </c:pt>
                <c:pt idx="5907">
                  <c:v>0.52380952380952384</c:v>
                </c:pt>
                <c:pt idx="5908">
                  <c:v>0.52380952380952384</c:v>
                </c:pt>
                <c:pt idx="5909">
                  <c:v>0.52380952380952384</c:v>
                </c:pt>
                <c:pt idx="5910">
                  <c:v>0.52380952380952384</c:v>
                </c:pt>
                <c:pt idx="5911">
                  <c:v>0.52380952380952384</c:v>
                </c:pt>
                <c:pt idx="5912">
                  <c:v>0.52380952380952384</c:v>
                </c:pt>
                <c:pt idx="5913">
                  <c:v>0.52380952380952384</c:v>
                </c:pt>
                <c:pt idx="5914">
                  <c:v>0.52380952380952384</c:v>
                </c:pt>
                <c:pt idx="5915">
                  <c:v>0.52380952380952384</c:v>
                </c:pt>
                <c:pt idx="5916">
                  <c:v>0.52380952380952384</c:v>
                </c:pt>
                <c:pt idx="5917">
                  <c:v>0.52380952380952384</c:v>
                </c:pt>
                <c:pt idx="5918">
                  <c:v>0.52380952380952384</c:v>
                </c:pt>
                <c:pt idx="5919">
                  <c:v>0.52380952380952384</c:v>
                </c:pt>
                <c:pt idx="5920">
                  <c:v>0.52380952380952384</c:v>
                </c:pt>
                <c:pt idx="5921">
                  <c:v>0.52380952380952384</c:v>
                </c:pt>
                <c:pt idx="5922">
                  <c:v>0.52380952380952384</c:v>
                </c:pt>
                <c:pt idx="5923">
                  <c:v>0.52380952380952384</c:v>
                </c:pt>
                <c:pt idx="5924">
                  <c:v>0.52380952380952384</c:v>
                </c:pt>
                <c:pt idx="5925">
                  <c:v>0.52380952380952384</c:v>
                </c:pt>
                <c:pt idx="5926">
                  <c:v>0.52380952380952384</c:v>
                </c:pt>
                <c:pt idx="5927">
                  <c:v>0.52380952380952384</c:v>
                </c:pt>
                <c:pt idx="5928">
                  <c:v>0.52380952380952384</c:v>
                </c:pt>
                <c:pt idx="5929">
                  <c:v>0.52380952380952384</c:v>
                </c:pt>
                <c:pt idx="5930">
                  <c:v>0.52380952380952384</c:v>
                </c:pt>
                <c:pt idx="5931">
                  <c:v>0.52380952380952384</c:v>
                </c:pt>
                <c:pt idx="5932">
                  <c:v>0.52380952380952384</c:v>
                </c:pt>
                <c:pt idx="5933">
                  <c:v>0.52380952380952384</c:v>
                </c:pt>
                <c:pt idx="5934">
                  <c:v>0.52380952380952384</c:v>
                </c:pt>
                <c:pt idx="5935">
                  <c:v>0.33333333333333331</c:v>
                </c:pt>
                <c:pt idx="5936">
                  <c:v>0.33333333333333331</c:v>
                </c:pt>
                <c:pt idx="5937">
                  <c:v>0.33333333333333331</c:v>
                </c:pt>
                <c:pt idx="5938">
                  <c:v>0.38095238095238093</c:v>
                </c:pt>
                <c:pt idx="5939">
                  <c:v>0.38095238095238093</c:v>
                </c:pt>
                <c:pt idx="5940">
                  <c:v>0.2857142857142857</c:v>
                </c:pt>
                <c:pt idx="5941">
                  <c:v>0.38095238095238093</c:v>
                </c:pt>
                <c:pt idx="5942">
                  <c:v>0.38095238095238093</c:v>
                </c:pt>
                <c:pt idx="5943">
                  <c:v>0.38095238095238093</c:v>
                </c:pt>
                <c:pt idx="5944">
                  <c:v>0.38095238095238093</c:v>
                </c:pt>
                <c:pt idx="5945">
                  <c:v>0.2857142857142857</c:v>
                </c:pt>
                <c:pt idx="5946">
                  <c:v>0.33333333333333331</c:v>
                </c:pt>
                <c:pt idx="5947">
                  <c:v>0.33333333333333331</c:v>
                </c:pt>
                <c:pt idx="5948">
                  <c:v>0.2857142857142857</c:v>
                </c:pt>
                <c:pt idx="5949">
                  <c:v>0.2857142857142857</c:v>
                </c:pt>
                <c:pt idx="5950">
                  <c:v>0.33333333333333331</c:v>
                </c:pt>
                <c:pt idx="5951">
                  <c:v>0.33333333333333331</c:v>
                </c:pt>
                <c:pt idx="5952">
                  <c:v>0.33333333333333331</c:v>
                </c:pt>
                <c:pt idx="5953">
                  <c:v>0.33333333333333331</c:v>
                </c:pt>
                <c:pt idx="5954">
                  <c:v>0.33333333333333331</c:v>
                </c:pt>
                <c:pt idx="5955">
                  <c:v>0.33333333333333331</c:v>
                </c:pt>
                <c:pt idx="5956">
                  <c:v>0.2857142857142857</c:v>
                </c:pt>
                <c:pt idx="5957">
                  <c:v>0.33333333333333331</c:v>
                </c:pt>
                <c:pt idx="5958">
                  <c:v>0.2857142857142857</c:v>
                </c:pt>
                <c:pt idx="5959">
                  <c:v>0.33333333333333331</c:v>
                </c:pt>
                <c:pt idx="5960">
                  <c:v>0.33333333333333331</c:v>
                </c:pt>
                <c:pt idx="5961">
                  <c:v>0.33333333333333331</c:v>
                </c:pt>
                <c:pt idx="5962">
                  <c:v>0.2857142857142857</c:v>
                </c:pt>
                <c:pt idx="5963">
                  <c:v>0.33333333333333331</c:v>
                </c:pt>
                <c:pt idx="5964">
                  <c:v>0.33333333333333331</c:v>
                </c:pt>
                <c:pt idx="5965">
                  <c:v>0.33333333333333331</c:v>
                </c:pt>
                <c:pt idx="5966">
                  <c:v>0.33333333333333331</c:v>
                </c:pt>
                <c:pt idx="5967">
                  <c:v>0.2857142857142857</c:v>
                </c:pt>
                <c:pt idx="5968">
                  <c:v>0.2857142857142857</c:v>
                </c:pt>
                <c:pt idx="5969">
                  <c:v>0.33333333333333331</c:v>
                </c:pt>
                <c:pt idx="5970">
                  <c:v>0.33333333333333331</c:v>
                </c:pt>
                <c:pt idx="5971">
                  <c:v>0.33333333333333331</c:v>
                </c:pt>
                <c:pt idx="5972">
                  <c:v>0.33333333333333331</c:v>
                </c:pt>
                <c:pt idx="5973">
                  <c:v>0.7142857142857143</c:v>
                </c:pt>
                <c:pt idx="5974">
                  <c:v>0.7142857142857143</c:v>
                </c:pt>
                <c:pt idx="5975">
                  <c:v>0.7142857142857143</c:v>
                </c:pt>
                <c:pt idx="5976">
                  <c:v>0.7142857142857143</c:v>
                </c:pt>
                <c:pt idx="5977">
                  <c:v>0.7142857142857143</c:v>
                </c:pt>
                <c:pt idx="5978">
                  <c:v>0.7142857142857143</c:v>
                </c:pt>
                <c:pt idx="5979">
                  <c:v>0.5714285714285714</c:v>
                </c:pt>
                <c:pt idx="5980">
                  <c:v>0.61904761904761907</c:v>
                </c:pt>
                <c:pt idx="5981">
                  <c:v>0.5714285714285714</c:v>
                </c:pt>
                <c:pt idx="5982">
                  <c:v>0.61904761904761907</c:v>
                </c:pt>
                <c:pt idx="5983">
                  <c:v>0.61904761904761907</c:v>
                </c:pt>
                <c:pt idx="5984">
                  <c:v>0.61904761904761907</c:v>
                </c:pt>
                <c:pt idx="5985">
                  <c:v>0.61904761904761907</c:v>
                </c:pt>
                <c:pt idx="5986">
                  <c:v>0.61904761904761907</c:v>
                </c:pt>
                <c:pt idx="5987">
                  <c:v>0.61904761904761907</c:v>
                </c:pt>
                <c:pt idx="5988">
                  <c:v>0.61904761904761907</c:v>
                </c:pt>
                <c:pt idx="5989">
                  <c:v>0.61904761904761907</c:v>
                </c:pt>
                <c:pt idx="5990">
                  <c:v>0.61904761904761907</c:v>
                </c:pt>
                <c:pt idx="5991">
                  <c:v>0.5714285714285714</c:v>
                </c:pt>
                <c:pt idx="5992">
                  <c:v>0.7142857142857143</c:v>
                </c:pt>
                <c:pt idx="5993">
                  <c:v>0.7142857142857143</c:v>
                </c:pt>
                <c:pt idx="5994">
                  <c:v>0.52380952380952384</c:v>
                </c:pt>
                <c:pt idx="5995">
                  <c:v>0.52380952380952384</c:v>
                </c:pt>
                <c:pt idx="5996">
                  <c:v>0.7142857142857143</c:v>
                </c:pt>
                <c:pt idx="5997">
                  <c:v>0.47619047619047616</c:v>
                </c:pt>
                <c:pt idx="5998">
                  <c:v>0.47619047619047616</c:v>
                </c:pt>
                <c:pt idx="5999">
                  <c:v>0.47619047619047616</c:v>
                </c:pt>
                <c:pt idx="6000">
                  <c:v>0.47619047619047616</c:v>
                </c:pt>
                <c:pt idx="6001">
                  <c:v>0.47619047619047616</c:v>
                </c:pt>
                <c:pt idx="6002">
                  <c:v>0.47619047619047616</c:v>
                </c:pt>
                <c:pt idx="6003">
                  <c:v>0.47619047619047616</c:v>
                </c:pt>
                <c:pt idx="6004">
                  <c:v>0.47619047619047616</c:v>
                </c:pt>
                <c:pt idx="6005">
                  <c:v>0.47619047619047616</c:v>
                </c:pt>
                <c:pt idx="6006">
                  <c:v>0.47619047619047616</c:v>
                </c:pt>
                <c:pt idx="6007">
                  <c:v>0.47619047619047616</c:v>
                </c:pt>
                <c:pt idx="6008">
                  <c:v>0.47619047619047616</c:v>
                </c:pt>
                <c:pt idx="6009">
                  <c:v>0.47619047619047616</c:v>
                </c:pt>
                <c:pt idx="6010">
                  <c:v>0.47619047619047616</c:v>
                </c:pt>
                <c:pt idx="6011">
                  <c:v>0.47619047619047616</c:v>
                </c:pt>
                <c:pt idx="6012">
                  <c:v>0.61904761904761907</c:v>
                </c:pt>
                <c:pt idx="6013">
                  <c:v>0.52380952380952384</c:v>
                </c:pt>
                <c:pt idx="6014">
                  <c:v>0.66666666666666663</c:v>
                </c:pt>
                <c:pt idx="6015">
                  <c:v>0.66666666666666663</c:v>
                </c:pt>
                <c:pt idx="6016">
                  <c:v>0.52380952380952384</c:v>
                </c:pt>
                <c:pt idx="6017">
                  <c:v>0.66666666666666663</c:v>
                </c:pt>
                <c:pt idx="6018">
                  <c:v>0.66666666666666663</c:v>
                </c:pt>
                <c:pt idx="6019">
                  <c:v>0.66666666666666663</c:v>
                </c:pt>
                <c:pt idx="6020">
                  <c:v>0.52380952380952384</c:v>
                </c:pt>
                <c:pt idx="6021">
                  <c:v>0.52380952380952384</c:v>
                </c:pt>
                <c:pt idx="6022">
                  <c:v>0.66666666666666663</c:v>
                </c:pt>
                <c:pt idx="6023">
                  <c:v>0.61904761904761907</c:v>
                </c:pt>
                <c:pt idx="6024">
                  <c:v>0.90476190476190477</c:v>
                </c:pt>
                <c:pt idx="6025">
                  <c:v>0.7142857142857143</c:v>
                </c:pt>
                <c:pt idx="6026">
                  <c:v>0.7142857142857143</c:v>
                </c:pt>
                <c:pt idx="6027">
                  <c:v>0.61904761904761907</c:v>
                </c:pt>
                <c:pt idx="6028">
                  <c:v>0.76190476190476186</c:v>
                </c:pt>
                <c:pt idx="6029">
                  <c:v>0.76190476190476186</c:v>
                </c:pt>
                <c:pt idx="6030">
                  <c:v>0.76190476190476186</c:v>
                </c:pt>
                <c:pt idx="6031">
                  <c:v>0.76190476190476186</c:v>
                </c:pt>
                <c:pt idx="6032">
                  <c:v>0.52380952380952384</c:v>
                </c:pt>
                <c:pt idx="6033">
                  <c:v>0.76190476190476186</c:v>
                </c:pt>
                <c:pt idx="6034">
                  <c:v>0.76190476190476186</c:v>
                </c:pt>
                <c:pt idx="6035">
                  <c:v>0.76190476190476186</c:v>
                </c:pt>
                <c:pt idx="6036">
                  <c:v>0.52380952380952384</c:v>
                </c:pt>
                <c:pt idx="6037">
                  <c:v>0.76190476190476186</c:v>
                </c:pt>
                <c:pt idx="6038">
                  <c:v>0.76190476190476186</c:v>
                </c:pt>
                <c:pt idx="6039">
                  <c:v>0.76190476190476186</c:v>
                </c:pt>
                <c:pt idx="6040">
                  <c:v>0.76190476190476186</c:v>
                </c:pt>
                <c:pt idx="6041">
                  <c:v>0.76190476190476186</c:v>
                </c:pt>
                <c:pt idx="6042">
                  <c:v>0.76190476190476186</c:v>
                </c:pt>
                <c:pt idx="6043">
                  <c:v>0.76190476190476186</c:v>
                </c:pt>
                <c:pt idx="6044">
                  <c:v>0.52380952380952384</c:v>
                </c:pt>
                <c:pt idx="6045">
                  <c:v>0.76190476190476186</c:v>
                </c:pt>
                <c:pt idx="6046">
                  <c:v>0.52380952380952384</c:v>
                </c:pt>
                <c:pt idx="6047">
                  <c:v>0.76190476190476186</c:v>
                </c:pt>
                <c:pt idx="6048">
                  <c:v>0.7142857142857143</c:v>
                </c:pt>
                <c:pt idx="6049">
                  <c:v>0.66666666666666663</c:v>
                </c:pt>
                <c:pt idx="6050">
                  <c:v>0.66666666666666663</c:v>
                </c:pt>
                <c:pt idx="6051">
                  <c:v>0.66666666666666663</c:v>
                </c:pt>
                <c:pt idx="6052">
                  <c:v>0.76190476190476186</c:v>
                </c:pt>
                <c:pt idx="6053">
                  <c:v>0.7142857142857143</c:v>
                </c:pt>
                <c:pt idx="6054">
                  <c:v>0.7142857142857143</c:v>
                </c:pt>
                <c:pt idx="6055">
                  <c:v>0.76190476190476186</c:v>
                </c:pt>
                <c:pt idx="6056">
                  <c:v>0.66666666666666663</c:v>
                </c:pt>
                <c:pt idx="6057">
                  <c:v>0.66666666666666663</c:v>
                </c:pt>
                <c:pt idx="6058">
                  <c:v>0.66666666666666663</c:v>
                </c:pt>
                <c:pt idx="6059">
                  <c:v>0.61904761904761907</c:v>
                </c:pt>
                <c:pt idx="6060">
                  <c:v>0.61904761904761907</c:v>
                </c:pt>
                <c:pt idx="6061">
                  <c:v>0.61904761904761907</c:v>
                </c:pt>
                <c:pt idx="6062">
                  <c:v>0.66666666666666663</c:v>
                </c:pt>
                <c:pt idx="6063">
                  <c:v>0.66666666666666663</c:v>
                </c:pt>
                <c:pt idx="6064">
                  <c:v>0.7142857142857143</c:v>
                </c:pt>
                <c:pt idx="6065">
                  <c:v>0.66666666666666663</c:v>
                </c:pt>
                <c:pt idx="6066">
                  <c:v>0.61904761904761907</c:v>
                </c:pt>
                <c:pt idx="6067">
                  <c:v>0.66666666666666663</c:v>
                </c:pt>
                <c:pt idx="6068">
                  <c:v>0.61904761904761907</c:v>
                </c:pt>
                <c:pt idx="6069">
                  <c:v>0.66666666666666663</c:v>
                </c:pt>
                <c:pt idx="6070">
                  <c:v>0.61904761904761907</c:v>
                </c:pt>
                <c:pt idx="6071">
                  <c:v>0.7142857142857143</c:v>
                </c:pt>
                <c:pt idx="6072">
                  <c:v>0.61904761904761907</c:v>
                </c:pt>
                <c:pt idx="6073">
                  <c:v>0.66666666666666663</c:v>
                </c:pt>
                <c:pt idx="6074">
                  <c:v>0.66666666666666663</c:v>
                </c:pt>
                <c:pt idx="6075">
                  <c:v>0.66666666666666663</c:v>
                </c:pt>
                <c:pt idx="6076">
                  <c:v>0.7142857142857143</c:v>
                </c:pt>
                <c:pt idx="6077">
                  <c:v>0.76190476190476186</c:v>
                </c:pt>
                <c:pt idx="6078">
                  <c:v>0.52380952380952384</c:v>
                </c:pt>
                <c:pt idx="6079">
                  <c:v>0.76190476190476186</c:v>
                </c:pt>
                <c:pt idx="6080">
                  <c:v>0.52380952380952384</c:v>
                </c:pt>
                <c:pt idx="6081">
                  <c:v>0.76190476190476186</c:v>
                </c:pt>
                <c:pt idx="6082">
                  <c:v>0.7142857142857143</c:v>
                </c:pt>
                <c:pt idx="6083">
                  <c:v>0.76190476190476186</c:v>
                </c:pt>
                <c:pt idx="6084">
                  <c:v>0.76190476190476186</c:v>
                </c:pt>
                <c:pt idx="6085">
                  <c:v>0.7142857142857143</c:v>
                </c:pt>
                <c:pt idx="6086">
                  <c:v>0.76190476190476186</c:v>
                </c:pt>
                <c:pt idx="6087">
                  <c:v>0.52380952380952384</c:v>
                </c:pt>
                <c:pt idx="6088">
                  <c:v>0.76190476190476186</c:v>
                </c:pt>
                <c:pt idx="6089">
                  <c:v>0.7142857142857143</c:v>
                </c:pt>
                <c:pt idx="6090">
                  <c:v>0.7142857142857143</c:v>
                </c:pt>
                <c:pt idx="6091">
                  <c:v>0.76190476190476186</c:v>
                </c:pt>
                <c:pt idx="6092">
                  <c:v>0.7142857142857143</c:v>
                </c:pt>
                <c:pt idx="6093">
                  <c:v>0.76190476190476186</c:v>
                </c:pt>
                <c:pt idx="6094">
                  <c:v>0.33333333333333331</c:v>
                </c:pt>
                <c:pt idx="6095">
                  <c:v>0.2857142857142857</c:v>
                </c:pt>
                <c:pt idx="6096">
                  <c:v>0.2857142857142857</c:v>
                </c:pt>
                <c:pt idx="6097">
                  <c:v>0.23809523809523808</c:v>
                </c:pt>
                <c:pt idx="6098">
                  <c:v>0.23809523809523808</c:v>
                </c:pt>
                <c:pt idx="6099">
                  <c:v>0.23809523809523808</c:v>
                </c:pt>
                <c:pt idx="6100">
                  <c:v>0.23809523809523808</c:v>
                </c:pt>
                <c:pt idx="6101">
                  <c:v>0.23809523809523808</c:v>
                </c:pt>
                <c:pt idx="6102">
                  <c:v>0.2857142857142857</c:v>
                </c:pt>
                <c:pt idx="6103">
                  <c:v>0.23809523809523808</c:v>
                </c:pt>
                <c:pt idx="6104">
                  <c:v>0.2857142857142857</c:v>
                </c:pt>
                <c:pt idx="6105">
                  <c:v>0.2857142857142857</c:v>
                </c:pt>
                <c:pt idx="6106">
                  <c:v>0.42857142857142855</c:v>
                </c:pt>
                <c:pt idx="6107">
                  <c:v>0.42857142857142855</c:v>
                </c:pt>
                <c:pt idx="6108">
                  <c:v>0.42857142857142855</c:v>
                </c:pt>
                <c:pt idx="6109">
                  <c:v>0.42857142857142855</c:v>
                </c:pt>
                <c:pt idx="6110">
                  <c:v>0.42857142857142855</c:v>
                </c:pt>
                <c:pt idx="6111">
                  <c:v>0.42857142857142855</c:v>
                </c:pt>
                <c:pt idx="6112">
                  <c:v>0.38095238095238093</c:v>
                </c:pt>
                <c:pt idx="6113">
                  <c:v>0.38095238095238093</c:v>
                </c:pt>
                <c:pt idx="6114">
                  <c:v>0.38095238095238093</c:v>
                </c:pt>
                <c:pt idx="6115">
                  <c:v>0.33333333333333331</c:v>
                </c:pt>
                <c:pt idx="6116">
                  <c:v>0.42857142857142855</c:v>
                </c:pt>
                <c:pt idx="6117">
                  <c:v>0.42857142857142855</c:v>
                </c:pt>
                <c:pt idx="6118">
                  <c:v>0.42857142857142855</c:v>
                </c:pt>
                <c:pt idx="6119">
                  <c:v>0.42857142857142855</c:v>
                </c:pt>
                <c:pt idx="6120">
                  <c:v>0.33333333333333331</c:v>
                </c:pt>
                <c:pt idx="6121">
                  <c:v>0.42857142857142855</c:v>
                </c:pt>
                <c:pt idx="6122">
                  <c:v>0.38095238095238093</c:v>
                </c:pt>
                <c:pt idx="6123">
                  <c:v>0.38095238095238093</c:v>
                </c:pt>
                <c:pt idx="6124">
                  <c:v>0.38095238095238093</c:v>
                </c:pt>
                <c:pt idx="6125">
                  <c:v>0.33333333333333331</c:v>
                </c:pt>
                <c:pt idx="6126">
                  <c:v>0.38095238095238093</c:v>
                </c:pt>
                <c:pt idx="6127">
                  <c:v>0.33333333333333331</c:v>
                </c:pt>
                <c:pt idx="6128">
                  <c:v>0.42857142857142855</c:v>
                </c:pt>
                <c:pt idx="6129">
                  <c:v>0.38095238095238093</c:v>
                </c:pt>
                <c:pt idx="6130">
                  <c:v>0.42857142857142855</c:v>
                </c:pt>
                <c:pt idx="6131">
                  <c:v>0.76190476190476186</c:v>
                </c:pt>
                <c:pt idx="6132">
                  <c:v>0.80952380952380953</c:v>
                </c:pt>
                <c:pt idx="6133">
                  <c:v>0.80952380952380953</c:v>
                </c:pt>
                <c:pt idx="6134">
                  <c:v>0.76190476190476186</c:v>
                </c:pt>
                <c:pt idx="6135">
                  <c:v>0.7142857142857143</c:v>
                </c:pt>
                <c:pt idx="6136">
                  <c:v>1</c:v>
                </c:pt>
                <c:pt idx="6137">
                  <c:v>0.7142857142857143</c:v>
                </c:pt>
                <c:pt idx="6138">
                  <c:v>0.7142857142857143</c:v>
                </c:pt>
                <c:pt idx="6139">
                  <c:v>0.7142857142857143</c:v>
                </c:pt>
                <c:pt idx="6140">
                  <c:v>1</c:v>
                </c:pt>
                <c:pt idx="6141">
                  <c:v>0.7142857142857143</c:v>
                </c:pt>
                <c:pt idx="6142">
                  <c:v>0.7142857142857143</c:v>
                </c:pt>
                <c:pt idx="6143">
                  <c:v>0.7142857142857143</c:v>
                </c:pt>
                <c:pt idx="6144">
                  <c:v>0.7142857142857143</c:v>
                </c:pt>
                <c:pt idx="6145">
                  <c:v>0.7142857142857143</c:v>
                </c:pt>
                <c:pt idx="6146">
                  <c:v>1</c:v>
                </c:pt>
                <c:pt idx="6147">
                  <c:v>0.7142857142857143</c:v>
                </c:pt>
                <c:pt idx="6148">
                  <c:v>0.7142857142857143</c:v>
                </c:pt>
                <c:pt idx="6149">
                  <c:v>0.7142857142857143</c:v>
                </c:pt>
                <c:pt idx="6150">
                  <c:v>1</c:v>
                </c:pt>
                <c:pt idx="6151">
                  <c:v>0.7142857142857143</c:v>
                </c:pt>
                <c:pt idx="6152">
                  <c:v>0.7142857142857143</c:v>
                </c:pt>
                <c:pt idx="6153">
                  <c:v>0.52380952380952384</c:v>
                </c:pt>
                <c:pt idx="6154">
                  <c:v>0.7142857142857143</c:v>
                </c:pt>
                <c:pt idx="6155">
                  <c:v>0.7142857142857143</c:v>
                </c:pt>
                <c:pt idx="6156">
                  <c:v>0.7142857142857143</c:v>
                </c:pt>
                <c:pt idx="6157">
                  <c:v>0.7142857142857143</c:v>
                </c:pt>
                <c:pt idx="6158">
                  <c:v>0.76190476190476186</c:v>
                </c:pt>
                <c:pt idx="6159">
                  <c:v>0.76190476190476186</c:v>
                </c:pt>
                <c:pt idx="6160">
                  <c:v>0.76190476190476186</c:v>
                </c:pt>
                <c:pt idx="6161">
                  <c:v>0.76190476190476186</c:v>
                </c:pt>
                <c:pt idx="6162">
                  <c:v>0.76190476190476186</c:v>
                </c:pt>
                <c:pt idx="6163">
                  <c:v>0.76190476190476186</c:v>
                </c:pt>
                <c:pt idx="6164">
                  <c:v>0.76190476190476186</c:v>
                </c:pt>
                <c:pt idx="6165">
                  <c:v>0.52380952380952384</c:v>
                </c:pt>
                <c:pt idx="6166">
                  <c:v>0.76190476190476186</c:v>
                </c:pt>
                <c:pt idx="6167">
                  <c:v>0.76190476190476186</c:v>
                </c:pt>
                <c:pt idx="6168">
                  <c:v>0.76190476190476186</c:v>
                </c:pt>
                <c:pt idx="6169">
                  <c:v>0.76190476190476186</c:v>
                </c:pt>
                <c:pt idx="6170">
                  <c:v>0.76190476190476186</c:v>
                </c:pt>
                <c:pt idx="6171">
                  <c:v>0.76190476190476186</c:v>
                </c:pt>
                <c:pt idx="6172">
                  <c:v>0.76190476190476186</c:v>
                </c:pt>
                <c:pt idx="6173">
                  <c:v>0.52380952380952384</c:v>
                </c:pt>
                <c:pt idx="6174">
                  <c:v>0.66666666666666663</c:v>
                </c:pt>
                <c:pt idx="6175">
                  <c:v>0.66666666666666663</c:v>
                </c:pt>
                <c:pt idx="6176">
                  <c:v>0.66666666666666663</c:v>
                </c:pt>
                <c:pt idx="6177">
                  <c:v>0.66666666666666663</c:v>
                </c:pt>
                <c:pt idx="6178">
                  <c:v>0.66666666666666663</c:v>
                </c:pt>
                <c:pt idx="6179">
                  <c:v>0.52380952380952384</c:v>
                </c:pt>
                <c:pt idx="6180">
                  <c:v>0.2857142857142857</c:v>
                </c:pt>
                <c:pt idx="6181">
                  <c:v>0.23809523809523808</c:v>
                </c:pt>
                <c:pt idx="6182">
                  <c:v>0.2857142857142857</c:v>
                </c:pt>
                <c:pt idx="6183">
                  <c:v>0.2857142857142857</c:v>
                </c:pt>
                <c:pt idx="6184">
                  <c:v>0.2857142857142857</c:v>
                </c:pt>
                <c:pt idx="6185">
                  <c:v>0.2857142857142857</c:v>
                </c:pt>
                <c:pt idx="6186">
                  <c:v>0.2857142857142857</c:v>
                </c:pt>
                <c:pt idx="6187">
                  <c:v>0.2857142857142857</c:v>
                </c:pt>
                <c:pt idx="6188">
                  <c:v>0.2857142857142857</c:v>
                </c:pt>
                <c:pt idx="6189">
                  <c:v>0.2857142857142857</c:v>
                </c:pt>
                <c:pt idx="6190">
                  <c:v>0.2857142857142857</c:v>
                </c:pt>
                <c:pt idx="6191">
                  <c:v>0.2857142857142857</c:v>
                </c:pt>
                <c:pt idx="6192">
                  <c:v>0.2857142857142857</c:v>
                </c:pt>
                <c:pt idx="6193">
                  <c:v>0.2857142857142857</c:v>
                </c:pt>
                <c:pt idx="6194">
                  <c:v>0.2857142857142857</c:v>
                </c:pt>
                <c:pt idx="6195">
                  <c:v>0.2857142857142857</c:v>
                </c:pt>
                <c:pt idx="6196">
                  <c:v>0.2857142857142857</c:v>
                </c:pt>
                <c:pt idx="6197">
                  <c:v>0.2857142857142857</c:v>
                </c:pt>
                <c:pt idx="6198">
                  <c:v>0.2857142857142857</c:v>
                </c:pt>
                <c:pt idx="6199">
                  <c:v>0.2857142857142857</c:v>
                </c:pt>
                <c:pt idx="6200">
                  <c:v>0.52380952380952384</c:v>
                </c:pt>
                <c:pt idx="6201">
                  <c:v>0.52380952380952384</c:v>
                </c:pt>
                <c:pt idx="6202">
                  <c:v>0.47619047619047616</c:v>
                </c:pt>
                <c:pt idx="6203">
                  <c:v>0.52380952380952384</c:v>
                </c:pt>
                <c:pt idx="6204">
                  <c:v>0.47619047619047616</c:v>
                </c:pt>
                <c:pt idx="6205">
                  <c:v>0.47619047619047616</c:v>
                </c:pt>
                <c:pt idx="6206">
                  <c:v>0.47619047619047616</c:v>
                </c:pt>
                <c:pt idx="6207">
                  <c:v>0.52380952380952384</c:v>
                </c:pt>
                <c:pt idx="6208">
                  <c:v>0.52380952380952384</c:v>
                </c:pt>
                <c:pt idx="6209">
                  <c:v>0.52380952380952384</c:v>
                </c:pt>
                <c:pt idx="6210">
                  <c:v>0.47619047619047616</c:v>
                </c:pt>
                <c:pt idx="6211">
                  <c:v>0.47619047619047616</c:v>
                </c:pt>
                <c:pt idx="6212">
                  <c:v>0.52380952380952384</c:v>
                </c:pt>
                <c:pt idx="6213">
                  <c:v>0.47619047619047616</c:v>
                </c:pt>
                <c:pt idx="6214">
                  <c:v>0.52380952380952384</c:v>
                </c:pt>
                <c:pt idx="6215">
                  <c:v>0.47619047619047616</c:v>
                </c:pt>
                <c:pt idx="6216">
                  <c:v>0.52380952380952384</c:v>
                </c:pt>
                <c:pt idx="6217">
                  <c:v>0.52380952380952384</c:v>
                </c:pt>
                <c:pt idx="6218">
                  <c:v>0.47619047619047616</c:v>
                </c:pt>
                <c:pt idx="6219">
                  <c:v>0.47619047619047616</c:v>
                </c:pt>
                <c:pt idx="6220">
                  <c:v>0.47619047619047616</c:v>
                </c:pt>
                <c:pt idx="6221">
                  <c:v>0.52380952380952384</c:v>
                </c:pt>
                <c:pt idx="6222">
                  <c:v>0.52380952380952384</c:v>
                </c:pt>
                <c:pt idx="6223">
                  <c:v>0.52380952380952384</c:v>
                </c:pt>
                <c:pt idx="6224">
                  <c:v>0.52380952380952384</c:v>
                </c:pt>
                <c:pt idx="6225">
                  <c:v>0.47619047619047616</c:v>
                </c:pt>
                <c:pt idx="6226">
                  <c:v>0.47619047619047616</c:v>
                </c:pt>
                <c:pt idx="6227">
                  <c:v>0.47619047619047616</c:v>
                </c:pt>
                <c:pt idx="6228">
                  <c:v>0.23809523809523808</c:v>
                </c:pt>
                <c:pt idx="6229">
                  <c:v>0.23809523809523808</c:v>
                </c:pt>
                <c:pt idx="6230">
                  <c:v>0.23809523809523808</c:v>
                </c:pt>
                <c:pt idx="6231">
                  <c:v>0.23809523809523808</c:v>
                </c:pt>
                <c:pt idx="6232">
                  <c:v>0.23809523809523808</c:v>
                </c:pt>
                <c:pt idx="6233">
                  <c:v>0.2857142857142857</c:v>
                </c:pt>
                <c:pt idx="6234">
                  <c:v>0.23809523809523808</c:v>
                </c:pt>
                <c:pt idx="6235">
                  <c:v>0.23809523809523808</c:v>
                </c:pt>
                <c:pt idx="6236">
                  <c:v>0.2857142857142857</c:v>
                </c:pt>
                <c:pt idx="6237">
                  <c:v>0.38095238095238093</c:v>
                </c:pt>
                <c:pt idx="6238">
                  <c:v>0.38095238095238093</c:v>
                </c:pt>
                <c:pt idx="6239">
                  <c:v>0.38095238095238093</c:v>
                </c:pt>
                <c:pt idx="6240">
                  <c:v>0.23809523809523808</c:v>
                </c:pt>
                <c:pt idx="6241">
                  <c:v>0.47619047619047616</c:v>
                </c:pt>
                <c:pt idx="6242">
                  <c:v>0.47619047619047616</c:v>
                </c:pt>
                <c:pt idx="6243">
                  <c:v>0.38095238095238093</c:v>
                </c:pt>
                <c:pt idx="6244">
                  <c:v>0.47619047619047616</c:v>
                </c:pt>
                <c:pt idx="6245">
                  <c:v>0.2857142857142857</c:v>
                </c:pt>
                <c:pt idx="6246">
                  <c:v>0.23809523809523808</c:v>
                </c:pt>
                <c:pt idx="6247">
                  <c:v>0.2857142857142857</c:v>
                </c:pt>
                <c:pt idx="6248">
                  <c:v>0.23809523809523808</c:v>
                </c:pt>
                <c:pt idx="6249">
                  <c:v>0.33333333333333331</c:v>
                </c:pt>
                <c:pt idx="6250">
                  <c:v>0.23809523809523808</c:v>
                </c:pt>
                <c:pt idx="6251">
                  <c:v>0.47619047619047616</c:v>
                </c:pt>
                <c:pt idx="6252">
                  <c:v>0.38095238095238093</c:v>
                </c:pt>
                <c:pt idx="6253">
                  <c:v>0.38095238095238093</c:v>
                </c:pt>
                <c:pt idx="6254">
                  <c:v>0.23809523809523808</c:v>
                </c:pt>
                <c:pt idx="6255">
                  <c:v>0.47619047619047616</c:v>
                </c:pt>
                <c:pt idx="6256">
                  <c:v>0.33333333333333331</c:v>
                </c:pt>
                <c:pt idx="6257">
                  <c:v>0.23809523809523808</c:v>
                </c:pt>
                <c:pt idx="6258">
                  <c:v>0.47619047619047616</c:v>
                </c:pt>
                <c:pt idx="6259">
                  <c:v>0.38095238095238093</c:v>
                </c:pt>
                <c:pt idx="6260">
                  <c:v>0.42857142857142855</c:v>
                </c:pt>
                <c:pt idx="6261">
                  <c:v>0.42857142857142855</c:v>
                </c:pt>
                <c:pt idx="6262">
                  <c:v>0.42857142857142855</c:v>
                </c:pt>
                <c:pt idx="6263">
                  <c:v>0.38095238095238093</c:v>
                </c:pt>
                <c:pt idx="6264">
                  <c:v>0.38095238095238093</c:v>
                </c:pt>
                <c:pt idx="6265">
                  <c:v>0.38095238095238093</c:v>
                </c:pt>
                <c:pt idx="6266">
                  <c:v>0.38095238095238093</c:v>
                </c:pt>
                <c:pt idx="6267">
                  <c:v>0.38095238095238093</c:v>
                </c:pt>
                <c:pt idx="6268">
                  <c:v>0.42857142857142855</c:v>
                </c:pt>
                <c:pt idx="6269">
                  <c:v>0.42857142857142855</c:v>
                </c:pt>
                <c:pt idx="6270">
                  <c:v>0.42857142857142855</c:v>
                </c:pt>
                <c:pt idx="6271">
                  <c:v>0.42857142857142855</c:v>
                </c:pt>
                <c:pt idx="6272">
                  <c:v>0.38095238095238093</c:v>
                </c:pt>
                <c:pt idx="6273">
                  <c:v>0.42857142857142855</c:v>
                </c:pt>
                <c:pt idx="6274">
                  <c:v>0.47619047619047616</c:v>
                </c:pt>
                <c:pt idx="6275">
                  <c:v>0.42857142857142855</c:v>
                </c:pt>
                <c:pt idx="6276">
                  <c:v>0.42857142857142855</c:v>
                </c:pt>
                <c:pt idx="6277">
                  <c:v>0.42857142857142855</c:v>
                </c:pt>
                <c:pt idx="6278">
                  <c:v>0.47619047619047616</c:v>
                </c:pt>
                <c:pt idx="6279">
                  <c:v>0.47619047619047616</c:v>
                </c:pt>
                <c:pt idx="6280">
                  <c:v>0.42857142857142855</c:v>
                </c:pt>
                <c:pt idx="6281">
                  <c:v>0.47619047619047616</c:v>
                </c:pt>
                <c:pt idx="6282">
                  <c:v>0.47619047619047616</c:v>
                </c:pt>
                <c:pt idx="6283">
                  <c:v>0.42857142857142855</c:v>
                </c:pt>
                <c:pt idx="6284">
                  <c:v>0.47619047619047616</c:v>
                </c:pt>
                <c:pt idx="6285">
                  <c:v>0.42857142857142855</c:v>
                </c:pt>
                <c:pt idx="6286">
                  <c:v>0.52380952380952384</c:v>
                </c:pt>
                <c:pt idx="6287">
                  <c:v>0.47619047619047616</c:v>
                </c:pt>
                <c:pt idx="6288">
                  <c:v>0.47619047619047616</c:v>
                </c:pt>
                <c:pt idx="6289">
                  <c:v>0.47619047619047616</c:v>
                </c:pt>
                <c:pt idx="6290">
                  <c:v>0.42857142857142855</c:v>
                </c:pt>
                <c:pt idx="6291">
                  <c:v>0.47619047619047616</c:v>
                </c:pt>
                <c:pt idx="6292">
                  <c:v>0.42857142857142855</c:v>
                </c:pt>
                <c:pt idx="6293">
                  <c:v>0.47619047619047616</c:v>
                </c:pt>
                <c:pt idx="6294">
                  <c:v>0.47619047619047616</c:v>
                </c:pt>
                <c:pt idx="6295">
                  <c:v>0.42857142857142855</c:v>
                </c:pt>
                <c:pt idx="6296">
                  <c:v>0.47619047619047616</c:v>
                </c:pt>
                <c:pt idx="6297">
                  <c:v>0.47619047619047616</c:v>
                </c:pt>
                <c:pt idx="6298">
                  <c:v>0.42857142857142855</c:v>
                </c:pt>
                <c:pt idx="6299">
                  <c:v>0.42857142857142855</c:v>
                </c:pt>
                <c:pt idx="6300">
                  <c:v>0.42857142857142855</c:v>
                </c:pt>
                <c:pt idx="6301">
                  <c:v>0.52380952380952384</c:v>
                </c:pt>
                <c:pt idx="6302">
                  <c:v>0.42857142857142855</c:v>
                </c:pt>
                <c:pt idx="6303">
                  <c:v>0.47619047619047616</c:v>
                </c:pt>
                <c:pt idx="6304">
                  <c:v>0.47619047619047616</c:v>
                </c:pt>
                <c:pt idx="6305">
                  <c:v>0.47619047619047616</c:v>
                </c:pt>
                <c:pt idx="6306">
                  <c:v>0.47619047619047616</c:v>
                </c:pt>
                <c:pt idx="6307">
                  <c:v>0.76190476190476186</c:v>
                </c:pt>
                <c:pt idx="6308">
                  <c:v>0.52380952380952384</c:v>
                </c:pt>
                <c:pt idx="6309">
                  <c:v>0.52380952380952384</c:v>
                </c:pt>
                <c:pt idx="6310">
                  <c:v>0.52380952380952384</c:v>
                </c:pt>
                <c:pt idx="6311">
                  <c:v>0.52380952380952384</c:v>
                </c:pt>
                <c:pt idx="6312">
                  <c:v>0.52380952380952384</c:v>
                </c:pt>
                <c:pt idx="6313">
                  <c:v>0.52380952380952384</c:v>
                </c:pt>
                <c:pt idx="6314">
                  <c:v>0.47619047619047616</c:v>
                </c:pt>
                <c:pt idx="6315">
                  <c:v>0.2857142857142857</c:v>
                </c:pt>
                <c:pt idx="6316">
                  <c:v>0.2857142857142857</c:v>
                </c:pt>
                <c:pt idx="6317">
                  <c:v>0.2857142857142857</c:v>
                </c:pt>
                <c:pt idx="6318">
                  <c:v>0.2857142857142857</c:v>
                </c:pt>
                <c:pt idx="6319">
                  <c:v>0.33333333333333331</c:v>
                </c:pt>
                <c:pt idx="6320">
                  <c:v>0.2857142857142857</c:v>
                </c:pt>
                <c:pt idx="6321">
                  <c:v>0.2857142857142857</c:v>
                </c:pt>
                <c:pt idx="6322">
                  <c:v>0.33333333333333331</c:v>
                </c:pt>
                <c:pt idx="6323">
                  <c:v>0.33333333333333331</c:v>
                </c:pt>
                <c:pt idx="6324">
                  <c:v>0.33333333333333331</c:v>
                </c:pt>
                <c:pt idx="6325">
                  <c:v>0.2857142857142857</c:v>
                </c:pt>
                <c:pt idx="6326">
                  <c:v>0.2857142857142857</c:v>
                </c:pt>
                <c:pt idx="6327">
                  <c:v>0.2857142857142857</c:v>
                </c:pt>
                <c:pt idx="6328">
                  <c:v>0.33333333333333331</c:v>
                </c:pt>
                <c:pt idx="6329">
                  <c:v>0.2857142857142857</c:v>
                </c:pt>
                <c:pt idx="6330">
                  <c:v>0.33333333333333331</c:v>
                </c:pt>
                <c:pt idx="6331">
                  <c:v>0.8571428571428571</c:v>
                </c:pt>
                <c:pt idx="6332">
                  <c:v>0.8571428571428571</c:v>
                </c:pt>
                <c:pt idx="6333">
                  <c:v>0.8571428571428571</c:v>
                </c:pt>
                <c:pt idx="6334">
                  <c:v>0.8571428571428571</c:v>
                </c:pt>
                <c:pt idx="6335">
                  <c:v>0.8571428571428571</c:v>
                </c:pt>
                <c:pt idx="6336">
                  <c:v>0.8571428571428571</c:v>
                </c:pt>
                <c:pt idx="6337">
                  <c:v>0.61904761904761907</c:v>
                </c:pt>
                <c:pt idx="6338">
                  <c:v>0.61904761904761907</c:v>
                </c:pt>
                <c:pt idx="6339">
                  <c:v>0.61904761904761907</c:v>
                </c:pt>
                <c:pt idx="6340">
                  <c:v>0.76190476190476186</c:v>
                </c:pt>
                <c:pt idx="6341">
                  <c:v>0.76190476190476186</c:v>
                </c:pt>
                <c:pt idx="6342">
                  <c:v>0.61904761904761907</c:v>
                </c:pt>
                <c:pt idx="6343">
                  <c:v>0.61904761904761907</c:v>
                </c:pt>
                <c:pt idx="6344">
                  <c:v>0.61904761904761907</c:v>
                </c:pt>
                <c:pt idx="6345">
                  <c:v>0.61904761904761907</c:v>
                </c:pt>
                <c:pt idx="6346">
                  <c:v>0.61904761904761907</c:v>
                </c:pt>
                <c:pt idx="6347">
                  <c:v>0.61904761904761907</c:v>
                </c:pt>
                <c:pt idx="6348">
                  <c:v>0.61904761904761907</c:v>
                </c:pt>
                <c:pt idx="6349">
                  <c:v>0.61904761904761907</c:v>
                </c:pt>
                <c:pt idx="6350">
                  <c:v>0.2857142857142857</c:v>
                </c:pt>
                <c:pt idx="6351">
                  <c:v>0.33333333333333331</c:v>
                </c:pt>
                <c:pt idx="6352">
                  <c:v>0.2857142857142857</c:v>
                </c:pt>
                <c:pt idx="6353">
                  <c:v>0.2857142857142857</c:v>
                </c:pt>
                <c:pt idx="6354">
                  <c:v>0.2857142857142857</c:v>
                </c:pt>
                <c:pt idx="6355">
                  <c:v>0.47619047619047616</c:v>
                </c:pt>
                <c:pt idx="6356">
                  <c:v>0.42857142857142855</c:v>
                </c:pt>
                <c:pt idx="6357">
                  <c:v>0.5714285714285714</c:v>
                </c:pt>
                <c:pt idx="6358">
                  <c:v>0.5714285714285714</c:v>
                </c:pt>
                <c:pt idx="6359">
                  <c:v>0.5714285714285714</c:v>
                </c:pt>
                <c:pt idx="6360">
                  <c:v>0.47619047619047616</c:v>
                </c:pt>
                <c:pt idx="6361">
                  <c:v>0.42857142857142855</c:v>
                </c:pt>
                <c:pt idx="6362">
                  <c:v>0.47619047619047616</c:v>
                </c:pt>
                <c:pt idx="6363">
                  <c:v>0.66666666666666663</c:v>
                </c:pt>
                <c:pt idx="6364">
                  <c:v>0.52380952380952384</c:v>
                </c:pt>
                <c:pt idx="6365">
                  <c:v>0.52380952380952384</c:v>
                </c:pt>
                <c:pt idx="6366">
                  <c:v>0.52380952380952384</c:v>
                </c:pt>
                <c:pt idx="6367">
                  <c:v>0.52380952380952384</c:v>
                </c:pt>
                <c:pt idx="6368">
                  <c:v>0.52380952380952384</c:v>
                </c:pt>
                <c:pt idx="6369">
                  <c:v>0.52380952380952384</c:v>
                </c:pt>
                <c:pt idx="6370">
                  <c:v>0.52380952380952384</c:v>
                </c:pt>
                <c:pt idx="6371">
                  <c:v>0.52380952380952384</c:v>
                </c:pt>
                <c:pt idx="6372">
                  <c:v>0.52380952380952384</c:v>
                </c:pt>
                <c:pt idx="6373">
                  <c:v>0.52380952380952384</c:v>
                </c:pt>
                <c:pt idx="6374">
                  <c:v>0.52380952380952384</c:v>
                </c:pt>
                <c:pt idx="6375">
                  <c:v>0.52380952380952384</c:v>
                </c:pt>
                <c:pt idx="6376">
                  <c:v>0.52380952380952384</c:v>
                </c:pt>
                <c:pt idx="6377">
                  <c:v>0.52380952380952384</c:v>
                </c:pt>
                <c:pt idx="6378">
                  <c:v>0.47619047619047616</c:v>
                </c:pt>
                <c:pt idx="6379">
                  <c:v>0.42857142857142855</c:v>
                </c:pt>
                <c:pt idx="6380">
                  <c:v>0.33333333333333331</c:v>
                </c:pt>
                <c:pt idx="6381">
                  <c:v>0.33333333333333331</c:v>
                </c:pt>
                <c:pt idx="6382">
                  <c:v>0.33333333333333331</c:v>
                </c:pt>
                <c:pt idx="6383">
                  <c:v>0.2857142857142857</c:v>
                </c:pt>
                <c:pt idx="6384">
                  <c:v>0.47619047619047616</c:v>
                </c:pt>
                <c:pt idx="6385">
                  <c:v>0.90476190476190477</c:v>
                </c:pt>
                <c:pt idx="6386">
                  <c:v>0.52380952380952384</c:v>
                </c:pt>
                <c:pt idx="6387">
                  <c:v>0.47619047619047616</c:v>
                </c:pt>
                <c:pt idx="6388">
                  <c:v>0.52380952380952384</c:v>
                </c:pt>
                <c:pt idx="6389">
                  <c:v>0.47619047619047616</c:v>
                </c:pt>
                <c:pt idx="6390">
                  <c:v>0.90476190476190477</c:v>
                </c:pt>
                <c:pt idx="6391">
                  <c:v>0.95238095238095233</c:v>
                </c:pt>
                <c:pt idx="6392">
                  <c:v>0.95238095238095233</c:v>
                </c:pt>
                <c:pt idx="6393">
                  <c:v>0.52380952380952384</c:v>
                </c:pt>
                <c:pt idx="6394">
                  <c:v>0.66666666666666663</c:v>
                </c:pt>
                <c:pt idx="6395">
                  <c:v>0.47619047619047616</c:v>
                </c:pt>
                <c:pt idx="6396">
                  <c:v>0.52380952380952384</c:v>
                </c:pt>
                <c:pt idx="6397">
                  <c:v>0.47619047619047616</c:v>
                </c:pt>
                <c:pt idx="6398">
                  <c:v>0.42857142857142855</c:v>
                </c:pt>
                <c:pt idx="6399">
                  <c:v>0.8571428571428571</c:v>
                </c:pt>
                <c:pt idx="6400">
                  <c:v>0.47619047619047616</c:v>
                </c:pt>
                <c:pt idx="6401">
                  <c:v>0.61904761904761907</c:v>
                </c:pt>
                <c:pt idx="6402">
                  <c:v>0.90476190476190477</c:v>
                </c:pt>
                <c:pt idx="6403">
                  <c:v>0.47619047619047616</c:v>
                </c:pt>
                <c:pt idx="6404">
                  <c:v>0.66666666666666663</c:v>
                </c:pt>
                <c:pt idx="6405">
                  <c:v>0.61904761904761907</c:v>
                </c:pt>
                <c:pt idx="6406">
                  <c:v>0.66666666666666663</c:v>
                </c:pt>
                <c:pt idx="6407">
                  <c:v>0.52380952380952384</c:v>
                </c:pt>
                <c:pt idx="6408">
                  <c:v>0.47619047619047616</c:v>
                </c:pt>
                <c:pt idx="6409">
                  <c:v>0.61904761904761907</c:v>
                </c:pt>
                <c:pt idx="6410">
                  <c:v>0.52380952380952384</c:v>
                </c:pt>
                <c:pt idx="6411">
                  <c:v>0.80952380952380953</c:v>
                </c:pt>
                <c:pt idx="6412">
                  <c:v>0.66666666666666663</c:v>
                </c:pt>
                <c:pt idx="6413">
                  <c:v>0.52380952380952384</c:v>
                </c:pt>
                <c:pt idx="6414">
                  <c:v>0.47619047619047616</c:v>
                </c:pt>
                <c:pt idx="6415">
                  <c:v>0.61904761904761907</c:v>
                </c:pt>
                <c:pt idx="6416">
                  <c:v>0.61904761904761907</c:v>
                </c:pt>
                <c:pt idx="6417">
                  <c:v>0.66666666666666663</c:v>
                </c:pt>
                <c:pt idx="6418">
                  <c:v>0.47619047619047616</c:v>
                </c:pt>
                <c:pt idx="6419">
                  <c:v>0.8571428571428571</c:v>
                </c:pt>
                <c:pt idx="6420">
                  <c:v>0.42857142857142855</c:v>
                </c:pt>
                <c:pt idx="6421">
                  <c:v>0.7142857142857143</c:v>
                </c:pt>
                <c:pt idx="6422">
                  <c:v>0.7142857142857143</c:v>
                </c:pt>
                <c:pt idx="6423">
                  <c:v>0.52380952380952384</c:v>
                </c:pt>
                <c:pt idx="6424">
                  <c:v>0.52380952380952384</c:v>
                </c:pt>
                <c:pt idx="6425">
                  <c:v>0.7142857142857143</c:v>
                </c:pt>
                <c:pt idx="6426">
                  <c:v>0.42857142857142855</c:v>
                </c:pt>
                <c:pt idx="6427">
                  <c:v>0.42857142857142855</c:v>
                </c:pt>
                <c:pt idx="6428">
                  <c:v>0.52380952380952384</c:v>
                </c:pt>
                <c:pt idx="6429">
                  <c:v>0.52380952380952384</c:v>
                </c:pt>
                <c:pt idx="6430">
                  <c:v>0.7142857142857143</c:v>
                </c:pt>
                <c:pt idx="6431">
                  <c:v>0.42857142857142855</c:v>
                </c:pt>
                <c:pt idx="6432">
                  <c:v>0.7142857142857143</c:v>
                </c:pt>
                <c:pt idx="6433">
                  <c:v>0.7142857142857143</c:v>
                </c:pt>
                <c:pt idx="6434">
                  <c:v>0.7142857142857143</c:v>
                </c:pt>
                <c:pt idx="6435">
                  <c:v>0.7142857142857143</c:v>
                </c:pt>
                <c:pt idx="6436">
                  <c:v>0.42857142857142855</c:v>
                </c:pt>
                <c:pt idx="6437">
                  <c:v>0.52380952380952384</c:v>
                </c:pt>
                <c:pt idx="6438">
                  <c:v>0.42857142857142855</c:v>
                </c:pt>
                <c:pt idx="6439">
                  <c:v>0.52380952380952384</c:v>
                </c:pt>
                <c:pt idx="6440">
                  <c:v>0.33333333333333331</c:v>
                </c:pt>
                <c:pt idx="6441">
                  <c:v>0.42857142857142855</c:v>
                </c:pt>
                <c:pt idx="6442">
                  <c:v>0.42857142857142855</c:v>
                </c:pt>
                <c:pt idx="6443">
                  <c:v>0.42857142857142855</c:v>
                </c:pt>
                <c:pt idx="6444">
                  <c:v>0.33333333333333331</c:v>
                </c:pt>
                <c:pt idx="6445">
                  <c:v>0.42857142857142855</c:v>
                </c:pt>
                <c:pt idx="6446">
                  <c:v>0.38095238095238093</c:v>
                </c:pt>
                <c:pt idx="6447">
                  <c:v>0.47619047619047616</c:v>
                </c:pt>
                <c:pt idx="6448">
                  <c:v>0.42857142857142855</c:v>
                </c:pt>
                <c:pt idx="6449">
                  <c:v>0.38095238095238093</c:v>
                </c:pt>
                <c:pt idx="6450">
                  <c:v>0.47619047619047616</c:v>
                </c:pt>
                <c:pt idx="6451">
                  <c:v>0.47619047619047616</c:v>
                </c:pt>
                <c:pt idx="6452">
                  <c:v>0.38095238095238093</c:v>
                </c:pt>
                <c:pt idx="6453">
                  <c:v>0.47619047619047616</c:v>
                </c:pt>
                <c:pt idx="6454">
                  <c:v>0.42857142857142855</c:v>
                </c:pt>
                <c:pt idx="6455">
                  <c:v>0.38095238095238093</c:v>
                </c:pt>
                <c:pt idx="6456">
                  <c:v>0.47619047619047616</c:v>
                </c:pt>
                <c:pt idx="6457">
                  <c:v>0.47619047619047616</c:v>
                </c:pt>
                <c:pt idx="6458">
                  <c:v>0.47619047619047616</c:v>
                </c:pt>
                <c:pt idx="6459">
                  <c:v>0.61904761904761907</c:v>
                </c:pt>
                <c:pt idx="6460">
                  <c:v>0.52380952380952384</c:v>
                </c:pt>
                <c:pt idx="6461">
                  <c:v>0.5714285714285714</c:v>
                </c:pt>
                <c:pt idx="6462">
                  <c:v>0.5714285714285714</c:v>
                </c:pt>
                <c:pt idx="6463">
                  <c:v>0.61904761904761907</c:v>
                </c:pt>
                <c:pt idx="6464">
                  <c:v>0.38095238095238093</c:v>
                </c:pt>
                <c:pt idx="6465">
                  <c:v>0.42857142857142855</c:v>
                </c:pt>
                <c:pt idx="6466">
                  <c:v>0.95238095238095233</c:v>
                </c:pt>
                <c:pt idx="6467">
                  <c:v>0.33333333333333331</c:v>
                </c:pt>
                <c:pt idx="6468">
                  <c:v>0.33333333333333331</c:v>
                </c:pt>
                <c:pt idx="6469">
                  <c:v>0.42857142857142855</c:v>
                </c:pt>
                <c:pt idx="6470">
                  <c:v>0.42857142857142855</c:v>
                </c:pt>
                <c:pt idx="6471">
                  <c:v>0.38095238095238093</c:v>
                </c:pt>
                <c:pt idx="6472">
                  <c:v>0.33333333333333331</c:v>
                </c:pt>
                <c:pt idx="6473">
                  <c:v>0.33333333333333331</c:v>
                </c:pt>
                <c:pt idx="6474">
                  <c:v>0.33333333333333331</c:v>
                </c:pt>
                <c:pt idx="6475">
                  <c:v>0.95238095238095233</c:v>
                </c:pt>
                <c:pt idx="6476">
                  <c:v>0.33333333333333331</c:v>
                </c:pt>
                <c:pt idx="6477">
                  <c:v>0.38095238095238093</c:v>
                </c:pt>
                <c:pt idx="6478">
                  <c:v>0.33333333333333331</c:v>
                </c:pt>
                <c:pt idx="6479">
                  <c:v>0.42857142857142855</c:v>
                </c:pt>
                <c:pt idx="6480">
                  <c:v>0.33333333333333331</c:v>
                </c:pt>
                <c:pt idx="6481">
                  <c:v>0.95238095238095233</c:v>
                </c:pt>
                <c:pt idx="6482">
                  <c:v>0.33333333333333331</c:v>
                </c:pt>
                <c:pt idx="6483">
                  <c:v>0.33333333333333331</c:v>
                </c:pt>
                <c:pt idx="6484">
                  <c:v>0.42857142857142855</c:v>
                </c:pt>
                <c:pt idx="6485">
                  <c:v>0.42857142857142855</c:v>
                </c:pt>
                <c:pt idx="6486">
                  <c:v>0.42857142857142855</c:v>
                </c:pt>
                <c:pt idx="6487">
                  <c:v>0.47619047619047616</c:v>
                </c:pt>
                <c:pt idx="6488">
                  <c:v>0.47619047619047616</c:v>
                </c:pt>
                <c:pt idx="6489">
                  <c:v>0.33333333333333331</c:v>
                </c:pt>
                <c:pt idx="6490">
                  <c:v>0.33333333333333331</c:v>
                </c:pt>
                <c:pt idx="6491">
                  <c:v>0.33333333333333331</c:v>
                </c:pt>
                <c:pt idx="6492">
                  <c:v>0.47619047619047616</c:v>
                </c:pt>
                <c:pt idx="6493">
                  <c:v>0.33333333333333331</c:v>
                </c:pt>
                <c:pt idx="6494">
                  <c:v>0.47619047619047616</c:v>
                </c:pt>
                <c:pt idx="6495">
                  <c:v>0.47619047619047616</c:v>
                </c:pt>
                <c:pt idx="6496">
                  <c:v>0.33333333333333331</c:v>
                </c:pt>
                <c:pt idx="6497">
                  <c:v>0.33333333333333331</c:v>
                </c:pt>
                <c:pt idx="6498">
                  <c:v>0.47619047619047616</c:v>
                </c:pt>
                <c:pt idx="6499">
                  <c:v>0.47619047619047616</c:v>
                </c:pt>
                <c:pt idx="6500">
                  <c:v>0.47619047619047616</c:v>
                </c:pt>
                <c:pt idx="6501">
                  <c:v>0.47619047619047616</c:v>
                </c:pt>
                <c:pt idx="6502">
                  <c:v>0.2857142857142857</c:v>
                </c:pt>
                <c:pt idx="6503">
                  <c:v>0.33333333333333331</c:v>
                </c:pt>
                <c:pt idx="6504">
                  <c:v>0.33333333333333331</c:v>
                </c:pt>
                <c:pt idx="6505">
                  <c:v>0.33333333333333331</c:v>
                </c:pt>
                <c:pt idx="6506">
                  <c:v>0.33333333333333331</c:v>
                </c:pt>
                <c:pt idx="6507">
                  <c:v>0.33333333333333331</c:v>
                </c:pt>
                <c:pt idx="6508">
                  <c:v>0.33333333333333331</c:v>
                </c:pt>
                <c:pt idx="6509">
                  <c:v>0.33333333333333331</c:v>
                </c:pt>
                <c:pt idx="6510">
                  <c:v>0.33333333333333331</c:v>
                </c:pt>
                <c:pt idx="6511">
                  <c:v>0.47619047619047616</c:v>
                </c:pt>
                <c:pt idx="6512">
                  <c:v>0.47619047619047616</c:v>
                </c:pt>
                <c:pt idx="6513">
                  <c:v>0.47619047619047616</c:v>
                </c:pt>
                <c:pt idx="6514">
                  <c:v>0.47619047619047616</c:v>
                </c:pt>
                <c:pt idx="6515">
                  <c:v>0.52380952380952384</c:v>
                </c:pt>
                <c:pt idx="6516">
                  <c:v>0.52380952380952384</c:v>
                </c:pt>
                <c:pt idx="6517">
                  <c:v>0.52380952380952384</c:v>
                </c:pt>
                <c:pt idx="6518">
                  <c:v>0.52380952380952384</c:v>
                </c:pt>
                <c:pt idx="6519">
                  <c:v>0.52380952380952384</c:v>
                </c:pt>
                <c:pt idx="6520">
                  <c:v>0.52380952380952384</c:v>
                </c:pt>
                <c:pt idx="6521">
                  <c:v>0.52380952380952384</c:v>
                </c:pt>
                <c:pt idx="6522">
                  <c:v>0.52380952380952384</c:v>
                </c:pt>
                <c:pt idx="6523">
                  <c:v>0.23809523809523808</c:v>
                </c:pt>
                <c:pt idx="6524">
                  <c:v>0.23809523809523808</c:v>
                </c:pt>
                <c:pt idx="6525">
                  <c:v>0.19047619047619047</c:v>
                </c:pt>
                <c:pt idx="6526">
                  <c:v>0.23809523809523808</c:v>
                </c:pt>
                <c:pt idx="6527">
                  <c:v>0.23809523809523808</c:v>
                </c:pt>
                <c:pt idx="6528">
                  <c:v>0.23809523809523808</c:v>
                </c:pt>
                <c:pt idx="6529">
                  <c:v>0.38095238095238093</c:v>
                </c:pt>
                <c:pt idx="6530">
                  <c:v>0.38095238095238093</c:v>
                </c:pt>
                <c:pt idx="6531">
                  <c:v>0.38095238095238093</c:v>
                </c:pt>
                <c:pt idx="6532">
                  <c:v>0.38095238095238093</c:v>
                </c:pt>
                <c:pt idx="6533">
                  <c:v>0.38095238095238093</c:v>
                </c:pt>
                <c:pt idx="6534">
                  <c:v>0.38095238095238093</c:v>
                </c:pt>
                <c:pt idx="6535">
                  <c:v>0.38095238095238093</c:v>
                </c:pt>
                <c:pt idx="6536">
                  <c:v>0.38095238095238093</c:v>
                </c:pt>
                <c:pt idx="6537">
                  <c:v>0.14285714285714285</c:v>
                </c:pt>
                <c:pt idx="6538">
                  <c:v>0.14285714285714285</c:v>
                </c:pt>
                <c:pt idx="6539">
                  <c:v>0.14285714285714285</c:v>
                </c:pt>
                <c:pt idx="6540">
                  <c:v>0.14285714285714285</c:v>
                </c:pt>
                <c:pt idx="6541">
                  <c:v>0.23809523809523808</c:v>
                </c:pt>
                <c:pt idx="6542">
                  <c:v>0.23809523809523808</c:v>
                </c:pt>
                <c:pt idx="6543">
                  <c:v>0.80952380952380953</c:v>
                </c:pt>
                <c:pt idx="6544">
                  <c:v>0.5714285714285714</c:v>
                </c:pt>
                <c:pt idx="6545">
                  <c:v>0.76190476190476186</c:v>
                </c:pt>
                <c:pt idx="6546">
                  <c:v>0.47619047619047616</c:v>
                </c:pt>
                <c:pt idx="6547">
                  <c:v>0.5714285714285714</c:v>
                </c:pt>
                <c:pt idx="6548">
                  <c:v>0.76190476190476186</c:v>
                </c:pt>
                <c:pt idx="6549">
                  <c:v>0.80952380952380953</c:v>
                </c:pt>
                <c:pt idx="6550">
                  <c:v>0.47619047619047616</c:v>
                </c:pt>
                <c:pt idx="6551">
                  <c:v>0.47619047619047616</c:v>
                </c:pt>
                <c:pt idx="6552">
                  <c:v>0.52380952380952384</c:v>
                </c:pt>
                <c:pt idx="6553">
                  <c:v>0.38095238095238093</c:v>
                </c:pt>
                <c:pt idx="6554">
                  <c:v>0.33333333333333331</c:v>
                </c:pt>
                <c:pt idx="6555">
                  <c:v>0.38095238095238093</c:v>
                </c:pt>
                <c:pt idx="6556">
                  <c:v>0.33333333333333331</c:v>
                </c:pt>
                <c:pt idx="6557">
                  <c:v>0.38095238095238093</c:v>
                </c:pt>
                <c:pt idx="6558">
                  <c:v>0.33333333333333331</c:v>
                </c:pt>
                <c:pt idx="6559">
                  <c:v>0.23809523809523808</c:v>
                </c:pt>
                <c:pt idx="6560">
                  <c:v>0.23809523809523808</c:v>
                </c:pt>
                <c:pt idx="6561">
                  <c:v>0.23809523809523808</c:v>
                </c:pt>
                <c:pt idx="6562">
                  <c:v>0.23809523809523808</c:v>
                </c:pt>
                <c:pt idx="6563">
                  <c:v>0.19047619047619047</c:v>
                </c:pt>
                <c:pt idx="6564">
                  <c:v>0.23809523809523808</c:v>
                </c:pt>
                <c:pt idx="6565">
                  <c:v>0.19047619047619047</c:v>
                </c:pt>
                <c:pt idx="6566">
                  <c:v>0.23809523809523808</c:v>
                </c:pt>
                <c:pt idx="6567">
                  <c:v>0.23809523809523808</c:v>
                </c:pt>
                <c:pt idx="6568">
                  <c:v>0.23809523809523808</c:v>
                </c:pt>
                <c:pt idx="6569">
                  <c:v>0.23809523809523808</c:v>
                </c:pt>
                <c:pt idx="6570">
                  <c:v>0.23809523809523808</c:v>
                </c:pt>
                <c:pt idx="6571">
                  <c:v>0.42857142857142855</c:v>
                </c:pt>
                <c:pt idx="6572">
                  <c:v>0.2857142857142857</c:v>
                </c:pt>
                <c:pt idx="6573">
                  <c:v>0.42857142857142855</c:v>
                </c:pt>
                <c:pt idx="6574">
                  <c:v>0.33333333333333331</c:v>
                </c:pt>
                <c:pt idx="6575">
                  <c:v>0.42857142857142855</c:v>
                </c:pt>
                <c:pt idx="6576">
                  <c:v>0.38095238095238093</c:v>
                </c:pt>
                <c:pt idx="6577">
                  <c:v>0.42857142857142855</c:v>
                </c:pt>
                <c:pt idx="6578">
                  <c:v>9.5238095238095233E-2</c:v>
                </c:pt>
                <c:pt idx="6579">
                  <c:v>0.23809523809523808</c:v>
                </c:pt>
                <c:pt idx="6580">
                  <c:v>0.23809523809523808</c:v>
                </c:pt>
                <c:pt idx="6581">
                  <c:v>9.5238095238095233E-2</c:v>
                </c:pt>
                <c:pt idx="6582">
                  <c:v>0.23809523809523808</c:v>
                </c:pt>
                <c:pt idx="6583">
                  <c:v>0.23809523809523808</c:v>
                </c:pt>
                <c:pt idx="6584">
                  <c:v>9.5238095238095233E-2</c:v>
                </c:pt>
                <c:pt idx="6585">
                  <c:v>9.5238095238095233E-2</c:v>
                </c:pt>
                <c:pt idx="6586">
                  <c:v>0.47619047619047616</c:v>
                </c:pt>
                <c:pt idx="6587">
                  <c:v>0.47619047619047616</c:v>
                </c:pt>
                <c:pt idx="6588">
                  <c:v>0.47619047619047616</c:v>
                </c:pt>
                <c:pt idx="6589">
                  <c:v>0.47619047619047616</c:v>
                </c:pt>
                <c:pt idx="6590">
                  <c:v>0.47619047619047616</c:v>
                </c:pt>
                <c:pt idx="6591">
                  <c:v>0.47619047619047616</c:v>
                </c:pt>
                <c:pt idx="6592">
                  <c:v>0.47619047619047616</c:v>
                </c:pt>
                <c:pt idx="6593">
                  <c:v>0.47619047619047616</c:v>
                </c:pt>
                <c:pt idx="6594">
                  <c:v>0.61904761904761907</c:v>
                </c:pt>
                <c:pt idx="6595">
                  <c:v>0.5714285714285714</c:v>
                </c:pt>
                <c:pt idx="6596">
                  <c:v>0.5714285714285714</c:v>
                </c:pt>
                <c:pt idx="6597">
                  <c:v>0.61904761904761907</c:v>
                </c:pt>
                <c:pt idx="6598">
                  <c:v>0.61904761904761907</c:v>
                </c:pt>
                <c:pt idx="6599">
                  <c:v>0.5714285714285714</c:v>
                </c:pt>
                <c:pt idx="6600">
                  <c:v>0.61904761904761907</c:v>
                </c:pt>
                <c:pt idx="6601">
                  <c:v>0.5714285714285714</c:v>
                </c:pt>
                <c:pt idx="6602">
                  <c:v>0.52380952380952384</c:v>
                </c:pt>
                <c:pt idx="6603">
                  <c:v>0.5714285714285714</c:v>
                </c:pt>
                <c:pt idx="6604">
                  <c:v>0.5714285714285714</c:v>
                </c:pt>
                <c:pt idx="6605">
                  <c:v>0.52380952380952384</c:v>
                </c:pt>
                <c:pt idx="6606">
                  <c:v>0.52380952380952384</c:v>
                </c:pt>
                <c:pt idx="6607">
                  <c:v>0.52380952380952384</c:v>
                </c:pt>
                <c:pt idx="6608">
                  <c:v>0.2857142857142857</c:v>
                </c:pt>
                <c:pt idx="6609">
                  <c:v>0.23809523809523808</c:v>
                </c:pt>
                <c:pt idx="6610">
                  <c:v>0.2857142857142857</c:v>
                </c:pt>
                <c:pt idx="6611">
                  <c:v>0.2857142857142857</c:v>
                </c:pt>
                <c:pt idx="6612">
                  <c:v>0.23809523809523808</c:v>
                </c:pt>
                <c:pt idx="6613">
                  <c:v>0.23809523809523808</c:v>
                </c:pt>
                <c:pt idx="6614">
                  <c:v>0.23809523809523808</c:v>
                </c:pt>
                <c:pt idx="6615">
                  <c:v>0.33333333333333331</c:v>
                </c:pt>
                <c:pt idx="6616">
                  <c:v>0.23809523809523808</c:v>
                </c:pt>
                <c:pt idx="6617">
                  <c:v>0.2857142857142857</c:v>
                </c:pt>
                <c:pt idx="6618">
                  <c:v>0.2857142857142857</c:v>
                </c:pt>
                <c:pt idx="6619">
                  <c:v>0.2857142857142857</c:v>
                </c:pt>
                <c:pt idx="6620">
                  <c:v>0.2857142857142857</c:v>
                </c:pt>
                <c:pt idx="6621">
                  <c:v>0.23809523809523808</c:v>
                </c:pt>
                <c:pt idx="6622">
                  <c:v>0.33333333333333331</c:v>
                </c:pt>
                <c:pt idx="6623">
                  <c:v>0.23809523809523808</c:v>
                </c:pt>
                <c:pt idx="6624">
                  <c:v>0.23809523809523808</c:v>
                </c:pt>
                <c:pt idx="6625">
                  <c:v>0.23809523809523808</c:v>
                </c:pt>
                <c:pt idx="6626">
                  <c:v>0.23809523809523808</c:v>
                </c:pt>
                <c:pt idx="6627">
                  <c:v>0.23809523809523808</c:v>
                </c:pt>
                <c:pt idx="6628">
                  <c:v>0.23809523809523808</c:v>
                </c:pt>
                <c:pt idx="6629">
                  <c:v>9.5238095238095233E-2</c:v>
                </c:pt>
                <c:pt idx="6630">
                  <c:v>0.23809523809523808</c:v>
                </c:pt>
                <c:pt idx="6631">
                  <c:v>9.5238095238095233E-2</c:v>
                </c:pt>
                <c:pt idx="6632">
                  <c:v>0.23809523809523808</c:v>
                </c:pt>
                <c:pt idx="6633">
                  <c:v>0.19047619047619047</c:v>
                </c:pt>
                <c:pt idx="6634">
                  <c:v>0.19047619047619047</c:v>
                </c:pt>
                <c:pt idx="6635">
                  <c:v>0.14285714285714285</c:v>
                </c:pt>
                <c:pt idx="6636">
                  <c:v>0.14285714285714285</c:v>
                </c:pt>
                <c:pt idx="6637">
                  <c:v>4.7619047619047616E-2</c:v>
                </c:pt>
                <c:pt idx="6638">
                  <c:v>9.5238095238095233E-2</c:v>
                </c:pt>
                <c:pt idx="6639">
                  <c:v>0.14285714285714285</c:v>
                </c:pt>
                <c:pt idx="6640">
                  <c:v>0.14285714285714285</c:v>
                </c:pt>
                <c:pt idx="6641">
                  <c:v>0.14285714285714285</c:v>
                </c:pt>
                <c:pt idx="6642">
                  <c:v>0.14285714285714285</c:v>
                </c:pt>
                <c:pt idx="6643">
                  <c:v>4.7619047619047616E-2</c:v>
                </c:pt>
                <c:pt idx="6644">
                  <c:v>0.14285714285714285</c:v>
                </c:pt>
                <c:pt idx="6645">
                  <c:v>9.5238095238095233E-2</c:v>
                </c:pt>
                <c:pt idx="6646">
                  <c:v>0.14285714285714285</c:v>
                </c:pt>
                <c:pt idx="6647">
                  <c:v>9.5238095238095233E-2</c:v>
                </c:pt>
                <c:pt idx="6648">
                  <c:v>0.14285714285714285</c:v>
                </c:pt>
                <c:pt idx="6649">
                  <c:v>0.23809523809523808</c:v>
                </c:pt>
                <c:pt idx="6650">
                  <c:v>0.23809523809523808</c:v>
                </c:pt>
                <c:pt idx="6651">
                  <c:v>9.5238095238095233E-2</c:v>
                </c:pt>
                <c:pt idx="6652">
                  <c:v>9.5238095238095233E-2</c:v>
                </c:pt>
                <c:pt idx="6653">
                  <c:v>0.23809523809523808</c:v>
                </c:pt>
                <c:pt idx="6654">
                  <c:v>0.23809523809523808</c:v>
                </c:pt>
                <c:pt idx="6655">
                  <c:v>9.5238095238095233E-2</c:v>
                </c:pt>
                <c:pt idx="6656">
                  <c:v>0.14285714285714285</c:v>
                </c:pt>
                <c:pt idx="6657">
                  <c:v>9.5238095238095233E-2</c:v>
                </c:pt>
                <c:pt idx="6658">
                  <c:v>9.5238095238095233E-2</c:v>
                </c:pt>
                <c:pt idx="6659">
                  <c:v>9.5238095238095233E-2</c:v>
                </c:pt>
                <c:pt idx="6660">
                  <c:v>9.5238095238095233E-2</c:v>
                </c:pt>
                <c:pt idx="6661">
                  <c:v>9.5238095238095233E-2</c:v>
                </c:pt>
                <c:pt idx="6662">
                  <c:v>9.5238095238095233E-2</c:v>
                </c:pt>
                <c:pt idx="6663">
                  <c:v>9.5238095238095233E-2</c:v>
                </c:pt>
                <c:pt idx="6664">
                  <c:v>0.14285714285714285</c:v>
                </c:pt>
                <c:pt idx="6665">
                  <c:v>0.23809523809523808</c:v>
                </c:pt>
                <c:pt idx="6666">
                  <c:v>0.23809523809523808</c:v>
                </c:pt>
                <c:pt idx="6667">
                  <c:v>0.14285714285714285</c:v>
                </c:pt>
                <c:pt idx="6668">
                  <c:v>0.23809523809523808</c:v>
                </c:pt>
                <c:pt idx="6669">
                  <c:v>0.14285714285714285</c:v>
                </c:pt>
                <c:pt idx="6670">
                  <c:v>0.14285714285714285</c:v>
                </c:pt>
                <c:pt idx="6671">
                  <c:v>0.14285714285714285</c:v>
                </c:pt>
                <c:pt idx="6672">
                  <c:v>0.23809523809523808</c:v>
                </c:pt>
                <c:pt idx="6673">
                  <c:v>0.14285714285714285</c:v>
                </c:pt>
                <c:pt idx="6674">
                  <c:v>9.5238095238095233E-2</c:v>
                </c:pt>
                <c:pt idx="6675">
                  <c:v>4.7619047619047616E-2</c:v>
                </c:pt>
                <c:pt idx="6676">
                  <c:v>9.5238095238095233E-2</c:v>
                </c:pt>
                <c:pt idx="6677">
                  <c:v>4.7619047619047616E-2</c:v>
                </c:pt>
                <c:pt idx="6678">
                  <c:v>4.7619047619047616E-2</c:v>
                </c:pt>
                <c:pt idx="6679">
                  <c:v>4.7619047619047616E-2</c:v>
                </c:pt>
                <c:pt idx="6680">
                  <c:v>4.7619047619047616E-2</c:v>
                </c:pt>
                <c:pt idx="6681">
                  <c:v>9.5238095238095233E-2</c:v>
                </c:pt>
                <c:pt idx="6682">
                  <c:v>9.5238095238095233E-2</c:v>
                </c:pt>
                <c:pt idx="6683">
                  <c:v>9.5238095238095233E-2</c:v>
                </c:pt>
                <c:pt idx="6684">
                  <c:v>9.5238095238095233E-2</c:v>
                </c:pt>
                <c:pt idx="6685">
                  <c:v>9.5238095238095233E-2</c:v>
                </c:pt>
                <c:pt idx="6686">
                  <c:v>0.14285714285714285</c:v>
                </c:pt>
                <c:pt idx="6687">
                  <c:v>0.14285714285714285</c:v>
                </c:pt>
                <c:pt idx="6688">
                  <c:v>0.14285714285714285</c:v>
                </c:pt>
                <c:pt idx="6689">
                  <c:v>9.5238095238095233E-2</c:v>
                </c:pt>
                <c:pt idx="6690">
                  <c:v>0.19047619047619047</c:v>
                </c:pt>
                <c:pt idx="6691">
                  <c:v>0.19047619047619047</c:v>
                </c:pt>
                <c:pt idx="6692">
                  <c:v>0.14285714285714285</c:v>
                </c:pt>
                <c:pt idx="6693">
                  <c:v>0.14285714285714285</c:v>
                </c:pt>
                <c:pt idx="6694">
                  <c:v>0.14285714285714285</c:v>
                </c:pt>
                <c:pt idx="6695">
                  <c:v>9.5238095238095233E-2</c:v>
                </c:pt>
                <c:pt idx="6696">
                  <c:v>0.14285714285714285</c:v>
                </c:pt>
                <c:pt idx="6697">
                  <c:v>0.14285714285714285</c:v>
                </c:pt>
                <c:pt idx="6698">
                  <c:v>0.14285714285714285</c:v>
                </c:pt>
                <c:pt idx="6699">
                  <c:v>9.5238095238095233E-2</c:v>
                </c:pt>
                <c:pt idx="6700">
                  <c:v>0.38095238095238093</c:v>
                </c:pt>
                <c:pt idx="6701">
                  <c:v>0.2857142857142857</c:v>
                </c:pt>
                <c:pt idx="6702">
                  <c:v>0.2857142857142857</c:v>
                </c:pt>
                <c:pt idx="6703">
                  <c:v>0.38095238095238093</c:v>
                </c:pt>
                <c:pt idx="6704">
                  <c:v>0.38095238095238093</c:v>
                </c:pt>
                <c:pt idx="6705">
                  <c:v>0.2857142857142857</c:v>
                </c:pt>
                <c:pt idx="6706">
                  <c:v>0.38095238095238093</c:v>
                </c:pt>
                <c:pt idx="6707">
                  <c:v>0.38095238095238093</c:v>
                </c:pt>
                <c:pt idx="6708">
                  <c:v>0.38095238095238093</c:v>
                </c:pt>
                <c:pt idx="6709">
                  <c:v>0.2857142857142857</c:v>
                </c:pt>
                <c:pt idx="6710">
                  <c:v>0.38095238095238093</c:v>
                </c:pt>
                <c:pt idx="6711">
                  <c:v>0.38095238095238093</c:v>
                </c:pt>
                <c:pt idx="6712">
                  <c:v>0.38095238095238093</c:v>
                </c:pt>
                <c:pt idx="6713">
                  <c:v>0.38095238095238093</c:v>
                </c:pt>
                <c:pt idx="6714">
                  <c:v>0.38095238095238093</c:v>
                </c:pt>
                <c:pt idx="6715">
                  <c:v>0.38095238095238093</c:v>
                </c:pt>
                <c:pt idx="6716">
                  <c:v>0.38095238095238093</c:v>
                </c:pt>
                <c:pt idx="6717">
                  <c:v>0.38095238095238093</c:v>
                </c:pt>
                <c:pt idx="6718">
                  <c:v>0.38095238095238093</c:v>
                </c:pt>
                <c:pt idx="6719">
                  <c:v>0.14285714285714285</c:v>
                </c:pt>
                <c:pt idx="6720">
                  <c:v>0.19047619047619047</c:v>
                </c:pt>
                <c:pt idx="6721">
                  <c:v>0.19047619047619047</c:v>
                </c:pt>
                <c:pt idx="6722">
                  <c:v>0.14285714285714285</c:v>
                </c:pt>
                <c:pt idx="6723">
                  <c:v>0.19047619047619047</c:v>
                </c:pt>
                <c:pt idx="6724">
                  <c:v>0.14285714285714285</c:v>
                </c:pt>
                <c:pt idx="6725">
                  <c:v>0.19047619047619047</c:v>
                </c:pt>
                <c:pt idx="6726">
                  <c:v>0.19047619047619047</c:v>
                </c:pt>
                <c:pt idx="6727">
                  <c:v>0.14285714285714285</c:v>
                </c:pt>
                <c:pt idx="6728">
                  <c:v>0.19047619047619047</c:v>
                </c:pt>
                <c:pt idx="6729">
                  <c:v>0.19047619047619047</c:v>
                </c:pt>
                <c:pt idx="6730">
                  <c:v>0.19047619047619047</c:v>
                </c:pt>
                <c:pt idx="6731">
                  <c:v>0.19047619047619047</c:v>
                </c:pt>
                <c:pt idx="6732">
                  <c:v>0.19047619047619047</c:v>
                </c:pt>
                <c:pt idx="6733">
                  <c:v>0.19047619047619047</c:v>
                </c:pt>
                <c:pt idx="6734">
                  <c:v>0.33333333333333331</c:v>
                </c:pt>
                <c:pt idx="6735">
                  <c:v>0.19047619047619047</c:v>
                </c:pt>
                <c:pt idx="6736">
                  <c:v>0.14285714285714285</c:v>
                </c:pt>
                <c:pt idx="6737">
                  <c:v>0.19047619047619047</c:v>
                </c:pt>
                <c:pt idx="6738">
                  <c:v>0.19047619047619047</c:v>
                </c:pt>
                <c:pt idx="6739">
                  <c:v>0.14285714285714285</c:v>
                </c:pt>
                <c:pt idx="6740">
                  <c:v>0.19047619047619047</c:v>
                </c:pt>
                <c:pt idx="6741">
                  <c:v>0.19047619047619047</c:v>
                </c:pt>
                <c:pt idx="6742">
                  <c:v>0.19047619047619047</c:v>
                </c:pt>
                <c:pt idx="6743">
                  <c:v>0.14285714285714285</c:v>
                </c:pt>
                <c:pt idx="6744">
                  <c:v>0.33333333333333331</c:v>
                </c:pt>
                <c:pt idx="6745">
                  <c:v>0.19047619047619047</c:v>
                </c:pt>
                <c:pt idx="6746">
                  <c:v>0.14285714285714285</c:v>
                </c:pt>
                <c:pt idx="6747">
                  <c:v>0.19047619047619047</c:v>
                </c:pt>
                <c:pt idx="6748">
                  <c:v>0.19047619047619047</c:v>
                </c:pt>
                <c:pt idx="6749">
                  <c:v>0.19047619047619047</c:v>
                </c:pt>
                <c:pt idx="6750">
                  <c:v>0.19047619047619047</c:v>
                </c:pt>
                <c:pt idx="6751">
                  <c:v>0.19047619047619047</c:v>
                </c:pt>
                <c:pt idx="6752">
                  <c:v>0.33333333333333331</c:v>
                </c:pt>
                <c:pt idx="6753">
                  <c:v>0.14285714285714285</c:v>
                </c:pt>
                <c:pt idx="6754">
                  <c:v>0.14285714285714285</c:v>
                </c:pt>
                <c:pt idx="6755">
                  <c:v>0.19047619047619047</c:v>
                </c:pt>
                <c:pt idx="6756">
                  <c:v>0.19047619047619047</c:v>
                </c:pt>
                <c:pt idx="6757">
                  <c:v>0.23809523809523808</c:v>
                </c:pt>
                <c:pt idx="6758">
                  <c:v>0.23809523809523808</c:v>
                </c:pt>
                <c:pt idx="6759">
                  <c:v>0.19047619047619047</c:v>
                </c:pt>
                <c:pt idx="6760">
                  <c:v>0.19047619047619047</c:v>
                </c:pt>
                <c:pt idx="6761">
                  <c:v>0.19047619047619047</c:v>
                </c:pt>
                <c:pt idx="6762">
                  <c:v>0.23809523809523808</c:v>
                </c:pt>
                <c:pt idx="6763">
                  <c:v>0.19047619047619047</c:v>
                </c:pt>
                <c:pt idx="6764">
                  <c:v>0.23809523809523808</c:v>
                </c:pt>
                <c:pt idx="6765">
                  <c:v>0.19047619047619047</c:v>
                </c:pt>
                <c:pt idx="6766">
                  <c:v>0.23809523809523808</c:v>
                </c:pt>
                <c:pt idx="6767">
                  <c:v>0.19047619047619047</c:v>
                </c:pt>
                <c:pt idx="6768">
                  <c:v>0.23809523809523808</c:v>
                </c:pt>
                <c:pt idx="6769">
                  <c:v>0.23809523809523808</c:v>
                </c:pt>
                <c:pt idx="6770">
                  <c:v>0.23809523809523808</c:v>
                </c:pt>
                <c:pt idx="6771">
                  <c:v>0.23809523809523808</c:v>
                </c:pt>
                <c:pt idx="6772">
                  <c:v>0.19047619047619047</c:v>
                </c:pt>
                <c:pt idx="6773">
                  <c:v>0.23809523809523808</c:v>
                </c:pt>
                <c:pt idx="6774">
                  <c:v>0.19047619047619047</c:v>
                </c:pt>
                <c:pt idx="6775">
                  <c:v>0.19047619047619047</c:v>
                </c:pt>
                <c:pt idx="6776">
                  <c:v>0.19047619047619047</c:v>
                </c:pt>
                <c:pt idx="6777">
                  <c:v>0.19047619047619047</c:v>
                </c:pt>
                <c:pt idx="6778">
                  <c:v>0.19047619047619047</c:v>
                </c:pt>
                <c:pt idx="6779">
                  <c:v>0.23809523809523808</c:v>
                </c:pt>
                <c:pt idx="6780">
                  <c:v>0.23809523809523808</c:v>
                </c:pt>
                <c:pt idx="6781">
                  <c:v>0.23809523809523808</c:v>
                </c:pt>
                <c:pt idx="6782">
                  <c:v>0.23809523809523808</c:v>
                </c:pt>
                <c:pt idx="6783">
                  <c:v>0.23809523809523808</c:v>
                </c:pt>
                <c:pt idx="6784">
                  <c:v>0.23809523809523808</c:v>
                </c:pt>
                <c:pt idx="6785">
                  <c:v>0.19047619047619047</c:v>
                </c:pt>
                <c:pt idx="6786">
                  <c:v>0.23809523809523808</c:v>
                </c:pt>
                <c:pt idx="6787">
                  <c:v>0.23809523809523808</c:v>
                </c:pt>
                <c:pt idx="6788">
                  <c:v>0.23809523809523808</c:v>
                </c:pt>
                <c:pt idx="6789">
                  <c:v>0.19047619047619047</c:v>
                </c:pt>
                <c:pt idx="6790">
                  <c:v>0.19047619047619047</c:v>
                </c:pt>
                <c:pt idx="6791">
                  <c:v>0.23809523809523808</c:v>
                </c:pt>
                <c:pt idx="6792">
                  <c:v>0.19047619047619047</c:v>
                </c:pt>
                <c:pt idx="6793">
                  <c:v>0.19047619047619047</c:v>
                </c:pt>
                <c:pt idx="6794">
                  <c:v>0.19047619047619047</c:v>
                </c:pt>
                <c:pt idx="6795">
                  <c:v>0.19047619047619047</c:v>
                </c:pt>
                <c:pt idx="6796">
                  <c:v>0.14285714285714285</c:v>
                </c:pt>
                <c:pt idx="6797">
                  <c:v>0.19047619047619047</c:v>
                </c:pt>
                <c:pt idx="6798">
                  <c:v>0.14285714285714285</c:v>
                </c:pt>
                <c:pt idx="6799">
                  <c:v>0.19047619047619047</c:v>
                </c:pt>
                <c:pt idx="6800">
                  <c:v>0.14285714285714285</c:v>
                </c:pt>
                <c:pt idx="6801">
                  <c:v>0.23809523809523808</c:v>
                </c:pt>
                <c:pt idx="6802">
                  <c:v>0.23809523809523808</c:v>
                </c:pt>
                <c:pt idx="6803">
                  <c:v>0.19047619047619047</c:v>
                </c:pt>
                <c:pt idx="6804">
                  <c:v>0.19047619047619047</c:v>
                </c:pt>
                <c:pt idx="6805">
                  <c:v>0.14285714285714285</c:v>
                </c:pt>
                <c:pt idx="6806">
                  <c:v>0.14285714285714285</c:v>
                </c:pt>
                <c:pt idx="6807">
                  <c:v>0.19047619047619047</c:v>
                </c:pt>
                <c:pt idx="6808">
                  <c:v>0.19047619047619047</c:v>
                </c:pt>
                <c:pt idx="6809">
                  <c:v>9.5238095238095233E-2</c:v>
                </c:pt>
                <c:pt idx="6810">
                  <c:v>9.5238095238095233E-2</c:v>
                </c:pt>
                <c:pt idx="6811">
                  <c:v>0.14285714285714285</c:v>
                </c:pt>
                <c:pt idx="6812">
                  <c:v>0.19047619047619047</c:v>
                </c:pt>
                <c:pt idx="6813">
                  <c:v>4.7619047619047616E-2</c:v>
                </c:pt>
                <c:pt idx="6814">
                  <c:v>9.5238095238095233E-2</c:v>
                </c:pt>
                <c:pt idx="6815">
                  <c:v>4.7619047619047616E-2</c:v>
                </c:pt>
                <c:pt idx="6816">
                  <c:v>9.5238095238095233E-2</c:v>
                </c:pt>
                <c:pt idx="6817">
                  <c:v>4.7619047619047616E-2</c:v>
                </c:pt>
                <c:pt idx="6818">
                  <c:v>9.5238095238095233E-2</c:v>
                </c:pt>
                <c:pt idx="6819">
                  <c:v>9.5238095238095233E-2</c:v>
                </c:pt>
                <c:pt idx="6820">
                  <c:v>9.5238095238095233E-2</c:v>
                </c:pt>
                <c:pt idx="6821">
                  <c:v>9.5238095238095233E-2</c:v>
                </c:pt>
                <c:pt idx="6822">
                  <c:v>9.5238095238095233E-2</c:v>
                </c:pt>
                <c:pt idx="6823">
                  <c:v>9.5238095238095233E-2</c:v>
                </c:pt>
                <c:pt idx="6824">
                  <c:v>9.5238095238095233E-2</c:v>
                </c:pt>
                <c:pt idx="6825">
                  <c:v>9.5238095238095233E-2</c:v>
                </c:pt>
                <c:pt idx="6826">
                  <c:v>9.5238095238095233E-2</c:v>
                </c:pt>
                <c:pt idx="6827">
                  <c:v>9.5238095238095233E-2</c:v>
                </c:pt>
                <c:pt idx="6828">
                  <c:v>9.5238095238095233E-2</c:v>
                </c:pt>
                <c:pt idx="6829">
                  <c:v>9.5238095238095233E-2</c:v>
                </c:pt>
                <c:pt idx="6830">
                  <c:v>9.5238095238095233E-2</c:v>
                </c:pt>
                <c:pt idx="6831">
                  <c:v>9.5238095238095233E-2</c:v>
                </c:pt>
                <c:pt idx="6832">
                  <c:v>9.5238095238095233E-2</c:v>
                </c:pt>
                <c:pt idx="6833">
                  <c:v>9.5238095238095233E-2</c:v>
                </c:pt>
                <c:pt idx="6834">
                  <c:v>9.5238095238095233E-2</c:v>
                </c:pt>
                <c:pt idx="6835">
                  <c:v>0.5714285714285714</c:v>
                </c:pt>
                <c:pt idx="6836">
                  <c:v>0.5714285714285714</c:v>
                </c:pt>
                <c:pt idx="6837">
                  <c:v>0.5714285714285714</c:v>
                </c:pt>
                <c:pt idx="6838">
                  <c:v>0.5714285714285714</c:v>
                </c:pt>
                <c:pt idx="6839">
                  <c:v>0.5714285714285714</c:v>
                </c:pt>
                <c:pt idx="6840">
                  <c:v>0.5714285714285714</c:v>
                </c:pt>
                <c:pt idx="6841">
                  <c:v>0.5714285714285714</c:v>
                </c:pt>
                <c:pt idx="6842">
                  <c:v>0.5714285714285714</c:v>
                </c:pt>
                <c:pt idx="6843">
                  <c:v>0.5714285714285714</c:v>
                </c:pt>
                <c:pt idx="6844">
                  <c:v>0.5714285714285714</c:v>
                </c:pt>
                <c:pt idx="6845">
                  <c:v>0.5714285714285714</c:v>
                </c:pt>
                <c:pt idx="6846">
                  <c:v>0.5714285714285714</c:v>
                </c:pt>
                <c:pt idx="6847">
                  <c:v>0.5714285714285714</c:v>
                </c:pt>
                <c:pt idx="6848">
                  <c:v>0.5714285714285714</c:v>
                </c:pt>
                <c:pt idx="6849">
                  <c:v>0.5714285714285714</c:v>
                </c:pt>
                <c:pt idx="6850">
                  <c:v>0.5714285714285714</c:v>
                </c:pt>
                <c:pt idx="6851">
                  <c:v>0.5714285714285714</c:v>
                </c:pt>
                <c:pt idx="6852">
                  <c:v>0.5714285714285714</c:v>
                </c:pt>
                <c:pt idx="6853">
                  <c:v>0.5714285714285714</c:v>
                </c:pt>
                <c:pt idx="6854">
                  <c:v>0.5714285714285714</c:v>
                </c:pt>
                <c:pt idx="6855">
                  <c:v>0.5714285714285714</c:v>
                </c:pt>
                <c:pt idx="6856">
                  <c:v>0.5714285714285714</c:v>
                </c:pt>
                <c:pt idx="6857">
                  <c:v>0.5714285714285714</c:v>
                </c:pt>
                <c:pt idx="6858">
                  <c:v>0.52380952380952384</c:v>
                </c:pt>
                <c:pt idx="6859">
                  <c:v>0.5714285714285714</c:v>
                </c:pt>
                <c:pt idx="6860">
                  <c:v>0.52380952380952384</c:v>
                </c:pt>
                <c:pt idx="6861">
                  <c:v>0.5714285714285714</c:v>
                </c:pt>
                <c:pt idx="6862">
                  <c:v>0.5714285714285714</c:v>
                </c:pt>
                <c:pt idx="6863">
                  <c:v>0.38095238095238093</c:v>
                </c:pt>
                <c:pt idx="6864">
                  <c:v>0.38095238095238093</c:v>
                </c:pt>
                <c:pt idx="6865">
                  <c:v>0.38095238095238093</c:v>
                </c:pt>
                <c:pt idx="6866">
                  <c:v>0.38095238095238093</c:v>
                </c:pt>
                <c:pt idx="6867">
                  <c:v>0.38095238095238093</c:v>
                </c:pt>
                <c:pt idx="6868">
                  <c:v>0.38095238095238093</c:v>
                </c:pt>
                <c:pt idx="6869">
                  <c:v>0.38095238095238093</c:v>
                </c:pt>
                <c:pt idx="6870">
                  <c:v>0.38095238095238093</c:v>
                </c:pt>
                <c:pt idx="6871">
                  <c:v>0.61904761904761907</c:v>
                </c:pt>
                <c:pt idx="6872">
                  <c:v>0.38095238095238093</c:v>
                </c:pt>
                <c:pt idx="6873">
                  <c:v>0.61904761904761907</c:v>
                </c:pt>
                <c:pt idx="6874">
                  <c:v>0.38095238095238093</c:v>
                </c:pt>
                <c:pt idx="6875">
                  <c:v>0.38095238095238093</c:v>
                </c:pt>
                <c:pt idx="6876">
                  <c:v>0.38095238095238093</c:v>
                </c:pt>
                <c:pt idx="6877">
                  <c:v>0.38095238095238093</c:v>
                </c:pt>
                <c:pt idx="6878">
                  <c:v>0.38095238095238093</c:v>
                </c:pt>
                <c:pt idx="6879">
                  <c:v>0.38095238095238093</c:v>
                </c:pt>
                <c:pt idx="6880">
                  <c:v>0.38095238095238093</c:v>
                </c:pt>
                <c:pt idx="6881">
                  <c:v>0.38095238095238093</c:v>
                </c:pt>
                <c:pt idx="6882">
                  <c:v>0.61904761904761907</c:v>
                </c:pt>
                <c:pt idx="6883">
                  <c:v>0.38095238095238093</c:v>
                </c:pt>
                <c:pt idx="6884">
                  <c:v>0.38095238095238093</c:v>
                </c:pt>
                <c:pt idx="6885">
                  <c:v>0.61904761904761907</c:v>
                </c:pt>
                <c:pt idx="6886">
                  <c:v>0.7142857142857143</c:v>
                </c:pt>
                <c:pt idx="6887">
                  <c:v>0.61904761904761907</c:v>
                </c:pt>
                <c:pt idx="6888">
                  <c:v>0.7142857142857143</c:v>
                </c:pt>
                <c:pt idx="6889">
                  <c:v>0.61904761904761907</c:v>
                </c:pt>
                <c:pt idx="6890">
                  <c:v>0.7142857142857143</c:v>
                </c:pt>
                <c:pt idx="6891">
                  <c:v>0.61904761904761907</c:v>
                </c:pt>
                <c:pt idx="6892">
                  <c:v>0.7142857142857143</c:v>
                </c:pt>
                <c:pt idx="6893">
                  <c:v>0.61904761904761907</c:v>
                </c:pt>
                <c:pt idx="6894">
                  <c:v>0.7142857142857143</c:v>
                </c:pt>
                <c:pt idx="6895">
                  <c:v>0.7142857142857143</c:v>
                </c:pt>
                <c:pt idx="6896">
                  <c:v>0.61904761904761907</c:v>
                </c:pt>
                <c:pt idx="6897">
                  <c:v>0.7142857142857143</c:v>
                </c:pt>
                <c:pt idx="6898">
                  <c:v>0.61904761904761907</c:v>
                </c:pt>
                <c:pt idx="6899">
                  <c:v>0.61904761904761907</c:v>
                </c:pt>
                <c:pt idx="6900">
                  <c:v>0.66666666666666663</c:v>
                </c:pt>
                <c:pt idx="6901">
                  <c:v>0.61904761904761907</c:v>
                </c:pt>
                <c:pt idx="6902">
                  <c:v>0.61904761904761907</c:v>
                </c:pt>
                <c:pt idx="6903">
                  <c:v>0.66666666666666663</c:v>
                </c:pt>
                <c:pt idx="6904">
                  <c:v>0.61904761904761907</c:v>
                </c:pt>
                <c:pt idx="6905">
                  <c:v>0.61904761904761907</c:v>
                </c:pt>
                <c:pt idx="6906">
                  <c:v>0.66666666666666663</c:v>
                </c:pt>
                <c:pt idx="6907">
                  <c:v>0.66666666666666663</c:v>
                </c:pt>
                <c:pt idx="6908">
                  <c:v>0.66666666666666663</c:v>
                </c:pt>
                <c:pt idx="6909">
                  <c:v>0.61904761904761907</c:v>
                </c:pt>
                <c:pt idx="6910">
                  <c:v>0.61904761904761907</c:v>
                </c:pt>
                <c:pt idx="6911">
                  <c:v>0.61904761904761907</c:v>
                </c:pt>
                <c:pt idx="6912">
                  <c:v>0.47619047619047616</c:v>
                </c:pt>
                <c:pt idx="6913">
                  <c:v>0.47619047619047616</c:v>
                </c:pt>
                <c:pt idx="6914">
                  <c:v>0.47619047619047616</c:v>
                </c:pt>
                <c:pt idx="6915">
                  <c:v>0.47619047619047616</c:v>
                </c:pt>
                <c:pt idx="6916">
                  <c:v>0.47619047619047616</c:v>
                </c:pt>
                <c:pt idx="6917">
                  <c:v>0.47619047619047616</c:v>
                </c:pt>
                <c:pt idx="6918">
                  <c:v>0.47619047619047616</c:v>
                </c:pt>
                <c:pt idx="6919">
                  <c:v>0.47619047619047616</c:v>
                </c:pt>
                <c:pt idx="6920">
                  <c:v>0.33333333333333331</c:v>
                </c:pt>
                <c:pt idx="6921">
                  <c:v>0.33333333333333331</c:v>
                </c:pt>
                <c:pt idx="6922">
                  <c:v>0.33333333333333331</c:v>
                </c:pt>
                <c:pt idx="6923">
                  <c:v>0.47619047619047616</c:v>
                </c:pt>
                <c:pt idx="6924">
                  <c:v>0.47619047619047616</c:v>
                </c:pt>
                <c:pt idx="6925">
                  <c:v>0.52380952380952384</c:v>
                </c:pt>
                <c:pt idx="6926">
                  <c:v>0.52380952380952384</c:v>
                </c:pt>
                <c:pt idx="6927">
                  <c:v>0.52380952380952384</c:v>
                </c:pt>
                <c:pt idx="6928">
                  <c:v>0.47619047619047616</c:v>
                </c:pt>
                <c:pt idx="6929">
                  <c:v>0.47619047619047616</c:v>
                </c:pt>
                <c:pt idx="6930">
                  <c:v>0.52380952380952384</c:v>
                </c:pt>
                <c:pt idx="6931">
                  <c:v>0.52380952380952384</c:v>
                </c:pt>
                <c:pt idx="6932">
                  <c:v>0.47619047619047616</c:v>
                </c:pt>
                <c:pt idx="6933">
                  <c:v>0.52380952380952384</c:v>
                </c:pt>
                <c:pt idx="6934">
                  <c:v>0.52380952380952384</c:v>
                </c:pt>
                <c:pt idx="6935">
                  <c:v>0.47619047619047616</c:v>
                </c:pt>
                <c:pt idx="6936">
                  <c:v>0.47619047619047616</c:v>
                </c:pt>
                <c:pt idx="6937">
                  <c:v>0.47619047619047616</c:v>
                </c:pt>
                <c:pt idx="6938">
                  <c:v>0.52380952380952384</c:v>
                </c:pt>
                <c:pt idx="6939">
                  <c:v>0.52380952380952384</c:v>
                </c:pt>
                <c:pt idx="6940">
                  <c:v>0.47619047619047616</c:v>
                </c:pt>
                <c:pt idx="6941">
                  <c:v>0.52380952380952384</c:v>
                </c:pt>
                <c:pt idx="6942">
                  <c:v>0.47619047619047616</c:v>
                </c:pt>
                <c:pt idx="6943">
                  <c:v>0.47619047619047616</c:v>
                </c:pt>
                <c:pt idx="6944">
                  <c:v>0.47619047619047616</c:v>
                </c:pt>
                <c:pt idx="6945">
                  <c:v>0.52380952380952384</c:v>
                </c:pt>
                <c:pt idx="6946">
                  <c:v>0.52380952380952384</c:v>
                </c:pt>
                <c:pt idx="6947">
                  <c:v>0.33333333333333331</c:v>
                </c:pt>
                <c:pt idx="6948">
                  <c:v>0.33333333333333331</c:v>
                </c:pt>
                <c:pt idx="6949">
                  <c:v>0.33333333333333331</c:v>
                </c:pt>
                <c:pt idx="6950">
                  <c:v>0.33333333333333331</c:v>
                </c:pt>
                <c:pt idx="6951">
                  <c:v>0.5714285714285714</c:v>
                </c:pt>
                <c:pt idx="6952">
                  <c:v>0.5714285714285714</c:v>
                </c:pt>
                <c:pt idx="6953">
                  <c:v>0.5714285714285714</c:v>
                </c:pt>
                <c:pt idx="6954">
                  <c:v>0.5714285714285714</c:v>
                </c:pt>
                <c:pt idx="6955">
                  <c:v>0.47619047619047616</c:v>
                </c:pt>
                <c:pt idx="6956">
                  <c:v>0.47619047619047616</c:v>
                </c:pt>
                <c:pt idx="6957">
                  <c:v>0.47619047619047616</c:v>
                </c:pt>
                <c:pt idx="6958">
                  <c:v>0.47619047619047616</c:v>
                </c:pt>
                <c:pt idx="6959">
                  <c:v>0.47619047619047616</c:v>
                </c:pt>
                <c:pt idx="6960">
                  <c:v>0.5714285714285714</c:v>
                </c:pt>
                <c:pt idx="6961">
                  <c:v>0.5714285714285714</c:v>
                </c:pt>
                <c:pt idx="6962">
                  <c:v>0.47619047619047616</c:v>
                </c:pt>
                <c:pt idx="6963">
                  <c:v>0.5714285714285714</c:v>
                </c:pt>
                <c:pt idx="6964">
                  <c:v>0.47619047619047616</c:v>
                </c:pt>
                <c:pt idx="6965">
                  <c:v>0.5714285714285714</c:v>
                </c:pt>
                <c:pt idx="6966">
                  <c:v>0.47619047619047616</c:v>
                </c:pt>
                <c:pt idx="6967">
                  <c:v>0.47619047619047616</c:v>
                </c:pt>
                <c:pt idx="6968">
                  <c:v>0.38095238095238093</c:v>
                </c:pt>
                <c:pt idx="6969">
                  <c:v>0.38095238095238093</c:v>
                </c:pt>
                <c:pt idx="6970">
                  <c:v>0.33333333333333331</c:v>
                </c:pt>
                <c:pt idx="6971">
                  <c:v>0.38095238095238093</c:v>
                </c:pt>
                <c:pt idx="6972">
                  <c:v>0.38095238095238093</c:v>
                </c:pt>
                <c:pt idx="6973">
                  <c:v>0.33333333333333331</c:v>
                </c:pt>
                <c:pt idx="6974">
                  <c:v>0.38095238095238093</c:v>
                </c:pt>
                <c:pt idx="6975">
                  <c:v>0.38095238095238093</c:v>
                </c:pt>
                <c:pt idx="6976">
                  <c:v>0.52380952380952384</c:v>
                </c:pt>
                <c:pt idx="6977">
                  <c:v>0.47619047619047616</c:v>
                </c:pt>
                <c:pt idx="6978">
                  <c:v>0.52380952380952384</c:v>
                </c:pt>
                <c:pt idx="6979">
                  <c:v>0.52380952380952384</c:v>
                </c:pt>
                <c:pt idx="6980">
                  <c:v>0.47619047619047616</c:v>
                </c:pt>
                <c:pt idx="6981">
                  <c:v>0.47619047619047616</c:v>
                </c:pt>
                <c:pt idx="6982">
                  <c:v>0.47619047619047616</c:v>
                </c:pt>
                <c:pt idx="6983">
                  <c:v>0.47619047619047616</c:v>
                </c:pt>
                <c:pt idx="6984">
                  <c:v>0.47619047619047616</c:v>
                </c:pt>
                <c:pt idx="6985">
                  <c:v>0.52380952380952384</c:v>
                </c:pt>
                <c:pt idx="6986">
                  <c:v>0.52380952380952384</c:v>
                </c:pt>
                <c:pt idx="6987">
                  <c:v>0.52380952380952384</c:v>
                </c:pt>
                <c:pt idx="6988">
                  <c:v>0.52380952380952384</c:v>
                </c:pt>
                <c:pt idx="6989">
                  <c:v>0.47619047619047616</c:v>
                </c:pt>
                <c:pt idx="6990">
                  <c:v>0.47619047619047616</c:v>
                </c:pt>
                <c:pt idx="6991">
                  <c:v>0.2857142857142857</c:v>
                </c:pt>
                <c:pt idx="6992">
                  <c:v>0.2857142857142857</c:v>
                </c:pt>
                <c:pt idx="6993">
                  <c:v>0.2857142857142857</c:v>
                </c:pt>
                <c:pt idx="6994">
                  <c:v>0.2857142857142857</c:v>
                </c:pt>
                <c:pt idx="6995">
                  <c:v>0.2857142857142857</c:v>
                </c:pt>
                <c:pt idx="6996">
                  <c:v>0.2857142857142857</c:v>
                </c:pt>
                <c:pt idx="6997">
                  <c:v>0.2857142857142857</c:v>
                </c:pt>
                <c:pt idx="6998">
                  <c:v>0.2857142857142857</c:v>
                </c:pt>
                <c:pt idx="6999">
                  <c:v>0.2857142857142857</c:v>
                </c:pt>
                <c:pt idx="7000">
                  <c:v>0.2857142857142857</c:v>
                </c:pt>
                <c:pt idx="7001">
                  <c:v>0.2857142857142857</c:v>
                </c:pt>
                <c:pt idx="7002">
                  <c:v>0.42857142857142855</c:v>
                </c:pt>
                <c:pt idx="7003">
                  <c:v>0.42857142857142855</c:v>
                </c:pt>
                <c:pt idx="7004">
                  <c:v>0.42857142857142855</c:v>
                </c:pt>
                <c:pt idx="7005">
                  <c:v>0.47619047619047616</c:v>
                </c:pt>
                <c:pt idx="7006">
                  <c:v>0.47619047619047616</c:v>
                </c:pt>
                <c:pt idx="7007">
                  <c:v>0.47619047619047616</c:v>
                </c:pt>
                <c:pt idx="7008">
                  <c:v>0.47619047619047616</c:v>
                </c:pt>
                <c:pt idx="7009">
                  <c:v>0.47619047619047616</c:v>
                </c:pt>
                <c:pt idx="7010">
                  <c:v>0.42857142857142855</c:v>
                </c:pt>
                <c:pt idx="7011">
                  <c:v>0.42857142857142855</c:v>
                </c:pt>
                <c:pt idx="7012">
                  <c:v>0.42857142857142855</c:v>
                </c:pt>
                <c:pt idx="7013">
                  <c:v>0.42857142857142855</c:v>
                </c:pt>
                <c:pt idx="7014">
                  <c:v>0.8571428571428571</c:v>
                </c:pt>
                <c:pt idx="7015">
                  <c:v>0.8571428571428571</c:v>
                </c:pt>
                <c:pt idx="7016">
                  <c:v>0.8571428571428571</c:v>
                </c:pt>
                <c:pt idx="7017">
                  <c:v>0.8571428571428571</c:v>
                </c:pt>
                <c:pt idx="7018">
                  <c:v>0.8571428571428571</c:v>
                </c:pt>
                <c:pt idx="7019">
                  <c:v>0.8571428571428571</c:v>
                </c:pt>
                <c:pt idx="7020">
                  <c:v>0.8571428571428571</c:v>
                </c:pt>
                <c:pt idx="7021">
                  <c:v>0.8571428571428571</c:v>
                </c:pt>
                <c:pt idx="7022">
                  <c:v>0.8571428571428571</c:v>
                </c:pt>
                <c:pt idx="7023">
                  <c:v>0.8571428571428571</c:v>
                </c:pt>
                <c:pt idx="7024">
                  <c:v>0.8571428571428571</c:v>
                </c:pt>
                <c:pt idx="7025">
                  <c:v>0.8571428571428571</c:v>
                </c:pt>
                <c:pt idx="7026">
                  <c:v>0.8571428571428571</c:v>
                </c:pt>
                <c:pt idx="7027">
                  <c:v>0.8571428571428571</c:v>
                </c:pt>
                <c:pt idx="7028">
                  <c:v>0.8571428571428571</c:v>
                </c:pt>
                <c:pt idx="7029">
                  <c:v>0.8571428571428571</c:v>
                </c:pt>
                <c:pt idx="7030">
                  <c:v>0.8571428571428571</c:v>
                </c:pt>
                <c:pt idx="7031">
                  <c:v>0.8571428571428571</c:v>
                </c:pt>
                <c:pt idx="7032">
                  <c:v>0.8571428571428571</c:v>
                </c:pt>
                <c:pt idx="7033">
                  <c:v>0.8571428571428571</c:v>
                </c:pt>
                <c:pt idx="7034">
                  <c:v>0.8571428571428571</c:v>
                </c:pt>
                <c:pt idx="7035">
                  <c:v>0.38095238095238093</c:v>
                </c:pt>
                <c:pt idx="7036">
                  <c:v>0.33333333333333331</c:v>
                </c:pt>
                <c:pt idx="7037">
                  <c:v>0.33333333333333331</c:v>
                </c:pt>
                <c:pt idx="7038">
                  <c:v>0.33333333333333331</c:v>
                </c:pt>
                <c:pt idx="7039">
                  <c:v>0.33333333333333331</c:v>
                </c:pt>
                <c:pt idx="7040">
                  <c:v>0.33333333333333331</c:v>
                </c:pt>
                <c:pt idx="7041">
                  <c:v>0.33333333333333331</c:v>
                </c:pt>
                <c:pt idx="7042">
                  <c:v>0.33333333333333331</c:v>
                </c:pt>
                <c:pt idx="7043">
                  <c:v>0.38095238095238093</c:v>
                </c:pt>
                <c:pt idx="7044">
                  <c:v>0.38095238095238093</c:v>
                </c:pt>
                <c:pt idx="7045">
                  <c:v>0.38095238095238093</c:v>
                </c:pt>
                <c:pt idx="7046">
                  <c:v>0.38095238095238093</c:v>
                </c:pt>
                <c:pt idx="7047">
                  <c:v>0.38095238095238093</c:v>
                </c:pt>
                <c:pt idx="7048">
                  <c:v>0.38095238095238093</c:v>
                </c:pt>
                <c:pt idx="7049">
                  <c:v>0.38095238095238093</c:v>
                </c:pt>
                <c:pt idx="7050">
                  <c:v>0.38095238095238093</c:v>
                </c:pt>
                <c:pt idx="7051">
                  <c:v>0.52380952380952384</c:v>
                </c:pt>
                <c:pt idx="7052">
                  <c:v>0.52380952380952384</c:v>
                </c:pt>
                <c:pt idx="7053">
                  <c:v>0.52380952380952384</c:v>
                </c:pt>
                <c:pt idx="7054">
                  <c:v>0.52380952380952384</c:v>
                </c:pt>
                <c:pt idx="7055">
                  <c:v>0.52380952380952384</c:v>
                </c:pt>
                <c:pt idx="7056">
                  <c:v>0.52380952380952384</c:v>
                </c:pt>
                <c:pt idx="7057">
                  <c:v>0.90476190476190477</c:v>
                </c:pt>
                <c:pt idx="7058">
                  <c:v>0.52380952380952384</c:v>
                </c:pt>
                <c:pt idx="7059">
                  <c:v>0.90476190476190477</c:v>
                </c:pt>
                <c:pt idx="7060">
                  <c:v>0.52380952380952384</c:v>
                </c:pt>
                <c:pt idx="7061">
                  <c:v>0.52380952380952384</c:v>
                </c:pt>
                <c:pt idx="7062">
                  <c:v>0.52380952380952384</c:v>
                </c:pt>
                <c:pt idx="7063">
                  <c:v>0.2857142857142857</c:v>
                </c:pt>
                <c:pt idx="7064">
                  <c:v>0.2857142857142857</c:v>
                </c:pt>
                <c:pt idx="7065">
                  <c:v>0.2857142857142857</c:v>
                </c:pt>
                <c:pt idx="7066">
                  <c:v>0.2857142857142857</c:v>
                </c:pt>
                <c:pt idx="7067">
                  <c:v>0.2857142857142857</c:v>
                </c:pt>
                <c:pt idx="7068">
                  <c:v>0.2857142857142857</c:v>
                </c:pt>
                <c:pt idx="7069">
                  <c:v>0.2857142857142857</c:v>
                </c:pt>
                <c:pt idx="7070">
                  <c:v>0.2857142857142857</c:v>
                </c:pt>
                <c:pt idx="7071">
                  <c:v>0.2857142857142857</c:v>
                </c:pt>
                <c:pt idx="7072">
                  <c:v>0.66666666666666663</c:v>
                </c:pt>
                <c:pt idx="7073">
                  <c:v>0.61904761904761907</c:v>
                </c:pt>
                <c:pt idx="7074">
                  <c:v>0.61904761904761907</c:v>
                </c:pt>
                <c:pt idx="7075">
                  <c:v>0.66666666666666663</c:v>
                </c:pt>
                <c:pt idx="7076">
                  <c:v>0.76190476190476186</c:v>
                </c:pt>
                <c:pt idx="7077">
                  <c:v>0.76190476190476186</c:v>
                </c:pt>
                <c:pt idx="7078">
                  <c:v>0.76190476190476186</c:v>
                </c:pt>
                <c:pt idx="7079">
                  <c:v>0.80952380952380953</c:v>
                </c:pt>
                <c:pt idx="7080">
                  <c:v>0.80952380952380953</c:v>
                </c:pt>
                <c:pt idx="7081">
                  <c:v>0.80952380952380953</c:v>
                </c:pt>
                <c:pt idx="7082">
                  <c:v>0.76190476190476186</c:v>
                </c:pt>
                <c:pt idx="7083">
                  <c:v>0.80952380952380953</c:v>
                </c:pt>
                <c:pt idx="7084">
                  <c:v>0.76190476190476186</c:v>
                </c:pt>
                <c:pt idx="7085">
                  <c:v>0.76190476190476186</c:v>
                </c:pt>
                <c:pt idx="7086">
                  <c:v>0.76190476190476186</c:v>
                </c:pt>
                <c:pt idx="7087">
                  <c:v>0.80952380952380953</c:v>
                </c:pt>
                <c:pt idx="7088">
                  <c:v>0.80952380952380953</c:v>
                </c:pt>
                <c:pt idx="7089">
                  <c:v>0.80952380952380953</c:v>
                </c:pt>
                <c:pt idx="7090">
                  <c:v>0.80952380952380953</c:v>
                </c:pt>
                <c:pt idx="7091">
                  <c:v>0.76190476190476186</c:v>
                </c:pt>
                <c:pt idx="7092">
                  <c:v>0.80952380952380953</c:v>
                </c:pt>
                <c:pt idx="7093">
                  <c:v>0.76190476190476186</c:v>
                </c:pt>
                <c:pt idx="7094">
                  <c:v>0.76190476190476186</c:v>
                </c:pt>
                <c:pt idx="7095">
                  <c:v>0.80952380952380953</c:v>
                </c:pt>
                <c:pt idx="7096">
                  <c:v>0.47619047619047616</c:v>
                </c:pt>
                <c:pt idx="7097">
                  <c:v>0.42857142857142855</c:v>
                </c:pt>
                <c:pt idx="7098">
                  <c:v>0.47619047619047616</c:v>
                </c:pt>
                <c:pt idx="7099">
                  <c:v>0.42857142857142855</c:v>
                </c:pt>
                <c:pt idx="7100">
                  <c:v>0.47619047619047616</c:v>
                </c:pt>
                <c:pt idx="7101">
                  <c:v>0.47619047619047616</c:v>
                </c:pt>
                <c:pt idx="7102">
                  <c:v>0.42857142857142855</c:v>
                </c:pt>
                <c:pt idx="7103">
                  <c:v>0.47619047619047616</c:v>
                </c:pt>
                <c:pt idx="7104">
                  <c:v>0.42857142857142855</c:v>
                </c:pt>
                <c:pt idx="7105">
                  <c:v>0.47619047619047616</c:v>
                </c:pt>
                <c:pt idx="7106">
                  <c:v>0.42857142857142855</c:v>
                </c:pt>
                <c:pt idx="7107">
                  <c:v>0.52380952380952384</c:v>
                </c:pt>
                <c:pt idx="7108">
                  <c:v>0.42857142857142855</c:v>
                </c:pt>
                <c:pt idx="7109">
                  <c:v>0.52380952380952384</c:v>
                </c:pt>
                <c:pt idx="7110">
                  <c:v>0.52380952380952384</c:v>
                </c:pt>
                <c:pt idx="7111">
                  <c:v>0.33333333333333331</c:v>
                </c:pt>
                <c:pt idx="7112">
                  <c:v>0.38095238095238093</c:v>
                </c:pt>
                <c:pt idx="7113">
                  <c:v>0.38095238095238093</c:v>
                </c:pt>
                <c:pt idx="7114">
                  <c:v>0.33333333333333331</c:v>
                </c:pt>
                <c:pt idx="7115">
                  <c:v>0.33333333333333331</c:v>
                </c:pt>
                <c:pt idx="7116">
                  <c:v>0.33333333333333331</c:v>
                </c:pt>
                <c:pt idx="7117">
                  <c:v>0.38095238095238093</c:v>
                </c:pt>
                <c:pt idx="7118">
                  <c:v>0.38095238095238093</c:v>
                </c:pt>
                <c:pt idx="7119">
                  <c:v>0.38095238095238093</c:v>
                </c:pt>
                <c:pt idx="7120">
                  <c:v>0.38095238095238093</c:v>
                </c:pt>
                <c:pt idx="7121">
                  <c:v>0.38095238095238093</c:v>
                </c:pt>
                <c:pt idx="7122">
                  <c:v>0.38095238095238093</c:v>
                </c:pt>
                <c:pt idx="7123">
                  <c:v>0.38095238095238093</c:v>
                </c:pt>
                <c:pt idx="7124">
                  <c:v>0.38095238095238093</c:v>
                </c:pt>
                <c:pt idx="7125">
                  <c:v>0.38095238095238093</c:v>
                </c:pt>
                <c:pt idx="7126">
                  <c:v>0.38095238095238093</c:v>
                </c:pt>
                <c:pt idx="7127">
                  <c:v>0.38095238095238093</c:v>
                </c:pt>
                <c:pt idx="7128">
                  <c:v>0.38095238095238093</c:v>
                </c:pt>
                <c:pt idx="7129">
                  <c:v>0.38095238095238093</c:v>
                </c:pt>
                <c:pt idx="7130">
                  <c:v>0.38095238095238093</c:v>
                </c:pt>
                <c:pt idx="7131">
                  <c:v>0.38095238095238093</c:v>
                </c:pt>
                <c:pt idx="7132">
                  <c:v>0.38095238095238093</c:v>
                </c:pt>
                <c:pt idx="7133">
                  <c:v>0.38095238095238093</c:v>
                </c:pt>
                <c:pt idx="7134">
                  <c:v>0.38095238095238093</c:v>
                </c:pt>
                <c:pt idx="7135">
                  <c:v>0.19047619047619047</c:v>
                </c:pt>
                <c:pt idx="7136">
                  <c:v>0.14285714285714285</c:v>
                </c:pt>
                <c:pt idx="7137">
                  <c:v>0.19047619047619047</c:v>
                </c:pt>
                <c:pt idx="7138">
                  <c:v>0.33333333333333331</c:v>
                </c:pt>
                <c:pt idx="7139">
                  <c:v>0.33333333333333331</c:v>
                </c:pt>
                <c:pt idx="7140">
                  <c:v>0.33333333333333331</c:v>
                </c:pt>
                <c:pt idx="7141">
                  <c:v>0.33333333333333331</c:v>
                </c:pt>
                <c:pt idx="7142">
                  <c:v>0.33333333333333331</c:v>
                </c:pt>
                <c:pt idx="7143">
                  <c:v>0.33333333333333331</c:v>
                </c:pt>
                <c:pt idx="7144">
                  <c:v>0.23809523809523808</c:v>
                </c:pt>
                <c:pt idx="7145">
                  <c:v>0.7142857142857143</c:v>
                </c:pt>
                <c:pt idx="7146">
                  <c:v>0.7142857142857143</c:v>
                </c:pt>
                <c:pt idx="7147">
                  <c:v>0.61904761904761907</c:v>
                </c:pt>
                <c:pt idx="7148">
                  <c:v>0.61904761904761907</c:v>
                </c:pt>
                <c:pt idx="7149">
                  <c:v>0.5714285714285714</c:v>
                </c:pt>
                <c:pt idx="7150">
                  <c:v>0.7142857142857143</c:v>
                </c:pt>
                <c:pt idx="7151">
                  <c:v>0.61904761904761907</c:v>
                </c:pt>
                <c:pt idx="7152">
                  <c:v>0.61904761904761907</c:v>
                </c:pt>
                <c:pt idx="7153">
                  <c:v>0.7142857142857143</c:v>
                </c:pt>
                <c:pt idx="7154">
                  <c:v>0.52380952380952384</c:v>
                </c:pt>
                <c:pt idx="7155">
                  <c:v>0.7142857142857143</c:v>
                </c:pt>
                <c:pt idx="7156">
                  <c:v>0.7142857142857143</c:v>
                </c:pt>
                <c:pt idx="7157">
                  <c:v>0.52380952380952384</c:v>
                </c:pt>
                <c:pt idx="7158">
                  <c:v>0.61904761904761907</c:v>
                </c:pt>
                <c:pt idx="7159">
                  <c:v>0.61904761904761907</c:v>
                </c:pt>
                <c:pt idx="7160">
                  <c:v>0.38095238095238093</c:v>
                </c:pt>
                <c:pt idx="7161">
                  <c:v>0.33333333333333331</c:v>
                </c:pt>
                <c:pt idx="7162">
                  <c:v>0.33333333333333331</c:v>
                </c:pt>
                <c:pt idx="7163">
                  <c:v>0.38095238095238093</c:v>
                </c:pt>
                <c:pt idx="7164">
                  <c:v>0.33333333333333331</c:v>
                </c:pt>
                <c:pt idx="7165">
                  <c:v>0.38095238095238093</c:v>
                </c:pt>
                <c:pt idx="7166">
                  <c:v>0.38095238095238093</c:v>
                </c:pt>
                <c:pt idx="7167">
                  <c:v>0.33333333333333331</c:v>
                </c:pt>
                <c:pt idx="7168">
                  <c:v>0.38095238095238093</c:v>
                </c:pt>
                <c:pt idx="7169">
                  <c:v>0.33333333333333331</c:v>
                </c:pt>
                <c:pt idx="7170">
                  <c:v>0.38095238095238093</c:v>
                </c:pt>
                <c:pt idx="7171">
                  <c:v>0.33333333333333331</c:v>
                </c:pt>
                <c:pt idx="7172">
                  <c:v>0.42857142857142855</c:v>
                </c:pt>
                <c:pt idx="7173">
                  <c:v>0.42857142857142855</c:v>
                </c:pt>
                <c:pt idx="7174">
                  <c:v>0.42857142857142855</c:v>
                </c:pt>
                <c:pt idx="7175">
                  <c:v>0.42857142857142855</c:v>
                </c:pt>
                <c:pt idx="7176">
                  <c:v>0.47619047619047616</c:v>
                </c:pt>
                <c:pt idx="7177">
                  <c:v>0.52380952380952384</c:v>
                </c:pt>
                <c:pt idx="7178">
                  <c:v>0.47619047619047616</c:v>
                </c:pt>
                <c:pt idx="7179">
                  <c:v>0.47619047619047616</c:v>
                </c:pt>
                <c:pt idx="7180">
                  <c:v>0.52380952380952384</c:v>
                </c:pt>
                <c:pt idx="7181">
                  <c:v>0.52380952380952384</c:v>
                </c:pt>
                <c:pt idx="7182">
                  <c:v>0.47619047619047616</c:v>
                </c:pt>
                <c:pt idx="7183">
                  <c:v>0.8571428571428571</c:v>
                </c:pt>
                <c:pt idx="7184">
                  <c:v>0.90476190476190477</c:v>
                </c:pt>
                <c:pt idx="7185">
                  <c:v>0.90476190476190477</c:v>
                </c:pt>
                <c:pt idx="7186">
                  <c:v>0.8571428571428571</c:v>
                </c:pt>
                <c:pt idx="7187">
                  <c:v>0.8571428571428571</c:v>
                </c:pt>
                <c:pt idx="7188">
                  <c:v>0.80952380952380953</c:v>
                </c:pt>
                <c:pt idx="7189">
                  <c:v>1</c:v>
                </c:pt>
                <c:pt idx="7190">
                  <c:v>1</c:v>
                </c:pt>
                <c:pt idx="7191">
                  <c:v>1</c:v>
                </c:pt>
                <c:pt idx="7192">
                  <c:v>0.2857142857142857</c:v>
                </c:pt>
                <c:pt idx="7193">
                  <c:v>0.2857142857142857</c:v>
                </c:pt>
                <c:pt idx="7194">
                  <c:v>0.33333333333333331</c:v>
                </c:pt>
                <c:pt idx="7195">
                  <c:v>0.33333333333333331</c:v>
                </c:pt>
                <c:pt idx="7196">
                  <c:v>0.33333333333333331</c:v>
                </c:pt>
                <c:pt idx="7197">
                  <c:v>0.2857142857142857</c:v>
                </c:pt>
                <c:pt idx="7198">
                  <c:v>0.33333333333333331</c:v>
                </c:pt>
                <c:pt idx="7199">
                  <c:v>0.33333333333333331</c:v>
                </c:pt>
                <c:pt idx="7200">
                  <c:v>0.2857142857142857</c:v>
                </c:pt>
                <c:pt idx="7201">
                  <c:v>0.33333333333333331</c:v>
                </c:pt>
                <c:pt idx="7202">
                  <c:v>0.2857142857142857</c:v>
                </c:pt>
                <c:pt idx="7203">
                  <c:v>0.2857142857142857</c:v>
                </c:pt>
                <c:pt idx="7204">
                  <c:v>0.33333333333333331</c:v>
                </c:pt>
                <c:pt idx="7205">
                  <c:v>0.33333333333333331</c:v>
                </c:pt>
                <c:pt idx="7206">
                  <c:v>0.33333333333333331</c:v>
                </c:pt>
                <c:pt idx="7207">
                  <c:v>0.2857142857142857</c:v>
                </c:pt>
                <c:pt idx="7208">
                  <c:v>0.2857142857142857</c:v>
                </c:pt>
                <c:pt idx="7209">
                  <c:v>0.33333333333333331</c:v>
                </c:pt>
                <c:pt idx="7210">
                  <c:v>0.2857142857142857</c:v>
                </c:pt>
                <c:pt idx="7211">
                  <c:v>0.2857142857142857</c:v>
                </c:pt>
                <c:pt idx="7212">
                  <c:v>0.2857142857142857</c:v>
                </c:pt>
                <c:pt idx="7213">
                  <c:v>0.2857142857142857</c:v>
                </c:pt>
                <c:pt idx="7214">
                  <c:v>0.2857142857142857</c:v>
                </c:pt>
                <c:pt idx="7215">
                  <c:v>0.2857142857142857</c:v>
                </c:pt>
                <c:pt idx="7216">
                  <c:v>0.2857142857142857</c:v>
                </c:pt>
                <c:pt idx="7217">
                  <c:v>0.2857142857142857</c:v>
                </c:pt>
                <c:pt idx="7218">
                  <c:v>0.2857142857142857</c:v>
                </c:pt>
                <c:pt idx="7219">
                  <c:v>0.2857142857142857</c:v>
                </c:pt>
                <c:pt idx="7220">
                  <c:v>0.2857142857142857</c:v>
                </c:pt>
                <c:pt idx="7221">
                  <c:v>0.2857142857142857</c:v>
                </c:pt>
                <c:pt idx="7222">
                  <c:v>0.2857142857142857</c:v>
                </c:pt>
                <c:pt idx="7223">
                  <c:v>0.2857142857142857</c:v>
                </c:pt>
                <c:pt idx="7224">
                  <c:v>0.38095238095238093</c:v>
                </c:pt>
                <c:pt idx="7225">
                  <c:v>0.38095238095238093</c:v>
                </c:pt>
                <c:pt idx="7226">
                  <c:v>0.14285714285714285</c:v>
                </c:pt>
                <c:pt idx="7227">
                  <c:v>0.2857142857142857</c:v>
                </c:pt>
                <c:pt idx="7228">
                  <c:v>0.47619047619047616</c:v>
                </c:pt>
                <c:pt idx="7229">
                  <c:v>0.23809523809523808</c:v>
                </c:pt>
                <c:pt idx="7230">
                  <c:v>0.2857142857142857</c:v>
                </c:pt>
                <c:pt idx="7231">
                  <c:v>0.38095238095238093</c:v>
                </c:pt>
                <c:pt idx="7232">
                  <c:v>0.47619047619047616</c:v>
                </c:pt>
                <c:pt idx="7233">
                  <c:v>0.23809523809523808</c:v>
                </c:pt>
                <c:pt idx="7234">
                  <c:v>0.2857142857142857</c:v>
                </c:pt>
                <c:pt idx="7235">
                  <c:v>0.23809523809523808</c:v>
                </c:pt>
                <c:pt idx="7236">
                  <c:v>0.23809523809523808</c:v>
                </c:pt>
                <c:pt idx="7237">
                  <c:v>0.38095238095238093</c:v>
                </c:pt>
                <c:pt idx="7238">
                  <c:v>0.2857142857142857</c:v>
                </c:pt>
                <c:pt idx="7239">
                  <c:v>0.38095238095238093</c:v>
                </c:pt>
                <c:pt idx="7240">
                  <c:v>0.2857142857142857</c:v>
                </c:pt>
                <c:pt idx="7241">
                  <c:v>0.23809523809523808</c:v>
                </c:pt>
                <c:pt idx="7242">
                  <c:v>0.2857142857142857</c:v>
                </c:pt>
                <c:pt idx="7243">
                  <c:v>0.47619047619047616</c:v>
                </c:pt>
                <c:pt idx="7244">
                  <c:v>0.14285714285714285</c:v>
                </c:pt>
                <c:pt idx="7245">
                  <c:v>0.47619047619047616</c:v>
                </c:pt>
                <c:pt idx="7246">
                  <c:v>0.47619047619047616</c:v>
                </c:pt>
                <c:pt idx="7247">
                  <c:v>0.23809523809523808</c:v>
                </c:pt>
                <c:pt idx="7248">
                  <c:v>0.38095238095238093</c:v>
                </c:pt>
                <c:pt idx="7249">
                  <c:v>0.47619047619047616</c:v>
                </c:pt>
                <c:pt idx="7250">
                  <c:v>0.14285714285714285</c:v>
                </c:pt>
                <c:pt idx="7251">
                  <c:v>0.38095238095238093</c:v>
                </c:pt>
                <c:pt idx="7252">
                  <c:v>0.47619047619047616</c:v>
                </c:pt>
                <c:pt idx="7253">
                  <c:v>0.47619047619047616</c:v>
                </c:pt>
                <c:pt idx="7254">
                  <c:v>0.14285714285714285</c:v>
                </c:pt>
                <c:pt idx="7255">
                  <c:v>0.47619047619047616</c:v>
                </c:pt>
                <c:pt idx="7256">
                  <c:v>0.47619047619047616</c:v>
                </c:pt>
                <c:pt idx="7257">
                  <c:v>0.23809523809523808</c:v>
                </c:pt>
                <c:pt idx="7258">
                  <c:v>0.2857142857142857</c:v>
                </c:pt>
                <c:pt idx="7259">
                  <c:v>0.2857142857142857</c:v>
                </c:pt>
                <c:pt idx="7260">
                  <c:v>0.2857142857142857</c:v>
                </c:pt>
                <c:pt idx="7261">
                  <c:v>0.2857142857142857</c:v>
                </c:pt>
                <c:pt idx="7262">
                  <c:v>0.2857142857142857</c:v>
                </c:pt>
                <c:pt idx="7263">
                  <c:v>0.2857142857142857</c:v>
                </c:pt>
                <c:pt idx="7264">
                  <c:v>0.2857142857142857</c:v>
                </c:pt>
                <c:pt idx="7265">
                  <c:v>0.2857142857142857</c:v>
                </c:pt>
                <c:pt idx="7266">
                  <c:v>0.23809523809523808</c:v>
                </c:pt>
                <c:pt idx="7267">
                  <c:v>0.23809523809523808</c:v>
                </c:pt>
                <c:pt idx="7268">
                  <c:v>0.23809523809523808</c:v>
                </c:pt>
                <c:pt idx="7269">
                  <c:v>0.23809523809523808</c:v>
                </c:pt>
                <c:pt idx="7270">
                  <c:v>0.23809523809523808</c:v>
                </c:pt>
                <c:pt idx="7271">
                  <c:v>0.23809523809523808</c:v>
                </c:pt>
                <c:pt idx="7272">
                  <c:v>0.2857142857142857</c:v>
                </c:pt>
                <c:pt idx="7273">
                  <c:v>0.2857142857142857</c:v>
                </c:pt>
                <c:pt idx="7274">
                  <c:v>0.2857142857142857</c:v>
                </c:pt>
                <c:pt idx="7275">
                  <c:v>0.23809523809523808</c:v>
                </c:pt>
                <c:pt idx="7276">
                  <c:v>0.5714285714285714</c:v>
                </c:pt>
                <c:pt idx="7277">
                  <c:v>0.5714285714285714</c:v>
                </c:pt>
                <c:pt idx="7278">
                  <c:v>0.2857142857142857</c:v>
                </c:pt>
                <c:pt idx="7279">
                  <c:v>0.5714285714285714</c:v>
                </c:pt>
                <c:pt idx="7280">
                  <c:v>0.5714285714285714</c:v>
                </c:pt>
                <c:pt idx="7281">
                  <c:v>0.5714285714285714</c:v>
                </c:pt>
                <c:pt idx="7282">
                  <c:v>0.5714285714285714</c:v>
                </c:pt>
                <c:pt idx="7283">
                  <c:v>0.5714285714285714</c:v>
                </c:pt>
                <c:pt idx="7284">
                  <c:v>0.2857142857142857</c:v>
                </c:pt>
                <c:pt idx="7285">
                  <c:v>0.2857142857142857</c:v>
                </c:pt>
                <c:pt idx="7286">
                  <c:v>0.2857142857142857</c:v>
                </c:pt>
                <c:pt idx="7287">
                  <c:v>0.5714285714285714</c:v>
                </c:pt>
                <c:pt idx="7288">
                  <c:v>0.2857142857142857</c:v>
                </c:pt>
                <c:pt idx="7289">
                  <c:v>0.5714285714285714</c:v>
                </c:pt>
                <c:pt idx="7290">
                  <c:v>0.5714285714285714</c:v>
                </c:pt>
                <c:pt idx="7291">
                  <c:v>0.2857142857142857</c:v>
                </c:pt>
                <c:pt idx="7292">
                  <c:v>0.2857142857142857</c:v>
                </c:pt>
                <c:pt idx="7293">
                  <c:v>0.2857142857142857</c:v>
                </c:pt>
                <c:pt idx="7294">
                  <c:v>0.2857142857142857</c:v>
                </c:pt>
                <c:pt idx="7295">
                  <c:v>0.38095238095238093</c:v>
                </c:pt>
                <c:pt idx="7296">
                  <c:v>0.33333333333333331</c:v>
                </c:pt>
                <c:pt idx="7297">
                  <c:v>0.33333333333333331</c:v>
                </c:pt>
                <c:pt idx="7298">
                  <c:v>0.33333333333333331</c:v>
                </c:pt>
                <c:pt idx="7299">
                  <c:v>0.38095238095238093</c:v>
                </c:pt>
                <c:pt idx="7300">
                  <c:v>0.33333333333333331</c:v>
                </c:pt>
                <c:pt idx="7301">
                  <c:v>0.33333333333333331</c:v>
                </c:pt>
                <c:pt idx="7302">
                  <c:v>0.38095238095238093</c:v>
                </c:pt>
                <c:pt idx="7303">
                  <c:v>0.42857142857142855</c:v>
                </c:pt>
                <c:pt idx="7304">
                  <c:v>0.42857142857142855</c:v>
                </c:pt>
                <c:pt idx="7305">
                  <c:v>0.42857142857142855</c:v>
                </c:pt>
                <c:pt idx="7306">
                  <c:v>0.42857142857142855</c:v>
                </c:pt>
                <c:pt idx="7307">
                  <c:v>0.42857142857142855</c:v>
                </c:pt>
                <c:pt idx="7308">
                  <c:v>0.42857142857142855</c:v>
                </c:pt>
                <c:pt idx="7309">
                  <c:v>0.42857142857142855</c:v>
                </c:pt>
                <c:pt idx="7310">
                  <c:v>0.42857142857142855</c:v>
                </c:pt>
                <c:pt idx="7311">
                  <c:v>0.66666666666666663</c:v>
                </c:pt>
                <c:pt idx="7312">
                  <c:v>0.66666666666666663</c:v>
                </c:pt>
                <c:pt idx="7313">
                  <c:v>0.66666666666666663</c:v>
                </c:pt>
                <c:pt idx="7314">
                  <c:v>0.66666666666666663</c:v>
                </c:pt>
                <c:pt idx="7315">
                  <c:v>0.5714285714285714</c:v>
                </c:pt>
                <c:pt idx="7316">
                  <c:v>0.5714285714285714</c:v>
                </c:pt>
                <c:pt idx="7317">
                  <c:v>0.42857142857142855</c:v>
                </c:pt>
                <c:pt idx="7318">
                  <c:v>0.47619047619047616</c:v>
                </c:pt>
                <c:pt idx="7319">
                  <c:v>0.52380952380952384</c:v>
                </c:pt>
                <c:pt idx="7320">
                  <c:v>0.52380952380952384</c:v>
                </c:pt>
                <c:pt idx="7321">
                  <c:v>0.5714285714285714</c:v>
                </c:pt>
                <c:pt idx="7322">
                  <c:v>0.5714285714285714</c:v>
                </c:pt>
                <c:pt idx="7323">
                  <c:v>0.5714285714285714</c:v>
                </c:pt>
                <c:pt idx="7324">
                  <c:v>0.5714285714285714</c:v>
                </c:pt>
                <c:pt idx="7325">
                  <c:v>0.42857142857142855</c:v>
                </c:pt>
                <c:pt idx="7326">
                  <c:v>0.38095238095238093</c:v>
                </c:pt>
                <c:pt idx="7327">
                  <c:v>0.38095238095238093</c:v>
                </c:pt>
                <c:pt idx="7328">
                  <c:v>0.42857142857142855</c:v>
                </c:pt>
                <c:pt idx="7329">
                  <c:v>0.38095238095238093</c:v>
                </c:pt>
                <c:pt idx="7330">
                  <c:v>0.38095238095238093</c:v>
                </c:pt>
                <c:pt idx="7331">
                  <c:v>0.42857142857142855</c:v>
                </c:pt>
                <c:pt idx="7332">
                  <c:v>0.42857142857142855</c:v>
                </c:pt>
                <c:pt idx="7333">
                  <c:v>0.42857142857142855</c:v>
                </c:pt>
                <c:pt idx="7334">
                  <c:v>0.38095238095238093</c:v>
                </c:pt>
                <c:pt idx="7335">
                  <c:v>0.42857142857142855</c:v>
                </c:pt>
                <c:pt idx="7336">
                  <c:v>0.38095238095238093</c:v>
                </c:pt>
                <c:pt idx="7337">
                  <c:v>0.42857142857142855</c:v>
                </c:pt>
                <c:pt idx="7338">
                  <c:v>0.38095238095238093</c:v>
                </c:pt>
                <c:pt idx="7339">
                  <c:v>0.42857142857142855</c:v>
                </c:pt>
                <c:pt idx="7340">
                  <c:v>0.42857142857142855</c:v>
                </c:pt>
                <c:pt idx="7341">
                  <c:v>0.42857142857142855</c:v>
                </c:pt>
                <c:pt idx="7342">
                  <c:v>0.38095238095238093</c:v>
                </c:pt>
                <c:pt idx="7343">
                  <c:v>0.38095238095238093</c:v>
                </c:pt>
                <c:pt idx="7344">
                  <c:v>0.42857142857142855</c:v>
                </c:pt>
                <c:pt idx="7345">
                  <c:v>0.42857142857142855</c:v>
                </c:pt>
                <c:pt idx="7346">
                  <c:v>0.61904761904761907</c:v>
                </c:pt>
                <c:pt idx="7347">
                  <c:v>0.52380952380952384</c:v>
                </c:pt>
                <c:pt idx="7348">
                  <c:v>0.7142857142857143</c:v>
                </c:pt>
                <c:pt idx="7349">
                  <c:v>0.52380952380952384</c:v>
                </c:pt>
                <c:pt idx="7350">
                  <c:v>0.47619047619047616</c:v>
                </c:pt>
                <c:pt idx="7351">
                  <c:v>0.47619047619047616</c:v>
                </c:pt>
                <c:pt idx="7352">
                  <c:v>0.76190476190476186</c:v>
                </c:pt>
                <c:pt idx="7353">
                  <c:v>0.76190476190476186</c:v>
                </c:pt>
                <c:pt idx="7354">
                  <c:v>0.7142857142857143</c:v>
                </c:pt>
                <c:pt idx="7355">
                  <c:v>0.76190476190476186</c:v>
                </c:pt>
                <c:pt idx="7356">
                  <c:v>0.66666666666666663</c:v>
                </c:pt>
                <c:pt idx="7357">
                  <c:v>0.42857142857142855</c:v>
                </c:pt>
                <c:pt idx="7358">
                  <c:v>0.61904761904761907</c:v>
                </c:pt>
                <c:pt idx="7359">
                  <c:v>0.52380952380952384</c:v>
                </c:pt>
                <c:pt idx="7360">
                  <c:v>0.52380952380952384</c:v>
                </c:pt>
                <c:pt idx="7361">
                  <c:v>0.61904761904761907</c:v>
                </c:pt>
                <c:pt idx="7362">
                  <c:v>0.80952380952380953</c:v>
                </c:pt>
                <c:pt idx="7363">
                  <c:v>0.52380952380952384</c:v>
                </c:pt>
                <c:pt idx="7364">
                  <c:v>0.80952380952380953</c:v>
                </c:pt>
                <c:pt idx="7365">
                  <c:v>0.52380952380952384</c:v>
                </c:pt>
                <c:pt idx="7366">
                  <c:v>0.66666666666666663</c:v>
                </c:pt>
                <c:pt idx="7367">
                  <c:v>0.52380952380952384</c:v>
                </c:pt>
                <c:pt idx="7368">
                  <c:v>0.76190476190476186</c:v>
                </c:pt>
                <c:pt idx="7369">
                  <c:v>0.42857142857142855</c:v>
                </c:pt>
                <c:pt idx="7370">
                  <c:v>0.42857142857142855</c:v>
                </c:pt>
                <c:pt idx="7371">
                  <c:v>0.76190476190476186</c:v>
                </c:pt>
                <c:pt idx="7372">
                  <c:v>0.76190476190476186</c:v>
                </c:pt>
                <c:pt idx="7373">
                  <c:v>0.76190476190476186</c:v>
                </c:pt>
                <c:pt idx="7374">
                  <c:v>0.66666666666666663</c:v>
                </c:pt>
                <c:pt idx="7375">
                  <c:v>0.38095238095238093</c:v>
                </c:pt>
                <c:pt idx="7376">
                  <c:v>0.42857142857142855</c:v>
                </c:pt>
                <c:pt idx="7377">
                  <c:v>0.42857142857142855</c:v>
                </c:pt>
                <c:pt idx="7378">
                  <c:v>0.42857142857142855</c:v>
                </c:pt>
                <c:pt idx="7379">
                  <c:v>0.42857142857142855</c:v>
                </c:pt>
                <c:pt idx="7380">
                  <c:v>0.38095238095238093</c:v>
                </c:pt>
                <c:pt idx="7381">
                  <c:v>0.38095238095238093</c:v>
                </c:pt>
                <c:pt idx="7382">
                  <c:v>0.38095238095238093</c:v>
                </c:pt>
                <c:pt idx="7383">
                  <c:v>0.38095238095238093</c:v>
                </c:pt>
                <c:pt idx="7384">
                  <c:v>0.47619047619047616</c:v>
                </c:pt>
                <c:pt idx="7385">
                  <c:v>0.42857142857142855</c:v>
                </c:pt>
                <c:pt idx="7386">
                  <c:v>0.42857142857142855</c:v>
                </c:pt>
                <c:pt idx="7387">
                  <c:v>0.33333333333333331</c:v>
                </c:pt>
                <c:pt idx="7388">
                  <c:v>0.38095238095238093</c:v>
                </c:pt>
                <c:pt idx="7389">
                  <c:v>0.33333333333333331</c:v>
                </c:pt>
                <c:pt idx="7390">
                  <c:v>0.47619047619047616</c:v>
                </c:pt>
                <c:pt idx="7391">
                  <c:v>0.38095238095238093</c:v>
                </c:pt>
                <c:pt idx="7392">
                  <c:v>0.47619047619047616</c:v>
                </c:pt>
                <c:pt idx="7393">
                  <c:v>0.42857142857142855</c:v>
                </c:pt>
                <c:pt idx="7394">
                  <c:v>0.38095238095238093</c:v>
                </c:pt>
                <c:pt idx="7395">
                  <c:v>0.38095238095238093</c:v>
                </c:pt>
                <c:pt idx="7396">
                  <c:v>0.38095238095238093</c:v>
                </c:pt>
                <c:pt idx="7397">
                  <c:v>0.38095238095238093</c:v>
                </c:pt>
                <c:pt idx="7398">
                  <c:v>0.52380952380952384</c:v>
                </c:pt>
                <c:pt idx="7399">
                  <c:v>0.42857142857142855</c:v>
                </c:pt>
                <c:pt idx="7400">
                  <c:v>0.47619047619047616</c:v>
                </c:pt>
                <c:pt idx="7401">
                  <c:v>0.47619047619047616</c:v>
                </c:pt>
                <c:pt idx="7402">
                  <c:v>0.80952380952380953</c:v>
                </c:pt>
                <c:pt idx="7403">
                  <c:v>0.80952380952380953</c:v>
                </c:pt>
                <c:pt idx="7404">
                  <c:v>0.76190476190476186</c:v>
                </c:pt>
                <c:pt idx="7405">
                  <c:v>0.76190476190476186</c:v>
                </c:pt>
                <c:pt idx="7406">
                  <c:v>0.33333333333333331</c:v>
                </c:pt>
                <c:pt idx="7407">
                  <c:v>0.66666666666666663</c:v>
                </c:pt>
                <c:pt idx="7408">
                  <c:v>0.61904761904761907</c:v>
                </c:pt>
                <c:pt idx="7409">
                  <c:v>0.66666666666666663</c:v>
                </c:pt>
                <c:pt idx="7410">
                  <c:v>0.61904761904761907</c:v>
                </c:pt>
                <c:pt idx="7411">
                  <c:v>0.23809523809523808</c:v>
                </c:pt>
                <c:pt idx="7412">
                  <c:v>0.2857142857142857</c:v>
                </c:pt>
                <c:pt idx="7413">
                  <c:v>0.23809523809523808</c:v>
                </c:pt>
                <c:pt idx="7414">
                  <c:v>0.23809523809523808</c:v>
                </c:pt>
                <c:pt idx="7415">
                  <c:v>0.2857142857142857</c:v>
                </c:pt>
                <c:pt idx="7416">
                  <c:v>0.23809523809523808</c:v>
                </c:pt>
                <c:pt idx="7417">
                  <c:v>0.23809523809523808</c:v>
                </c:pt>
                <c:pt idx="7418">
                  <c:v>0.14285714285714285</c:v>
                </c:pt>
                <c:pt idx="7419">
                  <c:v>0.23809523809523808</c:v>
                </c:pt>
                <c:pt idx="7420">
                  <c:v>0.14285714285714285</c:v>
                </c:pt>
                <c:pt idx="7421">
                  <c:v>0.23809523809523808</c:v>
                </c:pt>
                <c:pt idx="7422">
                  <c:v>0.14285714285714285</c:v>
                </c:pt>
                <c:pt idx="7423">
                  <c:v>0.7142857142857143</c:v>
                </c:pt>
                <c:pt idx="7424">
                  <c:v>0.7142857142857143</c:v>
                </c:pt>
                <c:pt idx="7425">
                  <c:v>0.7142857142857143</c:v>
                </c:pt>
                <c:pt idx="7426">
                  <c:v>0.7142857142857143</c:v>
                </c:pt>
                <c:pt idx="7427">
                  <c:v>0.42857142857142855</c:v>
                </c:pt>
                <c:pt idx="7428">
                  <c:v>0.47619047619047616</c:v>
                </c:pt>
                <c:pt idx="7429">
                  <c:v>0.52380952380952384</c:v>
                </c:pt>
                <c:pt idx="7430">
                  <c:v>0.47619047619047616</c:v>
                </c:pt>
                <c:pt idx="7431">
                  <c:v>0.42857142857142855</c:v>
                </c:pt>
                <c:pt idx="7432">
                  <c:v>0.47619047619047616</c:v>
                </c:pt>
                <c:pt idx="7433">
                  <c:v>0.42857142857142855</c:v>
                </c:pt>
                <c:pt idx="7434">
                  <c:v>0.52380952380952384</c:v>
                </c:pt>
                <c:pt idx="7435">
                  <c:v>0.47619047619047616</c:v>
                </c:pt>
                <c:pt idx="7436">
                  <c:v>0.47619047619047616</c:v>
                </c:pt>
                <c:pt idx="7437">
                  <c:v>0.47619047619047616</c:v>
                </c:pt>
                <c:pt idx="7438">
                  <c:v>0.52380952380952384</c:v>
                </c:pt>
                <c:pt idx="7439">
                  <c:v>0.47619047619047616</c:v>
                </c:pt>
                <c:pt idx="7440">
                  <c:v>0.5714285714285714</c:v>
                </c:pt>
                <c:pt idx="7441">
                  <c:v>0.52380952380952384</c:v>
                </c:pt>
                <c:pt idx="7442">
                  <c:v>0.52380952380952384</c:v>
                </c:pt>
                <c:pt idx="7443">
                  <c:v>0.42857142857142855</c:v>
                </c:pt>
                <c:pt idx="7444">
                  <c:v>0.42857142857142855</c:v>
                </c:pt>
                <c:pt idx="7445">
                  <c:v>0.42857142857142855</c:v>
                </c:pt>
                <c:pt idx="7446">
                  <c:v>0.42857142857142855</c:v>
                </c:pt>
                <c:pt idx="7447">
                  <c:v>0.42857142857142855</c:v>
                </c:pt>
                <c:pt idx="7448">
                  <c:v>0.42857142857142855</c:v>
                </c:pt>
                <c:pt idx="7449">
                  <c:v>0.42857142857142855</c:v>
                </c:pt>
                <c:pt idx="7450">
                  <c:v>0.42857142857142855</c:v>
                </c:pt>
                <c:pt idx="7451">
                  <c:v>0.42857142857142855</c:v>
                </c:pt>
                <c:pt idx="7452">
                  <c:v>0.42857142857142855</c:v>
                </c:pt>
                <c:pt idx="7453">
                  <c:v>0.38095238095238093</c:v>
                </c:pt>
                <c:pt idx="7454">
                  <c:v>0.38095238095238093</c:v>
                </c:pt>
                <c:pt idx="7455">
                  <c:v>0.38095238095238093</c:v>
                </c:pt>
                <c:pt idx="7456">
                  <c:v>0.38095238095238093</c:v>
                </c:pt>
                <c:pt idx="7457">
                  <c:v>0.38095238095238093</c:v>
                </c:pt>
                <c:pt idx="7458">
                  <c:v>0.42857142857142855</c:v>
                </c:pt>
                <c:pt idx="7459">
                  <c:v>0.42857142857142855</c:v>
                </c:pt>
                <c:pt idx="7460">
                  <c:v>0.38095238095238093</c:v>
                </c:pt>
                <c:pt idx="7461">
                  <c:v>9.5238095238095233E-2</c:v>
                </c:pt>
                <c:pt idx="7462">
                  <c:v>0.19047619047619047</c:v>
                </c:pt>
                <c:pt idx="7463">
                  <c:v>9.5238095238095233E-2</c:v>
                </c:pt>
                <c:pt idx="7464">
                  <c:v>0.23809523809523808</c:v>
                </c:pt>
                <c:pt idx="7465">
                  <c:v>9.5238095238095233E-2</c:v>
                </c:pt>
                <c:pt idx="7466">
                  <c:v>9.5238095238095233E-2</c:v>
                </c:pt>
                <c:pt idx="7467">
                  <c:v>9.5238095238095233E-2</c:v>
                </c:pt>
                <c:pt idx="7468">
                  <c:v>9.5238095238095233E-2</c:v>
                </c:pt>
                <c:pt idx="7469">
                  <c:v>9.5238095238095233E-2</c:v>
                </c:pt>
                <c:pt idx="7470">
                  <c:v>9.5238095238095233E-2</c:v>
                </c:pt>
                <c:pt idx="7471">
                  <c:v>9.5238095238095233E-2</c:v>
                </c:pt>
                <c:pt idx="7472">
                  <c:v>9.5238095238095233E-2</c:v>
                </c:pt>
                <c:pt idx="7473">
                  <c:v>9.5238095238095233E-2</c:v>
                </c:pt>
                <c:pt idx="7474">
                  <c:v>9.5238095238095233E-2</c:v>
                </c:pt>
                <c:pt idx="7475">
                  <c:v>0.19047619047619047</c:v>
                </c:pt>
                <c:pt idx="7476">
                  <c:v>9.5238095238095233E-2</c:v>
                </c:pt>
                <c:pt idx="7477">
                  <c:v>9.5238095238095233E-2</c:v>
                </c:pt>
                <c:pt idx="7478">
                  <c:v>0.19047619047619047</c:v>
                </c:pt>
                <c:pt idx="7479">
                  <c:v>9.5238095238095233E-2</c:v>
                </c:pt>
                <c:pt idx="7480">
                  <c:v>9.5238095238095233E-2</c:v>
                </c:pt>
                <c:pt idx="7481">
                  <c:v>9.5238095238095233E-2</c:v>
                </c:pt>
                <c:pt idx="7482">
                  <c:v>9.5238095238095233E-2</c:v>
                </c:pt>
                <c:pt idx="7483">
                  <c:v>9.5238095238095233E-2</c:v>
                </c:pt>
                <c:pt idx="7484">
                  <c:v>9.5238095238095233E-2</c:v>
                </c:pt>
                <c:pt idx="7485">
                  <c:v>9.5238095238095233E-2</c:v>
                </c:pt>
                <c:pt idx="7486">
                  <c:v>9.5238095238095233E-2</c:v>
                </c:pt>
                <c:pt idx="7487">
                  <c:v>9.5238095238095233E-2</c:v>
                </c:pt>
                <c:pt idx="7488">
                  <c:v>9.5238095238095233E-2</c:v>
                </c:pt>
                <c:pt idx="7489">
                  <c:v>9.5238095238095233E-2</c:v>
                </c:pt>
                <c:pt idx="7490">
                  <c:v>9.5238095238095233E-2</c:v>
                </c:pt>
                <c:pt idx="7491">
                  <c:v>9.5238095238095233E-2</c:v>
                </c:pt>
                <c:pt idx="7492">
                  <c:v>0.38095238095238093</c:v>
                </c:pt>
                <c:pt idx="7493">
                  <c:v>0.38095238095238093</c:v>
                </c:pt>
                <c:pt idx="7494">
                  <c:v>0.38095238095238093</c:v>
                </c:pt>
                <c:pt idx="7495">
                  <c:v>0.38095238095238093</c:v>
                </c:pt>
                <c:pt idx="7496">
                  <c:v>0.33333333333333331</c:v>
                </c:pt>
                <c:pt idx="7497">
                  <c:v>0.33333333333333331</c:v>
                </c:pt>
                <c:pt idx="7498">
                  <c:v>0.33333333333333331</c:v>
                </c:pt>
                <c:pt idx="7499">
                  <c:v>0.33333333333333331</c:v>
                </c:pt>
                <c:pt idx="7500">
                  <c:v>0.33333333333333331</c:v>
                </c:pt>
                <c:pt idx="7501">
                  <c:v>0.66666666666666663</c:v>
                </c:pt>
                <c:pt idx="7502">
                  <c:v>0.66666666666666663</c:v>
                </c:pt>
                <c:pt idx="7503">
                  <c:v>0.66666666666666663</c:v>
                </c:pt>
                <c:pt idx="7504">
                  <c:v>0.66666666666666663</c:v>
                </c:pt>
                <c:pt idx="7505">
                  <c:v>0.66666666666666663</c:v>
                </c:pt>
                <c:pt idx="7506">
                  <c:v>0.66666666666666663</c:v>
                </c:pt>
                <c:pt idx="7507">
                  <c:v>0.66666666666666663</c:v>
                </c:pt>
                <c:pt idx="7508">
                  <c:v>0.7142857142857143</c:v>
                </c:pt>
                <c:pt idx="7509">
                  <c:v>0.7142857142857143</c:v>
                </c:pt>
                <c:pt idx="7510">
                  <c:v>0.33333333333333331</c:v>
                </c:pt>
                <c:pt idx="7511">
                  <c:v>0.5714285714285714</c:v>
                </c:pt>
                <c:pt idx="7512">
                  <c:v>0.5714285714285714</c:v>
                </c:pt>
                <c:pt idx="7513">
                  <c:v>0.5714285714285714</c:v>
                </c:pt>
                <c:pt idx="7514">
                  <c:v>0.5714285714285714</c:v>
                </c:pt>
                <c:pt idx="7515">
                  <c:v>0.2857142857142857</c:v>
                </c:pt>
                <c:pt idx="7516">
                  <c:v>0.42857142857142855</c:v>
                </c:pt>
                <c:pt idx="7517">
                  <c:v>0.5714285714285714</c:v>
                </c:pt>
                <c:pt idx="7518">
                  <c:v>0.5714285714285714</c:v>
                </c:pt>
                <c:pt idx="7519">
                  <c:v>0.42857142857142855</c:v>
                </c:pt>
                <c:pt idx="7520">
                  <c:v>0.33333333333333331</c:v>
                </c:pt>
                <c:pt idx="7521">
                  <c:v>0.5714285714285714</c:v>
                </c:pt>
                <c:pt idx="7522">
                  <c:v>0.52380952380952384</c:v>
                </c:pt>
                <c:pt idx="7523">
                  <c:v>0.5714285714285714</c:v>
                </c:pt>
                <c:pt idx="7524">
                  <c:v>0.5714285714285714</c:v>
                </c:pt>
                <c:pt idx="7525">
                  <c:v>0.33333333333333331</c:v>
                </c:pt>
                <c:pt idx="7526">
                  <c:v>0.5714285714285714</c:v>
                </c:pt>
                <c:pt idx="7527">
                  <c:v>0.42857142857142855</c:v>
                </c:pt>
                <c:pt idx="7528">
                  <c:v>0.52380952380952384</c:v>
                </c:pt>
                <c:pt idx="7529">
                  <c:v>0.5714285714285714</c:v>
                </c:pt>
                <c:pt idx="7530">
                  <c:v>0.42857142857142855</c:v>
                </c:pt>
                <c:pt idx="7531">
                  <c:v>0.42857142857142855</c:v>
                </c:pt>
                <c:pt idx="7532">
                  <c:v>0.42857142857142855</c:v>
                </c:pt>
                <c:pt idx="7533">
                  <c:v>0.38095238095238093</c:v>
                </c:pt>
                <c:pt idx="7534">
                  <c:v>0.42857142857142855</c:v>
                </c:pt>
                <c:pt idx="7535">
                  <c:v>0.42857142857142855</c:v>
                </c:pt>
                <c:pt idx="7536">
                  <c:v>0.42857142857142855</c:v>
                </c:pt>
                <c:pt idx="7537">
                  <c:v>0.38095238095238093</c:v>
                </c:pt>
                <c:pt idx="7538">
                  <c:v>0.42857142857142855</c:v>
                </c:pt>
                <c:pt idx="7539">
                  <c:v>0.42857142857142855</c:v>
                </c:pt>
                <c:pt idx="7540">
                  <c:v>0.38095238095238093</c:v>
                </c:pt>
                <c:pt idx="7541">
                  <c:v>0.42857142857142855</c:v>
                </c:pt>
                <c:pt idx="7542">
                  <c:v>0.42857142857142855</c:v>
                </c:pt>
                <c:pt idx="7543">
                  <c:v>0.42857142857142855</c:v>
                </c:pt>
                <c:pt idx="7544">
                  <c:v>0.42857142857142855</c:v>
                </c:pt>
                <c:pt idx="7545">
                  <c:v>1</c:v>
                </c:pt>
                <c:pt idx="7546">
                  <c:v>1</c:v>
                </c:pt>
                <c:pt idx="7547">
                  <c:v>1</c:v>
                </c:pt>
                <c:pt idx="7548">
                  <c:v>0.8571428571428571</c:v>
                </c:pt>
                <c:pt idx="7549">
                  <c:v>1</c:v>
                </c:pt>
                <c:pt idx="7550">
                  <c:v>1</c:v>
                </c:pt>
                <c:pt idx="7551">
                  <c:v>0.95238095238095233</c:v>
                </c:pt>
                <c:pt idx="7552">
                  <c:v>0.95238095238095233</c:v>
                </c:pt>
                <c:pt idx="7553">
                  <c:v>0.8571428571428571</c:v>
                </c:pt>
                <c:pt idx="7554">
                  <c:v>0.95238095238095233</c:v>
                </c:pt>
                <c:pt idx="7555">
                  <c:v>1</c:v>
                </c:pt>
                <c:pt idx="7556">
                  <c:v>0.95238095238095233</c:v>
                </c:pt>
                <c:pt idx="7557">
                  <c:v>0.95238095238095233</c:v>
                </c:pt>
                <c:pt idx="7558">
                  <c:v>0.8571428571428571</c:v>
                </c:pt>
                <c:pt idx="7559">
                  <c:v>0.95238095238095233</c:v>
                </c:pt>
                <c:pt idx="7560">
                  <c:v>0.8571428571428571</c:v>
                </c:pt>
                <c:pt idx="7561">
                  <c:v>0.95238095238095233</c:v>
                </c:pt>
                <c:pt idx="7562">
                  <c:v>0.95238095238095233</c:v>
                </c:pt>
                <c:pt idx="7563">
                  <c:v>0.80952380952380953</c:v>
                </c:pt>
                <c:pt idx="7564">
                  <c:v>0.5714285714285714</c:v>
                </c:pt>
                <c:pt idx="7565">
                  <c:v>0.5714285714285714</c:v>
                </c:pt>
                <c:pt idx="7566">
                  <c:v>0.52380952380952384</c:v>
                </c:pt>
                <c:pt idx="7567">
                  <c:v>0.52380952380952384</c:v>
                </c:pt>
                <c:pt idx="7568">
                  <c:v>0.61904761904761907</c:v>
                </c:pt>
                <c:pt idx="7569">
                  <c:v>0.61904761904761907</c:v>
                </c:pt>
                <c:pt idx="7570">
                  <c:v>0.47619047619047616</c:v>
                </c:pt>
                <c:pt idx="7571">
                  <c:v>0.47619047619047616</c:v>
                </c:pt>
                <c:pt idx="7572">
                  <c:v>0.19047619047619047</c:v>
                </c:pt>
                <c:pt idx="7573">
                  <c:v>0.19047619047619047</c:v>
                </c:pt>
                <c:pt idx="7574">
                  <c:v>0.19047619047619047</c:v>
                </c:pt>
                <c:pt idx="7575">
                  <c:v>0.19047619047619047</c:v>
                </c:pt>
                <c:pt idx="7576">
                  <c:v>0.19047619047619047</c:v>
                </c:pt>
                <c:pt idx="7577">
                  <c:v>0.19047619047619047</c:v>
                </c:pt>
                <c:pt idx="7578">
                  <c:v>0.19047619047619047</c:v>
                </c:pt>
                <c:pt idx="7579">
                  <c:v>0.19047619047619047</c:v>
                </c:pt>
                <c:pt idx="7580">
                  <c:v>0.19047619047619047</c:v>
                </c:pt>
                <c:pt idx="7581">
                  <c:v>0.19047619047619047</c:v>
                </c:pt>
                <c:pt idx="7582">
                  <c:v>0.19047619047619047</c:v>
                </c:pt>
                <c:pt idx="7583">
                  <c:v>0.19047619047619047</c:v>
                </c:pt>
                <c:pt idx="7584">
                  <c:v>0.19047619047619047</c:v>
                </c:pt>
                <c:pt idx="7585">
                  <c:v>0.19047619047619047</c:v>
                </c:pt>
                <c:pt idx="7586">
                  <c:v>0.19047619047619047</c:v>
                </c:pt>
                <c:pt idx="7587">
                  <c:v>0.19047619047619047</c:v>
                </c:pt>
                <c:pt idx="7588">
                  <c:v>0.19047619047619047</c:v>
                </c:pt>
                <c:pt idx="7589">
                  <c:v>0.19047619047619047</c:v>
                </c:pt>
                <c:pt idx="7590">
                  <c:v>0.19047619047619047</c:v>
                </c:pt>
                <c:pt idx="7591">
                  <c:v>0.19047619047619047</c:v>
                </c:pt>
                <c:pt idx="7592">
                  <c:v>0.19047619047619047</c:v>
                </c:pt>
                <c:pt idx="7593">
                  <c:v>0.19047619047619047</c:v>
                </c:pt>
                <c:pt idx="7594">
                  <c:v>0.19047619047619047</c:v>
                </c:pt>
                <c:pt idx="7595">
                  <c:v>0.19047619047619047</c:v>
                </c:pt>
                <c:pt idx="7596">
                  <c:v>0.19047619047619047</c:v>
                </c:pt>
                <c:pt idx="7597">
                  <c:v>0.19047619047619047</c:v>
                </c:pt>
                <c:pt idx="7598">
                  <c:v>0.19047619047619047</c:v>
                </c:pt>
                <c:pt idx="7599">
                  <c:v>0.33333333333333331</c:v>
                </c:pt>
                <c:pt idx="7600">
                  <c:v>0.33333333333333331</c:v>
                </c:pt>
                <c:pt idx="7601">
                  <c:v>0.33333333333333331</c:v>
                </c:pt>
                <c:pt idx="7602">
                  <c:v>0.33333333333333331</c:v>
                </c:pt>
                <c:pt idx="7603">
                  <c:v>0.33333333333333331</c:v>
                </c:pt>
                <c:pt idx="7604">
                  <c:v>0.66666666666666663</c:v>
                </c:pt>
                <c:pt idx="7605">
                  <c:v>0.52380952380952384</c:v>
                </c:pt>
                <c:pt idx="7606">
                  <c:v>0.42857142857142855</c:v>
                </c:pt>
                <c:pt idx="7607">
                  <c:v>0.66666666666666663</c:v>
                </c:pt>
                <c:pt idx="7608">
                  <c:v>0.66666666666666663</c:v>
                </c:pt>
                <c:pt idx="7609">
                  <c:v>0.42857142857142855</c:v>
                </c:pt>
                <c:pt idx="7610">
                  <c:v>0.66666666666666663</c:v>
                </c:pt>
                <c:pt idx="7611">
                  <c:v>0.52380952380952384</c:v>
                </c:pt>
                <c:pt idx="7612">
                  <c:v>0.42857142857142855</c:v>
                </c:pt>
                <c:pt idx="7613">
                  <c:v>0.42857142857142855</c:v>
                </c:pt>
                <c:pt idx="7614">
                  <c:v>0.52380952380952384</c:v>
                </c:pt>
                <c:pt idx="7615">
                  <c:v>0.52380952380952384</c:v>
                </c:pt>
                <c:pt idx="7616">
                  <c:v>0.66666666666666663</c:v>
                </c:pt>
                <c:pt idx="7617">
                  <c:v>0.66666666666666663</c:v>
                </c:pt>
                <c:pt idx="7618">
                  <c:v>0.61904761904761907</c:v>
                </c:pt>
                <c:pt idx="7619">
                  <c:v>0.61904761904761907</c:v>
                </c:pt>
                <c:pt idx="7620">
                  <c:v>0.61904761904761907</c:v>
                </c:pt>
                <c:pt idx="7621">
                  <c:v>0.61904761904761907</c:v>
                </c:pt>
                <c:pt idx="7622">
                  <c:v>0.5714285714285714</c:v>
                </c:pt>
                <c:pt idx="7623">
                  <c:v>0.66666666666666663</c:v>
                </c:pt>
                <c:pt idx="7624">
                  <c:v>0.66666666666666663</c:v>
                </c:pt>
                <c:pt idx="7625">
                  <c:v>0.5714285714285714</c:v>
                </c:pt>
                <c:pt idx="7626">
                  <c:v>0.52380952380952384</c:v>
                </c:pt>
                <c:pt idx="7627">
                  <c:v>0.5714285714285714</c:v>
                </c:pt>
                <c:pt idx="7628">
                  <c:v>0.5714285714285714</c:v>
                </c:pt>
                <c:pt idx="7629">
                  <c:v>0.5714285714285714</c:v>
                </c:pt>
                <c:pt idx="7630">
                  <c:v>0.5714285714285714</c:v>
                </c:pt>
                <c:pt idx="7631">
                  <c:v>0.52380952380952384</c:v>
                </c:pt>
                <c:pt idx="7632">
                  <c:v>0.5714285714285714</c:v>
                </c:pt>
                <c:pt idx="7633">
                  <c:v>0.47619047619047616</c:v>
                </c:pt>
                <c:pt idx="7634">
                  <c:v>0.5714285714285714</c:v>
                </c:pt>
                <c:pt idx="7635">
                  <c:v>0.47619047619047616</c:v>
                </c:pt>
                <c:pt idx="7636">
                  <c:v>0.5714285714285714</c:v>
                </c:pt>
                <c:pt idx="7637">
                  <c:v>0.47619047619047616</c:v>
                </c:pt>
                <c:pt idx="7638">
                  <c:v>0.5714285714285714</c:v>
                </c:pt>
                <c:pt idx="7639">
                  <c:v>0.5714285714285714</c:v>
                </c:pt>
                <c:pt idx="7640">
                  <c:v>0.52380952380952384</c:v>
                </c:pt>
                <c:pt idx="7641">
                  <c:v>0.47619047619047616</c:v>
                </c:pt>
                <c:pt idx="7642">
                  <c:v>0.52380952380952384</c:v>
                </c:pt>
                <c:pt idx="7643">
                  <c:v>0.52380952380952384</c:v>
                </c:pt>
                <c:pt idx="7644">
                  <c:v>0.5714285714285714</c:v>
                </c:pt>
                <c:pt idx="7645">
                  <c:v>0.52380952380952384</c:v>
                </c:pt>
                <c:pt idx="7646">
                  <c:v>0.5714285714285714</c:v>
                </c:pt>
                <c:pt idx="7647">
                  <c:v>0.52380952380952384</c:v>
                </c:pt>
                <c:pt idx="7648">
                  <c:v>0.52380952380952384</c:v>
                </c:pt>
                <c:pt idx="7649">
                  <c:v>0.33333333333333331</c:v>
                </c:pt>
                <c:pt idx="7650">
                  <c:v>0.33333333333333331</c:v>
                </c:pt>
                <c:pt idx="7651">
                  <c:v>0.33333333333333331</c:v>
                </c:pt>
                <c:pt idx="7652">
                  <c:v>0.42857142857142855</c:v>
                </c:pt>
                <c:pt idx="7653">
                  <c:v>0.42857142857142855</c:v>
                </c:pt>
                <c:pt idx="7654">
                  <c:v>0.42857142857142855</c:v>
                </c:pt>
                <c:pt idx="7655">
                  <c:v>0.42857142857142855</c:v>
                </c:pt>
                <c:pt idx="7656">
                  <c:v>0.33333333333333331</c:v>
                </c:pt>
                <c:pt idx="7657">
                  <c:v>0.33333333333333331</c:v>
                </c:pt>
                <c:pt idx="7658">
                  <c:v>0.42857142857142855</c:v>
                </c:pt>
                <c:pt idx="7659">
                  <c:v>0.42857142857142855</c:v>
                </c:pt>
                <c:pt idx="7660">
                  <c:v>0.42857142857142855</c:v>
                </c:pt>
                <c:pt idx="7661">
                  <c:v>0.42857142857142855</c:v>
                </c:pt>
                <c:pt idx="7662">
                  <c:v>0.42857142857142855</c:v>
                </c:pt>
                <c:pt idx="7663">
                  <c:v>0.42857142857142855</c:v>
                </c:pt>
                <c:pt idx="7664">
                  <c:v>0.42857142857142855</c:v>
                </c:pt>
                <c:pt idx="7665">
                  <c:v>0.42857142857142855</c:v>
                </c:pt>
                <c:pt idx="7666">
                  <c:v>0.33333333333333331</c:v>
                </c:pt>
                <c:pt idx="7667">
                  <c:v>0.42857142857142855</c:v>
                </c:pt>
                <c:pt idx="7668">
                  <c:v>0.42857142857142855</c:v>
                </c:pt>
                <c:pt idx="7669">
                  <c:v>0.42857142857142855</c:v>
                </c:pt>
                <c:pt idx="7670">
                  <c:v>0.33333333333333331</c:v>
                </c:pt>
                <c:pt idx="7671">
                  <c:v>0.42857142857142855</c:v>
                </c:pt>
                <c:pt idx="7672">
                  <c:v>0.42857142857142855</c:v>
                </c:pt>
                <c:pt idx="7673">
                  <c:v>0.33333333333333331</c:v>
                </c:pt>
                <c:pt idx="7674">
                  <c:v>0.42857142857142855</c:v>
                </c:pt>
                <c:pt idx="7675">
                  <c:v>0.42857142857142855</c:v>
                </c:pt>
                <c:pt idx="7676">
                  <c:v>0.33333333333333331</c:v>
                </c:pt>
                <c:pt idx="7677">
                  <c:v>0.42857142857142855</c:v>
                </c:pt>
                <c:pt idx="7678">
                  <c:v>0.33333333333333331</c:v>
                </c:pt>
                <c:pt idx="7679">
                  <c:v>0.42857142857142855</c:v>
                </c:pt>
                <c:pt idx="7680">
                  <c:v>0.42857142857142855</c:v>
                </c:pt>
                <c:pt idx="7681">
                  <c:v>0.42857142857142855</c:v>
                </c:pt>
                <c:pt idx="7682">
                  <c:v>0.42857142857142855</c:v>
                </c:pt>
                <c:pt idx="7683">
                  <c:v>0.47619047619047616</c:v>
                </c:pt>
                <c:pt idx="7684">
                  <c:v>0.47619047619047616</c:v>
                </c:pt>
                <c:pt idx="7685">
                  <c:v>0.42857142857142855</c:v>
                </c:pt>
                <c:pt idx="7686">
                  <c:v>0.42857142857142855</c:v>
                </c:pt>
                <c:pt idx="7687">
                  <c:v>0.47619047619047616</c:v>
                </c:pt>
                <c:pt idx="7688">
                  <c:v>0.42857142857142855</c:v>
                </c:pt>
                <c:pt idx="7689">
                  <c:v>0.47619047619047616</c:v>
                </c:pt>
                <c:pt idx="7690">
                  <c:v>0.47619047619047616</c:v>
                </c:pt>
                <c:pt idx="7691">
                  <c:v>0.47619047619047616</c:v>
                </c:pt>
                <c:pt idx="7692">
                  <c:v>0.47619047619047616</c:v>
                </c:pt>
                <c:pt idx="7693">
                  <c:v>0.47619047619047616</c:v>
                </c:pt>
                <c:pt idx="7694">
                  <c:v>0.47619047619047616</c:v>
                </c:pt>
                <c:pt idx="7695">
                  <c:v>0.47619047619047616</c:v>
                </c:pt>
                <c:pt idx="7696">
                  <c:v>0.47619047619047616</c:v>
                </c:pt>
                <c:pt idx="7697">
                  <c:v>0.42857142857142855</c:v>
                </c:pt>
                <c:pt idx="7698">
                  <c:v>0.47619047619047616</c:v>
                </c:pt>
                <c:pt idx="7699">
                  <c:v>0.42857142857142855</c:v>
                </c:pt>
                <c:pt idx="7700">
                  <c:v>0.23809523809523808</c:v>
                </c:pt>
                <c:pt idx="7701">
                  <c:v>0.23809523809523808</c:v>
                </c:pt>
                <c:pt idx="7702">
                  <c:v>0.19047619047619047</c:v>
                </c:pt>
                <c:pt idx="7703">
                  <c:v>0.19047619047619047</c:v>
                </c:pt>
                <c:pt idx="7704">
                  <c:v>0.19047619047619047</c:v>
                </c:pt>
                <c:pt idx="7705">
                  <c:v>0.19047619047619047</c:v>
                </c:pt>
                <c:pt idx="7706">
                  <c:v>0.2857142857142857</c:v>
                </c:pt>
                <c:pt idx="7707">
                  <c:v>0.2857142857142857</c:v>
                </c:pt>
                <c:pt idx="7708">
                  <c:v>0.23809523809523808</c:v>
                </c:pt>
                <c:pt idx="7709">
                  <c:v>0.23809523809523808</c:v>
                </c:pt>
                <c:pt idx="7710">
                  <c:v>0.19047619047619047</c:v>
                </c:pt>
                <c:pt idx="7711">
                  <c:v>0.23809523809523808</c:v>
                </c:pt>
                <c:pt idx="7712">
                  <c:v>0.2857142857142857</c:v>
                </c:pt>
                <c:pt idx="7713">
                  <c:v>0.2857142857142857</c:v>
                </c:pt>
                <c:pt idx="7714">
                  <c:v>0.19047619047619047</c:v>
                </c:pt>
                <c:pt idx="7715">
                  <c:v>0.23809523809523808</c:v>
                </c:pt>
                <c:pt idx="7716">
                  <c:v>0.23809523809523808</c:v>
                </c:pt>
                <c:pt idx="7717">
                  <c:v>0.2857142857142857</c:v>
                </c:pt>
                <c:pt idx="7718">
                  <c:v>0.23809523809523808</c:v>
                </c:pt>
                <c:pt idx="7719">
                  <c:v>0.23809523809523808</c:v>
                </c:pt>
                <c:pt idx="7720">
                  <c:v>0.19047619047619047</c:v>
                </c:pt>
                <c:pt idx="7721">
                  <c:v>0.2857142857142857</c:v>
                </c:pt>
                <c:pt idx="7722">
                  <c:v>0.23809523809523808</c:v>
                </c:pt>
                <c:pt idx="7723">
                  <c:v>0.23809523809523808</c:v>
                </c:pt>
                <c:pt idx="7724">
                  <c:v>0.2857142857142857</c:v>
                </c:pt>
                <c:pt idx="7725">
                  <c:v>0.23809523809523808</c:v>
                </c:pt>
                <c:pt idx="7726">
                  <c:v>0.23809523809523808</c:v>
                </c:pt>
                <c:pt idx="7727">
                  <c:v>0.19047619047619047</c:v>
                </c:pt>
                <c:pt idx="7728">
                  <c:v>0.2857142857142857</c:v>
                </c:pt>
                <c:pt idx="7729">
                  <c:v>0.2857142857142857</c:v>
                </c:pt>
                <c:pt idx="7730">
                  <c:v>0.19047619047619047</c:v>
                </c:pt>
                <c:pt idx="7731">
                  <c:v>0.23809523809523808</c:v>
                </c:pt>
                <c:pt idx="7732">
                  <c:v>0.19047619047619047</c:v>
                </c:pt>
                <c:pt idx="7733">
                  <c:v>0.23809523809523808</c:v>
                </c:pt>
                <c:pt idx="7734">
                  <c:v>0.19047619047619047</c:v>
                </c:pt>
                <c:pt idx="7735">
                  <c:v>0.23809523809523808</c:v>
                </c:pt>
                <c:pt idx="7736">
                  <c:v>0.2857142857142857</c:v>
                </c:pt>
                <c:pt idx="7737">
                  <c:v>0.23809523809523808</c:v>
                </c:pt>
                <c:pt idx="7738">
                  <c:v>0.23809523809523808</c:v>
                </c:pt>
                <c:pt idx="7739">
                  <c:v>0.23809523809523808</c:v>
                </c:pt>
                <c:pt idx="7740">
                  <c:v>0.23809523809523808</c:v>
                </c:pt>
                <c:pt idx="7741">
                  <c:v>0.19047619047619047</c:v>
                </c:pt>
                <c:pt idx="7742">
                  <c:v>0.23809523809523808</c:v>
                </c:pt>
                <c:pt idx="7743">
                  <c:v>0.23809523809523808</c:v>
                </c:pt>
                <c:pt idx="7744">
                  <c:v>0.23809523809523808</c:v>
                </c:pt>
                <c:pt idx="7745">
                  <c:v>0.23809523809523808</c:v>
                </c:pt>
                <c:pt idx="7746">
                  <c:v>0.23809523809523808</c:v>
                </c:pt>
                <c:pt idx="7747">
                  <c:v>0.19047619047619047</c:v>
                </c:pt>
                <c:pt idx="7748">
                  <c:v>0.19047619047619047</c:v>
                </c:pt>
                <c:pt idx="7749">
                  <c:v>0.52380952380952384</c:v>
                </c:pt>
                <c:pt idx="7750">
                  <c:v>0.52380952380952384</c:v>
                </c:pt>
                <c:pt idx="7751">
                  <c:v>0.52380952380952384</c:v>
                </c:pt>
                <c:pt idx="7752">
                  <c:v>0.52380952380952384</c:v>
                </c:pt>
                <c:pt idx="7753">
                  <c:v>0.52380952380952384</c:v>
                </c:pt>
                <c:pt idx="7754">
                  <c:v>0.52380952380952384</c:v>
                </c:pt>
                <c:pt idx="7755">
                  <c:v>0.52380952380952384</c:v>
                </c:pt>
                <c:pt idx="7756">
                  <c:v>0.52380952380952384</c:v>
                </c:pt>
                <c:pt idx="7757">
                  <c:v>0.52380952380952384</c:v>
                </c:pt>
                <c:pt idx="7758">
                  <c:v>0.52380952380952384</c:v>
                </c:pt>
                <c:pt idx="7759">
                  <c:v>0.52380952380952384</c:v>
                </c:pt>
                <c:pt idx="7760">
                  <c:v>0.52380952380952384</c:v>
                </c:pt>
                <c:pt idx="7761">
                  <c:v>0.33333333333333331</c:v>
                </c:pt>
                <c:pt idx="7762">
                  <c:v>0.38095238095238093</c:v>
                </c:pt>
                <c:pt idx="7763">
                  <c:v>0.33333333333333331</c:v>
                </c:pt>
                <c:pt idx="7764">
                  <c:v>0.42857142857142855</c:v>
                </c:pt>
                <c:pt idx="7765">
                  <c:v>0.38095238095238093</c:v>
                </c:pt>
                <c:pt idx="7766">
                  <c:v>0.38095238095238093</c:v>
                </c:pt>
                <c:pt idx="7767">
                  <c:v>0.33333333333333331</c:v>
                </c:pt>
                <c:pt idx="7768">
                  <c:v>0.38095238095238093</c:v>
                </c:pt>
                <c:pt idx="7769">
                  <c:v>0.42857142857142855</c:v>
                </c:pt>
                <c:pt idx="7770">
                  <c:v>0.33333333333333331</c:v>
                </c:pt>
                <c:pt idx="7771">
                  <c:v>0.33333333333333331</c:v>
                </c:pt>
                <c:pt idx="7772">
                  <c:v>0.38095238095238093</c:v>
                </c:pt>
                <c:pt idx="7773">
                  <c:v>0.42857142857142855</c:v>
                </c:pt>
                <c:pt idx="7774">
                  <c:v>0.42857142857142855</c:v>
                </c:pt>
                <c:pt idx="7775">
                  <c:v>0.42857142857142855</c:v>
                </c:pt>
                <c:pt idx="7776">
                  <c:v>0.42857142857142855</c:v>
                </c:pt>
                <c:pt idx="7777">
                  <c:v>0.42857142857142855</c:v>
                </c:pt>
                <c:pt idx="7778">
                  <c:v>0.38095238095238093</c:v>
                </c:pt>
                <c:pt idx="7779">
                  <c:v>0.38095238095238093</c:v>
                </c:pt>
                <c:pt idx="7780">
                  <c:v>0.42857142857142855</c:v>
                </c:pt>
                <c:pt idx="7781">
                  <c:v>0.38095238095238093</c:v>
                </c:pt>
                <c:pt idx="7782">
                  <c:v>0.33333333333333331</c:v>
                </c:pt>
                <c:pt idx="7783">
                  <c:v>0.33333333333333331</c:v>
                </c:pt>
                <c:pt idx="7784">
                  <c:v>0.42857142857142855</c:v>
                </c:pt>
                <c:pt idx="7785">
                  <c:v>0.33333333333333331</c:v>
                </c:pt>
                <c:pt idx="7786">
                  <c:v>0.38095238095238093</c:v>
                </c:pt>
                <c:pt idx="7787">
                  <c:v>0.38095238095238093</c:v>
                </c:pt>
                <c:pt idx="7788">
                  <c:v>0.33333333333333331</c:v>
                </c:pt>
                <c:pt idx="7789">
                  <c:v>0.33333333333333331</c:v>
                </c:pt>
                <c:pt idx="7790">
                  <c:v>0.42857142857142855</c:v>
                </c:pt>
                <c:pt idx="7791">
                  <c:v>0.33333333333333331</c:v>
                </c:pt>
                <c:pt idx="7792">
                  <c:v>0.42857142857142855</c:v>
                </c:pt>
                <c:pt idx="7793">
                  <c:v>0.33333333333333331</c:v>
                </c:pt>
                <c:pt idx="7794">
                  <c:v>0.42857142857142855</c:v>
                </c:pt>
                <c:pt idx="7795">
                  <c:v>0.33333333333333331</c:v>
                </c:pt>
                <c:pt idx="7796">
                  <c:v>0.33333333333333331</c:v>
                </c:pt>
                <c:pt idx="7797">
                  <c:v>0.42857142857142855</c:v>
                </c:pt>
                <c:pt idx="7798">
                  <c:v>0.42857142857142855</c:v>
                </c:pt>
                <c:pt idx="7799">
                  <c:v>0.38095238095238093</c:v>
                </c:pt>
                <c:pt idx="7800">
                  <c:v>0.33333333333333331</c:v>
                </c:pt>
                <c:pt idx="7801">
                  <c:v>0.33333333333333331</c:v>
                </c:pt>
                <c:pt idx="7802">
                  <c:v>0.38095238095238093</c:v>
                </c:pt>
                <c:pt idx="7803">
                  <c:v>0.38095238095238093</c:v>
                </c:pt>
                <c:pt idx="7804">
                  <c:v>0.33333333333333331</c:v>
                </c:pt>
                <c:pt idx="7805">
                  <c:v>0.42857142857142855</c:v>
                </c:pt>
                <c:pt idx="7806">
                  <c:v>0.42857142857142855</c:v>
                </c:pt>
                <c:pt idx="7807">
                  <c:v>0.42857142857142855</c:v>
                </c:pt>
                <c:pt idx="7808">
                  <c:v>0.33333333333333331</c:v>
                </c:pt>
                <c:pt idx="7809">
                  <c:v>0.33333333333333331</c:v>
                </c:pt>
                <c:pt idx="7810">
                  <c:v>0.33333333333333331</c:v>
                </c:pt>
                <c:pt idx="7811">
                  <c:v>0.42857142857142855</c:v>
                </c:pt>
                <c:pt idx="7812">
                  <c:v>0.38095238095238093</c:v>
                </c:pt>
                <c:pt idx="7813">
                  <c:v>0.33333333333333331</c:v>
                </c:pt>
                <c:pt idx="7814">
                  <c:v>0.38095238095238093</c:v>
                </c:pt>
                <c:pt idx="7815">
                  <c:v>0.33333333333333331</c:v>
                </c:pt>
                <c:pt idx="7816">
                  <c:v>0.38095238095238093</c:v>
                </c:pt>
                <c:pt idx="7817">
                  <c:v>0.38095238095238093</c:v>
                </c:pt>
                <c:pt idx="7818">
                  <c:v>0.38095238095238093</c:v>
                </c:pt>
                <c:pt idx="7819">
                  <c:v>0.33333333333333331</c:v>
                </c:pt>
                <c:pt idx="7820">
                  <c:v>0.33333333333333331</c:v>
                </c:pt>
                <c:pt idx="7821">
                  <c:v>0.33333333333333331</c:v>
                </c:pt>
                <c:pt idx="7822">
                  <c:v>0.33333333333333331</c:v>
                </c:pt>
                <c:pt idx="7823">
                  <c:v>0.33333333333333331</c:v>
                </c:pt>
                <c:pt idx="7824">
                  <c:v>0.42857142857142855</c:v>
                </c:pt>
                <c:pt idx="7825">
                  <c:v>0.42857142857142855</c:v>
                </c:pt>
                <c:pt idx="7826">
                  <c:v>0.33333333333333331</c:v>
                </c:pt>
                <c:pt idx="7827">
                  <c:v>0.38095238095238093</c:v>
                </c:pt>
                <c:pt idx="7828">
                  <c:v>0.33333333333333331</c:v>
                </c:pt>
                <c:pt idx="7829">
                  <c:v>0.38095238095238093</c:v>
                </c:pt>
                <c:pt idx="7830">
                  <c:v>0.33333333333333331</c:v>
                </c:pt>
                <c:pt idx="7831">
                  <c:v>0.33333333333333331</c:v>
                </c:pt>
                <c:pt idx="7832">
                  <c:v>0.38095238095238093</c:v>
                </c:pt>
                <c:pt idx="7833">
                  <c:v>0.38095238095238093</c:v>
                </c:pt>
                <c:pt idx="7834">
                  <c:v>0.33333333333333331</c:v>
                </c:pt>
                <c:pt idx="7835">
                  <c:v>0.42857142857142855</c:v>
                </c:pt>
                <c:pt idx="7836">
                  <c:v>0.33333333333333331</c:v>
                </c:pt>
                <c:pt idx="7837">
                  <c:v>0.42857142857142855</c:v>
                </c:pt>
                <c:pt idx="7838">
                  <c:v>0.2857142857142857</c:v>
                </c:pt>
                <c:pt idx="7839">
                  <c:v>0.38095238095238093</c:v>
                </c:pt>
                <c:pt idx="7840">
                  <c:v>0.42857142857142855</c:v>
                </c:pt>
                <c:pt idx="7841">
                  <c:v>0.42857142857142855</c:v>
                </c:pt>
                <c:pt idx="7842">
                  <c:v>0.42857142857142855</c:v>
                </c:pt>
                <c:pt idx="7843">
                  <c:v>0.38095238095238093</c:v>
                </c:pt>
                <c:pt idx="7844">
                  <c:v>0.33333333333333331</c:v>
                </c:pt>
                <c:pt idx="7845">
                  <c:v>0.2857142857142857</c:v>
                </c:pt>
                <c:pt idx="7846">
                  <c:v>0.33333333333333331</c:v>
                </c:pt>
                <c:pt idx="7847">
                  <c:v>0.38095238095238093</c:v>
                </c:pt>
                <c:pt idx="7848">
                  <c:v>0.33333333333333331</c:v>
                </c:pt>
                <c:pt idx="7849">
                  <c:v>0.38095238095238093</c:v>
                </c:pt>
                <c:pt idx="7850">
                  <c:v>0.42857142857142855</c:v>
                </c:pt>
                <c:pt idx="7851">
                  <c:v>0.19047619047619047</c:v>
                </c:pt>
                <c:pt idx="7852">
                  <c:v>0.19047619047619047</c:v>
                </c:pt>
                <c:pt idx="7853">
                  <c:v>0.19047619047619047</c:v>
                </c:pt>
                <c:pt idx="7854">
                  <c:v>0.19047619047619047</c:v>
                </c:pt>
                <c:pt idx="7855">
                  <c:v>0.19047619047619047</c:v>
                </c:pt>
                <c:pt idx="7856">
                  <c:v>0.19047619047619047</c:v>
                </c:pt>
                <c:pt idx="7857">
                  <c:v>4.7619047619047616E-2</c:v>
                </c:pt>
                <c:pt idx="7858">
                  <c:v>0.19047619047619047</c:v>
                </c:pt>
                <c:pt idx="7859">
                  <c:v>0.14285714285714285</c:v>
                </c:pt>
                <c:pt idx="7860">
                  <c:v>0.14285714285714285</c:v>
                </c:pt>
                <c:pt idx="7861">
                  <c:v>0.19047619047619047</c:v>
                </c:pt>
                <c:pt idx="7862">
                  <c:v>0.33333333333333331</c:v>
                </c:pt>
                <c:pt idx="7863">
                  <c:v>0.33333333333333331</c:v>
                </c:pt>
                <c:pt idx="7864">
                  <c:v>0.38095238095238093</c:v>
                </c:pt>
                <c:pt idx="7865">
                  <c:v>0.33333333333333331</c:v>
                </c:pt>
                <c:pt idx="7866">
                  <c:v>0.38095238095238093</c:v>
                </c:pt>
                <c:pt idx="7867">
                  <c:v>0.38095238095238093</c:v>
                </c:pt>
                <c:pt idx="7868">
                  <c:v>0.38095238095238093</c:v>
                </c:pt>
                <c:pt idx="7869">
                  <c:v>0.38095238095238093</c:v>
                </c:pt>
                <c:pt idx="7870">
                  <c:v>0.33333333333333331</c:v>
                </c:pt>
                <c:pt idx="7871">
                  <c:v>0.38095238095238093</c:v>
                </c:pt>
                <c:pt idx="7872">
                  <c:v>0.33333333333333331</c:v>
                </c:pt>
                <c:pt idx="7873">
                  <c:v>0.33333333333333331</c:v>
                </c:pt>
                <c:pt idx="7874">
                  <c:v>0.33333333333333331</c:v>
                </c:pt>
                <c:pt idx="7875">
                  <c:v>0.38095238095238093</c:v>
                </c:pt>
                <c:pt idx="7876">
                  <c:v>0.38095238095238093</c:v>
                </c:pt>
                <c:pt idx="7877">
                  <c:v>0.38095238095238093</c:v>
                </c:pt>
                <c:pt idx="7878">
                  <c:v>0.23809523809523808</c:v>
                </c:pt>
                <c:pt idx="7879">
                  <c:v>0.2857142857142857</c:v>
                </c:pt>
                <c:pt idx="7880">
                  <c:v>0.23809523809523808</c:v>
                </c:pt>
                <c:pt idx="7881">
                  <c:v>0.23809523809523808</c:v>
                </c:pt>
                <c:pt idx="7882">
                  <c:v>0.23809523809523808</c:v>
                </c:pt>
                <c:pt idx="7883">
                  <c:v>0.19047619047619047</c:v>
                </c:pt>
                <c:pt idx="7884">
                  <c:v>0.23809523809523808</c:v>
                </c:pt>
                <c:pt idx="7885">
                  <c:v>0.23809523809523808</c:v>
                </c:pt>
                <c:pt idx="7886">
                  <c:v>0.19047619047619047</c:v>
                </c:pt>
                <c:pt idx="7887">
                  <c:v>0.19047619047619047</c:v>
                </c:pt>
                <c:pt idx="7888">
                  <c:v>0.19047619047619047</c:v>
                </c:pt>
                <c:pt idx="7889">
                  <c:v>0.2857142857142857</c:v>
                </c:pt>
                <c:pt idx="7890">
                  <c:v>0.23809523809523808</c:v>
                </c:pt>
                <c:pt idx="7891">
                  <c:v>0.19047619047619047</c:v>
                </c:pt>
                <c:pt idx="7892">
                  <c:v>0.23809523809523808</c:v>
                </c:pt>
                <c:pt idx="7893">
                  <c:v>0.23809523809523808</c:v>
                </c:pt>
                <c:pt idx="7894">
                  <c:v>0.2857142857142857</c:v>
                </c:pt>
                <c:pt idx="7895">
                  <c:v>0.23809523809523808</c:v>
                </c:pt>
                <c:pt idx="7896">
                  <c:v>0.2857142857142857</c:v>
                </c:pt>
                <c:pt idx="7897">
                  <c:v>0.2857142857142857</c:v>
                </c:pt>
                <c:pt idx="7898">
                  <c:v>0.23809523809523808</c:v>
                </c:pt>
                <c:pt idx="7899">
                  <c:v>0.2857142857142857</c:v>
                </c:pt>
                <c:pt idx="7900">
                  <c:v>0.19047619047619047</c:v>
                </c:pt>
                <c:pt idx="7901">
                  <c:v>0.23809523809523808</c:v>
                </c:pt>
                <c:pt idx="7902">
                  <c:v>0.23809523809523808</c:v>
                </c:pt>
                <c:pt idx="7903">
                  <c:v>0.19047619047619047</c:v>
                </c:pt>
                <c:pt idx="7904">
                  <c:v>0.19047619047619047</c:v>
                </c:pt>
                <c:pt idx="7905">
                  <c:v>0.2857142857142857</c:v>
                </c:pt>
                <c:pt idx="7906">
                  <c:v>0.19047619047619047</c:v>
                </c:pt>
                <c:pt idx="7907">
                  <c:v>0.23809523809523808</c:v>
                </c:pt>
                <c:pt idx="7908">
                  <c:v>0.23809523809523808</c:v>
                </c:pt>
                <c:pt idx="7909">
                  <c:v>0.2857142857142857</c:v>
                </c:pt>
                <c:pt idx="7910">
                  <c:v>0.2857142857142857</c:v>
                </c:pt>
                <c:pt idx="7911">
                  <c:v>0.19047619047619047</c:v>
                </c:pt>
                <c:pt idx="7912">
                  <c:v>0.23809523809523808</c:v>
                </c:pt>
                <c:pt idx="7913">
                  <c:v>0.23809523809523808</c:v>
                </c:pt>
                <c:pt idx="7914">
                  <c:v>0.23809523809523808</c:v>
                </c:pt>
                <c:pt idx="7915">
                  <c:v>0.23809523809523808</c:v>
                </c:pt>
                <c:pt idx="7916">
                  <c:v>0.23809523809523808</c:v>
                </c:pt>
                <c:pt idx="7917">
                  <c:v>0.19047619047619047</c:v>
                </c:pt>
                <c:pt idx="7918">
                  <c:v>0.23809523809523808</c:v>
                </c:pt>
                <c:pt idx="7919">
                  <c:v>0.19047619047619047</c:v>
                </c:pt>
                <c:pt idx="7920">
                  <c:v>0.23809523809523808</c:v>
                </c:pt>
                <c:pt idx="7921">
                  <c:v>0.23809523809523808</c:v>
                </c:pt>
                <c:pt idx="7922">
                  <c:v>0.19047619047619047</c:v>
                </c:pt>
                <c:pt idx="7923">
                  <c:v>0.23809523809523808</c:v>
                </c:pt>
                <c:pt idx="7924">
                  <c:v>0.23809523809523808</c:v>
                </c:pt>
                <c:pt idx="7925">
                  <c:v>0.19047619047619047</c:v>
                </c:pt>
                <c:pt idx="7926">
                  <c:v>0.23809523809523808</c:v>
                </c:pt>
                <c:pt idx="7927">
                  <c:v>0.52380952380952384</c:v>
                </c:pt>
                <c:pt idx="7928">
                  <c:v>0.52380952380952384</c:v>
                </c:pt>
                <c:pt idx="7929">
                  <c:v>0.52380952380952384</c:v>
                </c:pt>
                <c:pt idx="7930">
                  <c:v>0.52380952380952384</c:v>
                </c:pt>
                <c:pt idx="7931">
                  <c:v>0.52380952380952384</c:v>
                </c:pt>
                <c:pt idx="7932">
                  <c:v>0.52380952380952384</c:v>
                </c:pt>
                <c:pt idx="7933">
                  <c:v>0.52380952380952384</c:v>
                </c:pt>
                <c:pt idx="7934">
                  <c:v>0.52380952380952384</c:v>
                </c:pt>
                <c:pt idx="7935">
                  <c:v>0.52380952380952384</c:v>
                </c:pt>
                <c:pt idx="7936">
                  <c:v>0.52380952380952384</c:v>
                </c:pt>
                <c:pt idx="7937">
                  <c:v>0.52380952380952384</c:v>
                </c:pt>
                <c:pt idx="7938">
                  <c:v>0.52380952380952384</c:v>
                </c:pt>
                <c:pt idx="7939">
                  <c:v>0.33333333333333331</c:v>
                </c:pt>
                <c:pt idx="7940">
                  <c:v>0.38095238095238093</c:v>
                </c:pt>
                <c:pt idx="7941">
                  <c:v>0.42857142857142855</c:v>
                </c:pt>
                <c:pt idx="7942">
                  <c:v>0.33333333333333331</c:v>
                </c:pt>
                <c:pt idx="7943">
                  <c:v>0.38095238095238093</c:v>
                </c:pt>
                <c:pt idx="7944">
                  <c:v>0.38095238095238093</c:v>
                </c:pt>
                <c:pt idx="7945">
                  <c:v>0.42857142857142855</c:v>
                </c:pt>
                <c:pt idx="7946">
                  <c:v>0.38095238095238093</c:v>
                </c:pt>
                <c:pt idx="7947">
                  <c:v>0.38095238095238093</c:v>
                </c:pt>
                <c:pt idx="7948">
                  <c:v>0.33333333333333331</c:v>
                </c:pt>
                <c:pt idx="7949">
                  <c:v>0.33333333333333331</c:v>
                </c:pt>
                <c:pt idx="7950">
                  <c:v>0.33333333333333331</c:v>
                </c:pt>
                <c:pt idx="7951">
                  <c:v>0.38095238095238093</c:v>
                </c:pt>
                <c:pt idx="7952">
                  <c:v>0.38095238095238093</c:v>
                </c:pt>
                <c:pt idx="7953">
                  <c:v>0.38095238095238093</c:v>
                </c:pt>
                <c:pt idx="7954">
                  <c:v>0.38095238095238093</c:v>
                </c:pt>
                <c:pt idx="7955">
                  <c:v>0.42857142857142855</c:v>
                </c:pt>
                <c:pt idx="7956">
                  <c:v>0.33333333333333331</c:v>
                </c:pt>
                <c:pt idx="7957">
                  <c:v>0.42857142857142855</c:v>
                </c:pt>
                <c:pt idx="7958">
                  <c:v>0.33333333333333331</c:v>
                </c:pt>
                <c:pt idx="7959">
                  <c:v>0.33333333333333331</c:v>
                </c:pt>
                <c:pt idx="7960">
                  <c:v>0.38095238095238093</c:v>
                </c:pt>
                <c:pt idx="7961">
                  <c:v>0.42857142857142855</c:v>
                </c:pt>
                <c:pt idx="7962">
                  <c:v>0.42857142857142855</c:v>
                </c:pt>
                <c:pt idx="7963">
                  <c:v>0.38095238095238093</c:v>
                </c:pt>
                <c:pt idx="7964">
                  <c:v>0.42857142857142855</c:v>
                </c:pt>
                <c:pt idx="7965">
                  <c:v>0.38095238095238093</c:v>
                </c:pt>
                <c:pt idx="7966">
                  <c:v>0.38095238095238093</c:v>
                </c:pt>
                <c:pt idx="7967">
                  <c:v>0.42857142857142855</c:v>
                </c:pt>
                <c:pt idx="7968">
                  <c:v>0.33333333333333331</c:v>
                </c:pt>
                <c:pt idx="7969">
                  <c:v>0.42857142857142855</c:v>
                </c:pt>
                <c:pt idx="7970">
                  <c:v>0.33333333333333331</c:v>
                </c:pt>
                <c:pt idx="7971">
                  <c:v>0.38095238095238093</c:v>
                </c:pt>
                <c:pt idx="7972">
                  <c:v>0.38095238095238093</c:v>
                </c:pt>
                <c:pt idx="7973">
                  <c:v>0.33333333333333331</c:v>
                </c:pt>
                <c:pt idx="7974">
                  <c:v>0.33333333333333331</c:v>
                </c:pt>
                <c:pt idx="7975">
                  <c:v>0.33333333333333331</c:v>
                </c:pt>
                <c:pt idx="7976">
                  <c:v>0.33333333333333331</c:v>
                </c:pt>
                <c:pt idx="7977">
                  <c:v>0.33333333333333331</c:v>
                </c:pt>
                <c:pt idx="7978">
                  <c:v>0.42857142857142855</c:v>
                </c:pt>
                <c:pt idx="7979">
                  <c:v>0.42857142857142855</c:v>
                </c:pt>
                <c:pt idx="7980">
                  <c:v>0.42857142857142855</c:v>
                </c:pt>
                <c:pt idx="7981">
                  <c:v>0.42857142857142855</c:v>
                </c:pt>
                <c:pt idx="7982">
                  <c:v>0.38095238095238093</c:v>
                </c:pt>
                <c:pt idx="7983">
                  <c:v>0.42857142857142855</c:v>
                </c:pt>
                <c:pt idx="7984">
                  <c:v>0.38095238095238093</c:v>
                </c:pt>
                <c:pt idx="7985">
                  <c:v>0.42857142857142855</c:v>
                </c:pt>
                <c:pt idx="7986">
                  <c:v>0.33333333333333331</c:v>
                </c:pt>
                <c:pt idx="7987">
                  <c:v>0.42857142857142855</c:v>
                </c:pt>
                <c:pt idx="7988">
                  <c:v>0.42857142857142855</c:v>
                </c:pt>
                <c:pt idx="7989">
                  <c:v>0.42857142857142855</c:v>
                </c:pt>
                <c:pt idx="7990">
                  <c:v>0.38095238095238093</c:v>
                </c:pt>
                <c:pt idx="7991">
                  <c:v>0.42857142857142855</c:v>
                </c:pt>
                <c:pt idx="7992">
                  <c:v>0.42857142857142855</c:v>
                </c:pt>
                <c:pt idx="7993">
                  <c:v>0.38095238095238093</c:v>
                </c:pt>
                <c:pt idx="7994">
                  <c:v>0.38095238095238093</c:v>
                </c:pt>
                <c:pt idx="7995">
                  <c:v>0.42857142857142855</c:v>
                </c:pt>
                <c:pt idx="7996">
                  <c:v>0.33333333333333331</c:v>
                </c:pt>
                <c:pt idx="7997">
                  <c:v>0.38095238095238093</c:v>
                </c:pt>
                <c:pt idx="7998">
                  <c:v>0.42857142857142855</c:v>
                </c:pt>
                <c:pt idx="7999">
                  <c:v>0.38095238095238093</c:v>
                </c:pt>
                <c:pt idx="8000">
                  <c:v>0.42857142857142855</c:v>
                </c:pt>
                <c:pt idx="8001">
                  <c:v>0.38095238095238093</c:v>
                </c:pt>
                <c:pt idx="8002">
                  <c:v>0.38095238095238093</c:v>
                </c:pt>
                <c:pt idx="8003">
                  <c:v>0.33333333333333331</c:v>
                </c:pt>
                <c:pt idx="8004">
                  <c:v>0.42857142857142855</c:v>
                </c:pt>
                <c:pt idx="8005">
                  <c:v>0.33333333333333331</c:v>
                </c:pt>
                <c:pt idx="8006">
                  <c:v>0.33333333333333331</c:v>
                </c:pt>
                <c:pt idx="8007">
                  <c:v>0.33333333333333331</c:v>
                </c:pt>
                <c:pt idx="8008">
                  <c:v>0.42857142857142855</c:v>
                </c:pt>
                <c:pt idx="8009">
                  <c:v>0.33333333333333331</c:v>
                </c:pt>
                <c:pt idx="8010">
                  <c:v>0.38095238095238093</c:v>
                </c:pt>
                <c:pt idx="8011">
                  <c:v>0.33333333333333331</c:v>
                </c:pt>
                <c:pt idx="8012">
                  <c:v>0.42857142857142855</c:v>
                </c:pt>
                <c:pt idx="8013">
                  <c:v>0.38095238095238093</c:v>
                </c:pt>
                <c:pt idx="8014">
                  <c:v>0.42857142857142855</c:v>
                </c:pt>
                <c:pt idx="8015">
                  <c:v>0.33333333333333331</c:v>
                </c:pt>
                <c:pt idx="8016">
                  <c:v>0.38095238095238093</c:v>
                </c:pt>
                <c:pt idx="8017">
                  <c:v>0.33333333333333331</c:v>
                </c:pt>
                <c:pt idx="8018">
                  <c:v>0.42857142857142855</c:v>
                </c:pt>
                <c:pt idx="8019">
                  <c:v>0.38095238095238093</c:v>
                </c:pt>
                <c:pt idx="8020">
                  <c:v>0.33333333333333331</c:v>
                </c:pt>
                <c:pt idx="8021">
                  <c:v>0.38095238095238093</c:v>
                </c:pt>
                <c:pt idx="8022">
                  <c:v>0.33333333333333331</c:v>
                </c:pt>
                <c:pt idx="8023">
                  <c:v>0.33333333333333331</c:v>
                </c:pt>
                <c:pt idx="8024">
                  <c:v>0.38095238095238093</c:v>
                </c:pt>
                <c:pt idx="8025">
                  <c:v>0.38095238095238093</c:v>
                </c:pt>
                <c:pt idx="8026">
                  <c:v>0.33333333333333331</c:v>
                </c:pt>
                <c:pt idx="8027">
                  <c:v>0.33333333333333331</c:v>
                </c:pt>
                <c:pt idx="8028">
                  <c:v>0.42857142857142855</c:v>
                </c:pt>
                <c:pt idx="8029">
                  <c:v>0.38095238095238093</c:v>
                </c:pt>
                <c:pt idx="8030">
                  <c:v>0.33333333333333331</c:v>
                </c:pt>
                <c:pt idx="8031">
                  <c:v>0.38095238095238093</c:v>
                </c:pt>
                <c:pt idx="8032">
                  <c:v>0.38095238095238093</c:v>
                </c:pt>
                <c:pt idx="8033">
                  <c:v>0.33333333333333331</c:v>
                </c:pt>
                <c:pt idx="8034">
                  <c:v>0.33333333333333331</c:v>
                </c:pt>
                <c:pt idx="8035">
                  <c:v>0.33333333333333331</c:v>
                </c:pt>
                <c:pt idx="8036">
                  <c:v>0.38095238095238093</c:v>
                </c:pt>
                <c:pt idx="8037">
                  <c:v>0.33333333333333331</c:v>
                </c:pt>
                <c:pt idx="8038">
                  <c:v>0.38095238095238093</c:v>
                </c:pt>
                <c:pt idx="8039">
                  <c:v>0.33333333333333331</c:v>
                </c:pt>
                <c:pt idx="8040">
                  <c:v>0.42857142857142855</c:v>
                </c:pt>
                <c:pt idx="8041">
                  <c:v>0.42857142857142855</c:v>
                </c:pt>
                <c:pt idx="8042">
                  <c:v>0.42857142857142855</c:v>
                </c:pt>
                <c:pt idx="8043">
                  <c:v>0.42857142857142855</c:v>
                </c:pt>
                <c:pt idx="8044">
                  <c:v>0.38095238095238093</c:v>
                </c:pt>
                <c:pt idx="8045">
                  <c:v>0.42857142857142855</c:v>
                </c:pt>
                <c:pt idx="8046">
                  <c:v>0.42857142857142855</c:v>
                </c:pt>
                <c:pt idx="8047">
                  <c:v>0.33333333333333331</c:v>
                </c:pt>
                <c:pt idx="8048">
                  <c:v>0.42857142857142855</c:v>
                </c:pt>
                <c:pt idx="8049">
                  <c:v>0.42857142857142855</c:v>
                </c:pt>
                <c:pt idx="8050">
                  <c:v>0.33333333333333331</c:v>
                </c:pt>
                <c:pt idx="8051">
                  <c:v>0.38095238095238093</c:v>
                </c:pt>
                <c:pt idx="8052">
                  <c:v>0.38095238095238093</c:v>
                </c:pt>
                <c:pt idx="8053">
                  <c:v>0.33333333333333331</c:v>
                </c:pt>
                <c:pt idx="8054">
                  <c:v>0.2857142857142857</c:v>
                </c:pt>
                <c:pt idx="8055">
                  <c:v>0.38095238095238093</c:v>
                </c:pt>
                <c:pt idx="8056">
                  <c:v>0.38095238095238093</c:v>
                </c:pt>
                <c:pt idx="8057">
                  <c:v>0.2857142857142857</c:v>
                </c:pt>
                <c:pt idx="8058">
                  <c:v>0.2857142857142857</c:v>
                </c:pt>
                <c:pt idx="8059">
                  <c:v>0.38095238095238093</c:v>
                </c:pt>
                <c:pt idx="8060">
                  <c:v>0.38095238095238093</c:v>
                </c:pt>
                <c:pt idx="8061">
                  <c:v>0.38095238095238093</c:v>
                </c:pt>
                <c:pt idx="8062">
                  <c:v>0.42857142857142855</c:v>
                </c:pt>
                <c:pt idx="8063">
                  <c:v>0.33333333333333331</c:v>
                </c:pt>
                <c:pt idx="8064">
                  <c:v>0.33333333333333331</c:v>
                </c:pt>
                <c:pt idx="8065">
                  <c:v>0.38095238095238093</c:v>
                </c:pt>
                <c:pt idx="8066">
                  <c:v>0.2857142857142857</c:v>
                </c:pt>
                <c:pt idx="8067">
                  <c:v>0.42857142857142855</c:v>
                </c:pt>
                <c:pt idx="8068">
                  <c:v>0.42857142857142855</c:v>
                </c:pt>
                <c:pt idx="8069">
                  <c:v>0.42857142857142855</c:v>
                </c:pt>
                <c:pt idx="8070">
                  <c:v>0.2857142857142857</c:v>
                </c:pt>
                <c:pt idx="8071">
                  <c:v>0.33333333333333331</c:v>
                </c:pt>
                <c:pt idx="8072">
                  <c:v>0.33333333333333331</c:v>
                </c:pt>
                <c:pt idx="8073">
                  <c:v>0.2857142857142857</c:v>
                </c:pt>
                <c:pt idx="8074">
                  <c:v>0.33333333333333331</c:v>
                </c:pt>
                <c:pt idx="8075">
                  <c:v>0.42857142857142855</c:v>
                </c:pt>
                <c:pt idx="8076">
                  <c:v>0.33333333333333331</c:v>
                </c:pt>
                <c:pt idx="8077">
                  <c:v>0.42857142857142855</c:v>
                </c:pt>
                <c:pt idx="8078">
                  <c:v>0.33333333333333331</c:v>
                </c:pt>
                <c:pt idx="8079">
                  <c:v>0.38095238095238093</c:v>
                </c:pt>
                <c:pt idx="8080">
                  <c:v>0.38095238095238093</c:v>
                </c:pt>
                <c:pt idx="8081">
                  <c:v>0.38095238095238093</c:v>
                </c:pt>
                <c:pt idx="8082">
                  <c:v>0.2857142857142857</c:v>
                </c:pt>
                <c:pt idx="8083">
                  <c:v>0.38095238095238093</c:v>
                </c:pt>
                <c:pt idx="8084">
                  <c:v>0.38095238095238093</c:v>
                </c:pt>
                <c:pt idx="8085">
                  <c:v>0.33333333333333331</c:v>
                </c:pt>
                <c:pt idx="8086">
                  <c:v>0.2857142857142857</c:v>
                </c:pt>
                <c:pt idx="8087">
                  <c:v>0.38095238095238093</c:v>
                </c:pt>
                <c:pt idx="8088">
                  <c:v>0.38095238095238093</c:v>
                </c:pt>
                <c:pt idx="8089">
                  <c:v>0.42857142857142855</c:v>
                </c:pt>
                <c:pt idx="8090">
                  <c:v>0.33333333333333331</c:v>
                </c:pt>
                <c:pt idx="8091">
                  <c:v>0.42857142857142855</c:v>
                </c:pt>
                <c:pt idx="8092">
                  <c:v>0.38095238095238093</c:v>
                </c:pt>
                <c:pt idx="8093">
                  <c:v>0.38095238095238093</c:v>
                </c:pt>
                <c:pt idx="8094">
                  <c:v>0.42857142857142855</c:v>
                </c:pt>
                <c:pt idx="8095">
                  <c:v>0.2857142857142857</c:v>
                </c:pt>
                <c:pt idx="8096">
                  <c:v>0.47619047619047616</c:v>
                </c:pt>
                <c:pt idx="8097">
                  <c:v>0.47619047619047616</c:v>
                </c:pt>
                <c:pt idx="8098">
                  <c:v>0.47619047619047616</c:v>
                </c:pt>
                <c:pt idx="8099">
                  <c:v>0.42857142857142855</c:v>
                </c:pt>
                <c:pt idx="8100">
                  <c:v>0.42857142857142855</c:v>
                </c:pt>
                <c:pt idx="8101">
                  <c:v>0.47619047619047616</c:v>
                </c:pt>
                <c:pt idx="8102">
                  <c:v>0.47619047619047616</c:v>
                </c:pt>
                <c:pt idx="8103">
                  <c:v>0.47619047619047616</c:v>
                </c:pt>
                <c:pt idx="8104">
                  <c:v>0.52380952380952384</c:v>
                </c:pt>
                <c:pt idx="8105">
                  <c:v>0.38095238095238093</c:v>
                </c:pt>
                <c:pt idx="8106">
                  <c:v>0.38095238095238093</c:v>
                </c:pt>
                <c:pt idx="8107">
                  <c:v>0.52380952380952384</c:v>
                </c:pt>
                <c:pt idx="8108">
                  <c:v>0.38095238095238093</c:v>
                </c:pt>
                <c:pt idx="8109">
                  <c:v>0.52380952380952384</c:v>
                </c:pt>
                <c:pt idx="8110">
                  <c:v>0.52380952380952384</c:v>
                </c:pt>
                <c:pt idx="8111">
                  <c:v>0.76190476190476186</c:v>
                </c:pt>
                <c:pt idx="8112">
                  <c:v>0.5714285714285714</c:v>
                </c:pt>
                <c:pt idx="8113">
                  <c:v>0.47619047619047616</c:v>
                </c:pt>
                <c:pt idx="8114">
                  <c:v>0.61904761904761907</c:v>
                </c:pt>
                <c:pt idx="8115">
                  <c:v>0.61904761904761907</c:v>
                </c:pt>
                <c:pt idx="8116">
                  <c:v>0.5714285714285714</c:v>
                </c:pt>
                <c:pt idx="8117">
                  <c:v>0.47619047619047616</c:v>
                </c:pt>
                <c:pt idx="8118">
                  <c:v>0.5714285714285714</c:v>
                </c:pt>
                <c:pt idx="8119">
                  <c:v>0.76190476190476186</c:v>
                </c:pt>
                <c:pt idx="8120">
                  <c:v>0.47619047619047616</c:v>
                </c:pt>
                <c:pt idx="8121">
                  <c:v>0.19047619047619047</c:v>
                </c:pt>
                <c:pt idx="8122">
                  <c:v>0.19047619047619047</c:v>
                </c:pt>
                <c:pt idx="8123">
                  <c:v>0.19047619047619047</c:v>
                </c:pt>
                <c:pt idx="8124">
                  <c:v>0.19047619047619047</c:v>
                </c:pt>
                <c:pt idx="8125">
                  <c:v>0.38095238095238093</c:v>
                </c:pt>
                <c:pt idx="8126">
                  <c:v>0.47619047619047616</c:v>
                </c:pt>
                <c:pt idx="8127">
                  <c:v>0.47619047619047616</c:v>
                </c:pt>
                <c:pt idx="8128">
                  <c:v>0.47619047619047616</c:v>
                </c:pt>
                <c:pt idx="8129">
                  <c:v>0.47619047619047616</c:v>
                </c:pt>
                <c:pt idx="8130">
                  <c:v>0.47619047619047616</c:v>
                </c:pt>
                <c:pt idx="8131">
                  <c:v>0.47619047619047616</c:v>
                </c:pt>
                <c:pt idx="8132">
                  <c:v>0.47619047619047616</c:v>
                </c:pt>
                <c:pt idx="8133">
                  <c:v>0.47619047619047616</c:v>
                </c:pt>
                <c:pt idx="8134">
                  <c:v>0.47619047619047616</c:v>
                </c:pt>
                <c:pt idx="8135">
                  <c:v>0.47619047619047616</c:v>
                </c:pt>
                <c:pt idx="8136">
                  <c:v>0.7142857142857143</c:v>
                </c:pt>
                <c:pt idx="8137">
                  <c:v>0.7142857142857143</c:v>
                </c:pt>
                <c:pt idx="8138">
                  <c:v>0.66666666666666663</c:v>
                </c:pt>
                <c:pt idx="8139">
                  <c:v>0.7142857142857143</c:v>
                </c:pt>
                <c:pt idx="8140">
                  <c:v>0.7142857142857143</c:v>
                </c:pt>
                <c:pt idx="8141">
                  <c:v>0.7142857142857143</c:v>
                </c:pt>
                <c:pt idx="8142">
                  <c:v>0.5714285714285714</c:v>
                </c:pt>
                <c:pt idx="8143">
                  <c:v>0.76190476190476186</c:v>
                </c:pt>
                <c:pt idx="8144">
                  <c:v>0.5714285714285714</c:v>
                </c:pt>
                <c:pt idx="8145">
                  <c:v>0.66666666666666663</c:v>
                </c:pt>
                <c:pt idx="8146">
                  <c:v>0.76190476190476186</c:v>
                </c:pt>
                <c:pt idx="8147">
                  <c:v>0.7142857142857143</c:v>
                </c:pt>
                <c:pt idx="8148">
                  <c:v>0.90476190476190477</c:v>
                </c:pt>
                <c:pt idx="8149">
                  <c:v>0.66666666666666663</c:v>
                </c:pt>
                <c:pt idx="8150">
                  <c:v>0.76190476190476186</c:v>
                </c:pt>
                <c:pt idx="8151">
                  <c:v>0.76190476190476186</c:v>
                </c:pt>
                <c:pt idx="8152">
                  <c:v>0.76190476190476186</c:v>
                </c:pt>
                <c:pt idx="8153">
                  <c:v>0.76190476190476186</c:v>
                </c:pt>
                <c:pt idx="8154">
                  <c:v>0.5714285714285714</c:v>
                </c:pt>
                <c:pt idx="8155">
                  <c:v>0.66666666666666663</c:v>
                </c:pt>
                <c:pt idx="8156">
                  <c:v>0.90476190476190477</c:v>
                </c:pt>
                <c:pt idx="8157">
                  <c:v>0.76190476190476186</c:v>
                </c:pt>
                <c:pt idx="8158">
                  <c:v>0.76190476190476186</c:v>
                </c:pt>
                <c:pt idx="8159">
                  <c:v>0.90476190476190477</c:v>
                </c:pt>
                <c:pt idx="8160">
                  <c:v>0.76190476190476186</c:v>
                </c:pt>
                <c:pt idx="8161">
                  <c:v>0.76190476190476186</c:v>
                </c:pt>
                <c:pt idx="8162">
                  <c:v>0.76190476190476186</c:v>
                </c:pt>
                <c:pt idx="8163">
                  <c:v>0.61904761904761907</c:v>
                </c:pt>
                <c:pt idx="8164">
                  <c:v>0.76190476190476186</c:v>
                </c:pt>
                <c:pt idx="8165">
                  <c:v>0.90476190476190477</c:v>
                </c:pt>
                <c:pt idx="8166">
                  <c:v>0.76190476190476186</c:v>
                </c:pt>
                <c:pt idx="8167">
                  <c:v>0.76190476190476186</c:v>
                </c:pt>
                <c:pt idx="8168">
                  <c:v>0.61904761904761907</c:v>
                </c:pt>
                <c:pt idx="8169">
                  <c:v>0.61904761904761907</c:v>
                </c:pt>
                <c:pt idx="8170">
                  <c:v>0.76190476190476186</c:v>
                </c:pt>
                <c:pt idx="8171">
                  <c:v>0.76190476190476186</c:v>
                </c:pt>
                <c:pt idx="8172">
                  <c:v>0.76190476190476186</c:v>
                </c:pt>
                <c:pt idx="8173">
                  <c:v>0.76190476190476186</c:v>
                </c:pt>
                <c:pt idx="8174">
                  <c:v>0.76190476190476186</c:v>
                </c:pt>
                <c:pt idx="8175">
                  <c:v>0.95238095238095233</c:v>
                </c:pt>
                <c:pt idx="8176">
                  <c:v>0.76190476190476186</c:v>
                </c:pt>
                <c:pt idx="8177">
                  <c:v>0.80952380952380953</c:v>
                </c:pt>
                <c:pt idx="8178">
                  <c:v>0.95238095238095233</c:v>
                </c:pt>
                <c:pt idx="8179">
                  <c:v>0.76190476190476186</c:v>
                </c:pt>
                <c:pt idx="8180">
                  <c:v>0.76190476190476186</c:v>
                </c:pt>
                <c:pt idx="8181">
                  <c:v>0.8571428571428571</c:v>
                </c:pt>
                <c:pt idx="8182">
                  <c:v>0.8571428571428571</c:v>
                </c:pt>
                <c:pt idx="8183">
                  <c:v>0.80952380952380953</c:v>
                </c:pt>
                <c:pt idx="8184">
                  <c:v>0.8571428571428571</c:v>
                </c:pt>
                <c:pt idx="8185">
                  <c:v>0.8571428571428571</c:v>
                </c:pt>
                <c:pt idx="8186">
                  <c:v>0.80952380952380953</c:v>
                </c:pt>
                <c:pt idx="8187">
                  <c:v>0.80952380952380953</c:v>
                </c:pt>
                <c:pt idx="8188">
                  <c:v>0.80952380952380953</c:v>
                </c:pt>
                <c:pt idx="8189">
                  <c:v>0.8571428571428571</c:v>
                </c:pt>
                <c:pt idx="8190">
                  <c:v>0.7142857142857143</c:v>
                </c:pt>
                <c:pt idx="8191">
                  <c:v>0.7142857142857143</c:v>
                </c:pt>
                <c:pt idx="8192">
                  <c:v>0.8571428571428571</c:v>
                </c:pt>
                <c:pt idx="8193">
                  <c:v>0.80952380952380953</c:v>
                </c:pt>
                <c:pt idx="8194">
                  <c:v>0.8571428571428571</c:v>
                </c:pt>
                <c:pt idx="8195">
                  <c:v>0.8571428571428571</c:v>
                </c:pt>
                <c:pt idx="8196">
                  <c:v>0.76190476190476186</c:v>
                </c:pt>
                <c:pt idx="8197">
                  <c:v>0.80952380952380953</c:v>
                </c:pt>
                <c:pt idx="8198">
                  <c:v>0.7142857142857143</c:v>
                </c:pt>
                <c:pt idx="8199">
                  <c:v>0.80952380952380953</c:v>
                </c:pt>
                <c:pt idx="8200">
                  <c:v>0.7142857142857143</c:v>
                </c:pt>
                <c:pt idx="8201">
                  <c:v>0.76190476190476186</c:v>
                </c:pt>
                <c:pt idx="8202">
                  <c:v>0.7142857142857143</c:v>
                </c:pt>
                <c:pt idx="8203">
                  <c:v>0.8571428571428571</c:v>
                </c:pt>
                <c:pt idx="8204">
                  <c:v>0.76190476190476186</c:v>
                </c:pt>
                <c:pt idx="8205">
                  <c:v>0.7142857142857143</c:v>
                </c:pt>
                <c:pt idx="8206">
                  <c:v>0.7142857142857143</c:v>
                </c:pt>
                <c:pt idx="8207">
                  <c:v>0.8571428571428571</c:v>
                </c:pt>
                <c:pt idx="8208">
                  <c:v>0.90476190476190477</c:v>
                </c:pt>
                <c:pt idx="8209">
                  <c:v>0.90476190476190477</c:v>
                </c:pt>
                <c:pt idx="8210">
                  <c:v>0.90476190476190477</c:v>
                </c:pt>
                <c:pt idx="8211">
                  <c:v>0.76190476190476186</c:v>
                </c:pt>
                <c:pt idx="8212">
                  <c:v>0.2857142857142857</c:v>
                </c:pt>
                <c:pt idx="8213">
                  <c:v>0.47619047619047616</c:v>
                </c:pt>
                <c:pt idx="8214">
                  <c:v>0.23809523809523808</c:v>
                </c:pt>
                <c:pt idx="8215">
                  <c:v>0.38095238095238093</c:v>
                </c:pt>
                <c:pt idx="8216">
                  <c:v>0.47619047619047616</c:v>
                </c:pt>
                <c:pt idx="8217">
                  <c:v>0.23809523809523808</c:v>
                </c:pt>
                <c:pt idx="8218">
                  <c:v>0.38095238095238093</c:v>
                </c:pt>
                <c:pt idx="8219">
                  <c:v>0.38095238095238093</c:v>
                </c:pt>
                <c:pt idx="8220">
                  <c:v>0.14285714285714285</c:v>
                </c:pt>
                <c:pt idx="8221">
                  <c:v>0.47619047619047616</c:v>
                </c:pt>
                <c:pt idx="8222">
                  <c:v>0.47619047619047616</c:v>
                </c:pt>
                <c:pt idx="8223">
                  <c:v>0.23809523809523808</c:v>
                </c:pt>
                <c:pt idx="8224">
                  <c:v>0.14285714285714285</c:v>
                </c:pt>
                <c:pt idx="8225">
                  <c:v>0.47619047619047616</c:v>
                </c:pt>
                <c:pt idx="8226">
                  <c:v>0.38095238095238093</c:v>
                </c:pt>
                <c:pt idx="8227">
                  <c:v>0.14285714285714285</c:v>
                </c:pt>
                <c:pt idx="8228">
                  <c:v>0.38095238095238093</c:v>
                </c:pt>
                <c:pt idx="8229">
                  <c:v>0.47619047619047616</c:v>
                </c:pt>
                <c:pt idx="8230">
                  <c:v>0.42857142857142855</c:v>
                </c:pt>
                <c:pt idx="8231">
                  <c:v>0.52380952380952384</c:v>
                </c:pt>
                <c:pt idx="8232">
                  <c:v>0.42857142857142855</c:v>
                </c:pt>
                <c:pt idx="8233">
                  <c:v>0.42857142857142855</c:v>
                </c:pt>
                <c:pt idx="8234">
                  <c:v>0.42857142857142855</c:v>
                </c:pt>
                <c:pt idx="8235">
                  <c:v>0.42857142857142855</c:v>
                </c:pt>
                <c:pt idx="8236">
                  <c:v>0.42857142857142855</c:v>
                </c:pt>
                <c:pt idx="8237">
                  <c:v>0.47619047619047616</c:v>
                </c:pt>
                <c:pt idx="8238">
                  <c:v>0.42857142857142855</c:v>
                </c:pt>
                <c:pt idx="8239">
                  <c:v>0.42857142857142855</c:v>
                </c:pt>
                <c:pt idx="8240">
                  <c:v>0.42857142857142855</c:v>
                </c:pt>
                <c:pt idx="8241">
                  <c:v>0.5714285714285714</c:v>
                </c:pt>
                <c:pt idx="8242">
                  <c:v>0.42857142857142855</c:v>
                </c:pt>
                <c:pt idx="8243">
                  <c:v>0.42857142857142855</c:v>
                </c:pt>
                <c:pt idx="8244">
                  <c:v>0.38095238095238093</c:v>
                </c:pt>
                <c:pt idx="8245">
                  <c:v>0.47619047619047616</c:v>
                </c:pt>
                <c:pt idx="8246">
                  <c:v>0.5714285714285714</c:v>
                </c:pt>
                <c:pt idx="8247">
                  <c:v>0.38095238095238093</c:v>
                </c:pt>
                <c:pt idx="8248">
                  <c:v>0.42857142857142855</c:v>
                </c:pt>
                <c:pt idx="8249">
                  <c:v>0.5714285714285714</c:v>
                </c:pt>
                <c:pt idx="8250">
                  <c:v>0.42857142857142855</c:v>
                </c:pt>
                <c:pt idx="8251">
                  <c:v>0.52380952380952384</c:v>
                </c:pt>
                <c:pt idx="8252">
                  <c:v>0.42857142857142855</c:v>
                </c:pt>
                <c:pt idx="8253">
                  <c:v>0.52380952380952384</c:v>
                </c:pt>
                <c:pt idx="8254">
                  <c:v>0.47619047619047616</c:v>
                </c:pt>
                <c:pt idx="8255">
                  <c:v>0.5714285714285714</c:v>
                </c:pt>
                <c:pt idx="8256">
                  <c:v>0.42857142857142855</c:v>
                </c:pt>
                <c:pt idx="8257">
                  <c:v>0.42857142857142855</c:v>
                </c:pt>
                <c:pt idx="8258">
                  <c:v>0.38095238095238093</c:v>
                </c:pt>
                <c:pt idx="8259">
                  <c:v>0.52380952380952384</c:v>
                </c:pt>
                <c:pt idx="8260">
                  <c:v>0.42857142857142855</c:v>
                </c:pt>
                <c:pt idx="8261">
                  <c:v>0.38095238095238093</c:v>
                </c:pt>
                <c:pt idx="8262">
                  <c:v>0.42857142857142855</c:v>
                </c:pt>
                <c:pt idx="8263">
                  <c:v>0.42857142857142855</c:v>
                </c:pt>
                <c:pt idx="8264">
                  <c:v>0.5714285714285714</c:v>
                </c:pt>
                <c:pt idx="8265">
                  <c:v>0.42857142857142855</c:v>
                </c:pt>
                <c:pt idx="8266">
                  <c:v>0.5714285714285714</c:v>
                </c:pt>
                <c:pt idx="8267">
                  <c:v>0.47619047619047616</c:v>
                </c:pt>
                <c:pt idx="8268">
                  <c:v>0.7142857142857143</c:v>
                </c:pt>
                <c:pt idx="8269">
                  <c:v>0.66666666666666663</c:v>
                </c:pt>
                <c:pt idx="8270">
                  <c:v>0.66666666666666663</c:v>
                </c:pt>
                <c:pt idx="8271">
                  <c:v>0.7142857142857143</c:v>
                </c:pt>
                <c:pt idx="8272">
                  <c:v>0.7142857142857143</c:v>
                </c:pt>
                <c:pt idx="8273">
                  <c:v>0.7142857142857143</c:v>
                </c:pt>
                <c:pt idx="8274">
                  <c:v>0.66666666666666663</c:v>
                </c:pt>
                <c:pt idx="8275">
                  <c:v>0.66666666666666663</c:v>
                </c:pt>
                <c:pt idx="8276">
                  <c:v>0.7142857142857143</c:v>
                </c:pt>
                <c:pt idx="8277">
                  <c:v>0.7142857142857143</c:v>
                </c:pt>
                <c:pt idx="8278">
                  <c:v>0.7142857142857143</c:v>
                </c:pt>
                <c:pt idx="8279">
                  <c:v>0.7142857142857143</c:v>
                </c:pt>
                <c:pt idx="8280">
                  <c:v>1</c:v>
                </c:pt>
                <c:pt idx="8281">
                  <c:v>1</c:v>
                </c:pt>
                <c:pt idx="8282">
                  <c:v>1</c:v>
                </c:pt>
                <c:pt idx="8283">
                  <c:v>1</c:v>
                </c:pt>
                <c:pt idx="8284">
                  <c:v>1</c:v>
                </c:pt>
                <c:pt idx="8285">
                  <c:v>1</c:v>
                </c:pt>
                <c:pt idx="8286">
                  <c:v>0.95238095238095233</c:v>
                </c:pt>
                <c:pt idx="8287">
                  <c:v>0.95238095238095233</c:v>
                </c:pt>
                <c:pt idx="8288">
                  <c:v>1</c:v>
                </c:pt>
                <c:pt idx="8289">
                  <c:v>1</c:v>
                </c:pt>
                <c:pt idx="8290">
                  <c:v>0.95238095238095233</c:v>
                </c:pt>
                <c:pt idx="8291">
                  <c:v>1</c:v>
                </c:pt>
                <c:pt idx="8292">
                  <c:v>0.66666666666666663</c:v>
                </c:pt>
                <c:pt idx="8293">
                  <c:v>0.66666666666666663</c:v>
                </c:pt>
                <c:pt idx="8294">
                  <c:v>0.66666666666666663</c:v>
                </c:pt>
                <c:pt idx="8295">
                  <c:v>0.66666666666666663</c:v>
                </c:pt>
                <c:pt idx="8296">
                  <c:v>0.66666666666666663</c:v>
                </c:pt>
                <c:pt idx="8297">
                  <c:v>0.66666666666666663</c:v>
                </c:pt>
                <c:pt idx="8298">
                  <c:v>0.66666666666666663</c:v>
                </c:pt>
                <c:pt idx="8299">
                  <c:v>0.7142857142857143</c:v>
                </c:pt>
                <c:pt idx="8300">
                  <c:v>0.7142857142857143</c:v>
                </c:pt>
                <c:pt idx="8301">
                  <c:v>0.66666666666666663</c:v>
                </c:pt>
                <c:pt idx="8302">
                  <c:v>0.66666666666666663</c:v>
                </c:pt>
                <c:pt idx="8303">
                  <c:v>0.66666666666666663</c:v>
                </c:pt>
                <c:pt idx="8304">
                  <c:v>0.7142857142857143</c:v>
                </c:pt>
                <c:pt idx="8305">
                  <c:v>0.7142857142857143</c:v>
                </c:pt>
                <c:pt idx="8306">
                  <c:v>0.66666666666666663</c:v>
                </c:pt>
                <c:pt idx="8307">
                  <c:v>0.66666666666666663</c:v>
                </c:pt>
                <c:pt idx="8308">
                  <c:v>0.66666666666666663</c:v>
                </c:pt>
                <c:pt idx="8309">
                  <c:v>0.7142857142857143</c:v>
                </c:pt>
                <c:pt idx="8310">
                  <c:v>0.66666666666666663</c:v>
                </c:pt>
                <c:pt idx="8311">
                  <c:v>0.7142857142857143</c:v>
                </c:pt>
                <c:pt idx="8312">
                  <c:v>0.66666666666666663</c:v>
                </c:pt>
                <c:pt idx="8313">
                  <c:v>0.7142857142857143</c:v>
                </c:pt>
                <c:pt idx="8314">
                  <c:v>0.7142857142857143</c:v>
                </c:pt>
                <c:pt idx="8315">
                  <c:v>0.61904761904761907</c:v>
                </c:pt>
                <c:pt idx="8316">
                  <c:v>0.5714285714285714</c:v>
                </c:pt>
                <c:pt idx="8317">
                  <c:v>0.47619047619047616</c:v>
                </c:pt>
                <c:pt idx="8318">
                  <c:v>0.47619047619047616</c:v>
                </c:pt>
                <c:pt idx="8319">
                  <c:v>0.5714285714285714</c:v>
                </c:pt>
                <c:pt idx="8320">
                  <c:v>0.52380952380952384</c:v>
                </c:pt>
                <c:pt idx="8321">
                  <c:v>0.5714285714285714</c:v>
                </c:pt>
                <c:pt idx="8322">
                  <c:v>0.47619047619047616</c:v>
                </c:pt>
                <c:pt idx="8323">
                  <c:v>0.47619047619047616</c:v>
                </c:pt>
                <c:pt idx="8324">
                  <c:v>0.47619047619047616</c:v>
                </c:pt>
                <c:pt idx="8325">
                  <c:v>0.47619047619047616</c:v>
                </c:pt>
                <c:pt idx="8326">
                  <c:v>0.5714285714285714</c:v>
                </c:pt>
                <c:pt idx="8327">
                  <c:v>0.47619047619047616</c:v>
                </c:pt>
                <c:pt idx="8328">
                  <c:v>0.5714285714285714</c:v>
                </c:pt>
                <c:pt idx="8329">
                  <c:v>0.52380952380952384</c:v>
                </c:pt>
                <c:pt idx="8330">
                  <c:v>0.47619047619047616</c:v>
                </c:pt>
                <c:pt idx="8331">
                  <c:v>0.5714285714285714</c:v>
                </c:pt>
                <c:pt idx="8332">
                  <c:v>0.5714285714285714</c:v>
                </c:pt>
                <c:pt idx="8333">
                  <c:v>0.61904761904761907</c:v>
                </c:pt>
                <c:pt idx="8334">
                  <c:v>0.52380952380952384</c:v>
                </c:pt>
                <c:pt idx="8335">
                  <c:v>0.61904761904761907</c:v>
                </c:pt>
                <c:pt idx="8336">
                  <c:v>0.5714285714285714</c:v>
                </c:pt>
                <c:pt idx="8337">
                  <c:v>9.5238095238095233E-2</c:v>
                </c:pt>
                <c:pt idx="8338">
                  <c:v>9.5238095238095233E-2</c:v>
                </c:pt>
                <c:pt idx="8339">
                  <c:v>9.5238095238095233E-2</c:v>
                </c:pt>
                <c:pt idx="8340">
                  <c:v>9.5238095238095233E-2</c:v>
                </c:pt>
                <c:pt idx="8341">
                  <c:v>0.23809523809523808</c:v>
                </c:pt>
                <c:pt idx="8342">
                  <c:v>0.23809523809523808</c:v>
                </c:pt>
                <c:pt idx="8343">
                  <c:v>0.19047619047619047</c:v>
                </c:pt>
                <c:pt idx="8344">
                  <c:v>0.19047619047619047</c:v>
                </c:pt>
                <c:pt idx="8345">
                  <c:v>4.7619047619047616E-2</c:v>
                </c:pt>
                <c:pt idx="8346">
                  <c:v>4.7619047619047616E-2</c:v>
                </c:pt>
                <c:pt idx="8347">
                  <c:v>4.7619047619047616E-2</c:v>
                </c:pt>
                <c:pt idx="8348">
                  <c:v>4.7619047619047616E-2</c:v>
                </c:pt>
                <c:pt idx="8349">
                  <c:v>4.7619047619047616E-2</c:v>
                </c:pt>
                <c:pt idx="8350">
                  <c:v>9.5238095238095233E-2</c:v>
                </c:pt>
                <c:pt idx="8351">
                  <c:v>0.38095238095238093</c:v>
                </c:pt>
                <c:pt idx="8352">
                  <c:v>0.38095238095238093</c:v>
                </c:pt>
                <c:pt idx="8353">
                  <c:v>0.38095238095238093</c:v>
                </c:pt>
                <c:pt idx="8354">
                  <c:v>0.38095238095238093</c:v>
                </c:pt>
                <c:pt idx="8355">
                  <c:v>0.38095238095238093</c:v>
                </c:pt>
                <c:pt idx="8356">
                  <c:v>0.38095238095238093</c:v>
                </c:pt>
                <c:pt idx="8357">
                  <c:v>0.33333333333333331</c:v>
                </c:pt>
                <c:pt idx="8358">
                  <c:v>0.33333333333333331</c:v>
                </c:pt>
                <c:pt idx="8359">
                  <c:v>0.38095238095238093</c:v>
                </c:pt>
                <c:pt idx="8360">
                  <c:v>0.38095238095238093</c:v>
                </c:pt>
                <c:pt idx="8361">
                  <c:v>0.38095238095238093</c:v>
                </c:pt>
                <c:pt idx="8362">
                  <c:v>0.33333333333333331</c:v>
                </c:pt>
                <c:pt idx="8363">
                  <c:v>0.38095238095238093</c:v>
                </c:pt>
                <c:pt idx="8364">
                  <c:v>0.38095238095238093</c:v>
                </c:pt>
                <c:pt idx="8365">
                  <c:v>0.33333333333333331</c:v>
                </c:pt>
                <c:pt idx="8366">
                  <c:v>0.38095238095238093</c:v>
                </c:pt>
                <c:pt idx="8367">
                  <c:v>0.33333333333333331</c:v>
                </c:pt>
                <c:pt idx="8368">
                  <c:v>0.38095238095238093</c:v>
                </c:pt>
                <c:pt idx="8369">
                  <c:v>0.33333333333333331</c:v>
                </c:pt>
                <c:pt idx="8370">
                  <c:v>0.38095238095238093</c:v>
                </c:pt>
                <c:pt idx="8371">
                  <c:v>0.38095238095238093</c:v>
                </c:pt>
                <c:pt idx="8372">
                  <c:v>0.33333333333333331</c:v>
                </c:pt>
                <c:pt idx="8373">
                  <c:v>0.33333333333333331</c:v>
                </c:pt>
                <c:pt idx="8374">
                  <c:v>0.38095238095238093</c:v>
                </c:pt>
                <c:pt idx="8375">
                  <c:v>0.33333333333333331</c:v>
                </c:pt>
                <c:pt idx="8376">
                  <c:v>0.38095238095238093</c:v>
                </c:pt>
                <c:pt idx="8377">
                  <c:v>0.38095238095238093</c:v>
                </c:pt>
                <c:pt idx="8378">
                  <c:v>0.23809523809523808</c:v>
                </c:pt>
                <c:pt idx="8379">
                  <c:v>0.23809523809523808</c:v>
                </c:pt>
                <c:pt idx="8380">
                  <c:v>0.23809523809523808</c:v>
                </c:pt>
                <c:pt idx="8381">
                  <c:v>0.23809523809523808</c:v>
                </c:pt>
                <c:pt idx="8382">
                  <c:v>0.23809523809523808</c:v>
                </c:pt>
                <c:pt idx="8383">
                  <c:v>0.23809523809523808</c:v>
                </c:pt>
                <c:pt idx="8384">
                  <c:v>0.47619047619047616</c:v>
                </c:pt>
                <c:pt idx="8385">
                  <c:v>0.47619047619047616</c:v>
                </c:pt>
                <c:pt idx="8386">
                  <c:v>0.47619047619047616</c:v>
                </c:pt>
                <c:pt idx="8387">
                  <c:v>0.47619047619047616</c:v>
                </c:pt>
                <c:pt idx="8388">
                  <c:v>0.42857142857142855</c:v>
                </c:pt>
                <c:pt idx="8389">
                  <c:v>0.47619047619047616</c:v>
                </c:pt>
                <c:pt idx="8390">
                  <c:v>0.47619047619047616</c:v>
                </c:pt>
                <c:pt idx="8391">
                  <c:v>0.33333333333333331</c:v>
                </c:pt>
                <c:pt idx="8392">
                  <c:v>0.38095238095238093</c:v>
                </c:pt>
                <c:pt idx="8393">
                  <c:v>0.38095238095238093</c:v>
                </c:pt>
                <c:pt idx="8394">
                  <c:v>0.38095238095238093</c:v>
                </c:pt>
                <c:pt idx="8395">
                  <c:v>0.38095238095238093</c:v>
                </c:pt>
                <c:pt idx="8396">
                  <c:v>0.33333333333333331</c:v>
                </c:pt>
                <c:pt idx="8397">
                  <c:v>0.38095238095238093</c:v>
                </c:pt>
                <c:pt idx="8398">
                  <c:v>0.38095238095238093</c:v>
                </c:pt>
                <c:pt idx="8399">
                  <c:v>0.38095238095238093</c:v>
                </c:pt>
                <c:pt idx="8400">
                  <c:v>0.33333333333333331</c:v>
                </c:pt>
                <c:pt idx="8401">
                  <c:v>0.47619047619047616</c:v>
                </c:pt>
                <c:pt idx="8402">
                  <c:v>0.47619047619047616</c:v>
                </c:pt>
                <c:pt idx="8403">
                  <c:v>0.42857142857142855</c:v>
                </c:pt>
                <c:pt idx="8404">
                  <c:v>0.42857142857142855</c:v>
                </c:pt>
                <c:pt idx="8405">
                  <c:v>0.47619047619047616</c:v>
                </c:pt>
                <c:pt idx="8406">
                  <c:v>0.52380952380952384</c:v>
                </c:pt>
                <c:pt idx="8407">
                  <c:v>0.47619047619047616</c:v>
                </c:pt>
                <c:pt idx="8408">
                  <c:v>0.38095238095238093</c:v>
                </c:pt>
                <c:pt idx="8409">
                  <c:v>0.5714285714285714</c:v>
                </c:pt>
                <c:pt idx="8410">
                  <c:v>0.47619047619047616</c:v>
                </c:pt>
                <c:pt idx="8411">
                  <c:v>0.47619047619047616</c:v>
                </c:pt>
                <c:pt idx="8412">
                  <c:v>0.47619047619047616</c:v>
                </c:pt>
                <c:pt idx="8413">
                  <c:v>0.42857142857142855</c:v>
                </c:pt>
                <c:pt idx="8414">
                  <c:v>0.47619047619047616</c:v>
                </c:pt>
                <c:pt idx="8415">
                  <c:v>0.5714285714285714</c:v>
                </c:pt>
                <c:pt idx="8416">
                  <c:v>0.47619047619047616</c:v>
                </c:pt>
                <c:pt idx="8417">
                  <c:v>0.52380952380952384</c:v>
                </c:pt>
                <c:pt idx="8418">
                  <c:v>0.14285714285714285</c:v>
                </c:pt>
                <c:pt idx="8419">
                  <c:v>0.19047619047619047</c:v>
                </c:pt>
                <c:pt idx="8420">
                  <c:v>0.19047619047619047</c:v>
                </c:pt>
                <c:pt idx="8421">
                  <c:v>0.2857142857142857</c:v>
                </c:pt>
                <c:pt idx="8422">
                  <c:v>0.38095238095238093</c:v>
                </c:pt>
                <c:pt idx="8423">
                  <c:v>0.42857142857142855</c:v>
                </c:pt>
                <c:pt idx="8424">
                  <c:v>0.2857142857142857</c:v>
                </c:pt>
                <c:pt idx="8425">
                  <c:v>0.42857142857142855</c:v>
                </c:pt>
                <c:pt idx="8426">
                  <c:v>0.42857142857142855</c:v>
                </c:pt>
                <c:pt idx="8427">
                  <c:v>0.2857142857142857</c:v>
                </c:pt>
                <c:pt idx="8428">
                  <c:v>0.42857142857142855</c:v>
                </c:pt>
                <c:pt idx="8429">
                  <c:v>0.42857142857142855</c:v>
                </c:pt>
                <c:pt idx="8430">
                  <c:v>0.42857142857142855</c:v>
                </c:pt>
                <c:pt idx="8431">
                  <c:v>0.33333333333333331</c:v>
                </c:pt>
                <c:pt idx="8432">
                  <c:v>0.33333333333333331</c:v>
                </c:pt>
                <c:pt idx="8433">
                  <c:v>0.2857142857142857</c:v>
                </c:pt>
                <c:pt idx="8434">
                  <c:v>0.2857142857142857</c:v>
                </c:pt>
                <c:pt idx="8435">
                  <c:v>0.2857142857142857</c:v>
                </c:pt>
                <c:pt idx="8436">
                  <c:v>0.33333333333333331</c:v>
                </c:pt>
                <c:pt idx="8437">
                  <c:v>0.33333333333333331</c:v>
                </c:pt>
                <c:pt idx="8438">
                  <c:v>0.2857142857142857</c:v>
                </c:pt>
                <c:pt idx="8439">
                  <c:v>0.33333333333333331</c:v>
                </c:pt>
                <c:pt idx="8440">
                  <c:v>0.2857142857142857</c:v>
                </c:pt>
                <c:pt idx="8441">
                  <c:v>0.33333333333333331</c:v>
                </c:pt>
                <c:pt idx="8442">
                  <c:v>0.2857142857142857</c:v>
                </c:pt>
                <c:pt idx="8443">
                  <c:v>0.2857142857142857</c:v>
                </c:pt>
                <c:pt idx="8444">
                  <c:v>0.33333333333333331</c:v>
                </c:pt>
                <c:pt idx="8445">
                  <c:v>0.2857142857142857</c:v>
                </c:pt>
                <c:pt idx="8446">
                  <c:v>0.2857142857142857</c:v>
                </c:pt>
                <c:pt idx="8447">
                  <c:v>0.33333333333333331</c:v>
                </c:pt>
                <c:pt idx="8448">
                  <c:v>0.33333333333333331</c:v>
                </c:pt>
                <c:pt idx="8449">
                  <c:v>0.14285714285714285</c:v>
                </c:pt>
                <c:pt idx="8450">
                  <c:v>9.5238095238095233E-2</c:v>
                </c:pt>
                <c:pt idx="8451">
                  <c:v>0.14285714285714285</c:v>
                </c:pt>
                <c:pt idx="8452">
                  <c:v>0.14285714285714285</c:v>
                </c:pt>
                <c:pt idx="8453">
                  <c:v>0.14285714285714285</c:v>
                </c:pt>
                <c:pt idx="8454">
                  <c:v>0.14285714285714285</c:v>
                </c:pt>
                <c:pt idx="8455">
                  <c:v>0.61904761904761907</c:v>
                </c:pt>
                <c:pt idx="8456">
                  <c:v>0.38095238095238093</c:v>
                </c:pt>
                <c:pt idx="8457">
                  <c:v>0.61904761904761907</c:v>
                </c:pt>
                <c:pt idx="8458">
                  <c:v>0.61904761904761907</c:v>
                </c:pt>
                <c:pt idx="8459">
                  <c:v>0.61904761904761907</c:v>
                </c:pt>
                <c:pt idx="8460">
                  <c:v>0.61904761904761907</c:v>
                </c:pt>
                <c:pt idx="8461">
                  <c:v>0.61904761904761907</c:v>
                </c:pt>
                <c:pt idx="8462">
                  <c:v>0.61904761904761907</c:v>
                </c:pt>
                <c:pt idx="8463">
                  <c:v>0.61904761904761907</c:v>
                </c:pt>
                <c:pt idx="8464">
                  <c:v>0.61904761904761907</c:v>
                </c:pt>
                <c:pt idx="8465">
                  <c:v>0.61904761904761907</c:v>
                </c:pt>
                <c:pt idx="8466">
                  <c:v>0.38095238095238093</c:v>
                </c:pt>
                <c:pt idx="8467">
                  <c:v>0.61904761904761907</c:v>
                </c:pt>
                <c:pt idx="8468">
                  <c:v>0.61904761904761907</c:v>
                </c:pt>
                <c:pt idx="8469">
                  <c:v>0.61904761904761907</c:v>
                </c:pt>
                <c:pt idx="8470">
                  <c:v>0.38095238095238093</c:v>
                </c:pt>
                <c:pt idx="8471">
                  <c:v>0.52380952380952384</c:v>
                </c:pt>
                <c:pt idx="8472">
                  <c:v>0.66666666666666663</c:v>
                </c:pt>
                <c:pt idx="8473">
                  <c:v>0.66666666666666663</c:v>
                </c:pt>
                <c:pt idx="8474">
                  <c:v>0.52380952380952384</c:v>
                </c:pt>
                <c:pt idx="8475">
                  <c:v>0.66666666666666663</c:v>
                </c:pt>
                <c:pt idx="8476">
                  <c:v>0.66666666666666663</c:v>
                </c:pt>
                <c:pt idx="8477">
                  <c:v>0.61904761904761907</c:v>
                </c:pt>
                <c:pt idx="8478">
                  <c:v>0.66666666666666663</c:v>
                </c:pt>
                <c:pt idx="8479">
                  <c:v>0.61904761904761907</c:v>
                </c:pt>
                <c:pt idx="8480">
                  <c:v>0.66666666666666663</c:v>
                </c:pt>
                <c:pt idx="8481">
                  <c:v>0.5714285714285714</c:v>
                </c:pt>
                <c:pt idx="8482">
                  <c:v>0.5714285714285714</c:v>
                </c:pt>
                <c:pt idx="8483">
                  <c:v>0.66666666666666663</c:v>
                </c:pt>
                <c:pt idx="8484">
                  <c:v>0.66666666666666663</c:v>
                </c:pt>
                <c:pt idx="8485">
                  <c:v>0.61904761904761907</c:v>
                </c:pt>
                <c:pt idx="8486">
                  <c:v>0.66666666666666663</c:v>
                </c:pt>
                <c:pt idx="8487">
                  <c:v>0.66666666666666663</c:v>
                </c:pt>
                <c:pt idx="8488">
                  <c:v>0.66666666666666663</c:v>
                </c:pt>
                <c:pt idx="8489">
                  <c:v>0.66666666666666663</c:v>
                </c:pt>
                <c:pt idx="8490">
                  <c:v>0.33333333333333331</c:v>
                </c:pt>
                <c:pt idx="8491">
                  <c:v>0.33333333333333331</c:v>
                </c:pt>
                <c:pt idx="8492">
                  <c:v>0.2857142857142857</c:v>
                </c:pt>
                <c:pt idx="8493">
                  <c:v>0.33333333333333331</c:v>
                </c:pt>
                <c:pt idx="8494">
                  <c:v>0.38095238095238093</c:v>
                </c:pt>
                <c:pt idx="8495">
                  <c:v>0.2857142857142857</c:v>
                </c:pt>
                <c:pt idx="8496">
                  <c:v>0.2857142857142857</c:v>
                </c:pt>
                <c:pt idx="8497">
                  <c:v>0.2857142857142857</c:v>
                </c:pt>
                <c:pt idx="8498">
                  <c:v>0.2857142857142857</c:v>
                </c:pt>
                <c:pt idx="8499">
                  <c:v>0.2857142857142857</c:v>
                </c:pt>
                <c:pt idx="8500">
                  <c:v>0.2857142857142857</c:v>
                </c:pt>
                <c:pt idx="8501">
                  <c:v>0.2857142857142857</c:v>
                </c:pt>
                <c:pt idx="8502">
                  <c:v>0.2857142857142857</c:v>
                </c:pt>
                <c:pt idx="8503">
                  <c:v>0.2857142857142857</c:v>
                </c:pt>
                <c:pt idx="8504">
                  <c:v>0.80952380952380953</c:v>
                </c:pt>
                <c:pt idx="8505">
                  <c:v>0.80952380952380953</c:v>
                </c:pt>
                <c:pt idx="8506">
                  <c:v>0.61904761904761907</c:v>
                </c:pt>
                <c:pt idx="8507">
                  <c:v>0.66666666666666663</c:v>
                </c:pt>
                <c:pt idx="8508">
                  <c:v>0.66666666666666663</c:v>
                </c:pt>
                <c:pt idx="8509">
                  <c:v>0.61904761904761907</c:v>
                </c:pt>
                <c:pt idx="8510">
                  <c:v>0.66666666666666663</c:v>
                </c:pt>
                <c:pt idx="8511">
                  <c:v>0.66666666666666663</c:v>
                </c:pt>
                <c:pt idx="8512">
                  <c:v>0.66666666666666663</c:v>
                </c:pt>
                <c:pt idx="8513">
                  <c:v>0.61904761904761907</c:v>
                </c:pt>
                <c:pt idx="8514">
                  <c:v>0.66666666666666663</c:v>
                </c:pt>
                <c:pt idx="8515">
                  <c:v>0.66666666666666663</c:v>
                </c:pt>
                <c:pt idx="8516">
                  <c:v>0.66666666666666663</c:v>
                </c:pt>
                <c:pt idx="8517">
                  <c:v>0.66666666666666663</c:v>
                </c:pt>
                <c:pt idx="8518">
                  <c:v>0.61904761904761907</c:v>
                </c:pt>
                <c:pt idx="8519">
                  <c:v>0.66666666666666663</c:v>
                </c:pt>
                <c:pt idx="8520">
                  <c:v>0.61904761904761907</c:v>
                </c:pt>
                <c:pt idx="8521">
                  <c:v>0.66666666666666663</c:v>
                </c:pt>
                <c:pt idx="8522">
                  <c:v>0.66666666666666663</c:v>
                </c:pt>
                <c:pt idx="8523">
                  <c:v>0.66666666666666663</c:v>
                </c:pt>
                <c:pt idx="8524">
                  <c:v>0.76190476190476186</c:v>
                </c:pt>
                <c:pt idx="8525">
                  <c:v>0.76190476190476186</c:v>
                </c:pt>
                <c:pt idx="8526">
                  <c:v>0.66666666666666663</c:v>
                </c:pt>
                <c:pt idx="8527">
                  <c:v>0.66666666666666663</c:v>
                </c:pt>
                <c:pt idx="8528">
                  <c:v>0.66666666666666663</c:v>
                </c:pt>
                <c:pt idx="8529">
                  <c:v>0.61904761904761907</c:v>
                </c:pt>
                <c:pt idx="8530">
                  <c:v>0.61904761904761907</c:v>
                </c:pt>
                <c:pt idx="8531">
                  <c:v>0.61904761904761907</c:v>
                </c:pt>
                <c:pt idx="8532">
                  <c:v>0.61904761904761907</c:v>
                </c:pt>
                <c:pt idx="8533">
                  <c:v>0.66666666666666663</c:v>
                </c:pt>
                <c:pt idx="8534">
                  <c:v>0.76190476190476186</c:v>
                </c:pt>
                <c:pt idx="8535">
                  <c:v>0.66666666666666663</c:v>
                </c:pt>
                <c:pt idx="8536">
                  <c:v>0.66666666666666663</c:v>
                </c:pt>
                <c:pt idx="8537">
                  <c:v>0.66666666666666663</c:v>
                </c:pt>
                <c:pt idx="8538">
                  <c:v>0.66666666666666663</c:v>
                </c:pt>
                <c:pt idx="8539">
                  <c:v>0.19047619047619047</c:v>
                </c:pt>
                <c:pt idx="8540">
                  <c:v>0.2857142857142857</c:v>
                </c:pt>
                <c:pt idx="8541">
                  <c:v>0.2857142857142857</c:v>
                </c:pt>
                <c:pt idx="8542">
                  <c:v>0.2857142857142857</c:v>
                </c:pt>
                <c:pt idx="8543">
                  <c:v>0.42857142857142855</c:v>
                </c:pt>
                <c:pt idx="8544">
                  <c:v>0.2857142857142857</c:v>
                </c:pt>
                <c:pt idx="8545">
                  <c:v>0.2857142857142857</c:v>
                </c:pt>
                <c:pt idx="8546">
                  <c:v>0.2857142857142857</c:v>
                </c:pt>
                <c:pt idx="8547">
                  <c:v>0.38095238095238093</c:v>
                </c:pt>
                <c:pt idx="8548">
                  <c:v>0.2857142857142857</c:v>
                </c:pt>
                <c:pt idx="8549">
                  <c:v>0.2857142857142857</c:v>
                </c:pt>
                <c:pt idx="8550">
                  <c:v>0.38095238095238093</c:v>
                </c:pt>
                <c:pt idx="8551">
                  <c:v>0.2857142857142857</c:v>
                </c:pt>
                <c:pt idx="8552">
                  <c:v>0.2857142857142857</c:v>
                </c:pt>
                <c:pt idx="8553">
                  <c:v>0.2857142857142857</c:v>
                </c:pt>
                <c:pt idx="8554">
                  <c:v>0.2857142857142857</c:v>
                </c:pt>
                <c:pt idx="8555">
                  <c:v>0.2857142857142857</c:v>
                </c:pt>
                <c:pt idx="8556">
                  <c:v>0.47619047619047616</c:v>
                </c:pt>
                <c:pt idx="8557">
                  <c:v>0.33333333333333331</c:v>
                </c:pt>
                <c:pt idx="8558">
                  <c:v>0.42857142857142855</c:v>
                </c:pt>
                <c:pt idx="8559">
                  <c:v>0.47619047619047616</c:v>
                </c:pt>
                <c:pt idx="8560">
                  <c:v>0.2857142857142857</c:v>
                </c:pt>
                <c:pt idx="8561">
                  <c:v>0.5714285714285714</c:v>
                </c:pt>
                <c:pt idx="8562">
                  <c:v>0.47619047619047616</c:v>
                </c:pt>
                <c:pt idx="8563">
                  <c:v>0.33333333333333331</c:v>
                </c:pt>
                <c:pt idx="8564">
                  <c:v>0.38095238095238093</c:v>
                </c:pt>
                <c:pt idx="8565">
                  <c:v>0.38095238095238093</c:v>
                </c:pt>
                <c:pt idx="8566">
                  <c:v>0.2857142857142857</c:v>
                </c:pt>
                <c:pt idx="8567">
                  <c:v>0.33333333333333331</c:v>
                </c:pt>
                <c:pt idx="8568">
                  <c:v>0.2857142857142857</c:v>
                </c:pt>
                <c:pt idx="8569">
                  <c:v>0.33333333333333331</c:v>
                </c:pt>
                <c:pt idx="8570">
                  <c:v>0.33333333333333331</c:v>
                </c:pt>
                <c:pt idx="8571">
                  <c:v>0.47619047619047616</c:v>
                </c:pt>
                <c:pt idx="8572">
                  <c:v>0.38095238095238093</c:v>
                </c:pt>
                <c:pt idx="8573">
                  <c:v>0.42857142857142855</c:v>
                </c:pt>
                <c:pt idx="8574">
                  <c:v>0.47619047619047616</c:v>
                </c:pt>
                <c:pt idx="8575">
                  <c:v>0.42857142857142855</c:v>
                </c:pt>
                <c:pt idx="8576">
                  <c:v>0.47619047619047616</c:v>
                </c:pt>
                <c:pt idx="8577">
                  <c:v>0.42857142857142855</c:v>
                </c:pt>
                <c:pt idx="8578">
                  <c:v>0.42857142857142855</c:v>
                </c:pt>
                <c:pt idx="8579">
                  <c:v>0.42857142857142855</c:v>
                </c:pt>
                <c:pt idx="8580">
                  <c:v>0.47619047619047616</c:v>
                </c:pt>
                <c:pt idx="8581">
                  <c:v>0.42857142857142855</c:v>
                </c:pt>
                <c:pt idx="8582">
                  <c:v>0.47619047619047616</c:v>
                </c:pt>
                <c:pt idx="8583">
                  <c:v>0.38095238095238093</c:v>
                </c:pt>
                <c:pt idx="8584">
                  <c:v>0.38095238095238093</c:v>
                </c:pt>
                <c:pt idx="8585">
                  <c:v>0.42857142857142855</c:v>
                </c:pt>
                <c:pt idx="8586">
                  <c:v>0.47619047619047616</c:v>
                </c:pt>
                <c:pt idx="8587">
                  <c:v>0.42857142857142855</c:v>
                </c:pt>
                <c:pt idx="8588">
                  <c:v>0.47619047619047616</c:v>
                </c:pt>
                <c:pt idx="8589">
                  <c:v>0.42857142857142855</c:v>
                </c:pt>
                <c:pt idx="8590">
                  <c:v>0.42857142857142855</c:v>
                </c:pt>
                <c:pt idx="8591">
                  <c:v>0.47619047619047616</c:v>
                </c:pt>
                <c:pt idx="8592">
                  <c:v>0.47619047619047616</c:v>
                </c:pt>
                <c:pt idx="8593">
                  <c:v>0.47619047619047616</c:v>
                </c:pt>
                <c:pt idx="8594">
                  <c:v>0.47619047619047616</c:v>
                </c:pt>
                <c:pt idx="8595">
                  <c:v>0.47619047619047616</c:v>
                </c:pt>
                <c:pt idx="8596">
                  <c:v>0.38095238095238093</c:v>
                </c:pt>
                <c:pt idx="8597">
                  <c:v>0.47619047619047616</c:v>
                </c:pt>
                <c:pt idx="8598">
                  <c:v>0.42857142857142855</c:v>
                </c:pt>
                <c:pt idx="8599">
                  <c:v>0.47619047619047616</c:v>
                </c:pt>
                <c:pt idx="8600">
                  <c:v>0.47619047619047616</c:v>
                </c:pt>
                <c:pt idx="8601">
                  <c:v>0.47619047619047616</c:v>
                </c:pt>
                <c:pt idx="8602">
                  <c:v>0.42857142857142855</c:v>
                </c:pt>
                <c:pt idx="8603">
                  <c:v>0.42857142857142855</c:v>
                </c:pt>
                <c:pt idx="8604">
                  <c:v>0.38095238095238093</c:v>
                </c:pt>
                <c:pt idx="8605">
                  <c:v>0.38095238095238093</c:v>
                </c:pt>
                <c:pt idx="8606">
                  <c:v>0.47619047619047616</c:v>
                </c:pt>
                <c:pt idx="8607">
                  <c:v>0.47619047619047616</c:v>
                </c:pt>
                <c:pt idx="8608">
                  <c:v>0.42857142857142855</c:v>
                </c:pt>
                <c:pt idx="8609">
                  <c:v>0.42857142857142855</c:v>
                </c:pt>
                <c:pt idx="8610">
                  <c:v>0.42857142857142855</c:v>
                </c:pt>
                <c:pt idx="8611">
                  <c:v>0.47619047619047616</c:v>
                </c:pt>
                <c:pt idx="8612">
                  <c:v>0.42857142857142855</c:v>
                </c:pt>
                <c:pt idx="8613">
                  <c:v>0.42857142857142855</c:v>
                </c:pt>
                <c:pt idx="8614">
                  <c:v>0.42857142857142855</c:v>
                </c:pt>
                <c:pt idx="8615">
                  <c:v>0.47619047619047616</c:v>
                </c:pt>
                <c:pt idx="8616">
                  <c:v>0.47619047619047616</c:v>
                </c:pt>
                <c:pt idx="8617">
                  <c:v>0.47619047619047616</c:v>
                </c:pt>
                <c:pt idx="8618">
                  <c:v>0.38095238095238093</c:v>
                </c:pt>
                <c:pt idx="8619">
                  <c:v>0.47619047619047616</c:v>
                </c:pt>
                <c:pt idx="8620">
                  <c:v>0.47619047619047616</c:v>
                </c:pt>
                <c:pt idx="8621">
                  <c:v>0.42857142857142855</c:v>
                </c:pt>
                <c:pt idx="8622">
                  <c:v>0.47619047619047616</c:v>
                </c:pt>
                <c:pt idx="8623">
                  <c:v>0.42857142857142855</c:v>
                </c:pt>
                <c:pt idx="8624">
                  <c:v>0.47619047619047616</c:v>
                </c:pt>
                <c:pt idx="8625">
                  <c:v>0.47619047619047616</c:v>
                </c:pt>
                <c:pt idx="8626">
                  <c:v>0.47619047619047616</c:v>
                </c:pt>
                <c:pt idx="8627">
                  <c:v>0.38095238095238093</c:v>
                </c:pt>
                <c:pt idx="8628">
                  <c:v>0.47619047619047616</c:v>
                </c:pt>
                <c:pt idx="8629">
                  <c:v>0.42857142857142855</c:v>
                </c:pt>
                <c:pt idx="8630">
                  <c:v>0.47619047619047616</c:v>
                </c:pt>
                <c:pt idx="8631">
                  <c:v>0.42857142857142855</c:v>
                </c:pt>
                <c:pt idx="8632">
                  <c:v>0.42857142857142855</c:v>
                </c:pt>
                <c:pt idx="8633">
                  <c:v>0.47619047619047616</c:v>
                </c:pt>
                <c:pt idx="8634">
                  <c:v>0.47619047619047616</c:v>
                </c:pt>
                <c:pt idx="8635">
                  <c:v>0.52380952380952384</c:v>
                </c:pt>
                <c:pt idx="8636">
                  <c:v>0.52380952380952384</c:v>
                </c:pt>
                <c:pt idx="8637">
                  <c:v>0.52380952380952384</c:v>
                </c:pt>
                <c:pt idx="8638">
                  <c:v>0.52380952380952384</c:v>
                </c:pt>
                <c:pt idx="8639">
                  <c:v>0.52380952380952384</c:v>
                </c:pt>
                <c:pt idx="8640">
                  <c:v>0.52380952380952384</c:v>
                </c:pt>
                <c:pt idx="8641">
                  <c:v>9.5238095238095233E-2</c:v>
                </c:pt>
                <c:pt idx="8642">
                  <c:v>0.14285714285714285</c:v>
                </c:pt>
                <c:pt idx="8643">
                  <c:v>0.33333333333333331</c:v>
                </c:pt>
                <c:pt idx="8644">
                  <c:v>0.33333333333333331</c:v>
                </c:pt>
                <c:pt idx="8645">
                  <c:v>0.33333333333333331</c:v>
                </c:pt>
                <c:pt idx="8646">
                  <c:v>0.33333333333333331</c:v>
                </c:pt>
                <c:pt idx="8647">
                  <c:v>0.33333333333333331</c:v>
                </c:pt>
                <c:pt idx="8648">
                  <c:v>0.33333333333333331</c:v>
                </c:pt>
                <c:pt idx="8649">
                  <c:v>0.33333333333333331</c:v>
                </c:pt>
                <c:pt idx="8650">
                  <c:v>0.33333333333333331</c:v>
                </c:pt>
                <c:pt idx="8651">
                  <c:v>0.33333333333333331</c:v>
                </c:pt>
                <c:pt idx="8652">
                  <c:v>0.33333333333333331</c:v>
                </c:pt>
                <c:pt idx="8653">
                  <c:v>0.33333333333333331</c:v>
                </c:pt>
                <c:pt idx="8654">
                  <c:v>0.33333333333333331</c:v>
                </c:pt>
                <c:pt idx="8655">
                  <c:v>0.33333333333333331</c:v>
                </c:pt>
                <c:pt idx="8656">
                  <c:v>0.33333333333333331</c:v>
                </c:pt>
                <c:pt idx="8657">
                  <c:v>0.33333333333333331</c:v>
                </c:pt>
                <c:pt idx="8658">
                  <c:v>0.33333333333333331</c:v>
                </c:pt>
                <c:pt idx="8659">
                  <c:v>0.33333333333333331</c:v>
                </c:pt>
                <c:pt idx="8660">
                  <c:v>0.33333333333333331</c:v>
                </c:pt>
                <c:pt idx="8661">
                  <c:v>0.2857142857142857</c:v>
                </c:pt>
                <c:pt idx="8662">
                  <c:v>0.33333333333333331</c:v>
                </c:pt>
                <c:pt idx="8663">
                  <c:v>0.33333333333333331</c:v>
                </c:pt>
                <c:pt idx="8664">
                  <c:v>0.66666666666666663</c:v>
                </c:pt>
                <c:pt idx="8665">
                  <c:v>0.66666666666666663</c:v>
                </c:pt>
                <c:pt idx="8666">
                  <c:v>0.66666666666666663</c:v>
                </c:pt>
                <c:pt idx="8667">
                  <c:v>0.66666666666666663</c:v>
                </c:pt>
                <c:pt idx="8668">
                  <c:v>0.66666666666666663</c:v>
                </c:pt>
                <c:pt idx="8669">
                  <c:v>0.66666666666666663</c:v>
                </c:pt>
                <c:pt idx="8670">
                  <c:v>0.66666666666666663</c:v>
                </c:pt>
                <c:pt idx="8671">
                  <c:v>0.66666666666666663</c:v>
                </c:pt>
                <c:pt idx="8672">
                  <c:v>0.66666666666666663</c:v>
                </c:pt>
                <c:pt idx="8673">
                  <c:v>0.66666666666666663</c:v>
                </c:pt>
                <c:pt idx="8674">
                  <c:v>0.66666666666666663</c:v>
                </c:pt>
                <c:pt idx="8675">
                  <c:v>0.66666666666666663</c:v>
                </c:pt>
                <c:pt idx="8676">
                  <c:v>0.66666666666666663</c:v>
                </c:pt>
                <c:pt idx="8677">
                  <c:v>0.66666666666666663</c:v>
                </c:pt>
                <c:pt idx="8678">
                  <c:v>0.8571428571428571</c:v>
                </c:pt>
                <c:pt idx="8679">
                  <c:v>0.8571428571428571</c:v>
                </c:pt>
                <c:pt idx="8680">
                  <c:v>0.95238095238095233</c:v>
                </c:pt>
                <c:pt idx="8681">
                  <c:v>0.90476190476190477</c:v>
                </c:pt>
                <c:pt idx="8682">
                  <c:v>0.90476190476190477</c:v>
                </c:pt>
                <c:pt idx="8683">
                  <c:v>0.90476190476190477</c:v>
                </c:pt>
                <c:pt idx="8684">
                  <c:v>0.8571428571428571</c:v>
                </c:pt>
                <c:pt idx="8685">
                  <c:v>0.61904761904761907</c:v>
                </c:pt>
                <c:pt idx="8686">
                  <c:v>0.52380952380952384</c:v>
                </c:pt>
                <c:pt idx="8687">
                  <c:v>0.61904761904761907</c:v>
                </c:pt>
                <c:pt idx="8688">
                  <c:v>0.61904761904761907</c:v>
                </c:pt>
                <c:pt idx="8689">
                  <c:v>0.52380952380952384</c:v>
                </c:pt>
                <c:pt idx="8690">
                  <c:v>0.61904761904761907</c:v>
                </c:pt>
                <c:pt idx="8691">
                  <c:v>0.52380952380952384</c:v>
                </c:pt>
                <c:pt idx="8692">
                  <c:v>0.61904761904761907</c:v>
                </c:pt>
                <c:pt idx="8693">
                  <c:v>0.52380952380952384</c:v>
                </c:pt>
                <c:pt idx="8694">
                  <c:v>0.61904761904761907</c:v>
                </c:pt>
                <c:pt idx="8695">
                  <c:v>0.52380952380952384</c:v>
                </c:pt>
                <c:pt idx="8696">
                  <c:v>0.61904761904761907</c:v>
                </c:pt>
                <c:pt idx="8697">
                  <c:v>0.61904761904761907</c:v>
                </c:pt>
                <c:pt idx="8698">
                  <c:v>0.61904761904761907</c:v>
                </c:pt>
                <c:pt idx="8699">
                  <c:v>0.52380952380952384</c:v>
                </c:pt>
                <c:pt idx="8700">
                  <c:v>0.61904761904761907</c:v>
                </c:pt>
                <c:pt idx="8701">
                  <c:v>0.52380952380952384</c:v>
                </c:pt>
                <c:pt idx="8702">
                  <c:v>0.61904761904761907</c:v>
                </c:pt>
                <c:pt idx="8703">
                  <c:v>0.52380952380952384</c:v>
                </c:pt>
                <c:pt idx="8704">
                  <c:v>0.52380952380952384</c:v>
                </c:pt>
                <c:pt idx="8705">
                  <c:v>0.52380952380952384</c:v>
                </c:pt>
                <c:pt idx="8706">
                  <c:v>0.5714285714285714</c:v>
                </c:pt>
                <c:pt idx="8707">
                  <c:v>0.52380952380952384</c:v>
                </c:pt>
                <c:pt idx="8708">
                  <c:v>0.5714285714285714</c:v>
                </c:pt>
                <c:pt idx="8709">
                  <c:v>0.5714285714285714</c:v>
                </c:pt>
                <c:pt idx="8710">
                  <c:v>0.52380952380952384</c:v>
                </c:pt>
                <c:pt idx="8711">
                  <c:v>0.5714285714285714</c:v>
                </c:pt>
                <c:pt idx="8712">
                  <c:v>0.5714285714285714</c:v>
                </c:pt>
                <c:pt idx="8713">
                  <c:v>0.52380952380952384</c:v>
                </c:pt>
                <c:pt idx="8714">
                  <c:v>0.2857142857142857</c:v>
                </c:pt>
                <c:pt idx="8715">
                  <c:v>0.33333333333333331</c:v>
                </c:pt>
                <c:pt idx="8716">
                  <c:v>0.33333333333333331</c:v>
                </c:pt>
                <c:pt idx="8717">
                  <c:v>0.2857142857142857</c:v>
                </c:pt>
                <c:pt idx="8718">
                  <c:v>0.2857142857142857</c:v>
                </c:pt>
                <c:pt idx="8719">
                  <c:v>0.33333333333333331</c:v>
                </c:pt>
                <c:pt idx="8720">
                  <c:v>0.33333333333333331</c:v>
                </c:pt>
                <c:pt idx="8721">
                  <c:v>0.2857142857142857</c:v>
                </c:pt>
                <c:pt idx="8722">
                  <c:v>0.33333333333333331</c:v>
                </c:pt>
                <c:pt idx="8723">
                  <c:v>0.33333333333333331</c:v>
                </c:pt>
                <c:pt idx="8724">
                  <c:v>0.33333333333333331</c:v>
                </c:pt>
                <c:pt idx="8725">
                  <c:v>0.47619047619047616</c:v>
                </c:pt>
                <c:pt idx="8726">
                  <c:v>0.38095238095238093</c:v>
                </c:pt>
                <c:pt idx="8727">
                  <c:v>0.33333333333333331</c:v>
                </c:pt>
                <c:pt idx="8728">
                  <c:v>0.5714285714285714</c:v>
                </c:pt>
                <c:pt idx="8729">
                  <c:v>0.38095238095238093</c:v>
                </c:pt>
                <c:pt idx="8730">
                  <c:v>0.38095238095238093</c:v>
                </c:pt>
                <c:pt idx="8731">
                  <c:v>0.38095238095238093</c:v>
                </c:pt>
                <c:pt idx="8732">
                  <c:v>0.33333333333333331</c:v>
                </c:pt>
                <c:pt idx="8733">
                  <c:v>0.38095238095238093</c:v>
                </c:pt>
                <c:pt idx="8734">
                  <c:v>0.52380952380952384</c:v>
                </c:pt>
                <c:pt idx="8735">
                  <c:v>0.38095238095238093</c:v>
                </c:pt>
                <c:pt idx="8736">
                  <c:v>0.38095238095238093</c:v>
                </c:pt>
                <c:pt idx="8737">
                  <c:v>0.52380952380952384</c:v>
                </c:pt>
                <c:pt idx="8738">
                  <c:v>0.52380952380952384</c:v>
                </c:pt>
                <c:pt idx="8739">
                  <c:v>0.52380952380952384</c:v>
                </c:pt>
                <c:pt idx="8740">
                  <c:v>0.38095238095238093</c:v>
                </c:pt>
                <c:pt idx="8741">
                  <c:v>0.38095238095238093</c:v>
                </c:pt>
                <c:pt idx="8742">
                  <c:v>0.38095238095238093</c:v>
                </c:pt>
                <c:pt idx="8743">
                  <c:v>0.52380952380952384</c:v>
                </c:pt>
                <c:pt idx="8744">
                  <c:v>0.38095238095238093</c:v>
                </c:pt>
                <c:pt idx="8745">
                  <c:v>0.52380952380952384</c:v>
                </c:pt>
                <c:pt idx="8746">
                  <c:v>0.52380952380952384</c:v>
                </c:pt>
                <c:pt idx="8747">
                  <c:v>0.52380952380952384</c:v>
                </c:pt>
                <c:pt idx="8748">
                  <c:v>0.5714285714285714</c:v>
                </c:pt>
                <c:pt idx="8749">
                  <c:v>0.52380952380952384</c:v>
                </c:pt>
                <c:pt idx="8750">
                  <c:v>0.5714285714285714</c:v>
                </c:pt>
                <c:pt idx="8751">
                  <c:v>0.52380952380952384</c:v>
                </c:pt>
                <c:pt idx="8752">
                  <c:v>0.5714285714285714</c:v>
                </c:pt>
                <c:pt idx="8753">
                  <c:v>0.5714285714285714</c:v>
                </c:pt>
                <c:pt idx="8754">
                  <c:v>0.5714285714285714</c:v>
                </c:pt>
                <c:pt idx="8755">
                  <c:v>0.5714285714285714</c:v>
                </c:pt>
                <c:pt idx="8756">
                  <c:v>0.52380952380952384</c:v>
                </c:pt>
                <c:pt idx="8757">
                  <c:v>0.52380952380952384</c:v>
                </c:pt>
                <c:pt idx="8758">
                  <c:v>0.5714285714285714</c:v>
                </c:pt>
                <c:pt idx="8759">
                  <c:v>0.52380952380952384</c:v>
                </c:pt>
                <c:pt idx="8760">
                  <c:v>0.5714285714285714</c:v>
                </c:pt>
                <c:pt idx="8761">
                  <c:v>0.5714285714285714</c:v>
                </c:pt>
                <c:pt idx="8762">
                  <c:v>0.52380952380952384</c:v>
                </c:pt>
                <c:pt idx="8763">
                  <c:v>0.52380952380952384</c:v>
                </c:pt>
                <c:pt idx="8764">
                  <c:v>0.52380952380952384</c:v>
                </c:pt>
                <c:pt idx="8765">
                  <c:v>0.52380952380952384</c:v>
                </c:pt>
                <c:pt idx="8766">
                  <c:v>0.52380952380952384</c:v>
                </c:pt>
                <c:pt idx="8767">
                  <c:v>0.52380952380952384</c:v>
                </c:pt>
                <c:pt idx="8768">
                  <c:v>0.52380952380952384</c:v>
                </c:pt>
                <c:pt idx="8769">
                  <c:v>0.52380952380952384</c:v>
                </c:pt>
                <c:pt idx="8770">
                  <c:v>0.52380952380952384</c:v>
                </c:pt>
                <c:pt idx="8771">
                  <c:v>0.14285714285714285</c:v>
                </c:pt>
                <c:pt idx="8772">
                  <c:v>0.19047619047619047</c:v>
                </c:pt>
                <c:pt idx="8773">
                  <c:v>0.14285714285714285</c:v>
                </c:pt>
                <c:pt idx="8774">
                  <c:v>0.19047619047619047</c:v>
                </c:pt>
                <c:pt idx="8775">
                  <c:v>0.14285714285714285</c:v>
                </c:pt>
                <c:pt idx="8776">
                  <c:v>0.19047619047619047</c:v>
                </c:pt>
                <c:pt idx="8777">
                  <c:v>0.19047619047619047</c:v>
                </c:pt>
                <c:pt idx="8778">
                  <c:v>0.14285714285714285</c:v>
                </c:pt>
                <c:pt idx="8779">
                  <c:v>0.14285714285714285</c:v>
                </c:pt>
                <c:pt idx="8780">
                  <c:v>0.14285714285714285</c:v>
                </c:pt>
                <c:pt idx="8781">
                  <c:v>0.19047619047619047</c:v>
                </c:pt>
                <c:pt idx="8782">
                  <c:v>0.14285714285714285</c:v>
                </c:pt>
                <c:pt idx="8783">
                  <c:v>0.19047619047619047</c:v>
                </c:pt>
                <c:pt idx="8784">
                  <c:v>0.14285714285714285</c:v>
                </c:pt>
                <c:pt idx="8785">
                  <c:v>0.19047619047619047</c:v>
                </c:pt>
                <c:pt idx="8786">
                  <c:v>0.14285714285714285</c:v>
                </c:pt>
                <c:pt idx="8787">
                  <c:v>0.19047619047619047</c:v>
                </c:pt>
                <c:pt idx="8788">
                  <c:v>0.14285714285714285</c:v>
                </c:pt>
                <c:pt idx="8789">
                  <c:v>0.19047619047619047</c:v>
                </c:pt>
                <c:pt idx="8790">
                  <c:v>0.14285714285714285</c:v>
                </c:pt>
                <c:pt idx="8791">
                  <c:v>0.19047619047619047</c:v>
                </c:pt>
                <c:pt idx="8792">
                  <c:v>0.14285714285714285</c:v>
                </c:pt>
                <c:pt idx="8793">
                  <c:v>0.14285714285714285</c:v>
                </c:pt>
                <c:pt idx="8794">
                  <c:v>0.14285714285714285</c:v>
                </c:pt>
                <c:pt idx="8795">
                  <c:v>0.19047619047619047</c:v>
                </c:pt>
                <c:pt idx="8796">
                  <c:v>0.14285714285714285</c:v>
                </c:pt>
                <c:pt idx="8797">
                  <c:v>0.2857142857142857</c:v>
                </c:pt>
                <c:pt idx="8798">
                  <c:v>0.2857142857142857</c:v>
                </c:pt>
                <c:pt idx="8799">
                  <c:v>0.2857142857142857</c:v>
                </c:pt>
                <c:pt idx="8800">
                  <c:v>0.2857142857142857</c:v>
                </c:pt>
                <c:pt idx="8801">
                  <c:v>0.2857142857142857</c:v>
                </c:pt>
                <c:pt idx="8802">
                  <c:v>0.2857142857142857</c:v>
                </c:pt>
                <c:pt idx="8803">
                  <c:v>0.2857142857142857</c:v>
                </c:pt>
                <c:pt idx="8804">
                  <c:v>0.2857142857142857</c:v>
                </c:pt>
                <c:pt idx="8805">
                  <c:v>0.2857142857142857</c:v>
                </c:pt>
                <c:pt idx="8806">
                  <c:v>0.42857142857142855</c:v>
                </c:pt>
                <c:pt idx="8807">
                  <c:v>0.52380952380952384</c:v>
                </c:pt>
                <c:pt idx="8808">
                  <c:v>0.42857142857142855</c:v>
                </c:pt>
                <c:pt idx="8809">
                  <c:v>0.42857142857142855</c:v>
                </c:pt>
                <c:pt idx="8810">
                  <c:v>0.52380952380952384</c:v>
                </c:pt>
                <c:pt idx="8811">
                  <c:v>0.38095238095238093</c:v>
                </c:pt>
                <c:pt idx="8812">
                  <c:v>0.52380952380952384</c:v>
                </c:pt>
                <c:pt idx="8813">
                  <c:v>0.52380952380952384</c:v>
                </c:pt>
                <c:pt idx="8814">
                  <c:v>0.42857142857142855</c:v>
                </c:pt>
                <c:pt idx="8815">
                  <c:v>0.42857142857142855</c:v>
                </c:pt>
                <c:pt idx="8816">
                  <c:v>0.38095238095238093</c:v>
                </c:pt>
                <c:pt idx="8817">
                  <c:v>0.52380952380952384</c:v>
                </c:pt>
                <c:pt idx="8818">
                  <c:v>0.42857142857142855</c:v>
                </c:pt>
                <c:pt idx="8819">
                  <c:v>0.52380952380952384</c:v>
                </c:pt>
                <c:pt idx="8820">
                  <c:v>0.52380952380952384</c:v>
                </c:pt>
                <c:pt idx="8821">
                  <c:v>0.52380952380952384</c:v>
                </c:pt>
                <c:pt idx="8822">
                  <c:v>0.52380952380952384</c:v>
                </c:pt>
                <c:pt idx="8823">
                  <c:v>0.38095238095238093</c:v>
                </c:pt>
                <c:pt idx="8824">
                  <c:v>0.42857142857142855</c:v>
                </c:pt>
                <c:pt idx="8825">
                  <c:v>0.52380952380952384</c:v>
                </c:pt>
                <c:pt idx="8826">
                  <c:v>0.42857142857142855</c:v>
                </c:pt>
                <c:pt idx="8827">
                  <c:v>0.42857142857142855</c:v>
                </c:pt>
                <c:pt idx="8828">
                  <c:v>0.52380952380952384</c:v>
                </c:pt>
                <c:pt idx="8829">
                  <c:v>0.5714285714285714</c:v>
                </c:pt>
                <c:pt idx="8830">
                  <c:v>0.7142857142857143</c:v>
                </c:pt>
                <c:pt idx="8831">
                  <c:v>0.5714285714285714</c:v>
                </c:pt>
                <c:pt idx="8832">
                  <c:v>0.5714285714285714</c:v>
                </c:pt>
                <c:pt idx="8833">
                  <c:v>0.5714285714285714</c:v>
                </c:pt>
                <c:pt idx="8834">
                  <c:v>0.7142857142857143</c:v>
                </c:pt>
                <c:pt idx="8835">
                  <c:v>0.5714285714285714</c:v>
                </c:pt>
                <c:pt idx="8836">
                  <c:v>0.5714285714285714</c:v>
                </c:pt>
                <c:pt idx="8837">
                  <c:v>0.5714285714285714</c:v>
                </c:pt>
                <c:pt idx="8838">
                  <c:v>0.5714285714285714</c:v>
                </c:pt>
                <c:pt idx="8839">
                  <c:v>0.7142857142857143</c:v>
                </c:pt>
                <c:pt idx="8840">
                  <c:v>0.5714285714285714</c:v>
                </c:pt>
                <c:pt idx="8841">
                  <c:v>0.5714285714285714</c:v>
                </c:pt>
                <c:pt idx="8842">
                  <c:v>0.7142857142857143</c:v>
                </c:pt>
                <c:pt idx="8843">
                  <c:v>0.5714285714285714</c:v>
                </c:pt>
                <c:pt idx="8844">
                  <c:v>0.7142857142857143</c:v>
                </c:pt>
                <c:pt idx="8845">
                  <c:v>0.5714285714285714</c:v>
                </c:pt>
                <c:pt idx="8846">
                  <c:v>0.7142857142857143</c:v>
                </c:pt>
                <c:pt idx="8847">
                  <c:v>0.5714285714285714</c:v>
                </c:pt>
                <c:pt idx="8848">
                  <c:v>0.5714285714285714</c:v>
                </c:pt>
                <c:pt idx="8849">
                  <c:v>0.5714285714285714</c:v>
                </c:pt>
                <c:pt idx="8850">
                  <c:v>0.33333333333333331</c:v>
                </c:pt>
                <c:pt idx="8851">
                  <c:v>0.33333333333333331</c:v>
                </c:pt>
                <c:pt idx="8852">
                  <c:v>0.33333333333333331</c:v>
                </c:pt>
                <c:pt idx="8853">
                  <c:v>0.33333333333333331</c:v>
                </c:pt>
                <c:pt idx="8854">
                  <c:v>0.33333333333333331</c:v>
                </c:pt>
                <c:pt idx="8855">
                  <c:v>0.33333333333333331</c:v>
                </c:pt>
                <c:pt idx="8856">
                  <c:v>0.38095238095238093</c:v>
                </c:pt>
                <c:pt idx="8857">
                  <c:v>0.38095238095238093</c:v>
                </c:pt>
                <c:pt idx="8858">
                  <c:v>0.33333333333333331</c:v>
                </c:pt>
                <c:pt idx="8859">
                  <c:v>0.38095238095238093</c:v>
                </c:pt>
                <c:pt idx="8860">
                  <c:v>0.38095238095238093</c:v>
                </c:pt>
                <c:pt idx="8861">
                  <c:v>0.33333333333333331</c:v>
                </c:pt>
                <c:pt idx="8862">
                  <c:v>0.38095238095238093</c:v>
                </c:pt>
                <c:pt idx="8863">
                  <c:v>0.38095238095238093</c:v>
                </c:pt>
                <c:pt idx="8864">
                  <c:v>0.33333333333333331</c:v>
                </c:pt>
                <c:pt idx="8865">
                  <c:v>0.38095238095238093</c:v>
                </c:pt>
                <c:pt idx="8866">
                  <c:v>0.14285714285714285</c:v>
                </c:pt>
                <c:pt idx="8867">
                  <c:v>0.23809523809523808</c:v>
                </c:pt>
                <c:pt idx="8868">
                  <c:v>0.38095238095238093</c:v>
                </c:pt>
                <c:pt idx="8869">
                  <c:v>0.23809523809523808</c:v>
                </c:pt>
                <c:pt idx="8870">
                  <c:v>0.19047619047619047</c:v>
                </c:pt>
                <c:pt idx="8871">
                  <c:v>0.52380952380952384</c:v>
                </c:pt>
                <c:pt idx="8872">
                  <c:v>0.52380952380952384</c:v>
                </c:pt>
                <c:pt idx="8873">
                  <c:v>0.38095238095238093</c:v>
                </c:pt>
                <c:pt idx="8874">
                  <c:v>0.38095238095238093</c:v>
                </c:pt>
                <c:pt idx="8875">
                  <c:v>0.38095238095238093</c:v>
                </c:pt>
                <c:pt idx="8876">
                  <c:v>0.38095238095238093</c:v>
                </c:pt>
                <c:pt idx="8877">
                  <c:v>0.52380952380952384</c:v>
                </c:pt>
                <c:pt idx="8878">
                  <c:v>0.52380952380952384</c:v>
                </c:pt>
                <c:pt idx="8879">
                  <c:v>0.38095238095238093</c:v>
                </c:pt>
                <c:pt idx="8880">
                  <c:v>0.38095238095238093</c:v>
                </c:pt>
                <c:pt idx="8881">
                  <c:v>0.5714285714285714</c:v>
                </c:pt>
                <c:pt idx="8882">
                  <c:v>0.38095238095238093</c:v>
                </c:pt>
                <c:pt idx="8883">
                  <c:v>0.5714285714285714</c:v>
                </c:pt>
                <c:pt idx="8884">
                  <c:v>0.38095238095238093</c:v>
                </c:pt>
                <c:pt idx="8885">
                  <c:v>0.5714285714285714</c:v>
                </c:pt>
                <c:pt idx="8886">
                  <c:v>0.38095238095238093</c:v>
                </c:pt>
                <c:pt idx="8887">
                  <c:v>0.38095238095238093</c:v>
                </c:pt>
                <c:pt idx="8888">
                  <c:v>0.38095238095238093</c:v>
                </c:pt>
                <c:pt idx="8889">
                  <c:v>0.38095238095238093</c:v>
                </c:pt>
                <c:pt idx="8890">
                  <c:v>0.38095238095238093</c:v>
                </c:pt>
                <c:pt idx="8891">
                  <c:v>0.38095238095238093</c:v>
                </c:pt>
                <c:pt idx="8892">
                  <c:v>0.38095238095238093</c:v>
                </c:pt>
                <c:pt idx="8893">
                  <c:v>0.38095238095238093</c:v>
                </c:pt>
                <c:pt idx="8894">
                  <c:v>0.38095238095238093</c:v>
                </c:pt>
                <c:pt idx="8895">
                  <c:v>0.38095238095238093</c:v>
                </c:pt>
                <c:pt idx="8896">
                  <c:v>0.38095238095238093</c:v>
                </c:pt>
                <c:pt idx="8897">
                  <c:v>0.38095238095238093</c:v>
                </c:pt>
                <c:pt idx="8898">
                  <c:v>0.38095238095238093</c:v>
                </c:pt>
                <c:pt idx="8899">
                  <c:v>0.38095238095238093</c:v>
                </c:pt>
                <c:pt idx="8900">
                  <c:v>0.38095238095238093</c:v>
                </c:pt>
                <c:pt idx="8901">
                  <c:v>0.38095238095238093</c:v>
                </c:pt>
                <c:pt idx="8902">
                  <c:v>0.38095238095238093</c:v>
                </c:pt>
                <c:pt idx="8903">
                  <c:v>0.38095238095238093</c:v>
                </c:pt>
                <c:pt idx="8904">
                  <c:v>0.38095238095238093</c:v>
                </c:pt>
                <c:pt idx="8905">
                  <c:v>0.38095238095238093</c:v>
                </c:pt>
                <c:pt idx="8906">
                  <c:v>0.33333333333333331</c:v>
                </c:pt>
                <c:pt idx="8907">
                  <c:v>0.33333333333333331</c:v>
                </c:pt>
                <c:pt idx="8908">
                  <c:v>0.33333333333333331</c:v>
                </c:pt>
                <c:pt idx="8909">
                  <c:v>0.33333333333333331</c:v>
                </c:pt>
                <c:pt idx="8910">
                  <c:v>0.33333333333333331</c:v>
                </c:pt>
                <c:pt idx="8911">
                  <c:v>0.33333333333333331</c:v>
                </c:pt>
                <c:pt idx="8912">
                  <c:v>0.33333333333333331</c:v>
                </c:pt>
                <c:pt idx="8913">
                  <c:v>0.33333333333333331</c:v>
                </c:pt>
                <c:pt idx="8914">
                  <c:v>0.52380952380952384</c:v>
                </c:pt>
                <c:pt idx="8915">
                  <c:v>0.52380952380952384</c:v>
                </c:pt>
                <c:pt idx="8916">
                  <c:v>0.52380952380952384</c:v>
                </c:pt>
                <c:pt idx="8917">
                  <c:v>0.33333333333333331</c:v>
                </c:pt>
                <c:pt idx="8918">
                  <c:v>0.52380952380952384</c:v>
                </c:pt>
                <c:pt idx="8919">
                  <c:v>0.33333333333333331</c:v>
                </c:pt>
                <c:pt idx="8920">
                  <c:v>0.52380952380952384</c:v>
                </c:pt>
                <c:pt idx="8921">
                  <c:v>0.38095238095238093</c:v>
                </c:pt>
                <c:pt idx="8922">
                  <c:v>0.33333333333333331</c:v>
                </c:pt>
                <c:pt idx="8923">
                  <c:v>0.38095238095238093</c:v>
                </c:pt>
                <c:pt idx="8924">
                  <c:v>0.52380952380952384</c:v>
                </c:pt>
                <c:pt idx="8925">
                  <c:v>0.52380952380952384</c:v>
                </c:pt>
                <c:pt idx="8926">
                  <c:v>0.52380952380952384</c:v>
                </c:pt>
                <c:pt idx="8927">
                  <c:v>0.52380952380952384</c:v>
                </c:pt>
                <c:pt idx="8928">
                  <c:v>0.33333333333333331</c:v>
                </c:pt>
                <c:pt idx="8929">
                  <c:v>0.52380952380952384</c:v>
                </c:pt>
                <c:pt idx="8930">
                  <c:v>0.38095238095238093</c:v>
                </c:pt>
                <c:pt idx="8931">
                  <c:v>0.38095238095238093</c:v>
                </c:pt>
                <c:pt idx="8932">
                  <c:v>0.38095238095238093</c:v>
                </c:pt>
                <c:pt idx="8933">
                  <c:v>0.38095238095238093</c:v>
                </c:pt>
                <c:pt idx="8934">
                  <c:v>0.38095238095238093</c:v>
                </c:pt>
                <c:pt idx="8935">
                  <c:v>0.23809523809523808</c:v>
                </c:pt>
                <c:pt idx="8936">
                  <c:v>0.23809523809523808</c:v>
                </c:pt>
                <c:pt idx="8937">
                  <c:v>0.19047619047619047</c:v>
                </c:pt>
                <c:pt idx="8938">
                  <c:v>0.19047619047619047</c:v>
                </c:pt>
                <c:pt idx="8939">
                  <c:v>0.14285714285714285</c:v>
                </c:pt>
                <c:pt idx="8940">
                  <c:v>0.19047619047619047</c:v>
                </c:pt>
                <c:pt idx="8941">
                  <c:v>0.14285714285714285</c:v>
                </c:pt>
                <c:pt idx="8942">
                  <c:v>0.19047619047619047</c:v>
                </c:pt>
                <c:pt idx="8943">
                  <c:v>0.23809523809523808</c:v>
                </c:pt>
                <c:pt idx="8944">
                  <c:v>0.23809523809523808</c:v>
                </c:pt>
                <c:pt idx="8945">
                  <c:v>0.23809523809523808</c:v>
                </c:pt>
                <c:pt idx="8946">
                  <c:v>0.23809523809523808</c:v>
                </c:pt>
                <c:pt idx="8947">
                  <c:v>0.23809523809523808</c:v>
                </c:pt>
                <c:pt idx="8948">
                  <c:v>0.19047619047619047</c:v>
                </c:pt>
                <c:pt idx="8949">
                  <c:v>0.14285714285714285</c:v>
                </c:pt>
                <c:pt idx="8950">
                  <c:v>0.23809523809523808</c:v>
                </c:pt>
                <c:pt idx="8951">
                  <c:v>0.14285714285714285</c:v>
                </c:pt>
                <c:pt idx="8952">
                  <c:v>0.19047619047619047</c:v>
                </c:pt>
                <c:pt idx="8953">
                  <c:v>0.23809523809523808</c:v>
                </c:pt>
                <c:pt idx="8954">
                  <c:v>0.23809523809523808</c:v>
                </c:pt>
                <c:pt idx="8955">
                  <c:v>0.23809523809523808</c:v>
                </c:pt>
                <c:pt idx="8956">
                  <c:v>0.23809523809523808</c:v>
                </c:pt>
                <c:pt idx="8957">
                  <c:v>0.23809523809523808</c:v>
                </c:pt>
                <c:pt idx="8958">
                  <c:v>0.23809523809523808</c:v>
                </c:pt>
                <c:pt idx="8959">
                  <c:v>0.23809523809523808</c:v>
                </c:pt>
                <c:pt idx="8960">
                  <c:v>0.23809523809523808</c:v>
                </c:pt>
                <c:pt idx="8961">
                  <c:v>0.14285714285714285</c:v>
                </c:pt>
                <c:pt idx="8962">
                  <c:v>0.23809523809523808</c:v>
                </c:pt>
                <c:pt idx="8963">
                  <c:v>0.14285714285714285</c:v>
                </c:pt>
                <c:pt idx="8964">
                  <c:v>0.14285714285714285</c:v>
                </c:pt>
                <c:pt idx="8965">
                  <c:v>0.23809523809523808</c:v>
                </c:pt>
                <c:pt idx="8966">
                  <c:v>0.14285714285714285</c:v>
                </c:pt>
                <c:pt idx="8967">
                  <c:v>0.23809523809523808</c:v>
                </c:pt>
                <c:pt idx="8968">
                  <c:v>0.23809523809523808</c:v>
                </c:pt>
                <c:pt idx="8969">
                  <c:v>0.23809523809523808</c:v>
                </c:pt>
                <c:pt idx="8970">
                  <c:v>0.23809523809523808</c:v>
                </c:pt>
                <c:pt idx="8971">
                  <c:v>0.14285714285714285</c:v>
                </c:pt>
                <c:pt idx="8972">
                  <c:v>0.23809523809523808</c:v>
                </c:pt>
                <c:pt idx="8973">
                  <c:v>0.23809523809523808</c:v>
                </c:pt>
                <c:pt idx="8974">
                  <c:v>0.14285714285714285</c:v>
                </c:pt>
                <c:pt idx="8975">
                  <c:v>0.23809523809523808</c:v>
                </c:pt>
                <c:pt idx="8976">
                  <c:v>0.23809523809523808</c:v>
                </c:pt>
                <c:pt idx="8977">
                  <c:v>0.38095238095238093</c:v>
                </c:pt>
                <c:pt idx="8978">
                  <c:v>0.33333333333333331</c:v>
                </c:pt>
                <c:pt idx="8979">
                  <c:v>0.33333333333333331</c:v>
                </c:pt>
                <c:pt idx="8980">
                  <c:v>0.33333333333333331</c:v>
                </c:pt>
                <c:pt idx="8981">
                  <c:v>0.33333333333333331</c:v>
                </c:pt>
                <c:pt idx="8982">
                  <c:v>0.33333333333333331</c:v>
                </c:pt>
                <c:pt idx="8983">
                  <c:v>0.33333333333333331</c:v>
                </c:pt>
                <c:pt idx="8984">
                  <c:v>0.33333333333333331</c:v>
                </c:pt>
                <c:pt idx="8985">
                  <c:v>0.38095238095238093</c:v>
                </c:pt>
                <c:pt idx="8986">
                  <c:v>0.33333333333333331</c:v>
                </c:pt>
                <c:pt idx="8987">
                  <c:v>0.33333333333333331</c:v>
                </c:pt>
                <c:pt idx="8988">
                  <c:v>0.38095238095238093</c:v>
                </c:pt>
                <c:pt idx="8989">
                  <c:v>0.33333333333333331</c:v>
                </c:pt>
                <c:pt idx="8990">
                  <c:v>0.38095238095238093</c:v>
                </c:pt>
                <c:pt idx="8991">
                  <c:v>0.38095238095238093</c:v>
                </c:pt>
                <c:pt idx="8992">
                  <c:v>0.2857142857142857</c:v>
                </c:pt>
                <c:pt idx="8993">
                  <c:v>0.2857142857142857</c:v>
                </c:pt>
                <c:pt idx="8994">
                  <c:v>0.2857142857142857</c:v>
                </c:pt>
                <c:pt idx="8995">
                  <c:v>0.2857142857142857</c:v>
                </c:pt>
                <c:pt idx="8996">
                  <c:v>0.2857142857142857</c:v>
                </c:pt>
                <c:pt idx="8997">
                  <c:v>0.2857142857142857</c:v>
                </c:pt>
                <c:pt idx="8998">
                  <c:v>0.2857142857142857</c:v>
                </c:pt>
                <c:pt idx="8999">
                  <c:v>0.2857142857142857</c:v>
                </c:pt>
                <c:pt idx="9000">
                  <c:v>0.2857142857142857</c:v>
                </c:pt>
                <c:pt idx="9001">
                  <c:v>0.2857142857142857</c:v>
                </c:pt>
                <c:pt idx="9002">
                  <c:v>0.2857142857142857</c:v>
                </c:pt>
                <c:pt idx="9003">
                  <c:v>0.2857142857142857</c:v>
                </c:pt>
                <c:pt idx="9004">
                  <c:v>0.2857142857142857</c:v>
                </c:pt>
                <c:pt idx="9005">
                  <c:v>0.2857142857142857</c:v>
                </c:pt>
                <c:pt idx="9006">
                  <c:v>0.2857142857142857</c:v>
                </c:pt>
                <c:pt idx="9007">
                  <c:v>0.2857142857142857</c:v>
                </c:pt>
                <c:pt idx="9008">
                  <c:v>0.2857142857142857</c:v>
                </c:pt>
                <c:pt idx="9009">
                  <c:v>0.2857142857142857</c:v>
                </c:pt>
                <c:pt idx="9010">
                  <c:v>0.80952380952380953</c:v>
                </c:pt>
                <c:pt idx="9011">
                  <c:v>0.7142857142857143</c:v>
                </c:pt>
                <c:pt idx="9012">
                  <c:v>0.7142857142857143</c:v>
                </c:pt>
                <c:pt idx="9013">
                  <c:v>0.80952380952380953</c:v>
                </c:pt>
                <c:pt idx="9014">
                  <c:v>0.7142857142857143</c:v>
                </c:pt>
                <c:pt idx="9015">
                  <c:v>0.80952380952380953</c:v>
                </c:pt>
                <c:pt idx="9016">
                  <c:v>0.80952380952380953</c:v>
                </c:pt>
                <c:pt idx="9017">
                  <c:v>0.7142857142857143</c:v>
                </c:pt>
                <c:pt idx="9018">
                  <c:v>0.7142857142857143</c:v>
                </c:pt>
                <c:pt idx="9019">
                  <c:v>0.7142857142857143</c:v>
                </c:pt>
                <c:pt idx="9020">
                  <c:v>0.80952380952380953</c:v>
                </c:pt>
                <c:pt idx="9021">
                  <c:v>0.7142857142857143</c:v>
                </c:pt>
                <c:pt idx="9022">
                  <c:v>0.80952380952380953</c:v>
                </c:pt>
                <c:pt idx="9023">
                  <c:v>0.80952380952380953</c:v>
                </c:pt>
                <c:pt idx="9024">
                  <c:v>0.7142857142857143</c:v>
                </c:pt>
                <c:pt idx="9025">
                  <c:v>0.80952380952380953</c:v>
                </c:pt>
                <c:pt idx="9026">
                  <c:v>0.7142857142857143</c:v>
                </c:pt>
                <c:pt idx="9027">
                  <c:v>0.76190476190476186</c:v>
                </c:pt>
                <c:pt idx="9028">
                  <c:v>0.7142857142857143</c:v>
                </c:pt>
                <c:pt idx="9029">
                  <c:v>0.76190476190476186</c:v>
                </c:pt>
                <c:pt idx="9030">
                  <c:v>0.7142857142857143</c:v>
                </c:pt>
                <c:pt idx="9031">
                  <c:v>0.76190476190476186</c:v>
                </c:pt>
                <c:pt idx="9032">
                  <c:v>0.33333333333333331</c:v>
                </c:pt>
                <c:pt idx="9033">
                  <c:v>0.33333333333333331</c:v>
                </c:pt>
                <c:pt idx="9034">
                  <c:v>0.33333333333333331</c:v>
                </c:pt>
                <c:pt idx="9035">
                  <c:v>0.33333333333333331</c:v>
                </c:pt>
                <c:pt idx="9036">
                  <c:v>0.33333333333333331</c:v>
                </c:pt>
                <c:pt idx="9037">
                  <c:v>0.95238095238095233</c:v>
                </c:pt>
                <c:pt idx="9038">
                  <c:v>0.95238095238095233</c:v>
                </c:pt>
                <c:pt idx="9039">
                  <c:v>0.95238095238095233</c:v>
                </c:pt>
                <c:pt idx="9040">
                  <c:v>0.95238095238095233</c:v>
                </c:pt>
                <c:pt idx="9041">
                  <c:v>0.47619047619047616</c:v>
                </c:pt>
                <c:pt idx="9042">
                  <c:v>0.61904761904761907</c:v>
                </c:pt>
                <c:pt idx="9043">
                  <c:v>0.42857142857142855</c:v>
                </c:pt>
                <c:pt idx="9044">
                  <c:v>0.52380952380952384</c:v>
                </c:pt>
                <c:pt idx="9045">
                  <c:v>0.38095238095238093</c:v>
                </c:pt>
                <c:pt idx="9046">
                  <c:v>0.47619047619047616</c:v>
                </c:pt>
                <c:pt idx="9047">
                  <c:v>0.47619047619047616</c:v>
                </c:pt>
                <c:pt idx="9048">
                  <c:v>0.38095238095238093</c:v>
                </c:pt>
                <c:pt idx="9049">
                  <c:v>0.52380952380952384</c:v>
                </c:pt>
                <c:pt idx="9050">
                  <c:v>0.52380952380952384</c:v>
                </c:pt>
                <c:pt idx="9051">
                  <c:v>0.42857142857142855</c:v>
                </c:pt>
                <c:pt idx="9052">
                  <c:v>0.42857142857142855</c:v>
                </c:pt>
                <c:pt idx="9053">
                  <c:v>0.38095238095238093</c:v>
                </c:pt>
                <c:pt idx="9054">
                  <c:v>0.52380952380952384</c:v>
                </c:pt>
                <c:pt idx="9055">
                  <c:v>0.52380952380952384</c:v>
                </c:pt>
                <c:pt idx="9056">
                  <c:v>0.5714285714285714</c:v>
                </c:pt>
                <c:pt idx="9057">
                  <c:v>0.5714285714285714</c:v>
                </c:pt>
                <c:pt idx="9058">
                  <c:v>0.61904761904761907</c:v>
                </c:pt>
                <c:pt idx="9059">
                  <c:v>0.5714285714285714</c:v>
                </c:pt>
                <c:pt idx="9060">
                  <c:v>0.47619047619047616</c:v>
                </c:pt>
                <c:pt idx="9061">
                  <c:v>0.42857142857142855</c:v>
                </c:pt>
                <c:pt idx="9062">
                  <c:v>0.52380952380952384</c:v>
                </c:pt>
                <c:pt idx="9063">
                  <c:v>0.5714285714285714</c:v>
                </c:pt>
                <c:pt idx="9064">
                  <c:v>0.52380952380952384</c:v>
                </c:pt>
                <c:pt idx="9065">
                  <c:v>0.5714285714285714</c:v>
                </c:pt>
                <c:pt idx="9066">
                  <c:v>0.42857142857142855</c:v>
                </c:pt>
                <c:pt idx="9067">
                  <c:v>0.5714285714285714</c:v>
                </c:pt>
                <c:pt idx="9068">
                  <c:v>0.52380952380952384</c:v>
                </c:pt>
                <c:pt idx="9069">
                  <c:v>0.66666666666666663</c:v>
                </c:pt>
                <c:pt idx="9070">
                  <c:v>0.52380952380952384</c:v>
                </c:pt>
                <c:pt idx="9071">
                  <c:v>0.47619047619047616</c:v>
                </c:pt>
                <c:pt idx="9072">
                  <c:v>0.5714285714285714</c:v>
                </c:pt>
                <c:pt idx="9073">
                  <c:v>0.33333333333333331</c:v>
                </c:pt>
                <c:pt idx="9074">
                  <c:v>0.38095238095238093</c:v>
                </c:pt>
                <c:pt idx="9075">
                  <c:v>0.23809523809523808</c:v>
                </c:pt>
                <c:pt idx="9076">
                  <c:v>0.38095238095238093</c:v>
                </c:pt>
                <c:pt idx="9077">
                  <c:v>0.33333333333333331</c:v>
                </c:pt>
                <c:pt idx="9078">
                  <c:v>0.23809523809523808</c:v>
                </c:pt>
                <c:pt idx="9079">
                  <c:v>0.23809523809523808</c:v>
                </c:pt>
                <c:pt idx="9080">
                  <c:v>0.38095238095238093</c:v>
                </c:pt>
                <c:pt idx="9081">
                  <c:v>0.38095238095238093</c:v>
                </c:pt>
                <c:pt idx="9082">
                  <c:v>0.5714285714285714</c:v>
                </c:pt>
                <c:pt idx="9083">
                  <c:v>0.2857142857142857</c:v>
                </c:pt>
                <c:pt idx="9084">
                  <c:v>0.38095238095238093</c:v>
                </c:pt>
                <c:pt idx="9085">
                  <c:v>0.5714285714285714</c:v>
                </c:pt>
                <c:pt idx="9086">
                  <c:v>0.23809523809523808</c:v>
                </c:pt>
                <c:pt idx="9087">
                  <c:v>0.47619047619047616</c:v>
                </c:pt>
                <c:pt idx="9088">
                  <c:v>0.33333333333333331</c:v>
                </c:pt>
                <c:pt idx="9089">
                  <c:v>0.47619047619047616</c:v>
                </c:pt>
                <c:pt idx="9090">
                  <c:v>0.47619047619047616</c:v>
                </c:pt>
                <c:pt idx="9091">
                  <c:v>0.33333333333333331</c:v>
                </c:pt>
                <c:pt idx="9092">
                  <c:v>0.33333333333333331</c:v>
                </c:pt>
                <c:pt idx="9093">
                  <c:v>0.23809523809523808</c:v>
                </c:pt>
                <c:pt idx="9094">
                  <c:v>0.23809523809523808</c:v>
                </c:pt>
                <c:pt idx="9095">
                  <c:v>0.33333333333333331</c:v>
                </c:pt>
                <c:pt idx="9096">
                  <c:v>0.47619047619047616</c:v>
                </c:pt>
                <c:pt idx="9097">
                  <c:v>0.47619047619047616</c:v>
                </c:pt>
                <c:pt idx="9098">
                  <c:v>0.2857142857142857</c:v>
                </c:pt>
                <c:pt idx="9099">
                  <c:v>0.2857142857142857</c:v>
                </c:pt>
                <c:pt idx="9100">
                  <c:v>0.2857142857142857</c:v>
                </c:pt>
                <c:pt idx="9101">
                  <c:v>0.47619047619047616</c:v>
                </c:pt>
                <c:pt idx="9102">
                  <c:v>0.47619047619047616</c:v>
                </c:pt>
                <c:pt idx="9103">
                  <c:v>0.2857142857142857</c:v>
                </c:pt>
                <c:pt idx="9104">
                  <c:v>0.47619047619047616</c:v>
                </c:pt>
                <c:pt idx="9105">
                  <c:v>0.2857142857142857</c:v>
                </c:pt>
                <c:pt idx="9106">
                  <c:v>0.47619047619047616</c:v>
                </c:pt>
                <c:pt idx="9107">
                  <c:v>0.2857142857142857</c:v>
                </c:pt>
                <c:pt idx="9108">
                  <c:v>0.47619047619047616</c:v>
                </c:pt>
                <c:pt idx="9109">
                  <c:v>0.47619047619047616</c:v>
                </c:pt>
                <c:pt idx="9110">
                  <c:v>0.61904761904761907</c:v>
                </c:pt>
                <c:pt idx="9111">
                  <c:v>0.61904761904761907</c:v>
                </c:pt>
                <c:pt idx="9112">
                  <c:v>0.61904761904761907</c:v>
                </c:pt>
                <c:pt idx="9113">
                  <c:v>0.61904761904761907</c:v>
                </c:pt>
                <c:pt idx="9114">
                  <c:v>0.61904761904761907</c:v>
                </c:pt>
                <c:pt idx="9115">
                  <c:v>0.61904761904761907</c:v>
                </c:pt>
                <c:pt idx="9116">
                  <c:v>0.61904761904761907</c:v>
                </c:pt>
                <c:pt idx="9117">
                  <c:v>0.47619047619047616</c:v>
                </c:pt>
                <c:pt idx="9118">
                  <c:v>0.47619047619047616</c:v>
                </c:pt>
                <c:pt idx="9119">
                  <c:v>0.61904761904761907</c:v>
                </c:pt>
                <c:pt idx="9120">
                  <c:v>0.61904761904761907</c:v>
                </c:pt>
                <c:pt idx="9121">
                  <c:v>0.5714285714285714</c:v>
                </c:pt>
                <c:pt idx="9122">
                  <c:v>0.61904761904761907</c:v>
                </c:pt>
                <c:pt idx="9123">
                  <c:v>0.61904761904761907</c:v>
                </c:pt>
                <c:pt idx="9124">
                  <c:v>0.5714285714285714</c:v>
                </c:pt>
                <c:pt idx="9125">
                  <c:v>0.61904761904761907</c:v>
                </c:pt>
                <c:pt idx="9126">
                  <c:v>0.47619047619047616</c:v>
                </c:pt>
                <c:pt idx="9127">
                  <c:v>0.5714285714285714</c:v>
                </c:pt>
                <c:pt idx="9128">
                  <c:v>0.61904761904761907</c:v>
                </c:pt>
                <c:pt idx="9129">
                  <c:v>0.47619047619047616</c:v>
                </c:pt>
                <c:pt idx="9130">
                  <c:v>0.61904761904761907</c:v>
                </c:pt>
                <c:pt idx="9131">
                  <c:v>0.61904761904761907</c:v>
                </c:pt>
                <c:pt idx="9132">
                  <c:v>0.42857142857142855</c:v>
                </c:pt>
                <c:pt idx="9133">
                  <c:v>0.42857142857142855</c:v>
                </c:pt>
                <c:pt idx="9134">
                  <c:v>0.61904761904761907</c:v>
                </c:pt>
                <c:pt idx="9135">
                  <c:v>0.61904761904761907</c:v>
                </c:pt>
                <c:pt idx="9136">
                  <c:v>0.66666666666666663</c:v>
                </c:pt>
                <c:pt idx="9137">
                  <c:v>0.66666666666666663</c:v>
                </c:pt>
                <c:pt idx="9138">
                  <c:v>0.66666666666666663</c:v>
                </c:pt>
                <c:pt idx="9139">
                  <c:v>0.66666666666666663</c:v>
                </c:pt>
                <c:pt idx="9140">
                  <c:v>0.61904761904761907</c:v>
                </c:pt>
                <c:pt idx="9141">
                  <c:v>0.61904761904761907</c:v>
                </c:pt>
                <c:pt idx="9142">
                  <c:v>0.66666666666666663</c:v>
                </c:pt>
                <c:pt idx="9143">
                  <c:v>0.66666666666666663</c:v>
                </c:pt>
                <c:pt idx="9144">
                  <c:v>0.5714285714285714</c:v>
                </c:pt>
                <c:pt idx="9145">
                  <c:v>0.66666666666666663</c:v>
                </c:pt>
                <c:pt idx="9146">
                  <c:v>0.52380952380952384</c:v>
                </c:pt>
                <c:pt idx="9147">
                  <c:v>0.5714285714285714</c:v>
                </c:pt>
                <c:pt idx="9148">
                  <c:v>0.52380952380952384</c:v>
                </c:pt>
                <c:pt idx="9149">
                  <c:v>0.5714285714285714</c:v>
                </c:pt>
                <c:pt idx="9150">
                  <c:v>0.52380952380952384</c:v>
                </c:pt>
                <c:pt idx="9151">
                  <c:v>0.52380952380952384</c:v>
                </c:pt>
                <c:pt idx="9152">
                  <c:v>0.80952380952380953</c:v>
                </c:pt>
                <c:pt idx="9153">
                  <c:v>0.76190476190476186</c:v>
                </c:pt>
                <c:pt idx="9154">
                  <c:v>0.76190476190476186</c:v>
                </c:pt>
                <c:pt idx="9155">
                  <c:v>0.5714285714285714</c:v>
                </c:pt>
                <c:pt idx="9156">
                  <c:v>0.7142857142857143</c:v>
                </c:pt>
                <c:pt idx="9157">
                  <c:v>0.7142857142857143</c:v>
                </c:pt>
                <c:pt idx="9158">
                  <c:v>0.76190476190476186</c:v>
                </c:pt>
                <c:pt idx="9159">
                  <c:v>0.66666666666666663</c:v>
                </c:pt>
                <c:pt idx="9160">
                  <c:v>0.66666666666666663</c:v>
                </c:pt>
                <c:pt idx="9161">
                  <c:v>0.5714285714285714</c:v>
                </c:pt>
                <c:pt idx="9162">
                  <c:v>0.76190476190476186</c:v>
                </c:pt>
                <c:pt idx="9163">
                  <c:v>0.76190476190476186</c:v>
                </c:pt>
                <c:pt idx="9164">
                  <c:v>0.7142857142857143</c:v>
                </c:pt>
                <c:pt idx="9165">
                  <c:v>0.7142857142857143</c:v>
                </c:pt>
                <c:pt idx="9166">
                  <c:v>0.80952380952380953</c:v>
                </c:pt>
                <c:pt idx="9167">
                  <c:v>0.76190476190476186</c:v>
                </c:pt>
                <c:pt idx="9168">
                  <c:v>0.23809523809523808</c:v>
                </c:pt>
                <c:pt idx="9169">
                  <c:v>0.19047619047619047</c:v>
                </c:pt>
                <c:pt idx="9170">
                  <c:v>0.19047619047619047</c:v>
                </c:pt>
                <c:pt idx="9171">
                  <c:v>0.19047619047619047</c:v>
                </c:pt>
                <c:pt idx="9172">
                  <c:v>0.19047619047619047</c:v>
                </c:pt>
                <c:pt idx="9173">
                  <c:v>0.19047619047619047</c:v>
                </c:pt>
                <c:pt idx="9174">
                  <c:v>0.19047619047619047</c:v>
                </c:pt>
                <c:pt idx="9175">
                  <c:v>0.19047619047619047</c:v>
                </c:pt>
                <c:pt idx="9176">
                  <c:v>0.19047619047619047</c:v>
                </c:pt>
                <c:pt idx="9177">
                  <c:v>0.19047619047619047</c:v>
                </c:pt>
                <c:pt idx="9178">
                  <c:v>0.2857142857142857</c:v>
                </c:pt>
                <c:pt idx="9179">
                  <c:v>0.19047619047619047</c:v>
                </c:pt>
                <c:pt idx="9180">
                  <c:v>0.19047619047619047</c:v>
                </c:pt>
                <c:pt idx="9181">
                  <c:v>0.23809523809523808</c:v>
                </c:pt>
                <c:pt idx="9182">
                  <c:v>0.19047619047619047</c:v>
                </c:pt>
                <c:pt idx="9183">
                  <c:v>0.19047619047619047</c:v>
                </c:pt>
                <c:pt idx="9184">
                  <c:v>0.19047619047619047</c:v>
                </c:pt>
                <c:pt idx="9185">
                  <c:v>0.19047619047619047</c:v>
                </c:pt>
                <c:pt idx="9186">
                  <c:v>0.19047619047619047</c:v>
                </c:pt>
                <c:pt idx="9187">
                  <c:v>0.23809523809523808</c:v>
                </c:pt>
                <c:pt idx="9188">
                  <c:v>0.19047619047619047</c:v>
                </c:pt>
                <c:pt idx="9189">
                  <c:v>0.19047619047619047</c:v>
                </c:pt>
                <c:pt idx="9190">
                  <c:v>0.19047619047619047</c:v>
                </c:pt>
                <c:pt idx="9191">
                  <c:v>0.19047619047619047</c:v>
                </c:pt>
                <c:pt idx="9192">
                  <c:v>0.19047619047619047</c:v>
                </c:pt>
                <c:pt idx="9193">
                  <c:v>0.19047619047619047</c:v>
                </c:pt>
                <c:pt idx="9194">
                  <c:v>0.19047619047619047</c:v>
                </c:pt>
                <c:pt idx="9195">
                  <c:v>0.19047619047619047</c:v>
                </c:pt>
                <c:pt idx="9196">
                  <c:v>0.19047619047619047</c:v>
                </c:pt>
                <c:pt idx="9197">
                  <c:v>0.2857142857142857</c:v>
                </c:pt>
                <c:pt idx="9198">
                  <c:v>0.19047619047619047</c:v>
                </c:pt>
                <c:pt idx="9199">
                  <c:v>0.2857142857142857</c:v>
                </c:pt>
                <c:pt idx="9200">
                  <c:v>0.19047619047619047</c:v>
                </c:pt>
                <c:pt idx="9201">
                  <c:v>0.19047619047619047</c:v>
                </c:pt>
                <c:pt idx="9202">
                  <c:v>0.19047619047619047</c:v>
                </c:pt>
                <c:pt idx="9203">
                  <c:v>0.19047619047619047</c:v>
                </c:pt>
                <c:pt idx="9204">
                  <c:v>0.19047619047619047</c:v>
                </c:pt>
                <c:pt idx="9205">
                  <c:v>0.19047619047619047</c:v>
                </c:pt>
                <c:pt idx="9206">
                  <c:v>0.19047619047619047</c:v>
                </c:pt>
                <c:pt idx="9207">
                  <c:v>0.19047619047619047</c:v>
                </c:pt>
                <c:pt idx="9208">
                  <c:v>0.19047619047619047</c:v>
                </c:pt>
                <c:pt idx="9209">
                  <c:v>0.19047619047619047</c:v>
                </c:pt>
                <c:pt idx="9210">
                  <c:v>0.23809523809523808</c:v>
                </c:pt>
                <c:pt idx="9211">
                  <c:v>0.19047619047619047</c:v>
                </c:pt>
                <c:pt idx="9212">
                  <c:v>0.19047619047619047</c:v>
                </c:pt>
                <c:pt idx="9213">
                  <c:v>0.19047619047619047</c:v>
                </c:pt>
                <c:pt idx="9214">
                  <c:v>0.23809523809523808</c:v>
                </c:pt>
                <c:pt idx="9215">
                  <c:v>0.19047619047619047</c:v>
                </c:pt>
                <c:pt idx="9216">
                  <c:v>0.19047619047619047</c:v>
                </c:pt>
                <c:pt idx="9217">
                  <c:v>0.19047619047619047</c:v>
                </c:pt>
                <c:pt idx="9218">
                  <c:v>0.19047619047619047</c:v>
                </c:pt>
                <c:pt idx="9219">
                  <c:v>0.19047619047619047</c:v>
                </c:pt>
                <c:pt idx="9220">
                  <c:v>0.19047619047619047</c:v>
                </c:pt>
                <c:pt idx="9221">
                  <c:v>0.19047619047619047</c:v>
                </c:pt>
                <c:pt idx="9222">
                  <c:v>0.19047619047619047</c:v>
                </c:pt>
                <c:pt idx="9223">
                  <c:v>0.19047619047619047</c:v>
                </c:pt>
                <c:pt idx="9224">
                  <c:v>0.19047619047619047</c:v>
                </c:pt>
                <c:pt idx="9225">
                  <c:v>0.19047619047619047</c:v>
                </c:pt>
                <c:pt idx="9226">
                  <c:v>0.19047619047619047</c:v>
                </c:pt>
                <c:pt idx="9227">
                  <c:v>0.19047619047619047</c:v>
                </c:pt>
                <c:pt idx="9228">
                  <c:v>0.2857142857142857</c:v>
                </c:pt>
                <c:pt idx="9229">
                  <c:v>0.19047619047619047</c:v>
                </c:pt>
                <c:pt idx="9230">
                  <c:v>0.2857142857142857</c:v>
                </c:pt>
                <c:pt idx="9231">
                  <c:v>0.19047619047619047</c:v>
                </c:pt>
                <c:pt idx="9232">
                  <c:v>0.19047619047619047</c:v>
                </c:pt>
                <c:pt idx="9233">
                  <c:v>0.19047619047619047</c:v>
                </c:pt>
                <c:pt idx="9234">
                  <c:v>0.23809523809523808</c:v>
                </c:pt>
                <c:pt idx="9235">
                  <c:v>0.19047619047619047</c:v>
                </c:pt>
                <c:pt idx="9236">
                  <c:v>0.19047619047619047</c:v>
                </c:pt>
                <c:pt idx="9237">
                  <c:v>0.19047619047619047</c:v>
                </c:pt>
                <c:pt idx="9238">
                  <c:v>0.19047619047619047</c:v>
                </c:pt>
                <c:pt idx="9239">
                  <c:v>0.19047619047619047</c:v>
                </c:pt>
                <c:pt idx="9240">
                  <c:v>0.19047619047619047</c:v>
                </c:pt>
                <c:pt idx="9241">
                  <c:v>0.19047619047619047</c:v>
                </c:pt>
                <c:pt idx="9242">
                  <c:v>0.19047619047619047</c:v>
                </c:pt>
                <c:pt idx="9243">
                  <c:v>0.19047619047619047</c:v>
                </c:pt>
                <c:pt idx="9244">
                  <c:v>0.19047619047619047</c:v>
                </c:pt>
                <c:pt idx="9245">
                  <c:v>0.19047619047619047</c:v>
                </c:pt>
                <c:pt idx="9246">
                  <c:v>0.2857142857142857</c:v>
                </c:pt>
                <c:pt idx="9247">
                  <c:v>0.19047619047619047</c:v>
                </c:pt>
                <c:pt idx="9248">
                  <c:v>0.19047619047619047</c:v>
                </c:pt>
                <c:pt idx="9249">
                  <c:v>0.19047619047619047</c:v>
                </c:pt>
                <c:pt idx="9250">
                  <c:v>0.19047619047619047</c:v>
                </c:pt>
                <c:pt idx="9251">
                  <c:v>0.19047619047619047</c:v>
                </c:pt>
                <c:pt idx="9252">
                  <c:v>0.19047619047619047</c:v>
                </c:pt>
                <c:pt idx="9253">
                  <c:v>0.19047619047619047</c:v>
                </c:pt>
                <c:pt idx="9254">
                  <c:v>0.19047619047619047</c:v>
                </c:pt>
                <c:pt idx="9255">
                  <c:v>0.19047619047619047</c:v>
                </c:pt>
                <c:pt idx="9256">
                  <c:v>0.19047619047619047</c:v>
                </c:pt>
                <c:pt idx="9257">
                  <c:v>0.19047619047619047</c:v>
                </c:pt>
                <c:pt idx="9258">
                  <c:v>0.19047619047619047</c:v>
                </c:pt>
                <c:pt idx="9259">
                  <c:v>0.19047619047619047</c:v>
                </c:pt>
                <c:pt idx="9260">
                  <c:v>0.19047619047619047</c:v>
                </c:pt>
                <c:pt idx="9261">
                  <c:v>0.19047619047619047</c:v>
                </c:pt>
                <c:pt idx="9262">
                  <c:v>0.2857142857142857</c:v>
                </c:pt>
                <c:pt idx="9263">
                  <c:v>0.19047619047619047</c:v>
                </c:pt>
                <c:pt idx="9264">
                  <c:v>0.19047619047619047</c:v>
                </c:pt>
                <c:pt idx="9265">
                  <c:v>0.19047619047619047</c:v>
                </c:pt>
                <c:pt idx="9266">
                  <c:v>0.19047619047619047</c:v>
                </c:pt>
                <c:pt idx="9267">
                  <c:v>0.19047619047619047</c:v>
                </c:pt>
                <c:pt idx="9268">
                  <c:v>0.23809523809523808</c:v>
                </c:pt>
                <c:pt idx="9269">
                  <c:v>0.19047619047619047</c:v>
                </c:pt>
                <c:pt idx="9270">
                  <c:v>0.19047619047619047</c:v>
                </c:pt>
                <c:pt idx="9271">
                  <c:v>0.19047619047619047</c:v>
                </c:pt>
                <c:pt idx="9272">
                  <c:v>0.19047619047619047</c:v>
                </c:pt>
                <c:pt idx="9273">
                  <c:v>0.19047619047619047</c:v>
                </c:pt>
                <c:pt idx="9274">
                  <c:v>0.19047619047619047</c:v>
                </c:pt>
                <c:pt idx="9275">
                  <c:v>0.19047619047619047</c:v>
                </c:pt>
                <c:pt idx="9276">
                  <c:v>0.2857142857142857</c:v>
                </c:pt>
                <c:pt idx="9277">
                  <c:v>0.19047619047619047</c:v>
                </c:pt>
                <c:pt idx="9278">
                  <c:v>0.19047619047619047</c:v>
                </c:pt>
                <c:pt idx="9279">
                  <c:v>0.19047619047619047</c:v>
                </c:pt>
                <c:pt idx="9280">
                  <c:v>0.19047619047619047</c:v>
                </c:pt>
                <c:pt idx="9281">
                  <c:v>0.19047619047619047</c:v>
                </c:pt>
                <c:pt idx="9282">
                  <c:v>0.19047619047619047</c:v>
                </c:pt>
                <c:pt idx="9283">
                  <c:v>0.19047619047619047</c:v>
                </c:pt>
                <c:pt idx="9284">
                  <c:v>0.19047619047619047</c:v>
                </c:pt>
                <c:pt idx="9285">
                  <c:v>0.19047619047619047</c:v>
                </c:pt>
                <c:pt idx="9286">
                  <c:v>0.19047619047619047</c:v>
                </c:pt>
                <c:pt idx="9287">
                  <c:v>0.23809523809523808</c:v>
                </c:pt>
                <c:pt idx="9288">
                  <c:v>0.19047619047619047</c:v>
                </c:pt>
                <c:pt idx="9289">
                  <c:v>0.19047619047619047</c:v>
                </c:pt>
                <c:pt idx="9290">
                  <c:v>0.19047619047619047</c:v>
                </c:pt>
                <c:pt idx="9291">
                  <c:v>0.19047619047619047</c:v>
                </c:pt>
                <c:pt idx="9292">
                  <c:v>0.19047619047619047</c:v>
                </c:pt>
                <c:pt idx="9293">
                  <c:v>0.19047619047619047</c:v>
                </c:pt>
                <c:pt idx="9294">
                  <c:v>0.19047619047619047</c:v>
                </c:pt>
                <c:pt idx="9295">
                  <c:v>0.19047619047619047</c:v>
                </c:pt>
                <c:pt idx="9296">
                  <c:v>0.2857142857142857</c:v>
                </c:pt>
                <c:pt idx="9297">
                  <c:v>0.23809523809523808</c:v>
                </c:pt>
                <c:pt idx="9298">
                  <c:v>0.19047619047619047</c:v>
                </c:pt>
                <c:pt idx="9299">
                  <c:v>0.19047619047619047</c:v>
                </c:pt>
                <c:pt idx="9300">
                  <c:v>0.19047619047619047</c:v>
                </c:pt>
                <c:pt idx="9301">
                  <c:v>0.19047619047619047</c:v>
                </c:pt>
                <c:pt idx="9302">
                  <c:v>0.19047619047619047</c:v>
                </c:pt>
                <c:pt idx="9303">
                  <c:v>0.19047619047619047</c:v>
                </c:pt>
                <c:pt idx="9304">
                  <c:v>0.19047619047619047</c:v>
                </c:pt>
                <c:pt idx="9305">
                  <c:v>0.19047619047619047</c:v>
                </c:pt>
                <c:pt idx="9306">
                  <c:v>0.19047619047619047</c:v>
                </c:pt>
                <c:pt idx="9307">
                  <c:v>0.19047619047619047</c:v>
                </c:pt>
                <c:pt idx="9308">
                  <c:v>0.23809523809523808</c:v>
                </c:pt>
                <c:pt idx="9309">
                  <c:v>0.19047619047619047</c:v>
                </c:pt>
                <c:pt idx="9310">
                  <c:v>0.33333333333333331</c:v>
                </c:pt>
                <c:pt idx="9311">
                  <c:v>0.33333333333333331</c:v>
                </c:pt>
                <c:pt idx="9312">
                  <c:v>0.33333333333333331</c:v>
                </c:pt>
                <c:pt idx="9313">
                  <c:v>0.33333333333333331</c:v>
                </c:pt>
                <c:pt idx="9314">
                  <c:v>0.33333333333333331</c:v>
                </c:pt>
                <c:pt idx="9315">
                  <c:v>0.33333333333333331</c:v>
                </c:pt>
                <c:pt idx="9316">
                  <c:v>0.33333333333333331</c:v>
                </c:pt>
                <c:pt idx="9317">
                  <c:v>0.33333333333333331</c:v>
                </c:pt>
                <c:pt idx="9318">
                  <c:v>0.2857142857142857</c:v>
                </c:pt>
                <c:pt idx="9319">
                  <c:v>0.33333333333333331</c:v>
                </c:pt>
                <c:pt idx="9320">
                  <c:v>0.33333333333333331</c:v>
                </c:pt>
                <c:pt idx="9321">
                  <c:v>0.33333333333333331</c:v>
                </c:pt>
                <c:pt idx="9322">
                  <c:v>0.33333333333333331</c:v>
                </c:pt>
                <c:pt idx="9323">
                  <c:v>0.33333333333333331</c:v>
                </c:pt>
                <c:pt idx="9324">
                  <c:v>0.33333333333333331</c:v>
                </c:pt>
                <c:pt idx="9325">
                  <c:v>0.33333333333333331</c:v>
                </c:pt>
                <c:pt idx="9326">
                  <c:v>0.33333333333333331</c:v>
                </c:pt>
                <c:pt idx="9327">
                  <c:v>0.33333333333333331</c:v>
                </c:pt>
                <c:pt idx="9328">
                  <c:v>0.33333333333333331</c:v>
                </c:pt>
                <c:pt idx="9329">
                  <c:v>0.33333333333333331</c:v>
                </c:pt>
                <c:pt idx="9330">
                  <c:v>0.33333333333333331</c:v>
                </c:pt>
                <c:pt idx="9331">
                  <c:v>0.33333333333333331</c:v>
                </c:pt>
                <c:pt idx="9332">
                  <c:v>0.33333333333333331</c:v>
                </c:pt>
                <c:pt idx="9333">
                  <c:v>0.47619047619047616</c:v>
                </c:pt>
                <c:pt idx="9334">
                  <c:v>0.47619047619047616</c:v>
                </c:pt>
                <c:pt idx="9335">
                  <c:v>0.47619047619047616</c:v>
                </c:pt>
                <c:pt idx="9336">
                  <c:v>0.47619047619047616</c:v>
                </c:pt>
                <c:pt idx="9337">
                  <c:v>0.52380952380952384</c:v>
                </c:pt>
                <c:pt idx="9338">
                  <c:v>0.42857142857142855</c:v>
                </c:pt>
                <c:pt idx="9339">
                  <c:v>0.52380952380952384</c:v>
                </c:pt>
                <c:pt idx="9340">
                  <c:v>0.5714285714285714</c:v>
                </c:pt>
                <c:pt idx="9341">
                  <c:v>0.5714285714285714</c:v>
                </c:pt>
                <c:pt idx="9342">
                  <c:v>0.5714285714285714</c:v>
                </c:pt>
                <c:pt idx="9343">
                  <c:v>0.52380952380952384</c:v>
                </c:pt>
                <c:pt idx="9344">
                  <c:v>0.52380952380952384</c:v>
                </c:pt>
                <c:pt idx="9345">
                  <c:v>0.52380952380952384</c:v>
                </c:pt>
                <c:pt idx="9346">
                  <c:v>0.52380952380952384</c:v>
                </c:pt>
                <c:pt idx="9347">
                  <c:v>0.61904761904761907</c:v>
                </c:pt>
                <c:pt idx="9348">
                  <c:v>0.61904761904761907</c:v>
                </c:pt>
                <c:pt idx="9349">
                  <c:v>0.47619047619047616</c:v>
                </c:pt>
                <c:pt idx="9350">
                  <c:v>0.52380952380952384</c:v>
                </c:pt>
                <c:pt idx="9351">
                  <c:v>0.76190476190476186</c:v>
                </c:pt>
                <c:pt idx="9352">
                  <c:v>0.47619047619047616</c:v>
                </c:pt>
                <c:pt idx="9353">
                  <c:v>0.52380952380952384</c:v>
                </c:pt>
                <c:pt idx="9354">
                  <c:v>0.76190476190476186</c:v>
                </c:pt>
                <c:pt idx="9355">
                  <c:v>0.61904761904761907</c:v>
                </c:pt>
                <c:pt idx="9356">
                  <c:v>0.52380952380952384</c:v>
                </c:pt>
                <c:pt idx="9357">
                  <c:v>0.42857142857142855</c:v>
                </c:pt>
                <c:pt idx="9358">
                  <c:v>0.52380952380952384</c:v>
                </c:pt>
                <c:pt idx="9359">
                  <c:v>0.61904761904761907</c:v>
                </c:pt>
                <c:pt idx="9360">
                  <c:v>0.76190476190476186</c:v>
                </c:pt>
                <c:pt idx="9361">
                  <c:v>0.76190476190476186</c:v>
                </c:pt>
                <c:pt idx="9362">
                  <c:v>0.42857142857142855</c:v>
                </c:pt>
                <c:pt idx="9363">
                  <c:v>0.42857142857142855</c:v>
                </c:pt>
                <c:pt idx="9364">
                  <c:v>0.76190476190476186</c:v>
                </c:pt>
                <c:pt idx="9365">
                  <c:v>0.52380952380952384</c:v>
                </c:pt>
                <c:pt idx="9366">
                  <c:v>0.66666666666666663</c:v>
                </c:pt>
                <c:pt idx="9367">
                  <c:v>0.76190476190476186</c:v>
                </c:pt>
                <c:pt idx="9368">
                  <c:v>0.76190476190476186</c:v>
                </c:pt>
                <c:pt idx="9369">
                  <c:v>0.76190476190476186</c:v>
                </c:pt>
                <c:pt idx="9370">
                  <c:v>0.33333333333333331</c:v>
                </c:pt>
                <c:pt idx="9371">
                  <c:v>0.33333333333333331</c:v>
                </c:pt>
                <c:pt idx="9372">
                  <c:v>0.42857142857142855</c:v>
                </c:pt>
                <c:pt idx="9373">
                  <c:v>0.42857142857142855</c:v>
                </c:pt>
                <c:pt idx="9374">
                  <c:v>0.19047619047619047</c:v>
                </c:pt>
                <c:pt idx="9375">
                  <c:v>0.19047619047619047</c:v>
                </c:pt>
                <c:pt idx="9376">
                  <c:v>0.19047619047619047</c:v>
                </c:pt>
                <c:pt idx="9377">
                  <c:v>0.23809523809523808</c:v>
                </c:pt>
                <c:pt idx="9378">
                  <c:v>0.19047619047619047</c:v>
                </c:pt>
                <c:pt idx="9379">
                  <c:v>0.23809523809523808</c:v>
                </c:pt>
                <c:pt idx="9380">
                  <c:v>0.23809523809523808</c:v>
                </c:pt>
                <c:pt idx="9381">
                  <c:v>0.23809523809523808</c:v>
                </c:pt>
                <c:pt idx="9382">
                  <c:v>0.19047619047619047</c:v>
                </c:pt>
                <c:pt idx="9383">
                  <c:v>0.19047619047619047</c:v>
                </c:pt>
                <c:pt idx="9384">
                  <c:v>0.19047619047619047</c:v>
                </c:pt>
                <c:pt idx="9385">
                  <c:v>0.19047619047619047</c:v>
                </c:pt>
                <c:pt idx="9386">
                  <c:v>0.23809523809523808</c:v>
                </c:pt>
                <c:pt idx="9387">
                  <c:v>0.23809523809523808</c:v>
                </c:pt>
                <c:pt idx="9388">
                  <c:v>0.23809523809523808</c:v>
                </c:pt>
                <c:pt idx="9389">
                  <c:v>0.19047619047619047</c:v>
                </c:pt>
                <c:pt idx="9390">
                  <c:v>0.23809523809523808</c:v>
                </c:pt>
                <c:pt idx="9391">
                  <c:v>0.23809523809523808</c:v>
                </c:pt>
                <c:pt idx="9392">
                  <c:v>0.23809523809523808</c:v>
                </c:pt>
                <c:pt idx="9393">
                  <c:v>0.19047619047619047</c:v>
                </c:pt>
                <c:pt idx="9394">
                  <c:v>0.19047619047619047</c:v>
                </c:pt>
                <c:pt idx="9395">
                  <c:v>0.19047619047619047</c:v>
                </c:pt>
                <c:pt idx="9396">
                  <c:v>0.19047619047619047</c:v>
                </c:pt>
                <c:pt idx="9397">
                  <c:v>0.23809523809523808</c:v>
                </c:pt>
                <c:pt idx="9398">
                  <c:v>0.19047619047619047</c:v>
                </c:pt>
                <c:pt idx="9399">
                  <c:v>0.23809523809523808</c:v>
                </c:pt>
                <c:pt idx="9400">
                  <c:v>0.19047619047619047</c:v>
                </c:pt>
                <c:pt idx="9401">
                  <c:v>0.23809523809523808</c:v>
                </c:pt>
                <c:pt idx="9402">
                  <c:v>0.23809523809523808</c:v>
                </c:pt>
                <c:pt idx="9403">
                  <c:v>0.23809523809523808</c:v>
                </c:pt>
                <c:pt idx="9404">
                  <c:v>0.19047619047619047</c:v>
                </c:pt>
                <c:pt idx="9405">
                  <c:v>0.23809523809523808</c:v>
                </c:pt>
                <c:pt idx="9406">
                  <c:v>0.19047619047619047</c:v>
                </c:pt>
                <c:pt idx="9407">
                  <c:v>0.19047619047619047</c:v>
                </c:pt>
                <c:pt idx="9408">
                  <c:v>0.19047619047619047</c:v>
                </c:pt>
                <c:pt idx="9409">
                  <c:v>0.33333333333333331</c:v>
                </c:pt>
                <c:pt idx="9410">
                  <c:v>0.23809523809523808</c:v>
                </c:pt>
                <c:pt idx="9411">
                  <c:v>0.2857142857142857</c:v>
                </c:pt>
                <c:pt idx="9412">
                  <c:v>0.23809523809523808</c:v>
                </c:pt>
                <c:pt idx="9413">
                  <c:v>0.33333333333333331</c:v>
                </c:pt>
                <c:pt idx="9414">
                  <c:v>0.33333333333333331</c:v>
                </c:pt>
                <c:pt idx="9415">
                  <c:v>0.33333333333333331</c:v>
                </c:pt>
                <c:pt idx="9416">
                  <c:v>0.33333333333333331</c:v>
                </c:pt>
                <c:pt idx="9417">
                  <c:v>0.33333333333333331</c:v>
                </c:pt>
                <c:pt idx="9418">
                  <c:v>0.33333333333333331</c:v>
                </c:pt>
                <c:pt idx="9419">
                  <c:v>0.33333333333333331</c:v>
                </c:pt>
                <c:pt idx="9420">
                  <c:v>0.33333333333333331</c:v>
                </c:pt>
                <c:pt idx="9421">
                  <c:v>0.2857142857142857</c:v>
                </c:pt>
                <c:pt idx="9422">
                  <c:v>0.2857142857142857</c:v>
                </c:pt>
                <c:pt idx="9423">
                  <c:v>0.2857142857142857</c:v>
                </c:pt>
                <c:pt idx="9424">
                  <c:v>0.2857142857142857</c:v>
                </c:pt>
                <c:pt idx="9425">
                  <c:v>0.14285714285714285</c:v>
                </c:pt>
                <c:pt idx="9426">
                  <c:v>0.2857142857142857</c:v>
                </c:pt>
                <c:pt idx="9427">
                  <c:v>0.2857142857142857</c:v>
                </c:pt>
                <c:pt idx="9428">
                  <c:v>0.19047619047619047</c:v>
                </c:pt>
                <c:pt idx="9429">
                  <c:v>0.2857142857142857</c:v>
                </c:pt>
                <c:pt idx="9430">
                  <c:v>0.2857142857142857</c:v>
                </c:pt>
                <c:pt idx="9431">
                  <c:v>0.2857142857142857</c:v>
                </c:pt>
                <c:pt idx="9432">
                  <c:v>0.2857142857142857</c:v>
                </c:pt>
                <c:pt idx="9433">
                  <c:v>0.33333333333333331</c:v>
                </c:pt>
                <c:pt idx="9434">
                  <c:v>0.33333333333333331</c:v>
                </c:pt>
                <c:pt idx="9435">
                  <c:v>0.42857142857142855</c:v>
                </c:pt>
                <c:pt idx="9436">
                  <c:v>0.7142857142857143</c:v>
                </c:pt>
                <c:pt idx="9437">
                  <c:v>0.90476190476190477</c:v>
                </c:pt>
                <c:pt idx="9438">
                  <c:v>0.90476190476190477</c:v>
                </c:pt>
                <c:pt idx="9439">
                  <c:v>0.90476190476190477</c:v>
                </c:pt>
                <c:pt idx="9440">
                  <c:v>0.7142857142857143</c:v>
                </c:pt>
                <c:pt idx="9441">
                  <c:v>0.7142857142857143</c:v>
                </c:pt>
                <c:pt idx="9442">
                  <c:v>0.80952380952380953</c:v>
                </c:pt>
                <c:pt idx="9443">
                  <c:v>0.80952380952380953</c:v>
                </c:pt>
                <c:pt idx="9444">
                  <c:v>0.90476190476190477</c:v>
                </c:pt>
                <c:pt idx="9445">
                  <c:v>0.80952380952380953</c:v>
                </c:pt>
                <c:pt idx="9446">
                  <c:v>0.7142857142857143</c:v>
                </c:pt>
                <c:pt idx="9447">
                  <c:v>0.7142857142857143</c:v>
                </c:pt>
                <c:pt idx="9448">
                  <c:v>0.90476190476190477</c:v>
                </c:pt>
                <c:pt idx="9449">
                  <c:v>0.8571428571428571</c:v>
                </c:pt>
                <c:pt idx="9450">
                  <c:v>0.7142857142857143</c:v>
                </c:pt>
                <c:pt idx="9451">
                  <c:v>0.8571428571428571</c:v>
                </c:pt>
                <c:pt idx="9452">
                  <c:v>0.8571428571428571</c:v>
                </c:pt>
                <c:pt idx="9453">
                  <c:v>0.80952380952380953</c:v>
                </c:pt>
                <c:pt idx="9454">
                  <c:v>0.7142857142857143</c:v>
                </c:pt>
                <c:pt idx="9455">
                  <c:v>0.7142857142857143</c:v>
                </c:pt>
                <c:pt idx="9456">
                  <c:v>0.90476190476190477</c:v>
                </c:pt>
                <c:pt idx="9457">
                  <c:v>0.8571428571428571</c:v>
                </c:pt>
                <c:pt idx="9458">
                  <c:v>0.76190476190476186</c:v>
                </c:pt>
                <c:pt idx="9459">
                  <c:v>0.76190476190476186</c:v>
                </c:pt>
                <c:pt idx="9460">
                  <c:v>0.90476190476190477</c:v>
                </c:pt>
                <c:pt idx="9461">
                  <c:v>0.8571428571428571</c:v>
                </c:pt>
                <c:pt idx="9462">
                  <c:v>0.8571428571428571</c:v>
                </c:pt>
                <c:pt idx="9463">
                  <c:v>0.76190476190476186</c:v>
                </c:pt>
                <c:pt idx="9464">
                  <c:v>0.8571428571428571</c:v>
                </c:pt>
                <c:pt idx="9465">
                  <c:v>0.76190476190476186</c:v>
                </c:pt>
                <c:pt idx="9466">
                  <c:v>0.33333333333333331</c:v>
                </c:pt>
                <c:pt idx="9467">
                  <c:v>0.33333333333333331</c:v>
                </c:pt>
                <c:pt idx="9468">
                  <c:v>0.38095238095238093</c:v>
                </c:pt>
                <c:pt idx="9469">
                  <c:v>0.38095238095238093</c:v>
                </c:pt>
                <c:pt idx="9470">
                  <c:v>0.38095238095238093</c:v>
                </c:pt>
                <c:pt idx="9471">
                  <c:v>0.33333333333333331</c:v>
                </c:pt>
                <c:pt idx="9472">
                  <c:v>0.38095238095238093</c:v>
                </c:pt>
                <c:pt idx="9473">
                  <c:v>0.38095238095238093</c:v>
                </c:pt>
                <c:pt idx="9474">
                  <c:v>0.38095238095238093</c:v>
                </c:pt>
                <c:pt idx="9475">
                  <c:v>0.38095238095238093</c:v>
                </c:pt>
                <c:pt idx="9476">
                  <c:v>0.38095238095238093</c:v>
                </c:pt>
                <c:pt idx="9477">
                  <c:v>0.38095238095238093</c:v>
                </c:pt>
                <c:pt idx="9478">
                  <c:v>0.38095238095238093</c:v>
                </c:pt>
                <c:pt idx="9479">
                  <c:v>0.33333333333333331</c:v>
                </c:pt>
                <c:pt idx="9480">
                  <c:v>0.38095238095238093</c:v>
                </c:pt>
                <c:pt idx="9481">
                  <c:v>0.38095238095238093</c:v>
                </c:pt>
                <c:pt idx="9482">
                  <c:v>0.38095238095238093</c:v>
                </c:pt>
                <c:pt idx="9483">
                  <c:v>0.38095238095238093</c:v>
                </c:pt>
                <c:pt idx="9484">
                  <c:v>0.38095238095238093</c:v>
                </c:pt>
                <c:pt idx="9485">
                  <c:v>0.38095238095238093</c:v>
                </c:pt>
                <c:pt idx="9486">
                  <c:v>0.38095238095238093</c:v>
                </c:pt>
                <c:pt idx="9487">
                  <c:v>0.38095238095238093</c:v>
                </c:pt>
                <c:pt idx="9488">
                  <c:v>0.52380952380952384</c:v>
                </c:pt>
                <c:pt idx="9489">
                  <c:v>0.42857142857142855</c:v>
                </c:pt>
                <c:pt idx="9490">
                  <c:v>0.42857142857142855</c:v>
                </c:pt>
                <c:pt idx="9491">
                  <c:v>0.47619047619047616</c:v>
                </c:pt>
                <c:pt idx="9492">
                  <c:v>0.47619047619047616</c:v>
                </c:pt>
                <c:pt idx="9493">
                  <c:v>0.47619047619047616</c:v>
                </c:pt>
                <c:pt idx="9494">
                  <c:v>0.52380952380952384</c:v>
                </c:pt>
                <c:pt idx="9495">
                  <c:v>0.52380952380952384</c:v>
                </c:pt>
                <c:pt idx="9496">
                  <c:v>0.42857142857142855</c:v>
                </c:pt>
                <c:pt idx="9497">
                  <c:v>0.52380952380952384</c:v>
                </c:pt>
                <c:pt idx="9498">
                  <c:v>0.47619047619047616</c:v>
                </c:pt>
                <c:pt idx="9499">
                  <c:v>0.42857142857142855</c:v>
                </c:pt>
                <c:pt idx="9500">
                  <c:v>0.52380952380952384</c:v>
                </c:pt>
                <c:pt idx="9501">
                  <c:v>0.47619047619047616</c:v>
                </c:pt>
                <c:pt idx="9502">
                  <c:v>0.42857142857142855</c:v>
                </c:pt>
                <c:pt idx="9503">
                  <c:v>0.42857142857142855</c:v>
                </c:pt>
                <c:pt idx="9504">
                  <c:v>0.52380952380952384</c:v>
                </c:pt>
                <c:pt idx="9505">
                  <c:v>0.47619047619047616</c:v>
                </c:pt>
                <c:pt idx="9506">
                  <c:v>0.52380952380952384</c:v>
                </c:pt>
                <c:pt idx="9507">
                  <c:v>0.52380952380952384</c:v>
                </c:pt>
                <c:pt idx="9508">
                  <c:v>0.42857142857142855</c:v>
                </c:pt>
                <c:pt idx="9509">
                  <c:v>0.52380952380952384</c:v>
                </c:pt>
                <c:pt idx="9510">
                  <c:v>0.42857142857142855</c:v>
                </c:pt>
                <c:pt idx="9511">
                  <c:v>0.52380952380952384</c:v>
                </c:pt>
                <c:pt idx="9512">
                  <c:v>0.52380952380952384</c:v>
                </c:pt>
                <c:pt idx="9513">
                  <c:v>0.47619047619047616</c:v>
                </c:pt>
                <c:pt idx="9514">
                  <c:v>0.52380952380952384</c:v>
                </c:pt>
                <c:pt idx="9515">
                  <c:v>0.33333333333333331</c:v>
                </c:pt>
                <c:pt idx="9516">
                  <c:v>0.38095238095238093</c:v>
                </c:pt>
                <c:pt idx="9517">
                  <c:v>0.38095238095238093</c:v>
                </c:pt>
                <c:pt idx="9518">
                  <c:v>0.33333333333333331</c:v>
                </c:pt>
                <c:pt idx="9519">
                  <c:v>0.38095238095238093</c:v>
                </c:pt>
                <c:pt idx="9520">
                  <c:v>0.38095238095238093</c:v>
                </c:pt>
                <c:pt idx="9521">
                  <c:v>0.33333333333333331</c:v>
                </c:pt>
                <c:pt idx="9522">
                  <c:v>0.33333333333333331</c:v>
                </c:pt>
                <c:pt idx="9523">
                  <c:v>0.33333333333333331</c:v>
                </c:pt>
                <c:pt idx="9524">
                  <c:v>0.33333333333333331</c:v>
                </c:pt>
                <c:pt idx="9525">
                  <c:v>0.38095238095238093</c:v>
                </c:pt>
                <c:pt idx="9526">
                  <c:v>0.38095238095238093</c:v>
                </c:pt>
                <c:pt idx="9527">
                  <c:v>0.5714285714285714</c:v>
                </c:pt>
                <c:pt idx="9528">
                  <c:v>0.5714285714285714</c:v>
                </c:pt>
                <c:pt idx="9529">
                  <c:v>0.5714285714285714</c:v>
                </c:pt>
                <c:pt idx="9530">
                  <c:v>0.5714285714285714</c:v>
                </c:pt>
                <c:pt idx="9531">
                  <c:v>0.5714285714285714</c:v>
                </c:pt>
                <c:pt idx="9532">
                  <c:v>0.5714285714285714</c:v>
                </c:pt>
                <c:pt idx="9533">
                  <c:v>0.5714285714285714</c:v>
                </c:pt>
                <c:pt idx="9534">
                  <c:v>0.5714285714285714</c:v>
                </c:pt>
                <c:pt idx="9535">
                  <c:v>0.5714285714285714</c:v>
                </c:pt>
                <c:pt idx="9536">
                  <c:v>0.5714285714285714</c:v>
                </c:pt>
                <c:pt idx="9537">
                  <c:v>0.5714285714285714</c:v>
                </c:pt>
                <c:pt idx="9538">
                  <c:v>0.5714285714285714</c:v>
                </c:pt>
                <c:pt idx="9539">
                  <c:v>0.5714285714285714</c:v>
                </c:pt>
                <c:pt idx="9540">
                  <c:v>0.5714285714285714</c:v>
                </c:pt>
                <c:pt idx="9541">
                  <c:v>0.42857142857142855</c:v>
                </c:pt>
                <c:pt idx="9542">
                  <c:v>0.42857142857142855</c:v>
                </c:pt>
                <c:pt idx="9543">
                  <c:v>0.42857142857142855</c:v>
                </c:pt>
                <c:pt idx="9544">
                  <c:v>0.42857142857142855</c:v>
                </c:pt>
                <c:pt idx="9545">
                  <c:v>0.38095238095238093</c:v>
                </c:pt>
                <c:pt idx="9546">
                  <c:v>0.38095238095238093</c:v>
                </c:pt>
                <c:pt idx="9547">
                  <c:v>0.8571428571428571</c:v>
                </c:pt>
                <c:pt idx="9548">
                  <c:v>0.8571428571428571</c:v>
                </c:pt>
                <c:pt idx="9549">
                  <c:v>0.8571428571428571</c:v>
                </c:pt>
                <c:pt idx="9550">
                  <c:v>0.80952380952380953</c:v>
                </c:pt>
                <c:pt idx="9551">
                  <c:v>0.80952380952380953</c:v>
                </c:pt>
                <c:pt idx="9552">
                  <c:v>0.8571428571428571</c:v>
                </c:pt>
                <c:pt idx="9553">
                  <c:v>0.80952380952380953</c:v>
                </c:pt>
                <c:pt idx="9554">
                  <c:v>0.8571428571428571</c:v>
                </c:pt>
                <c:pt idx="9555">
                  <c:v>0.80952380952380953</c:v>
                </c:pt>
                <c:pt idx="9556">
                  <c:v>0.80952380952380953</c:v>
                </c:pt>
                <c:pt idx="9557">
                  <c:v>0.5714285714285714</c:v>
                </c:pt>
                <c:pt idx="9558">
                  <c:v>0.5714285714285714</c:v>
                </c:pt>
                <c:pt idx="9559">
                  <c:v>0.52380952380952384</c:v>
                </c:pt>
                <c:pt idx="9560">
                  <c:v>0.52380952380952384</c:v>
                </c:pt>
                <c:pt idx="9561">
                  <c:v>0.80952380952380953</c:v>
                </c:pt>
                <c:pt idx="9562">
                  <c:v>0.5714285714285714</c:v>
                </c:pt>
                <c:pt idx="9563">
                  <c:v>0.5714285714285714</c:v>
                </c:pt>
                <c:pt idx="9564">
                  <c:v>0.42857142857142855</c:v>
                </c:pt>
                <c:pt idx="9565">
                  <c:v>0.42857142857142855</c:v>
                </c:pt>
                <c:pt idx="9566">
                  <c:v>0.42857142857142855</c:v>
                </c:pt>
                <c:pt idx="9567">
                  <c:v>0.42857142857142855</c:v>
                </c:pt>
                <c:pt idx="9568">
                  <c:v>0.42857142857142855</c:v>
                </c:pt>
                <c:pt idx="9569">
                  <c:v>0.42857142857142855</c:v>
                </c:pt>
                <c:pt idx="9570">
                  <c:v>0.52380952380952384</c:v>
                </c:pt>
                <c:pt idx="9571">
                  <c:v>0.52380952380952384</c:v>
                </c:pt>
                <c:pt idx="9572">
                  <c:v>0.52380952380952384</c:v>
                </c:pt>
                <c:pt idx="9573">
                  <c:v>0.52380952380952384</c:v>
                </c:pt>
                <c:pt idx="9574">
                  <c:v>0.52380952380952384</c:v>
                </c:pt>
                <c:pt idx="9575">
                  <c:v>0.52380952380952384</c:v>
                </c:pt>
                <c:pt idx="9576">
                  <c:v>0.52380952380952384</c:v>
                </c:pt>
                <c:pt idx="9577">
                  <c:v>0.52380952380952384</c:v>
                </c:pt>
                <c:pt idx="9578">
                  <c:v>0.52380952380952384</c:v>
                </c:pt>
                <c:pt idx="9579">
                  <c:v>0.52380952380952384</c:v>
                </c:pt>
                <c:pt idx="9580">
                  <c:v>0.52380952380952384</c:v>
                </c:pt>
                <c:pt idx="9581">
                  <c:v>0.52380952380952384</c:v>
                </c:pt>
                <c:pt idx="9582">
                  <c:v>0.38095238095238093</c:v>
                </c:pt>
                <c:pt idx="9583">
                  <c:v>0.38095238095238093</c:v>
                </c:pt>
                <c:pt idx="9584">
                  <c:v>0.38095238095238093</c:v>
                </c:pt>
                <c:pt idx="9585">
                  <c:v>0.38095238095238093</c:v>
                </c:pt>
                <c:pt idx="9586">
                  <c:v>0.33333333333333331</c:v>
                </c:pt>
                <c:pt idx="9587">
                  <c:v>0.42857142857142855</c:v>
                </c:pt>
                <c:pt idx="9588">
                  <c:v>0.33333333333333331</c:v>
                </c:pt>
                <c:pt idx="9589">
                  <c:v>0.38095238095238093</c:v>
                </c:pt>
                <c:pt idx="9590">
                  <c:v>0.38095238095238093</c:v>
                </c:pt>
                <c:pt idx="9591">
                  <c:v>0.42857142857142855</c:v>
                </c:pt>
                <c:pt idx="9592">
                  <c:v>0.38095238095238093</c:v>
                </c:pt>
                <c:pt idx="9593">
                  <c:v>0.42857142857142855</c:v>
                </c:pt>
                <c:pt idx="9594">
                  <c:v>0.38095238095238093</c:v>
                </c:pt>
                <c:pt idx="9595">
                  <c:v>0.38095238095238093</c:v>
                </c:pt>
                <c:pt idx="9596">
                  <c:v>0.33333333333333331</c:v>
                </c:pt>
                <c:pt idx="9597">
                  <c:v>0.33333333333333331</c:v>
                </c:pt>
                <c:pt idx="9598">
                  <c:v>0.42857142857142855</c:v>
                </c:pt>
                <c:pt idx="9599">
                  <c:v>0.33333333333333331</c:v>
                </c:pt>
                <c:pt idx="9600">
                  <c:v>0.42857142857142855</c:v>
                </c:pt>
                <c:pt idx="9601">
                  <c:v>0.38095238095238093</c:v>
                </c:pt>
                <c:pt idx="9602">
                  <c:v>0.47619047619047616</c:v>
                </c:pt>
                <c:pt idx="9603">
                  <c:v>0.38095238095238093</c:v>
                </c:pt>
                <c:pt idx="9604">
                  <c:v>0.38095238095238093</c:v>
                </c:pt>
                <c:pt idx="9605">
                  <c:v>0.5714285714285714</c:v>
                </c:pt>
                <c:pt idx="9606">
                  <c:v>0.47619047619047616</c:v>
                </c:pt>
                <c:pt idx="9607">
                  <c:v>0.5714285714285714</c:v>
                </c:pt>
                <c:pt idx="9608">
                  <c:v>0.5714285714285714</c:v>
                </c:pt>
                <c:pt idx="9609">
                  <c:v>0.38095238095238093</c:v>
                </c:pt>
                <c:pt idx="9610">
                  <c:v>0.38095238095238093</c:v>
                </c:pt>
                <c:pt idx="9611">
                  <c:v>0.52380952380952384</c:v>
                </c:pt>
                <c:pt idx="9612">
                  <c:v>0.38095238095238093</c:v>
                </c:pt>
                <c:pt idx="9613">
                  <c:v>0.52380952380952384</c:v>
                </c:pt>
                <c:pt idx="9614">
                  <c:v>0.38095238095238093</c:v>
                </c:pt>
                <c:pt idx="9615">
                  <c:v>0.42857142857142855</c:v>
                </c:pt>
                <c:pt idx="9616">
                  <c:v>0.42857142857142855</c:v>
                </c:pt>
                <c:pt idx="9617">
                  <c:v>0.52380952380952384</c:v>
                </c:pt>
                <c:pt idx="9618">
                  <c:v>0.38095238095238093</c:v>
                </c:pt>
                <c:pt idx="9619">
                  <c:v>0.52380952380952384</c:v>
                </c:pt>
                <c:pt idx="9620">
                  <c:v>0.42857142857142855</c:v>
                </c:pt>
                <c:pt idx="9621">
                  <c:v>0.38095238095238093</c:v>
                </c:pt>
                <c:pt idx="9622">
                  <c:v>0.52380952380952384</c:v>
                </c:pt>
                <c:pt idx="9623">
                  <c:v>0.42857142857142855</c:v>
                </c:pt>
                <c:pt idx="9624">
                  <c:v>0.52380952380952384</c:v>
                </c:pt>
                <c:pt idx="9625">
                  <c:v>0.38095238095238093</c:v>
                </c:pt>
                <c:pt idx="9626">
                  <c:v>0.61904761904761907</c:v>
                </c:pt>
                <c:pt idx="9627">
                  <c:v>0.61904761904761907</c:v>
                </c:pt>
                <c:pt idx="9628">
                  <c:v>0.61904761904761907</c:v>
                </c:pt>
                <c:pt idx="9629">
                  <c:v>0.61904761904761907</c:v>
                </c:pt>
                <c:pt idx="9630">
                  <c:v>0.61904761904761907</c:v>
                </c:pt>
                <c:pt idx="9631">
                  <c:v>0.61904761904761907</c:v>
                </c:pt>
                <c:pt idx="9632">
                  <c:v>0.61904761904761907</c:v>
                </c:pt>
                <c:pt idx="9633">
                  <c:v>0.66666666666666663</c:v>
                </c:pt>
                <c:pt idx="9634">
                  <c:v>0.61904761904761907</c:v>
                </c:pt>
                <c:pt idx="9635">
                  <c:v>0.42857142857142855</c:v>
                </c:pt>
                <c:pt idx="9636">
                  <c:v>0.61904761904761907</c:v>
                </c:pt>
                <c:pt idx="9637">
                  <c:v>0.66666666666666663</c:v>
                </c:pt>
                <c:pt idx="9638">
                  <c:v>0.61904761904761907</c:v>
                </c:pt>
                <c:pt idx="9639">
                  <c:v>0.47619047619047616</c:v>
                </c:pt>
                <c:pt idx="9640">
                  <c:v>0.5714285714285714</c:v>
                </c:pt>
                <c:pt idx="9641">
                  <c:v>0.8571428571428571</c:v>
                </c:pt>
                <c:pt idx="9642">
                  <c:v>0.5714285714285714</c:v>
                </c:pt>
                <c:pt idx="9643">
                  <c:v>0.5714285714285714</c:v>
                </c:pt>
                <c:pt idx="9644">
                  <c:v>0.47619047619047616</c:v>
                </c:pt>
                <c:pt idx="9645">
                  <c:v>0.5714285714285714</c:v>
                </c:pt>
                <c:pt idx="9646">
                  <c:v>0.8571428571428571</c:v>
                </c:pt>
                <c:pt idx="9647">
                  <c:v>0.8571428571428571</c:v>
                </c:pt>
                <c:pt idx="9648">
                  <c:v>0.47619047619047616</c:v>
                </c:pt>
                <c:pt idx="9649">
                  <c:v>0.5714285714285714</c:v>
                </c:pt>
                <c:pt idx="9650">
                  <c:v>0.5714285714285714</c:v>
                </c:pt>
                <c:pt idx="9651">
                  <c:v>0.52380952380952384</c:v>
                </c:pt>
                <c:pt idx="9652">
                  <c:v>0.47619047619047616</c:v>
                </c:pt>
                <c:pt idx="9653">
                  <c:v>0.42857142857142855</c:v>
                </c:pt>
                <c:pt idx="9654">
                  <c:v>0.52380952380952384</c:v>
                </c:pt>
                <c:pt idx="9655">
                  <c:v>0.47619047619047616</c:v>
                </c:pt>
                <c:pt idx="9656">
                  <c:v>0.47619047619047616</c:v>
                </c:pt>
                <c:pt idx="9657">
                  <c:v>0.52380952380952384</c:v>
                </c:pt>
                <c:pt idx="9658">
                  <c:v>0.7142857142857143</c:v>
                </c:pt>
                <c:pt idx="9659">
                  <c:v>0.47619047619047616</c:v>
                </c:pt>
                <c:pt idx="9660">
                  <c:v>0.42857142857142855</c:v>
                </c:pt>
                <c:pt idx="9661">
                  <c:v>0.2857142857142857</c:v>
                </c:pt>
                <c:pt idx="9662">
                  <c:v>0.42857142857142855</c:v>
                </c:pt>
                <c:pt idx="9663">
                  <c:v>0.2857142857142857</c:v>
                </c:pt>
                <c:pt idx="9664">
                  <c:v>0.66666666666666663</c:v>
                </c:pt>
                <c:pt idx="9665">
                  <c:v>0.42857142857142855</c:v>
                </c:pt>
                <c:pt idx="9666">
                  <c:v>0.42857142857142855</c:v>
                </c:pt>
                <c:pt idx="9667">
                  <c:v>0.42857142857142855</c:v>
                </c:pt>
                <c:pt idx="9668">
                  <c:v>0.66666666666666663</c:v>
                </c:pt>
                <c:pt idx="9669">
                  <c:v>0.2857142857142857</c:v>
                </c:pt>
                <c:pt idx="9670">
                  <c:v>0.42857142857142855</c:v>
                </c:pt>
                <c:pt idx="9671">
                  <c:v>0.2857142857142857</c:v>
                </c:pt>
                <c:pt idx="9672">
                  <c:v>0.47619047619047616</c:v>
                </c:pt>
                <c:pt idx="9673">
                  <c:v>0.42857142857142855</c:v>
                </c:pt>
                <c:pt idx="9674">
                  <c:v>0.42857142857142855</c:v>
                </c:pt>
                <c:pt idx="9675">
                  <c:v>0.2857142857142857</c:v>
                </c:pt>
                <c:pt idx="9676">
                  <c:v>0.42857142857142855</c:v>
                </c:pt>
                <c:pt idx="9677">
                  <c:v>0.2857142857142857</c:v>
                </c:pt>
                <c:pt idx="9678">
                  <c:v>0.42857142857142855</c:v>
                </c:pt>
                <c:pt idx="9679">
                  <c:v>0.8571428571428571</c:v>
                </c:pt>
                <c:pt idx="9680">
                  <c:v>0.8571428571428571</c:v>
                </c:pt>
                <c:pt idx="9681">
                  <c:v>0.8571428571428571</c:v>
                </c:pt>
                <c:pt idx="9682">
                  <c:v>0.8571428571428571</c:v>
                </c:pt>
                <c:pt idx="9683">
                  <c:v>0.8571428571428571</c:v>
                </c:pt>
                <c:pt idx="9684">
                  <c:v>0.8571428571428571</c:v>
                </c:pt>
                <c:pt idx="9685">
                  <c:v>0.61904761904761907</c:v>
                </c:pt>
                <c:pt idx="9686">
                  <c:v>0.61904761904761907</c:v>
                </c:pt>
                <c:pt idx="9687">
                  <c:v>0.61904761904761907</c:v>
                </c:pt>
                <c:pt idx="9688">
                  <c:v>0.61904761904761907</c:v>
                </c:pt>
                <c:pt idx="9689">
                  <c:v>0.61904761904761907</c:v>
                </c:pt>
                <c:pt idx="9690">
                  <c:v>0.61904761904761907</c:v>
                </c:pt>
                <c:pt idx="9691">
                  <c:v>0.61904761904761907</c:v>
                </c:pt>
                <c:pt idx="9692">
                  <c:v>0.61904761904761907</c:v>
                </c:pt>
                <c:pt idx="9693">
                  <c:v>0.61904761904761907</c:v>
                </c:pt>
                <c:pt idx="9694">
                  <c:v>0.61904761904761907</c:v>
                </c:pt>
                <c:pt idx="9695">
                  <c:v>0.38095238095238093</c:v>
                </c:pt>
                <c:pt idx="9696">
                  <c:v>0.38095238095238093</c:v>
                </c:pt>
                <c:pt idx="9697">
                  <c:v>0.61904761904761907</c:v>
                </c:pt>
                <c:pt idx="9698">
                  <c:v>0.38095238095238093</c:v>
                </c:pt>
                <c:pt idx="9699">
                  <c:v>0.38095238095238093</c:v>
                </c:pt>
                <c:pt idx="9700">
                  <c:v>0.38095238095238093</c:v>
                </c:pt>
                <c:pt idx="9701">
                  <c:v>0.7142857142857143</c:v>
                </c:pt>
                <c:pt idx="9702">
                  <c:v>0.7142857142857143</c:v>
                </c:pt>
                <c:pt idx="9703">
                  <c:v>0.38095238095238093</c:v>
                </c:pt>
                <c:pt idx="9704">
                  <c:v>0.38095238095238093</c:v>
                </c:pt>
                <c:pt idx="9705">
                  <c:v>0.7142857142857143</c:v>
                </c:pt>
                <c:pt idx="9706">
                  <c:v>0.42857142857142855</c:v>
                </c:pt>
                <c:pt idx="9707">
                  <c:v>0.61904761904761907</c:v>
                </c:pt>
                <c:pt idx="9708">
                  <c:v>0.61904761904761907</c:v>
                </c:pt>
                <c:pt idx="9709">
                  <c:v>0.7142857142857143</c:v>
                </c:pt>
                <c:pt idx="9710">
                  <c:v>0.38095238095238093</c:v>
                </c:pt>
                <c:pt idx="9711">
                  <c:v>0.7142857142857143</c:v>
                </c:pt>
                <c:pt idx="9712">
                  <c:v>0.7142857142857143</c:v>
                </c:pt>
                <c:pt idx="9713">
                  <c:v>0.38095238095238093</c:v>
                </c:pt>
                <c:pt idx="9714">
                  <c:v>0.42857142857142855</c:v>
                </c:pt>
                <c:pt idx="9715">
                  <c:v>0.42857142857142855</c:v>
                </c:pt>
                <c:pt idx="9716">
                  <c:v>0.61904761904761907</c:v>
                </c:pt>
                <c:pt idx="9717">
                  <c:v>0.7142857142857143</c:v>
                </c:pt>
                <c:pt idx="9718">
                  <c:v>0.38095238095238093</c:v>
                </c:pt>
                <c:pt idx="9719">
                  <c:v>0.38095238095238093</c:v>
                </c:pt>
                <c:pt idx="9720">
                  <c:v>0.42857142857142855</c:v>
                </c:pt>
                <c:pt idx="9721">
                  <c:v>0.61904761904761907</c:v>
                </c:pt>
                <c:pt idx="9722">
                  <c:v>0.42857142857142855</c:v>
                </c:pt>
                <c:pt idx="9723">
                  <c:v>0.61904761904761907</c:v>
                </c:pt>
                <c:pt idx="9724">
                  <c:v>0.42857142857142855</c:v>
                </c:pt>
                <c:pt idx="9725">
                  <c:v>0.38095238095238093</c:v>
                </c:pt>
                <c:pt idx="9726">
                  <c:v>0.61904761904761907</c:v>
                </c:pt>
                <c:pt idx="9727">
                  <c:v>0.42857142857142855</c:v>
                </c:pt>
                <c:pt idx="9728">
                  <c:v>0.61904761904761907</c:v>
                </c:pt>
                <c:pt idx="9729">
                  <c:v>0.47619047619047616</c:v>
                </c:pt>
                <c:pt idx="9730">
                  <c:v>0.47619047619047616</c:v>
                </c:pt>
                <c:pt idx="9731">
                  <c:v>0.38095238095238093</c:v>
                </c:pt>
                <c:pt idx="9732">
                  <c:v>0.38095238095238093</c:v>
                </c:pt>
                <c:pt idx="9733">
                  <c:v>0.52380952380952384</c:v>
                </c:pt>
                <c:pt idx="9734">
                  <c:v>0.38095238095238093</c:v>
                </c:pt>
                <c:pt idx="9735">
                  <c:v>0.66666666666666663</c:v>
                </c:pt>
                <c:pt idx="9736">
                  <c:v>0.66666666666666663</c:v>
                </c:pt>
                <c:pt idx="9737">
                  <c:v>0.52380952380952384</c:v>
                </c:pt>
                <c:pt idx="9738">
                  <c:v>0.38095238095238093</c:v>
                </c:pt>
                <c:pt idx="9739">
                  <c:v>0.47619047619047616</c:v>
                </c:pt>
                <c:pt idx="9740">
                  <c:v>0.52380952380952384</c:v>
                </c:pt>
                <c:pt idx="9741">
                  <c:v>0.52380952380952384</c:v>
                </c:pt>
                <c:pt idx="9742">
                  <c:v>0.61904761904761907</c:v>
                </c:pt>
                <c:pt idx="9743">
                  <c:v>0.66666666666666663</c:v>
                </c:pt>
                <c:pt idx="9744">
                  <c:v>0.66666666666666663</c:v>
                </c:pt>
                <c:pt idx="9745">
                  <c:v>0.52380952380952384</c:v>
                </c:pt>
                <c:pt idx="9746">
                  <c:v>0.52380952380952384</c:v>
                </c:pt>
                <c:pt idx="9747">
                  <c:v>0.52380952380952384</c:v>
                </c:pt>
                <c:pt idx="9748">
                  <c:v>0.66666666666666663</c:v>
                </c:pt>
                <c:pt idx="9749">
                  <c:v>0.42857142857142855</c:v>
                </c:pt>
                <c:pt idx="9750">
                  <c:v>0.38095238095238093</c:v>
                </c:pt>
                <c:pt idx="9751">
                  <c:v>0.38095238095238093</c:v>
                </c:pt>
                <c:pt idx="9752">
                  <c:v>0.42857142857142855</c:v>
                </c:pt>
                <c:pt idx="9753">
                  <c:v>0.7142857142857143</c:v>
                </c:pt>
                <c:pt idx="9754">
                  <c:v>0.38095238095238093</c:v>
                </c:pt>
                <c:pt idx="9755">
                  <c:v>0.42857142857142855</c:v>
                </c:pt>
                <c:pt idx="9756">
                  <c:v>0.7142857142857143</c:v>
                </c:pt>
                <c:pt idx="9757">
                  <c:v>0.66666666666666663</c:v>
                </c:pt>
                <c:pt idx="9758">
                  <c:v>0.47619047619047616</c:v>
                </c:pt>
                <c:pt idx="9759">
                  <c:v>0.47619047619047616</c:v>
                </c:pt>
                <c:pt idx="9760">
                  <c:v>0.66666666666666663</c:v>
                </c:pt>
                <c:pt idx="9761">
                  <c:v>0.47619047619047616</c:v>
                </c:pt>
                <c:pt idx="9762">
                  <c:v>0.47619047619047616</c:v>
                </c:pt>
                <c:pt idx="9763">
                  <c:v>0.66666666666666663</c:v>
                </c:pt>
                <c:pt idx="9764">
                  <c:v>0.66666666666666663</c:v>
                </c:pt>
                <c:pt idx="9765">
                  <c:v>0.47619047619047616</c:v>
                </c:pt>
                <c:pt idx="9766">
                  <c:v>0.66666666666666663</c:v>
                </c:pt>
                <c:pt idx="9767">
                  <c:v>0.33333333333333331</c:v>
                </c:pt>
                <c:pt idx="9768">
                  <c:v>0.33333333333333331</c:v>
                </c:pt>
                <c:pt idx="9769">
                  <c:v>0.61904761904761907</c:v>
                </c:pt>
                <c:pt idx="9770">
                  <c:v>0.52380952380952384</c:v>
                </c:pt>
                <c:pt idx="9771">
                  <c:v>0.61904761904761907</c:v>
                </c:pt>
                <c:pt idx="9772">
                  <c:v>0.52380952380952384</c:v>
                </c:pt>
                <c:pt idx="9773">
                  <c:v>0.52380952380952384</c:v>
                </c:pt>
                <c:pt idx="9774">
                  <c:v>0.61904761904761907</c:v>
                </c:pt>
                <c:pt idx="9775">
                  <c:v>0.52380952380952384</c:v>
                </c:pt>
                <c:pt idx="9776">
                  <c:v>0.61904761904761907</c:v>
                </c:pt>
                <c:pt idx="9777">
                  <c:v>0.61904761904761907</c:v>
                </c:pt>
                <c:pt idx="9778">
                  <c:v>0.61904761904761907</c:v>
                </c:pt>
                <c:pt idx="9779">
                  <c:v>0.61904761904761907</c:v>
                </c:pt>
                <c:pt idx="9780">
                  <c:v>0.52380952380952384</c:v>
                </c:pt>
                <c:pt idx="9781">
                  <c:v>0.52380952380952384</c:v>
                </c:pt>
                <c:pt idx="9782">
                  <c:v>0.61904761904761907</c:v>
                </c:pt>
                <c:pt idx="9783">
                  <c:v>0.52380952380952384</c:v>
                </c:pt>
                <c:pt idx="9784">
                  <c:v>0.38095238095238093</c:v>
                </c:pt>
                <c:pt idx="9785">
                  <c:v>0.8571428571428571</c:v>
                </c:pt>
                <c:pt idx="9786">
                  <c:v>0.8571428571428571</c:v>
                </c:pt>
                <c:pt idx="9787">
                  <c:v>0.8571428571428571</c:v>
                </c:pt>
                <c:pt idx="9788">
                  <c:v>0.8571428571428571</c:v>
                </c:pt>
                <c:pt idx="9789">
                  <c:v>0.8571428571428571</c:v>
                </c:pt>
                <c:pt idx="9790">
                  <c:v>0.8571428571428571</c:v>
                </c:pt>
                <c:pt idx="9791">
                  <c:v>0.8571428571428571</c:v>
                </c:pt>
                <c:pt idx="9792">
                  <c:v>0.8571428571428571</c:v>
                </c:pt>
                <c:pt idx="9793">
                  <c:v>0.8571428571428571</c:v>
                </c:pt>
                <c:pt idx="9794">
                  <c:v>0.8571428571428571</c:v>
                </c:pt>
                <c:pt idx="9795">
                  <c:v>0.38095238095238093</c:v>
                </c:pt>
                <c:pt idx="9796">
                  <c:v>0.38095238095238093</c:v>
                </c:pt>
                <c:pt idx="9797">
                  <c:v>0.2857142857142857</c:v>
                </c:pt>
                <c:pt idx="9798">
                  <c:v>0.2857142857142857</c:v>
                </c:pt>
                <c:pt idx="9799">
                  <c:v>0.2857142857142857</c:v>
                </c:pt>
                <c:pt idx="9800">
                  <c:v>0.2857142857142857</c:v>
                </c:pt>
                <c:pt idx="9801">
                  <c:v>0.33333333333333331</c:v>
                </c:pt>
                <c:pt idx="9802">
                  <c:v>0.33333333333333331</c:v>
                </c:pt>
                <c:pt idx="9803">
                  <c:v>0.33333333333333331</c:v>
                </c:pt>
                <c:pt idx="9804">
                  <c:v>0.2857142857142857</c:v>
                </c:pt>
                <c:pt idx="9805">
                  <c:v>0.2857142857142857</c:v>
                </c:pt>
                <c:pt idx="9806">
                  <c:v>0.33333333333333331</c:v>
                </c:pt>
                <c:pt idx="9807">
                  <c:v>0.33333333333333331</c:v>
                </c:pt>
                <c:pt idx="9808">
                  <c:v>0.2857142857142857</c:v>
                </c:pt>
                <c:pt idx="9809">
                  <c:v>0.2857142857142857</c:v>
                </c:pt>
                <c:pt idx="9810">
                  <c:v>0.2857142857142857</c:v>
                </c:pt>
                <c:pt idx="9811">
                  <c:v>0.2857142857142857</c:v>
                </c:pt>
                <c:pt idx="9812">
                  <c:v>0.33333333333333331</c:v>
                </c:pt>
                <c:pt idx="9813">
                  <c:v>0.2857142857142857</c:v>
                </c:pt>
                <c:pt idx="9814">
                  <c:v>0.2857142857142857</c:v>
                </c:pt>
                <c:pt idx="9815">
                  <c:v>0.2857142857142857</c:v>
                </c:pt>
                <c:pt idx="9816">
                  <c:v>0.33333333333333331</c:v>
                </c:pt>
                <c:pt idx="9817">
                  <c:v>0.2857142857142857</c:v>
                </c:pt>
                <c:pt idx="9818">
                  <c:v>0.2857142857142857</c:v>
                </c:pt>
                <c:pt idx="9819">
                  <c:v>0.33333333333333331</c:v>
                </c:pt>
                <c:pt idx="9820">
                  <c:v>0.2857142857142857</c:v>
                </c:pt>
                <c:pt idx="9821">
                  <c:v>0.33333333333333331</c:v>
                </c:pt>
                <c:pt idx="9822">
                  <c:v>0.33333333333333331</c:v>
                </c:pt>
                <c:pt idx="9823">
                  <c:v>0.33333333333333331</c:v>
                </c:pt>
                <c:pt idx="9824">
                  <c:v>0.2857142857142857</c:v>
                </c:pt>
                <c:pt idx="9825">
                  <c:v>0.33333333333333331</c:v>
                </c:pt>
                <c:pt idx="9826">
                  <c:v>0.2857142857142857</c:v>
                </c:pt>
                <c:pt idx="9827">
                  <c:v>0.2857142857142857</c:v>
                </c:pt>
                <c:pt idx="9828">
                  <c:v>0.2857142857142857</c:v>
                </c:pt>
                <c:pt idx="9829">
                  <c:v>0.33333333333333331</c:v>
                </c:pt>
                <c:pt idx="9830">
                  <c:v>0.33333333333333331</c:v>
                </c:pt>
                <c:pt idx="9831">
                  <c:v>0.33333333333333331</c:v>
                </c:pt>
                <c:pt idx="9832">
                  <c:v>0.33333333333333331</c:v>
                </c:pt>
                <c:pt idx="9833">
                  <c:v>0.33333333333333331</c:v>
                </c:pt>
                <c:pt idx="9834">
                  <c:v>0.33333333333333331</c:v>
                </c:pt>
                <c:pt idx="9835">
                  <c:v>0.33333333333333331</c:v>
                </c:pt>
                <c:pt idx="9836">
                  <c:v>0.33333333333333331</c:v>
                </c:pt>
                <c:pt idx="9837">
                  <c:v>0.33333333333333331</c:v>
                </c:pt>
                <c:pt idx="9838">
                  <c:v>0.33333333333333331</c:v>
                </c:pt>
                <c:pt idx="9839">
                  <c:v>0.33333333333333331</c:v>
                </c:pt>
                <c:pt idx="9840">
                  <c:v>0.33333333333333331</c:v>
                </c:pt>
                <c:pt idx="9841">
                  <c:v>0.33333333333333331</c:v>
                </c:pt>
                <c:pt idx="9842">
                  <c:v>0.33333333333333331</c:v>
                </c:pt>
                <c:pt idx="9843">
                  <c:v>0.33333333333333331</c:v>
                </c:pt>
                <c:pt idx="9844">
                  <c:v>0.33333333333333331</c:v>
                </c:pt>
                <c:pt idx="9845">
                  <c:v>0.33333333333333331</c:v>
                </c:pt>
                <c:pt idx="9846">
                  <c:v>0.33333333333333331</c:v>
                </c:pt>
                <c:pt idx="9847">
                  <c:v>0.33333333333333331</c:v>
                </c:pt>
                <c:pt idx="9848">
                  <c:v>0.33333333333333331</c:v>
                </c:pt>
                <c:pt idx="9849">
                  <c:v>0.33333333333333331</c:v>
                </c:pt>
                <c:pt idx="9850">
                  <c:v>0.2857142857142857</c:v>
                </c:pt>
                <c:pt idx="9851">
                  <c:v>0.2857142857142857</c:v>
                </c:pt>
                <c:pt idx="9852">
                  <c:v>0.2857142857142857</c:v>
                </c:pt>
                <c:pt idx="9853">
                  <c:v>0.33333333333333331</c:v>
                </c:pt>
                <c:pt idx="9854">
                  <c:v>0.33333333333333331</c:v>
                </c:pt>
                <c:pt idx="9855">
                  <c:v>0.33333333333333331</c:v>
                </c:pt>
                <c:pt idx="9856">
                  <c:v>0.33333333333333331</c:v>
                </c:pt>
                <c:pt idx="9857">
                  <c:v>0.33333333333333331</c:v>
                </c:pt>
                <c:pt idx="9858">
                  <c:v>0.33333333333333331</c:v>
                </c:pt>
                <c:pt idx="9859">
                  <c:v>0.2857142857142857</c:v>
                </c:pt>
                <c:pt idx="9860">
                  <c:v>0.2857142857142857</c:v>
                </c:pt>
                <c:pt idx="9861">
                  <c:v>0.33333333333333331</c:v>
                </c:pt>
                <c:pt idx="9862">
                  <c:v>0.2857142857142857</c:v>
                </c:pt>
                <c:pt idx="9863">
                  <c:v>0.38095238095238093</c:v>
                </c:pt>
                <c:pt idx="9864">
                  <c:v>0.33333333333333331</c:v>
                </c:pt>
                <c:pt idx="9865">
                  <c:v>0.38095238095238093</c:v>
                </c:pt>
                <c:pt idx="9866">
                  <c:v>0.33333333333333331</c:v>
                </c:pt>
                <c:pt idx="9867">
                  <c:v>0.38095238095238093</c:v>
                </c:pt>
                <c:pt idx="9868">
                  <c:v>0.38095238095238093</c:v>
                </c:pt>
                <c:pt idx="9869">
                  <c:v>0.33333333333333331</c:v>
                </c:pt>
                <c:pt idx="9870">
                  <c:v>0.33333333333333331</c:v>
                </c:pt>
                <c:pt idx="9871">
                  <c:v>0.19047619047619047</c:v>
                </c:pt>
                <c:pt idx="9872">
                  <c:v>0.23809523809523808</c:v>
                </c:pt>
                <c:pt idx="9873">
                  <c:v>0.23809523809523808</c:v>
                </c:pt>
                <c:pt idx="9874">
                  <c:v>0.23809523809523808</c:v>
                </c:pt>
                <c:pt idx="9875">
                  <c:v>0.2857142857142857</c:v>
                </c:pt>
                <c:pt idx="9876">
                  <c:v>0.2857142857142857</c:v>
                </c:pt>
                <c:pt idx="9877">
                  <c:v>0.2857142857142857</c:v>
                </c:pt>
                <c:pt idx="9878">
                  <c:v>0.2857142857142857</c:v>
                </c:pt>
                <c:pt idx="9879">
                  <c:v>0.2857142857142857</c:v>
                </c:pt>
                <c:pt idx="9880">
                  <c:v>0.2857142857142857</c:v>
                </c:pt>
                <c:pt idx="9881">
                  <c:v>0.2857142857142857</c:v>
                </c:pt>
                <c:pt idx="9882">
                  <c:v>0.42857142857142855</c:v>
                </c:pt>
                <c:pt idx="9883">
                  <c:v>0.47619047619047616</c:v>
                </c:pt>
                <c:pt idx="9884">
                  <c:v>0.47619047619047616</c:v>
                </c:pt>
                <c:pt idx="9885">
                  <c:v>0.42857142857142855</c:v>
                </c:pt>
                <c:pt idx="9886">
                  <c:v>0.47619047619047616</c:v>
                </c:pt>
                <c:pt idx="9887">
                  <c:v>0.42857142857142855</c:v>
                </c:pt>
                <c:pt idx="9888">
                  <c:v>0.2857142857142857</c:v>
                </c:pt>
                <c:pt idx="9889">
                  <c:v>0.33333333333333331</c:v>
                </c:pt>
                <c:pt idx="9890">
                  <c:v>0.33333333333333331</c:v>
                </c:pt>
                <c:pt idx="9891">
                  <c:v>0.2857142857142857</c:v>
                </c:pt>
                <c:pt idx="9892">
                  <c:v>0.33333333333333331</c:v>
                </c:pt>
                <c:pt idx="9893">
                  <c:v>0.2857142857142857</c:v>
                </c:pt>
                <c:pt idx="9894">
                  <c:v>0.33333333333333331</c:v>
                </c:pt>
                <c:pt idx="9895">
                  <c:v>0.2857142857142857</c:v>
                </c:pt>
                <c:pt idx="9896">
                  <c:v>0.33333333333333331</c:v>
                </c:pt>
                <c:pt idx="9897">
                  <c:v>0.2857142857142857</c:v>
                </c:pt>
                <c:pt idx="9898">
                  <c:v>0.2857142857142857</c:v>
                </c:pt>
                <c:pt idx="9899">
                  <c:v>0.33333333333333331</c:v>
                </c:pt>
                <c:pt idx="9900">
                  <c:v>0.33333333333333331</c:v>
                </c:pt>
                <c:pt idx="9901">
                  <c:v>0.33333333333333331</c:v>
                </c:pt>
                <c:pt idx="9902">
                  <c:v>0.2857142857142857</c:v>
                </c:pt>
                <c:pt idx="9903">
                  <c:v>0.2857142857142857</c:v>
                </c:pt>
                <c:pt idx="9904">
                  <c:v>0.2857142857142857</c:v>
                </c:pt>
                <c:pt idx="9905">
                  <c:v>0.2857142857142857</c:v>
                </c:pt>
                <c:pt idx="9906">
                  <c:v>0.33333333333333331</c:v>
                </c:pt>
                <c:pt idx="9907">
                  <c:v>0.2857142857142857</c:v>
                </c:pt>
                <c:pt idx="9908">
                  <c:v>0.33333333333333331</c:v>
                </c:pt>
                <c:pt idx="9909">
                  <c:v>0.38095238095238093</c:v>
                </c:pt>
                <c:pt idx="9910">
                  <c:v>0.42857142857142855</c:v>
                </c:pt>
                <c:pt idx="9911">
                  <c:v>0.42857142857142855</c:v>
                </c:pt>
                <c:pt idx="9912">
                  <c:v>0.33333333333333331</c:v>
                </c:pt>
                <c:pt idx="9913">
                  <c:v>0.38095238095238093</c:v>
                </c:pt>
                <c:pt idx="9914">
                  <c:v>0.38095238095238093</c:v>
                </c:pt>
                <c:pt idx="9915">
                  <c:v>0.42857142857142855</c:v>
                </c:pt>
                <c:pt idx="9916">
                  <c:v>0.33333333333333331</c:v>
                </c:pt>
                <c:pt idx="9917">
                  <c:v>0.42857142857142855</c:v>
                </c:pt>
                <c:pt idx="9918">
                  <c:v>0.42857142857142855</c:v>
                </c:pt>
                <c:pt idx="9919">
                  <c:v>0.42857142857142855</c:v>
                </c:pt>
                <c:pt idx="9920">
                  <c:v>0.42857142857142855</c:v>
                </c:pt>
                <c:pt idx="9921">
                  <c:v>0.38095238095238093</c:v>
                </c:pt>
                <c:pt idx="9922">
                  <c:v>0.33333333333333331</c:v>
                </c:pt>
                <c:pt idx="9923">
                  <c:v>0.38095238095238093</c:v>
                </c:pt>
                <c:pt idx="9924">
                  <c:v>0.33333333333333331</c:v>
                </c:pt>
                <c:pt idx="9925">
                  <c:v>0.42857142857142855</c:v>
                </c:pt>
                <c:pt idx="9926">
                  <c:v>0.38095238095238093</c:v>
                </c:pt>
                <c:pt idx="9927">
                  <c:v>0.42857142857142855</c:v>
                </c:pt>
                <c:pt idx="9928">
                  <c:v>0.38095238095238093</c:v>
                </c:pt>
                <c:pt idx="9929">
                  <c:v>0.42857142857142855</c:v>
                </c:pt>
                <c:pt idx="9930">
                  <c:v>0.38095238095238093</c:v>
                </c:pt>
                <c:pt idx="9931">
                  <c:v>0.38095238095238093</c:v>
                </c:pt>
                <c:pt idx="9932">
                  <c:v>0.33333333333333331</c:v>
                </c:pt>
                <c:pt idx="9933">
                  <c:v>0.33333333333333331</c:v>
                </c:pt>
                <c:pt idx="9934">
                  <c:v>0.42857142857142855</c:v>
                </c:pt>
                <c:pt idx="9935">
                  <c:v>0.42857142857142855</c:v>
                </c:pt>
                <c:pt idx="9936">
                  <c:v>0.61904761904761907</c:v>
                </c:pt>
                <c:pt idx="9937">
                  <c:v>0.42857142857142855</c:v>
                </c:pt>
                <c:pt idx="9938">
                  <c:v>0.33333333333333331</c:v>
                </c:pt>
                <c:pt idx="9939">
                  <c:v>0.66666666666666663</c:v>
                </c:pt>
                <c:pt idx="9940">
                  <c:v>0.76190476190476186</c:v>
                </c:pt>
                <c:pt idx="9941">
                  <c:v>0.76190476190476186</c:v>
                </c:pt>
                <c:pt idx="9942">
                  <c:v>0.95238095238095233</c:v>
                </c:pt>
                <c:pt idx="9943">
                  <c:v>0.95238095238095233</c:v>
                </c:pt>
                <c:pt idx="9944">
                  <c:v>0.76190476190476186</c:v>
                </c:pt>
                <c:pt idx="9945">
                  <c:v>0.76190476190476186</c:v>
                </c:pt>
                <c:pt idx="9946">
                  <c:v>0.66666666666666663</c:v>
                </c:pt>
                <c:pt idx="9947">
                  <c:v>0.80952380952380953</c:v>
                </c:pt>
                <c:pt idx="9948">
                  <c:v>1</c:v>
                </c:pt>
                <c:pt idx="9949">
                  <c:v>1</c:v>
                </c:pt>
                <c:pt idx="9950">
                  <c:v>0.66666666666666663</c:v>
                </c:pt>
                <c:pt idx="9951">
                  <c:v>0.66666666666666663</c:v>
                </c:pt>
                <c:pt idx="9952">
                  <c:v>0.80952380952380953</c:v>
                </c:pt>
                <c:pt idx="9953">
                  <c:v>1</c:v>
                </c:pt>
                <c:pt idx="9954">
                  <c:v>1</c:v>
                </c:pt>
                <c:pt idx="9955">
                  <c:v>1</c:v>
                </c:pt>
                <c:pt idx="9956">
                  <c:v>1</c:v>
                </c:pt>
                <c:pt idx="9957">
                  <c:v>1</c:v>
                </c:pt>
                <c:pt idx="9958">
                  <c:v>1</c:v>
                </c:pt>
                <c:pt idx="9959">
                  <c:v>1</c:v>
                </c:pt>
                <c:pt idx="9960">
                  <c:v>1</c:v>
                </c:pt>
                <c:pt idx="9961">
                  <c:v>1</c:v>
                </c:pt>
                <c:pt idx="9962">
                  <c:v>1</c:v>
                </c:pt>
                <c:pt idx="9963">
                  <c:v>1</c:v>
                </c:pt>
                <c:pt idx="9964">
                  <c:v>1</c:v>
                </c:pt>
                <c:pt idx="9965">
                  <c:v>1</c:v>
                </c:pt>
                <c:pt idx="9966">
                  <c:v>1</c:v>
                </c:pt>
                <c:pt idx="9967">
                  <c:v>1</c:v>
                </c:pt>
                <c:pt idx="9968">
                  <c:v>1</c:v>
                </c:pt>
                <c:pt idx="9969">
                  <c:v>1</c:v>
                </c:pt>
                <c:pt idx="9970">
                  <c:v>1</c:v>
                </c:pt>
                <c:pt idx="9971">
                  <c:v>1</c:v>
                </c:pt>
                <c:pt idx="9972">
                  <c:v>1</c:v>
                </c:pt>
                <c:pt idx="9973">
                  <c:v>1</c:v>
                </c:pt>
                <c:pt idx="9974">
                  <c:v>1</c:v>
                </c:pt>
                <c:pt idx="9975">
                  <c:v>9.5238095238095233E-2</c:v>
                </c:pt>
                <c:pt idx="9976">
                  <c:v>0.52380952380952384</c:v>
                </c:pt>
                <c:pt idx="9977">
                  <c:v>0.52380952380952384</c:v>
                </c:pt>
                <c:pt idx="9978">
                  <c:v>0.52380952380952384</c:v>
                </c:pt>
                <c:pt idx="9979">
                  <c:v>0.52380952380952384</c:v>
                </c:pt>
                <c:pt idx="9980">
                  <c:v>0.52380952380952384</c:v>
                </c:pt>
                <c:pt idx="9981">
                  <c:v>0.52380952380952384</c:v>
                </c:pt>
                <c:pt idx="9982">
                  <c:v>0.52380952380952384</c:v>
                </c:pt>
                <c:pt idx="9983">
                  <c:v>0.52380952380952384</c:v>
                </c:pt>
                <c:pt idx="9984">
                  <c:v>0.52380952380952384</c:v>
                </c:pt>
                <c:pt idx="9985">
                  <c:v>0.52380952380952384</c:v>
                </c:pt>
                <c:pt idx="9986">
                  <c:v>0.52380952380952384</c:v>
                </c:pt>
                <c:pt idx="9987">
                  <c:v>0.52380952380952384</c:v>
                </c:pt>
                <c:pt idx="9988">
                  <c:v>0.2857142857142857</c:v>
                </c:pt>
                <c:pt idx="9989">
                  <c:v>0.33333333333333331</c:v>
                </c:pt>
                <c:pt idx="9990">
                  <c:v>0.2857142857142857</c:v>
                </c:pt>
                <c:pt idx="9991">
                  <c:v>0.2857142857142857</c:v>
                </c:pt>
                <c:pt idx="9992">
                  <c:v>0.23809523809523808</c:v>
                </c:pt>
                <c:pt idx="9993">
                  <c:v>0.33333333333333331</c:v>
                </c:pt>
                <c:pt idx="9994">
                  <c:v>0.33333333333333331</c:v>
                </c:pt>
                <c:pt idx="9995">
                  <c:v>0.33333333333333331</c:v>
                </c:pt>
                <c:pt idx="9996">
                  <c:v>0.2857142857142857</c:v>
                </c:pt>
                <c:pt idx="9997">
                  <c:v>0.2857142857142857</c:v>
                </c:pt>
                <c:pt idx="9998">
                  <c:v>0.2857142857142857</c:v>
                </c:pt>
                <c:pt idx="9999">
                  <c:v>0.23809523809523808</c:v>
                </c:pt>
                <c:pt idx="10000">
                  <c:v>0.2857142857142857</c:v>
                </c:pt>
                <c:pt idx="10001">
                  <c:v>0.2857142857142857</c:v>
                </c:pt>
                <c:pt idx="10002">
                  <c:v>0.23809523809523808</c:v>
                </c:pt>
                <c:pt idx="10003">
                  <c:v>0.2857142857142857</c:v>
                </c:pt>
                <c:pt idx="10004">
                  <c:v>0.33333333333333331</c:v>
                </c:pt>
                <c:pt idx="10005">
                  <c:v>0.33333333333333331</c:v>
                </c:pt>
                <c:pt idx="10006">
                  <c:v>0.33333333333333331</c:v>
                </c:pt>
                <c:pt idx="10007">
                  <c:v>0.33333333333333331</c:v>
                </c:pt>
                <c:pt idx="10008">
                  <c:v>0.33333333333333331</c:v>
                </c:pt>
                <c:pt idx="10009">
                  <c:v>0.33333333333333331</c:v>
                </c:pt>
                <c:pt idx="10010">
                  <c:v>0.2857142857142857</c:v>
                </c:pt>
                <c:pt idx="10011">
                  <c:v>0.23809523809523808</c:v>
                </c:pt>
                <c:pt idx="10012">
                  <c:v>0.2857142857142857</c:v>
                </c:pt>
                <c:pt idx="10013">
                  <c:v>0.33333333333333331</c:v>
                </c:pt>
                <c:pt idx="10014">
                  <c:v>0.2857142857142857</c:v>
                </c:pt>
                <c:pt idx="10015">
                  <c:v>0.33333333333333331</c:v>
                </c:pt>
                <c:pt idx="10016">
                  <c:v>0.33333333333333331</c:v>
                </c:pt>
                <c:pt idx="10017">
                  <c:v>0.33333333333333331</c:v>
                </c:pt>
                <c:pt idx="10018">
                  <c:v>0.2857142857142857</c:v>
                </c:pt>
                <c:pt idx="10019">
                  <c:v>0.33333333333333331</c:v>
                </c:pt>
                <c:pt idx="10020">
                  <c:v>0.33333333333333331</c:v>
                </c:pt>
                <c:pt idx="10021">
                  <c:v>0.2857142857142857</c:v>
                </c:pt>
                <c:pt idx="10022">
                  <c:v>0.33333333333333331</c:v>
                </c:pt>
                <c:pt idx="10023">
                  <c:v>0.33333333333333331</c:v>
                </c:pt>
                <c:pt idx="10024">
                  <c:v>0.38095238095238093</c:v>
                </c:pt>
                <c:pt idx="10025">
                  <c:v>0.38095238095238093</c:v>
                </c:pt>
                <c:pt idx="10026">
                  <c:v>0.38095238095238093</c:v>
                </c:pt>
                <c:pt idx="10027">
                  <c:v>0.47619047619047616</c:v>
                </c:pt>
                <c:pt idx="10028">
                  <c:v>0.42857142857142855</c:v>
                </c:pt>
                <c:pt idx="10029">
                  <c:v>0.47619047619047616</c:v>
                </c:pt>
                <c:pt idx="10030">
                  <c:v>0.47619047619047616</c:v>
                </c:pt>
                <c:pt idx="10031">
                  <c:v>0.42857142857142855</c:v>
                </c:pt>
                <c:pt idx="10032">
                  <c:v>0.47619047619047616</c:v>
                </c:pt>
                <c:pt idx="10033">
                  <c:v>0.2857142857142857</c:v>
                </c:pt>
                <c:pt idx="10034">
                  <c:v>0.2857142857142857</c:v>
                </c:pt>
                <c:pt idx="10035">
                  <c:v>0.2857142857142857</c:v>
                </c:pt>
                <c:pt idx="10036">
                  <c:v>0.2857142857142857</c:v>
                </c:pt>
                <c:pt idx="10037">
                  <c:v>0.61904761904761907</c:v>
                </c:pt>
                <c:pt idx="10038">
                  <c:v>0.47619047619047616</c:v>
                </c:pt>
                <c:pt idx="10039">
                  <c:v>0.38095238095238093</c:v>
                </c:pt>
                <c:pt idx="10040">
                  <c:v>0.61904761904761907</c:v>
                </c:pt>
                <c:pt idx="10041">
                  <c:v>0.38095238095238093</c:v>
                </c:pt>
                <c:pt idx="10042">
                  <c:v>0.38095238095238093</c:v>
                </c:pt>
                <c:pt idx="10043">
                  <c:v>0.38095238095238093</c:v>
                </c:pt>
                <c:pt idx="10044">
                  <c:v>0.61904761904761907</c:v>
                </c:pt>
                <c:pt idx="10045">
                  <c:v>0.38095238095238093</c:v>
                </c:pt>
                <c:pt idx="10046">
                  <c:v>0.14285714285714285</c:v>
                </c:pt>
                <c:pt idx="10047">
                  <c:v>0.14285714285714285</c:v>
                </c:pt>
                <c:pt idx="10048">
                  <c:v>0.14285714285714285</c:v>
                </c:pt>
                <c:pt idx="10049">
                  <c:v>0.33333333333333331</c:v>
                </c:pt>
                <c:pt idx="10050">
                  <c:v>0.33333333333333331</c:v>
                </c:pt>
                <c:pt idx="10051">
                  <c:v>0.33333333333333331</c:v>
                </c:pt>
                <c:pt idx="10052">
                  <c:v>0.33333333333333331</c:v>
                </c:pt>
                <c:pt idx="10053">
                  <c:v>0.33333333333333331</c:v>
                </c:pt>
                <c:pt idx="10054">
                  <c:v>0.33333333333333331</c:v>
                </c:pt>
                <c:pt idx="10055">
                  <c:v>0.33333333333333331</c:v>
                </c:pt>
                <c:pt idx="10056">
                  <c:v>0.38095238095238093</c:v>
                </c:pt>
              </c:numCache>
            </c:numRef>
          </c:xVal>
          <c:yVal>
            <c:numRef>
              <c:f>'SCATTER-PLOT-AGAINST-MSRP'!$AM$2:$AM$10058</c:f>
              <c:numCache>
                <c:formatCode>General</c:formatCode>
                <c:ptCount val="10057"/>
                <c:pt idx="0">
                  <c:v>0.12225761772853186</c:v>
                </c:pt>
                <c:pt idx="1">
                  <c:v>0.10706371191135734</c:v>
                </c:pt>
                <c:pt idx="2">
                  <c:v>9.5152354570637115E-2</c:v>
                </c:pt>
                <c:pt idx="3">
                  <c:v>7.6038781163434904E-2</c:v>
                </c:pt>
                <c:pt idx="4">
                  <c:v>9.0027700831024932E-2</c:v>
                </c:pt>
                <c:pt idx="5">
                  <c:v>8.088642659279778E-2</c:v>
                </c:pt>
                <c:pt idx="6">
                  <c:v>0.11662049861495845</c:v>
                </c:pt>
                <c:pt idx="7">
                  <c:v>0.10332409972299168</c:v>
                </c:pt>
                <c:pt idx="8">
                  <c:v>9.6675900277008314E-2</c:v>
                </c:pt>
                <c:pt idx="9">
                  <c:v>9.7506925207756237E-2</c:v>
                </c:pt>
                <c:pt idx="10">
                  <c:v>0.10415512465373961</c:v>
                </c:pt>
                <c:pt idx="11">
                  <c:v>8.1717451523545703E-2</c:v>
                </c:pt>
                <c:pt idx="12">
                  <c:v>0.11745152354570637</c:v>
                </c:pt>
                <c:pt idx="13">
                  <c:v>9.7506925207756237E-2</c:v>
                </c:pt>
                <c:pt idx="14">
                  <c:v>8.1717451523545703E-2</c:v>
                </c:pt>
                <c:pt idx="15">
                  <c:v>0.12811634349030471</c:v>
                </c:pt>
                <c:pt idx="16">
                  <c:v>0.11509695290858726</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7.0623268698060945E-2</c:v>
                </c:pt>
                <c:pt idx="33">
                  <c:v>6.3698060941828255E-2</c:v>
                </c:pt>
                <c:pt idx="34">
                  <c:v>7.2562326869806099E-2</c:v>
                </c:pt>
                <c:pt idx="35">
                  <c:v>0</c:v>
                </c:pt>
                <c:pt idx="36">
                  <c:v>0</c:v>
                </c:pt>
                <c:pt idx="37">
                  <c:v>0</c:v>
                </c:pt>
                <c:pt idx="38">
                  <c:v>0</c:v>
                </c:pt>
                <c:pt idx="39">
                  <c:v>0</c:v>
                </c:pt>
                <c:pt idx="40">
                  <c:v>0</c:v>
                </c:pt>
                <c:pt idx="41">
                  <c:v>8.5457063711911363E-2</c:v>
                </c:pt>
                <c:pt idx="42">
                  <c:v>0.10152354570637119</c:v>
                </c:pt>
                <c:pt idx="43">
                  <c:v>0.12950138504155126</c:v>
                </c:pt>
                <c:pt idx="44">
                  <c:v>9.0997229916897501E-2</c:v>
                </c:pt>
                <c:pt idx="45">
                  <c:v>0.10706371191135734</c:v>
                </c:pt>
                <c:pt idx="46">
                  <c:v>0.11675900277008311</c:v>
                </c:pt>
                <c:pt idx="47">
                  <c:v>8.5457063711911363E-2</c:v>
                </c:pt>
                <c:pt idx="48">
                  <c:v>0.12229916897506925</c:v>
                </c:pt>
                <c:pt idx="49">
                  <c:v>0.13504155124653738</c:v>
                </c:pt>
                <c:pt idx="50">
                  <c:v>0.12313019390581717</c:v>
                </c:pt>
                <c:pt idx="51">
                  <c:v>0.13033240997229917</c:v>
                </c:pt>
                <c:pt idx="52">
                  <c:v>0.13587257617728532</c:v>
                </c:pt>
                <c:pt idx="53">
                  <c:v>0.11759002770083103</c:v>
                </c:pt>
                <c:pt idx="54">
                  <c:v>0.10235457063711911</c:v>
                </c:pt>
                <c:pt idx="55">
                  <c:v>8.6288088642659286E-2</c:v>
                </c:pt>
                <c:pt idx="56">
                  <c:v>9.1828254847645424E-2</c:v>
                </c:pt>
                <c:pt idx="57">
                  <c:v>0.10789473684210527</c:v>
                </c:pt>
                <c:pt idx="58">
                  <c:v>0</c:v>
                </c:pt>
                <c:pt idx="59">
                  <c:v>0</c:v>
                </c:pt>
                <c:pt idx="60">
                  <c:v>0</c:v>
                </c:pt>
                <c:pt idx="61">
                  <c:v>0</c:v>
                </c:pt>
                <c:pt idx="62">
                  <c:v>0</c:v>
                </c:pt>
                <c:pt idx="63">
                  <c:v>0</c:v>
                </c:pt>
                <c:pt idx="64">
                  <c:v>6.4182825484764547E-2</c:v>
                </c:pt>
                <c:pt idx="65">
                  <c:v>6.0803324099722993E-2</c:v>
                </c:pt>
                <c:pt idx="66">
                  <c:v>7.5817174515235453E-2</c:v>
                </c:pt>
                <c:pt idx="67">
                  <c:v>5.5387811634349034E-2</c:v>
                </c:pt>
                <c:pt idx="68">
                  <c:v>6.8213296398891968E-2</c:v>
                </c:pt>
                <c:pt idx="69">
                  <c:v>7.9847645429362887E-2</c:v>
                </c:pt>
                <c:pt idx="70">
                  <c:v>5.5387811634349034E-2</c:v>
                </c:pt>
                <c:pt idx="71">
                  <c:v>7.1454293628808868E-2</c:v>
                </c:pt>
                <c:pt idx="72">
                  <c:v>8.2506925207756238E-2</c:v>
                </c:pt>
                <c:pt idx="73">
                  <c:v>7.7299168975069249E-2</c:v>
                </c:pt>
                <c:pt idx="74">
                  <c:v>5.6759002770083104E-2</c:v>
                </c:pt>
                <c:pt idx="75">
                  <c:v>7.0831024930747916E-2</c:v>
                </c:pt>
                <c:pt idx="76">
                  <c:v>6.5623268698060941E-2</c:v>
                </c:pt>
                <c:pt idx="77">
                  <c:v>6.229916897506925E-2</c:v>
                </c:pt>
                <c:pt idx="78">
                  <c:v>7.7299168975069249E-2</c:v>
                </c:pt>
                <c:pt idx="79">
                  <c:v>8.2506925207756238E-2</c:v>
                </c:pt>
                <c:pt idx="80">
                  <c:v>6.837950138504155E-2</c:v>
                </c:pt>
                <c:pt idx="81">
                  <c:v>5.6759002770083104E-2</c:v>
                </c:pt>
                <c:pt idx="82">
                  <c:v>6.5623268698060941E-2</c:v>
                </c:pt>
                <c:pt idx="83">
                  <c:v>8.0055401662049858E-2</c:v>
                </c:pt>
                <c:pt idx="84">
                  <c:v>7.1454293628808868E-2</c:v>
                </c:pt>
                <c:pt idx="85">
                  <c:v>5.5387811634349034E-2</c:v>
                </c:pt>
                <c:pt idx="86">
                  <c:v>6.229916897506925E-2</c:v>
                </c:pt>
                <c:pt idx="87">
                  <c:v>0</c:v>
                </c:pt>
                <c:pt idx="88">
                  <c:v>0</c:v>
                </c:pt>
                <c:pt idx="89">
                  <c:v>0</c:v>
                </c:pt>
                <c:pt idx="90">
                  <c:v>0</c:v>
                </c:pt>
                <c:pt idx="91">
                  <c:v>0</c:v>
                </c:pt>
                <c:pt idx="92">
                  <c:v>0</c:v>
                </c:pt>
                <c:pt idx="93">
                  <c:v>0</c:v>
                </c:pt>
                <c:pt idx="94">
                  <c:v>0</c:v>
                </c:pt>
                <c:pt idx="95">
                  <c:v>2.0221606648199446E-4</c:v>
                </c:pt>
                <c:pt idx="96">
                  <c:v>4.7451523545706375E-3</c:v>
                </c:pt>
                <c:pt idx="97">
                  <c:v>4.2105263157894736E-3</c:v>
                </c:pt>
                <c:pt idx="98">
                  <c:v>5.2908587257617726E-3</c:v>
                </c:pt>
                <c:pt idx="99">
                  <c:v>6.0443213296398892E-3</c:v>
                </c:pt>
                <c:pt idx="100">
                  <c:v>5.8365650969529085E-3</c:v>
                </c:pt>
                <c:pt idx="101">
                  <c:v>6.3684210526315788E-3</c:v>
                </c:pt>
                <c:pt idx="102">
                  <c:v>7.4598337950138507E-3</c:v>
                </c:pt>
                <c:pt idx="103">
                  <c:v>5.8365650969529085E-3</c:v>
                </c:pt>
                <c:pt idx="104">
                  <c:v>0</c:v>
                </c:pt>
                <c:pt idx="105">
                  <c:v>0</c:v>
                </c:pt>
                <c:pt idx="106">
                  <c:v>0</c:v>
                </c:pt>
                <c:pt idx="107">
                  <c:v>0</c:v>
                </c:pt>
                <c:pt idx="108">
                  <c:v>0</c:v>
                </c:pt>
                <c:pt idx="109">
                  <c:v>0</c:v>
                </c:pt>
                <c:pt idx="110">
                  <c:v>0</c:v>
                </c:pt>
                <c:pt idx="111">
                  <c:v>0</c:v>
                </c:pt>
                <c:pt idx="112">
                  <c:v>3.8836565096952907E-2</c:v>
                </c:pt>
                <c:pt idx="113">
                  <c:v>3.4709141274238228E-2</c:v>
                </c:pt>
                <c:pt idx="114">
                  <c:v>4.1163434903047094E-2</c:v>
                </c:pt>
                <c:pt idx="115">
                  <c:v>3.7036011080332408E-2</c:v>
                </c:pt>
                <c:pt idx="116">
                  <c:v>4.1689750692520774E-2</c:v>
                </c:pt>
                <c:pt idx="117">
                  <c:v>3.7562326869806095E-2</c:v>
                </c:pt>
                <c:pt idx="118">
                  <c:v>3.9362880886426595E-2</c:v>
                </c:pt>
                <c:pt idx="119">
                  <c:v>3.5235457063711909E-2</c:v>
                </c:pt>
                <c:pt idx="120">
                  <c:v>4.1689750692520774E-2</c:v>
                </c:pt>
                <c:pt idx="121">
                  <c:v>3.7562326869806095E-2</c:v>
                </c:pt>
                <c:pt idx="122">
                  <c:v>3.9362880886426595E-2</c:v>
                </c:pt>
                <c:pt idx="123">
                  <c:v>3.5235457063711909E-2</c:v>
                </c:pt>
                <c:pt idx="124">
                  <c:v>0.12534626038781163</c:v>
                </c:pt>
                <c:pt idx="125">
                  <c:v>0.11038781163434903</c:v>
                </c:pt>
                <c:pt idx="126">
                  <c:v>0.11038781163434903</c:v>
                </c:pt>
                <c:pt idx="127">
                  <c:v>0.11357340720221606</c:v>
                </c:pt>
                <c:pt idx="128">
                  <c:v>0.13074792243767314</c:v>
                </c:pt>
                <c:pt idx="129">
                  <c:v>0.13199445983379501</c:v>
                </c:pt>
                <c:pt idx="130">
                  <c:v>0.11620498614958449</c:v>
                </c:pt>
                <c:pt idx="131">
                  <c:v>0.11066481994459834</c:v>
                </c:pt>
                <c:pt idx="132">
                  <c:v>0.13337950138504154</c:v>
                </c:pt>
                <c:pt idx="133">
                  <c:v>9.833795013850416E-2</c:v>
                </c:pt>
                <c:pt idx="134">
                  <c:v>0.11565096952908588</c:v>
                </c:pt>
                <c:pt idx="135">
                  <c:v>0.1038781163434903</c:v>
                </c:pt>
                <c:pt idx="136">
                  <c:v>0.1038781163434903</c:v>
                </c:pt>
                <c:pt idx="137">
                  <c:v>9.1274238227146809E-2</c:v>
                </c:pt>
                <c:pt idx="138">
                  <c:v>0.12119113573407202</c:v>
                </c:pt>
                <c:pt idx="139">
                  <c:v>9.833795013850416E-2</c:v>
                </c:pt>
                <c:pt idx="140">
                  <c:v>8.5734072022160671E-2</c:v>
                </c:pt>
                <c:pt idx="141">
                  <c:v>0.11038781163434903</c:v>
                </c:pt>
                <c:pt idx="142">
                  <c:v>0.12686980609418283</c:v>
                </c:pt>
                <c:pt idx="143">
                  <c:v>0.10069252077562327</c:v>
                </c:pt>
                <c:pt idx="144">
                  <c:v>0.10623268698060942</c:v>
                </c:pt>
                <c:pt idx="145">
                  <c:v>0.10069252077562327</c:v>
                </c:pt>
                <c:pt idx="146">
                  <c:v>0.11260387811634349</c:v>
                </c:pt>
                <c:pt idx="147">
                  <c:v>8.6288088642659286E-2</c:v>
                </c:pt>
                <c:pt idx="148">
                  <c:v>9.1828254847645424E-2</c:v>
                </c:pt>
                <c:pt idx="149">
                  <c:v>0.11675900277008311</c:v>
                </c:pt>
                <c:pt idx="150">
                  <c:v>0.12132963988919668</c:v>
                </c:pt>
                <c:pt idx="151">
                  <c:v>0.1018005540166205</c:v>
                </c:pt>
                <c:pt idx="152">
                  <c:v>9.2659279778393347E-2</c:v>
                </c:pt>
                <c:pt idx="153">
                  <c:v>8.7119113573407209E-2</c:v>
                </c:pt>
                <c:pt idx="154">
                  <c:v>0.10734072022160665</c:v>
                </c:pt>
                <c:pt idx="155">
                  <c:v>0.11149584487534626</c:v>
                </c:pt>
                <c:pt idx="156">
                  <c:v>0.11343490304709142</c:v>
                </c:pt>
                <c:pt idx="157">
                  <c:v>0.13268698060941828</c:v>
                </c:pt>
                <c:pt idx="158">
                  <c:v>0.12714681440443212</c:v>
                </c:pt>
                <c:pt idx="159">
                  <c:v>0.11759002770083103</c:v>
                </c:pt>
                <c:pt idx="160">
                  <c:v>6.4265927977839334E-4</c:v>
                </c:pt>
                <c:pt idx="161">
                  <c:v>0</c:v>
                </c:pt>
                <c:pt idx="162">
                  <c:v>0</c:v>
                </c:pt>
                <c:pt idx="163">
                  <c:v>2.9085872576177285E-4</c:v>
                </c:pt>
                <c:pt idx="164">
                  <c:v>5.5124653739612188E-4</c:v>
                </c:pt>
                <c:pt idx="165">
                  <c:v>0</c:v>
                </c:pt>
                <c:pt idx="166">
                  <c:v>3.4349030470914128E-4</c:v>
                </c:pt>
                <c:pt idx="167">
                  <c:v>4.2991689750692518E-3</c:v>
                </c:pt>
                <c:pt idx="168">
                  <c:v>4.9584487534626038E-4</c:v>
                </c:pt>
                <c:pt idx="169">
                  <c:v>0</c:v>
                </c:pt>
                <c:pt idx="170">
                  <c:v>0</c:v>
                </c:pt>
                <c:pt idx="171">
                  <c:v>1.0443213296398891E-3</c:v>
                </c:pt>
                <c:pt idx="172">
                  <c:v>5.0249307479224379E-3</c:v>
                </c:pt>
                <c:pt idx="173">
                  <c:v>5.7340720221606644E-4</c:v>
                </c:pt>
                <c:pt idx="174">
                  <c:v>0</c:v>
                </c:pt>
                <c:pt idx="175">
                  <c:v>6.8698060941828256E-4</c:v>
                </c:pt>
                <c:pt idx="176">
                  <c:v>1.8005540166204985E-4</c:v>
                </c:pt>
                <c:pt idx="177">
                  <c:v>1.5152354570637119E-3</c:v>
                </c:pt>
                <c:pt idx="178">
                  <c:v>7.8116343490304714E-4</c:v>
                </c:pt>
                <c:pt idx="179">
                  <c:v>0</c:v>
                </c:pt>
                <c:pt idx="180">
                  <c:v>1.5069252077562327E-3</c:v>
                </c:pt>
                <c:pt idx="181">
                  <c:v>1.0997229916897507E-3</c:v>
                </c:pt>
                <c:pt idx="182">
                  <c:v>0</c:v>
                </c:pt>
                <c:pt idx="183">
                  <c:v>6.0221606648199442E-3</c:v>
                </c:pt>
                <c:pt idx="184">
                  <c:v>5.1800554016620494E-4</c:v>
                </c:pt>
                <c:pt idx="185">
                  <c:v>2.0193905817174514E-3</c:v>
                </c:pt>
                <c:pt idx="186">
                  <c:v>1.1994459833795015E-3</c:v>
                </c:pt>
                <c:pt idx="187">
                  <c:v>6.8421052631578944E-4</c:v>
                </c:pt>
                <c:pt idx="188">
                  <c:v>1.4958448753462604E-3</c:v>
                </c:pt>
                <c:pt idx="189">
                  <c:v>5.376731301939058E-3</c:v>
                </c:pt>
                <c:pt idx="190">
                  <c:v>3.5872576177285319E-3</c:v>
                </c:pt>
                <c:pt idx="191">
                  <c:v>1.1102493074792243E-2</c:v>
                </c:pt>
                <c:pt idx="192">
                  <c:v>1.3047091412742382E-2</c:v>
                </c:pt>
                <c:pt idx="193">
                  <c:v>4.7119113573407204E-3</c:v>
                </c:pt>
                <c:pt idx="194">
                  <c:v>7.398891966759003E-3</c:v>
                </c:pt>
                <c:pt idx="195">
                  <c:v>9.1578947368421044E-3</c:v>
                </c:pt>
                <c:pt idx="196">
                  <c:v>1.5512465373961219E-2</c:v>
                </c:pt>
                <c:pt idx="197">
                  <c:v>5.7894736842105266E-3</c:v>
                </c:pt>
                <c:pt idx="198">
                  <c:v>9.8531855955678677E-2</c:v>
                </c:pt>
                <c:pt idx="199">
                  <c:v>8.2257617728531851E-2</c:v>
                </c:pt>
                <c:pt idx="200">
                  <c:v>9.9916897506925215E-2</c:v>
                </c:pt>
                <c:pt idx="201">
                  <c:v>0.11882271468144044</c:v>
                </c:pt>
                <c:pt idx="202">
                  <c:v>9.1606648199445986E-2</c:v>
                </c:pt>
                <c:pt idx="203">
                  <c:v>0.11189750692520775</c:v>
                </c:pt>
                <c:pt idx="204">
                  <c:v>8.9182825484764541E-2</c:v>
                </c:pt>
                <c:pt idx="205">
                  <c:v>0.10684210526315789</c:v>
                </c:pt>
                <c:pt idx="206">
                  <c:v>9.9986149584487538E-2</c:v>
                </c:pt>
                <c:pt idx="207">
                  <c:v>9.3060941828254848E-2</c:v>
                </c:pt>
                <c:pt idx="208">
                  <c:v>0.1196398891966759</c:v>
                </c:pt>
                <c:pt idx="209">
                  <c:v>8.3822714681440438E-2</c:v>
                </c:pt>
                <c:pt idx="210">
                  <c:v>9.9044321329639889E-2</c:v>
                </c:pt>
                <c:pt idx="211">
                  <c:v>0.10818559556786704</c:v>
                </c:pt>
                <c:pt idx="212">
                  <c:v>9.4432132963988918E-2</c:v>
                </c:pt>
                <c:pt idx="213">
                  <c:v>0.11271468144044321</c:v>
                </c:pt>
                <c:pt idx="214">
                  <c:v>0.10126038781163435</c:v>
                </c:pt>
                <c:pt idx="215">
                  <c:v>9.2119113573407199E-2</c:v>
                </c:pt>
                <c:pt idx="216">
                  <c:v>0.10135734072022161</c:v>
                </c:pt>
                <c:pt idx="217">
                  <c:v>9.0747922437673129E-2</c:v>
                </c:pt>
                <c:pt idx="218">
                  <c:v>0.10840720221606648</c:v>
                </c:pt>
                <c:pt idx="219">
                  <c:v>0.11986149584487535</c:v>
                </c:pt>
                <c:pt idx="220">
                  <c:v>0.10157894736842105</c:v>
                </c:pt>
                <c:pt idx="221">
                  <c:v>0.10148199445983379</c:v>
                </c:pt>
                <c:pt idx="222">
                  <c:v>9.465373961218837E-2</c:v>
                </c:pt>
                <c:pt idx="223">
                  <c:v>0.10020775623268698</c:v>
                </c:pt>
                <c:pt idx="224">
                  <c:v>8.404432132963989E-2</c:v>
                </c:pt>
                <c:pt idx="225">
                  <c:v>0.11293628808864266</c:v>
                </c:pt>
                <c:pt idx="226">
                  <c:v>9.096952908587258E-2</c:v>
                </c:pt>
                <c:pt idx="227">
                  <c:v>9.3282548476454299E-2</c:v>
                </c:pt>
                <c:pt idx="228">
                  <c:v>8.3282548476454291E-2</c:v>
                </c:pt>
                <c:pt idx="229">
                  <c:v>7.3518005540166201E-2</c:v>
                </c:pt>
                <c:pt idx="230">
                  <c:v>8.3975069252077567E-2</c:v>
                </c:pt>
                <c:pt idx="231">
                  <c:v>7.4473684210526317E-2</c:v>
                </c:pt>
                <c:pt idx="232">
                  <c:v>7.530470914127424E-2</c:v>
                </c:pt>
                <c:pt idx="233">
                  <c:v>8.4806094182825489E-2</c:v>
                </c:pt>
                <c:pt idx="234">
                  <c:v>2.3462603878116346E-3</c:v>
                </c:pt>
                <c:pt idx="235">
                  <c:v>1.3518005540166206E-3</c:v>
                </c:pt>
                <c:pt idx="236">
                  <c:v>1.8919667590027701E-3</c:v>
                </c:pt>
                <c:pt idx="237">
                  <c:v>1.5318559556786705E-3</c:v>
                </c:pt>
                <c:pt idx="238">
                  <c:v>2.9058171745152354E-3</c:v>
                </c:pt>
                <c:pt idx="239">
                  <c:v>2.1440443213296399E-3</c:v>
                </c:pt>
                <c:pt idx="240">
                  <c:v>1.9445983379501384E-3</c:v>
                </c:pt>
                <c:pt idx="241">
                  <c:v>3.0498614958448752E-3</c:v>
                </c:pt>
                <c:pt idx="242">
                  <c:v>4.182825484764543E-3</c:v>
                </c:pt>
                <c:pt idx="243">
                  <c:v>3.0664819944598337E-3</c:v>
                </c:pt>
                <c:pt idx="244">
                  <c:v>4.4986149584487533E-3</c:v>
                </c:pt>
                <c:pt idx="245">
                  <c:v>3.2825484764542937E-3</c:v>
                </c:pt>
                <c:pt idx="246">
                  <c:v>0</c:v>
                </c:pt>
                <c:pt idx="247">
                  <c:v>0</c:v>
                </c:pt>
                <c:pt idx="248">
                  <c:v>0</c:v>
                </c:pt>
                <c:pt idx="249">
                  <c:v>0</c:v>
                </c:pt>
                <c:pt idx="250">
                  <c:v>0</c:v>
                </c:pt>
                <c:pt idx="251">
                  <c:v>3.9889196675900278E-4</c:v>
                </c:pt>
                <c:pt idx="252">
                  <c:v>2.7146814404432131E-4</c:v>
                </c:pt>
                <c:pt idx="253">
                  <c:v>4.9307479224376736E-4</c:v>
                </c:pt>
                <c:pt idx="254">
                  <c:v>8.6149584487534622E-4</c:v>
                </c:pt>
                <c:pt idx="255">
                  <c:v>9.5706371191135731E-2</c:v>
                </c:pt>
                <c:pt idx="256">
                  <c:v>0.10872576177285319</c:v>
                </c:pt>
                <c:pt idx="257">
                  <c:v>7.9224376731301935E-2</c:v>
                </c:pt>
                <c:pt idx="258">
                  <c:v>9.7229916897506929E-2</c:v>
                </c:pt>
                <c:pt idx="259">
                  <c:v>7.1745152354570643E-2</c:v>
                </c:pt>
                <c:pt idx="260">
                  <c:v>8.5041551246537395E-2</c:v>
                </c:pt>
                <c:pt idx="261">
                  <c:v>0.10595567867036011</c:v>
                </c:pt>
                <c:pt idx="262">
                  <c:v>9.2936288088642655E-2</c:v>
                </c:pt>
                <c:pt idx="263">
                  <c:v>9.4459833795013853E-2</c:v>
                </c:pt>
                <c:pt idx="264">
                  <c:v>8.6426592797783933E-2</c:v>
                </c:pt>
                <c:pt idx="265">
                  <c:v>9.944598337950139E-2</c:v>
                </c:pt>
                <c:pt idx="266">
                  <c:v>7.6454293628808859E-2</c:v>
                </c:pt>
                <c:pt idx="267">
                  <c:v>9.9916897506925215E-2</c:v>
                </c:pt>
                <c:pt idx="268">
                  <c:v>0.10221606648199447</c:v>
                </c:pt>
                <c:pt idx="269">
                  <c:v>8.8199445983379504E-2</c:v>
                </c:pt>
                <c:pt idx="270">
                  <c:v>0.10146814404432133</c:v>
                </c:pt>
                <c:pt idx="271">
                  <c:v>0.10423822714681441</c:v>
                </c:pt>
                <c:pt idx="272">
                  <c:v>9.9002770083102487E-2</c:v>
                </c:pt>
                <c:pt idx="273">
                  <c:v>0.11074792243767313</c:v>
                </c:pt>
                <c:pt idx="274">
                  <c:v>9.4958448753462599E-2</c:v>
                </c:pt>
                <c:pt idx="275">
                  <c:v>9.6232686980609425E-2</c:v>
                </c:pt>
                <c:pt idx="276">
                  <c:v>0.10797783933518006</c:v>
                </c:pt>
                <c:pt idx="277">
                  <c:v>0.10160664819944598</c:v>
                </c:pt>
                <c:pt idx="278">
                  <c:v>7.343490304709141E-2</c:v>
                </c:pt>
                <c:pt idx="279">
                  <c:v>7.8144044321329639E-2</c:v>
                </c:pt>
                <c:pt idx="280">
                  <c:v>8.0914127423822715E-2</c:v>
                </c:pt>
                <c:pt idx="281">
                  <c:v>8.6814404432132966E-2</c:v>
                </c:pt>
                <c:pt idx="282">
                  <c:v>9.7728531855955675E-2</c:v>
                </c:pt>
                <c:pt idx="283">
                  <c:v>0.10961218836565097</c:v>
                </c:pt>
                <c:pt idx="284">
                  <c:v>9.6592797783933523E-2</c:v>
                </c:pt>
                <c:pt idx="285">
                  <c:v>0.11238227146814404</c:v>
                </c:pt>
                <c:pt idx="286">
                  <c:v>9.9362880886426599E-2</c:v>
                </c:pt>
                <c:pt idx="287">
                  <c:v>0.10310249307479225</c:v>
                </c:pt>
                <c:pt idx="288">
                  <c:v>0.10587257617728532</c:v>
                </c:pt>
                <c:pt idx="289">
                  <c:v>0.43996952908587256</c:v>
                </c:pt>
                <c:pt idx="290">
                  <c:v>0.38397506925207758</c:v>
                </c:pt>
                <c:pt idx="291">
                  <c:v>0.41189473684210526</c:v>
                </c:pt>
                <c:pt idx="292">
                  <c:v>0.46767036011080332</c:v>
                </c:pt>
                <c:pt idx="293">
                  <c:v>0.45425484764542934</c:v>
                </c:pt>
                <c:pt idx="294">
                  <c:v>0.42130193905817176</c:v>
                </c:pt>
                <c:pt idx="295">
                  <c:v>0.39296398891966761</c:v>
                </c:pt>
                <c:pt idx="296">
                  <c:v>0.48278947368421055</c:v>
                </c:pt>
                <c:pt idx="297">
                  <c:v>0.43148753462603878</c:v>
                </c:pt>
                <c:pt idx="298">
                  <c:v>0.51280886426592798</c:v>
                </c:pt>
                <c:pt idx="299">
                  <c:v>0.40258171745152355</c:v>
                </c:pt>
                <c:pt idx="300">
                  <c:v>0.46509695290858727</c:v>
                </c:pt>
                <c:pt idx="301">
                  <c:v>0.49420498614958447</c:v>
                </c:pt>
                <c:pt idx="302">
                  <c:v>0.12407202216066482</c:v>
                </c:pt>
                <c:pt idx="303">
                  <c:v>0.12770083102493074</c:v>
                </c:pt>
                <c:pt idx="304">
                  <c:v>7.7534626038781168E-2</c:v>
                </c:pt>
                <c:pt idx="305">
                  <c:v>0.11030470914127424</c:v>
                </c:pt>
                <c:pt idx="306">
                  <c:v>8.1135734072022167E-2</c:v>
                </c:pt>
                <c:pt idx="307">
                  <c:v>9.1052631578947371E-2</c:v>
                </c:pt>
                <c:pt idx="308">
                  <c:v>8.7451523545706372E-2</c:v>
                </c:pt>
                <c:pt idx="309">
                  <c:v>0.12346260387811635</c:v>
                </c:pt>
                <c:pt idx="310">
                  <c:v>9.9639889196675907E-2</c:v>
                </c:pt>
                <c:pt idx="311">
                  <c:v>9.7146814404432139E-2</c:v>
                </c:pt>
                <c:pt idx="312">
                  <c:v>0.13130193905817175</c:v>
                </c:pt>
                <c:pt idx="313">
                  <c:v>0.11986149584487535</c:v>
                </c:pt>
                <c:pt idx="314">
                  <c:v>0.10324099722991689</c:v>
                </c:pt>
                <c:pt idx="315">
                  <c:v>0.12047091412742382</c:v>
                </c:pt>
                <c:pt idx="316">
                  <c:v>0.11077562326869807</c:v>
                </c:pt>
                <c:pt idx="317">
                  <c:v>0.10074792243767312</c:v>
                </c:pt>
                <c:pt idx="318">
                  <c:v>0.11437673130193905</c:v>
                </c:pt>
                <c:pt idx="319">
                  <c:v>0.11030470914127424</c:v>
                </c:pt>
                <c:pt idx="320">
                  <c:v>0.12770083102493074</c:v>
                </c:pt>
                <c:pt idx="321">
                  <c:v>0.11437673130193905</c:v>
                </c:pt>
                <c:pt idx="322">
                  <c:v>0.10324099722991689</c:v>
                </c:pt>
                <c:pt idx="323">
                  <c:v>9.1052631578947371E-2</c:v>
                </c:pt>
                <c:pt idx="324">
                  <c:v>0.11077562326869807</c:v>
                </c:pt>
                <c:pt idx="325">
                  <c:v>0.10074792243767312</c:v>
                </c:pt>
                <c:pt idx="326">
                  <c:v>0.11986149584487535</c:v>
                </c:pt>
                <c:pt idx="327">
                  <c:v>0.12047091412742382</c:v>
                </c:pt>
                <c:pt idx="328">
                  <c:v>7.7534626038781168E-2</c:v>
                </c:pt>
                <c:pt idx="329">
                  <c:v>0.12346260387811635</c:v>
                </c:pt>
                <c:pt idx="330">
                  <c:v>0.12407202216066482</c:v>
                </c:pt>
                <c:pt idx="331">
                  <c:v>0.13130193905817175</c:v>
                </c:pt>
                <c:pt idx="332">
                  <c:v>9.7146814404432139E-2</c:v>
                </c:pt>
                <c:pt idx="333">
                  <c:v>8.1135734072022167E-2</c:v>
                </c:pt>
                <c:pt idx="334">
                  <c:v>9.9639889196675907E-2</c:v>
                </c:pt>
                <c:pt idx="335">
                  <c:v>8.7451523545706372E-2</c:v>
                </c:pt>
                <c:pt idx="336">
                  <c:v>9.9639889196675907E-2</c:v>
                </c:pt>
                <c:pt idx="337">
                  <c:v>0.10074792243767312</c:v>
                </c:pt>
                <c:pt idx="338">
                  <c:v>9.1052631578947371E-2</c:v>
                </c:pt>
                <c:pt idx="339">
                  <c:v>7.7534626038781168E-2</c:v>
                </c:pt>
                <c:pt idx="340">
                  <c:v>0.12047091412742382</c:v>
                </c:pt>
                <c:pt idx="341">
                  <c:v>0.11077562326869807</c:v>
                </c:pt>
                <c:pt idx="342">
                  <c:v>0.11986149584487535</c:v>
                </c:pt>
                <c:pt idx="343">
                  <c:v>8.7451523545706372E-2</c:v>
                </c:pt>
                <c:pt idx="344">
                  <c:v>0.12770083102493074</c:v>
                </c:pt>
                <c:pt idx="345">
                  <c:v>0.10324099722991689</c:v>
                </c:pt>
                <c:pt idx="346">
                  <c:v>0.12346260387811635</c:v>
                </c:pt>
                <c:pt idx="347">
                  <c:v>0.13130193905817175</c:v>
                </c:pt>
                <c:pt idx="348">
                  <c:v>9.7146814404432139E-2</c:v>
                </c:pt>
                <c:pt idx="349">
                  <c:v>0.11030470914127424</c:v>
                </c:pt>
                <c:pt idx="350">
                  <c:v>0.12407202216066482</c:v>
                </c:pt>
                <c:pt idx="351">
                  <c:v>0.11437673130193905</c:v>
                </c:pt>
                <c:pt idx="352">
                  <c:v>8.1135734072022167E-2</c:v>
                </c:pt>
                <c:pt idx="353">
                  <c:v>6.3836565096952902E-2</c:v>
                </c:pt>
                <c:pt idx="354">
                  <c:v>6.6745152354570639E-2</c:v>
                </c:pt>
                <c:pt idx="355">
                  <c:v>6.0373961218836564E-2</c:v>
                </c:pt>
                <c:pt idx="356">
                  <c:v>4.8739612188365651E-2</c:v>
                </c:pt>
                <c:pt idx="357">
                  <c:v>4.5554016620498614E-2</c:v>
                </c:pt>
                <c:pt idx="358">
                  <c:v>6.0512465373961218E-2</c:v>
                </c:pt>
                <c:pt idx="359">
                  <c:v>6.4806094182825486E-2</c:v>
                </c:pt>
                <c:pt idx="360">
                  <c:v>6.3421052631578947E-2</c:v>
                </c:pt>
                <c:pt idx="361">
                  <c:v>6.522160664819944E-2</c:v>
                </c:pt>
                <c:pt idx="362">
                  <c:v>6.1759002770083102E-2</c:v>
                </c:pt>
                <c:pt idx="363">
                  <c:v>4.8462603878116343E-2</c:v>
                </c:pt>
                <c:pt idx="364">
                  <c:v>5.0124653739612189E-2</c:v>
                </c:pt>
                <c:pt idx="365">
                  <c:v>4.9847645429362882E-2</c:v>
                </c:pt>
                <c:pt idx="366">
                  <c:v>5.3033240997229919E-2</c:v>
                </c:pt>
                <c:pt idx="367">
                  <c:v>5.8850415512465372E-2</c:v>
                </c:pt>
                <c:pt idx="368">
                  <c:v>4.1398891966758999E-2</c:v>
                </c:pt>
                <c:pt idx="369">
                  <c:v>6.1897506925207756E-2</c:v>
                </c:pt>
                <c:pt idx="370">
                  <c:v>5.1648199445983381E-2</c:v>
                </c:pt>
                <c:pt idx="371">
                  <c:v>4.6939058171745152E-2</c:v>
                </c:pt>
                <c:pt idx="372">
                  <c:v>6.8130193905817177E-2</c:v>
                </c:pt>
                <c:pt idx="373">
                  <c:v>5.7465373961218834E-2</c:v>
                </c:pt>
                <c:pt idx="374">
                  <c:v>4.4307479224376729E-2</c:v>
                </c:pt>
                <c:pt idx="375">
                  <c:v>5.6911357340720219E-2</c:v>
                </c:pt>
                <c:pt idx="376">
                  <c:v>5.2894736842105265E-2</c:v>
                </c:pt>
                <c:pt idx="377">
                  <c:v>6.5083102493074793E-2</c:v>
                </c:pt>
                <c:pt idx="378">
                  <c:v>5.1925207756232689E-2</c:v>
                </c:pt>
                <c:pt idx="379">
                  <c:v>6.1759002770083102E-2</c:v>
                </c:pt>
                <c:pt idx="380">
                  <c:v>5.9819944598337949E-2</c:v>
                </c:pt>
                <c:pt idx="381">
                  <c:v>5.4833795013850418E-2</c:v>
                </c:pt>
                <c:pt idx="382">
                  <c:v>4.3891966759002768E-2</c:v>
                </c:pt>
                <c:pt idx="383">
                  <c:v>6.7853185595567869E-2</c:v>
                </c:pt>
                <c:pt idx="384">
                  <c:v>6.3005540166204993E-2</c:v>
                </c:pt>
                <c:pt idx="385">
                  <c:v>4.6800554016620498E-2</c:v>
                </c:pt>
                <c:pt idx="386">
                  <c:v>4.8739612188365651E-2</c:v>
                </c:pt>
                <c:pt idx="387">
                  <c:v>5.8850415512465372E-2</c:v>
                </c:pt>
                <c:pt idx="388">
                  <c:v>4.5831024930747921E-2</c:v>
                </c:pt>
                <c:pt idx="389">
                  <c:v>6.5914127423822716E-2</c:v>
                </c:pt>
                <c:pt idx="390">
                  <c:v>4.9986149584487535E-2</c:v>
                </c:pt>
                <c:pt idx="391">
                  <c:v>6.4944598337950132E-2</c:v>
                </c:pt>
                <c:pt idx="392">
                  <c:v>6.314404432132964E-2</c:v>
                </c:pt>
                <c:pt idx="393">
                  <c:v>5.4002770083102496E-2</c:v>
                </c:pt>
                <c:pt idx="394">
                  <c:v>4.3891966759002768E-2</c:v>
                </c:pt>
                <c:pt idx="395">
                  <c:v>5.8573407202216064E-2</c:v>
                </c:pt>
                <c:pt idx="396">
                  <c:v>6.1481994459833794E-2</c:v>
                </c:pt>
                <c:pt idx="397">
                  <c:v>5.0263157894736843E-2</c:v>
                </c:pt>
                <c:pt idx="398">
                  <c:v>6.3559556786703594E-2</c:v>
                </c:pt>
                <c:pt idx="399">
                  <c:v>6.0650969529085871E-2</c:v>
                </c:pt>
                <c:pt idx="400">
                  <c:v>4.7354570637119113E-2</c:v>
                </c:pt>
                <c:pt idx="401">
                  <c:v>5.9404432132963987E-2</c:v>
                </c:pt>
                <c:pt idx="402">
                  <c:v>4.6800554016620498E-2</c:v>
                </c:pt>
                <c:pt idx="403">
                  <c:v>5.6080332409972296E-2</c:v>
                </c:pt>
                <c:pt idx="404">
                  <c:v>5.6495844875346257E-2</c:v>
                </c:pt>
                <c:pt idx="405">
                  <c:v>5.1094182825484766E-2</c:v>
                </c:pt>
                <c:pt idx="406">
                  <c:v>0.11163434903047091</c:v>
                </c:pt>
                <c:pt idx="407">
                  <c:v>0.10609418282548476</c:v>
                </c:pt>
                <c:pt idx="408">
                  <c:v>0.10609418282548476</c:v>
                </c:pt>
                <c:pt idx="409">
                  <c:v>0.11163434903047091</c:v>
                </c:pt>
                <c:pt idx="410">
                  <c:v>0.12132963988919668</c:v>
                </c:pt>
                <c:pt idx="411">
                  <c:v>0.12686980609418283</c:v>
                </c:pt>
                <c:pt idx="412">
                  <c:v>0.11537396121883657</c:v>
                </c:pt>
                <c:pt idx="413">
                  <c:v>0.13282548476454292</c:v>
                </c:pt>
                <c:pt idx="414">
                  <c:v>0.1272853185595568</c:v>
                </c:pt>
                <c:pt idx="415">
                  <c:v>0.10983379501385042</c:v>
                </c:pt>
                <c:pt idx="416">
                  <c:v>0.12825484764542935</c:v>
                </c:pt>
                <c:pt idx="417">
                  <c:v>0.13379501385041551</c:v>
                </c:pt>
                <c:pt idx="418">
                  <c:v>0.11620498614958449</c:v>
                </c:pt>
                <c:pt idx="419">
                  <c:v>0.11066481994459834</c:v>
                </c:pt>
                <c:pt idx="420">
                  <c:v>0.15207756232686981</c:v>
                </c:pt>
                <c:pt idx="421">
                  <c:v>0.12257617728531855</c:v>
                </c:pt>
                <c:pt idx="422">
                  <c:v>0.13504155124653738</c:v>
                </c:pt>
                <c:pt idx="423">
                  <c:v>0.1128808864265928</c:v>
                </c:pt>
                <c:pt idx="424">
                  <c:v>0.12950138504155126</c:v>
                </c:pt>
                <c:pt idx="425">
                  <c:v>0.12811634349030471</c:v>
                </c:pt>
                <c:pt idx="426">
                  <c:v>0.1128808864265928</c:v>
                </c:pt>
                <c:pt idx="427">
                  <c:v>0.13504155124653738</c:v>
                </c:pt>
                <c:pt idx="428">
                  <c:v>0.10734072022160665</c:v>
                </c:pt>
                <c:pt idx="429">
                  <c:v>0.14653739612188366</c:v>
                </c:pt>
                <c:pt idx="430">
                  <c:v>0.12950138504155126</c:v>
                </c:pt>
                <c:pt idx="431">
                  <c:v>0.10734072022160665</c:v>
                </c:pt>
                <c:pt idx="432">
                  <c:v>0.13850415512465375</c:v>
                </c:pt>
                <c:pt idx="433">
                  <c:v>0.1329639889196676</c:v>
                </c:pt>
                <c:pt idx="434">
                  <c:v>0.11038781163434903</c:v>
                </c:pt>
                <c:pt idx="435">
                  <c:v>0.13337950138504154</c:v>
                </c:pt>
                <c:pt idx="436">
                  <c:v>0.11038781163434903</c:v>
                </c:pt>
                <c:pt idx="437">
                  <c:v>0.15775623268698061</c:v>
                </c:pt>
                <c:pt idx="438">
                  <c:v>0.11592797783933519</c:v>
                </c:pt>
                <c:pt idx="439">
                  <c:v>0.12783933518005541</c:v>
                </c:pt>
                <c:pt idx="440">
                  <c:v>0.15221606648199446</c:v>
                </c:pt>
                <c:pt idx="441">
                  <c:v>0.13379501385041551</c:v>
                </c:pt>
                <c:pt idx="442">
                  <c:v>0.13933518005540166</c:v>
                </c:pt>
                <c:pt idx="443">
                  <c:v>0.13434903047091412</c:v>
                </c:pt>
                <c:pt idx="444">
                  <c:v>0.11675900277008311</c:v>
                </c:pt>
                <c:pt idx="445">
                  <c:v>0.11121883656509696</c:v>
                </c:pt>
                <c:pt idx="446">
                  <c:v>0.15872576177285319</c:v>
                </c:pt>
                <c:pt idx="447">
                  <c:v>0.15318559556786704</c:v>
                </c:pt>
                <c:pt idx="448">
                  <c:v>0.12880886426592797</c:v>
                </c:pt>
                <c:pt idx="449">
                  <c:v>4.6537396121883656E-4</c:v>
                </c:pt>
                <c:pt idx="450">
                  <c:v>1.3767313019390581E-3</c:v>
                </c:pt>
                <c:pt idx="451">
                  <c:v>7.7008310249307476E-4</c:v>
                </c:pt>
                <c:pt idx="452">
                  <c:v>1.8005540166204986E-3</c:v>
                </c:pt>
                <c:pt idx="453">
                  <c:v>0</c:v>
                </c:pt>
                <c:pt idx="454">
                  <c:v>5.1523545706371192E-4</c:v>
                </c:pt>
                <c:pt idx="455">
                  <c:v>0.17146814404432134</c:v>
                </c:pt>
                <c:pt idx="456">
                  <c:v>0.18393351800554017</c:v>
                </c:pt>
                <c:pt idx="457">
                  <c:v>0.14376731301939058</c:v>
                </c:pt>
                <c:pt idx="458">
                  <c:v>0.14930747922437673</c:v>
                </c:pt>
                <c:pt idx="459">
                  <c:v>0.17700831024930747</c:v>
                </c:pt>
                <c:pt idx="460">
                  <c:v>0.10904432132963988</c:v>
                </c:pt>
                <c:pt idx="461">
                  <c:v>9.3462603878116349E-2</c:v>
                </c:pt>
                <c:pt idx="462">
                  <c:v>9.8656509695290856E-2</c:v>
                </c:pt>
                <c:pt idx="463">
                  <c:v>9.0567867036011079E-2</c:v>
                </c:pt>
                <c:pt idx="464">
                  <c:v>9.3421052631578946E-2</c:v>
                </c:pt>
                <c:pt idx="465">
                  <c:v>0.11468144044321329</c:v>
                </c:pt>
                <c:pt idx="466">
                  <c:v>8.5373961218836558E-2</c:v>
                </c:pt>
                <c:pt idx="467">
                  <c:v>0.10150969529085872</c:v>
                </c:pt>
                <c:pt idx="468">
                  <c:v>9.9238227146814406E-2</c:v>
                </c:pt>
                <c:pt idx="469">
                  <c:v>0.11529085872576177</c:v>
                </c:pt>
                <c:pt idx="470">
                  <c:v>9.4501385041551242E-2</c:v>
                </c:pt>
                <c:pt idx="471">
                  <c:v>9.4044321329639885E-2</c:v>
                </c:pt>
                <c:pt idx="472">
                  <c:v>8.6454293628808868E-2</c:v>
                </c:pt>
                <c:pt idx="473">
                  <c:v>0.10209141274238227</c:v>
                </c:pt>
                <c:pt idx="474">
                  <c:v>0.10965373961218837</c:v>
                </c:pt>
                <c:pt idx="475">
                  <c:v>9.1648199445983375E-2</c:v>
                </c:pt>
                <c:pt idx="476">
                  <c:v>0.10889196675900277</c:v>
                </c:pt>
                <c:pt idx="477">
                  <c:v>9.6094182825484764E-2</c:v>
                </c:pt>
                <c:pt idx="478">
                  <c:v>0.11734072022160665</c:v>
                </c:pt>
                <c:pt idx="479">
                  <c:v>0.10414127423822715</c:v>
                </c:pt>
                <c:pt idx="480">
                  <c:v>0.11038781163434903</c:v>
                </c:pt>
                <c:pt idx="481">
                  <c:v>0.11170360110803323</c:v>
                </c:pt>
                <c:pt idx="482">
                  <c:v>9.3864265927977836E-2</c:v>
                </c:pt>
                <c:pt idx="483">
                  <c:v>0.10128808864265929</c:v>
                </c:pt>
                <c:pt idx="484">
                  <c:v>9.6717451523545703E-2</c:v>
                </c:pt>
                <c:pt idx="485">
                  <c:v>8.8670360110803328E-2</c:v>
                </c:pt>
                <c:pt idx="486">
                  <c:v>0.1626038781163435</c:v>
                </c:pt>
                <c:pt idx="487">
                  <c:v>0.1922437673130194</c:v>
                </c:pt>
                <c:pt idx="488">
                  <c:v>0.16897506925207756</c:v>
                </c:pt>
                <c:pt idx="489">
                  <c:v>0.18587257617728531</c:v>
                </c:pt>
                <c:pt idx="490">
                  <c:v>0.16952908587257617</c:v>
                </c:pt>
                <c:pt idx="491">
                  <c:v>0.19529085872576177</c:v>
                </c:pt>
                <c:pt idx="492">
                  <c:v>0.16315789473684211</c:v>
                </c:pt>
                <c:pt idx="493">
                  <c:v>0.16952908587257617</c:v>
                </c:pt>
                <c:pt idx="494">
                  <c:v>0.16315789473684211</c:v>
                </c:pt>
                <c:pt idx="495">
                  <c:v>0.19529085872576177</c:v>
                </c:pt>
                <c:pt idx="496">
                  <c:v>0.18060941828254848</c:v>
                </c:pt>
                <c:pt idx="497">
                  <c:v>0.15484764542936288</c:v>
                </c:pt>
                <c:pt idx="498">
                  <c:v>0.15263157894736842</c:v>
                </c:pt>
                <c:pt idx="499">
                  <c:v>0.13919667590027701</c:v>
                </c:pt>
                <c:pt idx="500">
                  <c:v>0.15900277008310248</c:v>
                </c:pt>
                <c:pt idx="501">
                  <c:v>0.17423822714681442</c:v>
                </c:pt>
                <c:pt idx="502">
                  <c:v>0.13282548476454292</c:v>
                </c:pt>
                <c:pt idx="503">
                  <c:v>0.1484764542936288</c:v>
                </c:pt>
                <c:pt idx="504">
                  <c:v>0.15332409972299169</c:v>
                </c:pt>
                <c:pt idx="505">
                  <c:v>0.15554016620498615</c:v>
                </c:pt>
                <c:pt idx="506">
                  <c:v>0.14916897506925209</c:v>
                </c:pt>
                <c:pt idx="507">
                  <c:v>0.13988919667590027</c:v>
                </c:pt>
                <c:pt idx="508">
                  <c:v>0.13351800554016621</c:v>
                </c:pt>
                <c:pt idx="509">
                  <c:v>0.18448753462603878</c:v>
                </c:pt>
                <c:pt idx="510">
                  <c:v>0.1781163434903047</c:v>
                </c:pt>
                <c:pt idx="511">
                  <c:v>0.15969529085872577</c:v>
                </c:pt>
                <c:pt idx="512">
                  <c:v>5.9695290858725759E-3</c:v>
                </c:pt>
                <c:pt idx="513">
                  <c:v>1.1828254847645429E-3</c:v>
                </c:pt>
                <c:pt idx="514">
                  <c:v>3.4487534626038781E-3</c:v>
                </c:pt>
                <c:pt idx="515">
                  <c:v>7.4819944598337948E-3</c:v>
                </c:pt>
                <c:pt idx="516">
                  <c:v>3.2576177285318559E-3</c:v>
                </c:pt>
                <c:pt idx="517">
                  <c:v>4.4681440443213299E-3</c:v>
                </c:pt>
                <c:pt idx="518">
                  <c:v>8.6980609418282548E-3</c:v>
                </c:pt>
                <c:pt idx="519">
                  <c:v>1.9168975069252078E-3</c:v>
                </c:pt>
                <c:pt idx="520">
                  <c:v>6.8130193905817177E-2</c:v>
                </c:pt>
                <c:pt idx="521">
                  <c:v>4.9030470914127426E-2</c:v>
                </c:pt>
                <c:pt idx="522">
                  <c:v>5.7617728531855955E-2</c:v>
                </c:pt>
                <c:pt idx="523">
                  <c:v>6.28808864265928E-2</c:v>
                </c:pt>
                <c:pt idx="524">
                  <c:v>5.6772853185595565E-2</c:v>
                </c:pt>
                <c:pt idx="525">
                  <c:v>5.0817174515235458E-2</c:v>
                </c:pt>
                <c:pt idx="526">
                  <c:v>6.8407202216066484E-2</c:v>
                </c:pt>
                <c:pt idx="527">
                  <c:v>5.6994459833795016E-2</c:v>
                </c:pt>
                <c:pt idx="528">
                  <c:v>4.9030470914127426E-2</c:v>
                </c:pt>
                <c:pt idx="529">
                  <c:v>4.9847645429362882E-2</c:v>
                </c:pt>
                <c:pt idx="530">
                  <c:v>4.8171745152354568E-2</c:v>
                </c:pt>
                <c:pt idx="531">
                  <c:v>4.2894736842105263E-2</c:v>
                </c:pt>
                <c:pt idx="532">
                  <c:v>5.2313019390581715E-2</c:v>
                </c:pt>
                <c:pt idx="533">
                  <c:v>5.3988919667590028E-2</c:v>
                </c:pt>
                <c:pt idx="534">
                  <c:v>3.8753462603878117E-2</c:v>
                </c:pt>
                <c:pt idx="535">
                  <c:v>4.8047091412742382E-2</c:v>
                </c:pt>
                <c:pt idx="536">
                  <c:v>5.843490304709141E-2</c:v>
                </c:pt>
                <c:pt idx="537">
                  <c:v>6.2867036011080332E-2</c:v>
                </c:pt>
                <c:pt idx="538">
                  <c:v>5.4556786703601111E-2</c:v>
                </c:pt>
                <c:pt idx="539">
                  <c:v>5.1786703601108035E-2</c:v>
                </c:pt>
                <c:pt idx="540">
                  <c:v>5.5069252077562324E-2</c:v>
                </c:pt>
                <c:pt idx="541">
                  <c:v>5.9265927977839333E-2</c:v>
                </c:pt>
                <c:pt idx="542">
                  <c:v>6.314404432132964E-2</c:v>
                </c:pt>
                <c:pt idx="543">
                  <c:v>5.2063711911357342E-2</c:v>
                </c:pt>
                <c:pt idx="544">
                  <c:v>4.8462603878116343E-2</c:v>
                </c:pt>
                <c:pt idx="545">
                  <c:v>6.0096952908587256E-2</c:v>
                </c:pt>
                <c:pt idx="546">
                  <c:v>5.2617728531855958E-2</c:v>
                </c:pt>
                <c:pt idx="547">
                  <c:v>5.8157894736842103E-2</c:v>
                </c:pt>
                <c:pt idx="548">
                  <c:v>6.270083102493075E-2</c:v>
                </c:pt>
                <c:pt idx="549">
                  <c:v>6.4085872576177288E-2</c:v>
                </c:pt>
                <c:pt idx="550">
                  <c:v>7.5443213296398887E-2</c:v>
                </c:pt>
                <c:pt idx="551">
                  <c:v>5.9099722991689752E-2</c:v>
                </c:pt>
                <c:pt idx="552">
                  <c:v>5.7437673130193906E-2</c:v>
                </c:pt>
                <c:pt idx="553">
                  <c:v>6.9349030470914133E-2</c:v>
                </c:pt>
                <c:pt idx="554">
                  <c:v>4.9861495844875349E-2</c:v>
                </c:pt>
                <c:pt idx="555">
                  <c:v>7.0180055401662056E-2</c:v>
                </c:pt>
                <c:pt idx="556">
                  <c:v>6.4362880886426596E-2</c:v>
                </c:pt>
                <c:pt idx="557">
                  <c:v>6.9349030470914133E-2</c:v>
                </c:pt>
                <c:pt idx="558">
                  <c:v>6.4085872576177288E-2</c:v>
                </c:pt>
                <c:pt idx="559">
                  <c:v>6.4362880886426596E-2</c:v>
                </c:pt>
                <c:pt idx="560">
                  <c:v>6.0637119113573404E-2</c:v>
                </c:pt>
                <c:pt idx="561">
                  <c:v>5.9099722991689752E-2</c:v>
                </c:pt>
                <c:pt idx="562">
                  <c:v>4.9847645429362882E-2</c:v>
                </c:pt>
                <c:pt idx="563">
                  <c:v>8.9473684210526316E-4</c:v>
                </c:pt>
                <c:pt idx="564">
                  <c:v>4.709141274238227E-4</c:v>
                </c:pt>
                <c:pt idx="565">
                  <c:v>1.2271468144044321E-3</c:v>
                </c:pt>
                <c:pt idx="566">
                  <c:v>8.4210526315789478E-4</c:v>
                </c:pt>
                <c:pt idx="567">
                  <c:v>6.2243767313019394E-2</c:v>
                </c:pt>
                <c:pt idx="568">
                  <c:v>5.2465373961218836E-2</c:v>
                </c:pt>
                <c:pt idx="569">
                  <c:v>4.969529085872576E-2</c:v>
                </c:pt>
                <c:pt idx="570">
                  <c:v>5.5595567867036011E-2</c:v>
                </c:pt>
                <c:pt idx="571">
                  <c:v>5.0249307479224375E-2</c:v>
                </c:pt>
                <c:pt idx="572">
                  <c:v>6.2797783933518009E-2</c:v>
                </c:pt>
                <c:pt idx="573">
                  <c:v>5.3019390581717452E-2</c:v>
                </c:pt>
                <c:pt idx="574">
                  <c:v>5.6149584487534626E-2</c:v>
                </c:pt>
                <c:pt idx="575">
                  <c:v>6.3074792243767316E-2</c:v>
                </c:pt>
                <c:pt idx="576">
                  <c:v>5.6426592797783934E-2</c:v>
                </c:pt>
                <c:pt idx="577">
                  <c:v>5.3296398891966759E-2</c:v>
                </c:pt>
                <c:pt idx="578">
                  <c:v>0.25096952908587256</c:v>
                </c:pt>
                <c:pt idx="579">
                  <c:v>0.21966759002770084</c:v>
                </c:pt>
                <c:pt idx="580">
                  <c:v>0.21135734072022161</c:v>
                </c:pt>
                <c:pt idx="581">
                  <c:v>0.24265927977839336</c:v>
                </c:pt>
                <c:pt idx="582">
                  <c:v>0.2545706371191136</c:v>
                </c:pt>
                <c:pt idx="583">
                  <c:v>0.22299168975069253</c:v>
                </c:pt>
                <c:pt idx="584">
                  <c:v>0.24626038781163434</c:v>
                </c:pt>
                <c:pt idx="585">
                  <c:v>0.2146814404432133</c:v>
                </c:pt>
                <c:pt idx="586">
                  <c:v>0.24709141274238228</c:v>
                </c:pt>
                <c:pt idx="587">
                  <c:v>0.22382271468144044</c:v>
                </c:pt>
                <c:pt idx="588">
                  <c:v>0.25540166204986148</c:v>
                </c:pt>
                <c:pt idx="589">
                  <c:v>0.21551246537396121</c:v>
                </c:pt>
                <c:pt idx="590">
                  <c:v>0.25734072022160664</c:v>
                </c:pt>
                <c:pt idx="591">
                  <c:v>0.23434903047091413</c:v>
                </c:pt>
                <c:pt idx="592">
                  <c:v>0.21357340720221607</c:v>
                </c:pt>
                <c:pt idx="593">
                  <c:v>0.20526315789473684</c:v>
                </c:pt>
                <c:pt idx="594">
                  <c:v>0.24487534626038782</c:v>
                </c:pt>
                <c:pt idx="595">
                  <c:v>0.2260387811634349</c:v>
                </c:pt>
                <c:pt idx="596">
                  <c:v>0.23656509695290859</c:v>
                </c:pt>
                <c:pt idx="597">
                  <c:v>0.26565096952908585</c:v>
                </c:pt>
                <c:pt idx="598">
                  <c:v>0.23767313019390582</c:v>
                </c:pt>
                <c:pt idx="599">
                  <c:v>0.20858725761772853</c:v>
                </c:pt>
                <c:pt idx="600">
                  <c:v>0.26925207756232689</c:v>
                </c:pt>
                <c:pt idx="601">
                  <c:v>0.26094182825484763</c:v>
                </c:pt>
                <c:pt idx="602">
                  <c:v>0.21689750692520776</c:v>
                </c:pt>
                <c:pt idx="603">
                  <c:v>0.22936288088642659</c:v>
                </c:pt>
                <c:pt idx="604">
                  <c:v>0.2484764542936288</c:v>
                </c:pt>
                <c:pt idx="605">
                  <c:v>0.24016620498614957</c:v>
                </c:pt>
                <c:pt idx="606">
                  <c:v>0.24930747922437674</c:v>
                </c:pt>
                <c:pt idx="607">
                  <c:v>0.20941828254847644</c:v>
                </c:pt>
                <c:pt idx="608">
                  <c:v>0.24099722991689751</c:v>
                </c:pt>
                <c:pt idx="609">
                  <c:v>0.21772853185595567</c:v>
                </c:pt>
                <c:pt idx="610">
                  <c:v>0.23019390581717453</c:v>
                </c:pt>
                <c:pt idx="611">
                  <c:v>0.23850415512465373</c:v>
                </c:pt>
                <c:pt idx="612">
                  <c:v>0.26177285318559557</c:v>
                </c:pt>
                <c:pt idx="613">
                  <c:v>0.27008310249307477</c:v>
                </c:pt>
                <c:pt idx="614">
                  <c:v>0</c:v>
                </c:pt>
                <c:pt idx="615">
                  <c:v>0</c:v>
                </c:pt>
                <c:pt idx="616">
                  <c:v>0</c:v>
                </c:pt>
                <c:pt idx="617">
                  <c:v>0</c:v>
                </c:pt>
                <c:pt idx="618">
                  <c:v>0</c:v>
                </c:pt>
                <c:pt idx="619">
                  <c:v>0</c:v>
                </c:pt>
                <c:pt idx="620">
                  <c:v>0</c:v>
                </c:pt>
                <c:pt idx="621">
                  <c:v>0</c:v>
                </c:pt>
                <c:pt idx="622">
                  <c:v>2.2160664819944597E-4</c:v>
                </c:pt>
                <c:pt idx="623">
                  <c:v>6.4819944598337948E-4</c:v>
                </c:pt>
                <c:pt idx="624">
                  <c:v>0</c:v>
                </c:pt>
                <c:pt idx="625">
                  <c:v>4.0443213296398892E-4</c:v>
                </c:pt>
                <c:pt idx="626">
                  <c:v>5.7991689750692521E-2</c:v>
                </c:pt>
                <c:pt idx="627">
                  <c:v>4.96814404432133E-2</c:v>
                </c:pt>
                <c:pt idx="628">
                  <c:v>5.2451523545706369E-2</c:v>
                </c:pt>
                <c:pt idx="629">
                  <c:v>4.6357340720221608E-2</c:v>
                </c:pt>
                <c:pt idx="630">
                  <c:v>4.9819944598337954E-2</c:v>
                </c:pt>
                <c:pt idx="631">
                  <c:v>4.6495844875346262E-2</c:v>
                </c:pt>
                <c:pt idx="632">
                  <c:v>5.5083102493074791E-2</c:v>
                </c:pt>
                <c:pt idx="633">
                  <c:v>6.3421052631578947E-2</c:v>
                </c:pt>
                <c:pt idx="634">
                  <c:v>5.7880886426592795E-2</c:v>
                </c:pt>
                <c:pt idx="635">
                  <c:v>6.0512465373961218E-2</c:v>
                </c:pt>
                <c:pt idx="636">
                  <c:v>5.3157894736842105E-2</c:v>
                </c:pt>
                <c:pt idx="637">
                  <c:v>7.7271468144044328E-2</c:v>
                </c:pt>
                <c:pt idx="638">
                  <c:v>5.8157894736842103E-2</c:v>
                </c:pt>
                <c:pt idx="639">
                  <c:v>6.3698060941828255E-2</c:v>
                </c:pt>
                <c:pt idx="640">
                  <c:v>5.4002770083102496E-2</c:v>
                </c:pt>
                <c:pt idx="641">
                  <c:v>7.8102493074792237E-2</c:v>
                </c:pt>
                <c:pt idx="642">
                  <c:v>6.0789473684210525E-2</c:v>
                </c:pt>
                <c:pt idx="643">
                  <c:v>7.9487534626038775E-2</c:v>
                </c:pt>
                <c:pt idx="644">
                  <c:v>5.524930747922438E-2</c:v>
                </c:pt>
                <c:pt idx="645">
                  <c:v>6.1481994459833794E-2</c:v>
                </c:pt>
                <c:pt idx="646">
                  <c:v>5.8157894736842103E-2</c:v>
                </c:pt>
                <c:pt idx="647">
                  <c:v>6.4390581717451517E-2</c:v>
                </c:pt>
                <c:pt idx="648">
                  <c:v>0.21052631578947367</c:v>
                </c:pt>
                <c:pt idx="649">
                  <c:v>0.24653739612188366</c:v>
                </c:pt>
                <c:pt idx="650">
                  <c:v>0.25484764542936289</c:v>
                </c:pt>
                <c:pt idx="651">
                  <c:v>0.2188365650969529</c:v>
                </c:pt>
                <c:pt idx="652">
                  <c:v>0.1994459833795014</c:v>
                </c:pt>
                <c:pt idx="653">
                  <c:v>0.23628808864265927</c:v>
                </c:pt>
                <c:pt idx="654">
                  <c:v>0.24459833795013849</c:v>
                </c:pt>
                <c:pt idx="655">
                  <c:v>0.22299168975069253</c:v>
                </c:pt>
                <c:pt idx="656">
                  <c:v>0.25595567867036012</c:v>
                </c:pt>
                <c:pt idx="657">
                  <c:v>0.21966759002770084</c:v>
                </c:pt>
                <c:pt idx="658">
                  <c:v>0.26426592797783932</c:v>
                </c:pt>
                <c:pt idx="659">
                  <c:v>0.25650969529085871</c:v>
                </c:pt>
                <c:pt idx="660">
                  <c:v>0.26481994459833796</c:v>
                </c:pt>
                <c:pt idx="661">
                  <c:v>0.22853185595567868</c:v>
                </c:pt>
                <c:pt idx="662">
                  <c:v>0.22022160664819945</c:v>
                </c:pt>
                <c:pt idx="663">
                  <c:v>0.14376731301939058</c:v>
                </c:pt>
                <c:pt idx="664">
                  <c:v>0.1781163434903047</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7.7119113573407205E-3</c:v>
                </c:pt>
                <c:pt idx="687">
                  <c:v>1.0193905817174515E-2</c:v>
                </c:pt>
                <c:pt idx="688">
                  <c:v>1.2999999999999999E-2</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2.5207756232686982E-4</c:v>
                </c:pt>
                <c:pt idx="718">
                  <c:v>0</c:v>
                </c:pt>
                <c:pt idx="719">
                  <c:v>0</c:v>
                </c:pt>
                <c:pt idx="720">
                  <c:v>0</c:v>
                </c:pt>
                <c:pt idx="721">
                  <c:v>6.7188365650969528E-2</c:v>
                </c:pt>
                <c:pt idx="722">
                  <c:v>6.9182825484764537E-2</c:v>
                </c:pt>
                <c:pt idx="723">
                  <c:v>6.9113573407202214E-2</c:v>
                </c:pt>
                <c:pt idx="724">
                  <c:v>5.8144044321329642E-2</c:v>
                </c:pt>
                <c:pt idx="725">
                  <c:v>6.9113573407202214E-2</c:v>
                </c:pt>
                <c:pt idx="726">
                  <c:v>5.8144044321329642E-2</c:v>
                </c:pt>
                <c:pt idx="727">
                  <c:v>7.4515235457063705E-2</c:v>
                </c:pt>
                <c:pt idx="728">
                  <c:v>0.11656509695290859</c:v>
                </c:pt>
                <c:pt idx="729">
                  <c:v>0.12210526315789473</c:v>
                </c:pt>
                <c:pt idx="730">
                  <c:v>9.7271468144044318E-2</c:v>
                </c:pt>
                <c:pt idx="731">
                  <c:v>0.10385041551246538</c:v>
                </c:pt>
                <c:pt idx="732">
                  <c:v>8.9584487534626042E-2</c:v>
                </c:pt>
                <c:pt idx="733">
                  <c:v>0.11656509695290859</c:v>
                </c:pt>
                <c:pt idx="734">
                  <c:v>0.10759002770083102</c:v>
                </c:pt>
                <c:pt idx="735">
                  <c:v>8.0831024930747924E-2</c:v>
                </c:pt>
                <c:pt idx="736">
                  <c:v>8.4196675900277004E-2</c:v>
                </c:pt>
                <c:pt idx="737">
                  <c:v>8.9584487534626042E-2</c:v>
                </c:pt>
                <c:pt idx="738">
                  <c:v>9.1343490304709146E-2</c:v>
                </c:pt>
                <c:pt idx="739">
                  <c:v>9.7271468144044318E-2</c:v>
                </c:pt>
                <c:pt idx="740">
                  <c:v>9.1343490304709146E-2</c:v>
                </c:pt>
                <c:pt idx="741">
                  <c:v>7.8254847645429365E-2</c:v>
                </c:pt>
                <c:pt idx="742">
                  <c:v>8.4196675900277004E-2</c:v>
                </c:pt>
                <c:pt idx="743">
                  <c:v>7.7091412742382265E-2</c:v>
                </c:pt>
                <c:pt idx="744">
                  <c:v>0.12210526315789473</c:v>
                </c:pt>
                <c:pt idx="745">
                  <c:v>9.9196675900277004E-2</c:v>
                </c:pt>
                <c:pt idx="746">
                  <c:v>0.13664819944598339</c:v>
                </c:pt>
                <c:pt idx="747">
                  <c:v>0.10056786703601107</c:v>
                </c:pt>
                <c:pt idx="748">
                  <c:v>0.11879501385041551</c:v>
                </c:pt>
                <c:pt idx="749">
                  <c:v>7.8559556786703608E-2</c:v>
                </c:pt>
                <c:pt idx="750">
                  <c:v>0.11116343490304709</c:v>
                </c:pt>
                <c:pt idx="751">
                  <c:v>0.11524930747922438</c:v>
                </c:pt>
                <c:pt idx="752">
                  <c:v>8.2520775623268691E-2</c:v>
                </c:pt>
                <c:pt idx="753">
                  <c:v>9.2285318559556781E-2</c:v>
                </c:pt>
                <c:pt idx="754">
                  <c:v>9.7340720221606641E-2</c:v>
                </c:pt>
                <c:pt idx="755">
                  <c:v>8.9058171745152348E-2</c:v>
                </c:pt>
                <c:pt idx="756">
                  <c:v>0.11760387811634349</c:v>
                </c:pt>
                <c:pt idx="757">
                  <c:v>9.5277008310249309E-2</c:v>
                </c:pt>
                <c:pt idx="758">
                  <c:v>0.12560941828254849</c:v>
                </c:pt>
                <c:pt idx="759">
                  <c:v>8.4196675900277004E-2</c:v>
                </c:pt>
                <c:pt idx="760">
                  <c:v>7.4515235457063705E-2</c:v>
                </c:pt>
                <c:pt idx="761">
                  <c:v>7.8476454293628803E-2</c:v>
                </c:pt>
                <c:pt idx="762">
                  <c:v>0.10523545706371192</c:v>
                </c:pt>
                <c:pt idx="763">
                  <c:v>0.10004155124653739</c:v>
                </c:pt>
                <c:pt idx="764">
                  <c:v>0.11933518005540167</c:v>
                </c:pt>
                <c:pt idx="765">
                  <c:v>9.2354570637119118E-2</c:v>
                </c:pt>
                <c:pt idx="766">
                  <c:v>9.6883656509695285E-2</c:v>
                </c:pt>
                <c:pt idx="767">
                  <c:v>9.7008310249307478E-2</c:v>
                </c:pt>
                <c:pt idx="768">
                  <c:v>7.4515235457063705E-2</c:v>
                </c:pt>
                <c:pt idx="769">
                  <c:v>0.10004155124653739</c:v>
                </c:pt>
                <c:pt idx="770">
                  <c:v>8.4196675900277004E-2</c:v>
                </c:pt>
                <c:pt idx="771">
                  <c:v>0.10523545706371192</c:v>
                </c:pt>
                <c:pt idx="772">
                  <c:v>7.8476454293628803E-2</c:v>
                </c:pt>
                <c:pt idx="773">
                  <c:v>9.7008310249307478E-2</c:v>
                </c:pt>
                <c:pt idx="774">
                  <c:v>9.2354570637119118E-2</c:v>
                </c:pt>
                <c:pt idx="775">
                  <c:v>9.6883656509695285E-2</c:v>
                </c:pt>
                <c:pt idx="776">
                  <c:v>0.11933518005540167</c:v>
                </c:pt>
                <c:pt idx="777">
                  <c:v>9.7645429362880884E-2</c:v>
                </c:pt>
                <c:pt idx="778">
                  <c:v>9.3836565096952915E-2</c:v>
                </c:pt>
                <c:pt idx="779">
                  <c:v>8.6925207756232692E-2</c:v>
                </c:pt>
                <c:pt idx="780">
                  <c:v>0.10594182825484764</c:v>
                </c:pt>
                <c:pt idx="781">
                  <c:v>0.12745152354570638</c:v>
                </c:pt>
                <c:pt idx="782">
                  <c:v>0.10360110803324099</c:v>
                </c:pt>
                <c:pt idx="783">
                  <c:v>0.1143213296398892</c:v>
                </c:pt>
                <c:pt idx="784">
                  <c:v>0.10429362880886427</c:v>
                </c:pt>
                <c:pt idx="785">
                  <c:v>0.10077562326869806</c:v>
                </c:pt>
                <c:pt idx="786">
                  <c:v>0.10738227146814404</c:v>
                </c:pt>
                <c:pt idx="787">
                  <c:v>0.11080332409972299</c:v>
                </c:pt>
                <c:pt idx="788">
                  <c:v>0.13065096952908586</c:v>
                </c:pt>
                <c:pt idx="789">
                  <c:v>0.10117728531855956</c:v>
                </c:pt>
                <c:pt idx="790">
                  <c:v>0.13175900277008309</c:v>
                </c:pt>
                <c:pt idx="791">
                  <c:v>0.11477839335180055</c:v>
                </c:pt>
                <c:pt idx="792">
                  <c:v>0.12750692520775622</c:v>
                </c:pt>
                <c:pt idx="793">
                  <c:v>0.10301939058171745</c:v>
                </c:pt>
                <c:pt idx="794">
                  <c:v>0.10855955678670361</c:v>
                </c:pt>
                <c:pt idx="795">
                  <c:v>0.11293628808864266</c:v>
                </c:pt>
                <c:pt idx="796">
                  <c:v>0.10637119113573407</c:v>
                </c:pt>
                <c:pt idx="797">
                  <c:v>0.12335180055401662</c:v>
                </c:pt>
                <c:pt idx="798">
                  <c:v>0.13048476454293628</c:v>
                </c:pt>
                <c:pt idx="799">
                  <c:v>0.11250692520775624</c:v>
                </c:pt>
                <c:pt idx="800">
                  <c:v>0.12006925207756233</c:v>
                </c:pt>
                <c:pt idx="801">
                  <c:v>0</c:v>
                </c:pt>
                <c:pt idx="802">
                  <c:v>0</c:v>
                </c:pt>
                <c:pt idx="803">
                  <c:v>0</c:v>
                </c:pt>
                <c:pt idx="804">
                  <c:v>0</c:v>
                </c:pt>
                <c:pt idx="805">
                  <c:v>3.3795013850415514E-4</c:v>
                </c:pt>
                <c:pt idx="806">
                  <c:v>0</c:v>
                </c:pt>
                <c:pt idx="807">
                  <c:v>4.0166204986149585E-4</c:v>
                </c:pt>
                <c:pt idx="808">
                  <c:v>2.3268698060941828E-4</c:v>
                </c:pt>
                <c:pt idx="809">
                  <c:v>1.7451523545706371E-4</c:v>
                </c:pt>
                <c:pt idx="810">
                  <c:v>4.7645429362880884E-4</c:v>
                </c:pt>
                <c:pt idx="811">
                  <c:v>0</c:v>
                </c:pt>
                <c:pt idx="812">
                  <c:v>0</c:v>
                </c:pt>
                <c:pt idx="813">
                  <c:v>0</c:v>
                </c:pt>
                <c:pt idx="814">
                  <c:v>0</c:v>
                </c:pt>
                <c:pt idx="815">
                  <c:v>0</c:v>
                </c:pt>
                <c:pt idx="816">
                  <c:v>0</c:v>
                </c:pt>
                <c:pt idx="817">
                  <c:v>0</c:v>
                </c:pt>
                <c:pt idx="818">
                  <c:v>0</c:v>
                </c:pt>
                <c:pt idx="819">
                  <c:v>0</c:v>
                </c:pt>
                <c:pt idx="820">
                  <c:v>0</c:v>
                </c:pt>
                <c:pt idx="821">
                  <c:v>0</c:v>
                </c:pt>
                <c:pt idx="822">
                  <c:v>0</c:v>
                </c:pt>
                <c:pt idx="823">
                  <c:v>2.1606648199445983E-4</c:v>
                </c:pt>
                <c:pt idx="824">
                  <c:v>0</c:v>
                </c:pt>
                <c:pt idx="825">
                  <c:v>0</c:v>
                </c:pt>
                <c:pt idx="826">
                  <c:v>0</c:v>
                </c:pt>
                <c:pt idx="827">
                  <c:v>3.2409972299168974E-4</c:v>
                </c:pt>
                <c:pt idx="828">
                  <c:v>0</c:v>
                </c:pt>
                <c:pt idx="829">
                  <c:v>3.185595567867036E-4</c:v>
                </c:pt>
                <c:pt idx="830">
                  <c:v>0</c:v>
                </c:pt>
                <c:pt idx="831">
                  <c:v>0</c:v>
                </c:pt>
                <c:pt idx="832">
                  <c:v>7.4238227146814406E-4</c:v>
                </c:pt>
                <c:pt idx="833">
                  <c:v>0</c:v>
                </c:pt>
                <c:pt idx="834">
                  <c:v>0</c:v>
                </c:pt>
                <c:pt idx="835">
                  <c:v>0</c:v>
                </c:pt>
                <c:pt idx="836">
                  <c:v>0</c:v>
                </c:pt>
                <c:pt idx="837">
                  <c:v>0</c:v>
                </c:pt>
                <c:pt idx="838">
                  <c:v>0</c:v>
                </c:pt>
                <c:pt idx="839">
                  <c:v>0</c:v>
                </c:pt>
                <c:pt idx="840">
                  <c:v>0</c:v>
                </c:pt>
                <c:pt idx="841">
                  <c:v>0</c:v>
                </c:pt>
                <c:pt idx="842">
                  <c:v>0</c:v>
                </c:pt>
                <c:pt idx="843">
                  <c:v>0.26094182825484763</c:v>
                </c:pt>
                <c:pt idx="844">
                  <c:v>0.36232686980609419</c:v>
                </c:pt>
                <c:pt idx="845">
                  <c:v>0.32936288088642657</c:v>
                </c:pt>
                <c:pt idx="846">
                  <c:v>0.28706371191135732</c:v>
                </c:pt>
                <c:pt idx="847">
                  <c:v>0.26842105263157895</c:v>
                </c:pt>
                <c:pt idx="848">
                  <c:v>0.27958448753462606</c:v>
                </c:pt>
                <c:pt idx="849">
                  <c:v>0.24662049861495844</c:v>
                </c:pt>
                <c:pt idx="850">
                  <c:v>0.22797783933518007</c:v>
                </c:pt>
                <c:pt idx="851">
                  <c:v>0.310803324099723</c:v>
                </c:pt>
                <c:pt idx="852">
                  <c:v>0.3556786703601108</c:v>
                </c:pt>
                <c:pt idx="853">
                  <c:v>0.30138504155124651</c:v>
                </c:pt>
                <c:pt idx="854">
                  <c:v>0.32002770083102494</c:v>
                </c:pt>
                <c:pt idx="855">
                  <c:v>0.34376731301939056</c:v>
                </c:pt>
                <c:pt idx="856">
                  <c:v>0.27590027700831027</c:v>
                </c:pt>
                <c:pt idx="857">
                  <c:v>0.31634349030470915</c:v>
                </c:pt>
                <c:pt idx="858">
                  <c:v>0.27958448753462606</c:v>
                </c:pt>
                <c:pt idx="859">
                  <c:v>0.32936288088642657</c:v>
                </c:pt>
                <c:pt idx="860">
                  <c:v>0.28706371191135732</c:v>
                </c:pt>
                <c:pt idx="861">
                  <c:v>0.34376731301939056</c:v>
                </c:pt>
                <c:pt idx="862">
                  <c:v>0.24662049861495844</c:v>
                </c:pt>
                <c:pt idx="863">
                  <c:v>0.26842105263157895</c:v>
                </c:pt>
                <c:pt idx="864">
                  <c:v>0.36232686980609419</c:v>
                </c:pt>
                <c:pt idx="865">
                  <c:v>0.22797783933518007</c:v>
                </c:pt>
                <c:pt idx="866">
                  <c:v>0.28421052631578947</c:v>
                </c:pt>
                <c:pt idx="867">
                  <c:v>0.27958448753462606</c:v>
                </c:pt>
                <c:pt idx="868">
                  <c:v>0.36232686980609419</c:v>
                </c:pt>
                <c:pt idx="869">
                  <c:v>0.310803324099723</c:v>
                </c:pt>
                <c:pt idx="870">
                  <c:v>0.24044321329639889</c:v>
                </c:pt>
                <c:pt idx="871">
                  <c:v>0.26094182825484763</c:v>
                </c:pt>
                <c:pt idx="872">
                  <c:v>0.32002770083102494</c:v>
                </c:pt>
                <c:pt idx="873">
                  <c:v>0.25706371191135735</c:v>
                </c:pt>
                <c:pt idx="874">
                  <c:v>0.30138504155124651</c:v>
                </c:pt>
                <c:pt idx="875">
                  <c:v>0.32002770083102494</c:v>
                </c:pt>
                <c:pt idx="876">
                  <c:v>0.26731301939058172</c:v>
                </c:pt>
                <c:pt idx="877">
                  <c:v>0.3556786703601108</c:v>
                </c:pt>
                <c:pt idx="878">
                  <c:v>0.48171745152354573</c:v>
                </c:pt>
                <c:pt idx="879">
                  <c:v>0.29529085872576177</c:v>
                </c:pt>
                <c:pt idx="880">
                  <c:v>0.31495844875346263</c:v>
                </c:pt>
                <c:pt idx="881">
                  <c:v>0.3</c:v>
                </c:pt>
                <c:pt idx="882">
                  <c:v>0.33407202216066484</c:v>
                </c:pt>
                <c:pt idx="883">
                  <c:v>0.28088642659279778</c:v>
                </c:pt>
                <c:pt idx="884">
                  <c:v>0.26121883656509698</c:v>
                </c:pt>
                <c:pt idx="885">
                  <c:v>0.27617728531855956</c:v>
                </c:pt>
                <c:pt idx="886">
                  <c:v>0.29529085872576177</c:v>
                </c:pt>
                <c:pt idx="887">
                  <c:v>0.33407202216066484</c:v>
                </c:pt>
                <c:pt idx="888">
                  <c:v>0.24210526315789474</c:v>
                </c:pt>
                <c:pt idx="889">
                  <c:v>1.1894736842105263E-2</c:v>
                </c:pt>
                <c:pt idx="890">
                  <c:v>1.5011080332409972E-2</c:v>
                </c:pt>
                <c:pt idx="891">
                  <c:v>2.0498614958448753E-2</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1.8476454293628809E-3</c:v>
                </c:pt>
                <c:pt idx="910">
                  <c:v>3.0000000000000001E-3</c:v>
                </c:pt>
                <c:pt idx="911">
                  <c:v>4.3711911357340724E-3</c:v>
                </c:pt>
                <c:pt idx="912">
                  <c:v>2.9002770083102493E-3</c:v>
                </c:pt>
                <c:pt idx="913">
                  <c:v>0</c:v>
                </c:pt>
                <c:pt idx="914">
                  <c:v>0</c:v>
                </c:pt>
                <c:pt idx="915">
                  <c:v>0</c:v>
                </c:pt>
                <c:pt idx="916">
                  <c:v>0</c:v>
                </c:pt>
                <c:pt idx="917">
                  <c:v>0</c:v>
                </c:pt>
                <c:pt idx="918">
                  <c:v>0</c:v>
                </c:pt>
                <c:pt idx="919">
                  <c:v>7.343490304709141E-3</c:v>
                </c:pt>
                <c:pt idx="920">
                  <c:v>5.0941828254847648E-3</c:v>
                </c:pt>
                <c:pt idx="921">
                  <c:v>6.069252077562327E-3</c:v>
                </c:pt>
                <c:pt idx="922">
                  <c:v>7.9722991689750687E-3</c:v>
                </c:pt>
                <c:pt idx="923">
                  <c:v>7.5429362880886424E-3</c:v>
                </c:pt>
                <c:pt idx="924">
                  <c:v>9.9058171745152346E-3</c:v>
                </c:pt>
                <c:pt idx="925">
                  <c:v>8.6426592797783933E-2</c:v>
                </c:pt>
                <c:pt idx="926">
                  <c:v>0.1164819944598338</c:v>
                </c:pt>
                <c:pt idx="927">
                  <c:v>7.7285318559556782E-2</c:v>
                </c:pt>
                <c:pt idx="928">
                  <c:v>0.10983379501385042</c:v>
                </c:pt>
                <c:pt idx="929">
                  <c:v>0.10013850415512465</c:v>
                </c:pt>
                <c:pt idx="930">
                  <c:v>9.349030470914127E-2</c:v>
                </c:pt>
                <c:pt idx="931">
                  <c:v>0.12479224376731302</c:v>
                </c:pt>
                <c:pt idx="932">
                  <c:v>0.10069252077562327</c:v>
                </c:pt>
                <c:pt idx="933">
                  <c:v>9.3074792243767315E-2</c:v>
                </c:pt>
                <c:pt idx="934">
                  <c:v>0.10138504155124654</c:v>
                </c:pt>
                <c:pt idx="935">
                  <c:v>0.10844875346260388</c:v>
                </c:pt>
                <c:pt idx="936">
                  <c:v>8.4349030470914133E-2</c:v>
                </c:pt>
                <c:pt idx="937">
                  <c:v>8.9196675900277009E-2</c:v>
                </c:pt>
                <c:pt idx="938">
                  <c:v>0.10415512465373961</c:v>
                </c:pt>
                <c:pt idx="939">
                  <c:v>9.8891966759002775E-2</c:v>
                </c:pt>
                <c:pt idx="940">
                  <c:v>0.11371191135734073</c:v>
                </c:pt>
                <c:pt idx="941">
                  <c:v>0.10332409972299168</c:v>
                </c:pt>
                <c:pt idx="942">
                  <c:v>9.5844875346260391E-2</c:v>
                </c:pt>
                <c:pt idx="943">
                  <c:v>0.10457063711911357</c:v>
                </c:pt>
                <c:pt idx="944">
                  <c:v>0.12036011080332409</c:v>
                </c:pt>
                <c:pt idx="945">
                  <c:v>0.12867036011080332</c:v>
                </c:pt>
                <c:pt idx="946">
                  <c:v>8.9750692520775624E-2</c:v>
                </c:pt>
                <c:pt idx="947">
                  <c:v>0.11385041551246537</c:v>
                </c:pt>
                <c:pt idx="948">
                  <c:v>9.6675900277008314E-2</c:v>
                </c:pt>
                <c:pt idx="949">
                  <c:v>8.7534626038781163E-2</c:v>
                </c:pt>
                <c:pt idx="950">
                  <c:v>8.0055401662049858E-2</c:v>
                </c:pt>
                <c:pt idx="951">
                  <c:v>0.10554016620498614</c:v>
                </c:pt>
                <c:pt idx="952">
                  <c:v>0.11163434903047091</c:v>
                </c:pt>
                <c:pt idx="953">
                  <c:v>0.11398891966759003</c:v>
                </c:pt>
                <c:pt idx="954">
                  <c:v>0.1056786703601108</c:v>
                </c:pt>
                <c:pt idx="955">
                  <c:v>9.8199445983379499E-2</c:v>
                </c:pt>
                <c:pt idx="956">
                  <c:v>9.8614958448753468E-2</c:v>
                </c:pt>
                <c:pt idx="957">
                  <c:v>8.9889196675900271E-2</c:v>
                </c:pt>
                <c:pt idx="958">
                  <c:v>0.10609418282548476</c:v>
                </c:pt>
                <c:pt idx="959">
                  <c:v>0.13088642659279778</c:v>
                </c:pt>
                <c:pt idx="960">
                  <c:v>0.11509695290858726</c:v>
                </c:pt>
                <c:pt idx="961">
                  <c:v>8.088642659279778E-2</c:v>
                </c:pt>
                <c:pt idx="962">
                  <c:v>0.10761772853185596</c:v>
                </c:pt>
                <c:pt idx="963">
                  <c:v>0.12340720221606648</c:v>
                </c:pt>
                <c:pt idx="964">
                  <c:v>8.9196675900277009E-2</c:v>
                </c:pt>
                <c:pt idx="965">
                  <c:v>0.1368421052631579</c:v>
                </c:pt>
                <c:pt idx="966">
                  <c:v>0.11634349030470914</c:v>
                </c:pt>
                <c:pt idx="967">
                  <c:v>0.12465373961218837</c:v>
                </c:pt>
                <c:pt idx="968">
                  <c:v>0.11911357340720222</c:v>
                </c:pt>
                <c:pt idx="969">
                  <c:v>0.10443213296398891</c:v>
                </c:pt>
                <c:pt idx="970">
                  <c:v>0.11578947368421053</c:v>
                </c:pt>
                <c:pt idx="971">
                  <c:v>9.2797783933518008E-2</c:v>
                </c:pt>
                <c:pt idx="972">
                  <c:v>0.10110803324099724</c:v>
                </c:pt>
                <c:pt idx="973">
                  <c:v>9.8614958448753468E-2</c:v>
                </c:pt>
                <c:pt idx="974">
                  <c:v>9.5290858725761776E-2</c:v>
                </c:pt>
                <c:pt idx="975">
                  <c:v>0.11329639889196676</c:v>
                </c:pt>
                <c:pt idx="976">
                  <c:v>9.8614958448753468E-2</c:v>
                </c:pt>
                <c:pt idx="977">
                  <c:v>9.6952908587257622E-2</c:v>
                </c:pt>
                <c:pt idx="978">
                  <c:v>9.9722991689750698E-2</c:v>
                </c:pt>
                <c:pt idx="979">
                  <c:v>9.9722991689750698E-2</c:v>
                </c:pt>
                <c:pt idx="980">
                  <c:v>9.3905817174515238E-2</c:v>
                </c:pt>
                <c:pt idx="981">
                  <c:v>0.10554016620498614</c:v>
                </c:pt>
                <c:pt idx="982">
                  <c:v>0.10277008310249308</c:v>
                </c:pt>
                <c:pt idx="983">
                  <c:v>9.7783933518005545E-2</c:v>
                </c:pt>
                <c:pt idx="984">
                  <c:v>9.1135734072022162E-2</c:v>
                </c:pt>
                <c:pt idx="985">
                  <c:v>0.12742382271468145</c:v>
                </c:pt>
                <c:pt idx="986">
                  <c:v>0.11412742382271468</c:v>
                </c:pt>
                <c:pt idx="987">
                  <c:v>0.10831024930747922</c:v>
                </c:pt>
                <c:pt idx="988">
                  <c:v>0.12160664819944599</c:v>
                </c:pt>
                <c:pt idx="989">
                  <c:v>0.10360110803324099</c:v>
                </c:pt>
                <c:pt idx="990">
                  <c:v>0.10166204986149585</c:v>
                </c:pt>
                <c:pt idx="991">
                  <c:v>9.930747922437673E-2</c:v>
                </c:pt>
                <c:pt idx="992">
                  <c:v>0.11177285318559557</c:v>
                </c:pt>
                <c:pt idx="993">
                  <c:v>0.11578947368421053</c:v>
                </c:pt>
                <c:pt idx="994">
                  <c:v>0.10941828254847645</c:v>
                </c:pt>
                <c:pt idx="995">
                  <c:v>0.12714681440443212</c:v>
                </c:pt>
                <c:pt idx="996">
                  <c:v>0.13351800554016621</c:v>
                </c:pt>
                <c:pt idx="997">
                  <c:v>0.10664819944598337</c:v>
                </c:pt>
                <c:pt idx="998">
                  <c:v>0.11301939058171745</c:v>
                </c:pt>
                <c:pt idx="999">
                  <c:v>0.10858725761772853</c:v>
                </c:pt>
                <c:pt idx="1000">
                  <c:v>0.12908587257617729</c:v>
                </c:pt>
                <c:pt idx="1001">
                  <c:v>0.1113573407202216</c:v>
                </c:pt>
                <c:pt idx="1002">
                  <c:v>0.15706371191135735</c:v>
                </c:pt>
                <c:pt idx="1003">
                  <c:v>0.13421052631578947</c:v>
                </c:pt>
                <c:pt idx="1004">
                  <c:v>0.1185595567867036</c:v>
                </c:pt>
                <c:pt idx="1005">
                  <c:v>0.16094182825484765</c:v>
                </c:pt>
                <c:pt idx="1006">
                  <c:v>0.12839335180055403</c:v>
                </c:pt>
                <c:pt idx="1007">
                  <c:v>0.15041551246537396</c:v>
                </c:pt>
                <c:pt idx="1008">
                  <c:v>0.12437673130193906</c:v>
                </c:pt>
                <c:pt idx="1009">
                  <c:v>0.16759002770083103</c:v>
                </c:pt>
                <c:pt idx="1010">
                  <c:v>0.13878116343490304</c:v>
                </c:pt>
                <c:pt idx="1011">
                  <c:v>0.13268698060941828</c:v>
                </c:pt>
                <c:pt idx="1012">
                  <c:v>0.12243767313019391</c:v>
                </c:pt>
                <c:pt idx="1013">
                  <c:v>0.15927977839335181</c:v>
                </c:pt>
                <c:pt idx="1014">
                  <c:v>0.16509695290858725</c:v>
                </c:pt>
                <c:pt idx="1015">
                  <c:v>0.15346260387811633</c:v>
                </c:pt>
                <c:pt idx="1016">
                  <c:v>0.17091412742382273</c:v>
                </c:pt>
                <c:pt idx="1017">
                  <c:v>0.12853185595567868</c:v>
                </c:pt>
                <c:pt idx="1018">
                  <c:v>0.14349030470914129</c:v>
                </c:pt>
                <c:pt idx="1019">
                  <c:v>0.16509695290858725</c:v>
                </c:pt>
                <c:pt idx="1020">
                  <c:v>0.18171745152354571</c:v>
                </c:pt>
                <c:pt idx="1021">
                  <c:v>0.15678670360110802</c:v>
                </c:pt>
                <c:pt idx="1022">
                  <c:v>0.13240997229916898</c:v>
                </c:pt>
                <c:pt idx="1023">
                  <c:v>0.12631578947368421</c:v>
                </c:pt>
                <c:pt idx="1024">
                  <c:v>0.17700831024930747</c:v>
                </c:pt>
                <c:pt idx="1025">
                  <c:v>0.18767313019390583</c:v>
                </c:pt>
                <c:pt idx="1026">
                  <c:v>0.18365650969529085</c:v>
                </c:pt>
                <c:pt idx="1027">
                  <c:v>0.19432132963988918</c:v>
                </c:pt>
                <c:pt idx="1028">
                  <c:v>0.18947368421052632</c:v>
                </c:pt>
                <c:pt idx="1029">
                  <c:v>0.18365650969529085</c:v>
                </c:pt>
                <c:pt idx="1030">
                  <c:v>0.19681440443213297</c:v>
                </c:pt>
                <c:pt idx="1031">
                  <c:v>0.19099722991689752</c:v>
                </c:pt>
                <c:pt idx="1032">
                  <c:v>0.1850415512465374</c:v>
                </c:pt>
                <c:pt idx="1033">
                  <c:v>0.19210526315789472</c:v>
                </c:pt>
                <c:pt idx="1034">
                  <c:v>0.23047091412742382</c:v>
                </c:pt>
                <c:pt idx="1035">
                  <c:v>0.24515235457063711</c:v>
                </c:pt>
                <c:pt idx="1036">
                  <c:v>0.22022160664819945</c:v>
                </c:pt>
                <c:pt idx="1037">
                  <c:v>0.24792243767313019</c:v>
                </c:pt>
                <c:pt idx="1038">
                  <c:v>0.22299168975069253</c:v>
                </c:pt>
                <c:pt idx="1039">
                  <c:v>0.11592797783933519</c:v>
                </c:pt>
                <c:pt idx="1040">
                  <c:v>0.12146814404432132</c:v>
                </c:pt>
                <c:pt idx="1041">
                  <c:v>8.857340720221607E-2</c:v>
                </c:pt>
                <c:pt idx="1042">
                  <c:v>0.10753462603878117</c:v>
                </c:pt>
                <c:pt idx="1043">
                  <c:v>0.11307479224376732</c:v>
                </c:pt>
                <c:pt idx="1044">
                  <c:v>0.11106648199445983</c:v>
                </c:pt>
                <c:pt idx="1045">
                  <c:v>0.11660664819944598</c:v>
                </c:pt>
                <c:pt idx="1046">
                  <c:v>0.10126038781163435</c:v>
                </c:pt>
                <c:pt idx="1047">
                  <c:v>0.12656509695290857</c:v>
                </c:pt>
                <c:pt idx="1048">
                  <c:v>9.4113573407202222E-2</c:v>
                </c:pt>
                <c:pt idx="1049">
                  <c:v>0.13210526315789473</c:v>
                </c:pt>
                <c:pt idx="1050">
                  <c:v>9.5720221606648198E-2</c:v>
                </c:pt>
                <c:pt idx="1051">
                  <c:v>9.6274238227146813E-2</c:v>
                </c:pt>
                <c:pt idx="1052">
                  <c:v>0.1171606648199446</c:v>
                </c:pt>
                <c:pt idx="1053">
                  <c:v>0.11162049861495844</c:v>
                </c:pt>
                <c:pt idx="1054">
                  <c:v>8.0263157894736842E-2</c:v>
                </c:pt>
                <c:pt idx="1055">
                  <c:v>9.4667590027700838E-2</c:v>
                </c:pt>
                <c:pt idx="1056">
                  <c:v>0.13265927977839334</c:v>
                </c:pt>
                <c:pt idx="1057">
                  <c:v>0.10808864265927978</c:v>
                </c:pt>
                <c:pt idx="1058">
                  <c:v>8.9127423822714685E-2</c:v>
                </c:pt>
                <c:pt idx="1059">
                  <c:v>0.12711911357340719</c:v>
                </c:pt>
                <c:pt idx="1060">
                  <c:v>0.10181440443213297</c:v>
                </c:pt>
                <c:pt idx="1061">
                  <c:v>0.11362880886426593</c:v>
                </c:pt>
                <c:pt idx="1062">
                  <c:v>0.10069252077562327</c:v>
                </c:pt>
                <c:pt idx="1063">
                  <c:v>0.11565096952908588</c:v>
                </c:pt>
                <c:pt idx="1064">
                  <c:v>9.1606648199445986E-2</c:v>
                </c:pt>
                <c:pt idx="1065">
                  <c:v>8.4349030470914133E-2</c:v>
                </c:pt>
                <c:pt idx="1066">
                  <c:v>9.7146814404432139E-2</c:v>
                </c:pt>
                <c:pt idx="1067">
                  <c:v>0.1092797783933518</c:v>
                </c:pt>
                <c:pt idx="1068">
                  <c:v>8.9889196675900271E-2</c:v>
                </c:pt>
                <c:pt idx="1069">
                  <c:v>7.498614958448753E-2</c:v>
                </c:pt>
                <c:pt idx="1070">
                  <c:v>0.11889196675900277</c:v>
                </c:pt>
                <c:pt idx="1071">
                  <c:v>0.12443213296398892</c:v>
                </c:pt>
                <c:pt idx="1072">
                  <c:v>0.11011080332409973</c:v>
                </c:pt>
                <c:pt idx="1073">
                  <c:v>4.2645429362880884E-2</c:v>
                </c:pt>
                <c:pt idx="1074">
                  <c:v>3.57202216066482E-2</c:v>
                </c:pt>
                <c:pt idx="1075">
                  <c:v>3.7797783933518007E-2</c:v>
                </c:pt>
                <c:pt idx="1076">
                  <c:v>3.9044321329639892E-2</c:v>
                </c:pt>
                <c:pt idx="1077">
                  <c:v>3.5027700831024931E-2</c:v>
                </c:pt>
                <c:pt idx="1078">
                  <c:v>3.9875346260387814E-2</c:v>
                </c:pt>
                <c:pt idx="1079">
                  <c:v>3.5304709141274239E-2</c:v>
                </c:pt>
                <c:pt idx="1080">
                  <c:v>3.5997229916897508E-2</c:v>
                </c:pt>
                <c:pt idx="1081">
                  <c:v>3.8074792243767315E-2</c:v>
                </c:pt>
                <c:pt idx="1082">
                  <c:v>4.2922437673130191E-2</c:v>
                </c:pt>
                <c:pt idx="1083">
                  <c:v>4.0152354570637122E-2</c:v>
                </c:pt>
                <c:pt idx="1084">
                  <c:v>3.9321329639889199E-2</c:v>
                </c:pt>
                <c:pt idx="1085">
                  <c:v>3.8074792243767315E-2</c:v>
                </c:pt>
                <c:pt idx="1086">
                  <c:v>4.2922437673130191E-2</c:v>
                </c:pt>
                <c:pt idx="1087">
                  <c:v>3.9321329639889199E-2</c:v>
                </c:pt>
                <c:pt idx="1088">
                  <c:v>4.0152354570637122E-2</c:v>
                </c:pt>
                <c:pt idx="1089">
                  <c:v>3.5304709141274239E-2</c:v>
                </c:pt>
                <c:pt idx="1090">
                  <c:v>3.5997229916897508E-2</c:v>
                </c:pt>
                <c:pt idx="1091">
                  <c:v>0</c:v>
                </c:pt>
                <c:pt idx="1092">
                  <c:v>0</c:v>
                </c:pt>
                <c:pt idx="1093">
                  <c:v>0</c:v>
                </c:pt>
                <c:pt idx="1094">
                  <c:v>8.869806094182825E-2</c:v>
                </c:pt>
                <c:pt idx="1095">
                  <c:v>9.4792243767313017E-2</c:v>
                </c:pt>
                <c:pt idx="1096">
                  <c:v>7.6648199445983375E-2</c:v>
                </c:pt>
                <c:pt idx="1097">
                  <c:v>9.0775623268698064E-2</c:v>
                </c:pt>
                <c:pt idx="1098">
                  <c:v>8.4681440443213296E-2</c:v>
                </c:pt>
                <c:pt idx="1099">
                  <c:v>7.7534626038781168E-2</c:v>
                </c:pt>
                <c:pt idx="1100">
                  <c:v>8.5567867036011075E-2</c:v>
                </c:pt>
                <c:pt idx="1101">
                  <c:v>9.567867036011081E-2</c:v>
                </c:pt>
                <c:pt idx="1102">
                  <c:v>8.9584487534626042E-2</c:v>
                </c:pt>
                <c:pt idx="1103">
                  <c:v>9.1662049861495842E-2</c:v>
                </c:pt>
                <c:pt idx="1104">
                  <c:v>7.9709141274238227E-2</c:v>
                </c:pt>
                <c:pt idx="1105">
                  <c:v>8.3850415512465373E-2</c:v>
                </c:pt>
                <c:pt idx="1106">
                  <c:v>8.462603878116344E-2</c:v>
                </c:pt>
                <c:pt idx="1107">
                  <c:v>6.0318559556786701E-2</c:v>
                </c:pt>
                <c:pt idx="1108">
                  <c:v>6.7313019390581721E-2</c:v>
                </c:pt>
                <c:pt idx="1109">
                  <c:v>7.8102493074792237E-2</c:v>
                </c:pt>
                <c:pt idx="1110">
                  <c:v>6.49584487534626E-2</c:v>
                </c:pt>
                <c:pt idx="1111">
                  <c:v>8.462603878116344E-2</c:v>
                </c:pt>
                <c:pt idx="1112">
                  <c:v>6.2783933518005541E-2</c:v>
                </c:pt>
                <c:pt idx="1113">
                  <c:v>6.3795013850415513E-2</c:v>
                </c:pt>
                <c:pt idx="1114">
                  <c:v>7.8310249307479221E-2</c:v>
                </c:pt>
                <c:pt idx="1115">
                  <c:v>6.6011080332409974E-2</c:v>
                </c:pt>
                <c:pt idx="1116">
                  <c:v>7.3393351800554021E-2</c:v>
                </c:pt>
                <c:pt idx="1117">
                  <c:v>7.893351800554016E-2</c:v>
                </c:pt>
                <c:pt idx="1118">
                  <c:v>7.9709141274238227E-2</c:v>
                </c:pt>
                <c:pt idx="1119">
                  <c:v>5.5692520775623269E-2</c:v>
                </c:pt>
                <c:pt idx="1120">
                  <c:v>7.3185595567867037E-2</c:v>
                </c:pt>
                <c:pt idx="1121">
                  <c:v>8.7617728531855954E-2</c:v>
                </c:pt>
                <c:pt idx="1122">
                  <c:v>6.2673130193905816E-2</c:v>
                </c:pt>
                <c:pt idx="1123">
                  <c:v>6.056786703601108E-2</c:v>
                </c:pt>
                <c:pt idx="1124">
                  <c:v>5.790858725761773E-2</c:v>
                </c:pt>
                <c:pt idx="1125">
                  <c:v>8.5166204986149588E-2</c:v>
                </c:pt>
                <c:pt idx="1126">
                  <c:v>7.3878116343490299E-2</c:v>
                </c:pt>
                <c:pt idx="1127">
                  <c:v>6.8836565096952906E-2</c:v>
                </c:pt>
                <c:pt idx="1128">
                  <c:v>6.3891966759002772E-2</c:v>
                </c:pt>
                <c:pt idx="1129">
                  <c:v>7.9626038781163436E-2</c:v>
                </c:pt>
                <c:pt idx="1130">
                  <c:v>7.0304709141274235E-2</c:v>
                </c:pt>
                <c:pt idx="1131">
                  <c:v>9.0526315789473691E-2</c:v>
                </c:pt>
                <c:pt idx="1132">
                  <c:v>7.1606648199445982E-2</c:v>
                </c:pt>
                <c:pt idx="1133">
                  <c:v>6.2950138504155123E-2</c:v>
                </c:pt>
                <c:pt idx="1134">
                  <c:v>6.1675900277008311E-2</c:v>
                </c:pt>
                <c:pt idx="1135">
                  <c:v>6.7534626038781159E-2</c:v>
                </c:pt>
                <c:pt idx="1136">
                  <c:v>7.9903047091412743E-2</c:v>
                </c:pt>
                <c:pt idx="1137">
                  <c:v>6.5318559556786698E-2</c:v>
                </c:pt>
                <c:pt idx="1138">
                  <c:v>5.8185595567867038E-2</c:v>
                </c:pt>
                <c:pt idx="1139">
                  <c:v>6.0595567867036008E-2</c:v>
                </c:pt>
                <c:pt idx="1140">
                  <c:v>7.4362880886426591E-2</c:v>
                </c:pt>
                <c:pt idx="1141">
                  <c:v>6.6662049861495848E-2</c:v>
                </c:pt>
                <c:pt idx="1142">
                  <c:v>6.6481994459833799E-2</c:v>
                </c:pt>
                <c:pt idx="1143">
                  <c:v>6.5720221606648199E-2</c:v>
                </c:pt>
                <c:pt idx="1144">
                  <c:v>6.0955678670360114E-2</c:v>
                </c:pt>
                <c:pt idx="1145">
                  <c:v>8.0401662049861503E-2</c:v>
                </c:pt>
                <c:pt idx="1146">
                  <c:v>8.9265927977839332E-2</c:v>
                </c:pt>
                <c:pt idx="1147">
                  <c:v>8.5941828254847641E-2</c:v>
                </c:pt>
                <c:pt idx="1148">
                  <c:v>5.5969529085872577E-2</c:v>
                </c:pt>
                <c:pt idx="1149">
                  <c:v>8.0401662049861503E-2</c:v>
                </c:pt>
                <c:pt idx="1150">
                  <c:v>7.9418282548476452E-2</c:v>
                </c:pt>
                <c:pt idx="1151">
                  <c:v>6.7077562326869802E-2</c:v>
                </c:pt>
                <c:pt idx="1152">
                  <c:v>6.101108033240997E-2</c:v>
                </c:pt>
                <c:pt idx="1153">
                  <c:v>8.0318559556786698E-2</c:v>
                </c:pt>
                <c:pt idx="1154">
                  <c:v>5.6385041551246538E-2</c:v>
                </c:pt>
                <c:pt idx="1155">
                  <c:v>9.0941828254847645E-2</c:v>
                </c:pt>
                <c:pt idx="1156">
                  <c:v>6.6897506925207753E-2</c:v>
                </c:pt>
                <c:pt idx="1157">
                  <c:v>8.5581717451523542E-2</c:v>
                </c:pt>
                <c:pt idx="1158">
                  <c:v>6.4307479224376726E-2</c:v>
                </c:pt>
                <c:pt idx="1159">
                  <c:v>7.0720221606648204E-2</c:v>
                </c:pt>
                <c:pt idx="1160">
                  <c:v>7.4293628808864268E-2</c:v>
                </c:pt>
                <c:pt idx="1161">
                  <c:v>6.1371191135734075E-2</c:v>
                </c:pt>
                <c:pt idx="1162">
                  <c:v>8.9681440443213301E-2</c:v>
                </c:pt>
                <c:pt idx="1163">
                  <c:v>8.004155124653739E-2</c:v>
                </c:pt>
                <c:pt idx="1164">
                  <c:v>8.6357340720221609E-2</c:v>
                </c:pt>
                <c:pt idx="1165">
                  <c:v>8.0817174515235457E-2</c:v>
                </c:pt>
                <c:pt idx="1166">
                  <c:v>6.9252077562326875E-2</c:v>
                </c:pt>
                <c:pt idx="1167">
                  <c:v>7.2022160664819951E-2</c:v>
                </c:pt>
                <c:pt idx="1168">
                  <c:v>6.2091412742382272E-2</c:v>
                </c:pt>
                <c:pt idx="1169">
                  <c:v>7.4778393351800559E-2</c:v>
                </c:pt>
                <c:pt idx="1170">
                  <c:v>7.983379501385042E-2</c:v>
                </c:pt>
                <c:pt idx="1171">
                  <c:v>8.0817174515235457E-2</c:v>
                </c:pt>
                <c:pt idx="1172">
                  <c:v>6.6135734072022168E-2</c:v>
                </c:pt>
                <c:pt idx="1173">
                  <c:v>6.7950138504155128E-2</c:v>
                </c:pt>
                <c:pt idx="1174">
                  <c:v>5.8601108033240999E-2</c:v>
                </c:pt>
                <c:pt idx="1175">
                  <c:v>6.7077562326869802E-2</c:v>
                </c:pt>
                <c:pt idx="1176">
                  <c:v>6.5734072022160667E-2</c:v>
                </c:pt>
                <c:pt idx="1177">
                  <c:v>6.4861495844875341E-2</c:v>
                </c:pt>
                <c:pt idx="1178">
                  <c:v>6.3365650969529091E-2</c:v>
                </c:pt>
                <c:pt idx="1179">
                  <c:v>0</c:v>
                </c:pt>
                <c:pt idx="1180">
                  <c:v>0</c:v>
                </c:pt>
                <c:pt idx="1181">
                  <c:v>0</c:v>
                </c:pt>
                <c:pt idx="1182">
                  <c:v>0</c:v>
                </c:pt>
                <c:pt idx="1183">
                  <c:v>0</c:v>
                </c:pt>
                <c:pt idx="1184">
                  <c:v>0.16454293628808864</c:v>
                </c:pt>
                <c:pt idx="1185">
                  <c:v>0.16592797783933519</c:v>
                </c:pt>
                <c:pt idx="1186">
                  <c:v>0.1664819944598338</c:v>
                </c:pt>
                <c:pt idx="1187">
                  <c:v>0.22797783933518007</c:v>
                </c:pt>
                <c:pt idx="1188">
                  <c:v>0.22797783933518007</c:v>
                </c:pt>
                <c:pt idx="1189">
                  <c:v>0.22797783933518007</c:v>
                </c:pt>
                <c:pt idx="1190">
                  <c:v>0.24072022160664819</c:v>
                </c:pt>
                <c:pt idx="1191">
                  <c:v>0.24072022160664819</c:v>
                </c:pt>
                <c:pt idx="1192">
                  <c:v>4.1686980609418285E-2</c:v>
                </c:pt>
                <c:pt idx="1193">
                  <c:v>3.9747922437673132E-2</c:v>
                </c:pt>
                <c:pt idx="1194">
                  <c:v>3.8639889196675901E-2</c:v>
                </c:pt>
                <c:pt idx="1195">
                  <c:v>3.1714681440443211E-2</c:v>
                </c:pt>
                <c:pt idx="1196">
                  <c:v>3.7254847645429363E-2</c:v>
                </c:pt>
                <c:pt idx="1197">
                  <c:v>4.2518005540166208E-2</c:v>
                </c:pt>
                <c:pt idx="1198">
                  <c:v>3.7808864265927979E-2</c:v>
                </c:pt>
                <c:pt idx="1199">
                  <c:v>4.113296398891967E-2</c:v>
                </c:pt>
                <c:pt idx="1200">
                  <c:v>3.6423822714681441E-2</c:v>
                </c:pt>
                <c:pt idx="1201">
                  <c:v>3.8916897506925209E-2</c:v>
                </c:pt>
                <c:pt idx="1202">
                  <c:v>4.0301939058171747E-2</c:v>
                </c:pt>
                <c:pt idx="1203">
                  <c:v>4.3903047091412739E-2</c:v>
                </c:pt>
                <c:pt idx="1204">
                  <c:v>3.420775623268698E-2</c:v>
                </c:pt>
                <c:pt idx="1205">
                  <c:v>4.3072022160664823E-2</c:v>
                </c:pt>
                <c:pt idx="1206">
                  <c:v>4.0440443213296401E-2</c:v>
                </c:pt>
                <c:pt idx="1207">
                  <c:v>3.7393351800554017E-2</c:v>
                </c:pt>
                <c:pt idx="1208">
                  <c:v>3.8778393351800555E-2</c:v>
                </c:pt>
                <c:pt idx="1209">
                  <c:v>3.3515235457063711E-2</c:v>
                </c:pt>
                <c:pt idx="1210">
                  <c:v>3.9055401662049863E-2</c:v>
                </c:pt>
                <c:pt idx="1211">
                  <c:v>3.6839335180055402E-2</c:v>
                </c:pt>
                <c:pt idx="1212">
                  <c:v>3.4900277008310249E-2</c:v>
                </c:pt>
                <c:pt idx="1213">
                  <c:v>4.1548476454293631E-2</c:v>
                </c:pt>
                <c:pt idx="1214">
                  <c:v>4.1825484764542939E-2</c:v>
                </c:pt>
                <c:pt idx="1215">
                  <c:v>3.6008310249307479E-2</c:v>
                </c:pt>
                <c:pt idx="1216">
                  <c:v>3.933240997229917E-2</c:v>
                </c:pt>
                <c:pt idx="1217">
                  <c:v>3.6285318559556787E-2</c:v>
                </c:pt>
                <c:pt idx="1218">
                  <c:v>3.4069252077562326E-2</c:v>
                </c:pt>
                <c:pt idx="1219">
                  <c:v>3.9609418282548478E-2</c:v>
                </c:pt>
                <c:pt idx="1220">
                  <c:v>4.2102493074792247E-2</c:v>
                </c:pt>
                <c:pt idx="1221">
                  <c:v>3.6839335180055402E-2</c:v>
                </c:pt>
                <c:pt idx="1222">
                  <c:v>3.933240997229917E-2</c:v>
                </c:pt>
                <c:pt idx="1223">
                  <c:v>5.6495844875346257E-2</c:v>
                </c:pt>
                <c:pt idx="1224">
                  <c:v>5.285318559556787E-2</c:v>
                </c:pt>
                <c:pt idx="1225">
                  <c:v>4.8767313019390579E-2</c:v>
                </c:pt>
                <c:pt idx="1226">
                  <c:v>5.285318559556787E-2</c:v>
                </c:pt>
                <c:pt idx="1227">
                  <c:v>4.3781163434903049E-2</c:v>
                </c:pt>
                <c:pt idx="1228">
                  <c:v>4.3781163434903049E-2</c:v>
                </c:pt>
                <c:pt idx="1229">
                  <c:v>4.9459833795013848E-2</c:v>
                </c:pt>
                <c:pt idx="1230">
                  <c:v>5.5803324099722995E-2</c:v>
                </c:pt>
                <c:pt idx="1231">
                  <c:v>5.4252077562326868E-2</c:v>
                </c:pt>
                <c:pt idx="1232">
                  <c:v>4.4556786703601109E-2</c:v>
                </c:pt>
                <c:pt idx="1233">
                  <c:v>5.4252077562326868E-2</c:v>
                </c:pt>
                <c:pt idx="1234">
                  <c:v>4.9958448753462607E-2</c:v>
                </c:pt>
                <c:pt idx="1235">
                  <c:v>5.7991689750692521E-2</c:v>
                </c:pt>
                <c:pt idx="1236">
                  <c:v>5.7299168975069252E-2</c:v>
                </c:pt>
                <c:pt idx="1237">
                  <c:v>4.4556786703601109E-2</c:v>
                </c:pt>
                <c:pt idx="1238">
                  <c:v>4.9958448753462607E-2</c:v>
                </c:pt>
                <c:pt idx="1239">
                  <c:v>5.9099722991689752E-2</c:v>
                </c:pt>
                <c:pt idx="1240">
                  <c:v>4.5664819944598339E-2</c:v>
                </c:pt>
                <c:pt idx="1241">
                  <c:v>5.5360110803324099E-2</c:v>
                </c:pt>
                <c:pt idx="1242">
                  <c:v>5.1066481994459831E-2</c:v>
                </c:pt>
                <c:pt idx="1243">
                  <c:v>4.5664819944598339E-2</c:v>
                </c:pt>
                <c:pt idx="1244">
                  <c:v>5.1066481994459831E-2</c:v>
                </c:pt>
                <c:pt idx="1245">
                  <c:v>5.8407202216066482E-2</c:v>
                </c:pt>
                <c:pt idx="1246">
                  <c:v>5.5360110803324099E-2</c:v>
                </c:pt>
                <c:pt idx="1247">
                  <c:v>0</c:v>
                </c:pt>
                <c:pt idx="1248">
                  <c:v>6.4819944598337948E-4</c:v>
                </c:pt>
                <c:pt idx="1249">
                  <c:v>9.9168975069252076E-4</c:v>
                </c:pt>
                <c:pt idx="1250">
                  <c:v>0.10512465373961219</c:v>
                </c:pt>
                <c:pt idx="1251">
                  <c:v>0.10803324099722991</c:v>
                </c:pt>
                <c:pt idx="1252">
                  <c:v>0.12451523545706371</c:v>
                </c:pt>
                <c:pt idx="1253">
                  <c:v>0.10512465373961219</c:v>
                </c:pt>
                <c:pt idx="1254">
                  <c:v>0.10512465373961219</c:v>
                </c:pt>
                <c:pt idx="1255">
                  <c:v>0.10595567867036011</c:v>
                </c:pt>
                <c:pt idx="1256">
                  <c:v>0.12534626038781163</c:v>
                </c:pt>
                <c:pt idx="1257">
                  <c:v>0.10595567867036011</c:v>
                </c:pt>
                <c:pt idx="1258">
                  <c:v>0.10720221606648199</c:v>
                </c:pt>
                <c:pt idx="1259">
                  <c:v>0.11440443213296399</c:v>
                </c:pt>
                <c:pt idx="1260">
                  <c:v>0.13074792243767314</c:v>
                </c:pt>
                <c:pt idx="1261">
                  <c:v>0.11772853185595568</c:v>
                </c:pt>
                <c:pt idx="1262">
                  <c:v>0.11191135734072022</c:v>
                </c:pt>
                <c:pt idx="1263">
                  <c:v>0.13240997229916898</c:v>
                </c:pt>
                <c:pt idx="1264">
                  <c:v>0.11274238227146814</c:v>
                </c:pt>
                <c:pt idx="1265">
                  <c:v>0.1185595567867036</c:v>
                </c:pt>
                <c:pt idx="1266">
                  <c:v>0.37368421052631579</c:v>
                </c:pt>
                <c:pt idx="1267">
                  <c:v>5.6952908587257621E-2</c:v>
                </c:pt>
                <c:pt idx="1268">
                  <c:v>7.2437673130193905E-2</c:v>
                </c:pt>
                <c:pt idx="1269">
                  <c:v>8.2963988919667594E-2</c:v>
                </c:pt>
                <c:pt idx="1270">
                  <c:v>5.6232686980609417E-2</c:v>
                </c:pt>
                <c:pt idx="1271">
                  <c:v>7.7091412742382265E-2</c:v>
                </c:pt>
                <c:pt idx="1272">
                  <c:v>8.4072022160664825E-2</c:v>
                </c:pt>
                <c:pt idx="1273">
                  <c:v>6.7728531855955676E-2</c:v>
                </c:pt>
                <c:pt idx="1274">
                  <c:v>6.2936288088642656E-2</c:v>
                </c:pt>
                <c:pt idx="1275">
                  <c:v>8.3351800554016614E-2</c:v>
                </c:pt>
                <c:pt idx="1276">
                  <c:v>7.033240997229917E-2</c:v>
                </c:pt>
                <c:pt idx="1277">
                  <c:v>5.6786703601108032E-2</c:v>
                </c:pt>
                <c:pt idx="1278">
                  <c:v>5.7894736842105263E-2</c:v>
                </c:pt>
                <c:pt idx="1279">
                  <c:v>6.2243767313019394E-2</c:v>
                </c:pt>
                <c:pt idx="1280">
                  <c:v>6.4986149584487535E-2</c:v>
                </c:pt>
                <c:pt idx="1281">
                  <c:v>7.3601108033240992E-2</c:v>
                </c:pt>
                <c:pt idx="1282">
                  <c:v>7.1994459833795016E-2</c:v>
                </c:pt>
                <c:pt idx="1283">
                  <c:v>8.501385041551246E-2</c:v>
                </c:pt>
                <c:pt idx="1284">
                  <c:v>6.4986149584487535E-2</c:v>
                </c:pt>
                <c:pt idx="1285">
                  <c:v>5.6786703601108032E-2</c:v>
                </c:pt>
                <c:pt idx="1286">
                  <c:v>8.501385041551246E-2</c:v>
                </c:pt>
                <c:pt idx="1287">
                  <c:v>5.7894736842105263E-2</c:v>
                </c:pt>
                <c:pt idx="1288">
                  <c:v>7.1994459833795016E-2</c:v>
                </c:pt>
                <c:pt idx="1289">
                  <c:v>6.2243767313019394E-2</c:v>
                </c:pt>
                <c:pt idx="1290">
                  <c:v>7.3601108033240992E-2</c:v>
                </c:pt>
                <c:pt idx="1291">
                  <c:v>6.5083102493074793E-2</c:v>
                </c:pt>
                <c:pt idx="1292">
                  <c:v>6.5083102493074793E-2</c:v>
                </c:pt>
                <c:pt idx="1293">
                  <c:v>6.6606648199445978E-2</c:v>
                </c:pt>
                <c:pt idx="1294">
                  <c:v>0.30249307479224374</c:v>
                </c:pt>
                <c:pt idx="1295">
                  <c:v>9.8587257617728533E-2</c:v>
                </c:pt>
                <c:pt idx="1296">
                  <c:v>0.14088642659279779</c:v>
                </c:pt>
                <c:pt idx="1297">
                  <c:v>0.11268698060941829</c:v>
                </c:pt>
                <c:pt idx="1298">
                  <c:v>0.12072022160664819</c:v>
                </c:pt>
                <c:pt idx="1299">
                  <c:v>0.11326869806094182</c:v>
                </c:pt>
                <c:pt idx="1300">
                  <c:v>0.13285318559556786</c:v>
                </c:pt>
                <c:pt idx="1301">
                  <c:v>0.13512465373961219</c:v>
                </c:pt>
                <c:pt idx="1302">
                  <c:v>0.1431578947368421</c:v>
                </c:pt>
                <c:pt idx="1303">
                  <c:v>0.11581717451523546</c:v>
                </c:pt>
                <c:pt idx="1304">
                  <c:v>0.12326869806094183</c:v>
                </c:pt>
                <c:pt idx="1305">
                  <c:v>0.13263157894736843</c:v>
                </c:pt>
                <c:pt idx="1306">
                  <c:v>0.11523545706371191</c:v>
                </c:pt>
                <c:pt idx="1307">
                  <c:v>0.10113573407202216</c:v>
                </c:pt>
                <c:pt idx="1308">
                  <c:v>0.14066481994459834</c:v>
                </c:pt>
                <c:pt idx="1309">
                  <c:v>0.13199445983379501</c:v>
                </c:pt>
                <c:pt idx="1310">
                  <c:v>0.15398891966759004</c:v>
                </c:pt>
                <c:pt idx="1311">
                  <c:v>0.16202216066481995</c:v>
                </c:pt>
                <c:pt idx="1312">
                  <c:v>0.14002770083102492</c:v>
                </c:pt>
                <c:pt idx="1313">
                  <c:v>0.11883656509695291</c:v>
                </c:pt>
                <c:pt idx="1314">
                  <c:v>0.12686980609418283</c:v>
                </c:pt>
                <c:pt idx="1315">
                  <c:v>0.60939058171745153</c:v>
                </c:pt>
                <c:pt idx="1316">
                  <c:v>0.6675623268698061</c:v>
                </c:pt>
                <c:pt idx="1317">
                  <c:v>0.72573407202216067</c:v>
                </c:pt>
                <c:pt idx="1318">
                  <c:v>0.72573407202216067</c:v>
                </c:pt>
                <c:pt idx="1319">
                  <c:v>0.6675623268698061</c:v>
                </c:pt>
                <c:pt idx="1320">
                  <c:v>0.60939058171745153</c:v>
                </c:pt>
                <c:pt idx="1321">
                  <c:v>0.74512465373961223</c:v>
                </c:pt>
                <c:pt idx="1322">
                  <c:v>0.61770083102493079</c:v>
                </c:pt>
                <c:pt idx="1323">
                  <c:v>0.6786426592797784</c:v>
                </c:pt>
                <c:pt idx="1324">
                  <c:v>0.73681440443213297</c:v>
                </c:pt>
                <c:pt idx="1325">
                  <c:v>8.0152354570637116E-2</c:v>
                </c:pt>
                <c:pt idx="1326">
                  <c:v>8.8116343490304713E-2</c:v>
                </c:pt>
                <c:pt idx="1327">
                  <c:v>8.5609418282548477E-2</c:v>
                </c:pt>
                <c:pt idx="1328">
                  <c:v>9.3573407202216061E-2</c:v>
                </c:pt>
                <c:pt idx="1329">
                  <c:v>0.11986149584487535</c:v>
                </c:pt>
                <c:pt idx="1330">
                  <c:v>9.7271468144044318E-2</c:v>
                </c:pt>
                <c:pt idx="1331">
                  <c:v>9.0664819944598338E-2</c:v>
                </c:pt>
                <c:pt idx="1332">
                  <c:v>5.5540166204986148E-2</c:v>
                </c:pt>
                <c:pt idx="1333">
                  <c:v>6.2188365650969531E-2</c:v>
                </c:pt>
                <c:pt idx="1334">
                  <c:v>6.425207756232687E-2</c:v>
                </c:pt>
                <c:pt idx="1335">
                  <c:v>5.732686980609418E-2</c:v>
                </c:pt>
                <c:pt idx="1336">
                  <c:v>5.7977839335180054E-2</c:v>
                </c:pt>
                <c:pt idx="1337">
                  <c:v>6.4903047091412744E-2</c:v>
                </c:pt>
                <c:pt idx="1338">
                  <c:v>6.5623268698060941E-2</c:v>
                </c:pt>
                <c:pt idx="1339">
                  <c:v>6.0083102493074796E-2</c:v>
                </c:pt>
                <c:pt idx="1340">
                  <c:v>6.7022160664819946E-2</c:v>
                </c:pt>
                <c:pt idx="1341">
                  <c:v>6.1481994459833794E-2</c:v>
                </c:pt>
                <c:pt idx="1342">
                  <c:v>6.2132963988919668E-2</c:v>
                </c:pt>
                <c:pt idx="1343">
                  <c:v>6.767313019390582E-2</c:v>
                </c:pt>
                <c:pt idx="1344">
                  <c:v>0.12788088642659279</c:v>
                </c:pt>
                <c:pt idx="1345">
                  <c:v>0.13342105263157894</c:v>
                </c:pt>
                <c:pt idx="1346">
                  <c:v>9.970914127423823E-2</c:v>
                </c:pt>
                <c:pt idx="1347">
                  <c:v>0.10649584487534626</c:v>
                </c:pt>
                <c:pt idx="1348">
                  <c:v>0.12447368421052632</c:v>
                </c:pt>
                <c:pt idx="1349">
                  <c:v>0.13693905817174515</c:v>
                </c:pt>
                <c:pt idx="1350">
                  <c:v>0.11952908587257617</c:v>
                </c:pt>
                <c:pt idx="1351">
                  <c:v>0.12491689750692521</c:v>
                </c:pt>
                <c:pt idx="1352">
                  <c:v>0.12799168975069253</c:v>
                </c:pt>
                <c:pt idx="1353">
                  <c:v>0.12673130193905818</c:v>
                </c:pt>
                <c:pt idx="1354">
                  <c:v>0.13386426592797784</c:v>
                </c:pt>
                <c:pt idx="1355">
                  <c:v>0.11058171745152355</c:v>
                </c:pt>
                <c:pt idx="1356">
                  <c:v>0.11893351800554017</c:v>
                </c:pt>
                <c:pt idx="1357">
                  <c:v>0.11778393351800553</c:v>
                </c:pt>
                <c:pt idx="1358">
                  <c:v>0.12632963988919668</c:v>
                </c:pt>
                <c:pt idx="1359">
                  <c:v>0.11058171745152355</c:v>
                </c:pt>
                <c:pt idx="1360">
                  <c:v>0.12929362880886427</c:v>
                </c:pt>
                <c:pt idx="1361">
                  <c:v>0.12940443213296399</c:v>
                </c:pt>
                <c:pt idx="1362">
                  <c:v>0.12034626038781164</c:v>
                </c:pt>
                <c:pt idx="1363">
                  <c:v>0.11952908587257617</c:v>
                </c:pt>
                <c:pt idx="1364">
                  <c:v>0.10649584487534626</c:v>
                </c:pt>
                <c:pt idx="1365">
                  <c:v>0.12673130193905818</c:v>
                </c:pt>
                <c:pt idx="1366">
                  <c:v>0.12588642659279778</c:v>
                </c:pt>
                <c:pt idx="1367">
                  <c:v>0.13483379501385043</c:v>
                </c:pt>
                <c:pt idx="1368">
                  <c:v>9.970914127423823E-2</c:v>
                </c:pt>
                <c:pt idx="1369">
                  <c:v>0.13835180055401661</c:v>
                </c:pt>
                <c:pt idx="1370">
                  <c:v>0.11778393351800553</c:v>
                </c:pt>
                <c:pt idx="1371">
                  <c:v>0.1352770083102493</c:v>
                </c:pt>
                <c:pt idx="1372">
                  <c:v>0.11466759002770083</c:v>
                </c:pt>
                <c:pt idx="1373">
                  <c:v>9.8601108033241E-2</c:v>
                </c:pt>
                <c:pt idx="1374">
                  <c:v>0.10524930747922438</c:v>
                </c:pt>
                <c:pt idx="1375">
                  <c:v>0.13156509695290858</c:v>
                </c:pt>
                <c:pt idx="1376">
                  <c:v>0.10912742382271468</c:v>
                </c:pt>
                <c:pt idx="1377">
                  <c:v>0.1246398891966759</c:v>
                </c:pt>
                <c:pt idx="1378">
                  <c:v>0.13018005540166205</c:v>
                </c:pt>
                <c:pt idx="1379">
                  <c:v>0.16804709141274238</c:v>
                </c:pt>
                <c:pt idx="1380">
                  <c:v>0.16195290858725761</c:v>
                </c:pt>
                <c:pt idx="1381">
                  <c:v>0.1686842105263158</c:v>
                </c:pt>
                <c:pt idx="1382">
                  <c:v>0.16259002770083103</c:v>
                </c:pt>
                <c:pt idx="1383">
                  <c:v>0.10897506925207756</c:v>
                </c:pt>
                <c:pt idx="1384">
                  <c:v>0.10343490304709141</c:v>
                </c:pt>
                <c:pt idx="1385">
                  <c:v>8.6468144044321335E-2</c:v>
                </c:pt>
                <c:pt idx="1386">
                  <c:v>0.12081717451523545</c:v>
                </c:pt>
                <c:pt idx="1387">
                  <c:v>0.12635734072022162</c:v>
                </c:pt>
                <c:pt idx="1388">
                  <c:v>0.11817174515235457</c:v>
                </c:pt>
                <c:pt idx="1389">
                  <c:v>0.12386426592797783</c:v>
                </c:pt>
                <c:pt idx="1390">
                  <c:v>9.7631578947368416E-2</c:v>
                </c:pt>
                <c:pt idx="1391">
                  <c:v>0.10897506925207756</c:v>
                </c:pt>
                <c:pt idx="1392">
                  <c:v>0.12371191135734072</c:v>
                </c:pt>
                <c:pt idx="1393">
                  <c:v>0.12940443213296399</c:v>
                </c:pt>
                <c:pt idx="1394">
                  <c:v>0.11817174515235457</c:v>
                </c:pt>
                <c:pt idx="1395">
                  <c:v>9.2091412742382278E-2</c:v>
                </c:pt>
                <c:pt idx="1396">
                  <c:v>0.11263157894736842</c:v>
                </c:pt>
                <c:pt idx="1397">
                  <c:v>9.7894736842105257E-2</c:v>
                </c:pt>
                <c:pt idx="1398">
                  <c:v>0.11451523545706371</c:v>
                </c:pt>
                <c:pt idx="1399">
                  <c:v>0.10897506925207756</c:v>
                </c:pt>
                <c:pt idx="1400">
                  <c:v>0.12218836565096954</c:v>
                </c:pt>
                <c:pt idx="1401">
                  <c:v>0.11954293628808864</c:v>
                </c:pt>
                <c:pt idx="1402">
                  <c:v>0.10343490304709141</c:v>
                </c:pt>
                <c:pt idx="1403">
                  <c:v>0.1250831024930748</c:v>
                </c:pt>
                <c:pt idx="1404">
                  <c:v>0.11400277008310249</c:v>
                </c:pt>
                <c:pt idx="1405">
                  <c:v>9.7631578947368416E-2</c:v>
                </c:pt>
                <c:pt idx="1406">
                  <c:v>0.12772853185595567</c:v>
                </c:pt>
                <c:pt idx="1407">
                  <c:v>9.7894736842105257E-2</c:v>
                </c:pt>
                <c:pt idx="1408">
                  <c:v>9.2091412742382278E-2</c:v>
                </c:pt>
                <c:pt idx="1409">
                  <c:v>0.11451523545706371</c:v>
                </c:pt>
                <c:pt idx="1410">
                  <c:v>8.6468144044321335E-2</c:v>
                </c:pt>
                <c:pt idx="1411">
                  <c:v>0.12523545706371192</c:v>
                </c:pt>
                <c:pt idx="1412">
                  <c:v>0.10897506925207756</c:v>
                </c:pt>
                <c:pt idx="1413">
                  <c:v>0.11954293628808864</c:v>
                </c:pt>
                <c:pt idx="1414">
                  <c:v>0.13077562326869807</c:v>
                </c:pt>
                <c:pt idx="1415">
                  <c:v>0.1246398891966759</c:v>
                </c:pt>
                <c:pt idx="1416">
                  <c:v>0.10635734072022161</c:v>
                </c:pt>
                <c:pt idx="1417">
                  <c:v>0.11632963988919667</c:v>
                </c:pt>
                <c:pt idx="1418">
                  <c:v>0.12186980609418283</c:v>
                </c:pt>
                <c:pt idx="1419">
                  <c:v>9.0290858725761772E-2</c:v>
                </c:pt>
                <c:pt idx="1420">
                  <c:v>9.5831024930747924E-2</c:v>
                </c:pt>
                <c:pt idx="1421">
                  <c:v>0.10081717451523546</c:v>
                </c:pt>
                <c:pt idx="1422">
                  <c:v>9.0842105263157891E-2</c:v>
                </c:pt>
                <c:pt idx="1423">
                  <c:v>7.9277008310249308E-2</c:v>
                </c:pt>
                <c:pt idx="1424">
                  <c:v>8.2036011080332413E-2</c:v>
                </c:pt>
                <c:pt idx="1425">
                  <c:v>9.1648199445983375E-2</c:v>
                </c:pt>
                <c:pt idx="1426">
                  <c:v>9.065096952908587E-2</c:v>
                </c:pt>
                <c:pt idx="1427">
                  <c:v>0.12137119113573407</c:v>
                </c:pt>
                <c:pt idx="1428">
                  <c:v>9.3421052631578946E-2</c:v>
                </c:pt>
                <c:pt idx="1429">
                  <c:v>0.10202216066481995</c:v>
                </c:pt>
                <c:pt idx="1430">
                  <c:v>0.10361495844875346</c:v>
                </c:pt>
                <c:pt idx="1431">
                  <c:v>0.12242382271468144</c:v>
                </c:pt>
                <c:pt idx="1432">
                  <c:v>0.10346260387811634</c:v>
                </c:pt>
                <c:pt idx="1433">
                  <c:v>0.13157894736842105</c:v>
                </c:pt>
                <c:pt idx="1434">
                  <c:v>0.11206371191135735</c:v>
                </c:pt>
                <c:pt idx="1435">
                  <c:v>9.5013850415512469E-2</c:v>
                </c:pt>
                <c:pt idx="1436">
                  <c:v>0.105803324099723</c:v>
                </c:pt>
                <c:pt idx="1437">
                  <c:v>0.11425207756232687</c:v>
                </c:pt>
                <c:pt idx="1438">
                  <c:v>0.12465373961218837</c:v>
                </c:pt>
                <c:pt idx="1439">
                  <c:v>0.10484764542936288</c:v>
                </c:pt>
                <c:pt idx="1440">
                  <c:v>9.6398891966759007E-2</c:v>
                </c:pt>
                <c:pt idx="1441">
                  <c:v>0.13380886426592797</c:v>
                </c:pt>
                <c:pt idx="1442">
                  <c:v>9.7423822714681446E-2</c:v>
                </c:pt>
                <c:pt idx="1443">
                  <c:v>8.3891966759002776E-2</c:v>
                </c:pt>
                <c:pt idx="1444">
                  <c:v>0.10520775623268698</c:v>
                </c:pt>
                <c:pt idx="1445">
                  <c:v>9.4404432132963984E-2</c:v>
                </c:pt>
                <c:pt idx="1446">
                  <c:v>8.9030470914127427E-2</c:v>
                </c:pt>
                <c:pt idx="1447">
                  <c:v>9.7091412742382269E-2</c:v>
                </c:pt>
                <c:pt idx="1448">
                  <c:v>9.3767313019390577E-2</c:v>
                </c:pt>
                <c:pt idx="1449">
                  <c:v>0.10650969529085873</c:v>
                </c:pt>
                <c:pt idx="1450">
                  <c:v>8.4903047091412748E-2</c:v>
                </c:pt>
                <c:pt idx="1451">
                  <c:v>8.9750692520775624E-2</c:v>
                </c:pt>
                <c:pt idx="1452">
                  <c:v>0.10817174515235457</c:v>
                </c:pt>
                <c:pt idx="1453">
                  <c:v>9.8753462603878114E-2</c:v>
                </c:pt>
                <c:pt idx="1454">
                  <c:v>8.6565096952908593E-2</c:v>
                </c:pt>
                <c:pt idx="1455">
                  <c:v>9.5429362880886423E-2</c:v>
                </c:pt>
                <c:pt idx="1456">
                  <c:v>9.141274238227147E-2</c:v>
                </c:pt>
                <c:pt idx="1457">
                  <c:v>6.6468144044321331E-2</c:v>
                </c:pt>
                <c:pt idx="1458">
                  <c:v>5.4002770083102496E-2</c:v>
                </c:pt>
                <c:pt idx="1459">
                  <c:v>6.0927977839335179E-2</c:v>
                </c:pt>
                <c:pt idx="1460">
                  <c:v>4.7077562326869805E-2</c:v>
                </c:pt>
                <c:pt idx="1461">
                  <c:v>6.5637119113573408E-2</c:v>
                </c:pt>
                <c:pt idx="1462">
                  <c:v>4.9293628808864266E-2</c:v>
                </c:pt>
                <c:pt idx="1463">
                  <c:v>5.7049861495844872E-2</c:v>
                </c:pt>
                <c:pt idx="1464">
                  <c:v>5.1509695290858727E-2</c:v>
                </c:pt>
                <c:pt idx="1465">
                  <c:v>6.5914127423822716E-2</c:v>
                </c:pt>
                <c:pt idx="1466">
                  <c:v>5.8988919667590026E-2</c:v>
                </c:pt>
                <c:pt idx="1467">
                  <c:v>2.7603878116343489E-2</c:v>
                </c:pt>
                <c:pt idx="1468">
                  <c:v>3.7022160664819947E-2</c:v>
                </c:pt>
                <c:pt idx="1469">
                  <c:v>3.3518005540166207E-2</c:v>
                </c:pt>
                <c:pt idx="1470">
                  <c:v>2.7603878116343489E-2</c:v>
                </c:pt>
                <c:pt idx="1471">
                  <c:v>3.3518005540166207E-2</c:v>
                </c:pt>
                <c:pt idx="1472">
                  <c:v>3.7022160664819947E-2</c:v>
                </c:pt>
                <c:pt idx="1473">
                  <c:v>3.7022160664819947E-2</c:v>
                </c:pt>
                <c:pt idx="1474">
                  <c:v>2.7603878116343489E-2</c:v>
                </c:pt>
                <c:pt idx="1475">
                  <c:v>3.3518005540166207E-2</c:v>
                </c:pt>
                <c:pt idx="1476">
                  <c:v>2.801939058171745E-2</c:v>
                </c:pt>
                <c:pt idx="1477">
                  <c:v>3.7022160664819947E-2</c:v>
                </c:pt>
                <c:pt idx="1478">
                  <c:v>3.3933518005540168E-2</c:v>
                </c:pt>
                <c:pt idx="1479">
                  <c:v>3.7022160664819947E-2</c:v>
                </c:pt>
                <c:pt idx="1480">
                  <c:v>2.801939058171745E-2</c:v>
                </c:pt>
                <c:pt idx="1481">
                  <c:v>2.7603878116343489E-2</c:v>
                </c:pt>
                <c:pt idx="1482">
                  <c:v>3.3933518005540168E-2</c:v>
                </c:pt>
                <c:pt idx="1483">
                  <c:v>3.7022160664819947E-2</c:v>
                </c:pt>
                <c:pt idx="1484">
                  <c:v>3.3518005540166207E-2</c:v>
                </c:pt>
                <c:pt idx="1485">
                  <c:v>0.11945983379501385</c:v>
                </c:pt>
                <c:pt idx="1486">
                  <c:v>0.11128808864265928</c:v>
                </c:pt>
                <c:pt idx="1487">
                  <c:v>0.10383656509695291</c:v>
                </c:pt>
                <c:pt idx="1488">
                  <c:v>0.11200831024930748</c:v>
                </c:pt>
                <c:pt idx="1489">
                  <c:v>0.12106648199445984</c:v>
                </c:pt>
                <c:pt idx="1490">
                  <c:v>0.11289473684210527</c:v>
                </c:pt>
                <c:pt idx="1491">
                  <c:v>0.10606648199445984</c:v>
                </c:pt>
                <c:pt idx="1492">
                  <c:v>0.11423822714681441</c:v>
                </c:pt>
                <c:pt idx="1493">
                  <c:v>0.10702216066481994</c:v>
                </c:pt>
                <c:pt idx="1494">
                  <c:v>0.11519390581717452</c:v>
                </c:pt>
                <c:pt idx="1495">
                  <c:v>0</c:v>
                </c:pt>
                <c:pt idx="1496">
                  <c:v>0</c:v>
                </c:pt>
                <c:pt idx="1497">
                  <c:v>0</c:v>
                </c:pt>
                <c:pt idx="1498">
                  <c:v>0</c:v>
                </c:pt>
                <c:pt idx="1499">
                  <c:v>0.10027700831024931</c:v>
                </c:pt>
                <c:pt idx="1500">
                  <c:v>8.8642659279778394E-2</c:v>
                </c:pt>
                <c:pt idx="1501">
                  <c:v>8.8919667590027701E-2</c:v>
                </c:pt>
                <c:pt idx="1502">
                  <c:v>0.10332409972299168</c:v>
                </c:pt>
                <c:pt idx="1503">
                  <c:v>8.8919667590027701E-2</c:v>
                </c:pt>
                <c:pt idx="1504">
                  <c:v>0.10332409972299168</c:v>
                </c:pt>
                <c:pt idx="1505">
                  <c:v>6.0443213296398894E-2</c:v>
                </c:pt>
                <c:pt idx="1506">
                  <c:v>5.227146814404432E-2</c:v>
                </c:pt>
                <c:pt idx="1507">
                  <c:v>6.1468144044321327E-2</c:v>
                </c:pt>
                <c:pt idx="1508">
                  <c:v>5.3393351800554018E-2</c:v>
                </c:pt>
                <c:pt idx="1509">
                  <c:v>6.2174515235457063E-2</c:v>
                </c:pt>
                <c:pt idx="1510">
                  <c:v>5.4099722991689754E-2</c:v>
                </c:pt>
                <c:pt idx="1511">
                  <c:v>1</c:v>
                </c:pt>
                <c:pt idx="1512">
                  <c:v>0.90855955678670364</c:v>
                </c:pt>
                <c:pt idx="1513">
                  <c:v>0.90855955678670364</c:v>
                </c:pt>
                <c:pt idx="1514">
                  <c:v>0.92240997229916899</c:v>
                </c:pt>
                <c:pt idx="1515">
                  <c:v>4.9584487534626038E-4</c:v>
                </c:pt>
                <c:pt idx="1516">
                  <c:v>3.6648199445983381E-3</c:v>
                </c:pt>
                <c:pt idx="1517">
                  <c:v>2.5346260387811635E-3</c:v>
                </c:pt>
                <c:pt idx="1518">
                  <c:v>2.0941828254847647E-3</c:v>
                </c:pt>
                <c:pt idx="1519">
                  <c:v>1.9168975069252078E-3</c:v>
                </c:pt>
                <c:pt idx="1520">
                  <c:v>2.5761772853185594E-3</c:v>
                </c:pt>
                <c:pt idx="1521">
                  <c:v>1.9861495844875347E-3</c:v>
                </c:pt>
                <c:pt idx="1522">
                  <c:v>2.8614958448753463E-3</c:v>
                </c:pt>
                <c:pt idx="1523">
                  <c:v>1.9750692520775623E-3</c:v>
                </c:pt>
                <c:pt idx="1524">
                  <c:v>1.1966759002770082E-3</c:v>
                </c:pt>
                <c:pt idx="1525">
                  <c:v>4.1939058171745151E-3</c:v>
                </c:pt>
                <c:pt idx="1526">
                  <c:v>4.6980609418282547E-3</c:v>
                </c:pt>
                <c:pt idx="1527">
                  <c:v>1.6426592797783933E-3</c:v>
                </c:pt>
                <c:pt idx="1528">
                  <c:v>4.2603878116343492E-3</c:v>
                </c:pt>
                <c:pt idx="1529">
                  <c:v>2.409972299168975E-3</c:v>
                </c:pt>
                <c:pt idx="1530">
                  <c:v>5.8448753462603882E-4</c:v>
                </c:pt>
                <c:pt idx="1531">
                  <c:v>3.3407202216066481E-3</c:v>
                </c:pt>
                <c:pt idx="1532">
                  <c:v>3.0997229916897508E-3</c:v>
                </c:pt>
                <c:pt idx="1533">
                  <c:v>3.3628808864265927E-3</c:v>
                </c:pt>
                <c:pt idx="1534">
                  <c:v>2.3628808864265926E-3</c:v>
                </c:pt>
                <c:pt idx="1535">
                  <c:v>3.3822714681440444E-3</c:v>
                </c:pt>
                <c:pt idx="1536">
                  <c:v>1.3656509695290859E-3</c:v>
                </c:pt>
                <c:pt idx="1537">
                  <c:v>2.6204986149584489E-3</c:v>
                </c:pt>
                <c:pt idx="1538">
                  <c:v>2.8005540166204986E-3</c:v>
                </c:pt>
                <c:pt idx="1539">
                  <c:v>2.3739612188365651E-3</c:v>
                </c:pt>
                <c:pt idx="1540">
                  <c:v>3.404432132963989E-3</c:v>
                </c:pt>
                <c:pt idx="1541">
                  <c:v>2.2188365650969528E-3</c:v>
                </c:pt>
                <c:pt idx="1542">
                  <c:v>1.7645429362880887E-3</c:v>
                </c:pt>
                <c:pt idx="1543">
                  <c:v>2.6620498614958448E-3</c:v>
                </c:pt>
                <c:pt idx="1544">
                  <c:v>3.0664819944598337E-3</c:v>
                </c:pt>
                <c:pt idx="1545">
                  <c:v>3.8614958448753463E-3</c:v>
                </c:pt>
                <c:pt idx="1546">
                  <c:v>1.9085872576177286E-3</c:v>
                </c:pt>
                <c:pt idx="1547">
                  <c:v>4.8975069252077561E-3</c:v>
                </c:pt>
                <c:pt idx="1548">
                  <c:v>9.695290858725762E-4</c:v>
                </c:pt>
                <c:pt idx="1549">
                  <c:v>3.5706371191135734E-3</c:v>
                </c:pt>
                <c:pt idx="1550">
                  <c:v>1.1440443213296399E-3</c:v>
                </c:pt>
                <c:pt idx="1551">
                  <c:v>5.3407202216066482E-3</c:v>
                </c:pt>
                <c:pt idx="1552">
                  <c:v>4.3739612188365652E-3</c:v>
                </c:pt>
                <c:pt idx="1553">
                  <c:v>2.858725761772853E-3</c:v>
                </c:pt>
                <c:pt idx="1554">
                  <c:v>3.296398891966759E-3</c:v>
                </c:pt>
                <c:pt idx="1555">
                  <c:v>6.8116343490304709E-2</c:v>
                </c:pt>
                <c:pt idx="1556">
                  <c:v>4.8961218836565096E-2</c:v>
                </c:pt>
                <c:pt idx="1557">
                  <c:v>3.7493074792243765E-2</c:v>
                </c:pt>
                <c:pt idx="1558">
                  <c:v>4.7202216066481992E-2</c:v>
                </c:pt>
                <c:pt idx="1559">
                  <c:v>5.3822714681440446E-2</c:v>
                </c:pt>
                <c:pt idx="1560">
                  <c:v>5.5526315789473688E-2</c:v>
                </c:pt>
                <c:pt idx="1561">
                  <c:v>6.8116343490304709E-2</c:v>
                </c:pt>
                <c:pt idx="1562">
                  <c:v>5.5526315789473688E-2</c:v>
                </c:pt>
                <c:pt idx="1563">
                  <c:v>3.7493074792243765E-2</c:v>
                </c:pt>
                <c:pt idx="1564">
                  <c:v>3.8947368421052633E-2</c:v>
                </c:pt>
                <c:pt idx="1565">
                  <c:v>5.5817174515235456E-2</c:v>
                </c:pt>
                <c:pt idx="1566">
                  <c:v>4.994459833795014E-2</c:v>
                </c:pt>
                <c:pt idx="1567">
                  <c:v>3.598337950138504E-2</c:v>
                </c:pt>
                <c:pt idx="1568">
                  <c:v>4.2174515235457066E-2</c:v>
                </c:pt>
                <c:pt idx="1569">
                  <c:v>4.5664819944598339E-2</c:v>
                </c:pt>
                <c:pt idx="1570">
                  <c:v>3.4750692520775624E-2</c:v>
                </c:pt>
                <c:pt idx="1571">
                  <c:v>2.865650969529086E-2</c:v>
                </c:pt>
                <c:pt idx="1572">
                  <c:v>4.5318559556786701E-2</c:v>
                </c:pt>
                <c:pt idx="1573">
                  <c:v>4.8033240997229915E-2</c:v>
                </c:pt>
                <c:pt idx="1574">
                  <c:v>4.3060941828254845E-2</c:v>
                </c:pt>
                <c:pt idx="1575">
                  <c:v>2.9072022160664821E-2</c:v>
                </c:pt>
                <c:pt idx="1576">
                  <c:v>5.5637119113573406E-2</c:v>
                </c:pt>
                <c:pt idx="1577">
                  <c:v>3.5166204986149585E-2</c:v>
                </c:pt>
                <c:pt idx="1578">
                  <c:v>3.6357340720221606E-2</c:v>
                </c:pt>
                <c:pt idx="1579">
                  <c:v>7.9487534626038775E-2</c:v>
                </c:pt>
                <c:pt idx="1580">
                  <c:v>8.4196675900277004E-2</c:v>
                </c:pt>
                <c:pt idx="1581">
                  <c:v>8.9182825484764541E-2</c:v>
                </c:pt>
                <c:pt idx="1582">
                  <c:v>8.9459833795013849E-2</c:v>
                </c:pt>
                <c:pt idx="1583">
                  <c:v>9.8878116343490308E-2</c:v>
                </c:pt>
                <c:pt idx="1584">
                  <c:v>9.3891966759002771E-2</c:v>
                </c:pt>
                <c:pt idx="1585">
                  <c:v>8.8351800554016618E-2</c:v>
                </c:pt>
                <c:pt idx="1586">
                  <c:v>8.3919667590027697E-2</c:v>
                </c:pt>
                <c:pt idx="1587">
                  <c:v>9.3891966759002771E-2</c:v>
                </c:pt>
                <c:pt idx="1588">
                  <c:v>8.3919667590027697E-2</c:v>
                </c:pt>
                <c:pt idx="1589">
                  <c:v>8.9182825484764541E-2</c:v>
                </c:pt>
                <c:pt idx="1590">
                  <c:v>8.4196675900277004E-2</c:v>
                </c:pt>
                <c:pt idx="1591">
                  <c:v>8.8351800554016618E-2</c:v>
                </c:pt>
                <c:pt idx="1592">
                  <c:v>9.3337950138504155E-2</c:v>
                </c:pt>
                <c:pt idx="1593">
                  <c:v>8.9459833795013849E-2</c:v>
                </c:pt>
                <c:pt idx="1594">
                  <c:v>9.3337950138504155E-2</c:v>
                </c:pt>
                <c:pt idx="1595">
                  <c:v>9.8878116343490308E-2</c:v>
                </c:pt>
                <c:pt idx="1596">
                  <c:v>7.9487534626038775E-2</c:v>
                </c:pt>
                <c:pt idx="1597">
                  <c:v>7.7548476454293636E-2</c:v>
                </c:pt>
                <c:pt idx="1598">
                  <c:v>9.7770083102493077E-2</c:v>
                </c:pt>
                <c:pt idx="1599">
                  <c:v>9.278393351800554E-2</c:v>
                </c:pt>
                <c:pt idx="1600">
                  <c:v>9.7770083102493077E-2</c:v>
                </c:pt>
                <c:pt idx="1601">
                  <c:v>8.7243767313019388E-2</c:v>
                </c:pt>
                <c:pt idx="1602">
                  <c:v>8.7243767313019388E-2</c:v>
                </c:pt>
                <c:pt idx="1603">
                  <c:v>8.3088642659279774E-2</c:v>
                </c:pt>
                <c:pt idx="1604">
                  <c:v>9.0013850415512464E-2</c:v>
                </c:pt>
                <c:pt idx="1605">
                  <c:v>9.278393351800554E-2</c:v>
                </c:pt>
                <c:pt idx="1606">
                  <c:v>8.4473684210526312E-2</c:v>
                </c:pt>
                <c:pt idx="1607">
                  <c:v>8.4473684210526312E-2</c:v>
                </c:pt>
                <c:pt idx="1608">
                  <c:v>9.0013850415512464E-2</c:v>
                </c:pt>
                <c:pt idx="1609">
                  <c:v>5.7603878116343488E-2</c:v>
                </c:pt>
                <c:pt idx="1610">
                  <c:v>6.0927977839335179E-2</c:v>
                </c:pt>
                <c:pt idx="1611">
                  <c:v>6.3698060941828255E-2</c:v>
                </c:pt>
                <c:pt idx="1612">
                  <c:v>5.5387811634349034E-2</c:v>
                </c:pt>
                <c:pt idx="1613">
                  <c:v>6.7299168975069254E-2</c:v>
                </c:pt>
                <c:pt idx="1614">
                  <c:v>5.6357340720221603E-2</c:v>
                </c:pt>
                <c:pt idx="1615">
                  <c:v>6.1897506925207756E-2</c:v>
                </c:pt>
                <c:pt idx="1616">
                  <c:v>6.4667590027700825E-2</c:v>
                </c:pt>
                <c:pt idx="1617">
                  <c:v>6.9930747922437669E-2</c:v>
                </c:pt>
                <c:pt idx="1618">
                  <c:v>5.8573407202216064E-2</c:v>
                </c:pt>
                <c:pt idx="1619">
                  <c:v>6.2590027700831025E-2</c:v>
                </c:pt>
                <c:pt idx="1620">
                  <c:v>5.6772853185595565E-2</c:v>
                </c:pt>
                <c:pt idx="1621">
                  <c:v>6.5360110803324101E-2</c:v>
                </c:pt>
                <c:pt idx="1622">
                  <c:v>7.0623268698060945E-2</c:v>
                </c:pt>
                <c:pt idx="1623">
                  <c:v>5.8988919667590026E-2</c:v>
                </c:pt>
                <c:pt idx="1624">
                  <c:v>7.006925207756233E-2</c:v>
                </c:pt>
                <c:pt idx="1625">
                  <c:v>8.2534626038781159E-2</c:v>
                </c:pt>
                <c:pt idx="1626">
                  <c:v>9.1121883656509695E-2</c:v>
                </c:pt>
                <c:pt idx="1627">
                  <c:v>7.006925207756233E-2</c:v>
                </c:pt>
                <c:pt idx="1628">
                  <c:v>8.5193905817174509E-2</c:v>
                </c:pt>
                <c:pt idx="1629">
                  <c:v>7.588642659279779E-2</c:v>
                </c:pt>
                <c:pt idx="1630">
                  <c:v>7.588642659279779E-2</c:v>
                </c:pt>
                <c:pt idx="1631">
                  <c:v>6.4182825484764547E-2</c:v>
                </c:pt>
                <c:pt idx="1632">
                  <c:v>7.893351800554016E-2</c:v>
                </c:pt>
                <c:pt idx="1633">
                  <c:v>7.9487534626038775E-2</c:v>
                </c:pt>
                <c:pt idx="1634">
                  <c:v>7.588642659279779E-2</c:v>
                </c:pt>
                <c:pt idx="1635">
                  <c:v>8.0872576177285313E-2</c:v>
                </c:pt>
                <c:pt idx="1636">
                  <c:v>7.9487534626038775E-2</c:v>
                </c:pt>
                <c:pt idx="1637">
                  <c:v>7.9653739612188371E-2</c:v>
                </c:pt>
                <c:pt idx="1638">
                  <c:v>9.1121883656509695E-2</c:v>
                </c:pt>
                <c:pt idx="1639">
                  <c:v>7.006925207756233E-2</c:v>
                </c:pt>
                <c:pt idx="1640">
                  <c:v>8.8074792243767311E-2</c:v>
                </c:pt>
                <c:pt idx="1641">
                  <c:v>7.7825484764542943E-2</c:v>
                </c:pt>
                <c:pt idx="1642">
                  <c:v>7.893351800554016E-2</c:v>
                </c:pt>
                <c:pt idx="1643">
                  <c:v>7.006925207756233E-2</c:v>
                </c:pt>
                <c:pt idx="1644">
                  <c:v>7.588642659279779E-2</c:v>
                </c:pt>
                <c:pt idx="1645">
                  <c:v>8.8074792243767311E-2</c:v>
                </c:pt>
                <c:pt idx="1646">
                  <c:v>7.588642659279779E-2</c:v>
                </c:pt>
                <c:pt idx="1647">
                  <c:v>7.7548476454293636E-2</c:v>
                </c:pt>
                <c:pt idx="1648">
                  <c:v>6.4182825484764547E-2</c:v>
                </c:pt>
                <c:pt idx="1649">
                  <c:v>6.4182825484764547E-2</c:v>
                </c:pt>
                <c:pt idx="1650">
                  <c:v>8.2534626038781159E-2</c:v>
                </c:pt>
                <c:pt idx="1651">
                  <c:v>6.4182825484764547E-2</c:v>
                </c:pt>
                <c:pt idx="1652">
                  <c:v>7.588642659279779E-2</c:v>
                </c:pt>
                <c:pt idx="1653">
                  <c:v>7.4501385041551252E-2</c:v>
                </c:pt>
                <c:pt idx="1654">
                  <c:v>7.8379501385041545E-2</c:v>
                </c:pt>
                <c:pt idx="1655">
                  <c:v>8.3088642659279774E-2</c:v>
                </c:pt>
                <c:pt idx="1656">
                  <c:v>8.8628808864265926E-2</c:v>
                </c:pt>
                <c:pt idx="1657">
                  <c:v>7.8102493074792237E-2</c:v>
                </c:pt>
                <c:pt idx="1658">
                  <c:v>8.475069252077562E-2</c:v>
                </c:pt>
                <c:pt idx="1659">
                  <c:v>7.6440443213296405E-2</c:v>
                </c:pt>
                <c:pt idx="1660">
                  <c:v>9.167590027700831E-2</c:v>
                </c:pt>
                <c:pt idx="1661">
                  <c:v>7.8739612188365657E-2</c:v>
                </c:pt>
                <c:pt idx="1662">
                  <c:v>7.6440443213296405E-2</c:v>
                </c:pt>
                <c:pt idx="1663">
                  <c:v>7.0567867036011075E-2</c:v>
                </c:pt>
                <c:pt idx="1664">
                  <c:v>8.004155124653739E-2</c:v>
                </c:pt>
                <c:pt idx="1665">
                  <c:v>8.067867036011081E-2</c:v>
                </c:pt>
                <c:pt idx="1666">
                  <c:v>7.6662049861495843E-2</c:v>
                </c:pt>
                <c:pt idx="1667">
                  <c:v>8.0318559556786698E-2</c:v>
                </c:pt>
                <c:pt idx="1668">
                  <c:v>9.1066481994459839E-2</c:v>
                </c:pt>
                <c:pt idx="1669">
                  <c:v>8.475069252077562E-2</c:v>
                </c:pt>
                <c:pt idx="1670">
                  <c:v>7.7271468144044328E-2</c:v>
                </c:pt>
                <c:pt idx="1671">
                  <c:v>7.5055401662049867E-2</c:v>
                </c:pt>
                <c:pt idx="1672">
                  <c:v>8.1426592797783928E-2</c:v>
                </c:pt>
                <c:pt idx="1673">
                  <c:v>7.7271468144044328E-2</c:v>
                </c:pt>
                <c:pt idx="1674">
                  <c:v>7.0567867036011075E-2</c:v>
                </c:pt>
                <c:pt idx="1675">
                  <c:v>6.5360110803324101E-2</c:v>
                </c:pt>
                <c:pt idx="1676">
                  <c:v>7.8739612188365657E-2</c:v>
                </c:pt>
                <c:pt idx="1677">
                  <c:v>6.5360110803324101E-2</c:v>
                </c:pt>
                <c:pt idx="1678">
                  <c:v>6.6468144044321331E-2</c:v>
                </c:pt>
                <c:pt idx="1679">
                  <c:v>8.0318559556786698E-2</c:v>
                </c:pt>
                <c:pt idx="1680">
                  <c:v>8.004155124653739E-2</c:v>
                </c:pt>
                <c:pt idx="1681">
                  <c:v>9.4113573407202222E-2</c:v>
                </c:pt>
                <c:pt idx="1682">
                  <c:v>7.9709141274238227E-2</c:v>
                </c:pt>
                <c:pt idx="1683">
                  <c:v>8.8628808864265926E-2</c:v>
                </c:pt>
                <c:pt idx="1684">
                  <c:v>8.372576177285318E-2</c:v>
                </c:pt>
                <c:pt idx="1685">
                  <c:v>9.4113573407202222E-2</c:v>
                </c:pt>
                <c:pt idx="1686">
                  <c:v>8.1703601108033236E-2</c:v>
                </c:pt>
                <c:pt idx="1687">
                  <c:v>7.2008310249307483E-2</c:v>
                </c:pt>
                <c:pt idx="1688">
                  <c:v>9.167590027700831E-2</c:v>
                </c:pt>
                <c:pt idx="1689">
                  <c:v>8.3088642659279774E-2</c:v>
                </c:pt>
                <c:pt idx="1690">
                  <c:v>8.1703601108033236E-2</c:v>
                </c:pt>
                <c:pt idx="1691">
                  <c:v>7.2008310249307483E-2</c:v>
                </c:pt>
                <c:pt idx="1692">
                  <c:v>9.1066481994459839E-2</c:v>
                </c:pt>
                <c:pt idx="1693">
                  <c:v>7.6980609418282553E-2</c:v>
                </c:pt>
                <c:pt idx="1694">
                  <c:v>7.2216066481994454E-2</c:v>
                </c:pt>
                <c:pt idx="1695">
                  <c:v>9.1274238227146809E-2</c:v>
                </c:pt>
                <c:pt idx="1696">
                  <c:v>8.4958448753462604E-2</c:v>
                </c:pt>
                <c:pt idx="1697">
                  <c:v>7.2216066481994454E-2</c:v>
                </c:pt>
                <c:pt idx="1698">
                  <c:v>8.191135734072022E-2</c:v>
                </c:pt>
                <c:pt idx="1699">
                  <c:v>7.8947368421052627E-2</c:v>
                </c:pt>
                <c:pt idx="1700">
                  <c:v>6.6468144044321331E-2</c:v>
                </c:pt>
                <c:pt idx="1701">
                  <c:v>9.4321329639889193E-2</c:v>
                </c:pt>
                <c:pt idx="1702">
                  <c:v>8.0027700831024937E-2</c:v>
                </c:pt>
                <c:pt idx="1703">
                  <c:v>9.4321329639889193E-2</c:v>
                </c:pt>
                <c:pt idx="1704">
                  <c:v>8.4958448753462604E-2</c:v>
                </c:pt>
                <c:pt idx="1705">
                  <c:v>6.5069252077562326E-2</c:v>
                </c:pt>
                <c:pt idx="1706">
                  <c:v>9.1274238227146809E-2</c:v>
                </c:pt>
                <c:pt idx="1707">
                  <c:v>7.6980609418282553E-2</c:v>
                </c:pt>
                <c:pt idx="1708">
                  <c:v>8.0027700831024937E-2</c:v>
                </c:pt>
                <c:pt idx="1709">
                  <c:v>7.8947368421052627E-2</c:v>
                </c:pt>
                <c:pt idx="1710">
                  <c:v>8.191135734072022E-2</c:v>
                </c:pt>
                <c:pt idx="1711">
                  <c:v>6.5069252077562326E-2</c:v>
                </c:pt>
                <c:pt idx="1712">
                  <c:v>6.6468144044321331E-2</c:v>
                </c:pt>
                <c:pt idx="1713">
                  <c:v>8.2063711911357334E-2</c:v>
                </c:pt>
                <c:pt idx="1714">
                  <c:v>5.0401662049861497E-2</c:v>
                </c:pt>
                <c:pt idx="1715">
                  <c:v>6.1454293628808866E-2</c:v>
                </c:pt>
                <c:pt idx="1716">
                  <c:v>6.9210526315789472E-2</c:v>
                </c:pt>
                <c:pt idx="1717">
                  <c:v>7.9016620498614965E-2</c:v>
                </c:pt>
                <c:pt idx="1718">
                  <c:v>6.7022160664819946E-2</c:v>
                </c:pt>
                <c:pt idx="1719">
                  <c:v>7.9016620498614965E-2</c:v>
                </c:pt>
                <c:pt idx="1720">
                  <c:v>8.2063711911357334E-2</c:v>
                </c:pt>
                <c:pt idx="1721">
                  <c:v>6.7022160664819946E-2</c:v>
                </c:pt>
                <c:pt idx="1722">
                  <c:v>5.8407202216066482E-2</c:v>
                </c:pt>
                <c:pt idx="1723">
                  <c:v>5.4833795013850418E-2</c:v>
                </c:pt>
                <c:pt idx="1724">
                  <c:v>7.2340720221606647E-2</c:v>
                </c:pt>
                <c:pt idx="1725">
                  <c:v>8.4418282548476456E-2</c:v>
                </c:pt>
                <c:pt idx="1726">
                  <c:v>7.3891966759002767E-2</c:v>
                </c:pt>
                <c:pt idx="1727">
                  <c:v>5.1786703601108035E-2</c:v>
                </c:pt>
                <c:pt idx="1728">
                  <c:v>6.49584487534626E-2</c:v>
                </c:pt>
                <c:pt idx="1729">
                  <c:v>6.49584487534626E-2</c:v>
                </c:pt>
                <c:pt idx="1730">
                  <c:v>6.8005540166204984E-2</c:v>
                </c:pt>
                <c:pt idx="1731">
                  <c:v>6.6163434903047089E-2</c:v>
                </c:pt>
                <c:pt idx="1732">
                  <c:v>7.5387811634349031E-2</c:v>
                </c:pt>
                <c:pt idx="1733">
                  <c:v>6.3975069252077563E-2</c:v>
                </c:pt>
                <c:pt idx="1734">
                  <c:v>6.6163434903047089E-2</c:v>
                </c:pt>
                <c:pt idx="1735">
                  <c:v>8.1371191135734072E-2</c:v>
                </c:pt>
                <c:pt idx="1736">
                  <c:v>6.3975069252077563E-2</c:v>
                </c:pt>
                <c:pt idx="1737">
                  <c:v>5.1786703601108035E-2</c:v>
                </c:pt>
                <c:pt idx="1738">
                  <c:v>5.8407202216066482E-2</c:v>
                </c:pt>
                <c:pt idx="1739">
                  <c:v>6.2894736842105267E-2</c:v>
                </c:pt>
                <c:pt idx="1740">
                  <c:v>7.5387811634349031E-2</c:v>
                </c:pt>
                <c:pt idx="1741">
                  <c:v>5.4833795013850418E-2</c:v>
                </c:pt>
                <c:pt idx="1742">
                  <c:v>8.4418282548476456E-2</c:v>
                </c:pt>
                <c:pt idx="1743">
                  <c:v>7.2340720221606647E-2</c:v>
                </c:pt>
                <c:pt idx="1744">
                  <c:v>7.3891966759002767E-2</c:v>
                </c:pt>
                <c:pt idx="1745">
                  <c:v>8.1371191135734072E-2</c:v>
                </c:pt>
                <c:pt idx="1746">
                  <c:v>6.8005540166204984E-2</c:v>
                </c:pt>
                <c:pt idx="1747">
                  <c:v>5.9847645429362883E-2</c:v>
                </c:pt>
                <c:pt idx="1748">
                  <c:v>7.693905817174515E-2</c:v>
                </c:pt>
                <c:pt idx="1749">
                  <c:v>7.693905817174515E-2</c:v>
                </c:pt>
                <c:pt idx="1750">
                  <c:v>6.2894736842105267E-2</c:v>
                </c:pt>
                <c:pt idx="1751">
                  <c:v>6.1454293628808866E-2</c:v>
                </c:pt>
                <c:pt idx="1752">
                  <c:v>5.9847645429362883E-2</c:v>
                </c:pt>
                <c:pt idx="1753">
                  <c:v>6.9210526315789472E-2</c:v>
                </c:pt>
                <c:pt idx="1754">
                  <c:v>6.6468144044321331E-2</c:v>
                </c:pt>
                <c:pt idx="1755">
                  <c:v>6.9515235457063715E-2</c:v>
                </c:pt>
                <c:pt idx="1756">
                  <c:v>5.6648199445983378E-2</c:v>
                </c:pt>
                <c:pt idx="1757">
                  <c:v>4.9293628808864266E-2</c:v>
                </c:pt>
                <c:pt idx="1758">
                  <c:v>6.6412742382271461E-2</c:v>
                </c:pt>
                <c:pt idx="1759">
                  <c:v>5.3601108033240995E-2</c:v>
                </c:pt>
                <c:pt idx="1760">
                  <c:v>6.9515235457063715E-2</c:v>
                </c:pt>
                <c:pt idx="1761">
                  <c:v>4.8739612188365651E-2</c:v>
                </c:pt>
                <c:pt idx="1762">
                  <c:v>8.1578947368421056E-2</c:v>
                </c:pt>
                <c:pt idx="1763">
                  <c:v>8.1578947368421056E-2</c:v>
                </c:pt>
                <c:pt idx="1764">
                  <c:v>5.6648199445983378E-2</c:v>
                </c:pt>
                <c:pt idx="1765">
                  <c:v>8.462603878116344E-2</c:v>
                </c:pt>
                <c:pt idx="1766">
                  <c:v>6.6412742382271461E-2</c:v>
                </c:pt>
                <c:pt idx="1767">
                  <c:v>6.0927977839335179E-2</c:v>
                </c:pt>
                <c:pt idx="1768">
                  <c:v>8.462603878116344E-2</c:v>
                </c:pt>
                <c:pt idx="1769">
                  <c:v>5.3601108033240995E-2</c:v>
                </c:pt>
                <c:pt idx="1770">
                  <c:v>4.9293628808864266E-2</c:v>
                </c:pt>
                <c:pt idx="1771">
                  <c:v>6.6468144044321331E-2</c:v>
                </c:pt>
                <c:pt idx="1772">
                  <c:v>6.0927977839335179E-2</c:v>
                </c:pt>
                <c:pt idx="1773">
                  <c:v>5.1177285318559557E-2</c:v>
                </c:pt>
                <c:pt idx="1774">
                  <c:v>4.9847645429362882E-2</c:v>
                </c:pt>
                <c:pt idx="1775">
                  <c:v>6.0927977839335179E-2</c:v>
                </c:pt>
                <c:pt idx="1776">
                  <c:v>5.5096952908587259E-2</c:v>
                </c:pt>
                <c:pt idx="1777">
                  <c:v>8.462603878116344E-2</c:v>
                </c:pt>
                <c:pt idx="1778">
                  <c:v>6.6412742382271461E-2</c:v>
                </c:pt>
                <c:pt idx="1779">
                  <c:v>5.6648199445983378E-2</c:v>
                </c:pt>
                <c:pt idx="1780">
                  <c:v>0</c:v>
                </c:pt>
                <c:pt idx="1781">
                  <c:v>0</c:v>
                </c:pt>
                <c:pt idx="1782">
                  <c:v>0</c:v>
                </c:pt>
                <c:pt idx="1783">
                  <c:v>0</c:v>
                </c:pt>
                <c:pt idx="1784">
                  <c:v>0</c:v>
                </c:pt>
                <c:pt idx="1785">
                  <c:v>0</c:v>
                </c:pt>
                <c:pt idx="1786">
                  <c:v>0.10257617728531856</c:v>
                </c:pt>
                <c:pt idx="1787">
                  <c:v>0.10990304709141274</c:v>
                </c:pt>
                <c:pt idx="1788">
                  <c:v>0.11795013850415513</c:v>
                </c:pt>
                <c:pt idx="1789">
                  <c:v>0.10145429362880887</c:v>
                </c:pt>
                <c:pt idx="1790">
                  <c:v>0.12710526315789475</c:v>
                </c:pt>
                <c:pt idx="1791">
                  <c:v>9.4127423822714676E-2</c:v>
                </c:pt>
                <c:pt idx="1792">
                  <c:v>0.13790858725761773</c:v>
                </c:pt>
                <c:pt idx="1793">
                  <c:v>5.1925207756232689E-2</c:v>
                </c:pt>
                <c:pt idx="1794">
                  <c:v>6.023545706371191E-2</c:v>
                </c:pt>
                <c:pt idx="1795">
                  <c:v>6.2867036011080332E-2</c:v>
                </c:pt>
                <c:pt idx="1796">
                  <c:v>6.8407202216066484E-2</c:v>
                </c:pt>
                <c:pt idx="1797">
                  <c:v>5.7742382271468141E-2</c:v>
                </c:pt>
                <c:pt idx="1798">
                  <c:v>6.4349030470914129E-2</c:v>
                </c:pt>
                <c:pt idx="1799">
                  <c:v>6.9889196675900281E-2</c:v>
                </c:pt>
                <c:pt idx="1800">
                  <c:v>6.1094182825484768E-2</c:v>
                </c:pt>
                <c:pt idx="1801">
                  <c:v>5.8878116343490307E-2</c:v>
                </c:pt>
                <c:pt idx="1802">
                  <c:v>5.2783933518005539E-2</c:v>
                </c:pt>
                <c:pt idx="1803">
                  <c:v>6.178670360110803E-2</c:v>
                </c:pt>
                <c:pt idx="1804">
                  <c:v>5.3476454293628808E-2</c:v>
                </c:pt>
                <c:pt idx="1805">
                  <c:v>6.5041551246537391E-2</c:v>
                </c:pt>
                <c:pt idx="1806">
                  <c:v>7.0581717451523543E-2</c:v>
                </c:pt>
                <c:pt idx="1807">
                  <c:v>6.8407202216066484E-2</c:v>
                </c:pt>
                <c:pt idx="1808">
                  <c:v>7.6648199445983375E-2</c:v>
                </c:pt>
                <c:pt idx="1809">
                  <c:v>8.869806094182825E-2</c:v>
                </c:pt>
                <c:pt idx="1810">
                  <c:v>6.9764542936288088E-2</c:v>
                </c:pt>
                <c:pt idx="1811">
                  <c:v>9.2160664819944602E-2</c:v>
                </c:pt>
                <c:pt idx="1812">
                  <c:v>7.7659279778393348E-2</c:v>
                </c:pt>
                <c:pt idx="1813">
                  <c:v>9.3033240997229913E-2</c:v>
                </c:pt>
                <c:pt idx="1814">
                  <c:v>7.8531855955678673E-2</c:v>
                </c:pt>
                <c:pt idx="1815">
                  <c:v>7.1925207756232692E-2</c:v>
                </c:pt>
                <c:pt idx="1816">
                  <c:v>8.0318559556786698E-2</c:v>
                </c:pt>
                <c:pt idx="1817">
                  <c:v>7.2008310249307483E-2</c:v>
                </c:pt>
                <c:pt idx="1818">
                  <c:v>7.7548476454293636E-2</c:v>
                </c:pt>
                <c:pt idx="1819">
                  <c:v>6.7160664819944593E-2</c:v>
                </c:pt>
                <c:pt idx="1820">
                  <c:v>0.10524930747922438</c:v>
                </c:pt>
                <c:pt idx="1821">
                  <c:v>9.970914127423823E-2</c:v>
                </c:pt>
                <c:pt idx="1822">
                  <c:v>8.585872576177285E-2</c:v>
                </c:pt>
                <c:pt idx="1823">
                  <c:v>8.0318559556786698E-2</c:v>
                </c:pt>
                <c:pt idx="1824">
                  <c:v>7.2839335180055406E-2</c:v>
                </c:pt>
                <c:pt idx="1825">
                  <c:v>0.1664819944598338</c:v>
                </c:pt>
                <c:pt idx="1826">
                  <c:v>0.13407202216066483</c:v>
                </c:pt>
                <c:pt idx="1827">
                  <c:v>0.19806094182825484</c:v>
                </c:pt>
                <c:pt idx="1828">
                  <c:v>0.1698060941828255</c:v>
                </c:pt>
                <c:pt idx="1829">
                  <c:v>0.1368421052631579</c:v>
                </c:pt>
                <c:pt idx="1830">
                  <c:v>0.20110803324099724</c:v>
                </c:pt>
                <c:pt idx="1831">
                  <c:v>0.17146814404432134</c:v>
                </c:pt>
                <c:pt idx="1832">
                  <c:v>0.13878116343490304</c:v>
                </c:pt>
                <c:pt idx="1833">
                  <c:v>9.070637119113574E-2</c:v>
                </c:pt>
                <c:pt idx="1834">
                  <c:v>8.3698060941828259E-2</c:v>
                </c:pt>
                <c:pt idx="1835">
                  <c:v>8.4930747922437669E-2</c:v>
                </c:pt>
                <c:pt idx="1836">
                  <c:v>8.696675900277008E-2</c:v>
                </c:pt>
                <c:pt idx="1837">
                  <c:v>9.2368421052631586E-2</c:v>
                </c:pt>
                <c:pt idx="1838">
                  <c:v>8.8421052631578942E-2</c:v>
                </c:pt>
                <c:pt idx="1839">
                  <c:v>9.3822714681440447E-2</c:v>
                </c:pt>
                <c:pt idx="1840">
                  <c:v>0</c:v>
                </c:pt>
                <c:pt idx="1841">
                  <c:v>0</c:v>
                </c:pt>
                <c:pt idx="1842">
                  <c:v>0</c:v>
                </c:pt>
                <c:pt idx="1843">
                  <c:v>0</c:v>
                </c:pt>
                <c:pt idx="1844">
                  <c:v>0</c:v>
                </c:pt>
                <c:pt idx="1845">
                  <c:v>0</c:v>
                </c:pt>
                <c:pt idx="1846">
                  <c:v>0</c:v>
                </c:pt>
                <c:pt idx="1847">
                  <c:v>0</c:v>
                </c:pt>
                <c:pt idx="1848">
                  <c:v>0</c:v>
                </c:pt>
                <c:pt idx="1849">
                  <c:v>7.614958448753463E-2</c:v>
                </c:pt>
                <c:pt idx="1850">
                  <c:v>7.4224376731301944E-2</c:v>
                </c:pt>
                <c:pt idx="1851">
                  <c:v>6.5637119113573408E-2</c:v>
                </c:pt>
                <c:pt idx="1852">
                  <c:v>7.1177285318559561E-2</c:v>
                </c:pt>
                <c:pt idx="1853">
                  <c:v>7.0346260387811638E-2</c:v>
                </c:pt>
                <c:pt idx="1854">
                  <c:v>7.1163434903047093E-2</c:v>
                </c:pt>
                <c:pt idx="1855">
                  <c:v>7.3393351800554021E-2</c:v>
                </c:pt>
                <c:pt idx="1856">
                  <c:v>6.4806094182825486E-2</c:v>
                </c:pt>
                <c:pt idx="1857">
                  <c:v>7.4085872576177283E-2</c:v>
                </c:pt>
                <c:pt idx="1858">
                  <c:v>7.6717451523545713E-2</c:v>
                </c:pt>
                <c:pt idx="1859">
                  <c:v>6.5083102493074793E-2</c:v>
                </c:pt>
                <c:pt idx="1860">
                  <c:v>7.10387811634349E-2</c:v>
                </c:pt>
                <c:pt idx="1861">
                  <c:v>0.10637119113573407</c:v>
                </c:pt>
                <c:pt idx="1862">
                  <c:v>0.12202216066481994</c:v>
                </c:pt>
                <c:pt idx="1863">
                  <c:v>0.11239612188365651</c:v>
                </c:pt>
                <c:pt idx="1864">
                  <c:v>0.16883656509695291</c:v>
                </c:pt>
                <c:pt idx="1865">
                  <c:v>0.10083102493074793</c:v>
                </c:pt>
                <c:pt idx="1866">
                  <c:v>0.1164819944598338</c:v>
                </c:pt>
                <c:pt idx="1867">
                  <c:v>0.10817174515235457</c:v>
                </c:pt>
                <c:pt idx="1868">
                  <c:v>0.12905817174515236</c:v>
                </c:pt>
                <c:pt idx="1869">
                  <c:v>0.10263157894736842</c:v>
                </c:pt>
                <c:pt idx="1870">
                  <c:v>0.10685595567867036</c:v>
                </c:pt>
                <c:pt idx="1871">
                  <c:v>0.17146814404432134</c:v>
                </c:pt>
                <c:pt idx="1872">
                  <c:v>0.10360110803324099</c:v>
                </c:pt>
                <c:pt idx="1873">
                  <c:v>0.1139196675900277</c:v>
                </c:pt>
                <c:pt idx="1874">
                  <c:v>0.13518005540166206</c:v>
                </c:pt>
                <c:pt idx="1875">
                  <c:v>0.10837950138504156</c:v>
                </c:pt>
                <c:pt idx="1876">
                  <c:v>0.10879501385041551</c:v>
                </c:pt>
                <c:pt idx="1877">
                  <c:v>0.17520775623268697</c:v>
                </c:pt>
                <c:pt idx="1878">
                  <c:v>0.10235457063711911</c:v>
                </c:pt>
                <c:pt idx="1879">
                  <c:v>0.10325484764542936</c:v>
                </c:pt>
                <c:pt idx="1880">
                  <c:v>0.10789473684210527</c:v>
                </c:pt>
                <c:pt idx="1881">
                  <c:v>0.10484764542936288</c:v>
                </c:pt>
                <c:pt idx="1882">
                  <c:v>0.1038781163434903</c:v>
                </c:pt>
                <c:pt idx="1883">
                  <c:v>0.13850415512465375</c:v>
                </c:pt>
                <c:pt idx="1884">
                  <c:v>0.18005540166204986</c:v>
                </c:pt>
                <c:pt idx="1885">
                  <c:v>0.10990304709141274</c:v>
                </c:pt>
                <c:pt idx="1886">
                  <c:v>0.11814404432132963</c:v>
                </c:pt>
                <c:pt idx="1887">
                  <c:v>0.11260387811634349</c:v>
                </c:pt>
                <c:pt idx="1888">
                  <c:v>0.11544321329639889</c:v>
                </c:pt>
                <c:pt idx="1889">
                  <c:v>0.17506925207756233</c:v>
                </c:pt>
                <c:pt idx="1890">
                  <c:v>0.10941828254847645</c:v>
                </c:pt>
                <c:pt idx="1891">
                  <c:v>0.11038781163434903</c:v>
                </c:pt>
                <c:pt idx="1892">
                  <c:v>0.1409972299168975</c:v>
                </c:pt>
                <c:pt idx="1893">
                  <c:v>0.13545706371191135</c:v>
                </c:pt>
                <c:pt idx="1894">
                  <c:v>6.28808864265928E-2</c:v>
                </c:pt>
                <c:pt idx="1895">
                  <c:v>6.9529085872576182E-2</c:v>
                </c:pt>
                <c:pt idx="1896">
                  <c:v>7.0498614958448752E-2</c:v>
                </c:pt>
                <c:pt idx="1897">
                  <c:v>6.3573407202216062E-2</c:v>
                </c:pt>
                <c:pt idx="1898">
                  <c:v>6.5096952908587261E-2</c:v>
                </c:pt>
                <c:pt idx="1899">
                  <c:v>7.1606648199445982E-2</c:v>
                </c:pt>
                <c:pt idx="1900">
                  <c:v>4.3074792243767311E-3</c:v>
                </c:pt>
                <c:pt idx="1901">
                  <c:v>5.5290858725761775E-3</c:v>
                </c:pt>
                <c:pt idx="1902">
                  <c:v>6.4542936288088642E-3</c:v>
                </c:pt>
                <c:pt idx="1903">
                  <c:v>6.8476454293628806E-3</c:v>
                </c:pt>
                <c:pt idx="1904">
                  <c:v>7.3711911357340724E-3</c:v>
                </c:pt>
                <c:pt idx="1905">
                  <c:v>1.0357340720221606E-2</c:v>
                </c:pt>
                <c:pt idx="1906">
                  <c:v>0.10512465373961219</c:v>
                </c:pt>
                <c:pt idx="1907">
                  <c:v>0.10650969529085873</c:v>
                </c:pt>
                <c:pt idx="1908">
                  <c:v>0.10858725761772853</c:v>
                </c:pt>
                <c:pt idx="1909">
                  <c:v>0.57614958448753462</c:v>
                </c:pt>
                <c:pt idx="1910">
                  <c:v>0.60385041551246532</c:v>
                </c:pt>
                <c:pt idx="1911">
                  <c:v>0.57614958448753462</c:v>
                </c:pt>
                <c:pt idx="1912">
                  <c:v>1.7479224376731302E-3</c:v>
                </c:pt>
                <c:pt idx="1913">
                  <c:v>2.3185595567867035E-3</c:v>
                </c:pt>
                <c:pt idx="1914">
                  <c:v>3.1495844875346259E-3</c:v>
                </c:pt>
                <c:pt idx="1915">
                  <c:v>0</c:v>
                </c:pt>
                <c:pt idx="1916">
                  <c:v>0</c:v>
                </c:pt>
                <c:pt idx="1917">
                  <c:v>0</c:v>
                </c:pt>
                <c:pt idx="1918">
                  <c:v>0</c:v>
                </c:pt>
                <c:pt idx="1919">
                  <c:v>0</c:v>
                </c:pt>
                <c:pt idx="1920">
                  <c:v>0</c:v>
                </c:pt>
                <c:pt idx="1921">
                  <c:v>1.3102493074792245E-3</c:v>
                </c:pt>
                <c:pt idx="1922">
                  <c:v>1.5734072022160666E-3</c:v>
                </c:pt>
                <c:pt idx="1923">
                  <c:v>4.8753462603878119E-2</c:v>
                </c:pt>
                <c:pt idx="1924">
                  <c:v>5.8656509695290862E-2</c:v>
                </c:pt>
                <c:pt idx="1925">
                  <c:v>5.6232686980609417E-2</c:v>
                </c:pt>
                <c:pt idx="1926">
                  <c:v>5.1177285318559557E-2</c:v>
                </c:pt>
                <c:pt idx="1927">
                  <c:v>5.3947368421052633E-2</c:v>
                </c:pt>
                <c:pt idx="1928">
                  <c:v>5.1523545706371188E-2</c:v>
                </c:pt>
                <c:pt idx="1929">
                  <c:v>5.3947368421052633E-2</c:v>
                </c:pt>
                <c:pt idx="1930">
                  <c:v>5.8656509695290862E-2</c:v>
                </c:pt>
                <c:pt idx="1931">
                  <c:v>5.6232686980609417E-2</c:v>
                </c:pt>
                <c:pt idx="1932">
                  <c:v>5.1523545706371188E-2</c:v>
                </c:pt>
                <c:pt idx="1933">
                  <c:v>4.8753462603878119E-2</c:v>
                </c:pt>
                <c:pt idx="1934">
                  <c:v>5.1177285318559557E-2</c:v>
                </c:pt>
                <c:pt idx="1935">
                  <c:v>9.1135734072022162E-2</c:v>
                </c:pt>
                <c:pt idx="1936">
                  <c:v>0.11578947368421053</c:v>
                </c:pt>
                <c:pt idx="1937">
                  <c:v>0.11659279778393351</c:v>
                </c:pt>
                <c:pt idx="1938">
                  <c:v>9.4155124653739611E-2</c:v>
                </c:pt>
                <c:pt idx="1939">
                  <c:v>8.5844875346260383E-2</c:v>
                </c:pt>
                <c:pt idx="1940">
                  <c:v>0.10246537396121884</c:v>
                </c:pt>
                <c:pt idx="1941">
                  <c:v>8.3074792243767306E-2</c:v>
                </c:pt>
                <c:pt idx="1942">
                  <c:v>0.11742382271468144</c:v>
                </c:pt>
                <c:pt idx="1943">
                  <c:v>4.6371191135734069E-2</c:v>
                </c:pt>
                <c:pt idx="1944">
                  <c:v>5.1398891966759001E-2</c:v>
                </c:pt>
                <c:pt idx="1945">
                  <c:v>4.121883656509695E-2</c:v>
                </c:pt>
                <c:pt idx="1946">
                  <c:v>4.9847645429362882E-2</c:v>
                </c:pt>
                <c:pt idx="1947">
                  <c:v>4.4487534626038779E-2</c:v>
                </c:pt>
                <c:pt idx="1948">
                  <c:v>4.1481994459833797E-2</c:v>
                </c:pt>
                <c:pt idx="1949">
                  <c:v>4.4307479224376729E-2</c:v>
                </c:pt>
                <c:pt idx="1950">
                  <c:v>4.9847645429362882E-2</c:v>
                </c:pt>
                <c:pt idx="1951">
                  <c:v>4.6038781163434905E-2</c:v>
                </c:pt>
                <c:pt idx="1952">
                  <c:v>5.1481994459833792E-2</c:v>
                </c:pt>
                <c:pt idx="1953">
                  <c:v>4.2603878116343488E-2</c:v>
                </c:pt>
                <c:pt idx="1954">
                  <c:v>5.1481994459833792E-2</c:v>
                </c:pt>
                <c:pt idx="1955">
                  <c:v>4.5941828254847647E-2</c:v>
                </c:pt>
                <c:pt idx="1956">
                  <c:v>4.6343490304709141E-2</c:v>
                </c:pt>
                <c:pt idx="1957">
                  <c:v>4.2603878116343488E-2</c:v>
                </c:pt>
                <c:pt idx="1958">
                  <c:v>4.6440443213296399E-2</c:v>
                </c:pt>
                <c:pt idx="1959">
                  <c:v>0.53695290858725764</c:v>
                </c:pt>
                <c:pt idx="1960">
                  <c:v>0.54346260387811629</c:v>
                </c:pt>
                <c:pt idx="1961">
                  <c:v>0.54346260387811629</c:v>
                </c:pt>
                <c:pt idx="1962">
                  <c:v>7.5360110803324096E-2</c:v>
                </c:pt>
                <c:pt idx="1963">
                  <c:v>8.0900277008310248E-2</c:v>
                </c:pt>
                <c:pt idx="1964">
                  <c:v>0.11192520775623269</c:v>
                </c:pt>
                <c:pt idx="1965">
                  <c:v>0.10389196675900277</c:v>
                </c:pt>
                <c:pt idx="1966">
                  <c:v>8.7271468144044323E-2</c:v>
                </c:pt>
                <c:pt idx="1967">
                  <c:v>9.7797783933518012E-2</c:v>
                </c:pt>
                <c:pt idx="1968">
                  <c:v>6.6495844875346266E-2</c:v>
                </c:pt>
                <c:pt idx="1969">
                  <c:v>9.1703601108033245E-2</c:v>
                </c:pt>
                <c:pt idx="1970">
                  <c:v>6.0124653739612191E-2</c:v>
                </c:pt>
                <c:pt idx="1971">
                  <c:v>6.411357340720221E-2</c:v>
                </c:pt>
                <c:pt idx="1972">
                  <c:v>0.12825484764542935</c:v>
                </c:pt>
                <c:pt idx="1973">
                  <c:v>9.6398891966759007E-2</c:v>
                </c:pt>
                <c:pt idx="1974">
                  <c:v>0.10886426592797784</c:v>
                </c:pt>
                <c:pt idx="1975">
                  <c:v>8.5041551246537395E-2</c:v>
                </c:pt>
                <c:pt idx="1976">
                  <c:v>6.5650969529085876E-2</c:v>
                </c:pt>
                <c:pt idx="1977">
                  <c:v>7.7008310249307474E-2</c:v>
                </c:pt>
                <c:pt idx="1978">
                  <c:v>0.11440443213296399</c:v>
                </c:pt>
                <c:pt idx="1979">
                  <c:v>9.5013850415512469E-2</c:v>
                </c:pt>
                <c:pt idx="1980">
                  <c:v>0.11331024930747922</c:v>
                </c:pt>
                <c:pt idx="1981">
                  <c:v>0.12716066481994459</c:v>
                </c:pt>
                <c:pt idx="1982">
                  <c:v>9.3088642659279783E-2</c:v>
                </c:pt>
                <c:pt idx="1983">
                  <c:v>8.4764542936288087E-2</c:v>
                </c:pt>
                <c:pt idx="1984">
                  <c:v>0.11054016620498615</c:v>
                </c:pt>
                <c:pt idx="1985">
                  <c:v>9.6689750692520782E-2</c:v>
                </c:pt>
                <c:pt idx="1986">
                  <c:v>7.8684210526315787E-2</c:v>
                </c:pt>
                <c:pt idx="1987">
                  <c:v>6.8144044321329644E-2</c:v>
                </c:pt>
                <c:pt idx="1988">
                  <c:v>6.6218836565096958E-2</c:v>
                </c:pt>
                <c:pt idx="1989">
                  <c:v>8.2839335180055401E-2</c:v>
                </c:pt>
                <c:pt idx="1990">
                  <c:v>5.5E-2</c:v>
                </c:pt>
                <c:pt idx="1991">
                  <c:v>6.9085872576177279E-2</c:v>
                </c:pt>
                <c:pt idx="1992">
                  <c:v>5.9155124653739614E-2</c:v>
                </c:pt>
                <c:pt idx="1993">
                  <c:v>7.8144044321329639E-2</c:v>
                </c:pt>
                <c:pt idx="1994">
                  <c:v>5.2700831024930749E-2</c:v>
                </c:pt>
                <c:pt idx="1995">
                  <c:v>5.5013850415512468E-2</c:v>
                </c:pt>
                <c:pt idx="1996">
                  <c:v>5.0858725761772854E-2</c:v>
                </c:pt>
                <c:pt idx="1997">
                  <c:v>4.8559556786703602E-2</c:v>
                </c:pt>
                <c:pt idx="1998">
                  <c:v>6.7603878116343497E-2</c:v>
                </c:pt>
                <c:pt idx="1999">
                  <c:v>5.9293628808864268E-2</c:v>
                </c:pt>
                <c:pt idx="2000">
                  <c:v>4.9667590027700832E-2</c:v>
                </c:pt>
                <c:pt idx="2001">
                  <c:v>7.6066481994459839E-2</c:v>
                </c:pt>
                <c:pt idx="2002">
                  <c:v>6.9778393351800555E-2</c:v>
                </c:pt>
                <c:pt idx="2003">
                  <c:v>5.1966759002770084E-2</c:v>
                </c:pt>
                <c:pt idx="2004">
                  <c:v>5.8254847645429361E-2</c:v>
                </c:pt>
                <c:pt idx="2005">
                  <c:v>6.2409972299168975E-2</c:v>
                </c:pt>
                <c:pt idx="2006">
                  <c:v>6.0678670360110806E-2</c:v>
                </c:pt>
                <c:pt idx="2007">
                  <c:v>6.8988919667590035E-2</c:v>
                </c:pt>
                <c:pt idx="2008">
                  <c:v>7.8836565096952915E-2</c:v>
                </c:pt>
                <c:pt idx="2009">
                  <c:v>5.6121883656509698E-2</c:v>
                </c:pt>
                <c:pt idx="2010">
                  <c:v>5.5955678670360109E-2</c:v>
                </c:pt>
                <c:pt idx="2011">
                  <c:v>7.0470914127423817E-2</c:v>
                </c:pt>
                <c:pt idx="2012">
                  <c:v>6.1371191135734075E-2</c:v>
                </c:pt>
                <c:pt idx="2013">
                  <c:v>5.6648199445983378E-2</c:v>
                </c:pt>
                <c:pt idx="2014">
                  <c:v>6.9681440443213297E-2</c:v>
                </c:pt>
                <c:pt idx="2015">
                  <c:v>5.6814404432132967E-2</c:v>
                </c:pt>
                <c:pt idx="2016">
                  <c:v>7.9529085872576177E-2</c:v>
                </c:pt>
                <c:pt idx="2017">
                  <c:v>5.2659279778393353E-2</c:v>
                </c:pt>
                <c:pt idx="2018">
                  <c:v>6.3102493074792237E-2</c:v>
                </c:pt>
                <c:pt idx="2019">
                  <c:v>5.894736842105263E-2</c:v>
                </c:pt>
                <c:pt idx="2020">
                  <c:v>7.6759002770083101E-2</c:v>
                </c:pt>
                <c:pt idx="2021">
                  <c:v>5.0360110803324101E-2</c:v>
                </c:pt>
                <c:pt idx="2022">
                  <c:v>6.6897506925207753E-2</c:v>
                </c:pt>
                <c:pt idx="2023">
                  <c:v>6.6897506925207753E-2</c:v>
                </c:pt>
                <c:pt idx="2024">
                  <c:v>8.1357340720221605E-2</c:v>
                </c:pt>
                <c:pt idx="2025">
                  <c:v>8.1357340720221605E-2</c:v>
                </c:pt>
                <c:pt idx="2026">
                  <c:v>5.8088642659279779E-2</c:v>
                </c:pt>
                <c:pt idx="2027">
                  <c:v>6.049861495844875E-2</c:v>
                </c:pt>
                <c:pt idx="2028">
                  <c:v>6.7340720221606643E-2</c:v>
                </c:pt>
                <c:pt idx="2029">
                  <c:v>6.049861495844875E-2</c:v>
                </c:pt>
                <c:pt idx="2030">
                  <c:v>6.7340720221606643E-2</c:v>
                </c:pt>
                <c:pt idx="2031">
                  <c:v>6.5692520775623264E-2</c:v>
                </c:pt>
                <c:pt idx="2032">
                  <c:v>5.8365650969529087E-2</c:v>
                </c:pt>
                <c:pt idx="2033">
                  <c:v>8.1357340720221605E-2</c:v>
                </c:pt>
                <c:pt idx="2034">
                  <c:v>8.1357340720221605E-2</c:v>
                </c:pt>
                <c:pt idx="2035">
                  <c:v>5.8365650969529087E-2</c:v>
                </c:pt>
                <c:pt idx="2036">
                  <c:v>6.049861495844875E-2</c:v>
                </c:pt>
                <c:pt idx="2037">
                  <c:v>6.7340720221606643E-2</c:v>
                </c:pt>
                <c:pt idx="2038">
                  <c:v>8.1357340720221605E-2</c:v>
                </c:pt>
                <c:pt idx="2039">
                  <c:v>8.1357340720221605E-2</c:v>
                </c:pt>
                <c:pt idx="2040">
                  <c:v>6.7340720221606643E-2</c:v>
                </c:pt>
                <c:pt idx="2041">
                  <c:v>6.2839335180055397E-2</c:v>
                </c:pt>
                <c:pt idx="2042">
                  <c:v>5.6468144044321329E-2</c:v>
                </c:pt>
                <c:pt idx="2043">
                  <c:v>5.8282548476454296E-2</c:v>
                </c:pt>
                <c:pt idx="2044">
                  <c:v>8.2520775623268691E-2</c:v>
                </c:pt>
                <c:pt idx="2045">
                  <c:v>7.3711911357340718E-2</c:v>
                </c:pt>
                <c:pt idx="2046">
                  <c:v>5.2188365650969529E-2</c:v>
                </c:pt>
                <c:pt idx="2047">
                  <c:v>4.2908587257617731E-2</c:v>
                </c:pt>
                <c:pt idx="2048">
                  <c:v>7.5193905817174514E-2</c:v>
                </c:pt>
                <c:pt idx="2049">
                  <c:v>7.5138504155124658E-2</c:v>
                </c:pt>
                <c:pt idx="2050">
                  <c:v>5.1121883656509694E-2</c:v>
                </c:pt>
                <c:pt idx="2051">
                  <c:v>6.2146814404432135E-2</c:v>
                </c:pt>
                <c:pt idx="2052">
                  <c:v>6.4556786703601113E-2</c:v>
                </c:pt>
                <c:pt idx="2053">
                  <c:v>6.7825484764542934E-2</c:v>
                </c:pt>
                <c:pt idx="2054">
                  <c:v>6.7783933518005546E-2</c:v>
                </c:pt>
                <c:pt idx="2055">
                  <c:v>7.6814404432132957E-2</c:v>
                </c:pt>
                <c:pt idx="2056">
                  <c:v>7.1842105263157902E-2</c:v>
                </c:pt>
                <c:pt idx="2057">
                  <c:v>9.7645429362880884E-2</c:v>
                </c:pt>
                <c:pt idx="2058">
                  <c:v>5.7202216066481994E-2</c:v>
                </c:pt>
                <c:pt idx="2059">
                  <c:v>6.8130193905817177E-2</c:v>
                </c:pt>
                <c:pt idx="2060">
                  <c:v>5.2617728531855958E-2</c:v>
                </c:pt>
                <c:pt idx="2061">
                  <c:v>6.8490304709141275E-2</c:v>
                </c:pt>
                <c:pt idx="2062">
                  <c:v>6.4279778393351805E-2</c:v>
                </c:pt>
                <c:pt idx="2063">
                  <c:v>8.2132963988919672E-2</c:v>
                </c:pt>
                <c:pt idx="2064">
                  <c:v>8.8240997229916893E-2</c:v>
                </c:pt>
                <c:pt idx="2065">
                  <c:v>9.6814404432132961E-2</c:v>
                </c:pt>
                <c:pt idx="2066">
                  <c:v>7.3504155124653733E-2</c:v>
                </c:pt>
                <c:pt idx="2067">
                  <c:v>8.9501385041551251E-2</c:v>
                </c:pt>
                <c:pt idx="2068">
                  <c:v>8.7036011080332404E-2</c:v>
                </c:pt>
                <c:pt idx="2069">
                  <c:v>8.0734072022160666E-2</c:v>
                </c:pt>
                <c:pt idx="2070">
                  <c:v>7.7714681440443217E-2</c:v>
                </c:pt>
                <c:pt idx="2071">
                  <c:v>8.8670360110803328E-2</c:v>
                </c:pt>
                <c:pt idx="2072">
                  <c:v>8.941828254847646E-2</c:v>
                </c:pt>
                <c:pt idx="2073">
                  <c:v>9.1468144044321326E-2</c:v>
                </c:pt>
                <c:pt idx="2074">
                  <c:v>0.10002770083102493</c:v>
                </c:pt>
                <c:pt idx="2075">
                  <c:v>9.9196675900277004E-2</c:v>
                </c:pt>
                <c:pt idx="2076">
                  <c:v>9.3254847645429365E-2</c:v>
                </c:pt>
                <c:pt idx="2077">
                  <c:v>8.1828254847645429E-2</c:v>
                </c:pt>
                <c:pt idx="2078">
                  <c:v>5.2506925207756232E-2</c:v>
                </c:pt>
                <c:pt idx="2079">
                  <c:v>7.3670360110803329E-2</c:v>
                </c:pt>
                <c:pt idx="2080">
                  <c:v>7.0318559556786703E-2</c:v>
                </c:pt>
                <c:pt idx="2081">
                  <c:v>7.5470914127423822E-2</c:v>
                </c:pt>
                <c:pt idx="2082">
                  <c:v>6.6108033240997233E-2</c:v>
                </c:pt>
                <c:pt idx="2083">
                  <c:v>5.9030470914127421E-2</c:v>
                </c:pt>
                <c:pt idx="2084">
                  <c:v>7.9681440443213292E-2</c:v>
                </c:pt>
                <c:pt idx="2085">
                  <c:v>8.2700831024930754E-2</c:v>
                </c:pt>
                <c:pt idx="2086">
                  <c:v>8.714681440443213E-2</c:v>
                </c:pt>
                <c:pt idx="2087">
                  <c:v>9.0637119113573403E-2</c:v>
                </c:pt>
                <c:pt idx="2088">
                  <c:v>7.0096952908587251E-2</c:v>
                </c:pt>
                <c:pt idx="2089">
                  <c:v>0</c:v>
                </c:pt>
                <c:pt idx="2090">
                  <c:v>0</c:v>
                </c:pt>
                <c:pt idx="2091">
                  <c:v>0</c:v>
                </c:pt>
                <c:pt idx="2092">
                  <c:v>0</c:v>
                </c:pt>
                <c:pt idx="2093">
                  <c:v>0</c:v>
                </c:pt>
                <c:pt idx="2094">
                  <c:v>0</c:v>
                </c:pt>
                <c:pt idx="2095">
                  <c:v>0</c:v>
                </c:pt>
                <c:pt idx="2096">
                  <c:v>6.1371191135734075E-2</c:v>
                </c:pt>
                <c:pt idx="2097">
                  <c:v>7.6495844875346261E-2</c:v>
                </c:pt>
                <c:pt idx="2098">
                  <c:v>6.5844875346260393E-2</c:v>
                </c:pt>
                <c:pt idx="2099">
                  <c:v>6.3545706371191141E-2</c:v>
                </c:pt>
                <c:pt idx="2100">
                  <c:v>6.411357340720221E-2</c:v>
                </c:pt>
                <c:pt idx="2101">
                  <c:v>6.1939058171745151E-2</c:v>
                </c:pt>
                <c:pt idx="2102">
                  <c:v>6.6412742382271461E-2</c:v>
                </c:pt>
                <c:pt idx="2103">
                  <c:v>7.6163434903047098E-2</c:v>
                </c:pt>
                <c:pt idx="2104">
                  <c:v>6.6440443213296396E-2</c:v>
                </c:pt>
                <c:pt idx="2105">
                  <c:v>7.6191135734072019E-2</c:v>
                </c:pt>
                <c:pt idx="2106">
                  <c:v>6.4141274238227144E-2</c:v>
                </c:pt>
                <c:pt idx="2107">
                  <c:v>6.1966759002770086E-2</c:v>
                </c:pt>
                <c:pt idx="2108">
                  <c:v>4.5373961218836564E-2</c:v>
                </c:pt>
                <c:pt idx="2109">
                  <c:v>4.9404432132963992E-2</c:v>
                </c:pt>
                <c:pt idx="2110">
                  <c:v>5.602493074792244E-2</c:v>
                </c:pt>
                <c:pt idx="2111">
                  <c:v>5.0221606648199447E-2</c:v>
                </c:pt>
                <c:pt idx="2112">
                  <c:v>4.6066481994459833E-2</c:v>
                </c:pt>
                <c:pt idx="2113">
                  <c:v>5.6842105263157895E-2</c:v>
                </c:pt>
                <c:pt idx="2114">
                  <c:v>5.8157894736842103E-2</c:v>
                </c:pt>
                <c:pt idx="2115">
                  <c:v>5.1398891966759001E-2</c:v>
                </c:pt>
                <c:pt idx="2116">
                  <c:v>4.7243767313019387E-2</c:v>
                </c:pt>
                <c:pt idx="2117">
                  <c:v>8.6052631578947367E-2</c:v>
                </c:pt>
                <c:pt idx="2118">
                  <c:v>9.4362880886426595E-2</c:v>
                </c:pt>
                <c:pt idx="2119">
                  <c:v>9.4362880886426595E-2</c:v>
                </c:pt>
                <c:pt idx="2120">
                  <c:v>8.6052631578947367E-2</c:v>
                </c:pt>
                <c:pt idx="2121">
                  <c:v>9.7132963988919671E-2</c:v>
                </c:pt>
                <c:pt idx="2122">
                  <c:v>1.8282548476454295E-4</c:v>
                </c:pt>
                <c:pt idx="2123">
                  <c:v>2.8531855955678671E-4</c:v>
                </c:pt>
                <c:pt idx="2124">
                  <c:v>6.6759002770083102E-4</c:v>
                </c:pt>
                <c:pt idx="2125">
                  <c:v>8.1177285318559556E-2</c:v>
                </c:pt>
                <c:pt idx="2126">
                  <c:v>3.3878116343490305E-2</c:v>
                </c:pt>
                <c:pt idx="2127">
                  <c:v>3.332409972299169E-2</c:v>
                </c:pt>
                <c:pt idx="2128">
                  <c:v>3.803324099722992E-2</c:v>
                </c:pt>
                <c:pt idx="2129">
                  <c:v>4.1634349030470912E-2</c:v>
                </c:pt>
                <c:pt idx="2130">
                  <c:v>4.1080332409972296E-2</c:v>
                </c:pt>
                <c:pt idx="2131">
                  <c:v>3.7479224376731304E-2</c:v>
                </c:pt>
                <c:pt idx="2132">
                  <c:v>4.2686980609418279E-2</c:v>
                </c:pt>
                <c:pt idx="2133">
                  <c:v>3.907202216066482E-2</c:v>
                </c:pt>
                <c:pt idx="2134">
                  <c:v>3.4445983379501388E-2</c:v>
                </c:pt>
                <c:pt idx="2135">
                  <c:v>3.8518005540166204E-2</c:v>
                </c:pt>
                <c:pt idx="2136">
                  <c:v>3.3891966759002773E-2</c:v>
                </c:pt>
                <c:pt idx="2137">
                  <c:v>4.3240997229916894E-2</c:v>
                </c:pt>
                <c:pt idx="2138">
                  <c:v>2.2534626038781164E-2</c:v>
                </c:pt>
                <c:pt idx="2139">
                  <c:v>3.9584487534626039E-2</c:v>
                </c:pt>
                <c:pt idx="2140">
                  <c:v>3.4930747922437673E-2</c:v>
                </c:pt>
                <c:pt idx="2141">
                  <c:v>3.9030470914127424E-2</c:v>
                </c:pt>
                <c:pt idx="2142">
                  <c:v>4.2963988919667587E-2</c:v>
                </c:pt>
                <c:pt idx="2143">
                  <c:v>4.3518005540166202E-2</c:v>
                </c:pt>
                <c:pt idx="2144">
                  <c:v>3.4376731301939058E-2</c:v>
                </c:pt>
                <c:pt idx="2145">
                  <c:v>2.3060941828254848E-2</c:v>
                </c:pt>
                <c:pt idx="2146">
                  <c:v>0.19972299168975069</c:v>
                </c:pt>
                <c:pt idx="2147">
                  <c:v>0.16537396121883657</c:v>
                </c:pt>
                <c:pt idx="2148">
                  <c:v>0.25900277008310252</c:v>
                </c:pt>
                <c:pt idx="2149">
                  <c:v>0.20166204986149586</c:v>
                </c:pt>
                <c:pt idx="2150">
                  <c:v>0.15595567867036012</c:v>
                </c:pt>
                <c:pt idx="2151">
                  <c:v>0.16703601108033242</c:v>
                </c:pt>
                <c:pt idx="2152">
                  <c:v>0.1595567867036011</c:v>
                </c:pt>
                <c:pt idx="2153">
                  <c:v>0.26371191135734073</c:v>
                </c:pt>
                <c:pt idx="2154">
                  <c:v>0.20554016620498616</c:v>
                </c:pt>
                <c:pt idx="2155">
                  <c:v>0.15761772853185596</c:v>
                </c:pt>
                <c:pt idx="2156">
                  <c:v>0.1401662049861496</c:v>
                </c:pt>
                <c:pt idx="2157">
                  <c:v>0.17119113573407202</c:v>
                </c:pt>
                <c:pt idx="2158">
                  <c:v>0.17119113573407202</c:v>
                </c:pt>
                <c:pt idx="2159">
                  <c:v>0.20277008310249309</c:v>
                </c:pt>
                <c:pt idx="2160">
                  <c:v>0.1401662049861496</c:v>
                </c:pt>
                <c:pt idx="2161">
                  <c:v>0.17202216066481996</c:v>
                </c:pt>
                <c:pt idx="2162">
                  <c:v>0.20277008310249309</c:v>
                </c:pt>
                <c:pt idx="2163">
                  <c:v>0.1401662049861496</c:v>
                </c:pt>
                <c:pt idx="2164">
                  <c:v>8.9404432132963993E-2</c:v>
                </c:pt>
                <c:pt idx="2165">
                  <c:v>8.8905817174515234E-2</c:v>
                </c:pt>
                <c:pt idx="2166">
                  <c:v>8.585872576177285E-2</c:v>
                </c:pt>
                <c:pt idx="2167">
                  <c:v>0.11516620498614959</c:v>
                </c:pt>
                <c:pt idx="2168">
                  <c:v>8.585872576177285E-2</c:v>
                </c:pt>
                <c:pt idx="2169">
                  <c:v>9.9958448753462603E-2</c:v>
                </c:pt>
                <c:pt idx="2170">
                  <c:v>9.2451523545706377E-2</c:v>
                </c:pt>
                <c:pt idx="2171">
                  <c:v>9.2451523545706377E-2</c:v>
                </c:pt>
                <c:pt idx="2172">
                  <c:v>9.9958448753462603E-2</c:v>
                </c:pt>
                <c:pt idx="2173">
                  <c:v>8.8905817174515234E-2</c:v>
                </c:pt>
                <c:pt idx="2174">
                  <c:v>8.9404432132963993E-2</c:v>
                </c:pt>
                <c:pt idx="2175">
                  <c:v>8.4958448753462604E-2</c:v>
                </c:pt>
                <c:pt idx="2176">
                  <c:v>9.0457063711911354E-2</c:v>
                </c:pt>
                <c:pt idx="2177">
                  <c:v>9.3504155124653737E-2</c:v>
                </c:pt>
                <c:pt idx="2178">
                  <c:v>9.9224376731301939E-2</c:v>
                </c:pt>
                <c:pt idx="2179">
                  <c:v>0.11732686980609418</c:v>
                </c:pt>
                <c:pt idx="2180">
                  <c:v>9.9224376731301939E-2</c:v>
                </c:pt>
                <c:pt idx="2181">
                  <c:v>9.9224376731301939E-2</c:v>
                </c:pt>
                <c:pt idx="2182">
                  <c:v>8.9958448753462608E-2</c:v>
                </c:pt>
                <c:pt idx="2183">
                  <c:v>8.9958448753462608E-2</c:v>
                </c:pt>
                <c:pt idx="2184">
                  <c:v>9.9224376731301939E-2</c:v>
                </c:pt>
                <c:pt idx="2185">
                  <c:v>8.191135734072022E-2</c:v>
                </c:pt>
                <c:pt idx="2186">
                  <c:v>8.4958448753462604E-2</c:v>
                </c:pt>
                <c:pt idx="2187">
                  <c:v>9.0457063711911354E-2</c:v>
                </c:pt>
                <c:pt idx="2188">
                  <c:v>8.191135734072022E-2</c:v>
                </c:pt>
                <c:pt idx="2189">
                  <c:v>9.3504155124653737E-2</c:v>
                </c:pt>
                <c:pt idx="2190">
                  <c:v>9.9224376731301939E-2</c:v>
                </c:pt>
                <c:pt idx="2191">
                  <c:v>9.9224376731301939E-2</c:v>
                </c:pt>
                <c:pt idx="2192">
                  <c:v>8.9958448753462608E-2</c:v>
                </c:pt>
                <c:pt idx="2193">
                  <c:v>9.9224376731301939E-2</c:v>
                </c:pt>
                <c:pt idx="2194">
                  <c:v>9.9224376731301939E-2</c:v>
                </c:pt>
                <c:pt idx="2195">
                  <c:v>8.9958448753462608E-2</c:v>
                </c:pt>
                <c:pt idx="2196">
                  <c:v>0</c:v>
                </c:pt>
                <c:pt idx="2197">
                  <c:v>0</c:v>
                </c:pt>
                <c:pt idx="2198">
                  <c:v>4.470914127423823E-2</c:v>
                </c:pt>
                <c:pt idx="2199">
                  <c:v>5.5415512465373962E-2</c:v>
                </c:pt>
                <c:pt idx="2200">
                  <c:v>5.7354570637119115E-2</c:v>
                </c:pt>
                <c:pt idx="2201">
                  <c:v>4.2493074792243769E-2</c:v>
                </c:pt>
                <c:pt idx="2202">
                  <c:v>4.8573407202216069E-2</c:v>
                </c:pt>
                <c:pt idx="2203">
                  <c:v>5.7991689750692521E-2</c:v>
                </c:pt>
                <c:pt idx="2204">
                  <c:v>6.3185595567867042E-2</c:v>
                </c:pt>
                <c:pt idx="2205">
                  <c:v>5.6052631578947368E-2</c:v>
                </c:pt>
                <c:pt idx="2206">
                  <c:v>4.5346260387811636E-2</c:v>
                </c:pt>
                <c:pt idx="2207">
                  <c:v>4.3130193905817175E-2</c:v>
                </c:pt>
                <c:pt idx="2208">
                  <c:v>5.0789473684210523E-2</c:v>
                </c:pt>
                <c:pt idx="2209">
                  <c:v>6.1246537396121882E-2</c:v>
                </c:pt>
                <c:pt idx="2210">
                  <c:v>4.3407202216066483E-2</c:v>
                </c:pt>
                <c:pt idx="2211">
                  <c:v>5.6329639889196675E-2</c:v>
                </c:pt>
                <c:pt idx="2212">
                  <c:v>5.8268698060941829E-2</c:v>
                </c:pt>
                <c:pt idx="2213">
                  <c:v>4.5623268698060944E-2</c:v>
                </c:pt>
                <c:pt idx="2214">
                  <c:v>5.3282548476454292E-2</c:v>
                </c:pt>
                <c:pt idx="2215">
                  <c:v>5.4889196675900274E-2</c:v>
                </c:pt>
                <c:pt idx="2216">
                  <c:v>5.551246537396122E-2</c:v>
                </c:pt>
                <c:pt idx="2217">
                  <c:v>8.3088642659279774E-2</c:v>
                </c:pt>
                <c:pt idx="2218">
                  <c:v>0.11245152354570637</c:v>
                </c:pt>
                <c:pt idx="2219">
                  <c:v>9.3614958448753463E-2</c:v>
                </c:pt>
                <c:pt idx="2220">
                  <c:v>9.970914127423823E-2</c:v>
                </c:pt>
                <c:pt idx="2221">
                  <c:v>7.7548476454293636E-2</c:v>
                </c:pt>
                <c:pt idx="2222">
                  <c:v>0.10192520775623269</c:v>
                </c:pt>
                <c:pt idx="2223">
                  <c:v>0.1210387811634349</c:v>
                </c:pt>
                <c:pt idx="2224">
                  <c:v>9.1398891966759002E-2</c:v>
                </c:pt>
                <c:pt idx="2225">
                  <c:v>6.9238227146814407E-2</c:v>
                </c:pt>
                <c:pt idx="2226">
                  <c:v>8.3088642659279774E-2</c:v>
                </c:pt>
                <c:pt idx="2227">
                  <c:v>0.13073407202216067</c:v>
                </c:pt>
                <c:pt idx="2228">
                  <c:v>7.7548476454293636E-2</c:v>
                </c:pt>
                <c:pt idx="2229">
                  <c:v>9.970914127423823E-2</c:v>
                </c:pt>
                <c:pt idx="2230">
                  <c:v>9.1398891966759002E-2</c:v>
                </c:pt>
                <c:pt idx="2231">
                  <c:v>0.10247922437673131</c:v>
                </c:pt>
                <c:pt idx="2232">
                  <c:v>6.9238227146814407E-2</c:v>
                </c:pt>
                <c:pt idx="2233">
                  <c:v>0.11300554016620498</c:v>
                </c:pt>
                <c:pt idx="2234">
                  <c:v>9.4168975069252078E-2</c:v>
                </c:pt>
                <c:pt idx="2235">
                  <c:v>9.3878116343490303E-2</c:v>
                </c:pt>
                <c:pt idx="2236">
                  <c:v>9.970914127423823E-2</c:v>
                </c:pt>
                <c:pt idx="2237">
                  <c:v>0.13073407202216067</c:v>
                </c:pt>
                <c:pt idx="2238">
                  <c:v>9.6648199445983379E-2</c:v>
                </c:pt>
                <c:pt idx="2239">
                  <c:v>8.5567867036011075E-2</c:v>
                </c:pt>
                <c:pt idx="2240">
                  <c:v>6.9238227146814407E-2</c:v>
                </c:pt>
                <c:pt idx="2241">
                  <c:v>0.10495844875346261</c:v>
                </c:pt>
                <c:pt idx="2242">
                  <c:v>0.11300554016620498</c:v>
                </c:pt>
                <c:pt idx="2243">
                  <c:v>7.7548476454293636E-2</c:v>
                </c:pt>
                <c:pt idx="2244">
                  <c:v>0.11632963988919667</c:v>
                </c:pt>
                <c:pt idx="2245">
                  <c:v>9.8033240997229917E-2</c:v>
                </c:pt>
                <c:pt idx="2246">
                  <c:v>0.10565096952908587</c:v>
                </c:pt>
                <c:pt idx="2247">
                  <c:v>0.12740997229916898</c:v>
                </c:pt>
                <c:pt idx="2248">
                  <c:v>0.10524930747922438</c:v>
                </c:pt>
                <c:pt idx="2249">
                  <c:v>8.7520775623268696E-2</c:v>
                </c:pt>
                <c:pt idx="2250">
                  <c:v>7.2008310249307483E-2</c:v>
                </c:pt>
                <c:pt idx="2251">
                  <c:v>9.5831024930747924E-2</c:v>
                </c:pt>
                <c:pt idx="2252">
                  <c:v>8.585872576177285E-2</c:v>
                </c:pt>
                <c:pt idx="2253">
                  <c:v>8.0318559556786698E-2</c:v>
                </c:pt>
                <c:pt idx="2254">
                  <c:v>7.7548476454293636E-2</c:v>
                </c:pt>
                <c:pt idx="2255">
                  <c:v>7.2008310249307483E-2</c:v>
                </c:pt>
                <c:pt idx="2256">
                  <c:v>7.7548476454293636E-2</c:v>
                </c:pt>
                <c:pt idx="2257">
                  <c:v>0.10524930747922438</c:v>
                </c:pt>
                <c:pt idx="2258">
                  <c:v>0.13572022160664821</c:v>
                </c:pt>
                <c:pt idx="2259">
                  <c:v>9.6662049861495847E-2</c:v>
                </c:pt>
                <c:pt idx="2260">
                  <c:v>8.3088642659279774E-2</c:v>
                </c:pt>
                <c:pt idx="2261">
                  <c:v>8.8351800554016618E-2</c:v>
                </c:pt>
                <c:pt idx="2262">
                  <c:v>7.8240997229916898E-2</c:v>
                </c:pt>
                <c:pt idx="2263">
                  <c:v>7.2008310249307483E-2</c:v>
                </c:pt>
                <c:pt idx="2264">
                  <c:v>9.0831024930747919E-2</c:v>
                </c:pt>
                <c:pt idx="2265">
                  <c:v>0.13613573407202217</c:v>
                </c:pt>
                <c:pt idx="2266">
                  <c:v>7.8240997229916898E-2</c:v>
                </c:pt>
                <c:pt idx="2267">
                  <c:v>7.7548476454293636E-2</c:v>
                </c:pt>
                <c:pt idx="2268">
                  <c:v>0.10495844875346261</c:v>
                </c:pt>
                <c:pt idx="2269">
                  <c:v>0.11909972299168975</c:v>
                </c:pt>
                <c:pt idx="2270">
                  <c:v>8.3088642659279774E-2</c:v>
                </c:pt>
                <c:pt idx="2271">
                  <c:v>0.10524930747922438</c:v>
                </c:pt>
                <c:pt idx="2272">
                  <c:v>0</c:v>
                </c:pt>
                <c:pt idx="2273">
                  <c:v>0</c:v>
                </c:pt>
                <c:pt idx="2274">
                  <c:v>0</c:v>
                </c:pt>
                <c:pt idx="2275">
                  <c:v>0</c:v>
                </c:pt>
                <c:pt idx="2276">
                  <c:v>0</c:v>
                </c:pt>
                <c:pt idx="2277">
                  <c:v>0</c:v>
                </c:pt>
                <c:pt idx="2278">
                  <c:v>1.3850415512465375E-4</c:v>
                </c:pt>
                <c:pt idx="2279">
                  <c:v>1.4404432132963989E-4</c:v>
                </c:pt>
                <c:pt idx="2280">
                  <c:v>3.2132963988919667E-4</c:v>
                </c:pt>
                <c:pt idx="2281">
                  <c:v>0</c:v>
                </c:pt>
                <c:pt idx="2282">
                  <c:v>0</c:v>
                </c:pt>
                <c:pt idx="2283">
                  <c:v>0</c:v>
                </c:pt>
                <c:pt idx="2284">
                  <c:v>2.9639889196675899E-4</c:v>
                </c:pt>
                <c:pt idx="2285">
                  <c:v>5.5955678670360114E-4</c:v>
                </c:pt>
                <c:pt idx="2286">
                  <c:v>1.0332409972299169E-3</c:v>
                </c:pt>
                <c:pt idx="2287">
                  <c:v>5.9598337950138504E-2</c:v>
                </c:pt>
                <c:pt idx="2288">
                  <c:v>5.5277008310249308E-2</c:v>
                </c:pt>
                <c:pt idx="2289">
                  <c:v>5.9598337950138504E-2</c:v>
                </c:pt>
                <c:pt idx="2290">
                  <c:v>5.5277008310249308E-2</c:v>
                </c:pt>
                <c:pt idx="2291">
                  <c:v>5.6523545706371192E-2</c:v>
                </c:pt>
                <c:pt idx="2292">
                  <c:v>5.9598337950138504E-2</c:v>
                </c:pt>
                <c:pt idx="2293">
                  <c:v>0</c:v>
                </c:pt>
                <c:pt idx="2294">
                  <c:v>0</c:v>
                </c:pt>
                <c:pt idx="2295">
                  <c:v>0</c:v>
                </c:pt>
                <c:pt idx="2296">
                  <c:v>0</c:v>
                </c:pt>
                <c:pt idx="2297">
                  <c:v>0</c:v>
                </c:pt>
                <c:pt idx="2298">
                  <c:v>0</c:v>
                </c:pt>
                <c:pt idx="2299">
                  <c:v>9.1412742382271473E-5</c:v>
                </c:pt>
                <c:pt idx="2300">
                  <c:v>0</c:v>
                </c:pt>
                <c:pt idx="2301">
                  <c:v>5.9002770083102496E-4</c:v>
                </c:pt>
                <c:pt idx="2302">
                  <c:v>2.9916897506925206E-4</c:v>
                </c:pt>
                <c:pt idx="2303">
                  <c:v>1.1357340720221606E-3</c:v>
                </c:pt>
                <c:pt idx="2304">
                  <c:v>3.9335180055401664E-4</c:v>
                </c:pt>
                <c:pt idx="2305">
                  <c:v>8.9196675900277004E-4</c:v>
                </c:pt>
                <c:pt idx="2306">
                  <c:v>6.1883656509695288E-2</c:v>
                </c:pt>
                <c:pt idx="2307">
                  <c:v>4.9833795013850414E-2</c:v>
                </c:pt>
                <c:pt idx="2308">
                  <c:v>6.2576177285318557E-2</c:v>
                </c:pt>
                <c:pt idx="2309">
                  <c:v>5.842105263157895E-2</c:v>
                </c:pt>
                <c:pt idx="2310">
                  <c:v>5.0941828254847644E-2</c:v>
                </c:pt>
                <c:pt idx="2311">
                  <c:v>5.7867036011080335E-2</c:v>
                </c:pt>
                <c:pt idx="2312">
                  <c:v>5.3157894736842105E-2</c:v>
                </c:pt>
                <c:pt idx="2313">
                  <c:v>6.2022160664819942E-2</c:v>
                </c:pt>
                <c:pt idx="2314">
                  <c:v>5.7728531855955681E-2</c:v>
                </c:pt>
                <c:pt idx="2315">
                  <c:v>5.8975069252077565E-2</c:v>
                </c:pt>
                <c:pt idx="2316">
                  <c:v>6.8531855955678664E-2</c:v>
                </c:pt>
                <c:pt idx="2317">
                  <c:v>4.7894736842105261E-2</c:v>
                </c:pt>
                <c:pt idx="2318">
                  <c:v>5.3157894736842105E-2</c:v>
                </c:pt>
                <c:pt idx="2319">
                  <c:v>6.1329639889196673E-2</c:v>
                </c:pt>
                <c:pt idx="2320">
                  <c:v>4.5124653739612192E-2</c:v>
                </c:pt>
                <c:pt idx="2321">
                  <c:v>4.56786703601108E-2</c:v>
                </c:pt>
                <c:pt idx="2322">
                  <c:v>6.2576177285318557E-2</c:v>
                </c:pt>
                <c:pt idx="2323">
                  <c:v>7.5872576177285322E-2</c:v>
                </c:pt>
                <c:pt idx="2324">
                  <c:v>5.7174515235457066E-2</c:v>
                </c:pt>
                <c:pt idx="2325">
                  <c:v>5.842105263157895E-2</c:v>
                </c:pt>
                <c:pt idx="2326">
                  <c:v>4.7340720221606646E-2</c:v>
                </c:pt>
                <c:pt idx="2327">
                  <c:v>4.6094182825484761E-2</c:v>
                </c:pt>
                <c:pt idx="2328">
                  <c:v>5.2216066481994457E-2</c:v>
                </c:pt>
                <c:pt idx="2329">
                  <c:v>4.7229916897506927E-2</c:v>
                </c:pt>
                <c:pt idx="2330">
                  <c:v>4.9445983379501388E-2</c:v>
                </c:pt>
                <c:pt idx="2331">
                  <c:v>4.9030470914127426E-2</c:v>
                </c:pt>
                <c:pt idx="2332">
                  <c:v>5.3462603878116341E-2</c:v>
                </c:pt>
                <c:pt idx="2333">
                  <c:v>5.5678670360110802E-2</c:v>
                </c:pt>
                <c:pt idx="2334">
                  <c:v>4.6371191135734069E-2</c:v>
                </c:pt>
                <c:pt idx="2335">
                  <c:v>5.2493074792243764E-2</c:v>
                </c:pt>
                <c:pt idx="2336">
                  <c:v>4.7506925207756234E-2</c:v>
                </c:pt>
                <c:pt idx="2337">
                  <c:v>4.9722991689750695E-2</c:v>
                </c:pt>
                <c:pt idx="2338">
                  <c:v>5.4293628808864264E-2</c:v>
                </c:pt>
                <c:pt idx="2339">
                  <c:v>2.6288088642659278E-3</c:v>
                </c:pt>
                <c:pt idx="2340">
                  <c:v>2.7479224376731302E-3</c:v>
                </c:pt>
                <c:pt idx="2341">
                  <c:v>1.4653739612188366E-3</c:v>
                </c:pt>
                <c:pt idx="2342">
                  <c:v>1.6066481994459834E-3</c:v>
                </c:pt>
                <c:pt idx="2343">
                  <c:v>1.850415512465374E-3</c:v>
                </c:pt>
                <c:pt idx="2344">
                  <c:v>1.6149584487534627E-3</c:v>
                </c:pt>
                <c:pt idx="2345">
                  <c:v>1.7645429362880887E-3</c:v>
                </c:pt>
                <c:pt idx="2346">
                  <c:v>1.4321329639889197E-3</c:v>
                </c:pt>
                <c:pt idx="2347">
                  <c:v>2.8975069252077561E-3</c:v>
                </c:pt>
                <c:pt idx="2348">
                  <c:v>7.340720221606648E-4</c:v>
                </c:pt>
                <c:pt idx="2349">
                  <c:v>2.8975069252077561E-3</c:v>
                </c:pt>
                <c:pt idx="2350">
                  <c:v>2.4819944598337951E-3</c:v>
                </c:pt>
                <c:pt idx="2351">
                  <c:v>2.4681440443213298E-3</c:v>
                </c:pt>
                <c:pt idx="2352">
                  <c:v>1.9750692520775623E-3</c:v>
                </c:pt>
                <c:pt idx="2353">
                  <c:v>3.1024930747922436E-3</c:v>
                </c:pt>
                <c:pt idx="2354">
                  <c:v>1.8088642659279779E-3</c:v>
                </c:pt>
                <c:pt idx="2355">
                  <c:v>1.4986149584487534E-3</c:v>
                </c:pt>
                <c:pt idx="2356">
                  <c:v>1.3462603878116343E-3</c:v>
                </c:pt>
                <c:pt idx="2357">
                  <c:v>7.4238227146814406E-4</c:v>
                </c:pt>
                <c:pt idx="2358">
                  <c:v>5.7340720221606644E-4</c:v>
                </c:pt>
                <c:pt idx="2359">
                  <c:v>2.5623268698060941E-3</c:v>
                </c:pt>
                <c:pt idx="2360">
                  <c:v>6.7036011080332414E-4</c:v>
                </c:pt>
                <c:pt idx="2361">
                  <c:v>1.5346260387811635E-3</c:v>
                </c:pt>
                <c:pt idx="2362">
                  <c:v>3.0138504155124654E-3</c:v>
                </c:pt>
                <c:pt idx="2363">
                  <c:v>2.074792243767313E-3</c:v>
                </c:pt>
                <c:pt idx="2364">
                  <c:v>3.3795013850415512E-3</c:v>
                </c:pt>
                <c:pt idx="2365">
                  <c:v>2.7590027700831023E-3</c:v>
                </c:pt>
                <c:pt idx="2366">
                  <c:v>1.0138504155124653E-3</c:v>
                </c:pt>
                <c:pt idx="2367">
                  <c:v>3.5041551246537397E-3</c:v>
                </c:pt>
                <c:pt idx="2368">
                  <c:v>4.6426592797783935E-3</c:v>
                </c:pt>
                <c:pt idx="2369">
                  <c:v>3.9529085872576173E-3</c:v>
                </c:pt>
                <c:pt idx="2370">
                  <c:v>4.0720221606648198E-3</c:v>
                </c:pt>
                <c:pt idx="2371">
                  <c:v>2.4875346260387812E-3</c:v>
                </c:pt>
                <c:pt idx="2372">
                  <c:v>2.5484764542936288E-3</c:v>
                </c:pt>
                <c:pt idx="2373">
                  <c:v>1.6066481994459834E-3</c:v>
                </c:pt>
                <c:pt idx="2374">
                  <c:v>3.7590027700831023E-3</c:v>
                </c:pt>
                <c:pt idx="2375">
                  <c:v>2.7590027700831023E-3</c:v>
                </c:pt>
                <c:pt idx="2376">
                  <c:v>2.4459833795013848E-3</c:v>
                </c:pt>
                <c:pt idx="2377">
                  <c:v>3.0304709141274239E-3</c:v>
                </c:pt>
                <c:pt idx="2378">
                  <c:v>2.4515235457063713E-3</c:v>
                </c:pt>
                <c:pt idx="2379">
                  <c:v>3.9307479224376732E-3</c:v>
                </c:pt>
                <c:pt idx="2380">
                  <c:v>1.850415512465374E-3</c:v>
                </c:pt>
                <c:pt idx="2381">
                  <c:v>2.1855955678670362E-3</c:v>
                </c:pt>
                <c:pt idx="2382">
                  <c:v>3.6592797783933516E-3</c:v>
                </c:pt>
                <c:pt idx="2383">
                  <c:v>3.7174515235457064E-3</c:v>
                </c:pt>
                <c:pt idx="2384">
                  <c:v>2.8393351800554017E-3</c:v>
                </c:pt>
                <c:pt idx="2385">
                  <c:v>1.8088642659279779E-3</c:v>
                </c:pt>
                <c:pt idx="2386">
                  <c:v>2.0498614958448752E-3</c:v>
                </c:pt>
                <c:pt idx="2387">
                  <c:v>1.7700831024930748E-3</c:v>
                </c:pt>
                <c:pt idx="2388">
                  <c:v>2.9556786703601109E-3</c:v>
                </c:pt>
                <c:pt idx="2389">
                  <c:v>2.2631578947368419E-3</c:v>
                </c:pt>
                <c:pt idx="2390">
                  <c:v>3.739612188365651E-3</c:v>
                </c:pt>
                <c:pt idx="2391">
                  <c:v>3.5512465373961221E-3</c:v>
                </c:pt>
                <c:pt idx="2392">
                  <c:v>1.1911357340720222E-3</c:v>
                </c:pt>
                <c:pt idx="2393">
                  <c:v>4.6980609418282547E-3</c:v>
                </c:pt>
                <c:pt idx="2394">
                  <c:v>5.8116343490304707E-3</c:v>
                </c:pt>
                <c:pt idx="2395">
                  <c:v>2.6288088642659278E-3</c:v>
                </c:pt>
                <c:pt idx="2396">
                  <c:v>3.7257617728531857E-3</c:v>
                </c:pt>
                <c:pt idx="2397">
                  <c:v>2.8642659279778395E-3</c:v>
                </c:pt>
                <c:pt idx="2398">
                  <c:v>1.9307479224376731E-3</c:v>
                </c:pt>
                <c:pt idx="2399">
                  <c:v>3.7673130193905816E-3</c:v>
                </c:pt>
                <c:pt idx="2400">
                  <c:v>2.9584487534626037E-3</c:v>
                </c:pt>
                <c:pt idx="2401">
                  <c:v>3.0193905817174514E-3</c:v>
                </c:pt>
                <c:pt idx="2402">
                  <c:v>2.3462603878116346E-3</c:v>
                </c:pt>
                <c:pt idx="2403">
                  <c:v>0.31052631578947371</c:v>
                </c:pt>
                <c:pt idx="2404">
                  <c:v>0.3138504155124654</c:v>
                </c:pt>
                <c:pt idx="2405">
                  <c:v>0.31745152354570638</c:v>
                </c:pt>
                <c:pt idx="2406">
                  <c:v>8.1717451523545703E-2</c:v>
                </c:pt>
                <c:pt idx="2407">
                  <c:v>8.7257617728531855E-2</c:v>
                </c:pt>
                <c:pt idx="2408">
                  <c:v>0.12880886426592797</c:v>
                </c:pt>
                <c:pt idx="2409">
                  <c:v>8.3240997229916902E-2</c:v>
                </c:pt>
                <c:pt idx="2410">
                  <c:v>0.13157894736842105</c:v>
                </c:pt>
                <c:pt idx="2411">
                  <c:v>8.878116343490304E-2</c:v>
                </c:pt>
                <c:pt idx="2412">
                  <c:v>8.4210526315789472E-2</c:v>
                </c:pt>
                <c:pt idx="2413">
                  <c:v>8.9750692520775624E-2</c:v>
                </c:pt>
                <c:pt idx="2414">
                  <c:v>0.13282548476454292</c:v>
                </c:pt>
                <c:pt idx="2415">
                  <c:v>7.7506925207756233E-2</c:v>
                </c:pt>
                <c:pt idx="2416">
                  <c:v>7.1966759002770081E-2</c:v>
                </c:pt>
                <c:pt idx="2417">
                  <c:v>7.2105263157894742E-2</c:v>
                </c:pt>
                <c:pt idx="2418">
                  <c:v>7.764542936288088E-2</c:v>
                </c:pt>
                <c:pt idx="2419">
                  <c:v>8.5041551246537395E-2</c:v>
                </c:pt>
                <c:pt idx="2420">
                  <c:v>7.9085872576177288E-2</c:v>
                </c:pt>
                <c:pt idx="2421">
                  <c:v>7.8531855955678673E-2</c:v>
                </c:pt>
                <c:pt idx="2422">
                  <c:v>7.2576177285318566E-2</c:v>
                </c:pt>
                <c:pt idx="2423">
                  <c:v>7.9085872576177288E-2</c:v>
                </c:pt>
                <c:pt idx="2424">
                  <c:v>4.8490304709141271E-2</c:v>
                </c:pt>
                <c:pt idx="2425">
                  <c:v>4.9002770083102491E-2</c:v>
                </c:pt>
                <c:pt idx="2426">
                  <c:v>0.14459833795013852</c:v>
                </c:pt>
                <c:pt idx="2427">
                  <c:v>0.24155124653739612</c:v>
                </c:pt>
                <c:pt idx="2428">
                  <c:v>0.12243767313019391</c:v>
                </c:pt>
                <c:pt idx="2429">
                  <c:v>0.16869806094182827</c:v>
                </c:pt>
                <c:pt idx="2430">
                  <c:v>0.14653739612188366</c:v>
                </c:pt>
                <c:pt idx="2431">
                  <c:v>0.12313019390581717</c:v>
                </c:pt>
                <c:pt idx="2432">
                  <c:v>0.14722991689750692</c:v>
                </c:pt>
                <c:pt idx="2433">
                  <c:v>0.36842105263157893</c:v>
                </c:pt>
                <c:pt idx="2434">
                  <c:v>0.16952908587257617</c:v>
                </c:pt>
                <c:pt idx="2435">
                  <c:v>0.24238227146814403</c:v>
                </c:pt>
                <c:pt idx="2436">
                  <c:v>0.14542936288088643</c:v>
                </c:pt>
                <c:pt idx="2437">
                  <c:v>0.14986149584487535</c:v>
                </c:pt>
                <c:pt idx="2438">
                  <c:v>0.1739612188365651</c:v>
                </c:pt>
                <c:pt idx="2439">
                  <c:v>0.15180055401662049</c:v>
                </c:pt>
                <c:pt idx="2440">
                  <c:v>0.12770083102493074</c:v>
                </c:pt>
                <c:pt idx="2441">
                  <c:v>0.19722991689750694</c:v>
                </c:pt>
                <c:pt idx="2442">
                  <c:v>0.17725761772853185</c:v>
                </c:pt>
                <c:pt idx="2443">
                  <c:v>0.18418282548476456</c:v>
                </c:pt>
                <c:pt idx="2444">
                  <c:v>0.20415512465373961</c:v>
                </c:pt>
                <c:pt idx="2445">
                  <c:v>0.17977839335180054</c:v>
                </c:pt>
                <c:pt idx="2446">
                  <c:v>0.18670360110803325</c:v>
                </c:pt>
                <c:pt idx="2447">
                  <c:v>0.20664819944598337</c:v>
                </c:pt>
                <c:pt idx="2448">
                  <c:v>0.19972299168975069</c:v>
                </c:pt>
                <c:pt idx="2449">
                  <c:v>0.2018005540166205</c:v>
                </c:pt>
                <c:pt idx="2450">
                  <c:v>0.20872576177285318</c:v>
                </c:pt>
                <c:pt idx="2451">
                  <c:v>3.4376731301939058E-2</c:v>
                </c:pt>
                <c:pt idx="2452">
                  <c:v>3.6343490304709139E-2</c:v>
                </c:pt>
                <c:pt idx="2453">
                  <c:v>5.6329639889196675E-2</c:v>
                </c:pt>
                <c:pt idx="2454">
                  <c:v>3.4376731301939058E-2</c:v>
                </c:pt>
                <c:pt idx="2455">
                  <c:v>4.9016620498614959E-2</c:v>
                </c:pt>
                <c:pt idx="2456">
                  <c:v>3.6343490304709139E-2</c:v>
                </c:pt>
                <c:pt idx="2457">
                  <c:v>4.9016620498614959E-2</c:v>
                </c:pt>
                <c:pt idx="2458">
                  <c:v>4.0055401662049864E-2</c:v>
                </c:pt>
                <c:pt idx="2459">
                  <c:v>3.7839335180055403E-2</c:v>
                </c:pt>
                <c:pt idx="2460">
                  <c:v>5.9349030470914124E-2</c:v>
                </c:pt>
                <c:pt idx="2461">
                  <c:v>3.7839335180055403E-2</c:v>
                </c:pt>
                <c:pt idx="2462">
                  <c:v>5.9349030470914124E-2</c:v>
                </c:pt>
                <c:pt idx="2463">
                  <c:v>3.598337950138504E-2</c:v>
                </c:pt>
                <c:pt idx="2464">
                  <c:v>3.598337950138504E-2</c:v>
                </c:pt>
                <c:pt idx="2465">
                  <c:v>4.0055401662049864E-2</c:v>
                </c:pt>
                <c:pt idx="2466">
                  <c:v>3.7867036011080331E-2</c:v>
                </c:pt>
                <c:pt idx="2467">
                  <c:v>6.2423822714681443E-2</c:v>
                </c:pt>
                <c:pt idx="2468">
                  <c:v>3.598337950138504E-2</c:v>
                </c:pt>
                <c:pt idx="2469">
                  <c:v>4.0083102493074792E-2</c:v>
                </c:pt>
                <c:pt idx="2470">
                  <c:v>3.598337950138504E-2</c:v>
                </c:pt>
                <c:pt idx="2471">
                  <c:v>4.0083102493074792E-2</c:v>
                </c:pt>
                <c:pt idx="2472">
                  <c:v>3.7867036011080331E-2</c:v>
                </c:pt>
                <c:pt idx="2473">
                  <c:v>7.2963988919667586E-2</c:v>
                </c:pt>
                <c:pt idx="2474">
                  <c:v>7.6121883656509695E-2</c:v>
                </c:pt>
                <c:pt idx="2475">
                  <c:v>5.8254847645429361E-2</c:v>
                </c:pt>
                <c:pt idx="2476">
                  <c:v>5.2576177285318562E-2</c:v>
                </c:pt>
                <c:pt idx="2477">
                  <c:v>7.8448753462603882E-2</c:v>
                </c:pt>
                <c:pt idx="2478">
                  <c:v>6.6925207756232688E-2</c:v>
                </c:pt>
                <c:pt idx="2479">
                  <c:v>7.0609418282548478E-2</c:v>
                </c:pt>
                <c:pt idx="2480">
                  <c:v>5.8047091412742384E-2</c:v>
                </c:pt>
                <c:pt idx="2481">
                  <c:v>4.9113573407202217E-2</c:v>
                </c:pt>
                <c:pt idx="2482">
                  <c:v>6.2160664819944596E-2</c:v>
                </c:pt>
                <c:pt idx="2483">
                  <c:v>4.2867036011080335E-2</c:v>
                </c:pt>
                <c:pt idx="2484">
                  <c:v>6.1731301939058174E-2</c:v>
                </c:pt>
                <c:pt idx="2485">
                  <c:v>6.81994459833795E-2</c:v>
                </c:pt>
                <c:pt idx="2486">
                  <c:v>5.0886426592797782E-2</c:v>
                </c:pt>
                <c:pt idx="2487">
                  <c:v>6.9279778393351796E-2</c:v>
                </c:pt>
                <c:pt idx="2488">
                  <c:v>7.3296398891966763E-2</c:v>
                </c:pt>
                <c:pt idx="2489">
                  <c:v>7.5401662049861498E-2</c:v>
                </c:pt>
                <c:pt idx="2490">
                  <c:v>7.6315789473684212E-2</c:v>
                </c:pt>
                <c:pt idx="2491">
                  <c:v>6.606648199445983E-2</c:v>
                </c:pt>
                <c:pt idx="2492">
                  <c:v>7.3767313019390587E-2</c:v>
                </c:pt>
                <c:pt idx="2493">
                  <c:v>6.9556786703601103E-2</c:v>
                </c:pt>
                <c:pt idx="2494">
                  <c:v>6.185595567867036E-2</c:v>
                </c:pt>
                <c:pt idx="2495">
                  <c:v>6.8933518005540165E-2</c:v>
                </c:pt>
                <c:pt idx="2496">
                  <c:v>7.7576177285318557E-2</c:v>
                </c:pt>
                <c:pt idx="2497">
                  <c:v>8.9792243767313012E-2</c:v>
                </c:pt>
                <c:pt idx="2498">
                  <c:v>5.4778393351800556E-2</c:v>
                </c:pt>
                <c:pt idx="2499">
                  <c:v>8.333795013850416E-2</c:v>
                </c:pt>
                <c:pt idx="2500">
                  <c:v>7.9736842105263162E-2</c:v>
                </c:pt>
                <c:pt idx="2501">
                  <c:v>8.4168975069252083E-2</c:v>
                </c:pt>
                <c:pt idx="2502">
                  <c:v>8.8961218836565104E-2</c:v>
                </c:pt>
                <c:pt idx="2503">
                  <c:v>6.4182825484764547E-2</c:v>
                </c:pt>
                <c:pt idx="2504">
                  <c:v>5.0193905817174513E-2</c:v>
                </c:pt>
                <c:pt idx="2505">
                  <c:v>7.0997229916897511E-2</c:v>
                </c:pt>
                <c:pt idx="2506">
                  <c:v>7.6745152354570634E-2</c:v>
                </c:pt>
                <c:pt idx="2507">
                  <c:v>8.1869806094182832E-2</c:v>
                </c:pt>
                <c:pt idx="2508">
                  <c:v>7.9404432132963984E-2</c:v>
                </c:pt>
                <c:pt idx="2509">
                  <c:v>8.5581717451523542E-2</c:v>
                </c:pt>
                <c:pt idx="2510">
                  <c:v>9.141274238227147E-2</c:v>
                </c:pt>
                <c:pt idx="2511">
                  <c:v>7.8573407202216061E-2</c:v>
                </c:pt>
                <c:pt idx="2512">
                  <c:v>7.3448753462603877E-2</c:v>
                </c:pt>
                <c:pt idx="2513">
                  <c:v>8.6412742382271465E-2</c:v>
                </c:pt>
                <c:pt idx="2514">
                  <c:v>7.764542936288088E-2</c:v>
                </c:pt>
                <c:pt idx="2515">
                  <c:v>5.0138504155124657E-2</c:v>
                </c:pt>
                <c:pt idx="2516">
                  <c:v>8.4321329639889198E-2</c:v>
                </c:pt>
                <c:pt idx="2517">
                  <c:v>8.2188365650969528E-2</c:v>
                </c:pt>
                <c:pt idx="2518">
                  <c:v>6.7894736842105258E-2</c:v>
                </c:pt>
                <c:pt idx="2519">
                  <c:v>7.8767313019390578E-2</c:v>
                </c:pt>
                <c:pt idx="2520">
                  <c:v>7.0761772853185592E-2</c:v>
                </c:pt>
                <c:pt idx="2521">
                  <c:v>6.3684210526315788E-2</c:v>
                </c:pt>
                <c:pt idx="2522">
                  <c:v>9.2243767313019392E-2</c:v>
                </c:pt>
                <c:pt idx="2523">
                  <c:v>7.1800554016620499E-2</c:v>
                </c:pt>
                <c:pt idx="2524">
                  <c:v>5.6606648199445983E-2</c:v>
                </c:pt>
                <c:pt idx="2525">
                  <c:v>6.6426592797783929E-2</c:v>
                </c:pt>
                <c:pt idx="2526">
                  <c:v>7.6011080332409969E-2</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6.5152354570637117E-2</c:v>
                </c:pt>
                <c:pt idx="2557">
                  <c:v>5.7590027700831027E-2</c:v>
                </c:pt>
                <c:pt idx="2558">
                  <c:v>7.317174515235457E-2</c:v>
                </c:pt>
                <c:pt idx="2559">
                  <c:v>5.8670360110803323E-2</c:v>
                </c:pt>
                <c:pt idx="2560">
                  <c:v>6.6232686980609412E-2</c:v>
                </c:pt>
                <c:pt idx="2561">
                  <c:v>7.4252077562326865E-2</c:v>
                </c:pt>
                <c:pt idx="2562">
                  <c:v>5.9501385041551245E-2</c:v>
                </c:pt>
                <c:pt idx="2563">
                  <c:v>6.7063711911357335E-2</c:v>
                </c:pt>
                <c:pt idx="2564">
                  <c:v>7.5083102493074788E-2</c:v>
                </c:pt>
                <c:pt idx="2565">
                  <c:v>0.48614958448753465</c:v>
                </c:pt>
                <c:pt idx="2566">
                  <c:v>0.56592797783933513</c:v>
                </c:pt>
                <c:pt idx="2567">
                  <c:v>0.51495844875346264</c:v>
                </c:pt>
                <c:pt idx="2568">
                  <c:v>0.54432132963988922</c:v>
                </c:pt>
                <c:pt idx="2569">
                  <c:v>0.59944598337950139</c:v>
                </c:pt>
                <c:pt idx="2570">
                  <c:v>0.52465373961218842</c:v>
                </c:pt>
                <c:pt idx="2571">
                  <c:v>0.53518005540166202</c:v>
                </c:pt>
                <c:pt idx="2572">
                  <c:v>0.82520775623268694</c:v>
                </c:pt>
                <c:pt idx="2573">
                  <c:v>0.76980609418282553</c:v>
                </c:pt>
                <c:pt idx="2574">
                  <c:v>0.85290858725761776</c:v>
                </c:pt>
                <c:pt idx="2575">
                  <c:v>0.88060941828254846</c:v>
                </c:pt>
                <c:pt idx="2576">
                  <c:v>0.90578947368421048</c:v>
                </c:pt>
                <c:pt idx="2577">
                  <c:v>0.87808864265927977</c:v>
                </c:pt>
                <c:pt idx="2578">
                  <c:v>0.1043213296398892</c:v>
                </c:pt>
                <c:pt idx="2579">
                  <c:v>0.10497229916897508</c:v>
                </c:pt>
                <c:pt idx="2580">
                  <c:v>0.10023545706371191</c:v>
                </c:pt>
                <c:pt idx="2581">
                  <c:v>0.10191135734072022</c:v>
                </c:pt>
                <c:pt idx="2582">
                  <c:v>0.1046398891966759</c:v>
                </c:pt>
                <c:pt idx="2583">
                  <c:v>0.11789473684210526</c:v>
                </c:pt>
                <c:pt idx="2584">
                  <c:v>0.12343490304709141</c:v>
                </c:pt>
                <c:pt idx="2585">
                  <c:v>0.13162049861495845</c:v>
                </c:pt>
                <c:pt idx="2586">
                  <c:v>0.1260803324099723</c:v>
                </c:pt>
                <c:pt idx="2587">
                  <c:v>0.99166204986149586</c:v>
                </c:pt>
                <c:pt idx="2588">
                  <c:v>4.6398891966759004E-2</c:v>
                </c:pt>
                <c:pt idx="2589">
                  <c:v>4.8448753462603876E-2</c:v>
                </c:pt>
                <c:pt idx="2590">
                  <c:v>4.6994459833795015E-2</c:v>
                </c:pt>
                <c:pt idx="2591">
                  <c:v>4.6994459833795015E-2</c:v>
                </c:pt>
                <c:pt idx="2592">
                  <c:v>4.8933518005540168E-2</c:v>
                </c:pt>
                <c:pt idx="2593">
                  <c:v>4.9570637119113574E-2</c:v>
                </c:pt>
                <c:pt idx="2594">
                  <c:v>4.3074792243767313E-2</c:v>
                </c:pt>
                <c:pt idx="2595">
                  <c:v>4.1412742382271467E-2</c:v>
                </c:pt>
                <c:pt idx="2596">
                  <c:v>5.4002770083102496E-2</c:v>
                </c:pt>
                <c:pt idx="2597">
                  <c:v>5.5470914127423825E-2</c:v>
                </c:pt>
                <c:pt idx="2598">
                  <c:v>5.8047091412742384E-2</c:v>
                </c:pt>
                <c:pt idx="2599">
                  <c:v>4.7631578947368421E-2</c:v>
                </c:pt>
                <c:pt idx="2600">
                  <c:v>5.7409972299168978E-2</c:v>
                </c:pt>
                <c:pt idx="2601">
                  <c:v>4.5886426592797784E-2</c:v>
                </c:pt>
                <c:pt idx="2602">
                  <c:v>4.7465373961218839E-2</c:v>
                </c:pt>
                <c:pt idx="2603">
                  <c:v>4.7465373961218839E-2</c:v>
                </c:pt>
                <c:pt idx="2604">
                  <c:v>5.0041551246537398E-2</c:v>
                </c:pt>
                <c:pt idx="2605">
                  <c:v>4.2382271468144044E-2</c:v>
                </c:pt>
                <c:pt idx="2606">
                  <c:v>5.8518005540166208E-2</c:v>
                </c:pt>
                <c:pt idx="2607">
                  <c:v>5.4473684210526313E-2</c:v>
                </c:pt>
                <c:pt idx="2608">
                  <c:v>5.5941828254847642E-2</c:v>
                </c:pt>
                <c:pt idx="2609">
                  <c:v>4.9404432132963992E-2</c:v>
                </c:pt>
                <c:pt idx="2610">
                  <c:v>5.1620498614958446E-2</c:v>
                </c:pt>
                <c:pt idx="2611">
                  <c:v>5.7880886426592795E-2</c:v>
                </c:pt>
                <c:pt idx="2612">
                  <c:v>4.4044321329639889E-2</c:v>
                </c:pt>
                <c:pt idx="2613">
                  <c:v>4.6357340720221608E-2</c:v>
                </c:pt>
                <c:pt idx="2614">
                  <c:v>4.8102493074792245E-2</c:v>
                </c:pt>
                <c:pt idx="2615">
                  <c:v>5.7285318559556785E-2</c:v>
                </c:pt>
                <c:pt idx="2616">
                  <c:v>5.3462603878116341E-2</c:v>
                </c:pt>
                <c:pt idx="2617">
                  <c:v>4.5706371191135735E-2</c:v>
                </c:pt>
                <c:pt idx="2618">
                  <c:v>5.4473684210526313E-2</c:v>
                </c:pt>
                <c:pt idx="2619">
                  <c:v>4.8019390581717454E-2</c:v>
                </c:pt>
                <c:pt idx="2620">
                  <c:v>5.5124653739612187E-2</c:v>
                </c:pt>
                <c:pt idx="2621">
                  <c:v>5.4916897506925209E-2</c:v>
                </c:pt>
                <c:pt idx="2622">
                  <c:v>4.6911357340720224E-2</c:v>
                </c:pt>
                <c:pt idx="2623">
                  <c:v>5.1094182825484766E-2</c:v>
                </c:pt>
                <c:pt idx="2624">
                  <c:v>0</c:v>
                </c:pt>
                <c:pt idx="2625">
                  <c:v>0</c:v>
                </c:pt>
                <c:pt idx="2626">
                  <c:v>0</c:v>
                </c:pt>
                <c:pt idx="2627">
                  <c:v>0</c:v>
                </c:pt>
                <c:pt idx="2628">
                  <c:v>0</c:v>
                </c:pt>
                <c:pt idx="2629">
                  <c:v>0</c:v>
                </c:pt>
                <c:pt idx="2630">
                  <c:v>0.14127423822714683</c:v>
                </c:pt>
                <c:pt idx="2631">
                  <c:v>0.1523545706371191</c:v>
                </c:pt>
                <c:pt idx="2632">
                  <c:v>0.16620498614958448</c:v>
                </c:pt>
                <c:pt idx="2633">
                  <c:v>0.15512465373961218</c:v>
                </c:pt>
                <c:pt idx="2634">
                  <c:v>0.18326869806094181</c:v>
                </c:pt>
                <c:pt idx="2635">
                  <c:v>0.17218836565096954</c:v>
                </c:pt>
                <c:pt idx="2636">
                  <c:v>0.16941828254847646</c:v>
                </c:pt>
                <c:pt idx="2637">
                  <c:v>0.17174515235457063</c:v>
                </c:pt>
                <c:pt idx="2638">
                  <c:v>0.14681440443213298</c:v>
                </c:pt>
                <c:pt idx="2639">
                  <c:v>0.1979224376731302</c:v>
                </c:pt>
                <c:pt idx="2640">
                  <c:v>0.17299168975069251</c:v>
                </c:pt>
                <c:pt idx="2641">
                  <c:v>0.18684210526315789</c:v>
                </c:pt>
                <c:pt idx="2642">
                  <c:v>0.16066481994459833</c:v>
                </c:pt>
                <c:pt idx="2643">
                  <c:v>0.15789473684210525</c:v>
                </c:pt>
                <c:pt idx="2644">
                  <c:v>0.18407202216066482</c:v>
                </c:pt>
                <c:pt idx="2645">
                  <c:v>0.15833795013850416</c:v>
                </c:pt>
                <c:pt idx="2646">
                  <c:v>0.18876731301939059</c:v>
                </c:pt>
                <c:pt idx="2647">
                  <c:v>0.17491689750692521</c:v>
                </c:pt>
                <c:pt idx="2648">
                  <c:v>0.18519390581717451</c:v>
                </c:pt>
                <c:pt idx="2649">
                  <c:v>0.16026315789473683</c:v>
                </c:pt>
                <c:pt idx="2650">
                  <c:v>0.17285318559556787</c:v>
                </c:pt>
                <c:pt idx="2651">
                  <c:v>0.19984764542936287</c:v>
                </c:pt>
                <c:pt idx="2652">
                  <c:v>0.17134349030470913</c:v>
                </c:pt>
                <c:pt idx="2653">
                  <c:v>0.15900277008310248</c:v>
                </c:pt>
                <c:pt idx="2654">
                  <c:v>0.16177285318559556</c:v>
                </c:pt>
                <c:pt idx="2655">
                  <c:v>0.17411357340720221</c:v>
                </c:pt>
                <c:pt idx="2656">
                  <c:v>0.18599722991689752</c:v>
                </c:pt>
                <c:pt idx="2657">
                  <c:v>0.14792243767313018</c:v>
                </c:pt>
                <c:pt idx="2658">
                  <c:v>0.1604016620498615</c:v>
                </c:pt>
                <c:pt idx="2659">
                  <c:v>0.19998614958448754</c:v>
                </c:pt>
                <c:pt idx="2660">
                  <c:v>0.17505540166204986</c:v>
                </c:pt>
                <c:pt idx="2661">
                  <c:v>0.15914127423822716</c:v>
                </c:pt>
                <c:pt idx="2662">
                  <c:v>0.14806094182825486</c:v>
                </c:pt>
                <c:pt idx="2663">
                  <c:v>0.18890581717451524</c:v>
                </c:pt>
                <c:pt idx="2664">
                  <c:v>0.18533240997229916</c:v>
                </c:pt>
                <c:pt idx="2665">
                  <c:v>0.17576177285318559</c:v>
                </c:pt>
                <c:pt idx="2666">
                  <c:v>0.18810249307479224</c:v>
                </c:pt>
                <c:pt idx="2667">
                  <c:v>0.18613573407202216</c:v>
                </c:pt>
                <c:pt idx="2668">
                  <c:v>0.17148199445983381</c:v>
                </c:pt>
                <c:pt idx="2669">
                  <c:v>0.18684210526315789</c:v>
                </c:pt>
                <c:pt idx="2670">
                  <c:v>0.16191135734072021</c:v>
                </c:pt>
                <c:pt idx="2671">
                  <c:v>0.2138365650969529</c:v>
                </c:pt>
                <c:pt idx="2672">
                  <c:v>0.19918282548476454</c:v>
                </c:pt>
                <c:pt idx="2673">
                  <c:v>0.17299168975069251</c:v>
                </c:pt>
                <c:pt idx="2674">
                  <c:v>0.17425207756232686</c:v>
                </c:pt>
                <c:pt idx="2675">
                  <c:v>0.20275623268698062</c:v>
                </c:pt>
                <c:pt idx="2676">
                  <c:v>0</c:v>
                </c:pt>
                <c:pt idx="2677">
                  <c:v>0</c:v>
                </c:pt>
                <c:pt idx="2678">
                  <c:v>0.21887257617728531</c:v>
                </c:pt>
                <c:pt idx="2679">
                  <c:v>0.230398891966759</c:v>
                </c:pt>
                <c:pt idx="2680">
                  <c:v>0.23511634349030472</c:v>
                </c:pt>
                <c:pt idx="2681">
                  <c:v>0.2233601108033241</c:v>
                </c:pt>
                <c:pt idx="2682">
                  <c:v>0.23705540166204986</c:v>
                </c:pt>
                <c:pt idx="2683">
                  <c:v>0.21578947368421053</c:v>
                </c:pt>
                <c:pt idx="2684">
                  <c:v>0</c:v>
                </c:pt>
                <c:pt idx="2685">
                  <c:v>6.7783933518005546E-2</c:v>
                </c:pt>
                <c:pt idx="2686">
                  <c:v>5.8504155124653741E-2</c:v>
                </c:pt>
                <c:pt idx="2687">
                  <c:v>7.9279778393351805E-2</c:v>
                </c:pt>
                <c:pt idx="2688">
                  <c:v>7.5817174515235453E-2</c:v>
                </c:pt>
                <c:pt idx="2689">
                  <c:v>6.1966759002770086E-2</c:v>
                </c:pt>
                <c:pt idx="2690">
                  <c:v>7.5124653739612191E-2</c:v>
                </c:pt>
                <c:pt idx="2691">
                  <c:v>7.7063711911357344E-2</c:v>
                </c:pt>
                <c:pt idx="2692">
                  <c:v>7.3601108033240992E-2</c:v>
                </c:pt>
                <c:pt idx="2693">
                  <c:v>6.4321329639889194E-2</c:v>
                </c:pt>
                <c:pt idx="2694">
                  <c:v>7.1662049861495838E-2</c:v>
                </c:pt>
                <c:pt idx="2695">
                  <c:v>8.5581717451523542E-2</c:v>
                </c:pt>
                <c:pt idx="2696">
                  <c:v>5.9404432132963987E-2</c:v>
                </c:pt>
                <c:pt idx="2697">
                  <c:v>8.004155124653739E-2</c:v>
                </c:pt>
                <c:pt idx="2698">
                  <c:v>6.522160664819944E-2</c:v>
                </c:pt>
                <c:pt idx="2699">
                  <c:v>7.588642659279779E-2</c:v>
                </c:pt>
                <c:pt idx="2700">
                  <c:v>6.2867036011080332E-2</c:v>
                </c:pt>
                <c:pt idx="2701">
                  <c:v>6.8684210526315792E-2</c:v>
                </c:pt>
                <c:pt idx="2702">
                  <c:v>7.2423822714681438E-2</c:v>
                </c:pt>
                <c:pt idx="2703">
                  <c:v>8.2119113573407204E-2</c:v>
                </c:pt>
                <c:pt idx="2704">
                  <c:v>7.6578947368421052E-2</c:v>
                </c:pt>
                <c:pt idx="2705">
                  <c:v>7.006925207756233E-2</c:v>
                </c:pt>
                <c:pt idx="2706">
                  <c:v>8.1011080332409974E-2</c:v>
                </c:pt>
                <c:pt idx="2707">
                  <c:v>8.3365650969529081E-2</c:v>
                </c:pt>
                <c:pt idx="2708">
                  <c:v>6.6052631578947363E-2</c:v>
                </c:pt>
                <c:pt idx="2709">
                  <c:v>7.3254847645429361E-2</c:v>
                </c:pt>
                <c:pt idx="2710">
                  <c:v>7.7409972299168975E-2</c:v>
                </c:pt>
                <c:pt idx="2711">
                  <c:v>6.3836565096952902E-2</c:v>
                </c:pt>
                <c:pt idx="2712">
                  <c:v>6.2451523545706371E-2</c:v>
                </c:pt>
                <c:pt idx="2713">
                  <c:v>6.6468144044321331E-2</c:v>
                </c:pt>
                <c:pt idx="2714">
                  <c:v>8.696675900277008E-2</c:v>
                </c:pt>
                <c:pt idx="2715">
                  <c:v>6.023545706371191E-2</c:v>
                </c:pt>
                <c:pt idx="2716">
                  <c:v>7.685595567867036E-2</c:v>
                </c:pt>
                <c:pt idx="2717">
                  <c:v>0</c:v>
                </c:pt>
                <c:pt idx="2718">
                  <c:v>0</c:v>
                </c:pt>
                <c:pt idx="2719">
                  <c:v>0</c:v>
                </c:pt>
                <c:pt idx="2720">
                  <c:v>7.5193905817174514E-2</c:v>
                </c:pt>
                <c:pt idx="2721">
                  <c:v>0.10123268698060942</c:v>
                </c:pt>
                <c:pt idx="2722">
                  <c:v>0.13149584487534627</c:v>
                </c:pt>
                <c:pt idx="2723">
                  <c:v>8.9182825484764541E-2</c:v>
                </c:pt>
                <c:pt idx="2724">
                  <c:v>0.11958448753462604</c:v>
                </c:pt>
                <c:pt idx="2725">
                  <c:v>8.9155124653739606E-2</c:v>
                </c:pt>
                <c:pt idx="2726">
                  <c:v>0.10236842105263158</c:v>
                </c:pt>
                <c:pt idx="2727">
                  <c:v>9.0290858725761772E-2</c:v>
                </c:pt>
                <c:pt idx="2728">
                  <c:v>7.6204986149584486E-2</c:v>
                </c:pt>
                <c:pt idx="2729">
                  <c:v>9.0193905817174513E-2</c:v>
                </c:pt>
                <c:pt idx="2730">
                  <c:v>0.10285318559556787</c:v>
                </c:pt>
                <c:pt idx="2731">
                  <c:v>9.0678670360110805E-2</c:v>
                </c:pt>
                <c:pt idx="2732">
                  <c:v>8.7368421052631581E-2</c:v>
                </c:pt>
                <c:pt idx="2733">
                  <c:v>9.7202216066481995E-2</c:v>
                </c:pt>
                <c:pt idx="2734">
                  <c:v>8.0027700831024937E-2</c:v>
                </c:pt>
                <c:pt idx="2735">
                  <c:v>8.591412742382272E-2</c:v>
                </c:pt>
                <c:pt idx="2736">
                  <c:v>9.3185595567867041E-2</c:v>
                </c:pt>
                <c:pt idx="2737">
                  <c:v>6.9889196675900281E-2</c:v>
                </c:pt>
                <c:pt idx="2738">
                  <c:v>9.1385041551246535E-2</c:v>
                </c:pt>
                <c:pt idx="2739">
                  <c:v>8.009695290858726E-2</c:v>
                </c:pt>
                <c:pt idx="2740">
                  <c:v>8.7783933518005536E-2</c:v>
                </c:pt>
                <c:pt idx="2741">
                  <c:v>8.6329639889196674E-2</c:v>
                </c:pt>
                <c:pt idx="2742">
                  <c:v>8.0512465373961214E-2</c:v>
                </c:pt>
                <c:pt idx="2743">
                  <c:v>7.0304709141274235E-2</c:v>
                </c:pt>
                <c:pt idx="2744">
                  <c:v>9.3601108033240996E-2</c:v>
                </c:pt>
                <c:pt idx="2745">
                  <c:v>9.1800554016620503E-2</c:v>
                </c:pt>
                <c:pt idx="2746">
                  <c:v>9.7617728531855949E-2</c:v>
                </c:pt>
                <c:pt idx="2747">
                  <c:v>8.0443213296398891E-2</c:v>
                </c:pt>
                <c:pt idx="2748">
                  <c:v>8.6745152354570643E-2</c:v>
                </c:pt>
                <c:pt idx="2749">
                  <c:v>9.8033240997229917E-2</c:v>
                </c:pt>
                <c:pt idx="2750">
                  <c:v>9.4016620498614964E-2</c:v>
                </c:pt>
                <c:pt idx="2751">
                  <c:v>8.0858725761772859E-2</c:v>
                </c:pt>
                <c:pt idx="2752">
                  <c:v>8.0927977839335183E-2</c:v>
                </c:pt>
                <c:pt idx="2753">
                  <c:v>9.2216066481994458E-2</c:v>
                </c:pt>
                <c:pt idx="2754">
                  <c:v>7.0720221606648204E-2</c:v>
                </c:pt>
                <c:pt idx="2755">
                  <c:v>8.8199445983379504E-2</c:v>
                </c:pt>
                <c:pt idx="2756">
                  <c:v>6.7576177285318562E-2</c:v>
                </c:pt>
                <c:pt idx="2757">
                  <c:v>5.6495844875346257E-2</c:v>
                </c:pt>
                <c:pt idx="2758">
                  <c:v>6.3975069252077563E-2</c:v>
                </c:pt>
                <c:pt idx="2759">
                  <c:v>5.9265927977839333E-2</c:v>
                </c:pt>
                <c:pt idx="2760">
                  <c:v>5.4279778393351803E-2</c:v>
                </c:pt>
                <c:pt idx="2761">
                  <c:v>7.7548476454293636E-2</c:v>
                </c:pt>
                <c:pt idx="2762">
                  <c:v>5.6772853185595565E-2</c:v>
                </c:pt>
                <c:pt idx="2763">
                  <c:v>5.9542936288088641E-2</c:v>
                </c:pt>
                <c:pt idx="2764">
                  <c:v>6.425207756232687E-2</c:v>
                </c:pt>
                <c:pt idx="2765">
                  <c:v>5.4556786703601111E-2</c:v>
                </c:pt>
                <c:pt idx="2766">
                  <c:v>5.0401662049861497E-2</c:v>
                </c:pt>
                <c:pt idx="2767">
                  <c:v>4.3891966759002768E-2</c:v>
                </c:pt>
                <c:pt idx="2768">
                  <c:v>6.1966759002770086E-2</c:v>
                </c:pt>
                <c:pt idx="2769">
                  <c:v>5.919667590027701E-2</c:v>
                </c:pt>
                <c:pt idx="2770">
                  <c:v>4.754847645429363E-2</c:v>
                </c:pt>
                <c:pt idx="2771">
                  <c:v>5.3933518005540165E-2</c:v>
                </c:pt>
                <c:pt idx="2772">
                  <c:v>3.9113573407202215E-2</c:v>
                </c:pt>
                <c:pt idx="2773">
                  <c:v>5.0401662049861497E-2</c:v>
                </c:pt>
                <c:pt idx="2774">
                  <c:v>4.7008310249307482E-2</c:v>
                </c:pt>
                <c:pt idx="2775">
                  <c:v>3.9252077562326869E-2</c:v>
                </c:pt>
                <c:pt idx="2776">
                  <c:v>5.8919667590027702E-2</c:v>
                </c:pt>
                <c:pt idx="2777">
                  <c:v>5.0124653739612189E-2</c:v>
                </c:pt>
                <c:pt idx="2778">
                  <c:v>4.361495844875346E-2</c:v>
                </c:pt>
                <c:pt idx="2779">
                  <c:v>5.0124653739612189E-2</c:v>
                </c:pt>
                <c:pt idx="2780">
                  <c:v>6.1689750692520778E-2</c:v>
                </c:pt>
                <c:pt idx="2781">
                  <c:v>4.6731301939058174E-2</c:v>
                </c:pt>
                <c:pt idx="2782">
                  <c:v>4.7271468144044322E-2</c:v>
                </c:pt>
                <c:pt idx="2783">
                  <c:v>5.3656509695290858E-2</c:v>
                </c:pt>
                <c:pt idx="2784">
                  <c:v>6.554016620498615E-2</c:v>
                </c:pt>
                <c:pt idx="2785">
                  <c:v>4.7423822714681443E-2</c:v>
                </c:pt>
                <c:pt idx="2786">
                  <c:v>4.4653739612188367E-2</c:v>
                </c:pt>
                <c:pt idx="2787">
                  <c:v>4.0498614958448753E-2</c:v>
                </c:pt>
                <c:pt idx="2788">
                  <c:v>5.2963988919667589E-2</c:v>
                </c:pt>
                <c:pt idx="2789">
                  <c:v>4.936288088642659E-2</c:v>
                </c:pt>
                <c:pt idx="2790">
                  <c:v>5.8504155124653741E-2</c:v>
                </c:pt>
                <c:pt idx="2791">
                  <c:v>5.518005540166205E-2</c:v>
                </c:pt>
                <c:pt idx="2792">
                  <c:v>5.3296398891966759E-2</c:v>
                </c:pt>
                <c:pt idx="2793">
                  <c:v>5.3878116343490302E-2</c:v>
                </c:pt>
                <c:pt idx="2794">
                  <c:v>4.1481994459833797E-2</c:v>
                </c:pt>
                <c:pt idx="2795">
                  <c:v>4.5775623268698058E-2</c:v>
                </c:pt>
                <c:pt idx="2796">
                  <c:v>5.9487534626038778E-2</c:v>
                </c:pt>
                <c:pt idx="2797">
                  <c:v>5.027700831024931E-2</c:v>
                </c:pt>
                <c:pt idx="2798">
                  <c:v>4.8545706371191134E-2</c:v>
                </c:pt>
                <c:pt idx="2799">
                  <c:v>6.0789473684210525E-2</c:v>
                </c:pt>
                <c:pt idx="2800">
                  <c:v>0.15621883656509694</c:v>
                </c:pt>
                <c:pt idx="2801">
                  <c:v>0.1816343490304709</c:v>
                </c:pt>
                <c:pt idx="2802">
                  <c:v>0.16175900277008309</c:v>
                </c:pt>
                <c:pt idx="2803">
                  <c:v>0.14818559556786703</c:v>
                </c:pt>
                <c:pt idx="2804">
                  <c:v>0.17055401662049863</c:v>
                </c:pt>
                <c:pt idx="2805">
                  <c:v>0.14264542936288088</c:v>
                </c:pt>
                <c:pt idx="2806">
                  <c:v>0.23674515235457064</c:v>
                </c:pt>
                <c:pt idx="2807">
                  <c:v>0.22566481994459833</c:v>
                </c:pt>
                <c:pt idx="2808">
                  <c:v>0.1728393351800554</c:v>
                </c:pt>
                <c:pt idx="2809">
                  <c:v>0.1728393351800554</c:v>
                </c:pt>
                <c:pt idx="2810">
                  <c:v>0.17062326869806094</c:v>
                </c:pt>
                <c:pt idx="2811">
                  <c:v>0.23682825484764544</c:v>
                </c:pt>
                <c:pt idx="2812">
                  <c:v>0.14264542936288088</c:v>
                </c:pt>
                <c:pt idx="2813">
                  <c:v>0.16175900277008309</c:v>
                </c:pt>
                <c:pt idx="2814">
                  <c:v>0.15621883656509694</c:v>
                </c:pt>
                <c:pt idx="2815">
                  <c:v>0.18170360110803324</c:v>
                </c:pt>
                <c:pt idx="2816">
                  <c:v>0.22574792243767314</c:v>
                </c:pt>
                <c:pt idx="2817">
                  <c:v>0.14818559556786703</c:v>
                </c:pt>
                <c:pt idx="2818">
                  <c:v>0.10696675900277008</c:v>
                </c:pt>
                <c:pt idx="2819">
                  <c:v>0.12783933518005541</c:v>
                </c:pt>
                <c:pt idx="2820">
                  <c:v>0.10170360110803324</c:v>
                </c:pt>
                <c:pt idx="2821">
                  <c:v>0.11620498614958449</c:v>
                </c:pt>
                <c:pt idx="2822">
                  <c:v>0.12146814404432132</c:v>
                </c:pt>
                <c:pt idx="2823">
                  <c:v>0.13310249307479224</c:v>
                </c:pt>
                <c:pt idx="2824">
                  <c:v>0.10749307479224376</c:v>
                </c:pt>
                <c:pt idx="2825">
                  <c:v>0.11620498614958449</c:v>
                </c:pt>
                <c:pt idx="2826">
                  <c:v>0.13310249307479224</c:v>
                </c:pt>
                <c:pt idx="2827">
                  <c:v>0.12146814404432132</c:v>
                </c:pt>
                <c:pt idx="2828">
                  <c:v>0.10222991689750692</c:v>
                </c:pt>
                <c:pt idx="2829">
                  <c:v>0.12783933518005541</c:v>
                </c:pt>
                <c:pt idx="2830">
                  <c:v>0.10386426592797784</c:v>
                </c:pt>
                <c:pt idx="2831">
                  <c:v>0.13295013850415513</c:v>
                </c:pt>
                <c:pt idx="2832">
                  <c:v>0.12740997229916898</c:v>
                </c:pt>
                <c:pt idx="2833">
                  <c:v>0.12131578947368421</c:v>
                </c:pt>
                <c:pt idx="2834">
                  <c:v>0.10940443213296398</c:v>
                </c:pt>
                <c:pt idx="2835">
                  <c:v>0.11577562326869806</c:v>
                </c:pt>
                <c:pt idx="2836">
                  <c:v>0.10253462603878116</c:v>
                </c:pt>
                <c:pt idx="2837">
                  <c:v>0.11686980609418282</c:v>
                </c:pt>
                <c:pt idx="2838">
                  <c:v>0.10779778393351801</c:v>
                </c:pt>
                <c:pt idx="2839">
                  <c:v>0.1164819944598338</c:v>
                </c:pt>
                <c:pt idx="2840">
                  <c:v>0.13753462603878117</c:v>
                </c:pt>
                <c:pt idx="2841">
                  <c:v>0.11121883656509696</c:v>
                </c:pt>
                <c:pt idx="2842">
                  <c:v>0.13227146814404434</c:v>
                </c:pt>
                <c:pt idx="2843">
                  <c:v>0.12213296398891967</c:v>
                </c:pt>
                <c:pt idx="2844">
                  <c:v>0.11686980609418282</c:v>
                </c:pt>
                <c:pt idx="2845">
                  <c:v>0.11121883656509696</c:v>
                </c:pt>
                <c:pt idx="2846">
                  <c:v>0.10832409972299169</c:v>
                </c:pt>
                <c:pt idx="2847">
                  <c:v>0.13227146814404434</c:v>
                </c:pt>
                <c:pt idx="2848">
                  <c:v>0.12213296398891967</c:v>
                </c:pt>
                <c:pt idx="2849">
                  <c:v>0.10306094182825484</c:v>
                </c:pt>
                <c:pt idx="2850">
                  <c:v>0.13753462603878117</c:v>
                </c:pt>
                <c:pt idx="2851">
                  <c:v>0.1164819944598338</c:v>
                </c:pt>
                <c:pt idx="2852">
                  <c:v>0.13239612188365651</c:v>
                </c:pt>
                <c:pt idx="2853">
                  <c:v>0.11660664819944598</c:v>
                </c:pt>
                <c:pt idx="2854">
                  <c:v>0.11134349030470914</c:v>
                </c:pt>
                <c:pt idx="2855">
                  <c:v>0.12214681440443213</c:v>
                </c:pt>
                <c:pt idx="2856">
                  <c:v>0.11688365650969529</c:v>
                </c:pt>
                <c:pt idx="2857">
                  <c:v>0.13765927977839335</c:v>
                </c:pt>
                <c:pt idx="2858">
                  <c:v>0.14673130193905817</c:v>
                </c:pt>
                <c:pt idx="2859">
                  <c:v>0.13648199445983381</c:v>
                </c:pt>
                <c:pt idx="2860">
                  <c:v>0.14202216066481996</c:v>
                </c:pt>
                <c:pt idx="2861">
                  <c:v>0.166398891966759</c:v>
                </c:pt>
                <c:pt idx="2862">
                  <c:v>0.17110803324099724</c:v>
                </c:pt>
                <c:pt idx="2863">
                  <c:v>0.16556786703601109</c:v>
                </c:pt>
                <c:pt idx="2864">
                  <c:v>0.18653739612188366</c:v>
                </c:pt>
                <c:pt idx="2865">
                  <c:v>0.12560941828254849</c:v>
                </c:pt>
                <c:pt idx="2866">
                  <c:v>0.15891966759002771</c:v>
                </c:pt>
                <c:pt idx="2867">
                  <c:v>0.12006925207756233</c:v>
                </c:pt>
                <c:pt idx="2868">
                  <c:v>0.14867036011080331</c:v>
                </c:pt>
                <c:pt idx="2869">
                  <c:v>0.15421052631578946</c:v>
                </c:pt>
                <c:pt idx="2870">
                  <c:v>0.16085872576177285</c:v>
                </c:pt>
                <c:pt idx="2871">
                  <c:v>0.14119113573407202</c:v>
                </c:pt>
                <c:pt idx="2872">
                  <c:v>0.15337950138504156</c:v>
                </c:pt>
                <c:pt idx="2873">
                  <c:v>0.1588365650969529</c:v>
                </c:pt>
                <c:pt idx="2874">
                  <c:v>0.15591412742382271</c:v>
                </c:pt>
                <c:pt idx="2875">
                  <c:v>0.12066481994459834</c:v>
                </c:pt>
                <c:pt idx="2876">
                  <c:v>0.1625623268698061</c:v>
                </c:pt>
                <c:pt idx="2877">
                  <c:v>0.16054016620498615</c:v>
                </c:pt>
                <c:pt idx="2878">
                  <c:v>0.13652354570637118</c:v>
                </c:pt>
                <c:pt idx="2879">
                  <c:v>0.18824099722991688</c:v>
                </c:pt>
                <c:pt idx="2880">
                  <c:v>0.14206371191135733</c:v>
                </c:pt>
                <c:pt idx="2881">
                  <c:v>0.16145429362880886</c:v>
                </c:pt>
                <c:pt idx="2882">
                  <c:v>0.14206371191135733</c:v>
                </c:pt>
                <c:pt idx="2883">
                  <c:v>0.16810249307479225</c:v>
                </c:pt>
                <c:pt idx="2884">
                  <c:v>0.15591412742382271</c:v>
                </c:pt>
                <c:pt idx="2885">
                  <c:v>0.1736426592797784</c:v>
                </c:pt>
                <c:pt idx="2886">
                  <c:v>0.16810249307479225</c:v>
                </c:pt>
                <c:pt idx="2887">
                  <c:v>0.15037396121883656</c:v>
                </c:pt>
                <c:pt idx="2888">
                  <c:v>0.14760387811634348</c:v>
                </c:pt>
                <c:pt idx="2889">
                  <c:v>0.12620498614958447</c:v>
                </c:pt>
                <c:pt idx="2890">
                  <c:v>0.16397506925207755</c:v>
                </c:pt>
                <c:pt idx="2891">
                  <c:v>0.13765927977839335</c:v>
                </c:pt>
                <c:pt idx="2892">
                  <c:v>0.19056786703601108</c:v>
                </c:pt>
                <c:pt idx="2893">
                  <c:v>0.12740997229916898</c:v>
                </c:pt>
                <c:pt idx="2894">
                  <c:v>0.14873961218836565</c:v>
                </c:pt>
                <c:pt idx="2895">
                  <c:v>0.1584349030470914</c:v>
                </c:pt>
                <c:pt idx="2896">
                  <c:v>0.1431994459833795</c:v>
                </c:pt>
                <c:pt idx="2897">
                  <c:v>0.1431994459833795</c:v>
                </c:pt>
                <c:pt idx="2898">
                  <c:v>0.16259002770083103</c:v>
                </c:pt>
                <c:pt idx="2899">
                  <c:v>0.12186980609418283</c:v>
                </c:pt>
                <c:pt idx="2900">
                  <c:v>3.5955678670360113E-2</c:v>
                </c:pt>
                <c:pt idx="2901">
                  <c:v>4.6204986149584487E-2</c:v>
                </c:pt>
                <c:pt idx="2902">
                  <c:v>4.0387811634349027E-2</c:v>
                </c:pt>
                <c:pt idx="2903">
                  <c:v>4.3157894736842103E-2</c:v>
                </c:pt>
                <c:pt idx="2904">
                  <c:v>4.0886426592797787E-2</c:v>
                </c:pt>
                <c:pt idx="2905">
                  <c:v>4.6703601108033239E-2</c:v>
                </c:pt>
                <c:pt idx="2906">
                  <c:v>4.3656509695290856E-2</c:v>
                </c:pt>
                <c:pt idx="2907">
                  <c:v>4.7091412742382273E-2</c:v>
                </c:pt>
                <c:pt idx="2908">
                  <c:v>4.1274238227146813E-2</c:v>
                </c:pt>
                <c:pt idx="2909">
                  <c:v>4.4044321329639889E-2</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2.188365650969529E-4</c:v>
                </c:pt>
                <c:pt idx="2952">
                  <c:v>1.2465373961218838E-4</c:v>
                </c:pt>
                <c:pt idx="2953">
                  <c:v>4.0997229916897506E-4</c:v>
                </c:pt>
                <c:pt idx="2954">
                  <c:v>4.9750692520775623E-2</c:v>
                </c:pt>
                <c:pt idx="2955">
                  <c:v>5.5290858725761775E-2</c:v>
                </c:pt>
                <c:pt idx="2956">
                  <c:v>6.714681440443214E-2</c:v>
                </c:pt>
                <c:pt idx="2957">
                  <c:v>5.8753462603878114E-2</c:v>
                </c:pt>
                <c:pt idx="2958">
                  <c:v>5.3213296398891968E-2</c:v>
                </c:pt>
                <c:pt idx="2959">
                  <c:v>6.3684210526315788E-2</c:v>
                </c:pt>
                <c:pt idx="2960">
                  <c:v>6.3684210526315788E-2</c:v>
                </c:pt>
                <c:pt idx="2961">
                  <c:v>4.9750692520775623E-2</c:v>
                </c:pt>
                <c:pt idx="2962">
                  <c:v>5.5290858725761775E-2</c:v>
                </c:pt>
                <c:pt idx="2963">
                  <c:v>5.8753462603878114E-2</c:v>
                </c:pt>
                <c:pt idx="2964">
                  <c:v>6.714681440443214E-2</c:v>
                </c:pt>
                <c:pt idx="2965">
                  <c:v>5.3213296398891968E-2</c:v>
                </c:pt>
                <c:pt idx="2966">
                  <c:v>5.7603878116343488E-2</c:v>
                </c:pt>
                <c:pt idx="2967">
                  <c:v>6.1066481994459833E-2</c:v>
                </c:pt>
                <c:pt idx="2968">
                  <c:v>6.3199445983379496E-2</c:v>
                </c:pt>
                <c:pt idx="2969">
                  <c:v>6.6662049861495848E-2</c:v>
                </c:pt>
                <c:pt idx="2970">
                  <c:v>7.498614958448753E-2</c:v>
                </c:pt>
                <c:pt idx="2971">
                  <c:v>5.3725761772853188E-2</c:v>
                </c:pt>
                <c:pt idx="2972">
                  <c:v>7.1523545706371192E-2</c:v>
                </c:pt>
                <c:pt idx="2973">
                  <c:v>7.1939058171745146E-2</c:v>
                </c:pt>
                <c:pt idx="2974">
                  <c:v>7.5401662049861498E-2</c:v>
                </c:pt>
                <c:pt idx="2975">
                  <c:v>6.7077562326869802E-2</c:v>
                </c:pt>
                <c:pt idx="2976">
                  <c:v>5.4141274238227149E-2</c:v>
                </c:pt>
                <c:pt idx="2977">
                  <c:v>6.3614958448753464E-2</c:v>
                </c:pt>
                <c:pt idx="2978">
                  <c:v>5.8019390581717449E-2</c:v>
                </c:pt>
                <c:pt idx="2979">
                  <c:v>6.1481994459833794E-2</c:v>
                </c:pt>
                <c:pt idx="2980">
                  <c:v>6.2036011080332409E-2</c:v>
                </c:pt>
                <c:pt idx="2981">
                  <c:v>5.4833795013850418E-2</c:v>
                </c:pt>
                <c:pt idx="2982">
                  <c:v>6.7770083102493078E-2</c:v>
                </c:pt>
                <c:pt idx="2983">
                  <c:v>6.2174515235457063E-2</c:v>
                </c:pt>
                <c:pt idx="2984">
                  <c:v>5.4833795013850418E-2</c:v>
                </c:pt>
                <c:pt idx="2985">
                  <c:v>5.8711911357340718E-2</c:v>
                </c:pt>
                <c:pt idx="2986">
                  <c:v>6.3421052631578947E-2</c:v>
                </c:pt>
                <c:pt idx="2987">
                  <c:v>7.7202216066481991E-2</c:v>
                </c:pt>
                <c:pt idx="2988">
                  <c:v>7.3601108033240992E-2</c:v>
                </c:pt>
                <c:pt idx="2989">
                  <c:v>7.609418282548476E-2</c:v>
                </c:pt>
                <c:pt idx="2990">
                  <c:v>6.4307479224376726E-2</c:v>
                </c:pt>
                <c:pt idx="2991">
                  <c:v>6.4307479224376726E-2</c:v>
                </c:pt>
                <c:pt idx="2992">
                  <c:v>5.9819944598337949E-2</c:v>
                </c:pt>
                <c:pt idx="2993">
                  <c:v>7.2631578947368422E-2</c:v>
                </c:pt>
                <c:pt idx="2994">
                  <c:v>6.7908587257617725E-2</c:v>
                </c:pt>
                <c:pt idx="2995">
                  <c:v>6.6343490304709138E-2</c:v>
                </c:pt>
                <c:pt idx="2996">
                  <c:v>7.1052631578947367E-2</c:v>
                </c:pt>
                <c:pt idx="2997">
                  <c:v>8.1260387811634346E-2</c:v>
                </c:pt>
                <c:pt idx="2998">
                  <c:v>8.5969529085872576E-2</c:v>
                </c:pt>
                <c:pt idx="2999">
                  <c:v>5.4570637119113571E-2</c:v>
                </c:pt>
                <c:pt idx="3000">
                  <c:v>5.6759002770083104E-2</c:v>
                </c:pt>
                <c:pt idx="3001">
                  <c:v>8.6814404432132966E-2</c:v>
                </c:pt>
                <c:pt idx="3002">
                  <c:v>8.2105263157894737E-2</c:v>
                </c:pt>
                <c:pt idx="3003">
                  <c:v>5.5373961218836566E-2</c:v>
                </c:pt>
                <c:pt idx="3004">
                  <c:v>7.1897506925207758E-2</c:v>
                </c:pt>
                <c:pt idx="3005">
                  <c:v>5.7603878116343488E-2</c:v>
                </c:pt>
                <c:pt idx="3006">
                  <c:v>6.7562326869806094E-2</c:v>
                </c:pt>
                <c:pt idx="3007">
                  <c:v>6.7188365650969528E-2</c:v>
                </c:pt>
                <c:pt idx="3008">
                  <c:v>6.7742382271468143E-2</c:v>
                </c:pt>
                <c:pt idx="3009">
                  <c:v>8.2659279778393352E-2</c:v>
                </c:pt>
                <c:pt idx="3010">
                  <c:v>6.8116343490304709E-2</c:v>
                </c:pt>
                <c:pt idx="3011">
                  <c:v>5.8157894736842103E-2</c:v>
                </c:pt>
                <c:pt idx="3012">
                  <c:v>7.2451523545706373E-2</c:v>
                </c:pt>
                <c:pt idx="3013">
                  <c:v>8.7368421052631581E-2</c:v>
                </c:pt>
                <c:pt idx="3014">
                  <c:v>5.5927977839335181E-2</c:v>
                </c:pt>
                <c:pt idx="3015">
                  <c:v>8.1925207756232687E-2</c:v>
                </c:pt>
                <c:pt idx="3016">
                  <c:v>7.7520775623268701E-2</c:v>
                </c:pt>
                <c:pt idx="3017">
                  <c:v>8.4432132963988923E-2</c:v>
                </c:pt>
                <c:pt idx="3018">
                  <c:v>9.5914127423822715E-2</c:v>
                </c:pt>
                <c:pt idx="3019">
                  <c:v>9.1509695290858728E-2</c:v>
                </c:pt>
                <c:pt idx="3020">
                  <c:v>8.883656509695291E-2</c:v>
                </c:pt>
                <c:pt idx="3021">
                  <c:v>9.1509695290858728E-2</c:v>
                </c:pt>
                <c:pt idx="3022">
                  <c:v>9.5914127423822715E-2</c:v>
                </c:pt>
                <c:pt idx="3023">
                  <c:v>8.1925207756232687E-2</c:v>
                </c:pt>
                <c:pt idx="3024">
                  <c:v>8.883656509695291E-2</c:v>
                </c:pt>
                <c:pt idx="3025">
                  <c:v>8.4432132963988923E-2</c:v>
                </c:pt>
                <c:pt idx="3026">
                  <c:v>7.7520775623268701E-2</c:v>
                </c:pt>
                <c:pt idx="3027">
                  <c:v>9.4099722991689755E-2</c:v>
                </c:pt>
                <c:pt idx="3028">
                  <c:v>8.6759002770083096E-2</c:v>
                </c:pt>
                <c:pt idx="3029">
                  <c:v>0.1107202216066482</c:v>
                </c:pt>
                <c:pt idx="3030">
                  <c:v>0.10573407202216066</c:v>
                </c:pt>
                <c:pt idx="3031">
                  <c:v>8.1772853185595573E-2</c:v>
                </c:pt>
                <c:pt idx="3032">
                  <c:v>0.11638504155124654</c:v>
                </c:pt>
                <c:pt idx="3033">
                  <c:v>9.9085872576177292E-2</c:v>
                </c:pt>
                <c:pt idx="3034">
                  <c:v>6.6952908587257623E-2</c:v>
                </c:pt>
                <c:pt idx="3035">
                  <c:v>7.1412742382271466E-2</c:v>
                </c:pt>
                <c:pt idx="3036">
                  <c:v>5.5484764542936285E-2</c:v>
                </c:pt>
                <c:pt idx="3037">
                  <c:v>7.0983379501385044E-2</c:v>
                </c:pt>
                <c:pt idx="3038">
                  <c:v>6.4390581717451517E-2</c:v>
                </c:pt>
                <c:pt idx="3039">
                  <c:v>6.7257617728531852E-2</c:v>
                </c:pt>
                <c:pt idx="3040">
                  <c:v>7.0983379501385044E-2</c:v>
                </c:pt>
                <c:pt idx="3041">
                  <c:v>6.2936288088642656E-2</c:v>
                </c:pt>
                <c:pt idx="3042">
                  <c:v>7.7991689750692525E-2</c:v>
                </c:pt>
                <c:pt idx="3043">
                  <c:v>7.9722991689750694E-2</c:v>
                </c:pt>
                <c:pt idx="3044">
                  <c:v>5.9944598337950142E-2</c:v>
                </c:pt>
                <c:pt idx="3045">
                  <c:v>6.4806094182825486E-2</c:v>
                </c:pt>
                <c:pt idx="3046">
                  <c:v>7.3628808864265927E-2</c:v>
                </c:pt>
                <c:pt idx="3047">
                  <c:v>6.8116343490304709E-2</c:v>
                </c:pt>
                <c:pt idx="3048">
                  <c:v>6.0969529085872574E-2</c:v>
                </c:pt>
                <c:pt idx="3049">
                  <c:v>7.8975069252077562E-2</c:v>
                </c:pt>
                <c:pt idx="3050">
                  <c:v>6.6814404432132962E-2</c:v>
                </c:pt>
                <c:pt idx="3051">
                  <c:v>5.5484764542936285E-2</c:v>
                </c:pt>
                <c:pt idx="3052">
                  <c:v>6.9030470914127423E-2</c:v>
                </c:pt>
                <c:pt idx="3053">
                  <c:v>6.7977839335180049E-2</c:v>
                </c:pt>
                <c:pt idx="3054">
                  <c:v>8.3476454293628807E-2</c:v>
                </c:pt>
                <c:pt idx="3055">
                  <c:v>6.0969529085872574E-2</c:v>
                </c:pt>
                <c:pt idx="3056">
                  <c:v>7.1842105263157902E-2</c:v>
                </c:pt>
                <c:pt idx="3057">
                  <c:v>5.68005540166205E-2</c:v>
                </c:pt>
                <c:pt idx="3058">
                  <c:v>6.7257617728531852E-2</c:v>
                </c:pt>
                <c:pt idx="3059">
                  <c:v>6.367036011080332E-2</c:v>
                </c:pt>
                <c:pt idx="3060">
                  <c:v>6.9072022160664825E-2</c:v>
                </c:pt>
                <c:pt idx="3061">
                  <c:v>7.9667590027700824E-2</c:v>
                </c:pt>
                <c:pt idx="3062">
                  <c:v>7.3462603878116345E-2</c:v>
                </c:pt>
                <c:pt idx="3063">
                  <c:v>7.5055401662049867E-2</c:v>
                </c:pt>
                <c:pt idx="3064">
                  <c:v>5.1163434903047089E-2</c:v>
                </c:pt>
                <c:pt idx="3065">
                  <c:v>5.2617728531855958E-2</c:v>
                </c:pt>
                <c:pt idx="3066">
                  <c:v>7.3767313019390587E-2</c:v>
                </c:pt>
                <c:pt idx="3067">
                  <c:v>8.2077562326869802E-2</c:v>
                </c:pt>
                <c:pt idx="3068">
                  <c:v>6.0138504155124652E-2</c:v>
                </c:pt>
                <c:pt idx="3069">
                  <c:v>6.443213296398892E-2</c:v>
                </c:pt>
                <c:pt idx="3070">
                  <c:v>7.5775623268698064E-2</c:v>
                </c:pt>
                <c:pt idx="3071">
                  <c:v>8.0457063711911359E-2</c:v>
                </c:pt>
                <c:pt idx="3072">
                  <c:v>6.0138504155124652E-2</c:v>
                </c:pt>
                <c:pt idx="3073">
                  <c:v>7.5775623268698064E-2</c:v>
                </c:pt>
                <c:pt idx="3074">
                  <c:v>7.1911357340720225E-2</c:v>
                </c:pt>
                <c:pt idx="3075">
                  <c:v>7.7991689750692525E-2</c:v>
                </c:pt>
                <c:pt idx="3076">
                  <c:v>7.2603878116343487E-2</c:v>
                </c:pt>
                <c:pt idx="3077">
                  <c:v>7.1911357340720225E-2</c:v>
                </c:pt>
                <c:pt idx="3078">
                  <c:v>6.7603878116343497E-2</c:v>
                </c:pt>
                <c:pt idx="3079">
                  <c:v>7.7520775623268701E-2</c:v>
                </c:pt>
                <c:pt idx="3080">
                  <c:v>6.8725761772853181E-2</c:v>
                </c:pt>
                <c:pt idx="3081">
                  <c:v>7.0124653739612186E-2</c:v>
                </c:pt>
                <c:pt idx="3082">
                  <c:v>6.7603878116343497E-2</c:v>
                </c:pt>
                <c:pt idx="3083">
                  <c:v>5.6952908587257621E-2</c:v>
                </c:pt>
                <c:pt idx="3084">
                  <c:v>6.7382271468144045E-2</c:v>
                </c:pt>
                <c:pt idx="3085">
                  <c:v>7.1689750692520773E-2</c:v>
                </c:pt>
                <c:pt idx="3086">
                  <c:v>6.4556786703601113E-2</c:v>
                </c:pt>
                <c:pt idx="3087">
                  <c:v>7.272853185595568E-2</c:v>
                </c:pt>
                <c:pt idx="3088">
                  <c:v>5.9916897506925207E-2</c:v>
                </c:pt>
                <c:pt idx="3089">
                  <c:v>6.9265927977839328E-2</c:v>
                </c:pt>
                <c:pt idx="3090">
                  <c:v>5.9916897506925207E-2</c:v>
                </c:pt>
                <c:pt idx="3091">
                  <c:v>7.5554016620498612E-2</c:v>
                </c:pt>
                <c:pt idx="3092">
                  <c:v>5.7493074792243769E-2</c:v>
                </c:pt>
                <c:pt idx="3093">
                  <c:v>8.6371191135734077E-2</c:v>
                </c:pt>
                <c:pt idx="3094">
                  <c:v>7.1689750692520773E-2</c:v>
                </c:pt>
                <c:pt idx="3095">
                  <c:v>7.5554016620498612E-2</c:v>
                </c:pt>
                <c:pt idx="3096">
                  <c:v>8.1343490304709137E-2</c:v>
                </c:pt>
                <c:pt idx="3097">
                  <c:v>6.7382271468144045E-2</c:v>
                </c:pt>
                <c:pt idx="3098">
                  <c:v>7.8060941828254848E-2</c:v>
                </c:pt>
                <c:pt idx="3099">
                  <c:v>4.0152354570637122E-2</c:v>
                </c:pt>
                <c:pt idx="3100">
                  <c:v>4.5969529085872575E-2</c:v>
                </c:pt>
                <c:pt idx="3101">
                  <c:v>5.8157894736842103E-2</c:v>
                </c:pt>
                <c:pt idx="3102">
                  <c:v>4.9847645429362882E-2</c:v>
                </c:pt>
                <c:pt idx="3103">
                  <c:v>5.2617728531855958E-2</c:v>
                </c:pt>
                <c:pt idx="3104">
                  <c:v>5.4418282548476457E-2</c:v>
                </c:pt>
                <c:pt idx="3105">
                  <c:v>4.7091412742382273E-2</c:v>
                </c:pt>
                <c:pt idx="3106">
                  <c:v>5.123268698060942E-2</c:v>
                </c:pt>
                <c:pt idx="3107">
                  <c:v>6.0373961218836564E-2</c:v>
                </c:pt>
                <c:pt idx="3108">
                  <c:v>4.0152354570637122E-2</c:v>
                </c:pt>
                <c:pt idx="3109">
                  <c:v>4.8462603878116343E-2</c:v>
                </c:pt>
                <c:pt idx="3110">
                  <c:v>4.7077562326869805E-2</c:v>
                </c:pt>
                <c:pt idx="3111">
                  <c:v>4.8185595567867036E-2</c:v>
                </c:pt>
                <c:pt idx="3112">
                  <c:v>4.4307479224376729E-2</c:v>
                </c:pt>
                <c:pt idx="3113">
                  <c:v>6.2036011080332409E-2</c:v>
                </c:pt>
                <c:pt idx="3114">
                  <c:v>4.8739612188365651E-2</c:v>
                </c:pt>
                <c:pt idx="3115">
                  <c:v>4.1537396121883653E-2</c:v>
                </c:pt>
                <c:pt idx="3116">
                  <c:v>5.2894736842105265E-2</c:v>
                </c:pt>
                <c:pt idx="3117">
                  <c:v>5.5664819944598341E-2</c:v>
                </c:pt>
                <c:pt idx="3118">
                  <c:v>5.2617728531855958E-2</c:v>
                </c:pt>
                <c:pt idx="3119">
                  <c:v>5.4279778393351803E-2</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7.1290858725761769E-2</c:v>
                </c:pt>
                <c:pt idx="3135">
                  <c:v>7.9526315789473681E-2</c:v>
                </c:pt>
                <c:pt idx="3136">
                  <c:v>9.6761772853185601E-2</c:v>
                </c:pt>
                <c:pt idx="3137">
                  <c:v>0.10434626038781164</c:v>
                </c:pt>
                <c:pt idx="3138">
                  <c:v>0.13060941828254849</c:v>
                </c:pt>
                <c:pt idx="3139">
                  <c:v>0.13060941828254849</c:v>
                </c:pt>
                <c:pt idx="3140">
                  <c:v>0.11745152354570637</c:v>
                </c:pt>
                <c:pt idx="3141">
                  <c:v>0.13504155124653738</c:v>
                </c:pt>
                <c:pt idx="3142">
                  <c:v>0.13504155124653738</c:v>
                </c:pt>
                <c:pt idx="3143">
                  <c:v>0.12077562326869806</c:v>
                </c:pt>
                <c:pt idx="3144">
                  <c:v>0.13739612188365652</c:v>
                </c:pt>
                <c:pt idx="3145">
                  <c:v>0.12307479224376731</c:v>
                </c:pt>
                <c:pt idx="3146">
                  <c:v>0.12200831024930749</c:v>
                </c:pt>
                <c:pt idx="3147">
                  <c:v>0.13739612188365652</c:v>
                </c:pt>
                <c:pt idx="3148">
                  <c:v>7.3260387811634353E-2</c:v>
                </c:pt>
                <c:pt idx="3149">
                  <c:v>6.9243767313019386E-2</c:v>
                </c:pt>
                <c:pt idx="3150">
                  <c:v>6.5614958448753466E-2</c:v>
                </c:pt>
                <c:pt idx="3151">
                  <c:v>6.647368421052631E-2</c:v>
                </c:pt>
                <c:pt idx="3152">
                  <c:v>7.3260387811634353E-2</c:v>
                </c:pt>
                <c:pt idx="3153">
                  <c:v>6.9520775623268694E-2</c:v>
                </c:pt>
                <c:pt idx="3154">
                  <c:v>6.3709141274238226E-2</c:v>
                </c:pt>
                <c:pt idx="3155">
                  <c:v>6.8750692520775619E-2</c:v>
                </c:pt>
                <c:pt idx="3156">
                  <c:v>7.096675900277008E-2</c:v>
                </c:pt>
                <c:pt idx="3157">
                  <c:v>1.554016620498615E-3</c:v>
                </c:pt>
                <c:pt idx="3158">
                  <c:v>9.5152354570637115E-2</c:v>
                </c:pt>
                <c:pt idx="3159">
                  <c:v>8.6842105263157901E-2</c:v>
                </c:pt>
                <c:pt idx="3160">
                  <c:v>8.9612188365650963E-2</c:v>
                </c:pt>
                <c:pt idx="3161">
                  <c:v>8.6842105263157901E-2</c:v>
                </c:pt>
                <c:pt idx="3162">
                  <c:v>9.7368421052631576E-2</c:v>
                </c:pt>
                <c:pt idx="3163">
                  <c:v>9.7146814404432139E-2</c:v>
                </c:pt>
                <c:pt idx="3164">
                  <c:v>0.12069252077562327</c:v>
                </c:pt>
                <c:pt idx="3165">
                  <c:v>0.10961218836565097</c:v>
                </c:pt>
                <c:pt idx="3166">
                  <c:v>0.11067867036011081</c:v>
                </c:pt>
                <c:pt idx="3167">
                  <c:v>0.1217590027700831</c:v>
                </c:pt>
                <c:pt idx="3168">
                  <c:v>9.8213296398891967E-2</c:v>
                </c:pt>
                <c:pt idx="3169">
                  <c:v>0.12353185595567867</c:v>
                </c:pt>
                <c:pt idx="3170">
                  <c:v>0.11134349030470914</c:v>
                </c:pt>
                <c:pt idx="3171">
                  <c:v>9.8878116343490308E-2</c:v>
                </c:pt>
                <c:pt idx="3172">
                  <c:v>8.9612188365650963E-2</c:v>
                </c:pt>
                <c:pt idx="3173">
                  <c:v>0.10623268698060942</c:v>
                </c:pt>
                <c:pt idx="3174">
                  <c:v>0.10069252077562327</c:v>
                </c:pt>
                <c:pt idx="3175">
                  <c:v>0.10162049861495845</c:v>
                </c:pt>
                <c:pt idx="3176">
                  <c:v>0.1071606648199446</c:v>
                </c:pt>
                <c:pt idx="3177">
                  <c:v>8.9556786703601107E-2</c:v>
                </c:pt>
                <c:pt idx="3178">
                  <c:v>0.13700831024930749</c:v>
                </c:pt>
                <c:pt idx="3179">
                  <c:v>0.12265927977839335</c:v>
                </c:pt>
                <c:pt idx="3180">
                  <c:v>0.13221606648199447</c:v>
                </c:pt>
                <c:pt idx="3181">
                  <c:v>0.14468144044321329</c:v>
                </c:pt>
                <c:pt idx="3182">
                  <c:v>0.13083102493074791</c:v>
                </c:pt>
                <c:pt idx="3183">
                  <c:v>0.12638504155124652</c:v>
                </c:pt>
                <c:pt idx="3184">
                  <c:v>0.12265927977839335</c:v>
                </c:pt>
                <c:pt idx="3185">
                  <c:v>0.13718836565096953</c:v>
                </c:pt>
                <c:pt idx="3186">
                  <c:v>0.14522160664819944</c:v>
                </c:pt>
                <c:pt idx="3187">
                  <c:v>0.15921052631578947</c:v>
                </c:pt>
                <c:pt idx="3188">
                  <c:v>0.1603185595567867</c:v>
                </c:pt>
                <c:pt idx="3189">
                  <c:v>0.13829639889196677</c:v>
                </c:pt>
                <c:pt idx="3190">
                  <c:v>0.14632963988919667</c:v>
                </c:pt>
                <c:pt idx="3191">
                  <c:v>0.12376731301939058</c:v>
                </c:pt>
                <c:pt idx="3192">
                  <c:v>9.6662049861495847E-2</c:v>
                </c:pt>
                <c:pt idx="3193">
                  <c:v>0.11217451523545706</c:v>
                </c:pt>
                <c:pt idx="3194">
                  <c:v>0.10386426592797784</c:v>
                </c:pt>
                <c:pt idx="3195">
                  <c:v>0.10801939058171744</c:v>
                </c:pt>
                <c:pt idx="3196">
                  <c:v>8.6135734072022158E-2</c:v>
                </c:pt>
                <c:pt idx="3197">
                  <c:v>0.11522160664819944</c:v>
                </c:pt>
                <c:pt idx="3198">
                  <c:v>0.10524930747922438</c:v>
                </c:pt>
                <c:pt idx="3199">
                  <c:v>7.893351800554016E-2</c:v>
                </c:pt>
                <c:pt idx="3200">
                  <c:v>0.11078947368421052</c:v>
                </c:pt>
                <c:pt idx="3201">
                  <c:v>0.10414127423822715</c:v>
                </c:pt>
                <c:pt idx="3202">
                  <c:v>7.893351800554016E-2</c:v>
                </c:pt>
                <c:pt idx="3203">
                  <c:v>0.11605263157894737</c:v>
                </c:pt>
                <c:pt idx="3204">
                  <c:v>8.6135734072022158E-2</c:v>
                </c:pt>
                <c:pt idx="3205">
                  <c:v>0.11799168975069252</c:v>
                </c:pt>
                <c:pt idx="3206">
                  <c:v>0.11188365650969528</c:v>
                </c:pt>
                <c:pt idx="3207">
                  <c:v>9.6939058171745154E-2</c:v>
                </c:pt>
                <c:pt idx="3208">
                  <c:v>0.10885041551246537</c:v>
                </c:pt>
                <c:pt idx="3209">
                  <c:v>0.11908587257617728</c:v>
                </c:pt>
                <c:pt idx="3210">
                  <c:v>9.8324099722991692E-2</c:v>
                </c:pt>
                <c:pt idx="3211">
                  <c:v>0.11216066481994459</c:v>
                </c:pt>
                <c:pt idx="3212">
                  <c:v>0.10552631578947369</c:v>
                </c:pt>
                <c:pt idx="3213">
                  <c:v>0.11106648199445983</c:v>
                </c:pt>
                <c:pt idx="3214">
                  <c:v>7.7548476454293636E-2</c:v>
                </c:pt>
                <c:pt idx="3215">
                  <c:v>0.11826869806094183</c:v>
                </c:pt>
                <c:pt idx="3216">
                  <c:v>0.10912742382271468</c:v>
                </c:pt>
                <c:pt idx="3217">
                  <c:v>0.11632963988919667</c:v>
                </c:pt>
                <c:pt idx="3218">
                  <c:v>0.11936288088642659</c:v>
                </c:pt>
                <c:pt idx="3219">
                  <c:v>8.475069252077562E-2</c:v>
                </c:pt>
                <c:pt idx="3220">
                  <c:v>0</c:v>
                </c:pt>
                <c:pt idx="3221">
                  <c:v>0</c:v>
                </c:pt>
                <c:pt idx="3222">
                  <c:v>0</c:v>
                </c:pt>
                <c:pt idx="3223">
                  <c:v>0</c:v>
                </c:pt>
                <c:pt idx="3224">
                  <c:v>0</c:v>
                </c:pt>
                <c:pt idx="3225">
                  <c:v>0</c:v>
                </c:pt>
                <c:pt idx="3226">
                  <c:v>0.14916897506925209</c:v>
                </c:pt>
                <c:pt idx="3227">
                  <c:v>0.14224376731301938</c:v>
                </c:pt>
                <c:pt idx="3228">
                  <c:v>0.15263157894736842</c:v>
                </c:pt>
                <c:pt idx="3229">
                  <c:v>0.14626038781163436</c:v>
                </c:pt>
                <c:pt idx="3230">
                  <c:v>0.15789473684210525</c:v>
                </c:pt>
                <c:pt idx="3231">
                  <c:v>0.14487534626038781</c:v>
                </c:pt>
                <c:pt idx="3232">
                  <c:v>0.18213296398891968</c:v>
                </c:pt>
                <c:pt idx="3233">
                  <c:v>0.13933518005540166</c:v>
                </c:pt>
                <c:pt idx="3234">
                  <c:v>0.13933518005540166</c:v>
                </c:pt>
                <c:pt idx="3235">
                  <c:v>0.17409972299168974</c:v>
                </c:pt>
                <c:pt idx="3236">
                  <c:v>0.14487534626038781</c:v>
                </c:pt>
                <c:pt idx="3237">
                  <c:v>0.15900277008310248</c:v>
                </c:pt>
                <c:pt idx="3238">
                  <c:v>0.16440443213296399</c:v>
                </c:pt>
                <c:pt idx="3239">
                  <c:v>0.13795013850415513</c:v>
                </c:pt>
                <c:pt idx="3240">
                  <c:v>0.15789473684210525</c:v>
                </c:pt>
                <c:pt idx="3241">
                  <c:v>0.14626038781163436</c:v>
                </c:pt>
                <c:pt idx="3242">
                  <c:v>0.13795013850415513</c:v>
                </c:pt>
                <c:pt idx="3243">
                  <c:v>0.16717451523545707</c:v>
                </c:pt>
                <c:pt idx="3244">
                  <c:v>0.16925207756232688</c:v>
                </c:pt>
                <c:pt idx="3245">
                  <c:v>0.16038781163434904</c:v>
                </c:pt>
                <c:pt idx="3246">
                  <c:v>0.16038781163434904</c:v>
                </c:pt>
                <c:pt idx="3247">
                  <c:v>0.14722991689750692</c:v>
                </c:pt>
                <c:pt idx="3248">
                  <c:v>0.14155124653739612</c:v>
                </c:pt>
                <c:pt idx="3249">
                  <c:v>0.17617728531855956</c:v>
                </c:pt>
                <c:pt idx="3250">
                  <c:v>0.14155124653739612</c:v>
                </c:pt>
                <c:pt idx="3251">
                  <c:v>0.1484764542936288</c:v>
                </c:pt>
                <c:pt idx="3252">
                  <c:v>0.14459833795013852</c:v>
                </c:pt>
                <c:pt idx="3253">
                  <c:v>0.16149584487534627</c:v>
                </c:pt>
                <c:pt idx="3254">
                  <c:v>0.16689750692520774</c:v>
                </c:pt>
                <c:pt idx="3255">
                  <c:v>0.14722991689750692</c:v>
                </c:pt>
                <c:pt idx="3256">
                  <c:v>0.1484764542936288</c:v>
                </c:pt>
                <c:pt idx="3257">
                  <c:v>0.18476454293628808</c:v>
                </c:pt>
                <c:pt idx="3258">
                  <c:v>0.14030470914127424</c:v>
                </c:pt>
                <c:pt idx="3259">
                  <c:v>0.14030470914127424</c:v>
                </c:pt>
                <c:pt idx="3260">
                  <c:v>0.15152354570637119</c:v>
                </c:pt>
                <c:pt idx="3261">
                  <c:v>0.16786703601108033</c:v>
                </c:pt>
                <c:pt idx="3262">
                  <c:v>0.14584487534626039</c:v>
                </c:pt>
                <c:pt idx="3263">
                  <c:v>0.14584487534626039</c:v>
                </c:pt>
                <c:pt idx="3264">
                  <c:v>0.15249307479224378</c:v>
                </c:pt>
                <c:pt idx="3265">
                  <c:v>0.13891966759002769</c:v>
                </c:pt>
                <c:pt idx="3266">
                  <c:v>0.13891966759002769</c:v>
                </c:pt>
                <c:pt idx="3267">
                  <c:v>0.14556786703601107</c:v>
                </c:pt>
                <c:pt idx="3268">
                  <c:v>0.16246537396121882</c:v>
                </c:pt>
                <c:pt idx="3269">
                  <c:v>0.18587257617728531</c:v>
                </c:pt>
                <c:pt idx="3270">
                  <c:v>1.0742382271468145E-2</c:v>
                </c:pt>
                <c:pt idx="3271">
                  <c:v>1.1412742382271468E-2</c:v>
                </c:pt>
                <c:pt idx="3272">
                  <c:v>2.4307479224376732E-2</c:v>
                </c:pt>
                <c:pt idx="3273">
                  <c:v>2.652354570637119E-2</c:v>
                </c:pt>
                <c:pt idx="3274">
                  <c:v>2.28393351800554E-2</c:v>
                </c:pt>
                <c:pt idx="3275">
                  <c:v>2.5055401662049861E-2</c:v>
                </c:pt>
                <c:pt idx="3276">
                  <c:v>2.4612188365650968E-2</c:v>
                </c:pt>
                <c:pt idx="3277">
                  <c:v>2.6828254847645429E-2</c:v>
                </c:pt>
                <c:pt idx="3278">
                  <c:v>2.53601108033241E-2</c:v>
                </c:pt>
                <c:pt idx="3279">
                  <c:v>2.3144044321329639E-2</c:v>
                </c:pt>
                <c:pt idx="3280">
                  <c:v>2.4889196675900276E-2</c:v>
                </c:pt>
                <c:pt idx="3281">
                  <c:v>2.5637119113573408E-2</c:v>
                </c:pt>
                <c:pt idx="3282">
                  <c:v>2.7105263157894736E-2</c:v>
                </c:pt>
                <c:pt idx="3283">
                  <c:v>2.3421052631578947E-2</c:v>
                </c:pt>
                <c:pt idx="3284">
                  <c:v>7.1465373961218839E-2</c:v>
                </c:pt>
                <c:pt idx="3285">
                  <c:v>8.4761772853185591E-2</c:v>
                </c:pt>
                <c:pt idx="3286">
                  <c:v>8.4761772853185591E-2</c:v>
                </c:pt>
                <c:pt idx="3287">
                  <c:v>7.2019390581717455E-2</c:v>
                </c:pt>
                <c:pt idx="3288">
                  <c:v>7.2850415512465377E-2</c:v>
                </c:pt>
                <c:pt idx="3289">
                  <c:v>8.4761772853185591E-2</c:v>
                </c:pt>
                <c:pt idx="3290">
                  <c:v>7.2019390581717455E-2</c:v>
                </c:pt>
                <c:pt idx="3291">
                  <c:v>6.2878116343490303E-2</c:v>
                </c:pt>
                <c:pt idx="3292">
                  <c:v>5.1797783933518006E-2</c:v>
                </c:pt>
                <c:pt idx="3293">
                  <c:v>7.5038781163434903E-2</c:v>
                </c:pt>
                <c:pt idx="3294">
                  <c:v>5.4567867036011082E-2</c:v>
                </c:pt>
                <c:pt idx="3295">
                  <c:v>7.2268698060941827E-2</c:v>
                </c:pt>
                <c:pt idx="3296">
                  <c:v>6.2878116343490303E-2</c:v>
                </c:pt>
                <c:pt idx="3297">
                  <c:v>4.9858725761772853E-2</c:v>
                </c:pt>
                <c:pt idx="3298">
                  <c:v>4.7088642659279777E-2</c:v>
                </c:pt>
                <c:pt idx="3299">
                  <c:v>7.5038781163434903E-2</c:v>
                </c:pt>
                <c:pt idx="3300">
                  <c:v>4.8473684210526315E-2</c:v>
                </c:pt>
                <c:pt idx="3301">
                  <c:v>5.1243767313019391E-2</c:v>
                </c:pt>
                <c:pt idx="3302">
                  <c:v>6.2878116343490303E-2</c:v>
                </c:pt>
                <c:pt idx="3303">
                  <c:v>7.5038781163434903E-2</c:v>
                </c:pt>
                <c:pt idx="3304">
                  <c:v>6.2878116343490303E-2</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2.7146814404432131E-4</c:v>
                </c:pt>
                <c:pt idx="3319">
                  <c:v>5.817174515235457E-4</c:v>
                </c:pt>
                <c:pt idx="3320">
                  <c:v>2.9639889196675899E-4</c:v>
                </c:pt>
                <c:pt idx="3321">
                  <c:v>8.864265927977839E-4</c:v>
                </c:pt>
                <c:pt idx="3322">
                  <c:v>4.5969529085872575E-2</c:v>
                </c:pt>
                <c:pt idx="3323">
                  <c:v>4.5969529085872575E-2</c:v>
                </c:pt>
                <c:pt idx="3324">
                  <c:v>4.9570637119113574E-2</c:v>
                </c:pt>
                <c:pt idx="3325">
                  <c:v>5.234072022160665E-2</c:v>
                </c:pt>
                <c:pt idx="3326">
                  <c:v>5.234072022160665E-2</c:v>
                </c:pt>
                <c:pt idx="3327">
                  <c:v>4.3199445983379499E-2</c:v>
                </c:pt>
                <c:pt idx="3328">
                  <c:v>4.8753462603878119E-2</c:v>
                </c:pt>
                <c:pt idx="3329">
                  <c:v>4.8753462603878119E-2</c:v>
                </c:pt>
                <c:pt idx="3330">
                  <c:v>4.9307479224376734E-2</c:v>
                </c:pt>
                <c:pt idx="3331">
                  <c:v>4.6537396121883658E-2</c:v>
                </c:pt>
                <c:pt idx="3332">
                  <c:v>4.6537396121883658E-2</c:v>
                </c:pt>
                <c:pt idx="3333">
                  <c:v>4.9307479224376734E-2</c:v>
                </c:pt>
                <c:pt idx="3334">
                  <c:v>4.6537396121883658E-2</c:v>
                </c:pt>
                <c:pt idx="3335">
                  <c:v>4.9307479224376734E-2</c:v>
                </c:pt>
                <c:pt idx="3336">
                  <c:v>4.2091412742382268E-2</c:v>
                </c:pt>
                <c:pt idx="3337">
                  <c:v>4.9293628808864266E-2</c:v>
                </c:pt>
                <c:pt idx="3338">
                  <c:v>3.8767313019390584E-2</c:v>
                </c:pt>
                <c:pt idx="3339">
                  <c:v>4.7077562326869805E-2</c:v>
                </c:pt>
                <c:pt idx="3340">
                  <c:v>3.8767313019390584E-2</c:v>
                </c:pt>
                <c:pt idx="3341">
                  <c:v>4.8462603878116343E-2</c:v>
                </c:pt>
                <c:pt idx="3342">
                  <c:v>4.2091412742382268E-2</c:v>
                </c:pt>
                <c:pt idx="3343">
                  <c:v>5.0678670360110804E-2</c:v>
                </c:pt>
                <c:pt idx="3344">
                  <c:v>4.2091412742382268E-2</c:v>
                </c:pt>
                <c:pt idx="3345">
                  <c:v>3.8767313019390584E-2</c:v>
                </c:pt>
                <c:pt idx="3346">
                  <c:v>4.8462603878116343E-2</c:v>
                </c:pt>
                <c:pt idx="3347">
                  <c:v>5.0678670360110804E-2</c:v>
                </c:pt>
                <c:pt idx="3348">
                  <c:v>5.706371191135734E-2</c:v>
                </c:pt>
                <c:pt idx="3349">
                  <c:v>5.4570637119113571E-2</c:v>
                </c:pt>
                <c:pt idx="3350">
                  <c:v>4.5013850415512466E-2</c:v>
                </c:pt>
                <c:pt idx="3351">
                  <c:v>4.224376731301939E-2</c:v>
                </c:pt>
                <c:pt idx="3352">
                  <c:v>5.706371191135734E-2</c:v>
                </c:pt>
                <c:pt idx="3353">
                  <c:v>5.4293628808864264E-2</c:v>
                </c:pt>
                <c:pt idx="3354">
                  <c:v>5.4570637119113571E-2</c:v>
                </c:pt>
                <c:pt idx="3355">
                  <c:v>5.3324099722991687E-2</c:v>
                </c:pt>
                <c:pt idx="3356">
                  <c:v>4.5013850415512466E-2</c:v>
                </c:pt>
                <c:pt idx="3357">
                  <c:v>5.3324099722991687E-2</c:v>
                </c:pt>
                <c:pt idx="3358">
                  <c:v>5.4570637119113571E-2</c:v>
                </c:pt>
                <c:pt idx="3359">
                  <c:v>5.0554016620498618E-2</c:v>
                </c:pt>
                <c:pt idx="3360">
                  <c:v>4.224376731301939E-2</c:v>
                </c:pt>
                <c:pt idx="3361">
                  <c:v>5.4570637119113571E-2</c:v>
                </c:pt>
                <c:pt idx="3362">
                  <c:v>4.9030470914127426E-2</c:v>
                </c:pt>
                <c:pt idx="3363">
                  <c:v>4.4736842105263158E-2</c:v>
                </c:pt>
                <c:pt idx="3364">
                  <c:v>5.6371191135734071E-2</c:v>
                </c:pt>
                <c:pt idx="3365">
                  <c:v>4.4736842105263158E-2</c:v>
                </c:pt>
                <c:pt idx="3366">
                  <c:v>4.1966759002770082E-2</c:v>
                </c:pt>
                <c:pt idx="3367">
                  <c:v>5.6371191135734071E-2</c:v>
                </c:pt>
                <c:pt idx="3368">
                  <c:v>5.7479224376731301E-2</c:v>
                </c:pt>
                <c:pt idx="3369">
                  <c:v>5.4432132963988918E-2</c:v>
                </c:pt>
                <c:pt idx="3370">
                  <c:v>5.0554016620498618E-2</c:v>
                </c:pt>
                <c:pt idx="3371">
                  <c:v>2.5069252077562325E-3</c:v>
                </c:pt>
                <c:pt idx="3372">
                  <c:v>3.4819944598337951E-3</c:v>
                </c:pt>
                <c:pt idx="3373">
                  <c:v>0.11637396121883657</c:v>
                </c:pt>
                <c:pt idx="3374">
                  <c:v>0.10647091412742382</c:v>
                </c:pt>
                <c:pt idx="3375">
                  <c:v>0.1264819944598338</c:v>
                </c:pt>
                <c:pt idx="3376">
                  <c:v>0.11984764542936288</c:v>
                </c:pt>
                <c:pt idx="3377">
                  <c:v>0.11116343490304709</c:v>
                </c:pt>
                <c:pt idx="3378">
                  <c:v>0</c:v>
                </c:pt>
                <c:pt idx="3379">
                  <c:v>0</c:v>
                </c:pt>
                <c:pt idx="3380">
                  <c:v>0</c:v>
                </c:pt>
                <c:pt idx="3381">
                  <c:v>0</c:v>
                </c:pt>
                <c:pt idx="3382">
                  <c:v>5.757617728531856E-2</c:v>
                </c:pt>
                <c:pt idx="3383">
                  <c:v>6.5844875346260393E-2</c:v>
                </c:pt>
                <c:pt idx="3384">
                  <c:v>5.8919667590027702E-2</c:v>
                </c:pt>
                <c:pt idx="3385">
                  <c:v>5.9792243767313021E-2</c:v>
                </c:pt>
                <c:pt idx="3386">
                  <c:v>5.0623268698060941E-2</c:v>
                </c:pt>
                <c:pt idx="3387">
                  <c:v>6.1177285318559559E-2</c:v>
                </c:pt>
                <c:pt idx="3388">
                  <c:v>6.4501385041551243E-2</c:v>
                </c:pt>
                <c:pt idx="3389">
                  <c:v>5.3947368421052633E-2</c:v>
                </c:pt>
                <c:pt idx="3390">
                  <c:v>6.1135734072022163E-2</c:v>
                </c:pt>
                <c:pt idx="3391">
                  <c:v>5.6468144044321329E-2</c:v>
                </c:pt>
                <c:pt idx="3392">
                  <c:v>6.0623268698060943E-2</c:v>
                </c:pt>
                <c:pt idx="3393">
                  <c:v>5.7160664819944598E-2</c:v>
                </c:pt>
                <c:pt idx="3394">
                  <c:v>6.1869806094182828E-2</c:v>
                </c:pt>
                <c:pt idx="3395">
                  <c:v>6.5332409972299166E-2</c:v>
                </c:pt>
                <c:pt idx="3396">
                  <c:v>5.131578947368421E-2</c:v>
                </c:pt>
                <c:pt idx="3397">
                  <c:v>5.4778393351800556E-2</c:v>
                </c:pt>
                <c:pt idx="3398">
                  <c:v>6.1828254847645432E-2</c:v>
                </c:pt>
                <c:pt idx="3399">
                  <c:v>6.1454293628808866E-2</c:v>
                </c:pt>
                <c:pt idx="3400">
                  <c:v>5.5609418282548478E-2</c:v>
                </c:pt>
                <c:pt idx="3401">
                  <c:v>5.2146814404432133E-2</c:v>
                </c:pt>
                <c:pt idx="3402">
                  <c:v>5.7991689750692521E-2</c:v>
                </c:pt>
                <c:pt idx="3403">
                  <c:v>0.11632963988919667</c:v>
                </c:pt>
                <c:pt idx="3404">
                  <c:v>0.14678670360110804</c:v>
                </c:pt>
                <c:pt idx="3405">
                  <c:v>0.12534626038781163</c:v>
                </c:pt>
                <c:pt idx="3406">
                  <c:v>0.12534626038781163</c:v>
                </c:pt>
                <c:pt idx="3407">
                  <c:v>0.14678670360110804</c:v>
                </c:pt>
                <c:pt idx="3408">
                  <c:v>0.13807479224376731</c:v>
                </c:pt>
                <c:pt idx="3409">
                  <c:v>0.14678670360110804</c:v>
                </c:pt>
                <c:pt idx="3410">
                  <c:v>0.15498614958448753</c:v>
                </c:pt>
                <c:pt idx="3411">
                  <c:v>0.1310387811634349</c:v>
                </c:pt>
                <c:pt idx="3412">
                  <c:v>0.10263157894736842</c:v>
                </c:pt>
                <c:pt idx="3413">
                  <c:v>0.11481994459833796</c:v>
                </c:pt>
                <c:pt idx="3414">
                  <c:v>0.12036011080332409</c:v>
                </c:pt>
                <c:pt idx="3415">
                  <c:v>0.12549861495844875</c:v>
                </c:pt>
                <c:pt idx="3416">
                  <c:v>0.11540166204986149</c:v>
                </c:pt>
                <c:pt idx="3417">
                  <c:v>0.13162049861495845</c:v>
                </c:pt>
                <c:pt idx="3418">
                  <c:v>0.10267313019390582</c:v>
                </c:pt>
                <c:pt idx="3419">
                  <c:v>0.1260803324099723</c:v>
                </c:pt>
                <c:pt idx="3420">
                  <c:v>0.12094182825484764</c:v>
                </c:pt>
                <c:pt idx="3421">
                  <c:v>0.10267313019390582</c:v>
                </c:pt>
                <c:pt idx="3422">
                  <c:v>0.12123268698060942</c:v>
                </c:pt>
                <c:pt idx="3423">
                  <c:v>0.12638504155124652</c:v>
                </c:pt>
                <c:pt idx="3424">
                  <c:v>0.11569252077562327</c:v>
                </c:pt>
                <c:pt idx="3425">
                  <c:v>0.13192520775623268</c:v>
                </c:pt>
                <c:pt idx="3426">
                  <c:v>7.6038781163434904E-2</c:v>
                </c:pt>
                <c:pt idx="3427">
                  <c:v>7.1066481994459835E-2</c:v>
                </c:pt>
                <c:pt idx="3428">
                  <c:v>6.527700831024931E-2</c:v>
                </c:pt>
                <c:pt idx="3429">
                  <c:v>7.5997229916897502E-2</c:v>
                </c:pt>
                <c:pt idx="3430">
                  <c:v>7.188365650969529E-2</c:v>
                </c:pt>
                <c:pt idx="3431">
                  <c:v>6.1121883656509696E-2</c:v>
                </c:pt>
                <c:pt idx="3432">
                  <c:v>6.6911357340720221E-2</c:v>
                </c:pt>
                <c:pt idx="3433">
                  <c:v>8.0152354570637116E-2</c:v>
                </c:pt>
                <c:pt idx="3434">
                  <c:v>8.11218836565097E-2</c:v>
                </c:pt>
                <c:pt idx="3435">
                  <c:v>6.527700831024931E-2</c:v>
                </c:pt>
                <c:pt idx="3436">
                  <c:v>7.2853185595567874E-2</c:v>
                </c:pt>
                <c:pt idx="3437">
                  <c:v>7.6966759002770085E-2</c:v>
                </c:pt>
                <c:pt idx="3438">
                  <c:v>7.4376731301939059E-2</c:v>
                </c:pt>
                <c:pt idx="3439">
                  <c:v>6.1121883656509696E-2</c:v>
                </c:pt>
                <c:pt idx="3440">
                  <c:v>7.0221606648199444E-2</c:v>
                </c:pt>
                <c:pt idx="3441">
                  <c:v>7.7008310249307474E-2</c:v>
                </c:pt>
                <c:pt idx="3442">
                  <c:v>6.7465373961218836E-2</c:v>
                </c:pt>
                <c:pt idx="3443">
                  <c:v>7.162049861495845E-2</c:v>
                </c:pt>
                <c:pt idx="3444">
                  <c:v>8.3005540166204983E-2</c:v>
                </c:pt>
                <c:pt idx="3445">
                  <c:v>6.8878116343490309E-2</c:v>
                </c:pt>
                <c:pt idx="3446">
                  <c:v>7.9127423822714676E-2</c:v>
                </c:pt>
                <c:pt idx="3447">
                  <c:v>6.527700831024931E-2</c:v>
                </c:pt>
                <c:pt idx="3448">
                  <c:v>6.9432132963988924E-2</c:v>
                </c:pt>
                <c:pt idx="3449">
                  <c:v>7.3033240997229923E-2</c:v>
                </c:pt>
                <c:pt idx="3450">
                  <c:v>7.8850415512465369E-2</c:v>
                </c:pt>
                <c:pt idx="3451">
                  <c:v>6.1952908587257619E-2</c:v>
                </c:pt>
                <c:pt idx="3452">
                  <c:v>6.6108033240997233E-2</c:v>
                </c:pt>
                <c:pt idx="3453">
                  <c:v>7.4972299168975076E-2</c:v>
                </c:pt>
                <c:pt idx="3454">
                  <c:v>7.5066481994459838E-2</c:v>
                </c:pt>
                <c:pt idx="3455">
                  <c:v>7.5066481994459838E-2</c:v>
                </c:pt>
                <c:pt idx="3456">
                  <c:v>7.0911357340720224E-2</c:v>
                </c:pt>
                <c:pt idx="3457">
                  <c:v>7.0911357340720224E-2</c:v>
                </c:pt>
                <c:pt idx="3458">
                  <c:v>7.7559556786703607E-2</c:v>
                </c:pt>
                <c:pt idx="3459">
                  <c:v>8.1714681440443207E-2</c:v>
                </c:pt>
                <c:pt idx="3460">
                  <c:v>7.2019390581717455E-2</c:v>
                </c:pt>
                <c:pt idx="3461">
                  <c:v>7.2850415512465377E-2</c:v>
                </c:pt>
                <c:pt idx="3462">
                  <c:v>8.3376731301939053E-2</c:v>
                </c:pt>
                <c:pt idx="3463">
                  <c:v>8.7531855955678667E-2</c:v>
                </c:pt>
                <c:pt idx="3464">
                  <c:v>6.7576177285318562E-2</c:v>
                </c:pt>
                <c:pt idx="3465">
                  <c:v>7.4501385041551252E-2</c:v>
                </c:pt>
                <c:pt idx="3466">
                  <c:v>6.0650969529085871E-2</c:v>
                </c:pt>
                <c:pt idx="3467">
                  <c:v>7.7271468144044328E-2</c:v>
                </c:pt>
                <c:pt idx="3468">
                  <c:v>6.0927977839335179E-2</c:v>
                </c:pt>
                <c:pt idx="3469">
                  <c:v>0.11099722991689751</c:v>
                </c:pt>
                <c:pt idx="3470">
                  <c:v>0.11831024930747923</c:v>
                </c:pt>
                <c:pt idx="3471">
                  <c:v>0.10407202216066481</c:v>
                </c:pt>
                <c:pt idx="3472">
                  <c:v>0.11900277008310249</c:v>
                </c:pt>
                <c:pt idx="3473">
                  <c:v>9.3822714681440447E-2</c:v>
                </c:pt>
                <c:pt idx="3474">
                  <c:v>0.11168975069252078</c:v>
                </c:pt>
                <c:pt idx="3475">
                  <c:v>9.8947368421052631E-2</c:v>
                </c:pt>
                <c:pt idx="3476">
                  <c:v>9.8947368421052631E-2</c:v>
                </c:pt>
                <c:pt idx="3477">
                  <c:v>8.7451523545706372E-2</c:v>
                </c:pt>
                <c:pt idx="3478">
                  <c:v>0.10005540166204986</c:v>
                </c:pt>
                <c:pt idx="3479">
                  <c:v>8.1218836565096958E-2</c:v>
                </c:pt>
                <c:pt idx="3480">
                  <c:v>9.3822714681440447E-2</c:v>
                </c:pt>
                <c:pt idx="3481">
                  <c:v>8.8116343490304713E-2</c:v>
                </c:pt>
                <c:pt idx="3482">
                  <c:v>9.4349030470914128E-2</c:v>
                </c:pt>
                <c:pt idx="3483">
                  <c:v>0.10016620498614959</c:v>
                </c:pt>
                <c:pt idx="3484">
                  <c:v>8.2950138504155127E-2</c:v>
                </c:pt>
                <c:pt idx="3485">
                  <c:v>0.10591412742382271</c:v>
                </c:pt>
                <c:pt idx="3486">
                  <c:v>7.6717451523545713E-2</c:v>
                </c:pt>
                <c:pt idx="3487">
                  <c:v>8.6315789473684207E-2</c:v>
                </c:pt>
                <c:pt idx="3488">
                  <c:v>9.8614958448753468E-2</c:v>
                </c:pt>
                <c:pt idx="3489">
                  <c:v>7.653739612188365E-2</c:v>
                </c:pt>
                <c:pt idx="3490">
                  <c:v>8.0083102493074793E-2</c:v>
                </c:pt>
                <c:pt idx="3491">
                  <c:v>9.2382271468144039E-2</c:v>
                </c:pt>
                <c:pt idx="3492">
                  <c:v>7.0304709141274235E-2</c:v>
                </c:pt>
                <c:pt idx="3493">
                  <c:v>9.4501385041551242E-2</c:v>
                </c:pt>
                <c:pt idx="3494">
                  <c:v>7.6952908587257618E-2</c:v>
                </c:pt>
                <c:pt idx="3495">
                  <c:v>8.8268698060941828E-2</c:v>
                </c:pt>
                <c:pt idx="3496">
                  <c:v>8.3185595567867032E-2</c:v>
                </c:pt>
                <c:pt idx="3497">
                  <c:v>8.5761772853185592E-2</c:v>
                </c:pt>
                <c:pt idx="3498">
                  <c:v>6.8587257617728534E-2</c:v>
                </c:pt>
                <c:pt idx="3499">
                  <c:v>7.9695290858725759E-2</c:v>
                </c:pt>
                <c:pt idx="3500">
                  <c:v>9.1385041551246535E-2</c:v>
                </c:pt>
                <c:pt idx="3501">
                  <c:v>7.4653739612188366E-2</c:v>
                </c:pt>
                <c:pt idx="3502">
                  <c:v>9.7479224376731302E-2</c:v>
                </c:pt>
                <c:pt idx="3503">
                  <c:v>8.869806094182825E-2</c:v>
                </c:pt>
                <c:pt idx="3504">
                  <c:v>7.1966759002770081E-2</c:v>
                </c:pt>
                <c:pt idx="3505">
                  <c:v>9.7243767313019397E-2</c:v>
                </c:pt>
                <c:pt idx="3506">
                  <c:v>9.1329639889196679E-2</c:v>
                </c:pt>
                <c:pt idx="3507">
                  <c:v>7.7880886426592799E-2</c:v>
                </c:pt>
                <c:pt idx="3508">
                  <c:v>8.2783933518005545E-2</c:v>
                </c:pt>
                <c:pt idx="3509">
                  <c:v>9.3116343490304704E-2</c:v>
                </c:pt>
                <c:pt idx="3510">
                  <c:v>9.5664819944598342E-2</c:v>
                </c:pt>
                <c:pt idx="3511">
                  <c:v>7.9293628808864272E-2</c:v>
                </c:pt>
                <c:pt idx="3512">
                  <c:v>8.5207756232686976E-2</c:v>
                </c:pt>
                <c:pt idx="3513">
                  <c:v>0.10157894736842105</c:v>
                </c:pt>
                <c:pt idx="3514">
                  <c:v>8.7202216066482E-2</c:v>
                </c:pt>
                <c:pt idx="3515">
                  <c:v>0.10062326869806094</c:v>
                </c:pt>
                <c:pt idx="3516">
                  <c:v>0.11106648199445983</c:v>
                </c:pt>
                <c:pt idx="3517">
                  <c:v>9.3060941828254848E-2</c:v>
                </c:pt>
                <c:pt idx="3518">
                  <c:v>0.10400277008310249</c:v>
                </c:pt>
                <c:pt idx="3519">
                  <c:v>0.11286703601108034</c:v>
                </c:pt>
                <c:pt idx="3520">
                  <c:v>9.4584487534626033E-2</c:v>
                </c:pt>
                <c:pt idx="3521">
                  <c:v>8.3088642659279774E-2</c:v>
                </c:pt>
                <c:pt idx="3522">
                  <c:v>5.5609418282548478E-2</c:v>
                </c:pt>
                <c:pt idx="3523">
                  <c:v>6.5498614958448748E-2</c:v>
                </c:pt>
                <c:pt idx="3524">
                  <c:v>6.3088642659279784E-2</c:v>
                </c:pt>
                <c:pt idx="3525">
                  <c:v>7.4376731301939059E-2</c:v>
                </c:pt>
                <c:pt idx="3526">
                  <c:v>8.0055401662049858E-2</c:v>
                </c:pt>
                <c:pt idx="3527">
                  <c:v>4.2991689750692522E-2</c:v>
                </c:pt>
                <c:pt idx="3528">
                  <c:v>6.4058171745152354E-2</c:v>
                </c:pt>
                <c:pt idx="3529">
                  <c:v>5.8850415512465372E-2</c:v>
                </c:pt>
                <c:pt idx="3530">
                  <c:v>7.1537396121883659E-2</c:v>
                </c:pt>
                <c:pt idx="3531">
                  <c:v>4.6606648199445981E-2</c:v>
                </c:pt>
                <c:pt idx="3532">
                  <c:v>6.6423822714681446E-2</c:v>
                </c:pt>
                <c:pt idx="3533">
                  <c:v>6.4484764542936293E-2</c:v>
                </c:pt>
                <c:pt idx="3534">
                  <c:v>7.2795013850415508E-2</c:v>
                </c:pt>
                <c:pt idx="3535">
                  <c:v>4.3199445983379499E-2</c:v>
                </c:pt>
                <c:pt idx="3536">
                  <c:v>7.5207756232686981E-2</c:v>
                </c:pt>
                <c:pt idx="3537">
                  <c:v>5.672853185595568E-2</c:v>
                </c:pt>
                <c:pt idx="3538">
                  <c:v>4.7919667590027699E-2</c:v>
                </c:pt>
                <c:pt idx="3539">
                  <c:v>4.4041551246537393E-2</c:v>
                </c:pt>
                <c:pt idx="3540">
                  <c:v>7.3958448753462608E-2</c:v>
                </c:pt>
                <c:pt idx="3541">
                  <c:v>6.564819944598338E-2</c:v>
                </c:pt>
                <c:pt idx="3542">
                  <c:v>5.7614958448753466E-2</c:v>
                </c:pt>
                <c:pt idx="3543">
                  <c:v>7.6315789473684212E-2</c:v>
                </c:pt>
                <c:pt idx="3544">
                  <c:v>6.7310249307479225E-2</c:v>
                </c:pt>
                <c:pt idx="3545">
                  <c:v>6.7229916897506931E-2</c:v>
                </c:pt>
                <c:pt idx="3546">
                  <c:v>6.6952908587257623E-2</c:v>
                </c:pt>
                <c:pt idx="3547">
                  <c:v>7.1800554016620499E-2</c:v>
                </c:pt>
                <c:pt idx="3548">
                  <c:v>7.2493074792243761E-2</c:v>
                </c:pt>
                <c:pt idx="3549">
                  <c:v>8.2880886426592804E-2</c:v>
                </c:pt>
                <c:pt idx="3550">
                  <c:v>8.772853185595568E-2</c:v>
                </c:pt>
                <c:pt idx="3551">
                  <c:v>6.2382271468144047E-2</c:v>
                </c:pt>
                <c:pt idx="3552">
                  <c:v>5.5734072022160665E-2</c:v>
                </c:pt>
                <c:pt idx="3553">
                  <c:v>7.7340720221606651E-2</c:v>
                </c:pt>
                <c:pt idx="3554">
                  <c:v>5.706371191135734E-2</c:v>
                </c:pt>
                <c:pt idx="3555">
                  <c:v>8.1689750692520782E-2</c:v>
                </c:pt>
                <c:pt idx="3556">
                  <c:v>7.6842105263157892E-2</c:v>
                </c:pt>
                <c:pt idx="3557">
                  <c:v>6.9141274238227149E-2</c:v>
                </c:pt>
                <c:pt idx="3558">
                  <c:v>7.2576177285318566E-2</c:v>
                </c:pt>
                <c:pt idx="3559">
                  <c:v>6.4293628808864273E-2</c:v>
                </c:pt>
                <c:pt idx="3560">
                  <c:v>6.7728531855955676E-2</c:v>
                </c:pt>
                <c:pt idx="3561">
                  <c:v>6.5124653739612182E-2</c:v>
                </c:pt>
                <c:pt idx="3562">
                  <c:v>6.9972299168975072E-2</c:v>
                </c:pt>
                <c:pt idx="3563">
                  <c:v>6.8559556786703599E-2</c:v>
                </c:pt>
                <c:pt idx="3564">
                  <c:v>5.8448753462603878E-2</c:v>
                </c:pt>
                <c:pt idx="3565">
                  <c:v>8.2520775623268691E-2</c:v>
                </c:pt>
                <c:pt idx="3566">
                  <c:v>7.7673130193905815E-2</c:v>
                </c:pt>
                <c:pt idx="3567">
                  <c:v>7.3407202216066489E-2</c:v>
                </c:pt>
                <c:pt idx="3568">
                  <c:v>0.16412742382271467</c:v>
                </c:pt>
                <c:pt idx="3569">
                  <c:v>0.18421052631578946</c:v>
                </c:pt>
                <c:pt idx="3570">
                  <c:v>0.16481994459833796</c:v>
                </c:pt>
                <c:pt idx="3571">
                  <c:v>0.18490304709141275</c:v>
                </c:pt>
                <c:pt idx="3572">
                  <c:v>0.18490304709141275</c:v>
                </c:pt>
                <c:pt idx="3573">
                  <c:v>0.16481994459833796</c:v>
                </c:pt>
                <c:pt idx="3574">
                  <c:v>0</c:v>
                </c:pt>
                <c:pt idx="3575">
                  <c:v>0</c:v>
                </c:pt>
                <c:pt idx="3576">
                  <c:v>8.1731301939058171E-2</c:v>
                </c:pt>
                <c:pt idx="3577">
                  <c:v>8.1731301939058171E-2</c:v>
                </c:pt>
                <c:pt idx="3578">
                  <c:v>8.2340720221606642E-2</c:v>
                </c:pt>
                <c:pt idx="3579">
                  <c:v>8.2340720221606642E-2</c:v>
                </c:pt>
                <c:pt idx="3580">
                  <c:v>8.3587257617728533E-2</c:v>
                </c:pt>
                <c:pt idx="3581">
                  <c:v>8.3933518005540164E-2</c:v>
                </c:pt>
                <c:pt idx="3582">
                  <c:v>9.8891966759002775E-2</c:v>
                </c:pt>
                <c:pt idx="3583">
                  <c:v>0.10648199445983379</c:v>
                </c:pt>
                <c:pt idx="3584">
                  <c:v>0.1</c:v>
                </c:pt>
                <c:pt idx="3585">
                  <c:v>0.10221606648199447</c:v>
                </c:pt>
                <c:pt idx="3586">
                  <c:v>0.2321191135734072</c:v>
                </c:pt>
                <c:pt idx="3587">
                  <c:v>0.2249168975069252</c:v>
                </c:pt>
                <c:pt idx="3588">
                  <c:v>0.21245152354570637</c:v>
                </c:pt>
                <c:pt idx="3589">
                  <c:v>0.23565096952908587</c:v>
                </c:pt>
                <c:pt idx="3590">
                  <c:v>0.20857340720221607</c:v>
                </c:pt>
                <c:pt idx="3591">
                  <c:v>0.20137119113573407</c:v>
                </c:pt>
                <c:pt idx="3592">
                  <c:v>0.22318559556786705</c:v>
                </c:pt>
                <c:pt idx="3593">
                  <c:v>0.25006925207756231</c:v>
                </c:pt>
                <c:pt idx="3594">
                  <c:v>0.20490304709141274</c:v>
                </c:pt>
                <c:pt idx="3595">
                  <c:v>0.21965373961218837</c:v>
                </c:pt>
                <c:pt idx="3596">
                  <c:v>0.22844875346260388</c:v>
                </c:pt>
                <c:pt idx="3597">
                  <c:v>0.21210526315789474</c:v>
                </c:pt>
                <c:pt idx="3598">
                  <c:v>0.25727146814404434</c:v>
                </c:pt>
                <c:pt idx="3599">
                  <c:v>0.21598337950138505</c:v>
                </c:pt>
                <c:pt idx="3600">
                  <c:v>0.21619113573407203</c:v>
                </c:pt>
                <c:pt idx="3601">
                  <c:v>0.22339335180055403</c:v>
                </c:pt>
                <c:pt idx="3602">
                  <c:v>0.23585872576177286</c:v>
                </c:pt>
                <c:pt idx="3603">
                  <c:v>0.20490304709141274</c:v>
                </c:pt>
                <c:pt idx="3604">
                  <c:v>0.21210526315789474</c:v>
                </c:pt>
                <c:pt idx="3605">
                  <c:v>0.22865650969529086</c:v>
                </c:pt>
                <c:pt idx="3606">
                  <c:v>0.25027700831024929</c:v>
                </c:pt>
                <c:pt idx="3607">
                  <c:v>0.25747922437673132</c:v>
                </c:pt>
                <c:pt idx="3608">
                  <c:v>0.22713296398891966</c:v>
                </c:pt>
                <c:pt idx="3609">
                  <c:v>0.25815789473684209</c:v>
                </c:pt>
                <c:pt idx="3610">
                  <c:v>0.21993074792243766</c:v>
                </c:pt>
                <c:pt idx="3611">
                  <c:v>0.23959833795013852</c:v>
                </c:pt>
                <c:pt idx="3612">
                  <c:v>0.21328254847645428</c:v>
                </c:pt>
                <c:pt idx="3613">
                  <c:v>0.20608033240997231</c:v>
                </c:pt>
                <c:pt idx="3614">
                  <c:v>0.26536011080332411</c:v>
                </c:pt>
                <c:pt idx="3615">
                  <c:v>0.23239612188365652</c:v>
                </c:pt>
                <c:pt idx="3616">
                  <c:v>0.18102493074792245</c:v>
                </c:pt>
                <c:pt idx="3617">
                  <c:v>0.18764542936288089</c:v>
                </c:pt>
                <c:pt idx="3618">
                  <c:v>0.16664819944598339</c:v>
                </c:pt>
                <c:pt idx="3619">
                  <c:v>0.18736842105263157</c:v>
                </c:pt>
                <c:pt idx="3620">
                  <c:v>0.16914127423822714</c:v>
                </c:pt>
                <c:pt idx="3621">
                  <c:v>0.18074792243767313</c:v>
                </c:pt>
                <c:pt idx="3622">
                  <c:v>0.18736842105263157</c:v>
                </c:pt>
                <c:pt idx="3623">
                  <c:v>0.16914127423822714</c:v>
                </c:pt>
                <c:pt idx="3624">
                  <c:v>0.18074792243767313</c:v>
                </c:pt>
                <c:pt idx="3625">
                  <c:v>0.23943213296398891</c:v>
                </c:pt>
                <c:pt idx="3626">
                  <c:v>0.20688365650969529</c:v>
                </c:pt>
                <c:pt idx="3627">
                  <c:v>0.23250692520775623</c:v>
                </c:pt>
                <c:pt idx="3628">
                  <c:v>0.19981994459833796</c:v>
                </c:pt>
                <c:pt idx="3629">
                  <c:v>0.20609418282548475</c:v>
                </c:pt>
                <c:pt idx="3630">
                  <c:v>0.22519390581717452</c:v>
                </c:pt>
                <c:pt idx="3631">
                  <c:v>0.23225761772853185</c:v>
                </c:pt>
                <c:pt idx="3632">
                  <c:v>0.19903047091412743</c:v>
                </c:pt>
                <c:pt idx="3633">
                  <c:v>0.20062326869806094</c:v>
                </c:pt>
                <c:pt idx="3634">
                  <c:v>0.22678670360110803</c:v>
                </c:pt>
                <c:pt idx="3635">
                  <c:v>0.20768698060941829</c:v>
                </c:pt>
                <c:pt idx="3636">
                  <c:v>0.23385041551246538</c:v>
                </c:pt>
                <c:pt idx="3637">
                  <c:v>0.21660664819944597</c:v>
                </c:pt>
                <c:pt idx="3638">
                  <c:v>0.22734072022160665</c:v>
                </c:pt>
                <c:pt idx="3639">
                  <c:v>0.24896121883656511</c:v>
                </c:pt>
                <c:pt idx="3640">
                  <c:v>0.20767313019390582</c:v>
                </c:pt>
                <c:pt idx="3641">
                  <c:v>0.19306094182825484</c:v>
                </c:pt>
                <c:pt idx="3642">
                  <c:v>0.19659279778393352</c:v>
                </c:pt>
                <c:pt idx="3643">
                  <c:v>0.20379501385041551</c:v>
                </c:pt>
                <c:pt idx="3644">
                  <c:v>0.22013850415512465</c:v>
                </c:pt>
                <c:pt idx="3645">
                  <c:v>0.22380886426592797</c:v>
                </c:pt>
                <c:pt idx="3646">
                  <c:v>0.21134349030470914</c:v>
                </c:pt>
                <c:pt idx="3647">
                  <c:v>0.20414127423822714</c:v>
                </c:pt>
                <c:pt idx="3648">
                  <c:v>0.21487534626038782</c:v>
                </c:pt>
                <c:pt idx="3649">
                  <c:v>0.20026315789473684</c:v>
                </c:pt>
                <c:pt idx="3650">
                  <c:v>0.24175900277008311</c:v>
                </c:pt>
                <c:pt idx="3651">
                  <c:v>0.22034626038781163</c:v>
                </c:pt>
                <c:pt idx="3652">
                  <c:v>0.24196675900277009</c:v>
                </c:pt>
                <c:pt idx="3653">
                  <c:v>0.2150831024930748</c:v>
                </c:pt>
                <c:pt idx="3654">
                  <c:v>0.22754847645429363</c:v>
                </c:pt>
                <c:pt idx="3655">
                  <c:v>0.24916897506925209</c:v>
                </c:pt>
                <c:pt idx="3656">
                  <c:v>0.2078808864265928</c:v>
                </c:pt>
                <c:pt idx="3657">
                  <c:v>0.20379501385041551</c:v>
                </c:pt>
                <c:pt idx="3658">
                  <c:v>0.19659279778393352</c:v>
                </c:pt>
                <c:pt idx="3659">
                  <c:v>0.24984764542936289</c:v>
                </c:pt>
                <c:pt idx="3660">
                  <c:v>0.21882271468144043</c:v>
                </c:pt>
                <c:pt idx="3661">
                  <c:v>0.22408587257617729</c:v>
                </c:pt>
                <c:pt idx="3662">
                  <c:v>0.23128808864265929</c:v>
                </c:pt>
                <c:pt idx="3663">
                  <c:v>0.25704986149584486</c:v>
                </c:pt>
                <c:pt idx="3664">
                  <c:v>0.20497229916897508</c:v>
                </c:pt>
                <c:pt idx="3665">
                  <c:v>0.19777008310249308</c:v>
                </c:pt>
                <c:pt idx="3666">
                  <c:v>0.21162049861495844</c:v>
                </c:pt>
                <c:pt idx="3667">
                  <c:v>0.24328254847645428</c:v>
                </c:pt>
                <c:pt idx="3668">
                  <c:v>0.24605263157894736</c:v>
                </c:pt>
                <c:pt idx="3669">
                  <c:v>0.25270083102493074</c:v>
                </c:pt>
                <c:pt idx="3670">
                  <c:v>0</c:v>
                </c:pt>
                <c:pt idx="3671">
                  <c:v>0</c:v>
                </c:pt>
                <c:pt idx="3672">
                  <c:v>0</c:v>
                </c:pt>
                <c:pt idx="3673">
                  <c:v>0</c:v>
                </c:pt>
                <c:pt idx="3674">
                  <c:v>0</c:v>
                </c:pt>
                <c:pt idx="3675">
                  <c:v>3.3792243767313018E-2</c:v>
                </c:pt>
                <c:pt idx="3676">
                  <c:v>4.0163434903047093E-2</c:v>
                </c:pt>
                <c:pt idx="3677">
                  <c:v>3.7393351800554017E-2</c:v>
                </c:pt>
                <c:pt idx="3678">
                  <c:v>3.6008310249307479E-2</c:v>
                </c:pt>
                <c:pt idx="3679">
                  <c:v>4.0717451523545709E-2</c:v>
                </c:pt>
                <c:pt idx="3680">
                  <c:v>3.7947368421052632E-2</c:v>
                </c:pt>
                <c:pt idx="3681">
                  <c:v>3.240720221606648E-2</c:v>
                </c:pt>
                <c:pt idx="3682">
                  <c:v>3.822437673130194E-2</c:v>
                </c:pt>
                <c:pt idx="3683">
                  <c:v>3.1022160664819946E-2</c:v>
                </c:pt>
                <c:pt idx="3684">
                  <c:v>3.5177285318559556E-2</c:v>
                </c:pt>
                <c:pt idx="3685">
                  <c:v>3.8501385041551248E-2</c:v>
                </c:pt>
                <c:pt idx="3686">
                  <c:v>3.3792243767313018E-2</c:v>
                </c:pt>
                <c:pt idx="3687">
                  <c:v>3.5731301939058172E-2</c:v>
                </c:pt>
                <c:pt idx="3688">
                  <c:v>3.5177285318559556E-2</c:v>
                </c:pt>
                <c:pt idx="3689">
                  <c:v>3.3238227146814403E-2</c:v>
                </c:pt>
                <c:pt idx="3690">
                  <c:v>3.4623268698060941E-2</c:v>
                </c:pt>
                <c:pt idx="3691">
                  <c:v>3.6562326869806094E-2</c:v>
                </c:pt>
                <c:pt idx="3692">
                  <c:v>3.129916897506925E-2</c:v>
                </c:pt>
                <c:pt idx="3693">
                  <c:v>4.0994459833795016E-2</c:v>
                </c:pt>
                <c:pt idx="3694">
                  <c:v>3.5454293628808864E-2</c:v>
                </c:pt>
                <c:pt idx="3695">
                  <c:v>3.4069252077562326E-2</c:v>
                </c:pt>
                <c:pt idx="3696">
                  <c:v>3.2684210526315788E-2</c:v>
                </c:pt>
                <c:pt idx="3697">
                  <c:v>3.5454293628808864E-2</c:v>
                </c:pt>
                <c:pt idx="3698">
                  <c:v>4.0440443213296401E-2</c:v>
                </c:pt>
                <c:pt idx="3699">
                  <c:v>3.6839335180055402E-2</c:v>
                </c:pt>
                <c:pt idx="3700">
                  <c:v>3.4069252077562326E-2</c:v>
                </c:pt>
                <c:pt idx="3701">
                  <c:v>3.822437673130194E-2</c:v>
                </c:pt>
                <c:pt idx="3702">
                  <c:v>7.1191135734072028E-2</c:v>
                </c:pt>
                <c:pt idx="3703">
                  <c:v>6.7036011080332414E-2</c:v>
                </c:pt>
                <c:pt idx="3704">
                  <c:v>6.7036011080332414E-2</c:v>
                </c:pt>
                <c:pt idx="3705">
                  <c:v>7.1191135734072028E-2</c:v>
                </c:pt>
                <c:pt idx="3706">
                  <c:v>6.7036011080332414E-2</c:v>
                </c:pt>
                <c:pt idx="3707">
                  <c:v>7.1191135734072028E-2</c:v>
                </c:pt>
                <c:pt idx="3708">
                  <c:v>0.24903047091412742</c:v>
                </c:pt>
                <c:pt idx="3709">
                  <c:v>0.24903047091412742</c:v>
                </c:pt>
                <c:pt idx="3710">
                  <c:v>0.17174515235457063</c:v>
                </c:pt>
                <c:pt idx="3711">
                  <c:v>0.17590027700831026</c:v>
                </c:pt>
                <c:pt idx="3712">
                  <c:v>0.17950138504155125</c:v>
                </c:pt>
                <c:pt idx="3713">
                  <c:v>0.20803324099722992</c:v>
                </c:pt>
                <c:pt idx="3714">
                  <c:v>0.21218836565096952</c:v>
                </c:pt>
                <c:pt idx="3715">
                  <c:v>0.18365650969529085</c:v>
                </c:pt>
                <c:pt idx="3716">
                  <c:v>0.21260387811634349</c:v>
                </c:pt>
                <c:pt idx="3717">
                  <c:v>0.18490304709141275</c:v>
                </c:pt>
                <c:pt idx="3718">
                  <c:v>0.21601108033240998</c:v>
                </c:pt>
                <c:pt idx="3719">
                  <c:v>0.18831024930747922</c:v>
                </c:pt>
                <c:pt idx="3720">
                  <c:v>8.2825484764542934E-2</c:v>
                </c:pt>
                <c:pt idx="3721">
                  <c:v>9.6537396121883653E-2</c:v>
                </c:pt>
                <c:pt idx="3722">
                  <c:v>8.670360110803324E-2</c:v>
                </c:pt>
                <c:pt idx="3723">
                  <c:v>9.2659279778393347E-2</c:v>
                </c:pt>
                <c:pt idx="3724">
                  <c:v>9.1966759002770085E-2</c:v>
                </c:pt>
                <c:pt idx="3725">
                  <c:v>9.8060941828254852E-2</c:v>
                </c:pt>
                <c:pt idx="3726">
                  <c:v>9.4182825484764546E-2</c:v>
                </c:pt>
                <c:pt idx="3727">
                  <c:v>8.8088642659279778E-2</c:v>
                </c:pt>
                <c:pt idx="3728">
                  <c:v>8.8088642659279778E-2</c:v>
                </c:pt>
                <c:pt idx="3729">
                  <c:v>9.8060941828254852E-2</c:v>
                </c:pt>
                <c:pt idx="3730">
                  <c:v>9.1966759002770085E-2</c:v>
                </c:pt>
                <c:pt idx="3731">
                  <c:v>9.4182825484764546E-2</c:v>
                </c:pt>
                <c:pt idx="3732">
                  <c:v>0</c:v>
                </c:pt>
                <c:pt idx="3733">
                  <c:v>0</c:v>
                </c:pt>
                <c:pt idx="3734">
                  <c:v>0</c:v>
                </c:pt>
                <c:pt idx="3735">
                  <c:v>0</c:v>
                </c:pt>
                <c:pt idx="3736">
                  <c:v>0</c:v>
                </c:pt>
                <c:pt idx="3737">
                  <c:v>0</c:v>
                </c:pt>
                <c:pt idx="3738">
                  <c:v>0</c:v>
                </c:pt>
                <c:pt idx="3739">
                  <c:v>0</c:v>
                </c:pt>
                <c:pt idx="3740">
                  <c:v>0</c:v>
                </c:pt>
                <c:pt idx="3741">
                  <c:v>0</c:v>
                </c:pt>
                <c:pt idx="3742">
                  <c:v>0</c:v>
                </c:pt>
                <c:pt idx="3743">
                  <c:v>0.202202216066482</c:v>
                </c:pt>
                <c:pt idx="3744">
                  <c:v>0.17642659279778394</c:v>
                </c:pt>
                <c:pt idx="3745">
                  <c:v>0.17642659279778394</c:v>
                </c:pt>
                <c:pt idx="3746">
                  <c:v>0.17642659279778394</c:v>
                </c:pt>
                <c:pt idx="3747">
                  <c:v>0.19044321329639891</c:v>
                </c:pt>
                <c:pt idx="3748">
                  <c:v>0.2020775623268698</c:v>
                </c:pt>
                <c:pt idx="3749">
                  <c:v>9.1966759002770085E-2</c:v>
                </c:pt>
                <c:pt idx="3750">
                  <c:v>9.5844875346260391E-2</c:v>
                </c:pt>
                <c:pt idx="3751">
                  <c:v>9.8060941828254852E-2</c:v>
                </c:pt>
                <c:pt idx="3752">
                  <c:v>0.10193905817174516</c:v>
                </c:pt>
                <c:pt idx="3753">
                  <c:v>0.1</c:v>
                </c:pt>
                <c:pt idx="3754">
                  <c:v>9.7506925207756237E-2</c:v>
                </c:pt>
                <c:pt idx="3755">
                  <c:v>9.3628808864265931E-2</c:v>
                </c:pt>
                <c:pt idx="3756">
                  <c:v>0.1038781163434903</c:v>
                </c:pt>
                <c:pt idx="3757">
                  <c:v>9.6675900277008314E-2</c:v>
                </c:pt>
                <c:pt idx="3758">
                  <c:v>0.10055401662049862</c:v>
                </c:pt>
                <c:pt idx="3759">
                  <c:v>0.10318559556786704</c:v>
                </c:pt>
                <c:pt idx="3760">
                  <c:v>0.10706371191135734</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8.5207756232686976E-2</c:v>
                </c:pt>
                <c:pt idx="3776">
                  <c:v>7.1218836565096949E-2</c:v>
                </c:pt>
                <c:pt idx="3777">
                  <c:v>9.0096952908587255E-2</c:v>
                </c:pt>
                <c:pt idx="3778">
                  <c:v>8.9085872576177283E-2</c:v>
                </c:pt>
                <c:pt idx="3779">
                  <c:v>8.0249307479224374E-2</c:v>
                </c:pt>
                <c:pt idx="3780">
                  <c:v>9.4265927977839337E-2</c:v>
                </c:pt>
                <c:pt idx="3781">
                  <c:v>8.2728531855955675E-2</c:v>
                </c:pt>
                <c:pt idx="3782">
                  <c:v>8.3628808864265922E-2</c:v>
                </c:pt>
                <c:pt idx="3783">
                  <c:v>8.9986149584487529E-2</c:v>
                </c:pt>
                <c:pt idx="3784">
                  <c:v>9.3947368421052627E-2</c:v>
                </c:pt>
                <c:pt idx="3785">
                  <c:v>9.6121883656509699E-2</c:v>
                </c:pt>
                <c:pt idx="3786">
                  <c:v>9.5166204986149583E-2</c:v>
                </c:pt>
                <c:pt idx="3787">
                  <c:v>8.8684210526315796E-2</c:v>
                </c:pt>
                <c:pt idx="3788">
                  <c:v>9.833795013850416E-2</c:v>
                </c:pt>
                <c:pt idx="3789">
                  <c:v>8.5844875346260383E-2</c:v>
                </c:pt>
                <c:pt idx="3790">
                  <c:v>9.220221606648199E-2</c:v>
                </c:pt>
                <c:pt idx="3791">
                  <c:v>9.6163434903047088E-2</c:v>
                </c:pt>
                <c:pt idx="3792">
                  <c:v>9.0900277008310243E-2</c:v>
                </c:pt>
                <c:pt idx="3793">
                  <c:v>9.7382271468144044E-2</c:v>
                </c:pt>
                <c:pt idx="3794">
                  <c:v>0.47390304709141273</c:v>
                </c:pt>
                <c:pt idx="3795">
                  <c:v>0.58040166204986154</c:v>
                </c:pt>
                <c:pt idx="3796">
                  <c:v>0.64527700831024926</c:v>
                </c:pt>
                <c:pt idx="3797">
                  <c:v>0.50501108033240993</c:v>
                </c:pt>
                <c:pt idx="3798">
                  <c:v>0.55183656509695289</c:v>
                </c:pt>
                <c:pt idx="3799">
                  <c:v>0.5458559556786704</c:v>
                </c:pt>
                <c:pt idx="3800">
                  <c:v>0.59642659279778398</c:v>
                </c:pt>
                <c:pt idx="3801">
                  <c:v>0.62727700831024935</c:v>
                </c:pt>
                <c:pt idx="3802">
                  <c:v>0.51225761772853184</c:v>
                </c:pt>
                <c:pt idx="3803">
                  <c:v>0.54862603878116345</c:v>
                </c:pt>
                <c:pt idx="3804">
                  <c:v>0.59919667590027703</c:v>
                </c:pt>
                <c:pt idx="3805">
                  <c:v>0.51502770083102489</c:v>
                </c:pt>
                <c:pt idx="3806">
                  <c:v>0.6300470914127424</c:v>
                </c:pt>
                <c:pt idx="3807">
                  <c:v>7.4155124653739616E-3</c:v>
                </c:pt>
                <c:pt idx="3808">
                  <c:v>1.1565096952908588E-2</c:v>
                </c:pt>
                <c:pt idx="3809">
                  <c:v>1.8138504155124652E-2</c:v>
                </c:pt>
                <c:pt idx="3810">
                  <c:v>2.0961218836565099E-2</c:v>
                </c:pt>
                <c:pt idx="3811">
                  <c:v>1.0648199445983379E-2</c:v>
                </c:pt>
                <c:pt idx="3812">
                  <c:v>6.1038781163434905E-2</c:v>
                </c:pt>
                <c:pt idx="3813">
                  <c:v>6.5027700831024937E-2</c:v>
                </c:pt>
                <c:pt idx="3814">
                  <c:v>8.0927977839335183E-2</c:v>
                </c:pt>
                <c:pt idx="3815">
                  <c:v>4.6689750692520779E-2</c:v>
                </c:pt>
                <c:pt idx="3816">
                  <c:v>6.9653739612188362E-2</c:v>
                </c:pt>
                <c:pt idx="3817">
                  <c:v>8.3365650969529081E-2</c:v>
                </c:pt>
                <c:pt idx="3818">
                  <c:v>6.6468144044321331E-2</c:v>
                </c:pt>
                <c:pt idx="3819">
                  <c:v>7.2091412742382274E-2</c:v>
                </c:pt>
                <c:pt idx="3820">
                  <c:v>0.05</c:v>
                </c:pt>
                <c:pt idx="3821">
                  <c:v>6.9155124653739616E-2</c:v>
                </c:pt>
                <c:pt idx="3822">
                  <c:v>3.7811634349030468E-2</c:v>
                </c:pt>
                <c:pt idx="3823">
                  <c:v>4.3102493074792241E-2</c:v>
                </c:pt>
                <c:pt idx="3824">
                  <c:v>4.3767313019390582E-2</c:v>
                </c:pt>
                <c:pt idx="3825">
                  <c:v>3.8476454293628809E-2</c:v>
                </c:pt>
                <c:pt idx="3826">
                  <c:v>4.4044321329639889E-2</c:v>
                </c:pt>
                <c:pt idx="3827">
                  <c:v>3.8753462603878117E-2</c:v>
                </c:pt>
                <c:pt idx="3828">
                  <c:v>7.1204986149584482E-2</c:v>
                </c:pt>
                <c:pt idx="3829">
                  <c:v>7.006925207756233E-2</c:v>
                </c:pt>
                <c:pt idx="3830">
                  <c:v>6.6800554016620495E-2</c:v>
                </c:pt>
                <c:pt idx="3831">
                  <c:v>6.9335180055401666E-2</c:v>
                </c:pt>
                <c:pt idx="3832">
                  <c:v>7.3739612188365652E-2</c:v>
                </c:pt>
                <c:pt idx="3833">
                  <c:v>7.2603878116343487E-2</c:v>
                </c:pt>
                <c:pt idx="3834">
                  <c:v>7.5540166204986145E-2</c:v>
                </c:pt>
                <c:pt idx="3835">
                  <c:v>7.1135734072022158E-2</c:v>
                </c:pt>
                <c:pt idx="3836">
                  <c:v>7.4404432132963993E-2</c:v>
                </c:pt>
                <c:pt idx="3837">
                  <c:v>0</c:v>
                </c:pt>
                <c:pt idx="3838">
                  <c:v>0</c:v>
                </c:pt>
                <c:pt idx="3839">
                  <c:v>4.3767313019390581E-4</c:v>
                </c:pt>
                <c:pt idx="3840">
                  <c:v>0.53490304709141279</c:v>
                </c:pt>
                <c:pt idx="3841">
                  <c:v>0.55124653739612184</c:v>
                </c:pt>
                <c:pt idx="3842">
                  <c:v>4.0717451523545709E-2</c:v>
                </c:pt>
                <c:pt idx="3843">
                  <c:v>3.2684210526315788E-2</c:v>
                </c:pt>
                <c:pt idx="3844">
                  <c:v>3.4623268698060941E-2</c:v>
                </c:pt>
                <c:pt idx="3845">
                  <c:v>3.6285318559556787E-2</c:v>
                </c:pt>
                <c:pt idx="3846">
                  <c:v>3.8778393351800555E-2</c:v>
                </c:pt>
                <c:pt idx="3847">
                  <c:v>3.711634349030471E-2</c:v>
                </c:pt>
                <c:pt idx="3848">
                  <c:v>3.5177285318559556E-2</c:v>
                </c:pt>
                <c:pt idx="3849">
                  <c:v>3.822437673130194E-2</c:v>
                </c:pt>
                <c:pt idx="3850">
                  <c:v>3.9747922437673132E-2</c:v>
                </c:pt>
                <c:pt idx="3851">
                  <c:v>3.5731301939058172E-2</c:v>
                </c:pt>
                <c:pt idx="3852">
                  <c:v>3.711634349030471E-2</c:v>
                </c:pt>
                <c:pt idx="3853">
                  <c:v>3.6285318559556787E-2</c:v>
                </c:pt>
                <c:pt idx="3854">
                  <c:v>4.0163434903047093E-2</c:v>
                </c:pt>
                <c:pt idx="3855">
                  <c:v>3.7254847645429363E-2</c:v>
                </c:pt>
                <c:pt idx="3856">
                  <c:v>3.3238227146814403E-2</c:v>
                </c:pt>
                <c:pt idx="3857">
                  <c:v>3.420775623268698E-2</c:v>
                </c:pt>
                <c:pt idx="3858">
                  <c:v>3.8916897506925209E-2</c:v>
                </c:pt>
                <c:pt idx="3859">
                  <c:v>3.4623268698060941E-2</c:v>
                </c:pt>
                <c:pt idx="3860">
                  <c:v>3.5869806094182825E-2</c:v>
                </c:pt>
                <c:pt idx="3861">
                  <c:v>3.8778393351800555E-2</c:v>
                </c:pt>
                <c:pt idx="3862">
                  <c:v>4.1409972299168978E-2</c:v>
                </c:pt>
                <c:pt idx="3863">
                  <c:v>3.6700831024930748E-2</c:v>
                </c:pt>
                <c:pt idx="3864">
                  <c:v>3.8362880886426594E-2</c:v>
                </c:pt>
                <c:pt idx="3865">
                  <c:v>3.7670360110803325E-2</c:v>
                </c:pt>
                <c:pt idx="3866">
                  <c:v>3.7642659279778397E-2</c:v>
                </c:pt>
                <c:pt idx="3867">
                  <c:v>4.0135734072022158E-2</c:v>
                </c:pt>
                <c:pt idx="3868">
                  <c:v>4.345983379501385E-2</c:v>
                </c:pt>
                <c:pt idx="3869">
                  <c:v>4.1520775623268696E-2</c:v>
                </c:pt>
                <c:pt idx="3870">
                  <c:v>3.9027700831024928E-2</c:v>
                </c:pt>
                <c:pt idx="3871">
                  <c:v>4.0966759002770081E-2</c:v>
                </c:pt>
                <c:pt idx="3872">
                  <c:v>3.4595567867036013E-2</c:v>
                </c:pt>
                <c:pt idx="3873">
                  <c:v>3.8473684210526313E-2</c:v>
                </c:pt>
                <c:pt idx="3874">
                  <c:v>3.5980609418282551E-2</c:v>
                </c:pt>
                <c:pt idx="3875">
                  <c:v>3.7088642659279782E-2</c:v>
                </c:pt>
                <c:pt idx="3876">
                  <c:v>8.6135734072022158E-2</c:v>
                </c:pt>
                <c:pt idx="3877">
                  <c:v>6.3975069252077563E-2</c:v>
                </c:pt>
                <c:pt idx="3878">
                  <c:v>6.2590027700831025E-2</c:v>
                </c:pt>
                <c:pt idx="3879">
                  <c:v>7.2285318559556791E-2</c:v>
                </c:pt>
                <c:pt idx="3880">
                  <c:v>7.7825484764542943E-2</c:v>
                </c:pt>
                <c:pt idx="3881">
                  <c:v>5.5941828254847642E-2</c:v>
                </c:pt>
                <c:pt idx="3882">
                  <c:v>7.3393351800554021E-2</c:v>
                </c:pt>
                <c:pt idx="3883">
                  <c:v>5.8711911357340718E-2</c:v>
                </c:pt>
                <c:pt idx="3884">
                  <c:v>7.4224376731301944E-2</c:v>
                </c:pt>
                <c:pt idx="3885">
                  <c:v>6.4529085872576178E-2</c:v>
                </c:pt>
                <c:pt idx="3886">
                  <c:v>5.9265927977839333E-2</c:v>
                </c:pt>
                <c:pt idx="3887">
                  <c:v>7.5332409972299175E-2</c:v>
                </c:pt>
                <c:pt idx="3888">
                  <c:v>5.6495844875346257E-2</c:v>
                </c:pt>
                <c:pt idx="3889">
                  <c:v>8.8074792243767311E-2</c:v>
                </c:pt>
                <c:pt idx="3890">
                  <c:v>6.5914127423822716E-2</c:v>
                </c:pt>
                <c:pt idx="3891">
                  <c:v>7.9764542936288083E-2</c:v>
                </c:pt>
                <c:pt idx="3892">
                  <c:v>8.9459833795013849E-2</c:v>
                </c:pt>
                <c:pt idx="3893">
                  <c:v>6.6468144044321331E-2</c:v>
                </c:pt>
                <c:pt idx="3894">
                  <c:v>7.5609418282548482E-2</c:v>
                </c:pt>
                <c:pt idx="3895">
                  <c:v>6.5083102493074793E-2</c:v>
                </c:pt>
                <c:pt idx="3896">
                  <c:v>7.5332409972299175E-2</c:v>
                </c:pt>
                <c:pt idx="3897">
                  <c:v>8.1149584487534621E-2</c:v>
                </c:pt>
                <c:pt idx="3898">
                  <c:v>5.9819944598337949E-2</c:v>
                </c:pt>
                <c:pt idx="3899">
                  <c:v>5.7049861495844872E-2</c:v>
                </c:pt>
                <c:pt idx="3900">
                  <c:v>4.8725761772853184E-2</c:v>
                </c:pt>
                <c:pt idx="3901">
                  <c:v>4.8171745152354568E-2</c:v>
                </c:pt>
                <c:pt idx="3902">
                  <c:v>4.5955678670360108E-2</c:v>
                </c:pt>
                <c:pt idx="3903">
                  <c:v>5.2326869806094183E-2</c:v>
                </c:pt>
                <c:pt idx="3904">
                  <c:v>5.5096952908587259E-2</c:v>
                </c:pt>
                <c:pt idx="3905">
                  <c:v>4.2908587257617731E-2</c:v>
                </c:pt>
                <c:pt idx="3906">
                  <c:v>3.8476454293628809E-2</c:v>
                </c:pt>
                <c:pt idx="3907">
                  <c:v>4.9002770083102491E-2</c:v>
                </c:pt>
                <c:pt idx="3908">
                  <c:v>5.149584487534626E-2</c:v>
                </c:pt>
                <c:pt idx="3909">
                  <c:v>5.4265927977839336E-2</c:v>
                </c:pt>
                <c:pt idx="3910">
                  <c:v>5.1772853185595567E-2</c:v>
                </c:pt>
                <c:pt idx="3911">
                  <c:v>3.8753462603878117E-2</c:v>
                </c:pt>
                <c:pt idx="3912">
                  <c:v>5.5373961218836566E-2</c:v>
                </c:pt>
                <c:pt idx="3913">
                  <c:v>5.4542936288088643E-2</c:v>
                </c:pt>
                <c:pt idx="3914">
                  <c:v>4.4570637119113576E-2</c:v>
                </c:pt>
                <c:pt idx="3915">
                  <c:v>5.0941828254847644E-2</c:v>
                </c:pt>
                <c:pt idx="3916">
                  <c:v>4.9556786703601106E-2</c:v>
                </c:pt>
                <c:pt idx="3917">
                  <c:v>4.3490304709141274E-2</c:v>
                </c:pt>
                <c:pt idx="3918">
                  <c:v>5.260387811634349E-2</c:v>
                </c:pt>
                <c:pt idx="3919">
                  <c:v>4.9833795013850414E-2</c:v>
                </c:pt>
                <c:pt idx="3920">
                  <c:v>4.2936288088642659E-2</c:v>
                </c:pt>
                <c:pt idx="3921">
                  <c:v>4.7645429362880888E-2</c:v>
                </c:pt>
                <c:pt idx="3922">
                  <c:v>5.3185595567867033E-2</c:v>
                </c:pt>
                <c:pt idx="3923">
                  <c:v>4.0138504155124655E-2</c:v>
                </c:pt>
                <c:pt idx="3924">
                  <c:v>4.4570637119113576E-2</c:v>
                </c:pt>
                <c:pt idx="3925">
                  <c:v>6.6177285318559556E-2</c:v>
                </c:pt>
                <c:pt idx="3926">
                  <c:v>6.0083102493074796E-2</c:v>
                </c:pt>
                <c:pt idx="3927">
                  <c:v>5.5373961218836566E-2</c:v>
                </c:pt>
                <c:pt idx="3928">
                  <c:v>0</c:v>
                </c:pt>
                <c:pt idx="3929">
                  <c:v>0</c:v>
                </c:pt>
                <c:pt idx="3930">
                  <c:v>0</c:v>
                </c:pt>
                <c:pt idx="3931">
                  <c:v>0</c:v>
                </c:pt>
                <c:pt idx="3932">
                  <c:v>0</c:v>
                </c:pt>
                <c:pt idx="3933">
                  <c:v>0</c:v>
                </c:pt>
                <c:pt idx="3934">
                  <c:v>0</c:v>
                </c:pt>
                <c:pt idx="3935">
                  <c:v>6.28808864265928E-2</c:v>
                </c:pt>
                <c:pt idx="3936">
                  <c:v>7.3407202216066489E-2</c:v>
                </c:pt>
                <c:pt idx="3937">
                  <c:v>7.0360110803324105E-2</c:v>
                </c:pt>
                <c:pt idx="3938">
                  <c:v>6.5927977839335183E-2</c:v>
                </c:pt>
                <c:pt idx="3939">
                  <c:v>8.0581717451523552E-2</c:v>
                </c:pt>
                <c:pt idx="3940">
                  <c:v>6.6481994459833799E-2</c:v>
                </c:pt>
                <c:pt idx="3941">
                  <c:v>6.3434903047091415E-2</c:v>
                </c:pt>
                <c:pt idx="3942">
                  <c:v>7.7534626038781168E-2</c:v>
                </c:pt>
                <c:pt idx="3943">
                  <c:v>6.4556786703601113E-2</c:v>
                </c:pt>
                <c:pt idx="3944">
                  <c:v>7.925207756232687E-2</c:v>
                </c:pt>
                <c:pt idx="3945">
                  <c:v>7.6204986149584486E-2</c:v>
                </c:pt>
                <c:pt idx="3946">
                  <c:v>6.7603878116343497E-2</c:v>
                </c:pt>
                <c:pt idx="3947">
                  <c:v>6.3642659279778399E-2</c:v>
                </c:pt>
                <c:pt idx="3948">
                  <c:v>6.7506925207756238E-2</c:v>
                </c:pt>
                <c:pt idx="3949">
                  <c:v>8.1925207756232687E-2</c:v>
                </c:pt>
                <c:pt idx="3950">
                  <c:v>7.1398891966758998E-2</c:v>
                </c:pt>
                <c:pt idx="3951">
                  <c:v>6.7396121883656512E-2</c:v>
                </c:pt>
                <c:pt idx="3952">
                  <c:v>7.2936288088642665E-2</c:v>
                </c:pt>
                <c:pt idx="3953">
                  <c:v>6.4626038781163436E-2</c:v>
                </c:pt>
                <c:pt idx="3954">
                  <c:v>6.878116343490305E-2</c:v>
                </c:pt>
                <c:pt idx="3955">
                  <c:v>6.878116343490305E-2</c:v>
                </c:pt>
                <c:pt idx="3956">
                  <c:v>8.4653739612188361E-2</c:v>
                </c:pt>
                <c:pt idx="3957">
                  <c:v>5.1689750692520776E-2</c:v>
                </c:pt>
                <c:pt idx="3958">
                  <c:v>6.5124653739612182E-2</c:v>
                </c:pt>
                <c:pt idx="3959">
                  <c:v>8.8670360110803328E-2</c:v>
                </c:pt>
                <c:pt idx="3960">
                  <c:v>8.1745152354570638E-2</c:v>
                </c:pt>
                <c:pt idx="3961">
                  <c:v>8.4653739612188361E-2</c:v>
                </c:pt>
                <c:pt idx="3962">
                  <c:v>6.6094182825484765E-2</c:v>
                </c:pt>
                <c:pt idx="3963">
                  <c:v>6.7728531855955676E-2</c:v>
                </c:pt>
                <c:pt idx="3964">
                  <c:v>5.8227146814404433E-2</c:v>
                </c:pt>
                <c:pt idx="3965">
                  <c:v>6.9916897506925202E-2</c:v>
                </c:pt>
                <c:pt idx="3966">
                  <c:v>4.4293628808864269E-2</c:v>
                </c:pt>
                <c:pt idx="3967">
                  <c:v>7.9085872576177288E-2</c:v>
                </c:pt>
                <c:pt idx="3968">
                  <c:v>6.1468144044321327E-2</c:v>
                </c:pt>
                <c:pt idx="3969">
                  <c:v>6.0249307479224377E-2</c:v>
                </c:pt>
                <c:pt idx="3970">
                  <c:v>7.2160664819944598E-2</c:v>
                </c:pt>
                <c:pt idx="3971">
                  <c:v>5.5318559556786703E-2</c:v>
                </c:pt>
                <c:pt idx="3972">
                  <c:v>8.132963988919667E-2</c:v>
                </c:pt>
                <c:pt idx="3973">
                  <c:v>6.2437673130193903E-2</c:v>
                </c:pt>
                <c:pt idx="3974">
                  <c:v>6.4819944598337953E-2</c:v>
                </c:pt>
                <c:pt idx="3975">
                  <c:v>6.4681440443213292E-2</c:v>
                </c:pt>
                <c:pt idx="3976">
                  <c:v>5.9861495844875344E-2</c:v>
                </c:pt>
                <c:pt idx="3977">
                  <c:v>7.3573407202216071E-2</c:v>
                </c:pt>
                <c:pt idx="3978">
                  <c:v>6.7340720221606643E-2</c:v>
                </c:pt>
                <c:pt idx="3979">
                  <c:v>5.7340720221606647E-2</c:v>
                </c:pt>
                <c:pt idx="3980">
                  <c:v>9.2132963988919667E-2</c:v>
                </c:pt>
                <c:pt idx="3981">
                  <c:v>6.2686980609418283E-2</c:v>
                </c:pt>
                <c:pt idx="3982">
                  <c:v>7.0997229916897511E-2</c:v>
                </c:pt>
                <c:pt idx="3983">
                  <c:v>8.2409972299168979E-2</c:v>
                </c:pt>
                <c:pt idx="3984">
                  <c:v>6.8559556786703599E-2</c:v>
                </c:pt>
                <c:pt idx="3985">
                  <c:v>6.6038781163434909E-2</c:v>
                </c:pt>
                <c:pt idx="3986">
                  <c:v>8.5567867036011075E-2</c:v>
                </c:pt>
                <c:pt idx="3987">
                  <c:v>6.10803324099723E-2</c:v>
                </c:pt>
                <c:pt idx="3988">
                  <c:v>8.2659279778393352E-2</c:v>
                </c:pt>
                <c:pt idx="3989">
                  <c:v>6.3601108033240997E-2</c:v>
                </c:pt>
                <c:pt idx="3990">
                  <c:v>6.8254847645429356E-2</c:v>
                </c:pt>
                <c:pt idx="3991">
                  <c:v>9.304709141274238E-2</c:v>
                </c:pt>
                <c:pt idx="3992">
                  <c:v>5.817174515235457E-2</c:v>
                </c:pt>
                <c:pt idx="3993">
                  <c:v>8.3324099722991693E-2</c:v>
                </c:pt>
                <c:pt idx="3994">
                  <c:v>8.9639889196675898E-2</c:v>
                </c:pt>
                <c:pt idx="3995">
                  <c:v>7.3074792243767311E-2</c:v>
                </c:pt>
                <c:pt idx="3996">
                  <c:v>6.5595567867036006E-2</c:v>
                </c:pt>
                <c:pt idx="3997">
                  <c:v>6.0775623268698058E-2</c:v>
                </c:pt>
                <c:pt idx="3998">
                  <c:v>6.2382271468144047E-2</c:v>
                </c:pt>
                <c:pt idx="3999">
                  <c:v>8.2243767313019397E-2</c:v>
                </c:pt>
                <c:pt idx="4000">
                  <c:v>7.454293628808864E-2</c:v>
                </c:pt>
                <c:pt idx="4001">
                  <c:v>9.310249307479225E-2</c:v>
                </c:pt>
                <c:pt idx="4002">
                  <c:v>4.5124653739612192E-2</c:v>
                </c:pt>
                <c:pt idx="4003">
                  <c:v>5.8808864265927976E-2</c:v>
                </c:pt>
                <c:pt idx="4004">
                  <c:v>8.9584487534626042E-2</c:v>
                </c:pt>
                <c:pt idx="4005">
                  <c:v>7.4487534626038784E-2</c:v>
                </c:pt>
                <c:pt idx="4006">
                  <c:v>8.2299168975069253E-2</c:v>
                </c:pt>
                <c:pt idx="4007">
                  <c:v>7.1911357340720225E-2</c:v>
                </c:pt>
                <c:pt idx="4008">
                  <c:v>5.2520775623268699E-2</c:v>
                </c:pt>
                <c:pt idx="4009">
                  <c:v>5.5900277008310247E-2</c:v>
                </c:pt>
                <c:pt idx="4010">
                  <c:v>6.5789473684210523E-2</c:v>
                </c:pt>
                <c:pt idx="4011">
                  <c:v>8.404432132963989E-2</c:v>
                </c:pt>
                <c:pt idx="4012">
                  <c:v>7.0138504155124654E-2</c:v>
                </c:pt>
                <c:pt idx="4013">
                  <c:v>6.7783933518005546E-2</c:v>
                </c:pt>
                <c:pt idx="4014">
                  <c:v>7.1052631578947367E-2</c:v>
                </c:pt>
                <c:pt idx="4015">
                  <c:v>7.5263157894736837E-2</c:v>
                </c:pt>
                <c:pt idx="4016">
                  <c:v>4.5401662049861499E-2</c:v>
                </c:pt>
                <c:pt idx="4017">
                  <c:v>5.5844875346260391E-2</c:v>
                </c:pt>
                <c:pt idx="4018">
                  <c:v>6.3573407202216062E-2</c:v>
                </c:pt>
                <c:pt idx="4019">
                  <c:v>6.8227146814404435E-2</c:v>
                </c:pt>
                <c:pt idx="4020">
                  <c:v>8.6952908587257613E-2</c:v>
                </c:pt>
                <c:pt idx="4021">
                  <c:v>9.1855955678670359E-2</c:v>
                </c:pt>
                <c:pt idx="4022">
                  <c:v>7.4099722991689751E-2</c:v>
                </c:pt>
                <c:pt idx="4023">
                  <c:v>6.0692520775623267E-2</c:v>
                </c:pt>
                <c:pt idx="4024">
                  <c:v>8.4709141274238231E-2</c:v>
                </c:pt>
                <c:pt idx="4025">
                  <c:v>7.6731301939058166E-2</c:v>
                </c:pt>
                <c:pt idx="4026">
                  <c:v>9.5318559556786697E-2</c:v>
                </c:pt>
                <c:pt idx="4027">
                  <c:v>6.4265927977839338E-2</c:v>
                </c:pt>
                <c:pt idx="4028">
                  <c:v>6.0664819944598339E-2</c:v>
                </c:pt>
                <c:pt idx="4029">
                  <c:v>6.2659279778393348E-2</c:v>
                </c:pt>
                <c:pt idx="4030">
                  <c:v>8.4515235457063714E-2</c:v>
                </c:pt>
                <c:pt idx="4031">
                  <c:v>5.7783933518005537E-2</c:v>
                </c:pt>
                <c:pt idx="4032">
                  <c:v>0.10401662049861496</c:v>
                </c:pt>
                <c:pt idx="4033">
                  <c:v>9.9861495844875345E-2</c:v>
                </c:pt>
                <c:pt idx="4034">
                  <c:v>0.11121883656509696</c:v>
                </c:pt>
                <c:pt idx="4035">
                  <c:v>0.11523545706371191</c:v>
                </c:pt>
                <c:pt idx="4036">
                  <c:v>0.11315789473684211</c:v>
                </c:pt>
                <c:pt idx="4037">
                  <c:v>0.11717451523545706</c:v>
                </c:pt>
                <c:pt idx="4038">
                  <c:v>0.13227146814404434</c:v>
                </c:pt>
                <c:pt idx="4039">
                  <c:v>0.13254847645429363</c:v>
                </c:pt>
                <c:pt idx="4040">
                  <c:v>0.13324099722991689</c:v>
                </c:pt>
                <c:pt idx="4041">
                  <c:v>0.15623268698060941</c:v>
                </c:pt>
                <c:pt idx="4042">
                  <c:v>0.15789473684210525</c:v>
                </c:pt>
                <c:pt idx="4043">
                  <c:v>0.1164819944598338</c:v>
                </c:pt>
                <c:pt idx="4044">
                  <c:v>0.11246537396121883</c:v>
                </c:pt>
                <c:pt idx="4045">
                  <c:v>0.15401662049861495</c:v>
                </c:pt>
                <c:pt idx="4046">
                  <c:v>0.11551246537396122</c:v>
                </c:pt>
                <c:pt idx="4047">
                  <c:v>0.16011080332409972</c:v>
                </c:pt>
                <c:pt idx="4048">
                  <c:v>0.13850415512465375</c:v>
                </c:pt>
                <c:pt idx="4049">
                  <c:v>0.11952908587257617</c:v>
                </c:pt>
                <c:pt idx="4050">
                  <c:v>0.14238227146814406</c:v>
                </c:pt>
                <c:pt idx="4051">
                  <c:v>0.11897506925207756</c:v>
                </c:pt>
                <c:pt idx="4052">
                  <c:v>0.16481994459833796</c:v>
                </c:pt>
                <c:pt idx="4053">
                  <c:v>0.12299168975069252</c:v>
                </c:pt>
                <c:pt idx="4054">
                  <c:v>0.31412742382271469</c:v>
                </c:pt>
                <c:pt idx="4055">
                  <c:v>0.32659279778393352</c:v>
                </c:pt>
                <c:pt idx="4056">
                  <c:v>0.13351800554016621</c:v>
                </c:pt>
                <c:pt idx="4057">
                  <c:v>0.12119113573407202</c:v>
                </c:pt>
                <c:pt idx="4058">
                  <c:v>0.15512465373961218</c:v>
                </c:pt>
                <c:pt idx="4059">
                  <c:v>0.13656509695290858</c:v>
                </c:pt>
                <c:pt idx="4060">
                  <c:v>0.12368421052631579</c:v>
                </c:pt>
                <c:pt idx="4061">
                  <c:v>0.16468144044321328</c:v>
                </c:pt>
                <c:pt idx="4062">
                  <c:v>0.12714681440443212</c:v>
                </c:pt>
                <c:pt idx="4063">
                  <c:v>0.14058171745152354</c:v>
                </c:pt>
                <c:pt idx="4064">
                  <c:v>0.10138504155124654</c:v>
                </c:pt>
                <c:pt idx="4065">
                  <c:v>0.11454293628808865</c:v>
                </c:pt>
                <c:pt idx="4066">
                  <c:v>0.1299168975069252</c:v>
                </c:pt>
                <c:pt idx="4067">
                  <c:v>0.10595567867036011</c:v>
                </c:pt>
                <c:pt idx="4068">
                  <c:v>0.13518005540166206</c:v>
                </c:pt>
                <c:pt idx="4069">
                  <c:v>9.7368421052631576E-2</c:v>
                </c:pt>
                <c:pt idx="4070">
                  <c:v>0.13767313019390581</c:v>
                </c:pt>
                <c:pt idx="4071">
                  <c:v>9.9168975069252083E-2</c:v>
                </c:pt>
                <c:pt idx="4072">
                  <c:v>0.13240997229916898</c:v>
                </c:pt>
                <c:pt idx="4073">
                  <c:v>0.1077562326869806</c:v>
                </c:pt>
                <c:pt idx="4074">
                  <c:v>0.10318559556786704</c:v>
                </c:pt>
                <c:pt idx="4075">
                  <c:v>0.11689750692520776</c:v>
                </c:pt>
                <c:pt idx="4076">
                  <c:v>0.12049861495844875</c:v>
                </c:pt>
                <c:pt idx="4077">
                  <c:v>0.11094182825484765</c:v>
                </c:pt>
                <c:pt idx="4078">
                  <c:v>0.10637119113573407</c:v>
                </c:pt>
                <c:pt idx="4079">
                  <c:v>0.14155124653739612</c:v>
                </c:pt>
                <c:pt idx="4080">
                  <c:v>0.13628808864265929</c:v>
                </c:pt>
                <c:pt idx="4081">
                  <c:v>0.10955678670360111</c:v>
                </c:pt>
                <c:pt idx="4082">
                  <c:v>0.11675900277008311</c:v>
                </c:pt>
                <c:pt idx="4083">
                  <c:v>0.10512465373961219</c:v>
                </c:pt>
                <c:pt idx="4084">
                  <c:v>9.3628808864265931E-2</c:v>
                </c:pt>
                <c:pt idx="4085">
                  <c:v>9.8060941828254852E-2</c:v>
                </c:pt>
                <c:pt idx="4086">
                  <c:v>8.3102493074792241E-2</c:v>
                </c:pt>
                <c:pt idx="4087">
                  <c:v>0.10581717451523545</c:v>
                </c:pt>
                <c:pt idx="4088">
                  <c:v>9.141274238227147E-2</c:v>
                </c:pt>
                <c:pt idx="4089">
                  <c:v>8.6980609418282548E-2</c:v>
                </c:pt>
                <c:pt idx="4090">
                  <c:v>0.11842105263157894</c:v>
                </c:pt>
                <c:pt idx="4091">
                  <c:v>0.10941828254847645</c:v>
                </c:pt>
                <c:pt idx="4092">
                  <c:v>9.6675900277008314E-2</c:v>
                </c:pt>
                <c:pt idx="4093">
                  <c:v>8.6149584487534625E-2</c:v>
                </c:pt>
                <c:pt idx="4094">
                  <c:v>0.10110803324099724</c:v>
                </c:pt>
                <c:pt idx="4095">
                  <c:v>0.11038781163434903</c:v>
                </c:pt>
                <c:pt idx="4096">
                  <c:v>0.12202216066481994</c:v>
                </c:pt>
                <c:pt idx="4097">
                  <c:v>0.12036011080332409</c:v>
                </c:pt>
                <c:pt idx="4098">
                  <c:v>9.4459833795013853E-2</c:v>
                </c:pt>
                <c:pt idx="4099">
                  <c:v>0.10595567867036011</c:v>
                </c:pt>
                <c:pt idx="4100">
                  <c:v>9.0027700831024932E-2</c:v>
                </c:pt>
                <c:pt idx="4101">
                  <c:v>9.7368421052631576E-2</c:v>
                </c:pt>
                <c:pt idx="4102">
                  <c:v>9.0166204986149578E-2</c:v>
                </c:pt>
                <c:pt idx="4103">
                  <c:v>8.5734072022160671E-2</c:v>
                </c:pt>
                <c:pt idx="4104">
                  <c:v>6.9529085872576182E-4</c:v>
                </c:pt>
                <c:pt idx="4105">
                  <c:v>1.2437673130193906E-3</c:v>
                </c:pt>
                <c:pt idx="4106">
                  <c:v>5.5941828254847642E-2</c:v>
                </c:pt>
                <c:pt idx="4107">
                  <c:v>5.3725761772853188E-2</c:v>
                </c:pt>
                <c:pt idx="4108">
                  <c:v>6.3421052631578947E-2</c:v>
                </c:pt>
                <c:pt idx="4109">
                  <c:v>6.1204986149584487E-2</c:v>
                </c:pt>
                <c:pt idx="4110">
                  <c:v>5.5941828254847642E-2</c:v>
                </c:pt>
                <c:pt idx="4111">
                  <c:v>5.3725761772853188E-2</c:v>
                </c:pt>
                <c:pt idx="4112">
                  <c:v>8.6565096952908593E-2</c:v>
                </c:pt>
                <c:pt idx="4113">
                  <c:v>8.8088642659279778E-2</c:v>
                </c:pt>
                <c:pt idx="4114">
                  <c:v>8.6426592797783933E-2</c:v>
                </c:pt>
                <c:pt idx="4115">
                  <c:v>8.1578947368421056E-2</c:v>
                </c:pt>
                <c:pt idx="4116">
                  <c:v>8.088642659279778E-2</c:v>
                </c:pt>
                <c:pt idx="4117">
                  <c:v>8.7119113573407209E-2</c:v>
                </c:pt>
                <c:pt idx="4118">
                  <c:v>8.7119113573407209E-2</c:v>
                </c:pt>
                <c:pt idx="4119">
                  <c:v>8.8504155124653733E-2</c:v>
                </c:pt>
                <c:pt idx="4120">
                  <c:v>8.878116343490304E-2</c:v>
                </c:pt>
                <c:pt idx="4121">
                  <c:v>8.2825484764542934E-2</c:v>
                </c:pt>
                <c:pt idx="4122">
                  <c:v>8.1578947368421056E-2</c:v>
                </c:pt>
                <c:pt idx="4123">
                  <c:v>8.3795013850415517E-2</c:v>
                </c:pt>
                <c:pt idx="4124">
                  <c:v>8.3795013850415517E-2</c:v>
                </c:pt>
                <c:pt idx="4125">
                  <c:v>9.0720221606648194E-2</c:v>
                </c:pt>
                <c:pt idx="4126">
                  <c:v>8.5041551246537395E-2</c:v>
                </c:pt>
                <c:pt idx="4127">
                  <c:v>8.6011080332409978E-2</c:v>
                </c:pt>
                <c:pt idx="4128">
                  <c:v>0.12451523545706371</c:v>
                </c:pt>
                <c:pt idx="4129">
                  <c:v>0.14653739612188366</c:v>
                </c:pt>
                <c:pt idx="4130">
                  <c:v>0.11731301939058172</c:v>
                </c:pt>
                <c:pt idx="4131">
                  <c:v>9.833795013850416E-2</c:v>
                </c:pt>
                <c:pt idx="4132">
                  <c:v>9.4321329639889193E-2</c:v>
                </c:pt>
                <c:pt idx="4133">
                  <c:v>0.10290858725761773</c:v>
                </c:pt>
                <c:pt idx="4134">
                  <c:v>0.13448753462603877</c:v>
                </c:pt>
                <c:pt idx="4135">
                  <c:v>0.10637119113573407</c:v>
                </c:pt>
                <c:pt idx="4136">
                  <c:v>0.11454293628808865</c:v>
                </c:pt>
                <c:pt idx="4137">
                  <c:v>8.6565096952908593E-2</c:v>
                </c:pt>
                <c:pt idx="4138">
                  <c:v>9.4321329639889193E-2</c:v>
                </c:pt>
                <c:pt idx="4139">
                  <c:v>0.11509695290858726</c:v>
                </c:pt>
                <c:pt idx="4140">
                  <c:v>9.6952908587257622E-2</c:v>
                </c:pt>
                <c:pt idx="4141">
                  <c:v>8.9889196675900271E-2</c:v>
                </c:pt>
                <c:pt idx="4142">
                  <c:v>9.3213296398891962E-2</c:v>
                </c:pt>
                <c:pt idx="4143">
                  <c:v>9.4736842105263161E-2</c:v>
                </c:pt>
                <c:pt idx="4144">
                  <c:v>9.1135734072022162E-2</c:v>
                </c:pt>
                <c:pt idx="4145">
                  <c:v>8.7811634349030471E-2</c:v>
                </c:pt>
                <c:pt idx="4146">
                  <c:v>8.6565096952908593E-2</c:v>
                </c:pt>
                <c:pt idx="4147">
                  <c:v>8.9335180055401656E-2</c:v>
                </c:pt>
                <c:pt idx="4148">
                  <c:v>0.11592797783933519</c:v>
                </c:pt>
                <c:pt idx="4149">
                  <c:v>9.349030470914127E-2</c:v>
                </c:pt>
                <c:pt idx="4150">
                  <c:v>0.10166204986149585</c:v>
                </c:pt>
                <c:pt idx="4151">
                  <c:v>9.6952908587257622E-2</c:v>
                </c:pt>
                <c:pt idx="4152">
                  <c:v>9.3905817174515238E-2</c:v>
                </c:pt>
                <c:pt idx="4153">
                  <c:v>0.11606648199445983</c:v>
                </c:pt>
                <c:pt idx="4154">
                  <c:v>9.5983379501385038E-2</c:v>
                </c:pt>
                <c:pt idx="4155">
                  <c:v>3.4168975069252081E-2</c:v>
                </c:pt>
                <c:pt idx="4156">
                  <c:v>3.538781163434903E-2</c:v>
                </c:pt>
                <c:pt idx="4157">
                  <c:v>4.5498614958448751E-2</c:v>
                </c:pt>
                <c:pt idx="4158">
                  <c:v>4.9445983379501388E-2</c:v>
                </c:pt>
                <c:pt idx="4159">
                  <c:v>3.7880886426592798E-2</c:v>
                </c:pt>
                <c:pt idx="4160">
                  <c:v>4.1495844875346258E-2</c:v>
                </c:pt>
                <c:pt idx="4161">
                  <c:v>5.0637119113573409E-2</c:v>
                </c:pt>
                <c:pt idx="4162">
                  <c:v>7.8144044321329639E-2</c:v>
                </c:pt>
                <c:pt idx="4163">
                  <c:v>6.8573407202216066E-2</c:v>
                </c:pt>
                <c:pt idx="4164">
                  <c:v>5.8448753462603878E-2</c:v>
                </c:pt>
                <c:pt idx="4165">
                  <c:v>6.9141274238227149E-2</c:v>
                </c:pt>
                <c:pt idx="4166">
                  <c:v>4.6440443213296399E-2</c:v>
                </c:pt>
                <c:pt idx="4167">
                  <c:v>5.0664819944598337E-2</c:v>
                </c:pt>
                <c:pt idx="4168">
                  <c:v>5.8448753462603878E-2</c:v>
                </c:pt>
                <c:pt idx="4169">
                  <c:v>7.3628808864265927E-2</c:v>
                </c:pt>
                <c:pt idx="4170">
                  <c:v>4.7853185595567865E-2</c:v>
                </c:pt>
                <c:pt idx="4171">
                  <c:v>6.1440443213296399E-2</c:v>
                </c:pt>
                <c:pt idx="4172">
                  <c:v>7.4681440443213301E-2</c:v>
                </c:pt>
                <c:pt idx="4173">
                  <c:v>6.2908587257617735E-2</c:v>
                </c:pt>
                <c:pt idx="4174">
                  <c:v>5.6011080332409972E-2</c:v>
                </c:pt>
                <c:pt idx="4175">
                  <c:v>8.3933518005540164E-2</c:v>
                </c:pt>
                <c:pt idx="4176">
                  <c:v>5.1218836565096952E-2</c:v>
                </c:pt>
                <c:pt idx="4177">
                  <c:v>5.3088642659279775E-2</c:v>
                </c:pt>
                <c:pt idx="4178">
                  <c:v>7.4958448753462609E-2</c:v>
                </c:pt>
                <c:pt idx="4179">
                  <c:v>6.1163434903047091E-2</c:v>
                </c:pt>
                <c:pt idx="4180">
                  <c:v>7.3351800554016619E-2</c:v>
                </c:pt>
                <c:pt idx="4181">
                  <c:v>6.2631578947368427E-2</c:v>
                </c:pt>
                <c:pt idx="4182">
                  <c:v>8.2742382271468143E-2</c:v>
                </c:pt>
                <c:pt idx="4183">
                  <c:v>5.3393351800554018E-2</c:v>
                </c:pt>
                <c:pt idx="4184">
                  <c:v>0.10914127423822714</c:v>
                </c:pt>
                <c:pt idx="4185">
                  <c:v>0.14556786703601107</c:v>
                </c:pt>
                <c:pt idx="4186">
                  <c:v>0.11606648199445983</c:v>
                </c:pt>
                <c:pt idx="4187">
                  <c:v>7.5650969529085871E-2</c:v>
                </c:pt>
                <c:pt idx="4188">
                  <c:v>6.9002770083102488E-2</c:v>
                </c:pt>
                <c:pt idx="4189">
                  <c:v>8.2423822714681447E-2</c:v>
                </c:pt>
                <c:pt idx="4190">
                  <c:v>7.2714681440443213E-2</c:v>
                </c:pt>
                <c:pt idx="4191">
                  <c:v>9.8642659279778389E-2</c:v>
                </c:pt>
                <c:pt idx="4192">
                  <c:v>5.4290858725761774E-2</c:v>
                </c:pt>
                <c:pt idx="4193">
                  <c:v>6.093905817174515E-2</c:v>
                </c:pt>
                <c:pt idx="4194">
                  <c:v>5.4290858725761774E-2</c:v>
                </c:pt>
                <c:pt idx="4195">
                  <c:v>6.093905817174515E-2</c:v>
                </c:pt>
                <c:pt idx="4196">
                  <c:v>5.5121883656509697E-2</c:v>
                </c:pt>
                <c:pt idx="4197">
                  <c:v>6.1770083102493073E-2</c:v>
                </c:pt>
                <c:pt idx="4198">
                  <c:v>7.5761772853185597E-2</c:v>
                </c:pt>
                <c:pt idx="4199">
                  <c:v>8.351800554016621E-2</c:v>
                </c:pt>
                <c:pt idx="4200">
                  <c:v>6.7451523545706368E-2</c:v>
                </c:pt>
                <c:pt idx="4201">
                  <c:v>8.351800554016621E-2</c:v>
                </c:pt>
                <c:pt idx="4202">
                  <c:v>9.0304709141274239E-2</c:v>
                </c:pt>
                <c:pt idx="4203">
                  <c:v>7.5623268698060936E-2</c:v>
                </c:pt>
                <c:pt idx="4204">
                  <c:v>8.6980609418282548E-2</c:v>
                </c:pt>
                <c:pt idx="4205">
                  <c:v>6.980609418282549E-2</c:v>
                </c:pt>
                <c:pt idx="4206">
                  <c:v>7.188365650969529E-2</c:v>
                </c:pt>
                <c:pt idx="4207">
                  <c:v>6.8559556786703599E-2</c:v>
                </c:pt>
                <c:pt idx="4208">
                  <c:v>9.0304709141274239E-2</c:v>
                </c:pt>
                <c:pt idx="4209">
                  <c:v>8.6980609418282548E-2</c:v>
                </c:pt>
                <c:pt idx="4210">
                  <c:v>7.6177285318559551E-2</c:v>
                </c:pt>
                <c:pt idx="4211">
                  <c:v>6.9113573407202214E-2</c:v>
                </c:pt>
                <c:pt idx="4212">
                  <c:v>9.1274238227146809E-2</c:v>
                </c:pt>
                <c:pt idx="4213">
                  <c:v>7.2437673130193905E-2</c:v>
                </c:pt>
                <c:pt idx="4214">
                  <c:v>7.7285318559556782E-2</c:v>
                </c:pt>
                <c:pt idx="4215">
                  <c:v>8.7950138504155131E-2</c:v>
                </c:pt>
                <c:pt idx="4216">
                  <c:v>9.1966759002770085E-2</c:v>
                </c:pt>
                <c:pt idx="4217">
                  <c:v>0.1257617728531856</c:v>
                </c:pt>
                <c:pt idx="4218">
                  <c:v>0.1371191135734072</c:v>
                </c:pt>
                <c:pt idx="4219">
                  <c:v>9.9722991689750698E-2</c:v>
                </c:pt>
                <c:pt idx="4220">
                  <c:v>0.10664819944598337</c:v>
                </c:pt>
                <c:pt idx="4221">
                  <c:v>0.10872576177285319</c:v>
                </c:pt>
                <c:pt idx="4222">
                  <c:v>0.1018005540166205</c:v>
                </c:pt>
                <c:pt idx="4223">
                  <c:v>0.14362880886426593</c:v>
                </c:pt>
                <c:pt idx="4224">
                  <c:v>0.21024930747922438</c:v>
                </c:pt>
                <c:pt idx="4225">
                  <c:v>0.18781163434903048</c:v>
                </c:pt>
                <c:pt idx="4226">
                  <c:v>0.20512465373961219</c:v>
                </c:pt>
                <c:pt idx="4227">
                  <c:v>0.19002770083102494</c:v>
                </c:pt>
                <c:pt idx="4228">
                  <c:v>0.21204986149584487</c:v>
                </c:pt>
                <c:pt idx="4229">
                  <c:v>0.20831024930747921</c:v>
                </c:pt>
                <c:pt idx="4230">
                  <c:v>0.21523545706371192</c:v>
                </c:pt>
                <c:pt idx="4231">
                  <c:v>0.19279778393351801</c:v>
                </c:pt>
                <c:pt idx="4232">
                  <c:v>0.16897506925207756</c:v>
                </c:pt>
                <c:pt idx="4233">
                  <c:v>0.17326869806094183</c:v>
                </c:pt>
                <c:pt idx="4234">
                  <c:v>0.23988919667590028</c:v>
                </c:pt>
                <c:pt idx="4235">
                  <c:v>0.24362880886426594</c:v>
                </c:pt>
                <c:pt idx="4236">
                  <c:v>0.17506925207756233</c:v>
                </c:pt>
                <c:pt idx="4237">
                  <c:v>0.1706371191135734</c:v>
                </c:pt>
                <c:pt idx="4238">
                  <c:v>0.24362880886426594</c:v>
                </c:pt>
                <c:pt idx="4239">
                  <c:v>0.1706371191135734</c:v>
                </c:pt>
                <c:pt idx="4240">
                  <c:v>0.17506925207756233</c:v>
                </c:pt>
                <c:pt idx="4241">
                  <c:v>8.1163434903047088E-2</c:v>
                </c:pt>
                <c:pt idx="4242">
                  <c:v>8.670360110803324E-2</c:v>
                </c:pt>
                <c:pt idx="4243">
                  <c:v>0.12825484764542935</c:v>
                </c:pt>
                <c:pt idx="4244">
                  <c:v>0.1318005540166205</c:v>
                </c:pt>
                <c:pt idx="4245">
                  <c:v>8.4487534626038779E-2</c:v>
                </c:pt>
                <c:pt idx="4246">
                  <c:v>9.0027700831024932E-2</c:v>
                </c:pt>
                <c:pt idx="4247">
                  <c:v>0.13268698060941828</c:v>
                </c:pt>
                <c:pt idx="4248">
                  <c:v>8.5457063711911363E-2</c:v>
                </c:pt>
                <c:pt idx="4249">
                  <c:v>9.0997229916897501E-2</c:v>
                </c:pt>
                <c:pt idx="4250">
                  <c:v>0.10235457063711911</c:v>
                </c:pt>
                <c:pt idx="4251">
                  <c:v>0.10789473684210527</c:v>
                </c:pt>
                <c:pt idx="4252">
                  <c:v>0.10290858725761773</c:v>
                </c:pt>
                <c:pt idx="4253">
                  <c:v>0.10844875346260388</c:v>
                </c:pt>
                <c:pt idx="4254">
                  <c:v>0.17479224376731303</c:v>
                </c:pt>
                <c:pt idx="4255">
                  <c:v>0.18739612188365651</c:v>
                </c:pt>
                <c:pt idx="4256">
                  <c:v>0.17340720221606648</c:v>
                </c:pt>
                <c:pt idx="4257">
                  <c:v>0.13601108033240997</c:v>
                </c:pt>
                <c:pt idx="4258">
                  <c:v>0.13988919667590027</c:v>
                </c:pt>
                <c:pt idx="4259">
                  <c:v>0.14293628808864267</c:v>
                </c:pt>
                <c:pt idx="4260">
                  <c:v>0.1763157894736842</c:v>
                </c:pt>
                <c:pt idx="4261">
                  <c:v>0.13850415512465375</c:v>
                </c:pt>
                <c:pt idx="4262">
                  <c:v>0.14542936288088643</c:v>
                </c:pt>
                <c:pt idx="4263">
                  <c:v>6.475069252077563E-2</c:v>
                </c:pt>
                <c:pt idx="4264">
                  <c:v>6.475069252077563E-2</c:v>
                </c:pt>
                <c:pt idx="4265">
                  <c:v>6.1772853185595569E-2</c:v>
                </c:pt>
                <c:pt idx="4266">
                  <c:v>6.1772853185595569E-2</c:v>
                </c:pt>
                <c:pt idx="4267">
                  <c:v>6.1772853185595569E-2</c:v>
                </c:pt>
                <c:pt idx="4268">
                  <c:v>6.475069252077563E-2</c:v>
                </c:pt>
                <c:pt idx="4269">
                  <c:v>6.3074792243767316E-2</c:v>
                </c:pt>
                <c:pt idx="4270">
                  <c:v>6.3074792243767316E-2</c:v>
                </c:pt>
                <c:pt idx="4271">
                  <c:v>6.61218836565097E-2</c:v>
                </c:pt>
                <c:pt idx="4272">
                  <c:v>6.61218836565097E-2</c:v>
                </c:pt>
                <c:pt idx="4273">
                  <c:v>6.89612188365651E-2</c:v>
                </c:pt>
                <c:pt idx="4274">
                  <c:v>6.5914127423822716E-2</c:v>
                </c:pt>
                <c:pt idx="4275">
                  <c:v>6.8407202216066484E-2</c:v>
                </c:pt>
                <c:pt idx="4276">
                  <c:v>6.3282548476454287E-2</c:v>
                </c:pt>
                <c:pt idx="4277">
                  <c:v>6.89612188365651E-2</c:v>
                </c:pt>
                <c:pt idx="4278">
                  <c:v>6.5914127423822716E-2</c:v>
                </c:pt>
                <c:pt idx="4279">
                  <c:v>7.1454293628808868E-2</c:v>
                </c:pt>
                <c:pt idx="4280">
                  <c:v>6.3282548476454287E-2</c:v>
                </c:pt>
                <c:pt idx="4281">
                  <c:v>7.1454293628808868E-2</c:v>
                </c:pt>
                <c:pt idx="4282">
                  <c:v>6.8407202216066484E-2</c:v>
                </c:pt>
                <c:pt idx="4283">
                  <c:v>6.023545706371191E-2</c:v>
                </c:pt>
                <c:pt idx="4284">
                  <c:v>6.023545706371191E-2</c:v>
                </c:pt>
                <c:pt idx="4285">
                  <c:v>9.7202216066481995E-2</c:v>
                </c:pt>
                <c:pt idx="4286">
                  <c:v>0.10274238227146815</c:v>
                </c:pt>
                <c:pt idx="4287">
                  <c:v>0.10135734072022161</c:v>
                </c:pt>
                <c:pt idx="4288">
                  <c:v>0.1024376731301939</c:v>
                </c:pt>
                <c:pt idx="4289">
                  <c:v>0.10382271468144044</c:v>
                </c:pt>
                <c:pt idx="4290">
                  <c:v>9.828254847645429E-2</c:v>
                </c:pt>
                <c:pt idx="4291">
                  <c:v>9.944598337950139E-2</c:v>
                </c:pt>
                <c:pt idx="4292">
                  <c:v>0.10498614958448753</c:v>
                </c:pt>
                <c:pt idx="4293">
                  <c:v>0.10360110803324099</c:v>
                </c:pt>
                <c:pt idx="4294">
                  <c:v>0.25443213296398892</c:v>
                </c:pt>
                <c:pt idx="4295">
                  <c:v>0.18476454293628808</c:v>
                </c:pt>
                <c:pt idx="4296">
                  <c:v>6.9113573407202214E-2</c:v>
                </c:pt>
                <c:pt idx="4297">
                  <c:v>8.5567867036011075E-2</c:v>
                </c:pt>
                <c:pt idx="4298">
                  <c:v>7.9030470914127418E-2</c:v>
                </c:pt>
                <c:pt idx="4299">
                  <c:v>6.606648199445983E-2</c:v>
                </c:pt>
                <c:pt idx="4300">
                  <c:v>7.5983379501385048E-2</c:v>
                </c:pt>
                <c:pt idx="4301">
                  <c:v>7.556786703601108E-2</c:v>
                </c:pt>
                <c:pt idx="4302">
                  <c:v>8.4875346260387813E-2</c:v>
                </c:pt>
                <c:pt idx="4303">
                  <c:v>6.3116343490304705E-2</c:v>
                </c:pt>
                <c:pt idx="4304">
                  <c:v>7.4473684210526317E-2</c:v>
                </c:pt>
                <c:pt idx="4305">
                  <c:v>6.7257617728531852E-2</c:v>
                </c:pt>
                <c:pt idx="4306">
                  <c:v>6.6163434903047089E-2</c:v>
                </c:pt>
                <c:pt idx="4307">
                  <c:v>7.8614958448753464E-2</c:v>
                </c:pt>
                <c:pt idx="4308">
                  <c:v>7.7229916897506926E-2</c:v>
                </c:pt>
                <c:pt idx="4309">
                  <c:v>7.0304709141274235E-2</c:v>
                </c:pt>
                <c:pt idx="4310">
                  <c:v>8.0277008310249309E-2</c:v>
                </c:pt>
                <c:pt idx="4311">
                  <c:v>7.1966759002770081E-2</c:v>
                </c:pt>
                <c:pt idx="4312">
                  <c:v>7.6135734072022163E-2</c:v>
                </c:pt>
                <c:pt idx="4313">
                  <c:v>8.1828254847645429E-2</c:v>
                </c:pt>
                <c:pt idx="4314">
                  <c:v>6.4778393351800551E-2</c:v>
                </c:pt>
                <c:pt idx="4315">
                  <c:v>7.7686980609418282E-2</c:v>
                </c:pt>
                <c:pt idx="4316">
                  <c:v>6.8919667590027697E-2</c:v>
                </c:pt>
                <c:pt idx="4317">
                  <c:v>8.0734072022160666E-2</c:v>
                </c:pt>
                <c:pt idx="4318">
                  <c:v>7.1426592797783933E-2</c:v>
                </c:pt>
                <c:pt idx="4319">
                  <c:v>6.7825484764542934E-2</c:v>
                </c:pt>
                <c:pt idx="4320">
                  <c:v>7.3088642659279779E-2</c:v>
                </c:pt>
                <c:pt idx="4321">
                  <c:v>7.9279778393351805E-2</c:v>
                </c:pt>
                <c:pt idx="4322">
                  <c:v>6.6745152354570639E-2</c:v>
                </c:pt>
                <c:pt idx="4323">
                  <c:v>6.5360110803324101E-2</c:v>
                </c:pt>
                <c:pt idx="4324">
                  <c:v>7.5138504155124658E-2</c:v>
                </c:pt>
                <c:pt idx="4325">
                  <c:v>8.094182825484765E-2</c:v>
                </c:pt>
                <c:pt idx="4326">
                  <c:v>6.9501385041551247E-2</c:v>
                </c:pt>
                <c:pt idx="4327">
                  <c:v>7.0886426592797785E-2</c:v>
                </c:pt>
                <c:pt idx="4328">
                  <c:v>8.2077562326869802E-2</c:v>
                </c:pt>
                <c:pt idx="4329">
                  <c:v>6.3698060941828255E-2</c:v>
                </c:pt>
                <c:pt idx="4330">
                  <c:v>7.7936288088642655E-2</c:v>
                </c:pt>
                <c:pt idx="4331">
                  <c:v>8.0983379501385039E-2</c:v>
                </c:pt>
                <c:pt idx="4332">
                  <c:v>8.5124653739612186E-2</c:v>
                </c:pt>
                <c:pt idx="4333">
                  <c:v>7.6800554016620504E-2</c:v>
                </c:pt>
                <c:pt idx="4334">
                  <c:v>7.2091412742382274E-2</c:v>
                </c:pt>
                <c:pt idx="4335">
                  <c:v>6.7839335180055402E-2</c:v>
                </c:pt>
                <c:pt idx="4336">
                  <c:v>7.7894736842105267E-2</c:v>
                </c:pt>
                <c:pt idx="4337">
                  <c:v>7.375346260387812E-2</c:v>
                </c:pt>
                <c:pt idx="4338">
                  <c:v>6.8407202216066484E-2</c:v>
                </c:pt>
                <c:pt idx="4339">
                  <c:v>7.6232686980609421E-2</c:v>
                </c:pt>
                <c:pt idx="4340">
                  <c:v>7.2548476454293631E-2</c:v>
                </c:pt>
                <c:pt idx="4341">
                  <c:v>9.1952908587257617E-2</c:v>
                </c:pt>
                <c:pt idx="4342">
                  <c:v>6.5360110803324101E-2</c:v>
                </c:pt>
                <c:pt idx="4343">
                  <c:v>7.2008310249307483E-2</c:v>
                </c:pt>
                <c:pt idx="4344">
                  <c:v>8.8905817174515234E-2</c:v>
                </c:pt>
                <c:pt idx="4345">
                  <c:v>6.6745152354570639E-2</c:v>
                </c:pt>
                <c:pt idx="4346">
                  <c:v>6.8407202216066484E-2</c:v>
                </c:pt>
                <c:pt idx="4347">
                  <c:v>8.3074792243767306E-2</c:v>
                </c:pt>
                <c:pt idx="4348">
                  <c:v>8.0027700831024937E-2</c:v>
                </c:pt>
                <c:pt idx="4349">
                  <c:v>6.3698060941828255E-2</c:v>
                </c:pt>
                <c:pt idx="4350">
                  <c:v>7.5055401662049867E-2</c:v>
                </c:pt>
                <c:pt idx="4351">
                  <c:v>0.10274238227146815</c:v>
                </c:pt>
                <c:pt idx="4352">
                  <c:v>9.5831024930747924E-2</c:v>
                </c:pt>
                <c:pt idx="4353">
                  <c:v>9.6260387811634346E-2</c:v>
                </c:pt>
                <c:pt idx="4354">
                  <c:v>0.10247922437673131</c:v>
                </c:pt>
                <c:pt idx="4355">
                  <c:v>9.3213296398891962E-2</c:v>
                </c:pt>
                <c:pt idx="4356">
                  <c:v>9.9432132963988923E-2</c:v>
                </c:pt>
                <c:pt idx="4357">
                  <c:v>9.6274238227146813E-2</c:v>
                </c:pt>
                <c:pt idx="4358">
                  <c:v>9.322714681440443E-2</c:v>
                </c:pt>
                <c:pt idx="4359">
                  <c:v>0.10353185595567867</c:v>
                </c:pt>
                <c:pt idx="4360">
                  <c:v>0.10657894736842105</c:v>
                </c:pt>
                <c:pt idx="4361">
                  <c:v>5.6772853185595565E-2</c:v>
                </c:pt>
                <c:pt idx="4362">
                  <c:v>5.3725761772853188E-2</c:v>
                </c:pt>
                <c:pt idx="4363">
                  <c:v>7.5747922437673129E-2</c:v>
                </c:pt>
                <c:pt idx="4364">
                  <c:v>6.9238227146814407E-2</c:v>
                </c:pt>
                <c:pt idx="4365">
                  <c:v>6.3698060941828255E-2</c:v>
                </c:pt>
                <c:pt idx="4366">
                  <c:v>6.9321329639889198E-2</c:v>
                </c:pt>
                <c:pt idx="4367">
                  <c:v>7.5858725761772855E-2</c:v>
                </c:pt>
                <c:pt idx="4368">
                  <c:v>5.7409972299168978E-2</c:v>
                </c:pt>
                <c:pt idx="4369">
                  <c:v>5.4362880886426594E-2</c:v>
                </c:pt>
                <c:pt idx="4370">
                  <c:v>5.7285318559556785E-2</c:v>
                </c:pt>
                <c:pt idx="4371">
                  <c:v>6.9335180055401666E-2</c:v>
                </c:pt>
                <c:pt idx="4372">
                  <c:v>5.4238227146814408E-2</c:v>
                </c:pt>
                <c:pt idx="4373">
                  <c:v>7.7479224376731298E-2</c:v>
                </c:pt>
                <c:pt idx="4374">
                  <c:v>4.7908587257617728E-2</c:v>
                </c:pt>
                <c:pt idx="4375">
                  <c:v>5.344875346260388E-2</c:v>
                </c:pt>
                <c:pt idx="4376">
                  <c:v>4.4307479224376729E-2</c:v>
                </c:pt>
                <c:pt idx="4377">
                  <c:v>7.3116343490304714E-2</c:v>
                </c:pt>
                <c:pt idx="4378">
                  <c:v>6.3421052631578947E-2</c:v>
                </c:pt>
                <c:pt idx="4379">
                  <c:v>5.2617728531855958E-2</c:v>
                </c:pt>
                <c:pt idx="4380">
                  <c:v>7.0346260387811638E-2</c:v>
                </c:pt>
                <c:pt idx="4381">
                  <c:v>5.6357340720221603E-2</c:v>
                </c:pt>
                <c:pt idx="4382">
                  <c:v>6.6191135734072024E-2</c:v>
                </c:pt>
                <c:pt idx="4383">
                  <c:v>5.6495844875346257E-2</c:v>
                </c:pt>
                <c:pt idx="4384">
                  <c:v>5.0955678670360112E-2</c:v>
                </c:pt>
                <c:pt idx="4385">
                  <c:v>5.1731301939058172E-2</c:v>
                </c:pt>
                <c:pt idx="4386">
                  <c:v>7.0429362880886429E-2</c:v>
                </c:pt>
                <c:pt idx="4387">
                  <c:v>4.8739612188365651E-2</c:v>
                </c:pt>
                <c:pt idx="4388">
                  <c:v>5.713296398891967E-2</c:v>
                </c:pt>
                <c:pt idx="4389">
                  <c:v>4.5692520775623267E-2</c:v>
                </c:pt>
                <c:pt idx="4390">
                  <c:v>6.4335180055401661E-2</c:v>
                </c:pt>
                <c:pt idx="4391">
                  <c:v>5.0346260387811634E-2</c:v>
                </c:pt>
                <c:pt idx="4392">
                  <c:v>4.8684210526315788E-2</c:v>
                </c:pt>
                <c:pt idx="4393">
                  <c:v>5.3393351800554018E-2</c:v>
                </c:pt>
                <c:pt idx="4394">
                  <c:v>5.2617728531855958E-2</c:v>
                </c:pt>
                <c:pt idx="4395">
                  <c:v>5.732686980609418E-2</c:v>
                </c:pt>
                <c:pt idx="4396">
                  <c:v>5.4279778393351803E-2</c:v>
                </c:pt>
                <c:pt idx="4397">
                  <c:v>4.9570637119113574E-2</c:v>
                </c:pt>
                <c:pt idx="4398">
                  <c:v>5.8005540166204989E-2</c:v>
                </c:pt>
                <c:pt idx="4399">
                  <c:v>5.4542936288088643E-2</c:v>
                </c:pt>
                <c:pt idx="4400">
                  <c:v>4.1745152354570637E-2</c:v>
                </c:pt>
                <c:pt idx="4401">
                  <c:v>5.3296398891966759E-2</c:v>
                </c:pt>
                <c:pt idx="4402">
                  <c:v>5.8005540166204989E-2</c:v>
                </c:pt>
                <c:pt idx="4403">
                  <c:v>5.4542936288088643E-2</c:v>
                </c:pt>
                <c:pt idx="4404">
                  <c:v>4.678670360110803E-2</c:v>
                </c:pt>
                <c:pt idx="4405">
                  <c:v>4.1745152354570637E-2</c:v>
                </c:pt>
                <c:pt idx="4406">
                  <c:v>5.9639889196675899E-2</c:v>
                </c:pt>
                <c:pt idx="4407">
                  <c:v>5.6177285318559554E-2</c:v>
                </c:pt>
                <c:pt idx="4408">
                  <c:v>5.9639889196675899E-2</c:v>
                </c:pt>
                <c:pt idx="4409">
                  <c:v>5.493074792243767E-2</c:v>
                </c:pt>
                <c:pt idx="4410">
                  <c:v>4.8628808864265925E-2</c:v>
                </c:pt>
                <c:pt idx="4411">
                  <c:v>5.6177285318559554E-2</c:v>
                </c:pt>
                <c:pt idx="4412">
                  <c:v>6.0249307479224377E-2</c:v>
                </c:pt>
                <c:pt idx="4413">
                  <c:v>5.6786703601108032E-2</c:v>
                </c:pt>
                <c:pt idx="4414">
                  <c:v>5.0110803324099722E-2</c:v>
                </c:pt>
                <c:pt idx="4415">
                  <c:v>8.0318559556786698E-2</c:v>
                </c:pt>
                <c:pt idx="4416">
                  <c:v>7.0346260387811638E-2</c:v>
                </c:pt>
                <c:pt idx="4417">
                  <c:v>5.4833795013850418E-2</c:v>
                </c:pt>
                <c:pt idx="4418">
                  <c:v>6.1620498614958448E-2</c:v>
                </c:pt>
                <c:pt idx="4419">
                  <c:v>7.3116343490304714E-2</c:v>
                </c:pt>
                <c:pt idx="4420">
                  <c:v>6.4390581717451517E-2</c:v>
                </c:pt>
                <c:pt idx="4421">
                  <c:v>6.3975069252077563E-2</c:v>
                </c:pt>
                <c:pt idx="4422">
                  <c:v>5.7049861495844872E-2</c:v>
                </c:pt>
                <c:pt idx="4423">
                  <c:v>7.2839335180055406E-2</c:v>
                </c:pt>
                <c:pt idx="4424">
                  <c:v>8.1703601108033236E-2</c:v>
                </c:pt>
                <c:pt idx="4425">
                  <c:v>6.7022160664819946E-2</c:v>
                </c:pt>
                <c:pt idx="4426">
                  <c:v>7.588642659279779E-2</c:v>
                </c:pt>
                <c:pt idx="4427">
                  <c:v>7.588642659279779E-2</c:v>
                </c:pt>
                <c:pt idx="4428">
                  <c:v>6.8407202216066484E-2</c:v>
                </c:pt>
                <c:pt idx="4429">
                  <c:v>8.4196675900277004E-2</c:v>
                </c:pt>
                <c:pt idx="4430">
                  <c:v>6.0927977839335179E-2</c:v>
                </c:pt>
                <c:pt idx="4431">
                  <c:v>6.185595567867036E-2</c:v>
                </c:pt>
                <c:pt idx="4432">
                  <c:v>7.0166204986149588E-2</c:v>
                </c:pt>
                <c:pt idx="4433">
                  <c:v>5.3545706371191139E-2</c:v>
                </c:pt>
                <c:pt idx="4434">
                  <c:v>7.42797783933518E-2</c:v>
                </c:pt>
                <c:pt idx="4435">
                  <c:v>6.2977839335180058E-2</c:v>
                </c:pt>
                <c:pt idx="4436">
                  <c:v>5.4889196675900274E-2</c:v>
                </c:pt>
                <c:pt idx="4437">
                  <c:v>5.5983379501385044E-2</c:v>
                </c:pt>
                <c:pt idx="4438">
                  <c:v>7.5692520775623273E-2</c:v>
                </c:pt>
                <c:pt idx="4439">
                  <c:v>5.9415512465373958E-2</c:v>
                </c:pt>
                <c:pt idx="4440">
                  <c:v>6.3570637119113579E-2</c:v>
                </c:pt>
                <c:pt idx="4441">
                  <c:v>4.7919667590027699E-2</c:v>
                </c:pt>
                <c:pt idx="4442">
                  <c:v>5.6922437673130197E-2</c:v>
                </c:pt>
                <c:pt idx="4443">
                  <c:v>5.7891966759002773E-2</c:v>
                </c:pt>
                <c:pt idx="4444">
                  <c:v>5.2905817174515236E-2</c:v>
                </c:pt>
                <c:pt idx="4445">
                  <c:v>6.0800554016620496E-2</c:v>
                </c:pt>
                <c:pt idx="4446">
                  <c:v>5.3736842105263159E-2</c:v>
                </c:pt>
                <c:pt idx="4447">
                  <c:v>6.4401662049861502E-2</c:v>
                </c:pt>
                <c:pt idx="4448">
                  <c:v>5.6229916897506928E-2</c:v>
                </c:pt>
                <c:pt idx="4449">
                  <c:v>4.8473684210526315E-2</c:v>
                </c:pt>
                <c:pt idx="4450">
                  <c:v>5.775346260387812E-2</c:v>
                </c:pt>
                <c:pt idx="4451">
                  <c:v>6.0246537396121881E-2</c:v>
                </c:pt>
                <c:pt idx="4452">
                  <c:v>6.0385041551246535E-2</c:v>
                </c:pt>
                <c:pt idx="4453">
                  <c:v>6.6340720221606642E-2</c:v>
                </c:pt>
                <c:pt idx="4454">
                  <c:v>5.6368421052631582E-2</c:v>
                </c:pt>
                <c:pt idx="4455">
                  <c:v>4.9720221606648199E-2</c:v>
                </c:pt>
                <c:pt idx="4456">
                  <c:v>6.2185595567867034E-2</c:v>
                </c:pt>
                <c:pt idx="4457">
                  <c:v>4.6814404432132963E-4</c:v>
                </c:pt>
                <c:pt idx="4458">
                  <c:v>7.3684210526315792E-4</c:v>
                </c:pt>
                <c:pt idx="4459">
                  <c:v>0</c:v>
                </c:pt>
                <c:pt idx="4460">
                  <c:v>1.3296398891966758E-4</c:v>
                </c:pt>
                <c:pt idx="4461">
                  <c:v>0</c:v>
                </c:pt>
                <c:pt idx="4462">
                  <c:v>1.5235457063711913E-4</c:v>
                </c:pt>
                <c:pt idx="4463">
                  <c:v>4.2105263157894739E-4</c:v>
                </c:pt>
                <c:pt idx="4464">
                  <c:v>6.4819944598337948E-4</c:v>
                </c:pt>
                <c:pt idx="4465">
                  <c:v>9.1689750692520772E-4</c:v>
                </c:pt>
                <c:pt idx="4466">
                  <c:v>7.3961218836565094E-4</c:v>
                </c:pt>
                <c:pt idx="4467">
                  <c:v>0.266404432132964</c:v>
                </c:pt>
                <c:pt idx="4468">
                  <c:v>0.26834349030470916</c:v>
                </c:pt>
                <c:pt idx="4469">
                  <c:v>0.28288642659279778</c:v>
                </c:pt>
                <c:pt idx="4470">
                  <c:v>0.271191135734072</c:v>
                </c:pt>
                <c:pt idx="4471">
                  <c:v>0.39141274238227147</c:v>
                </c:pt>
                <c:pt idx="4472">
                  <c:v>0.41939058171745153</c:v>
                </c:pt>
                <c:pt idx="4473">
                  <c:v>0.37894736842105264</c:v>
                </c:pt>
                <c:pt idx="4474">
                  <c:v>0.44063711911357339</c:v>
                </c:pt>
                <c:pt idx="4475">
                  <c:v>0.4986398891966759</c:v>
                </c:pt>
                <c:pt idx="4476">
                  <c:v>0.41126038781163438</c:v>
                </c:pt>
                <c:pt idx="4477">
                  <c:v>0.39817174515235459</c:v>
                </c:pt>
                <c:pt idx="4478">
                  <c:v>0.44063711911357339</c:v>
                </c:pt>
                <c:pt idx="4479">
                  <c:v>0.41126038781163438</c:v>
                </c:pt>
                <c:pt idx="4480">
                  <c:v>0.39817174515235459</c:v>
                </c:pt>
                <c:pt idx="4481">
                  <c:v>0.4986398891966759</c:v>
                </c:pt>
                <c:pt idx="4482">
                  <c:v>0.39168975069252077</c:v>
                </c:pt>
                <c:pt idx="4483">
                  <c:v>0.34487534626038779</c:v>
                </c:pt>
                <c:pt idx="4484">
                  <c:v>0.3623961218836565</c:v>
                </c:pt>
                <c:pt idx="4485">
                  <c:v>0.45326038781163436</c:v>
                </c:pt>
                <c:pt idx="4486">
                  <c:v>0.41155124653739611</c:v>
                </c:pt>
                <c:pt idx="4487">
                  <c:v>0.41155124653739611</c:v>
                </c:pt>
                <c:pt idx="4488">
                  <c:v>0.3623961218836565</c:v>
                </c:pt>
                <c:pt idx="4489">
                  <c:v>0.45326038781163436</c:v>
                </c:pt>
                <c:pt idx="4490">
                  <c:v>0.14206371191135733</c:v>
                </c:pt>
                <c:pt idx="4491">
                  <c:v>0.12081717451523545</c:v>
                </c:pt>
                <c:pt idx="4492">
                  <c:v>0.12274238227146815</c:v>
                </c:pt>
                <c:pt idx="4493">
                  <c:v>0.14398891966759003</c:v>
                </c:pt>
                <c:pt idx="4494">
                  <c:v>0.10214681440443213</c:v>
                </c:pt>
                <c:pt idx="4495">
                  <c:v>0.10214681440443213</c:v>
                </c:pt>
                <c:pt idx="4496">
                  <c:v>0.11398891966759003</c:v>
                </c:pt>
                <c:pt idx="4497">
                  <c:v>0.11939058171745152</c:v>
                </c:pt>
                <c:pt idx="4498">
                  <c:v>0.14700831024930747</c:v>
                </c:pt>
                <c:pt idx="4499">
                  <c:v>0.12908587257617729</c:v>
                </c:pt>
                <c:pt idx="4500">
                  <c:v>0.15326869806094182</c:v>
                </c:pt>
                <c:pt idx="4501">
                  <c:v>0.13531855955678671</c:v>
                </c:pt>
                <c:pt idx="4502">
                  <c:v>0.1329639889196676</c:v>
                </c:pt>
                <c:pt idx="4503">
                  <c:v>0.1443628808864266</c:v>
                </c:pt>
                <c:pt idx="4504">
                  <c:v>0.13426592797783934</c:v>
                </c:pt>
                <c:pt idx="4505">
                  <c:v>0.13488919667590027</c:v>
                </c:pt>
                <c:pt idx="4506">
                  <c:v>0.14628808864265927</c:v>
                </c:pt>
                <c:pt idx="4507">
                  <c:v>0.13397506925207756</c:v>
                </c:pt>
                <c:pt idx="4508">
                  <c:v>0.15112188365650969</c:v>
                </c:pt>
                <c:pt idx="4509">
                  <c:v>4.2714681440443212E-3</c:v>
                </c:pt>
                <c:pt idx="4510">
                  <c:v>4.8227146814404428E-3</c:v>
                </c:pt>
                <c:pt idx="4511">
                  <c:v>5.4432132963988921E-3</c:v>
                </c:pt>
                <c:pt idx="4512">
                  <c:v>0.12735457063711911</c:v>
                </c:pt>
                <c:pt idx="4513">
                  <c:v>0.13677285318559557</c:v>
                </c:pt>
                <c:pt idx="4514">
                  <c:v>0.13954293628808864</c:v>
                </c:pt>
                <c:pt idx="4515">
                  <c:v>0.16185595567867037</c:v>
                </c:pt>
                <c:pt idx="4516">
                  <c:v>0.16434903047091412</c:v>
                </c:pt>
                <c:pt idx="4517">
                  <c:v>0.16919667590027701</c:v>
                </c:pt>
                <c:pt idx="4518">
                  <c:v>0.14257617728531857</c:v>
                </c:pt>
                <c:pt idx="4519">
                  <c:v>0.14423822714681439</c:v>
                </c:pt>
                <c:pt idx="4520">
                  <c:v>0.1478393351800554</c:v>
                </c:pt>
                <c:pt idx="4521">
                  <c:v>0.2283656509695291</c:v>
                </c:pt>
                <c:pt idx="4522">
                  <c:v>6.7243767313019384E-2</c:v>
                </c:pt>
                <c:pt idx="4523">
                  <c:v>8.2257617728531851E-2</c:v>
                </c:pt>
                <c:pt idx="4524">
                  <c:v>6.2590027700831025E-2</c:v>
                </c:pt>
                <c:pt idx="4525">
                  <c:v>6.3975069252077563E-2</c:v>
                </c:pt>
                <c:pt idx="4526">
                  <c:v>7.0290858725761768E-2</c:v>
                </c:pt>
                <c:pt idx="4527">
                  <c:v>8.2257617728531851E-2</c:v>
                </c:pt>
                <c:pt idx="4528">
                  <c:v>7.7548476454293636E-2</c:v>
                </c:pt>
                <c:pt idx="4529">
                  <c:v>7.6301939058171744E-2</c:v>
                </c:pt>
                <c:pt idx="4530">
                  <c:v>7.1592797783933515E-2</c:v>
                </c:pt>
                <c:pt idx="4531">
                  <c:v>8.0595567867036005E-2</c:v>
                </c:pt>
                <c:pt idx="4532">
                  <c:v>7.3254847645429361E-2</c:v>
                </c:pt>
                <c:pt idx="4533">
                  <c:v>7.1592797783933515E-2</c:v>
                </c:pt>
                <c:pt idx="4534">
                  <c:v>6.3975069252077563E-2</c:v>
                </c:pt>
                <c:pt idx="4535">
                  <c:v>6.2590027700831025E-2</c:v>
                </c:pt>
                <c:pt idx="4536">
                  <c:v>7.4639889196675899E-2</c:v>
                </c:pt>
                <c:pt idx="4537">
                  <c:v>6.0927977839335179E-2</c:v>
                </c:pt>
                <c:pt idx="4538">
                  <c:v>7.0290858725761768E-2</c:v>
                </c:pt>
                <c:pt idx="4539">
                  <c:v>7.6301939058171744E-2</c:v>
                </c:pt>
                <c:pt idx="4540">
                  <c:v>7.7548476454293636E-2</c:v>
                </c:pt>
                <c:pt idx="4541">
                  <c:v>6.0927977839335179E-2</c:v>
                </c:pt>
                <c:pt idx="4542">
                  <c:v>6.5637119113573408E-2</c:v>
                </c:pt>
                <c:pt idx="4543">
                  <c:v>6.890581717451523E-2</c:v>
                </c:pt>
                <c:pt idx="4544">
                  <c:v>7.9210526315789467E-2</c:v>
                </c:pt>
                <c:pt idx="4545">
                  <c:v>7.9210526315789467E-2</c:v>
                </c:pt>
                <c:pt idx="4546">
                  <c:v>7.1952908587257614E-2</c:v>
                </c:pt>
                <c:pt idx="4547">
                  <c:v>6.890581717451523E-2</c:v>
                </c:pt>
                <c:pt idx="4548">
                  <c:v>7.3254847645429361E-2</c:v>
                </c:pt>
                <c:pt idx="4549">
                  <c:v>6.5637119113573408E-2</c:v>
                </c:pt>
                <c:pt idx="4550">
                  <c:v>6.7243767313019384E-2</c:v>
                </c:pt>
                <c:pt idx="4551">
                  <c:v>7.4639889196675899E-2</c:v>
                </c:pt>
                <c:pt idx="4552">
                  <c:v>8.0595567867036005E-2</c:v>
                </c:pt>
                <c:pt idx="4553">
                  <c:v>7.1952908587257614E-2</c:v>
                </c:pt>
                <c:pt idx="4554">
                  <c:v>7.7271468144044328E-2</c:v>
                </c:pt>
                <c:pt idx="4555">
                  <c:v>7.6717451523545713E-2</c:v>
                </c:pt>
                <c:pt idx="4556">
                  <c:v>7.9764542936288083E-2</c:v>
                </c:pt>
                <c:pt idx="4557">
                  <c:v>6.4542936288088645E-2</c:v>
                </c:pt>
                <c:pt idx="4558">
                  <c:v>6.1495844875346262E-2</c:v>
                </c:pt>
                <c:pt idx="4559">
                  <c:v>6.6191135734072024E-2</c:v>
                </c:pt>
                <c:pt idx="4560">
                  <c:v>8.0318559556786698E-2</c:v>
                </c:pt>
                <c:pt idx="4561">
                  <c:v>7.8656509695290852E-2</c:v>
                </c:pt>
                <c:pt idx="4562">
                  <c:v>6.1495844875346262E-2</c:v>
                </c:pt>
                <c:pt idx="4563">
                  <c:v>7.4224376731301944E-2</c:v>
                </c:pt>
                <c:pt idx="4564">
                  <c:v>6.3975069252077563E-2</c:v>
                </c:pt>
                <c:pt idx="4565">
                  <c:v>7.3116343490304714E-2</c:v>
                </c:pt>
                <c:pt idx="4566">
                  <c:v>7.006925207756233E-2</c:v>
                </c:pt>
                <c:pt idx="4567">
                  <c:v>7.2562326869806099E-2</c:v>
                </c:pt>
                <c:pt idx="4568">
                  <c:v>8.1703601108033236E-2</c:v>
                </c:pt>
                <c:pt idx="4569">
                  <c:v>7.2562326869806099E-2</c:v>
                </c:pt>
                <c:pt idx="4570">
                  <c:v>6.314404432132964E-2</c:v>
                </c:pt>
                <c:pt idx="4571">
                  <c:v>6.7022160664819946E-2</c:v>
                </c:pt>
                <c:pt idx="4572">
                  <c:v>8.1703601108033236E-2</c:v>
                </c:pt>
                <c:pt idx="4573">
                  <c:v>6.314404432132964E-2</c:v>
                </c:pt>
                <c:pt idx="4574">
                  <c:v>8.3365650969529081E-2</c:v>
                </c:pt>
                <c:pt idx="4575">
                  <c:v>6.4542936288088645E-2</c:v>
                </c:pt>
                <c:pt idx="4576">
                  <c:v>7.1731301939058176E-2</c:v>
                </c:pt>
                <c:pt idx="4577">
                  <c:v>8.0318559556786698E-2</c:v>
                </c:pt>
                <c:pt idx="4578">
                  <c:v>7.5609418282548482E-2</c:v>
                </c:pt>
                <c:pt idx="4579">
                  <c:v>7.6717451523545713E-2</c:v>
                </c:pt>
                <c:pt idx="4580">
                  <c:v>6.7022160664819946E-2</c:v>
                </c:pt>
                <c:pt idx="4581">
                  <c:v>8.3365650969529081E-2</c:v>
                </c:pt>
                <c:pt idx="4582">
                  <c:v>6.8684210526315792E-2</c:v>
                </c:pt>
                <c:pt idx="4583">
                  <c:v>6.6191135734072024E-2</c:v>
                </c:pt>
                <c:pt idx="4584">
                  <c:v>6.3975069252077563E-2</c:v>
                </c:pt>
                <c:pt idx="4585">
                  <c:v>6.8684210526315792E-2</c:v>
                </c:pt>
                <c:pt idx="4586">
                  <c:v>7.3116343490304714E-2</c:v>
                </c:pt>
                <c:pt idx="4587">
                  <c:v>7.1731301939058176E-2</c:v>
                </c:pt>
                <c:pt idx="4588">
                  <c:v>7.5609418282548482E-2</c:v>
                </c:pt>
                <c:pt idx="4589">
                  <c:v>7.006925207756233E-2</c:v>
                </c:pt>
                <c:pt idx="4590">
                  <c:v>7.9764542936288083E-2</c:v>
                </c:pt>
                <c:pt idx="4591">
                  <c:v>7.8656509695290852E-2</c:v>
                </c:pt>
                <c:pt idx="4592">
                  <c:v>7.7271468144044328E-2</c:v>
                </c:pt>
                <c:pt idx="4593">
                  <c:v>7.4224376731301944E-2</c:v>
                </c:pt>
                <c:pt idx="4594">
                  <c:v>6.7022160664819946E-2</c:v>
                </c:pt>
                <c:pt idx="4595">
                  <c:v>7.6717451523545713E-2</c:v>
                </c:pt>
                <c:pt idx="4596">
                  <c:v>6.3975069252077563E-2</c:v>
                </c:pt>
                <c:pt idx="4597">
                  <c:v>7.9764542936288083E-2</c:v>
                </c:pt>
                <c:pt idx="4598">
                  <c:v>8.2534626038781159E-2</c:v>
                </c:pt>
                <c:pt idx="4599">
                  <c:v>8.3919667590027697E-2</c:v>
                </c:pt>
                <c:pt idx="4600">
                  <c:v>8.1135734072022167E-2</c:v>
                </c:pt>
                <c:pt idx="4601">
                  <c:v>0.13153739612188364</c:v>
                </c:pt>
                <c:pt idx="4602">
                  <c:v>0.1637534626038781</c:v>
                </c:pt>
                <c:pt idx="4603">
                  <c:v>0.13512465373961219</c:v>
                </c:pt>
                <c:pt idx="4604">
                  <c:v>0.16663434903047092</c:v>
                </c:pt>
                <c:pt idx="4605">
                  <c:v>0.13650969529085871</c:v>
                </c:pt>
                <c:pt idx="4606">
                  <c:v>0.16891966759002769</c:v>
                </c:pt>
                <c:pt idx="4607">
                  <c:v>0.1236426592797784</c:v>
                </c:pt>
                <c:pt idx="4608">
                  <c:v>0.12552631578947368</c:v>
                </c:pt>
                <c:pt idx="4609">
                  <c:v>0.12635734072022162</c:v>
                </c:pt>
                <c:pt idx="4610">
                  <c:v>0.10329639889196676</c:v>
                </c:pt>
                <c:pt idx="4611">
                  <c:v>8.0318559556786698E-2</c:v>
                </c:pt>
                <c:pt idx="4612">
                  <c:v>0.10404432132963989</c:v>
                </c:pt>
                <c:pt idx="4613">
                  <c:v>8.6952908587257613E-2</c:v>
                </c:pt>
                <c:pt idx="4614">
                  <c:v>0.11393351800554016</c:v>
                </c:pt>
                <c:pt idx="4615">
                  <c:v>0.10998614958448753</c:v>
                </c:pt>
                <c:pt idx="4616">
                  <c:v>0.10998614958448753</c:v>
                </c:pt>
                <c:pt idx="4617">
                  <c:v>8.6952908587257613E-2</c:v>
                </c:pt>
                <c:pt idx="4618">
                  <c:v>0.10073407202216067</c:v>
                </c:pt>
                <c:pt idx="4619">
                  <c:v>9.407202216066482E-2</c:v>
                </c:pt>
                <c:pt idx="4620">
                  <c:v>7.9639889196675903E-2</c:v>
                </c:pt>
                <c:pt idx="4621">
                  <c:v>9.4224376731301934E-2</c:v>
                </c:pt>
                <c:pt idx="4622">
                  <c:v>0.10306094182825484</c:v>
                </c:pt>
                <c:pt idx="4623">
                  <c:v>8.009695290858726E-2</c:v>
                </c:pt>
                <c:pt idx="4624">
                  <c:v>9.5166204986149583E-2</c:v>
                </c:pt>
                <c:pt idx="4625">
                  <c:v>9.3296398891966753E-2</c:v>
                </c:pt>
                <c:pt idx="4626">
                  <c:v>8.7216066481994453E-2</c:v>
                </c:pt>
                <c:pt idx="4627">
                  <c:v>5.1855955678670358E-2</c:v>
                </c:pt>
                <c:pt idx="4628">
                  <c:v>6.4085872576177288E-2</c:v>
                </c:pt>
                <c:pt idx="4629">
                  <c:v>4.6315789473684213E-2</c:v>
                </c:pt>
                <c:pt idx="4630">
                  <c:v>6.3199445983379496E-2</c:v>
                </c:pt>
                <c:pt idx="4631">
                  <c:v>4.7174515235457064E-2</c:v>
                </c:pt>
                <c:pt idx="4632">
                  <c:v>5.2714681440443216E-2</c:v>
                </c:pt>
                <c:pt idx="4633">
                  <c:v>4.994459833795014E-2</c:v>
                </c:pt>
                <c:pt idx="4634">
                  <c:v>4.6315789473684213E-2</c:v>
                </c:pt>
                <c:pt idx="4635">
                  <c:v>6.7188365650969528E-2</c:v>
                </c:pt>
                <c:pt idx="4636">
                  <c:v>4.9085872576177282E-2</c:v>
                </c:pt>
                <c:pt idx="4637">
                  <c:v>4.7174515235457064E-2</c:v>
                </c:pt>
                <c:pt idx="4638">
                  <c:v>4.6315789473684213E-2</c:v>
                </c:pt>
                <c:pt idx="4639">
                  <c:v>4.7174515235457064E-2</c:v>
                </c:pt>
                <c:pt idx="4640">
                  <c:v>4.9085872576177282E-2</c:v>
                </c:pt>
                <c:pt idx="4641">
                  <c:v>0.12548476454293628</c:v>
                </c:pt>
                <c:pt idx="4642">
                  <c:v>0.13238227146814405</c:v>
                </c:pt>
                <c:pt idx="4643">
                  <c:v>0.12700831024930748</c:v>
                </c:pt>
                <c:pt idx="4644">
                  <c:v>0.13390581717451525</c:v>
                </c:pt>
                <c:pt idx="4645">
                  <c:v>0.13430747922437672</c:v>
                </c:pt>
                <c:pt idx="4646">
                  <c:v>0.12706371191135735</c:v>
                </c:pt>
                <c:pt idx="4647">
                  <c:v>9.0720221606648194E-2</c:v>
                </c:pt>
                <c:pt idx="4648">
                  <c:v>8.0526315789473682E-2</c:v>
                </c:pt>
                <c:pt idx="4649">
                  <c:v>0.11673130193905817</c:v>
                </c:pt>
                <c:pt idx="4650">
                  <c:v>9.9861495844875345E-2</c:v>
                </c:pt>
                <c:pt idx="4651">
                  <c:v>0.10983379501385042</c:v>
                </c:pt>
                <c:pt idx="4652">
                  <c:v>0.11268698060941829</c:v>
                </c:pt>
                <c:pt idx="4653">
                  <c:v>8.457063711911357E-2</c:v>
                </c:pt>
                <c:pt idx="4654">
                  <c:v>7.6911357340720216E-2</c:v>
                </c:pt>
                <c:pt idx="4655">
                  <c:v>8.6675900277008305E-2</c:v>
                </c:pt>
                <c:pt idx="4656">
                  <c:v>9.5817174515235456E-2</c:v>
                </c:pt>
                <c:pt idx="4657">
                  <c:v>0.10578947368421053</c:v>
                </c:pt>
                <c:pt idx="4658">
                  <c:v>8.9736842105263157E-2</c:v>
                </c:pt>
                <c:pt idx="4659">
                  <c:v>0.10186980609418282</c:v>
                </c:pt>
                <c:pt idx="4660">
                  <c:v>7.8919667590027706E-2</c:v>
                </c:pt>
                <c:pt idx="4661">
                  <c:v>0.1118421052631579</c:v>
                </c:pt>
                <c:pt idx="4662">
                  <c:v>0.11908587257617728</c:v>
                </c:pt>
                <c:pt idx="4663">
                  <c:v>8.7188365650969532E-2</c:v>
                </c:pt>
                <c:pt idx="4664">
                  <c:v>0.11504155124653739</c:v>
                </c:pt>
                <c:pt idx="4665">
                  <c:v>8.3144044321329644E-2</c:v>
                </c:pt>
                <c:pt idx="4666">
                  <c:v>0.10779778393351801</c:v>
                </c:pt>
                <c:pt idx="4667">
                  <c:v>9.3781163434903045E-2</c:v>
                </c:pt>
                <c:pt idx="4668">
                  <c:v>9.7825484764542933E-2</c:v>
                </c:pt>
                <c:pt idx="4669">
                  <c:v>0</c:v>
                </c:pt>
                <c:pt idx="4670">
                  <c:v>5.5581717451523543E-2</c:v>
                </c:pt>
                <c:pt idx="4671">
                  <c:v>5.9182825484764542E-2</c:v>
                </c:pt>
                <c:pt idx="4672">
                  <c:v>4.9903047091412744E-2</c:v>
                </c:pt>
                <c:pt idx="4673">
                  <c:v>6.6454293628808864E-2</c:v>
                </c:pt>
                <c:pt idx="4674">
                  <c:v>5.3504155124653736E-2</c:v>
                </c:pt>
                <c:pt idx="4675">
                  <c:v>6.2853185595567865E-2</c:v>
                </c:pt>
                <c:pt idx="4676">
                  <c:v>4.7686980609418284E-2</c:v>
                </c:pt>
                <c:pt idx="4677">
                  <c:v>5.3365650969529083E-2</c:v>
                </c:pt>
                <c:pt idx="4678">
                  <c:v>5.5997229916897505E-2</c:v>
                </c:pt>
                <c:pt idx="4679">
                  <c:v>5.9598337950138504E-2</c:v>
                </c:pt>
                <c:pt idx="4680">
                  <c:v>5.0318559556786706E-2</c:v>
                </c:pt>
                <c:pt idx="4681">
                  <c:v>6.6869806094182832E-2</c:v>
                </c:pt>
                <c:pt idx="4682">
                  <c:v>6.3268698060941833E-2</c:v>
                </c:pt>
                <c:pt idx="4683">
                  <c:v>4.8102493074792245E-2</c:v>
                </c:pt>
                <c:pt idx="4684">
                  <c:v>5.3919667590027698E-2</c:v>
                </c:pt>
                <c:pt idx="4685">
                  <c:v>5.3781163434903044E-2</c:v>
                </c:pt>
                <c:pt idx="4686">
                  <c:v>7.9778393351800556E-4</c:v>
                </c:pt>
                <c:pt idx="4687">
                  <c:v>1.1994459833795015E-3</c:v>
                </c:pt>
                <c:pt idx="4688">
                  <c:v>1.7950138504155126E-3</c:v>
                </c:pt>
                <c:pt idx="4689">
                  <c:v>1.5290858725761772E-3</c:v>
                </c:pt>
                <c:pt idx="4690">
                  <c:v>8.2520775623268691E-2</c:v>
                </c:pt>
                <c:pt idx="4691">
                  <c:v>7.6772853185595569E-2</c:v>
                </c:pt>
                <c:pt idx="4692">
                  <c:v>7.4099722991689751E-2</c:v>
                </c:pt>
                <c:pt idx="4693">
                  <c:v>7.5069252077562321E-2</c:v>
                </c:pt>
                <c:pt idx="4694">
                  <c:v>7.9224376731301935E-2</c:v>
                </c:pt>
                <c:pt idx="4695">
                  <c:v>7.5761772853185597E-2</c:v>
                </c:pt>
                <c:pt idx="4696">
                  <c:v>8.2409972299168979E-2</c:v>
                </c:pt>
                <c:pt idx="4697">
                  <c:v>7.5761772853185597E-2</c:v>
                </c:pt>
                <c:pt idx="4698">
                  <c:v>6.9390581717451522E-2</c:v>
                </c:pt>
                <c:pt idx="4699">
                  <c:v>9.1108033240997227E-2</c:v>
                </c:pt>
                <c:pt idx="4700">
                  <c:v>7.7285318559556782E-2</c:v>
                </c:pt>
                <c:pt idx="4701">
                  <c:v>7.5346260387811628E-2</c:v>
                </c:pt>
                <c:pt idx="4702">
                  <c:v>8.2797783933517999E-2</c:v>
                </c:pt>
                <c:pt idx="4703">
                  <c:v>8.559556786703601E-2</c:v>
                </c:pt>
                <c:pt idx="4704">
                  <c:v>7.1745152354570643E-2</c:v>
                </c:pt>
                <c:pt idx="4705">
                  <c:v>8.5844875346260383E-2</c:v>
                </c:pt>
                <c:pt idx="4706">
                  <c:v>7.5595567867036015E-2</c:v>
                </c:pt>
                <c:pt idx="4707">
                  <c:v>8.3047091412742385E-2</c:v>
                </c:pt>
                <c:pt idx="4708">
                  <c:v>9.13573407202216E-2</c:v>
                </c:pt>
                <c:pt idx="4709">
                  <c:v>7.1994459833795016E-2</c:v>
                </c:pt>
                <c:pt idx="4710">
                  <c:v>7.7534626038781168E-2</c:v>
                </c:pt>
                <c:pt idx="4711">
                  <c:v>6.8808864265927971E-2</c:v>
                </c:pt>
                <c:pt idx="4712">
                  <c:v>6.6011080332409974E-2</c:v>
                </c:pt>
                <c:pt idx="4713">
                  <c:v>7.9044321329639886E-2</c:v>
                </c:pt>
                <c:pt idx="4714">
                  <c:v>6.8808864265927971E-2</c:v>
                </c:pt>
                <c:pt idx="4715">
                  <c:v>6.6011080332409974E-2</c:v>
                </c:pt>
                <c:pt idx="4716">
                  <c:v>7.9044321329639886E-2</c:v>
                </c:pt>
                <c:pt idx="4717">
                  <c:v>6.8808864265927971E-2</c:v>
                </c:pt>
                <c:pt idx="4718">
                  <c:v>7.9044321329639886E-2</c:v>
                </c:pt>
                <c:pt idx="4719">
                  <c:v>6.6011080332409974E-2</c:v>
                </c:pt>
                <c:pt idx="4720">
                  <c:v>8.9930747922437673E-2</c:v>
                </c:pt>
                <c:pt idx="4721">
                  <c:v>6.9418282548476457E-2</c:v>
                </c:pt>
                <c:pt idx="4722">
                  <c:v>9.2631578947368426E-2</c:v>
                </c:pt>
                <c:pt idx="4723">
                  <c:v>7.8351800554016623E-2</c:v>
                </c:pt>
                <c:pt idx="4724">
                  <c:v>7.5650969529085871E-2</c:v>
                </c:pt>
                <c:pt idx="4725">
                  <c:v>6.9418282548476457E-2</c:v>
                </c:pt>
                <c:pt idx="4726">
                  <c:v>9.2908587257617734E-2</c:v>
                </c:pt>
                <c:pt idx="4727">
                  <c:v>7.8767313019390578E-2</c:v>
                </c:pt>
                <c:pt idx="4728">
                  <c:v>6.9515235457063715E-2</c:v>
                </c:pt>
                <c:pt idx="4729">
                  <c:v>7.6066481994459839E-2</c:v>
                </c:pt>
                <c:pt idx="4730">
                  <c:v>6.9515235457063715E-2</c:v>
                </c:pt>
                <c:pt idx="4731">
                  <c:v>9.3199445983379495E-2</c:v>
                </c:pt>
                <c:pt idx="4732">
                  <c:v>0</c:v>
                </c:pt>
                <c:pt idx="4733">
                  <c:v>0</c:v>
                </c:pt>
                <c:pt idx="4734">
                  <c:v>0</c:v>
                </c:pt>
                <c:pt idx="4735">
                  <c:v>7.2839335180055406E-2</c:v>
                </c:pt>
                <c:pt idx="4736">
                  <c:v>7.5609418282548482E-2</c:v>
                </c:pt>
                <c:pt idx="4737">
                  <c:v>9.5000000000000001E-2</c:v>
                </c:pt>
                <c:pt idx="4738">
                  <c:v>9.8739612188365647E-2</c:v>
                </c:pt>
                <c:pt idx="4739">
                  <c:v>8.9459833795013849E-2</c:v>
                </c:pt>
                <c:pt idx="4740">
                  <c:v>6.5914127423822716E-2</c:v>
                </c:pt>
                <c:pt idx="4741">
                  <c:v>7.5609418282548482E-2</c:v>
                </c:pt>
                <c:pt idx="4742">
                  <c:v>7.2839335180055406E-2</c:v>
                </c:pt>
                <c:pt idx="4743">
                  <c:v>6.5914127423822716E-2</c:v>
                </c:pt>
                <c:pt idx="4744">
                  <c:v>7.3393351800554021E-2</c:v>
                </c:pt>
                <c:pt idx="4745">
                  <c:v>7.6163434903047098E-2</c:v>
                </c:pt>
                <c:pt idx="4746">
                  <c:v>9.0013850415512464E-2</c:v>
                </c:pt>
                <c:pt idx="4747">
                  <c:v>6.6468144044321331E-2</c:v>
                </c:pt>
                <c:pt idx="4748">
                  <c:v>9.5554016620498616E-2</c:v>
                </c:pt>
                <c:pt idx="4749">
                  <c:v>6.6468144044321331E-2</c:v>
                </c:pt>
                <c:pt idx="4750">
                  <c:v>9.9293628808864262E-2</c:v>
                </c:pt>
                <c:pt idx="4751">
                  <c:v>7.3393351800554021E-2</c:v>
                </c:pt>
                <c:pt idx="4752">
                  <c:v>7.6163434903047098E-2</c:v>
                </c:pt>
                <c:pt idx="4753">
                  <c:v>5.4002770083102496E-2</c:v>
                </c:pt>
                <c:pt idx="4754">
                  <c:v>5.8988919667590026E-2</c:v>
                </c:pt>
                <c:pt idx="4755">
                  <c:v>5.2617728531855958E-2</c:v>
                </c:pt>
                <c:pt idx="4756">
                  <c:v>5.2617728531855958E-2</c:v>
                </c:pt>
                <c:pt idx="4757">
                  <c:v>5.7603878116343488E-2</c:v>
                </c:pt>
                <c:pt idx="4758">
                  <c:v>4.9016620498614959E-2</c:v>
                </c:pt>
                <c:pt idx="4759">
                  <c:v>4.6246537396121883E-2</c:v>
                </c:pt>
                <c:pt idx="4760">
                  <c:v>4.4861495844875345E-2</c:v>
                </c:pt>
                <c:pt idx="4761">
                  <c:v>5.621883656509695E-2</c:v>
                </c:pt>
                <c:pt idx="4762">
                  <c:v>5.5387811634349034E-2</c:v>
                </c:pt>
                <c:pt idx="4763">
                  <c:v>4.7631578947368421E-2</c:v>
                </c:pt>
                <c:pt idx="4764">
                  <c:v>4.5138504155124652E-2</c:v>
                </c:pt>
                <c:pt idx="4765">
                  <c:v>5.2894736842105265E-2</c:v>
                </c:pt>
                <c:pt idx="4766">
                  <c:v>5.5664819944598341E-2</c:v>
                </c:pt>
                <c:pt idx="4767">
                  <c:v>5.2894736842105265E-2</c:v>
                </c:pt>
                <c:pt idx="4768">
                  <c:v>5.4279778393351803E-2</c:v>
                </c:pt>
                <c:pt idx="4769">
                  <c:v>4.9293628808864266E-2</c:v>
                </c:pt>
                <c:pt idx="4770">
                  <c:v>5.9819944598337949E-2</c:v>
                </c:pt>
                <c:pt idx="4771">
                  <c:v>4.7908587257617728E-2</c:v>
                </c:pt>
                <c:pt idx="4772">
                  <c:v>4.652354570637119E-2</c:v>
                </c:pt>
                <c:pt idx="4773">
                  <c:v>5.7049861495844872E-2</c:v>
                </c:pt>
                <c:pt idx="4774">
                  <c:v>5.843490304709141E-2</c:v>
                </c:pt>
                <c:pt idx="4775">
                  <c:v>4.541551246537396E-2</c:v>
                </c:pt>
                <c:pt idx="4776">
                  <c:v>4.6800554016620498E-2</c:v>
                </c:pt>
                <c:pt idx="4777">
                  <c:v>5.4556786703601111E-2</c:v>
                </c:pt>
                <c:pt idx="4778">
                  <c:v>5.3171745152354573E-2</c:v>
                </c:pt>
                <c:pt idx="4779">
                  <c:v>6.2590027700831025E-2</c:v>
                </c:pt>
                <c:pt idx="4780">
                  <c:v>6.1204986149584487E-2</c:v>
                </c:pt>
                <c:pt idx="4781">
                  <c:v>5.7603878116343488E-2</c:v>
                </c:pt>
                <c:pt idx="4782">
                  <c:v>5.5387811634349034E-2</c:v>
                </c:pt>
                <c:pt idx="4783">
                  <c:v>4.9570637119113574E-2</c:v>
                </c:pt>
                <c:pt idx="4784">
                  <c:v>5.8988919667590026E-2</c:v>
                </c:pt>
                <c:pt idx="4785">
                  <c:v>4.8185595567867036E-2</c:v>
                </c:pt>
                <c:pt idx="4786">
                  <c:v>5.6772853185595565E-2</c:v>
                </c:pt>
                <c:pt idx="4787">
                  <c:v>4.5595567867036009E-2</c:v>
                </c:pt>
                <c:pt idx="4788">
                  <c:v>4.7645429362880888E-2</c:v>
                </c:pt>
                <c:pt idx="4789">
                  <c:v>2.2908587257617729E-3</c:v>
                </c:pt>
                <c:pt idx="4790">
                  <c:v>2.7700831024930748E-3</c:v>
                </c:pt>
                <c:pt idx="4791">
                  <c:v>2.5263157894736842E-3</c:v>
                </c:pt>
                <c:pt idx="4792">
                  <c:v>3.8254847645429364E-3</c:v>
                </c:pt>
                <c:pt idx="4793">
                  <c:v>3.7534626038781163E-3</c:v>
                </c:pt>
                <c:pt idx="4794">
                  <c:v>2.2132963988919668E-3</c:v>
                </c:pt>
                <c:pt idx="4795">
                  <c:v>3.1301939058171746E-3</c:v>
                </c:pt>
                <c:pt idx="4796">
                  <c:v>2.8033240997229919E-3</c:v>
                </c:pt>
                <c:pt idx="4797">
                  <c:v>4.4930747922437677E-3</c:v>
                </c:pt>
                <c:pt idx="4798">
                  <c:v>4.5761772853185594E-3</c:v>
                </c:pt>
                <c:pt idx="4799">
                  <c:v>3.3850415512465372E-3</c:v>
                </c:pt>
                <c:pt idx="4800">
                  <c:v>1.4952908587257618E-2</c:v>
                </c:pt>
                <c:pt idx="4801">
                  <c:v>3.0083102493074793E-3</c:v>
                </c:pt>
                <c:pt idx="4802">
                  <c:v>5.706371191135734E-2</c:v>
                </c:pt>
                <c:pt idx="4803">
                  <c:v>5.2770083102493072E-2</c:v>
                </c:pt>
                <c:pt idx="4804">
                  <c:v>4.8199445983379503E-2</c:v>
                </c:pt>
                <c:pt idx="4805">
                  <c:v>5.0415512465373964E-2</c:v>
                </c:pt>
                <c:pt idx="4806">
                  <c:v>5.4293628808864264E-2</c:v>
                </c:pt>
                <c:pt idx="4807">
                  <c:v>5.4986149584487533E-2</c:v>
                </c:pt>
                <c:pt idx="4808">
                  <c:v>5.2631578947368418E-2</c:v>
                </c:pt>
                <c:pt idx="4809">
                  <c:v>5.6509695290858725E-2</c:v>
                </c:pt>
                <c:pt idx="4810">
                  <c:v>6.2188365650969531E-2</c:v>
                </c:pt>
                <c:pt idx="4811">
                  <c:v>5.0415512465373964E-2</c:v>
                </c:pt>
                <c:pt idx="4812">
                  <c:v>5.6232686980609417E-2</c:v>
                </c:pt>
                <c:pt idx="4813">
                  <c:v>6.9404432132963989E-2</c:v>
                </c:pt>
                <c:pt idx="4814">
                  <c:v>5.2105263157894738E-2</c:v>
                </c:pt>
                <c:pt idx="4815">
                  <c:v>5.8088642659279779E-2</c:v>
                </c:pt>
                <c:pt idx="4816">
                  <c:v>6.3365650969529091E-2</c:v>
                </c:pt>
                <c:pt idx="4817">
                  <c:v>5.3060941828254847E-2</c:v>
                </c:pt>
                <c:pt idx="4818">
                  <c:v>6.4861495844875341E-2</c:v>
                </c:pt>
                <c:pt idx="4819">
                  <c:v>6.4002770083102498E-2</c:v>
                </c:pt>
                <c:pt idx="4820">
                  <c:v>5.3698060941828253E-2</c:v>
                </c:pt>
                <c:pt idx="4821">
                  <c:v>6.4542936288088646E-4</c:v>
                </c:pt>
                <c:pt idx="4822">
                  <c:v>1.3407202216066483E-3</c:v>
                </c:pt>
                <c:pt idx="4823">
                  <c:v>8.033240997229917E-4</c:v>
                </c:pt>
                <c:pt idx="4824">
                  <c:v>5.6828254847645428E-2</c:v>
                </c:pt>
                <c:pt idx="4825">
                  <c:v>6.8240997229916903E-2</c:v>
                </c:pt>
                <c:pt idx="4826">
                  <c:v>6.1689750692520778E-2</c:v>
                </c:pt>
                <c:pt idx="4827">
                  <c:v>7.2216066481994454E-2</c:v>
                </c:pt>
                <c:pt idx="4828">
                  <c:v>6.2548476454293622E-2</c:v>
                </c:pt>
                <c:pt idx="4829">
                  <c:v>5.861495844875346E-2</c:v>
                </c:pt>
                <c:pt idx="4830">
                  <c:v>9.7853185595567868E-2</c:v>
                </c:pt>
                <c:pt idx="4831">
                  <c:v>9.9238227146814406E-2</c:v>
                </c:pt>
                <c:pt idx="4832">
                  <c:v>0.11249307479224377</c:v>
                </c:pt>
                <c:pt idx="4833">
                  <c:v>0.11318559556786703</c:v>
                </c:pt>
                <c:pt idx="4834">
                  <c:v>0.11457063711911357</c:v>
                </c:pt>
                <c:pt idx="4835">
                  <c:v>9.1592797783933519E-2</c:v>
                </c:pt>
                <c:pt idx="4836">
                  <c:v>9.8407202216066483E-2</c:v>
                </c:pt>
                <c:pt idx="4837">
                  <c:v>9.4459833795013853E-2</c:v>
                </c:pt>
                <c:pt idx="4838">
                  <c:v>0.10148199445983379</c:v>
                </c:pt>
                <c:pt idx="4839">
                  <c:v>9.5706371191135731E-2</c:v>
                </c:pt>
                <c:pt idx="4840">
                  <c:v>0.10925207756232687</c:v>
                </c:pt>
                <c:pt idx="4841">
                  <c:v>0.10272853185595568</c:v>
                </c:pt>
                <c:pt idx="4842">
                  <c:v>0.11548476454293628</c:v>
                </c:pt>
                <c:pt idx="4843">
                  <c:v>8.062326869806094E-2</c:v>
                </c:pt>
                <c:pt idx="4844">
                  <c:v>8.062326869806094E-2</c:v>
                </c:pt>
                <c:pt idx="4845">
                  <c:v>7.6828254847645425E-2</c:v>
                </c:pt>
                <c:pt idx="4846">
                  <c:v>0.10443213296398891</c:v>
                </c:pt>
                <c:pt idx="4847">
                  <c:v>0.10581717451523545</c:v>
                </c:pt>
                <c:pt idx="4848">
                  <c:v>0.12434903047091413</c:v>
                </c:pt>
                <c:pt idx="4849">
                  <c:v>0.1250415512465374</c:v>
                </c:pt>
                <c:pt idx="4850">
                  <c:v>0.12642659279778393</c:v>
                </c:pt>
                <c:pt idx="4851">
                  <c:v>0.10419667590027701</c:v>
                </c:pt>
                <c:pt idx="4852">
                  <c:v>0.11038781163434903</c:v>
                </c:pt>
                <c:pt idx="4853">
                  <c:v>0.10544321329639889</c:v>
                </c:pt>
                <c:pt idx="4854">
                  <c:v>0.11163434903047091</c:v>
                </c:pt>
                <c:pt idx="4855">
                  <c:v>0.11367036011080332</c:v>
                </c:pt>
                <c:pt idx="4856">
                  <c:v>0.10767313019390581</c:v>
                </c:pt>
                <c:pt idx="4857">
                  <c:v>0.16426592797783934</c:v>
                </c:pt>
                <c:pt idx="4858">
                  <c:v>0.16551246537396122</c:v>
                </c:pt>
                <c:pt idx="4859">
                  <c:v>0.1706371191135734</c:v>
                </c:pt>
                <c:pt idx="4860">
                  <c:v>0</c:v>
                </c:pt>
                <c:pt idx="4861">
                  <c:v>0</c:v>
                </c:pt>
                <c:pt idx="4862">
                  <c:v>0</c:v>
                </c:pt>
                <c:pt idx="4863">
                  <c:v>2.2437673130193907E-4</c:v>
                </c:pt>
                <c:pt idx="4864">
                  <c:v>8.864265927977839E-5</c:v>
                </c:pt>
                <c:pt idx="4865">
                  <c:v>2.2437673130193907E-4</c:v>
                </c:pt>
                <c:pt idx="4866">
                  <c:v>0</c:v>
                </c:pt>
                <c:pt idx="4867">
                  <c:v>6.4459833795013854E-2</c:v>
                </c:pt>
                <c:pt idx="4868">
                  <c:v>6.7022160664819946E-2</c:v>
                </c:pt>
                <c:pt idx="4869">
                  <c:v>6.1412742382271471E-2</c:v>
                </c:pt>
                <c:pt idx="4870">
                  <c:v>7.6246537396121888E-2</c:v>
                </c:pt>
                <c:pt idx="4871">
                  <c:v>7.006925207756233E-2</c:v>
                </c:pt>
                <c:pt idx="4872">
                  <c:v>7.006925207756233E-2</c:v>
                </c:pt>
                <c:pt idx="4873">
                  <c:v>7.2576177285318566E-2</c:v>
                </c:pt>
                <c:pt idx="4874">
                  <c:v>6.1412742382271471E-2</c:v>
                </c:pt>
                <c:pt idx="4875">
                  <c:v>6.7645429362880885E-2</c:v>
                </c:pt>
                <c:pt idx="4876">
                  <c:v>7.0692520775623269E-2</c:v>
                </c:pt>
                <c:pt idx="4877">
                  <c:v>7.5623268698060936E-2</c:v>
                </c:pt>
                <c:pt idx="4878">
                  <c:v>6.3836565096952902E-2</c:v>
                </c:pt>
                <c:pt idx="4879">
                  <c:v>7.5623268698060936E-2</c:v>
                </c:pt>
                <c:pt idx="4880">
                  <c:v>6.7022160664819946E-2</c:v>
                </c:pt>
                <c:pt idx="4881">
                  <c:v>7.3199445983379505E-2</c:v>
                </c:pt>
                <c:pt idx="4882">
                  <c:v>7.2576177285318566E-2</c:v>
                </c:pt>
                <c:pt idx="4883">
                  <c:v>6.0789473684210525E-2</c:v>
                </c:pt>
                <c:pt idx="4884">
                  <c:v>7.0692520775623269E-2</c:v>
                </c:pt>
                <c:pt idx="4885">
                  <c:v>7.3199445983379505E-2</c:v>
                </c:pt>
                <c:pt idx="4886">
                  <c:v>6.3836565096952902E-2</c:v>
                </c:pt>
                <c:pt idx="4887">
                  <c:v>6.0789473684210525E-2</c:v>
                </c:pt>
                <c:pt idx="4888">
                  <c:v>6.4459833795013854E-2</c:v>
                </c:pt>
                <c:pt idx="4889">
                  <c:v>7.6246537396121888E-2</c:v>
                </c:pt>
                <c:pt idx="4890">
                  <c:v>6.7645429362880885E-2</c:v>
                </c:pt>
                <c:pt idx="4891">
                  <c:v>6.2423822714681443E-2</c:v>
                </c:pt>
                <c:pt idx="4892">
                  <c:v>7.9986149584487534E-2</c:v>
                </c:pt>
                <c:pt idx="4893">
                  <c:v>7.3559556786703603E-2</c:v>
                </c:pt>
                <c:pt idx="4894">
                  <c:v>7.693905817174515E-2</c:v>
                </c:pt>
                <c:pt idx="4895">
                  <c:v>7.4390581717451526E-2</c:v>
                </c:pt>
                <c:pt idx="4896">
                  <c:v>7.1814404432132967E-2</c:v>
                </c:pt>
                <c:pt idx="4897">
                  <c:v>7.0512465373961219E-2</c:v>
                </c:pt>
                <c:pt idx="4898">
                  <c:v>7.9986149584487534E-2</c:v>
                </c:pt>
                <c:pt idx="4899">
                  <c:v>6.5470914127423827E-2</c:v>
                </c:pt>
                <c:pt idx="4900">
                  <c:v>7.693905817174515E-2</c:v>
                </c:pt>
                <c:pt idx="4901">
                  <c:v>7.0512465373961219E-2</c:v>
                </c:pt>
                <c:pt idx="4902">
                  <c:v>7.4390581717451526E-2</c:v>
                </c:pt>
                <c:pt idx="4903">
                  <c:v>6.5470914127423827E-2</c:v>
                </c:pt>
                <c:pt idx="4904">
                  <c:v>6.2423822714681443E-2</c:v>
                </c:pt>
                <c:pt idx="4905">
                  <c:v>6.8767313019390583E-2</c:v>
                </c:pt>
                <c:pt idx="4906">
                  <c:v>7.3559556786703603E-2</c:v>
                </c:pt>
                <c:pt idx="4907">
                  <c:v>7.1814404432132967E-2</c:v>
                </c:pt>
                <c:pt idx="4908">
                  <c:v>7.743767313019391E-2</c:v>
                </c:pt>
                <c:pt idx="4909">
                  <c:v>7.743767313019391E-2</c:v>
                </c:pt>
                <c:pt idx="4910">
                  <c:v>6.8767313019390583E-2</c:v>
                </c:pt>
                <c:pt idx="4911">
                  <c:v>6.152354570637119E-2</c:v>
                </c:pt>
                <c:pt idx="4912">
                  <c:v>5.344875346260388E-2</c:v>
                </c:pt>
                <c:pt idx="4913">
                  <c:v>7.2354570637119114E-2</c:v>
                </c:pt>
                <c:pt idx="4914">
                  <c:v>6.152354570637119E-2</c:v>
                </c:pt>
                <c:pt idx="4915">
                  <c:v>5.344875346260388E-2</c:v>
                </c:pt>
                <c:pt idx="4916">
                  <c:v>5.0401662049861497E-2</c:v>
                </c:pt>
                <c:pt idx="4917">
                  <c:v>5.0401662049861497E-2</c:v>
                </c:pt>
                <c:pt idx="4918">
                  <c:v>7.3102493074792246E-2</c:v>
                </c:pt>
                <c:pt idx="4919">
                  <c:v>7.5401662049861498E-2</c:v>
                </c:pt>
                <c:pt idx="4920">
                  <c:v>6.6371191135734073E-2</c:v>
                </c:pt>
                <c:pt idx="4921">
                  <c:v>6.8254847645429356E-2</c:v>
                </c:pt>
                <c:pt idx="4922">
                  <c:v>6.6371191135734073E-2</c:v>
                </c:pt>
                <c:pt idx="4923">
                  <c:v>6.5207756232686986E-2</c:v>
                </c:pt>
                <c:pt idx="4924">
                  <c:v>7.0055401662049863E-2</c:v>
                </c:pt>
                <c:pt idx="4925">
                  <c:v>5.4556786703601111E-2</c:v>
                </c:pt>
                <c:pt idx="4926">
                  <c:v>5.4556786703601111E-2</c:v>
                </c:pt>
                <c:pt idx="4927">
                  <c:v>7.6163434903047098E-2</c:v>
                </c:pt>
                <c:pt idx="4928">
                  <c:v>5.1509695290858727E-2</c:v>
                </c:pt>
                <c:pt idx="4929">
                  <c:v>7.3116343490304714E-2</c:v>
                </c:pt>
                <c:pt idx="4930">
                  <c:v>6.89612188365651E-2</c:v>
                </c:pt>
                <c:pt idx="4931">
                  <c:v>5.1509695290858727E-2</c:v>
                </c:pt>
                <c:pt idx="4932">
                  <c:v>7.3947368421052637E-2</c:v>
                </c:pt>
                <c:pt idx="4933">
                  <c:v>6.2036011080332409E-2</c:v>
                </c:pt>
                <c:pt idx="4934">
                  <c:v>6.7022160664819946E-2</c:v>
                </c:pt>
                <c:pt idx="4935">
                  <c:v>6.7022160664819946E-2</c:v>
                </c:pt>
                <c:pt idx="4936">
                  <c:v>6.2036011080332409E-2</c:v>
                </c:pt>
                <c:pt idx="4937">
                  <c:v>7.0900277008310253E-2</c:v>
                </c:pt>
                <c:pt idx="4938">
                  <c:v>6.5914127423822716E-2</c:v>
                </c:pt>
                <c:pt idx="4939">
                  <c:v>5.2617728531855958E-2</c:v>
                </c:pt>
                <c:pt idx="4940">
                  <c:v>7.109418282548477E-2</c:v>
                </c:pt>
                <c:pt idx="4941">
                  <c:v>7.8296398891966754E-2</c:v>
                </c:pt>
                <c:pt idx="4942">
                  <c:v>7.524930747922437E-2</c:v>
                </c:pt>
                <c:pt idx="4943">
                  <c:v>6.837950138504155E-2</c:v>
                </c:pt>
                <c:pt idx="4944">
                  <c:v>6.3393351800554013E-2</c:v>
                </c:pt>
                <c:pt idx="4945">
                  <c:v>5.5664819944598341E-2</c:v>
                </c:pt>
                <c:pt idx="4946">
                  <c:v>6.837950138504155E-2</c:v>
                </c:pt>
                <c:pt idx="4947">
                  <c:v>5.2617728531855958E-2</c:v>
                </c:pt>
                <c:pt idx="4948">
                  <c:v>6.8047091412742386E-2</c:v>
                </c:pt>
                <c:pt idx="4949">
                  <c:v>6.3393351800554013E-2</c:v>
                </c:pt>
                <c:pt idx="4950">
                  <c:v>5.5664819944598341E-2</c:v>
                </c:pt>
                <c:pt idx="4951">
                  <c:v>7.6080332409972293E-2</c:v>
                </c:pt>
                <c:pt idx="4952">
                  <c:v>7.3033240997229923E-2</c:v>
                </c:pt>
                <c:pt idx="4953">
                  <c:v>5.6301939058171747E-2</c:v>
                </c:pt>
                <c:pt idx="4954">
                  <c:v>7.556786703601108E-2</c:v>
                </c:pt>
                <c:pt idx="4955">
                  <c:v>5.997229916897507E-2</c:v>
                </c:pt>
                <c:pt idx="4956">
                  <c:v>6.4764542936288083E-2</c:v>
                </c:pt>
                <c:pt idx="4957">
                  <c:v>6.9030470914127423E-2</c:v>
                </c:pt>
                <c:pt idx="4958">
                  <c:v>5.234072022160665E-2</c:v>
                </c:pt>
                <c:pt idx="4959">
                  <c:v>6.9030470914127423E-2</c:v>
                </c:pt>
                <c:pt idx="4960">
                  <c:v>7.2077562326869807E-2</c:v>
                </c:pt>
                <c:pt idx="4961">
                  <c:v>7.8614958448753464E-2</c:v>
                </c:pt>
                <c:pt idx="4962">
                  <c:v>7.556786703601108E-2</c:v>
                </c:pt>
                <c:pt idx="4963">
                  <c:v>7.8614958448753464E-2</c:v>
                </c:pt>
                <c:pt idx="4964">
                  <c:v>3.9376731301939055E-2</c:v>
                </c:pt>
                <c:pt idx="4965">
                  <c:v>7.2077562326869807E-2</c:v>
                </c:pt>
                <c:pt idx="4966">
                  <c:v>4.2451523545706374E-2</c:v>
                </c:pt>
                <c:pt idx="4967">
                  <c:v>5.0124653739612189E-2</c:v>
                </c:pt>
                <c:pt idx="4968">
                  <c:v>5.997229916897507E-2</c:v>
                </c:pt>
                <c:pt idx="4969">
                  <c:v>4.7077562326869805E-2</c:v>
                </c:pt>
                <c:pt idx="4970">
                  <c:v>5.6301939058171747E-2</c:v>
                </c:pt>
                <c:pt idx="4971">
                  <c:v>5.0124653739612189E-2</c:v>
                </c:pt>
                <c:pt idx="4972">
                  <c:v>6.4764542936288083E-2</c:v>
                </c:pt>
                <c:pt idx="4973">
                  <c:v>4.5498614958448751E-2</c:v>
                </c:pt>
                <c:pt idx="4974">
                  <c:v>4.8254847645429366E-2</c:v>
                </c:pt>
                <c:pt idx="4975">
                  <c:v>4.5207756232686983E-2</c:v>
                </c:pt>
                <c:pt idx="4976">
                  <c:v>4.7077562326869805E-2</c:v>
                </c:pt>
                <c:pt idx="4977">
                  <c:v>5.5387811634349034E-2</c:v>
                </c:pt>
                <c:pt idx="4978">
                  <c:v>5.6301939058171747E-2</c:v>
                </c:pt>
                <c:pt idx="4979">
                  <c:v>5.997229916897507E-2</c:v>
                </c:pt>
                <c:pt idx="4980">
                  <c:v>7.556786703601108E-2</c:v>
                </c:pt>
                <c:pt idx="4981">
                  <c:v>4.9238227146814403E-2</c:v>
                </c:pt>
                <c:pt idx="4982">
                  <c:v>6.4764542936288083E-2</c:v>
                </c:pt>
                <c:pt idx="4983">
                  <c:v>7.2077562326869807E-2</c:v>
                </c:pt>
                <c:pt idx="4984">
                  <c:v>6.9030470914127423E-2</c:v>
                </c:pt>
                <c:pt idx="4985">
                  <c:v>4.619113573407202E-2</c:v>
                </c:pt>
                <c:pt idx="4986">
                  <c:v>6.9030470914127423E-2</c:v>
                </c:pt>
                <c:pt idx="4987">
                  <c:v>5.997229916897507E-2</c:v>
                </c:pt>
                <c:pt idx="4988">
                  <c:v>5.5387811634349034E-2</c:v>
                </c:pt>
                <c:pt idx="4989">
                  <c:v>4.7077562326869805E-2</c:v>
                </c:pt>
                <c:pt idx="4990">
                  <c:v>5.0124653739612189E-2</c:v>
                </c:pt>
                <c:pt idx="4991">
                  <c:v>5.234072022160665E-2</c:v>
                </c:pt>
                <c:pt idx="4992">
                  <c:v>4.3434903047091411E-2</c:v>
                </c:pt>
                <c:pt idx="4993">
                  <c:v>7.2077562326869807E-2</c:v>
                </c:pt>
                <c:pt idx="4994">
                  <c:v>4.6481994459833795E-2</c:v>
                </c:pt>
                <c:pt idx="4995">
                  <c:v>7.8614958448753464E-2</c:v>
                </c:pt>
                <c:pt idx="4996">
                  <c:v>7.8614958448753464E-2</c:v>
                </c:pt>
                <c:pt idx="4997">
                  <c:v>7.556786703601108E-2</c:v>
                </c:pt>
                <c:pt idx="4998">
                  <c:v>6.4764542936288083E-2</c:v>
                </c:pt>
                <c:pt idx="4999">
                  <c:v>7.4778393351800559E-2</c:v>
                </c:pt>
                <c:pt idx="5000">
                  <c:v>5.5387811634349034E-2</c:v>
                </c:pt>
                <c:pt idx="5001">
                  <c:v>5.234072022160665E-2</c:v>
                </c:pt>
                <c:pt idx="5002">
                  <c:v>4.7077562326869805E-2</c:v>
                </c:pt>
                <c:pt idx="5003">
                  <c:v>4.4030470914127422E-2</c:v>
                </c:pt>
                <c:pt idx="5004">
                  <c:v>6.3698060941828255E-2</c:v>
                </c:pt>
                <c:pt idx="5005">
                  <c:v>7.1731301939058176E-2</c:v>
                </c:pt>
                <c:pt idx="5006">
                  <c:v>9.6121883656509694E-4</c:v>
                </c:pt>
                <c:pt idx="5007">
                  <c:v>1.5346260387811635E-3</c:v>
                </c:pt>
                <c:pt idx="5008">
                  <c:v>1.6343490304709142E-3</c:v>
                </c:pt>
                <c:pt idx="5009">
                  <c:v>5.0415512465373964E-4</c:v>
                </c:pt>
                <c:pt idx="5010">
                  <c:v>1.9141274238227146E-3</c:v>
                </c:pt>
                <c:pt idx="5011">
                  <c:v>8.7811634349030474E-4</c:v>
                </c:pt>
                <c:pt idx="5012">
                  <c:v>1.0193905817174516E-3</c:v>
                </c:pt>
                <c:pt idx="5013">
                  <c:v>1.0443213296398891E-3</c:v>
                </c:pt>
                <c:pt idx="5014">
                  <c:v>6.9529085872576182E-4</c:v>
                </c:pt>
                <c:pt idx="5015">
                  <c:v>1.0526315789473685E-4</c:v>
                </c:pt>
                <c:pt idx="5016">
                  <c:v>1.1274238227146815E-3</c:v>
                </c:pt>
                <c:pt idx="5017">
                  <c:v>1.2825484764542937E-3</c:v>
                </c:pt>
                <c:pt idx="5018">
                  <c:v>2.1412742382271466E-3</c:v>
                </c:pt>
                <c:pt idx="5019">
                  <c:v>2.0941828254847647E-3</c:v>
                </c:pt>
                <c:pt idx="5020">
                  <c:v>1.6343490304709142E-3</c:v>
                </c:pt>
                <c:pt idx="5021">
                  <c:v>2.5373961218836563E-3</c:v>
                </c:pt>
                <c:pt idx="5022">
                  <c:v>8.9196675900277004E-4</c:v>
                </c:pt>
                <c:pt idx="5023">
                  <c:v>1.7257617728531857E-3</c:v>
                </c:pt>
                <c:pt idx="5024">
                  <c:v>1.8144044321329639E-3</c:v>
                </c:pt>
                <c:pt idx="5025">
                  <c:v>1.6011080332409972E-3</c:v>
                </c:pt>
                <c:pt idx="5026">
                  <c:v>6.8614958448753469E-2</c:v>
                </c:pt>
                <c:pt idx="5027">
                  <c:v>5.6149584487534626E-2</c:v>
                </c:pt>
                <c:pt idx="5028">
                  <c:v>6.4182825484764547E-2</c:v>
                </c:pt>
                <c:pt idx="5029">
                  <c:v>8.2894736842105257E-2</c:v>
                </c:pt>
                <c:pt idx="5030">
                  <c:v>4.7839335180055405E-2</c:v>
                </c:pt>
                <c:pt idx="5031">
                  <c:v>5.5872576177285319E-2</c:v>
                </c:pt>
                <c:pt idx="5032">
                  <c:v>7.8185595567867042E-2</c:v>
                </c:pt>
                <c:pt idx="5033">
                  <c:v>7.2645429362880889E-2</c:v>
                </c:pt>
                <c:pt idx="5034">
                  <c:v>8.8421052631578942E-2</c:v>
                </c:pt>
                <c:pt idx="5035">
                  <c:v>7.4155124653739607E-2</c:v>
                </c:pt>
                <c:pt idx="5036">
                  <c:v>7.7354570637119119E-2</c:v>
                </c:pt>
                <c:pt idx="5037">
                  <c:v>8.6689750692520773E-2</c:v>
                </c:pt>
                <c:pt idx="5038">
                  <c:v>8.6689750692520773E-2</c:v>
                </c:pt>
                <c:pt idx="5039">
                  <c:v>7.0346260387811638E-2</c:v>
                </c:pt>
                <c:pt idx="5040">
                  <c:v>7.3947368421052637E-2</c:v>
                </c:pt>
                <c:pt idx="5041">
                  <c:v>6.8130193905817177E-2</c:v>
                </c:pt>
                <c:pt idx="5042">
                  <c:v>5.9542936288088641E-2</c:v>
                </c:pt>
                <c:pt idx="5043">
                  <c:v>7.7548476454293636E-2</c:v>
                </c:pt>
                <c:pt idx="5044">
                  <c:v>6.425207756232687E-2</c:v>
                </c:pt>
                <c:pt idx="5045">
                  <c:v>5.1786703601108035E-2</c:v>
                </c:pt>
                <c:pt idx="5046">
                  <c:v>8.1426592797783928E-2</c:v>
                </c:pt>
                <c:pt idx="5047">
                  <c:v>8.1426592797783928E-2</c:v>
                </c:pt>
                <c:pt idx="5048">
                  <c:v>7.0346260387811638E-2</c:v>
                </c:pt>
                <c:pt idx="5049">
                  <c:v>6.7299168975069254E-2</c:v>
                </c:pt>
                <c:pt idx="5050">
                  <c:v>6.8130193905817177E-2</c:v>
                </c:pt>
                <c:pt idx="5051">
                  <c:v>8.7797783933518003E-2</c:v>
                </c:pt>
                <c:pt idx="5052">
                  <c:v>7.3116343490304714E-2</c:v>
                </c:pt>
                <c:pt idx="5053">
                  <c:v>8.2534626038781159E-2</c:v>
                </c:pt>
                <c:pt idx="5054">
                  <c:v>8.004155124653739E-2</c:v>
                </c:pt>
                <c:pt idx="5055">
                  <c:v>5.2617728531855958E-2</c:v>
                </c:pt>
                <c:pt idx="5056">
                  <c:v>6.3421052631578947E-2</c:v>
                </c:pt>
                <c:pt idx="5057">
                  <c:v>7.699445983379502E-2</c:v>
                </c:pt>
                <c:pt idx="5058">
                  <c:v>5.2617728531855958E-2</c:v>
                </c:pt>
                <c:pt idx="5059">
                  <c:v>8.7797783933518003E-2</c:v>
                </c:pt>
                <c:pt idx="5060">
                  <c:v>6.7299168975069254E-2</c:v>
                </c:pt>
                <c:pt idx="5061">
                  <c:v>7.699445983379502E-2</c:v>
                </c:pt>
                <c:pt idx="5062">
                  <c:v>8.2534626038781159E-2</c:v>
                </c:pt>
                <c:pt idx="5063">
                  <c:v>8.0318559556786698E-2</c:v>
                </c:pt>
                <c:pt idx="5064">
                  <c:v>6.8130193905817177E-2</c:v>
                </c:pt>
                <c:pt idx="5065">
                  <c:v>7.0623268698060945E-2</c:v>
                </c:pt>
                <c:pt idx="5066">
                  <c:v>7.3116343490304714E-2</c:v>
                </c:pt>
                <c:pt idx="5067">
                  <c:v>6.3421052631578947E-2</c:v>
                </c:pt>
                <c:pt idx="5068">
                  <c:v>6.4376731301939064E-2</c:v>
                </c:pt>
                <c:pt idx="5069">
                  <c:v>7.2077562326869807E-2</c:v>
                </c:pt>
                <c:pt idx="5070">
                  <c:v>7.7617728531855959E-2</c:v>
                </c:pt>
                <c:pt idx="5071">
                  <c:v>6.9085872576177279E-2</c:v>
                </c:pt>
                <c:pt idx="5072">
                  <c:v>5.0554016620498618E-2</c:v>
                </c:pt>
                <c:pt idx="5073">
                  <c:v>5.6232686980609417E-2</c:v>
                </c:pt>
                <c:pt idx="5074">
                  <c:v>6.1357340720221608E-2</c:v>
                </c:pt>
                <c:pt idx="5075">
                  <c:v>5.5678670360110802E-2</c:v>
                </c:pt>
                <c:pt idx="5076">
                  <c:v>6.9889196675900281E-2</c:v>
                </c:pt>
                <c:pt idx="5077">
                  <c:v>6.3240997229916898E-2</c:v>
                </c:pt>
                <c:pt idx="5078">
                  <c:v>6.3240997229916898E-2</c:v>
                </c:pt>
                <c:pt idx="5079">
                  <c:v>5.5678670360110802E-2</c:v>
                </c:pt>
                <c:pt idx="5080">
                  <c:v>7.2077562326869807E-2</c:v>
                </c:pt>
                <c:pt idx="5081">
                  <c:v>5.6232686980609417E-2</c:v>
                </c:pt>
                <c:pt idx="5082">
                  <c:v>6.1357340720221608E-2</c:v>
                </c:pt>
                <c:pt idx="5083">
                  <c:v>6.9085872576177279E-2</c:v>
                </c:pt>
                <c:pt idx="5084">
                  <c:v>7.7617728531855959E-2</c:v>
                </c:pt>
                <c:pt idx="5085">
                  <c:v>5.0554016620498618E-2</c:v>
                </c:pt>
                <c:pt idx="5086">
                  <c:v>6.9889196675900281E-2</c:v>
                </c:pt>
                <c:pt idx="5087">
                  <c:v>6.4376731301939064E-2</c:v>
                </c:pt>
                <c:pt idx="5088">
                  <c:v>7.2077562326869807E-2</c:v>
                </c:pt>
                <c:pt idx="5089">
                  <c:v>6.3240997229916898E-2</c:v>
                </c:pt>
                <c:pt idx="5090">
                  <c:v>7.7617728531855959E-2</c:v>
                </c:pt>
                <c:pt idx="5091">
                  <c:v>6.9889196675900281E-2</c:v>
                </c:pt>
                <c:pt idx="5092">
                  <c:v>6.9085872576177279E-2</c:v>
                </c:pt>
                <c:pt idx="5093">
                  <c:v>6.2049861495844877E-2</c:v>
                </c:pt>
                <c:pt idx="5094">
                  <c:v>5.5678670360110802E-2</c:v>
                </c:pt>
                <c:pt idx="5095">
                  <c:v>5.0554016620498618E-2</c:v>
                </c:pt>
                <c:pt idx="5096">
                  <c:v>5.6925207756232686E-2</c:v>
                </c:pt>
                <c:pt idx="5097">
                  <c:v>6.4376731301939064E-2</c:v>
                </c:pt>
                <c:pt idx="5098">
                  <c:v>0</c:v>
                </c:pt>
                <c:pt idx="5099">
                  <c:v>0</c:v>
                </c:pt>
                <c:pt idx="5100">
                  <c:v>0</c:v>
                </c:pt>
                <c:pt idx="5101">
                  <c:v>0</c:v>
                </c:pt>
                <c:pt idx="5102">
                  <c:v>0</c:v>
                </c:pt>
                <c:pt idx="5103">
                  <c:v>0</c:v>
                </c:pt>
                <c:pt idx="5104">
                  <c:v>0</c:v>
                </c:pt>
                <c:pt idx="5105">
                  <c:v>0</c:v>
                </c:pt>
                <c:pt idx="5106">
                  <c:v>0</c:v>
                </c:pt>
                <c:pt idx="5107">
                  <c:v>0</c:v>
                </c:pt>
                <c:pt idx="5108">
                  <c:v>0.10872576177285319</c:v>
                </c:pt>
                <c:pt idx="5109">
                  <c:v>0.11260387811634349</c:v>
                </c:pt>
                <c:pt idx="5110">
                  <c:v>0.16038781163434904</c:v>
                </c:pt>
                <c:pt idx="5111">
                  <c:v>0.14542936288088643</c:v>
                </c:pt>
                <c:pt idx="5112">
                  <c:v>0.13019390581717452</c:v>
                </c:pt>
                <c:pt idx="5113">
                  <c:v>0.16592797783933519</c:v>
                </c:pt>
                <c:pt idx="5114">
                  <c:v>0.14653739612188366</c:v>
                </c:pt>
                <c:pt idx="5115">
                  <c:v>5.2767313019390583E-2</c:v>
                </c:pt>
                <c:pt idx="5116">
                  <c:v>5.5537396121883659E-2</c:v>
                </c:pt>
                <c:pt idx="5117">
                  <c:v>6.1354570637119112E-2</c:v>
                </c:pt>
                <c:pt idx="5118">
                  <c:v>7.0080332409972301E-2</c:v>
                </c:pt>
                <c:pt idx="5119">
                  <c:v>5.9277008310249305E-2</c:v>
                </c:pt>
                <c:pt idx="5120">
                  <c:v>6.3293628808864272E-2</c:v>
                </c:pt>
                <c:pt idx="5121">
                  <c:v>5.8307479224376728E-2</c:v>
                </c:pt>
                <c:pt idx="5122">
                  <c:v>6.6340720221606642E-2</c:v>
                </c:pt>
                <c:pt idx="5123">
                  <c:v>5.5675900277008313E-2</c:v>
                </c:pt>
                <c:pt idx="5124">
                  <c:v>6.5094182825484764E-2</c:v>
                </c:pt>
                <c:pt idx="5125">
                  <c:v>4.7088642659279777E-2</c:v>
                </c:pt>
                <c:pt idx="5126">
                  <c:v>6.0662049861495843E-2</c:v>
                </c:pt>
                <c:pt idx="5127">
                  <c:v>6.4401662049861502E-2</c:v>
                </c:pt>
                <c:pt idx="5128">
                  <c:v>7.0772853185595563E-2</c:v>
                </c:pt>
                <c:pt idx="5129">
                  <c:v>5.6229916897506928E-2</c:v>
                </c:pt>
                <c:pt idx="5130">
                  <c:v>5.9969529085872574E-2</c:v>
                </c:pt>
                <c:pt idx="5131">
                  <c:v>6.5786703601108026E-2</c:v>
                </c:pt>
                <c:pt idx="5132">
                  <c:v>6.2047091412742381E-2</c:v>
                </c:pt>
                <c:pt idx="5133">
                  <c:v>4.7088642659279777E-2</c:v>
                </c:pt>
                <c:pt idx="5134">
                  <c:v>6.7033240997229918E-2</c:v>
                </c:pt>
                <c:pt idx="5135">
                  <c:v>6.3986149584487534E-2</c:v>
                </c:pt>
                <c:pt idx="5136">
                  <c:v>5.2628808864265929E-2</c:v>
                </c:pt>
                <c:pt idx="5137">
                  <c:v>5.6091412742382274E-2</c:v>
                </c:pt>
                <c:pt idx="5138">
                  <c:v>7.0772853185595563E-2</c:v>
                </c:pt>
                <c:pt idx="5139">
                  <c:v>6.7033240997229918E-2</c:v>
                </c:pt>
                <c:pt idx="5140">
                  <c:v>5.6368421052631582E-2</c:v>
                </c:pt>
                <c:pt idx="5141">
                  <c:v>6.5925207756232687E-2</c:v>
                </c:pt>
                <c:pt idx="5142">
                  <c:v>5.4706371191135736E-2</c:v>
                </c:pt>
                <c:pt idx="5143">
                  <c:v>5.8861495844875343E-2</c:v>
                </c:pt>
                <c:pt idx="5144">
                  <c:v>7.4789473684210531E-2</c:v>
                </c:pt>
                <c:pt idx="5145">
                  <c:v>4.9858725761772853E-2</c:v>
                </c:pt>
                <c:pt idx="5146">
                  <c:v>6.9803324099722994E-2</c:v>
                </c:pt>
                <c:pt idx="5147">
                  <c:v>9.3421052631578946E-2</c:v>
                </c:pt>
                <c:pt idx="5148">
                  <c:v>8.0512465373961214E-2</c:v>
                </c:pt>
                <c:pt idx="5149">
                  <c:v>0.10664819944598337</c:v>
                </c:pt>
                <c:pt idx="5150">
                  <c:v>0.10518005540166205</c:v>
                </c:pt>
                <c:pt idx="5151">
                  <c:v>8.7631578947368421E-2</c:v>
                </c:pt>
                <c:pt idx="5152">
                  <c:v>9.9792243767313021E-2</c:v>
                </c:pt>
                <c:pt idx="5153">
                  <c:v>0.10174515235457064</c:v>
                </c:pt>
                <c:pt idx="5154">
                  <c:v>8.8822714681440443E-2</c:v>
                </c:pt>
                <c:pt idx="5155">
                  <c:v>0.10566481994459834</c:v>
                </c:pt>
                <c:pt idx="5156">
                  <c:v>0.10222991689750692</c:v>
                </c:pt>
                <c:pt idx="5157">
                  <c:v>9.3905817174515238E-2</c:v>
                </c:pt>
                <c:pt idx="5158">
                  <c:v>8.8116343490304713E-2</c:v>
                </c:pt>
                <c:pt idx="5159">
                  <c:v>0.10713296398891967</c:v>
                </c:pt>
                <c:pt idx="5160">
                  <c:v>0.10027700831024931</c:v>
                </c:pt>
                <c:pt idx="5161">
                  <c:v>8.0512465373961214E-2</c:v>
                </c:pt>
                <c:pt idx="5162">
                  <c:v>9.4362880886426595E-2</c:v>
                </c:pt>
                <c:pt idx="5163">
                  <c:v>0.10156509695290859</c:v>
                </c:pt>
                <c:pt idx="5164">
                  <c:v>0.11430747922437673</c:v>
                </c:pt>
                <c:pt idx="5165">
                  <c:v>8.3282548476454291E-2</c:v>
                </c:pt>
                <c:pt idx="5166">
                  <c:v>0.10821329639889196</c:v>
                </c:pt>
                <c:pt idx="5167">
                  <c:v>9.9432132963988923E-2</c:v>
                </c:pt>
                <c:pt idx="5168">
                  <c:v>9.0567867036011079E-2</c:v>
                </c:pt>
                <c:pt idx="5169">
                  <c:v>0.10026315789473685</c:v>
                </c:pt>
                <c:pt idx="5170">
                  <c:v>9.1398891966759002E-2</c:v>
                </c:pt>
                <c:pt idx="5171">
                  <c:v>9.970914127423823E-2</c:v>
                </c:pt>
                <c:pt idx="5172">
                  <c:v>9.0013850415512464E-2</c:v>
                </c:pt>
                <c:pt idx="5173">
                  <c:v>0.10247922437673131</c:v>
                </c:pt>
                <c:pt idx="5174">
                  <c:v>5.3587257617728534E-2</c:v>
                </c:pt>
                <c:pt idx="5175">
                  <c:v>4.541551246537396E-2</c:v>
                </c:pt>
                <c:pt idx="5176">
                  <c:v>4.5692520775623267E-2</c:v>
                </c:pt>
                <c:pt idx="5177">
                  <c:v>5.4002770083102496E-2</c:v>
                </c:pt>
                <c:pt idx="5178">
                  <c:v>5.524930747922438E-2</c:v>
                </c:pt>
                <c:pt idx="5179">
                  <c:v>4.5969529085872575E-2</c:v>
                </c:pt>
                <c:pt idx="5180">
                  <c:v>4.2645429362880884E-2</c:v>
                </c:pt>
                <c:pt idx="5181">
                  <c:v>7.6163434903047098E-2</c:v>
                </c:pt>
                <c:pt idx="5182">
                  <c:v>5.1509695290858727E-2</c:v>
                </c:pt>
                <c:pt idx="5183">
                  <c:v>5.4279778393351803E-2</c:v>
                </c:pt>
                <c:pt idx="5184">
                  <c:v>5.2617728531855958E-2</c:v>
                </c:pt>
                <c:pt idx="5185">
                  <c:v>4.5138504155124652E-2</c:v>
                </c:pt>
                <c:pt idx="5186">
                  <c:v>4.5969529085872575E-2</c:v>
                </c:pt>
                <c:pt idx="5187">
                  <c:v>5.2617728531855958E-2</c:v>
                </c:pt>
                <c:pt idx="5188">
                  <c:v>4.3199445983379499E-2</c:v>
                </c:pt>
                <c:pt idx="5189">
                  <c:v>5.9542936288088641E-2</c:v>
                </c:pt>
                <c:pt idx="5190">
                  <c:v>5.6772853185595565E-2</c:v>
                </c:pt>
                <c:pt idx="5191">
                  <c:v>4.9847645429362882E-2</c:v>
                </c:pt>
                <c:pt idx="5192">
                  <c:v>5.5387811634349034E-2</c:v>
                </c:pt>
                <c:pt idx="5193">
                  <c:v>5.0678670360110804E-2</c:v>
                </c:pt>
                <c:pt idx="5194">
                  <c:v>5.2894736842105265E-2</c:v>
                </c:pt>
                <c:pt idx="5195">
                  <c:v>4.652354570637119E-2</c:v>
                </c:pt>
                <c:pt idx="5196">
                  <c:v>4.3753462603878114E-2</c:v>
                </c:pt>
                <c:pt idx="5197">
                  <c:v>5.5664819944598341E-2</c:v>
                </c:pt>
                <c:pt idx="5198">
                  <c:v>0.21649584487534626</c:v>
                </c:pt>
                <c:pt idx="5199">
                  <c:v>0.22666204986149585</c:v>
                </c:pt>
                <c:pt idx="5200">
                  <c:v>0.22804709141274238</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6.7853185595567869E-2</c:v>
                </c:pt>
                <c:pt idx="5235">
                  <c:v>7.6440443213296405E-2</c:v>
                </c:pt>
                <c:pt idx="5236">
                  <c:v>6.8684210526315792E-2</c:v>
                </c:pt>
                <c:pt idx="5237">
                  <c:v>5.9542936288088641E-2</c:v>
                </c:pt>
                <c:pt idx="5238">
                  <c:v>5.5387811634349034E-2</c:v>
                </c:pt>
                <c:pt idx="5239">
                  <c:v>6.0373961218836564E-2</c:v>
                </c:pt>
                <c:pt idx="5240">
                  <c:v>5.4556786703601111E-2</c:v>
                </c:pt>
                <c:pt idx="5241">
                  <c:v>5.4695290858725765E-2</c:v>
                </c:pt>
                <c:pt idx="5242">
                  <c:v>6.8822714681440439E-2</c:v>
                </c:pt>
                <c:pt idx="5243">
                  <c:v>7.7409972299168975E-2</c:v>
                </c:pt>
                <c:pt idx="5244">
                  <c:v>6.0512465373961218E-2</c:v>
                </c:pt>
                <c:pt idx="5245">
                  <c:v>5.5526315789473688E-2</c:v>
                </c:pt>
                <c:pt idx="5246">
                  <c:v>6.9653739612188362E-2</c:v>
                </c:pt>
                <c:pt idx="5247">
                  <c:v>6.134349030470914E-2</c:v>
                </c:pt>
                <c:pt idx="5248">
                  <c:v>8.2105263157894737E-2</c:v>
                </c:pt>
                <c:pt idx="5249">
                  <c:v>6.0927977839335179E-2</c:v>
                </c:pt>
                <c:pt idx="5250">
                  <c:v>5.5387811634349034E-2</c:v>
                </c:pt>
                <c:pt idx="5251">
                  <c:v>6.6468144044321331E-2</c:v>
                </c:pt>
                <c:pt idx="5252">
                  <c:v>7.4349030470914124E-2</c:v>
                </c:pt>
                <c:pt idx="5253">
                  <c:v>0</c:v>
                </c:pt>
                <c:pt idx="5254">
                  <c:v>1.662049861495845E-4</c:v>
                </c:pt>
                <c:pt idx="5255">
                  <c:v>1.1634349030470914E-4</c:v>
                </c:pt>
                <c:pt idx="5256">
                  <c:v>0</c:v>
                </c:pt>
                <c:pt idx="5257">
                  <c:v>0</c:v>
                </c:pt>
                <c:pt idx="5258">
                  <c:v>5.0138504155124652E-4</c:v>
                </c:pt>
                <c:pt idx="5259">
                  <c:v>7.7562326869806098E-5</c:v>
                </c:pt>
                <c:pt idx="5260">
                  <c:v>1.7451523545706371E-4</c:v>
                </c:pt>
                <c:pt idx="5261">
                  <c:v>1.8282548476454295E-4</c:v>
                </c:pt>
                <c:pt idx="5262">
                  <c:v>1.0637119113573407E-3</c:v>
                </c:pt>
                <c:pt idx="5263">
                  <c:v>9.8614958448753473E-4</c:v>
                </c:pt>
                <c:pt idx="5264">
                  <c:v>1.4016620498614959E-3</c:v>
                </c:pt>
                <c:pt idx="5265">
                  <c:v>7.340720221606648E-4</c:v>
                </c:pt>
                <c:pt idx="5266">
                  <c:v>3.9889196675900278E-4</c:v>
                </c:pt>
                <c:pt idx="5267">
                  <c:v>3.739612188365651E-4</c:v>
                </c:pt>
                <c:pt idx="5268">
                  <c:v>1.8282548476454295E-4</c:v>
                </c:pt>
                <c:pt idx="5269">
                  <c:v>6.5498614958448748E-2</c:v>
                </c:pt>
                <c:pt idx="5270">
                  <c:v>8.1495844875346266E-2</c:v>
                </c:pt>
                <c:pt idx="5271">
                  <c:v>6.6592797783933524E-2</c:v>
                </c:pt>
                <c:pt idx="5272">
                  <c:v>8.333795013850416E-2</c:v>
                </c:pt>
                <c:pt idx="5273">
                  <c:v>6.8490304709141275E-2</c:v>
                </c:pt>
                <c:pt idx="5274">
                  <c:v>8.4168975069252083E-2</c:v>
                </c:pt>
                <c:pt idx="5275">
                  <c:v>0.22437673130193905</c:v>
                </c:pt>
                <c:pt idx="5276">
                  <c:v>0.19390581717451524</c:v>
                </c:pt>
                <c:pt idx="5277">
                  <c:v>0</c:v>
                </c:pt>
                <c:pt idx="5278">
                  <c:v>2.4099722991689752E-4</c:v>
                </c:pt>
                <c:pt idx="5279">
                  <c:v>7.3905817174515234E-2</c:v>
                </c:pt>
                <c:pt idx="5280">
                  <c:v>0</c:v>
                </c:pt>
                <c:pt idx="5281">
                  <c:v>0</c:v>
                </c:pt>
                <c:pt idx="5282">
                  <c:v>0</c:v>
                </c:pt>
                <c:pt idx="5283">
                  <c:v>0</c:v>
                </c:pt>
                <c:pt idx="5284">
                  <c:v>0</c:v>
                </c:pt>
                <c:pt idx="5285">
                  <c:v>0</c:v>
                </c:pt>
                <c:pt idx="5286">
                  <c:v>0</c:v>
                </c:pt>
                <c:pt idx="5287">
                  <c:v>0</c:v>
                </c:pt>
                <c:pt idx="5288">
                  <c:v>0</c:v>
                </c:pt>
                <c:pt idx="5289">
                  <c:v>9.5290858725761776E-2</c:v>
                </c:pt>
                <c:pt idx="5290">
                  <c:v>0.10941828254847645</c:v>
                </c:pt>
                <c:pt idx="5291">
                  <c:v>0.10221606648199447</c:v>
                </c:pt>
                <c:pt idx="5292">
                  <c:v>9.5844875346260391E-2</c:v>
                </c:pt>
                <c:pt idx="5293">
                  <c:v>0.10277008310249308</c:v>
                </c:pt>
                <c:pt idx="5294">
                  <c:v>0.10997229916897507</c:v>
                </c:pt>
                <c:pt idx="5295">
                  <c:v>9.5844875346260391E-2</c:v>
                </c:pt>
                <c:pt idx="5296">
                  <c:v>0.10277008310249308</c:v>
                </c:pt>
                <c:pt idx="5297">
                  <c:v>0.10997229916897507</c:v>
                </c:pt>
                <c:pt idx="5298">
                  <c:v>0.12887811634349031</c:v>
                </c:pt>
                <c:pt idx="5299">
                  <c:v>0.14411357340720221</c:v>
                </c:pt>
                <c:pt idx="5300">
                  <c:v>0.12181440443213297</c:v>
                </c:pt>
                <c:pt idx="5301">
                  <c:v>0.13213296398891966</c:v>
                </c:pt>
                <c:pt idx="5302">
                  <c:v>0.16038781163434904</c:v>
                </c:pt>
                <c:pt idx="5303">
                  <c:v>0.14570637119113575</c:v>
                </c:pt>
                <c:pt idx="5304">
                  <c:v>0.18636842105263157</c:v>
                </c:pt>
                <c:pt idx="5305">
                  <c:v>0.16232686980609418</c:v>
                </c:pt>
                <c:pt idx="5306">
                  <c:v>0.13407202216066483</c:v>
                </c:pt>
                <c:pt idx="5307">
                  <c:v>0.14764542936288089</c:v>
                </c:pt>
                <c:pt idx="5308">
                  <c:v>0.13407202216066483</c:v>
                </c:pt>
                <c:pt idx="5309">
                  <c:v>0.14764542936288089</c:v>
                </c:pt>
                <c:pt idx="5310">
                  <c:v>0.16232686980609418</c:v>
                </c:pt>
                <c:pt idx="5311">
                  <c:v>6.1135734072022161E-3</c:v>
                </c:pt>
                <c:pt idx="5312">
                  <c:v>7.0803324099722991E-3</c:v>
                </c:pt>
                <c:pt idx="5313">
                  <c:v>8.4072022160664815E-3</c:v>
                </c:pt>
                <c:pt idx="5314">
                  <c:v>0.14785318559556787</c:v>
                </c:pt>
                <c:pt idx="5315">
                  <c:v>0.15020775623268698</c:v>
                </c:pt>
                <c:pt idx="5316">
                  <c:v>0.15103878116343492</c:v>
                </c:pt>
                <c:pt idx="5317">
                  <c:v>0.22245152354570638</c:v>
                </c:pt>
                <c:pt idx="5318">
                  <c:v>0.22853185595567868</c:v>
                </c:pt>
                <c:pt idx="5319">
                  <c:v>0.212797783933518</c:v>
                </c:pt>
                <c:pt idx="5320">
                  <c:v>0.19534626038781164</c:v>
                </c:pt>
                <c:pt idx="5321">
                  <c:v>0.20350415512465375</c:v>
                </c:pt>
                <c:pt idx="5322">
                  <c:v>0.23684210526315788</c:v>
                </c:pt>
                <c:pt idx="5323">
                  <c:v>0.20350415512465375</c:v>
                </c:pt>
                <c:pt idx="5324">
                  <c:v>0.212797783933518</c:v>
                </c:pt>
                <c:pt idx="5325">
                  <c:v>0.19534626038781164</c:v>
                </c:pt>
                <c:pt idx="5326">
                  <c:v>0.22245152354570638</c:v>
                </c:pt>
                <c:pt idx="5327">
                  <c:v>0.22245152354570638</c:v>
                </c:pt>
                <c:pt idx="5328">
                  <c:v>0.19534626038781164</c:v>
                </c:pt>
                <c:pt idx="5329">
                  <c:v>0.212797783933518</c:v>
                </c:pt>
                <c:pt idx="5330">
                  <c:v>0.20350415512465375</c:v>
                </c:pt>
                <c:pt idx="5331">
                  <c:v>0.32703601108033242</c:v>
                </c:pt>
                <c:pt idx="5332">
                  <c:v>0.32808864265927978</c:v>
                </c:pt>
                <c:pt idx="5333">
                  <c:v>0.32808864265927978</c:v>
                </c:pt>
                <c:pt idx="5334">
                  <c:v>9.6315789473684216E-2</c:v>
                </c:pt>
                <c:pt idx="5335">
                  <c:v>0.1145983379501385</c:v>
                </c:pt>
                <c:pt idx="5336">
                  <c:v>9.4570637119113579E-2</c:v>
                </c:pt>
                <c:pt idx="5337">
                  <c:v>0.10518005540166205</c:v>
                </c:pt>
                <c:pt idx="5338">
                  <c:v>8.4127423822714681E-2</c:v>
                </c:pt>
                <c:pt idx="5339">
                  <c:v>0.11520775623268698</c:v>
                </c:pt>
                <c:pt idx="5340">
                  <c:v>8.4875346260387813E-2</c:v>
                </c:pt>
                <c:pt idx="5341">
                  <c:v>9.518005540166205E-2</c:v>
                </c:pt>
                <c:pt idx="5342">
                  <c:v>9.6925207756232687E-2</c:v>
                </c:pt>
                <c:pt idx="5343">
                  <c:v>0.10578947368421053</c:v>
                </c:pt>
                <c:pt idx="5344">
                  <c:v>0.10328254847645429</c:v>
                </c:pt>
                <c:pt idx="5345">
                  <c:v>3.7673130193905817E-4</c:v>
                </c:pt>
                <c:pt idx="5346">
                  <c:v>2.2160664819944597E-4</c:v>
                </c:pt>
                <c:pt idx="5347">
                  <c:v>7.8393351800554016E-4</c:v>
                </c:pt>
                <c:pt idx="5348">
                  <c:v>1.2299168975069253E-3</c:v>
                </c:pt>
                <c:pt idx="5349">
                  <c:v>1.886426592797784E-3</c:v>
                </c:pt>
                <c:pt idx="5350">
                  <c:v>9.8614958448753473E-4</c:v>
                </c:pt>
                <c:pt idx="5351">
                  <c:v>0.10583102493074792</c:v>
                </c:pt>
                <c:pt idx="5352">
                  <c:v>8.4542936288088649E-2</c:v>
                </c:pt>
                <c:pt idx="5353">
                  <c:v>7.5526315789473678E-2</c:v>
                </c:pt>
                <c:pt idx="5354">
                  <c:v>9.354570637119114E-2</c:v>
                </c:pt>
                <c:pt idx="5355">
                  <c:v>8.6204986149584481E-2</c:v>
                </c:pt>
                <c:pt idx="5356">
                  <c:v>9.2160664819944602E-2</c:v>
                </c:pt>
                <c:pt idx="5357">
                  <c:v>7.9695290858725759E-2</c:v>
                </c:pt>
                <c:pt idx="5358">
                  <c:v>9.0498614958448756E-2</c:v>
                </c:pt>
                <c:pt idx="5359">
                  <c:v>9.3434903047091414E-2</c:v>
                </c:pt>
                <c:pt idx="5360">
                  <c:v>8.0138504155124649E-2</c:v>
                </c:pt>
                <c:pt idx="5361">
                  <c:v>9.0941828254847645E-2</c:v>
                </c:pt>
                <c:pt idx="5362">
                  <c:v>8.6509695290858724E-2</c:v>
                </c:pt>
                <c:pt idx="5363">
                  <c:v>8.5124653739612186E-2</c:v>
                </c:pt>
                <c:pt idx="5364">
                  <c:v>0.11222991689750693</c:v>
                </c:pt>
                <c:pt idx="5365">
                  <c:v>7.5429362880886433E-2</c:v>
                </c:pt>
                <c:pt idx="5366">
                  <c:v>9.3144044321329639E-2</c:v>
                </c:pt>
                <c:pt idx="5367">
                  <c:v>9.4819944598337952E-2</c:v>
                </c:pt>
                <c:pt idx="5368">
                  <c:v>7.6814404432132957E-2</c:v>
                </c:pt>
                <c:pt idx="5369">
                  <c:v>9.3282548476454299E-2</c:v>
                </c:pt>
                <c:pt idx="5370">
                  <c:v>8.6232686980609416E-2</c:v>
                </c:pt>
                <c:pt idx="5371">
                  <c:v>0.11761772853185595</c:v>
                </c:pt>
                <c:pt idx="5372">
                  <c:v>0</c:v>
                </c:pt>
                <c:pt idx="5373">
                  <c:v>0</c:v>
                </c:pt>
                <c:pt idx="5374">
                  <c:v>0</c:v>
                </c:pt>
                <c:pt idx="5375">
                  <c:v>0</c:v>
                </c:pt>
                <c:pt idx="5376">
                  <c:v>0</c:v>
                </c:pt>
                <c:pt idx="5377">
                  <c:v>0</c:v>
                </c:pt>
                <c:pt idx="5378">
                  <c:v>0</c:v>
                </c:pt>
                <c:pt idx="5379">
                  <c:v>0</c:v>
                </c:pt>
                <c:pt idx="5380">
                  <c:v>1.2188365650969529E-4</c:v>
                </c:pt>
                <c:pt idx="5381">
                  <c:v>2.770083102493075E-4</c:v>
                </c:pt>
                <c:pt idx="5382">
                  <c:v>4.678670360110803E-2</c:v>
                </c:pt>
                <c:pt idx="5383">
                  <c:v>4.6177285318559557E-3</c:v>
                </c:pt>
                <c:pt idx="5384">
                  <c:v>6.3213296398891968E-3</c:v>
                </c:pt>
                <c:pt idx="5385">
                  <c:v>0.17513850415512466</c:v>
                </c:pt>
                <c:pt idx="5386">
                  <c:v>0.18114958448753463</c:v>
                </c:pt>
                <c:pt idx="5387">
                  <c:v>0.18114958448753463</c:v>
                </c:pt>
                <c:pt idx="5388">
                  <c:v>0.2248753462603878</c:v>
                </c:pt>
                <c:pt idx="5389">
                  <c:v>0.24066481994459835</c:v>
                </c:pt>
                <c:pt idx="5390">
                  <c:v>0.24204986149584487</c:v>
                </c:pt>
                <c:pt idx="5391">
                  <c:v>0.13648199445983381</c:v>
                </c:pt>
                <c:pt idx="5392">
                  <c:v>0.15734072022160664</c:v>
                </c:pt>
                <c:pt idx="5393">
                  <c:v>0.13232686980609418</c:v>
                </c:pt>
                <c:pt idx="5394">
                  <c:v>0.1254016620498615</c:v>
                </c:pt>
                <c:pt idx="5395">
                  <c:v>0.1379224376731302</c:v>
                </c:pt>
                <c:pt idx="5396">
                  <c:v>0.13376731301939057</c:v>
                </c:pt>
                <c:pt idx="5397">
                  <c:v>0.15914127423822716</c:v>
                </c:pt>
                <c:pt idx="5398">
                  <c:v>0.12684210526315789</c:v>
                </c:pt>
                <c:pt idx="5399">
                  <c:v>0.16869806094182827</c:v>
                </c:pt>
                <c:pt idx="5400">
                  <c:v>0.12825484764542935</c:v>
                </c:pt>
                <c:pt idx="5401">
                  <c:v>0.13518005540166206</c:v>
                </c:pt>
                <c:pt idx="5402">
                  <c:v>0.13767313019390581</c:v>
                </c:pt>
                <c:pt idx="5403">
                  <c:v>0.13767313019390581</c:v>
                </c:pt>
                <c:pt idx="5404">
                  <c:v>0</c:v>
                </c:pt>
                <c:pt idx="5405">
                  <c:v>0</c:v>
                </c:pt>
                <c:pt idx="5406">
                  <c:v>0</c:v>
                </c:pt>
                <c:pt idx="5407">
                  <c:v>0</c:v>
                </c:pt>
                <c:pt idx="5408">
                  <c:v>0</c:v>
                </c:pt>
                <c:pt idx="5409">
                  <c:v>0.11606648199445983</c:v>
                </c:pt>
                <c:pt idx="5410">
                  <c:v>0.12091412742382271</c:v>
                </c:pt>
                <c:pt idx="5411">
                  <c:v>0.12132963988919668</c:v>
                </c:pt>
                <c:pt idx="5412">
                  <c:v>0.1272853185595568</c:v>
                </c:pt>
                <c:pt idx="5413">
                  <c:v>0.12132963988919668</c:v>
                </c:pt>
                <c:pt idx="5414">
                  <c:v>0.1272853185595568</c:v>
                </c:pt>
                <c:pt idx="5415">
                  <c:v>0.13074792243767314</c:v>
                </c:pt>
                <c:pt idx="5416">
                  <c:v>0.12479224376731302</c:v>
                </c:pt>
                <c:pt idx="5417">
                  <c:v>0.16620498614958448</c:v>
                </c:pt>
                <c:pt idx="5418">
                  <c:v>0.17036011080332411</c:v>
                </c:pt>
                <c:pt idx="5419">
                  <c:v>0.17174515235457063</c:v>
                </c:pt>
                <c:pt idx="5420">
                  <c:v>0.36344875346260386</c:v>
                </c:pt>
                <c:pt idx="5421">
                  <c:v>0.13365650969529086</c:v>
                </c:pt>
                <c:pt idx="5422">
                  <c:v>0.14058171745152354</c:v>
                </c:pt>
                <c:pt idx="5423">
                  <c:v>0.13891966759002769</c:v>
                </c:pt>
                <c:pt idx="5424">
                  <c:v>0.14584487534626039</c:v>
                </c:pt>
                <c:pt idx="5425">
                  <c:v>0.14584487534626039</c:v>
                </c:pt>
                <c:pt idx="5426">
                  <c:v>0.13891966759002769</c:v>
                </c:pt>
                <c:pt idx="5427">
                  <c:v>0.17229916897506925</c:v>
                </c:pt>
                <c:pt idx="5428">
                  <c:v>0.19529085872576177</c:v>
                </c:pt>
                <c:pt idx="5429">
                  <c:v>0.2</c:v>
                </c:pt>
                <c:pt idx="5430">
                  <c:v>0.17645429362880888</c:v>
                </c:pt>
                <c:pt idx="5431">
                  <c:v>0.20138504155124654</c:v>
                </c:pt>
                <c:pt idx="5432">
                  <c:v>0.1778393351800554</c:v>
                </c:pt>
                <c:pt idx="5433">
                  <c:v>0.16329639889196676</c:v>
                </c:pt>
                <c:pt idx="5434">
                  <c:v>0.15637119113573408</c:v>
                </c:pt>
                <c:pt idx="5435">
                  <c:v>0.19473684210526315</c:v>
                </c:pt>
                <c:pt idx="5436">
                  <c:v>0.13268698060941828</c:v>
                </c:pt>
                <c:pt idx="5437">
                  <c:v>0.1401662049861496</c:v>
                </c:pt>
                <c:pt idx="5438">
                  <c:v>0.19916897506925207</c:v>
                </c:pt>
                <c:pt idx="5439">
                  <c:v>0.18060941828254848</c:v>
                </c:pt>
                <c:pt idx="5440">
                  <c:v>0.14515235457063713</c:v>
                </c:pt>
                <c:pt idx="5441">
                  <c:v>0.20498614958448755</c:v>
                </c:pt>
                <c:pt idx="5442">
                  <c:v>0.12603878116343489</c:v>
                </c:pt>
                <c:pt idx="5443">
                  <c:v>8.5470914127423817E-2</c:v>
                </c:pt>
                <c:pt idx="5444">
                  <c:v>7.9930747922437678E-2</c:v>
                </c:pt>
                <c:pt idx="5445">
                  <c:v>5.7285318559556785E-2</c:v>
                </c:pt>
                <c:pt idx="5446">
                  <c:v>7.5069252077562321E-2</c:v>
                </c:pt>
                <c:pt idx="5447">
                  <c:v>9.7839335180055401E-2</c:v>
                </c:pt>
                <c:pt idx="5448">
                  <c:v>7.717451523545707E-2</c:v>
                </c:pt>
                <c:pt idx="5449">
                  <c:v>5.919667590027701E-2</c:v>
                </c:pt>
                <c:pt idx="5450">
                  <c:v>8.1759002770083106E-2</c:v>
                </c:pt>
                <c:pt idx="5451">
                  <c:v>8.7576177285318565E-2</c:v>
                </c:pt>
                <c:pt idx="5452">
                  <c:v>9.9155124653739615E-2</c:v>
                </c:pt>
                <c:pt idx="5453">
                  <c:v>0.10001385041551246</c:v>
                </c:pt>
                <c:pt idx="5454">
                  <c:v>8.831024930747923E-2</c:v>
                </c:pt>
                <c:pt idx="5455">
                  <c:v>6.9875346260387813E-2</c:v>
                </c:pt>
                <c:pt idx="5456">
                  <c:v>7.7160664819944602E-2</c:v>
                </c:pt>
                <c:pt idx="5457">
                  <c:v>8.249307479224377E-2</c:v>
                </c:pt>
                <c:pt idx="5458">
                  <c:v>5.9335180055401664E-2</c:v>
                </c:pt>
                <c:pt idx="5459">
                  <c:v>5.0747922437673128E-2</c:v>
                </c:pt>
                <c:pt idx="5460">
                  <c:v>4.4141274238227148E-2</c:v>
                </c:pt>
                <c:pt idx="5461">
                  <c:v>4.9016620498614959E-2</c:v>
                </c:pt>
                <c:pt idx="5462">
                  <c:v>5.9944598337950142E-2</c:v>
                </c:pt>
                <c:pt idx="5463">
                  <c:v>6.5249307479224375E-2</c:v>
                </c:pt>
                <c:pt idx="5464">
                  <c:v>6.6274238227146814E-2</c:v>
                </c:pt>
                <c:pt idx="5465">
                  <c:v>6.048476454293629E-2</c:v>
                </c:pt>
                <c:pt idx="5466">
                  <c:v>5.6966759002770082E-2</c:v>
                </c:pt>
                <c:pt idx="5467">
                  <c:v>7.3185595567867037E-2</c:v>
                </c:pt>
                <c:pt idx="5468">
                  <c:v>5.6966759002770082E-2</c:v>
                </c:pt>
                <c:pt idx="5469">
                  <c:v>6.2631578947368427E-2</c:v>
                </c:pt>
                <c:pt idx="5470">
                  <c:v>5.3919667590027698E-2</c:v>
                </c:pt>
                <c:pt idx="5471">
                  <c:v>5.2534626038781167E-2</c:v>
                </c:pt>
                <c:pt idx="5472">
                  <c:v>5.945983379501385E-2</c:v>
                </c:pt>
                <c:pt idx="5473">
                  <c:v>5.0318559556786706E-2</c:v>
                </c:pt>
                <c:pt idx="5474">
                  <c:v>5.8905817174515235E-2</c:v>
                </c:pt>
                <c:pt idx="5475">
                  <c:v>4.865650969529086E-2</c:v>
                </c:pt>
                <c:pt idx="5476">
                  <c:v>5.1454293628808864E-2</c:v>
                </c:pt>
                <c:pt idx="5477">
                  <c:v>4.9293628808864266E-2</c:v>
                </c:pt>
                <c:pt idx="5478">
                  <c:v>6.0138504155124652E-2</c:v>
                </c:pt>
                <c:pt idx="5479">
                  <c:v>6.0706371191135734E-2</c:v>
                </c:pt>
                <c:pt idx="5480">
                  <c:v>7.2562326869806099E-2</c:v>
                </c:pt>
                <c:pt idx="5481">
                  <c:v>6.501385041551247E-2</c:v>
                </c:pt>
                <c:pt idx="5482">
                  <c:v>7.854570637119114E-2</c:v>
                </c:pt>
                <c:pt idx="5483">
                  <c:v>5.6343490304709143E-2</c:v>
                </c:pt>
                <c:pt idx="5484">
                  <c:v>6.9265927977839328E-2</c:v>
                </c:pt>
                <c:pt idx="5485">
                  <c:v>5.9861495844875344E-2</c:v>
                </c:pt>
                <c:pt idx="5486">
                  <c:v>5.6343490304709143E-2</c:v>
                </c:pt>
                <c:pt idx="5487">
                  <c:v>5.4362880886426594E-2</c:v>
                </c:pt>
                <c:pt idx="5488">
                  <c:v>7.3739612188365652E-2</c:v>
                </c:pt>
                <c:pt idx="5489">
                  <c:v>8.0110803324099727E-2</c:v>
                </c:pt>
                <c:pt idx="5490">
                  <c:v>5.8504155124653741E-2</c:v>
                </c:pt>
                <c:pt idx="5491">
                  <c:v>6.3767313019390578E-2</c:v>
                </c:pt>
                <c:pt idx="5492">
                  <c:v>5.8504155124653741E-2</c:v>
                </c:pt>
                <c:pt idx="5493">
                  <c:v>6.4058171745152354E-2</c:v>
                </c:pt>
                <c:pt idx="5494">
                  <c:v>5.4515235457063708E-2</c:v>
                </c:pt>
                <c:pt idx="5495">
                  <c:v>8.0263157894736842E-2</c:v>
                </c:pt>
                <c:pt idx="5496">
                  <c:v>5.8795013850415516E-2</c:v>
                </c:pt>
                <c:pt idx="5497">
                  <c:v>0.10160664819944598</c:v>
                </c:pt>
                <c:pt idx="5498">
                  <c:v>0.11145429362880886</c:v>
                </c:pt>
                <c:pt idx="5499">
                  <c:v>0.10865650969529086</c:v>
                </c:pt>
                <c:pt idx="5500">
                  <c:v>0.10948753462603879</c:v>
                </c:pt>
                <c:pt idx="5501">
                  <c:v>0.10090027700831025</c:v>
                </c:pt>
                <c:pt idx="5502">
                  <c:v>0.10006925207756233</c:v>
                </c:pt>
                <c:pt idx="5503">
                  <c:v>0.10225761772853185</c:v>
                </c:pt>
                <c:pt idx="5504">
                  <c:v>0.11084487534626039</c:v>
                </c:pt>
                <c:pt idx="5505">
                  <c:v>0.11001385041551247</c:v>
                </c:pt>
                <c:pt idx="5506">
                  <c:v>0.10142659279778393</c:v>
                </c:pt>
                <c:pt idx="5507">
                  <c:v>0</c:v>
                </c:pt>
                <c:pt idx="5508">
                  <c:v>0</c:v>
                </c:pt>
                <c:pt idx="5509">
                  <c:v>7.2853185595567866E-4</c:v>
                </c:pt>
                <c:pt idx="5510">
                  <c:v>5.7894736842105268E-4</c:v>
                </c:pt>
                <c:pt idx="5511">
                  <c:v>1.1385041551246538E-3</c:v>
                </c:pt>
                <c:pt idx="5512">
                  <c:v>1.2714681440443214E-3</c:v>
                </c:pt>
                <c:pt idx="5513">
                  <c:v>0</c:v>
                </c:pt>
                <c:pt idx="5514">
                  <c:v>0</c:v>
                </c:pt>
                <c:pt idx="5515">
                  <c:v>0</c:v>
                </c:pt>
                <c:pt idx="5516">
                  <c:v>0</c:v>
                </c:pt>
                <c:pt idx="5517">
                  <c:v>0</c:v>
                </c:pt>
                <c:pt idx="5518">
                  <c:v>0</c:v>
                </c:pt>
                <c:pt idx="5519">
                  <c:v>4.8988919667590031E-2</c:v>
                </c:pt>
                <c:pt idx="5520">
                  <c:v>5.1952908587257617E-2</c:v>
                </c:pt>
                <c:pt idx="5521">
                  <c:v>4.865650969529086E-2</c:v>
                </c:pt>
                <c:pt idx="5522">
                  <c:v>5.4612188365650967E-2</c:v>
                </c:pt>
                <c:pt idx="5523">
                  <c:v>4.6662049861495844E-2</c:v>
                </c:pt>
                <c:pt idx="5524">
                  <c:v>5.4612188365650967E-2</c:v>
                </c:pt>
                <c:pt idx="5525">
                  <c:v>4.6662049861495844E-2</c:v>
                </c:pt>
                <c:pt idx="5526">
                  <c:v>5.1952908587257617E-2</c:v>
                </c:pt>
                <c:pt idx="5527">
                  <c:v>4.8988919667590031E-2</c:v>
                </c:pt>
                <c:pt idx="5528">
                  <c:v>4.865650969529086E-2</c:v>
                </c:pt>
                <c:pt idx="5529">
                  <c:v>5.0180055401662052E-2</c:v>
                </c:pt>
                <c:pt idx="5530">
                  <c:v>5.655124653739612E-2</c:v>
                </c:pt>
                <c:pt idx="5531">
                  <c:v>5.0595567867036013E-2</c:v>
                </c:pt>
                <c:pt idx="5532">
                  <c:v>5.389196675900277E-2</c:v>
                </c:pt>
                <c:pt idx="5533">
                  <c:v>4.7853185595567865E-2</c:v>
                </c:pt>
                <c:pt idx="5534">
                  <c:v>8.9695290858725768E-2</c:v>
                </c:pt>
                <c:pt idx="5535">
                  <c:v>8.1135734072022167E-2</c:v>
                </c:pt>
                <c:pt idx="5536">
                  <c:v>9.6925207756232687E-2</c:v>
                </c:pt>
                <c:pt idx="5537">
                  <c:v>0.09</c:v>
                </c:pt>
                <c:pt idx="5538">
                  <c:v>8.4515235457063714E-2</c:v>
                </c:pt>
                <c:pt idx="5539">
                  <c:v>0.10515235457063712</c:v>
                </c:pt>
                <c:pt idx="5540">
                  <c:v>9.9085872576177292E-2</c:v>
                </c:pt>
                <c:pt idx="5541">
                  <c:v>9.0277008310249304E-2</c:v>
                </c:pt>
                <c:pt idx="5542">
                  <c:v>9.7202216066481995E-2</c:v>
                </c:pt>
                <c:pt idx="5543">
                  <c:v>0.10537396121883656</c:v>
                </c:pt>
                <c:pt idx="5544">
                  <c:v>8.4792243767313022E-2</c:v>
                </c:pt>
                <c:pt idx="5545">
                  <c:v>9.9362880886426599E-2</c:v>
                </c:pt>
                <c:pt idx="5546">
                  <c:v>6.0110803324099724E-2</c:v>
                </c:pt>
                <c:pt idx="5547">
                  <c:v>6.0941828254847646E-2</c:v>
                </c:pt>
                <c:pt idx="5548">
                  <c:v>6.1495844875346262E-2</c:v>
                </c:pt>
                <c:pt idx="5549">
                  <c:v>7.2008310249307483E-2</c:v>
                </c:pt>
                <c:pt idx="5550">
                  <c:v>7.7354570637119119E-2</c:v>
                </c:pt>
                <c:pt idx="5551">
                  <c:v>7.7354570637119119E-2</c:v>
                </c:pt>
                <c:pt idx="5552">
                  <c:v>7.2008310249307483E-2</c:v>
                </c:pt>
                <c:pt idx="5553">
                  <c:v>6.5734072022160667E-2</c:v>
                </c:pt>
                <c:pt idx="5554">
                  <c:v>6.5872576177285314E-2</c:v>
                </c:pt>
                <c:pt idx="5555">
                  <c:v>6.8088642659279774E-2</c:v>
                </c:pt>
                <c:pt idx="5556">
                  <c:v>5.1191135734072024E-2</c:v>
                </c:pt>
                <c:pt idx="5557">
                  <c:v>4.9806094182825486E-2</c:v>
                </c:pt>
                <c:pt idx="5558">
                  <c:v>0.11908587257617728</c:v>
                </c:pt>
                <c:pt idx="5559">
                  <c:v>0.12185595567867036</c:v>
                </c:pt>
                <c:pt idx="5560">
                  <c:v>0.11908587257617728</c:v>
                </c:pt>
                <c:pt idx="5561">
                  <c:v>0.13102493074792243</c:v>
                </c:pt>
                <c:pt idx="5562">
                  <c:v>0.13656509695290858</c:v>
                </c:pt>
                <c:pt idx="5563">
                  <c:v>0.11790858725761773</c:v>
                </c:pt>
                <c:pt idx="5564">
                  <c:v>0.12975069252077562</c:v>
                </c:pt>
                <c:pt idx="5565">
                  <c:v>0.13529085872576177</c:v>
                </c:pt>
                <c:pt idx="5566">
                  <c:v>0.11236842105263158</c:v>
                </c:pt>
                <c:pt idx="5567">
                  <c:v>0.12975069252077562</c:v>
                </c:pt>
                <c:pt idx="5568">
                  <c:v>0.12421052631578948</c:v>
                </c:pt>
                <c:pt idx="5569">
                  <c:v>0.15174515235457064</c:v>
                </c:pt>
                <c:pt idx="5570">
                  <c:v>0.14620498614958449</c:v>
                </c:pt>
                <c:pt idx="5571">
                  <c:v>0.11361495844875347</c:v>
                </c:pt>
                <c:pt idx="5572">
                  <c:v>0.13141274238227146</c:v>
                </c:pt>
                <c:pt idx="5573">
                  <c:v>0.12331024930747922</c:v>
                </c:pt>
                <c:pt idx="5574">
                  <c:v>0.11777008310249308</c:v>
                </c:pt>
                <c:pt idx="5575">
                  <c:v>0.14745152354570637</c:v>
                </c:pt>
                <c:pt idx="5576">
                  <c:v>0.11915512465373961</c:v>
                </c:pt>
                <c:pt idx="5577">
                  <c:v>0.14191135734072022</c:v>
                </c:pt>
                <c:pt idx="5578">
                  <c:v>0.14027700831024931</c:v>
                </c:pt>
                <c:pt idx="5579">
                  <c:v>0.13695290858725762</c:v>
                </c:pt>
                <c:pt idx="5580">
                  <c:v>0.13473684210526315</c:v>
                </c:pt>
                <c:pt idx="5581">
                  <c:v>0.14745152354570637</c:v>
                </c:pt>
                <c:pt idx="5582">
                  <c:v>0.13141274238227146</c:v>
                </c:pt>
                <c:pt idx="5583">
                  <c:v>0.12587257617728531</c:v>
                </c:pt>
                <c:pt idx="5584">
                  <c:v>0.129196675900277</c:v>
                </c:pt>
                <c:pt idx="5585">
                  <c:v>0.13473684210526315</c:v>
                </c:pt>
                <c:pt idx="5586">
                  <c:v>0.15299168975069252</c:v>
                </c:pt>
                <c:pt idx="5587">
                  <c:v>0.15069252077562326</c:v>
                </c:pt>
                <c:pt idx="5588">
                  <c:v>0.12842105263157894</c:v>
                </c:pt>
                <c:pt idx="5589">
                  <c:v>0.13396121883656509</c:v>
                </c:pt>
                <c:pt idx="5590">
                  <c:v>0.13950138504155124</c:v>
                </c:pt>
                <c:pt idx="5591">
                  <c:v>0.15623268698060941</c:v>
                </c:pt>
                <c:pt idx="5592">
                  <c:v>0.15069252077562326</c:v>
                </c:pt>
                <c:pt idx="5593">
                  <c:v>0.11620498614958449</c:v>
                </c:pt>
                <c:pt idx="5594">
                  <c:v>0.13396121883656509</c:v>
                </c:pt>
                <c:pt idx="5595">
                  <c:v>0.12174515235457063</c:v>
                </c:pt>
                <c:pt idx="5596">
                  <c:v>0.14515235457063713</c:v>
                </c:pt>
                <c:pt idx="5597">
                  <c:v>8.4487534626038779E-2</c:v>
                </c:pt>
                <c:pt idx="5598">
                  <c:v>7.4653739612188366E-2</c:v>
                </c:pt>
                <c:pt idx="5599">
                  <c:v>2.9127423822714681E-2</c:v>
                </c:pt>
                <c:pt idx="5600">
                  <c:v>0</c:v>
                </c:pt>
                <c:pt idx="5601">
                  <c:v>0</c:v>
                </c:pt>
                <c:pt idx="5602">
                  <c:v>0</c:v>
                </c:pt>
                <c:pt idx="5603">
                  <c:v>0</c:v>
                </c:pt>
                <c:pt idx="5604">
                  <c:v>0</c:v>
                </c:pt>
                <c:pt idx="5605">
                  <c:v>1.0554016620498614E-3</c:v>
                </c:pt>
                <c:pt idx="5606">
                  <c:v>9.3351800554016624E-4</c:v>
                </c:pt>
                <c:pt idx="5607">
                  <c:v>3.8227146814404431E-4</c:v>
                </c:pt>
                <c:pt idx="5608">
                  <c:v>8.0401662049861503E-2</c:v>
                </c:pt>
                <c:pt idx="5609">
                  <c:v>7.2091412742382274E-2</c:v>
                </c:pt>
                <c:pt idx="5610">
                  <c:v>7.2229916897506921E-2</c:v>
                </c:pt>
                <c:pt idx="5611">
                  <c:v>8.0540166204986149E-2</c:v>
                </c:pt>
                <c:pt idx="5612">
                  <c:v>8.2202216066481995E-2</c:v>
                </c:pt>
                <c:pt idx="5613">
                  <c:v>7.4445983379501382E-2</c:v>
                </c:pt>
                <c:pt idx="5614">
                  <c:v>0.13254847645429363</c:v>
                </c:pt>
                <c:pt idx="5615">
                  <c:v>0.12659279778393351</c:v>
                </c:pt>
                <c:pt idx="5616">
                  <c:v>0.14321329639889196</c:v>
                </c:pt>
                <c:pt idx="5617">
                  <c:v>0.15844875346260387</c:v>
                </c:pt>
                <c:pt idx="5618">
                  <c:v>0.16537396121883657</c:v>
                </c:pt>
                <c:pt idx="5619">
                  <c:v>0.16398891966759002</c:v>
                </c:pt>
                <c:pt idx="5620">
                  <c:v>0.14612188365650969</c:v>
                </c:pt>
                <c:pt idx="5621">
                  <c:v>0.12936288088642658</c:v>
                </c:pt>
                <c:pt idx="5622">
                  <c:v>0.17091412742382273</c:v>
                </c:pt>
                <c:pt idx="5623">
                  <c:v>0.13531855955678671</c:v>
                </c:pt>
                <c:pt idx="5624">
                  <c:v>0.12196675900277008</c:v>
                </c:pt>
                <c:pt idx="5625">
                  <c:v>9.3060941828254848E-2</c:v>
                </c:pt>
                <c:pt idx="5626">
                  <c:v>8.6149584487534625E-2</c:v>
                </c:pt>
                <c:pt idx="5627">
                  <c:v>0.12887811634349031</c:v>
                </c:pt>
                <c:pt idx="5628">
                  <c:v>0.12314404432132964</c:v>
                </c:pt>
                <c:pt idx="5629">
                  <c:v>0.11344875346260387</c:v>
                </c:pt>
                <c:pt idx="5630">
                  <c:v>0.13005540166204987</c:v>
                </c:pt>
                <c:pt idx="5631">
                  <c:v>0.10653739612188366</c:v>
                </c:pt>
                <c:pt idx="5632">
                  <c:v>8.6592797783933514E-2</c:v>
                </c:pt>
                <c:pt idx="5633">
                  <c:v>0.10411357340720222</c:v>
                </c:pt>
                <c:pt idx="5634">
                  <c:v>9.7202216066481995E-2</c:v>
                </c:pt>
                <c:pt idx="5635">
                  <c:v>9.3504155124653737E-2</c:v>
                </c:pt>
                <c:pt idx="5636">
                  <c:v>0.11051246537396121</c:v>
                </c:pt>
                <c:pt idx="5637">
                  <c:v>9.3407202216066479E-2</c:v>
                </c:pt>
                <c:pt idx="5638">
                  <c:v>9.1772853185595568E-2</c:v>
                </c:pt>
                <c:pt idx="5639">
                  <c:v>8.5096952908587264E-2</c:v>
                </c:pt>
                <c:pt idx="5640">
                  <c:v>0.10383656509695291</c:v>
                </c:pt>
                <c:pt idx="5641">
                  <c:v>0.10006925207756233</c:v>
                </c:pt>
                <c:pt idx="5642">
                  <c:v>0.12042936288088643</c:v>
                </c:pt>
                <c:pt idx="5643">
                  <c:v>0.12709141274238228</c:v>
                </c:pt>
                <c:pt idx="5644">
                  <c:v>0.10207756232686981</c:v>
                </c:pt>
                <c:pt idx="5645">
                  <c:v>0.10760387811634349</c:v>
                </c:pt>
                <c:pt idx="5646">
                  <c:v>0.1214404432132964</c:v>
                </c:pt>
                <c:pt idx="5647">
                  <c:v>0.1214404432132964</c:v>
                </c:pt>
                <c:pt idx="5648">
                  <c:v>0.10207756232686981</c:v>
                </c:pt>
                <c:pt idx="5649">
                  <c:v>0.10760387811634349</c:v>
                </c:pt>
                <c:pt idx="5650">
                  <c:v>0.10804709141274238</c:v>
                </c:pt>
                <c:pt idx="5651">
                  <c:v>0.1025207756232687</c:v>
                </c:pt>
                <c:pt idx="5652">
                  <c:v>0.12188365650969529</c:v>
                </c:pt>
                <c:pt idx="5653">
                  <c:v>0.1196814404432133</c:v>
                </c:pt>
                <c:pt idx="5654">
                  <c:v>0.11415512465373961</c:v>
                </c:pt>
                <c:pt idx="5655">
                  <c:v>0.1145983379501385</c:v>
                </c:pt>
                <c:pt idx="5656">
                  <c:v>0.12012465373961219</c:v>
                </c:pt>
                <c:pt idx="5657">
                  <c:v>0.11504155124653739</c:v>
                </c:pt>
                <c:pt idx="5658">
                  <c:v>0.13026315789473683</c:v>
                </c:pt>
                <c:pt idx="5659">
                  <c:v>0.10761772853185596</c:v>
                </c:pt>
                <c:pt idx="5660">
                  <c:v>0.10221606648199447</c:v>
                </c:pt>
                <c:pt idx="5661">
                  <c:v>0.11646814404432133</c:v>
                </c:pt>
                <c:pt idx="5662">
                  <c:v>0.12689750692520776</c:v>
                </c:pt>
                <c:pt idx="5663">
                  <c:v>0.14259002770083101</c:v>
                </c:pt>
                <c:pt idx="5664">
                  <c:v>0.10044321329639889</c:v>
                </c:pt>
                <c:pt idx="5665">
                  <c:v>0.14950138504155125</c:v>
                </c:pt>
                <c:pt idx="5666">
                  <c:v>0.11998614958448753</c:v>
                </c:pt>
                <c:pt idx="5667">
                  <c:v>0.10735457063711912</c:v>
                </c:pt>
                <c:pt idx="5668">
                  <c:v>0.10955678670360111</c:v>
                </c:pt>
                <c:pt idx="5669">
                  <c:v>0.10044321329639889</c:v>
                </c:pt>
                <c:pt idx="5670">
                  <c:v>0.11646814404432133</c:v>
                </c:pt>
                <c:pt idx="5671">
                  <c:v>0.12757617728531856</c:v>
                </c:pt>
                <c:pt idx="5672">
                  <c:v>0.12066481994459834</c:v>
                </c:pt>
                <c:pt idx="5673">
                  <c:v>0.14259002770083101</c:v>
                </c:pt>
                <c:pt idx="5674">
                  <c:v>0.10735457063711912</c:v>
                </c:pt>
                <c:pt idx="5675">
                  <c:v>0.10955678670360111</c:v>
                </c:pt>
                <c:pt idx="5676">
                  <c:v>0.14950138504155125</c:v>
                </c:pt>
                <c:pt idx="5677">
                  <c:v>0.12065096952908587</c:v>
                </c:pt>
                <c:pt idx="5678">
                  <c:v>9.193905817174515E-2</c:v>
                </c:pt>
                <c:pt idx="5679">
                  <c:v>9.717451523545706E-2</c:v>
                </c:pt>
                <c:pt idx="5680">
                  <c:v>0.12588642659279778</c:v>
                </c:pt>
                <c:pt idx="5681">
                  <c:v>9.717451523545706E-2</c:v>
                </c:pt>
                <c:pt idx="5682">
                  <c:v>0.12078947368421053</c:v>
                </c:pt>
                <c:pt idx="5683">
                  <c:v>0.12602493074792243</c:v>
                </c:pt>
                <c:pt idx="5684">
                  <c:v>9.193905817174515E-2</c:v>
                </c:pt>
                <c:pt idx="5685">
                  <c:v>9.6675900277008314E-2</c:v>
                </c:pt>
                <c:pt idx="5686">
                  <c:v>0.10390581717451523</c:v>
                </c:pt>
                <c:pt idx="5687">
                  <c:v>0.13174515235457063</c:v>
                </c:pt>
                <c:pt idx="5688">
                  <c:v>9.1440443213296405E-2</c:v>
                </c:pt>
                <c:pt idx="5689">
                  <c:v>0.10914127423822714</c:v>
                </c:pt>
                <c:pt idx="5690">
                  <c:v>0.12650969529085873</c:v>
                </c:pt>
                <c:pt idx="5691">
                  <c:v>9.6288088642659281E-2</c:v>
                </c:pt>
                <c:pt idx="5692">
                  <c:v>0.10152354570637119</c:v>
                </c:pt>
                <c:pt idx="5693">
                  <c:v>1.0110803324099723E-2</c:v>
                </c:pt>
                <c:pt idx="5694">
                  <c:v>0</c:v>
                </c:pt>
                <c:pt idx="5695">
                  <c:v>0</c:v>
                </c:pt>
                <c:pt idx="5696">
                  <c:v>0</c:v>
                </c:pt>
                <c:pt idx="5697">
                  <c:v>0</c:v>
                </c:pt>
                <c:pt idx="5698">
                  <c:v>0</c:v>
                </c:pt>
                <c:pt idx="5699">
                  <c:v>0</c:v>
                </c:pt>
                <c:pt idx="5700">
                  <c:v>6.1634349030470915E-2</c:v>
                </c:pt>
                <c:pt idx="5701">
                  <c:v>7.1329639889196675E-2</c:v>
                </c:pt>
                <c:pt idx="5702">
                  <c:v>6.6869806094182832E-2</c:v>
                </c:pt>
                <c:pt idx="5703">
                  <c:v>8.8060941828254843E-2</c:v>
                </c:pt>
                <c:pt idx="5704">
                  <c:v>6.5969529085872572E-2</c:v>
                </c:pt>
                <c:pt idx="5705">
                  <c:v>7.9058171745152353E-2</c:v>
                </c:pt>
                <c:pt idx="5706">
                  <c:v>7.0886426592797785E-2</c:v>
                </c:pt>
                <c:pt idx="5707">
                  <c:v>6.1398891966759003E-2</c:v>
                </c:pt>
                <c:pt idx="5708">
                  <c:v>7.6842105263157892E-2</c:v>
                </c:pt>
                <c:pt idx="5709">
                  <c:v>5.9099722991689752E-2</c:v>
                </c:pt>
                <c:pt idx="5710">
                  <c:v>8.0429362880886424E-2</c:v>
                </c:pt>
                <c:pt idx="5711">
                  <c:v>6.6163434903047089E-2</c:v>
                </c:pt>
                <c:pt idx="5712">
                  <c:v>7.8213296398891963E-2</c:v>
                </c:pt>
                <c:pt idx="5713">
                  <c:v>7.8144044321329639E-2</c:v>
                </c:pt>
                <c:pt idx="5714">
                  <c:v>6.6592797783933524E-2</c:v>
                </c:pt>
                <c:pt idx="5715">
                  <c:v>6.2382271468144047E-2</c:v>
                </c:pt>
                <c:pt idx="5716">
                  <c:v>7.1717451523545708E-2</c:v>
                </c:pt>
                <c:pt idx="5717">
                  <c:v>7.8725761772853189E-2</c:v>
                </c:pt>
                <c:pt idx="5718">
                  <c:v>7.1191135734072028E-2</c:v>
                </c:pt>
                <c:pt idx="5719">
                  <c:v>5.6177285318559554E-2</c:v>
                </c:pt>
                <c:pt idx="5720">
                  <c:v>6.2853185595567865E-2</c:v>
                </c:pt>
                <c:pt idx="5721">
                  <c:v>7.3005540166204988E-2</c:v>
                </c:pt>
                <c:pt idx="5722">
                  <c:v>6.3518005540166206E-2</c:v>
                </c:pt>
                <c:pt idx="5723">
                  <c:v>5.2160664819944601E-2</c:v>
                </c:pt>
                <c:pt idx="5724">
                  <c:v>6.7396121883656512E-2</c:v>
                </c:pt>
                <c:pt idx="5725">
                  <c:v>5.0775623268698063E-2</c:v>
                </c:pt>
                <c:pt idx="5726">
                  <c:v>5.9362880886426592E-2</c:v>
                </c:pt>
                <c:pt idx="5727">
                  <c:v>7.130193905817174E-2</c:v>
                </c:pt>
                <c:pt idx="5728">
                  <c:v>5.713296398891967E-2</c:v>
                </c:pt>
                <c:pt idx="5729">
                  <c:v>5.2673130193905821E-2</c:v>
                </c:pt>
                <c:pt idx="5730">
                  <c:v>7.0933518005540167E-2</c:v>
                </c:pt>
                <c:pt idx="5731">
                  <c:v>7.1404432132963991E-2</c:v>
                </c:pt>
                <c:pt idx="5732">
                  <c:v>7.6529085872576175E-2</c:v>
                </c:pt>
                <c:pt idx="5733">
                  <c:v>5.7554016620498617E-2</c:v>
                </c:pt>
                <c:pt idx="5734">
                  <c:v>8.55595567867036E-2</c:v>
                </c:pt>
                <c:pt idx="5735">
                  <c:v>8.1210526315789469E-2</c:v>
                </c:pt>
                <c:pt idx="5736">
                  <c:v>6.395290858725762E-2</c:v>
                </c:pt>
                <c:pt idx="5737">
                  <c:v>6.5476454293628805E-2</c:v>
                </c:pt>
                <c:pt idx="5738">
                  <c:v>7.1404432132963991E-2</c:v>
                </c:pt>
                <c:pt idx="5739">
                  <c:v>6.4313019390581719E-2</c:v>
                </c:pt>
                <c:pt idx="5740">
                  <c:v>7.0933518005540167E-2</c:v>
                </c:pt>
                <c:pt idx="5741">
                  <c:v>5.7914127423822716E-2</c:v>
                </c:pt>
                <c:pt idx="5742">
                  <c:v>8.55595567867036E-2</c:v>
                </c:pt>
                <c:pt idx="5743">
                  <c:v>7.6529085872576175E-2</c:v>
                </c:pt>
                <c:pt idx="5744">
                  <c:v>6.5476454293628805E-2</c:v>
                </c:pt>
                <c:pt idx="5745">
                  <c:v>8.1210526315789469E-2</c:v>
                </c:pt>
                <c:pt idx="5746">
                  <c:v>6.7033240997229918E-2</c:v>
                </c:pt>
                <c:pt idx="5747">
                  <c:v>6.6479224376731302E-2</c:v>
                </c:pt>
                <c:pt idx="5748">
                  <c:v>7.257340720221607E-2</c:v>
                </c:pt>
                <c:pt idx="5749">
                  <c:v>6.093905817174515E-2</c:v>
                </c:pt>
                <c:pt idx="5750">
                  <c:v>9.1409972299168973E-2</c:v>
                </c:pt>
                <c:pt idx="5751">
                  <c:v>9.3626038781163434E-2</c:v>
                </c:pt>
                <c:pt idx="5752">
                  <c:v>9.4623268698060939E-2</c:v>
                </c:pt>
                <c:pt idx="5753">
                  <c:v>7.3296398891966763E-2</c:v>
                </c:pt>
                <c:pt idx="5754">
                  <c:v>5.952908587257618E-2</c:v>
                </c:pt>
                <c:pt idx="5755">
                  <c:v>7.3448753462603877E-2</c:v>
                </c:pt>
                <c:pt idx="5756">
                  <c:v>5.5720221606648197E-2</c:v>
                </c:pt>
                <c:pt idx="5757">
                  <c:v>5.8033240997229917E-2</c:v>
                </c:pt>
                <c:pt idx="5758">
                  <c:v>7.3448753462603877E-2</c:v>
                </c:pt>
                <c:pt idx="5759">
                  <c:v>5.8033240997229917E-2</c:v>
                </c:pt>
                <c:pt idx="5760">
                  <c:v>5.5720221606648197E-2</c:v>
                </c:pt>
                <c:pt idx="5761">
                  <c:v>6.5498614958448748E-2</c:v>
                </c:pt>
                <c:pt idx="5762">
                  <c:v>6.2728531855955685E-2</c:v>
                </c:pt>
                <c:pt idx="5763">
                  <c:v>6.6191135734072024E-2</c:v>
                </c:pt>
                <c:pt idx="5764">
                  <c:v>6.3421052631578947E-2</c:v>
                </c:pt>
                <c:pt idx="5765">
                  <c:v>6.6883656509695286E-2</c:v>
                </c:pt>
                <c:pt idx="5766">
                  <c:v>6.411357340720221E-2</c:v>
                </c:pt>
                <c:pt idx="5767">
                  <c:v>0</c:v>
                </c:pt>
                <c:pt idx="5768">
                  <c:v>2.1606648199445983E-4</c:v>
                </c:pt>
                <c:pt idx="5769">
                  <c:v>7.0360110803324098E-4</c:v>
                </c:pt>
                <c:pt idx="5770">
                  <c:v>0</c:v>
                </c:pt>
                <c:pt idx="5771">
                  <c:v>1.0526315789473685E-4</c:v>
                </c:pt>
                <c:pt idx="5772">
                  <c:v>1.2797783933518006E-3</c:v>
                </c:pt>
                <c:pt idx="5773">
                  <c:v>0.1178393351800554</c:v>
                </c:pt>
                <c:pt idx="5774">
                  <c:v>0.1178393351800554</c:v>
                </c:pt>
                <c:pt idx="5775">
                  <c:v>0.11078947368421052</c:v>
                </c:pt>
                <c:pt idx="5776">
                  <c:v>0.10249307479224377</c:v>
                </c:pt>
                <c:pt idx="5777">
                  <c:v>0.10124653739612188</c:v>
                </c:pt>
                <c:pt idx="5778">
                  <c:v>0.10692520775623268</c:v>
                </c:pt>
                <c:pt idx="5779">
                  <c:v>9.6814404432132961E-2</c:v>
                </c:pt>
                <c:pt idx="5780">
                  <c:v>8.9252077562326865E-2</c:v>
                </c:pt>
                <c:pt idx="5781">
                  <c:v>7.6343490304709147E-2</c:v>
                </c:pt>
                <c:pt idx="5782">
                  <c:v>8.4819944598337957E-2</c:v>
                </c:pt>
                <c:pt idx="5783">
                  <c:v>8.0775623268698055E-2</c:v>
                </c:pt>
                <c:pt idx="5784">
                  <c:v>8.9750692520775624E-2</c:v>
                </c:pt>
                <c:pt idx="5785">
                  <c:v>0.10299168975069252</c:v>
                </c:pt>
                <c:pt idx="5786">
                  <c:v>0.11005540166204986</c:v>
                </c:pt>
                <c:pt idx="5787">
                  <c:v>8.5318559556786702E-2</c:v>
                </c:pt>
                <c:pt idx="5788">
                  <c:v>0.10174515235457064</c:v>
                </c:pt>
                <c:pt idx="5789">
                  <c:v>7.6842105263157892E-2</c:v>
                </c:pt>
                <c:pt idx="5790">
                  <c:v>0.10742382271468144</c:v>
                </c:pt>
                <c:pt idx="5791">
                  <c:v>8.1274238227146814E-2</c:v>
                </c:pt>
                <c:pt idx="5792">
                  <c:v>0.11130193905817175</c:v>
                </c:pt>
                <c:pt idx="5793">
                  <c:v>9.731301939058172E-2</c:v>
                </c:pt>
                <c:pt idx="5794">
                  <c:v>0.10562326869806095</c:v>
                </c:pt>
                <c:pt idx="5795">
                  <c:v>0.11573407202216067</c:v>
                </c:pt>
                <c:pt idx="5796">
                  <c:v>7.6842105263157892E-2</c:v>
                </c:pt>
                <c:pt idx="5797">
                  <c:v>8.1274238227146814E-2</c:v>
                </c:pt>
                <c:pt idx="5798">
                  <c:v>9.731301939058172E-2</c:v>
                </c:pt>
                <c:pt idx="5799">
                  <c:v>0.10174515235457064</c:v>
                </c:pt>
                <c:pt idx="5800">
                  <c:v>8.9750692520775624E-2</c:v>
                </c:pt>
                <c:pt idx="5801">
                  <c:v>8.5318559556786702E-2</c:v>
                </c:pt>
                <c:pt idx="5802">
                  <c:v>0.10742382271468144</c:v>
                </c:pt>
                <c:pt idx="5803">
                  <c:v>0.10299168975069252</c:v>
                </c:pt>
                <c:pt idx="5804">
                  <c:v>0</c:v>
                </c:pt>
                <c:pt idx="5805">
                  <c:v>0</c:v>
                </c:pt>
                <c:pt idx="5806">
                  <c:v>0</c:v>
                </c:pt>
                <c:pt idx="5807">
                  <c:v>0</c:v>
                </c:pt>
                <c:pt idx="5808">
                  <c:v>0</c:v>
                </c:pt>
                <c:pt idx="5809">
                  <c:v>0</c:v>
                </c:pt>
                <c:pt idx="5810">
                  <c:v>7.0650969529085866E-2</c:v>
                </c:pt>
                <c:pt idx="5811">
                  <c:v>7.9085872576177288E-2</c:v>
                </c:pt>
                <c:pt idx="5812">
                  <c:v>7.5526315789473678E-2</c:v>
                </c:pt>
                <c:pt idx="5813">
                  <c:v>6.8988919667590035E-2</c:v>
                </c:pt>
                <c:pt idx="5814">
                  <c:v>7.3864265927977846E-2</c:v>
                </c:pt>
                <c:pt idx="5815">
                  <c:v>6.6426592797783929E-2</c:v>
                </c:pt>
                <c:pt idx="5816">
                  <c:v>7.077562326869806E-2</c:v>
                </c:pt>
                <c:pt idx="5817">
                  <c:v>6.0166204986149587E-2</c:v>
                </c:pt>
                <c:pt idx="5818">
                  <c:v>7.3822714681440443E-2</c:v>
                </c:pt>
                <c:pt idx="5819">
                  <c:v>7.6038781163434904E-2</c:v>
                </c:pt>
                <c:pt idx="5820">
                  <c:v>7.3822714681440443E-2</c:v>
                </c:pt>
                <c:pt idx="5821">
                  <c:v>7.077562326869806E-2</c:v>
                </c:pt>
                <c:pt idx="5822">
                  <c:v>7.5526315789473678E-2</c:v>
                </c:pt>
                <c:pt idx="5823">
                  <c:v>6.0858725761772856E-2</c:v>
                </c:pt>
                <c:pt idx="5824">
                  <c:v>7.6038781163434904E-2</c:v>
                </c:pt>
                <c:pt idx="5825">
                  <c:v>7.9085872576177288E-2</c:v>
                </c:pt>
                <c:pt idx="5826">
                  <c:v>7.0650969529085866E-2</c:v>
                </c:pt>
                <c:pt idx="5827">
                  <c:v>6.8988919667590035E-2</c:v>
                </c:pt>
                <c:pt idx="5828">
                  <c:v>6.7119113573407205E-2</c:v>
                </c:pt>
                <c:pt idx="5829">
                  <c:v>8.3670360110803324E-2</c:v>
                </c:pt>
                <c:pt idx="5830">
                  <c:v>8.4916897506925201E-2</c:v>
                </c:pt>
                <c:pt idx="5831">
                  <c:v>7.3864265927977846E-2</c:v>
                </c:pt>
                <c:pt idx="5832">
                  <c:v>7.3684210526315783E-2</c:v>
                </c:pt>
                <c:pt idx="5833">
                  <c:v>6.7576177285318562E-2</c:v>
                </c:pt>
                <c:pt idx="5834">
                  <c:v>7.5706371191135741E-2</c:v>
                </c:pt>
                <c:pt idx="5835">
                  <c:v>8.1080332409972297E-2</c:v>
                </c:pt>
                <c:pt idx="5836">
                  <c:v>7.7742382271468138E-2</c:v>
                </c:pt>
                <c:pt idx="5837">
                  <c:v>6.3476454293628803E-2</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0.17466759002770083</c:v>
                </c:pt>
                <c:pt idx="5858">
                  <c:v>0.18066481994459835</c:v>
                </c:pt>
                <c:pt idx="5859">
                  <c:v>0.16476454293628809</c:v>
                </c:pt>
                <c:pt idx="5860">
                  <c:v>0.17076177285318558</c:v>
                </c:pt>
                <c:pt idx="5861">
                  <c:v>0.16951523545706371</c:v>
                </c:pt>
                <c:pt idx="5862">
                  <c:v>0.20678670360110804</c:v>
                </c:pt>
                <c:pt idx="5863">
                  <c:v>0.18596952908587258</c:v>
                </c:pt>
                <c:pt idx="5864">
                  <c:v>0.17606648199445984</c:v>
                </c:pt>
                <c:pt idx="5865">
                  <c:v>0.19846260387811634</c:v>
                </c:pt>
                <c:pt idx="5866">
                  <c:v>0.20016620498614959</c:v>
                </c:pt>
                <c:pt idx="5867">
                  <c:v>0.17941828254847644</c:v>
                </c:pt>
                <c:pt idx="5868">
                  <c:v>0.19185595567867036</c:v>
                </c:pt>
                <c:pt idx="5869">
                  <c:v>0.17606648199445984</c:v>
                </c:pt>
                <c:pt idx="5870">
                  <c:v>0.19185595567867036</c:v>
                </c:pt>
                <c:pt idx="5871">
                  <c:v>0.17941828254847644</c:v>
                </c:pt>
                <c:pt idx="5872">
                  <c:v>0.16951523545706371</c:v>
                </c:pt>
                <c:pt idx="5873">
                  <c:v>0.18596952908587258</c:v>
                </c:pt>
                <c:pt idx="5874">
                  <c:v>0.20677285318559557</c:v>
                </c:pt>
                <c:pt idx="5875">
                  <c:v>0.19847645429362881</c:v>
                </c:pt>
                <c:pt idx="5876">
                  <c:v>0.20016620498614959</c:v>
                </c:pt>
                <c:pt idx="5877">
                  <c:v>4.8337950138504157E-2</c:v>
                </c:pt>
                <c:pt idx="5878">
                  <c:v>3.0554016620498614E-2</c:v>
                </c:pt>
                <c:pt idx="5879">
                  <c:v>4.1786703601108033E-2</c:v>
                </c:pt>
                <c:pt idx="5880">
                  <c:v>3.6952908587257617E-2</c:v>
                </c:pt>
                <c:pt idx="5881">
                  <c:v>3.4113573407202218E-2</c:v>
                </c:pt>
                <c:pt idx="5882">
                  <c:v>4.3324099722991692E-2</c:v>
                </c:pt>
                <c:pt idx="5883">
                  <c:v>3.8227146814404429E-2</c:v>
                </c:pt>
                <c:pt idx="5884">
                  <c:v>5.1108033240997233E-2</c:v>
                </c:pt>
                <c:pt idx="5885">
                  <c:v>3.1828254847645426E-2</c:v>
                </c:pt>
                <c:pt idx="5886">
                  <c:v>4.0512465373961221E-2</c:v>
                </c:pt>
                <c:pt idx="5887">
                  <c:v>3.9085872576177287E-2</c:v>
                </c:pt>
                <c:pt idx="5888">
                  <c:v>3.2686980609418284E-2</c:v>
                </c:pt>
                <c:pt idx="5889">
                  <c:v>5.1800554016620495E-2</c:v>
                </c:pt>
                <c:pt idx="5890">
                  <c:v>0</c:v>
                </c:pt>
                <c:pt idx="5891">
                  <c:v>0</c:v>
                </c:pt>
                <c:pt idx="5892">
                  <c:v>0</c:v>
                </c:pt>
                <c:pt idx="5893">
                  <c:v>0</c:v>
                </c:pt>
                <c:pt idx="5894">
                  <c:v>0</c:v>
                </c:pt>
                <c:pt idx="5895">
                  <c:v>0</c:v>
                </c:pt>
                <c:pt idx="5896">
                  <c:v>0</c:v>
                </c:pt>
                <c:pt idx="5897">
                  <c:v>1.2188365650969529E-4</c:v>
                </c:pt>
                <c:pt idx="5898">
                  <c:v>2.9681440443213296E-2</c:v>
                </c:pt>
                <c:pt idx="5899">
                  <c:v>5.260387811634349E-2</c:v>
                </c:pt>
                <c:pt idx="5900">
                  <c:v>5.131578947368421E-2</c:v>
                </c:pt>
                <c:pt idx="5901">
                  <c:v>5.131578947368421E-2</c:v>
                </c:pt>
                <c:pt idx="5902">
                  <c:v>6.1814404432132965E-2</c:v>
                </c:pt>
                <c:pt idx="5903">
                  <c:v>4.2867036011080335E-2</c:v>
                </c:pt>
                <c:pt idx="5904">
                  <c:v>5.260387811634349E-2</c:v>
                </c:pt>
                <c:pt idx="5905">
                  <c:v>4.5844875346260389E-2</c:v>
                </c:pt>
                <c:pt idx="5906">
                  <c:v>6.1814404432132965E-2</c:v>
                </c:pt>
                <c:pt idx="5907">
                  <c:v>4.5844875346260389E-2</c:v>
                </c:pt>
                <c:pt idx="5908">
                  <c:v>5.8836565096952911E-2</c:v>
                </c:pt>
                <c:pt idx="5909">
                  <c:v>6.5761772853185602E-2</c:v>
                </c:pt>
                <c:pt idx="5910">
                  <c:v>5.260387811634349E-2</c:v>
                </c:pt>
                <c:pt idx="5911">
                  <c:v>6.5761772853185602E-2</c:v>
                </c:pt>
                <c:pt idx="5912">
                  <c:v>4.2867036011080335E-2</c:v>
                </c:pt>
                <c:pt idx="5913">
                  <c:v>5.260387811634349E-2</c:v>
                </c:pt>
                <c:pt idx="5914">
                  <c:v>5.8836565096952911E-2</c:v>
                </c:pt>
                <c:pt idx="5915">
                  <c:v>6.6454293628808864E-2</c:v>
                </c:pt>
                <c:pt idx="5916">
                  <c:v>6.6454293628808864E-2</c:v>
                </c:pt>
                <c:pt idx="5917">
                  <c:v>4.5124653739612192E-2</c:v>
                </c:pt>
                <c:pt idx="5918">
                  <c:v>4.5124653739612192E-2</c:v>
                </c:pt>
                <c:pt idx="5919">
                  <c:v>6.922437673130194E-2</c:v>
                </c:pt>
                <c:pt idx="5920">
                  <c:v>4.8171745152354568E-2</c:v>
                </c:pt>
                <c:pt idx="5921">
                  <c:v>4.8171745152354568E-2</c:v>
                </c:pt>
                <c:pt idx="5922">
                  <c:v>6.922437673130194E-2</c:v>
                </c:pt>
                <c:pt idx="5923">
                  <c:v>4.6232686980609415E-2</c:v>
                </c:pt>
                <c:pt idx="5924">
                  <c:v>7.033240997229917E-2</c:v>
                </c:pt>
                <c:pt idx="5925">
                  <c:v>4.6232686980609415E-2</c:v>
                </c:pt>
                <c:pt idx="5926">
                  <c:v>5.0941828254847644E-2</c:v>
                </c:pt>
                <c:pt idx="5927">
                  <c:v>4.9279778393351799E-2</c:v>
                </c:pt>
                <c:pt idx="5928">
                  <c:v>5.0941828254847644E-2</c:v>
                </c:pt>
                <c:pt idx="5929">
                  <c:v>7.033240997229917E-2</c:v>
                </c:pt>
                <c:pt idx="5930">
                  <c:v>5.0941828254847644E-2</c:v>
                </c:pt>
                <c:pt idx="5931">
                  <c:v>6.7562326869806094E-2</c:v>
                </c:pt>
                <c:pt idx="5932">
                  <c:v>4.9279778393351799E-2</c:v>
                </c:pt>
                <c:pt idx="5933">
                  <c:v>5.0941828254847644E-2</c:v>
                </c:pt>
                <c:pt idx="5934">
                  <c:v>6.7562326869806094E-2</c:v>
                </c:pt>
                <c:pt idx="5935">
                  <c:v>0</c:v>
                </c:pt>
                <c:pt idx="5936">
                  <c:v>0</c:v>
                </c:pt>
                <c:pt idx="5937">
                  <c:v>0</c:v>
                </c:pt>
                <c:pt idx="5938">
                  <c:v>0</c:v>
                </c:pt>
                <c:pt idx="5939">
                  <c:v>0</c:v>
                </c:pt>
                <c:pt idx="5940">
                  <c:v>0</c:v>
                </c:pt>
                <c:pt idx="5941">
                  <c:v>0</c:v>
                </c:pt>
                <c:pt idx="5942">
                  <c:v>0</c:v>
                </c:pt>
                <c:pt idx="5943">
                  <c:v>0</c:v>
                </c:pt>
                <c:pt idx="5944">
                  <c:v>0</c:v>
                </c:pt>
                <c:pt idx="5945">
                  <c:v>6.709141274238227E-2</c:v>
                </c:pt>
                <c:pt idx="5946">
                  <c:v>6.2493074792243766E-2</c:v>
                </c:pt>
                <c:pt idx="5947">
                  <c:v>5.6066481994459835E-2</c:v>
                </c:pt>
                <c:pt idx="5948">
                  <c:v>6.0664819944598339E-2</c:v>
                </c:pt>
                <c:pt idx="5949">
                  <c:v>5.8864265927977839E-2</c:v>
                </c:pt>
                <c:pt idx="5950">
                  <c:v>6.5789473684210523E-2</c:v>
                </c:pt>
                <c:pt idx="5951">
                  <c:v>5.8822714681440444E-2</c:v>
                </c:pt>
                <c:pt idx="5952">
                  <c:v>6.8559556786703599E-2</c:v>
                </c:pt>
                <c:pt idx="5953">
                  <c:v>5.4265927977839336E-2</c:v>
                </c:pt>
                <c:pt idx="5954">
                  <c:v>7.0387811634349026E-2</c:v>
                </c:pt>
                <c:pt idx="5955">
                  <c:v>7.3157894736842102E-2</c:v>
                </c:pt>
                <c:pt idx="5956">
                  <c:v>6.3421052631578947E-2</c:v>
                </c:pt>
                <c:pt idx="5957">
                  <c:v>5.4265927977839336E-2</c:v>
                </c:pt>
                <c:pt idx="5958">
                  <c:v>5.8864265927977839E-2</c:v>
                </c:pt>
                <c:pt idx="5959">
                  <c:v>7.4778393351800559E-2</c:v>
                </c:pt>
                <c:pt idx="5960">
                  <c:v>6.9930747922437669E-2</c:v>
                </c:pt>
                <c:pt idx="5961">
                  <c:v>7.2008310249307483E-2</c:v>
                </c:pt>
                <c:pt idx="5962">
                  <c:v>6.0927977839335179E-2</c:v>
                </c:pt>
                <c:pt idx="5963">
                  <c:v>5.4265927977839336E-2</c:v>
                </c:pt>
                <c:pt idx="5964">
                  <c:v>6.7160664819944593E-2</c:v>
                </c:pt>
                <c:pt idx="5965">
                  <c:v>5.8822714681440444E-2</c:v>
                </c:pt>
                <c:pt idx="5966">
                  <c:v>5.6080332409972296E-2</c:v>
                </c:pt>
                <c:pt idx="5967">
                  <c:v>6.367036011080332E-2</c:v>
                </c:pt>
                <c:pt idx="5968">
                  <c:v>5.9113573407202219E-2</c:v>
                </c:pt>
                <c:pt idx="5969">
                  <c:v>0.24099722991689751</c:v>
                </c:pt>
                <c:pt idx="5970">
                  <c:v>0.24099722991689751</c:v>
                </c:pt>
                <c:pt idx="5971">
                  <c:v>0.24099722991689751</c:v>
                </c:pt>
                <c:pt idx="5972">
                  <c:v>0.24099722991689751</c:v>
                </c:pt>
                <c:pt idx="5973">
                  <c:v>5.4598337950138506E-2</c:v>
                </c:pt>
                <c:pt idx="5974">
                  <c:v>5.1855955678670358E-2</c:v>
                </c:pt>
                <c:pt idx="5975">
                  <c:v>5.473684210526316E-2</c:v>
                </c:pt>
                <c:pt idx="5976">
                  <c:v>5.227146814404432E-2</c:v>
                </c:pt>
                <c:pt idx="5977">
                  <c:v>5.60387811634349E-2</c:v>
                </c:pt>
                <c:pt idx="5978">
                  <c:v>5.3545706371191139E-2</c:v>
                </c:pt>
                <c:pt idx="5979">
                  <c:v>9.3850415512465368E-2</c:v>
                </c:pt>
                <c:pt idx="5980">
                  <c:v>9.5789473684210522E-2</c:v>
                </c:pt>
                <c:pt idx="5981">
                  <c:v>9.9667590027700828E-2</c:v>
                </c:pt>
                <c:pt idx="5982">
                  <c:v>8.9972299168975076E-2</c:v>
                </c:pt>
                <c:pt idx="5983">
                  <c:v>9.1315789473684211E-2</c:v>
                </c:pt>
                <c:pt idx="5984">
                  <c:v>9.7132963988919671E-2</c:v>
                </c:pt>
                <c:pt idx="5985">
                  <c:v>9.5193905817174518E-2</c:v>
                </c:pt>
                <c:pt idx="5986">
                  <c:v>0.10101108033240998</c:v>
                </c:pt>
                <c:pt idx="5987">
                  <c:v>0.10134349030470914</c:v>
                </c:pt>
                <c:pt idx="5988">
                  <c:v>9.5526315789473681E-2</c:v>
                </c:pt>
                <c:pt idx="5989">
                  <c:v>9.7465373961218835E-2</c:v>
                </c:pt>
                <c:pt idx="5990">
                  <c:v>9.1648199445983375E-2</c:v>
                </c:pt>
                <c:pt idx="5991">
                  <c:v>0</c:v>
                </c:pt>
                <c:pt idx="5992">
                  <c:v>0</c:v>
                </c:pt>
                <c:pt idx="5993">
                  <c:v>0</c:v>
                </c:pt>
                <c:pt idx="5994">
                  <c:v>0</c:v>
                </c:pt>
                <c:pt idx="5995">
                  <c:v>0</c:v>
                </c:pt>
                <c:pt idx="5996">
                  <c:v>0</c:v>
                </c:pt>
                <c:pt idx="5997">
                  <c:v>9.9099722991689745E-2</c:v>
                </c:pt>
                <c:pt idx="5998">
                  <c:v>9.3559556786703607E-2</c:v>
                </c:pt>
                <c:pt idx="5999">
                  <c:v>7.472299168975069E-2</c:v>
                </c:pt>
                <c:pt idx="6000">
                  <c:v>9.7991689750692515E-2</c:v>
                </c:pt>
                <c:pt idx="6001">
                  <c:v>0.11088642659279778</c:v>
                </c:pt>
                <c:pt idx="6002">
                  <c:v>0.11800554016620499</c:v>
                </c:pt>
                <c:pt idx="6003">
                  <c:v>8.3864265927977841E-2</c:v>
                </c:pt>
                <c:pt idx="6004">
                  <c:v>9.8753462603878114E-2</c:v>
                </c:pt>
                <c:pt idx="6005">
                  <c:v>8.462603878116344E-2</c:v>
                </c:pt>
                <c:pt idx="6006">
                  <c:v>9.4321329639889193E-2</c:v>
                </c:pt>
                <c:pt idx="6007">
                  <c:v>0.11164819944598338</c:v>
                </c:pt>
                <c:pt idx="6008">
                  <c:v>0.11876731301939059</c:v>
                </c:pt>
                <c:pt idx="6009">
                  <c:v>7.5900277008310243E-2</c:v>
                </c:pt>
                <c:pt idx="6010">
                  <c:v>9.9861495844875345E-2</c:v>
                </c:pt>
                <c:pt idx="6011">
                  <c:v>8.7257617728531855E-2</c:v>
                </c:pt>
                <c:pt idx="6012">
                  <c:v>0</c:v>
                </c:pt>
                <c:pt idx="6013">
                  <c:v>7.0637119113573413E-2</c:v>
                </c:pt>
                <c:pt idx="6014">
                  <c:v>6.5096952908587261E-2</c:v>
                </c:pt>
                <c:pt idx="6015">
                  <c:v>5.4016620498614956E-2</c:v>
                </c:pt>
                <c:pt idx="6016">
                  <c:v>9.2243767313019392E-2</c:v>
                </c:pt>
                <c:pt idx="6017">
                  <c:v>6.0803324099722993E-2</c:v>
                </c:pt>
                <c:pt idx="6018">
                  <c:v>6.5900277008310248E-2</c:v>
                </c:pt>
                <c:pt idx="6019">
                  <c:v>5.4958448753462605E-2</c:v>
                </c:pt>
                <c:pt idx="6020">
                  <c:v>7.1191135734072028E-2</c:v>
                </c:pt>
                <c:pt idx="6021">
                  <c:v>9.2797783933518008E-2</c:v>
                </c:pt>
                <c:pt idx="6022">
                  <c:v>6.1883656509695288E-2</c:v>
                </c:pt>
                <c:pt idx="6023">
                  <c:v>7.7396121883656507E-2</c:v>
                </c:pt>
                <c:pt idx="6024">
                  <c:v>6.1329639889196673E-2</c:v>
                </c:pt>
                <c:pt idx="6025">
                  <c:v>6.4099722991689756E-2</c:v>
                </c:pt>
                <c:pt idx="6026">
                  <c:v>5.5789473684210528E-2</c:v>
                </c:pt>
                <c:pt idx="6027">
                  <c:v>9.4293628808864272E-2</c:v>
                </c:pt>
                <c:pt idx="6028">
                  <c:v>7.8379501385041545E-2</c:v>
                </c:pt>
                <c:pt idx="6029">
                  <c:v>6.3421052631578947E-2</c:v>
                </c:pt>
                <c:pt idx="6030">
                  <c:v>6.425207756232687E-2</c:v>
                </c:pt>
                <c:pt idx="6031">
                  <c:v>7.7548476454293636E-2</c:v>
                </c:pt>
                <c:pt idx="6032">
                  <c:v>8.585872576177285E-2</c:v>
                </c:pt>
                <c:pt idx="6033">
                  <c:v>6.9238227146814407E-2</c:v>
                </c:pt>
                <c:pt idx="6034">
                  <c:v>7.006925207756233E-2</c:v>
                </c:pt>
                <c:pt idx="6035">
                  <c:v>7.9487534626038775E-2</c:v>
                </c:pt>
                <c:pt idx="6036">
                  <c:v>8.696675900277008E-2</c:v>
                </c:pt>
                <c:pt idx="6037">
                  <c:v>6.4529085872576178E-2</c:v>
                </c:pt>
                <c:pt idx="6038">
                  <c:v>7.1177285318559561E-2</c:v>
                </c:pt>
                <c:pt idx="6039">
                  <c:v>7.0346260387811638E-2</c:v>
                </c:pt>
                <c:pt idx="6040">
                  <c:v>6.3698060941828255E-2</c:v>
                </c:pt>
                <c:pt idx="6041">
                  <c:v>7.8656509695290852E-2</c:v>
                </c:pt>
                <c:pt idx="6042">
                  <c:v>9.4168975069252078E-2</c:v>
                </c:pt>
                <c:pt idx="6043">
                  <c:v>6.5498614958448748E-2</c:v>
                </c:pt>
                <c:pt idx="6044">
                  <c:v>9.1398891966759002E-2</c:v>
                </c:pt>
                <c:pt idx="6045">
                  <c:v>7.1177285318559561E-2</c:v>
                </c:pt>
                <c:pt idx="6046">
                  <c:v>0.10026315789473685</c:v>
                </c:pt>
                <c:pt idx="6047">
                  <c:v>8.4182825484764537E-2</c:v>
                </c:pt>
                <c:pt idx="6048">
                  <c:v>5.5941828254847642E-2</c:v>
                </c:pt>
                <c:pt idx="6049">
                  <c:v>5.344875346260388E-2</c:v>
                </c:pt>
                <c:pt idx="6050">
                  <c:v>5.732686980609418E-2</c:v>
                </c:pt>
                <c:pt idx="6051">
                  <c:v>6.3698060941828255E-2</c:v>
                </c:pt>
                <c:pt idx="6052">
                  <c:v>5.7603878116343488E-2</c:v>
                </c:pt>
                <c:pt idx="6053">
                  <c:v>6.1481994459833794E-2</c:v>
                </c:pt>
                <c:pt idx="6054">
                  <c:v>4.8739612188365651E-2</c:v>
                </c:pt>
                <c:pt idx="6055">
                  <c:v>5.2063711911357342E-2</c:v>
                </c:pt>
                <c:pt idx="6056">
                  <c:v>5.9819944598337949E-2</c:v>
                </c:pt>
                <c:pt idx="6057">
                  <c:v>6.0927977839335179E-2</c:v>
                </c:pt>
                <c:pt idx="6058">
                  <c:v>5.5941828254847642E-2</c:v>
                </c:pt>
                <c:pt idx="6059">
                  <c:v>5.732686980609418E-2</c:v>
                </c:pt>
                <c:pt idx="6060">
                  <c:v>6.4806094182825486E-2</c:v>
                </c:pt>
                <c:pt idx="6061">
                  <c:v>6.0650969529085871E-2</c:v>
                </c:pt>
                <c:pt idx="6062">
                  <c:v>5.6772853185595565E-2</c:v>
                </c:pt>
                <c:pt idx="6063">
                  <c:v>5.344875346260388E-2</c:v>
                </c:pt>
                <c:pt idx="6064">
                  <c:v>5.2063711911357342E-2</c:v>
                </c:pt>
                <c:pt idx="6065">
                  <c:v>4.8739612188365651E-2</c:v>
                </c:pt>
                <c:pt idx="6066">
                  <c:v>7.0346260387811638E-2</c:v>
                </c:pt>
                <c:pt idx="6067">
                  <c:v>6.6468144044321331E-2</c:v>
                </c:pt>
                <c:pt idx="6068">
                  <c:v>6.1481994459833794E-2</c:v>
                </c:pt>
                <c:pt idx="6069">
                  <c:v>5.6772853185595565E-2</c:v>
                </c:pt>
                <c:pt idx="6070">
                  <c:v>6.5637119113573408E-2</c:v>
                </c:pt>
                <c:pt idx="6071">
                  <c:v>5.2617728531855958E-2</c:v>
                </c:pt>
                <c:pt idx="6072">
                  <c:v>7.1177285318559561E-2</c:v>
                </c:pt>
                <c:pt idx="6073">
                  <c:v>6.1481994459833794E-2</c:v>
                </c:pt>
                <c:pt idx="6074">
                  <c:v>5.732686980609418E-2</c:v>
                </c:pt>
                <c:pt idx="6075">
                  <c:v>4.9293628808864266E-2</c:v>
                </c:pt>
                <c:pt idx="6076">
                  <c:v>6.7022160664819946E-2</c:v>
                </c:pt>
                <c:pt idx="6077">
                  <c:v>6.1481994459833794E-2</c:v>
                </c:pt>
                <c:pt idx="6078">
                  <c:v>7.2562326869806099E-2</c:v>
                </c:pt>
                <c:pt idx="6079">
                  <c:v>5.8711911357340718E-2</c:v>
                </c:pt>
                <c:pt idx="6080">
                  <c:v>8.0318559556786698E-2</c:v>
                </c:pt>
                <c:pt idx="6081">
                  <c:v>6.3698060941828255E-2</c:v>
                </c:pt>
                <c:pt idx="6082">
                  <c:v>6.9238227146814407E-2</c:v>
                </c:pt>
                <c:pt idx="6083">
                  <c:v>5.8157894736842103E-2</c:v>
                </c:pt>
                <c:pt idx="6084">
                  <c:v>6.0927977839335179E-2</c:v>
                </c:pt>
                <c:pt idx="6085">
                  <c:v>6.6468144044321331E-2</c:v>
                </c:pt>
                <c:pt idx="6086">
                  <c:v>6.3698060941828255E-2</c:v>
                </c:pt>
                <c:pt idx="6087">
                  <c:v>8.2257617728531851E-2</c:v>
                </c:pt>
                <c:pt idx="6088">
                  <c:v>6.2313019390581717E-2</c:v>
                </c:pt>
                <c:pt idx="6089">
                  <c:v>6.3698060941828255E-2</c:v>
                </c:pt>
                <c:pt idx="6090">
                  <c:v>7.0623268698060945E-2</c:v>
                </c:pt>
                <c:pt idx="6091">
                  <c:v>6.5083102493074793E-2</c:v>
                </c:pt>
                <c:pt idx="6092">
                  <c:v>6.7853185595567869E-2</c:v>
                </c:pt>
                <c:pt idx="6093">
                  <c:v>5.9542936288088641E-2</c:v>
                </c:pt>
                <c:pt idx="6094">
                  <c:v>6.2216066481994459E-2</c:v>
                </c:pt>
                <c:pt idx="6095">
                  <c:v>8.8019390581717455E-2</c:v>
                </c:pt>
                <c:pt idx="6096">
                  <c:v>7.091412742382272E-2</c:v>
                </c:pt>
                <c:pt idx="6097">
                  <c:v>7.077562326869806E-2</c:v>
                </c:pt>
                <c:pt idx="6098">
                  <c:v>9.3698060941828254E-2</c:v>
                </c:pt>
                <c:pt idx="6099">
                  <c:v>7.8254847645429365E-2</c:v>
                </c:pt>
                <c:pt idx="6100">
                  <c:v>7.8421052631578947E-2</c:v>
                </c:pt>
                <c:pt idx="6101">
                  <c:v>6.9875346260387813E-2</c:v>
                </c:pt>
                <c:pt idx="6102">
                  <c:v>8.9058171745152348E-2</c:v>
                </c:pt>
                <c:pt idx="6103">
                  <c:v>9.4722991689750694E-2</c:v>
                </c:pt>
                <c:pt idx="6104">
                  <c:v>7.2756232686980615E-2</c:v>
                </c:pt>
                <c:pt idx="6105">
                  <c:v>6.270083102493075E-2</c:v>
                </c:pt>
                <c:pt idx="6106">
                  <c:v>0.11217451523545706</c:v>
                </c:pt>
                <c:pt idx="6107">
                  <c:v>7.893351800554016E-2</c:v>
                </c:pt>
                <c:pt idx="6108">
                  <c:v>7.3670360110803329E-2</c:v>
                </c:pt>
                <c:pt idx="6109">
                  <c:v>9.9432132963988923E-2</c:v>
                </c:pt>
                <c:pt idx="6110">
                  <c:v>9.0013850415512464E-2</c:v>
                </c:pt>
                <c:pt idx="6111">
                  <c:v>0.22382271468144044</c:v>
                </c:pt>
                <c:pt idx="6112">
                  <c:v>0.34238227146814404</c:v>
                </c:pt>
                <c:pt idx="6113">
                  <c:v>0.25263157894736843</c:v>
                </c:pt>
                <c:pt idx="6114">
                  <c:v>0.26675900277008308</c:v>
                </c:pt>
                <c:pt idx="6115">
                  <c:v>0.30858725761772854</c:v>
                </c:pt>
                <c:pt idx="6116">
                  <c:v>0.21080332409972299</c:v>
                </c:pt>
                <c:pt idx="6117">
                  <c:v>0.22382271468144044</c:v>
                </c:pt>
                <c:pt idx="6118">
                  <c:v>0.21080332409972299</c:v>
                </c:pt>
                <c:pt idx="6119">
                  <c:v>0.21606648199445982</c:v>
                </c:pt>
                <c:pt idx="6120">
                  <c:v>0.30858725761772854</c:v>
                </c:pt>
                <c:pt idx="6121">
                  <c:v>0.22797783933518007</c:v>
                </c:pt>
                <c:pt idx="6122">
                  <c:v>0.25263157894736843</c:v>
                </c:pt>
                <c:pt idx="6123">
                  <c:v>0.34238227146814404</c:v>
                </c:pt>
                <c:pt idx="6124">
                  <c:v>0.26675900277008308</c:v>
                </c:pt>
                <c:pt idx="6125">
                  <c:v>0.10450138504155125</c:v>
                </c:pt>
                <c:pt idx="6126">
                  <c:v>9.0304709141274239E-2</c:v>
                </c:pt>
                <c:pt idx="6127">
                  <c:v>0.1064404432132964</c:v>
                </c:pt>
                <c:pt idx="6128">
                  <c:v>9.2105263157894732E-2</c:v>
                </c:pt>
                <c:pt idx="6129">
                  <c:v>0.10728531855955678</c:v>
                </c:pt>
                <c:pt idx="6130">
                  <c:v>9.2950138504155122E-2</c:v>
                </c:pt>
                <c:pt idx="6131">
                  <c:v>0</c:v>
                </c:pt>
                <c:pt idx="6132">
                  <c:v>0</c:v>
                </c:pt>
                <c:pt idx="6133">
                  <c:v>0</c:v>
                </c:pt>
                <c:pt idx="6134">
                  <c:v>4.9307479224376736E-4</c:v>
                </c:pt>
                <c:pt idx="6135">
                  <c:v>6.7257617728531852E-2</c:v>
                </c:pt>
                <c:pt idx="6136">
                  <c:v>7.5138504155124658E-2</c:v>
                </c:pt>
                <c:pt idx="6137">
                  <c:v>5.662049861495845E-2</c:v>
                </c:pt>
                <c:pt idx="6138">
                  <c:v>5.662049861495845E-2</c:v>
                </c:pt>
                <c:pt idx="6139">
                  <c:v>6.0927977839335179E-2</c:v>
                </c:pt>
                <c:pt idx="6140">
                  <c:v>7.9916897506925211E-2</c:v>
                </c:pt>
                <c:pt idx="6141">
                  <c:v>8.2520775623268691E-2</c:v>
                </c:pt>
                <c:pt idx="6142">
                  <c:v>6.1980609418282546E-2</c:v>
                </c:pt>
                <c:pt idx="6143">
                  <c:v>5.3573407202216067E-2</c:v>
                </c:pt>
                <c:pt idx="6144">
                  <c:v>8.2520775623268691E-2</c:v>
                </c:pt>
                <c:pt idx="6145">
                  <c:v>6.7257617728531852E-2</c:v>
                </c:pt>
                <c:pt idx="6146">
                  <c:v>8.8434903047091409E-2</c:v>
                </c:pt>
                <c:pt idx="6147">
                  <c:v>7.2313019390581712E-2</c:v>
                </c:pt>
                <c:pt idx="6148">
                  <c:v>6.1980609418282546E-2</c:v>
                </c:pt>
                <c:pt idx="6149">
                  <c:v>6.9016620498614956E-2</c:v>
                </c:pt>
                <c:pt idx="6150">
                  <c:v>6.9515235457063715E-2</c:v>
                </c:pt>
                <c:pt idx="6151">
                  <c:v>7.2340720221606647E-2</c:v>
                </c:pt>
                <c:pt idx="6152">
                  <c:v>6.0927977839335179E-2</c:v>
                </c:pt>
                <c:pt idx="6153">
                  <c:v>9.4168975069252078E-2</c:v>
                </c:pt>
                <c:pt idx="6154">
                  <c:v>6.9016620498614956E-2</c:v>
                </c:pt>
                <c:pt idx="6155">
                  <c:v>7.2313019390581712E-2</c:v>
                </c:pt>
                <c:pt idx="6156">
                  <c:v>7.2340720221606647E-2</c:v>
                </c:pt>
                <c:pt idx="6157">
                  <c:v>5.3573407202216067E-2</c:v>
                </c:pt>
                <c:pt idx="6158">
                  <c:v>6.7257617728531852E-2</c:v>
                </c:pt>
                <c:pt idx="6159">
                  <c:v>8.9390581717451525E-2</c:v>
                </c:pt>
                <c:pt idx="6160">
                  <c:v>7.893351800554016E-2</c:v>
                </c:pt>
                <c:pt idx="6161">
                  <c:v>6.3019390581717447E-2</c:v>
                </c:pt>
                <c:pt idx="6162">
                  <c:v>6.3019390581717447E-2</c:v>
                </c:pt>
                <c:pt idx="6163">
                  <c:v>7.3157894736842102E-2</c:v>
                </c:pt>
                <c:pt idx="6164">
                  <c:v>6.0872576177285316E-2</c:v>
                </c:pt>
                <c:pt idx="6165">
                  <c:v>9.6495844875346265E-2</c:v>
                </c:pt>
                <c:pt idx="6166">
                  <c:v>5.662049861495845E-2</c:v>
                </c:pt>
                <c:pt idx="6167">
                  <c:v>6.0872576177285316E-2</c:v>
                </c:pt>
                <c:pt idx="6168">
                  <c:v>5.662049861495845E-2</c:v>
                </c:pt>
                <c:pt idx="6169">
                  <c:v>6.7257617728531852E-2</c:v>
                </c:pt>
                <c:pt idx="6170">
                  <c:v>7.3157894736842102E-2</c:v>
                </c:pt>
                <c:pt idx="6171">
                  <c:v>8.9390581717451525E-2</c:v>
                </c:pt>
                <c:pt idx="6172">
                  <c:v>7.893351800554016E-2</c:v>
                </c:pt>
                <c:pt idx="6173">
                  <c:v>7.5609418282548482E-2</c:v>
                </c:pt>
                <c:pt idx="6174">
                  <c:v>7.2008310249307483E-2</c:v>
                </c:pt>
                <c:pt idx="6175">
                  <c:v>5.662049861495845E-2</c:v>
                </c:pt>
                <c:pt idx="6176">
                  <c:v>6.0872576177285316E-2</c:v>
                </c:pt>
                <c:pt idx="6177">
                  <c:v>8.0318559556786698E-2</c:v>
                </c:pt>
                <c:pt idx="6178">
                  <c:v>6.5083102493074793E-2</c:v>
                </c:pt>
                <c:pt idx="6179">
                  <c:v>8.8628808864265926E-2</c:v>
                </c:pt>
                <c:pt idx="6180">
                  <c:v>1.2520775623268698E-3</c:v>
                </c:pt>
                <c:pt idx="6181">
                  <c:v>2.4349030470914128E-3</c:v>
                </c:pt>
                <c:pt idx="6182">
                  <c:v>1.9806094182825483E-3</c:v>
                </c:pt>
                <c:pt idx="6183">
                  <c:v>1.850415512465374E-3</c:v>
                </c:pt>
                <c:pt idx="6184">
                  <c:v>7.8947368421052627E-2</c:v>
                </c:pt>
                <c:pt idx="6185">
                  <c:v>7.0083102493074798E-2</c:v>
                </c:pt>
                <c:pt idx="6186">
                  <c:v>5.817174515235457E-2</c:v>
                </c:pt>
                <c:pt idx="6187">
                  <c:v>6.1357340720221608E-2</c:v>
                </c:pt>
                <c:pt idx="6188">
                  <c:v>7.2160664819944598E-2</c:v>
                </c:pt>
                <c:pt idx="6189">
                  <c:v>6.869806094182826E-2</c:v>
                </c:pt>
                <c:pt idx="6190">
                  <c:v>7.5484764542936289E-2</c:v>
                </c:pt>
                <c:pt idx="6191">
                  <c:v>6.6897506925207753E-2</c:v>
                </c:pt>
                <c:pt idx="6192">
                  <c:v>8.0055401662049858E-2</c:v>
                </c:pt>
                <c:pt idx="6193">
                  <c:v>6.7728531855955676E-2</c:v>
                </c:pt>
                <c:pt idx="6194">
                  <c:v>6.2188365650969531E-2</c:v>
                </c:pt>
                <c:pt idx="6195">
                  <c:v>7.3268698060941828E-2</c:v>
                </c:pt>
                <c:pt idx="6196">
                  <c:v>5.9002770083102493E-2</c:v>
                </c:pt>
                <c:pt idx="6197">
                  <c:v>7.6315789473684212E-2</c:v>
                </c:pt>
                <c:pt idx="6198">
                  <c:v>7.091412742382272E-2</c:v>
                </c:pt>
                <c:pt idx="6199">
                  <c:v>6.9529085872576182E-2</c:v>
                </c:pt>
                <c:pt idx="6200">
                  <c:v>7.6204986149584486E-2</c:v>
                </c:pt>
                <c:pt idx="6201">
                  <c:v>7.6952908587257618E-2</c:v>
                </c:pt>
                <c:pt idx="6202">
                  <c:v>9.944598337950139E-2</c:v>
                </c:pt>
                <c:pt idx="6203">
                  <c:v>0.10958448753462603</c:v>
                </c:pt>
                <c:pt idx="6204">
                  <c:v>9.0941828254847645E-2</c:v>
                </c:pt>
                <c:pt idx="6205">
                  <c:v>8.088642659279778E-2</c:v>
                </c:pt>
                <c:pt idx="6206">
                  <c:v>9.0027700831024932E-2</c:v>
                </c:pt>
                <c:pt idx="6207">
                  <c:v>8.5346260387811637E-2</c:v>
                </c:pt>
                <c:pt idx="6208">
                  <c:v>9.4764542936288082E-2</c:v>
                </c:pt>
                <c:pt idx="6209">
                  <c:v>8.6260387811634351E-2</c:v>
                </c:pt>
                <c:pt idx="6210">
                  <c:v>0.11426592797783934</c:v>
                </c:pt>
                <c:pt idx="6211">
                  <c:v>8.1634349030470912E-2</c:v>
                </c:pt>
                <c:pt idx="6212">
                  <c:v>8.6288088642659286E-2</c:v>
                </c:pt>
                <c:pt idx="6213">
                  <c:v>0.1</c:v>
                </c:pt>
                <c:pt idx="6214">
                  <c:v>0.10972299168975069</c:v>
                </c:pt>
                <c:pt idx="6215">
                  <c:v>0.11440443213296399</c:v>
                </c:pt>
                <c:pt idx="6216">
                  <c:v>7.7091412742382265E-2</c:v>
                </c:pt>
                <c:pt idx="6217">
                  <c:v>9.5318559556786697E-2</c:v>
                </c:pt>
                <c:pt idx="6218">
                  <c:v>9.096952908587258E-2</c:v>
                </c:pt>
                <c:pt idx="6219">
                  <c:v>8.1772853185595573E-2</c:v>
                </c:pt>
                <c:pt idx="6220">
                  <c:v>9.9141274238227148E-2</c:v>
                </c:pt>
                <c:pt idx="6221">
                  <c:v>8.5817174515235461E-2</c:v>
                </c:pt>
                <c:pt idx="6222">
                  <c:v>9.4459833795013853E-2</c:v>
                </c:pt>
                <c:pt idx="6223">
                  <c:v>7.8365650969529091E-2</c:v>
                </c:pt>
                <c:pt idx="6224">
                  <c:v>0.11099722991689751</c:v>
                </c:pt>
                <c:pt idx="6225">
                  <c:v>9.0498614958448756E-2</c:v>
                </c:pt>
                <c:pt idx="6226">
                  <c:v>0.1156786703601108</c:v>
                </c:pt>
                <c:pt idx="6227">
                  <c:v>8.3047091412742385E-2</c:v>
                </c:pt>
                <c:pt idx="6228">
                  <c:v>0.17340720221606648</c:v>
                </c:pt>
                <c:pt idx="6229">
                  <c:v>0.17991689750692522</c:v>
                </c:pt>
                <c:pt idx="6230">
                  <c:v>0.20110803324099724</c:v>
                </c:pt>
                <c:pt idx="6231">
                  <c:v>0.17922437673130193</c:v>
                </c:pt>
                <c:pt idx="6232">
                  <c:v>0.20041551246537395</c:v>
                </c:pt>
                <c:pt idx="6233">
                  <c:v>1.3019390581717451E-4</c:v>
                </c:pt>
                <c:pt idx="6234">
                  <c:v>1.5235457063711912E-3</c:v>
                </c:pt>
                <c:pt idx="6235">
                  <c:v>6.1218836565096952E-4</c:v>
                </c:pt>
                <c:pt idx="6236">
                  <c:v>0</c:v>
                </c:pt>
                <c:pt idx="6237">
                  <c:v>3.9335180055401664E-4</c:v>
                </c:pt>
                <c:pt idx="6238">
                  <c:v>3.6011080332409972E-5</c:v>
                </c:pt>
                <c:pt idx="6239">
                  <c:v>8.1163434903047096E-4</c:v>
                </c:pt>
                <c:pt idx="6240">
                  <c:v>7.7839335180055402E-4</c:v>
                </c:pt>
                <c:pt idx="6241">
                  <c:v>0</c:v>
                </c:pt>
                <c:pt idx="6242">
                  <c:v>0</c:v>
                </c:pt>
                <c:pt idx="6243">
                  <c:v>3.185595567867036E-4</c:v>
                </c:pt>
                <c:pt idx="6244">
                  <c:v>0</c:v>
                </c:pt>
                <c:pt idx="6245">
                  <c:v>1.1080332409972299E-4</c:v>
                </c:pt>
                <c:pt idx="6246">
                  <c:v>1.1717451523545707E-3</c:v>
                </c:pt>
                <c:pt idx="6247">
                  <c:v>5.2077562326869806E-4</c:v>
                </c:pt>
                <c:pt idx="6248">
                  <c:v>1.9362880886426594E-3</c:v>
                </c:pt>
                <c:pt idx="6249">
                  <c:v>8.6149584487534622E-4</c:v>
                </c:pt>
                <c:pt idx="6250">
                  <c:v>1.9141274238227146E-3</c:v>
                </c:pt>
                <c:pt idx="6251">
                  <c:v>5.4570637119113574E-4</c:v>
                </c:pt>
                <c:pt idx="6252">
                  <c:v>1.5318559556786705E-3</c:v>
                </c:pt>
                <c:pt idx="6253">
                  <c:v>1.1329639889196676E-3</c:v>
                </c:pt>
                <c:pt idx="6254">
                  <c:v>2.5263157894736842E-3</c:v>
                </c:pt>
                <c:pt idx="6255">
                  <c:v>0</c:v>
                </c:pt>
                <c:pt idx="6256">
                  <c:v>1.3795013850415512E-3</c:v>
                </c:pt>
                <c:pt idx="6257">
                  <c:v>1.4930747922437674E-3</c:v>
                </c:pt>
                <c:pt idx="6258">
                  <c:v>0</c:v>
                </c:pt>
                <c:pt idx="6259">
                  <c:v>8.7867036011080327E-2</c:v>
                </c:pt>
                <c:pt idx="6260">
                  <c:v>0.10531855955678671</c:v>
                </c:pt>
                <c:pt idx="6261">
                  <c:v>9.6869806094182831E-2</c:v>
                </c:pt>
                <c:pt idx="6262">
                  <c:v>8.6204986149584481E-2</c:v>
                </c:pt>
                <c:pt idx="6263">
                  <c:v>0.10975069252077563</c:v>
                </c:pt>
                <c:pt idx="6264">
                  <c:v>0.10240997229916897</c:v>
                </c:pt>
                <c:pt idx="6265">
                  <c:v>8.1634349030470912E-2</c:v>
                </c:pt>
                <c:pt idx="6266">
                  <c:v>9.0637119113573403E-2</c:v>
                </c:pt>
                <c:pt idx="6267">
                  <c:v>9.6869806094182831E-2</c:v>
                </c:pt>
                <c:pt idx="6268">
                  <c:v>9.2437673130193909E-2</c:v>
                </c:pt>
                <c:pt idx="6269">
                  <c:v>7.7202216066481991E-2</c:v>
                </c:pt>
                <c:pt idx="6270">
                  <c:v>8.3434903047091419E-2</c:v>
                </c:pt>
                <c:pt idx="6271">
                  <c:v>9.7977839335180061E-2</c:v>
                </c:pt>
                <c:pt idx="6272">
                  <c:v>0.10130193905817174</c:v>
                </c:pt>
                <c:pt idx="6273">
                  <c:v>0.10375346260387812</c:v>
                </c:pt>
                <c:pt idx="6274">
                  <c:v>0.12346260387811635</c:v>
                </c:pt>
                <c:pt idx="6275">
                  <c:v>0.10209141274238227</c:v>
                </c:pt>
                <c:pt idx="6276">
                  <c:v>0.10209141274238227</c:v>
                </c:pt>
                <c:pt idx="6277">
                  <c:v>9.9321329639889197E-2</c:v>
                </c:pt>
                <c:pt idx="6278">
                  <c:v>8.7479224376731307E-2</c:v>
                </c:pt>
                <c:pt idx="6279">
                  <c:v>9.433518005540166E-2</c:v>
                </c:pt>
                <c:pt idx="6280">
                  <c:v>8.2950138504155127E-2</c:v>
                </c:pt>
                <c:pt idx="6281">
                  <c:v>9.7105263157894736E-2</c:v>
                </c:pt>
                <c:pt idx="6282">
                  <c:v>7.796398891966759E-2</c:v>
                </c:pt>
                <c:pt idx="6283">
                  <c:v>8.9695290858725768E-2</c:v>
                </c:pt>
                <c:pt idx="6284">
                  <c:v>8.4709141274238231E-2</c:v>
                </c:pt>
                <c:pt idx="6285">
                  <c:v>9.246537396121883E-2</c:v>
                </c:pt>
                <c:pt idx="6286">
                  <c:v>0.10850415512465374</c:v>
                </c:pt>
                <c:pt idx="6287">
                  <c:v>0.11349030470914127</c:v>
                </c:pt>
                <c:pt idx="6288">
                  <c:v>9.7105263157894736E-2</c:v>
                </c:pt>
                <c:pt idx="6289">
                  <c:v>9.8767313019390582E-2</c:v>
                </c:pt>
                <c:pt idx="6290">
                  <c:v>0.1031994459833795</c:v>
                </c:pt>
                <c:pt idx="6291">
                  <c:v>9.5443213296398891E-2</c:v>
                </c:pt>
                <c:pt idx="6292">
                  <c:v>0.10486149584487535</c:v>
                </c:pt>
                <c:pt idx="6293">
                  <c:v>9.9875346260387812E-2</c:v>
                </c:pt>
                <c:pt idx="6294">
                  <c:v>0.12484764542936289</c:v>
                </c:pt>
                <c:pt idx="6295">
                  <c:v>0.1031994459833795</c:v>
                </c:pt>
                <c:pt idx="6296">
                  <c:v>8.5955678670360108E-2</c:v>
                </c:pt>
                <c:pt idx="6297">
                  <c:v>9.8213296398891967E-2</c:v>
                </c:pt>
                <c:pt idx="6298">
                  <c:v>0.10042936288088643</c:v>
                </c:pt>
                <c:pt idx="6299">
                  <c:v>9.0941828254847645E-2</c:v>
                </c:pt>
                <c:pt idx="6300">
                  <c:v>8.4196675900277004E-2</c:v>
                </c:pt>
                <c:pt idx="6301">
                  <c:v>0.10988919667590027</c:v>
                </c:pt>
                <c:pt idx="6302">
                  <c:v>9.3711911357340721E-2</c:v>
                </c:pt>
                <c:pt idx="6303">
                  <c:v>0.11487534626038781</c:v>
                </c:pt>
                <c:pt idx="6304">
                  <c:v>8.8725761772853184E-2</c:v>
                </c:pt>
                <c:pt idx="6305">
                  <c:v>7.9210526315789467E-2</c:v>
                </c:pt>
                <c:pt idx="6306">
                  <c:v>9.8213296398891967E-2</c:v>
                </c:pt>
                <c:pt idx="6307">
                  <c:v>0</c:v>
                </c:pt>
                <c:pt idx="6308">
                  <c:v>2.9501385041551245E-3</c:v>
                </c:pt>
                <c:pt idx="6309">
                  <c:v>3.7867036011080333E-3</c:v>
                </c:pt>
                <c:pt idx="6310">
                  <c:v>5.1052631578947369E-3</c:v>
                </c:pt>
                <c:pt idx="6311">
                  <c:v>3.8975069252077561E-3</c:v>
                </c:pt>
                <c:pt idx="6312">
                  <c:v>6.6759002770083106E-2</c:v>
                </c:pt>
                <c:pt idx="6313">
                  <c:v>5.9833795013850416E-2</c:v>
                </c:pt>
                <c:pt idx="6314">
                  <c:v>6.2603878116343492E-2</c:v>
                </c:pt>
                <c:pt idx="6315">
                  <c:v>0</c:v>
                </c:pt>
                <c:pt idx="6316">
                  <c:v>0</c:v>
                </c:pt>
                <c:pt idx="6317">
                  <c:v>0</c:v>
                </c:pt>
                <c:pt idx="6318">
                  <c:v>5.3739612188365648E-4</c:v>
                </c:pt>
                <c:pt idx="6319">
                  <c:v>0</c:v>
                </c:pt>
                <c:pt idx="6320">
                  <c:v>2.4376731301939059E-4</c:v>
                </c:pt>
                <c:pt idx="6321">
                  <c:v>0</c:v>
                </c:pt>
                <c:pt idx="6322">
                  <c:v>0</c:v>
                </c:pt>
                <c:pt idx="6323">
                  <c:v>1.7728531855955678E-4</c:v>
                </c:pt>
                <c:pt idx="6324">
                  <c:v>8.4210526315789478E-4</c:v>
                </c:pt>
                <c:pt idx="6325">
                  <c:v>1.1606648199445984E-3</c:v>
                </c:pt>
                <c:pt idx="6326">
                  <c:v>5.4293628808864262E-4</c:v>
                </c:pt>
                <c:pt idx="6327">
                  <c:v>1.074792243767313E-3</c:v>
                </c:pt>
                <c:pt idx="6328">
                  <c:v>6.7036011080332414E-4</c:v>
                </c:pt>
                <c:pt idx="6329">
                  <c:v>2.0166204986149586E-3</c:v>
                </c:pt>
                <c:pt idx="6330">
                  <c:v>1.6066481994459834E-3</c:v>
                </c:pt>
                <c:pt idx="6331">
                  <c:v>3.601108033240997E-4</c:v>
                </c:pt>
                <c:pt idx="6332">
                  <c:v>8.310249307479224E-6</c:v>
                </c:pt>
                <c:pt idx="6333">
                  <c:v>3.3670360110803321E-2</c:v>
                </c:pt>
                <c:pt idx="6334">
                  <c:v>3.9390581717451523E-2</c:v>
                </c:pt>
                <c:pt idx="6335">
                  <c:v>3.4155124653739613E-2</c:v>
                </c:pt>
                <c:pt idx="6336">
                  <c:v>3.9875346260387814E-2</c:v>
                </c:pt>
                <c:pt idx="6337">
                  <c:v>4.0041551246537396E-2</c:v>
                </c:pt>
                <c:pt idx="6338">
                  <c:v>4.1260387811634346E-2</c:v>
                </c:pt>
                <c:pt idx="6339">
                  <c:v>3.2922437673130196E-2</c:v>
                </c:pt>
                <c:pt idx="6340">
                  <c:v>2.981994459833795E-2</c:v>
                </c:pt>
                <c:pt idx="6341">
                  <c:v>3.1814404432132966E-2</c:v>
                </c:pt>
                <c:pt idx="6342">
                  <c:v>4.437673130193906E-2</c:v>
                </c:pt>
                <c:pt idx="6343">
                  <c:v>3.7493074792243765E-2</c:v>
                </c:pt>
                <c:pt idx="6344">
                  <c:v>3.7950138504155122E-2</c:v>
                </c:pt>
                <c:pt idx="6345">
                  <c:v>3.5941828254847645E-2</c:v>
                </c:pt>
                <c:pt idx="6346">
                  <c:v>3.0678670360110804E-2</c:v>
                </c:pt>
                <c:pt idx="6347">
                  <c:v>3.9168975069252078E-2</c:v>
                </c:pt>
                <c:pt idx="6348">
                  <c:v>3.7160664819944601E-2</c:v>
                </c:pt>
                <c:pt idx="6349">
                  <c:v>3.2354570637119114E-2</c:v>
                </c:pt>
                <c:pt idx="6350">
                  <c:v>0.11807479224376731</c:v>
                </c:pt>
                <c:pt idx="6351">
                  <c:v>0.11807479224376731</c:v>
                </c:pt>
                <c:pt idx="6352">
                  <c:v>5.0152354570637117E-2</c:v>
                </c:pt>
                <c:pt idx="6353">
                  <c:v>5.2357340720221607E-2</c:v>
                </c:pt>
                <c:pt idx="6354">
                  <c:v>0.11807479224376731</c:v>
                </c:pt>
                <c:pt idx="6355">
                  <c:v>4.9265927977839338E-2</c:v>
                </c:pt>
                <c:pt idx="6356">
                  <c:v>5.9598337950138504E-2</c:v>
                </c:pt>
                <c:pt idx="6357">
                  <c:v>4.5512465373961218E-2</c:v>
                </c:pt>
                <c:pt idx="6358">
                  <c:v>3.8698060941828254E-2</c:v>
                </c:pt>
                <c:pt idx="6359">
                  <c:v>4.4321329639889197E-2</c:v>
                </c:pt>
                <c:pt idx="6360">
                  <c:v>5.2022160664819947E-2</c:v>
                </c:pt>
                <c:pt idx="6361">
                  <c:v>6.2354570637119112E-2</c:v>
                </c:pt>
                <c:pt idx="6362">
                  <c:v>4.5083102493074789E-2</c:v>
                </c:pt>
                <c:pt idx="6363">
                  <c:v>0</c:v>
                </c:pt>
                <c:pt idx="6364">
                  <c:v>8.4487534626038779E-2</c:v>
                </c:pt>
                <c:pt idx="6365">
                  <c:v>9.5290858725761776E-2</c:v>
                </c:pt>
                <c:pt idx="6366">
                  <c:v>0.10110803324099724</c:v>
                </c:pt>
                <c:pt idx="6367">
                  <c:v>9.0304709141274239E-2</c:v>
                </c:pt>
                <c:pt idx="6368">
                  <c:v>0.10138504155124654</c:v>
                </c:pt>
                <c:pt idx="6369">
                  <c:v>0.10720221606648199</c:v>
                </c:pt>
                <c:pt idx="6370">
                  <c:v>8.7811634349030471E-2</c:v>
                </c:pt>
                <c:pt idx="6371">
                  <c:v>9.3628808864265931E-2</c:v>
                </c:pt>
                <c:pt idx="6372">
                  <c:v>9.0027700831024932E-2</c:v>
                </c:pt>
                <c:pt idx="6373">
                  <c:v>0.10886426592797784</c:v>
                </c:pt>
                <c:pt idx="6374">
                  <c:v>9.5844875346260391E-2</c:v>
                </c:pt>
                <c:pt idx="6375">
                  <c:v>8.8365650969529086E-2</c:v>
                </c:pt>
                <c:pt idx="6376">
                  <c:v>8.2548476454293626E-2</c:v>
                </c:pt>
                <c:pt idx="6377">
                  <c:v>0.10304709141274238</c:v>
                </c:pt>
                <c:pt idx="6378">
                  <c:v>8.8504155124653733E-2</c:v>
                </c:pt>
                <c:pt idx="6379">
                  <c:v>9.2936288088642655E-2</c:v>
                </c:pt>
                <c:pt idx="6380">
                  <c:v>0.16509695290858725</c:v>
                </c:pt>
                <c:pt idx="6381">
                  <c:v>0.13961218836565098</c:v>
                </c:pt>
                <c:pt idx="6382">
                  <c:v>0.15069252077562326</c:v>
                </c:pt>
                <c:pt idx="6383">
                  <c:v>0.1554016620498615</c:v>
                </c:pt>
                <c:pt idx="6384">
                  <c:v>0.10235457063711911</c:v>
                </c:pt>
                <c:pt idx="6385">
                  <c:v>0.12243767313019391</c:v>
                </c:pt>
                <c:pt idx="6386">
                  <c:v>9.7368421052631576E-2</c:v>
                </c:pt>
                <c:pt idx="6387">
                  <c:v>0.12036011080332409</c:v>
                </c:pt>
                <c:pt idx="6388">
                  <c:v>0.11537396121883657</c:v>
                </c:pt>
                <c:pt idx="6389">
                  <c:v>0.11024930747922437</c:v>
                </c:pt>
                <c:pt idx="6390">
                  <c:v>0.12908587257617729</c:v>
                </c:pt>
                <c:pt idx="6391">
                  <c:v>0.11745152354570637</c:v>
                </c:pt>
                <c:pt idx="6392">
                  <c:v>0.12409972299168975</c:v>
                </c:pt>
                <c:pt idx="6393">
                  <c:v>0.10526315789473684</c:v>
                </c:pt>
                <c:pt idx="6394">
                  <c:v>8.8504155124653733E-2</c:v>
                </c:pt>
                <c:pt idx="6395">
                  <c:v>0.13282548476454292</c:v>
                </c:pt>
                <c:pt idx="6396">
                  <c:v>0.1272853185595568</c:v>
                </c:pt>
                <c:pt idx="6397">
                  <c:v>0.11052631578947368</c:v>
                </c:pt>
                <c:pt idx="6398">
                  <c:v>0.12160664819944599</c:v>
                </c:pt>
                <c:pt idx="6399">
                  <c:v>0.13033240997229917</c:v>
                </c:pt>
                <c:pt idx="6400">
                  <c:v>0.11606648199445983</c:v>
                </c:pt>
                <c:pt idx="6401">
                  <c:v>0.10429362880886427</c:v>
                </c:pt>
                <c:pt idx="6402">
                  <c:v>0.12479224376731302</c:v>
                </c:pt>
                <c:pt idx="6403">
                  <c:v>0.10498614958448753</c:v>
                </c:pt>
                <c:pt idx="6404">
                  <c:v>9.8753462603878114E-2</c:v>
                </c:pt>
                <c:pt idx="6405">
                  <c:v>9.4044321329639885E-2</c:v>
                </c:pt>
                <c:pt idx="6406">
                  <c:v>8.8504155124653733E-2</c:v>
                </c:pt>
                <c:pt idx="6407">
                  <c:v>0.11814404432132963</c:v>
                </c:pt>
                <c:pt idx="6408">
                  <c:v>0.13490304709141274</c:v>
                </c:pt>
                <c:pt idx="6409">
                  <c:v>0.11717451523545706</c:v>
                </c:pt>
                <c:pt idx="6410">
                  <c:v>0.12936288088642658</c:v>
                </c:pt>
                <c:pt idx="6411">
                  <c:v>0.13240997229916898</c:v>
                </c:pt>
                <c:pt idx="6412">
                  <c:v>0.10083102493074793</c:v>
                </c:pt>
                <c:pt idx="6413">
                  <c:v>0.10706371191135734</c:v>
                </c:pt>
                <c:pt idx="6414">
                  <c:v>0.11260387811634349</c:v>
                </c:pt>
                <c:pt idx="6415">
                  <c:v>0.10637119113573407</c:v>
                </c:pt>
                <c:pt idx="6416">
                  <c:v>9.4044321329639885E-2</c:v>
                </c:pt>
                <c:pt idx="6417">
                  <c:v>0.11163434903047091</c:v>
                </c:pt>
                <c:pt idx="6418">
                  <c:v>0.12368421052631579</c:v>
                </c:pt>
                <c:pt idx="6419">
                  <c:v>0.12686980609418283</c:v>
                </c:pt>
                <c:pt idx="6420">
                  <c:v>0.1409972299168975</c:v>
                </c:pt>
                <c:pt idx="6421">
                  <c:v>0.12603878116343489</c:v>
                </c:pt>
                <c:pt idx="6422">
                  <c:v>0.13822714681440443</c:v>
                </c:pt>
                <c:pt idx="6423">
                  <c:v>0.1113573407202216</c:v>
                </c:pt>
                <c:pt idx="6424">
                  <c:v>0.10332409972299168</c:v>
                </c:pt>
                <c:pt idx="6425">
                  <c:v>0.14681440443213298</c:v>
                </c:pt>
                <c:pt idx="6426">
                  <c:v>0.12022160664819945</c:v>
                </c:pt>
                <c:pt idx="6427">
                  <c:v>0.14265927977839335</c:v>
                </c:pt>
                <c:pt idx="6428">
                  <c:v>0.1077562326869806</c:v>
                </c:pt>
                <c:pt idx="6429">
                  <c:v>0.1128808864265928</c:v>
                </c:pt>
                <c:pt idx="6430">
                  <c:v>0.13988919667590027</c:v>
                </c:pt>
                <c:pt idx="6431">
                  <c:v>0.12188365650969529</c:v>
                </c:pt>
                <c:pt idx="6432">
                  <c:v>0.12770083102493074</c:v>
                </c:pt>
                <c:pt idx="6433">
                  <c:v>0.15429362880886427</c:v>
                </c:pt>
                <c:pt idx="6434">
                  <c:v>0.13351800554016621</c:v>
                </c:pt>
                <c:pt idx="6435">
                  <c:v>0.1484764542936288</c:v>
                </c:pt>
                <c:pt idx="6436">
                  <c:v>0.14182825484764544</c:v>
                </c:pt>
                <c:pt idx="6437">
                  <c:v>0.1077562326869806</c:v>
                </c:pt>
                <c:pt idx="6438">
                  <c:v>0.12299168975069252</c:v>
                </c:pt>
                <c:pt idx="6439">
                  <c:v>0.11398891966759003</c:v>
                </c:pt>
                <c:pt idx="6440">
                  <c:v>0.14238227146814406</c:v>
                </c:pt>
                <c:pt idx="6441">
                  <c:v>0.12894736842105264</c:v>
                </c:pt>
                <c:pt idx="6442">
                  <c:v>0.1664819944598338</c:v>
                </c:pt>
                <c:pt idx="6443">
                  <c:v>0.1664819944598338</c:v>
                </c:pt>
                <c:pt idx="6444">
                  <c:v>0.14238227146814406</c:v>
                </c:pt>
                <c:pt idx="6445">
                  <c:v>0.12894736842105264</c:v>
                </c:pt>
                <c:pt idx="6446">
                  <c:v>0.13781163434903046</c:v>
                </c:pt>
                <c:pt idx="6447">
                  <c:v>0.10789473684210527</c:v>
                </c:pt>
                <c:pt idx="6448">
                  <c:v>0.11246537396121883</c:v>
                </c:pt>
                <c:pt idx="6449">
                  <c:v>0.12202216066481994</c:v>
                </c:pt>
                <c:pt idx="6450">
                  <c:v>0.14307479224376732</c:v>
                </c:pt>
                <c:pt idx="6451">
                  <c:v>0.10789473684210527</c:v>
                </c:pt>
                <c:pt idx="6452">
                  <c:v>0.12202216066481994</c:v>
                </c:pt>
                <c:pt idx="6453">
                  <c:v>0.13199445983379501</c:v>
                </c:pt>
                <c:pt idx="6454">
                  <c:v>0.11246537396121883</c:v>
                </c:pt>
                <c:pt idx="6455">
                  <c:v>0.12659279778393351</c:v>
                </c:pt>
                <c:pt idx="6456">
                  <c:v>0.14210526315789473</c:v>
                </c:pt>
                <c:pt idx="6457">
                  <c:v>0.12271468144044322</c:v>
                </c:pt>
                <c:pt idx="6458">
                  <c:v>0.11717451523545706</c:v>
                </c:pt>
                <c:pt idx="6459">
                  <c:v>0.10235457063711911</c:v>
                </c:pt>
                <c:pt idx="6460">
                  <c:v>0.13656509695290858</c:v>
                </c:pt>
                <c:pt idx="6461">
                  <c:v>0.10789473684210527</c:v>
                </c:pt>
                <c:pt idx="6462">
                  <c:v>0.11440443213296399</c:v>
                </c:pt>
                <c:pt idx="6463">
                  <c:v>0.10886426592797784</c:v>
                </c:pt>
                <c:pt idx="6464">
                  <c:v>0.13781163434903046</c:v>
                </c:pt>
                <c:pt idx="6465">
                  <c:v>0.13185595567867037</c:v>
                </c:pt>
                <c:pt idx="6466">
                  <c:v>0.14861495844875347</c:v>
                </c:pt>
                <c:pt idx="6467">
                  <c:v>0.17340720221606648</c:v>
                </c:pt>
                <c:pt idx="6468">
                  <c:v>0.1664819944598338</c:v>
                </c:pt>
                <c:pt idx="6469">
                  <c:v>0.13670360110803323</c:v>
                </c:pt>
                <c:pt idx="6470">
                  <c:v>0.13254847645429363</c:v>
                </c:pt>
                <c:pt idx="6471">
                  <c:v>0.13850415512465375</c:v>
                </c:pt>
                <c:pt idx="6472">
                  <c:v>0.18019390581717451</c:v>
                </c:pt>
                <c:pt idx="6473">
                  <c:v>0.16855955678670359</c:v>
                </c:pt>
                <c:pt idx="6474">
                  <c:v>0.17548476454293629</c:v>
                </c:pt>
                <c:pt idx="6475">
                  <c:v>0.14930747922437673</c:v>
                </c:pt>
                <c:pt idx="6476">
                  <c:v>0.17326869806094183</c:v>
                </c:pt>
                <c:pt idx="6477">
                  <c:v>0.14265927977839335</c:v>
                </c:pt>
                <c:pt idx="6478">
                  <c:v>0.18019390581717451</c:v>
                </c:pt>
                <c:pt idx="6479">
                  <c:v>0.13850415512465375</c:v>
                </c:pt>
                <c:pt idx="6480">
                  <c:v>0.16855955678670359</c:v>
                </c:pt>
                <c:pt idx="6481">
                  <c:v>0.14930747922437673</c:v>
                </c:pt>
                <c:pt idx="6482">
                  <c:v>0.17548476454293629</c:v>
                </c:pt>
                <c:pt idx="6483">
                  <c:v>0.17326869806094183</c:v>
                </c:pt>
                <c:pt idx="6484">
                  <c:v>0.13670360110803323</c:v>
                </c:pt>
                <c:pt idx="6485">
                  <c:v>0.14265927977839335</c:v>
                </c:pt>
                <c:pt idx="6486">
                  <c:v>0.13254847645429363</c:v>
                </c:pt>
                <c:pt idx="6487">
                  <c:v>0.17423822714681442</c:v>
                </c:pt>
                <c:pt idx="6488">
                  <c:v>0.1409972299168975</c:v>
                </c:pt>
                <c:pt idx="6489">
                  <c:v>0.16315789473684211</c:v>
                </c:pt>
                <c:pt idx="6490">
                  <c:v>0.12659279778393351</c:v>
                </c:pt>
                <c:pt idx="6491">
                  <c:v>0.14321329639889196</c:v>
                </c:pt>
                <c:pt idx="6492">
                  <c:v>0.15761772853185596</c:v>
                </c:pt>
                <c:pt idx="6493">
                  <c:v>0.16592797783933519</c:v>
                </c:pt>
                <c:pt idx="6494">
                  <c:v>0.14238227146814406</c:v>
                </c:pt>
                <c:pt idx="6495">
                  <c:v>0.16038781163434904</c:v>
                </c:pt>
                <c:pt idx="6496">
                  <c:v>0.14626038781163436</c:v>
                </c:pt>
                <c:pt idx="6497">
                  <c:v>0.12825484764542935</c:v>
                </c:pt>
                <c:pt idx="6498">
                  <c:v>0.17562326869806094</c:v>
                </c:pt>
                <c:pt idx="6499">
                  <c:v>0.15734072022160664</c:v>
                </c:pt>
                <c:pt idx="6500">
                  <c:v>0.17257617728531857</c:v>
                </c:pt>
                <c:pt idx="6501">
                  <c:v>0.14626038781163436</c:v>
                </c:pt>
                <c:pt idx="6502">
                  <c:v>0.29058171745152356</c:v>
                </c:pt>
                <c:pt idx="6503">
                  <c:v>0.29335180055401661</c:v>
                </c:pt>
                <c:pt idx="6504">
                  <c:v>0.271191135734072</c:v>
                </c:pt>
                <c:pt idx="6505">
                  <c:v>0.31578947368421051</c:v>
                </c:pt>
                <c:pt idx="6506">
                  <c:v>0.29778393351800553</c:v>
                </c:pt>
                <c:pt idx="6507">
                  <c:v>0.29889196675900276</c:v>
                </c:pt>
                <c:pt idx="6508">
                  <c:v>0.29889196675900276</c:v>
                </c:pt>
                <c:pt idx="6509">
                  <c:v>0.31578947368421051</c:v>
                </c:pt>
                <c:pt idx="6510">
                  <c:v>0.28088642659279778</c:v>
                </c:pt>
                <c:pt idx="6511">
                  <c:v>8.7950138504155131E-2</c:v>
                </c:pt>
                <c:pt idx="6512">
                  <c:v>0.11321329639889197</c:v>
                </c:pt>
                <c:pt idx="6513">
                  <c:v>6.709141274238227E-2</c:v>
                </c:pt>
                <c:pt idx="6514">
                  <c:v>7.7479224376731298E-2</c:v>
                </c:pt>
                <c:pt idx="6515">
                  <c:v>7.8337950138504156E-2</c:v>
                </c:pt>
                <c:pt idx="6516">
                  <c:v>8.8808864265927975E-2</c:v>
                </c:pt>
                <c:pt idx="6517">
                  <c:v>0.11407202216066482</c:v>
                </c:pt>
                <c:pt idx="6518">
                  <c:v>6.7950138504155128E-2</c:v>
                </c:pt>
                <c:pt idx="6519">
                  <c:v>6.8088642659279774E-2</c:v>
                </c:pt>
                <c:pt idx="6520">
                  <c:v>8.8947368421052636E-2</c:v>
                </c:pt>
                <c:pt idx="6521">
                  <c:v>7.9058171745152353E-2</c:v>
                </c:pt>
                <c:pt idx="6522">
                  <c:v>0.11421052631578947</c:v>
                </c:pt>
                <c:pt idx="6523">
                  <c:v>8.9058171745152348E-2</c:v>
                </c:pt>
                <c:pt idx="6524">
                  <c:v>9.2936288088642655E-2</c:v>
                </c:pt>
                <c:pt idx="6525">
                  <c:v>9.2936288088642655E-2</c:v>
                </c:pt>
                <c:pt idx="6526">
                  <c:v>8.9058171745152348E-2</c:v>
                </c:pt>
                <c:pt idx="6527">
                  <c:v>9.0720221606648194E-2</c:v>
                </c:pt>
                <c:pt idx="6528">
                  <c:v>9.45983379501385E-2</c:v>
                </c:pt>
                <c:pt idx="6529">
                  <c:v>9.5290858725761776E-2</c:v>
                </c:pt>
                <c:pt idx="6530">
                  <c:v>9.7506925207756237E-2</c:v>
                </c:pt>
                <c:pt idx="6531">
                  <c:v>9.141274238227147E-2</c:v>
                </c:pt>
                <c:pt idx="6532">
                  <c:v>0.10138504155124654</c:v>
                </c:pt>
                <c:pt idx="6533">
                  <c:v>8.9889196675900271E-2</c:v>
                </c:pt>
                <c:pt idx="6534">
                  <c:v>9.3767313019390577E-2</c:v>
                </c:pt>
                <c:pt idx="6535">
                  <c:v>9.4875346260387808E-2</c:v>
                </c:pt>
                <c:pt idx="6536">
                  <c:v>8.9889196675900271E-2</c:v>
                </c:pt>
                <c:pt idx="6537">
                  <c:v>0.15554016620498615</c:v>
                </c:pt>
                <c:pt idx="6538">
                  <c:v>0.14695290858725762</c:v>
                </c:pt>
                <c:pt idx="6539">
                  <c:v>0.1497229916897507</c:v>
                </c:pt>
                <c:pt idx="6540">
                  <c:v>0.15831024930747922</c:v>
                </c:pt>
                <c:pt idx="6541">
                  <c:v>0.16565096952908587</c:v>
                </c:pt>
                <c:pt idx="6542">
                  <c:v>0.15706371191135735</c:v>
                </c:pt>
                <c:pt idx="6543">
                  <c:v>0.12022160664819945</c:v>
                </c:pt>
                <c:pt idx="6544">
                  <c:v>0.11191135734072022</c:v>
                </c:pt>
                <c:pt idx="6545">
                  <c:v>0.12409972299168975</c:v>
                </c:pt>
                <c:pt idx="6546">
                  <c:v>0.11578947368421053</c:v>
                </c:pt>
                <c:pt idx="6547">
                  <c:v>0.11246537396121883</c:v>
                </c:pt>
                <c:pt idx="6548">
                  <c:v>0.1425207756232687</c:v>
                </c:pt>
                <c:pt idx="6549">
                  <c:v>0.1386426592797784</c:v>
                </c:pt>
                <c:pt idx="6550">
                  <c:v>0.11745152354570637</c:v>
                </c:pt>
                <c:pt idx="6551">
                  <c:v>0.11883656509695291</c:v>
                </c:pt>
                <c:pt idx="6552">
                  <c:v>0.11385041551246537</c:v>
                </c:pt>
                <c:pt idx="6553">
                  <c:v>0.12146814404432132</c:v>
                </c:pt>
                <c:pt idx="6554">
                  <c:v>0.12548476454293628</c:v>
                </c:pt>
                <c:pt idx="6555">
                  <c:v>0.12146814404432132</c:v>
                </c:pt>
                <c:pt idx="6556">
                  <c:v>0.12548476454293628</c:v>
                </c:pt>
                <c:pt idx="6557">
                  <c:v>0.12146814404432132</c:v>
                </c:pt>
                <c:pt idx="6558">
                  <c:v>0.12645429362880886</c:v>
                </c:pt>
                <c:pt idx="6559">
                  <c:v>0.16814404432132965</c:v>
                </c:pt>
                <c:pt idx="6560">
                  <c:v>0.17673130193905817</c:v>
                </c:pt>
                <c:pt idx="6561">
                  <c:v>0.16966759002770082</c:v>
                </c:pt>
                <c:pt idx="6562">
                  <c:v>0.17825484764542937</c:v>
                </c:pt>
                <c:pt idx="6563">
                  <c:v>0.17825484764542937</c:v>
                </c:pt>
                <c:pt idx="6564">
                  <c:v>0.16966759002770082</c:v>
                </c:pt>
                <c:pt idx="6565">
                  <c:v>0.24058171745152354</c:v>
                </c:pt>
                <c:pt idx="6566">
                  <c:v>0.16066481994459833</c:v>
                </c:pt>
                <c:pt idx="6567">
                  <c:v>0.16925207756232688</c:v>
                </c:pt>
                <c:pt idx="6568">
                  <c:v>0.17299168975069251</c:v>
                </c:pt>
                <c:pt idx="6569">
                  <c:v>0.16440443213296399</c:v>
                </c:pt>
                <c:pt idx="6570">
                  <c:v>0.13102493074792243</c:v>
                </c:pt>
                <c:pt idx="6571">
                  <c:v>0.13518005540166206</c:v>
                </c:pt>
                <c:pt idx="6572">
                  <c:v>0.13362880886426592</c:v>
                </c:pt>
                <c:pt idx="6573">
                  <c:v>0.13778393351800555</c:v>
                </c:pt>
                <c:pt idx="6574">
                  <c:v>0.14041551246537395</c:v>
                </c:pt>
                <c:pt idx="6575">
                  <c:v>0.143601108033241</c:v>
                </c:pt>
                <c:pt idx="6576">
                  <c:v>7.5069252077562321E-2</c:v>
                </c:pt>
                <c:pt idx="6577">
                  <c:v>8.5844875346260383E-2</c:v>
                </c:pt>
                <c:pt idx="6578">
                  <c:v>0.35013850415512465</c:v>
                </c:pt>
                <c:pt idx="6579">
                  <c:v>0.37534626038781166</c:v>
                </c:pt>
                <c:pt idx="6580">
                  <c:v>0.33795013850415512</c:v>
                </c:pt>
                <c:pt idx="6581">
                  <c:v>0.31274238227146817</c:v>
                </c:pt>
                <c:pt idx="6582">
                  <c:v>0.37783933518005541</c:v>
                </c:pt>
                <c:pt idx="6583">
                  <c:v>0.34044321329639887</c:v>
                </c:pt>
                <c:pt idx="6584">
                  <c:v>0.31551246537396122</c:v>
                </c:pt>
                <c:pt idx="6585">
                  <c:v>0.35290858725761776</c:v>
                </c:pt>
                <c:pt idx="6586">
                  <c:v>4.1855955678670363E-2</c:v>
                </c:pt>
                <c:pt idx="6587">
                  <c:v>4.1855955678670363E-2</c:v>
                </c:pt>
                <c:pt idx="6588">
                  <c:v>4.4833795013850417E-2</c:v>
                </c:pt>
                <c:pt idx="6589">
                  <c:v>4.4833795013850417E-2</c:v>
                </c:pt>
                <c:pt idx="6590">
                  <c:v>3.598337950138504E-2</c:v>
                </c:pt>
                <c:pt idx="6591">
                  <c:v>3.8961218836565094E-2</c:v>
                </c:pt>
                <c:pt idx="6592">
                  <c:v>3.8961218836565094E-2</c:v>
                </c:pt>
                <c:pt idx="6593">
                  <c:v>3.598337950138504E-2</c:v>
                </c:pt>
                <c:pt idx="6594">
                  <c:v>4.3144044321329643E-2</c:v>
                </c:pt>
                <c:pt idx="6595">
                  <c:v>4.0650969529085874E-2</c:v>
                </c:pt>
                <c:pt idx="6596">
                  <c:v>4.6121883656509696E-2</c:v>
                </c:pt>
                <c:pt idx="6597">
                  <c:v>3.7673130193905814E-2</c:v>
                </c:pt>
                <c:pt idx="6598">
                  <c:v>3.7673130193905814E-2</c:v>
                </c:pt>
                <c:pt idx="6599">
                  <c:v>4.6121883656509696E-2</c:v>
                </c:pt>
                <c:pt idx="6600">
                  <c:v>4.3144044321329643E-2</c:v>
                </c:pt>
                <c:pt idx="6601">
                  <c:v>4.0650969529085874E-2</c:v>
                </c:pt>
                <c:pt idx="6602">
                  <c:v>4.8033240997229915E-2</c:v>
                </c:pt>
                <c:pt idx="6603">
                  <c:v>3.9612188365650967E-2</c:v>
                </c:pt>
                <c:pt idx="6604">
                  <c:v>3.9612188365650967E-2</c:v>
                </c:pt>
                <c:pt idx="6605">
                  <c:v>4.8033240997229915E-2</c:v>
                </c:pt>
                <c:pt idx="6606">
                  <c:v>4.2659279778393351E-2</c:v>
                </c:pt>
                <c:pt idx="6607">
                  <c:v>4.2659279778393351E-2</c:v>
                </c:pt>
                <c:pt idx="6608">
                  <c:v>6.0955678670360114E-2</c:v>
                </c:pt>
                <c:pt idx="6609">
                  <c:v>6.0955678670360114E-2</c:v>
                </c:pt>
                <c:pt idx="6610">
                  <c:v>5.8227146814404433E-2</c:v>
                </c:pt>
                <c:pt idx="6611">
                  <c:v>6.8559556786703599E-2</c:v>
                </c:pt>
                <c:pt idx="6612">
                  <c:v>4.9556786703601106E-2</c:v>
                </c:pt>
                <c:pt idx="6613">
                  <c:v>6.8850415512465374E-2</c:v>
                </c:pt>
                <c:pt idx="6614">
                  <c:v>7.3254847645429361E-2</c:v>
                </c:pt>
                <c:pt idx="6615">
                  <c:v>5.1218836565096952E-2</c:v>
                </c:pt>
                <c:pt idx="6616">
                  <c:v>7.4182825484764542E-2</c:v>
                </c:pt>
                <c:pt idx="6617">
                  <c:v>6.5512465373961215E-2</c:v>
                </c:pt>
                <c:pt idx="6618">
                  <c:v>5.9806094182825488E-2</c:v>
                </c:pt>
                <c:pt idx="6619">
                  <c:v>6.159279778393352E-2</c:v>
                </c:pt>
                <c:pt idx="6620">
                  <c:v>6.7299168975069254E-2</c:v>
                </c:pt>
                <c:pt idx="6621">
                  <c:v>7.5969529085872581E-2</c:v>
                </c:pt>
                <c:pt idx="6622">
                  <c:v>5.3005540166204984E-2</c:v>
                </c:pt>
                <c:pt idx="6623">
                  <c:v>9.310249307479225E-2</c:v>
                </c:pt>
                <c:pt idx="6624">
                  <c:v>8.8047091412742376E-2</c:v>
                </c:pt>
                <c:pt idx="6625">
                  <c:v>8.4709141274238231E-2</c:v>
                </c:pt>
                <c:pt idx="6626">
                  <c:v>7.9168975069252079E-2</c:v>
                </c:pt>
                <c:pt idx="6627">
                  <c:v>8.7451523545706372E-2</c:v>
                </c:pt>
                <c:pt idx="6628">
                  <c:v>8.1855955678670364E-2</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2.2160664819944597E-5</c:v>
                </c:pt>
                <c:pt idx="6671">
                  <c:v>2.2991689750692521E-4</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2.5761772853185596E-4</c:v>
                </c:pt>
                <c:pt idx="6693">
                  <c:v>2.0221606648199446E-4</c:v>
                </c:pt>
                <c:pt idx="6694">
                  <c:v>6.094182825484765E-4</c:v>
                </c:pt>
                <c:pt idx="6695">
                  <c:v>0</c:v>
                </c:pt>
                <c:pt idx="6696">
                  <c:v>3.3795013850415514E-4</c:v>
                </c:pt>
                <c:pt idx="6697">
                  <c:v>1.2742382271468145E-4</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5.0526315789473683E-2</c:v>
                </c:pt>
                <c:pt idx="6720">
                  <c:v>4.6371191135734069E-2</c:v>
                </c:pt>
                <c:pt idx="6721">
                  <c:v>4.6246537396121883E-2</c:v>
                </c:pt>
                <c:pt idx="6722">
                  <c:v>5.6246537396121885E-2</c:v>
                </c:pt>
                <c:pt idx="6723">
                  <c:v>5.2216066481994457E-2</c:v>
                </c:pt>
                <c:pt idx="6724">
                  <c:v>5.7853185595567867E-2</c:v>
                </c:pt>
                <c:pt idx="6725">
                  <c:v>5.3822714681440446E-2</c:v>
                </c:pt>
                <c:pt idx="6726">
                  <c:v>4.7853185595567865E-2</c:v>
                </c:pt>
                <c:pt idx="6727">
                  <c:v>5.2132963988919666E-2</c:v>
                </c:pt>
                <c:pt idx="6728">
                  <c:v>4.7977839335180059E-2</c:v>
                </c:pt>
                <c:pt idx="6729">
                  <c:v>5.5927977839335181E-2</c:v>
                </c:pt>
                <c:pt idx="6730">
                  <c:v>4.9958448753462607E-2</c:v>
                </c:pt>
                <c:pt idx="6731">
                  <c:v>5.0083102493074794E-2</c:v>
                </c:pt>
                <c:pt idx="6732">
                  <c:v>5.9958448753462602E-2</c:v>
                </c:pt>
                <c:pt idx="6733">
                  <c:v>5.4238227146814408E-2</c:v>
                </c:pt>
                <c:pt idx="6734">
                  <c:v>5.5817174515235456E-2</c:v>
                </c:pt>
                <c:pt idx="6735">
                  <c:v>0.1</c:v>
                </c:pt>
                <c:pt idx="6736">
                  <c:v>7.588642659279779E-2</c:v>
                </c:pt>
                <c:pt idx="6737">
                  <c:v>7.4113573407202218E-2</c:v>
                </c:pt>
                <c:pt idx="6738">
                  <c:v>9.4819944598337952E-2</c:v>
                </c:pt>
                <c:pt idx="6739">
                  <c:v>6.8434903047091419E-2</c:v>
                </c:pt>
                <c:pt idx="6740">
                  <c:v>7.9709141274238227E-2</c:v>
                </c:pt>
                <c:pt idx="6741">
                  <c:v>6.4916897506925211E-2</c:v>
                </c:pt>
                <c:pt idx="6742">
                  <c:v>9.1038781163434904E-2</c:v>
                </c:pt>
                <c:pt idx="6743">
                  <c:v>7.9376731301939063E-2</c:v>
                </c:pt>
                <c:pt idx="6744">
                  <c:v>6.7368421052631577E-2</c:v>
                </c:pt>
                <c:pt idx="6745">
                  <c:v>8.7894736842105262E-2</c:v>
                </c:pt>
                <c:pt idx="6746">
                  <c:v>6.9376731301939054E-2</c:v>
                </c:pt>
                <c:pt idx="6747">
                  <c:v>8.3531855955678677E-2</c:v>
                </c:pt>
                <c:pt idx="6748">
                  <c:v>0.1090027700831025</c:v>
                </c:pt>
                <c:pt idx="6749">
                  <c:v>6.5706371191135732E-2</c:v>
                </c:pt>
                <c:pt idx="6750">
                  <c:v>9.6897506925207752E-2</c:v>
                </c:pt>
                <c:pt idx="6751">
                  <c:v>0.10465373961218837</c:v>
                </c:pt>
                <c:pt idx="6752">
                  <c:v>5.6606648199445983E-2</c:v>
                </c:pt>
                <c:pt idx="6753">
                  <c:v>8.9404432132963993E-2</c:v>
                </c:pt>
                <c:pt idx="6754">
                  <c:v>7.4944598337950141E-2</c:v>
                </c:pt>
                <c:pt idx="6755">
                  <c:v>8.1565096952908589E-2</c:v>
                </c:pt>
                <c:pt idx="6756">
                  <c:v>0.11493074792243767</c:v>
                </c:pt>
                <c:pt idx="6757">
                  <c:v>8.2770083102493078E-2</c:v>
                </c:pt>
                <c:pt idx="6758">
                  <c:v>0.10005540166204986</c:v>
                </c:pt>
                <c:pt idx="6759">
                  <c:v>8.5180055401662055E-2</c:v>
                </c:pt>
                <c:pt idx="6760">
                  <c:v>6.7243767313019384E-2</c:v>
                </c:pt>
                <c:pt idx="6761">
                  <c:v>7.7520775623268701E-2</c:v>
                </c:pt>
                <c:pt idx="6762">
                  <c:v>6.5304709141274245E-2</c:v>
                </c:pt>
                <c:pt idx="6763">
                  <c:v>7.5581717451523547E-2</c:v>
                </c:pt>
                <c:pt idx="6764">
                  <c:v>7.6260387811634356E-2</c:v>
                </c:pt>
                <c:pt idx="6765">
                  <c:v>9.1689750692520777E-2</c:v>
                </c:pt>
                <c:pt idx="6766">
                  <c:v>6.6523545706371187E-2</c:v>
                </c:pt>
                <c:pt idx="6767">
                  <c:v>7.641274238227147E-2</c:v>
                </c:pt>
                <c:pt idx="6768">
                  <c:v>7.6800554016620504E-2</c:v>
                </c:pt>
                <c:pt idx="6769">
                  <c:v>0.10601108033240997</c:v>
                </c:pt>
                <c:pt idx="6770">
                  <c:v>5.4903047091412742E-2</c:v>
                </c:pt>
                <c:pt idx="6771">
                  <c:v>5.4072022160664819E-2</c:v>
                </c:pt>
                <c:pt idx="6772">
                  <c:v>6.6412742382271461E-2</c:v>
                </c:pt>
                <c:pt idx="6773">
                  <c:v>6.5692520775623264E-2</c:v>
                </c:pt>
                <c:pt idx="6774">
                  <c:v>8.5720221606648203E-2</c:v>
                </c:pt>
                <c:pt idx="6775">
                  <c:v>0.10897506925207756</c:v>
                </c:pt>
                <c:pt idx="6776">
                  <c:v>8.2354570637119109E-2</c:v>
                </c:pt>
                <c:pt idx="6777">
                  <c:v>6.3891966759002772E-2</c:v>
                </c:pt>
                <c:pt idx="6778">
                  <c:v>7.4030470914127428E-2</c:v>
                </c:pt>
                <c:pt idx="6779">
                  <c:v>6.2783933518005541E-2</c:v>
                </c:pt>
                <c:pt idx="6780">
                  <c:v>6.4141274238227144E-2</c:v>
                </c:pt>
                <c:pt idx="6781">
                  <c:v>6.3310249307479222E-2</c:v>
                </c:pt>
                <c:pt idx="6782">
                  <c:v>7.4418282548476461E-2</c:v>
                </c:pt>
                <c:pt idx="6783">
                  <c:v>5.1551246537396123E-2</c:v>
                </c:pt>
                <c:pt idx="6784">
                  <c:v>7.343490304709141E-2</c:v>
                </c:pt>
                <c:pt idx="6785">
                  <c:v>6.4722991689750695E-2</c:v>
                </c:pt>
                <c:pt idx="6786">
                  <c:v>9.6620498614958444E-2</c:v>
                </c:pt>
                <c:pt idx="6787">
                  <c:v>5.2382271468144045E-2</c:v>
                </c:pt>
                <c:pt idx="6788">
                  <c:v>0.10259002770083102</c:v>
                </c:pt>
                <c:pt idx="6789">
                  <c:v>7.3199445983379505E-2</c:v>
                </c:pt>
                <c:pt idx="6790">
                  <c:v>0.10663434903047092</c:v>
                </c:pt>
                <c:pt idx="6791">
                  <c:v>8.0387811634349035E-2</c:v>
                </c:pt>
                <c:pt idx="6792">
                  <c:v>8.9307479224376735E-2</c:v>
                </c:pt>
                <c:pt idx="6793">
                  <c:v>8.333795013850416E-2</c:v>
                </c:pt>
                <c:pt idx="6794">
                  <c:v>0.11260387811634349</c:v>
                </c:pt>
                <c:pt idx="6795">
                  <c:v>7.4999999999999997E-2</c:v>
                </c:pt>
                <c:pt idx="6796">
                  <c:v>6.786703601108033E-4</c:v>
                </c:pt>
                <c:pt idx="6797">
                  <c:v>9.4182825484764542E-5</c:v>
                </c:pt>
                <c:pt idx="6798">
                  <c:v>6.6204986149584488E-4</c:v>
                </c:pt>
                <c:pt idx="6799">
                  <c:v>0</c:v>
                </c:pt>
                <c:pt idx="6800">
                  <c:v>8.7534626038781162E-4</c:v>
                </c:pt>
                <c:pt idx="6801">
                  <c:v>3.2686980609418281E-4</c:v>
                </c:pt>
                <c:pt idx="6802">
                  <c:v>1.1357340720221607E-4</c:v>
                </c:pt>
                <c:pt idx="6803">
                  <c:v>6.5650969529085874E-4</c:v>
                </c:pt>
                <c:pt idx="6804">
                  <c:v>9.6398891966759006E-4</c:v>
                </c:pt>
                <c:pt idx="6805">
                  <c:v>8.864265927977839E-4</c:v>
                </c:pt>
                <c:pt idx="6806">
                  <c:v>1.1689750692520776E-3</c:v>
                </c:pt>
                <c:pt idx="6807">
                  <c:v>2.4099722991689752E-4</c:v>
                </c:pt>
                <c:pt idx="6808">
                  <c:v>9.0304709141274242E-4</c:v>
                </c:pt>
                <c:pt idx="6809">
                  <c:v>9.1966759002770084E-4</c:v>
                </c:pt>
                <c:pt idx="6810">
                  <c:v>5.9168975069252075E-2</c:v>
                </c:pt>
                <c:pt idx="6811">
                  <c:v>5.3587257617728534E-2</c:v>
                </c:pt>
                <c:pt idx="6812">
                  <c:v>5.3587257617728534E-2</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0.16066481994459833</c:v>
                </c:pt>
                <c:pt idx="6836">
                  <c:v>0.15401662049861495</c:v>
                </c:pt>
                <c:pt idx="6837">
                  <c:v>0.12825484764542935</c:v>
                </c:pt>
                <c:pt idx="6838">
                  <c:v>0.12825484764542935</c:v>
                </c:pt>
                <c:pt idx="6839">
                  <c:v>0.10831024930747922</c:v>
                </c:pt>
                <c:pt idx="6840">
                  <c:v>0.11939058171745152</c:v>
                </c:pt>
                <c:pt idx="6841">
                  <c:v>0.11662049861495845</c:v>
                </c:pt>
                <c:pt idx="6842">
                  <c:v>0.13268698060941828</c:v>
                </c:pt>
                <c:pt idx="6843">
                  <c:v>0.12825484764542935</c:v>
                </c:pt>
                <c:pt idx="6844">
                  <c:v>0.15124653739612187</c:v>
                </c:pt>
                <c:pt idx="6845">
                  <c:v>0.14875346260387812</c:v>
                </c:pt>
                <c:pt idx="6846">
                  <c:v>0.1299168975069252</c:v>
                </c:pt>
                <c:pt idx="6847">
                  <c:v>0.12825484764542935</c:v>
                </c:pt>
                <c:pt idx="6848">
                  <c:v>0.13427977839335181</c:v>
                </c:pt>
                <c:pt idx="6849">
                  <c:v>0.14342105263157895</c:v>
                </c:pt>
                <c:pt idx="6850">
                  <c:v>0.12375346260387812</c:v>
                </c:pt>
                <c:pt idx="6851">
                  <c:v>0.14342105263157895</c:v>
                </c:pt>
                <c:pt idx="6852">
                  <c:v>0.10934903047091413</c:v>
                </c:pt>
                <c:pt idx="6853">
                  <c:v>0.16281163434903048</c:v>
                </c:pt>
                <c:pt idx="6854">
                  <c:v>0.12098337950138505</c:v>
                </c:pt>
                <c:pt idx="6855">
                  <c:v>0.13573407202216067</c:v>
                </c:pt>
                <c:pt idx="6856">
                  <c:v>0.12105263157894737</c:v>
                </c:pt>
                <c:pt idx="6857">
                  <c:v>0.12132963988919668</c:v>
                </c:pt>
                <c:pt idx="6858">
                  <c:v>0.15429362880886427</c:v>
                </c:pt>
                <c:pt idx="6859">
                  <c:v>0.16759002770083103</c:v>
                </c:pt>
                <c:pt idx="6860">
                  <c:v>0.13601108033240997</c:v>
                </c:pt>
                <c:pt idx="6861">
                  <c:v>0.11024930747922437</c:v>
                </c:pt>
                <c:pt idx="6862">
                  <c:v>0.14459833795013852</c:v>
                </c:pt>
                <c:pt idx="6863">
                  <c:v>0.18171745152354571</c:v>
                </c:pt>
                <c:pt idx="6864">
                  <c:v>0.16786703601108033</c:v>
                </c:pt>
                <c:pt idx="6865">
                  <c:v>0.18171745152354571</c:v>
                </c:pt>
                <c:pt idx="6866">
                  <c:v>0.16786703601108033</c:v>
                </c:pt>
                <c:pt idx="6867">
                  <c:v>0.16994459833795014</c:v>
                </c:pt>
                <c:pt idx="6868">
                  <c:v>0.18364265927977838</c:v>
                </c:pt>
                <c:pt idx="6869">
                  <c:v>0.20740997229916897</c:v>
                </c:pt>
                <c:pt idx="6870">
                  <c:v>0.17437673130193906</c:v>
                </c:pt>
                <c:pt idx="6871">
                  <c:v>0.17853185595567866</c:v>
                </c:pt>
                <c:pt idx="6872">
                  <c:v>0.18822714681440444</c:v>
                </c:pt>
                <c:pt idx="6873">
                  <c:v>0.19238227146814404</c:v>
                </c:pt>
                <c:pt idx="6874">
                  <c:v>0.22520775623268699</c:v>
                </c:pt>
                <c:pt idx="6875">
                  <c:v>0.22520775623268699</c:v>
                </c:pt>
                <c:pt idx="6876">
                  <c:v>0.23905817174515234</c:v>
                </c:pt>
                <c:pt idx="6877">
                  <c:v>0.23905817174515234</c:v>
                </c:pt>
                <c:pt idx="6878">
                  <c:v>0.22574792243767314</c:v>
                </c:pt>
                <c:pt idx="6879">
                  <c:v>0.2686842105263158</c:v>
                </c:pt>
                <c:pt idx="6880">
                  <c:v>0.24375346260387812</c:v>
                </c:pt>
                <c:pt idx="6881">
                  <c:v>0.25815789473684209</c:v>
                </c:pt>
                <c:pt idx="6882">
                  <c:v>0.23393351800554016</c:v>
                </c:pt>
                <c:pt idx="6883">
                  <c:v>0.22977839335180056</c:v>
                </c:pt>
                <c:pt idx="6884">
                  <c:v>0.24916897506925209</c:v>
                </c:pt>
                <c:pt idx="6885">
                  <c:v>0.25332409972299169</c:v>
                </c:pt>
                <c:pt idx="6886">
                  <c:v>6.4376731301939064E-2</c:v>
                </c:pt>
                <c:pt idx="6887">
                  <c:v>7.7146814404432135E-2</c:v>
                </c:pt>
                <c:pt idx="6888">
                  <c:v>7.3268698060941828E-2</c:v>
                </c:pt>
                <c:pt idx="6889">
                  <c:v>6.8254847645429356E-2</c:v>
                </c:pt>
                <c:pt idx="6890">
                  <c:v>6.0055401662049861E-2</c:v>
                </c:pt>
                <c:pt idx="6891">
                  <c:v>6.393351800554016E-2</c:v>
                </c:pt>
                <c:pt idx="6892">
                  <c:v>7.5526315789473678E-2</c:v>
                </c:pt>
                <c:pt idx="6893">
                  <c:v>6.5789473684210523E-2</c:v>
                </c:pt>
                <c:pt idx="6894">
                  <c:v>6.7229916897506931E-2</c:v>
                </c:pt>
                <c:pt idx="6895">
                  <c:v>6.1911357340720223E-2</c:v>
                </c:pt>
                <c:pt idx="6896">
                  <c:v>7.9404432132963984E-2</c:v>
                </c:pt>
                <c:pt idx="6897">
                  <c:v>8.1745152354570638E-2</c:v>
                </c:pt>
                <c:pt idx="6898">
                  <c:v>8.5623268698060945E-2</c:v>
                </c:pt>
                <c:pt idx="6899">
                  <c:v>7.1108033240997223E-2</c:v>
                </c:pt>
                <c:pt idx="6900">
                  <c:v>8.2631578947368417E-2</c:v>
                </c:pt>
                <c:pt idx="6901">
                  <c:v>7.2659279778393357E-2</c:v>
                </c:pt>
                <c:pt idx="6902">
                  <c:v>6.7340720221606643E-2</c:v>
                </c:pt>
                <c:pt idx="6903">
                  <c:v>6.346260387811635E-2</c:v>
                </c:pt>
                <c:pt idx="6904">
                  <c:v>9.45983379501385E-2</c:v>
                </c:pt>
                <c:pt idx="6905">
                  <c:v>8.6509695290858724E-2</c:v>
                </c:pt>
                <c:pt idx="6906">
                  <c:v>9.0720221606648194E-2</c:v>
                </c:pt>
                <c:pt idx="6907">
                  <c:v>6.878116343490305E-2</c:v>
                </c:pt>
                <c:pt idx="6908">
                  <c:v>7.7520775623268701E-2</c:v>
                </c:pt>
                <c:pt idx="6909">
                  <c:v>8.1398891966759007E-2</c:v>
                </c:pt>
                <c:pt idx="6910">
                  <c:v>0.10524930747922438</c:v>
                </c:pt>
                <c:pt idx="6911">
                  <c:v>0.10569252077562327</c:v>
                </c:pt>
                <c:pt idx="6912">
                  <c:v>0.11249307479224377</c:v>
                </c:pt>
                <c:pt idx="6913">
                  <c:v>0.11293628808864266</c:v>
                </c:pt>
                <c:pt idx="6914">
                  <c:v>0.11299168975069251</c:v>
                </c:pt>
                <c:pt idx="6915">
                  <c:v>0.11918282548476454</c:v>
                </c:pt>
                <c:pt idx="6916">
                  <c:v>0.11915512465373961</c:v>
                </c:pt>
                <c:pt idx="6917">
                  <c:v>0.11296398891966759</c:v>
                </c:pt>
                <c:pt idx="6918">
                  <c:v>0.11959833795013851</c:v>
                </c:pt>
                <c:pt idx="6919">
                  <c:v>0.113601108033241</c:v>
                </c:pt>
                <c:pt idx="6920">
                  <c:v>0.16731301939058171</c:v>
                </c:pt>
                <c:pt idx="6921">
                  <c:v>0.16843490304709141</c:v>
                </c:pt>
                <c:pt idx="6922">
                  <c:v>0.17220221606648201</c:v>
                </c:pt>
                <c:pt idx="6923">
                  <c:v>9.5554016620498616E-2</c:v>
                </c:pt>
                <c:pt idx="6924">
                  <c:v>0.105803324099723</c:v>
                </c:pt>
                <c:pt idx="6925">
                  <c:v>0.10192520775623269</c:v>
                </c:pt>
                <c:pt idx="6926">
                  <c:v>9.167590027700831E-2</c:v>
                </c:pt>
                <c:pt idx="6927">
                  <c:v>9.6038781163434908E-2</c:v>
                </c:pt>
                <c:pt idx="6928">
                  <c:v>9.6592797783933523E-2</c:v>
                </c:pt>
                <c:pt idx="6929">
                  <c:v>0.11044321329639889</c:v>
                </c:pt>
                <c:pt idx="6930">
                  <c:v>0.10268698060941828</c:v>
                </c:pt>
                <c:pt idx="6931">
                  <c:v>9.2437673130193909E-2</c:v>
                </c:pt>
                <c:pt idx="6932">
                  <c:v>0.10019390581717451</c:v>
                </c:pt>
                <c:pt idx="6933">
                  <c:v>0.10628808864265928</c:v>
                </c:pt>
                <c:pt idx="6934">
                  <c:v>0.11085872576177286</c:v>
                </c:pt>
                <c:pt idx="6935">
                  <c:v>0.10684210526315789</c:v>
                </c:pt>
                <c:pt idx="6936">
                  <c:v>0.11501385041551246</c:v>
                </c:pt>
                <c:pt idx="6937">
                  <c:v>0.10074792243767312</c:v>
                </c:pt>
                <c:pt idx="6938">
                  <c:v>0.10324099722991689</c:v>
                </c:pt>
                <c:pt idx="6939">
                  <c:v>0.11141274238227147</c:v>
                </c:pt>
                <c:pt idx="6940">
                  <c:v>0.11099722991689751</c:v>
                </c:pt>
                <c:pt idx="6941">
                  <c:v>9.6592797783933523E-2</c:v>
                </c:pt>
                <c:pt idx="6942">
                  <c:v>9.7146814404432139E-2</c:v>
                </c:pt>
                <c:pt idx="6943">
                  <c:v>0.11556786703601107</c:v>
                </c:pt>
                <c:pt idx="6944">
                  <c:v>0.10739612188365651</c:v>
                </c:pt>
                <c:pt idx="6945">
                  <c:v>0.10684210526315789</c:v>
                </c:pt>
                <c:pt idx="6946">
                  <c:v>9.2991689750692524E-2</c:v>
                </c:pt>
                <c:pt idx="6947">
                  <c:v>0</c:v>
                </c:pt>
                <c:pt idx="6948">
                  <c:v>0</c:v>
                </c:pt>
                <c:pt idx="6949">
                  <c:v>0</c:v>
                </c:pt>
                <c:pt idx="6950">
                  <c:v>0</c:v>
                </c:pt>
                <c:pt idx="6951">
                  <c:v>7.3587257617728538E-2</c:v>
                </c:pt>
                <c:pt idx="6952">
                  <c:v>8.8822714681440443E-2</c:v>
                </c:pt>
                <c:pt idx="6953">
                  <c:v>8.1897506925207753E-2</c:v>
                </c:pt>
                <c:pt idx="6954">
                  <c:v>7.4764542936288092E-2</c:v>
                </c:pt>
                <c:pt idx="6955">
                  <c:v>9.5540166204986149E-2</c:v>
                </c:pt>
                <c:pt idx="6956">
                  <c:v>8.1481994459833798E-2</c:v>
                </c:pt>
                <c:pt idx="6957">
                  <c:v>8.8614958448753459E-2</c:v>
                </c:pt>
                <c:pt idx="6958">
                  <c:v>6.9432132963988924E-2</c:v>
                </c:pt>
                <c:pt idx="6959">
                  <c:v>8.954293628808864E-2</c:v>
                </c:pt>
                <c:pt idx="6960">
                  <c:v>8.2825484764542934E-2</c:v>
                </c:pt>
                <c:pt idx="6961">
                  <c:v>8.2036011080332413E-2</c:v>
                </c:pt>
                <c:pt idx="6962">
                  <c:v>9.567867036011081E-2</c:v>
                </c:pt>
                <c:pt idx="6963">
                  <c:v>8.8961218836565104E-2</c:v>
                </c:pt>
                <c:pt idx="6964">
                  <c:v>8.8753462603878119E-2</c:v>
                </c:pt>
                <c:pt idx="6965">
                  <c:v>7.3725761772853185E-2</c:v>
                </c:pt>
                <c:pt idx="6966">
                  <c:v>6.9432132963988924E-2</c:v>
                </c:pt>
                <c:pt idx="6967">
                  <c:v>8.1620498614958445E-2</c:v>
                </c:pt>
                <c:pt idx="6968">
                  <c:v>0</c:v>
                </c:pt>
                <c:pt idx="6969">
                  <c:v>2.3268698060941828E-4</c:v>
                </c:pt>
                <c:pt idx="6970">
                  <c:v>7.7479224376731298E-2</c:v>
                </c:pt>
                <c:pt idx="6971">
                  <c:v>6.864265927977839E-2</c:v>
                </c:pt>
                <c:pt idx="6972">
                  <c:v>6.1717451523545706E-2</c:v>
                </c:pt>
                <c:pt idx="6973">
                  <c:v>7.1412742382271466E-2</c:v>
                </c:pt>
                <c:pt idx="6974">
                  <c:v>7.4141274238227153E-2</c:v>
                </c:pt>
                <c:pt idx="6975">
                  <c:v>6.4238227146814403E-2</c:v>
                </c:pt>
                <c:pt idx="6976">
                  <c:v>3.711634349030471E-2</c:v>
                </c:pt>
                <c:pt idx="6977">
                  <c:v>3.9609418282548478E-2</c:v>
                </c:pt>
                <c:pt idx="6978">
                  <c:v>3.3930747922437672E-2</c:v>
                </c:pt>
                <c:pt idx="6979">
                  <c:v>3.129916897506925E-2</c:v>
                </c:pt>
                <c:pt idx="6980">
                  <c:v>3.6423822714681441E-2</c:v>
                </c:pt>
                <c:pt idx="6981">
                  <c:v>3.3792243767313018E-2</c:v>
                </c:pt>
                <c:pt idx="6982">
                  <c:v>3.5177285318559556E-2</c:v>
                </c:pt>
                <c:pt idx="6983">
                  <c:v>3.6146814404432133E-2</c:v>
                </c:pt>
                <c:pt idx="6984">
                  <c:v>3.6562326869806094E-2</c:v>
                </c:pt>
                <c:pt idx="6985">
                  <c:v>3.2130193905817173E-2</c:v>
                </c:pt>
                <c:pt idx="6986">
                  <c:v>3.3515235457063711E-2</c:v>
                </c:pt>
                <c:pt idx="6987">
                  <c:v>3.2795013850415514E-2</c:v>
                </c:pt>
                <c:pt idx="6988">
                  <c:v>3.4180055401662052E-2</c:v>
                </c:pt>
                <c:pt idx="6989">
                  <c:v>3.6977839335180056E-2</c:v>
                </c:pt>
                <c:pt idx="6990">
                  <c:v>3.5842105263157897E-2</c:v>
                </c:pt>
                <c:pt idx="6991">
                  <c:v>9.8005540166204982E-2</c:v>
                </c:pt>
                <c:pt idx="6992">
                  <c:v>7.8102493074792237E-2</c:v>
                </c:pt>
                <c:pt idx="6993">
                  <c:v>8.3531855955678677E-2</c:v>
                </c:pt>
                <c:pt idx="6994">
                  <c:v>9.1495844875346261E-2</c:v>
                </c:pt>
                <c:pt idx="6995">
                  <c:v>7.6038781163434904E-2</c:v>
                </c:pt>
                <c:pt idx="6996">
                  <c:v>9.8351800554016627E-2</c:v>
                </c:pt>
                <c:pt idx="6997">
                  <c:v>9.8351800554016627E-2</c:v>
                </c:pt>
                <c:pt idx="6998">
                  <c:v>7.9556786703601112E-2</c:v>
                </c:pt>
                <c:pt idx="6999">
                  <c:v>9.1842105263157892E-2</c:v>
                </c:pt>
                <c:pt idx="7000">
                  <c:v>7.6385041551246535E-2</c:v>
                </c:pt>
                <c:pt idx="7001">
                  <c:v>8.4155124653739616E-2</c:v>
                </c:pt>
                <c:pt idx="7002">
                  <c:v>9.8975069252077566E-2</c:v>
                </c:pt>
                <c:pt idx="7003">
                  <c:v>0.11321329639889197</c:v>
                </c:pt>
                <c:pt idx="7004">
                  <c:v>8.6745152354570643E-2</c:v>
                </c:pt>
                <c:pt idx="7005">
                  <c:v>9.3988919667590029E-2</c:v>
                </c:pt>
                <c:pt idx="7006">
                  <c:v>8.591412742382272E-2</c:v>
                </c:pt>
                <c:pt idx="7007">
                  <c:v>8.1759002770083106E-2</c:v>
                </c:pt>
                <c:pt idx="7008">
                  <c:v>8.8033240997229922E-2</c:v>
                </c:pt>
                <c:pt idx="7009">
                  <c:v>7.6108033240997228E-2</c:v>
                </c:pt>
                <c:pt idx="7010">
                  <c:v>9.3019390581717445E-2</c:v>
                </c:pt>
                <c:pt idx="7011">
                  <c:v>8.1094182825484765E-2</c:v>
                </c:pt>
                <c:pt idx="7012">
                  <c:v>0.10905817174515235</c:v>
                </c:pt>
                <c:pt idx="7013">
                  <c:v>9.0900277008310243E-2</c:v>
                </c:pt>
                <c:pt idx="7014">
                  <c:v>3.6537396121883656E-2</c:v>
                </c:pt>
                <c:pt idx="7015">
                  <c:v>4.5124653739612192E-2</c:v>
                </c:pt>
                <c:pt idx="7016">
                  <c:v>3.3213296398891964E-2</c:v>
                </c:pt>
                <c:pt idx="7017">
                  <c:v>4.4570637119113576E-2</c:v>
                </c:pt>
                <c:pt idx="7018">
                  <c:v>4.2077562326869808E-2</c:v>
                </c:pt>
                <c:pt idx="7019">
                  <c:v>4.1523545706371193E-2</c:v>
                </c:pt>
                <c:pt idx="7020">
                  <c:v>3.6814404432132963E-2</c:v>
                </c:pt>
                <c:pt idx="7021">
                  <c:v>3.3213296398891964E-2</c:v>
                </c:pt>
                <c:pt idx="7022">
                  <c:v>5.1952908587257617E-2</c:v>
                </c:pt>
                <c:pt idx="7023">
                  <c:v>3.7105263157894738E-2</c:v>
                </c:pt>
                <c:pt idx="7024">
                  <c:v>3.3698060941828256E-2</c:v>
                </c:pt>
                <c:pt idx="7025">
                  <c:v>4.3642659279778395E-2</c:v>
                </c:pt>
                <c:pt idx="7026">
                  <c:v>4.4058171745152357E-2</c:v>
                </c:pt>
                <c:pt idx="7027">
                  <c:v>3.7382271468144046E-2</c:v>
                </c:pt>
                <c:pt idx="7028">
                  <c:v>5.2368421052631578E-2</c:v>
                </c:pt>
                <c:pt idx="7029">
                  <c:v>4.3642659279778395E-2</c:v>
                </c:pt>
                <c:pt idx="7030">
                  <c:v>3.7382271468144046E-2</c:v>
                </c:pt>
                <c:pt idx="7031">
                  <c:v>4.4058171745152357E-2</c:v>
                </c:pt>
                <c:pt idx="7032">
                  <c:v>3.3698060941828256E-2</c:v>
                </c:pt>
                <c:pt idx="7033">
                  <c:v>5.2368421052631578E-2</c:v>
                </c:pt>
                <c:pt idx="7034">
                  <c:v>3.7105263157894738E-2</c:v>
                </c:pt>
                <c:pt idx="7035">
                  <c:v>0</c:v>
                </c:pt>
                <c:pt idx="7036">
                  <c:v>0</c:v>
                </c:pt>
                <c:pt idx="7037">
                  <c:v>4.293628808864266E-4</c:v>
                </c:pt>
                <c:pt idx="7038">
                  <c:v>1.0498614958448754E-3</c:v>
                </c:pt>
                <c:pt idx="7039">
                  <c:v>0.14473684210526316</c:v>
                </c:pt>
                <c:pt idx="7040">
                  <c:v>0.13421052631578947</c:v>
                </c:pt>
                <c:pt idx="7041">
                  <c:v>0.13421052631578947</c:v>
                </c:pt>
                <c:pt idx="7042">
                  <c:v>0.12418282548476454</c:v>
                </c:pt>
                <c:pt idx="7043">
                  <c:v>0.13670360110803323</c:v>
                </c:pt>
                <c:pt idx="7044">
                  <c:v>0.13670360110803323</c:v>
                </c:pt>
                <c:pt idx="7045">
                  <c:v>0.14722991689750692</c:v>
                </c:pt>
                <c:pt idx="7046">
                  <c:v>0.12520775623268698</c:v>
                </c:pt>
                <c:pt idx="7047">
                  <c:v>0.12797783933518006</c:v>
                </c:pt>
                <c:pt idx="7048">
                  <c:v>0.13947368421052631</c:v>
                </c:pt>
                <c:pt idx="7049">
                  <c:v>0.15</c:v>
                </c:pt>
                <c:pt idx="7050">
                  <c:v>0.13947368421052631</c:v>
                </c:pt>
                <c:pt idx="7051">
                  <c:v>0.135595567867036</c:v>
                </c:pt>
                <c:pt idx="7052">
                  <c:v>0.16191135734072021</c:v>
                </c:pt>
                <c:pt idx="7053">
                  <c:v>0.12867036011080332</c:v>
                </c:pt>
                <c:pt idx="7054">
                  <c:v>0.14529085872576178</c:v>
                </c:pt>
                <c:pt idx="7055">
                  <c:v>0.15221606648199446</c:v>
                </c:pt>
                <c:pt idx="7056">
                  <c:v>0.14529085872576178</c:v>
                </c:pt>
                <c:pt idx="7057">
                  <c:v>0.16052631578947368</c:v>
                </c:pt>
                <c:pt idx="7058">
                  <c:v>0.16191135734072021</c:v>
                </c:pt>
                <c:pt idx="7059">
                  <c:v>0.17714681440443214</c:v>
                </c:pt>
                <c:pt idx="7060">
                  <c:v>0.135595567867036</c:v>
                </c:pt>
                <c:pt idx="7061">
                  <c:v>0.14529085872576178</c:v>
                </c:pt>
                <c:pt idx="7062">
                  <c:v>0.16191135734072021</c:v>
                </c:pt>
                <c:pt idx="7063">
                  <c:v>0</c:v>
                </c:pt>
                <c:pt idx="7064">
                  <c:v>0</c:v>
                </c:pt>
                <c:pt idx="7065">
                  <c:v>0</c:v>
                </c:pt>
                <c:pt idx="7066">
                  <c:v>0</c:v>
                </c:pt>
                <c:pt idx="7067">
                  <c:v>0</c:v>
                </c:pt>
                <c:pt idx="7068">
                  <c:v>0</c:v>
                </c:pt>
                <c:pt idx="7069">
                  <c:v>5.263157894736842E-4</c:v>
                </c:pt>
                <c:pt idx="7070">
                  <c:v>0</c:v>
                </c:pt>
                <c:pt idx="7071">
                  <c:v>5.8725761772853184E-4</c:v>
                </c:pt>
                <c:pt idx="7072">
                  <c:v>5.027700831024931E-2</c:v>
                </c:pt>
                <c:pt idx="7073">
                  <c:v>5.4016620498614956E-2</c:v>
                </c:pt>
                <c:pt idx="7074">
                  <c:v>5.4016620498614956E-2</c:v>
                </c:pt>
                <c:pt idx="7075">
                  <c:v>5.027700831024931E-2</c:v>
                </c:pt>
                <c:pt idx="7076">
                  <c:v>6.1329639889196673E-2</c:v>
                </c:pt>
                <c:pt idx="7077">
                  <c:v>7.653739612188365E-2</c:v>
                </c:pt>
                <c:pt idx="7078">
                  <c:v>6.2022160664819942E-2</c:v>
                </c:pt>
                <c:pt idx="7079">
                  <c:v>7.2797783933518004E-2</c:v>
                </c:pt>
                <c:pt idx="7080">
                  <c:v>6.229916897506925E-2</c:v>
                </c:pt>
                <c:pt idx="7081">
                  <c:v>5.7590027700831027E-2</c:v>
                </c:pt>
                <c:pt idx="7082">
                  <c:v>6.6038781163434909E-2</c:v>
                </c:pt>
                <c:pt idx="7083">
                  <c:v>5.8282548476454296E-2</c:v>
                </c:pt>
                <c:pt idx="7084">
                  <c:v>7.7783933518005541E-2</c:v>
                </c:pt>
                <c:pt idx="7085">
                  <c:v>6.282548476454293E-2</c:v>
                </c:pt>
                <c:pt idx="7086">
                  <c:v>6.6842105263157897E-2</c:v>
                </c:pt>
                <c:pt idx="7087">
                  <c:v>7.4044321329639895E-2</c:v>
                </c:pt>
                <c:pt idx="7088">
                  <c:v>6.3102493074792237E-2</c:v>
                </c:pt>
                <c:pt idx="7089">
                  <c:v>5.9085872576177284E-2</c:v>
                </c:pt>
                <c:pt idx="7090">
                  <c:v>6.0443213296398894E-2</c:v>
                </c:pt>
                <c:pt idx="7091">
                  <c:v>6.8116343490304709E-2</c:v>
                </c:pt>
                <c:pt idx="7092">
                  <c:v>6.4376731301939064E-2</c:v>
                </c:pt>
                <c:pt idx="7093">
                  <c:v>6.4182825484764547E-2</c:v>
                </c:pt>
                <c:pt idx="7094">
                  <c:v>8.1191135734072023E-2</c:v>
                </c:pt>
                <c:pt idx="7095">
                  <c:v>7.7451523545706377E-2</c:v>
                </c:pt>
                <c:pt idx="7096">
                  <c:v>4.7631578947368421E-2</c:v>
                </c:pt>
                <c:pt idx="7097">
                  <c:v>5.0401662049861497E-2</c:v>
                </c:pt>
                <c:pt idx="7098">
                  <c:v>3.9875346260387814E-2</c:v>
                </c:pt>
                <c:pt idx="7099">
                  <c:v>4.6800554016620498E-2</c:v>
                </c:pt>
                <c:pt idx="7100">
                  <c:v>4.4030470914127422E-2</c:v>
                </c:pt>
                <c:pt idx="7101">
                  <c:v>3.9875346260387814E-2</c:v>
                </c:pt>
                <c:pt idx="7102">
                  <c:v>4.6800554016620498E-2</c:v>
                </c:pt>
                <c:pt idx="7103">
                  <c:v>4.7631578947368421E-2</c:v>
                </c:pt>
                <c:pt idx="7104">
                  <c:v>5.0401662049861497E-2</c:v>
                </c:pt>
                <c:pt idx="7105">
                  <c:v>4.4030470914127422E-2</c:v>
                </c:pt>
                <c:pt idx="7106">
                  <c:v>4.8462603878116343E-2</c:v>
                </c:pt>
                <c:pt idx="7107">
                  <c:v>5.344875346260388E-2</c:v>
                </c:pt>
                <c:pt idx="7108">
                  <c:v>5.621883656509695E-2</c:v>
                </c:pt>
                <c:pt idx="7109">
                  <c:v>4.5692520775623267E-2</c:v>
                </c:pt>
                <c:pt idx="7110">
                  <c:v>4.2922437673130191E-2</c:v>
                </c:pt>
                <c:pt idx="7111">
                  <c:v>8.7534626038781163E-2</c:v>
                </c:pt>
                <c:pt idx="7112">
                  <c:v>0.11218836565096953</c:v>
                </c:pt>
                <c:pt idx="7113">
                  <c:v>0.10138504155124654</c:v>
                </c:pt>
                <c:pt idx="7114">
                  <c:v>6.6204986149584491E-2</c:v>
                </c:pt>
                <c:pt idx="7115">
                  <c:v>7.9224376731301935E-2</c:v>
                </c:pt>
                <c:pt idx="7116">
                  <c:v>8.4764542936288087E-2</c:v>
                </c:pt>
                <c:pt idx="7117">
                  <c:v>0.10138504155124654</c:v>
                </c:pt>
                <c:pt idx="7118">
                  <c:v>9.5844875346260391E-2</c:v>
                </c:pt>
                <c:pt idx="7119">
                  <c:v>0.11218836565096953</c:v>
                </c:pt>
                <c:pt idx="7120">
                  <c:v>9.5844875346260391E-2</c:v>
                </c:pt>
                <c:pt idx="7121">
                  <c:v>0.11423822714681441</c:v>
                </c:pt>
                <c:pt idx="7122">
                  <c:v>9.0720221606648194E-2</c:v>
                </c:pt>
                <c:pt idx="7123">
                  <c:v>9.8033240997229917E-2</c:v>
                </c:pt>
                <c:pt idx="7124">
                  <c:v>8.8060941828254843E-2</c:v>
                </c:pt>
                <c:pt idx="7125">
                  <c:v>6.9058171745152358E-2</c:v>
                </c:pt>
                <c:pt idx="7126">
                  <c:v>0.10357340720221607</c:v>
                </c:pt>
                <c:pt idx="7127">
                  <c:v>8.2465373961218835E-2</c:v>
                </c:pt>
                <c:pt idx="7128">
                  <c:v>0.09</c:v>
                </c:pt>
                <c:pt idx="7129">
                  <c:v>0.10495844875346261</c:v>
                </c:pt>
                <c:pt idx="7130">
                  <c:v>8.3130193905817176E-2</c:v>
                </c:pt>
                <c:pt idx="7131">
                  <c:v>8.7229916897506921E-2</c:v>
                </c:pt>
                <c:pt idx="7132">
                  <c:v>9.9418282548476455E-2</c:v>
                </c:pt>
                <c:pt idx="7133">
                  <c:v>0.11711911357340721</c:v>
                </c:pt>
                <c:pt idx="7134">
                  <c:v>6.9307479224376731E-2</c:v>
                </c:pt>
                <c:pt idx="7135">
                  <c:v>0.17728531855955679</c:v>
                </c:pt>
                <c:pt idx="7136">
                  <c:v>0.22132963988919668</c:v>
                </c:pt>
                <c:pt idx="7137">
                  <c:v>0.17980609418282548</c:v>
                </c:pt>
                <c:pt idx="7138">
                  <c:v>0.21024930747922438</c:v>
                </c:pt>
                <c:pt idx="7139">
                  <c:v>0.18531855955678669</c:v>
                </c:pt>
                <c:pt idx="7140">
                  <c:v>0.18725761772853186</c:v>
                </c:pt>
                <c:pt idx="7141">
                  <c:v>0.21024930747922438</c:v>
                </c:pt>
                <c:pt idx="7142">
                  <c:v>0.21385041551246536</c:v>
                </c:pt>
                <c:pt idx="7143">
                  <c:v>0.19085872576177285</c:v>
                </c:pt>
                <c:pt idx="7144">
                  <c:v>0.22354570637119114</c:v>
                </c:pt>
                <c:pt idx="7145">
                  <c:v>5.2908587257617726E-2</c:v>
                </c:pt>
                <c:pt idx="7146">
                  <c:v>4.9930747922437672E-2</c:v>
                </c:pt>
                <c:pt idx="7147">
                  <c:v>5.5401662049861494E-2</c:v>
                </c:pt>
                <c:pt idx="7148">
                  <c:v>5.2423822714681441E-2</c:v>
                </c:pt>
                <c:pt idx="7149">
                  <c:v>5.9058171745152356E-2</c:v>
                </c:pt>
                <c:pt idx="7150">
                  <c:v>5.0623268698060941E-2</c:v>
                </c:pt>
                <c:pt idx="7151">
                  <c:v>5.6094182825484763E-2</c:v>
                </c:pt>
                <c:pt idx="7152">
                  <c:v>5.311634349030471E-2</c:v>
                </c:pt>
                <c:pt idx="7153">
                  <c:v>5.3601108033240995E-2</c:v>
                </c:pt>
                <c:pt idx="7154">
                  <c:v>6.0027700831024933E-2</c:v>
                </c:pt>
                <c:pt idx="7155">
                  <c:v>5.0761772853185595E-2</c:v>
                </c:pt>
                <c:pt idx="7156">
                  <c:v>5.3947368421052633E-2</c:v>
                </c:pt>
                <c:pt idx="7157">
                  <c:v>6.0512465373961218E-2</c:v>
                </c:pt>
                <c:pt idx="7158">
                  <c:v>5.3254847645429364E-2</c:v>
                </c:pt>
                <c:pt idx="7159">
                  <c:v>5.6440443213296401E-2</c:v>
                </c:pt>
                <c:pt idx="7160">
                  <c:v>8.85180055401662E-2</c:v>
                </c:pt>
                <c:pt idx="7161">
                  <c:v>9.336565096952909E-2</c:v>
                </c:pt>
                <c:pt idx="7162">
                  <c:v>9.336565096952909E-2</c:v>
                </c:pt>
                <c:pt idx="7163">
                  <c:v>8.85180055401662E-2</c:v>
                </c:pt>
                <c:pt idx="7164">
                  <c:v>9.6745152354570638E-2</c:v>
                </c:pt>
                <c:pt idx="7165">
                  <c:v>9.1759002770083101E-2</c:v>
                </c:pt>
                <c:pt idx="7166">
                  <c:v>9.2174515235457069E-2</c:v>
                </c:pt>
                <c:pt idx="7167">
                  <c:v>9.6052631578947362E-2</c:v>
                </c:pt>
                <c:pt idx="7168">
                  <c:v>9.4252077562326869E-2</c:v>
                </c:pt>
                <c:pt idx="7169">
                  <c:v>9.8130193905817176E-2</c:v>
                </c:pt>
                <c:pt idx="7170">
                  <c:v>9.5207756232686985E-2</c:v>
                </c:pt>
                <c:pt idx="7171">
                  <c:v>9.9085872576177292E-2</c:v>
                </c:pt>
                <c:pt idx="7172">
                  <c:v>0.10795013850415512</c:v>
                </c:pt>
                <c:pt idx="7173">
                  <c:v>0.13357340720221605</c:v>
                </c:pt>
                <c:pt idx="7174">
                  <c:v>0.12939058171745152</c:v>
                </c:pt>
                <c:pt idx="7175">
                  <c:v>0.11182825484764543</c:v>
                </c:pt>
                <c:pt idx="7176">
                  <c:v>0.13054016620498615</c:v>
                </c:pt>
                <c:pt idx="7177">
                  <c:v>0.11052631578947368</c:v>
                </c:pt>
                <c:pt idx="7178">
                  <c:v>0.11440443213296399</c:v>
                </c:pt>
                <c:pt idx="7179">
                  <c:v>0.13385041551246538</c:v>
                </c:pt>
                <c:pt idx="7180">
                  <c:v>0.12997229916897507</c:v>
                </c:pt>
                <c:pt idx="7181">
                  <c:v>0.11362880886426593</c:v>
                </c:pt>
                <c:pt idx="7182">
                  <c:v>0.11750692520775623</c:v>
                </c:pt>
                <c:pt idx="7183">
                  <c:v>0.12204986149584487</c:v>
                </c:pt>
                <c:pt idx="7184">
                  <c:v>0.11817174515235457</c:v>
                </c:pt>
                <c:pt idx="7185">
                  <c:v>0.10853185595567867</c:v>
                </c:pt>
                <c:pt idx="7186">
                  <c:v>0.11240997229916898</c:v>
                </c:pt>
                <c:pt idx="7187">
                  <c:v>0.11102493074792244</c:v>
                </c:pt>
                <c:pt idx="7188">
                  <c:v>0.11490304709141275</c:v>
                </c:pt>
                <c:pt idx="7189">
                  <c:v>0.13024930747922436</c:v>
                </c:pt>
                <c:pt idx="7190">
                  <c:v>0.15247922437673131</c:v>
                </c:pt>
                <c:pt idx="7191">
                  <c:v>0.14303324099722992</c:v>
                </c:pt>
                <c:pt idx="7192">
                  <c:v>0</c:v>
                </c:pt>
                <c:pt idx="7193">
                  <c:v>0</c:v>
                </c:pt>
                <c:pt idx="7194">
                  <c:v>0</c:v>
                </c:pt>
                <c:pt idx="7195">
                  <c:v>0</c:v>
                </c:pt>
                <c:pt idx="7196">
                  <c:v>0</c:v>
                </c:pt>
                <c:pt idx="7197">
                  <c:v>0</c:v>
                </c:pt>
                <c:pt idx="7198">
                  <c:v>0</c:v>
                </c:pt>
                <c:pt idx="7199">
                  <c:v>0</c:v>
                </c:pt>
                <c:pt idx="7200">
                  <c:v>0</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0</c:v>
                </c:pt>
                <c:pt idx="7215">
                  <c:v>0</c:v>
                </c:pt>
                <c:pt idx="7216">
                  <c:v>0</c:v>
                </c:pt>
                <c:pt idx="7217">
                  <c:v>0</c:v>
                </c:pt>
                <c:pt idx="7218">
                  <c:v>0</c:v>
                </c:pt>
                <c:pt idx="7219">
                  <c:v>0</c:v>
                </c:pt>
                <c:pt idx="7220">
                  <c:v>0</c:v>
                </c:pt>
                <c:pt idx="7221">
                  <c:v>0</c:v>
                </c:pt>
                <c:pt idx="7222">
                  <c:v>0</c:v>
                </c:pt>
                <c:pt idx="7223">
                  <c:v>5.2587257617728533E-2</c:v>
                </c:pt>
                <c:pt idx="7224">
                  <c:v>3.7135734072022163E-2</c:v>
                </c:pt>
                <c:pt idx="7225">
                  <c:v>5.3944598337950136E-2</c:v>
                </c:pt>
                <c:pt idx="7226">
                  <c:v>4.9188365650969526E-2</c:v>
                </c:pt>
                <c:pt idx="7227">
                  <c:v>5.9664819944598338E-2</c:v>
                </c:pt>
                <c:pt idx="7228">
                  <c:v>3.8623268698060945E-2</c:v>
                </c:pt>
                <c:pt idx="7229">
                  <c:v>4.2337950138504152E-2</c:v>
                </c:pt>
                <c:pt idx="7230">
                  <c:v>4.4789473684210525E-2</c:v>
                </c:pt>
                <c:pt idx="7231">
                  <c:v>4.8293628808864265E-2</c:v>
                </c:pt>
                <c:pt idx="7232">
                  <c:v>3.313296398891967E-2</c:v>
                </c:pt>
                <c:pt idx="7233">
                  <c:v>6.111634349030471E-2</c:v>
                </c:pt>
                <c:pt idx="7234">
                  <c:v>4.5759002770083101E-2</c:v>
                </c:pt>
                <c:pt idx="7235">
                  <c:v>6.2221606648199444E-2</c:v>
                </c:pt>
                <c:pt idx="7236">
                  <c:v>6.6454293628808864E-2</c:v>
                </c:pt>
                <c:pt idx="7237">
                  <c:v>4.2019390581717449E-2</c:v>
                </c:pt>
                <c:pt idx="7238">
                  <c:v>5.0440443213296396E-2</c:v>
                </c:pt>
                <c:pt idx="7239">
                  <c:v>4.7670360110803327E-2</c:v>
                </c:pt>
                <c:pt idx="7240">
                  <c:v>5.4013850415512467E-2</c:v>
                </c:pt>
                <c:pt idx="7241">
                  <c:v>3.5903047091412739E-2</c:v>
                </c:pt>
                <c:pt idx="7242">
                  <c:v>4.6936288088642662E-2</c:v>
                </c:pt>
                <c:pt idx="7243">
                  <c:v>5.2022160664819947E-2</c:v>
                </c:pt>
                <c:pt idx="7244">
                  <c:v>5.0609418282548474E-2</c:v>
                </c:pt>
                <c:pt idx="7245">
                  <c:v>4.1288088642659281E-2</c:v>
                </c:pt>
                <c:pt idx="7246">
                  <c:v>4.6481994459833795E-2</c:v>
                </c:pt>
                <c:pt idx="7247">
                  <c:v>6.1966759002770086E-2</c:v>
                </c:pt>
                <c:pt idx="7248">
                  <c:v>4.3130193905817175E-2</c:v>
                </c:pt>
                <c:pt idx="7249">
                  <c:v>4.0360110803324099E-2</c:v>
                </c:pt>
                <c:pt idx="7250">
                  <c:v>6.0900277008310251E-2</c:v>
                </c:pt>
                <c:pt idx="7251">
                  <c:v>3.9390581717451523E-2</c:v>
                </c:pt>
                <c:pt idx="7252">
                  <c:v>4.6828254847645433E-2</c:v>
                </c:pt>
                <c:pt idx="7253">
                  <c:v>3.9113573407202215E-2</c:v>
                </c:pt>
                <c:pt idx="7254">
                  <c:v>5.4903047091412742E-2</c:v>
                </c:pt>
                <c:pt idx="7255">
                  <c:v>3.5373961218836562E-2</c:v>
                </c:pt>
                <c:pt idx="7256">
                  <c:v>4.4653739612188367E-2</c:v>
                </c:pt>
                <c:pt idx="7257">
                  <c:v>6.2770083102493074E-2</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0.25595567867036012</c:v>
                </c:pt>
                <c:pt idx="7296">
                  <c:v>0.26426592797783932</c:v>
                </c:pt>
                <c:pt idx="7297">
                  <c:v>0.32659279778393352</c:v>
                </c:pt>
                <c:pt idx="7298">
                  <c:v>0.33116343490304712</c:v>
                </c:pt>
                <c:pt idx="7299">
                  <c:v>0.25941828254847643</c:v>
                </c:pt>
                <c:pt idx="7300">
                  <c:v>0.26772853185595569</c:v>
                </c:pt>
                <c:pt idx="7301">
                  <c:v>0.27036011080332412</c:v>
                </c:pt>
                <c:pt idx="7302">
                  <c:v>0.35844875346260385</c:v>
                </c:pt>
                <c:pt idx="7303">
                  <c:v>0.26204986149584486</c:v>
                </c:pt>
                <c:pt idx="7304">
                  <c:v>8.9335180055401656E-2</c:v>
                </c:pt>
                <c:pt idx="7305">
                  <c:v>9.7783933518005545E-2</c:v>
                </c:pt>
                <c:pt idx="7306">
                  <c:v>9.5013850415512469E-2</c:v>
                </c:pt>
                <c:pt idx="7307">
                  <c:v>8.9473684210526316E-2</c:v>
                </c:pt>
                <c:pt idx="7308">
                  <c:v>9.6939058171745154E-2</c:v>
                </c:pt>
                <c:pt idx="7309">
                  <c:v>9.1398891966759002E-2</c:v>
                </c:pt>
                <c:pt idx="7310">
                  <c:v>9.970914127423823E-2</c:v>
                </c:pt>
                <c:pt idx="7311">
                  <c:v>0.10831024930747922</c:v>
                </c:pt>
                <c:pt idx="7312">
                  <c:v>0.12465373961218837</c:v>
                </c:pt>
                <c:pt idx="7313">
                  <c:v>0.11218836565096953</c:v>
                </c:pt>
                <c:pt idx="7314">
                  <c:v>0.12922437673130194</c:v>
                </c:pt>
                <c:pt idx="7315">
                  <c:v>0.12853185595567868</c:v>
                </c:pt>
                <c:pt idx="7316">
                  <c:v>0.11329639889196676</c:v>
                </c:pt>
                <c:pt idx="7317">
                  <c:v>8.8088642659279778E-2</c:v>
                </c:pt>
                <c:pt idx="7318">
                  <c:v>8.4072022160664825E-2</c:v>
                </c:pt>
                <c:pt idx="7319">
                  <c:v>7.3545706371191136E-2</c:v>
                </c:pt>
                <c:pt idx="7320">
                  <c:v>8.1301939058171749E-2</c:v>
                </c:pt>
                <c:pt idx="7321">
                  <c:v>6.7036011080332414E-2</c:v>
                </c:pt>
                <c:pt idx="7322">
                  <c:v>8.0747922437673134E-2</c:v>
                </c:pt>
                <c:pt idx="7323">
                  <c:v>7.1329639889196675E-2</c:v>
                </c:pt>
                <c:pt idx="7324">
                  <c:v>8.0747922437673134E-2</c:v>
                </c:pt>
                <c:pt idx="7325">
                  <c:v>0.13157894736842105</c:v>
                </c:pt>
                <c:pt idx="7326">
                  <c:v>0.1440443213296399</c:v>
                </c:pt>
                <c:pt idx="7327">
                  <c:v>0.12770083102493074</c:v>
                </c:pt>
                <c:pt idx="7328">
                  <c:v>0.14792243767313018</c:v>
                </c:pt>
                <c:pt idx="7329">
                  <c:v>0.12853185595567868</c:v>
                </c:pt>
                <c:pt idx="7330">
                  <c:v>0.14487534626038781</c:v>
                </c:pt>
                <c:pt idx="7331">
                  <c:v>0.14875346260387812</c:v>
                </c:pt>
                <c:pt idx="7332">
                  <c:v>0.13240997229916898</c:v>
                </c:pt>
                <c:pt idx="7333">
                  <c:v>0.14986149584487535</c:v>
                </c:pt>
                <c:pt idx="7334">
                  <c:v>0.14709141274238227</c:v>
                </c:pt>
                <c:pt idx="7335">
                  <c:v>0.13351800554016621</c:v>
                </c:pt>
                <c:pt idx="7336">
                  <c:v>0.13074792243767314</c:v>
                </c:pt>
                <c:pt idx="7337">
                  <c:v>0.18102493074792245</c:v>
                </c:pt>
                <c:pt idx="7338">
                  <c:v>0.15886426592797784</c:v>
                </c:pt>
                <c:pt idx="7339">
                  <c:v>0.16371191135734073</c:v>
                </c:pt>
                <c:pt idx="7340">
                  <c:v>0.1443213296398892</c:v>
                </c:pt>
                <c:pt idx="7341">
                  <c:v>0.16163434903047091</c:v>
                </c:pt>
                <c:pt idx="7342">
                  <c:v>0.14155124653739612</c:v>
                </c:pt>
                <c:pt idx="7343">
                  <c:v>0.14155124653739612</c:v>
                </c:pt>
                <c:pt idx="7344">
                  <c:v>0.16371191135734073</c:v>
                </c:pt>
                <c:pt idx="7345">
                  <c:v>0.1443213296398892</c:v>
                </c:pt>
                <c:pt idx="7346">
                  <c:v>0.11689750692520776</c:v>
                </c:pt>
                <c:pt idx="7347">
                  <c:v>9.2659279778393347E-2</c:v>
                </c:pt>
                <c:pt idx="7348">
                  <c:v>0.10318559556786704</c:v>
                </c:pt>
                <c:pt idx="7349">
                  <c:v>9.0858725761772854E-2</c:v>
                </c:pt>
                <c:pt idx="7350">
                  <c:v>0.11578947368421053</c:v>
                </c:pt>
                <c:pt idx="7351">
                  <c:v>0.11274238227146814</c:v>
                </c:pt>
                <c:pt idx="7352">
                  <c:v>8.8504155124653733E-2</c:v>
                </c:pt>
                <c:pt idx="7353">
                  <c:v>8.670360110803324E-2</c:v>
                </c:pt>
                <c:pt idx="7354">
                  <c:v>0.10013850415512465</c:v>
                </c:pt>
                <c:pt idx="7355">
                  <c:v>0.10221606648199447</c:v>
                </c:pt>
                <c:pt idx="7356">
                  <c:v>0.10373961218836565</c:v>
                </c:pt>
                <c:pt idx="7357">
                  <c:v>0.15983379501385042</c:v>
                </c:pt>
                <c:pt idx="7358">
                  <c:v>0.11745152354570637</c:v>
                </c:pt>
                <c:pt idx="7359">
                  <c:v>9.3213296398891962E-2</c:v>
                </c:pt>
                <c:pt idx="7360">
                  <c:v>0.10637119113573407</c:v>
                </c:pt>
                <c:pt idx="7361">
                  <c:v>0.12714681440443212</c:v>
                </c:pt>
                <c:pt idx="7362">
                  <c:v>8.9058171745152348E-2</c:v>
                </c:pt>
                <c:pt idx="7363">
                  <c:v>0.10055401662049862</c:v>
                </c:pt>
                <c:pt idx="7364">
                  <c:v>9.6398891966759007E-2</c:v>
                </c:pt>
                <c:pt idx="7365">
                  <c:v>0.11551246537396122</c:v>
                </c:pt>
                <c:pt idx="7366">
                  <c:v>0.11440443213296399</c:v>
                </c:pt>
                <c:pt idx="7367">
                  <c:v>0.11468144044321329</c:v>
                </c:pt>
                <c:pt idx="7368">
                  <c:v>0.11052631578947368</c:v>
                </c:pt>
                <c:pt idx="7369">
                  <c:v>0.11689750692520776</c:v>
                </c:pt>
                <c:pt idx="7370">
                  <c:v>0.12659279778393351</c:v>
                </c:pt>
                <c:pt idx="7371">
                  <c:v>8.8504155124653733E-2</c:v>
                </c:pt>
                <c:pt idx="7372">
                  <c:v>0.1074792243767313</c:v>
                </c:pt>
                <c:pt idx="7373">
                  <c:v>9.6398891966759007E-2</c:v>
                </c:pt>
                <c:pt idx="7374">
                  <c:v>0.1257617728531856</c:v>
                </c:pt>
                <c:pt idx="7375">
                  <c:v>0.203601108033241</c:v>
                </c:pt>
                <c:pt idx="7376">
                  <c:v>0.19085872576177285</c:v>
                </c:pt>
                <c:pt idx="7377">
                  <c:v>0.20304709141274238</c:v>
                </c:pt>
                <c:pt idx="7378">
                  <c:v>0.19972299168975069</c:v>
                </c:pt>
                <c:pt idx="7379">
                  <c:v>0.19085872576177285</c:v>
                </c:pt>
                <c:pt idx="7380">
                  <c:v>0</c:v>
                </c:pt>
                <c:pt idx="7381">
                  <c:v>0</c:v>
                </c:pt>
                <c:pt idx="7382">
                  <c:v>3.1024930747922439E-4</c:v>
                </c:pt>
                <c:pt idx="7383">
                  <c:v>6.4265927977839334E-4</c:v>
                </c:pt>
                <c:pt idx="7384">
                  <c:v>4.7645429362880884E-4</c:v>
                </c:pt>
                <c:pt idx="7385">
                  <c:v>7.9224376731301942E-4</c:v>
                </c:pt>
                <c:pt idx="7386">
                  <c:v>1.0581717451523546E-3</c:v>
                </c:pt>
                <c:pt idx="7387">
                  <c:v>1.0637119113573407E-3</c:v>
                </c:pt>
                <c:pt idx="7388">
                  <c:v>1.1911357340720222E-3</c:v>
                </c:pt>
                <c:pt idx="7389">
                  <c:v>1.7645429362880887E-3</c:v>
                </c:pt>
                <c:pt idx="7390">
                  <c:v>8.448753462603878E-4</c:v>
                </c:pt>
                <c:pt idx="7391">
                  <c:v>1.3850415512465374E-3</c:v>
                </c:pt>
                <c:pt idx="7392">
                  <c:v>1.1163434903047091E-3</c:v>
                </c:pt>
                <c:pt idx="7393">
                  <c:v>1.6842105263157896E-3</c:v>
                </c:pt>
                <c:pt idx="7394">
                  <c:v>0.22299168975069253</c:v>
                </c:pt>
                <c:pt idx="7395">
                  <c:v>0.22409972299168976</c:v>
                </c:pt>
                <c:pt idx="7396">
                  <c:v>0.22409972299168976</c:v>
                </c:pt>
                <c:pt idx="7397">
                  <c:v>0.21578947368421053</c:v>
                </c:pt>
                <c:pt idx="7398">
                  <c:v>0.10498614958448753</c:v>
                </c:pt>
                <c:pt idx="7399">
                  <c:v>0.11620498614958449</c:v>
                </c:pt>
                <c:pt idx="7400">
                  <c:v>0.11939058171745152</c:v>
                </c:pt>
                <c:pt idx="7401">
                  <c:v>0.11620498614958449</c:v>
                </c:pt>
                <c:pt idx="7402">
                  <c:v>0.10997229916897507</c:v>
                </c:pt>
                <c:pt idx="7403">
                  <c:v>0.10664819944598337</c:v>
                </c:pt>
                <c:pt idx="7404">
                  <c:v>0.12846260387811634</c:v>
                </c:pt>
                <c:pt idx="7405">
                  <c:v>0.11481994459833796</c:v>
                </c:pt>
                <c:pt idx="7406">
                  <c:v>7.4515235457063708E-4</c:v>
                </c:pt>
                <c:pt idx="7407">
                  <c:v>0.12451523545706371</c:v>
                </c:pt>
                <c:pt idx="7408">
                  <c:v>0.14113573407202215</c:v>
                </c:pt>
                <c:pt idx="7409">
                  <c:v>0.13421052631578947</c:v>
                </c:pt>
                <c:pt idx="7410">
                  <c:v>0.15027700831024932</c:v>
                </c:pt>
                <c:pt idx="7411">
                  <c:v>6.2188365650969531E-2</c:v>
                </c:pt>
                <c:pt idx="7412">
                  <c:v>5.5540166204986148E-2</c:v>
                </c:pt>
                <c:pt idx="7413">
                  <c:v>5.732686980609418E-2</c:v>
                </c:pt>
                <c:pt idx="7414">
                  <c:v>6.425207756232687E-2</c:v>
                </c:pt>
                <c:pt idx="7415">
                  <c:v>5.7977839335180054E-2</c:v>
                </c:pt>
                <c:pt idx="7416">
                  <c:v>6.4903047091412744E-2</c:v>
                </c:pt>
                <c:pt idx="7417">
                  <c:v>6.0083102493074796E-2</c:v>
                </c:pt>
                <c:pt idx="7418">
                  <c:v>6.5623268698060941E-2</c:v>
                </c:pt>
                <c:pt idx="7419">
                  <c:v>6.1481994459833794E-2</c:v>
                </c:pt>
                <c:pt idx="7420">
                  <c:v>6.7022160664819946E-2</c:v>
                </c:pt>
                <c:pt idx="7421">
                  <c:v>6.2132963988919668E-2</c:v>
                </c:pt>
                <c:pt idx="7422">
                  <c:v>6.767313019390582E-2</c:v>
                </c:pt>
                <c:pt idx="7423">
                  <c:v>0</c:v>
                </c:pt>
                <c:pt idx="7424">
                  <c:v>0</c:v>
                </c:pt>
                <c:pt idx="7425">
                  <c:v>0</c:v>
                </c:pt>
                <c:pt idx="7426">
                  <c:v>0</c:v>
                </c:pt>
                <c:pt idx="7427">
                  <c:v>8.5872576177285317E-2</c:v>
                </c:pt>
                <c:pt idx="7428">
                  <c:v>8.1024930747922441E-2</c:v>
                </c:pt>
                <c:pt idx="7429">
                  <c:v>6.3573407202216062E-2</c:v>
                </c:pt>
                <c:pt idx="7430">
                  <c:v>6.8421052631578952E-2</c:v>
                </c:pt>
                <c:pt idx="7431">
                  <c:v>8.5872576177285317E-2</c:v>
                </c:pt>
                <c:pt idx="7432">
                  <c:v>8.1024930747922441E-2</c:v>
                </c:pt>
                <c:pt idx="7433">
                  <c:v>8.5872576177285317E-2</c:v>
                </c:pt>
                <c:pt idx="7434">
                  <c:v>6.3573407202216062E-2</c:v>
                </c:pt>
                <c:pt idx="7435">
                  <c:v>6.8421052631578952E-2</c:v>
                </c:pt>
                <c:pt idx="7436">
                  <c:v>8.1024930747922441E-2</c:v>
                </c:pt>
                <c:pt idx="7437">
                  <c:v>8.7119113573407209E-2</c:v>
                </c:pt>
                <c:pt idx="7438">
                  <c:v>8.2271468144044319E-2</c:v>
                </c:pt>
                <c:pt idx="7439">
                  <c:v>0.10041551246537396</c:v>
                </c:pt>
                <c:pt idx="7440">
                  <c:v>6.4681440443213292E-2</c:v>
                </c:pt>
                <c:pt idx="7441">
                  <c:v>6.9529085872576182E-2</c:v>
                </c:pt>
                <c:pt idx="7442">
                  <c:v>9.5567867036011084E-2</c:v>
                </c:pt>
                <c:pt idx="7443">
                  <c:v>7.7977839335180058E-2</c:v>
                </c:pt>
                <c:pt idx="7444">
                  <c:v>9.4182825484764546E-2</c:v>
                </c:pt>
                <c:pt idx="7445">
                  <c:v>8.2825484764542934E-2</c:v>
                </c:pt>
                <c:pt idx="7446">
                  <c:v>8.9335180055401656E-2</c:v>
                </c:pt>
                <c:pt idx="7447">
                  <c:v>8.9335180055401656E-2</c:v>
                </c:pt>
                <c:pt idx="7448">
                  <c:v>9.4182825484764546E-2</c:v>
                </c:pt>
                <c:pt idx="7449">
                  <c:v>8.351800554016621E-2</c:v>
                </c:pt>
                <c:pt idx="7450">
                  <c:v>7.867036011080332E-2</c:v>
                </c:pt>
                <c:pt idx="7451">
                  <c:v>9.4875346260387808E-2</c:v>
                </c:pt>
                <c:pt idx="7452">
                  <c:v>9.0027700831024932E-2</c:v>
                </c:pt>
                <c:pt idx="7453">
                  <c:v>9.6121883656509699E-2</c:v>
                </c:pt>
                <c:pt idx="7454">
                  <c:v>0.10166204986149585</c:v>
                </c:pt>
                <c:pt idx="7455">
                  <c:v>0.10650969529085873</c:v>
                </c:pt>
                <c:pt idx="7456">
                  <c:v>9.1274238227146809E-2</c:v>
                </c:pt>
                <c:pt idx="7457">
                  <c:v>0.10844875346260388</c:v>
                </c:pt>
                <c:pt idx="7458">
                  <c:v>7.977839335180055E-2</c:v>
                </c:pt>
                <c:pt idx="7459">
                  <c:v>8.462603878116344E-2</c:v>
                </c:pt>
                <c:pt idx="7460">
                  <c:v>0.10360110803324099</c:v>
                </c:pt>
                <c:pt idx="7461">
                  <c:v>7.5387811634349031E-2</c:v>
                </c:pt>
                <c:pt idx="7462">
                  <c:v>8.5207756232686976E-2</c:v>
                </c:pt>
                <c:pt idx="7463">
                  <c:v>8.7036011080332404E-2</c:v>
                </c:pt>
                <c:pt idx="7464">
                  <c:v>7.1218836565096949E-2</c:v>
                </c:pt>
                <c:pt idx="7465">
                  <c:v>8.4584487534626038E-2</c:v>
                </c:pt>
                <c:pt idx="7466">
                  <c:v>8.0540166204986149E-2</c:v>
                </c:pt>
                <c:pt idx="7467">
                  <c:v>8.5526315789473686E-2</c:v>
                </c:pt>
                <c:pt idx="7468">
                  <c:v>8.1481994459833798E-2</c:v>
                </c:pt>
                <c:pt idx="7469">
                  <c:v>7.6329639889196679E-2</c:v>
                </c:pt>
                <c:pt idx="7470">
                  <c:v>8.7977839335180053E-2</c:v>
                </c:pt>
                <c:pt idx="7471">
                  <c:v>8.4362880886426586E-2</c:v>
                </c:pt>
                <c:pt idx="7472">
                  <c:v>8.8407202216066488E-2</c:v>
                </c:pt>
                <c:pt idx="7473">
                  <c:v>9.0858725761772854E-2</c:v>
                </c:pt>
                <c:pt idx="7474">
                  <c:v>7.9210526315789467E-2</c:v>
                </c:pt>
                <c:pt idx="7475">
                  <c:v>8.0249307479224374E-2</c:v>
                </c:pt>
                <c:pt idx="7476">
                  <c:v>9.4265927977839337E-2</c:v>
                </c:pt>
                <c:pt idx="7477">
                  <c:v>8.2728531855955675E-2</c:v>
                </c:pt>
                <c:pt idx="7478">
                  <c:v>9.0096952908587255E-2</c:v>
                </c:pt>
                <c:pt idx="7479">
                  <c:v>8.9085872576177283E-2</c:v>
                </c:pt>
                <c:pt idx="7480">
                  <c:v>9.5166204986149583E-2</c:v>
                </c:pt>
                <c:pt idx="7481">
                  <c:v>8.8684210526315796E-2</c:v>
                </c:pt>
                <c:pt idx="7482">
                  <c:v>9.3947368421052627E-2</c:v>
                </c:pt>
                <c:pt idx="7483">
                  <c:v>9.6121883656509699E-2</c:v>
                </c:pt>
                <c:pt idx="7484">
                  <c:v>8.3628808864265922E-2</c:v>
                </c:pt>
                <c:pt idx="7485">
                  <c:v>8.9986149584487529E-2</c:v>
                </c:pt>
                <c:pt idx="7486">
                  <c:v>8.5844875346260383E-2</c:v>
                </c:pt>
                <c:pt idx="7487">
                  <c:v>9.7382271468144044E-2</c:v>
                </c:pt>
                <c:pt idx="7488">
                  <c:v>9.833795013850416E-2</c:v>
                </c:pt>
                <c:pt idx="7489">
                  <c:v>9.220221606648199E-2</c:v>
                </c:pt>
                <c:pt idx="7490">
                  <c:v>9.6163434903047088E-2</c:v>
                </c:pt>
                <c:pt idx="7491">
                  <c:v>9.0900277008310243E-2</c:v>
                </c:pt>
                <c:pt idx="7492">
                  <c:v>3.3545706371191134E-3</c:v>
                </c:pt>
                <c:pt idx="7493">
                  <c:v>4.6121883656509693E-3</c:v>
                </c:pt>
                <c:pt idx="7494">
                  <c:v>5.6066481994459837E-3</c:v>
                </c:pt>
                <c:pt idx="7495">
                  <c:v>3.9944598337950136E-3</c:v>
                </c:pt>
                <c:pt idx="7496">
                  <c:v>5.626038781163435E-3</c:v>
                </c:pt>
                <c:pt idx="7497">
                  <c:v>6.6592797783933521E-3</c:v>
                </c:pt>
                <c:pt idx="7498">
                  <c:v>0.17826869806094184</c:v>
                </c:pt>
                <c:pt idx="7499">
                  <c:v>0.17951523545706372</c:v>
                </c:pt>
                <c:pt idx="7500">
                  <c:v>0.18394736842105264</c:v>
                </c:pt>
                <c:pt idx="7501">
                  <c:v>0</c:v>
                </c:pt>
                <c:pt idx="7502">
                  <c:v>0</c:v>
                </c:pt>
                <c:pt idx="7503">
                  <c:v>0</c:v>
                </c:pt>
                <c:pt idx="7504">
                  <c:v>0</c:v>
                </c:pt>
                <c:pt idx="7505">
                  <c:v>0</c:v>
                </c:pt>
                <c:pt idx="7506">
                  <c:v>0</c:v>
                </c:pt>
                <c:pt idx="7507">
                  <c:v>0</c:v>
                </c:pt>
                <c:pt idx="7508">
                  <c:v>0</c:v>
                </c:pt>
                <c:pt idx="7509">
                  <c:v>0</c:v>
                </c:pt>
                <c:pt idx="7510">
                  <c:v>8.5083102493074797E-2</c:v>
                </c:pt>
                <c:pt idx="7511">
                  <c:v>6.8144044321329644E-2</c:v>
                </c:pt>
                <c:pt idx="7512">
                  <c:v>6.2091412742382272E-2</c:v>
                </c:pt>
                <c:pt idx="7513">
                  <c:v>5.2257617728531859E-2</c:v>
                </c:pt>
                <c:pt idx="7514">
                  <c:v>4.9418282548476453E-2</c:v>
                </c:pt>
                <c:pt idx="7515">
                  <c:v>7.317174515235457E-2</c:v>
                </c:pt>
                <c:pt idx="7516">
                  <c:v>7.5554016620498612E-2</c:v>
                </c:pt>
                <c:pt idx="7517">
                  <c:v>6.6260387811634347E-2</c:v>
                </c:pt>
                <c:pt idx="7518">
                  <c:v>5.2396121883656513E-2</c:v>
                </c:pt>
                <c:pt idx="7519">
                  <c:v>7.8310249307479221E-2</c:v>
                </c:pt>
                <c:pt idx="7520">
                  <c:v>9.1759002770083101E-2</c:v>
                </c:pt>
                <c:pt idx="7521">
                  <c:v>5.1288088642659282E-2</c:v>
                </c:pt>
                <c:pt idx="7522">
                  <c:v>7.1440443213296401E-2</c:v>
                </c:pt>
                <c:pt idx="7523">
                  <c:v>5.4875346260387814E-2</c:v>
                </c:pt>
                <c:pt idx="7524">
                  <c:v>5.8282548476454296E-2</c:v>
                </c:pt>
                <c:pt idx="7525">
                  <c:v>8.506925207756233E-2</c:v>
                </c:pt>
                <c:pt idx="7526">
                  <c:v>5.5720221606648197E-2</c:v>
                </c:pt>
                <c:pt idx="7527">
                  <c:v>7.5373961218836563E-2</c:v>
                </c:pt>
                <c:pt idx="7528">
                  <c:v>7.1606648199445982E-2</c:v>
                </c:pt>
                <c:pt idx="7529">
                  <c:v>5.0193905817174513E-2</c:v>
                </c:pt>
                <c:pt idx="7530">
                  <c:v>9.5013850415512469E-2</c:v>
                </c:pt>
                <c:pt idx="7531">
                  <c:v>6.6759002770083106E-2</c:v>
                </c:pt>
                <c:pt idx="7532">
                  <c:v>8.3933518005540164E-2</c:v>
                </c:pt>
                <c:pt idx="7533">
                  <c:v>0.10443213296398891</c:v>
                </c:pt>
                <c:pt idx="7534">
                  <c:v>7.2853185595567874E-2</c:v>
                </c:pt>
                <c:pt idx="7535">
                  <c:v>7.3407202216066489E-2</c:v>
                </c:pt>
                <c:pt idx="7536">
                  <c:v>6.7590027700831029E-2</c:v>
                </c:pt>
                <c:pt idx="7537">
                  <c:v>0.10498614958448753</c:v>
                </c:pt>
                <c:pt idx="7538">
                  <c:v>8.5041551246537395E-2</c:v>
                </c:pt>
                <c:pt idx="7539">
                  <c:v>9.5290858725761776E-2</c:v>
                </c:pt>
                <c:pt idx="7540">
                  <c:v>0.11052631578947368</c:v>
                </c:pt>
                <c:pt idx="7541">
                  <c:v>7.4376731301939059E-2</c:v>
                </c:pt>
                <c:pt idx="7542">
                  <c:v>8.7534626038781163E-2</c:v>
                </c:pt>
                <c:pt idx="7543">
                  <c:v>9.6675900277008314E-2</c:v>
                </c:pt>
                <c:pt idx="7544">
                  <c:v>6.869806094182826E-2</c:v>
                </c:pt>
                <c:pt idx="7545">
                  <c:v>5.1855955678670358E-2</c:v>
                </c:pt>
                <c:pt idx="7546">
                  <c:v>4.3711911357340719E-2</c:v>
                </c:pt>
                <c:pt idx="7547">
                  <c:v>4.5290858725761773E-2</c:v>
                </c:pt>
                <c:pt idx="7548">
                  <c:v>4.0249307479224374E-2</c:v>
                </c:pt>
                <c:pt idx="7549">
                  <c:v>4.2603878116343488E-2</c:v>
                </c:pt>
                <c:pt idx="7550">
                  <c:v>4.9750692520775623E-2</c:v>
                </c:pt>
                <c:pt idx="7551">
                  <c:v>5.5872576177285319E-2</c:v>
                </c:pt>
                <c:pt idx="7552">
                  <c:v>5.0997229916897507E-2</c:v>
                </c:pt>
                <c:pt idx="7553">
                  <c:v>4.0941828254847643E-2</c:v>
                </c:pt>
                <c:pt idx="7554">
                  <c:v>4.5844875346260389E-2</c:v>
                </c:pt>
                <c:pt idx="7555">
                  <c:v>4.4764542936288086E-2</c:v>
                </c:pt>
                <c:pt idx="7556">
                  <c:v>4.3656509695290856E-2</c:v>
                </c:pt>
                <c:pt idx="7557">
                  <c:v>5.4016620498614956E-2</c:v>
                </c:pt>
                <c:pt idx="7558">
                  <c:v>5.5373961218836566E-2</c:v>
                </c:pt>
                <c:pt idx="7559">
                  <c:v>4.6509695290858723E-2</c:v>
                </c:pt>
                <c:pt idx="7560">
                  <c:v>4.1523545706371193E-2</c:v>
                </c:pt>
                <c:pt idx="7561">
                  <c:v>4.9833795013850414E-2</c:v>
                </c:pt>
                <c:pt idx="7562">
                  <c:v>4.4293628808864269E-2</c:v>
                </c:pt>
                <c:pt idx="7563">
                  <c:v>5.5373961218836566E-2</c:v>
                </c:pt>
                <c:pt idx="7564">
                  <c:v>0</c:v>
                </c:pt>
                <c:pt idx="7565">
                  <c:v>0</c:v>
                </c:pt>
                <c:pt idx="7566">
                  <c:v>0</c:v>
                </c:pt>
                <c:pt idx="7567">
                  <c:v>0</c:v>
                </c:pt>
                <c:pt idx="7568">
                  <c:v>2.4501385041551246E-2</c:v>
                </c:pt>
                <c:pt idx="7569">
                  <c:v>2.8933518005540167E-2</c:v>
                </c:pt>
                <c:pt idx="7570">
                  <c:v>2.7202216066481995E-2</c:v>
                </c:pt>
                <c:pt idx="7571">
                  <c:v>3.1634349030470917E-2</c:v>
                </c:pt>
                <c:pt idx="7572">
                  <c:v>0.17263157894736841</c:v>
                </c:pt>
                <c:pt idx="7573">
                  <c:v>0.12637119113573408</c:v>
                </c:pt>
                <c:pt idx="7574">
                  <c:v>0.15119113573407203</c:v>
                </c:pt>
                <c:pt idx="7575">
                  <c:v>0.16369806094182826</c:v>
                </c:pt>
                <c:pt idx="7576">
                  <c:v>0.12637119113573408</c:v>
                </c:pt>
                <c:pt idx="7577">
                  <c:v>0.14225761772853185</c:v>
                </c:pt>
                <c:pt idx="7578">
                  <c:v>0.15119113573407203</c:v>
                </c:pt>
                <c:pt idx="7579">
                  <c:v>0.17263157894736841</c:v>
                </c:pt>
                <c:pt idx="7580">
                  <c:v>0.1174376731301939</c:v>
                </c:pt>
                <c:pt idx="7581">
                  <c:v>0.16580332409972298</c:v>
                </c:pt>
                <c:pt idx="7582">
                  <c:v>0.15329639889196675</c:v>
                </c:pt>
                <c:pt idx="7583">
                  <c:v>0.12001385041551246</c:v>
                </c:pt>
                <c:pt idx="7584">
                  <c:v>0.17473684210526316</c:v>
                </c:pt>
                <c:pt idx="7585">
                  <c:v>0.17473684210526316</c:v>
                </c:pt>
                <c:pt idx="7586">
                  <c:v>0.15329639889196675</c:v>
                </c:pt>
                <c:pt idx="7587">
                  <c:v>0.12894736842105264</c:v>
                </c:pt>
                <c:pt idx="7588">
                  <c:v>0.1443628808864266</c:v>
                </c:pt>
                <c:pt idx="7589">
                  <c:v>0.12894736842105264</c:v>
                </c:pt>
                <c:pt idx="7590">
                  <c:v>0.12932132963988921</c:v>
                </c:pt>
                <c:pt idx="7591">
                  <c:v>0.17511080332409973</c:v>
                </c:pt>
                <c:pt idx="7592">
                  <c:v>0.12038781163434903</c:v>
                </c:pt>
                <c:pt idx="7593">
                  <c:v>0.15367036011080332</c:v>
                </c:pt>
                <c:pt idx="7594">
                  <c:v>0.15367036011080332</c:v>
                </c:pt>
                <c:pt idx="7595">
                  <c:v>0.14473684210526316</c:v>
                </c:pt>
                <c:pt idx="7596">
                  <c:v>0.12932132963988921</c:v>
                </c:pt>
                <c:pt idx="7597">
                  <c:v>0.17511080332409973</c:v>
                </c:pt>
                <c:pt idx="7598">
                  <c:v>0.16617728531855955</c:v>
                </c:pt>
                <c:pt idx="7599">
                  <c:v>0.11744875346260387</c:v>
                </c:pt>
                <c:pt idx="7600">
                  <c:v>0.13214681440443213</c:v>
                </c:pt>
                <c:pt idx="7601">
                  <c:v>0.13753462603878117</c:v>
                </c:pt>
                <c:pt idx="7602">
                  <c:v>0.12059556786703601</c:v>
                </c:pt>
                <c:pt idx="7603">
                  <c:v>0.12181440443213297</c:v>
                </c:pt>
                <c:pt idx="7604">
                  <c:v>0</c:v>
                </c:pt>
                <c:pt idx="7605">
                  <c:v>0</c:v>
                </c:pt>
                <c:pt idx="7606">
                  <c:v>0</c:v>
                </c:pt>
                <c:pt idx="7607">
                  <c:v>0</c:v>
                </c:pt>
                <c:pt idx="7608">
                  <c:v>0</c:v>
                </c:pt>
                <c:pt idx="7609">
                  <c:v>0</c:v>
                </c:pt>
                <c:pt idx="7610">
                  <c:v>0</c:v>
                </c:pt>
                <c:pt idx="7611">
                  <c:v>0</c:v>
                </c:pt>
                <c:pt idx="7612">
                  <c:v>0</c:v>
                </c:pt>
                <c:pt idx="7613">
                  <c:v>0</c:v>
                </c:pt>
                <c:pt idx="7614">
                  <c:v>0</c:v>
                </c:pt>
                <c:pt idx="7615">
                  <c:v>0</c:v>
                </c:pt>
                <c:pt idx="7616">
                  <c:v>0</c:v>
                </c:pt>
                <c:pt idx="7617">
                  <c:v>0</c:v>
                </c:pt>
                <c:pt idx="7618">
                  <c:v>0</c:v>
                </c:pt>
                <c:pt idx="7619">
                  <c:v>0</c:v>
                </c:pt>
                <c:pt idx="7620">
                  <c:v>0</c:v>
                </c:pt>
                <c:pt idx="7621">
                  <c:v>0</c:v>
                </c:pt>
                <c:pt idx="7622">
                  <c:v>0</c:v>
                </c:pt>
                <c:pt idx="7623">
                  <c:v>0</c:v>
                </c:pt>
                <c:pt idx="7624">
                  <c:v>0</c:v>
                </c:pt>
                <c:pt idx="7625">
                  <c:v>0</c:v>
                </c:pt>
                <c:pt idx="7626">
                  <c:v>0</c:v>
                </c:pt>
                <c:pt idx="7627">
                  <c:v>0</c:v>
                </c:pt>
                <c:pt idx="7628">
                  <c:v>0</c:v>
                </c:pt>
                <c:pt idx="7629">
                  <c:v>0</c:v>
                </c:pt>
                <c:pt idx="7630">
                  <c:v>0</c:v>
                </c:pt>
                <c:pt idx="7631">
                  <c:v>0</c:v>
                </c:pt>
                <c:pt idx="7632">
                  <c:v>0</c:v>
                </c:pt>
                <c:pt idx="7633">
                  <c:v>0</c:v>
                </c:pt>
                <c:pt idx="7634">
                  <c:v>0</c:v>
                </c:pt>
                <c:pt idx="7635">
                  <c:v>5.5401662049861494E-6</c:v>
                </c:pt>
                <c:pt idx="7636">
                  <c:v>0</c:v>
                </c:pt>
                <c:pt idx="7637">
                  <c:v>0</c:v>
                </c:pt>
                <c:pt idx="7638">
                  <c:v>0</c:v>
                </c:pt>
                <c:pt idx="7639">
                  <c:v>0</c:v>
                </c:pt>
                <c:pt idx="7640">
                  <c:v>0</c:v>
                </c:pt>
                <c:pt idx="7641">
                  <c:v>2.9639889196675899E-4</c:v>
                </c:pt>
                <c:pt idx="7642">
                  <c:v>3.4626038781163435E-4</c:v>
                </c:pt>
                <c:pt idx="7643">
                  <c:v>2.1606648199445983E-4</c:v>
                </c:pt>
                <c:pt idx="7644">
                  <c:v>0</c:v>
                </c:pt>
                <c:pt idx="7645">
                  <c:v>5.2631578947368424E-5</c:v>
                </c:pt>
                <c:pt idx="7646">
                  <c:v>0</c:v>
                </c:pt>
                <c:pt idx="7647">
                  <c:v>7.4792243767313015E-5</c:v>
                </c:pt>
                <c:pt idx="7648">
                  <c:v>4.2382271468144046E-4</c:v>
                </c:pt>
                <c:pt idx="7649">
                  <c:v>0.1132409972299169</c:v>
                </c:pt>
                <c:pt idx="7650">
                  <c:v>9.8060941828254852E-2</c:v>
                </c:pt>
                <c:pt idx="7651">
                  <c:v>0.10707756232686981</c:v>
                </c:pt>
                <c:pt idx="7652">
                  <c:v>9.8185595567867032E-2</c:v>
                </c:pt>
                <c:pt idx="7653">
                  <c:v>9.1966759002770085E-2</c:v>
                </c:pt>
                <c:pt idx="7654">
                  <c:v>0.10813019390581717</c:v>
                </c:pt>
                <c:pt idx="7655">
                  <c:v>9.141274238227147E-2</c:v>
                </c:pt>
                <c:pt idx="7656">
                  <c:v>8.8531855955678668E-2</c:v>
                </c:pt>
                <c:pt idx="7657">
                  <c:v>0.12257617728531855</c:v>
                </c:pt>
                <c:pt idx="7658">
                  <c:v>0.11011080332409973</c:v>
                </c:pt>
                <c:pt idx="7659">
                  <c:v>7.396121883656509E-2</c:v>
                </c:pt>
                <c:pt idx="7660">
                  <c:v>0.11944598337950138</c:v>
                </c:pt>
                <c:pt idx="7661">
                  <c:v>8.2077562326869802E-2</c:v>
                </c:pt>
                <c:pt idx="7662">
                  <c:v>8.1523545706371187E-2</c:v>
                </c:pt>
                <c:pt idx="7663">
                  <c:v>0.10098337950138504</c:v>
                </c:pt>
                <c:pt idx="7664">
                  <c:v>0.10465373961218837</c:v>
                </c:pt>
                <c:pt idx="7665">
                  <c:v>6.8130193905817177E-2</c:v>
                </c:pt>
                <c:pt idx="7666">
                  <c:v>8.9141274238227153E-2</c:v>
                </c:pt>
                <c:pt idx="7667">
                  <c:v>0.101398891966759</c:v>
                </c:pt>
                <c:pt idx="7668">
                  <c:v>9.2548476454293635E-2</c:v>
                </c:pt>
                <c:pt idx="7669">
                  <c:v>8.2659279778393352E-2</c:v>
                </c:pt>
                <c:pt idx="7670">
                  <c:v>9.8670360110803323E-2</c:v>
                </c:pt>
                <c:pt idx="7671">
                  <c:v>8.2105263157894737E-2</c:v>
                </c:pt>
                <c:pt idx="7672">
                  <c:v>0.10871191135734072</c:v>
                </c:pt>
                <c:pt idx="7673">
                  <c:v>0.1075207756232687</c:v>
                </c:pt>
                <c:pt idx="7674">
                  <c:v>7.4376731301939059E-2</c:v>
                </c:pt>
                <c:pt idx="7675">
                  <c:v>0.11052631578947368</c:v>
                </c:pt>
                <c:pt idx="7676">
                  <c:v>0.11368421052631579</c:v>
                </c:pt>
                <c:pt idx="7677">
                  <c:v>0.10506925207756233</c:v>
                </c:pt>
                <c:pt idx="7678">
                  <c:v>0.12301939058171746</c:v>
                </c:pt>
                <c:pt idx="7679">
                  <c:v>9.8767313019390582E-2</c:v>
                </c:pt>
                <c:pt idx="7680">
                  <c:v>9.199445983379502E-2</c:v>
                </c:pt>
                <c:pt idx="7681">
                  <c:v>0.11986149584487535</c:v>
                </c:pt>
                <c:pt idx="7682">
                  <c:v>6.8545706371191131E-2</c:v>
                </c:pt>
                <c:pt idx="7683">
                  <c:v>7.6869806094182827E-2</c:v>
                </c:pt>
                <c:pt idx="7684">
                  <c:v>8.515235457063712E-2</c:v>
                </c:pt>
                <c:pt idx="7685">
                  <c:v>9.1634349030470907E-2</c:v>
                </c:pt>
                <c:pt idx="7686">
                  <c:v>0.11617728531855956</c:v>
                </c:pt>
                <c:pt idx="7687">
                  <c:v>0.11301939058171745</c:v>
                </c:pt>
                <c:pt idx="7688">
                  <c:v>0.11001385041551247</c:v>
                </c:pt>
                <c:pt idx="7689">
                  <c:v>0.10126038781163435</c:v>
                </c:pt>
                <c:pt idx="7690">
                  <c:v>8.4598337950138505E-2</c:v>
                </c:pt>
                <c:pt idx="7691">
                  <c:v>0.11120498614958449</c:v>
                </c:pt>
                <c:pt idx="7692">
                  <c:v>0.10389196675900277</c:v>
                </c:pt>
                <c:pt idx="7693">
                  <c:v>9.504155124653739E-2</c:v>
                </c:pt>
                <c:pt idx="7694">
                  <c:v>9.4487534626038774E-2</c:v>
                </c:pt>
                <c:pt idx="7695">
                  <c:v>0.10756232686980609</c:v>
                </c:pt>
                <c:pt idx="7696">
                  <c:v>7.10387811634349E-2</c:v>
                </c:pt>
                <c:pt idx="7697">
                  <c:v>0.10116343490304709</c:v>
                </c:pt>
                <c:pt idx="7698">
                  <c:v>0.12235457063711912</c:v>
                </c:pt>
                <c:pt idx="7699">
                  <c:v>0.12551246537396121</c:v>
                </c:pt>
                <c:pt idx="7700">
                  <c:v>8.0138504155124649E-2</c:v>
                </c:pt>
                <c:pt idx="7701">
                  <c:v>6.236842105263158E-2</c:v>
                </c:pt>
                <c:pt idx="7702">
                  <c:v>7.9085872576177288E-2</c:v>
                </c:pt>
                <c:pt idx="7703">
                  <c:v>8.8462603878116344E-2</c:v>
                </c:pt>
                <c:pt idx="7704">
                  <c:v>8.3171745152354565E-2</c:v>
                </c:pt>
                <c:pt idx="7705">
                  <c:v>8.2368421052631577E-2</c:v>
                </c:pt>
                <c:pt idx="7706">
                  <c:v>5.07202216066482E-2</c:v>
                </c:pt>
                <c:pt idx="7707">
                  <c:v>6.0526315789473685E-2</c:v>
                </c:pt>
                <c:pt idx="7708">
                  <c:v>7.5775623268698064E-2</c:v>
                </c:pt>
                <c:pt idx="7709">
                  <c:v>5.2520775623268699E-2</c:v>
                </c:pt>
                <c:pt idx="7710">
                  <c:v>8.3005540166204983E-2</c:v>
                </c:pt>
                <c:pt idx="7711">
                  <c:v>7.1274238227146819E-2</c:v>
                </c:pt>
                <c:pt idx="7712">
                  <c:v>6.4307479224376726E-2</c:v>
                </c:pt>
                <c:pt idx="7713">
                  <c:v>3.8337950138504155E-2</c:v>
                </c:pt>
                <c:pt idx="7714">
                  <c:v>6.9418282548476457E-2</c:v>
                </c:pt>
                <c:pt idx="7715">
                  <c:v>8.501385041551246E-2</c:v>
                </c:pt>
                <c:pt idx="7716">
                  <c:v>7.5844875346260388E-2</c:v>
                </c:pt>
                <c:pt idx="7717">
                  <c:v>6.8753462603878115E-2</c:v>
                </c:pt>
                <c:pt idx="7718">
                  <c:v>7.9847645429362887E-2</c:v>
                </c:pt>
                <c:pt idx="7719">
                  <c:v>5.3919667590027698E-2</c:v>
                </c:pt>
                <c:pt idx="7720">
                  <c:v>7.4210526315789477E-2</c:v>
                </c:pt>
                <c:pt idx="7721">
                  <c:v>6.8019390581717451E-2</c:v>
                </c:pt>
                <c:pt idx="7722">
                  <c:v>7.4556786703601108E-2</c:v>
                </c:pt>
                <c:pt idx="7723">
                  <c:v>7.9432132963988919E-2</c:v>
                </c:pt>
                <c:pt idx="7724">
                  <c:v>3.9099722991689748E-2</c:v>
                </c:pt>
                <c:pt idx="7725">
                  <c:v>7.1606648199445982E-2</c:v>
                </c:pt>
                <c:pt idx="7726">
                  <c:v>7.4972299168975076E-2</c:v>
                </c:pt>
                <c:pt idx="7727">
                  <c:v>9.2853185595567864E-2</c:v>
                </c:pt>
                <c:pt idx="7728">
                  <c:v>6.1329639889196673E-2</c:v>
                </c:pt>
                <c:pt idx="7729">
                  <c:v>6.4612188365650969E-2</c:v>
                </c:pt>
                <c:pt idx="7730">
                  <c:v>7.8268698060941833E-2</c:v>
                </c:pt>
                <c:pt idx="7731">
                  <c:v>7.4833795013850415E-2</c:v>
                </c:pt>
                <c:pt idx="7732">
                  <c:v>8.7963988919667585E-2</c:v>
                </c:pt>
                <c:pt idx="7733">
                  <c:v>5.1842105263157898E-2</c:v>
                </c:pt>
                <c:pt idx="7734">
                  <c:v>8.7243767313019388E-2</c:v>
                </c:pt>
                <c:pt idx="7735">
                  <c:v>7.0858725761772851E-2</c:v>
                </c:pt>
                <c:pt idx="7736">
                  <c:v>5.1939058171745149E-2</c:v>
                </c:pt>
                <c:pt idx="7737">
                  <c:v>6.6052631578947363E-2</c:v>
                </c:pt>
                <c:pt idx="7738">
                  <c:v>7.4362880886426591E-2</c:v>
                </c:pt>
                <c:pt idx="7739">
                  <c:v>7.0443213296398896E-2</c:v>
                </c:pt>
                <c:pt idx="7740">
                  <c:v>8.0650969529085875E-2</c:v>
                </c:pt>
                <c:pt idx="7741">
                  <c:v>8.8047091412742376E-2</c:v>
                </c:pt>
                <c:pt idx="7742">
                  <c:v>6.7160664819944593E-2</c:v>
                </c:pt>
                <c:pt idx="7743">
                  <c:v>7.8504155124653738E-2</c:v>
                </c:pt>
                <c:pt idx="7744">
                  <c:v>7.0803324099722995E-2</c:v>
                </c:pt>
                <c:pt idx="7745">
                  <c:v>6.7299168975069254E-2</c:v>
                </c:pt>
                <c:pt idx="7746">
                  <c:v>6.606648199445983E-2</c:v>
                </c:pt>
                <c:pt idx="7747">
                  <c:v>0.10283933518005541</c:v>
                </c:pt>
                <c:pt idx="7748">
                  <c:v>8.3573407202216066E-2</c:v>
                </c:pt>
                <c:pt idx="7749">
                  <c:v>0.12029085872576177</c:v>
                </c:pt>
                <c:pt idx="7750">
                  <c:v>0.12901662049861495</c:v>
                </c:pt>
                <c:pt idx="7751">
                  <c:v>0.10275623268698061</c:v>
                </c:pt>
                <c:pt idx="7752">
                  <c:v>0.1114819944598338</c:v>
                </c:pt>
                <c:pt idx="7753">
                  <c:v>0.12407202216066482</c:v>
                </c:pt>
                <c:pt idx="7754">
                  <c:v>0.10529085872576177</c:v>
                </c:pt>
                <c:pt idx="7755">
                  <c:v>0.11415512465373961</c:v>
                </c:pt>
                <c:pt idx="7756">
                  <c:v>0.13293628808864266</c:v>
                </c:pt>
                <c:pt idx="7757">
                  <c:v>0.1383240997229917</c:v>
                </c:pt>
                <c:pt idx="7758">
                  <c:v>0.12835180055401663</c:v>
                </c:pt>
                <c:pt idx="7759">
                  <c:v>0.10957063711911358</c:v>
                </c:pt>
                <c:pt idx="7760">
                  <c:v>0.11954293628808864</c:v>
                </c:pt>
                <c:pt idx="7761">
                  <c:v>0.11457063711911357</c:v>
                </c:pt>
                <c:pt idx="7762">
                  <c:v>0.10121883656509695</c:v>
                </c:pt>
                <c:pt idx="7763">
                  <c:v>0.13286703601108033</c:v>
                </c:pt>
                <c:pt idx="7764">
                  <c:v>9.4736842105263161E-2</c:v>
                </c:pt>
                <c:pt idx="7765">
                  <c:v>0.10204986149584487</c:v>
                </c:pt>
                <c:pt idx="7766">
                  <c:v>0.11256232686980609</c:v>
                </c:pt>
                <c:pt idx="7767">
                  <c:v>0.11540166204986149</c:v>
                </c:pt>
                <c:pt idx="7768">
                  <c:v>7.925207756232687E-2</c:v>
                </c:pt>
                <c:pt idx="7769">
                  <c:v>9.2493074792243765E-2</c:v>
                </c:pt>
                <c:pt idx="7770">
                  <c:v>0.12329639889196677</c:v>
                </c:pt>
                <c:pt idx="7771">
                  <c:v>0.14159279778393352</c:v>
                </c:pt>
                <c:pt idx="7772">
                  <c:v>0.10538781163434903</c:v>
                </c:pt>
                <c:pt idx="7773">
                  <c:v>6.9418282548476457E-2</c:v>
                </c:pt>
                <c:pt idx="7774">
                  <c:v>6.8337950138504161E-2</c:v>
                </c:pt>
                <c:pt idx="7775">
                  <c:v>0.10156509695290859</c:v>
                </c:pt>
                <c:pt idx="7776">
                  <c:v>7.9487534626038775E-2</c:v>
                </c:pt>
                <c:pt idx="7777">
                  <c:v>0.10239612188365652</c:v>
                </c:pt>
                <c:pt idx="7778">
                  <c:v>9.9168975069252083E-2</c:v>
                </c:pt>
                <c:pt idx="7779">
                  <c:v>0.11339335180055402</c:v>
                </c:pt>
                <c:pt idx="7780">
                  <c:v>8.7520775623268696E-2</c:v>
                </c:pt>
                <c:pt idx="7781">
                  <c:v>9.0512465373961223E-2</c:v>
                </c:pt>
                <c:pt idx="7782">
                  <c:v>0.1077562326869806</c:v>
                </c:pt>
                <c:pt idx="7783">
                  <c:v>0.11675900277008311</c:v>
                </c:pt>
                <c:pt idx="7784">
                  <c:v>9.3324099722991688E-2</c:v>
                </c:pt>
                <c:pt idx="7785">
                  <c:v>0.12412742382271467</c:v>
                </c:pt>
                <c:pt idx="7786">
                  <c:v>8.0083102493074793E-2</c:v>
                </c:pt>
                <c:pt idx="7787">
                  <c:v>9.833795013850416E-2</c:v>
                </c:pt>
                <c:pt idx="7788">
                  <c:v>0.14076177285318558</c:v>
                </c:pt>
                <c:pt idx="7789">
                  <c:v>0.13203601108033242</c:v>
                </c:pt>
                <c:pt idx="7790">
                  <c:v>8.7867036011080327E-2</c:v>
                </c:pt>
                <c:pt idx="7791">
                  <c:v>0.14470914127423823</c:v>
                </c:pt>
                <c:pt idx="7792">
                  <c:v>9.4819944598337952E-2</c:v>
                </c:pt>
                <c:pt idx="7793">
                  <c:v>0.12623268698060941</c:v>
                </c:pt>
                <c:pt idx="7794">
                  <c:v>9.0277008310249304E-2</c:v>
                </c:pt>
                <c:pt idx="7795">
                  <c:v>0.13681440443213297</c:v>
                </c:pt>
                <c:pt idx="7796">
                  <c:v>0.11886426592797784</c:v>
                </c:pt>
                <c:pt idx="7797">
                  <c:v>8.9930747922437673E-2</c:v>
                </c:pt>
                <c:pt idx="7798">
                  <c:v>7.1232686980609417E-2</c:v>
                </c:pt>
                <c:pt idx="7799">
                  <c:v>0.11497229916897507</c:v>
                </c:pt>
                <c:pt idx="7800">
                  <c:v>0.1254016620498615</c:v>
                </c:pt>
                <c:pt idx="7801">
                  <c:v>0.10986149584487534</c:v>
                </c:pt>
                <c:pt idx="7802">
                  <c:v>0.10354570637119113</c:v>
                </c:pt>
                <c:pt idx="7803">
                  <c:v>8.2977839335180062E-2</c:v>
                </c:pt>
                <c:pt idx="7804">
                  <c:v>0.11883656509695291</c:v>
                </c:pt>
                <c:pt idx="7805">
                  <c:v>0.10397506925207756</c:v>
                </c:pt>
                <c:pt idx="7806">
                  <c:v>7.2313019390581712E-2</c:v>
                </c:pt>
                <c:pt idx="7807">
                  <c:v>9.7146814404432139E-2</c:v>
                </c:pt>
                <c:pt idx="7808">
                  <c:v>0.1078393351800554</c:v>
                </c:pt>
                <c:pt idx="7809">
                  <c:v>0.14554016620498614</c:v>
                </c:pt>
                <c:pt idx="7810">
                  <c:v>0.11750692520775623</c:v>
                </c:pt>
                <c:pt idx="7811">
                  <c:v>8.1412742382271475E-2</c:v>
                </c:pt>
                <c:pt idx="7812">
                  <c:v>0.10779778393351801</c:v>
                </c:pt>
                <c:pt idx="7813">
                  <c:v>0.10740997229916897</c:v>
                </c:pt>
                <c:pt idx="7814">
                  <c:v>8.2146814404432139E-2</c:v>
                </c:pt>
                <c:pt idx="7815">
                  <c:v>0.13598337950138503</c:v>
                </c:pt>
                <c:pt idx="7816">
                  <c:v>0.10074792243767312</c:v>
                </c:pt>
                <c:pt idx="7817">
                  <c:v>0.10157894736842105</c:v>
                </c:pt>
                <c:pt idx="7818">
                  <c:v>9.2437673130193909E-2</c:v>
                </c:pt>
                <c:pt idx="7819">
                  <c:v>9.8684210526315791E-2</c:v>
                </c:pt>
                <c:pt idx="7820">
                  <c:v>0.1166759002770083</c:v>
                </c:pt>
                <c:pt idx="7821">
                  <c:v>0.11867036011080333</c:v>
                </c:pt>
                <c:pt idx="7822">
                  <c:v>0.13893351800554016</c:v>
                </c:pt>
                <c:pt idx="7823">
                  <c:v>0.12002770083102493</c:v>
                </c:pt>
                <c:pt idx="7824">
                  <c:v>8.3739612188365647E-2</c:v>
                </c:pt>
                <c:pt idx="7825">
                  <c:v>7.259002770083102E-2</c:v>
                </c:pt>
                <c:pt idx="7826">
                  <c:v>0.12019390581717451</c:v>
                </c:pt>
                <c:pt idx="7827">
                  <c:v>0.10293628808864266</c:v>
                </c:pt>
                <c:pt idx="7828">
                  <c:v>0.10919667590027701</c:v>
                </c:pt>
                <c:pt idx="7829">
                  <c:v>0.10915512465373961</c:v>
                </c:pt>
                <c:pt idx="7830">
                  <c:v>0.1178393351800554</c:v>
                </c:pt>
                <c:pt idx="7831">
                  <c:v>0.10004155124653739</c:v>
                </c:pt>
                <c:pt idx="7832">
                  <c:v>8.3504155124653742E-2</c:v>
                </c:pt>
                <c:pt idx="7833">
                  <c:v>0.11632963988919667</c:v>
                </c:pt>
                <c:pt idx="7834">
                  <c:v>0.13976454293628809</c:v>
                </c:pt>
                <c:pt idx="7835">
                  <c:v>9.8504155124653742E-2</c:v>
                </c:pt>
                <c:pt idx="7836">
                  <c:v>0.12656509695290857</c:v>
                </c:pt>
                <c:pt idx="7837">
                  <c:v>7.3670360110803329E-2</c:v>
                </c:pt>
                <c:pt idx="7838">
                  <c:v>0.14849030470914126</c:v>
                </c:pt>
                <c:pt idx="7839">
                  <c:v>9.4764542936288082E-2</c:v>
                </c:pt>
                <c:pt idx="7840">
                  <c:v>9.1288088642659276E-2</c:v>
                </c:pt>
                <c:pt idx="7841">
                  <c:v>9.6177285318559555E-2</c:v>
                </c:pt>
                <c:pt idx="7842">
                  <c:v>0.10533240997229917</c:v>
                </c:pt>
                <c:pt idx="7843">
                  <c:v>0.10210526315789474</c:v>
                </c:pt>
                <c:pt idx="7844">
                  <c:v>0.10876731301939058</c:v>
                </c:pt>
                <c:pt idx="7845">
                  <c:v>0.14765927977839335</c:v>
                </c:pt>
                <c:pt idx="7846">
                  <c:v>0.12739612188365651</c:v>
                </c:pt>
                <c:pt idx="7847">
                  <c:v>8.4335180055401665E-2</c:v>
                </c:pt>
                <c:pt idx="7848">
                  <c:v>0.11102493074792244</c:v>
                </c:pt>
                <c:pt idx="7849">
                  <c:v>0.10490304709141274</c:v>
                </c:pt>
                <c:pt idx="7850">
                  <c:v>9.1634349030470907E-2</c:v>
                </c:pt>
                <c:pt idx="7851">
                  <c:v>9.0415512465373965E-2</c:v>
                </c:pt>
                <c:pt idx="7852">
                  <c:v>8.1454293628808863E-2</c:v>
                </c:pt>
                <c:pt idx="7853">
                  <c:v>8.6786703601108031E-2</c:v>
                </c:pt>
                <c:pt idx="7854">
                  <c:v>9.5637119113573407E-2</c:v>
                </c:pt>
                <c:pt idx="7855">
                  <c:v>8.6191135734072027E-2</c:v>
                </c:pt>
                <c:pt idx="7856">
                  <c:v>7.685595567867036E-2</c:v>
                </c:pt>
                <c:pt idx="7857">
                  <c:v>0.10074792243767312</c:v>
                </c:pt>
                <c:pt idx="7858">
                  <c:v>6.7562326869806096E-3</c:v>
                </c:pt>
                <c:pt idx="7859">
                  <c:v>7.8310249307479221E-3</c:v>
                </c:pt>
                <c:pt idx="7860">
                  <c:v>7.5207756232686983E-3</c:v>
                </c:pt>
                <c:pt idx="7861">
                  <c:v>6.3351800554016617E-3</c:v>
                </c:pt>
                <c:pt idx="7862">
                  <c:v>0</c:v>
                </c:pt>
                <c:pt idx="7863">
                  <c:v>9.4099722991689755E-2</c:v>
                </c:pt>
                <c:pt idx="7864">
                  <c:v>6.9238227146814407E-2</c:v>
                </c:pt>
                <c:pt idx="7865">
                  <c:v>8.8434903047091409E-2</c:v>
                </c:pt>
                <c:pt idx="7866">
                  <c:v>8.1315789473684216E-2</c:v>
                </c:pt>
                <c:pt idx="7867">
                  <c:v>8.6980609418282548E-2</c:v>
                </c:pt>
                <c:pt idx="7868">
                  <c:v>8.7922437673130197E-2</c:v>
                </c:pt>
                <c:pt idx="7869">
                  <c:v>7.2132963988919663E-2</c:v>
                </c:pt>
                <c:pt idx="7870">
                  <c:v>9.5124653739612194E-2</c:v>
                </c:pt>
                <c:pt idx="7871">
                  <c:v>8.2243767313019397E-2</c:v>
                </c:pt>
                <c:pt idx="7872">
                  <c:v>8.9445983379501381E-2</c:v>
                </c:pt>
                <c:pt idx="7873">
                  <c:v>9.6385041551246539E-2</c:v>
                </c:pt>
                <c:pt idx="7874">
                  <c:v>9.0692520775623273E-2</c:v>
                </c:pt>
                <c:pt idx="7875">
                  <c:v>8.3448753462603872E-2</c:v>
                </c:pt>
                <c:pt idx="7876">
                  <c:v>8.9155124653739606E-2</c:v>
                </c:pt>
                <c:pt idx="7877">
                  <c:v>7.3310249307479231E-2</c:v>
                </c:pt>
                <c:pt idx="7878">
                  <c:v>6.837950138504155E-2</c:v>
                </c:pt>
                <c:pt idx="7879">
                  <c:v>5.9141274238227147E-2</c:v>
                </c:pt>
                <c:pt idx="7880">
                  <c:v>6.9058171745152358E-2</c:v>
                </c:pt>
                <c:pt idx="7881">
                  <c:v>6.9626038781163441E-2</c:v>
                </c:pt>
                <c:pt idx="7882">
                  <c:v>6.6052631578947363E-2</c:v>
                </c:pt>
                <c:pt idx="7883">
                  <c:v>8.1371191135734072E-2</c:v>
                </c:pt>
                <c:pt idx="7884">
                  <c:v>6.0997229916897509E-2</c:v>
                </c:pt>
                <c:pt idx="7885">
                  <c:v>7.3448753462603877E-2</c:v>
                </c:pt>
                <c:pt idx="7886">
                  <c:v>8.2576177285318561E-2</c:v>
                </c:pt>
                <c:pt idx="7887">
                  <c:v>7.6398891966759003E-2</c:v>
                </c:pt>
                <c:pt idx="7888">
                  <c:v>8.1620498614958445E-2</c:v>
                </c:pt>
                <c:pt idx="7889">
                  <c:v>5.1288088642659282E-2</c:v>
                </c:pt>
                <c:pt idx="7890">
                  <c:v>4.9487534626038783E-2</c:v>
                </c:pt>
                <c:pt idx="7891">
                  <c:v>7.5844875346260388E-2</c:v>
                </c:pt>
                <c:pt idx="7892">
                  <c:v>6.9182825484764537E-2</c:v>
                </c:pt>
                <c:pt idx="7893">
                  <c:v>6.0775623268698058E-2</c:v>
                </c:pt>
                <c:pt idx="7894">
                  <c:v>6.6371191135734073E-2</c:v>
                </c:pt>
                <c:pt idx="7895">
                  <c:v>7.9653739612188371E-2</c:v>
                </c:pt>
                <c:pt idx="7896">
                  <c:v>6.7756232686980611E-2</c:v>
                </c:pt>
                <c:pt idx="7897">
                  <c:v>5.0069252077562326E-2</c:v>
                </c:pt>
                <c:pt idx="7898">
                  <c:v>8.4016620498614955E-2</c:v>
                </c:pt>
                <c:pt idx="7899">
                  <c:v>6.3614958448753464E-2</c:v>
                </c:pt>
                <c:pt idx="7900">
                  <c:v>6.9418282548476457E-2</c:v>
                </c:pt>
                <c:pt idx="7901">
                  <c:v>6.236842105263158E-2</c:v>
                </c:pt>
                <c:pt idx="7902">
                  <c:v>5.9764542936288086E-2</c:v>
                </c:pt>
                <c:pt idx="7903">
                  <c:v>8.7049861495844871E-2</c:v>
                </c:pt>
                <c:pt idx="7904">
                  <c:v>8.696675900277008E-2</c:v>
                </c:pt>
                <c:pt idx="7905">
                  <c:v>3.8337950138504155E-2</c:v>
                </c:pt>
                <c:pt idx="7906">
                  <c:v>8.6246537396121883E-2</c:v>
                </c:pt>
                <c:pt idx="7907">
                  <c:v>7.3157894736842102E-2</c:v>
                </c:pt>
                <c:pt idx="7908">
                  <c:v>7.3975069252077558E-2</c:v>
                </c:pt>
                <c:pt idx="7909">
                  <c:v>5.9944598337950142E-2</c:v>
                </c:pt>
                <c:pt idx="7910">
                  <c:v>3.9099722991689748E-2</c:v>
                </c:pt>
                <c:pt idx="7911">
                  <c:v>7.3296398891966763E-2</c:v>
                </c:pt>
                <c:pt idx="7912">
                  <c:v>7.9141274238227144E-2</c:v>
                </c:pt>
                <c:pt idx="7913">
                  <c:v>6.624653739612188E-2</c:v>
                </c:pt>
                <c:pt idx="7914">
                  <c:v>7.4778393351800559E-2</c:v>
                </c:pt>
                <c:pt idx="7915">
                  <c:v>7.8434903047091414E-2</c:v>
                </c:pt>
                <c:pt idx="7916">
                  <c:v>7.8850415512465369E-2</c:v>
                </c:pt>
                <c:pt idx="7917">
                  <c:v>8.6648199445983384E-2</c:v>
                </c:pt>
                <c:pt idx="7918">
                  <c:v>5.3919667590027698E-2</c:v>
                </c:pt>
                <c:pt idx="7919">
                  <c:v>8.217451523545706E-2</c:v>
                </c:pt>
                <c:pt idx="7920">
                  <c:v>7.7506925207756233E-2</c:v>
                </c:pt>
                <c:pt idx="7921">
                  <c:v>4.8808864265927975E-2</c:v>
                </c:pt>
                <c:pt idx="7922">
                  <c:v>8.746537396121884E-2</c:v>
                </c:pt>
                <c:pt idx="7923">
                  <c:v>6.9944598337950137E-2</c:v>
                </c:pt>
                <c:pt idx="7924">
                  <c:v>7.3365650969529086E-2</c:v>
                </c:pt>
                <c:pt idx="7925">
                  <c:v>9.1855955678670359E-2</c:v>
                </c:pt>
                <c:pt idx="7926">
                  <c:v>7.3559556786703603E-2</c:v>
                </c:pt>
                <c:pt idx="7927">
                  <c:v>0.12799168975069253</c:v>
                </c:pt>
                <c:pt idx="7928">
                  <c:v>0.11926592797783933</c:v>
                </c:pt>
                <c:pt idx="7929">
                  <c:v>0.10173130193905817</c:v>
                </c:pt>
                <c:pt idx="7930">
                  <c:v>0.11045706371191136</c:v>
                </c:pt>
                <c:pt idx="7931">
                  <c:v>0.11313019390581718</c:v>
                </c:pt>
                <c:pt idx="7932">
                  <c:v>0.13191135734072021</c:v>
                </c:pt>
                <c:pt idx="7933">
                  <c:v>0.10426592797783933</c:v>
                </c:pt>
                <c:pt idx="7934">
                  <c:v>0.12304709141274238</c:v>
                </c:pt>
                <c:pt idx="7935">
                  <c:v>0.13709141274238226</c:v>
                </c:pt>
                <c:pt idx="7936">
                  <c:v>0.12718836565096953</c:v>
                </c:pt>
                <c:pt idx="7937">
                  <c:v>0.10840720221606648</c:v>
                </c:pt>
                <c:pt idx="7938">
                  <c:v>0.11831024930747923</c:v>
                </c:pt>
                <c:pt idx="7939">
                  <c:v>0.12218836565096954</c:v>
                </c:pt>
                <c:pt idx="7940">
                  <c:v>9.3961218836565094E-2</c:v>
                </c:pt>
                <c:pt idx="7941">
                  <c:v>7.3531855955678668E-2</c:v>
                </c:pt>
                <c:pt idx="7942">
                  <c:v>0.11481994459833796</c:v>
                </c:pt>
                <c:pt idx="7943">
                  <c:v>9.8836565096952905E-2</c:v>
                </c:pt>
                <c:pt idx="7944">
                  <c:v>9.2617728531855958E-2</c:v>
                </c:pt>
                <c:pt idx="7945">
                  <c:v>8.6814404432132966E-2</c:v>
                </c:pt>
                <c:pt idx="7946">
                  <c:v>0.11083102493074792</c:v>
                </c:pt>
                <c:pt idx="7947">
                  <c:v>0.11166204986149585</c:v>
                </c:pt>
                <c:pt idx="7948">
                  <c:v>0.12707756232686981</c:v>
                </c:pt>
                <c:pt idx="7949">
                  <c:v>0.11155124653739612</c:v>
                </c:pt>
                <c:pt idx="7950">
                  <c:v>0.13614958448753461</c:v>
                </c:pt>
                <c:pt idx="7951">
                  <c:v>8.8947368421052636E-2</c:v>
                </c:pt>
                <c:pt idx="7952">
                  <c:v>9.1786703601108036E-2</c:v>
                </c:pt>
                <c:pt idx="7953">
                  <c:v>7.8518005540166205E-2</c:v>
                </c:pt>
                <c:pt idx="7954">
                  <c:v>8.3365650969529081E-2</c:v>
                </c:pt>
                <c:pt idx="7955">
                  <c:v>7.7922437673130188E-2</c:v>
                </c:pt>
                <c:pt idx="7956">
                  <c:v>0.1107202216066482</c:v>
                </c:pt>
                <c:pt idx="7957">
                  <c:v>9.0110803324099722E-2</c:v>
                </c:pt>
                <c:pt idx="7958">
                  <c:v>0.1202770083102493</c:v>
                </c:pt>
                <c:pt idx="7959">
                  <c:v>0.11290858725761772</c:v>
                </c:pt>
                <c:pt idx="7960">
                  <c:v>0.10698060941828255</c:v>
                </c:pt>
                <c:pt idx="7961">
                  <c:v>9.4432132963988918E-2</c:v>
                </c:pt>
                <c:pt idx="7962">
                  <c:v>6.7853185595567869E-2</c:v>
                </c:pt>
                <c:pt idx="7963">
                  <c:v>0.10614958448753463</c:v>
                </c:pt>
                <c:pt idx="7964">
                  <c:v>8.2063711911357334E-2</c:v>
                </c:pt>
                <c:pt idx="7965">
                  <c:v>7.7686980609418282E-2</c:v>
                </c:pt>
                <c:pt idx="7966">
                  <c:v>9.8975069252077566E-2</c:v>
                </c:pt>
                <c:pt idx="7967">
                  <c:v>8.92797783933518E-2</c:v>
                </c:pt>
                <c:pt idx="7968">
                  <c:v>0.12135734072022161</c:v>
                </c:pt>
                <c:pt idx="7969">
                  <c:v>0.10148199445983379</c:v>
                </c:pt>
                <c:pt idx="7970">
                  <c:v>0.13531855955678671</c:v>
                </c:pt>
                <c:pt idx="7971">
                  <c:v>0.10365650969529086</c:v>
                </c:pt>
                <c:pt idx="7972">
                  <c:v>9.8005540166204982E-2</c:v>
                </c:pt>
                <c:pt idx="7973">
                  <c:v>0.10554016620498614</c:v>
                </c:pt>
                <c:pt idx="7974">
                  <c:v>0.11235457063711911</c:v>
                </c:pt>
                <c:pt idx="7975">
                  <c:v>0.11318559556786703</c:v>
                </c:pt>
                <c:pt idx="7976">
                  <c:v>0.11944598337950138</c:v>
                </c:pt>
                <c:pt idx="7977">
                  <c:v>0.12624653739612188</c:v>
                </c:pt>
                <c:pt idx="7978">
                  <c:v>8.293628808864266E-2</c:v>
                </c:pt>
                <c:pt idx="7979">
                  <c:v>0.10065096952908588</c:v>
                </c:pt>
                <c:pt idx="7980">
                  <c:v>9.3822714681440447E-2</c:v>
                </c:pt>
                <c:pt idx="7981">
                  <c:v>7.2451523545706373E-2</c:v>
                </c:pt>
                <c:pt idx="7982">
                  <c:v>9.646814404432133E-2</c:v>
                </c:pt>
                <c:pt idx="7983">
                  <c:v>6.6772853185595574E-2</c:v>
                </c:pt>
                <c:pt idx="7984">
                  <c:v>9.7299168975069253E-2</c:v>
                </c:pt>
                <c:pt idx="7985">
                  <c:v>8.6468144044321335E-2</c:v>
                </c:pt>
                <c:pt idx="7986">
                  <c:v>0.10390581717451523</c:v>
                </c:pt>
                <c:pt idx="7987">
                  <c:v>9.5263157894736841E-2</c:v>
                </c:pt>
                <c:pt idx="7988">
                  <c:v>9.6246537396121878E-2</c:v>
                </c:pt>
                <c:pt idx="7989">
                  <c:v>8.941828254847646E-2</c:v>
                </c:pt>
                <c:pt idx="7990">
                  <c:v>8.4196675900277004E-2</c:v>
                </c:pt>
                <c:pt idx="7991">
                  <c:v>8.2409972299168979E-2</c:v>
                </c:pt>
                <c:pt idx="7992">
                  <c:v>9.7077562326869801E-2</c:v>
                </c:pt>
                <c:pt idx="7993">
                  <c:v>0.10398891966759002</c:v>
                </c:pt>
                <c:pt idx="7994">
                  <c:v>0.1031578947368421</c:v>
                </c:pt>
                <c:pt idx="7995">
                  <c:v>9.3698060941828254E-2</c:v>
                </c:pt>
                <c:pt idx="7996">
                  <c:v>0.10439058171745152</c:v>
                </c:pt>
                <c:pt idx="7997">
                  <c:v>8.0429362880886424E-2</c:v>
                </c:pt>
                <c:pt idx="7998">
                  <c:v>8.5512465373961219E-2</c:v>
                </c:pt>
                <c:pt idx="7999">
                  <c:v>0.1157202216066482</c:v>
                </c:pt>
                <c:pt idx="8000">
                  <c:v>9.2922437673130187E-2</c:v>
                </c:pt>
                <c:pt idx="8001">
                  <c:v>9.6772853185595573E-2</c:v>
                </c:pt>
                <c:pt idx="8002">
                  <c:v>0.10135734072022161</c:v>
                </c:pt>
                <c:pt idx="8003">
                  <c:v>0.10872576177285319</c:v>
                </c:pt>
                <c:pt idx="8004">
                  <c:v>8.0664819944598343E-2</c:v>
                </c:pt>
                <c:pt idx="8005">
                  <c:v>0.12502770083102493</c:v>
                </c:pt>
                <c:pt idx="8006">
                  <c:v>0.12880886426592797</c:v>
                </c:pt>
                <c:pt idx="8007">
                  <c:v>0.11765927977839336</c:v>
                </c:pt>
                <c:pt idx="8008">
                  <c:v>8.6343490304709142E-2</c:v>
                </c:pt>
                <c:pt idx="8009">
                  <c:v>0.12419667590027701</c:v>
                </c:pt>
                <c:pt idx="8010">
                  <c:v>8.6038781163434899E-2</c:v>
                </c:pt>
                <c:pt idx="8011">
                  <c:v>0.14214681440443214</c:v>
                </c:pt>
                <c:pt idx="8012">
                  <c:v>0.10052631578947369</c:v>
                </c:pt>
                <c:pt idx="8013">
                  <c:v>8.1260387811634346E-2</c:v>
                </c:pt>
                <c:pt idx="8014">
                  <c:v>8.6689750692520773E-2</c:v>
                </c:pt>
                <c:pt idx="8015">
                  <c:v>0.10177285318559556</c:v>
                </c:pt>
                <c:pt idx="8016">
                  <c:v>0.10854570637119114</c:v>
                </c:pt>
                <c:pt idx="8017">
                  <c:v>0.11554016620498615</c:v>
                </c:pt>
                <c:pt idx="8018">
                  <c:v>7.059556786703601E-2</c:v>
                </c:pt>
                <c:pt idx="8019">
                  <c:v>9.6897506925207752E-2</c:v>
                </c:pt>
                <c:pt idx="8020">
                  <c:v>0.11637119113573408</c:v>
                </c:pt>
                <c:pt idx="8021">
                  <c:v>8.6869806094182822E-2</c:v>
                </c:pt>
                <c:pt idx="8022">
                  <c:v>0.12088642659279779</c:v>
                </c:pt>
                <c:pt idx="8023">
                  <c:v>0.11958448753462604</c:v>
                </c:pt>
                <c:pt idx="8024">
                  <c:v>9.1689750692520777E-2</c:v>
                </c:pt>
                <c:pt idx="8025">
                  <c:v>0.10325484764542936</c:v>
                </c:pt>
                <c:pt idx="8026">
                  <c:v>0.1322437673130194</c:v>
                </c:pt>
                <c:pt idx="8027">
                  <c:v>0.13307479224376731</c:v>
                </c:pt>
                <c:pt idx="8028">
                  <c:v>7.6204986149584486E-2</c:v>
                </c:pt>
                <c:pt idx="8029">
                  <c:v>9.6537396121883653E-2</c:v>
                </c:pt>
                <c:pt idx="8030">
                  <c:v>0.12797783933518006</c:v>
                </c:pt>
                <c:pt idx="8031">
                  <c:v>0.10218836565096953</c:v>
                </c:pt>
                <c:pt idx="8032">
                  <c:v>0.10164819944598338</c:v>
                </c:pt>
                <c:pt idx="8033">
                  <c:v>0.10551246537396122</c:v>
                </c:pt>
                <c:pt idx="8034">
                  <c:v>0.11049861495844876</c:v>
                </c:pt>
                <c:pt idx="8035">
                  <c:v>0.11429362880886426</c:v>
                </c:pt>
                <c:pt idx="8036">
                  <c:v>0.11042936288088642</c:v>
                </c:pt>
                <c:pt idx="8037">
                  <c:v>0.1413157894736842</c:v>
                </c:pt>
                <c:pt idx="8038">
                  <c:v>9.6066481994459829E-2</c:v>
                </c:pt>
                <c:pt idx="8039">
                  <c:v>9.678670360110804E-2</c:v>
                </c:pt>
                <c:pt idx="8040">
                  <c:v>8.5747922437673124E-2</c:v>
                </c:pt>
                <c:pt idx="8041">
                  <c:v>7.5124653739612191E-2</c:v>
                </c:pt>
                <c:pt idx="8042">
                  <c:v>9.7908587257617724E-2</c:v>
                </c:pt>
                <c:pt idx="8043">
                  <c:v>6.9515235457063715E-2</c:v>
                </c:pt>
                <c:pt idx="8044">
                  <c:v>0.10663434903047092</c:v>
                </c:pt>
                <c:pt idx="8045">
                  <c:v>9.4279778393351804E-2</c:v>
                </c:pt>
                <c:pt idx="8046">
                  <c:v>9.9265927977839341E-2</c:v>
                </c:pt>
                <c:pt idx="8047">
                  <c:v>0.10313019390581718</c:v>
                </c:pt>
                <c:pt idx="8048">
                  <c:v>0.1024376731301939</c:v>
                </c:pt>
                <c:pt idx="8049">
                  <c:v>9.5609418282548472E-2</c:v>
                </c:pt>
                <c:pt idx="8050">
                  <c:v>0.11620498614958449</c:v>
                </c:pt>
                <c:pt idx="8051">
                  <c:v>8.1786703601108027E-2</c:v>
                </c:pt>
                <c:pt idx="8052">
                  <c:v>8.8227146814404439E-2</c:v>
                </c:pt>
                <c:pt idx="8053">
                  <c:v>0.11731301939058172</c:v>
                </c:pt>
                <c:pt idx="8054">
                  <c:v>0.12513850415512465</c:v>
                </c:pt>
                <c:pt idx="8055">
                  <c:v>0.11763157894736842</c:v>
                </c:pt>
                <c:pt idx="8056">
                  <c:v>0.11101108033240997</c:v>
                </c:pt>
                <c:pt idx="8057">
                  <c:v>0.12596952908587258</c:v>
                </c:pt>
                <c:pt idx="8058">
                  <c:v>0.12238227146814404</c:v>
                </c:pt>
                <c:pt idx="8059">
                  <c:v>8.7396121883656516E-2</c:v>
                </c:pt>
                <c:pt idx="8060">
                  <c:v>0.10516620498614958</c:v>
                </c:pt>
                <c:pt idx="8061">
                  <c:v>9.304709141274238E-2</c:v>
                </c:pt>
                <c:pt idx="8062">
                  <c:v>7.1952908587257614E-2</c:v>
                </c:pt>
                <c:pt idx="8063">
                  <c:v>0.10966759002770084</c:v>
                </c:pt>
                <c:pt idx="8064">
                  <c:v>0.1164819944598338</c:v>
                </c:pt>
                <c:pt idx="8065">
                  <c:v>9.7977839335180061E-2</c:v>
                </c:pt>
                <c:pt idx="8066">
                  <c:v>0.14660664819944599</c:v>
                </c:pt>
                <c:pt idx="8067">
                  <c:v>7.0872576177285318E-2</c:v>
                </c:pt>
                <c:pt idx="8068">
                  <c:v>8.825484764542936E-2</c:v>
                </c:pt>
                <c:pt idx="8069">
                  <c:v>8.7105263157894741E-2</c:v>
                </c:pt>
                <c:pt idx="8070">
                  <c:v>0.12947368421052632</c:v>
                </c:pt>
                <c:pt idx="8071">
                  <c:v>0.12149584487534626</c:v>
                </c:pt>
                <c:pt idx="8072">
                  <c:v>0.10630193905817174</c:v>
                </c:pt>
                <c:pt idx="8073">
                  <c:v>0.14577562326869806</c:v>
                </c:pt>
                <c:pt idx="8074">
                  <c:v>0.11185595567867036</c:v>
                </c:pt>
                <c:pt idx="8075">
                  <c:v>7.6481994459833794E-2</c:v>
                </c:pt>
                <c:pt idx="8076">
                  <c:v>0.13670360110803323</c:v>
                </c:pt>
                <c:pt idx="8077">
                  <c:v>7.7562326869806089E-2</c:v>
                </c:pt>
                <c:pt idx="8078">
                  <c:v>9.8144044321329643E-2</c:v>
                </c:pt>
                <c:pt idx="8079">
                  <c:v>0.10799168975069252</c:v>
                </c:pt>
                <c:pt idx="8080">
                  <c:v>0.10300554016620499</c:v>
                </c:pt>
                <c:pt idx="8081">
                  <c:v>9.8808864265927984E-2</c:v>
                </c:pt>
                <c:pt idx="8082">
                  <c:v>0.118601108033241</c:v>
                </c:pt>
                <c:pt idx="8083">
                  <c:v>8.261772853185595E-2</c:v>
                </c:pt>
                <c:pt idx="8084">
                  <c:v>9.8130193905817176E-2</c:v>
                </c:pt>
                <c:pt idx="8085">
                  <c:v>0.13753462603878117</c:v>
                </c:pt>
                <c:pt idx="8086">
                  <c:v>0.13030470914127423</c:v>
                </c:pt>
                <c:pt idx="8087">
                  <c:v>9.7894736842105257E-2</c:v>
                </c:pt>
                <c:pt idx="8088">
                  <c:v>0.10326869806094183</c:v>
                </c:pt>
                <c:pt idx="8089">
                  <c:v>8.8601108033240991E-2</c:v>
                </c:pt>
                <c:pt idx="8090">
                  <c:v>0.10686980609418283</c:v>
                </c:pt>
                <c:pt idx="8091">
                  <c:v>8.2022160664819946E-2</c:v>
                </c:pt>
                <c:pt idx="8092">
                  <c:v>0.10409972299168975</c:v>
                </c:pt>
                <c:pt idx="8093">
                  <c:v>0.11234072022160665</c:v>
                </c:pt>
                <c:pt idx="8094">
                  <c:v>8.6869806094182822E-2</c:v>
                </c:pt>
                <c:pt idx="8095">
                  <c:v>0</c:v>
                </c:pt>
                <c:pt idx="8096">
                  <c:v>0</c:v>
                </c:pt>
                <c:pt idx="8097">
                  <c:v>0</c:v>
                </c:pt>
                <c:pt idx="8098">
                  <c:v>0</c:v>
                </c:pt>
                <c:pt idx="8099">
                  <c:v>0</c:v>
                </c:pt>
                <c:pt idx="8100">
                  <c:v>0</c:v>
                </c:pt>
                <c:pt idx="8101">
                  <c:v>0</c:v>
                </c:pt>
                <c:pt idx="8102">
                  <c:v>0</c:v>
                </c:pt>
                <c:pt idx="8103">
                  <c:v>0</c:v>
                </c:pt>
                <c:pt idx="8104">
                  <c:v>0.22714681440443213</c:v>
                </c:pt>
                <c:pt idx="8105">
                  <c:v>0.29002770083102491</c:v>
                </c:pt>
                <c:pt idx="8106">
                  <c:v>0.29376731301939057</c:v>
                </c:pt>
                <c:pt idx="8107">
                  <c:v>0.23005540166204985</c:v>
                </c:pt>
                <c:pt idx="8108">
                  <c:v>0.30138504155124651</c:v>
                </c:pt>
                <c:pt idx="8109">
                  <c:v>0.23531855955678671</c:v>
                </c:pt>
                <c:pt idx="8110">
                  <c:v>0.16149584487534627</c:v>
                </c:pt>
                <c:pt idx="8111">
                  <c:v>0.1272853185595568</c:v>
                </c:pt>
                <c:pt idx="8112">
                  <c:v>0.15020775623268698</c:v>
                </c:pt>
                <c:pt idx="8113">
                  <c:v>0.18538781163434903</c:v>
                </c:pt>
                <c:pt idx="8114">
                  <c:v>0.11502770083102493</c:v>
                </c:pt>
                <c:pt idx="8115">
                  <c:v>0.11620498614958449</c:v>
                </c:pt>
                <c:pt idx="8116">
                  <c:v>0.15415512465373962</c:v>
                </c:pt>
                <c:pt idx="8117">
                  <c:v>0.1907202216066482</c:v>
                </c:pt>
                <c:pt idx="8118">
                  <c:v>0.15844875346260387</c:v>
                </c:pt>
                <c:pt idx="8119">
                  <c:v>0.12465373961218837</c:v>
                </c:pt>
                <c:pt idx="8120">
                  <c:v>0.19556786703601109</c:v>
                </c:pt>
                <c:pt idx="8121">
                  <c:v>1.0997229916897507E-3</c:v>
                </c:pt>
                <c:pt idx="8122">
                  <c:v>1.3518005540166206E-3</c:v>
                </c:pt>
                <c:pt idx="8123">
                  <c:v>2.2603878116343491E-3</c:v>
                </c:pt>
                <c:pt idx="8124">
                  <c:v>2.5872576177285319E-3</c:v>
                </c:pt>
                <c:pt idx="8125">
                  <c:v>5.4058171745152352E-2</c:v>
                </c:pt>
                <c:pt idx="8126">
                  <c:v>6.7908587257617725E-2</c:v>
                </c:pt>
                <c:pt idx="8127">
                  <c:v>5.6662049861495846E-2</c:v>
                </c:pt>
                <c:pt idx="8128">
                  <c:v>7.2396121883656503E-2</c:v>
                </c:pt>
                <c:pt idx="8129">
                  <c:v>8.2409972299168979E-2</c:v>
                </c:pt>
                <c:pt idx="8130">
                  <c:v>7.3130193905817181E-2</c:v>
                </c:pt>
                <c:pt idx="8131">
                  <c:v>6.1703601108033239E-2</c:v>
                </c:pt>
                <c:pt idx="8132">
                  <c:v>7.8601108033240996E-2</c:v>
                </c:pt>
                <c:pt idx="8133">
                  <c:v>7.5927977839335178E-2</c:v>
                </c:pt>
                <c:pt idx="8134">
                  <c:v>6.7105263157894737E-2</c:v>
                </c:pt>
                <c:pt idx="8135">
                  <c:v>7.6135734072022163E-2</c:v>
                </c:pt>
                <c:pt idx="8136">
                  <c:v>5.8656509695290862E-2</c:v>
                </c:pt>
                <c:pt idx="8137">
                  <c:v>6.793628808864266E-2</c:v>
                </c:pt>
                <c:pt idx="8138">
                  <c:v>7.3614958448753459E-2</c:v>
                </c:pt>
                <c:pt idx="8139">
                  <c:v>5.8656509695290862E-2</c:v>
                </c:pt>
                <c:pt idx="8140">
                  <c:v>6.793628808864266E-2</c:v>
                </c:pt>
                <c:pt idx="8141">
                  <c:v>6.793628808864266E-2</c:v>
                </c:pt>
                <c:pt idx="8142">
                  <c:v>8.7326869806094179E-2</c:v>
                </c:pt>
                <c:pt idx="8143">
                  <c:v>5.304709141274238E-2</c:v>
                </c:pt>
                <c:pt idx="8144">
                  <c:v>8.7326869806094179E-2</c:v>
                </c:pt>
                <c:pt idx="8145">
                  <c:v>7.3614958448753459E-2</c:v>
                </c:pt>
                <c:pt idx="8146">
                  <c:v>5.304709141274238E-2</c:v>
                </c:pt>
                <c:pt idx="8147">
                  <c:v>6.793628808864266E-2</c:v>
                </c:pt>
                <c:pt idx="8148">
                  <c:v>5.8933518005540163E-2</c:v>
                </c:pt>
                <c:pt idx="8149">
                  <c:v>7.4584487534626043E-2</c:v>
                </c:pt>
                <c:pt idx="8150">
                  <c:v>7.0221606648199444E-2</c:v>
                </c:pt>
                <c:pt idx="8151">
                  <c:v>7.0221606648199444E-2</c:v>
                </c:pt>
                <c:pt idx="8152">
                  <c:v>5.4709141274238225E-2</c:v>
                </c:pt>
                <c:pt idx="8153">
                  <c:v>5.9279778393351801E-2</c:v>
                </c:pt>
                <c:pt idx="8154">
                  <c:v>8.8850415512465378E-2</c:v>
                </c:pt>
                <c:pt idx="8155">
                  <c:v>7.4584487534626043E-2</c:v>
                </c:pt>
                <c:pt idx="8156">
                  <c:v>6.0180055401662047E-2</c:v>
                </c:pt>
                <c:pt idx="8157">
                  <c:v>5.9279778393351801E-2</c:v>
                </c:pt>
                <c:pt idx="8158">
                  <c:v>5.4709141274238225E-2</c:v>
                </c:pt>
                <c:pt idx="8159">
                  <c:v>6.0180055401662047E-2</c:v>
                </c:pt>
                <c:pt idx="8160">
                  <c:v>5.4293628808864264E-2</c:v>
                </c:pt>
                <c:pt idx="8161">
                  <c:v>6.9667590027700829E-2</c:v>
                </c:pt>
                <c:pt idx="8162">
                  <c:v>5.9279778393351801E-2</c:v>
                </c:pt>
                <c:pt idx="8163">
                  <c:v>6.8144044321329644E-2</c:v>
                </c:pt>
                <c:pt idx="8164">
                  <c:v>5.9279778393351801E-2</c:v>
                </c:pt>
                <c:pt idx="8165">
                  <c:v>5.8518005540166208E-2</c:v>
                </c:pt>
                <c:pt idx="8166">
                  <c:v>5.4293628808864264E-2</c:v>
                </c:pt>
                <c:pt idx="8167">
                  <c:v>5.526315789473684E-2</c:v>
                </c:pt>
                <c:pt idx="8168">
                  <c:v>8.9612188365650963E-2</c:v>
                </c:pt>
                <c:pt idx="8169">
                  <c:v>6.8144044321329644E-2</c:v>
                </c:pt>
                <c:pt idx="8170">
                  <c:v>5.526315789473684E-2</c:v>
                </c:pt>
                <c:pt idx="8171">
                  <c:v>6.9667590027700829E-2</c:v>
                </c:pt>
                <c:pt idx="8172">
                  <c:v>3.7382271468144046E-2</c:v>
                </c:pt>
                <c:pt idx="8173">
                  <c:v>5.524930747922438E-2</c:v>
                </c:pt>
                <c:pt idx="8174">
                  <c:v>3.9044321329639892E-2</c:v>
                </c:pt>
                <c:pt idx="8175">
                  <c:v>4.6634349030470916E-2</c:v>
                </c:pt>
                <c:pt idx="8176">
                  <c:v>5.3587257617728534E-2</c:v>
                </c:pt>
                <c:pt idx="8177">
                  <c:v>3.5581717451523547E-2</c:v>
                </c:pt>
                <c:pt idx="8178">
                  <c:v>4.497229916897507E-2</c:v>
                </c:pt>
                <c:pt idx="8179">
                  <c:v>4.3891966759002768E-2</c:v>
                </c:pt>
                <c:pt idx="8180">
                  <c:v>4.2229916897506922E-2</c:v>
                </c:pt>
                <c:pt idx="8181">
                  <c:v>4.8975069252077563E-2</c:v>
                </c:pt>
                <c:pt idx="8182">
                  <c:v>5.1371191135734073E-2</c:v>
                </c:pt>
                <c:pt idx="8183">
                  <c:v>3.3919667590027701E-2</c:v>
                </c:pt>
                <c:pt idx="8184">
                  <c:v>5.0540166204986151E-2</c:v>
                </c:pt>
                <c:pt idx="8185">
                  <c:v>4.9709141274238228E-2</c:v>
                </c:pt>
                <c:pt idx="8186">
                  <c:v>4.0041551246537396E-2</c:v>
                </c:pt>
                <c:pt idx="8187">
                  <c:v>3.8379501385041551E-2</c:v>
                </c:pt>
                <c:pt idx="8188">
                  <c:v>3.9210526315789473E-2</c:v>
                </c:pt>
                <c:pt idx="8189">
                  <c:v>5.0124653739612189E-2</c:v>
                </c:pt>
                <c:pt idx="8190">
                  <c:v>4.4722991689750691E-2</c:v>
                </c:pt>
                <c:pt idx="8191">
                  <c:v>3.7659279778393354E-2</c:v>
                </c:pt>
                <c:pt idx="8192">
                  <c:v>5.0817174515235458E-2</c:v>
                </c:pt>
                <c:pt idx="8193">
                  <c:v>4.0872576177285319E-2</c:v>
                </c:pt>
                <c:pt idx="8194">
                  <c:v>4.9252077562326871E-2</c:v>
                </c:pt>
                <c:pt idx="8195">
                  <c:v>5.0124653739612189E-2</c:v>
                </c:pt>
                <c:pt idx="8196">
                  <c:v>5.4002770083102496E-2</c:v>
                </c:pt>
                <c:pt idx="8197">
                  <c:v>3.4196675900277008E-2</c:v>
                </c:pt>
                <c:pt idx="8198">
                  <c:v>4.3060941828254845E-2</c:v>
                </c:pt>
                <c:pt idx="8199">
                  <c:v>3.5858725761772854E-2</c:v>
                </c:pt>
                <c:pt idx="8200">
                  <c:v>3.9321329639889199E-2</c:v>
                </c:pt>
                <c:pt idx="8201">
                  <c:v>5.4002770083102496E-2</c:v>
                </c:pt>
                <c:pt idx="8202">
                  <c:v>4.4792243767313021E-2</c:v>
                </c:pt>
                <c:pt idx="8203">
                  <c:v>5.3227146814404429E-2</c:v>
                </c:pt>
                <c:pt idx="8204">
                  <c:v>4.3157894736842103E-2</c:v>
                </c:pt>
                <c:pt idx="8205">
                  <c:v>4.7008310249307482E-2</c:v>
                </c:pt>
                <c:pt idx="8206">
                  <c:v>3.9875346260387814E-2</c:v>
                </c:pt>
                <c:pt idx="8207">
                  <c:v>5.1011080332409975E-2</c:v>
                </c:pt>
                <c:pt idx="8208">
                  <c:v>4.9085872576177282E-2</c:v>
                </c:pt>
                <c:pt idx="8209">
                  <c:v>4.301939058171745E-2</c:v>
                </c:pt>
                <c:pt idx="8210">
                  <c:v>4.9085872576177282E-2</c:v>
                </c:pt>
                <c:pt idx="8211">
                  <c:v>3.6412742382271469E-2</c:v>
                </c:pt>
                <c:pt idx="8212">
                  <c:v>4.0271468144044323E-2</c:v>
                </c:pt>
                <c:pt idx="8213">
                  <c:v>3.3171745152354569E-2</c:v>
                </c:pt>
                <c:pt idx="8214">
                  <c:v>5.2058171745152357E-2</c:v>
                </c:pt>
                <c:pt idx="8215">
                  <c:v>4.1808864265927975E-2</c:v>
                </c:pt>
                <c:pt idx="8216">
                  <c:v>3.8662049861495844E-2</c:v>
                </c:pt>
                <c:pt idx="8217">
                  <c:v>6.2304709141274235E-2</c:v>
                </c:pt>
                <c:pt idx="8218">
                  <c:v>3.626869806094183E-2</c:v>
                </c:pt>
                <c:pt idx="8219">
                  <c:v>3.7174515235457062E-2</c:v>
                </c:pt>
                <c:pt idx="8220">
                  <c:v>4.8961218836565096E-2</c:v>
                </c:pt>
                <c:pt idx="8221">
                  <c:v>3.5373961218836562E-2</c:v>
                </c:pt>
                <c:pt idx="8222">
                  <c:v>4.0360110803324099E-2</c:v>
                </c:pt>
                <c:pt idx="8223">
                  <c:v>6.2797783933518009E-2</c:v>
                </c:pt>
                <c:pt idx="8224">
                  <c:v>5.5318559556786703E-2</c:v>
                </c:pt>
                <c:pt idx="8225">
                  <c:v>3.9529085872576177E-2</c:v>
                </c:pt>
                <c:pt idx="8226">
                  <c:v>3.9390581717451523E-2</c:v>
                </c:pt>
                <c:pt idx="8227">
                  <c:v>5.0747922437673128E-2</c:v>
                </c:pt>
                <c:pt idx="8228">
                  <c:v>4.3407202216066483E-2</c:v>
                </c:pt>
                <c:pt idx="8229">
                  <c:v>4.5069252077562329E-2</c:v>
                </c:pt>
                <c:pt idx="8230">
                  <c:v>0.10110803324099724</c:v>
                </c:pt>
                <c:pt idx="8231">
                  <c:v>6.1772853185595569E-2</c:v>
                </c:pt>
                <c:pt idx="8232">
                  <c:v>6.8421052631578952E-2</c:v>
                </c:pt>
                <c:pt idx="8233">
                  <c:v>9.6121883656509699E-2</c:v>
                </c:pt>
                <c:pt idx="8234">
                  <c:v>0.10997229916897507</c:v>
                </c:pt>
                <c:pt idx="8235">
                  <c:v>8.2271468144044319E-2</c:v>
                </c:pt>
                <c:pt idx="8236">
                  <c:v>8.7257617728531855E-2</c:v>
                </c:pt>
                <c:pt idx="8237">
                  <c:v>6.6759002770083106E-2</c:v>
                </c:pt>
                <c:pt idx="8238">
                  <c:v>0.10498614958448753</c:v>
                </c:pt>
                <c:pt idx="8239">
                  <c:v>7.3407202216066489E-2</c:v>
                </c:pt>
                <c:pt idx="8240">
                  <c:v>0.10055401662049862</c:v>
                </c:pt>
                <c:pt idx="8241">
                  <c:v>7.2576177285318566E-2</c:v>
                </c:pt>
                <c:pt idx="8242">
                  <c:v>8.8365650969529086E-2</c:v>
                </c:pt>
                <c:pt idx="8243">
                  <c:v>7.396121883656509E-2</c:v>
                </c:pt>
                <c:pt idx="8244">
                  <c:v>0.10554016620498614</c:v>
                </c:pt>
                <c:pt idx="8245">
                  <c:v>8.559556786703601E-2</c:v>
                </c:pt>
                <c:pt idx="8246">
                  <c:v>6.398891966759003E-2</c:v>
                </c:pt>
                <c:pt idx="8247">
                  <c:v>0.11440443213296399</c:v>
                </c:pt>
                <c:pt idx="8248">
                  <c:v>8.3379501385041549E-2</c:v>
                </c:pt>
                <c:pt idx="8249">
                  <c:v>6.7590027700831029E-2</c:v>
                </c:pt>
                <c:pt idx="8250">
                  <c:v>0.10941828254847645</c:v>
                </c:pt>
                <c:pt idx="8251">
                  <c:v>8.0609418282548473E-2</c:v>
                </c:pt>
                <c:pt idx="8252">
                  <c:v>7.8947368421052627E-2</c:v>
                </c:pt>
                <c:pt idx="8253">
                  <c:v>0.10498614958448753</c:v>
                </c:pt>
                <c:pt idx="8254">
                  <c:v>0.10997229916897507</c:v>
                </c:pt>
                <c:pt idx="8255">
                  <c:v>7.3407202216066489E-2</c:v>
                </c:pt>
                <c:pt idx="8256">
                  <c:v>7.4764542936288092E-2</c:v>
                </c:pt>
                <c:pt idx="8257">
                  <c:v>8.6149584487534625E-2</c:v>
                </c:pt>
                <c:pt idx="8258">
                  <c:v>0.10637119113573407</c:v>
                </c:pt>
                <c:pt idx="8259">
                  <c:v>8.1717451523545703E-2</c:v>
                </c:pt>
                <c:pt idx="8260">
                  <c:v>0.10138504155124654</c:v>
                </c:pt>
                <c:pt idx="8261">
                  <c:v>0.12105263157894737</c:v>
                </c:pt>
                <c:pt idx="8262">
                  <c:v>0.11606648199445983</c:v>
                </c:pt>
                <c:pt idx="8263">
                  <c:v>7.9750692520775629E-2</c:v>
                </c:pt>
                <c:pt idx="8264">
                  <c:v>6.4819944598337953E-2</c:v>
                </c:pt>
                <c:pt idx="8265">
                  <c:v>9.1135734072022162E-2</c:v>
                </c:pt>
                <c:pt idx="8266">
                  <c:v>6.8421052631578952E-2</c:v>
                </c:pt>
                <c:pt idx="8267">
                  <c:v>8.670360110803324E-2</c:v>
                </c:pt>
                <c:pt idx="8268">
                  <c:v>4.1274238227146813E-2</c:v>
                </c:pt>
                <c:pt idx="8269">
                  <c:v>5.1246537396121887E-2</c:v>
                </c:pt>
                <c:pt idx="8270">
                  <c:v>4.5429362880886427E-2</c:v>
                </c:pt>
                <c:pt idx="8271">
                  <c:v>3.5734072022160668E-2</c:v>
                </c:pt>
                <c:pt idx="8272">
                  <c:v>3.6537396121883656E-2</c:v>
                </c:pt>
                <c:pt idx="8273">
                  <c:v>4.2077562326869808E-2</c:v>
                </c:pt>
                <c:pt idx="8274">
                  <c:v>5.2049861495844875E-2</c:v>
                </c:pt>
                <c:pt idx="8275">
                  <c:v>4.6232686980609415E-2</c:v>
                </c:pt>
                <c:pt idx="8276">
                  <c:v>4.2659279778393351E-2</c:v>
                </c:pt>
                <c:pt idx="8277">
                  <c:v>3.8504155124653737E-2</c:v>
                </c:pt>
                <c:pt idx="8278">
                  <c:v>5.3462603878116341E-2</c:v>
                </c:pt>
                <c:pt idx="8279">
                  <c:v>4.8199445983379503E-2</c:v>
                </c:pt>
                <c:pt idx="8280">
                  <c:v>3.6274238227146816E-2</c:v>
                </c:pt>
                <c:pt idx="8281">
                  <c:v>3.2077562326869806E-2</c:v>
                </c:pt>
                <c:pt idx="8282">
                  <c:v>4.0263157894736841E-2</c:v>
                </c:pt>
                <c:pt idx="8283">
                  <c:v>3.5138504155124657E-2</c:v>
                </c:pt>
                <c:pt idx="8284">
                  <c:v>2.9529085872576178E-2</c:v>
                </c:pt>
                <c:pt idx="8285">
                  <c:v>3.9293628808864264E-2</c:v>
                </c:pt>
                <c:pt idx="8286">
                  <c:v>3.9681440443213298E-2</c:v>
                </c:pt>
                <c:pt idx="8287">
                  <c:v>3.0470914127423823E-2</c:v>
                </c:pt>
                <c:pt idx="8288">
                  <c:v>3.3518005540166207E-2</c:v>
                </c:pt>
                <c:pt idx="8289">
                  <c:v>3.8573407202216067E-2</c:v>
                </c:pt>
                <c:pt idx="8290">
                  <c:v>3.5526315789473684E-2</c:v>
                </c:pt>
                <c:pt idx="8291">
                  <c:v>4.2728531855955681E-2</c:v>
                </c:pt>
                <c:pt idx="8292">
                  <c:v>3.0180055401662048E-2</c:v>
                </c:pt>
                <c:pt idx="8293">
                  <c:v>3.8767313019390584E-2</c:v>
                </c:pt>
                <c:pt idx="8294">
                  <c:v>3.8490304709141276E-2</c:v>
                </c:pt>
                <c:pt idx="8295">
                  <c:v>3.8767313019390584E-2</c:v>
                </c:pt>
                <c:pt idx="8296">
                  <c:v>3.57202216066482E-2</c:v>
                </c:pt>
                <c:pt idx="8297">
                  <c:v>4.1537396121883653E-2</c:v>
                </c:pt>
                <c:pt idx="8298">
                  <c:v>4.1537396121883653E-2</c:v>
                </c:pt>
                <c:pt idx="8299">
                  <c:v>3.8490304709141276E-2</c:v>
                </c:pt>
                <c:pt idx="8300">
                  <c:v>4.1537396121883653E-2</c:v>
                </c:pt>
                <c:pt idx="8301">
                  <c:v>3.8767313019390584E-2</c:v>
                </c:pt>
                <c:pt idx="8302">
                  <c:v>3.57202216066482E-2</c:v>
                </c:pt>
                <c:pt idx="8303">
                  <c:v>3.8767313019390584E-2</c:v>
                </c:pt>
                <c:pt idx="8304">
                  <c:v>4.1537396121883653E-2</c:v>
                </c:pt>
                <c:pt idx="8305">
                  <c:v>3.2950138504155124E-2</c:v>
                </c:pt>
                <c:pt idx="8306">
                  <c:v>3.0180055401662048E-2</c:v>
                </c:pt>
                <c:pt idx="8307">
                  <c:v>3.1994459833795015E-2</c:v>
                </c:pt>
                <c:pt idx="8308">
                  <c:v>3.753462603878116E-2</c:v>
                </c:pt>
                <c:pt idx="8309">
                  <c:v>4.2797783933518005E-2</c:v>
                </c:pt>
                <c:pt idx="8310">
                  <c:v>4.0706371191135737E-2</c:v>
                </c:pt>
                <c:pt idx="8311">
                  <c:v>4.0304709141274236E-2</c:v>
                </c:pt>
                <c:pt idx="8312">
                  <c:v>4.0027700831024929E-2</c:v>
                </c:pt>
                <c:pt idx="8313">
                  <c:v>4.3476454293628806E-2</c:v>
                </c:pt>
                <c:pt idx="8314">
                  <c:v>3.4764542936288091E-2</c:v>
                </c:pt>
                <c:pt idx="8315">
                  <c:v>0</c:v>
                </c:pt>
                <c:pt idx="8316">
                  <c:v>0</c:v>
                </c:pt>
                <c:pt idx="8317">
                  <c:v>0</c:v>
                </c:pt>
                <c:pt idx="8318">
                  <c:v>0</c:v>
                </c:pt>
                <c:pt idx="8319">
                  <c:v>5.5124653739612187E-2</c:v>
                </c:pt>
                <c:pt idx="8320">
                  <c:v>7.2299168975069258E-2</c:v>
                </c:pt>
                <c:pt idx="8321">
                  <c:v>6.4542936288088645E-2</c:v>
                </c:pt>
                <c:pt idx="8322">
                  <c:v>6.869806094182826E-2</c:v>
                </c:pt>
                <c:pt idx="8323">
                  <c:v>7.6454293628808859E-2</c:v>
                </c:pt>
                <c:pt idx="8324">
                  <c:v>5.9279778393351801E-2</c:v>
                </c:pt>
                <c:pt idx="8325">
                  <c:v>5.997229916897507E-2</c:v>
                </c:pt>
                <c:pt idx="8326">
                  <c:v>5.5817174515235456E-2</c:v>
                </c:pt>
                <c:pt idx="8327">
                  <c:v>8.1689750692520782E-2</c:v>
                </c:pt>
                <c:pt idx="8328">
                  <c:v>6.4681440443213292E-2</c:v>
                </c:pt>
                <c:pt idx="8329">
                  <c:v>7.7534626038781168E-2</c:v>
                </c:pt>
                <c:pt idx="8330">
                  <c:v>6.8836565096952906E-2</c:v>
                </c:pt>
                <c:pt idx="8331">
                  <c:v>6.9252077562326875E-2</c:v>
                </c:pt>
                <c:pt idx="8332">
                  <c:v>8.4487534626038779E-2</c:v>
                </c:pt>
                <c:pt idx="8333">
                  <c:v>5.8144044321329642E-2</c:v>
                </c:pt>
                <c:pt idx="8334">
                  <c:v>8.8642659279778394E-2</c:v>
                </c:pt>
                <c:pt idx="8335">
                  <c:v>6.5096952908587261E-2</c:v>
                </c:pt>
                <c:pt idx="8336">
                  <c:v>6.229916897506925E-2</c:v>
                </c:pt>
                <c:pt idx="8337">
                  <c:v>0</c:v>
                </c:pt>
                <c:pt idx="8338">
                  <c:v>0</c:v>
                </c:pt>
                <c:pt idx="8339">
                  <c:v>0</c:v>
                </c:pt>
                <c:pt idx="8340">
                  <c:v>0</c:v>
                </c:pt>
                <c:pt idx="8341">
                  <c:v>0</c:v>
                </c:pt>
                <c:pt idx="8342">
                  <c:v>0</c:v>
                </c:pt>
                <c:pt idx="8343">
                  <c:v>0</c:v>
                </c:pt>
                <c:pt idx="8344">
                  <c:v>0</c:v>
                </c:pt>
                <c:pt idx="8345">
                  <c:v>0.23141828254847646</c:v>
                </c:pt>
                <c:pt idx="8346">
                  <c:v>0.24272022160664819</c:v>
                </c:pt>
                <c:pt idx="8347">
                  <c:v>0.24272022160664819</c:v>
                </c:pt>
                <c:pt idx="8348">
                  <c:v>0.23141828254847646</c:v>
                </c:pt>
                <c:pt idx="8349">
                  <c:v>0.23615512465373961</c:v>
                </c:pt>
                <c:pt idx="8350">
                  <c:v>0.24768698060941829</c:v>
                </c:pt>
                <c:pt idx="8351">
                  <c:v>0.14044321329639889</c:v>
                </c:pt>
                <c:pt idx="8352">
                  <c:v>0.16121883656509695</c:v>
                </c:pt>
                <c:pt idx="8353">
                  <c:v>0.14210526315789473</c:v>
                </c:pt>
                <c:pt idx="8354">
                  <c:v>0.16288088642659279</c:v>
                </c:pt>
                <c:pt idx="8355">
                  <c:v>0.16288088642659279</c:v>
                </c:pt>
                <c:pt idx="8356">
                  <c:v>0.14210526315789473</c:v>
                </c:pt>
                <c:pt idx="8357">
                  <c:v>0.12760387811634349</c:v>
                </c:pt>
                <c:pt idx="8358">
                  <c:v>0.13560941828254847</c:v>
                </c:pt>
                <c:pt idx="8359">
                  <c:v>0.1132409972299169</c:v>
                </c:pt>
                <c:pt idx="8360">
                  <c:v>0.12782548476454295</c:v>
                </c:pt>
                <c:pt idx="8361">
                  <c:v>9.8351800554016627E-2</c:v>
                </c:pt>
                <c:pt idx="8362">
                  <c:v>0.12015235457063712</c:v>
                </c:pt>
                <c:pt idx="8363">
                  <c:v>0.11981994459833795</c:v>
                </c:pt>
                <c:pt idx="8364">
                  <c:v>0.12997229916897507</c:v>
                </c:pt>
                <c:pt idx="8365">
                  <c:v>0.12975069252077562</c:v>
                </c:pt>
                <c:pt idx="8366">
                  <c:v>0.12196675900277008</c:v>
                </c:pt>
                <c:pt idx="8367">
                  <c:v>0.13775623268698062</c:v>
                </c:pt>
                <c:pt idx="8368">
                  <c:v>0.11534626038781164</c:v>
                </c:pt>
                <c:pt idx="8369">
                  <c:v>0.12225761772853186</c:v>
                </c:pt>
                <c:pt idx="8370">
                  <c:v>9.8628808864265921E-2</c:v>
                </c:pt>
                <c:pt idx="8371">
                  <c:v>9.8628808864265921E-2</c:v>
                </c:pt>
                <c:pt idx="8372">
                  <c:v>0.12975069252077562</c:v>
                </c:pt>
                <c:pt idx="8373">
                  <c:v>0.13775623268698062</c:v>
                </c:pt>
                <c:pt idx="8374">
                  <c:v>0.12997229916897507</c:v>
                </c:pt>
                <c:pt idx="8375">
                  <c:v>0.12225761772853186</c:v>
                </c:pt>
                <c:pt idx="8376">
                  <c:v>0.11534626038781164</c:v>
                </c:pt>
                <c:pt idx="8377">
                  <c:v>0.12196675900277008</c:v>
                </c:pt>
                <c:pt idx="8378">
                  <c:v>0.11488919667590028</c:v>
                </c:pt>
                <c:pt idx="8379">
                  <c:v>0.12117728531855956</c:v>
                </c:pt>
                <c:pt idx="8380">
                  <c:v>0.12347645429362882</c:v>
                </c:pt>
                <c:pt idx="8381">
                  <c:v>0.10975069252077563</c:v>
                </c:pt>
                <c:pt idx="8382">
                  <c:v>0.11234072022160665</c:v>
                </c:pt>
                <c:pt idx="8383">
                  <c:v>0.1031578947368421</c:v>
                </c:pt>
                <c:pt idx="8384">
                  <c:v>0</c:v>
                </c:pt>
                <c:pt idx="8385">
                  <c:v>0</c:v>
                </c:pt>
                <c:pt idx="8386">
                  <c:v>0</c:v>
                </c:pt>
                <c:pt idx="8387">
                  <c:v>0</c:v>
                </c:pt>
                <c:pt idx="8388">
                  <c:v>0</c:v>
                </c:pt>
                <c:pt idx="8389">
                  <c:v>0</c:v>
                </c:pt>
                <c:pt idx="8390">
                  <c:v>0</c:v>
                </c:pt>
                <c:pt idx="8391">
                  <c:v>2.2797783933518005E-3</c:v>
                </c:pt>
                <c:pt idx="8392">
                  <c:v>9.695290858725762E-4</c:v>
                </c:pt>
                <c:pt idx="8393">
                  <c:v>5.6232686980609416E-4</c:v>
                </c:pt>
                <c:pt idx="8394">
                  <c:v>0</c:v>
                </c:pt>
                <c:pt idx="8395">
                  <c:v>1.5927977839335181E-3</c:v>
                </c:pt>
                <c:pt idx="8396">
                  <c:v>3.376731301939058E-3</c:v>
                </c:pt>
                <c:pt idx="8397">
                  <c:v>0</c:v>
                </c:pt>
                <c:pt idx="8398">
                  <c:v>2.8919667590027701E-3</c:v>
                </c:pt>
                <c:pt idx="8399">
                  <c:v>6.3988919667590032E-4</c:v>
                </c:pt>
                <c:pt idx="8400">
                  <c:v>4.7977839335180059E-3</c:v>
                </c:pt>
                <c:pt idx="8401">
                  <c:v>5.5332409972299171E-2</c:v>
                </c:pt>
                <c:pt idx="8402">
                  <c:v>5.3878116343490302E-2</c:v>
                </c:pt>
                <c:pt idx="8403">
                  <c:v>5.732686980609418E-2</c:v>
                </c:pt>
                <c:pt idx="8404">
                  <c:v>5.9612188365650971E-2</c:v>
                </c:pt>
                <c:pt idx="8405">
                  <c:v>4.9002770083102491E-2</c:v>
                </c:pt>
                <c:pt idx="8406">
                  <c:v>4.9778393351800551E-2</c:v>
                </c:pt>
                <c:pt idx="8407">
                  <c:v>5.2132963988919666E-2</c:v>
                </c:pt>
                <c:pt idx="8408">
                  <c:v>5.6426592797783934E-2</c:v>
                </c:pt>
                <c:pt idx="8409">
                  <c:v>4.9445983379501388E-2</c:v>
                </c:pt>
                <c:pt idx="8410">
                  <c:v>5.1731301939058172E-2</c:v>
                </c:pt>
                <c:pt idx="8411">
                  <c:v>5.466759002770083E-2</c:v>
                </c:pt>
                <c:pt idx="8412">
                  <c:v>5.9099722991689752E-2</c:v>
                </c:pt>
                <c:pt idx="8413">
                  <c:v>5.8116343490304707E-2</c:v>
                </c:pt>
                <c:pt idx="8414">
                  <c:v>5.0567867036011079E-2</c:v>
                </c:pt>
                <c:pt idx="8415">
                  <c:v>5.0235457063711908E-2</c:v>
                </c:pt>
                <c:pt idx="8416">
                  <c:v>6.0263157894736845E-2</c:v>
                </c:pt>
                <c:pt idx="8417">
                  <c:v>5.2146814404432133E-2</c:v>
                </c:pt>
                <c:pt idx="8418">
                  <c:v>0.20224376731301938</c:v>
                </c:pt>
                <c:pt idx="8419">
                  <c:v>0.21267313019390582</c:v>
                </c:pt>
                <c:pt idx="8420">
                  <c:v>0.22103878116343489</c:v>
                </c:pt>
                <c:pt idx="8421">
                  <c:v>0.15054016620498614</c:v>
                </c:pt>
                <c:pt idx="8422">
                  <c:v>0.12422437673130193</c:v>
                </c:pt>
                <c:pt idx="8423">
                  <c:v>0.14943213296398891</c:v>
                </c:pt>
                <c:pt idx="8424">
                  <c:v>0.185</c:v>
                </c:pt>
                <c:pt idx="8425">
                  <c:v>0.13403047091412743</c:v>
                </c:pt>
                <c:pt idx="8426">
                  <c:v>0.12422437673130193</c:v>
                </c:pt>
                <c:pt idx="8427">
                  <c:v>0.15054016620498614</c:v>
                </c:pt>
                <c:pt idx="8428">
                  <c:v>0.12542936288088644</c:v>
                </c:pt>
                <c:pt idx="8429">
                  <c:v>0.1352354570637119</c:v>
                </c:pt>
                <c:pt idx="8430">
                  <c:v>0.15063711911357341</c:v>
                </c:pt>
                <c:pt idx="8431">
                  <c:v>0.14461218836565096</c:v>
                </c:pt>
                <c:pt idx="8432">
                  <c:v>0.17114958448753462</c:v>
                </c:pt>
                <c:pt idx="8433">
                  <c:v>0.15292243767313018</c:v>
                </c:pt>
                <c:pt idx="8434">
                  <c:v>0.17945983379501385</c:v>
                </c:pt>
                <c:pt idx="8435">
                  <c:v>0.13850415512465375</c:v>
                </c:pt>
                <c:pt idx="8436">
                  <c:v>0.13019390581717452</c:v>
                </c:pt>
                <c:pt idx="8437">
                  <c:v>0.14606648199445985</c:v>
                </c:pt>
                <c:pt idx="8438">
                  <c:v>0.15437673130193905</c:v>
                </c:pt>
                <c:pt idx="8439">
                  <c:v>0.17296398891966758</c:v>
                </c:pt>
                <c:pt idx="8440">
                  <c:v>0.14044321329639889</c:v>
                </c:pt>
                <c:pt idx="8441">
                  <c:v>0.13213296398891966</c:v>
                </c:pt>
                <c:pt idx="8442">
                  <c:v>0.18127423822714681</c:v>
                </c:pt>
                <c:pt idx="8443">
                  <c:v>0.15524930747922439</c:v>
                </c:pt>
                <c:pt idx="8444">
                  <c:v>0.13272853185595568</c:v>
                </c:pt>
                <c:pt idx="8445">
                  <c:v>0.18207756232686981</c:v>
                </c:pt>
                <c:pt idx="8446">
                  <c:v>0.14103878116343491</c:v>
                </c:pt>
                <c:pt idx="8447">
                  <c:v>0.14693905817174516</c:v>
                </c:pt>
                <c:pt idx="8448">
                  <c:v>0.17376731301939058</c:v>
                </c:pt>
                <c:pt idx="8449">
                  <c:v>1.296398891966759E-3</c:v>
                </c:pt>
                <c:pt idx="8450">
                  <c:v>1.6204986149584487E-3</c:v>
                </c:pt>
                <c:pt idx="8451">
                  <c:v>2.188365650969529E-3</c:v>
                </c:pt>
                <c:pt idx="8452">
                  <c:v>3.933518005540166E-3</c:v>
                </c:pt>
                <c:pt idx="8453">
                  <c:v>2.9113573407202214E-3</c:v>
                </c:pt>
                <c:pt idx="8454">
                  <c:v>3.8005540166204986E-3</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3.5817174515235459E-2</c:v>
                </c:pt>
                <c:pt idx="8486">
                  <c:v>2.4639889196675899E-2</c:v>
                </c:pt>
                <c:pt idx="8487">
                  <c:v>3.5817174515235459E-2</c:v>
                </c:pt>
                <c:pt idx="8488">
                  <c:v>3.6578947368421051E-2</c:v>
                </c:pt>
                <c:pt idx="8489">
                  <c:v>2.4639889196675899E-2</c:v>
                </c:pt>
                <c:pt idx="8490">
                  <c:v>4.5027700831024933E-2</c:v>
                </c:pt>
                <c:pt idx="8491">
                  <c:v>3.5947368421052631E-2</c:v>
                </c:pt>
                <c:pt idx="8492">
                  <c:v>5.540443213296399E-2</c:v>
                </c:pt>
                <c:pt idx="8493">
                  <c:v>4.2437673130193906E-2</c:v>
                </c:pt>
                <c:pt idx="8494">
                  <c:v>5.1512465373961216E-2</c:v>
                </c:pt>
                <c:pt idx="8495">
                  <c:v>6.4484764542936293E-2</c:v>
                </c:pt>
                <c:pt idx="8496">
                  <c:v>0</c:v>
                </c:pt>
                <c:pt idx="8497">
                  <c:v>0</c:v>
                </c:pt>
                <c:pt idx="8498">
                  <c:v>6.371191135734072E-4</c:v>
                </c:pt>
                <c:pt idx="8499">
                  <c:v>0</c:v>
                </c:pt>
                <c:pt idx="8500">
                  <c:v>1.3074792243767312E-3</c:v>
                </c:pt>
                <c:pt idx="8501">
                  <c:v>7.8393351800554016E-4</c:v>
                </c:pt>
                <c:pt idx="8502">
                  <c:v>2.074792243767313E-3</c:v>
                </c:pt>
                <c:pt idx="8503">
                  <c:v>1.4182825484764542E-3</c:v>
                </c:pt>
                <c:pt idx="8504">
                  <c:v>2.2019390581717452E-2</c:v>
                </c:pt>
                <c:pt idx="8505">
                  <c:v>2.4789473684210528E-2</c:v>
                </c:pt>
                <c:pt idx="8506">
                  <c:v>4.0440443213296401E-2</c:v>
                </c:pt>
                <c:pt idx="8507">
                  <c:v>4.8058171745152353E-2</c:v>
                </c:pt>
                <c:pt idx="8508">
                  <c:v>4.1825484764542939E-2</c:v>
                </c:pt>
                <c:pt idx="8509">
                  <c:v>4.1548476454293631E-2</c:v>
                </c:pt>
                <c:pt idx="8510">
                  <c:v>4.3903047091412739E-2</c:v>
                </c:pt>
                <c:pt idx="8511">
                  <c:v>4.010803324099723E-2</c:v>
                </c:pt>
                <c:pt idx="8512">
                  <c:v>4.7088642659279777E-2</c:v>
                </c:pt>
                <c:pt idx="8513">
                  <c:v>4.501108033240997E-2</c:v>
                </c:pt>
                <c:pt idx="8514">
                  <c:v>3.1853185595567865E-2</c:v>
                </c:pt>
                <c:pt idx="8515">
                  <c:v>4.3764542936288085E-2</c:v>
                </c:pt>
                <c:pt idx="8516">
                  <c:v>3.6551246537396123E-2</c:v>
                </c:pt>
                <c:pt idx="8517">
                  <c:v>4.5149584487534623E-2</c:v>
                </c:pt>
                <c:pt idx="8518">
                  <c:v>4.1825484764542939E-2</c:v>
                </c:pt>
                <c:pt idx="8519">
                  <c:v>4.5980609418282546E-2</c:v>
                </c:pt>
                <c:pt idx="8520">
                  <c:v>4.0994459833795016E-2</c:v>
                </c:pt>
                <c:pt idx="8521">
                  <c:v>4.6745152354570635E-2</c:v>
                </c:pt>
                <c:pt idx="8522">
                  <c:v>4.8889196675900276E-2</c:v>
                </c:pt>
                <c:pt idx="8523">
                  <c:v>4.4318559556786701E-2</c:v>
                </c:pt>
                <c:pt idx="8524">
                  <c:v>4.4872576177285316E-2</c:v>
                </c:pt>
                <c:pt idx="8525">
                  <c:v>4.2656509695290862E-2</c:v>
                </c:pt>
                <c:pt idx="8526">
                  <c:v>3.240720221606648E-2</c:v>
                </c:pt>
                <c:pt idx="8527">
                  <c:v>4.5703601108033239E-2</c:v>
                </c:pt>
                <c:pt idx="8528">
                  <c:v>3.7382271468144046E-2</c:v>
                </c:pt>
                <c:pt idx="8529">
                  <c:v>4.5842105263157892E-2</c:v>
                </c:pt>
                <c:pt idx="8530">
                  <c:v>4.1548476454293631E-2</c:v>
                </c:pt>
                <c:pt idx="8531">
                  <c:v>4.8058171745152353E-2</c:v>
                </c:pt>
                <c:pt idx="8532">
                  <c:v>4.1548476454293631E-2</c:v>
                </c:pt>
                <c:pt idx="8533">
                  <c:v>4.7576177285318558E-2</c:v>
                </c:pt>
                <c:pt idx="8534">
                  <c:v>4.3903047091412739E-2</c:v>
                </c:pt>
                <c:pt idx="8535">
                  <c:v>4.5288088642659277E-2</c:v>
                </c:pt>
                <c:pt idx="8536">
                  <c:v>4.6534626038781161E-2</c:v>
                </c:pt>
                <c:pt idx="8537">
                  <c:v>5.1105263157894737E-2</c:v>
                </c:pt>
                <c:pt idx="8538">
                  <c:v>3.8351800554016623E-2</c:v>
                </c:pt>
                <c:pt idx="8539">
                  <c:v>1.0157894736842105E-2</c:v>
                </c:pt>
                <c:pt idx="8540">
                  <c:v>1.5595567867036011E-3</c:v>
                </c:pt>
                <c:pt idx="8541">
                  <c:v>2.5540166204986148E-3</c:v>
                </c:pt>
                <c:pt idx="8542">
                  <c:v>1.4016620498614959E-3</c:v>
                </c:pt>
                <c:pt idx="8543">
                  <c:v>3.9058171745152357E-4</c:v>
                </c:pt>
                <c:pt idx="8544">
                  <c:v>2.221606648199446E-3</c:v>
                </c:pt>
                <c:pt idx="8545">
                  <c:v>3.1662049861495845E-3</c:v>
                </c:pt>
                <c:pt idx="8546">
                  <c:v>2.2326869806094181E-3</c:v>
                </c:pt>
                <c:pt idx="8547">
                  <c:v>9.6398891966759006E-4</c:v>
                </c:pt>
                <c:pt idx="8548">
                  <c:v>2.886426592797784E-3</c:v>
                </c:pt>
                <c:pt idx="8549">
                  <c:v>2.1246537396121886E-3</c:v>
                </c:pt>
                <c:pt idx="8550">
                  <c:v>1.4958448753462604E-3</c:v>
                </c:pt>
                <c:pt idx="8551">
                  <c:v>2.9307479224376732E-3</c:v>
                </c:pt>
                <c:pt idx="8552">
                  <c:v>4.3933518005540165E-3</c:v>
                </c:pt>
                <c:pt idx="8553">
                  <c:v>4.0997229916897504E-3</c:v>
                </c:pt>
                <c:pt idx="8554">
                  <c:v>3.3628808864265927E-3</c:v>
                </c:pt>
                <c:pt idx="8555">
                  <c:v>7.0235457063711912E-2</c:v>
                </c:pt>
                <c:pt idx="8556">
                  <c:v>5.8379501385041555E-2</c:v>
                </c:pt>
                <c:pt idx="8557">
                  <c:v>6.9903047091412748E-2</c:v>
                </c:pt>
                <c:pt idx="8558">
                  <c:v>6.3157894736842107E-2</c:v>
                </c:pt>
                <c:pt idx="8559">
                  <c:v>5.5027700831024928E-2</c:v>
                </c:pt>
                <c:pt idx="8560">
                  <c:v>9.3421052631578946E-2</c:v>
                </c:pt>
                <c:pt idx="8561">
                  <c:v>5.2534626038781167E-2</c:v>
                </c:pt>
                <c:pt idx="8562">
                  <c:v>5.9903047091412739E-2</c:v>
                </c:pt>
                <c:pt idx="8563">
                  <c:v>9.8656509695290856E-2</c:v>
                </c:pt>
                <c:pt idx="8564">
                  <c:v>6.3878116343490304E-2</c:v>
                </c:pt>
                <c:pt idx="8565">
                  <c:v>6.0831024930747921E-2</c:v>
                </c:pt>
                <c:pt idx="8566">
                  <c:v>6.7465373961218836E-2</c:v>
                </c:pt>
                <c:pt idx="8567">
                  <c:v>9.6135734072022166E-2</c:v>
                </c:pt>
                <c:pt idx="8568">
                  <c:v>9.594182825484765E-2</c:v>
                </c:pt>
                <c:pt idx="8569">
                  <c:v>7.2673130193905811E-2</c:v>
                </c:pt>
                <c:pt idx="8570">
                  <c:v>7.4058171745152349E-2</c:v>
                </c:pt>
                <c:pt idx="8571">
                  <c:v>5.6855955678670363E-2</c:v>
                </c:pt>
                <c:pt idx="8572">
                  <c:v>6.5263157894736842E-2</c:v>
                </c:pt>
                <c:pt idx="8573">
                  <c:v>6.5650969529085876E-2</c:v>
                </c:pt>
                <c:pt idx="8574">
                  <c:v>6.4224376731301935E-2</c:v>
                </c:pt>
                <c:pt idx="8575">
                  <c:v>7.5554016620498612E-2</c:v>
                </c:pt>
                <c:pt idx="8576">
                  <c:v>0.06</c:v>
                </c:pt>
                <c:pt idx="8577">
                  <c:v>9.0581717451523547E-2</c:v>
                </c:pt>
                <c:pt idx="8578">
                  <c:v>8.1495844875346266E-2</c:v>
                </c:pt>
                <c:pt idx="8579">
                  <c:v>8.8891966759002766E-2</c:v>
                </c:pt>
                <c:pt idx="8580">
                  <c:v>7.7631578947368426E-2</c:v>
                </c:pt>
                <c:pt idx="8581">
                  <c:v>8.6731301939058175E-2</c:v>
                </c:pt>
                <c:pt idx="8582">
                  <c:v>6.8240997229916903E-2</c:v>
                </c:pt>
                <c:pt idx="8583">
                  <c:v>8.2216066481994463E-2</c:v>
                </c:pt>
                <c:pt idx="8584">
                  <c:v>8.4376731301939054E-2</c:v>
                </c:pt>
                <c:pt idx="8585">
                  <c:v>8.8891966759002766E-2</c:v>
                </c:pt>
                <c:pt idx="8586">
                  <c:v>7.0235457063711912E-2</c:v>
                </c:pt>
                <c:pt idx="8587">
                  <c:v>8.6731301939058175E-2</c:v>
                </c:pt>
                <c:pt idx="8588">
                  <c:v>9.1703601108033245E-2</c:v>
                </c:pt>
                <c:pt idx="8589">
                  <c:v>8.2880886426592804E-2</c:v>
                </c:pt>
                <c:pt idx="8590">
                  <c:v>0.10022160664819944</c:v>
                </c:pt>
                <c:pt idx="8591">
                  <c:v>7.2977839335180053E-2</c:v>
                </c:pt>
                <c:pt idx="8592">
                  <c:v>8.067867036011081E-2</c:v>
                </c:pt>
                <c:pt idx="8593">
                  <c:v>6.851800554016621E-2</c:v>
                </c:pt>
                <c:pt idx="8594">
                  <c:v>8.2063711911357334E-2</c:v>
                </c:pt>
                <c:pt idx="8595">
                  <c:v>7.4293628808864268E-2</c:v>
                </c:pt>
                <c:pt idx="8596">
                  <c:v>8.4376731301939054E-2</c:v>
                </c:pt>
                <c:pt idx="8597">
                  <c:v>7.4362880886426591E-2</c:v>
                </c:pt>
                <c:pt idx="8598">
                  <c:v>7.9030470914127418E-2</c:v>
                </c:pt>
                <c:pt idx="8599">
                  <c:v>8.067867036011081E-2</c:v>
                </c:pt>
                <c:pt idx="8600">
                  <c:v>6.5775623268698055E-2</c:v>
                </c:pt>
                <c:pt idx="8601">
                  <c:v>6.229916897506925E-2</c:v>
                </c:pt>
                <c:pt idx="8602">
                  <c:v>9.0581717451523547E-2</c:v>
                </c:pt>
                <c:pt idx="8603">
                  <c:v>9.2285318559556781E-2</c:v>
                </c:pt>
                <c:pt idx="8604">
                  <c:v>8.6080332409972302E-2</c:v>
                </c:pt>
                <c:pt idx="8605">
                  <c:v>0.10736842105263159</c:v>
                </c:pt>
                <c:pt idx="8606">
                  <c:v>6.5498614958448748E-2</c:v>
                </c:pt>
                <c:pt idx="8607">
                  <c:v>9.3407202216066479E-2</c:v>
                </c:pt>
                <c:pt idx="8608">
                  <c:v>8.8005540166204987E-2</c:v>
                </c:pt>
                <c:pt idx="8609">
                  <c:v>8.5221606648199444E-2</c:v>
                </c:pt>
                <c:pt idx="8610">
                  <c:v>9.0595567867036014E-2</c:v>
                </c:pt>
                <c:pt idx="8611">
                  <c:v>6.9515235457063715E-2</c:v>
                </c:pt>
                <c:pt idx="8612">
                  <c:v>9.2285318559556781E-2</c:v>
                </c:pt>
                <c:pt idx="8613">
                  <c:v>0.11290858725761772</c:v>
                </c:pt>
                <c:pt idx="8614">
                  <c:v>9.0595567867036014E-2</c:v>
                </c:pt>
                <c:pt idx="8615">
                  <c:v>6.3573407202216062E-2</c:v>
                </c:pt>
                <c:pt idx="8616">
                  <c:v>7.6703601108033245E-2</c:v>
                </c:pt>
                <c:pt idx="8617">
                  <c:v>6.5734072022160667E-2</c:v>
                </c:pt>
                <c:pt idx="8618">
                  <c:v>8.6080332409972302E-2</c:v>
                </c:pt>
                <c:pt idx="8619">
                  <c:v>6.7049861495844881E-2</c:v>
                </c:pt>
                <c:pt idx="8620">
                  <c:v>8.2382271468144044E-2</c:v>
                </c:pt>
                <c:pt idx="8621">
                  <c:v>7.6828254847645425E-2</c:v>
                </c:pt>
                <c:pt idx="8622">
                  <c:v>7.556786703601108E-2</c:v>
                </c:pt>
                <c:pt idx="8623">
                  <c:v>8.8005540166204987E-2</c:v>
                </c:pt>
                <c:pt idx="8624">
                  <c:v>7.8905817174515239E-2</c:v>
                </c:pt>
                <c:pt idx="8625">
                  <c:v>7.396121883656509E-2</c:v>
                </c:pt>
                <c:pt idx="8626">
                  <c:v>6.1274238227146817E-2</c:v>
                </c:pt>
                <c:pt idx="8627">
                  <c:v>8.4182825484764537E-2</c:v>
                </c:pt>
                <c:pt idx="8628">
                  <c:v>6.9792243767313022E-2</c:v>
                </c:pt>
                <c:pt idx="8629">
                  <c:v>8.6606648199445982E-2</c:v>
                </c:pt>
                <c:pt idx="8630">
                  <c:v>8.2382271468144044E-2</c:v>
                </c:pt>
                <c:pt idx="8631">
                  <c:v>0.10192520775623269</c:v>
                </c:pt>
                <c:pt idx="8632">
                  <c:v>8.275623268698061E-2</c:v>
                </c:pt>
                <c:pt idx="8633">
                  <c:v>8.3767313019390582E-2</c:v>
                </c:pt>
                <c:pt idx="8634">
                  <c:v>7.8088642659279783E-2</c:v>
                </c:pt>
                <c:pt idx="8635">
                  <c:v>0.13613573407202217</c:v>
                </c:pt>
                <c:pt idx="8636">
                  <c:v>0.14390581717451523</c:v>
                </c:pt>
                <c:pt idx="8637">
                  <c:v>0.14619113573407203</c:v>
                </c:pt>
                <c:pt idx="8638">
                  <c:v>0.13842105263157894</c:v>
                </c:pt>
                <c:pt idx="8639">
                  <c:v>0.15076177285318559</c:v>
                </c:pt>
                <c:pt idx="8640">
                  <c:v>0.14299168975069251</c:v>
                </c:pt>
                <c:pt idx="8641">
                  <c:v>4.0581717451523549E-3</c:v>
                </c:pt>
                <c:pt idx="8642">
                  <c:v>3.9141274238227147E-3</c:v>
                </c:pt>
                <c:pt idx="8643">
                  <c:v>0.14544321329639889</c:v>
                </c:pt>
                <c:pt idx="8644">
                  <c:v>0.16367036011080333</c:v>
                </c:pt>
                <c:pt idx="8645">
                  <c:v>0.13102493074792243</c:v>
                </c:pt>
                <c:pt idx="8646">
                  <c:v>0.12271468144044322</c:v>
                </c:pt>
                <c:pt idx="8647">
                  <c:v>0.13713296398891966</c:v>
                </c:pt>
                <c:pt idx="8648">
                  <c:v>0.17198060941828255</c:v>
                </c:pt>
                <c:pt idx="8649">
                  <c:v>0.17379501385041551</c:v>
                </c:pt>
                <c:pt idx="8650">
                  <c:v>0.12465373961218837</c:v>
                </c:pt>
                <c:pt idx="8651">
                  <c:v>0.14689750692520775</c:v>
                </c:pt>
                <c:pt idx="8652">
                  <c:v>0.13858725761772853</c:v>
                </c:pt>
                <c:pt idx="8653">
                  <c:v>0.1329639889196676</c:v>
                </c:pt>
                <c:pt idx="8654">
                  <c:v>0.16548476454293629</c:v>
                </c:pt>
                <c:pt idx="8655">
                  <c:v>0.13355955678670361</c:v>
                </c:pt>
                <c:pt idx="8656">
                  <c:v>0.14777008310249307</c:v>
                </c:pt>
                <c:pt idx="8657">
                  <c:v>0.12524930747922439</c:v>
                </c:pt>
                <c:pt idx="8658">
                  <c:v>0.16628808864265929</c:v>
                </c:pt>
                <c:pt idx="8659">
                  <c:v>0.13945983379501384</c:v>
                </c:pt>
                <c:pt idx="8660">
                  <c:v>0.17459833795013852</c:v>
                </c:pt>
                <c:pt idx="8661">
                  <c:v>0</c:v>
                </c:pt>
                <c:pt idx="8662">
                  <c:v>0</c:v>
                </c:pt>
                <c:pt idx="8663">
                  <c:v>0</c:v>
                </c:pt>
                <c:pt idx="8664">
                  <c:v>5.3739612188365649E-2</c:v>
                </c:pt>
                <c:pt idx="8665">
                  <c:v>5.3850415512465374E-2</c:v>
                </c:pt>
                <c:pt idx="8666">
                  <c:v>5.662049861495845E-2</c:v>
                </c:pt>
                <c:pt idx="8667">
                  <c:v>5.6509695290858725E-2</c:v>
                </c:pt>
                <c:pt idx="8668">
                  <c:v>5.0443213296398892E-2</c:v>
                </c:pt>
                <c:pt idx="8669">
                  <c:v>4.7673130193905816E-2</c:v>
                </c:pt>
                <c:pt idx="8670">
                  <c:v>4.7673130193905816E-2</c:v>
                </c:pt>
                <c:pt idx="8671">
                  <c:v>5.0858725761772854E-2</c:v>
                </c:pt>
                <c:pt idx="8672">
                  <c:v>6.1883656509695288E-2</c:v>
                </c:pt>
                <c:pt idx="8673">
                  <c:v>5.8698060941828258E-2</c:v>
                </c:pt>
                <c:pt idx="8674">
                  <c:v>4.8157894736842108E-2</c:v>
                </c:pt>
                <c:pt idx="8675">
                  <c:v>5.8698060941828258E-2</c:v>
                </c:pt>
                <c:pt idx="8676">
                  <c:v>6.1883656509695288E-2</c:v>
                </c:pt>
                <c:pt idx="8677">
                  <c:v>5.1343490304709138E-2</c:v>
                </c:pt>
                <c:pt idx="8678">
                  <c:v>0</c:v>
                </c:pt>
                <c:pt idx="8679">
                  <c:v>0</c:v>
                </c:pt>
                <c:pt idx="8680">
                  <c:v>0</c:v>
                </c:pt>
                <c:pt idx="8681">
                  <c:v>3.3240997229916896E-5</c:v>
                </c:pt>
                <c:pt idx="8682">
                  <c:v>1.1357340720221607E-4</c:v>
                </c:pt>
                <c:pt idx="8683">
                  <c:v>0</c:v>
                </c:pt>
                <c:pt idx="8684">
                  <c:v>4.0997229916897506E-4</c:v>
                </c:pt>
                <c:pt idx="8685">
                  <c:v>6.1135734072022163E-2</c:v>
                </c:pt>
                <c:pt idx="8686">
                  <c:v>9.7617728531855949E-2</c:v>
                </c:pt>
                <c:pt idx="8687">
                  <c:v>8.6052631578947367E-2</c:v>
                </c:pt>
                <c:pt idx="8688">
                  <c:v>7.7063711911357344E-2</c:v>
                </c:pt>
                <c:pt idx="8689">
                  <c:v>7.2880886426592795E-2</c:v>
                </c:pt>
                <c:pt idx="8690">
                  <c:v>6.8033240997229918E-2</c:v>
                </c:pt>
                <c:pt idx="8691">
                  <c:v>9.0900277008310243E-2</c:v>
                </c:pt>
                <c:pt idx="8692">
                  <c:v>9.2770083102493073E-2</c:v>
                </c:pt>
                <c:pt idx="8693">
                  <c:v>7.7036011080332409E-2</c:v>
                </c:pt>
                <c:pt idx="8694">
                  <c:v>7.2188365650969533E-2</c:v>
                </c:pt>
                <c:pt idx="8695">
                  <c:v>8.191135734072022E-2</c:v>
                </c:pt>
                <c:pt idx="8696">
                  <c:v>7.2853185595567874E-2</c:v>
                </c:pt>
                <c:pt idx="8697">
                  <c:v>8.857340720221607E-2</c:v>
                </c:pt>
                <c:pt idx="8698">
                  <c:v>6.0872576177285316E-2</c:v>
                </c:pt>
                <c:pt idx="8699">
                  <c:v>7.3545706371191136E-2</c:v>
                </c:pt>
                <c:pt idx="8700">
                  <c:v>7.9279778393351805E-2</c:v>
                </c:pt>
                <c:pt idx="8701">
                  <c:v>9.3421052631578946E-2</c:v>
                </c:pt>
                <c:pt idx="8702">
                  <c:v>6.869806094182826E-2</c:v>
                </c:pt>
                <c:pt idx="8703">
                  <c:v>8.4127423822714681E-2</c:v>
                </c:pt>
                <c:pt idx="8704">
                  <c:v>7.770083102493075E-2</c:v>
                </c:pt>
                <c:pt idx="8705">
                  <c:v>7.4930747922437674E-2</c:v>
                </c:pt>
                <c:pt idx="8706">
                  <c:v>7.4238227146814398E-2</c:v>
                </c:pt>
                <c:pt idx="8707">
                  <c:v>9.4252077562326869E-2</c:v>
                </c:pt>
                <c:pt idx="8708">
                  <c:v>8.9404432132963993E-2</c:v>
                </c:pt>
                <c:pt idx="8709">
                  <c:v>7.0083102493074798E-2</c:v>
                </c:pt>
                <c:pt idx="8710">
                  <c:v>7.9085872576177288E-2</c:v>
                </c:pt>
                <c:pt idx="8711">
                  <c:v>8.0110803324099727E-2</c:v>
                </c:pt>
                <c:pt idx="8712">
                  <c:v>6.1135734072022163E-2</c:v>
                </c:pt>
                <c:pt idx="8713">
                  <c:v>8.4958448753462604E-2</c:v>
                </c:pt>
                <c:pt idx="8714">
                  <c:v>8.0304709141274244E-2</c:v>
                </c:pt>
                <c:pt idx="8715">
                  <c:v>8.080332409972299E-2</c:v>
                </c:pt>
                <c:pt idx="8716">
                  <c:v>7.2326869806094179E-2</c:v>
                </c:pt>
                <c:pt idx="8717">
                  <c:v>8.8240997229916893E-2</c:v>
                </c:pt>
                <c:pt idx="8718">
                  <c:v>8.6565096952908593E-2</c:v>
                </c:pt>
                <c:pt idx="8719">
                  <c:v>6.9944598337950137E-2</c:v>
                </c:pt>
                <c:pt idx="8720">
                  <c:v>7.6869806094182827E-2</c:v>
                </c:pt>
                <c:pt idx="8721">
                  <c:v>7.8254847645429365E-2</c:v>
                </c:pt>
                <c:pt idx="8722">
                  <c:v>7.9722991689750694E-2</c:v>
                </c:pt>
                <c:pt idx="8723">
                  <c:v>7.2022160664819951E-2</c:v>
                </c:pt>
                <c:pt idx="8724">
                  <c:v>6.8310249307479226E-2</c:v>
                </c:pt>
                <c:pt idx="8725">
                  <c:v>4.1814404432132961E-2</c:v>
                </c:pt>
                <c:pt idx="8726">
                  <c:v>4.5969529085872575E-2</c:v>
                </c:pt>
                <c:pt idx="8727">
                  <c:v>5.1509695290858727E-2</c:v>
                </c:pt>
                <c:pt idx="8728">
                  <c:v>3.9044321329639892E-2</c:v>
                </c:pt>
                <c:pt idx="8729">
                  <c:v>5.4279778393351803E-2</c:v>
                </c:pt>
                <c:pt idx="8730">
                  <c:v>4.8739612188365651E-2</c:v>
                </c:pt>
                <c:pt idx="8731">
                  <c:v>5.3171745152354573E-2</c:v>
                </c:pt>
                <c:pt idx="8732">
                  <c:v>5.5664819944598341E-2</c:v>
                </c:pt>
                <c:pt idx="8733">
                  <c:v>4.8185595567867036E-2</c:v>
                </c:pt>
                <c:pt idx="8734">
                  <c:v>4.3753462603878114E-2</c:v>
                </c:pt>
                <c:pt idx="8735">
                  <c:v>5.4556786703601111E-2</c:v>
                </c:pt>
                <c:pt idx="8736">
                  <c:v>5.7603878116343488E-2</c:v>
                </c:pt>
                <c:pt idx="8737">
                  <c:v>4.0706371191135737E-2</c:v>
                </c:pt>
                <c:pt idx="8738">
                  <c:v>5.123268698060942E-2</c:v>
                </c:pt>
                <c:pt idx="8739">
                  <c:v>4.5346260387811636E-2</c:v>
                </c:pt>
                <c:pt idx="8740">
                  <c:v>5.337950138504155E-2</c:v>
                </c:pt>
                <c:pt idx="8741">
                  <c:v>5.7119113573407203E-2</c:v>
                </c:pt>
                <c:pt idx="8742">
                  <c:v>5.0332409972299166E-2</c:v>
                </c:pt>
                <c:pt idx="8743">
                  <c:v>4.2299168975069253E-2</c:v>
                </c:pt>
                <c:pt idx="8744">
                  <c:v>5.7534626038781164E-2</c:v>
                </c:pt>
                <c:pt idx="8745">
                  <c:v>7.8185595567867042E-2</c:v>
                </c:pt>
                <c:pt idx="8746">
                  <c:v>7.2659279778393357E-2</c:v>
                </c:pt>
                <c:pt idx="8747">
                  <c:v>8.6523545706371191E-2</c:v>
                </c:pt>
                <c:pt idx="8748">
                  <c:v>9.8753462603878114E-2</c:v>
                </c:pt>
                <c:pt idx="8749">
                  <c:v>0.10422437673130194</c:v>
                </c:pt>
                <c:pt idx="8750">
                  <c:v>6.7188365650969528E-2</c:v>
                </c:pt>
                <c:pt idx="8751">
                  <c:v>9.2977839335180057E-2</c:v>
                </c:pt>
                <c:pt idx="8752">
                  <c:v>8.7506925207756228E-2</c:v>
                </c:pt>
                <c:pt idx="8753">
                  <c:v>8.1052631578947362E-2</c:v>
                </c:pt>
                <c:pt idx="8754">
                  <c:v>7.2714681440443213E-2</c:v>
                </c:pt>
                <c:pt idx="8755">
                  <c:v>6.340720221606648E-2</c:v>
                </c:pt>
                <c:pt idx="8756">
                  <c:v>9.5346260387811632E-2</c:v>
                </c:pt>
                <c:pt idx="8757">
                  <c:v>8.688365650969529E-2</c:v>
                </c:pt>
                <c:pt idx="8758">
                  <c:v>7.396121883656509E-2</c:v>
                </c:pt>
                <c:pt idx="8759">
                  <c:v>6.8878116343490309E-2</c:v>
                </c:pt>
                <c:pt idx="8760">
                  <c:v>8.1412742382271475E-2</c:v>
                </c:pt>
                <c:pt idx="8761">
                  <c:v>8.9875346260387817E-2</c:v>
                </c:pt>
                <c:pt idx="8762">
                  <c:v>7.9432132963988919E-2</c:v>
                </c:pt>
                <c:pt idx="8763">
                  <c:v>7.7825484764542943E-2</c:v>
                </c:pt>
                <c:pt idx="8764">
                  <c:v>8.3296398891966758E-2</c:v>
                </c:pt>
                <c:pt idx="8765">
                  <c:v>6.9168975069252084E-2</c:v>
                </c:pt>
                <c:pt idx="8766">
                  <c:v>9.0249307479224383E-2</c:v>
                </c:pt>
                <c:pt idx="8767">
                  <c:v>6.3698060941828255E-2</c:v>
                </c:pt>
                <c:pt idx="8768">
                  <c:v>9.549861495844876E-2</c:v>
                </c:pt>
                <c:pt idx="8769">
                  <c:v>9.0027700831024932E-2</c:v>
                </c:pt>
                <c:pt idx="8770">
                  <c:v>8.4778393351800554E-2</c:v>
                </c:pt>
                <c:pt idx="8771">
                  <c:v>0.10465373961218837</c:v>
                </c:pt>
                <c:pt idx="8772">
                  <c:v>8.986149584487535E-2</c:v>
                </c:pt>
                <c:pt idx="8773">
                  <c:v>9.8559556786703598E-2</c:v>
                </c:pt>
                <c:pt idx="8774">
                  <c:v>8.2853185595567869E-2</c:v>
                </c:pt>
                <c:pt idx="8775">
                  <c:v>9.0747922437673129E-2</c:v>
                </c:pt>
                <c:pt idx="8776">
                  <c:v>7.5789473684210532E-2</c:v>
                </c:pt>
                <c:pt idx="8777">
                  <c:v>8.8614958448753459E-2</c:v>
                </c:pt>
                <c:pt idx="8778">
                  <c:v>9.7839335180055401E-2</c:v>
                </c:pt>
                <c:pt idx="8779">
                  <c:v>0.11434903047091413</c:v>
                </c:pt>
                <c:pt idx="8780">
                  <c:v>9.0415512465373965E-2</c:v>
                </c:pt>
                <c:pt idx="8781">
                  <c:v>0.10686980609418283</c:v>
                </c:pt>
                <c:pt idx="8782">
                  <c:v>8.3684210526315791E-2</c:v>
                </c:pt>
                <c:pt idx="8783">
                  <c:v>8.2520775623268691E-2</c:v>
                </c:pt>
                <c:pt idx="8784">
                  <c:v>9.6509695290858732E-2</c:v>
                </c:pt>
                <c:pt idx="8785">
                  <c:v>0.10847645429362882</c:v>
                </c:pt>
                <c:pt idx="8786">
                  <c:v>8.4459833795013844E-2</c:v>
                </c:pt>
                <c:pt idx="8787">
                  <c:v>8.3268698060941823E-2</c:v>
                </c:pt>
                <c:pt idx="8788">
                  <c:v>9.1163434903047097E-2</c:v>
                </c:pt>
                <c:pt idx="8789">
                  <c:v>8.293628808864266E-2</c:v>
                </c:pt>
                <c:pt idx="8790">
                  <c:v>0.10019390581717451</c:v>
                </c:pt>
                <c:pt idx="8791">
                  <c:v>8.9030470914127427E-2</c:v>
                </c:pt>
                <c:pt idx="8792">
                  <c:v>9.0831024930747919E-2</c:v>
                </c:pt>
                <c:pt idx="8793">
                  <c:v>0.10628808864265928</c:v>
                </c:pt>
                <c:pt idx="8794">
                  <c:v>0.11595567867036011</c:v>
                </c:pt>
                <c:pt idx="8795">
                  <c:v>7.6565096952908585E-2</c:v>
                </c:pt>
                <c:pt idx="8796">
                  <c:v>9.6925207756232687E-2</c:v>
                </c:pt>
                <c:pt idx="8797">
                  <c:v>9.8808864265927984E-2</c:v>
                </c:pt>
                <c:pt idx="8798">
                  <c:v>0.10720221606648199</c:v>
                </c:pt>
                <c:pt idx="8799">
                  <c:v>9.9196675900277004E-2</c:v>
                </c:pt>
                <c:pt idx="8800">
                  <c:v>0.11916897506925207</c:v>
                </c:pt>
                <c:pt idx="8801">
                  <c:v>0.13146814404432133</c:v>
                </c:pt>
                <c:pt idx="8802">
                  <c:v>0.14792243767313018</c:v>
                </c:pt>
                <c:pt idx="8803">
                  <c:v>0.12293628808864265</c:v>
                </c:pt>
                <c:pt idx="8804">
                  <c:v>0.13936288088642659</c:v>
                </c:pt>
                <c:pt idx="8805">
                  <c:v>9.0803324099722998E-2</c:v>
                </c:pt>
                <c:pt idx="8806">
                  <c:v>0.11353185595567868</c:v>
                </c:pt>
                <c:pt idx="8807">
                  <c:v>0.10979224376731302</c:v>
                </c:pt>
                <c:pt idx="8808">
                  <c:v>0.1031994459833795</c:v>
                </c:pt>
                <c:pt idx="8809">
                  <c:v>0.11962603878116343</c:v>
                </c:pt>
                <c:pt idx="8810">
                  <c:v>9.336565096952909E-2</c:v>
                </c:pt>
                <c:pt idx="8811">
                  <c:v>0.11353185595567868</c:v>
                </c:pt>
                <c:pt idx="8812">
                  <c:v>0.10369806094182825</c:v>
                </c:pt>
                <c:pt idx="8813">
                  <c:v>0.10425207756232686</c:v>
                </c:pt>
                <c:pt idx="8814">
                  <c:v>0.12018005540166204</c:v>
                </c:pt>
                <c:pt idx="8815">
                  <c:v>0.10375346260387812</c:v>
                </c:pt>
                <c:pt idx="8816">
                  <c:v>0.11408587257617729</c:v>
                </c:pt>
                <c:pt idx="8817">
                  <c:v>0.11034626038781163</c:v>
                </c:pt>
                <c:pt idx="8818">
                  <c:v>0.11408587257617729</c:v>
                </c:pt>
                <c:pt idx="8819">
                  <c:v>9.3919667590027706E-2</c:v>
                </c:pt>
                <c:pt idx="8820">
                  <c:v>9.807479224376732E-2</c:v>
                </c:pt>
                <c:pt idx="8821">
                  <c:v>9.8421052631578951E-2</c:v>
                </c:pt>
                <c:pt idx="8822">
                  <c:v>9.4265927977839337E-2</c:v>
                </c:pt>
                <c:pt idx="8823">
                  <c:v>0.11443213296398892</c:v>
                </c:pt>
                <c:pt idx="8824">
                  <c:v>0.10409972299168975</c:v>
                </c:pt>
                <c:pt idx="8825">
                  <c:v>0.10459833795013851</c:v>
                </c:pt>
                <c:pt idx="8826">
                  <c:v>0.12052631578947369</c:v>
                </c:pt>
                <c:pt idx="8827">
                  <c:v>0.11443213296398892</c:v>
                </c:pt>
                <c:pt idx="8828">
                  <c:v>0.11069252077562326</c:v>
                </c:pt>
                <c:pt idx="8829">
                  <c:v>0.10962603878116343</c:v>
                </c:pt>
                <c:pt idx="8830">
                  <c:v>9.2797783933518008E-2</c:v>
                </c:pt>
                <c:pt idx="8831">
                  <c:v>0.11246537396121883</c:v>
                </c:pt>
                <c:pt idx="8832">
                  <c:v>0.10353185595567867</c:v>
                </c:pt>
                <c:pt idx="8833">
                  <c:v>0.1185595567867036</c:v>
                </c:pt>
                <c:pt idx="8834">
                  <c:v>8.1565096952908589E-2</c:v>
                </c:pt>
                <c:pt idx="8835">
                  <c:v>9.2299168975069248E-2</c:v>
                </c:pt>
                <c:pt idx="8836">
                  <c:v>0.10962603878116343</c:v>
                </c:pt>
                <c:pt idx="8837">
                  <c:v>9.2299168975069248E-2</c:v>
                </c:pt>
                <c:pt idx="8838">
                  <c:v>0.11246537396121883</c:v>
                </c:pt>
                <c:pt idx="8839">
                  <c:v>9.349030470914127E-2</c:v>
                </c:pt>
                <c:pt idx="8840">
                  <c:v>0.1185595567867036</c:v>
                </c:pt>
                <c:pt idx="8841">
                  <c:v>0.10353185595567867</c:v>
                </c:pt>
                <c:pt idx="8842">
                  <c:v>8.2257617728531851E-2</c:v>
                </c:pt>
                <c:pt idx="8843">
                  <c:v>0.11246537396121883</c:v>
                </c:pt>
                <c:pt idx="8844">
                  <c:v>9.4044321329639885E-2</c:v>
                </c:pt>
                <c:pt idx="8845">
                  <c:v>0.1185595567867036</c:v>
                </c:pt>
                <c:pt idx="8846">
                  <c:v>8.2825484764542934E-2</c:v>
                </c:pt>
                <c:pt idx="8847">
                  <c:v>0.10969529085872576</c:v>
                </c:pt>
                <c:pt idx="8848">
                  <c:v>0.10360110803324099</c:v>
                </c:pt>
                <c:pt idx="8849">
                  <c:v>9.2382271468144039E-2</c:v>
                </c:pt>
                <c:pt idx="8850">
                  <c:v>0</c:v>
                </c:pt>
                <c:pt idx="8851">
                  <c:v>0</c:v>
                </c:pt>
                <c:pt idx="8852">
                  <c:v>0</c:v>
                </c:pt>
                <c:pt idx="8853">
                  <c:v>0</c:v>
                </c:pt>
                <c:pt idx="8854">
                  <c:v>0</c:v>
                </c:pt>
                <c:pt idx="8855">
                  <c:v>0</c:v>
                </c:pt>
                <c:pt idx="8856">
                  <c:v>6.0844875346260388E-2</c:v>
                </c:pt>
                <c:pt idx="8857">
                  <c:v>5.6662049861495846E-2</c:v>
                </c:pt>
                <c:pt idx="8858">
                  <c:v>7.685595567867036E-2</c:v>
                </c:pt>
                <c:pt idx="8859">
                  <c:v>6.411357340720221E-2</c:v>
                </c:pt>
                <c:pt idx="8860">
                  <c:v>5.9612188365650971E-2</c:v>
                </c:pt>
                <c:pt idx="8861">
                  <c:v>7.2354570637119114E-2</c:v>
                </c:pt>
                <c:pt idx="8862">
                  <c:v>6.3213296398891963E-2</c:v>
                </c:pt>
                <c:pt idx="8863">
                  <c:v>6.8739612188365648E-2</c:v>
                </c:pt>
                <c:pt idx="8864">
                  <c:v>8.1481994459833798E-2</c:v>
                </c:pt>
                <c:pt idx="8865">
                  <c:v>7.5955678670360113E-2</c:v>
                </c:pt>
                <c:pt idx="8866">
                  <c:v>0.12850415512465374</c:v>
                </c:pt>
                <c:pt idx="8867">
                  <c:v>0.10332409972299168</c:v>
                </c:pt>
                <c:pt idx="8868">
                  <c:v>0.11301939058171745</c:v>
                </c:pt>
                <c:pt idx="8869">
                  <c:v>0.10332409972299168</c:v>
                </c:pt>
                <c:pt idx="8870">
                  <c:v>0.1299168975069252</c:v>
                </c:pt>
                <c:pt idx="8871">
                  <c:v>0.1667590027700831</c:v>
                </c:pt>
                <c:pt idx="8872">
                  <c:v>0.15144044321329639</c:v>
                </c:pt>
                <c:pt idx="8873">
                  <c:v>0.14174515235457064</c:v>
                </c:pt>
                <c:pt idx="8874">
                  <c:v>0.12948753462603879</c:v>
                </c:pt>
                <c:pt idx="8875">
                  <c:v>0.11829639889196676</c:v>
                </c:pt>
                <c:pt idx="8876">
                  <c:v>0.15706371191135735</c:v>
                </c:pt>
                <c:pt idx="8877">
                  <c:v>0.1800415512465374</c:v>
                </c:pt>
                <c:pt idx="8878">
                  <c:v>0.13918282548476454</c:v>
                </c:pt>
                <c:pt idx="8879">
                  <c:v>0.13698060941828255</c:v>
                </c:pt>
                <c:pt idx="8880">
                  <c:v>0.12394736842105263</c:v>
                </c:pt>
                <c:pt idx="8881">
                  <c:v>0.1466759002770083</c:v>
                </c:pt>
                <c:pt idx="8882">
                  <c:v>0.11275623268698061</c:v>
                </c:pt>
                <c:pt idx="8883">
                  <c:v>0.16965373961218835</c:v>
                </c:pt>
                <c:pt idx="8884">
                  <c:v>0.1599584487534626</c:v>
                </c:pt>
                <c:pt idx="8885">
                  <c:v>0.13364265927977839</c:v>
                </c:pt>
                <c:pt idx="8886">
                  <c:v>0.13156509695290858</c:v>
                </c:pt>
                <c:pt idx="8887">
                  <c:v>0.14070637119113574</c:v>
                </c:pt>
                <c:pt idx="8888">
                  <c:v>0.16120498614958448</c:v>
                </c:pt>
                <c:pt idx="8889">
                  <c:v>8.585872576177285E-2</c:v>
                </c:pt>
                <c:pt idx="8890">
                  <c:v>7.9681440443213292E-2</c:v>
                </c:pt>
                <c:pt idx="8891">
                  <c:v>0.11078947368421052</c:v>
                </c:pt>
                <c:pt idx="8892">
                  <c:v>8.9930747922437673E-2</c:v>
                </c:pt>
                <c:pt idx="8893">
                  <c:v>7.7548476454293636E-2</c:v>
                </c:pt>
                <c:pt idx="8894">
                  <c:v>9.957063711911357E-2</c:v>
                </c:pt>
                <c:pt idx="8895">
                  <c:v>9.2285318559556781E-2</c:v>
                </c:pt>
                <c:pt idx="8896">
                  <c:v>8.7797783933518003E-2</c:v>
                </c:pt>
                <c:pt idx="8897">
                  <c:v>0.10608033240997231</c:v>
                </c:pt>
                <c:pt idx="8898">
                  <c:v>8.1620498614958445E-2</c:v>
                </c:pt>
                <c:pt idx="8899">
                  <c:v>9.375346260387811E-2</c:v>
                </c:pt>
                <c:pt idx="8900">
                  <c:v>8.9044321329639894E-2</c:v>
                </c:pt>
                <c:pt idx="8901">
                  <c:v>0.10704986149584488</c:v>
                </c:pt>
                <c:pt idx="8902">
                  <c:v>7.7548476454293636E-2</c:v>
                </c:pt>
                <c:pt idx="8903">
                  <c:v>0.10095567867036011</c:v>
                </c:pt>
                <c:pt idx="8904">
                  <c:v>9.7908587257617724E-2</c:v>
                </c:pt>
                <c:pt idx="8905">
                  <c:v>8.275623268698061E-2</c:v>
                </c:pt>
                <c:pt idx="8906">
                  <c:v>0.13865650969529086</c:v>
                </c:pt>
                <c:pt idx="8907">
                  <c:v>0.12295013850415512</c:v>
                </c:pt>
                <c:pt idx="8908">
                  <c:v>0.14015235457063713</c:v>
                </c:pt>
                <c:pt idx="8909">
                  <c:v>0.12444598337950138</c:v>
                </c:pt>
                <c:pt idx="8910">
                  <c:v>0.12527700831024929</c:v>
                </c:pt>
                <c:pt idx="8911">
                  <c:v>0.12465373961218837</c:v>
                </c:pt>
                <c:pt idx="8912">
                  <c:v>0.14098337950138504</c:v>
                </c:pt>
                <c:pt idx="8913">
                  <c:v>0.14036011080332411</c:v>
                </c:pt>
                <c:pt idx="8914">
                  <c:v>4.7257617728531855E-2</c:v>
                </c:pt>
                <c:pt idx="8915">
                  <c:v>4.0969529085872577E-2</c:v>
                </c:pt>
                <c:pt idx="8916">
                  <c:v>4.4016620498614961E-2</c:v>
                </c:pt>
                <c:pt idx="8917">
                  <c:v>5.4044321329639891E-2</c:v>
                </c:pt>
                <c:pt idx="8918">
                  <c:v>4.2105263157894736E-2</c:v>
                </c:pt>
                <c:pt idx="8919">
                  <c:v>5.5221606648199445E-2</c:v>
                </c:pt>
                <c:pt idx="8920">
                  <c:v>3.9058171745152352E-2</c:v>
                </c:pt>
                <c:pt idx="8921">
                  <c:v>5.2174515235457061E-2</c:v>
                </c:pt>
                <c:pt idx="8922">
                  <c:v>5.6869806094182823E-2</c:v>
                </c:pt>
                <c:pt idx="8923">
                  <c:v>5.3822714681440446E-2</c:v>
                </c:pt>
                <c:pt idx="8924">
                  <c:v>4.3573407202216065E-2</c:v>
                </c:pt>
                <c:pt idx="8925">
                  <c:v>4.0526315789473681E-2</c:v>
                </c:pt>
                <c:pt idx="8926">
                  <c:v>4.2465373961218834E-2</c:v>
                </c:pt>
                <c:pt idx="8927">
                  <c:v>4.5512465373961218E-2</c:v>
                </c:pt>
                <c:pt idx="8928">
                  <c:v>5.5761772853185593E-2</c:v>
                </c:pt>
                <c:pt idx="8929">
                  <c:v>4.8698060941828256E-2</c:v>
                </c:pt>
                <c:pt idx="8930">
                  <c:v>5.6274238227146813E-2</c:v>
                </c:pt>
                <c:pt idx="8931">
                  <c:v>5.7382271468144043E-2</c:v>
                </c:pt>
                <c:pt idx="8932">
                  <c:v>5.4335180055401659E-2</c:v>
                </c:pt>
                <c:pt idx="8933">
                  <c:v>4.9487534626038783E-2</c:v>
                </c:pt>
                <c:pt idx="8934">
                  <c:v>5.2534626038781167E-2</c:v>
                </c:pt>
                <c:pt idx="8935">
                  <c:v>8.3988919667590034E-2</c:v>
                </c:pt>
                <c:pt idx="8936">
                  <c:v>8.9252077562326865E-2</c:v>
                </c:pt>
                <c:pt idx="8937">
                  <c:v>7.7756232686980606E-2</c:v>
                </c:pt>
                <c:pt idx="8938">
                  <c:v>8.301939058171745E-2</c:v>
                </c:pt>
                <c:pt idx="8939">
                  <c:v>8.4529085872576182E-2</c:v>
                </c:pt>
                <c:pt idx="8940">
                  <c:v>7.8296398891966754E-2</c:v>
                </c:pt>
                <c:pt idx="8941">
                  <c:v>7.849030470914127E-2</c:v>
                </c:pt>
                <c:pt idx="8942">
                  <c:v>7.2257617728531856E-2</c:v>
                </c:pt>
                <c:pt idx="8943">
                  <c:v>7.1966759002770081E-2</c:v>
                </c:pt>
                <c:pt idx="8944">
                  <c:v>7.8199445983379495E-2</c:v>
                </c:pt>
                <c:pt idx="8945">
                  <c:v>7.2382271468144049E-2</c:v>
                </c:pt>
                <c:pt idx="8946">
                  <c:v>6.6149584487534621E-2</c:v>
                </c:pt>
                <c:pt idx="8947">
                  <c:v>6.3836565096952902E-2</c:v>
                </c:pt>
                <c:pt idx="8948">
                  <c:v>9.109418282548476E-2</c:v>
                </c:pt>
                <c:pt idx="8949">
                  <c:v>8.7590027700831019E-2</c:v>
                </c:pt>
                <c:pt idx="8950">
                  <c:v>7.0193905817174509E-2</c:v>
                </c:pt>
                <c:pt idx="8951">
                  <c:v>9.7299168975069253E-2</c:v>
                </c:pt>
                <c:pt idx="8952">
                  <c:v>8.1218836565096958E-2</c:v>
                </c:pt>
                <c:pt idx="8953">
                  <c:v>7.1939058171745146E-2</c:v>
                </c:pt>
                <c:pt idx="8954">
                  <c:v>7.8144044321329639E-2</c:v>
                </c:pt>
                <c:pt idx="8955">
                  <c:v>6.7562326869806094E-2</c:v>
                </c:pt>
                <c:pt idx="8956">
                  <c:v>7.3476454293628812E-2</c:v>
                </c:pt>
                <c:pt idx="8957">
                  <c:v>7.7229916897506926E-2</c:v>
                </c:pt>
                <c:pt idx="8958">
                  <c:v>7.6274238227146809E-2</c:v>
                </c:pt>
                <c:pt idx="8959">
                  <c:v>7.1315789473684207E-2</c:v>
                </c:pt>
                <c:pt idx="8960">
                  <c:v>8.2853185595567869E-2</c:v>
                </c:pt>
                <c:pt idx="8961">
                  <c:v>8.3531855955678677E-2</c:v>
                </c:pt>
                <c:pt idx="8962">
                  <c:v>8.2576177285318561E-2</c:v>
                </c:pt>
                <c:pt idx="8963">
                  <c:v>8.9445983379501381E-2</c:v>
                </c:pt>
                <c:pt idx="8964">
                  <c:v>9.8961218836565099E-2</c:v>
                </c:pt>
                <c:pt idx="8965">
                  <c:v>7.0360110803324105E-2</c:v>
                </c:pt>
                <c:pt idx="8966">
                  <c:v>9.304709141274238E-2</c:v>
                </c:pt>
                <c:pt idx="8967">
                  <c:v>8.8490304709141279E-2</c:v>
                </c:pt>
                <c:pt idx="8968">
                  <c:v>7.6952908587257618E-2</c:v>
                </c:pt>
                <c:pt idx="8969">
                  <c:v>9.354570637119114E-2</c:v>
                </c:pt>
                <c:pt idx="8970">
                  <c:v>8.1246537396121879E-2</c:v>
                </c:pt>
                <c:pt idx="8971">
                  <c:v>0.10340720221606649</c:v>
                </c:pt>
                <c:pt idx="8972">
                  <c:v>8.1094182825484765E-2</c:v>
                </c:pt>
                <c:pt idx="8973">
                  <c:v>8.7520775623268696E-2</c:v>
                </c:pt>
                <c:pt idx="8974">
                  <c:v>9.749307479224377E-2</c:v>
                </c:pt>
                <c:pt idx="8975">
                  <c:v>8.7105263157894741E-2</c:v>
                </c:pt>
                <c:pt idx="8976">
                  <c:v>7.5221606648199449E-2</c:v>
                </c:pt>
                <c:pt idx="8977">
                  <c:v>0</c:v>
                </c:pt>
                <c:pt idx="8978">
                  <c:v>0</c:v>
                </c:pt>
                <c:pt idx="8979">
                  <c:v>0</c:v>
                </c:pt>
                <c:pt idx="8980">
                  <c:v>0</c:v>
                </c:pt>
                <c:pt idx="8981">
                  <c:v>0</c:v>
                </c:pt>
                <c:pt idx="8982">
                  <c:v>1.0526315789473685E-4</c:v>
                </c:pt>
                <c:pt idx="8983">
                  <c:v>2.8808864265927978E-4</c:v>
                </c:pt>
                <c:pt idx="8984">
                  <c:v>0.11616343490304709</c:v>
                </c:pt>
                <c:pt idx="8985">
                  <c:v>8.0318559556786698E-2</c:v>
                </c:pt>
                <c:pt idx="8986">
                  <c:v>0.10054016620498615</c:v>
                </c:pt>
                <c:pt idx="8987">
                  <c:v>8.585872576177285E-2</c:v>
                </c:pt>
                <c:pt idx="8988">
                  <c:v>8.8074792243767311E-2</c:v>
                </c:pt>
                <c:pt idx="8989">
                  <c:v>9.3614958448753463E-2</c:v>
                </c:pt>
                <c:pt idx="8990">
                  <c:v>9.5000000000000001E-2</c:v>
                </c:pt>
                <c:pt idx="8991">
                  <c:v>0.11062326869806094</c:v>
                </c:pt>
                <c:pt idx="8992">
                  <c:v>0.11674515235457064</c:v>
                </c:pt>
                <c:pt idx="8993">
                  <c:v>8.8656509695290861E-2</c:v>
                </c:pt>
                <c:pt idx="8994">
                  <c:v>0.11120498614958449</c:v>
                </c:pt>
                <c:pt idx="8995">
                  <c:v>7.396121883656509E-2</c:v>
                </c:pt>
                <c:pt idx="8996">
                  <c:v>9.5581717451523551E-2</c:v>
                </c:pt>
                <c:pt idx="8997">
                  <c:v>0.10112188365650969</c:v>
                </c:pt>
                <c:pt idx="8998">
                  <c:v>8.0900277008310248E-2</c:v>
                </c:pt>
                <c:pt idx="8999">
                  <c:v>9.4196675900277013E-2</c:v>
                </c:pt>
                <c:pt idx="9000">
                  <c:v>8.64404432132964E-2</c:v>
                </c:pt>
                <c:pt idx="9001">
                  <c:v>0.10152354570637119</c:v>
                </c:pt>
                <c:pt idx="9002">
                  <c:v>7.396121883656509E-2</c:v>
                </c:pt>
                <c:pt idx="9003">
                  <c:v>8.8919667590027701E-2</c:v>
                </c:pt>
                <c:pt idx="9004">
                  <c:v>8.1163434903047088E-2</c:v>
                </c:pt>
                <c:pt idx="9005">
                  <c:v>0.11646814404432133</c:v>
                </c:pt>
                <c:pt idx="9006">
                  <c:v>8.670360110803324E-2</c:v>
                </c:pt>
                <c:pt idx="9007">
                  <c:v>9.4459833795013853E-2</c:v>
                </c:pt>
                <c:pt idx="9008">
                  <c:v>9.5983379501385038E-2</c:v>
                </c:pt>
                <c:pt idx="9009">
                  <c:v>0.11092797783933518</c:v>
                </c:pt>
                <c:pt idx="9010">
                  <c:v>6.3795013850415513E-2</c:v>
                </c:pt>
                <c:pt idx="9011">
                  <c:v>6.7950138504155128E-2</c:v>
                </c:pt>
                <c:pt idx="9012">
                  <c:v>6.0789473684210525E-2</c:v>
                </c:pt>
                <c:pt idx="9013">
                  <c:v>5.0193905817174513E-2</c:v>
                </c:pt>
                <c:pt idx="9014">
                  <c:v>5.4349030470914127E-2</c:v>
                </c:pt>
                <c:pt idx="9015">
                  <c:v>5.6634349030470911E-2</c:v>
                </c:pt>
                <c:pt idx="9016">
                  <c:v>4.9972299168975068E-2</c:v>
                </c:pt>
                <c:pt idx="9017">
                  <c:v>5.4127423822714682E-2</c:v>
                </c:pt>
                <c:pt idx="9018">
                  <c:v>6.134349030470914E-2</c:v>
                </c:pt>
                <c:pt idx="9019">
                  <c:v>5.4847645429362879E-2</c:v>
                </c:pt>
                <c:pt idx="9020">
                  <c:v>6.4349030470914129E-2</c:v>
                </c:pt>
                <c:pt idx="9021">
                  <c:v>6.8504155124653743E-2</c:v>
                </c:pt>
                <c:pt idx="9022">
                  <c:v>5.0692520775623272E-2</c:v>
                </c:pt>
                <c:pt idx="9023">
                  <c:v>5.7188365650969526E-2</c:v>
                </c:pt>
                <c:pt idx="9024">
                  <c:v>5.4847645429362879E-2</c:v>
                </c:pt>
                <c:pt idx="9025">
                  <c:v>5.0692520775623272E-2</c:v>
                </c:pt>
                <c:pt idx="9026">
                  <c:v>6.2049861495844877E-2</c:v>
                </c:pt>
                <c:pt idx="9027">
                  <c:v>6.6759002770083106E-2</c:v>
                </c:pt>
                <c:pt idx="9028">
                  <c:v>7.091412742382272E-2</c:v>
                </c:pt>
                <c:pt idx="9029">
                  <c:v>5.7894736842105263E-2</c:v>
                </c:pt>
                <c:pt idx="9030">
                  <c:v>5.6786703601108032E-2</c:v>
                </c:pt>
                <c:pt idx="9031">
                  <c:v>5.2631578947368418E-2</c:v>
                </c:pt>
                <c:pt idx="9032">
                  <c:v>9.3891966759002771E-2</c:v>
                </c:pt>
                <c:pt idx="9033">
                  <c:v>7.9210526315789467E-2</c:v>
                </c:pt>
                <c:pt idx="9034">
                  <c:v>8.475069252077562E-2</c:v>
                </c:pt>
                <c:pt idx="9035">
                  <c:v>8.475069252077562E-2</c:v>
                </c:pt>
                <c:pt idx="9036">
                  <c:v>8.8905817174515234E-2</c:v>
                </c:pt>
                <c:pt idx="9037">
                  <c:v>6.9903047091412748E-2</c:v>
                </c:pt>
                <c:pt idx="9038">
                  <c:v>7.685595567867036E-2</c:v>
                </c:pt>
                <c:pt idx="9039">
                  <c:v>8.0124653739612195E-2</c:v>
                </c:pt>
                <c:pt idx="9040">
                  <c:v>8.7105263157894741E-2</c:v>
                </c:pt>
                <c:pt idx="9041">
                  <c:v>5.9681440443213295E-2</c:v>
                </c:pt>
                <c:pt idx="9042">
                  <c:v>4.9113573407202217E-2</c:v>
                </c:pt>
                <c:pt idx="9043">
                  <c:v>6.6163434903047089E-2</c:v>
                </c:pt>
                <c:pt idx="9044">
                  <c:v>6.2659279778393348E-2</c:v>
                </c:pt>
                <c:pt idx="9045">
                  <c:v>6.3171745152354575E-2</c:v>
                </c:pt>
                <c:pt idx="9046">
                  <c:v>6.2853185595567865E-2</c:v>
                </c:pt>
                <c:pt idx="9047">
                  <c:v>6.7520775623268692E-2</c:v>
                </c:pt>
                <c:pt idx="9048">
                  <c:v>6.6343490304709138E-2</c:v>
                </c:pt>
                <c:pt idx="9049">
                  <c:v>5.7991689750692521E-2</c:v>
                </c:pt>
                <c:pt idx="9050">
                  <c:v>5.4819944598337951E-2</c:v>
                </c:pt>
                <c:pt idx="9051">
                  <c:v>6.1495844875346262E-2</c:v>
                </c:pt>
                <c:pt idx="9052">
                  <c:v>5.8324099722991692E-2</c:v>
                </c:pt>
                <c:pt idx="9053">
                  <c:v>7.1011080332409979E-2</c:v>
                </c:pt>
                <c:pt idx="9054">
                  <c:v>6.1495844875346262E-2</c:v>
                </c:pt>
                <c:pt idx="9055">
                  <c:v>7.0096952908587251E-2</c:v>
                </c:pt>
                <c:pt idx="9056">
                  <c:v>5.9806094182825488E-2</c:v>
                </c:pt>
                <c:pt idx="9057">
                  <c:v>6.5235457063711907E-2</c:v>
                </c:pt>
                <c:pt idx="9058">
                  <c:v>5.098337950138504E-2</c:v>
                </c:pt>
                <c:pt idx="9059">
                  <c:v>5.6634349030470911E-2</c:v>
                </c:pt>
                <c:pt idx="9060">
                  <c:v>6.9709141274238232E-2</c:v>
                </c:pt>
                <c:pt idx="9061">
                  <c:v>7.4556786703601108E-2</c:v>
                </c:pt>
                <c:pt idx="9062">
                  <c:v>6.4667590027700825E-2</c:v>
                </c:pt>
                <c:pt idx="9063">
                  <c:v>6.5650969529085876E-2</c:v>
                </c:pt>
                <c:pt idx="9064">
                  <c:v>6.5083102493074793E-2</c:v>
                </c:pt>
                <c:pt idx="9065">
                  <c:v>6.0221606648199449E-2</c:v>
                </c:pt>
                <c:pt idx="9066">
                  <c:v>7.4972299168975076E-2</c:v>
                </c:pt>
                <c:pt idx="9067">
                  <c:v>5.7049861495844872E-2</c:v>
                </c:pt>
                <c:pt idx="9068">
                  <c:v>6.1911357340720223E-2</c:v>
                </c:pt>
                <c:pt idx="9069">
                  <c:v>5.1398891966759001E-2</c:v>
                </c:pt>
                <c:pt idx="9070">
                  <c:v>7.0512465373961219E-2</c:v>
                </c:pt>
                <c:pt idx="9071">
                  <c:v>7.0124653739612186E-2</c:v>
                </c:pt>
                <c:pt idx="9072">
                  <c:v>3.002770083102493E-2</c:v>
                </c:pt>
                <c:pt idx="9073">
                  <c:v>4.9542936288088646E-2</c:v>
                </c:pt>
                <c:pt idx="9074">
                  <c:v>4.4570637119113576E-2</c:v>
                </c:pt>
                <c:pt idx="9075">
                  <c:v>5.7146814404432131E-2</c:v>
                </c:pt>
                <c:pt idx="9076">
                  <c:v>3.7867036011080331E-2</c:v>
                </c:pt>
                <c:pt idx="9077">
                  <c:v>5.1454293628808864E-2</c:v>
                </c:pt>
                <c:pt idx="9078">
                  <c:v>5.3767313019390583E-2</c:v>
                </c:pt>
                <c:pt idx="9079">
                  <c:v>5.8587257617728532E-2</c:v>
                </c:pt>
                <c:pt idx="9080">
                  <c:v>4.1481994459833797E-2</c:v>
                </c:pt>
                <c:pt idx="9081">
                  <c:v>4.7686980609418284E-2</c:v>
                </c:pt>
                <c:pt idx="9082">
                  <c:v>3.3047091412742383E-2</c:v>
                </c:pt>
                <c:pt idx="9083">
                  <c:v>5.2299168975069255E-2</c:v>
                </c:pt>
                <c:pt idx="9084">
                  <c:v>4.677285318559557E-2</c:v>
                </c:pt>
                <c:pt idx="9085">
                  <c:v>4.4459833795013851E-2</c:v>
                </c:pt>
                <c:pt idx="9086">
                  <c:v>4.9792243767313019E-2</c:v>
                </c:pt>
                <c:pt idx="9087">
                  <c:v>0</c:v>
                </c:pt>
                <c:pt idx="9088">
                  <c:v>3.3518005540166207E-4</c:v>
                </c:pt>
                <c:pt idx="9089">
                  <c:v>0</c:v>
                </c:pt>
                <c:pt idx="9090">
                  <c:v>0</c:v>
                </c:pt>
                <c:pt idx="9091">
                  <c:v>0</c:v>
                </c:pt>
                <c:pt idx="9092">
                  <c:v>7.7839335180055402E-4</c:v>
                </c:pt>
                <c:pt idx="9093">
                  <c:v>1.2077562326869805E-3</c:v>
                </c:pt>
                <c:pt idx="9094">
                  <c:v>1.3684210526315789E-3</c:v>
                </c:pt>
                <c:pt idx="9095">
                  <c:v>3.601108033240997E-4</c:v>
                </c:pt>
                <c:pt idx="9096">
                  <c:v>0</c:v>
                </c:pt>
                <c:pt idx="9097">
                  <c:v>3.3795013850415514E-4</c:v>
                </c:pt>
                <c:pt idx="9098">
                  <c:v>2.1108033240997228E-3</c:v>
                </c:pt>
                <c:pt idx="9099">
                  <c:v>9.8060941828254848E-4</c:v>
                </c:pt>
                <c:pt idx="9100">
                  <c:v>1.7922437673130193E-3</c:v>
                </c:pt>
                <c:pt idx="9101">
                  <c:v>1.5152354570637119E-3</c:v>
                </c:pt>
                <c:pt idx="9102">
                  <c:v>9.0304709141274242E-4</c:v>
                </c:pt>
                <c:pt idx="9103">
                  <c:v>2.5429362880886428E-3</c:v>
                </c:pt>
                <c:pt idx="9104">
                  <c:v>1.0831024930747922E-3</c:v>
                </c:pt>
                <c:pt idx="9105">
                  <c:v>3.1578947368421052E-3</c:v>
                </c:pt>
                <c:pt idx="9106">
                  <c:v>1.5235457063711912E-3</c:v>
                </c:pt>
                <c:pt idx="9107">
                  <c:v>1.8725761772853185E-3</c:v>
                </c:pt>
                <c:pt idx="9108">
                  <c:v>6.6759002770083102E-4</c:v>
                </c:pt>
                <c:pt idx="9109">
                  <c:v>2.3185595567867035E-3</c:v>
                </c:pt>
                <c:pt idx="9110">
                  <c:v>9.1440443213296405E-2</c:v>
                </c:pt>
                <c:pt idx="9111">
                  <c:v>8.132963988919667E-2</c:v>
                </c:pt>
                <c:pt idx="9112">
                  <c:v>9.2825484764542943E-2</c:v>
                </c:pt>
                <c:pt idx="9113">
                  <c:v>8.2714681440443208E-2</c:v>
                </c:pt>
                <c:pt idx="9114">
                  <c:v>9.3171745152354574E-2</c:v>
                </c:pt>
                <c:pt idx="9115">
                  <c:v>8.3060941828254853E-2</c:v>
                </c:pt>
                <c:pt idx="9116">
                  <c:v>7.7590027700831024E-2</c:v>
                </c:pt>
                <c:pt idx="9117">
                  <c:v>9.2936288088642655E-2</c:v>
                </c:pt>
                <c:pt idx="9118">
                  <c:v>0.10152354570637119</c:v>
                </c:pt>
                <c:pt idx="9119">
                  <c:v>8.617728531855956E-2</c:v>
                </c:pt>
                <c:pt idx="9120">
                  <c:v>8.03601108033241E-2</c:v>
                </c:pt>
                <c:pt idx="9121">
                  <c:v>8.03601108033241E-2</c:v>
                </c:pt>
                <c:pt idx="9122">
                  <c:v>7.8975069252077562E-2</c:v>
                </c:pt>
                <c:pt idx="9123">
                  <c:v>8.1745152354570638E-2</c:v>
                </c:pt>
                <c:pt idx="9124">
                  <c:v>8.1745152354570638E-2</c:v>
                </c:pt>
                <c:pt idx="9125">
                  <c:v>8.7562326869806098E-2</c:v>
                </c:pt>
                <c:pt idx="9126">
                  <c:v>0.10290858725761773</c:v>
                </c:pt>
                <c:pt idx="9127">
                  <c:v>8.2091412742382269E-2</c:v>
                </c:pt>
                <c:pt idx="9128">
                  <c:v>7.9321329639889193E-2</c:v>
                </c:pt>
                <c:pt idx="9129">
                  <c:v>0.10325484764542936</c:v>
                </c:pt>
                <c:pt idx="9130">
                  <c:v>8.7908587257617729E-2</c:v>
                </c:pt>
                <c:pt idx="9131">
                  <c:v>8.2091412742382269E-2</c:v>
                </c:pt>
                <c:pt idx="9132">
                  <c:v>0.15193905817174516</c:v>
                </c:pt>
                <c:pt idx="9133">
                  <c:v>0.15290858725761772</c:v>
                </c:pt>
                <c:pt idx="9134">
                  <c:v>0.11454293628808865</c:v>
                </c:pt>
                <c:pt idx="9135">
                  <c:v>0.10623268698060942</c:v>
                </c:pt>
                <c:pt idx="9136">
                  <c:v>0.11329639889196676</c:v>
                </c:pt>
                <c:pt idx="9137">
                  <c:v>0.12299168975069252</c:v>
                </c:pt>
                <c:pt idx="9138">
                  <c:v>0.12465373961218837</c:v>
                </c:pt>
                <c:pt idx="9139">
                  <c:v>0.1149584487534626</c:v>
                </c:pt>
                <c:pt idx="9140">
                  <c:v>0.13767313019390581</c:v>
                </c:pt>
                <c:pt idx="9141">
                  <c:v>0.12936288088642658</c:v>
                </c:pt>
                <c:pt idx="9142">
                  <c:v>0.13822714681440443</c:v>
                </c:pt>
                <c:pt idx="9143">
                  <c:v>0.13988919667590027</c:v>
                </c:pt>
                <c:pt idx="9144">
                  <c:v>6.7728531855955676E-2</c:v>
                </c:pt>
                <c:pt idx="9145">
                  <c:v>5.4432132963988918E-2</c:v>
                </c:pt>
                <c:pt idx="9146">
                  <c:v>7.188365650969529E-2</c:v>
                </c:pt>
                <c:pt idx="9147">
                  <c:v>6.0110803324099724E-2</c:v>
                </c:pt>
                <c:pt idx="9148">
                  <c:v>6.4265927977839338E-2</c:v>
                </c:pt>
                <c:pt idx="9149">
                  <c:v>5.8587257617728532E-2</c:v>
                </c:pt>
                <c:pt idx="9150">
                  <c:v>6.4265927977839338E-2</c:v>
                </c:pt>
                <c:pt idx="9151">
                  <c:v>7.188365650969529E-2</c:v>
                </c:pt>
                <c:pt idx="9152">
                  <c:v>6.1357340720221608E-2</c:v>
                </c:pt>
                <c:pt idx="9153">
                  <c:v>6.5235457063711907E-2</c:v>
                </c:pt>
                <c:pt idx="9154">
                  <c:v>7.7285318559556782E-2</c:v>
                </c:pt>
                <c:pt idx="9155">
                  <c:v>6.1218836565096954E-2</c:v>
                </c:pt>
                <c:pt idx="9156">
                  <c:v>8.1163434903047088E-2</c:v>
                </c:pt>
                <c:pt idx="9157">
                  <c:v>7.077562326869806E-2</c:v>
                </c:pt>
                <c:pt idx="9158">
                  <c:v>6.6897506925207753E-2</c:v>
                </c:pt>
                <c:pt idx="9159">
                  <c:v>5.7340720221606647E-2</c:v>
                </c:pt>
                <c:pt idx="9160">
                  <c:v>5.7340720221606647E-2</c:v>
                </c:pt>
                <c:pt idx="9161">
                  <c:v>6.1218836565096954E-2</c:v>
                </c:pt>
                <c:pt idx="9162">
                  <c:v>7.693905817174515E-2</c:v>
                </c:pt>
                <c:pt idx="9163">
                  <c:v>6.6204986149584491E-2</c:v>
                </c:pt>
                <c:pt idx="9164">
                  <c:v>8.0817174515235457E-2</c:v>
                </c:pt>
                <c:pt idx="9165">
                  <c:v>7.0083102493074798E-2</c:v>
                </c:pt>
                <c:pt idx="9166">
                  <c:v>6.1357340720221608E-2</c:v>
                </c:pt>
                <c:pt idx="9167">
                  <c:v>6.5235457063711907E-2</c:v>
                </c:pt>
                <c:pt idx="9168">
                  <c:v>8.6454293628808868E-2</c:v>
                </c:pt>
                <c:pt idx="9169">
                  <c:v>7.5124653739612191E-2</c:v>
                </c:pt>
                <c:pt idx="9170">
                  <c:v>0.11890581717451523</c:v>
                </c:pt>
                <c:pt idx="9171">
                  <c:v>0.1071606648199446</c:v>
                </c:pt>
                <c:pt idx="9172">
                  <c:v>0.11890581717451523</c:v>
                </c:pt>
                <c:pt idx="9173">
                  <c:v>0.11634349030470914</c:v>
                </c:pt>
                <c:pt idx="9174">
                  <c:v>8.6952908587257613E-2</c:v>
                </c:pt>
                <c:pt idx="9175">
                  <c:v>8.6038781163434899E-2</c:v>
                </c:pt>
                <c:pt idx="9176">
                  <c:v>0.12735457063711911</c:v>
                </c:pt>
                <c:pt idx="9177">
                  <c:v>9.0609418282548482E-2</c:v>
                </c:pt>
                <c:pt idx="9178">
                  <c:v>7.8005540166204992E-2</c:v>
                </c:pt>
                <c:pt idx="9179">
                  <c:v>9.0609418282548482E-2</c:v>
                </c:pt>
                <c:pt idx="9180">
                  <c:v>0.1071606648199446</c:v>
                </c:pt>
                <c:pt idx="9181">
                  <c:v>8.1883656509695285E-2</c:v>
                </c:pt>
                <c:pt idx="9182">
                  <c:v>0.11634349030470914</c:v>
                </c:pt>
                <c:pt idx="9183">
                  <c:v>9.1523545706371195E-2</c:v>
                </c:pt>
                <c:pt idx="9184">
                  <c:v>9.7036011080332413E-2</c:v>
                </c:pt>
                <c:pt idx="9185">
                  <c:v>0.11232686980609419</c:v>
                </c:pt>
                <c:pt idx="9186">
                  <c:v>0.11232686980609419</c:v>
                </c:pt>
                <c:pt idx="9187">
                  <c:v>9.2880886426592799E-2</c:v>
                </c:pt>
                <c:pt idx="9188">
                  <c:v>8.6038781163434899E-2</c:v>
                </c:pt>
                <c:pt idx="9189">
                  <c:v>9.7036011080332413E-2</c:v>
                </c:pt>
                <c:pt idx="9190">
                  <c:v>8.3573407202216066E-2</c:v>
                </c:pt>
                <c:pt idx="9191">
                  <c:v>0.10909972299168975</c:v>
                </c:pt>
                <c:pt idx="9192">
                  <c:v>0.1038781163434903</c:v>
                </c:pt>
                <c:pt idx="9193">
                  <c:v>9.1523545706371195E-2</c:v>
                </c:pt>
                <c:pt idx="9194">
                  <c:v>8.6952908587257613E-2</c:v>
                </c:pt>
                <c:pt idx="9195">
                  <c:v>0.10909972299168975</c:v>
                </c:pt>
                <c:pt idx="9196">
                  <c:v>0.12735457063711911</c:v>
                </c:pt>
                <c:pt idx="9197">
                  <c:v>8.4432132963988923E-2</c:v>
                </c:pt>
                <c:pt idx="9198">
                  <c:v>9.8711911357340726E-2</c:v>
                </c:pt>
                <c:pt idx="9199">
                  <c:v>7.343490304709141E-2</c:v>
                </c:pt>
                <c:pt idx="9200">
                  <c:v>0.12735457063711911</c:v>
                </c:pt>
                <c:pt idx="9201">
                  <c:v>8.8587257617728538E-2</c:v>
                </c:pt>
                <c:pt idx="9202">
                  <c:v>7.7590027700831024E-2</c:v>
                </c:pt>
                <c:pt idx="9203">
                  <c:v>8.2160664819944593E-2</c:v>
                </c:pt>
                <c:pt idx="9204">
                  <c:v>0.12735457063711911</c:v>
                </c:pt>
                <c:pt idx="9205">
                  <c:v>8.3074792243767306E-2</c:v>
                </c:pt>
                <c:pt idx="9206">
                  <c:v>8.3573407202216066E-2</c:v>
                </c:pt>
                <c:pt idx="9207">
                  <c:v>7.8504155124653738E-2</c:v>
                </c:pt>
                <c:pt idx="9208">
                  <c:v>8.9252077562326865E-2</c:v>
                </c:pt>
                <c:pt idx="9209">
                  <c:v>7.9889196675900276E-2</c:v>
                </c:pt>
                <c:pt idx="9210">
                  <c:v>8.8642659279778394E-2</c:v>
                </c:pt>
                <c:pt idx="9211">
                  <c:v>0.12066481994459834</c:v>
                </c:pt>
                <c:pt idx="9212">
                  <c:v>8.5817174515235461E-2</c:v>
                </c:pt>
                <c:pt idx="9213">
                  <c:v>0.10157894736842105</c:v>
                </c:pt>
                <c:pt idx="9214">
                  <c:v>9.5069252077562325E-2</c:v>
                </c:pt>
                <c:pt idx="9215">
                  <c:v>9.1329639889196679E-2</c:v>
                </c:pt>
                <c:pt idx="9216">
                  <c:v>0.12335180055401662</c:v>
                </c:pt>
                <c:pt idx="9217">
                  <c:v>0.11519390581717452</c:v>
                </c:pt>
                <c:pt idx="9218">
                  <c:v>0.11342105263157895</c:v>
                </c:pt>
                <c:pt idx="9219">
                  <c:v>0.11342105263157895</c:v>
                </c:pt>
                <c:pt idx="9220">
                  <c:v>0.12335180055401662</c:v>
                </c:pt>
                <c:pt idx="9221">
                  <c:v>7.9889196675900276E-2</c:v>
                </c:pt>
                <c:pt idx="9222">
                  <c:v>0.11002770083102494</c:v>
                </c:pt>
                <c:pt idx="9223">
                  <c:v>0.1318005540166205</c:v>
                </c:pt>
                <c:pt idx="9224">
                  <c:v>0.12335180055401662</c:v>
                </c:pt>
                <c:pt idx="9225">
                  <c:v>0.10674515235457063</c:v>
                </c:pt>
                <c:pt idx="9226">
                  <c:v>9.9778393351800554E-2</c:v>
                </c:pt>
                <c:pt idx="9227">
                  <c:v>0.1318005540166205</c:v>
                </c:pt>
                <c:pt idx="9228">
                  <c:v>7.5180055401662046E-2</c:v>
                </c:pt>
                <c:pt idx="9229">
                  <c:v>7.7423822714681442E-2</c:v>
                </c:pt>
                <c:pt idx="9230">
                  <c:v>8.6620498614958449E-2</c:v>
                </c:pt>
                <c:pt idx="9231">
                  <c:v>8.4903047091412748E-2</c:v>
                </c:pt>
                <c:pt idx="9232">
                  <c:v>0.1318005540166205</c:v>
                </c:pt>
                <c:pt idx="9233">
                  <c:v>0.1318005540166205</c:v>
                </c:pt>
                <c:pt idx="9234">
                  <c:v>8.3628808864265922E-2</c:v>
                </c:pt>
                <c:pt idx="9235">
                  <c:v>9.4265927977839337E-2</c:v>
                </c:pt>
                <c:pt idx="9236">
                  <c:v>8.5872576177285317E-2</c:v>
                </c:pt>
                <c:pt idx="9237">
                  <c:v>8.080332409972299E-2</c:v>
                </c:pt>
                <c:pt idx="9238">
                  <c:v>8.9252077562326865E-2</c:v>
                </c:pt>
                <c:pt idx="9239">
                  <c:v>9.3351800554016623E-2</c:v>
                </c:pt>
                <c:pt idx="9240">
                  <c:v>8.5817174515235461E-2</c:v>
                </c:pt>
                <c:pt idx="9241">
                  <c:v>7.7423822714681442E-2</c:v>
                </c:pt>
                <c:pt idx="9242">
                  <c:v>0.10157894736842105</c:v>
                </c:pt>
                <c:pt idx="9243">
                  <c:v>0.11002770083102494</c:v>
                </c:pt>
                <c:pt idx="9244">
                  <c:v>9.1329639889196679E-2</c:v>
                </c:pt>
                <c:pt idx="9245">
                  <c:v>0.12335180055401662</c:v>
                </c:pt>
                <c:pt idx="9246">
                  <c:v>8.0193905817174518E-2</c:v>
                </c:pt>
                <c:pt idx="9247">
                  <c:v>0.12066481994459834</c:v>
                </c:pt>
                <c:pt idx="9248">
                  <c:v>0.11519390581717452</c:v>
                </c:pt>
                <c:pt idx="9249">
                  <c:v>8.4903047091412748E-2</c:v>
                </c:pt>
                <c:pt idx="9250">
                  <c:v>8.8337950138504151E-2</c:v>
                </c:pt>
                <c:pt idx="9251">
                  <c:v>0.10674515235457063</c:v>
                </c:pt>
                <c:pt idx="9252">
                  <c:v>9.4265927977839337E-2</c:v>
                </c:pt>
                <c:pt idx="9253">
                  <c:v>9.3351800554016623E-2</c:v>
                </c:pt>
                <c:pt idx="9254">
                  <c:v>8.5872576177285317E-2</c:v>
                </c:pt>
                <c:pt idx="9255">
                  <c:v>8.8337950138504151E-2</c:v>
                </c:pt>
                <c:pt idx="9256">
                  <c:v>8.080332409972299E-2</c:v>
                </c:pt>
                <c:pt idx="9257">
                  <c:v>9.9778393351800554E-2</c:v>
                </c:pt>
                <c:pt idx="9258">
                  <c:v>8.7119113573407209E-2</c:v>
                </c:pt>
                <c:pt idx="9259">
                  <c:v>0.13304709141274237</c:v>
                </c:pt>
                <c:pt idx="9260">
                  <c:v>9.2576177285318556E-2</c:v>
                </c:pt>
                <c:pt idx="9261">
                  <c:v>0.1117174515235457</c:v>
                </c:pt>
                <c:pt idx="9262">
                  <c:v>8.2631578947368417E-2</c:v>
                </c:pt>
                <c:pt idx="9263">
                  <c:v>0.1245983379501385</c:v>
                </c:pt>
                <c:pt idx="9264">
                  <c:v>0.1117174515235457</c:v>
                </c:pt>
                <c:pt idx="9265">
                  <c:v>0.1245983379501385</c:v>
                </c:pt>
                <c:pt idx="9266">
                  <c:v>0.11688365650969529</c:v>
                </c:pt>
                <c:pt idx="9267">
                  <c:v>0.10326869806094183</c:v>
                </c:pt>
                <c:pt idx="9268">
                  <c:v>9.1080332409972306E-2</c:v>
                </c:pt>
                <c:pt idx="9269">
                  <c:v>0.12191135734072023</c:v>
                </c:pt>
                <c:pt idx="9270">
                  <c:v>7.867036011080332E-2</c:v>
                </c:pt>
                <c:pt idx="9271">
                  <c:v>0.10102493074792243</c:v>
                </c:pt>
                <c:pt idx="9272">
                  <c:v>8.7063711911357339E-2</c:v>
                </c:pt>
                <c:pt idx="9273">
                  <c:v>0.10843490304709141</c:v>
                </c:pt>
                <c:pt idx="9274">
                  <c:v>0.11466759002770083</c:v>
                </c:pt>
                <c:pt idx="9275">
                  <c:v>0.13304709141274237</c:v>
                </c:pt>
                <c:pt idx="9276">
                  <c:v>8.9058171745152348E-2</c:v>
                </c:pt>
                <c:pt idx="9277">
                  <c:v>7.867036011080332E-2</c:v>
                </c:pt>
                <c:pt idx="9278">
                  <c:v>8.2049861495844881E-2</c:v>
                </c:pt>
                <c:pt idx="9279">
                  <c:v>0.13304709141274237</c:v>
                </c:pt>
                <c:pt idx="9280">
                  <c:v>8.6149584487534625E-2</c:v>
                </c:pt>
                <c:pt idx="9281">
                  <c:v>0.11466759002770083</c:v>
                </c:pt>
                <c:pt idx="9282">
                  <c:v>8.2049861495844881E-2</c:v>
                </c:pt>
                <c:pt idx="9283">
                  <c:v>9.5512465373961214E-2</c:v>
                </c:pt>
                <c:pt idx="9284">
                  <c:v>8.1135734072022167E-2</c:v>
                </c:pt>
                <c:pt idx="9285">
                  <c:v>8.7063711911357339E-2</c:v>
                </c:pt>
                <c:pt idx="9286">
                  <c:v>8.9584487534626042E-2</c:v>
                </c:pt>
                <c:pt idx="9287">
                  <c:v>9.7506925207756237E-2</c:v>
                </c:pt>
                <c:pt idx="9288">
                  <c:v>0.1245983379501385</c:v>
                </c:pt>
                <c:pt idx="9289">
                  <c:v>0.11688365650969529</c:v>
                </c:pt>
                <c:pt idx="9290">
                  <c:v>8.1135734072022167E-2</c:v>
                </c:pt>
                <c:pt idx="9291">
                  <c:v>8.9584487534626042E-2</c:v>
                </c:pt>
                <c:pt idx="9292">
                  <c:v>0.1245983379501385</c:v>
                </c:pt>
                <c:pt idx="9293">
                  <c:v>9.45983379501385E-2</c:v>
                </c:pt>
                <c:pt idx="9294">
                  <c:v>9.0498614958448756E-2</c:v>
                </c:pt>
                <c:pt idx="9295">
                  <c:v>8.6149584487534625E-2</c:v>
                </c:pt>
                <c:pt idx="9296">
                  <c:v>7.7617728531855959E-2</c:v>
                </c:pt>
                <c:pt idx="9297">
                  <c:v>8.6066481994459834E-2</c:v>
                </c:pt>
                <c:pt idx="9298">
                  <c:v>9.2576177285318556E-2</c:v>
                </c:pt>
                <c:pt idx="9299">
                  <c:v>9.5512465373961214E-2</c:v>
                </c:pt>
                <c:pt idx="9300">
                  <c:v>0.10326869806094183</c:v>
                </c:pt>
                <c:pt idx="9301">
                  <c:v>9.45983379501385E-2</c:v>
                </c:pt>
                <c:pt idx="9302">
                  <c:v>0.12191135734072023</c:v>
                </c:pt>
                <c:pt idx="9303">
                  <c:v>0.10843490304709141</c:v>
                </c:pt>
                <c:pt idx="9304">
                  <c:v>8.7119113573407209E-2</c:v>
                </c:pt>
                <c:pt idx="9305">
                  <c:v>0.10102493074792243</c:v>
                </c:pt>
                <c:pt idx="9306">
                  <c:v>9.0498614958448756E-2</c:v>
                </c:pt>
                <c:pt idx="9307">
                  <c:v>0.13304709141274237</c:v>
                </c:pt>
                <c:pt idx="9308">
                  <c:v>1.0789473684210526E-2</c:v>
                </c:pt>
                <c:pt idx="9309">
                  <c:v>1.3545706371191136E-2</c:v>
                </c:pt>
                <c:pt idx="9310">
                  <c:v>5.7479224376731301E-2</c:v>
                </c:pt>
                <c:pt idx="9311">
                  <c:v>5.7479224376731301E-2</c:v>
                </c:pt>
                <c:pt idx="9312">
                  <c:v>7.2714681440443213E-2</c:v>
                </c:pt>
                <c:pt idx="9313">
                  <c:v>6.7174515235457061E-2</c:v>
                </c:pt>
                <c:pt idx="9314">
                  <c:v>4.7783933518005542E-2</c:v>
                </c:pt>
                <c:pt idx="9315">
                  <c:v>4.7783933518005542E-2</c:v>
                </c:pt>
                <c:pt idx="9316">
                  <c:v>5.304709141274238E-2</c:v>
                </c:pt>
                <c:pt idx="9317">
                  <c:v>7.8254847645429365E-2</c:v>
                </c:pt>
                <c:pt idx="9318">
                  <c:v>8.6565096952908593E-2</c:v>
                </c:pt>
                <c:pt idx="9319">
                  <c:v>5.0429362880886425E-2</c:v>
                </c:pt>
                <c:pt idx="9320">
                  <c:v>5.5692520775623269E-2</c:v>
                </c:pt>
                <c:pt idx="9321">
                  <c:v>5.894736842105263E-2</c:v>
                </c:pt>
                <c:pt idx="9322">
                  <c:v>5.894736842105263E-2</c:v>
                </c:pt>
                <c:pt idx="9323">
                  <c:v>7.0373961218836559E-2</c:v>
                </c:pt>
                <c:pt idx="9324">
                  <c:v>8.6011080332409978E-2</c:v>
                </c:pt>
                <c:pt idx="9325">
                  <c:v>7.5761772853185597E-2</c:v>
                </c:pt>
                <c:pt idx="9326">
                  <c:v>5.0429362880886425E-2</c:v>
                </c:pt>
                <c:pt idx="9327">
                  <c:v>5.4127423822714682E-2</c:v>
                </c:pt>
                <c:pt idx="9328">
                  <c:v>5.4127423822714682E-2</c:v>
                </c:pt>
                <c:pt idx="9329">
                  <c:v>6.1634349030470915E-2</c:v>
                </c:pt>
                <c:pt idx="9330">
                  <c:v>5.8393351800554015E-2</c:v>
                </c:pt>
                <c:pt idx="9331">
                  <c:v>7.5706371191135741E-2</c:v>
                </c:pt>
                <c:pt idx="9332">
                  <c:v>6.1634349030470915E-2</c:v>
                </c:pt>
                <c:pt idx="9333">
                  <c:v>6.3434903047091415E-2</c:v>
                </c:pt>
                <c:pt idx="9334">
                  <c:v>6.3434903047091415E-2</c:v>
                </c:pt>
                <c:pt idx="9335">
                  <c:v>6.5650969529085876E-2</c:v>
                </c:pt>
                <c:pt idx="9336">
                  <c:v>7.7132963988919667E-2</c:v>
                </c:pt>
                <c:pt idx="9337">
                  <c:v>7.7008310249307474E-2</c:v>
                </c:pt>
                <c:pt idx="9338">
                  <c:v>9.2797783933518008E-2</c:v>
                </c:pt>
                <c:pt idx="9339">
                  <c:v>8.6011080332409978E-2</c:v>
                </c:pt>
                <c:pt idx="9340">
                  <c:v>7.396121883656509E-2</c:v>
                </c:pt>
                <c:pt idx="9341">
                  <c:v>8.5457063711911363E-2</c:v>
                </c:pt>
                <c:pt idx="9342">
                  <c:v>7.4792243767313013E-2</c:v>
                </c:pt>
                <c:pt idx="9343">
                  <c:v>0.10803324099722991</c:v>
                </c:pt>
                <c:pt idx="9344">
                  <c:v>0.11814404432132963</c:v>
                </c:pt>
                <c:pt idx="9345">
                  <c:v>0.10858725761772853</c:v>
                </c:pt>
                <c:pt idx="9346">
                  <c:v>0.11869806094182825</c:v>
                </c:pt>
                <c:pt idx="9347">
                  <c:v>0.10997229916897507</c:v>
                </c:pt>
                <c:pt idx="9348">
                  <c:v>0.12008310249307479</c:v>
                </c:pt>
                <c:pt idx="9349">
                  <c:v>0.12022160664819945</c:v>
                </c:pt>
                <c:pt idx="9350">
                  <c:v>9.8199445983379499E-2</c:v>
                </c:pt>
                <c:pt idx="9351">
                  <c:v>9.349030470914127E-2</c:v>
                </c:pt>
                <c:pt idx="9352">
                  <c:v>0.11952908587257617</c:v>
                </c:pt>
                <c:pt idx="9353">
                  <c:v>9.7645429362880884E-2</c:v>
                </c:pt>
                <c:pt idx="9354">
                  <c:v>9.4044321329639885E-2</c:v>
                </c:pt>
                <c:pt idx="9355">
                  <c:v>0.12202216066481994</c:v>
                </c:pt>
                <c:pt idx="9356">
                  <c:v>0.11501385041551246</c:v>
                </c:pt>
                <c:pt idx="9357">
                  <c:v>0.16426592797783934</c:v>
                </c:pt>
                <c:pt idx="9358">
                  <c:v>0.10415512465373961</c:v>
                </c:pt>
                <c:pt idx="9359">
                  <c:v>0.1314404432132964</c:v>
                </c:pt>
                <c:pt idx="9360">
                  <c:v>9.45983379501385E-2</c:v>
                </c:pt>
                <c:pt idx="9361">
                  <c:v>0.11011080332409973</c:v>
                </c:pt>
                <c:pt idx="9362">
                  <c:v>0.13074792243767314</c:v>
                </c:pt>
                <c:pt idx="9363">
                  <c:v>0.12132963988919668</c:v>
                </c:pt>
                <c:pt idx="9364">
                  <c:v>0.1</c:v>
                </c:pt>
                <c:pt idx="9365">
                  <c:v>9.8753462603878114E-2</c:v>
                </c:pt>
                <c:pt idx="9366">
                  <c:v>0.13005540166204987</c:v>
                </c:pt>
                <c:pt idx="9367">
                  <c:v>9.45983379501385E-2</c:v>
                </c:pt>
                <c:pt idx="9368">
                  <c:v>0.11011080332409973</c:v>
                </c:pt>
                <c:pt idx="9369">
                  <c:v>0.1</c:v>
                </c:pt>
                <c:pt idx="9370">
                  <c:v>8.4390581717451521E-2</c:v>
                </c:pt>
                <c:pt idx="9371">
                  <c:v>8.559556786703601E-2</c:v>
                </c:pt>
                <c:pt idx="9372">
                  <c:v>8.7396121883656516E-2</c:v>
                </c:pt>
                <c:pt idx="9373">
                  <c:v>9.9722991689750698E-2</c:v>
                </c:pt>
                <c:pt idx="9374">
                  <c:v>0.39667590027700833</c:v>
                </c:pt>
                <c:pt idx="9375">
                  <c:v>0.35789473684210527</c:v>
                </c:pt>
                <c:pt idx="9376">
                  <c:v>0.35650969529085874</c:v>
                </c:pt>
                <c:pt idx="9377">
                  <c:v>0.3335180055401662</c:v>
                </c:pt>
                <c:pt idx="9378">
                  <c:v>0.31772853185595568</c:v>
                </c:pt>
                <c:pt idx="9379">
                  <c:v>0.37368421052631579</c:v>
                </c:pt>
                <c:pt idx="9380">
                  <c:v>0.37229916897506926</c:v>
                </c:pt>
                <c:pt idx="9381">
                  <c:v>0.41246537396121885</c:v>
                </c:pt>
                <c:pt idx="9382">
                  <c:v>0.40303324099722992</c:v>
                </c:pt>
                <c:pt idx="9383">
                  <c:v>0.36286703601108034</c:v>
                </c:pt>
                <c:pt idx="9384">
                  <c:v>0.26648199445983378</c:v>
                </c:pt>
                <c:pt idx="9385">
                  <c:v>0.32131578947368422</c:v>
                </c:pt>
                <c:pt idx="9386">
                  <c:v>0.2822714681440443</c:v>
                </c:pt>
                <c:pt idx="9387">
                  <c:v>0.41882271468144044</c:v>
                </c:pt>
                <c:pt idx="9388">
                  <c:v>0.37865650969529085</c:v>
                </c:pt>
                <c:pt idx="9389">
                  <c:v>0.30664819944598337</c:v>
                </c:pt>
                <c:pt idx="9390">
                  <c:v>0.33710526315789474</c:v>
                </c:pt>
                <c:pt idx="9391">
                  <c:v>0.37727146814404433</c:v>
                </c:pt>
                <c:pt idx="9392">
                  <c:v>0.32243767313019389</c:v>
                </c:pt>
                <c:pt idx="9393">
                  <c:v>0.36148199445983381</c:v>
                </c:pt>
                <c:pt idx="9394">
                  <c:v>0.40663434903047091</c:v>
                </c:pt>
                <c:pt idx="9395">
                  <c:v>0.36646814404432132</c:v>
                </c:pt>
                <c:pt idx="9396">
                  <c:v>0.28060941828254848</c:v>
                </c:pt>
                <c:pt idx="9397">
                  <c:v>0.34624653739612188</c:v>
                </c:pt>
                <c:pt idx="9398">
                  <c:v>0.32077562326869807</c:v>
                </c:pt>
                <c:pt idx="9399">
                  <c:v>0.38641274238227147</c:v>
                </c:pt>
                <c:pt idx="9400">
                  <c:v>0.37062326869806095</c:v>
                </c:pt>
                <c:pt idx="9401">
                  <c:v>0.42242382271468143</c:v>
                </c:pt>
                <c:pt idx="9402">
                  <c:v>0.38225761772853184</c:v>
                </c:pt>
                <c:pt idx="9403">
                  <c:v>0.296398891966759</c:v>
                </c:pt>
                <c:pt idx="9404">
                  <c:v>0.33045706371191136</c:v>
                </c:pt>
                <c:pt idx="9405">
                  <c:v>0.33656509695290859</c:v>
                </c:pt>
                <c:pt idx="9406">
                  <c:v>0</c:v>
                </c:pt>
                <c:pt idx="9407">
                  <c:v>4.1274238227146813E-4</c:v>
                </c:pt>
                <c:pt idx="9408">
                  <c:v>6.6204986149584488E-4</c:v>
                </c:pt>
                <c:pt idx="9409">
                  <c:v>5.54016620498615E-4</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5.9002770083102493E-2</c:v>
                </c:pt>
                <c:pt idx="9437">
                  <c:v>4.7229916897506927E-2</c:v>
                </c:pt>
                <c:pt idx="9438">
                  <c:v>5.4432132963988918E-2</c:v>
                </c:pt>
                <c:pt idx="9439">
                  <c:v>5.4432132963988918E-2</c:v>
                </c:pt>
                <c:pt idx="9440">
                  <c:v>5.6232686980609417E-2</c:v>
                </c:pt>
                <c:pt idx="9441">
                  <c:v>5.6232686980609417E-2</c:v>
                </c:pt>
                <c:pt idx="9442">
                  <c:v>4.3767313019390582E-2</c:v>
                </c:pt>
                <c:pt idx="9443">
                  <c:v>4.3767313019390582E-2</c:v>
                </c:pt>
                <c:pt idx="9444">
                  <c:v>4.7229916897506927E-2</c:v>
                </c:pt>
                <c:pt idx="9445">
                  <c:v>4.3767313019390582E-2</c:v>
                </c:pt>
                <c:pt idx="9446">
                  <c:v>5.3462603878116341E-2</c:v>
                </c:pt>
                <c:pt idx="9447">
                  <c:v>5.9002770083102493E-2</c:v>
                </c:pt>
                <c:pt idx="9448">
                  <c:v>4.7229916897506927E-2</c:v>
                </c:pt>
                <c:pt idx="9449">
                  <c:v>4.7783933518005542E-2</c:v>
                </c:pt>
                <c:pt idx="9450">
                  <c:v>5.9833795013850416E-2</c:v>
                </c:pt>
                <c:pt idx="9451">
                  <c:v>5.526315789473684E-2</c:v>
                </c:pt>
                <c:pt idx="9452">
                  <c:v>5.526315789473684E-2</c:v>
                </c:pt>
                <c:pt idx="9453">
                  <c:v>4.4321329639889197E-2</c:v>
                </c:pt>
                <c:pt idx="9454">
                  <c:v>5.706371191135734E-2</c:v>
                </c:pt>
                <c:pt idx="9455">
                  <c:v>5.4293628808864264E-2</c:v>
                </c:pt>
                <c:pt idx="9456">
                  <c:v>4.736842105263158E-2</c:v>
                </c:pt>
                <c:pt idx="9457">
                  <c:v>4.4321329639889197E-2</c:v>
                </c:pt>
                <c:pt idx="9458">
                  <c:v>6.0803324099722993E-2</c:v>
                </c:pt>
                <c:pt idx="9459">
                  <c:v>5.4293628808864264E-2</c:v>
                </c:pt>
                <c:pt idx="9460">
                  <c:v>4.736842105263158E-2</c:v>
                </c:pt>
                <c:pt idx="9461">
                  <c:v>4.4321329639889197E-2</c:v>
                </c:pt>
                <c:pt idx="9462">
                  <c:v>6.0387811634349031E-2</c:v>
                </c:pt>
                <c:pt idx="9463">
                  <c:v>5.706371191135734E-2</c:v>
                </c:pt>
                <c:pt idx="9464">
                  <c:v>6.0387811634349031E-2</c:v>
                </c:pt>
                <c:pt idx="9465">
                  <c:v>5.706371191135734E-2</c:v>
                </c:pt>
                <c:pt idx="9466">
                  <c:v>8.2520775623268691E-2</c:v>
                </c:pt>
                <c:pt idx="9467">
                  <c:v>8.8060941828254843E-2</c:v>
                </c:pt>
                <c:pt idx="9468">
                  <c:v>6.1052631578947365E-2</c:v>
                </c:pt>
                <c:pt idx="9469">
                  <c:v>6.7423822714681447E-2</c:v>
                </c:pt>
                <c:pt idx="9470">
                  <c:v>5.662049861495845E-2</c:v>
                </c:pt>
                <c:pt idx="9471">
                  <c:v>7.6842105263157892E-2</c:v>
                </c:pt>
                <c:pt idx="9472">
                  <c:v>5.364265927977839E-2</c:v>
                </c:pt>
                <c:pt idx="9473">
                  <c:v>5.6689750692520774E-2</c:v>
                </c:pt>
                <c:pt idx="9474">
                  <c:v>8.1689750692520782E-2</c:v>
                </c:pt>
                <c:pt idx="9475">
                  <c:v>6.4168975069252079E-2</c:v>
                </c:pt>
                <c:pt idx="9476">
                  <c:v>7.5457063711911354E-2</c:v>
                </c:pt>
                <c:pt idx="9477">
                  <c:v>7.822714681440443E-2</c:v>
                </c:pt>
                <c:pt idx="9478">
                  <c:v>7.9155124653739611E-2</c:v>
                </c:pt>
                <c:pt idx="9479">
                  <c:v>8.7603878116343487E-2</c:v>
                </c:pt>
                <c:pt idx="9480">
                  <c:v>6.8351800554016615E-2</c:v>
                </c:pt>
                <c:pt idx="9481">
                  <c:v>5.706371191135734E-2</c:v>
                </c:pt>
                <c:pt idx="9482">
                  <c:v>5.3947368421052633E-2</c:v>
                </c:pt>
                <c:pt idx="9483">
                  <c:v>5.8795013850415516E-2</c:v>
                </c:pt>
                <c:pt idx="9484">
                  <c:v>7.9667590027700824E-2</c:v>
                </c:pt>
                <c:pt idx="9485">
                  <c:v>5.8628808864265927E-2</c:v>
                </c:pt>
                <c:pt idx="9486">
                  <c:v>6.8795013850415518E-2</c:v>
                </c:pt>
                <c:pt idx="9487">
                  <c:v>5.9182825484764542E-2</c:v>
                </c:pt>
                <c:pt idx="9488">
                  <c:v>8.1745152354570638E-2</c:v>
                </c:pt>
                <c:pt idx="9489">
                  <c:v>0.10254847645429363</c:v>
                </c:pt>
                <c:pt idx="9490">
                  <c:v>8.0664819944598343E-2</c:v>
                </c:pt>
                <c:pt idx="9491">
                  <c:v>9.8531855955678677E-2</c:v>
                </c:pt>
                <c:pt idx="9492">
                  <c:v>7.6648199445983375E-2</c:v>
                </c:pt>
                <c:pt idx="9493">
                  <c:v>8.6786703601108031E-2</c:v>
                </c:pt>
                <c:pt idx="9494">
                  <c:v>7.1606648199445982E-2</c:v>
                </c:pt>
                <c:pt idx="9495">
                  <c:v>8.5761772853185592E-2</c:v>
                </c:pt>
                <c:pt idx="9496">
                  <c:v>9.0803324099722998E-2</c:v>
                </c:pt>
                <c:pt idx="9497">
                  <c:v>7.5623268698060936E-2</c:v>
                </c:pt>
                <c:pt idx="9498">
                  <c:v>7.6925207756232683E-2</c:v>
                </c:pt>
                <c:pt idx="9499">
                  <c:v>0.10407202216066481</c:v>
                </c:pt>
                <c:pt idx="9500">
                  <c:v>7.5900277008310243E-2</c:v>
                </c:pt>
                <c:pt idx="9501">
                  <c:v>8.7617728531855954E-2</c:v>
                </c:pt>
                <c:pt idx="9502">
                  <c:v>9.1634349030470907E-2</c:v>
                </c:pt>
                <c:pt idx="9503">
                  <c:v>8.094182825484765E-2</c:v>
                </c:pt>
                <c:pt idx="9504">
                  <c:v>7.188365650969529E-2</c:v>
                </c:pt>
                <c:pt idx="9505">
                  <c:v>0.10005540166204986</c:v>
                </c:pt>
                <c:pt idx="9506">
                  <c:v>8.2576177285318561E-2</c:v>
                </c:pt>
                <c:pt idx="9507">
                  <c:v>8.6592797783933514E-2</c:v>
                </c:pt>
                <c:pt idx="9508">
                  <c:v>9.3074792243767315E-2</c:v>
                </c:pt>
                <c:pt idx="9509">
                  <c:v>8.7423822714681437E-2</c:v>
                </c:pt>
                <c:pt idx="9510">
                  <c:v>0.10509695290858725</c:v>
                </c:pt>
                <c:pt idx="9511">
                  <c:v>7.4972299168975076E-2</c:v>
                </c:pt>
                <c:pt idx="9512">
                  <c:v>8.3407202216066484E-2</c:v>
                </c:pt>
                <c:pt idx="9513">
                  <c:v>8.9058171745152348E-2</c:v>
                </c:pt>
                <c:pt idx="9514">
                  <c:v>7.898891966759003E-2</c:v>
                </c:pt>
                <c:pt idx="9515">
                  <c:v>9.3891966759002771E-2</c:v>
                </c:pt>
                <c:pt idx="9516">
                  <c:v>7.2423822714681438E-2</c:v>
                </c:pt>
                <c:pt idx="9517">
                  <c:v>8.9182825484764541E-2</c:v>
                </c:pt>
                <c:pt idx="9518">
                  <c:v>7.7686980609418282E-2</c:v>
                </c:pt>
                <c:pt idx="9519">
                  <c:v>7.2977839335180053E-2</c:v>
                </c:pt>
                <c:pt idx="9520">
                  <c:v>8.9736842105263157E-2</c:v>
                </c:pt>
                <c:pt idx="9521">
                  <c:v>9.4445983379501386E-2</c:v>
                </c:pt>
                <c:pt idx="9522">
                  <c:v>7.8240997229916898E-2</c:v>
                </c:pt>
                <c:pt idx="9523">
                  <c:v>7.8240997229916898E-2</c:v>
                </c:pt>
                <c:pt idx="9524">
                  <c:v>9.4722991689750694E-2</c:v>
                </c:pt>
                <c:pt idx="9525">
                  <c:v>9.0013850415512464E-2</c:v>
                </c:pt>
                <c:pt idx="9526">
                  <c:v>7.2977839335180053E-2</c:v>
                </c:pt>
                <c:pt idx="9527">
                  <c:v>5.2811634349030474E-2</c:v>
                </c:pt>
                <c:pt idx="9528">
                  <c:v>7.5387811634349031E-2</c:v>
                </c:pt>
                <c:pt idx="9529">
                  <c:v>6.9390581717451522E-2</c:v>
                </c:pt>
                <c:pt idx="9530">
                  <c:v>6.3767313019390578E-2</c:v>
                </c:pt>
                <c:pt idx="9531">
                  <c:v>5.9224376731301938E-2</c:v>
                </c:pt>
                <c:pt idx="9532">
                  <c:v>5.9501385041551245E-2</c:v>
                </c:pt>
                <c:pt idx="9533">
                  <c:v>6.2257617728531854E-2</c:v>
                </c:pt>
                <c:pt idx="9534">
                  <c:v>6.1121883656509696E-2</c:v>
                </c:pt>
                <c:pt idx="9535">
                  <c:v>5.2811634349030474E-2</c:v>
                </c:pt>
                <c:pt idx="9536">
                  <c:v>6.7880886426592804E-2</c:v>
                </c:pt>
                <c:pt idx="9537">
                  <c:v>7.3878116343490299E-2</c:v>
                </c:pt>
                <c:pt idx="9538">
                  <c:v>5.2811634349030474E-2</c:v>
                </c:pt>
                <c:pt idx="9539">
                  <c:v>6.8019390581717451E-2</c:v>
                </c:pt>
                <c:pt idx="9540">
                  <c:v>6.1260387811634349E-2</c:v>
                </c:pt>
                <c:pt idx="9541">
                  <c:v>4.8058171745152353E-2</c:v>
                </c:pt>
                <c:pt idx="9542">
                  <c:v>5.2767313019390583E-2</c:v>
                </c:pt>
                <c:pt idx="9543">
                  <c:v>4.3072022160664823E-2</c:v>
                </c:pt>
                <c:pt idx="9544">
                  <c:v>5.1382271468144045E-2</c:v>
                </c:pt>
                <c:pt idx="9545">
                  <c:v>5.0689750692520776E-2</c:v>
                </c:pt>
                <c:pt idx="9546">
                  <c:v>4.5149584487534623E-2</c:v>
                </c:pt>
                <c:pt idx="9547">
                  <c:v>3.3739612188365652E-2</c:v>
                </c:pt>
                <c:pt idx="9548">
                  <c:v>3.3878116343490305E-2</c:v>
                </c:pt>
                <c:pt idx="9549">
                  <c:v>2.7673130193905816E-2</c:v>
                </c:pt>
                <c:pt idx="9550">
                  <c:v>3.1828254847645426E-2</c:v>
                </c:pt>
                <c:pt idx="9551">
                  <c:v>3.196675900277008E-2</c:v>
                </c:pt>
                <c:pt idx="9552">
                  <c:v>2.7673130193905816E-2</c:v>
                </c:pt>
                <c:pt idx="9553">
                  <c:v>3.2354570637119114E-2</c:v>
                </c:pt>
                <c:pt idx="9554">
                  <c:v>2.7673130193905816E-2</c:v>
                </c:pt>
                <c:pt idx="9555">
                  <c:v>4.1149584487534627E-2</c:v>
                </c:pt>
                <c:pt idx="9556">
                  <c:v>3.9058171745152352E-2</c:v>
                </c:pt>
                <c:pt idx="9557">
                  <c:v>4.0152354570637122E-2</c:v>
                </c:pt>
                <c:pt idx="9558">
                  <c:v>5.2285318559556787E-2</c:v>
                </c:pt>
                <c:pt idx="9559">
                  <c:v>5.1177285318559557E-2</c:v>
                </c:pt>
                <c:pt idx="9560">
                  <c:v>5.0623268698060941E-2</c:v>
                </c:pt>
                <c:pt idx="9561">
                  <c:v>3.9058171745152352E-2</c:v>
                </c:pt>
                <c:pt idx="9562">
                  <c:v>5.2285318559556787E-2</c:v>
                </c:pt>
                <c:pt idx="9563">
                  <c:v>4.2783933518005537E-2</c:v>
                </c:pt>
                <c:pt idx="9564">
                  <c:v>0</c:v>
                </c:pt>
                <c:pt idx="9565">
                  <c:v>0</c:v>
                </c:pt>
                <c:pt idx="9566">
                  <c:v>0</c:v>
                </c:pt>
                <c:pt idx="9567">
                  <c:v>0</c:v>
                </c:pt>
                <c:pt idx="9568">
                  <c:v>0</c:v>
                </c:pt>
                <c:pt idx="9569">
                  <c:v>0</c:v>
                </c:pt>
                <c:pt idx="9570">
                  <c:v>4.0440443213296401E-2</c:v>
                </c:pt>
                <c:pt idx="9571">
                  <c:v>4.4318559556786701E-2</c:v>
                </c:pt>
                <c:pt idx="9572">
                  <c:v>4.3764542936288085E-2</c:v>
                </c:pt>
                <c:pt idx="9573">
                  <c:v>4.1548476454293631E-2</c:v>
                </c:pt>
                <c:pt idx="9574">
                  <c:v>3.8778393351800555E-2</c:v>
                </c:pt>
                <c:pt idx="9575">
                  <c:v>4.4872576177285316E-2</c:v>
                </c:pt>
                <c:pt idx="9576">
                  <c:v>4.7642659279778392E-2</c:v>
                </c:pt>
                <c:pt idx="9577">
                  <c:v>4.0994459833795016E-2</c:v>
                </c:pt>
                <c:pt idx="9578">
                  <c:v>4.4872576177285316E-2</c:v>
                </c:pt>
                <c:pt idx="9579">
                  <c:v>4.1548476454293631E-2</c:v>
                </c:pt>
                <c:pt idx="9580">
                  <c:v>3.7670360110803325E-2</c:v>
                </c:pt>
                <c:pt idx="9581">
                  <c:v>4.0994459833795016E-2</c:v>
                </c:pt>
                <c:pt idx="9582">
                  <c:v>4.7642659279778392E-2</c:v>
                </c:pt>
                <c:pt idx="9583">
                  <c:v>4.4318559556786701E-2</c:v>
                </c:pt>
                <c:pt idx="9584">
                  <c:v>4.4872576177285316E-2</c:v>
                </c:pt>
                <c:pt idx="9585">
                  <c:v>4.1548476454293631E-2</c:v>
                </c:pt>
                <c:pt idx="9586">
                  <c:v>5.9626038781163432E-2</c:v>
                </c:pt>
                <c:pt idx="9587">
                  <c:v>4.7534626038781162E-2</c:v>
                </c:pt>
                <c:pt idx="9588">
                  <c:v>5.9944598337950142E-2</c:v>
                </c:pt>
                <c:pt idx="9589">
                  <c:v>3.9972299168975066E-2</c:v>
                </c:pt>
                <c:pt idx="9590">
                  <c:v>4.7520775623268695E-2</c:v>
                </c:pt>
                <c:pt idx="9591">
                  <c:v>5.2520775623268699E-2</c:v>
                </c:pt>
                <c:pt idx="9592">
                  <c:v>6.0360110803324096E-2</c:v>
                </c:pt>
                <c:pt idx="9593">
                  <c:v>0</c:v>
                </c:pt>
                <c:pt idx="9594">
                  <c:v>0</c:v>
                </c:pt>
                <c:pt idx="9595">
                  <c:v>0</c:v>
                </c:pt>
                <c:pt idx="9596">
                  <c:v>4.5983379501385042E-4</c:v>
                </c:pt>
                <c:pt idx="9597">
                  <c:v>3.0470914127423825E-4</c:v>
                </c:pt>
                <c:pt idx="9598">
                  <c:v>0</c:v>
                </c:pt>
                <c:pt idx="9599">
                  <c:v>8.7811634349030474E-4</c:v>
                </c:pt>
                <c:pt idx="9600">
                  <c:v>2.2160664819944597E-5</c:v>
                </c:pt>
                <c:pt idx="9601">
                  <c:v>9.8047091412742385E-2</c:v>
                </c:pt>
                <c:pt idx="9602">
                  <c:v>8.0872576177285313E-2</c:v>
                </c:pt>
                <c:pt idx="9603">
                  <c:v>0.10109418282548477</c:v>
                </c:pt>
                <c:pt idx="9604">
                  <c:v>9.0013850415512464E-2</c:v>
                </c:pt>
                <c:pt idx="9605">
                  <c:v>7.7548476454293636E-2</c:v>
                </c:pt>
                <c:pt idx="9606">
                  <c:v>7.6717451523545713E-2</c:v>
                </c:pt>
                <c:pt idx="9607">
                  <c:v>6.7299168975069254E-2</c:v>
                </c:pt>
                <c:pt idx="9608">
                  <c:v>7.3393351800554021E-2</c:v>
                </c:pt>
                <c:pt idx="9609">
                  <c:v>9.0567867036011079E-2</c:v>
                </c:pt>
                <c:pt idx="9610">
                  <c:v>0.10524930747922438</c:v>
                </c:pt>
                <c:pt idx="9611">
                  <c:v>7.4501385041551252E-2</c:v>
                </c:pt>
                <c:pt idx="9612">
                  <c:v>0.10247922437673131</c:v>
                </c:pt>
                <c:pt idx="9613">
                  <c:v>7.8656509695290852E-2</c:v>
                </c:pt>
                <c:pt idx="9614">
                  <c:v>0.10524930747922438</c:v>
                </c:pt>
                <c:pt idx="9615">
                  <c:v>8.1980609418282543E-2</c:v>
                </c:pt>
                <c:pt idx="9616">
                  <c:v>7.7825484764542943E-2</c:v>
                </c:pt>
                <c:pt idx="9617">
                  <c:v>6.8130193905817177E-2</c:v>
                </c:pt>
                <c:pt idx="9618">
                  <c:v>0.10524930747922438</c:v>
                </c:pt>
                <c:pt idx="9619">
                  <c:v>6.8407202216066484E-2</c:v>
                </c:pt>
                <c:pt idx="9620">
                  <c:v>7.8102493074792237E-2</c:v>
                </c:pt>
                <c:pt idx="9621">
                  <c:v>0.10524930747922438</c:v>
                </c:pt>
                <c:pt idx="9622">
                  <c:v>8.0318559556786698E-2</c:v>
                </c:pt>
                <c:pt idx="9623">
                  <c:v>8.3642659279778389E-2</c:v>
                </c:pt>
                <c:pt idx="9624">
                  <c:v>7.4778393351800559E-2</c:v>
                </c:pt>
                <c:pt idx="9625">
                  <c:v>9.1952908587257617E-2</c:v>
                </c:pt>
                <c:pt idx="9626">
                  <c:v>0</c:v>
                </c:pt>
                <c:pt idx="9627">
                  <c:v>0</c:v>
                </c:pt>
                <c:pt idx="9628">
                  <c:v>0</c:v>
                </c:pt>
                <c:pt idx="9629">
                  <c:v>0</c:v>
                </c:pt>
                <c:pt idx="9630">
                  <c:v>0</c:v>
                </c:pt>
                <c:pt idx="9631">
                  <c:v>0</c:v>
                </c:pt>
                <c:pt idx="9632">
                  <c:v>0</c:v>
                </c:pt>
                <c:pt idx="9633">
                  <c:v>8.088642659279778E-2</c:v>
                </c:pt>
                <c:pt idx="9634">
                  <c:v>8.5872576177285317E-2</c:v>
                </c:pt>
                <c:pt idx="9635">
                  <c:v>0.10277008310249308</c:v>
                </c:pt>
                <c:pt idx="9636">
                  <c:v>9.0858725761772854E-2</c:v>
                </c:pt>
                <c:pt idx="9637">
                  <c:v>8.6149584487534625E-2</c:v>
                </c:pt>
                <c:pt idx="9638">
                  <c:v>9.1689750692520777E-2</c:v>
                </c:pt>
                <c:pt idx="9639">
                  <c:v>0.12049861495844875</c:v>
                </c:pt>
                <c:pt idx="9640">
                  <c:v>0.10664819944598337</c:v>
                </c:pt>
                <c:pt idx="9641">
                  <c:v>0.11080332409972299</c:v>
                </c:pt>
                <c:pt idx="9642">
                  <c:v>0.10110803324099724</c:v>
                </c:pt>
                <c:pt idx="9643">
                  <c:v>0.10235457063711911</c:v>
                </c:pt>
                <c:pt idx="9644">
                  <c:v>0.12409972299168975</c:v>
                </c:pt>
                <c:pt idx="9645">
                  <c:v>0.10789473684210527</c:v>
                </c:pt>
                <c:pt idx="9646">
                  <c:v>0.11204986149584488</c:v>
                </c:pt>
                <c:pt idx="9647">
                  <c:v>0.1128808864265928</c:v>
                </c:pt>
                <c:pt idx="9648">
                  <c:v>0.1272853185595568</c:v>
                </c:pt>
                <c:pt idx="9649">
                  <c:v>0.10872576177285319</c:v>
                </c:pt>
                <c:pt idx="9650">
                  <c:v>0.10318559556786704</c:v>
                </c:pt>
                <c:pt idx="9651">
                  <c:v>0.11828254847645429</c:v>
                </c:pt>
                <c:pt idx="9652">
                  <c:v>0.12742382271468145</c:v>
                </c:pt>
                <c:pt idx="9653">
                  <c:v>0.15457063711911356</c:v>
                </c:pt>
                <c:pt idx="9654">
                  <c:v>0.11980609418282548</c:v>
                </c:pt>
                <c:pt idx="9655">
                  <c:v>0.13213296398891966</c:v>
                </c:pt>
                <c:pt idx="9656">
                  <c:v>0.1554016620498615</c:v>
                </c:pt>
                <c:pt idx="9657">
                  <c:v>0.1206371191135734</c:v>
                </c:pt>
                <c:pt idx="9658">
                  <c:v>0.15429362880886427</c:v>
                </c:pt>
                <c:pt idx="9659">
                  <c:v>0.14376731301939058</c:v>
                </c:pt>
                <c:pt idx="9660">
                  <c:v>0.15013850415512464</c:v>
                </c:pt>
                <c:pt idx="9661">
                  <c:v>0.18864265927977839</c:v>
                </c:pt>
                <c:pt idx="9662">
                  <c:v>0.1523545706371191</c:v>
                </c:pt>
                <c:pt idx="9663">
                  <c:v>0.19252077562326869</c:v>
                </c:pt>
                <c:pt idx="9664">
                  <c:v>0.15429362880886427</c:v>
                </c:pt>
                <c:pt idx="9665">
                  <c:v>0.14598337950138504</c:v>
                </c:pt>
                <c:pt idx="9666">
                  <c:v>0.15457063711911356</c:v>
                </c:pt>
                <c:pt idx="9667">
                  <c:v>0.1481994459833795</c:v>
                </c:pt>
                <c:pt idx="9668">
                  <c:v>0.15872576177285319</c:v>
                </c:pt>
                <c:pt idx="9669">
                  <c:v>0.19473684210526315</c:v>
                </c:pt>
                <c:pt idx="9670">
                  <c:v>0.16592797783933519</c:v>
                </c:pt>
                <c:pt idx="9671">
                  <c:v>0.196398891966759</c:v>
                </c:pt>
                <c:pt idx="9672">
                  <c:v>0.1595567867036011</c:v>
                </c:pt>
                <c:pt idx="9673">
                  <c:v>0.16869806094182827</c:v>
                </c:pt>
                <c:pt idx="9674">
                  <c:v>0.16232686980609418</c:v>
                </c:pt>
                <c:pt idx="9675">
                  <c:v>0.20304709141274238</c:v>
                </c:pt>
                <c:pt idx="9676">
                  <c:v>0.16454293628808864</c:v>
                </c:pt>
                <c:pt idx="9677">
                  <c:v>0.20526315789473684</c:v>
                </c:pt>
                <c:pt idx="9678">
                  <c:v>0.17091412742382273</c:v>
                </c:pt>
                <c:pt idx="9679">
                  <c:v>2.9030470914127422E-2</c:v>
                </c:pt>
                <c:pt idx="9680">
                  <c:v>3.1246537396121883E-2</c:v>
                </c:pt>
                <c:pt idx="9681">
                  <c:v>3.1385041551246537E-2</c:v>
                </c:pt>
                <c:pt idx="9682">
                  <c:v>2.9168975069252076E-2</c:v>
                </c:pt>
                <c:pt idx="9683">
                  <c:v>3.2077562326869806E-2</c:v>
                </c:pt>
                <c:pt idx="9684">
                  <c:v>2.9861495844875345E-2</c:v>
                </c:pt>
                <c:pt idx="9685">
                  <c:v>4.146814404432133E-2</c:v>
                </c:pt>
                <c:pt idx="9686">
                  <c:v>4.7673130193905816E-2</c:v>
                </c:pt>
                <c:pt idx="9687">
                  <c:v>4.4099722991689752E-2</c:v>
                </c:pt>
                <c:pt idx="9688">
                  <c:v>5.0304709141274238E-2</c:v>
                </c:pt>
                <c:pt idx="9689">
                  <c:v>4.146814404432133E-2</c:v>
                </c:pt>
                <c:pt idx="9690">
                  <c:v>5.1024930747922435E-2</c:v>
                </c:pt>
                <c:pt idx="9691">
                  <c:v>4.4099722991689752E-2</c:v>
                </c:pt>
                <c:pt idx="9692">
                  <c:v>4.4515235457063713E-2</c:v>
                </c:pt>
                <c:pt idx="9693">
                  <c:v>4.8988919667590031E-2</c:v>
                </c:pt>
                <c:pt idx="9694">
                  <c:v>4.1883656509695291E-2</c:v>
                </c:pt>
                <c:pt idx="9695">
                  <c:v>0.13587257617728532</c:v>
                </c:pt>
                <c:pt idx="9696">
                  <c:v>0.1206371191135734</c:v>
                </c:pt>
                <c:pt idx="9697">
                  <c:v>0.12396121883656509</c:v>
                </c:pt>
                <c:pt idx="9698">
                  <c:v>0.12811634349030471</c:v>
                </c:pt>
                <c:pt idx="9699">
                  <c:v>0.10955678670360111</c:v>
                </c:pt>
                <c:pt idx="9700">
                  <c:v>0.11260387811634349</c:v>
                </c:pt>
                <c:pt idx="9701">
                  <c:v>0.10207756232686981</c:v>
                </c:pt>
                <c:pt idx="9702">
                  <c:v>0.10429362880886427</c:v>
                </c:pt>
                <c:pt idx="9703">
                  <c:v>0.11343490304709142</c:v>
                </c:pt>
                <c:pt idx="9704">
                  <c:v>0.11592797783933519</c:v>
                </c:pt>
                <c:pt idx="9705">
                  <c:v>0.11606648199445983</c:v>
                </c:pt>
                <c:pt idx="9706">
                  <c:v>9.7645429362880884E-2</c:v>
                </c:pt>
                <c:pt idx="9707">
                  <c:v>0.1206371191135734</c:v>
                </c:pt>
                <c:pt idx="9708">
                  <c:v>0.1092797783933518</c:v>
                </c:pt>
                <c:pt idx="9709">
                  <c:v>9.349030470914127E-2</c:v>
                </c:pt>
                <c:pt idx="9710">
                  <c:v>0.12132963988919668</c:v>
                </c:pt>
                <c:pt idx="9711">
                  <c:v>0.11315789473684211</c:v>
                </c:pt>
                <c:pt idx="9712">
                  <c:v>0.10595567867036011</c:v>
                </c:pt>
                <c:pt idx="9713">
                  <c:v>0.12520775623268698</c:v>
                </c:pt>
                <c:pt idx="9714">
                  <c:v>0.11011080332409973</c:v>
                </c:pt>
                <c:pt idx="9715">
                  <c:v>0.10623268698060942</c:v>
                </c:pt>
                <c:pt idx="9716">
                  <c:v>0.1164819944598338</c:v>
                </c:pt>
                <c:pt idx="9717">
                  <c:v>9.5290858725761776E-2</c:v>
                </c:pt>
                <c:pt idx="9718">
                  <c:v>0.13240997229916898</c:v>
                </c:pt>
                <c:pt idx="9719">
                  <c:v>0.12479224376731302</c:v>
                </c:pt>
                <c:pt idx="9720">
                  <c:v>0.12022160664819945</c:v>
                </c:pt>
                <c:pt idx="9721">
                  <c:v>0.11177285318559557</c:v>
                </c:pt>
                <c:pt idx="9722">
                  <c:v>0.10844875346260388</c:v>
                </c:pt>
                <c:pt idx="9723">
                  <c:v>0.1054016620498615</c:v>
                </c:pt>
                <c:pt idx="9724">
                  <c:v>9.944598337950139E-2</c:v>
                </c:pt>
                <c:pt idx="9725">
                  <c:v>0.12451523545706371</c:v>
                </c:pt>
                <c:pt idx="9726">
                  <c:v>0.10844875346260388</c:v>
                </c:pt>
                <c:pt idx="9727">
                  <c:v>0.11731301939058172</c:v>
                </c:pt>
                <c:pt idx="9728">
                  <c:v>0.1090027700831025</c:v>
                </c:pt>
                <c:pt idx="9729">
                  <c:v>0.1</c:v>
                </c:pt>
                <c:pt idx="9730">
                  <c:v>0.1090027700831025</c:v>
                </c:pt>
                <c:pt idx="9731">
                  <c:v>0.12451523545706371</c:v>
                </c:pt>
                <c:pt idx="9732">
                  <c:v>0.11260387811634349</c:v>
                </c:pt>
                <c:pt idx="9733">
                  <c:v>0.12520775623268698</c:v>
                </c:pt>
                <c:pt idx="9734">
                  <c:v>0.12479224376731302</c:v>
                </c:pt>
                <c:pt idx="9735">
                  <c:v>9.5844875346260391E-2</c:v>
                </c:pt>
                <c:pt idx="9736">
                  <c:v>0.11675900277008311</c:v>
                </c:pt>
                <c:pt idx="9737">
                  <c:v>0.12673130193905818</c:v>
                </c:pt>
                <c:pt idx="9738">
                  <c:v>0.13587257617728532</c:v>
                </c:pt>
                <c:pt idx="9739">
                  <c:v>0.12091412742382271</c:v>
                </c:pt>
                <c:pt idx="9740">
                  <c:v>0.11454293628808865</c:v>
                </c:pt>
                <c:pt idx="9741">
                  <c:v>0.13656509695290858</c:v>
                </c:pt>
                <c:pt idx="9742">
                  <c:v>0.12119113573407202</c:v>
                </c:pt>
                <c:pt idx="9743">
                  <c:v>0.10484764542936288</c:v>
                </c:pt>
                <c:pt idx="9744">
                  <c:v>0.10789473684210527</c:v>
                </c:pt>
                <c:pt idx="9745">
                  <c:v>0.12285318559556786</c:v>
                </c:pt>
                <c:pt idx="9746">
                  <c:v>0.13573407202216067</c:v>
                </c:pt>
                <c:pt idx="9747">
                  <c:v>0.12285318559556786</c:v>
                </c:pt>
                <c:pt idx="9748">
                  <c:v>0.10789473684210527</c:v>
                </c:pt>
                <c:pt idx="9749">
                  <c:v>9.0027700831024932E-2</c:v>
                </c:pt>
                <c:pt idx="9750">
                  <c:v>0.10789473684210527</c:v>
                </c:pt>
                <c:pt idx="9751">
                  <c:v>0.11094182825484765</c:v>
                </c:pt>
                <c:pt idx="9752">
                  <c:v>9.6675900277008314E-2</c:v>
                </c:pt>
                <c:pt idx="9753">
                  <c:v>9.4321329639889193E-2</c:v>
                </c:pt>
                <c:pt idx="9754">
                  <c:v>0.11024930747922437</c:v>
                </c:pt>
                <c:pt idx="9755">
                  <c:v>9.8476454293628807E-2</c:v>
                </c:pt>
                <c:pt idx="9756">
                  <c:v>9.25207756232687E-2</c:v>
                </c:pt>
                <c:pt idx="9757">
                  <c:v>0.12375346260387812</c:v>
                </c:pt>
                <c:pt idx="9758">
                  <c:v>0.11371191135734073</c:v>
                </c:pt>
                <c:pt idx="9759">
                  <c:v>0.12790858725761772</c:v>
                </c:pt>
                <c:pt idx="9760">
                  <c:v>0.10955678670360111</c:v>
                </c:pt>
                <c:pt idx="9761">
                  <c:v>0.12513850415512465</c:v>
                </c:pt>
                <c:pt idx="9762">
                  <c:v>0.10138504155124654</c:v>
                </c:pt>
                <c:pt idx="9763">
                  <c:v>9.7229916897506929E-2</c:v>
                </c:pt>
                <c:pt idx="9764">
                  <c:v>0.12098337950138505</c:v>
                </c:pt>
                <c:pt idx="9765">
                  <c:v>0.11094182825484765</c:v>
                </c:pt>
                <c:pt idx="9766">
                  <c:v>0.10678670360110804</c:v>
                </c:pt>
                <c:pt idx="9767">
                  <c:v>0.10443213296398891</c:v>
                </c:pt>
                <c:pt idx="9768">
                  <c:v>0.11274238227146814</c:v>
                </c:pt>
                <c:pt idx="9769">
                  <c:v>0.14196675900277009</c:v>
                </c:pt>
                <c:pt idx="9770">
                  <c:v>0.13240997229916898</c:v>
                </c:pt>
                <c:pt idx="9771">
                  <c:v>0.11620498614958449</c:v>
                </c:pt>
                <c:pt idx="9772">
                  <c:v>0.14792243767313018</c:v>
                </c:pt>
                <c:pt idx="9773">
                  <c:v>0.14349030470914129</c:v>
                </c:pt>
                <c:pt idx="9774">
                  <c:v>0.13642659279778394</c:v>
                </c:pt>
                <c:pt idx="9775">
                  <c:v>0.17645429362880888</c:v>
                </c:pt>
                <c:pt idx="9776">
                  <c:v>0.13670360110803323</c:v>
                </c:pt>
                <c:pt idx="9777">
                  <c:v>0.12174515235457063</c:v>
                </c:pt>
                <c:pt idx="9778">
                  <c:v>0.1311634349030471</c:v>
                </c:pt>
                <c:pt idx="9779">
                  <c:v>0.13614958448753461</c:v>
                </c:pt>
                <c:pt idx="9780">
                  <c:v>0.15290858725761772</c:v>
                </c:pt>
                <c:pt idx="9781">
                  <c:v>0.13739612188365652</c:v>
                </c:pt>
                <c:pt idx="9782">
                  <c:v>0.12119113573407202</c:v>
                </c:pt>
                <c:pt idx="9783">
                  <c:v>0.1484764542936288</c:v>
                </c:pt>
                <c:pt idx="9784">
                  <c:v>9.5567867036011084E-2</c:v>
                </c:pt>
                <c:pt idx="9785">
                  <c:v>3.6966759002770085E-2</c:v>
                </c:pt>
                <c:pt idx="9786">
                  <c:v>3.9182825484764545E-2</c:v>
                </c:pt>
                <c:pt idx="9787">
                  <c:v>3.9473684210526314E-2</c:v>
                </c:pt>
                <c:pt idx="9788">
                  <c:v>4.1689750692520774E-2</c:v>
                </c:pt>
                <c:pt idx="9789">
                  <c:v>4.6966759002770087E-2</c:v>
                </c:pt>
                <c:pt idx="9790">
                  <c:v>4.0290858725761776E-2</c:v>
                </c:pt>
                <c:pt idx="9791">
                  <c:v>4.4750692520775626E-2</c:v>
                </c:pt>
                <c:pt idx="9792">
                  <c:v>3.8074792243767315E-2</c:v>
                </c:pt>
                <c:pt idx="9793">
                  <c:v>3.85595567867036E-2</c:v>
                </c:pt>
                <c:pt idx="9794">
                  <c:v>4.0775623268698061E-2</c:v>
                </c:pt>
                <c:pt idx="9795">
                  <c:v>6.3709141274238226E-2</c:v>
                </c:pt>
                <c:pt idx="9796">
                  <c:v>5.9554016620498612E-2</c:v>
                </c:pt>
                <c:pt idx="9797">
                  <c:v>6.093905817174515E-2</c:v>
                </c:pt>
                <c:pt idx="9798">
                  <c:v>6.5371191135734072E-2</c:v>
                </c:pt>
                <c:pt idx="9799">
                  <c:v>6.5371191135734072E-2</c:v>
                </c:pt>
                <c:pt idx="9800">
                  <c:v>6.093905817174515E-2</c:v>
                </c:pt>
                <c:pt idx="9801">
                  <c:v>6.3432132963988919E-2</c:v>
                </c:pt>
                <c:pt idx="9802">
                  <c:v>6.786426592797784E-2</c:v>
                </c:pt>
                <c:pt idx="9803">
                  <c:v>6.5925207756232687E-2</c:v>
                </c:pt>
                <c:pt idx="9804">
                  <c:v>7.0634349030470917E-2</c:v>
                </c:pt>
                <c:pt idx="9805">
                  <c:v>5.5398891966759005E-2</c:v>
                </c:pt>
                <c:pt idx="9806">
                  <c:v>6.0385041551246535E-2</c:v>
                </c:pt>
                <c:pt idx="9807">
                  <c:v>5.7060941828254851E-2</c:v>
                </c:pt>
                <c:pt idx="9808">
                  <c:v>5.8168975069252081E-2</c:v>
                </c:pt>
                <c:pt idx="9809">
                  <c:v>6.5094182825484764E-2</c:v>
                </c:pt>
                <c:pt idx="9810">
                  <c:v>6.2324099722991688E-2</c:v>
                </c:pt>
                <c:pt idx="9811">
                  <c:v>5.013573407202216E-2</c:v>
                </c:pt>
                <c:pt idx="9812">
                  <c:v>5.2905817174515236E-2</c:v>
                </c:pt>
                <c:pt idx="9813">
                  <c:v>5.6229916897506928E-2</c:v>
                </c:pt>
                <c:pt idx="9814">
                  <c:v>6.3155124653739611E-2</c:v>
                </c:pt>
                <c:pt idx="9815">
                  <c:v>5.2351800554016621E-2</c:v>
                </c:pt>
                <c:pt idx="9816">
                  <c:v>5.5121883656509697E-2</c:v>
                </c:pt>
                <c:pt idx="9817">
                  <c:v>7.1465373961218839E-2</c:v>
                </c:pt>
                <c:pt idx="9818">
                  <c:v>5.8999999999999997E-2</c:v>
                </c:pt>
                <c:pt idx="9819">
                  <c:v>5.3736842105263159E-2</c:v>
                </c:pt>
                <c:pt idx="9820">
                  <c:v>6.5925207756232687E-2</c:v>
                </c:pt>
                <c:pt idx="9821">
                  <c:v>5.7891966759002773E-2</c:v>
                </c:pt>
                <c:pt idx="9822">
                  <c:v>5.9277008310249305E-2</c:v>
                </c:pt>
                <c:pt idx="9823">
                  <c:v>6.1216066481994458E-2</c:v>
                </c:pt>
                <c:pt idx="9824">
                  <c:v>5.0966759002770083E-2</c:v>
                </c:pt>
                <c:pt idx="9825">
                  <c:v>6.675623268698061E-2</c:v>
                </c:pt>
                <c:pt idx="9826">
                  <c:v>6.3432132963988919E-2</c:v>
                </c:pt>
                <c:pt idx="9827">
                  <c:v>6.8418282548476456E-2</c:v>
                </c:pt>
                <c:pt idx="9828">
                  <c:v>5.8722991689750689E-2</c:v>
                </c:pt>
                <c:pt idx="9829">
                  <c:v>6.0108033240997227E-2</c:v>
                </c:pt>
                <c:pt idx="9830">
                  <c:v>6.5094182825484764E-2</c:v>
                </c:pt>
                <c:pt idx="9831">
                  <c:v>5.5398891966759005E-2</c:v>
                </c:pt>
                <c:pt idx="9832">
                  <c:v>6.2601108033240996E-2</c:v>
                </c:pt>
                <c:pt idx="9833">
                  <c:v>7.6313019390581716E-2</c:v>
                </c:pt>
                <c:pt idx="9834">
                  <c:v>7.1880886426592794E-2</c:v>
                </c:pt>
                <c:pt idx="9835">
                  <c:v>7.2988919667590024E-2</c:v>
                </c:pt>
                <c:pt idx="9836">
                  <c:v>6.6340720221606642E-2</c:v>
                </c:pt>
                <c:pt idx="9837">
                  <c:v>6.2601108033240996E-2</c:v>
                </c:pt>
                <c:pt idx="9838">
                  <c:v>8.2407202216066483E-2</c:v>
                </c:pt>
                <c:pt idx="9839">
                  <c:v>6.9249307479224378E-2</c:v>
                </c:pt>
                <c:pt idx="9840">
                  <c:v>7.0772853185595563E-2</c:v>
                </c:pt>
                <c:pt idx="9841">
                  <c:v>6.1908587257617727E-2</c:v>
                </c:pt>
                <c:pt idx="9842">
                  <c:v>6.6340720221606642E-2</c:v>
                </c:pt>
                <c:pt idx="9843">
                  <c:v>6.7033240997229918E-2</c:v>
                </c:pt>
                <c:pt idx="9844">
                  <c:v>6.4817174515235457E-2</c:v>
                </c:pt>
                <c:pt idx="9845">
                  <c:v>7.3819944598337947E-2</c:v>
                </c:pt>
                <c:pt idx="9846">
                  <c:v>6.9387811634349025E-2</c:v>
                </c:pt>
                <c:pt idx="9847">
                  <c:v>5.8168975069252081E-2</c:v>
                </c:pt>
                <c:pt idx="9848">
                  <c:v>7.7975069252077561E-2</c:v>
                </c:pt>
                <c:pt idx="9849">
                  <c:v>6.8556786703601102E-2</c:v>
                </c:pt>
                <c:pt idx="9850">
                  <c:v>6.4263157894736841E-2</c:v>
                </c:pt>
                <c:pt idx="9851">
                  <c:v>7.5204986149584485E-2</c:v>
                </c:pt>
                <c:pt idx="9852">
                  <c:v>7.5204986149584485E-2</c:v>
                </c:pt>
                <c:pt idx="9853">
                  <c:v>7.0634349030470917E-2</c:v>
                </c:pt>
                <c:pt idx="9854">
                  <c:v>6.8141274238227148E-2</c:v>
                </c:pt>
                <c:pt idx="9855">
                  <c:v>5.9692520775623266E-2</c:v>
                </c:pt>
                <c:pt idx="9856">
                  <c:v>6.3986149584487534E-2</c:v>
                </c:pt>
                <c:pt idx="9857">
                  <c:v>5.4290858725761774E-2</c:v>
                </c:pt>
                <c:pt idx="9858">
                  <c:v>6.3847645429362887E-2</c:v>
                </c:pt>
                <c:pt idx="9859">
                  <c:v>6.8418282548476456E-2</c:v>
                </c:pt>
                <c:pt idx="9860">
                  <c:v>6.8556786703601102E-2</c:v>
                </c:pt>
                <c:pt idx="9861">
                  <c:v>7.0634349030470917E-2</c:v>
                </c:pt>
                <c:pt idx="9862">
                  <c:v>7.2711911357340717E-2</c:v>
                </c:pt>
                <c:pt idx="9863">
                  <c:v>7.2797783933518004E-2</c:v>
                </c:pt>
                <c:pt idx="9864">
                  <c:v>7.7368421052631572E-2</c:v>
                </c:pt>
                <c:pt idx="9865">
                  <c:v>7.3628808864265927E-2</c:v>
                </c:pt>
                <c:pt idx="9866">
                  <c:v>7.5011080332409968E-2</c:v>
                </c:pt>
                <c:pt idx="9867">
                  <c:v>7.04404432132964E-2</c:v>
                </c:pt>
                <c:pt idx="9868">
                  <c:v>6.5775623268698055E-2</c:v>
                </c:pt>
                <c:pt idx="9869">
                  <c:v>7.0346260387811638E-2</c:v>
                </c:pt>
                <c:pt idx="9870">
                  <c:v>7.8199445983379495E-2</c:v>
                </c:pt>
                <c:pt idx="9871">
                  <c:v>0.26443213296398893</c:v>
                </c:pt>
                <c:pt idx="9872">
                  <c:v>0.26914127423822715</c:v>
                </c:pt>
                <c:pt idx="9873">
                  <c:v>0.27329639889196677</c:v>
                </c:pt>
                <c:pt idx="9874">
                  <c:v>0.28314404432132961</c:v>
                </c:pt>
                <c:pt idx="9875">
                  <c:v>0.21788088642659278</c:v>
                </c:pt>
                <c:pt idx="9876">
                  <c:v>0.22759002770083103</c:v>
                </c:pt>
                <c:pt idx="9877">
                  <c:v>0.21145429362880885</c:v>
                </c:pt>
                <c:pt idx="9878">
                  <c:v>0.21786703601108035</c:v>
                </c:pt>
                <c:pt idx="9879">
                  <c:v>0.22120498614958448</c:v>
                </c:pt>
                <c:pt idx="9880">
                  <c:v>0.2317174515235457</c:v>
                </c:pt>
                <c:pt idx="9881">
                  <c:v>0.2332825484764543</c:v>
                </c:pt>
                <c:pt idx="9882">
                  <c:v>0.16759002770083103</c:v>
                </c:pt>
                <c:pt idx="9883">
                  <c:v>0.13821329639889196</c:v>
                </c:pt>
                <c:pt idx="9884">
                  <c:v>0.10247922437673131</c:v>
                </c:pt>
                <c:pt idx="9885">
                  <c:v>0.12573407202216066</c:v>
                </c:pt>
                <c:pt idx="9886">
                  <c:v>0.11882271468144044</c:v>
                </c:pt>
                <c:pt idx="9887">
                  <c:v>0.1451246537396122</c:v>
                </c:pt>
                <c:pt idx="9888">
                  <c:v>6.8975069252077567E-2</c:v>
                </c:pt>
                <c:pt idx="9889">
                  <c:v>7.6011080332409969E-2</c:v>
                </c:pt>
                <c:pt idx="9890">
                  <c:v>6.606648199445983E-2</c:v>
                </c:pt>
                <c:pt idx="9891">
                  <c:v>7.8919667590027706E-2</c:v>
                </c:pt>
                <c:pt idx="9892">
                  <c:v>6.3296398891966754E-2</c:v>
                </c:pt>
                <c:pt idx="9893">
                  <c:v>6.3684210526315788E-2</c:v>
                </c:pt>
                <c:pt idx="9894">
                  <c:v>5.8005540166204989E-2</c:v>
                </c:pt>
                <c:pt idx="9895">
                  <c:v>8.1357340720221605E-2</c:v>
                </c:pt>
                <c:pt idx="9896">
                  <c:v>6.4542936288088645E-2</c:v>
                </c:pt>
                <c:pt idx="9897">
                  <c:v>7.0221606648199444E-2</c:v>
                </c:pt>
                <c:pt idx="9898">
                  <c:v>6.4930747922437679E-2</c:v>
                </c:pt>
                <c:pt idx="9899">
                  <c:v>6.7313019390581721E-2</c:v>
                </c:pt>
                <c:pt idx="9900">
                  <c:v>5.9252077562326873E-2</c:v>
                </c:pt>
                <c:pt idx="9901">
                  <c:v>7.8448753462603882E-2</c:v>
                </c:pt>
                <c:pt idx="9902">
                  <c:v>6.8337950138504161E-2</c:v>
                </c:pt>
                <c:pt idx="9903">
                  <c:v>7.1246537396121884E-2</c:v>
                </c:pt>
                <c:pt idx="9904">
                  <c:v>6.5678670360110797E-2</c:v>
                </c:pt>
                <c:pt idx="9905">
                  <c:v>7.9196675900277014E-2</c:v>
                </c:pt>
                <c:pt idx="9906">
                  <c:v>0.06</c:v>
                </c:pt>
                <c:pt idx="9907">
                  <c:v>8.2105263157894737E-2</c:v>
                </c:pt>
                <c:pt idx="9908">
                  <c:v>6.5567867036011085E-2</c:v>
                </c:pt>
                <c:pt idx="9909">
                  <c:v>0.17242382271468143</c:v>
                </c:pt>
                <c:pt idx="9910">
                  <c:v>0.11817174515235457</c:v>
                </c:pt>
                <c:pt idx="9911">
                  <c:v>0.14590027700831024</c:v>
                </c:pt>
                <c:pt idx="9912">
                  <c:v>0.16824099722991689</c:v>
                </c:pt>
                <c:pt idx="9913">
                  <c:v>0.15207756232686981</c:v>
                </c:pt>
                <c:pt idx="9914">
                  <c:v>0.13573407202216067</c:v>
                </c:pt>
                <c:pt idx="9915">
                  <c:v>0.13019390581717452</c:v>
                </c:pt>
                <c:pt idx="9916">
                  <c:v>0.18777008310249307</c:v>
                </c:pt>
                <c:pt idx="9917">
                  <c:v>0.16624653739612189</c:v>
                </c:pt>
                <c:pt idx="9918">
                  <c:v>0.11993074792243767</c:v>
                </c:pt>
                <c:pt idx="9919">
                  <c:v>0.13088642659279778</c:v>
                </c:pt>
                <c:pt idx="9920">
                  <c:v>0.14876731301939058</c:v>
                </c:pt>
                <c:pt idx="9921">
                  <c:v>0.17944598337950138</c:v>
                </c:pt>
                <c:pt idx="9922">
                  <c:v>0.19479224376731302</c:v>
                </c:pt>
                <c:pt idx="9923">
                  <c:v>0.13642659279778394</c:v>
                </c:pt>
                <c:pt idx="9924">
                  <c:v>0.17110803324099724</c:v>
                </c:pt>
                <c:pt idx="9925">
                  <c:v>0.17326869806094183</c:v>
                </c:pt>
                <c:pt idx="9926">
                  <c:v>0.15494459833795013</c:v>
                </c:pt>
                <c:pt idx="9927">
                  <c:v>0.11993074792243767</c:v>
                </c:pt>
                <c:pt idx="9928">
                  <c:v>0.17948753462603878</c:v>
                </c:pt>
                <c:pt idx="9929">
                  <c:v>0.13101108033240996</c:v>
                </c:pt>
                <c:pt idx="9930">
                  <c:v>0.15511080332409971</c:v>
                </c:pt>
                <c:pt idx="9931">
                  <c:v>0.13655124653739611</c:v>
                </c:pt>
                <c:pt idx="9932">
                  <c:v>0.17117728531855955</c:v>
                </c:pt>
                <c:pt idx="9933">
                  <c:v>0.19500000000000001</c:v>
                </c:pt>
                <c:pt idx="9934">
                  <c:v>0.17339335180055401</c:v>
                </c:pt>
                <c:pt idx="9935">
                  <c:v>0.14901662049861497</c:v>
                </c:pt>
                <c:pt idx="9936">
                  <c:v>0</c:v>
                </c:pt>
                <c:pt idx="9937">
                  <c:v>0</c:v>
                </c:pt>
                <c:pt idx="9938">
                  <c:v>0</c:v>
                </c:pt>
                <c:pt idx="9939">
                  <c:v>5.5387811634349034E-2</c:v>
                </c:pt>
                <c:pt idx="9940">
                  <c:v>6.2313019390581717E-2</c:v>
                </c:pt>
                <c:pt idx="9941">
                  <c:v>5.8157894736842103E-2</c:v>
                </c:pt>
                <c:pt idx="9942">
                  <c:v>6.6468144044321331E-2</c:v>
                </c:pt>
                <c:pt idx="9943">
                  <c:v>7.5609418282548482E-2</c:v>
                </c:pt>
                <c:pt idx="9944">
                  <c:v>5.8157894736842103E-2</c:v>
                </c:pt>
                <c:pt idx="9945">
                  <c:v>6.2313019390581717E-2</c:v>
                </c:pt>
                <c:pt idx="9946">
                  <c:v>5.5387811634349034E-2</c:v>
                </c:pt>
                <c:pt idx="9947">
                  <c:v>6.314404432132964E-2</c:v>
                </c:pt>
                <c:pt idx="9948">
                  <c:v>7.5609418282548482E-2</c:v>
                </c:pt>
                <c:pt idx="9949">
                  <c:v>6.6468144044321331E-2</c:v>
                </c:pt>
                <c:pt idx="9950">
                  <c:v>5.621883656509695E-2</c:v>
                </c:pt>
                <c:pt idx="9951">
                  <c:v>5.4279778393351803E-2</c:v>
                </c:pt>
                <c:pt idx="9952">
                  <c:v>5.8988919667590026E-2</c:v>
                </c:pt>
                <c:pt idx="9953">
                  <c:v>3.8642659279778391E-2</c:v>
                </c:pt>
                <c:pt idx="9954">
                  <c:v>4.1052631578947368E-2</c:v>
                </c:pt>
                <c:pt idx="9955">
                  <c:v>4.121883656509695E-2</c:v>
                </c:pt>
                <c:pt idx="9956">
                  <c:v>4.018005540166205E-2</c:v>
                </c:pt>
                <c:pt idx="9957">
                  <c:v>3.862880886426593E-2</c:v>
                </c:pt>
                <c:pt idx="9958">
                  <c:v>3.5581717451523547E-2</c:v>
                </c:pt>
                <c:pt idx="9959">
                  <c:v>3.7590027700831023E-2</c:v>
                </c:pt>
                <c:pt idx="9960">
                  <c:v>4.3268698060941829E-2</c:v>
                </c:pt>
                <c:pt idx="9961">
                  <c:v>4.3407202216066483E-2</c:v>
                </c:pt>
                <c:pt idx="9962">
                  <c:v>4.1191135734072022E-2</c:v>
                </c:pt>
                <c:pt idx="9963">
                  <c:v>4.0318559556786704E-2</c:v>
                </c:pt>
                <c:pt idx="9964">
                  <c:v>4.1357340720221604E-2</c:v>
                </c:pt>
                <c:pt idx="9965">
                  <c:v>3.57202216066482E-2</c:v>
                </c:pt>
                <c:pt idx="9966">
                  <c:v>3.7728531855955677E-2</c:v>
                </c:pt>
                <c:pt idx="9967">
                  <c:v>3.8767313019390584E-2</c:v>
                </c:pt>
                <c:pt idx="9968">
                  <c:v>3.8781163434903045E-2</c:v>
                </c:pt>
                <c:pt idx="9969">
                  <c:v>4.1301939058171748E-2</c:v>
                </c:pt>
                <c:pt idx="9970">
                  <c:v>3.6703601108033244E-2</c:v>
                </c:pt>
                <c:pt idx="9971">
                  <c:v>3.9819944598337952E-2</c:v>
                </c:pt>
                <c:pt idx="9972">
                  <c:v>4.2340720221606648E-2</c:v>
                </c:pt>
                <c:pt idx="9973">
                  <c:v>4.4321329639889197E-2</c:v>
                </c:pt>
                <c:pt idx="9974">
                  <c:v>4.2105263157894736E-2</c:v>
                </c:pt>
                <c:pt idx="9975">
                  <c:v>5.398891966759003E-3</c:v>
                </c:pt>
                <c:pt idx="9976">
                  <c:v>0.14520775623268697</c:v>
                </c:pt>
                <c:pt idx="9977">
                  <c:v>0.13742382271468145</c:v>
                </c:pt>
                <c:pt idx="9978">
                  <c:v>0.16556786703601109</c:v>
                </c:pt>
                <c:pt idx="9979">
                  <c:v>0.15768698060941827</c:v>
                </c:pt>
                <c:pt idx="9980">
                  <c:v>0.14759002770083102</c:v>
                </c:pt>
                <c:pt idx="9981">
                  <c:v>0.16933518005540166</c:v>
                </c:pt>
                <c:pt idx="9982">
                  <c:v>0.1398060941828255</c:v>
                </c:pt>
                <c:pt idx="9983">
                  <c:v>0.16145429362880886</c:v>
                </c:pt>
                <c:pt idx="9984">
                  <c:v>0.14444598337950137</c:v>
                </c:pt>
                <c:pt idx="9985">
                  <c:v>0.17397506925207756</c:v>
                </c:pt>
                <c:pt idx="9986">
                  <c:v>0.15222991689750692</c:v>
                </c:pt>
                <c:pt idx="9987">
                  <c:v>0.16609418282548477</c:v>
                </c:pt>
                <c:pt idx="9988">
                  <c:v>0.1659972299168975</c:v>
                </c:pt>
                <c:pt idx="9989">
                  <c:v>0.15768698060941827</c:v>
                </c:pt>
                <c:pt idx="9990">
                  <c:v>0.14249307479224377</c:v>
                </c:pt>
                <c:pt idx="9991">
                  <c:v>0.18066481994459835</c:v>
                </c:pt>
                <c:pt idx="9992">
                  <c:v>0.18897506925207755</c:v>
                </c:pt>
                <c:pt idx="9993">
                  <c:v>0.13418282548476454</c:v>
                </c:pt>
                <c:pt idx="9994">
                  <c:v>0.13577562326869805</c:v>
                </c:pt>
                <c:pt idx="9995">
                  <c:v>0.15983379501385042</c:v>
                </c:pt>
                <c:pt idx="9996">
                  <c:v>0.14408587257617728</c:v>
                </c:pt>
                <c:pt idx="9997">
                  <c:v>0.18289473684210528</c:v>
                </c:pt>
                <c:pt idx="9998">
                  <c:v>0.16814404432132965</c:v>
                </c:pt>
                <c:pt idx="9999">
                  <c:v>0.19120498614958448</c:v>
                </c:pt>
                <c:pt idx="10000">
                  <c:v>0.14468144044321329</c:v>
                </c:pt>
                <c:pt idx="10001">
                  <c:v>0.18466759002770083</c:v>
                </c:pt>
                <c:pt idx="10002">
                  <c:v>0.19297783933518006</c:v>
                </c:pt>
                <c:pt idx="10003">
                  <c:v>0.16901662049861496</c:v>
                </c:pt>
                <c:pt idx="10004">
                  <c:v>0.13637119113573407</c:v>
                </c:pt>
                <c:pt idx="10005">
                  <c:v>0.16070637119113573</c:v>
                </c:pt>
                <c:pt idx="10006">
                  <c:v>0.13501385041551248</c:v>
                </c:pt>
                <c:pt idx="10007">
                  <c:v>0.12670360110803325</c:v>
                </c:pt>
                <c:pt idx="10008">
                  <c:v>0.15851800554016621</c:v>
                </c:pt>
                <c:pt idx="10009">
                  <c:v>0.15020775623268698</c:v>
                </c:pt>
                <c:pt idx="10010">
                  <c:v>0.17318559556786703</c:v>
                </c:pt>
                <c:pt idx="10011">
                  <c:v>0.18149584487534626</c:v>
                </c:pt>
                <c:pt idx="10012">
                  <c:v>0.17541551246537396</c:v>
                </c:pt>
                <c:pt idx="10013">
                  <c:v>0.13660664819944598</c:v>
                </c:pt>
                <c:pt idx="10014">
                  <c:v>0.18372576177285319</c:v>
                </c:pt>
                <c:pt idx="10015">
                  <c:v>0.1523545706371191</c:v>
                </c:pt>
                <c:pt idx="10016">
                  <c:v>0.12829639889196676</c:v>
                </c:pt>
                <c:pt idx="10017">
                  <c:v>0.16066481994459833</c:v>
                </c:pt>
                <c:pt idx="10018">
                  <c:v>0.18549861495844874</c:v>
                </c:pt>
                <c:pt idx="10019">
                  <c:v>0.15322714681440444</c:v>
                </c:pt>
                <c:pt idx="10020">
                  <c:v>0.137202216066482</c:v>
                </c:pt>
                <c:pt idx="10021">
                  <c:v>0.17718836565096954</c:v>
                </c:pt>
                <c:pt idx="10022">
                  <c:v>0.16153739612188367</c:v>
                </c:pt>
                <c:pt idx="10023">
                  <c:v>0.12889196675900277</c:v>
                </c:pt>
                <c:pt idx="10024">
                  <c:v>8.2437673130193907E-3</c:v>
                </c:pt>
                <c:pt idx="10025">
                  <c:v>7.4709141274238227E-3</c:v>
                </c:pt>
                <c:pt idx="10026">
                  <c:v>7.6315789473684207E-3</c:v>
                </c:pt>
                <c:pt idx="10027">
                  <c:v>9.944598337950139E-2</c:v>
                </c:pt>
                <c:pt idx="10028">
                  <c:v>8.1163434903047088E-2</c:v>
                </c:pt>
                <c:pt idx="10029">
                  <c:v>9.8891966759002775E-2</c:v>
                </c:pt>
                <c:pt idx="10030">
                  <c:v>9.944598337950139E-2</c:v>
                </c:pt>
                <c:pt idx="10031">
                  <c:v>8.1163434903047088E-2</c:v>
                </c:pt>
                <c:pt idx="10032">
                  <c:v>9.8891966759002775E-2</c:v>
                </c:pt>
                <c:pt idx="10033">
                  <c:v>0.13324099722991689</c:v>
                </c:pt>
                <c:pt idx="10034">
                  <c:v>0.13878116343490304</c:v>
                </c:pt>
                <c:pt idx="10035">
                  <c:v>0.13407202216066483</c:v>
                </c:pt>
                <c:pt idx="10036">
                  <c:v>0.13961218836565098</c:v>
                </c:pt>
                <c:pt idx="10037">
                  <c:v>0.13005540166204987</c:v>
                </c:pt>
                <c:pt idx="10038">
                  <c:v>0.15221606648199446</c:v>
                </c:pt>
                <c:pt idx="10039">
                  <c:v>0.17673130193905817</c:v>
                </c:pt>
                <c:pt idx="10040">
                  <c:v>0.13005540166204987</c:v>
                </c:pt>
                <c:pt idx="10041">
                  <c:v>0.15221606648199446</c:v>
                </c:pt>
                <c:pt idx="10042">
                  <c:v>0.17673130193905817</c:v>
                </c:pt>
                <c:pt idx="10043">
                  <c:v>0.15373961218836565</c:v>
                </c:pt>
                <c:pt idx="10044">
                  <c:v>0.13213296398891966</c:v>
                </c:pt>
                <c:pt idx="10045">
                  <c:v>0.17825484764542937</c:v>
                </c:pt>
                <c:pt idx="10046">
                  <c:v>0.34903047091412742</c:v>
                </c:pt>
                <c:pt idx="10047">
                  <c:v>0.35457063711911357</c:v>
                </c:pt>
                <c:pt idx="10048">
                  <c:v>0.3587257617728532</c:v>
                </c:pt>
                <c:pt idx="10049">
                  <c:v>0.12193905817174515</c:v>
                </c:pt>
                <c:pt idx="10050">
                  <c:v>0.15116343490304709</c:v>
                </c:pt>
                <c:pt idx="10051">
                  <c:v>0.13440443213296399</c:v>
                </c:pt>
                <c:pt idx="10052">
                  <c:v>0.12221606648199446</c:v>
                </c:pt>
                <c:pt idx="10053">
                  <c:v>0.15144044321329639</c:v>
                </c:pt>
                <c:pt idx="10054">
                  <c:v>0.13468144044321329</c:v>
                </c:pt>
                <c:pt idx="10055">
                  <c:v>0.13551246537396122</c:v>
                </c:pt>
                <c:pt idx="10056">
                  <c:v>7.4778393351800559E-2</c:v>
                </c:pt>
              </c:numCache>
            </c:numRef>
          </c:yVal>
          <c:smooth val="0"/>
          <c:extLst>
            <c:ext xmlns:c16="http://schemas.microsoft.com/office/drawing/2014/chart" uri="{C3380CC4-5D6E-409C-BE32-E72D297353CC}">
              <c16:uniqueId val="{00000001-4091-4A93-89A8-57FFB970A18B}"/>
            </c:ext>
          </c:extLst>
        </c:ser>
        <c:dLbls>
          <c:showLegendKey val="0"/>
          <c:showVal val="0"/>
          <c:showCatName val="0"/>
          <c:showSerName val="0"/>
          <c:showPercent val="0"/>
          <c:showBubbleSize val="0"/>
        </c:dLbls>
        <c:axId val="2124843279"/>
        <c:axId val="2124829839"/>
      </c:scatterChart>
      <c:valAx>
        <c:axId val="21248432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4829839"/>
        <c:crosses val="autoZero"/>
        <c:crossBetween val="midCat"/>
      </c:valAx>
      <c:valAx>
        <c:axId val="2124829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48432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[Car_data.xlsx]Style_VS_MSRP!PivotTable3</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1860049938717099E-2"/>
          <c:y val="0.12103681521192827"/>
          <c:w val="0.89661697125634499"/>
          <c:h val="0.58943674261462009"/>
        </c:manualLayout>
      </c:layout>
      <c:barChart>
        <c:barDir val="col"/>
        <c:grouping val="clustered"/>
        <c:varyColors val="0"/>
        <c:ser>
          <c:idx val="0"/>
          <c:order val="0"/>
          <c:tx>
            <c:strRef>
              <c:f>Style_VS_MSRP!$G$5</c:f>
              <c:strCache>
                <c:ptCount val="1"/>
                <c:pt idx="0">
                  <c:v>Total</c:v>
                </c:pt>
              </c:strCache>
            </c:strRef>
          </c:tx>
          <c:spPr>
            <a:solidFill>
              <a:schemeClr val="accent1"/>
            </a:solidFill>
            <a:ln>
              <a:noFill/>
            </a:ln>
            <a:effectLst/>
          </c:spPr>
          <c:invertIfNegative val="0"/>
          <c:cat>
            <c:strRef>
              <c:f>Style_VS_MSRP!$F$6:$F$48</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Style_VS_MSRP!$G$6:$G$48</c:f>
              <c:numCache>
                <c:formatCode>General</c:formatCode>
                <c:ptCount val="42"/>
                <c:pt idx="0">
                  <c:v>34426.393574297188</c:v>
                </c:pt>
                <c:pt idx="1">
                  <c:v>61600</c:v>
                </c:pt>
                <c:pt idx="2">
                  <c:v>129535</c:v>
                </c:pt>
                <c:pt idx="3">
                  <c:v>45228.315254237285</c:v>
                </c:pt>
                <c:pt idx="4">
                  <c:v>257094.8275862069</c:v>
                </c:pt>
                <c:pt idx="5">
                  <c:v>56994.637931034486</c:v>
                </c:pt>
                <c:pt idx="6">
                  <c:v>28206.612244897959</c:v>
                </c:pt>
                <c:pt idx="7">
                  <c:v>55936.850515463921</c:v>
                </c:pt>
                <c:pt idx="8">
                  <c:v>27387.815298507463</c:v>
                </c:pt>
                <c:pt idx="9">
                  <c:v>26722.962566844919</c:v>
                </c:pt>
                <c:pt idx="10">
                  <c:v>19649.945182724252</c:v>
                </c:pt>
                <c:pt idx="11">
                  <c:v>185189.10344827586</c:v>
                </c:pt>
                <c:pt idx="12">
                  <c:v>23008.695652173912</c:v>
                </c:pt>
                <c:pt idx="13">
                  <c:v>46616.666666666664</c:v>
                </c:pt>
                <c:pt idx="14">
                  <c:v>30493.299029126214</c:v>
                </c:pt>
                <c:pt idx="15">
                  <c:v>27711.868571428571</c:v>
                </c:pt>
                <c:pt idx="16">
                  <c:v>36464.411764705881</c:v>
                </c:pt>
                <c:pt idx="17">
                  <c:v>24504.598639455784</c:v>
                </c:pt>
                <c:pt idx="18">
                  <c:v>42394.21212121212</c:v>
                </c:pt>
                <c:pt idx="19">
                  <c:v>24972.912844036699</c:v>
                </c:pt>
                <c:pt idx="20">
                  <c:v>50930.280373831774</c:v>
                </c:pt>
                <c:pt idx="21">
                  <c:v>46534.98333333333</c:v>
                </c:pt>
                <c:pt idx="22">
                  <c:v>42602.231788079473</c:v>
                </c:pt>
                <c:pt idx="23">
                  <c:v>69188.275862068971</c:v>
                </c:pt>
                <c:pt idx="24">
                  <c:v>112056.42592592593</c:v>
                </c:pt>
                <c:pt idx="25">
                  <c:v>19630.150375939851</c:v>
                </c:pt>
                <c:pt idx="26">
                  <c:v>45542.803703703707</c:v>
                </c:pt>
                <c:pt idx="27">
                  <c:v>21795.253886010363</c:v>
                </c:pt>
                <c:pt idx="28">
                  <c:v>27668.664717348929</c:v>
                </c:pt>
                <c:pt idx="29">
                  <c:v>11542.54</c:v>
                </c:pt>
                <c:pt idx="30">
                  <c:v>3122.9024390243903</c:v>
                </c:pt>
                <c:pt idx="31">
                  <c:v>19321.548387096773</c:v>
                </c:pt>
                <c:pt idx="32">
                  <c:v>80830.697247706426</c:v>
                </c:pt>
                <c:pt idx="33">
                  <c:v>359990</c:v>
                </c:pt>
                <c:pt idx="34">
                  <c:v>27413.504504504504</c:v>
                </c:pt>
                <c:pt idx="35">
                  <c:v>20347.685185185186</c:v>
                </c:pt>
                <c:pt idx="36">
                  <c:v>213323.33333333334</c:v>
                </c:pt>
                <c:pt idx="37">
                  <c:v>24827.50390625</c:v>
                </c:pt>
                <c:pt idx="38">
                  <c:v>18087.274052478133</c:v>
                </c:pt>
                <c:pt idx="39">
                  <c:v>29018.680534918276</c:v>
                </c:pt>
                <c:pt idx="40">
                  <c:v>27528.498039215687</c:v>
                </c:pt>
                <c:pt idx="41">
                  <c:v>28541.160142348755</c:v>
                </c:pt>
              </c:numCache>
            </c:numRef>
          </c:val>
          <c:extLst>
            <c:ext xmlns:c16="http://schemas.microsoft.com/office/drawing/2014/chart" uri="{C3380CC4-5D6E-409C-BE32-E72D297353CC}">
              <c16:uniqueId val="{00000000-1CA2-4319-8765-4A0E6A086EB2}"/>
            </c:ext>
          </c:extLst>
        </c:ser>
        <c:dLbls>
          <c:showLegendKey val="0"/>
          <c:showVal val="0"/>
          <c:showCatName val="0"/>
          <c:showSerName val="0"/>
          <c:showPercent val="0"/>
          <c:showBubbleSize val="0"/>
        </c:dLbls>
        <c:gapWidth val="219"/>
        <c:overlap val="-27"/>
        <c:axId val="1754434496"/>
        <c:axId val="1754432576"/>
      </c:barChart>
      <c:catAx>
        <c:axId val="175443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4432576"/>
        <c:crosses val="autoZero"/>
        <c:auto val="1"/>
        <c:lblAlgn val="ctr"/>
        <c:lblOffset val="100"/>
        <c:noMultiLvlLbl val="0"/>
      </c:catAx>
      <c:valAx>
        <c:axId val="1754432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4434496"/>
        <c:crosses val="autoZero"/>
        <c:crossBetween val="between"/>
      </c:valAx>
      <c:spPr>
        <a:noFill/>
        <a:ln>
          <a:noFill/>
        </a:ln>
        <a:effectLst/>
      </c:spPr>
    </c:plotArea>
    <c:legend>
      <c:legendPos val="r"/>
      <c:layout>
        <c:manualLayout>
          <c:xMode val="edge"/>
          <c:yMode val="edge"/>
          <c:x val="0.95941720427982891"/>
          <c:y val="0.1657389285876838"/>
          <c:w val="2.8035744277260192E-2"/>
          <c:h val="0.43774141671597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[Car_data.xlsx]4.A!PivotTable21</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7050623751800395"/>
          <c:y val="5.9722674016922661E-2"/>
          <c:w val="0.72888218185469644"/>
          <c:h val="0.9070121636243399"/>
        </c:manualLayout>
      </c:layout>
      <c:barChart>
        <c:barDir val="bar"/>
        <c:grouping val="clustered"/>
        <c:varyColors val="0"/>
        <c:ser>
          <c:idx val="0"/>
          <c:order val="0"/>
          <c:tx>
            <c:strRef>
              <c:f>'4.A'!$F$4</c:f>
              <c:strCache>
                <c:ptCount val="1"/>
                <c:pt idx="0">
                  <c:v>Total</c:v>
                </c:pt>
              </c:strCache>
            </c:strRef>
          </c:tx>
          <c:spPr>
            <a:solidFill>
              <a:schemeClr val="accent1"/>
            </a:solidFill>
            <a:ln>
              <a:noFill/>
            </a:ln>
            <a:effectLst/>
          </c:spPr>
          <c:invertIfNegative val="0"/>
          <c:cat>
            <c:strRef>
              <c:f>'4.A'!$E$5:$E$47</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'4.A'!$F$5:$F$47</c:f>
              <c:numCache>
                <c:formatCode>General</c:formatCode>
                <c:ptCount val="42"/>
                <c:pt idx="0">
                  <c:v>34426.393574297188</c:v>
                </c:pt>
                <c:pt idx="1">
                  <c:v>61600</c:v>
                </c:pt>
                <c:pt idx="2">
                  <c:v>129535</c:v>
                </c:pt>
                <c:pt idx="3">
                  <c:v>45228.315254237285</c:v>
                </c:pt>
                <c:pt idx="4">
                  <c:v>257094.8275862069</c:v>
                </c:pt>
                <c:pt idx="5">
                  <c:v>56994.637931034486</c:v>
                </c:pt>
                <c:pt idx="6">
                  <c:v>28206.612244897959</c:v>
                </c:pt>
                <c:pt idx="7">
                  <c:v>55936.850515463921</c:v>
                </c:pt>
                <c:pt idx="8">
                  <c:v>27387.815298507463</c:v>
                </c:pt>
                <c:pt idx="9">
                  <c:v>26722.962566844919</c:v>
                </c:pt>
                <c:pt idx="10">
                  <c:v>19649.945182724252</c:v>
                </c:pt>
                <c:pt idx="11">
                  <c:v>185189.10344827586</c:v>
                </c:pt>
                <c:pt idx="12">
                  <c:v>23008.695652173912</c:v>
                </c:pt>
                <c:pt idx="13">
                  <c:v>46616.666666666664</c:v>
                </c:pt>
                <c:pt idx="14">
                  <c:v>30493.299029126214</c:v>
                </c:pt>
                <c:pt idx="15">
                  <c:v>27711.868571428571</c:v>
                </c:pt>
                <c:pt idx="16">
                  <c:v>36464.411764705881</c:v>
                </c:pt>
                <c:pt idx="17">
                  <c:v>24504.598639455784</c:v>
                </c:pt>
                <c:pt idx="18">
                  <c:v>42394.21212121212</c:v>
                </c:pt>
                <c:pt idx="19">
                  <c:v>24972.912844036699</c:v>
                </c:pt>
                <c:pt idx="20">
                  <c:v>50930.280373831774</c:v>
                </c:pt>
                <c:pt idx="21">
                  <c:v>46534.98333333333</c:v>
                </c:pt>
                <c:pt idx="22">
                  <c:v>42602.231788079473</c:v>
                </c:pt>
                <c:pt idx="23">
                  <c:v>69188.275862068971</c:v>
                </c:pt>
                <c:pt idx="24">
                  <c:v>112056.42592592593</c:v>
                </c:pt>
                <c:pt idx="25">
                  <c:v>19630.150375939851</c:v>
                </c:pt>
                <c:pt idx="26">
                  <c:v>45542.803703703707</c:v>
                </c:pt>
                <c:pt idx="27">
                  <c:v>21795.253886010363</c:v>
                </c:pt>
                <c:pt idx="28">
                  <c:v>27668.664717348929</c:v>
                </c:pt>
                <c:pt idx="29">
                  <c:v>11542.54</c:v>
                </c:pt>
                <c:pt idx="30">
                  <c:v>3122.9024390243903</c:v>
                </c:pt>
                <c:pt idx="31">
                  <c:v>19321.548387096773</c:v>
                </c:pt>
                <c:pt idx="32">
                  <c:v>80830.697247706426</c:v>
                </c:pt>
                <c:pt idx="33">
                  <c:v>359990</c:v>
                </c:pt>
                <c:pt idx="34">
                  <c:v>27413.504504504504</c:v>
                </c:pt>
                <c:pt idx="35">
                  <c:v>20347.685185185186</c:v>
                </c:pt>
                <c:pt idx="36">
                  <c:v>213323.33333333334</c:v>
                </c:pt>
                <c:pt idx="37">
                  <c:v>24827.50390625</c:v>
                </c:pt>
                <c:pt idx="38">
                  <c:v>18087.274052478133</c:v>
                </c:pt>
                <c:pt idx="39">
                  <c:v>29018.680534918276</c:v>
                </c:pt>
                <c:pt idx="40">
                  <c:v>27528.498039215687</c:v>
                </c:pt>
                <c:pt idx="41">
                  <c:v>28541.160142348755</c:v>
                </c:pt>
              </c:numCache>
            </c:numRef>
          </c:val>
          <c:extLst>
            <c:ext xmlns:c16="http://schemas.microsoft.com/office/drawing/2014/chart" uri="{C3380CC4-5D6E-409C-BE32-E72D297353CC}">
              <c16:uniqueId val="{00000000-E72C-471F-8E42-B578FDFC36C8}"/>
            </c:ext>
          </c:extLst>
        </c:ser>
        <c:dLbls>
          <c:showLegendKey val="0"/>
          <c:showVal val="0"/>
          <c:showCatName val="0"/>
          <c:showSerName val="0"/>
          <c:showPercent val="0"/>
          <c:showBubbleSize val="0"/>
        </c:dLbls>
        <c:gapWidth val="219"/>
        <c:axId val="169526336"/>
        <c:axId val="169526816"/>
      </c:barChart>
      <c:catAx>
        <c:axId val="1695263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526816"/>
        <c:crosses val="autoZero"/>
        <c:auto val="1"/>
        <c:lblAlgn val="ctr"/>
        <c:lblOffset val="100"/>
        <c:noMultiLvlLbl val="0"/>
      </c:catAx>
      <c:valAx>
        <c:axId val="169526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5263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[Car_data.xlsx]4INSIGHT!PivotTable1</c:name>
    <c:fmtId val="-1"/>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3823565678451266E-2"/>
          <c:y val="5.7452767383668869E-2"/>
          <c:w val="0.77937557836638049"/>
          <c:h val="0.65331106570862307"/>
        </c:manualLayout>
      </c:layout>
      <c:lineChart>
        <c:grouping val="stacked"/>
        <c:varyColors val="0"/>
        <c:ser>
          <c:idx val="0"/>
          <c:order val="0"/>
          <c:tx>
            <c:strRef>
              <c:f>'4INSIGHT'!$B$4</c:f>
              <c:strCache>
                <c:ptCount val="1"/>
                <c:pt idx="0">
                  <c:v>Average of city mpg</c:v>
                </c:pt>
              </c:strCache>
            </c:strRef>
          </c:tx>
          <c:spPr>
            <a:ln w="28575" cap="rnd">
              <a:solidFill>
                <a:schemeClr val="accent1"/>
              </a:solidFill>
              <a:round/>
            </a:ln>
            <a:effectLst/>
          </c:spPr>
          <c:marker>
            <c:symbol val="none"/>
          </c:marker>
          <c:cat>
            <c:strRef>
              <c:f>'4INSIGHT'!$A$5:$A$53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'4INSIGHT'!$B$5:$B$53</c:f>
              <c:numCache>
                <c:formatCode>General</c:formatCode>
                <c:ptCount val="48"/>
                <c:pt idx="0">
                  <c:v>19.94047619047619</c:v>
                </c:pt>
                <c:pt idx="1">
                  <c:v>24</c:v>
                </c:pt>
                <c:pt idx="2">
                  <c:v>12.526881720430108</c:v>
                </c:pt>
                <c:pt idx="3">
                  <c:v>19.585365853658537</c:v>
                </c:pt>
                <c:pt idx="4">
                  <c:v>11.554054054054054</c:v>
                </c:pt>
                <c:pt idx="5">
                  <c:v>20.739520958083833</c:v>
                </c:pt>
                <c:pt idx="6">
                  <c:v>8</c:v>
                </c:pt>
                <c:pt idx="7">
                  <c:v>18.704081632653061</c:v>
                </c:pt>
                <c:pt idx="8">
                  <c:v>17.355163727959699</c:v>
                </c:pt>
                <c:pt idx="9">
                  <c:v>19.021371326803205</c:v>
                </c:pt>
                <c:pt idx="10">
                  <c:v>17.759358288770052</c:v>
                </c:pt>
                <c:pt idx="11">
                  <c:v>16.06549520766773</c:v>
                </c:pt>
                <c:pt idx="12">
                  <c:v>10.565217391304348</c:v>
                </c:pt>
                <c:pt idx="13">
                  <c:v>30.64516129032258</c:v>
                </c:pt>
                <c:pt idx="14">
                  <c:v>17.960272417707152</c:v>
                </c:pt>
                <c:pt idx="15">
                  <c:v>16.333333333333332</c:v>
                </c:pt>
                <c:pt idx="16">
                  <c:v>15.813592233009709</c:v>
                </c:pt>
                <c:pt idx="17">
                  <c:v>25.443207126948774</c:v>
                </c:pt>
                <c:pt idx="18">
                  <c:v>13.529411764705882</c:v>
                </c:pt>
                <c:pt idx="19">
                  <c:v>22.343234323432345</c:v>
                </c:pt>
                <c:pt idx="20">
                  <c:v>17.827272727272728</c:v>
                </c:pt>
                <c:pt idx="21">
                  <c:v>23.848484848484848</c:v>
                </c:pt>
                <c:pt idx="22">
                  <c:v>11.51923076923077</c:v>
                </c:pt>
                <c:pt idx="23">
                  <c:v>16.23076923076923</c:v>
                </c:pt>
                <c:pt idx="24">
                  <c:v>20.311881188118811</c:v>
                </c:pt>
                <c:pt idx="25">
                  <c:v>17.890243902439025</c:v>
                </c:pt>
                <c:pt idx="26">
                  <c:v>18.758620689655171</c:v>
                </c:pt>
                <c:pt idx="27">
                  <c:v>13.327586206896552</c:v>
                </c:pt>
                <c:pt idx="28">
                  <c:v>10</c:v>
                </c:pt>
                <c:pt idx="29">
                  <c:v>21.245862884160758</c:v>
                </c:pt>
                <c:pt idx="30">
                  <c:v>15.6</c:v>
                </c:pt>
                <c:pt idx="31">
                  <c:v>18.181303116147308</c:v>
                </c:pt>
                <c:pt idx="32">
                  <c:v>21.910798122065728</c:v>
                </c:pt>
                <c:pt idx="33">
                  <c:v>21.874551971326166</c:v>
                </c:pt>
                <c:pt idx="34">
                  <c:v>17.606666666666666</c:v>
                </c:pt>
                <c:pt idx="35">
                  <c:v>20.792682926829269</c:v>
                </c:pt>
                <c:pt idx="36">
                  <c:v>18.682795698924732</c:v>
                </c:pt>
                <c:pt idx="37">
                  <c:v>17.470588235294116</c:v>
                </c:pt>
                <c:pt idx="38">
                  <c:v>11.838709677419354</c:v>
                </c:pt>
                <c:pt idx="39">
                  <c:v>17.765765765765767</c:v>
                </c:pt>
                <c:pt idx="40">
                  <c:v>25.316666666666666</c:v>
                </c:pt>
                <c:pt idx="41">
                  <c:v>13</c:v>
                </c:pt>
                <c:pt idx="42">
                  <c:v>21.7890625</c:v>
                </c:pt>
                <c:pt idx="43">
                  <c:v>19.914529914529915</c:v>
                </c:pt>
                <c:pt idx="44">
                  <c:v>94.111111111111114</c:v>
                </c:pt>
                <c:pt idx="45">
                  <c:v>21.554959785522787</c:v>
                </c:pt>
                <c:pt idx="46">
                  <c:v>23.580964153275648</c:v>
                </c:pt>
                <c:pt idx="47">
                  <c:v>19.583629893238435</c:v>
                </c:pt>
              </c:numCache>
            </c:numRef>
          </c:val>
          <c:smooth val="0"/>
          <c:extLst>
            <c:ext xmlns:c16="http://schemas.microsoft.com/office/drawing/2014/chart" uri="{C3380CC4-5D6E-409C-BE32-E72D297353CC}">
              <c16:uniqueId val="{00000000-C09C-4246-899A-CCA57627322E}"/>
            </c:ext>
          </c:extLst>
        </c:ser>
        <c:ser>
          <c:idx val="1"/>
          <c:order val="1"/>
          <c:tx>
            <c:strRef>
              <c:f>'4INSIGHT'!$C$4</c:f>
              <c:strCache>
                <c:ptCount val="1"/>
                <c:pt idx="0">
                  <c:v>Average of highway MPG</c:v>
                </c:pt>
              </c:strCache>
            </c:strRef>
          </c:tx>
          <c:spPr>
            <a:ln w="28575" cap="rnd">
              <a:solidFill>
                <a:schemeClr val="accent2"/>
              </a:solidFill>
              <a:round/>
            </a:ln>
            <a:effectLst/>
          </c:spPr>
          <c:marker>
            <c:symbol val="none"/>
          </c:marker>
          <c:cat>
            <c:strRef>
              <c:f>'4INSIGHT'!$A$5:$A$53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'4INSIGHT'!$C$5:$C$53</c:f>
              <c:numCache>
                <c:formatCode>General</c:formatCode>
                <c:ptCount val="48"/>
                <c:pt idx="0">
                  <c:v>28.111111111111111</c:v>
                </c:pt>
                <c:pt idx="1">
                  <c:v>34</c:v>
                </c:pt>
                <c:pt idx="2">
                  <c:v>18.892473118279568</c:v>
                </c:pt>
                <c:pt idx="3">
                  <c:v>28.823170731707318</c:v>
                </c:pt>
                <c:pt idx="4">
                  <c:v>18.905405405405407</c:v>
                </c:pt>
                <c:pt idx="5">
                  <c:v>29.245508982035929</c:v>
                </c:pt>
                <c:pt idx="6">
                  <c:v>14</c:v>
                </c:pt>
                <c:pt idx="7">
                  <c:v>26.948979591836736</c:v>
                </c:pt>
                <c:pt idx="8">
                  <c:v>25.236775818639799</c:v>
                </c:pt>
                <c:pt idx="9">
                  <c:v>25.815672306322352</c:v>
                </c:pt>
                <c:pt idx="10">
                  <c:v>26.36898395721925</c:v>
                </c:pt>
                <c:pt idx="11">
                  <c:v>22.345047923322685</c:v>
                </c:pt>
                <c:pt idx="12">
                  <c:v>15.72463768115942</c:v>
                </c:pt>
                <c:pt idx="13">
                  <c:v>37.338709677419352</c:v>
                </c:pt>
                <c:pt idx="14">
                  <c:v>24.006810442678773</c:v>
                </c:pt>
                <c:pt idx="15">
                  <c:v>25.333333333333332</c:v>
                </c:pt>
                <c:pt idx="16">
                  <c:v>21.403883495145632</c:v>
                </c:pt>
                <c:pt idx="17">
                  <c:v>32.574610244988861</c:v>
                </c:pt>
                <c:pt idx="18">
                  <c:v>17.294117647058822</c:v>
                </c:pt>
                <c:pt idx="19">
                  <c:v>30.392739273927393</c:v>
                </c:pt>
                <c:pt idx="20">
                  <c:v>24.778787878787877</c:v>
                </c:pt>
                <c:pt idx="21">
                  <c:v>30.653679653679653</c:v>
                </c:pt>
                <c:pt idx="22">
                  <c:v>18.01923076923077</c:v>
                </c:pt>
                <c:pt idx="23">
                  <c:v>22.125874125874127</c:v>
                </c:pt>
                <c:pt idx="24">
                  <c:v>25.876237623762375</c:v>
                </c:pt>
                <c:pt idx="25">
                  <c:v>24.487804878048781</c:v>
                </c:pt>
                <c:pt idx="26">
                  <c:v>26.551724137931036</c:v>
                </c:pt>
                <c:pt idx="27">
                  <c:v>20.293103448275861</c:v>
                </c:pt>
                <c:pt idx="28">
                  <c:v>16</c:v>
                </c:pt>
                <c:pt idx="29">
                  <c:v>27.851063829787233</c:v>
                </c:pt>
                <c:pt idx="30">
                  <c:v>22.2</c:v>
                </c:pt>
                <c:pt idx="31">
                  <c:v>24.830028328611899</c:v>
                </c:pt>
                <c:pt idx="32">
                  <c:v>27.544600938967136</c:v>
                </c:pt>
                <c:pt idx="33">
                  <c:v>27.799283154121863</c:v>
                </c:pt>
                <c:pt idx="34">
                  <c:v>26.233333333333334</c:v>
                </c:pt>
                <c:pt idx="35">
                  <c:v>27.963414634146343</c:v>
                </c:pt>
                <c:pt idx="36">
                  <c:v>27.06989247311828</c:v>
                </c:pt>
                <c:pt idx="37">
                  <c:v>25.367647058823529</c:v>
                </c:pt>
                <c:pt idx="38">
                  <c:v>19.129032258064516</c:v>
                </c:pt>
                <c:pt idx="39">
                  <c:v>26.351351351351351</c:v>
                </c:pt>
                <c:pt idx="40">
                  <c:v>32.299999999999997</c:v>
                </c:pt>
                <c:pt idx="41">
                  <c:v>18</c:v>
                </c:pt>
                <c:pt idx="42">
                  <c:v>28.68359375</c:v>
                </c:pt>
                <c:pt idx="43">
                  <c:v>26.034188034188034</c:v>
                </c:pt>
                <c:pt idx="44">
                  <c:v>98.944444444444443</c:v>
                </c:pt>
                <c:pt idx="45">
                  <c:v>26.453083109919572</c:v>
                </c:pt>
                <c:pt idx="46">
                  <c:v>32.128553770086526</c:v>
                </c:pt>
                <c:pt idx="47">
                  <c:v>27.202846975088967</c:v>
                </c:pt>
              </c:numCache>
            </c:numRef>
          </c:val>
          <c:smooth val="0"/>
          <c:extLst>
            <c:ext xmlns:c16="http://schemas.microsoft.com/office/drawing/2014/chart" uri="{C3380CC4-5D6E-409C-BE32-E72D297353CC}">
              <c16:uniqueId val="{00000001-C09C-4246-899A-CCA57627322E}"/>
            </c:ext>
          </c:extLst>
        </c:ser>
        <c:dLbls>
          <c:showLegendKey val="0"/>
          <c:showVal val="0"/>
          <c:showCatName val="0"/>
          <c:showSerName val="0"/>
          <c:showPercent val="0"/>
          <c:showBubbleSize val="0"/>
        </c:dLbls>
        <c:marker val="1"/>
        <c:smooth val="0"/>
        <c:axId val="1349268592"/>
        <c:axId val="1349269072"/>
      </c:lineChart>
      <c:lineChart>
        <c:grouping val="stacked"/>
        <c:varyColors val="0"/>
        <c:ser>
          <c:idx val="2"/>
          <c:order val="2"/>
          <c:tx>
            <c:strRef>
              <c:f>'4INSIGHT'!$D$4</c:f>
              <c:strCache>
                <c:ptCount val="1"/>
                <c:pt idx="0">
                  <c:v>Average of Engine Cylinders</c:v>
                </c:pt>
              </c:strCache>
            </c:strRef>
          </c:tx>
          <c:spPr>
            <a:ln w="28575" cap="rnd">
              <a:solidFill>
                <a:schemeClr val="accent3"/>
              </a:solidFill>
              <a:round/>
            </a:ln>
            <a:effectLst/>
          </c:spPr>
          <c:marker>
            <c:symbol val="none"/>
          </c:marker>
          <c:cat>
            <c:strRef>
              <c:f>'4INSIGHT'!$A$5:$A$53</c:f>
              <c:strCache>
                <c:ptCount val="48"/>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strCache>
            </c:strRef>
          </c:cat>
          <c:val>
            <c:numRef>
              <c:f>'4INSIGHT'!$D$5:$D$53</c:f>
              <c:numCache>
                <c:formatCode>General</c:formatCode>
                <c:ptCount val="48"/>
                <c:pt idx="0">
                  <c:v>5.333333333333333</c:v>
                </c:pt>
                <c:pt idx="1">
                  <c:v>4</c:v>
                </c:pt>
                <c:pt idx="2">
                  <c:v>10.623655913978494</c:v>
                </c:pt>
                <c:pt idx="3">
                  <c:v>5.5579268292682924</c:v>
                </c:pt>
                <c:pt idx="4">
                  <c:v>9.7297297297297298</c:v>
                </c:pt>
                <c:pt idx="5">
                  <c:v>5.9580838323353289</c:v>
                </c:pt>
                <c:pt idx="6">
                  <c:v>16</c:v>
                </c:pt>
                <c:pt idx="7">
                  <c:v>5.3163265306122449</c:v>
                </c:pt>
                <c:pt idx="8">
                  <c:v>6.4332493702770783</c:v>
                </c:pt>
                <c:pt idx="9">
                  <c:v>5.9081177520071364</c:v>
                </c:pt>
                <c:pt idx="10">
                  <c:v>5.5935828877005349</c:v>
                </c:pt>
                <c:pt idx="11">
                  <c:v>6.2587859424920129</c:v>
                </c:pt>
                <c:pt idx="12">
                  <c:v>9.7971014492753632</c:v>
                </c:pt>
                <c:pt idx="13">
                  <c:v>3.806451612903226</c:v>
                </c:pt>
                <c:pt idx="14">
                  <c:v>5.9148694665153236</c:v>
                </c:pt>
                <c:pt idx="15">
                  <c:v>6.666666666666667</c:v>
                </c:pt>
                <c:pt idx="16">
                  <c:v>6.4543689320388351</c:v>
                </c:pt>
                <c:pt idx="17">
                  <c:v>4.6592427616926502</c:v>
                </c:pt>
                <c:pt idx="18">
                  <c:v>6.0588235294117645</c:v>
                </c:pt>
                <c:pt idx="19">
                  <c:v>4.666666666666667</c:v>
                </c:pt>
                <c:pt idx="20">
                  <c:v>6.1515151515151514</c:v>
                </c:pt>
                <c:pt idx="21">
                  <c:v>4.5887445887445883</c:v>
                </c:pt>
                <c:pt idx="22">
                  <c:v>10.884615384615385</c:v>
                </c:pt>
                <c:pt idx="23">
                  <c:v>6.1258741258741258</c:v>
                </c:pt>
                <c:pt idx="24">
                  <c:v>6.2475247524752477</c:v>
                </c:pt>
                <c:pt idx="25">
                  <c:v>6.0731707317073171</c:v>
                </c:pt>
                <c:pt idx="26">
                  <c:v>5.2413793103448274</c:v>
                </c:pt>
                <c:pt idx="27">
                  <c:v>7.3448275862068968</c:v>
                </c:pt>
                <c:pt idx="28">
                  <c:v>12</c:v>
                </c:pt>
                <c:pt idx="29">
                  <c:v>4.615384615384615</c:v>
                </c:pt>
                <c:pt idx="30">
                  <c:v>8</c:v>
                </c:pt>
                <c:pt idx="31">
                  <c:v>6.7110481586402262</c:v>
                </c:pt>
                <c:pt idx="32">
                  <c:v>4.6809523809523812</c:v>
                </c:pt>
                <c:pt idx="33">
                  <c:v>5.3369175627240146</c:v>
                </c:pt>
                <c:pt idx="34">
                  <c:v>5.5733333333333333</c:v>
                </c:pt>
                <c:pt idx="35">
                  <c:v>4.3902439024390247</c:v>
                </c:pt>
                <c:pt idx="36">
                  <c:v>5.4838709677419351</c:v>
                </c:pt>
                <c:pt idx="37">
                  <c:v>6.132352941176471</c:v>
                </c:pt>
                <c:pt idx="38">
                  <c:v>11.870967741935484</c:v>
                </c:pt>
                <c:pt idx="39">
                  <c:v>4.5405405405405403</c:v>
                </c:pt>
                <c:pt idx="40">
                  <c:v>4</c:v>
                </c:pt>
                <c:pt idx="41">
                  <c:v>8</c:v>
                </c:pt>
                <c:pt idx="42">
                  <c:v>4.3671875</c:v>
                </c:pt>
                <c:pt idx="43">
                  <c:v>4.5470085470085468</c:v>
                </c:pt>
                <c:pt idx="44">
                  <c:v>0</c:v>
                </c:pt>
                <c:pt idx="45">
                  <c:v>5.5973154362416109</c:v>
                </c:pt>
                <c:pt idx="46">
                  <c:v>4.3652173913043475</c:v>
                </c:pt>
                <c:pt idx="47">
                  <c:v>4.722419928825623</c:v>
                </c:pt>
              </c:numCache>
            </c:numRef>
          </c:val>
          <c:smooth val="0"/>
          <c:extLst>
            <c:ext xmlns:c16="http://schemas.microsoft.com/office/drawing/2014/chart" uri="{C3380CC4-5D6E-409C-BE32-E72D297353CC}">
              <c16:uniqueId val="{00000002-C09C-4246-899A-CCA57627322E}"/>
            </c:ext>
          </c:extLst>
        </c:ser>
        <c:dLbls>
          <c:showLegendKey val="0"/>
          <c:showVal val="0"/>
          <c:showCatName val="0"/>
          <c:showSerName val="0"/>
          <c:showPercent val="0"/>
          <c:showBubbleSize val="0"/>
        </c:dLbls>
        <c:marker val="1"/>
        <c:smooth val="0"/>
        <c:axId val="1349265712"/>
        <c:axId val="1349278192"/>
      </c:lineChart>
      <c:catAx>
        <c:axId val="134926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9269072"/>
        <c:crosses val="autoZero"/>
        <c:auto val="1"/>
        <c:lblAlgn val="ctr"/>
        <c:lblOffset val="100"/>
        <c:noMultiLvlLbl val="0"/>
      </c:catAx>
      <c:valAx>
        <c:axId val="1349269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9268592"/>
        <c:crosses val="autoZero"/>
        <c:crossBetween val="between"/>
      </c:valAx>
      <c:valAx>
        <c:axId val="134927819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9265712"/>
        <c:crosses val="max"/>
        <c:crossBetween val="between"/>
      </c:valAx>
      <c:catAx>
        <c:axId val="1349265712"/>
        <c:scaling>
          <c:orientation val="minMax"/>
        </c:scaling>
        <c:delete val="1"/>
        <c:axPos val="b"/>
        <c:numFmt formatCode="General" sourceLinked="1"/>
        <c:majorTickMark val="out"/>
        <c:minorTickMark val="none"/>
        <c:tickLblPos val="nextTo"/>
        <c:crossAx val="1349278192"/>
        <c:crosses val="autoZero"/>
        <c:auto val="1"/>
        <c:lblAlgn val="ctr"/>
        <c:lblOffset val="100"/>
        <c:noMultiLvlLbl val="0"/>
      </c:catAx>
      <c:spPr>
        <a:noFill/>
        <a:ln>
          <a:noFill/>
        </a:ln>
        <a:effectLst/>
      </c:spPr>
    </c:plotArea>
    <c:legend>
      <c:legendPos val="r"/>
      <c:layout>
        <c:manualLayout>
          <c:xMode val="edge"/>
          <c:yMode val="edge"/>
          <c:x val="0.86848055536345281"/>
          <c:y val="7.585232032166192E-2"/>
          <c:w val="0.11809673414411655"/>
          <c:h val="0.612388660858881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[Car_data.xlsx]Fuel-Type_VS_Years!PivotTable9</c:name>
    <c:fmtId val="-1"/>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3319596406531615E-2"/>
          <c:y val="0.16916299559471365"/>
          <c:w val="0.68635071735022712"/>
          <c:h val="0.6971604981095425"/>
        </c:manualLayout>
      </c:layout>
      <c:lineChart>
        <c:grouping val="standard"/>
        <c:varyColors val="0"/>
        <c:ser>
          <c:idx val="0"/>
          <c:order val="0"/>
          <c:tx>
            <c:strRef>
              <c:f>'Fuel-Type_VS_Years'!$H$3:$H$4</c:f>
              <c:strCache>
                <c:ptCount val="1"/>
                <c:pt idx="0">
                  <c:v>diesel</c:v>
                </c:pt>
              </c:strCache>
            </c:strRef>
          </c:tx>
          <c:spPr>
            <a:ln w="28575" cap="rnd">
              <a:solidFill>
                <a:schemeClr val="accent1"/>
              </a:solidFill>
              <a:round/>
            </a:ln>
            <a:effectLst/>
          </c:spPr>
          <c:marker>
            <c:symbol val="none"/>
          </c:marker>
          <c:cat>
            <c:strRef>
              <c:f>'Fuel-Type_VS_Years'!$G$5:$G$33</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'Fuel-Type_VS_Years'!$H$5:$H$33</c:f>
              <c:numCache>
                <c:formatCode>General</c:formatCode>
                <c:ptCount val="28"/>
                <c:pt idx="0">
                  <c:v>2</c:v>
                </c:pt>
                <c:pt idx="1">
                  <c:v>3</c:v>
                </c:pt>
                <c:pt idx="2">
                  <c:v>2</c:v>
                </c:pt>
                <c:pt idx="3">
                  <c:v>2</c:v>
                </c:pt>
                <c:pt idx="19">
                  <c:v>1</c:v>
                </c:pt>
                <c:pt idx="20">
                  <c:v>1</c:v>
                </c:pt>
                <c:pt idx="21">
                  <c:v>1</c:v>
                </c:pt>
                <c:pt idx="22">
                  <c:v>7</c:v>
                </c:pt>
                <c:pt idx="23">
                  <c:v>8</c:v>
                </c:pt>
                <c:pt idx="24">
                  <c:v>17</c:v>
                </c:pt>
                <c:pt idx="25">
                  <c:v>40</c:v>
                </c:pt>
                <c:pt idx="26">
                  <c:v>29</c:v>
                </c:pt>
                <c:pt idx="27">
                  <c:v>4</c:v>
                </c:pt>
              </c:numCache>
            </c:numRef>
          </c:val>
          <c:smooth val="0"/>
          <c:extLst>
            <c:ext xmlns:c16="http://schemas.microsoft.com/office/drawing/2014/chart" uri="{C3380CC4-5D6E-409C-BE32-E72D297353CC}">
              <c16:uniqueId val="{00000000-E9B3-44E0-A57F-522E45EE2CDB}"/>
            </c:ext>
          </c:extLst>
        </c:ser>
        <c:ser>
          <c:idx val="1"/>
          <c:order val="1"/>
          <c:tx>
            <c:strRef>
              <c:f>'Fuel-Type_VS_Years'!$I$3:$I$4</c:f>
              <c:strCache>
                <c:ptCount val="1"/>
                <c:pt idx="0">
                  <c:v>flex-fuel (premium unleaded recommended/E85)</c:v>
                </c:pt>
              </c:strCache>
            </c:strRef>
          </c:tx>
          <c:spPr>
            <a:ln w="28575" cap="rnd">
              <a:solidFill>
                <a:schemeClr val="accent2"/>
              </a:solidFill>
              <a:round/>
            </a:ln>
            <a:effectLst/>
          </c:spPr>
          <c:marker>
            <c:symbol val="none"/>
          </c:marker>
          <c:cat>
            <c:strRef>
              <c:f>'Fuel-Type_VS_Years'!$G$5:$G$33</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'Fuel-Type_VS_Years'!$I$5:$I$33</c:f>
              <c:numCache>
                <c:formatCode>General</c:formatCode>
                <c:ptCount val="28"/>
                <c:pt idx="21">
                  <c:v>3</c:v>
                </c:pt>
                <c:pt idx="22">
                  <c:v>15</c:v>
                </c:pt>
                <c:pt idx="23">
                  <c:v>3</c:v>
                </c:pt>
                <c:pt idx="27">
                  <c:v>5</c:v>
                </c:pt>
              </c:numCache>
            </c:numRef>
          </c:val>
          <c:smooth val="0"/>
          <c:extLst>
            <c:ext xmlns:c16="http://schemas.microsoft.com/office/drawing/2014/chart" uri="{C3380CC4-5D6E-409C-BE32-E72D297353CC}">
              <c16:uniqueId val="{00000001-E9B3-44E0-A57F-522E45EE2CDB}"/>
            </c:ext>
          </c:extLst>
        </c:ser>
        <c:ser>
          <c:idx val="2"/>
          <c:order val="2"/>
          <c:tx>
            <c:strRef>
              <c:f>'Fuel-Type_VS_Years'!$J$3:$J$4</c:f>
              <c:strCache>
                <c:ptCount val="1"/>
                <c:pt idx="0">
                  <c:v>flex-fuel (premium unleaded required/E85)</c:v>
                </c:pt>
              </c:strCache>
            </c:strRef>
          </c:tx>
          <c:spPr>
            <a:ln w="28575" cap="rnd">
              <a:solidFill>
                <a:schemeClr val="accent3"/>
              </a:solidFill>
              <a:round/>
            </a:ln>
            <a:effectLst/>
          </c:spPr>
          <c:marker>
            <c:symbol val="none"/>
          </c:marker>
          <c:cat>
            <c:strRef>
              <c:f>'Fuel-Type_VS_Years'!$G$5:$G$33</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'Fuel-Type_VS_Years'!$J$5:$J$33</c:f>
              <c:numCache>
                <c:formatCode>General</c:formatCode>
                <c:ptCount val="28"/>
                <c:pt idx="24">
                  <c:v>4</c:v>
                </c:pt>
                <c:pt idx="25">
                  <c:v>7</c:v>
                </c:pt>
              </c:numCache>
            </c:numRef>
          </c:val>
          <c:smooth val="0"/>
          <c:extLst>
            <c:ext xmlns:c16="http://schemas.microsoft.com/office/drawing/2014/chart" uri="{C3380CC4-5D6E-409C-BE32-E72D297353CC}">
              <c16:uniqueId val="{00000002-E9B3-44E0-A57F-522E45EE2CDB}"/>
            </c:ext>
          </c:extLst>
        </c:ser>
        <c:ser>
          <c:idx val="3"/>
          <c:order val="3"/>
          <c:tx>
            <c:strRef>
              <c:f>'Fuel-Type_VS_Years'!$K$3:$K$4</c:f>
              <c:strCache>
                <c:ptCount val="1"/>
                <c:pt idx="0">
                  <c:v>flex-fuel (unleaded/E85)</c:v>
                </c:pt>
              </c:strCache>
            </c:strRef>
          </c:tx>
          <c:spPr>
            <a:ln w="28575" cap="rnd">
              <a:solidFill>
                <a:schemeClr val="accent4"/>
              </a:solidFill>
              <a:round/>
            </a:ln>
            <a:effectLst/>
          </c:spPr>
          <c:marker>
            <c:symbol val="none"/>
          </c:marker>
          <c:cat>
            <c:strRef>
              <c:f>'Fuel-Type_VS_Years'!$G$5:$G$33</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'Fuel-Type_VS_Years'!$K$5:$K$33</c:f>
              <c:numCache>
                <c:formatCode>General</c:formatCode>
                <c:ptCount val="28"/>
                <c:pt idx="9">
                  <c:v>11</c:v>
                </c:pt>
                <c:pt idx="10">
                  <c:v>10</c:v>
                </c:pt>
                <c:pt idx="11">
                  <c:v>1</c:v>
                </c:pt>
                <c:pt idx="12">
                  <c:v>13</c:v>
                </c:pt>
                <c:pt idx="13">
                  <c:v>16</c:v>
                </c:pt>
                <c:pt idx="16">
                  <c:v>2</c:v>
                </c:pt>
                <c:pt idx="17">
                  <c:v>38</c:v>
                </c:pt>
                <c:pt idx="18">
                  <c:v>5</c:v>
                </c:pt>
                <c:pt idx="19">
                  <c:v>29</c:v>
                </c:pt>
                <c:pt idx="20">
                  <c:v>37</c:v>
                </c:pt>
                <c:pt idx="21">
                  <c:v>18</c:v>
                </c:pt>
                <c:pt idx="22">
                  <c:v>15</c:v>
                </c:pt>
                <c:pt idx="23">
                  <c:v>11</c:v>
                </c:pt>
                <c:pt idx="24">
                  <c:v>28</c:v>
                </c:pt>
                <c:pt idx="25">
                  <c:v>189</c:v>
                </c:pt>
                <c:pt idx="26">
                  <c:v>143</c:v>
                </c:pt>
                <c:pt idx="27">
                  <c:v>107</c:v>
                </c:pt>
              </c:numCache>
            </c:numRef>
          </c:val>
          <c:smooth val="0"/>
          <c:extLst>
            <c:ext xmlns:c16="http://schemas.microsoft.com/office/drawing/2014/chart" uri="{C3380CC4-5D6E-409C-BE32-E72D297353CC}">
              <c16:uniqueId val="{00000003-E9B3-44E0-A57F-522E45EE2CDB}"/>
            </c:ext>
          </c:extLst>
        </c:ser>
        <c:ser>
          <c:idx val="4"/>
          <c:order val="4"/>
          <c:tx>
            <c:strRef>
              <c:f>'Fuel-Type_VS_Years'!$L$3:$L$4</c:f>
              <c:strCache>
                <c:ptCount val="1"/>
                <c:pt idx="0">
                  <c:v>natural gas</c:v>
                </c:pt>
              </c:strCache>
            </c:strRef>
          </c:tx>
          <c:spPr>
            <a:ln w="28575" cap="rnd">
              <a:solidFill>
                <a:schemeClr val="accent5"/>
              </a:solidFill>
              <a:round/>
            </a:ln>
            <a:effectLst/>
          </c:spPr>
          <c:marker>
            <c:symbol val="none"/>
          </c:marker>
          <c:cat>
            <c:strRef>
              <c:f>'Fuel-Type_VS_Years'!$G$5:$G$33</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'Fuel-Type_VS_Years'!$L$5:$L$33</c:f>
              <c:numCache>
                <c:formatCode>General</c:formatCode>
                <c:ptCount val="28"/>
                <c:pt idx="25">
                  <c:v>2</c:v>
                </c:pt>
              </c:numCache>
            </c:numRef>
          </c:val>
          <c:smooth val="0"/>
          <c:extLst>
            <c:ext xmlns:c16="http://schemas.microsoft.com/office/drawing/2014/chart" uri="{C3380CC4-5D6E-409C-BE32-E72D297353CC}">
              <c16:uniqueId val="{00000004-E9B3-44E0-A57F-522E45EE2CDB}"/>
            </c:ext>
          </c:extLst>
        </c:ser>
        <c:ser>
          <c:idx val="5"/>
          <c:order val="5"/>
          <c:tx>
            <c:strRef>
              <c:f>'Fuel-Type_VS_Years'!$M$3:$M$4</c:f>
              <c:strCache>
                <c:ptCount val="1"/>
                <c:pt idx="0">
                  <c:v>premium unleaded (recommended)</c:v>
                </c:pt>
              </c:strCache>
            </c:strRef>
          </c:tx>
          <c:spPr>
            <a:ln w="28575" cap="rnd">
              <a:solidFill>
                <a:schemeClr val="accent6"/>
              </a:solidFill>
              <a:round/>
            </a:ln>
            <a:effectLst/>
          </c:spPr>
          <c:marker>
            <c:symbol val="none"/>
          </c:marker>
          <c:cat>
            <c:strRef>
              <c:f>'Fuel-Type_VS_Years'!$G$5:$G$33</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'Fuel-Type_VS_Years'!$M$5:$M$33</c:f>
              <c:numCache>
                <c:formatCode>General</c:formatCode>
                <c:ptCount val="28"/>
                <c:pt idx="12">
                  <c:v>2</c:v>
                </c:pt>
                <c:pt idx="13">
                  <c:v>2</c:v>
                </c:pt>
                <c:pt idx="14">
                  <c:v>2</c:v>
                </c:pt>
                <c:pt idx="15">
                  <c:v>2</c:v>
                </c:pt>
                <c:pt idx="18">
                  <c:v>7</c:v>
                </c:pt>
                <c:pt idx="19">
                  <c:v>56</c:v>
                </c:pt>
                <c:pt idx="20">
                  <c:v>56</c:v>
                </c:pt>
                <c:pt idx="21">
                  <c:v>58</c:v>
                </c:pt>
                <c:pt idx="22">
                  <c:v>90</c:v>
                </c:pt>
                <c:pt idx="23">
                  <c:v>100</c:v>
                </c:pt>
                <c:pt idx="24">
                  <c:v>98</c:v>
                </c:pt>
                <c:pt idx="25">
                  <c:v>304</c:v>
                </c:pt>
                <c:pt idx="26">
                  <c:v>330</c:v>
                </c:pt>
                <c:pt idx="27">
                  <c:v>303</c:v>
                </c:pt>
              </c:numCache>
            </c:numRef>
          </c:val>
          <c:smooth val="0"/>
          <c:extLst>
            <c:ext xmlns:c16="http://schemas.microsoft.com/office/drawing/2014/chart" uri="{C3380CC4-5D6E-409C-BE32-E72D297353CC}">
              <c16:uniqueId val="{00000005-E9B3-44E0-A57F-522E45EE2CDB}"/>
            </c:ext>
          </c:extLst>
        </c:ser>
        <c:ser>
          <c:idx val="6"/>
          <c:order val="6"/>
          <c:tx>
            <c:strRef>
              <c:f>'Fuel-Type_VS_Years'!$N$3:$N$4</c:f>
              <c:strCache>
                <c:ptCount val="1"/>
                <c:pt idx="0">
                  <c:v>premium unleaded (required)</c:v>
                </c:pt>
              </c:strCache>
            </c:strRef>
          </c:tx>
          <c:spPr>
            <a:ln w="28575" cap="rnd">
              <a:solidFill>
                <a:schemeClr val="accent1">
                  <a:lumMod val="60000"/>
                </a:schemeClr>
              </a:solidFill>
              <a:round/>
            </a:ln>
            <a:effectLst/>
          </c:spPr>
          <c:marker>
            <c:symbol val="none"/>
          </c:marker>
          <c:cat>
            <c:strRef>
              <c:f>'Fuel-Type_VS_Years'!$G$5:$G$33</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'Fuel-Type_VS_Years'!$N$5:$N$33</c:f>
              <c:numCache>
                <c:formatCode>General</c:formatCode>
                <c:ptCount val="28"/>
                <c:pt idx="11">
                  <c:v>42</c:v>
                </c:pt>
                <c:pt idx="12">
                  <c:v>38</c:v>
                </c:pt>
                <c:pt idx="13">
                  <c:v>43</c:v>
                </c:pt>
                <c:pt idx="14">
                  <c:v>44</c:v>
                </c:pt>
                <c:pt idx="15">
                  <c:v>32</c:v>
                </c:pt>
                <c:pt idx="16">
                  <c:v>49</c:v>
                </c:pt>
                <c:pt idx="17">
                  <c:v>53</c:v>
                </c:pt>
                <c:pt idx="18">
                  <c:v>65</c:v>
                </c:pt>
                <c:pt idx="19">
                  <c:v>44</c:v>
                </c:pt>
                <c:pt idx="20">
                  <c:v>19</c:v>
                </c:pt>
                <c:pt idx="21">
                  <c:v>33</c:v>
                </c:pt>
                <c:pt idx="22">
                  <c:v>35</c:v>
                </c:pt>
                <c:pt idx="23">
                  <c:v>53</c:v>
                </c:pt>
                <c:pt idx="24">
                  <c:v>92</c:v>
                </c:pt>
                <c:pt idx="25">
                  <c:v>325</c:v>
                </c:pt>
                <c:pt idx="26">
                  <c:v>327</c:v>
                </c:pt>
                <c:pt idx="27">
                  <c:v>218</c:v>
                </c:pt>
              </c:numCache>
            </c:numRef>
          </c:val>
          <c:smooth val="0"/>
          <c:extLst>
            <c:ext xmlns:c16="http://schemas.microsoft.com/office/drawing/2014/chart" uri="{C3380CC4-5D6E-409C-BE32-E72D297353CC}">
              <c16:uniqueId val="{00000006-E9B3-44E0-A57F-522E45EE2CDB}"/>
            </c:ext>
          </c:extLst>
        </c:ser>
        <c:ser>
          <c:idx val="7"/>
          <c:order val="7"/>
          <c:tx>
            <c:strRef>
              <c:f>'Fuel-Type_VS_Years'!$O$3:$O$4</c:f>
              <c:strCache>
                <c:ptCount val="1"/>
                <c:pt idx="0">
                  <c:v>regular unleaded</c:v>
                </c:pt>
              </c:strCache>
            </c:strRef>
          </c:tx>
          <c:spPr>
            <a:ln w="28575" cap="rnd">
              <a:solidFill>
                <a:schemeClr val="accent2">
                  <a:lumMod val="60000"/>
                </a:schemeClr>
              </a:solidFill>
              <a:round/>
            </a:ln>
            <a:effectLst/>
          </c:spPr>
          <c:marker>
            <c:symbol val="none"/>
          </c:marker>
          <c:cat>
            <c:strRef>
              <c:f>'Fuel-Type_VS_Years'!$G$5:$G$33</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'Fuel-Type_VS_Years'!$O$5:$O$33</c:f>
              <c:numCache>
                <c:formatCode>General</c:formatCode>
                <c:ptCount val="28"/>
                <c:pt idx="0">
                  <c:v>106</c:v>
                </c:pt>
                <c:pt idx="1">
                  <c:v>139</c:v>
                </c:pt>
                <c:pt idx="2">
                  <c:v>167</c:v>
                </c:pt>
                <c:pt idx="3">
                  <c:v>198</c:v>
                </c:pt>
                <c:pt idx="4">
                  <c:v>156</c:v>
                </c:pt>
                <c:pt idx="5">
                  <c:v>118</c:v>
                </c:pt>
                <c:pt idx="6">
                  <c:v>109</c:v>
                </c:pt>
                <c:pt idx="7">
                  <c:v>140</c:v>
                </c:pt>
                <c:pt idx="8">
                  <c:v>125</c:v>
                </c:pt>
                <c:pt idx="9">
                  <c:v>83</c:v>
                </c:pt>
                <c:pt idx="10">
                  <c:v>99</c:v>
                </c:pt>
                <c:pt idx="11">
                  <c:v>106</c:v>
                </c:pt>
                <c:pt idx="12">
                  <c:v>126</c:v>
                </c:pt>
                <c:pt idx="13">
                  <c:v>146</c:v>
                </c:pt>
                <c:pt idx="14">
                  <c:v>158</c:v>
                </c:pt>
                <c:pt idx="15">
                  <c:v>151</c:v>
                </c:pt>
                <c:pt idx="16">
                  <c:v>134</c:v>
                </c:pt>
                <c:pt idx="17">
                  <c:v>241</c:v>
                </c:pt>
                <c:pt idx="18">
                  <c:v>245</c:v>
                </c:pt>
                <c:pt idx="19">
                  <c:v>189</c:v>
                </c:pt>
                <c:pt idx="20">
                  <c:v>138</c:v>
                </c:pt>
                <c:pt idx="21">
                  <c:v>128</c:v>
                </c:pt>
                <c:pt idx="22">
                  <c:v>159</c:v>
                </c:pt>
                <c:pt idx="23">
                  <c:v>133</c:v>
                </c:pt>
                <c:pt idx="24">
                  <c:v>211</c:v>
                </c:pt>
                <c:pt idx="25">
                  <c:v>923</c:v>
                </c:pt>
                <c:pt idx="26">
                  <c:v>956</c:v>
                </c:pt>
                <c:pt idx="27">
                  <c:v>722</c:v>
                </c:pt>
              </c:numCache>
            </c:numRef>
          </c:val>
          <c:smooth val="0"/>
          <c:extLst>
            <c:ext xmlns:c16="http://schemas.microsoft.com/office/drawing/2014/chart" uri="{C3380CC4-5D6E-409C-BE32-E72D297353CC}">
              <c16:uniqueId val="{00000007-E9B3-44E0-A57F-522E45EE2CDB}"/>
            </c:ext>
          </c:extLst>
        </c:ser>
        <c:dLbls>
          <c:showLegendKey val="0"/>
          <c:showVal val="0"/>
          <c:showCatName val="0"/>
          <c:showSerName val="0"/>
          <c:showPercent val="0"/>
          <c:showBubbleSize val="0"/>
        </c:dLbls>
        <c:smooth val="0"/>
        <c:axId val="1096765023"/>
        <c:axId val="1096767903"/>
      </c:lineChart>
      <c:catAx>
        <c:axId val="109676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6767903"/>
        <c:crosses val="autoZero"/>
        <c:auto val="1"/>
        <c:lblAlgn val="ctr"/>
        <c:lblOffset val="100"/>
        <c:noMultiLvlLbl val="0"/>
      </c:catAx>
      <c:valAx>
        <c:axId val="10967679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6765023"/>
        <c:crosses val="autoZero"/>
        <c:crossBetween val="between"/>
      </c:valAx>
      <c:spPr>
        <a:noFill/>
        <a:ln>
          <a:noFill/>
        </a:ln>
        <a:effectLst/>
      </c:spPr>
    </c:plotArea>
    <c:legend>
      <c:legendPos val="r"/>
      <c:layout>
        <c:manualLayout>
          <c:xMode val="edge"/>
          <c:yMode val="edge"/>
          <c:x val="0.73231731254067423"/>
          <c:y val="2.0806378075979945E-2"/>
          <c:w val="0.24552447784266279"/>
          <c:h val="0.961964078063655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[Car_data.xlsx]Style&amp;Efficiency_MPG!PivotTable18</c:name>
    <c:fmtId val="-1"/>
  </c:pivotSource>
  <c:chart>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7342846208717587E-2"/>
          <c:y val="4.3238993710691821E-2"/>
          <c:w val="0.73845553843526202"/>
          <c:h val="0.60828040657653637"/>
        </c:manualLayout>
      </c:layout>
      <c:lineChart>
        <c:grouping val="standard"/>
        <c:varyColors val="0"/>
        <c:ser>
          <c:idx val="2"/>
          <c:order val="2"/>
          <c:tx>
            <c:strRef>
              <c:f>'Style&amp;Efficiency_MPG'!$K$4</c:f>
              <c:strCache>
                <c:ptCount val="1"/>
                <c:pt idx="0">
                  <c:v>Average of MSRP</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'Style&amp;Efficiency_MPG'!$H$5:$H$21</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'Style&amp;Efficiency_MPG'!$K$5:$K$21</c:f>
              <c:numCache>
                <c:formatCode>General</c:formatCode>
                <c:ptCount val="16"/>
                <c:pt idx="0">
                  <c:v>17275.576036866358</c:v>
                </c:pt>
                <c:pt idx="1">
                  <c:v>8893.4271844660198</c:v>
                </c:pt>
                <c:pt idx="2">
                  <c:v>22199.911320754716</c:v>
                </c:pt>
                <c:pt idx="3">
                  <c:v>38237.814298169134</c:v>
                </c:pt>
                <c:pt idx="4">
                  <c:v>20605</c:v>
                </c:pt>
                <c:pt idx="5">
                  <c:v>14051.904761904761</c:v>
                </c:pt>
                <c:pt idx="6">
                  <c:v>54443.332824427482</c:v>
                </c:pt>
                <c:pt idx="7">
                  <c:v>17424.137931034482</c:v>
                </c:pt>
                <c:pt idx="8">
                  <c:v>41682.083423618635</c:v>
                </c:pt>
                <c:pt idx="9">
                  <c:v>36561.604414261463</c:v>
                </c:pt>
                <c:pt idx="10">
                  <c:v>22248.432637571157</c:v>
                </c:pt>
                <c:pt idx="11">
                  <c:v>25973.033613445379</c:v>
                </c:pt>
                <c:pt idx="12">
                  <c:v>24189.584905660377</c:v>
                </c:pt>
                <c:pt idx="13">
                  <c:v>15531.705329153605</c:v>
                </c:pt>
                <c:pt idx="14">
                  <c:v>32276.033712121211</c:v>
                </c:pt>
                <c:pt idx="15">
                  <c:v>24586.958250497017</c:v>
                </c:pt>
              </c:numCache>
            </c:numRef>
          </c:val>
          <c:smooth val="0"/>
          <c:extLst>
            <c:ext xmlns:c16="http://schemas.microsoft.com/office/drawing/2014/chart" uri="{C3380CC4-5D6E-409C-BE32-E72D297353CC}">
              <c16:uniqueId val="{00000000-A149-4C45-88C4-364DE1F65C67}"/>
            </c:ext>
          </c:extLst>
        </c:ser>
        <c:dLbls>
          <c:showLegendKey val="0"/>
          <c:showVal val="0"/>
          <c:showCatName val="0"/>
          <c:showSerName val="0"/>
          <c:showPercent val="0"/>
          <c:showBubbleSize val="0"/>
        </c:dLbls>
        <c:marker val="1"/>
        <c:smooth val="0"/>
        <c:axId val="1466961263"/>
        <c:axId val="1466963663"/>
      </c:lineChart>
      <c:lineChart>
        <c:grouping val="standard"/>
        <c:varyColors val="0"/>
        <c:ser>
          <c:idx val="0"/>
          <c:order val="0"/>
          <c:tx>
            <c:strRef>
              <c:f>'Style&amp;Efficiency_MPG'!$I$4</c:f>
              <c:strCache>
                <c:ptCount val="1"/>
                <c:pt idx="0">
                  <c:v>Average of city mpg</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'Style&amp;Efficiency_MPG'!$H$5:$H$21</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'Style&amp;Efficiency_MPG'!$I$5:$I$21</c:f>
              <c:numCache>
                <c:formatCode>General</c:formatCode>
                <c:ptCount val="16"/>
                <c:pt idx="0">
                  <c:v>22.108294930875577</c:v>
                </c:pt>
                <c:pt idx="1">
                  <c:v>14.650485436893204</c:v>
                </c:pt>
                <c:pt idx="2">
                  <c:v>23.750943396226415</c:v>
                </c:pt>
                <c:pt idx="3">
                  <c:v>18.376634699215344</c:v>
                </c:pt>
                <c:pt idx="4">
                  <c:v>18.421052631578949</c:v>
                </c:pt>
                <c:pt idx="5">
                  <c:v>12.904761904761905</c:v>
                </c:pt>
                <c:pt idx="6">
                  <c:v>18.977099236641223</c:v>
                </c:pt>
                <c:pt idx="7">
                  <c:v>20.206896551724139</c:v>
                </c:pt>
                <c:pt idx="8">
                  <c:v>18.990249187432287</c:v>
                </c:pt>
                <c:pt idx="9">
                  <c:v>15.628183361629882</c:v>
                </c:pt>
                <c:pt idx="10">
                  <c:v>15.27134724857685</c:v>
                </c:pt>
                <c:pt idx="11">
                  <c:v>16.946778711484594</c:v>
                </c:pt>
                <c:pt idx="12">
                  <c:v>11.622641509433961</c:v>
                </c:pt>
                <c:pt idx="13">
                  <c:v>15.774294670846395</c:v>
                </c:pt>
                <c:pt idx="14">
                  <c:v>20.737500000000001</c:v>
                </c:pt>
                <c:pt idx="15">
                  <c:v>20.353876739562626</c:v>
                </c:pt>
              </c:numCache>
            </c:numRef>
          </c:val>
          <c:smooth val="0"/>
          <c:extLst>
            <c:ext xmlns:c16="http://schemas.microsoft.com/office/drawing/2014/chart" uri="{C3380CC4-5D6E-409C-BE32-E72D297353CC}">
              <c16:uniqueId val="{00000001-A149-4C45-88C4-364DE1F65C67}"/>
            </c:ext>
          </c:extLst>
        </c:ser>
        <c:ser>
          <c:idx val="1"/>
          <c:order val="1"/>
          <c:tx>
            <c:strRef>
              <c:f>'Style&amp;Efficiency_MPG'!$J$4</c:f>
              <c:strCache>
                <c:ptCount val="1"/>
                <c:pt idx="0">
                  <c:v>Average of highway MPG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'Style&amp;Efficiency_MPG'!$H$5:$H$21</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'Style&amp;Efficiency_MPG'!$J$5:$J$21</c:f>
              <c:numCache>
                <c:formatCode>General</c:formatCode>
                <c:ptCount val="16"/>
                <c:pt idx="0">
                  <c:v>29.847926267281107</c:v>
                </c:pt>
                <c:pt idx="1">
                  <c:v>19.359223300970875</c:v>
                </c:pt>
                <c:pt idx="2">
                  <c:v>31.873584905660376</c:v>
                </c:pt>
                <c:pt idx="3">
                  <c:v>24.529642545771576</c:v>
                </c:pt>
                <c:pt idx="4">
                  <c:v>22.710526315789473</c:v>
                </c:pt>
                <c:pt idx="5">
                  <c:v>16.888888888888889</c:v>
                </c:pt>
                <c:pt idx="6">
                  <c:v>26.870229007633586</c:v>
                </c:pt>
                <c:pt idx="7">
                  <c:v>23.724137931034484</c:v>
                </c:pt>
                <c:pt idx="8">
                  <c:v>27.268689057421451</c:v>
                </c:pt>
                <c:pt idx="9">
                  <c:v>20.926994906621392</c:v>
                </c:pt>
                <c:pt idx="10">
                  <c:v>20.013282732447816</c:v>
                </c:pt>
                <c:pt idx="11">
                  <c:v>23.551820728291318</c:v>
                </c:pt>
                <c:pt idx="12">
                  <c:v>16.30188679245283</c:v>
                </c:pt>
                <c:pt idx="13">
                  <c:v>20.614420062695924</c:v>
                </c:pt>
                <c:pt idx="14">
                  <c:v>29.538257575757576</c:v>
                </c:pt>
                <c:pt idx="15">
                  <c:v>27.815109343936381</c:v>
                </c:pt>
              </c:numCache>
            </c:numRef>
          </c:val>
          <c:smooth val="0"/>
          <c:extLst>
            <c:ext xmlns:c16="http://schemas.microsoft.com/office/drawing/2014/chart" uri="{C3380CC4-5D6E-409C-BE32-E72D297353CC}">
              <c16:uniqueId val="{00000002-A149-4C45-88C4-364DE1F65C67}"/>
            </c:ext>
          </c:extLst>
        </c:ser>
        <c:dLbls>
          <c:showLegendKey val="0"/>
          <c:showVal val="0"/>
          <c:showCatName val="0"/>
          <c:showSerName val="0"/>
          <c:showPercent val="0"/>
          <c:showBubbleSize val="0"/>
        </c:dLbls>
        <c:marker val="1"/>
        <c:smooth val="0"/>
        <c:axId val="1941370608"/>
        <c:axId val="1941381648"/>
      </c:lineChart>
      <c:catAx>
        <c:axId val="1466961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6963663"/>
        <c:crosses val="autoZero"/>
        <c:auto val="1"/>
        <c:lblAlgn val="ctr"/>
        <c:lblOffset val="100"/>
        <c:noMultiLvlLbl val="0"/>
      </c:catAx>
      <c:valAx>
        <c:axId val="1466963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6961263"/>
        <c:crosses val="autoZero"/>
        <c:crossBetween val="between"/>
      </c:valAx>
      <c:valAx>
        <c:axId val="19413816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1370608"/>
        <c:crosses val="max"/>
        <c:crossBetween val="between"/>
      </c:valAx>
      <c:catAx>
        <c:axId val="1941370608"/>
        <c:scaling>
          <c:orientation val="minMax"/>
        </c:scaling>
        <c:delete val="1"/>
        <c:axPos val="b"/>
        <c:numFmt formatCode="General" sourceLinked="1"/>
        <c:majorTickMark val="out"/>
        <c:minorTickMark val="none"/>
        <c:tickLblPos val="nextTo"/>
        <c:crossAx val="1941381648"/>
        <c:crosses val="autoZero"/>
        <c:auto val="1"/>
        <c:lblAlgn val="ctr"/>
        <c:lblOffset val="100"/>
        <c:noMultiLvlLbl val="0"/>
      </c:catAx>
      <c:spPr>
        <a:noFill/>
        <a:ln>
          <a:noFill/>
        </a:ln>
        <a:effectLst/>
      </c:spPr>
    </c:plotArea>
    <c:legend>
      <c:legendPos val="r"/>
      <c:layout>
        <c:manualLayout>
          <c:xMode val="edge"/>
          <c:yMode val="edge"/>
          <c:x val="0.84660602612006775"/>
          <c:y val="7.4242621205368203E-2"/>
          <c:w val="0.13947447498189278"/>
          <c:h val="0.8696373180625147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highway MPG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'[Car_data.xlsx]5.A'!$B$1</c:f>
              <c:strCache>
                <c:ptCount val="1"/>
                <c:pt idx="0">
                  <c:v>highway MPG</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'[Car_data.xlsx]5.A'!$A$2:$A$1046719</c:f>
              <c:numCache>
                <c:formatCode>General</c:formatCode>
                <c:ptCount val="1046718"/>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4</c:v>
                </c:pt>
                <c:pt idx="33">
                  <c:v>4</c:v>
                </c:pt>
                <c:pt idx="34">
                  <c:v>4</c:v>
                </c:pt>
                <c:pt idx="35">
                  <c:v>4</c:v>
                </c:pt>
                <c:pt idx="36">
                  <c:v>6</c:v>
                </c:pt>
                <c:pt idx="37">
                  <c:v>6</c:v>
                </c:pt>
                <c:pt idx="38">
                  <c:v>4</c:v>
                </c:pt>
                <c:pt idx="39">
                  <c:v>4</c:v>
                </c:pt>
                <c:pt idx="40">
                  <c:v>6</c:v>
                </c:pt>
                <c:pt idx="41">
                  <c:v>4</c:v>
                </c:pt>
                <c:pt idx="42">
                  <c:v>4</c:v>
                </c:pt>
                <c:pt idx="43">
                  <c:v>6</c:v>
                </c:pt>
                <c:pt idx="44">
                  <c:v>4</c:v>
                </c:pt>
                <c:pt idx="45">
                  <c:v>4</c:v>
                </c:pt>
                <c:pt idx="46">
                  <c:v>6</c:v>
                </c:pt>
                <c:pt idx="47">
                  <c:v>4</c:v>
                </c:pt>
                <c:pt idx="48">
                  <c:v>6</c:v>
                </c:pt>
                <c:pt idx="49">
                  <c:v>6</c:v>
                </c:pt>
                <c:pt idx="50">
                  <c:v>6</c:v>
                </c:pt>
                <c:pt idx="51">
                  <c:v>6</c:v>
                </c:pt>
                <c:pt idx="52">
                  <c:v>6</c:v>
                </c:pt>
                <c:pt idx="53">
                  <c:v>6</c:v>
                </c:pt>
                <c:pt idx="54">
                  <c:v>4</c:v>
                </c:pt>
                <c:pt idx="55">
                  <c:v>4</c:v>
                </c:pt>
                <c:pt idx="56">
                  <c:v>4</c:v>
                </c:pt>
                <c:pt idx="57">
                  <c:v>4</c:v>
                </c:pt>
                <c:pt idx="58">
                  <c:v>5</c:v>
                </c:pt>
                <c:pt idx="59">
                  <c:v>5</c:v>
                </c:pt>
                <c:pt idx="60">
                  <c:v>5</c:v>
                </c:pt>
                <c:pt idx="61">
                  <c:v>5</c:v>
                </c:pt>
                <c:pt idx="62">
                  <c:v>5</c:v>
                </c:pt>
                <c:pt idx="63">
                  <c:v>5</c:v>
                </c:pt>
                <c:pt idx="64">
                  <c:v>4</c:v>
                </c:pt>
                <c:pt idx="65">
                  <c:v>4</c:v>
                </c:pt>
                <c:pt idx="66">
                  <c:v>6</c:v>
                </c:pt>
                <c:pt idx="67">
                  <c:v>4</c:v>
                </c:pt>
                <c:pt idx="68">
                  <c:v>4</c:v>
                </c:pt>
                <c:pt idx="69">
                  <c:v>6</c:v>
                </c:pt>
                <c:pt idx="70">
                  <c:v>4</c:v>
                </c:pt>
                <c:pt idx="71">
                  <c:v>4</c:v>
                </c:pt>
                <c:pt idx="72">
                  <c:v>6</c:v>
                </c:pt>
                <c:pt idx="73">
                  <c:v>6</c:v>
                </c:pt>
                <c:pt idx="74">
                  <c:v>4</c:v>
                </c:pt>
                <c:pt idx="75">
                  <c:v>4</c:v>
                </c:pt>
                <c:pt idx="76">
                  <c:v>4</c:v>
                </c:pt>
                <c:pt idx="77">
                  <c:v>4</c:v>
                </c:pt>
                <c:pt idx="78">
                  <c:v>6</c:v>
                </c:pt>
                <c:pt idx="79">
                  <c:v>6</c:v>
                </c:pt>
                <c:pt idx="80">
                  <c:v>4</c:v>
                </c:pt>
                <c:pt idx="81">
                  <c:v>4</c:v>
                </c:pt>
                <c:pt idx="82">
                  <c:v>4</c:v>
                </c:pt>
                <c:pt idx="83">
                  <c:v>6</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6</c:v>
                </c:pt>
                <c:pt idx="125">
                  <c:v>4</c:v>
                </c:pt>
                <c:pt idx="126">
                  <c:v>4</c:v>
                </c:pt>
                <c:pt idx="127">
                  <c:v>4</c:v>
                </c:pt>
                <c:pt idx="128">
                  <c:v>6</c:v>
                </c:pt>
                <c:pt idx="129">
                  <c:v>6</c:v>
                </c:pt>
                <c:pt idx="130">
                  <c:v>4</c:v>
                </c:pt>
                <c:pt idx="131">
                  <c:v>4</c:v>
                </c:pt>
                <c:pt idx="132">
                  <c:v>6</c:v>
                </c:pt>
                <c:pt idx="133">
                  <c:v>4</c:v>
                </c:pt>
                <c:pt idx="134">
                  <c:v>6</c:v>
                </c:pt>
                <c:pt idx="135">
                  <c:v>4</c:v>
                </c:pt>
                <c:pt idx="136">
                  <c:v>4</c:v>
                </c:pt>
                <c:pt idx="137">
                  <c:v>4</c:v>
                </c:pt>
                <c:pt idx="138">
                  <c:v>6</c:v>
                </c:pt>
                <c:pt idx="139">
                  <c:v>4</c:v>
                </c:pt>
                <c:pt idx="140">
                  <c:v>4</c:v>
                </c:pt>
                <c:pt idx="141">
                  <c:v>4</c:v>
                </c:pt>
                <c:pt idx="142">
                  <c:v>6</c:v>
                </c:pt>
                <c:pt idx="143">
                  <c:v>4</c:v>
                </c:pt>
                <c:pt idx="144">
                  <c:v>4</c:v>
                </c:pt>
                <c:pt idx="145">
                  <c:v>4</c:v>
                </c:pt>
                <c:pt idx="146">
                  <c:v>4</c:v>
                </c:pt>
                <c:pt idx="147">
                  <c:v>4</c:v>
                </c:pt>
                <c:pt idx="148">
                  <c:v>4</c:v>
                </c:pt>
                <c:pt idx="149">
                  <c:v>4</c:v>
                </c:pt>
                <c:pt idx="150">
                  <c:v>6</c:v>
                </c:pt>
                <c:pt idx="151">
                  <c:v>4</c:v>
                </c:pt>
                <c:pt idx="152">
                  <c:v>4</c:v>
                </c:pt>
                <c:pt idx="153">
                  <c:v>4</c:v>
                </c:pt>
                <c:pt idx="154">
                  <c:v>4</c:v>
                </c:pt>
                <c:pt idx="155">
                  <c:v>4</c:v>
                </c:pt>
                <c:pt idx="156">
                  <c:v>4</c:v>
                </c:pt>
                <c:pt idx="157">
                  <c:v>6</c:v>
                </c:pt>
                <c:pt idx="158">
                  <c:v>6</c:v>
                </c:pt>
                <c:pt idx="159">
                  <c:v>4</c:v>
                </c:pt>
                <c:pt idx="160">
                  <c:v>6</c:v>
                </c:pt>
                <c:pt idx="161">
                  <c:v>6</c:v>
                </c:pt>
                <c:pt idx="162">
                  <c:v>6</c:v>
                </c:pt>
                <c:pt idx="163">
                  <c:v>6</c:v>
                </c:pt>
                <c:pt idx="164">
                  <c:v>6</c:v>
                </c:pt>
                <c:pt idx="165">
                  <c:v>6</c:v>
                </c:pt>
                <c:pt idx="166">
                  <c:v>6</c:v>
                </c:pt>
                <c:pt idx="167">
                  <c:v>6</c:v>
                </c:pt>
                <c:pt idx="168">
                  <c:v>6</c:v>
                </c:pt>
                <c:pt idx="169">
                  <c:v>5</c:v>
                </c:pt>
                <c:pt idx="170">
                  <c:v>5</c:v>
                </c:pt>
                <c:pt idx="171">
                  <c:v>6</c:v>
                </c:pt>
                <c:pt idx="172">
                  <c:v>6</c:v>
                </c:pt>
                <c:pt idx="173">
                  <c:v>6</c:v>
                </c:pt>
                <c:pt idx="174">
                  <c:v>6</c:v>
                </c:pt>
                <c:pt idx="175">
                  <c:v>6</c:v>
                </c:pt>
                <c:pt idx="176">
                  <c:v>6</c:v>
                </c:pt>
                <c:pt idx="177">
                  <c:v>6</c:v>
                </c:pt>
                <c:pt idx="178">
                  <c:v>6</c:v>
                </c:pt>
                <c:pt idx="179">
                  <c:v>6</c:v>
                </c:pt>
                <c:pt idx="180">
                  <c:v>6</c:v>
                </c:pt>
                <c:pt idx="181">
                  <c:v>6</c:v>
                </c:pt>
                <c:pt idx="182">
                  <c:v>5</c:v>
                </c:pt>
                <c:pt idx="183">
                  <c:v>6</c:v>
                </c:pt>
                <c:pt idx="184">
                  <c:v>6</c:v>
                </c:pt>
                <c:pt idx="185">
                  <c:v>6</c:v>
                </c:pt>
                <c:pt idx="186">
                  <c:v>6</c:v>
                </c:pt>
                <c:pt idx="187">
                  <c:v>6</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6</c:v>
                </c:pt>
                <c:pt idx="240">
                  <c:v>6</c:v>
                </c:pt>
                <c:pt idx="241">
                  <c:v>6</c:v>
                </c:pt>
                <c:pt idx="242">
                  <c:v>6</c:v>
                </c:pt>
                <c:pt idx="243">
                  <c:v>6</c:v>
                </c:pt>
                <c:pt idx="244">
                  <c:v>6</c:v>
                </c:pt>
                <c:pt idx="245">
                  <c:v>6</c:v>
                </c:pt>
                <c:pt idx="246">
                  <c:v>4</c:v>
                </c:pt>
                <c:pt idx="247">
                  <c:v>4</c:v>
                </c:pt>
                <c:pt idx="248">
                  <c:v>4</c:v>
                </c:pt>
                <c:pt idx="249">
                  <c:v>4</c:v>
                </c:pt>
                <c:pt idx="250">
                  <c:v>4</c:v>
                </c:pt>
                <c:pt idx="251">
                  <c:v>6</c:v>
                </c:pt>
                <c:pt idx="252">
                  <c:v>6</c:v>
                </c:pt>
                <c:pt idx="253">
                  <c:v>6</c:v>
                </c:pt>
                <c:pt idx="254">
                  <c:v>6</c:v>
                </c:pt>
                <c:pt idx="255">
                  <c:v>6</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6</c:v>
                </c:pt>
                <c:pt idx="282">
                  <c:v>6</c:v>
                </c:pt>
                <c:pt idx="283">
                  <c:v>6</c:v>
                </c:pt>
                <c:pt idx="284">
                  <c:v>6</c:v>
                </c:pt>
                <c:pt idx="285">
                  <c:v>6</c:v>
                </c:pt>
                <c:pt idx="286">
                  <c:v>6</c:v>
                </c:pt>
                <c:pt idx="287">
                  <c:v>6</c:v>
                </c:pt>
                <c:pt idx="288">
                  <c:v>6</c:v>
                </c:pt>
                <c:pt idx="289">
                  <c:v>8</c:v>
                </c:pt>
                <c:pt idx="290">
                  <c:v>8</c:v>
                </c:pt>
                <c:pt idx="291">
                  <c:v>8</c:v>
                </c:pt>
                <c:pt idx="292">
                  <c:v>8</c:v>
                </c:pt>
                <c:pt idx="293">
                  <c:v>8</c:v>
                </c:pt>
                <c:pt idx="294">
                  <c:v>8</c:v>
                </c:pt>
                <c:pt idx="295">
                  <c:v>8</c:v>
                </c:pt>
                <c:pt idx="296">
                  <c:v>8</c:v>
                </c:pt>
                <c:pt idx="297">
                  <c:v>8</c:v>
                </c:pt>
                <c:pt idx="298">
                  <c:v>8</c:v>
                </c:pt>
                <c:pt idx="299">
                  <c:v>8</c:v>
                </c:pt>
                <c:pt idx="300">
                  <c:v>8</c:v>
                </c:pt>
                <c:pt idx="301">
                  <c:v>8</c:v>
                </c:pt>
                <c:pt idx="302">
                  <c:v>6</c:v>
                </c:pt>
                <c:pt idx="303">
                  <c:v>6</c:v>
                </c:pt>
                <c:pt idx="304">
                  <c:v>6</c:v>
                </c:pt>
                <c:pt idx="305">
                  <c:v>6</c:v>
                </c:pt>
                <c:pt idx="306">
                  <c:v>6</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6</c:v>
                </c:pt>
                <c:pt idx="346">
                  <c:v>6</c:v>
                </c:pt>
                <c:pt idx="347">
                  <c:v>6</c:v>
                </c:pt>
                <c:pt idx="348">
                  <c:v>6</c:v>
                </c:pt>
                <c:pt idx="349">
                  <c:v>6</c:v>
                </c:pt>
                <c:pt idx="350">
                  <c:v>6</c:v>
                </c:pt>
                <c:pt idx="351">
                  <c:v>6</c:v>
                </c:pt>
                <c:pt idx="352">
                  <c:v>6</c:v>
                </c:pt>
                <c:pt idx="353">
                  <c:v>4</c:v>
                </c:pt>
                <c:pt idx="354">
                  <c:v>4</c:v>
                </c:pt>
                <c:pt idx="355">
                  <c:v>4</c:v>
                </c:pt>
                <c:pt idx="356">
                  <c:v>4</c:v>
                </c:pt>
                <c:pt idx="357">
                  <c:v>4</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4</c:v>
                </c:pt>
                <c:pt idx="401">
                  <c:v>4</c:v>
                </c:pt>
                <c:pt idx="402">
                  <c:v>4</c:v>
                </c:pt>
                <c:pt idx="403">
                  <c:v>4</c:v>
                </c:pt>
                <c:pt idx="404">
                  <c:v>4</c:v>
                </c:pt>
                <c:pt idx="405">
                  <c:v>4</c:v>
                </c:pt>
                <c:pt idx="406">
                  <c:v>4</c:v>
                </c:pt>
                <c:pt idx="407">
                  <c:v>4</c:v>
                </c:pt>
                <c:pt idx="408">
                  <c:v>4</c:v>
                </c:pt>
                <c:pt idx="409">
                  <c:v>4</c:v>
                </c:pt>
                <c:pt idx="410">
                  <c:v>6</c:v>
                </c:pt>
                <c:pt idx="411">
                  <c:v>6</c:v>
                </c:pt>
                <c:pt idx="412">
                  <c:v>4</c:v>
                </c:pt>
                <c:pt idx="413">
                  <c:v>6</c:v>
                </c:pt>
                <c:pt idx="414">
                  <c:v>6</c:v>
                </c:pt>
                <c:pt idx="415">
                  <c:v>4</c:v>
                </c:pt>
                <c:pt idx="416">
                  <c:v>6</c:v>
                </c:pt>
                <c:pt idx="417">
                  <c:v>6</c:v>
                </c:pt>
                <c:pt idx="418">
                  <c:v>4</c:v>
                </c:pt>
                <c:pt idx="419">
                  <c:v>4</c:v>
                </c:pt>
                <c:pt idx="420">
                  <c:v>6</c:v>
                </c:pt>
                <c:pt idx="421">
                  <c:v>6</c:v>
                </c:pt>
                <c:pt idx="422">
                  <c:v>4</c:v>
                </c:pt>
                <c:pt idx="423">
                  <c:v>4</c:v>
                </c:pt>
                <c:pt idx="424">
                  <c:v>4</c:v>
                </c:pt>
                <c:pt idx="425">
                  <c:v>6</c:v>
                </c:pt>
                <c:pt idx="426">
                  <c:v>4</c:v>
                </c:pt>
                <c:pt idx="427">
                  <c:v>4</c:v>
                </c:pt>
                <c:pt idx="428">
                  <c:v>4</c:v>
                </c:pt>
                <c:pt idx="429">
                  <c:v>6</c:v>
                </c:pt>
                <c:pt idx="430">
                  <c:v>4</c:v>
                </c:pt>
                <c:pt idx="431">
                  <c:v>4</c:v>
                </c:pt>
                <c:pt idx="432">
                  <c:v>4</c:v>
                </c:pt>
                <c:pt idx="433">
                  <c:v>4</c:v>
                </c:pt>
                <c:pt idx="434">
                  <c:v>4</c:v>
                </c:pt>
                <c:pt idx="435">
                  <c:v>6</c:v>
                </c:pt>
                <c:pt idx="436">
                  <c:v>4</c:v>
                </c:pt>
                <c:pt idx="437">
                  <c:v>6</c:v>
                </c:pt>
                <c:pt idx="438">
                  <c:v>4</c:v>
                </c:pt>
                <c:pt idx="439">
                  <c:v>6</c:v>
                </c:pt>
                <c:pt idx="440">
                  <c:v>6</c:v>
                </c:pt>
                <c:pt idx="441">
                  <c:v>4</c:v>
                </c:pt>
                <c:pt idx="442">
                  <c:v>4</c:v>
                </c:pt>
                <c:pt idx="443">
                  <c:v>6</c:v>
                </c:pt>
                <c:pt idx="444">
                  <c:v>4</c:v>
                </c:pt>
                <c:pt idx="445">
                  <c:v>4</c:v>
                </c:pt>
                <c:pt idx="446">
                  <c:v>6</c:v>
                </c:pt>
                <c:pt idx="447">
                  <c:v>6</c:v>
                </c:pt>
                <c:pt idx="448">
                  <c:v>6</c:v>
                </c:pt>
                <c:pt idx="449">
                  <c:v>8</c:v>
                </c:pt>
                <c:pt idx="450">
                  <c:v>8</c:v>
                </c:pt>
                <c:pt idx="451">
                  <c:v>8</c:v>
                </c:pt>
                <c:pt idx="452">
                  <c:v>8</c:v>
                </c:pt>
                <c:pt idx="453">
                  <c:v>8</c:v>
                </c:pt>
                <c:pt idx="454">
                  <c:v>8</c:v>
                </c:pt>
                <c:pt idx="455">
                  <c:v>4</c:v>
                </c:pt>
                <c:pt idx="456">
                  <c:v>4</c:v>
                </c:pt>
                <c:pt idx="457">
                  <c:v>4</c:v>
                </c:pt>
                <c:pt idx="458">
                  <c:v>4</c:v>
                </c:pt>
                <c:pt idx="459">
                  <c:v>4</c:v>
                </c:pt>
                <c:pt idx="460">
                  <c:v>6</c:v>
                </c:pt>
                <c:pt idx="461">
                  <c:v>6</c:v>
                </c:pt>
                <c:pt idx="462">
                  <c:v>6</c:v>
                </c:pt>
                <c:pt idx="463">
                  <c:v>6</c:v>
                </c:pt>
                <c:pt idx="464">
                  <c:v>6</c:v>
                </c:pt>
                <c:pt idx="465">
                  <c:v>6</c:v>
                </c:pt>
                <c:pt idx="466">
                  <c:v>6</c:v>
                </c:pt>
                <c:pt idx="467">
                  <c:v>6</c:v>
                </c:pt>
                <c:pt idx="468">
                  <c:v>6</c:v>
                </c:pt>
                <c:pt idx="469">
                  <c:v>6</c:v>
                </c:pt>
                <c:pt idx="470">
                  <c:v>6</c:v>
                </c:pt>
                <c:pt idx="471">
                  <c:v>6</c:v>
                </c:pt>
                <c:pt idx="472">
                  <c:v>6</c:v>
                </c:pt>
                <c:pt idx="473">
                  <c:v>6</c:v>
                </c:pt>
                <c:pt idx="474">
                  <c:v>6</c:v>
                </c:pt>
                <c:pt idx="475">
                  <c:v>6</c:v>
                </c:pt>
                <c:pt idx="476">
                  <c:v>6</c:v>
                </c:pt>
                <c:pt idx="477">
                  <c:v>6</c:v>
                </c:pt>
                <c:pt idx="478">
                  <c:v>6</c:v>
                </c:pt>
                <c:pt idx="479">
                  <c:v>6</c:v>
                </c:pt>
                <c:pt idx="480">
                  <c:v>6</c:v>
                </c:pt>
                <c:pt idx="481">
                  <c:v>6</c:v>
                </c:pt>
                <c:pt idx="482">
                  <c:v>6</c:v>
                </c:pt>
                <c:pt idx="483">
                  <c:v>6</c:v>
                </c:pt>
                <c:pt idx="484">
                  <c:v>6</c:v>
                </c:pt>
                <c:pt idx="485">
                  <c:v>6</c:v>
                </c:pt>
                <c:pt idx="486">
                  <c:v>6</c:v>
                </c:pt>
                <c:pt idx="487">
                  <c:v>8</c:v>
                </c:pt>
                <c:pt idx="488">
                  <c:v>6</c:v>
                </c:pt>
                <c:pt idx="489">
                  <c:v>8</c:v>
                </c:pt>
                <c:pt idx="490">
                  <c:v>6</c:v>
                </c:pt>
                <c:pt idx="491">
                  <c:v>8</c:v>
                </c:pt>
                <c:pt idx="492">
                  <c:v>6</c:v>
                </c:pt>
                <c:pt idx="493">
                  <c:v>6</c:v>
                </c:pt>
                <c:pt idx="494">
                  <c:v>6</c:v>
                </c:pt>
                <c:pt idx="495">
                  <c:v>8</c:v>
                </c:pt>
                <c:pt idx="496">
                  <c:v>8</c:v>
                </c:pt>
                <c:pt idx="497">
                  <c:v>6</c:v>
                </c:pt>
                <c:pt idx="498">
                  <c:v>6</c:v>
                </c:pt>
                <c:pt idx="499">
                  <c:v>4</c:v>
                </c:pt>
                <c:pt idx="500">
                  <c:v>6</c:v>
                </c:pt>
                <c:pt idx="501">
                  <c:v>8</c:v>
                </c:pt>
                <c:pt idx="502">
                  <c:v>4</c:v>
                </c:pt>
                <c:pt idx="503">
                  <c:v>6</c:v>
                </c:pt>
                <c:pt idx="504">
                  <c:v>6</c:v>
                </c:pt>
                <c:pt idx="505">
                  <c:v>6</c:v>
                </c:pt>
                <c:pt idx="506">
                  <c:v>6</c:v>
                </c:pt>
                <c:pt idx="507">
                  <c:v>4</c:v>
                </c:pt>
                <c:pt idx="508">
                  <c:v>4</c:v>
                </c:pt>
                <c:pt idx="509">
                  <c:v>8</c:v>
                </c:pt>
                <c:pt idx="510">
                  <c:v>8</c:v>
                </c:pt>
                <c:pt idx="511">
                  <c:v>6</c:v>
                </c:pt>
                <c:pt idx="512">
                  <c:v>8</c:v>
                </c:pt>
                <c:pt idx="513">
                  <c:v>8</c:v>
                </c:pt>
                <c:pt idx="514">
                  <c:v>8</c:v>
                </c:pt>
                <c:pt idx="515">
                  <c:v>8</c:v>
                </c:pt>
                <c:pt idx="516">
                  <c:v>8</c:v>
                </c:pt>
                <c:pt idx="517">
                  <c:v>8</c:v>
                </c:pt>
                <c:pt idx="518">
                  <c:v>8</c:v>
                </c:pt>
                <c:pt idx="519">
                  <c:v>8</c:v>
                </c:pt>
                <c:pt idx="520">
                  <c:v>4</c:v>
                </c:pt>
                <c:pt idx="521">
                  <c:v>4</c:v>
                </c:pt>
                <c:pt idx="522">
                  <c:v>4</c:v>
                </c:pt>
                <c:pt idx="523">
                  <c:v>4</c:v>
                </c:pt>
                <c:pt idx="524">
                  <c:v>4</c:v>
                </c:pt>
                <c:pt idx="525">
                  <c:v>4</c:v>
                </c:pt>
                <c:pt idx="526">
                  <c:v>4</c:v>
                </c:pt>
                <c:pt idx="527">
                  <c:v>4</c:v>
                </c:pt>
                <c:pt idx="528">
                  <c:v>4</c:v>
                </c:pt>
                <c:pt idx="529">
                  <c:v>4</c:v>
                </c:pt>
                <c:pt idx="530">
                  <c:v>4</c:v>
                </c:pt>
                <c:pt idx="531">
                  <c:v>4</c:v>
                </c:pt>
                <c:pt idx="532">
                  <c:v>4</c:v>
                </c:pt>
                <c:pt idx="533">
                  <c:v>4</c:v>
                </c:pt>
                <c:pt idx="534">
                  <c:v>4</c:v>
                </c:pt>
                <c:pt idx="535">
                  <c:v>4</c:v>
                </c:pt>
                <c:pt idx="536">
                  <c:v>4</c:v>
                </c:pt>
                <c:pt idx="537">
                  <c:v>4</c:v>
                </c:pt>
                <c:pt idx="538">
                  <c:v>4</c:v>
                </c:pt>
                <c:pt idx="539">
                  <c:v>4</c:v>
                </c:pt>
                <c:pt idx="540">
                  <c:v>4</c:v>
                </c:pt>
                <c:pt idx="541">
                  <c:v>4</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8</c:v>
                </c:pt>
                <c:pt idx="564">
                  <c:v>8</c:v>
                </c:pt>
                <c:pt idx="565">
                  <c:v>8</c:v>
                </c:pt>
                <c:pt idx="566">
                  <c:v>8</c:v>
                </c:pt>
                <c:pt idx="567">
                  <c:v>4</c:v>
                </c:pt>
                <c:pt idx="568">
                  <c:v>4</c:v>
                </c:pt>
                <c:pt idx="569">
                  <c:v>4</c:v>
                </c:pt>
                <c:pt idx="570">
                  <c:v>4</c:v>
                </c:pt>
                <c:pt idx="571">
                  <c:v>4</c:v>
                </c:pt>
                <c:pt idx="572">
                  <c:v>4</c:v>
                </c:pt>
                <c:pt idx="573">
                  <c:v>4</c:v>
                </c:pt>
                <c:pt idx="574">
                  <c:v>4</c:v>
                </c:pt>
                <c:pt idx="575">
                  <c:v>4</c:v>
                </c:pt>
                <c:pt idx="576">
                  <c:v>4</c:v>
                </c:pt>
                <c:pt idx="577">
                  <c:v>4</c:v>
                </c:pt>
                <c:pt idx="578">
                  <c:v>8</c:v>
                </c:pt>
                <c:pt idx="579">
                  <c:v>6</c:v>
                </c:pt>
                <c:pt idx="580">
                  <c:v>6</c:v>
                </c:pt>
                <c:pt idx="581">
                  <c:v>8</c:v>
                </c:pt>
                <c:pt idx="582">
                  <c:v>8</c:v>
                </c:pt>
                <c:pt idx="583">
                  <c:v>6</c:v>
                </c:pt>
                <c:pt idx="584">
                  <c:v>8</c:v>
                </c:pt>
                <c:pt idx="585">
                  <c:v>6</c:v>
                </c:pt>
                <c:pt idx="586">
                  <c:v>8</c:v>
                </c:pt>
                <c:pt idx="587">
                  <c:v>6</c:v>
                </c:pt>
                <c:pt idx="588">
                  <c:v>8</c:v>
                </c:pt>
                <c:pt idx="589">
                  <c:v>6</c:v>
                </c:pt>
                <c:pt idx="590">
                  <c:v>8</c:v>
                </c:pt>
                <c:pt idx="591">
                  <c:v>6</c:v>
                </c:pt>
                <c:pt idx="592">
                  <c:v>6</c:v>
                </c:pt>
                <c:pt idx="593">
                  <c:v>6</c:v>
                </c:pt>
                <c:pt idx="594">
                  <c:v>8</c:v>
                </c:pt>
                <c:pt idx="595">
                  <c:v>6</c:v>
                </c:pt>
                <c:pt idx="596">
                  <c:v>8</c:v>
                </c:pt>
                <c:pt idx="597">
                  <c:v>8</c:v>
                </c:pt>
                <c:pt idx="598">
                  <c:v>6</c:v>
                </c:pt>
                <c:pt idx="599">
                  <c:v>6</c:v>
                </c:pt>
                <c:pt idx="600">
                  <c:v>8</c:v>
                </c:pt>
                <c:pt idx="601">
                  <c:v>8</c:v>
                </c:pt>
                <c:pt idx="602">
                  <c:v>6</c:v>
                </c:pt>
                <c:pt idx="603">
                  <c:v>6</c:v>
                </c:pt>
                <c:pt idx="604">
                  <c:v>8</c:v>
                </c:pt>
                <c:pt idx="605">
                  <c:v>8</c:v>
                </c:pt>
                <c:pt idx="606">
                  <c:v>8</c:v>
                </c:pt>
                <c:pt idx="607">
                  <c:v>6</c:v>
                </c:pt>
                <c:pt idx="608">
                  <c:v>8</c:v>
                </c:pt>
                <c:pt idx="609">
                  <c:v>6</c:v>
                </c:pt>
                <c:pt idx="610">
                  <c:v>6</c:v>
                </c:pt>
                <c:pt idx="611">
                  <c:v>6</c:v>
                </c:pt>
                <c:pt idx="612">
                  <c:v>8</c:v>
                </c:pt>
                <c:pt idx="613">
                  <c:v>8</c:v>
                </c:pt>
                <c:pt idx="614">
                  <c:v>6</c:v>
                </c:pt>
                <c:pt idx="615">
                  <c:v>4</c:v>
                </c:pt>
                <c:pt idx="616">
                  <c:v>6</c:v>
                </c:pt>
                <c:pt idx="617">
                  <c:v>6</c:v>
                </c:pt>
                <c:pt idx="618">
                  <c:v>6</c:v>
                </c:pt>
                <c:pt idx="619">
                  <c:v>6</c:v>
                </c:pt>
                <c:pt idx="620">
                  <c:v>6</c:v>
                </c:pt>
                <c:pt idx="621">
                  <c:v>4</c:v>
                </c:pt>
                <c:pt idx="622">
                  <c:v>6</c:v>
                </c:pt>
                <c:pt idx="623">
                  <c:v>6</c:v>
                </c:pt>
                <c:pt idx="624">
                  <c:v>4</c:v>
                </c:pt>
                <c:pt idx="625">
                  <c:v>4</c:v>
                </c:pt>
                <c:pt idx="626">
                  <c:v>6</c:v>
                </c:pt>
                <c:pt idx="627">
                  <c:v>6</c:v>
                </c:pt>
                <c:pt idx="628">
                  <c:v>4</c:v>
                </c:pt>
                <c:pt idx="629">
                  <c:v>4</c:v>
                </c:pt>
                <c:pt idx="630">
                  <c:v>6</c:v>
                </c:pt>
                <c:pt idx="631">
                  <c:v>4</c:v>
                </c:pt>
                <c:pt idx="632">
                  <c:v>6</c:v>
                </c:pt>
                <c:pt idx="633">
                  <c:v>4</c:v>
                </c:pt>
                <c:pt idx="634">
                  <c:v>4</c:v>
                </c:pt>
                <c:pt idx="635">
                  <c:v>4</c:v>
                </c:pt>
                <c:pt idx="636">
                  <c:v>4</c:v>
                </c:pt>
                <c:pt idx="637">
                  <c:v>4</c:v>
                </c:pt>
                <c:pt idx="638">
                  <c:v>4</c:v>
                </c:pt>
                <c:pt idx="639">
                  <c:v>4</c:v>
                </c:pt>
                <c:pt idx="640">
                  <c:v>4</c:v>
                </c:pt>
                <c:pt idx="641">
                  <c:v>4</c:v>
                </c:pt>
                <c:pt idx="642">
                  <c:v>4</c:v>
                </c:pt>
                <c:pt idx="643">
                  <c:v>4</c:v>
                </c:pt>
                <c:pt idx="644">
                  <c:v>4</c:v>
                </c:pt>
                <c:pt idx="645">
                  <c:v>4</c:v>
                </c:pt>
                <c:pt idx="646">
                  <c:v>4</c:v>
                </c:pt>
                <c:pt idx="647">
                  <c:v>4</c:v>
                </c:pt>
                <c:pt idx="648">
                  <c:v>6</c:v>
                </c:pt>
                <c:pt idx="649">
                  <c:v>8</c:v>
                </c:pt>
                <c:pt idx="650">
                  <c:v>8</c:v>
                </c:pt>
                <c:pt idx="651">
                  <c:v>6</c:v>
                </c:pt>
                <c:pt idx="652">
                  <c:v>6</c:v>
                </c:pt>
                <c:pt idx="653">
                  <c:v>8</c:v>
                </c:pt>
                <c:pt idx="654">
                  <c:v>8</c:v>
                </c:pt>
                <c:pt idx="655">
                  <c:v>6</c:v>
                </c:pt>
                <c:pt idx="656">
                  <c:v>8</c:v>
                </c:pt>
                <c:pt idx="657">
                  <c:v>6</c:v>
                </c:pt>
                <c:pt idx="658">
                  <c:v>8</c:v>
                </c:pt>
                <c:pt idx="659">
                  <c:v>8</c:v>
                </c:pt>
                <c:pt idx="660">
                  <c:v>8</c:v>
                </c:pt>
                <c:pt idx="661">
                  <c:v>6</c:v>
                </c:pt>
                <c:pt idx="662">
                  <c:v>6</c:v>
                </c:pt>
                <c:pt idx="663">
                  <c:v>4</c:v>
                </c:pt>
                <c:pt idx="664">
                  <c:v>4</c:v>
                </c:pt>
                <c:pt idx="665">
                  <c:v>4</c:v>
                </c:pt>
                <c:pt idx="666">
                  <c:v>4</c:v>
                </c:pt>
                <c:pt idx="667">
                  <c:v>4</c:v>
                </c:pt>
                <c:pt idx="668">
                  <c:v>4</c:v>
                </c:pt>
                <c:pt idx="669">
                  <c:v>4</c:v>
                </c:pt>
                <c:pt idx="670">
                  <c:v>4</c:v>
                </c:pt>
                <c:pt idx="671">
                  <c:v>4</c:v>
                </c:pt>
                <c:pt idx="672">
                  <c:v>4</c:v>
                </c:pt>
                <c:pt idx="673">
                  <c:v>4</c:v>
                </c:pt>
                <c:pt idx="674">
                  <c:v>4</c:v>
                </c:pt>
                <c:pt idx="675">
                  <c:v>4</c:v>
                </c:pt>
                <c:pt idx="676">
                  <c:v>4</c:v>
                </c:pt>
                <c:pt idx="677">
                  <c:v>4</c:v>
                </c:pt>
                <c:pt idx="678">
                  <c:v>4</c:v>
                </c:pt>
                <c:pt idx="679">
                  <c:v>4</c:v>
                </c:pt>
                <c:pt idx="680">
                  <c:v>4</c:v>
                </c:pt>
                <c:pt idx="681">
                  <c:v>6</c:v>
                </c:pt>
                <c:pt idx="682">
                  <c:v>4</c:v>
                </c:pt>
                <c:pt idx="683">
                  <c:v>4</c:v>
                </c:pt>
                <c:pt idx="684">
                  <c:v>4</c:v>
                </c:pt>
                <c:pt idx="685">
                  <c:v>6</c:v>
                </c:pt>
                <c:pt idx="686">
                  <c:v>8</c:v>
                </c:pt>
                <c:pt idx="687">
                  <c:v>8</c:v>
                </c:pt>
                <c:pt idx="688">
                  <c:v>8</c:v>
                </c:pt>
                <c:pt idx="689">
                  <c:v>4</c:v>
                </c:pt>
                <c:pt idx="690">
                  <c:v>5</c:v>
                </c:pt>
                <c:pt idx="691">
                  <c:v>5</c:v>
                </c:pt>
                <c:pt idx="692">
                  <c:v>5</c:v>
                </c:pt>
                <c:pt idx="693">
                  <c:v>5</c:v>
                </c:pt>
                <c:pt idx="694">
                  <c:v>5</c:v>
                </c:pt>
                <c:pt idx="695">
                  <c:v>5</c:v>
                </c:pt>
                <c:pt idx="696">
                  <c:v>5</c:v>
                </c:pt>
                <c:pt idx="697">
                  <c:v>5</c:v>
                </c:pt>
                <c:pt idx="698">
                  <c:v>5</c:v>
                </c:pt>
                <c:pt idx="699">
                  <c:v>5</c:v>
                </c:pt>
                <c:pt idx="700">
                  <c:v>5</c:v>
                </c:pt>
                <c:pt idx="701">
                  <c:v>5</c:v>
                </c:pt>
                <c:pt idx="702">
                  <c:v>5</c:v>
                </c:pt>
                <c:pt idx="703">
                  <c:v>5</c:v>
                </c:pt>
                <c:pt idx="704">
                  <c:v>5</c:v>
                </c:pt>
                <c:pt idx="705">
                  <c:v>5</c:v>
                </c:pt>
                <c:pt idx="706">
                  <c:v>5</c:v>
                </c:pt>
                <c:pt idx="707">
                  <c:v>5</c:v>
                </c:pt>
                <c:pt idx="708">
                  <c:v>5</c:v>
                </c:pt>
                <c:pt idx="709">
                  <c:v>5</c:v>
                </c:pt>
                <c:pt idx="710">
                  <c:v>5</c:v>
                </c:pt>
                <c:pt idx="711">
                  <c:v>5</c:v>
                </c:pt>
                <c:pt idx="712">
                  <c:v>5</c:v>
                </c:pt>
                <c:pt idx="713">
                  <c:v>5</c:v>
                </c:pt>
                <c:pt idx="714">
                  <c:v>5</c:v>
                </c:pt>
                <c:pt idx="715">
                  <c:v>5</c:v>
                </c:pt>
                <c:pt idx="716">
                  <c:v>5</c:v>
                </c:pt>
                <c:pt idx="717">
                  <c:v>5</c:v>
                </c:pt>
                <c:pt idx="718">
                  <c:v>5</c:v>
                </c:pt>
                <c:pt idx="719">
                  <c:v>5</c:v>
                </c:pt>
                <c:pt idx="720">
                  <c:v>5</c:v>
                </c:pt>
                <c:pt idx="721">
                  <c:v>4</c:v>
                </c:pt>
                <c:pt idx="722">
                  <c:v>4</c:v>
                </c:pt>
                <c:pt idx="723">
                  <c:v>4</c:v>
                </c:pt>
                <c:pt idx="724">
                  <c:v>4</c:v>
                </c:pt>
                <c:pt idx="725">
                  <c:v>4</c:v>
                </c:pt>
                <c:pt idx="726">
                  <c:v>4</c:v>
                </c:pt>
                <c:pt idx="727">
                  <c:v>4</c:v>
                </c:pt>
                <c:pt idx="728">
                  <c:v>4</c:v>
                </c:pt>
                <c:pt idx="729">
                  <c:v>4</c:v>
                </c:pt>
                <c:pt idx="730">
                  <c:v>4</c:v>
                </c:pt>
                <c:pt idx="731">
                  <c:v>4</c:v>
                </c:pt>
                <c:pt idx="732">
                  <c:v>4</c:v>
                </c:pt>
                <c:pt idx="733">
                  <c:v>4</c:v>
                </c:pt>
                <c:pt idx="734">
                  <c:v>4</c:v>
                </c:pt>
                <c:pt idx="735">
                  <c:v>4</c:v>
                </c:pt>
                <c:pt idx="736">
                  <c:v>4</c:v>
                </c:pt>
                <c:pt idx="737">
                  <c:v>4</c:v>
                </c:pt>
                <c:pt idx="738">
                  <c:v>4</c:v>
                </c:pt>
                <c:pt idx="739">
                  <c:v>4</c:v>
                </c:pt>
                <c:pt idx="740">
                  <c:v>4</c:v>
                </c:pt>
                <c:pt idx="741">
                  <c:v>4</c:v>
                </c:pt>
                <c:pt idx="742">
                  <c:v>4</c:v>
                </c:pt>
                <c:pt idx="743">
                  <c:v>4</c:v>
                </c:pt>
                <c:pt idx="744">
                  <c:v>4</c:v>
                </c:pt>
                <c:pt idx="745">
                  <c:v>4</c:v>
                </c:pt>
                <c:pt idx="746">
                  <c:v>6</c:v>
                </c:pt>
                <c:pt idx="747">
                  <c:v>4</c:v>
                </c:pt>
                <c:pt idx="748">
                  <c:v>6</c:v>
                </c:pt>
                <c:pt idx="749">
                  <c:v>4</c:v>
                </c:pt>
                <c:pt idx="750">
                  <c:v>4</c:v>
                </c:pt>
                <c:pt idx="751">
                  <c:v>6</c:v>
                </c:pt>
                <c:pt idx="752">
                  <c:v>4</c:v>
                </c:pt>
                <c:pt idx="753">
                  <c:v>4</c:v>
                </c:pt>
                <c:pt idx="754">
                  <c:v>4</c:v>
                </c:pt>
                <c:pt idx="755">
                  <c:v>4</c:v>
                </c:pt>
                <c:pt idx="756">
                  <c:v>4</c:v>
                </c:pt>
                <c:pt idx="757">
                  <c:v>4</c:v>
                </c:pt>
                <c:pt idx="758">
                  <c:v>4</c:v>
                </c:pt>
                <c:pt idx="759">
                  <c:v>4</c:v>
                </c:pt>
                <c:pt idx="760">
                  <c:v>4</c:v>
                </c:pt>
                <c:pt idx="761">
                  <c:v>4</c:v>
                </c:pt>
                <c:pt idx="762">
                  <c:v>4</c:v>
                </c:pt>
                <c:pt idx="763">
                  <c:v>4</c:v>
                </c:pt>
                <c:pt idx="764">
                  <c:v>4</c:v>
                </c:pt>
                <c:pt idx="765">
                  <c:v>4</c:v>
                </c:pt>
                <c:pt idx="766">
                  <c:v>4</c:v>
                </c:pt>
                <c:pt idx="767">
                  <c:v>4</c:v>
                </c:pt>
                <c:pt idx="768">
                  <c:v>4</c:v>
                </c:pt>
                <c:pt idx="769">
                  <c:v>4</c:v>
                </c:pt>
                <c:pt idx="770">
                  <c:v>4</c:v>
                </c:pt>
                <c:pt idx="771">
                  <c:v>4</c:v>
                </c:pt>
                <c:pt idx="772">
                  <c:v>4</c:v>
                </c:pt>
                <c:pt idx="773">
                  <c:v>4</c:v>
                </c:pt>
                <c:pt idx="774">
                  <c:v>4</c:v>
                </c:pt>
                <c:pt idx="775">
                  <c:v>4</c:v>
                </c:pt>
                <c:pt idx="776">
                  <c:v>4</c:v>
                </c:pt>
                <c:pt idx="777">
                  <c:v>6</c:v>
                </c:pt>
                <c:pt idx="778">
                  <c:v>6</c:v>
                </c:pt>
                <c:pt idx="779">
                  <c:v>6</c:v>
                </c:pt>
                <c:pt idx="780">
                  <c:v>6</c:v>
                </c:pt>
                <c:pt idx="781">
                  <c:v>6</c:v>
                </c:pt>
                <c:pt idx="782">
                  <c:v>4</c:v>
                </c:pt>
                <c:pt idx="783">
                  <c:v>4</c:v>
                </c:pt>
                <c:pt idx="784">
                  <c:v>4</c:v>
                </c:pt>
                <c:pt idx="785">
                  <c:v>4</c:v>
                </c:pt>
                <c:pt idx="786">
                  <c:v>4</c:v>
                </c:pt>
                <c:pt idx="787">
                  <c:v>4</c:v>
                </c:pt>
                <c:pt idx="788">
                  <c:v>6</c:v>
                </c:pt>
                <c:pt idx="789">
                  <c:v>4</c:v>
                </c:pt>
                <c:pt idx="790">
                  <c:v>6</c:v>
                </c:pt>
                <c:pt idx="791">
                  <c:v>4</c:v>
                </c:pt>
                <c:pt idx="792">
                  <c:v>6</c:v>
                </c:pt>
                <c:pt idx="793">
                  <c:v>6</c:v>
                </c:pt>
                <c:pt idx="794">
                  <c:v>8</c:v>
                </c:pt>
                <c:pt idx="795">
                  <c:v>8</c:v>
                </c:pt>
                <c:pt idx="796">
                  <c:v>6</c:v>
                </c:pt>
                <c:pt idx="797">
                  <c:v>8</c:v>
                </c:pt>
                <c:pt idx="798">
                  <c:v>8</c:v>
                </c:pt>
                <c:pt idx="799">
                  <c:v>6</c:v>
                </c:pt>
                <c:pt idx="800">
                  <c:v>8</c:v>
                </c:pt>
                <c:pt idx="801">
                  <c:v>4</c:v>
                </c:pt>
                <c:pt idx="802">
                  <c:v>6</c:v>
                </c:pt>
                <c:pt idx="803">
                  <c:v>4</c:v>
                </c:pt>
                <c:pt idx="804">
                  <c:v>4</c:v>
                </c:pt>
                <c:pt idx="805">
                  <c:v>6</c:v>
                </c:pt>
                <c:pt idx="806">
                  <c:v>4</c:v>
                </c:pt>
                <c:pt idx="807">
                  <c:v>4</c:v>
                </c:pt>
                <c:pt idx="808">
                  <c:v>4</c:v>
                </c:pt>
                <c:pt idx="809">
                  <c:v>4</c:v>
                </c:pt>
                <c:pt idx="810">
                  <c:v>4</c:v>
                </c:pt>
                <c:pt idx="811">
                  <c:v>4</c:v>
                </c:pt>
                <c:pt idx="812">
                  <c:v>4</c:v>
                </c:pt>
                <c:pt idx="813">
                  <c:v>4</c:v>
                </c:pt>
                <c:pt idx="814">
                  <c:v>6</c:v>
                </c:pt>
                <c:pt idx="815">
                  <c:v>4</c:v>
                </c:pt>
                <c:pt idx="816">
                  <c:v>6</c:v>
                </c:pt>
                <c:pt idx="817">
                  <c:v>4</c:v>
                </c:pt>
                <c:pt idx="818">
                  <c:v>4</c:v>
                </c:pt>
                <c:pt idx="819">
                  <c:v>4</c:v>
                </c:pt>
                <c:pt idx="820">
                  <c:v>6</c:v>
                </c:pt>
                <c:pt idx="821">
                  <c:v>4</c:v>
                </c:pt>
                <c:pt idx="822">
                  <c:v>4</c:v>
                </c:pt>
                <c:pt idx="823">
                  <c:v>4</c:v>
                </c:pt>
                <c:pt idx="824">
                  <c:v>4</c:v>
                </c:pt>
                <c:pt idx="825">
                  <c:v>4</c:v>
                </c:pt>
                <c:pt idx="826">
                  <c:v>4</c:v>
                </c:pt>
                <c:pt idx="827">
                  <c:v>6</c:v>
                </c:pt>
                <c:pt idx="828">
                  <c:v>4</c:v>
                </c:pt>
                <c:pt idx="829">
                  <c:v>4</c:v>
                </c:pt>
                <c:pt idx="830">
                  <c:v>4</c:v>
                </c:pt>
                <c:pt idx="831">
                  <c:v>4</c:v>
                </c:pt>
                <c:pt idx="832">
                  <c:v>4</c:v>
                </c:pt>
                <c:pt idx="833">
                  <c:v>4</c:v>
                </c:pt>
                <c:pt idx="834">
                  <c:v>6</c:v>
                </c:pt>
                <c:pt idx="835">
                  <c:v>6</c:v>
                </c:pt>
                <c:pt idx="836">
                  <c:v>6</c:v>
                </c:pt>
                <c:pt idx="837">
                  <c:v>6</c:v>
                </c:pt>
                <c:pt idx="838">
                  <c:v>6</c:v>
                </c:pt>
                <c:pt idx="839">
                  <c:v>6</c:v>
                </c:pt>
                <c:pt idx="840">
                  <c:v>6</c:v>
                </c:pt>
                <c:pt idx="841">
                  <c:v>6</c:v>
                </c:pt>
                <c:pt idx="842">
                  <c:v>6</c:v>
                </c:pt>
                <c:pt idx="843">
                  <c:v>6</c:v>
                </c:pt>
                <c:pt idx="844">
                  <c:v>6</c:v>
                </c:pt>
                <c:pt idx="845">
                  <c:v>6</c:v>
                </c:pt>
                <c:pt idx="846">
                  <c:v>6</c:v>
                </c:pt>
                <c:pt idx="847">
                  <c:v>6</c:v>
                </c:pt>
                <c:pt idx="848">
                  <c:v>6</c:v>
                </c:pt>
                <c:pt idx="849">
                  <c:v>6</c:v>
                </c:pt>
                <c:pt idx="850">
                  <c:v>6</c:v>
                </c:pt>
                <c:pt idx="851">
                  <c:v>6</c:v>
                </c:pt>
                <c:pt idx="852">
                  <c:v>6</c:v>
                </c:pt>
                <c:pt idx="853">
                  <c:v>6</c:v>
                </c:pt>
                <c:pt idx="854">
                  <c:v>6</c:v>
                </c:pt>
                <c:pt idx="855">
                  <c:v>6</c:v>
                </c:pt>
                <c:pt idx="856">
                  <c:v>6</c:v>
                </c:pt>
                <c:pt idx="857">
                  <c:v>6</c:v>
                </c:pt>
                <c:pt idx="858">
                  <c:v>6</c:v>
                </c:pt>
                <c:pt idx="859">
                  <c:v>6</c:v>
                </c:pt>
                <c:pt idx="860">
                  <c:v>6</c:v>
                </c:pt>
                <c:pt idx="861">
                  <c:v>6</c:v>
                </c:pt>
                <c:pt idx="862">
                  <c:v>6</c:v>
                </c:pt>
                <c:pt idx="863">
                  <c:v>6</c:v>
                </c:pt>
                <c:pt idx="864">
                  <c:v>6</c:v>
                </c:pt>
                <c:pt idx="865">
                  <c:v>6</c:v>
                </c:pt>
                <c:pt idx="866">
                  <c:v>6</c:v>
                </c:pt>
                <c:pt idx="867">
                  <c:v>6</c:v>
                </c:pt>
                <c:pt idx="868">
                  <c:v>6</c:v>
                </c:pt>
                <c:pt idx="869">
                  <c:v>6</c:v>
                </c:pt>
                <c:pt idx="870">
                  <c:v>6</c:v>
                </c:pt>
                <c:pt idx="871">
                  <c:v>6</c:v>
                </c:pt>
                <c:pt idx="872">
                  <c:v>6</c:v>
                </c:pt>
                <c:pt idx="873">
                  <c:v>6</c:v>
                </c:pt>
                <c:pt idx="874">
                  <c:v>6</c:v>
                </c:pt>
                <c:pt idx="875">
                  <c:v>6</c:v>
                </c:pt>
                <c:pt idx="876">
                  <c:v>6</c:v>
                </c:pt>
                <c:pt idx="877">
                  <c:v>6</c:v>
                </c:pt>
                <c:pt idx="878">
                  <c:v>6</c:v>
                </c:pt>
                <c:pt idx="879">
                  <c:v>6</c:v>
                </c:pt>
                <c:pt idx="880">
                  <c:v>6</c:v>
                </c:pt>
                <c:pt idx="881">
                  <c:v>6</c:v>
                </c:pt>
                <c:pt idx="882">
                  <c:v>6</c:v>
                </c:pt>
                <c:pt idx="883">
                  <c:v>6</c:v>
                </c:pt>
                <c:pt idx="884">
                  <c:v>6</c:v>
                </c:pt>
                <c:pt idx="885">
                  <c:v>6</c:v>
                </c:pt>
                <c:pt idx="886">
                  <c:v>6</c:v>
                </c:pt>
                <c:pt idx="887">
                  <c:v>6</c:v>
                </c:pt>
                <c:pt idx="888">
                  <c:v>6</c:v>
                </c:pt>
                <c:pt idx="889">
                  <c:v>8</c:v>
                </c:pt>
                <c:pt idx="890">
                  <c:v>8</c:v>
                </c:pt>
                <c:pt idx="891">
                  <c:v>8</c:v>
                </c:pt>
                <c:pt idx="892">
                  <c:v>6</c:v>
                </c:pt>
                <c:pt idx="893">
                  <c:v>6</c:v>
                </c:pt>
                <c:pt idx="894">
                  <c:v>6</c:v>
                </c:pt>
                <c:pt idx="895">
                  <c:v>4</c:v>
                </c:pt>
                <c:pt idx="896">
                  <c:v>4</c:v>
                </c:pt>
                <c:pt idx="897">
                  <c:v>4</c:v>
                </c:pt>
                <c:pt idx="898">
                  <c:v>4</c:v>
                </c:pt>
                <c:pt idx="899">
                  <c:v>4</c:v>
                </c:pt>
                <c:pt idx="900">
                  <c:v>4</c:v>
                </c:pt>
                <c:pt idx="901">
                  <c:v>4</c:v>
                </c:pt>
                <c:pt idx="902">
                  <c:v>4</c:v>
                </c:pt>
                <c:pt idx="903">
                  <c:v>4</c:v>
                </c:pt>
                <c:pt idx="904">
                  <c:v>4</c:v>
                </c:pt>
                <c:pt idx="905">
                  <c:v>4</c:v>
                </c:pt>
                <c:pt idx="906">
                  <c:v>4</c:v>
                </c:pt>
                <c:pt idx="907">
                  <c:v>4</c:v>
                </c:pt>
                <c:pt idx="908">
                  <c:v>4</c:v>
                </c:pt>
                <c:pt idx="909">
                  <c:v>4</c:v>
                </c:pt>
                <c:pt idx="910">
                  <c:v>4</c:v>
                </c:pt>
                <c:pt idx="911">
                  <c:v>4</c:v>
                </c:pt>
                <c:pt idx="912">
                  <c:v>4</c:v>
                </c:pt>
                <c:pt idx="913">
                  <c:v>6</c:v>
                </c:pt>
                <c:pt idx="914">
                  <c:v>6</c:v>
                </c:pt>
                <c:pt idx="915">
                  <c:v>6</c:v>
                </c:pt>
                <c:pt idx="916">
                  <c:v>6</c:v>
                </c:pt>
                <c:pt idx="917">
                  <c:v>6</c:v>
                </c:pt>
                <c:pt idx="918">
                  <c:v>6</c:v>
                </c:pt>
                <c:pt idx="919">
                  <c:v>4</c:v>
                </c:pt>
                <c:pt idx="920">
                  <c:v>4</c:v>
                </c:pt>
                <c:pt idx="921">
                  <c:v>4</c:v>
                </c:pt>
                <c:pt idx="922">
                  <c:v>4</c:v>
                </c:pt>
                <c:pt idx="923">
                  <c:v>4</c:v>
                </c:pt>
                <c:pt idx="924">
                  <c:v>4</c:v>
                </c:pt>
                <c:pt idx="925">
                  <c:v>4</c:v>
                </c:pt>
                <c:pt idx="926">
                  <c:v>4</c:v>
                </c:pt>
                <c:pt idx="927">
                  <c:v>4</c:v>
                </c:pt>
                <c:pt idx="928">
                  <c:v>4</c:v>
                </c:pt>
                <c:pt idx="929">
                  <c:v>4</c:v>
                </c:pt>
                <c:pt idx="930">
                  <c:v>4</c:v>
                </c:pt>
                <c:pt idx="931">
                  <c:v>4</c:v>
                </c:pt>
                <c:pt idx="932">
                  <c:v>4</c:v>
                </c:pt>
                <c:pt idx="933">
                  <c:v>4</c:v>
                </c:pt>
                <c:pt idx="934">
                  <c:v>4</c:v>
                </c:pt>
                <c:pt idx="935">
                  <c:v>4</c:v>
                </c:pt>
                <c:pt idx="936">
                  <c:v>4</c:v>
                </c:pt>
                <c:pt idx="937">
                  <c:v>4</c:v>
                </c:pt>
                <c:pt idx="938">
                  <c:v>4</c:v>
                </c:pt>
                <c:pt idx="939">
                  <c:v>4</c:v>
                </c:pt>
                <c:pt idx="940">
                  <c:v>4</c:v>
                </c:pt>
                <c:pt idx="941">
                  <c:v>4</c:v>
                </c:pt>
                <c:pt idx="942">
                  <c:v>4</c:v>
                </c:pt>
                <c:pt idx="943">
                  <c:v>4</c:v>
                </c:pt>
                <c:pt idx="944">
                  <c:v>4</c:v>
                </c:pt>
                <c:pt idx="945">
                  <c:v>4</c:v>
                </c:pt>
                <c:pt idx="946">
                  <c:v>4</c:v>
                </c:pt>
                <c:pt idx="947">
                  <c:v>4</c:v>
                </c:pt>
                <c:pt idx="948">
                  <c:v>4</c:v>
                </c:pt>
                <c:pt idx="949">
                  <c:v>4</c:v>
                </c:pt>
                <c:pt idx="950">
                  <c:v>4</c:v>
                </c:pt>
                <c:pt idx="951">
                  <c:v>4</c:v>
                </c:pt>
                <c:pt idx="952">
                  <c:v>4</c:v>
                </c:pt>
                <c:pt idx="953">
                  <c:v>4</c:v>
                </c:pt>
                <c:pt idx="954">
                  <c:v>4</c:v>
                </c:pt>
                <c:pt idx="955">
                  <c:v>4</c:v>
                </c:pt>
                <c:pt idx="956">
                  <c:v>4</c:v>
                </c:pt>
                <c:pt idx="957">
                  <c:v>4</c:v>
                </c:pt>
                <c:pt idx="958">
                  <c:v>4</c:v>
                </c:pt>
                <c:pt idx="959">
                  <c:v>4</c:v>
                </c:pt>
                <c:pt idx="960">
                  <c:v>4</c:v>
                </c:pt>
                <c:pt idx="961">
                  <c:v>4</c:v>
                </c:pt>
                <c:pt idx="962">
                  <c:v>4</c:v>
                </c:pt>
                <c:pt idx="963">
                  <c:v>4</c:v>
                </c:pt>
                <c:pt idx="964">
                  <c:v>4</c:v>
                </c:pt>
                <c:pt idx="965">
                  <c:v>4</c:v>
                </c:pt>
                <c:pt idx="966">
                  <c:v>4</c:v>
                </c:pt>
                <c:pt idx="967">
                  <c:v>4</c:v>
                </c:pt>
                <c:pt idx="968">
                  <c:v>4</c:v>
                </c:pt>
                <c:pt idx="969">
                  <c:v>4</c:v>
                </c:pt>
                <c:pt idx="970">
                  <c:v>4</c:v>
                </c:pt>
                <c:pt idx="971">
                  <c:v>4</c:v>
                </c:pt>
                <c:pt idx="972">
                  <c:v>4</c:v>
                </c:pt>
                <c:pt idx="973">
                  <c:v>4</c:v>
                </c:pt>
                <c:pt idx="974">
                  <c:v>4</c:v>
                </c:pt>
                <c:pt idx="975">
                  <c:v>4</c:v>
                </c:pt>
                <c:pt idx="976">
                  <c:v>4</c:v>
                </c:pt>
                <c:pt idx="977">
                  <c:v>4</c:v>
                </c:pt>
                <c:pt idx="978">
                  <c:v>4</c:v>
                </c:pt>
                <c:pt idx="979">
                  <c:v>4</c:v>
                </c:pt>
                <c:pt idx="980">
                  <c:v>4</c:v>
                </c:pt>
                <c:pt idx="981">
                  <c:v>4</c:v>
                </c:pt>
                <c:pt idx="982">
                  <c:v>4</c:v>
                </c:pt>
                <c:pt idx="983">
                  <c:v>4</c:v>
                </c:pt>
                <c:pt idx="984">
                  <c:v>4</c:v>
                </c:pt>
                <c:pt idx="985">
                  <c:v>4</c:v>
                </c:pt>
                <c:pt idx="986">
                  <c:v>4</c:v>
                </c:pt>
                <c:pt idx="987">
                  <c:v>4</c:v>
                </c:pt>
                <c:pt idx="988">
                  <c:v>4</c:v>
                </c:pt>
                <c:pt idx="989">
                  <c:v>4</c:v>
                </c:pt>
                <c:pt idx="990">
                  <c:v>4</c:v>
                </c:pt>
                <c:pt idx="991">
                  <c:v>4</c:v>
                </c:pt>
                <c:pt idx="992">
                  <c:v>4</c:v>
                </c:pt>
                <c:pt idx="993">
                  <c:v>4</c:v>
                </c:pt>
                <c:pt idx="994">
                  <c:v>4</c:v>
                </c:pt>
                <c:pt idx="995">
                  <c:v>4</c:v>
                </c:pt>
                <c:pt idx="996">
                  <c:v>4</c:v>
                </c:pt>
                <c:pt idx="997">
                  <c:v>4</c:v>
                </c:pt>
                <c:pt idx="998">
                  <c:v>4</c:v>
                </c:pt>
                <c:pt idx="999">
                  <c:v>4</c:v>
                </c:pt>
                <c:pt idx="1000">
                  <c:v>4</c:v>
                </c:pt>
                <c:pt idx="1001">
                  <c:v>4</c:v>
                </c:pt>
                <c:pt idx="1002">
                  <c:v>6</c:v>
                </c:pt>
                <c:pt idx="1003">
                  <c:v>4</c:v>
                </c:pt>
                <c:pt idx="1004">
                  <c:v>4</c:v>
                </c:pt>
                <c:pt idx="1005">
                  <c:v>6</c:v>
                </c:pt>
                <c:pt idx="1006">
                  <c:v>4</c:v>
                </c:pt>
                <c:pt idx="1007">
                  <c:v>6</c:v>
                </c:pt>
                <c:pt idx="1008">
                  <c:v>4</c:v>
                </c:pt>
                <c:pt idx="1009">
                  <c:v>6</c:v>
                </c:pt>
                <c:pt idx="1010">
                  <c:v>4</c:v>
                </c:pt>
                <c:pt idx="1011">
                  <c:v>4</c:v>
                </c:pt>
                <c:pt idx="1012">
                  <c:v>4</c:v>
                </c:pt>
                <c:pt idx="1013">
                  <c:v>6</c:v>
                </c:pt>
                <c:pt idx="1014">
                  <c:v>6</c:v>
                </c:pt>
                <c:pt idx="1015">
                  <c:v>6</c:v>
                </c:pt>
                <c:pt idx="1016">
                  <c:v>6</c:v>
                </c:pt>
                <c:pt idx="1017">
                  <c:v>4</c:v>
                </c:pt>
                <c:pt idx="1018">
                  <c:v>4</c:v>
                </c:pt>
                <c:pt idx="1019">
                  <c:v>6</c:v>
                </c:pt>
                <c:pt idx="1020">
                  <c:v>6</c:v>
                </c:pt>
                <c:pt idx="1021">
                  <c:v>6</c:v>
                </c:pt>
                <c:pt idx="1022">
                  <c:v>4</c:v>
                </c:pt>
                <c:pt idx="1023">
                  <c:v>4</c:v>
                </c:pt>
                <c:pt idx="1024">
                  <c:v>6</c:v>
                </c:pt>
                <c:pt idx="1025">
                  <c:v>6</c:v>
                </c:pt>
                <c:pt idx="1026">
                  <c:v>6</c:v>
                </c:pt>
                <c:pt idx="1027">
                  <c:v>6</c:v>
                </c:pt>
                <c:pt idx="1028">
                  <c:v>6</c:v>
                </c:pt>
                <c:pt idx="1029">
                  <c:v>6</c:v>
                </c:pt>
                <c:pt idx="1030">
                  <c:v>6</c:v>
                </c:pt>
                <c:pt idx="1031">
                  <c:v>6</c:v>
                </c:pt>
                <c:pt idx="1032">
                  <c:v>6</c:v>
                </c:pt>
                <c:pt idx="1033">
                  <c:v>6</c:v>
                </c:pt>
                <c:pt idx="1034">
                  <c:v>6</c:v>
                </c:pt>
                <c:pt idx="1035">
                  <c:v>8</c:v>
                </c:pt>
                <c:pt idx="1036">
                  <c:v>6</c:v>
                </c:pt>
                <c:pt idx="1037">
                  <c:v>8</c:v>
                </c:pt>
                <c:pt idx="1038">
                  <c:v>6</c:v>
                </c:pt>
                <c:pt idx="1039">
                  <c:v>6</c:v>
                </c:pt>
                <c:pt idx="1040">
                  <c:v>6</c:v>
                </c:pt>
                <c:pt idx="1041">
                  <c:v>6</c:v>
                </c:pt>
                <c:pt idx="1042">
                  <c:v>6</c:v>
                </c:pt>
                <c:pt idx="1043">
                  <c:v>6</c:v>
                </c:pt>
                <c:pt idx="1044">
                  <c:v>6</c:v>
                </c:pt>
                <c:pt idx="1045">
                  <c:v>6</c:v>
                </c:pt>
                <c:pt idx="1046">
                  <c:v>6</c:v>
                </c:pt>
                <c:pt idx="1047">
                  <c:v>6</c:v>
                </c:pt>
                <c:pt idx="1048">
                  <c:v>6</c:v>
                </c:pt>
                <c:pt idx="1049">
                  <c:v>6</c:v>
                </c:pt>
                <c:pt idx="1050">
                  <c:v>6</c:v>
                </c:pt>
                <c:pt idx="1051">
                  <c:v>6</c:v>
                </c:pt>
                <c:pt idx="1052">
                  <c:v>6</c:v>
                </c:pt>
                <c:pt idx="1053">
                  <c:v>6</c:v>
                </c:pt>
                <c:pt idx="1054">
                  <c:v>6</c:v>
                </c:pt>
                <c:pt idx="1055">
                  <c:v>6</c:v>
                </c:pt>
                <c:pt idx="1056">
                  <c:v>6</c:v>
                </c:pt>
                <c:pt idx="1057">
                  <c:v>6</c:v>
                </c:pt>
                <c:pt idx="1058">
                  <c:v>6</c:v>
                </c:pt>
                <c:pt idx="1059">
                  <c:v>6</c:v>
                </c:pt>
                <c:pt idx="1060">
                  <c:v>6</c:v>
                </c:pt>
                <c:pt idx="1061">
                  <c:v>6</c:v>
                </c:pt>
                <c:pt idx="1062">
                  <c:v>4</c:v>
                </c:pt>
                <c:pt idx="1063">
                  <c:v>6</c:v>
                </c:pt>
                <c:pt idx="1064">
                  <c:v>4</c:v>
                </c:pt>
                <c:pt idx="1065">
                  <c:v>4</c:v>
                </c:pt>
                <c:pt idx="1066">
                  <c:v>4</c:v>
                </c:pt>
                <c:pt idx="1067">
                  <c:v>6</c:v>
                </c:pt>
                <c:pt idx="1068">
                  <c:v>4</c:v>
                </c:pt>
                <c:pt idx="1069">
                  <c:v>4</c:v>
                </c:pt>
                <c:pt idx="1070">
                  <c:v>6</c:v>
                </c:pt>
                <c:pt idx="1071">
                  <c:v>6</c:v>
                </c:pt>
                <c:pt idx="1072">
                  <c:v>6</c:v>
                </c:pt>
                <c:pt idx="1073">
                  <c:v>4</c:v>
                </c:pt>
                <c:pt idx="1074">
                  <c:v>4</c:v>
                </c:pt>
                <c:pt idx="1075">
                  <c:v>4</c:v>
                </c:pt>
                <c:pt idx="1076">
                  <c:v>4</c:v>
                </c:pt>
                <c:pt idx="1077">
                  <c:v>4</c:v>
                </c:pt>
                <c:pt idx="1078">
                  <c:v>4</c:v>
                </c:pt>
                <c:pt idx="1079">
                  <c:v>4</c:v>
                </c:pt>
                <c:pt idx="1080">
                  <c:v>4</c:v>
                </c:pt>
                <c:pt idx="1081">
                  <c:v>4</c:v>
                </c:pt>
                <c:pt idx="1082">
                  <c:v>4</c:v>
                </c:pt>
                <c:pt idx="1083">
                  <c:v>4</c:v>
                </c:pt>
                <c:pt idx="1084">
                  <c:v>4</c:v>
                </c:pt>
                <c:pt idx="1085">
                  <c:v>4</c:v>
                </c:pt>
                <c:pt idx="1086">
                  <c:v>4</c:v>
                </c:pt>
                <c:pt idx="1087">
                  <c:v>4</c:v>
                </c:pt>
                <c:pt idx="1088">
                  <c:v>4</c:v>
                </c:pt>
                <c:pt idx="1089">
                  <c:v>4</c:v>
                </c:pt>
                <c:pt idx="1090">
                  <c:v>4</c:v>
                </c:pt>
                <c:pt idx="1091">
                  <c:v>4</c:v>
                </c:pt>
                <c:pt idx="1092">
                  <c:v>4</c:v>
                </c:pt>
                <c:pt idx="1093">
                  <c:v>4</c:v>
                </c:pt>
                <c:pt idx="1094">
                  <c:v>6</c:v>
                </c:pt>
                <c:pt idx="1095">
                  <c:v>6</c:v>
                </c:pt>
                <c:pt idx="1096">
                  <c:v>6</c:v>
                </c:pt>
                <c:pt idx="1097">
                  <c:v>6</c:v>
                </c:pt>
                <c:pt idx="1098">
                  <c:v>6</c:v>
                </c:pt>
                <c:pt idx="1099">
                  <c:v>6</c:v>
                </c:pt>
                <c:pt idx="1100">
                  <c:v>6</c:v>
                </c:pt>
                <c:pt idx="1101">
                  <c:v>6</c:v>
                </c:pt>
                <c:pt idx="1102">
                  <c:v>6</c:v>
                </c:pt>
                <c:pt idx="1103">
                  <c:v>6</c:v>
                </c:pt>
                <c:pt idx="1104">
                  <c:v>6</c:v>
                </c:pt>
                <c:pt idx="1105">
                  <c:v>6</c:v>
                </c:pt>
                <c:pt idx="1106">
                  <c:v>6</c:v>
                </c:pt>
                <c:pt idx="1107">
                  <c:v>4</c:v>
                </c:pt>
                <c:pt idx="1108">
                  <c:v>4</c:v>
                </c:pt>
                <c:pt idx="1109">
                  <c:v>4</c:v>
                </c:pt>
                <c:pt idx="1110">
                  <c:v>4</c:v>
                </c:pt>
                <c:pt idx="1111">
                  <c:v>6</c:v>
                </c:pt>
                <c:pt idx="1112">
                  <c:v>4</c:v>
                </c:pt>
                <c:pt idx="1113">
                  <c:v>4</c:v>
                </c:pt>
                <c:pt idx="1114">
                  <c:v>4</c:v>
                </c:pt>
                <c:pt idx="1115">
                  <c:v>4</c:v>
                </c:pt>
                <c:pt idx="1116">
                  <c:v>4</c:v>
                </c:pt>
                <c:pt idx="1117">
                  <c:v>6</c:v>
                </c:pt>
                <c:pt idx="1118">
                  <c:v>6</c:v>
                </c:pt>
                <c:pt idx="1119">
                  <c:v>4</c:v>
                </c:pt>
                <c:pt idx="1120">
                  <c:v>4</c:v>
                </c:pt>
                <c:pt idx="1121">
                  <c:v>6</c:v>
                </c:pt>
                <c:pt idx="1122">
                  <c:v>4</c:v>
                </c:pt>
                <c:pt idx="1123">
                  <c:v>4</c:v>
                </c:pt>
                <c:pt idx="1124">
                  <c:v>4</c:v>
                </c:pt>
                <c:pt idx="1125">
                  <c:v>6</c:v>
                </c:pt>
                <c:pt idx="1126">
                  <c:v>4</c:v>
                </c:pt>
                <c:pt idx="1127">
                  <c:v>4</c:v>
                </c:pt>
                <c:pt idx="1128">
                  <c:v>4</c:v>
                </c:pt>
                <c:pt idx="1129">
                  <c:v>6</c:v>
                </c:pt>
                <c:pt idx="1130">
                  <c:v>4</c:v>
                </c:pt>
                <c:pt idx="1131">
                  <c:v>6</c:v>
                </c:pt>
                <c:pt idx="1132">
                  <c:v>4</c:v>
                </c:pt>
                <c:pt idx="1133">
                  <c:v>4</c:v>
                </c:pt>
                <c:pt idx="1134">
                  <c:v>4</c:v>
                </c:pt>
                <c:pt idx="1135">
                  <c:v>4</c:v>
                </c:pt>
                <c:pt idx="1136">
                  <c:v>4</c:v>
                </c:pt>
                <c:pt idx="1137">
                  <c:v>4</c:v>
                </c:pt>
                <c:pt idx="1138">
                  <c:v>4</c:v>
                </c:pt>
                <c:pt idx="1139">
                  <c:v>4</c:v>
                </c:pt>
                <c:pt idx="1140">
                  <c:v>4</c:v>
                </c:pt>
                <c:pt idx="1141">
                  <c:v>4</c:v>
                </c:pt>
                <c:pt idx="1142">
                  <c:v>4</c:v>
                </c:pt>
                <c:pt idx="1143">
                  <c:v>4</c:v>
                </c:pt>
                <c:pt idx="1144">
                  <c:v>4</c:v>
                </c:pt>
                <c:pt idx="1145">
                  <c:v>6</c:v>
                </c:pt>
                <c:pt idx="1146">
                  <c:v>6</c:v>
                </c:pt>
                <c:pt idx="1147">
                  <c:v>6</c:v>
                </c:pt>
                <c:pt idx="1148">
                  <c:v>4</c:v>
                </c:pt>
                <c:pt idx="1149">
                  <c:v>6</c:v>
                </c:pt>
                <c:pt idx="1150">
                  <c:v>4</c:v>
                </c:pt>
                <c:pt idx="1151">
                  <c:v>4</c:v>
                </c:pt>
                <c:pt idx="1152">
                  <c:v>4</c:v>
                </c:pt>
                <c:pt idx="1153">
                  <c:v>4</c:v>
                </c:pt>
                <c:pt idx="1154">
                  <c:v>4</c:v>
                </c:pt>
                <c:pt idx="1155">
                  <c:v>6</c:v>
                </c:pt>
                <c:pt idx="1156">
                  <c:v>4</c:v>
                </c:pt>
                <c:pt idx="1157">
                  <c:v>6</c:v>
                </c:pt>
                <c:pt idx="1158">
                  <c:v>4</c:v>
                </c:pt>
                <c:pt idx="1159">
                  <c:v>4</c:v>
                </c:pt>
                <c:pt idx="1160">
                  <c:v>4</c:v>
                </c:pt>
                <c:pt idx="1161">
                  <c:v>4</c:v>
                </c:pt>
                <c:pt idx="1162">
                  <c:v>6</c:v>
                </c:pt>
                <c:pt idx="1163">
                  <c:v>6</c:v>
                </c:pt>
                <c:pt idx="1164">
                  <c:v>6</c:v>
                </c:pt>
                <c:pt idx="1165">
                  <c:v>6</c:v>
                </c:pt>
                <c:pt idx="1166">
                  <c:v>4</c:v>
                </c:pt>
                <c:pt idx="1167">
                  <c:v>4</c:v>
                </c:pt>
                <c:pt idx="1168">
                  <c:v>4</c:v>
                </c:pt>
                <c:pt idx="1169">
                  <c:v>4</c:v>
                </c:pt>
                <c:pt idx="1170">
                  <c:v>4</c:v>
                </c:pt>
                <c:pt idx="1171">
                  <c:v>6</c:v>
                </c:pt>
                <c:pt idx="1172">
                  <c:v>4</c:v>
                </c:pt>
                <c:pt idx="1173">
                  <c:v>4</c:v>
                </c:pt>
                <c:pt idx="1174">
                  <c:v>4</c:v>
                </c:pt>
                <c:pt idx="1175">
                  <c:v>4</c:v>
                </c:pt>
                <c:pt idx="1176">
                  <c:v>4</c:v>
                </c:pt>
                <c:pt idx="1177">
                  <c:v>4</c:v>
                </c:pt>
                <c:pt idx="1178">
                  <c:v>4</c:v>
                </c:pt>
                <c:pt idx="1179">
                  <c:v>4</c:v>
                </c:pt>
                <c:pt idx="1180">
                  <c:v>4</c:v>
                </c:pt>
                <c:pt idx="1181">
                  <c:v>4</c:v>
                </c:pt>
                <c:pt idx="1182">
                  <c:v>4</c:v>
                </c:pt>
                <c:pt idx="1183">
                  <c:v>6</c:v>
                </c:pt>
                <c:pt idx="1184">
                  <c:v>6</c:v>
                </c:pt>
                <c:pt idx="1185">
                  <c:v>6</c:v>
                </c:pt>
                <c:pt idx="1186">
                  <c:v>6</c:v>
                </c:pt>
                <c:pt idx="1187">
                  <c:v>6</c:v>
                </c:pt>
                <c:pt idx="1188">
                  <c:v>6</c:v>
                </c:pt>
                <c:pt idx="1189">
                  <c:v>6</c:v>
                </c:pt>
                <c:pt idx="1190">
                  <c:v>8</c:v>
                </c:pt>
                <c:pt idx="1191">
                  <c:v>8</c:v>
                </c:pt>
                <c:pt idx="1192">
                  <c:v>4</c:v>
                </c:pt>
                <c:pt idx="1193">
                  <c:v>4</c:v>
                </c:pt>
                <c:pt idx="1194">
                  <c:v>4</c:v>
                </c:pt>
                <c:pt idx="1195">
                  <c:v>4</c:v>
                </c:pt>
                <c:pt idx="1196">
                  <c:v>4</c:v>
                </c:pt>
                <c:pt idx="1197">
                  <c:v>4</c:v>
                </c:pt>
                <c:pt idx="1198">
                  <c:v>4</c:v>
                </c:pt>
                <c:pt idx="1199">
                  <c:v>4</c:v>
                </c:pt>
                <c:pt idx="1200">
                  <c:v>4</c:v>
                </c:pt>
                <c:pt idx="1201">
                  <c:v>4</c:v>
                </c:pt>
                <c:pt idx="1202">
                  <c:v>4</c:v>
                </c:pt>
                <c:pt idx="1203">
                  <c:v>4</c:v>
                </c:pt>
                <c:pt idx="1204">
                  <c:v>4</c:v>
                </c:pt>
                <c:pt idx="1205">
                  <c:v>4</c:v>
                </c:pt>
                <c:pt idx="1206">
                  <c:v>4</c:v>
                </c:pt>
                <c:pt idx="1207">
                  <c:v>4</c:v>
                </c:pt>
                <c:pt idx="1208">
                  <c:v>4</c:v>
                </c:pt>
                <c:pt idx="1209">
                  <c:v>4</c:v>
                </c:pt>
                <c:pt idx="1210">
                  <c:v>4</c:v>
                </c:pt>
                <c:pt idx="1211">
                  <c:v>4</c:v>
                </c:pt>
                <c:pt idx="1212">
                  <c:v>4</c:v>
                </c:pt>
                <c:pt idx="1213">
                  <c:v>4</c:v>
                </c:pt>
                <c:pt idx="1214">
                  <c:v>4</c:v>
                </c:pt>
                <c:pt idx="1215">
                  <c:v>4</c:v>
                </c:pt>
                <c:pt idx="1216">
                  <c:v>4</c:v>
                </c:pt>
                <c:pt idx="1217">
                  <c:v>4</c:v>
                </c:pt>
                <c:pt idx="1218">
                  <c:v>4</c:v>
                </c:pt>
                <c:pt idx="1219">
                  <c:v>4</c:v>
                </c:pt>
                <c:pt idx="1220">
                  <c:v>4</c:v>
                </c:pt>
                <c:pt idx="1221">
                  <c:v>4</c:v>
                </c:pt>
                <c:pt idx="1222">
                  <c:v>4</c:v>
                </c:pt>
                <c:pt idx="1223">
                  <c:v>6</c:v>
                </c:pt>
                <c:pt idx="1224">
                  <c:v>6</c:v>
                </c:pt>
                <c:pt idx="1225">
                  <c:v>4</c:v>
                </c:pt>
                <c:pt idx="1226">
                  <c:v>6</c:v>
                </c:pt>
                <c:pt idx="1227">
                  <c:v>4</c:v>
                </c:pt>
                <c:pt idx="1228">
                  <c:v>4</c:v>
                </c:pt>
                <c:pt idx="1229">
                  <c:v>4</c:v>
                </c:pt>
                <c:pt idx="1230">
                  <c:v>6</c:v>
                </c:pt>
                <c:pt idx="1231">
                  <c:v>6</c:v>
                </c:pt>
                <c:pt idx="1232">
                  <c:v>4</c:v>
                </c:pt>
                <c:pt idx="1233">
                  <c:v>6</c:v>
                </c:pt>
                <c:pt idx="1234">
                  <c:v>4</c:v>
                </c:pt>
                <c:pt idx="1235">
                  <c:v>6</c:v>
                </c:pt>
                <c:pt idx="1236">
                  <c:v>6</c:v>
                </c:pt>
                <c:pt idx="1237">
                  <c:v>4</c:v>
                </c:pt>
                <c:pt idx="1238">
                  <c:v>4</c:v>
                </c:pt>
                <c:pt idx="1239">
                  <c:v>6</c:v>
                </c:pt>
                <c:pt idx="1240">
                  <c:v>4</c:v>
                </c:pt>
                <c:pt idx="1241">
                  <c:v>6</c:v>
                </c:pt>
                <c:pt idx="1242">
                  <c:v>4</c:v>
                </c:pt>
                <c:pt idx="1243">
                  <c:v>4</c:v>
                </c:pt>
                <c:pt idx="1244">
                  <c:v>4</c:v>
                </c:pt>
                <c:pt idx="1245">
                  <c:v>6</c:v>
                </c:pt>
                <c:pt idx="1246">
                  <c:v>6</c:v>
                </c:pt>
                <c:pt idx="1247">
                  <c:v>8</c:v>
                </c:pt>
                <c:pt idx="1248">
                  <c:v>8</c:v>
                </c:pt>
                <c:pt idx="1249">
                  <c:v>8</c:v>
                </c:pt>
                <c:pt idx="1250">
                  <c:v>6</c:v>
                </c:pt>
                <c:pt idx="1251">
                  <c:v>6</c:v>
                </c:pt>
                <c:pt idx="1252">
                  <c:v>8</c:v>
                </c:pt>
                <c:pt idx="1253">
                  <c:v>6</c:v>
                </c:pt>
                <c:pt idx="1254">
                  <c:v>6</c:v>
                </c:pt>
                <c:pt idx="1255">
                  <c:v>6</c:v>
                </c:pt>
                <c:pt idx="1256">
                  <c:v>8</c:v>
                </c:pt>
                <c:pt idx="1257">
                  <c:v>6</c:v>
                </c:pt>
                <c:pt idx="1258">
                  <c:v>4</c:v>
                </c:pt>
                <c:pt idx="1259">
                  <c:v>4</c:v>
                </c:pt>
                <c:pt idx="1260">
                  <c:v>4</c:v>
                </c:pt>
                <c:pt idx="1261">
                  <c:v>4</c:v>
                </c:pt>
                <c:pt idx="1262">
                  <c:v>4</c:v>
                </c:pt>
                <c:pt idx="1263">
                  <c:v>4</c:v>
                </c:pt>
                <c:pt idx="1264">
                  <c:v>4</c:v>
                </c:pt>
                <c:pt idx="1265">
                  <c:v>4</c:v>
                </c:pt>
                <c:pt idx="1266">
                  <c:v>8</c:v>
                </c:pt>
                <c:pt idx="1267">
                  <c:v>4</c:v>
                </c:pt>
                <c:pt idx="1268">
                  <c:v>4</c:v>
                </c:pt>
                <c:pt idx="1269">
                  <c:v>6</c:v>
                </c:pt>
                <c:pt idx="1270">
                  <c:v>4</c:v>
                </c:pt>
                <c:pt idx="1271">
                  <c:v>6</c:v>
                </c:pt>
                <c:pt idx="1272">
                  <c:v>6</c:v>
                </c:pt>
                <c:pt idx="1273">
                  <c:v>6</c:v>
                </c:pt>
                <c:pt idx="1274">
                  <c:v>4</c:v>
                </c:pt>
                <c:pt idx="1275">
                  <c:v>6</c:v>
                </c:pt>
                <c:pt idx="1276">
                  <c:v>6</c:v>
                </c:pt>
                <c:pt idx="1277">
                  <c:v>4</c:v>
                </c:pt>
                <c:pt idx="1278">
                  <c:v>4</c:v>
                </c:pt>
                <c:pt idx="1279">
                  <c:v>4</c:v>
                </c:pt>
                <c:pt idx="1280">
                  <c:v>4</c:v>
                </c:pt>
                <c:pt idx="1281">
                  <c:v>4</c:v>
                </c:pt>
                <c:pt idx="1282">
                  <c:v>6</c:v>
                </c:pt>
                <c:pt idx="1283">
                  <c:v>6</c:v>
                </c:pt>
                <c:pt idx="1284">
                  <c:v>4</c:v>
                </c:pt>
                <c:pt idx="1285">
                  <c:v>4</c:v>
                </c:pt>
                <c:pt idx="1286">
                  <c:v>6</c:v>
                </c:pt>
                <c:pt idx="1287">
                  <c:v>4</c:v>
                </c:pt>
                <c:pt idx="1288">
                  <c:v>6</c:v>
                </c:pt>
                <c:pt idx="1289">
                  <c:v>4</c:v>
                </c:pt>
                <c:pt idx="1290">
                  <c:v>4</c:v>
                </c:pt>
                <c:pt idx="1291">
                  <c:v>6</c:v>
                </c:pt>
                <c:pt idx="1292">
                  <c:v>6</c:v>
                </c:pt>
                <c:pt idx="1293">
                  <c:v>6</c:v>
                </c:pt>
                <c:pt idx="1294">
                  <c:v>8</c:v>
                </c:pt>
                <c:pt idx="1295">
                  <c:v>8</c:v>
                </c:pt>
                <c:pt idx="1296">
                  <c:v>8</c:v>
                </c:pt>
                <c:pt idx="1297">
                  <c:v>8</c:v>
                </c:pt>
                <c:pt idx="1298">
                  <c:v>8</c:v>
                </c:pt>
                <c:pt idx="1299">
                  <c:v>8</c:v>
                </c:pt>
                <c:pt idx="1300">
                  <c:v>8</c:v>
                </c:pt>
                <c:pt idx="1301">
                  <c:v>8</c:v>
                </c:pt>
                <c:pt idx="1302">
                  <c:v>8</c:v>
                </c:pt>
                <c:pt idx="1303">
                  <c:v>8</c:v>
                </c:pt>
                <c:pt idx="1304">
                  <c:v>8</c:v>
                </c:pt>
                <c:pt idx="1305">
                  <c:v>8</c:v>
                </c:pt>
                <c:pt idx="1306">
                  <c:v>8</c:v>
                </c:pt>
                <c:pt idx="1307">
                  <c:v>8</c:v>
                </c:pt>
                <c:pt idx="1308">
                  <c:v>8</c:v>
                </c:pt>
                <c:pt idx="1309">
                  <c:v>8</c:v>
                </c:pt>
                <c:pt idx="1310">
                  <c:v>8</c:v>
                </c:pt>
                <c:pt idx="1311">
                  <c:v>8</c:v>
                </c:pt>
                <c:pt idx="1312">
                  <c:v>8</c:v>
                </c:pt>
                <c:pt idx="1313">
                  <c:v>8</c:v>
                </c:pt>
                <c:pt idx="1314">
                  <c:v>8</c:v>
                </c:pt>
                <c:pt idx="1315">
                  <c:v>8</c:v>
                </c:pt>
                <c:pt idx="1316">
                  <c:v>8</c:v>
                </c:pt>
                <c:pt idx="1317">
                  <c:v>8</c:v>
                </c:pt>
                <c:pt idx="1318">
                  <c:v>8</c:v>
                </c:pt>
                <c:pt idx="1319">
                  <c:v>8</c:v>
                </c:pt>
                <c:pt idx="1320">
                  <c:v>8</c:v>
                </c:pt>
                <c:pt idx="1321">
                  <c:v>8</c:v>
                </c:pt>
                <c:pt idx="1322">
                  <c:v>8</c:v>
                </c:pt>
                <c:pt idx="1323">
                  <c:v>8</c:v>
                </c:pt>
                <c:pt idx="1324">
                  <c:v>8</c:v>
                </c:pt>
                <c:pt idx="1325">
                  <c:v>8</c:v>
                </c:pt>
                <c:pt idx="1326">
                  <c:v>8</c:v>
                </c:pt>
                <c:pt idx="1327">
                  <c:v>8</c:v>
                </c:pt>
                <c:pt idx="1328">
                  <c:v>8</c:v>
                </c:pt>
                <c:pt idx="1329">
                  <c:v>8</c:v>
                </c:pt>
                <c:pt idx="1330">
                  <c:v>8</c:v>
                </c:pt>
                <c:pt idx="1331">
                  <c:v>8</c:v>
                </c:pt>
                <c:pt idx="1332">
                  <c:v>6</c:v>
                </c:pt>
                <c:pt idx="1333">
                  <c:v>6</c:v>
                </c:pt>
                <c:pt idx="1334">
                  <c:v>6</c:v>
                </c:pt>
                <c:pt idx="1335">
                  <c:v>6</c:v>
                </c:pt>
                <c:pt idx="1336">
                  <c:v>6</c:v>
                </c:pt>
                <c:pt idx="1337">
                  <c:v>6</c:v>
                </c:pt>
                <c:pt idx="1338">
                  <c:v>6</c:v>
                </c:pt>
                <c:pt idx="1339">
                  <c:v>6</c:v>
                </c:pt>
                <c:pt idx="1340">
                  <c:v>6</c:v>
                </c:pt>
                <c:pt idx="1341">
                  <c:v>6</c:v>
                </c:pt>
                <c:pt idx="1342">
                  <c:v>6</c:v>
                </c:pt>
                <c:pt idx="1343">
                  <c:v>6</c:v>
                </c:pt>
                <c:pt idx="1344">
                  <c:v>6</c:v>
                </c:pt>
                <c:pt idx="1345">
                  <c:v>6</c:v>
                </c:pt>
                <c:pt idx="1346">
                  <c:v>4</c:v>
                </c:pt>
                <c:pt idx="1347">
                  <c:v>4</c:v>
                </c:pt>
                <c:pt idx="1348">
                  <c:v>4</c:v>
                </c:pt>
                <c:pt idx="1349">
                  <c:v>6</c:v>
                </c:pt>
                <c:pt idx="1350">
                  <c:v>6</c:v>
                </c:pt>
                <c:pt idx="1351">
                  <c:v>4</c:v>
                </c:pt>
                <c:pt idx="1352">
                  <c:v>4</c:v>
                </c:pt>
                <c:pt idx="1353">
                  <c:v>6</c:v>
                </c:pt>
                <c:pt idx="1354">
                  <c:v>6</c:v>
                </c:pt>
                <c:pt idx="1355">
                  <c:v>4</c:v>
                </c:pt>
                <c:pt idx="1356">
                  <c:v>4</c:v>
                </c:pt>
                <c:pt idx="1357">
                  <c:v>4</c:v>
                </c:pt>
                <c:pt idx="1358">
                  <c:v>4</c:v>
                </c:pt>
                <c:pt idx="1359">
                  <c:v>4</c:v>
                </c:pt>
                <c:pt idx="1360">
                  <c:v>6</c:v>
                </c:pt>
                <c:pt idx="1361">
                  <c:v>4</c:v>
                </c:pt>
                <c:pt idx="1362">
                  <c:v>4</c:v>
                </c:pt>
                <c:pt idx="1363">
                  <c:v>6</c:v>
                </c:pt>
                <c:pt idx="1364">
                  <c:v>4</c:v>
                </c:pt>
                <c:pt idx="1365">
                  <c:v>6</c:v>
                </c:pt>
                <c:pt idx="1366">
                  <c:v>4</c:v>
                </c:pt>
                <c:pt idx="1367">
                  <c:v>6</c:v>
                </c:pt>
                <c:pt idx="1368">
                  <c:v>4</c:v>
                </c:pt>
                <c:pt idx="1369">
                  <c:v>6</c:v>
                </c:pt>
                <c:pt idx="1370">
                  <c:v>4</c:v>
                </c:pt>
                <c:pt idx="1371">
                  <c:v>6</c:v>
                </c:pt>
                <c:pt idx="1372">
                  <c:v>4</c:v>
                </c:pt>
                <c:pt idx="1373">
                  <c:v>4</c:v>
                </c:pt>
                <c:pt idx="1374">
                  <c:v>4</c:v>
                </c:pt>
                <c:pt idx="1375">
                  <c:v>6</c:v>
                </c:pt>
                <c:pt idx="1376">
                  <c:v>4</c:v>
                </c:pt>
                <c:pt idx="1377">
                  <c:v>6</c:v>
                </c:pt>
                <c:pt idx="1378">
                  <c:v>6</c:v>
                </c:pt>
                <c:pt idx="1379">
                  <c:v>6</c:v>
                </c:pt>
                <c:pt idx="1380">
                  <c:v>6</c:v>
                </c:pt>
                <c:pt idx="1381">
                  <c:v>6</c:v>
                </c:pt>
                <c:pt idx="1382">
                  <c:v>6</c:v>
                </c:pt>
                <c:pt idx="1383">
                  <c:v>4</c:v>
                </c:pt>
                <c:pt idx="1384">
                  <c:v>4</c:v>
                </c:pt>
                <c:pt idx="1385">
                  <c:v>4</c:v>
                </c:pt>
                <c:pt idx="1386">
                  <c:v>4</c:v>
                </c:pt>
                <c:pt idx="1387">
                  <c:v>6</c:v>
                </c:pt>
                <c:pt idx="1388">
                  <c:v>6</c:v>
                </c:pt>
                <c:pt idx="1389">
                  <c:v>4</c:v>
                </c:pt>
                <c:pt idx="1390">
                  <c:v>4</c:v>
                </c:pt>
                <c:pt idx="1391">
                  <c:v>6</c:v>
                </c:pt>
                <c:pt idx="1392">
                  <c:v>6</c:v>
                </c:pt>
                <c:pt idx="1393">
                  <c:v>6</c:v>
                </c:pt>
                <c:pt idx="1394">
                  <c:v>4</c:v>
                </c:pt>
                <c:pt idx="1395">
                  <c:v>4</c:v>
                </c:pt>
                <c:pt idx="1396">
                  <c:v>4</c:v>
                </c:pt>
                <c:pt idx="1397">
                  <c:v>4</c:v>
                </c:pt>
                <c:pt idx="1398">
                  <c:v>6</c:v>
                </c:pt>
                <c:pt idx="1399">
                  <c:v>6</c:v>
                </c:pt>
                <c:pt idx="1400">
                  <c:v>4</c:v>
                </c:pt>
                <c:pt idx="1401">
                  <c:v>6</c:v>
                </c:pt>
                <c:pt idx="1402">
                  <c:v>4</c:v>
                </c:pt>
                <c:pt idx="1403">
                  <c:v>6</c:v>
                </c:pt>
                <c:pt idx="1404">
                  <c:v>4</c:v>
                </c:pt>
                <c:pt idx="1405">
                  <c:v>4</c:v>
                </c:pt>
                <c:pt idx="1406">
                  <c:v>6</c:v>
                </c:pt>
                <c:pt idx="1407">
                  <c:v>4</c:v>
                </c:pt>
                <c:pt idx="1408">
                  <c:v>4</c:v>
                </c:pt>
                <c:pt idx="1409">
                  <c:v>6</c:v>
                </c:pt>
                <c:pt idx="1410">
                  <c:v>4</c:v>
                </c:pt>
                <c:pt idx="1411">
                  <c:v>4</c:v>
                </c:pt>
                <c:pt idx="1412">
                  <c:v>4</c:v>
                </c:pt>
                <c:pt idx="1413">
                  <c:v>4</c:v>
                </c:pt>
                <c:pt idx="1414">
                  <c:v>6</c:v>
                </c:pt>
                <c:pt idx="1415">
                  <c:v>6</c:v>
                </c:pt>
                <c:pt idx="1416">
                  <c:v>4</c:v>
                </c:pt>
                <c:pt idx="1417">
                  <c:v>6</c:v>
                </c:pt>
                <c:pt idx="1418">
                  <c:v>6</c:v>
                </c:pt>
                <c:pt idx="1419">
                  <c:v>4</c:v>
                </c:pt>
                <c:pt idx="1420">
                  <c:v>4</c:v>
                </c:pt>
                <c:pt idx="1421">
                  <c:v>4</c:v>
                </c:pt>
                <c:pt idx="1422">
                  <c:v>8</c:v>
                </c:pt>
                <c:pt idx="1423">
                  <c:v>6</c:v>
                </c:pt>
                <c:pt idx="1424">
                  <c:v>6</c:v>
                </c:pt>
                <c:pt idx="1425">
                  <c:v>8</c:v>
                </c:pt>
                <c:pt idx="1426">
                  <c:v>8</c:v>
                </c:pt>
                <c:pt idx="1427">
                  <c:v>8</c:v>
                </c:pt>
                <c:pt idx="1428">
                  <c:v>8</c:v>
                </c:pt>
                <c:pt idx="1429">
                  <c:v>8</c:v>
                </c:pt>
                <c:pt idx="1430">
                  <c:v>8</c:v>
                </c:pt>
                <c:pt idx="1431">
                  <c:v>8</c:v>
                </c:pt>
                <c:pt idx="1432">
                  <c:v>8</c:v>
                </c:pt>
                <c:pt idx="1433">
                  <c:v>8</c:v>
                </c:pt>
                <c:pt idx="1434">
                  <c:v>8</c:v>
                </c:pt>
                <c:pt idx="1435">
                  <c:v>8</c:v>
                </c:pt>
                <c:pt idx="1436">
                  <c:v>8</c:v>
                </c:pt>
                <c:pt idx="1437">
                  <c:v>8</c:v>
                </c:pt>
                <c:pt idx="1438">
                  <c:v>8</c:v>
                </c:pt>
                <c:pt idx="1439">
                  <c:v>8</c:v>
                </c:pt>
                <c:pt idx="1440">
                  <c:v>8</c:v>
                </c:pt>
                <c:pt idx="1441">
                  <c:v>8</c:v>
                </c:pt>
                <c:pt idx="1442">
                  <c:v>6</c:v>
                </c:pt>
                <c:pt idx="1443">
                  <c:v>6</c:v>
                </c:pt>
                <c:pt idx="1444">
                  <c:v>6</c:v>
                </c:pt>
                <c:pt idx="1445">
                  <c:v>6</c:v>
                </c:pt>
                <c:pt idx="1446">
                  <c:v>6</c:v>
                </c:pt>
                <c:pt idx="1447">
                  <c:v>6</c:v>
                </c:pt>
                <c:pt idx="1448">
                  <c:v>6</c:v>
                </c:pt>
                <c:pt idx="1449">
                  <c:v>6</c:v>
                </c:pt>
                <c:pt idx="1450">
                  <c:v>6</c:v>
                </c:pt>
                <c:pt idx="1451">
                  <c:v>6</c:v>
                </c:pt>
                <c:pt idx="1452">
                  <c:v>6</c:v>
                </c:pt>
                <c:pt idx="1453">
                  <c:v>6</c:v>
                </c:pt>
                <c:pt idx="1454">
                  <c:v>6</c:v>
                </c:pt>
                <c:pt idx="1455">
                  <c:v>6</c:v>
                </c:pt>
                <c:pt idx="1456">
                  <c:v>6</c:v>
                </c:pt>
                <c:pt idx="1457">
                  <c:v>6</c:v>
                </c:pt>
                <c:pt idx="1458">
                  <c:v>4</c:v>
                </c:pt>
                <c:pt idx="1459">
                  <c:v>6</c:v>
                </c:pt>
                <c:pt idx="1460">
                  <c:v>4</c:v>
                </c:pt>
                <c:pt idx="1461">
                  <c:v>6</c:v>
                </c:pt>
                <c:pt idx="1462">
                  <c:v>4</c:v>
                </c:pt>
                <c:pt idx="1463">
                  <c:v>4</c:v>
                </c:pt>
                <c:pt idx="1464">
                  <c:v>4</c:v>
                </c:pt>
                <c:pt idx="1465">
                  <c:v>6</c:v>
                </c:pt>
                <c:pt idx="1466">
                  <c:v>4</c:v>
                </c:pt>
                <c:pt idx="1467">
                  <c:v>4</c:v>
                </c:pt>
                <c:pt idx="1468">
                  <c:v>4</c:v>
                </c:pt>
                <c:pt idx="1469">
                  <c:v>4</c:v>
                </c:pt>
                <c:pt idx="1470">
                  <c:v>4</c:v>
                </c:pt>
                <c:pt idx="1471">
                  <c:v>4</c:v>
                </c:pt>
                <c:pt idx="1472">
                  <c:v>4</c:v>
                </c:pt>
                <c:pt idx="1473">
                  <c:v>4</c:v>
                </c:pt>
                <c:pt idx="1474">
                  <c:v>4</c:v>
                </c:pt>
                <c:pt idx="1475">
                  <c:v>4</c:v>
                </c:pt>
                <c:pt idx="1476">
                  <c:v>4</c:v>
                </c:pt>
                <c:pt idx="1477">
                  <c:v>4</c:v>
                </c:pt>
                <c:pt idx="1478">
                  <c:v>4</c:v>
                </c:pt>
                <c:pt idx="1479">
                  <c:v>4</c:v>
                </c:pt>
                <c:pt idx="1480">
                  <c:v>4</c:v>
                </c:pt>
                <c:pt idx="1481">
                  <c:v>4</c:v>
                </c:pt>
                <c:pt idx="1482">
                  <c:v>4</c:v>
                </c:pt>
                <c:pt idx="1483">
                  <c:v>4</c:v>
                </c:pt>
                <c:pt idx="1484">
                  <c:v>4</c:v>
                </c:pt>
                <c:pt idx="1485">
                  <c:v>8</c:v>
                </c:pt>
                <c:pt idx="1486">
                  <c:v>8</c:v>
                </c:pt>
                <c:pt idx="1487">
                  <c:v>8</c:v>
                </c:pt>
                <c:pt idx="1488">
                  <c:v>8</c:v>
                </c:pt>
                <c:pt idx="1489">
                  <c:v>8</c:v>
                </c:pt>
                <c:pt idx="1490">
                  <c:v>8</c:v>
                </c:pt>
                <c:pt idx="1491">
                  <c:v>8</c:v>
                </c:pt>
                <c:pt idx="1492">
                  <c:v>8</c:v>
                </c:pt>
                <c:pt idx="1493">
                  <c:v>8</c:v>
                </c:pt>
                <c:pt idx="1494">
                  <c:v>8</c:v>
                </c:pt>
                <c:pt idx="1495">
                  <c:v>4</c:v>
                </c:pt>
                <c:pt idx="1496">
                  <c:v>4</c:v>
                </c:pt>
                <c:pt idx="1497">
                  <c:v>4</c:v>
                </c:pt>
                <c:pt idx="1498">
                  <c:v>4</c:v>
                </c:pt>
                <c:pt idx="1499">
                  <c:v>6</c:v>
                </c:pt>
                <c:pt idx="1500">
                  <c:v>6</c:v>
                </c:pt>
                <c:pt idx="1501">
                  <c:v>6</c:v>
                </c:pt>
                <c:pt idx="1502">
                  <c:v>6</c:v>
                </c:pt>
                <c:pt idx="1503">
                  <c:v>6</c:v>
                </c:pt>
                <c:pt idx="1504">
                  <c:v>6</c:v>
                </c:pt>
                <c:pt idx="1505">
                  <c:v>6</c:v>
                </c:pt>
                <c:pt idx="1506">
                  <c:v>6</c:v>
                </c:pt>
                <c:pt idx="1507">
                  <c:v>6</c:v>
                </c:pt>
                <c:pt idx="1508">
                  <c:v>6</c:v>
                </c:pt>
                <c:pt idx="1509">
                  <c:v>6</c:v>
                </c:pt>
                <c:pt idx="1510">
                  <c:v>6</c:v>
                </c:pt>
                <c:pt idx="1511">
                  <c:v>8</c:v>
                </c:pt>
                <c:pt idx="1512">
                  <c:v>8</c:v>
                </c:pt>
                <c:pt idx="1513">
                  <c:v>8</c:v>
                </c:pt>
                <c:pt idx="1514">
                  <c:v>8</c:v>
                </c:pt>
                <c:pt idx="1515">
                  <c:v>4</c:v>
                </c:pt>
                <c:pt idx="1516">
                  <c:v>6</c:v>
                </c:pt>
                <c:pt idx="1517">
                  <c:v>6</c:v>
                </c:pt>
                <c:pt idx="1518">
                  <c:v>6</c:v>
                </c:pt>
                <c:pt idx="1519">
                  <c:v>4</c:v>
                </c:pt>
                <c:pt idx="1520">
                  <c:v>6</c:v>
                </c:pt>
                <c:pt idx="1521">
                  <c:v>4</c:v>
                </c:pt>
                <c:pt idx="1522">
                  <c:v>6</c:v>
                </c:pt>
                <c:pt idx="1523">
                  <c:v>6</c:v>
                </c:pt>
                <c:pt idx="1524">
                  <c:v>4</c:v>
                </c:pt>
                <c:pt idx="1525">
                  <c:v>6</c:v>
                </c:pt>
                <c:pt idx="1526">
                  <c:v>6</c:v>
                </c:pt>
                <c:pt idx="1527">
                  <c:v>4</c:v>
                </c:pt>
                <c:pt idx="1528">
                  <c:v>6</c:v>
                </c:pt>
                <c:pt idx="1529">
                  <c:v>6</c:v>
                </c:pt>
                <c:pt idx="1530">
                  <c:v>4</c:v>
                </c:pt>
                <c:pt idx="1531">
                  <c:v>6</c:v>
                </c:pt>
                <c:pt idx="1532">
                  <c:v>6</c:v>
                </c:pt>
                <c:pt idx="1533">
                  <c:v>6</c:v>
                </c:pt>
                <c:pt idx="1534">
                  <c:v>6</c:v>
                </c:pt>
                <c:pt idx="1535">
                  <c:v>6</c:v>
                </c:pt>
                <c:pt idx="1536">
                  <c:v>4</c:v>
                </c:pt>
                <c:pt idx="1537">
                  <c:v>6</c:v>
                </c:pt>
                <c:pt idx="1538">
                  <c:v>6</c:v>
                </c:pt>
                <c:pt idx="1539">
                  <c:v>4</c:v>
                </c:pt>
                <c:pt idx="1540">
                  <c:v>6</c:v>
                </c:pt>
                <c:pt idx="1541">
                  <c:v>4</c:v>
                </c:pt>
                <c:pt idx="1542">
                  <c:v>4</c:v>
                </c:pt>
                <c:pt idx="1543">
                  <c:v>4</c:v>
                </c:pt>
                <c:pt idx="1544">
                  <c:v>6</c:v>
                </c:pt>
                <c:pt idx="1545">
                  <c:v>6</c:v>
                </c:pt>
                <c:pt idx="1546">
                  <c:v>6</c:v>
                </c:pt>
                <c:pt idx="1547">
                  <c:v>6</c:v>
                </c:pt>
                <c:pt idx="1548">
                  <c:v>4</c:v>
                </c:pt>
                <c:pt idx="1549">
                  <c:v>6</c:v>
                </c:pt>
                <c:pt idx="1550">
                  <c:v>6</c:v>
                </c:pt>
                <c:pt idx="1551">
                  <c:v>6</c:v>
                </c:pt>
                <c:pt idx="1552">
                  <c:v>6</c:v>
                </c:pt>
                <c:pt idx="1553">
                  <c:v>6</c:v>
                </c:pt>
                <c:pt idx="1554">
                  <c:v>6</c:v>
                </c:pt>
                <c:pt idx="1555">
                  <c:v>6</c:v>
                </c:pt>
                <c:pt idx="1556">
                  <c:v>6</c:v>
                </c:pt>
                <c:pt idx="1557">
                  <c:v>4</c:v>
                </c:pt>
                <c:pt idx="1558">
                  <c:v>6</c:v>
                </c:pt>
                <c:pt idx="1559">
                  <c:v>6</c:v>
                </c:pt>
                <c:pt idx="1560">
                  <c:v>6</c:v>
                </c:pt>
                <c:pt idx="1561">
                  <c:v>6</c:v>
                </c:pt>
                <c:pt idx="1562">
                  <c:v>6</c:v>
                </c:pt>
                <c:pt idx="1563">
                  <c:v>4</c:v>
                </c:pt>
                <c:pt idx="1564">
                  <c:v>4</c:v>
                </c:pt>
                <c:pt idx="1565">
                  <c:v>6</c:v>
                </c:pt>
                <c:pt idx="1566">
                  <c:v>6</c:v>
                </c:pt>
                <c:pt idx="1567">
                  <c:v>6</c:v>
                </c:pt>
                <c:pt idx="1568">
                  <c:v>6</c:v>
                </c:pt>
                <c:pt idx="1569">
                  <c:v>6</c:v>
                </c:pt>
                <c:pt idx="1570">
                  <c:v>4</c:v>
                </c:pt>
                <c:pt idx="1571">
                  <c:v>4</c:v>
                </c:pt>
                <c:pt idx="1572">
                  <c:v>6</c:v>
                </c:pt>
                <c:pt idx="1573">
                  <c:v>6</c:v>
                </c:pt>
                <c:pt idx="1574">
                  <c:v>6</c:v>
                </c:pt>
                <c:pt idx="1575">
                  <c:v>4</c:v>
                </c:pt>
                <c:pt idx="1576">
                  <c:v>6</c:v>
                </c:pt>
                <c:pt idx="1577">
                  <c:v>4</c:v>
                </c:pt>
                <c:pt idx="1578">
                  <c:v>6</c:v>
                </c:pt>
                <c:pt idx="1579">
                  <c:v>6</c:v>
                </c:pt>
                <c:pt idx="1580">
                  <c:v>6</c:v>
                </c:pt>
                <c:pt idx="1581">
                  <c:v>6</c:v>
                </c:pt>
                <c:pt idx="1582">
                  <c:v>6</c:v>
                </c:pt>
                <c:pt idx="1583">
                  <c:v>6</c:v>
                </c:pt>
                <c:pt idx="1584">
                  <c:v>6</c:v>
                </c:pt>
                <c:pt idx="1585">
                  <c:v>6</c:v>
                </c:pt>
                <c:pt idx="1586">
                  <c:v>6</c:v>
                </c:pt>
                <c:pt idx="1587">
                  <c:v>6</c:v>
                </c:pt>
                <c:pt idx="1588">
                  <c:v>6</c:v>
                </c:pt>
                <c:pt idx="1589">
                  <c:v>6</c:v>
                </c:pt>
                <c:pt idx="1590">
                  <c:v>6</c:v>
                </c:pt>
                <c:pt idx="1591">
                  <c:v>6</c:v>
                </c:pt>
                <c:pt idx="1592">
                  <c:v>6</c:v>
                </c:pt>
                <c:pt idx="1593">
                  <c:v>6</c:v>
                </c:pt>
                <c:pt idx="1594">
                  <c:v>6</c:v>
                </c:pt>
                <c:pt idx="1595">
                  <c:v>6</c:v>
                </c:pt>
                <c:pt idx="1596">
                  <c:v>6</c:v>
                </c:pt>
                <c:pt idx="1597">
                  <c:v>6</c:v>
                </c:pt>
                <c:pt idx="1598">
                  <c:v>6</c:v>
                </c:pt>
                <c:pt idx="1599">
                  <c:v>6</c:v>
                </c:pt>
                <c:pt idx="1600">
                  <c:v>6</c:v>
                </c:pt>
                <c:pt idx="1601">
                  <c:v>6</c:v>
                </c:pt>
                <c:pt idx="1602">
                  <c:v>6</c:v>
                </c:pt>
                <c:pt idx="1603">
                  <c:v>6</c:v>
                </c:pt>
                <c:pt idx="1604">
                  <c:v>6</c:v>
                </c:pt>
                <c:pt idx="1605">
                  <c:v>6</c:v>
                </c:pt>
                <c:pt idx="1606">
                  <c:v>6</c:v>
                </c:pt>
                <c:pt idx="1607">
                  <c:v>6</c:v>
                </c:pt>
                <c:pt idx="1608">
                  <c:v>6</c:v>
                </c:pt>
                <c:pt idx="1609">
                  <c:v>4</c:v>
                </c:pt>
                <c:pt idx="1610">
                  <c:v>4</c:v>
                </c:pt>
                <c:pt idx="1611">
                  <c:v>4</c:v>
                </c:pt>
                <c:pt idx="1612">
                  <c:v>4</c:v>
                </c:pt>
                <c:pt idx="1613">
                  <c:v>4</c:v>
                </c:pt>
                <c:pt idx="1614">
                  <c:v>4</c:v>
                </c:pt>
                <c:pt idx="1615">
                  <c:v>4</c:v>
                </c:pt>
                <c:pt idx="1616">
                  <c:v>4</c:v>
                </c:pt>
                <c:pt idx="1617">
                  <c:v>4</c:v>
                </c:pt>
                <c:pt idx="1618">
                  <c:v>4</c:v>
                </c:pt>
                <c:pt idx="1619">
                  <c:v>4</c:v>
                </c:pt>
                <c:pt idx="1620">
                  <c:v>4</c:v>
                </c:pt>
                <c:pt idx="1621">
                  <c:v>4</c:v>
                </c:pt>
                <c:pt idx="1622">
                  <c:v>4</c:v>
                </c:pt>
                <c:pt idx="1623">
                  <c:v>4</c:v>
                </c:pt>
                <c:pt idx="1624">
                  <c:v>4</c:v>
                </c:pt>
                <c:pt idx="1625">
                  <c:v>4</c:v>
                </c:pt>
                <c:pt idx="1626">
                  <c:v>4</c:v>
                </c:pt>
                <c:pt idx="1627">
                  <c:v>5</c:v>
                </c:pt>
                <c:pt idx="1628">
                  <c:v>4</c:v>
                </c:pt>
                <c:pt idx="1629">
                  <c:v>4</c:v>
                </c:pt>
                <c:pt idx="1630">
                  <c:v>4</c:v>
                </c:pt>
                <c:pt idx="1631">
                  <c:v>4</c:v>
                </c:pt>
                <c:pt idx="1632">
                  <c:v>4</c:v>
                </c:pt>
                <c:pt idx="1633">
                  <c:v>4</c:v>
                </c:pt>
                <c:pt idx="1634">
                  <c:v>4</c:v>
                </c:pt>
                <c:pt idx="1635">
                  <c:v>4</c:v>
                </c:pt>
                <c:pt idx="1636">
                  <c:v>4</c:v>
                </c:pt>
                <c:pt idx="1637">
                  <c:v>4</c:v>
                </c:pt>
                <c:pt idx="1638">
                  <c:v>4</c:v>
                </c:pt>
                <c:pt idx="1639">
                  <c:v>4</c:v>
                </c:pt>
                <c:pt idx="1640">
                  <c:v>4</c:v>
                </c:pt>
                <c:pt idx="1641">
                  <c:v>4</c:v>
                </c:pt>
                <c:pt idx="1642">
                  <c:v>4</c:v>
                </c:pt>
                <c:pt idx="1643">
                  <c:v>5</c:v>
                </c:pt>
                <c:pt idx="1644">
                  <c:v>4</c:v>
                </c:pt>
                <c:pt idx="1645">
                  <c:v>4</c:v>
                </c:pt>
                <c:pt idx="1646">
                  <c:v>5</c:v>
                </c:pt>
                <c:pt idx="1647">
                  <c:v>4</c:v>
                </c:pt>
                <c:pt idx="1648">
                  <c:v>4</c:v>
                </c:pt>
                <c:pt idx="1649">
                  <c:v>5</c:v>
                </c:pt>
                <c:pt idx="1650">
                  <c:v>4</c:v>
                </c:pt>
                <c:pt idx="1651">
                  <c:v>5</c:v>
                </c:pt>
                <c:pt idx="1652">
                  <c:v>5</c:v>
                </c:pt>
                <c:pt idx="1653">
                  <c:v>4</c:v>
                </c:pt>
                <c:pt idx="1654">
                  <c:v>4</c:v>
                </c:pt>
                <c:pt idx="1655">
                  <c:v>4</c:v>
                </c:pt>
                <c:pt idx="1656">
                  <c:v>4</c:v>
                </c:pt>
                <c:pt idx="1657">
                  <c:v>4</c:v>
                </c:pt>
                <c:pt idx="1658">
                  <c:v>4</c:v>
                </c:pt>
                <c:pt idx="1659">
                  <c:v>4</c:v>
                </c:pt>
                <c:pt idx="1660">
                  <c:v>4</c:v>
                </c:pt>
                <c:pt idx="1661">
                  <c:v>4</c:v>
                </c:pt>
                <c:pt idx="1662">
                  <c:v>4</c:v>
                </c:pt>
                <c:pt idx="1663">
                  <c:v>4</c:v>
                </c:pt>
                <c:pt idx="1664">
                  <c:v>4</c:v>
                </c:pt>
                <c:pt idx="1665">
                  <c:v>4</c:v>
                </c:pt>
                <c:pt idx="1666">
                  <c:v>4</c:v>
                </c:pt>
                <c:pt idx="1667">
                  <c:v>4</c:v>
                </c:pt>
                <c:pt idx="1668">
                  <c:v>4</c:v>
                </c:pt>
                <c:pt idx="1669">
                  <c:v>4</c:v>
                </c:pt>
                <c:pt idx="1670">
                  <c:v>4</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4</c:v>
                </c:pt>
                <c:pt idx="1753">
                  <c:v>4</c:v>
                </c:pt>
                <c:pt idx="1754">
                  <c:v>4</c:v>
                </c:pt>
                <c:pt idx="1755">
                  <c:v>4</c:v>
                </c:pt>
                <c:pt idx="1756">
                  <c:v>4</c:v>
                </c:pt>
                <c:pt idx="1757">
                  <c:v>4</c:v>
                </c:pt>
                <c:pt idx="1758">
                  <c:v>4</c:v>
                </c:pt>
                <c:pt idx="1759">
                  <c:v>4</c:v>
                </c:pt>
                <c:pt idx="1760">
                  <c:v>4</c:v>
                </c:pt>
                <c:pt idx="1761">
                  <c:v>4</c:v>
                </c:pt>
                <c:pt idx="1762">
                  <c:v>4</c:v>
                </c:pt>
                <c:pt idx="1763">
                  <c:v>4</c:v>
                </c:pt>
                <c:pt idx="1764">
                  <c:v>4</c:v>
                </c:pt>
                <c:pt idx="1765">
                  <c:v>4</c:v>
                </c:pt>
                <c:pt idx="1766">
                  <c:v>4</c:v>
                </c:pt>
                <c:pt idx="1767">
                  <c:v>4</c:v>
                </c:pt>
                <c:pt idx="1768">
                  <c:v>4</c:v>
                </c:pt>
                <c:pt idx="1769">
                  <c:v>4</c:v>
                </c:pt>
                <c:pt idx="1770">
                  <c:v>4</c:v>
                </c:pt>
                <c:pt idx="1771">
                  <c:v>4</c:v>
                </c:pt>
                <c:pt idx="1772">
                  <c:v>4</c:v>
                </c:pt>
                <c:pt idx="1773">
                  <c:v>4</c:v>
                </c:pt>
                <c:pt idx="1774">
                  <c:v>4</c:v>
                </c:pt>
                <c:pt idx="1775">
                  <c:v>4</c:v>
                </c:pt>
                <c:pt idx="1776">
                  <c:v>4</c:v>
                </c:pt>
                <c:pt idx="1777">
                  <c:v>4</c:v>
                </c:pt>
                <c:pt idx="1778">
                  <c:v>4</c:v>
                </c:pt>
                <c:pt idx="1779">
                  <c:v>4</c:v>
                </c:pt>
                <c:pt idx="1780">
                  <c:v>4</c:v>
                </c:pt>
                <c:pt idx="1781">
                  <c:v>4</c:v>
                </c:pt>
                <c:pt idx="1782">
                  <c:v>4</c:v>
                </c:pt>
                <c:pt idx="1783">
                  <c:v>6</c:v>
                </c:pt>
                <c:pt idx="1784">
                  <c:v>4</c:v>
                </c:pt>
                <c:pt idx="1785">
                  <c:v>6</c:v>
                </c:pt>
                <c:pt idx="1786">
                  <c:v>8</c:v>
                </c:pt>
                <c:pt idx="1787">
                  <c:v>8</c:v>
                </c:pt>
                <c:pt idx="1788">
                  <c:v>8</c:v>
                </c:pt>
                <c:pt idx="1789">
                  <c:v>8</c:v>
                </c:pt>
                <c:pt idx="1790">
                  <c:v>8</c:v>
                </c:pt>
                <c:pt idx="1791">
                  <c:v>8</c:v>
                </c:pt>
                <c:pt idx="1792">
                  <c:v>8</c:v>
                </c:pt>
                <c:pt idx="1793">
                  <c:v>6</c:v>
                </c:pt>
                <c:pt idx="1794">
                  <c:v>6</c:v>
                </c:pt>
                <c:pt idx="1795">
                  <c:v>6</c:v>
                </c:pt>
                <c:pt idx="1796">
                  <c:v>6</c:v>
                </c:pt>
                <c:pt idx="1797">
                  <c:v>6</c:v>
                </c:pt>
                <c:pt idx="1798">
                  <c:v>6</c:v>
                </c:pt>
                <c:pt idx="1799">
                  <c:v>6</c:v>
                </c:pt>
                <c:pt idx="1800">
                  <c:v>6</c:v>
                </c:pt>
                <c:pt idx="1801">
                  <c:v>6</c:v>
                </c:pt>
                <c:pt idx="1802">
                  <c:v>6</c:v>
                </c:pt>
                <c:pt idx="1803">
                  <c:v>6</c:v>
                </c:pt>
                <c:pt idx="1804">
                  <c:v>6</c:v>
                </c:pt>
                <c:pt idx="1805">
                  <c:v>6</c:v>
                </c:pt>
                <c:pt idx="1806">
                  <c:v>6</c:v>
                </c:pt>
                <c:pt idx="1807">
                  <c:v>6</c:v>
                </c:pt>
                <c:pt idx="1808">
                  <c:v>6</c:v>
                </c:pt>
                <c:pt idx="1809">
                  <c:v>6</c:v>
                </c:pt>
                <c:pt idx="1810">
                  <c:v>6</c:v>
                </c:pt>
                <c:pt idx="1811">
                  <c:v>8</c:v>
                </c:pt>
                <c:pt idx="1812">
                  <c:v>6</c:v>
                </c:pt>
                <c:pt idx="1813">
                  <c:v>8</c:v>
                </c:pt>
                <c:pt idx="1814">
                  <c:v>6</c:v>
                </c:pt>
                <c:pt idx="1815">
                  <c:v>6</c:v>
                </c:pt>
                <c:pt idx="1816">
                  <c:v>8</c:v>
                </c:pt>
                <c:pt idx="1817">
                  <c:v>6</c:v>
                </c:pt>
                <c:pt idx="1818">
                  <c:v>6</c:v>
                </c:pt>
                <c:pt idx="1819">
                  <c:v>6</c:v>
                </c:pt>
                <c:pt idx="1820">
                  <c:v>8</c:v>
                </c:pt>
                <c:pt idx="1821">
                  <c:v>8</c:v>
                </c:pt>
                <c:pt idx="1822">
                  <c:v>8</c:v>
                </c:pt>
                <c:pt idx="1823">
                  <c:v>8</c:v>
                </c:pt>
                <c:pt idx="1824">
                  <c:v>6</c:v>
                </c:pt>
                <c:pt idx="1825">
                  <c:v>6</c:v>
                </c:pt>
                <c:pt idx="1826">
                  <c:v>6</c:v>
                </c:pt>
                <c:pt idx="1827">
                  <c:v>6</c:v>
                </c:pt>
                <c:pt idx="1828">
                  <c:v>6</c:v>
                </c:pt>
                <c:pt idx="1829">
                  <c:v>6</c:v>
                </c:pt>
                <c:pt idx="1830">
                  <c:v>6</c:v>
                </c:pt>
                <c:pt idx="1831">
                  <c:v>6</c:v>
                </c:pt>
                <c:pt idx="1832">
                  <c:v>6</c:v>
                </c:pt>
                <c:pt idx="1833">
                  <c:v>6</c:v>
                </c:pt>
                <c:pt idx="1834">
                  <c:v>6</c:v>
                </c:pt>
                <c:pt idx="1835">
                  <c:v>6</c:v>
                </c:pt>
                <c:pt idx="1836">
                  <c:v>6</c:v>
                </c:pt>
                <c:pt idx="1837">
                  <c:v>6</c:v>
                </c:pt>
                <c:pt idx="1838">
                  <c:v>6</c:v>
                </c:pt>
                <c:pt idx="1839">
                  <c:v>6</c:v>
                </c:pt>
                <c:pt idx="1840">
                  <c:v>4</c:v>
                </c:pt>
                <c:pt idx="1841">
                  <c:v>4</c:v>
                </c:pt>
                <c:pt idx="1842">
                  <c:v>4</c:v>
                </c:pt>
                <c:pt idx="1843">
                  <c:v>4</c:v>
                </c:pt>
                <c:pt idx="1844">
                  <c:v>4</c:v>
                </c:pt>
                <c:pt idx="1845">
                  <c:v>8</c:v>
                </c:pt>
                <c:pt idx="1846">
                  <c:v>8</c:v>
                </c:pt>
                <c:pt idx="1847">
                  <c:v>8</c:v>
                </c:pt>
                <c:pt idx="1848">
                  <c:v>8</c:v>
                </c:pt>
                <c:pt idx="1849">
                  <c:v>4</c:v>
                </c:pt>
                <c:pt idx="1850">
                  <c:v>4</c:v>
                </c:pt>
                <c:pt idx="1851">
                  <c:v>4</c:v>
                </c:pt>
                <c:pt idx="1852">
                  <c:v>4</c:v>
                </c:pt>
                <c:pt idx="1853">
                  <c:v>4</c:v>
                </c:pt>
                <c:pt idx="1854">
                  <c:v>4</c:v>
                </c:pt>
                <c:pt idx="1855">
                  <c:v>4</c:v>
                </c:pt>
                <c:pt idx="1856">
                  <c:v>4</c:v>
                </c:pt>
                <c:pt idx="1857">
                  <c:v>4</c:v>
                </c:pt>
                <c:pt idx="1858">
                  <c:v>4</c:v>
                </c:pt>
                <c:pt idx="1859">
                  <c:v>4</c:v>
                </c:pt>
                <c:pt idx="1860">
                  <c:v>4</c:v>
                </c:pt>
                <c:pt idx="1861">
                  <c:v>4</c:v>
                </c:pt>
                <c:pt idx="1862">
                  <c:v>6</c:v>
                </c:pt>
                <c:pt idx="1863">
                  <c:v>4</c:v>
                </c:pt>
                <c:pt idx="1864">
                  <c:v>8</c:v>
                </c:pt>
                <c:pt idx="1865">
                  <c:v>4</c:v>
                </c:pt>
                <c:pt idx="1866">
                  <c:v>6</c:v>
                </c:pt>
                <c:pt idx="1867">
                  <c:v>4</c:v>
                </c:pt>
                <c:pt idx="1868">
                  <c:v>6</c:v>
                </c:pt>
                <c:pt idx="1869">
                  <c:v>4</c:v>
                </c:pt>
                <c:pt idx="1870">
                  <c:v>4</c:v>
                </c:pt>
                <c:pt idx="1871">
                  <c:v>8</c:v>
                </c:pt>
                <c:pt idx="1872">
                  <c:v>4</c:v>
                </c:pt>
                <c:pt idx="1873">
                  <c:v>4</c:v>
                </c:pt>
                <c:pt idx="1874">
                  <c:v>6</c:v>
                </c:pt>
                <c:pt idx="1875">
                  <c:v>4</c:v>
                </c:pt>
                <c:pt idx="1876">
                  <c:v>4</c:v>
                </c:pt>
                <c:pt idx="1877">
                  <c:v>8</c:v>
                </c:pt>
                <c:pt idx="1878">
                  <c:v>4</c:v>
                </c:pt>
                <c:pt idx="1879">
                  <c:v>4</c:v>
                </c:pt>
                <c:pt idx="1880">
                  <c:v>4</c:v>
                </c:pt>
                <c:pt idx="1881">
                  <c:v>4</c:v>
                </c:pt>
                <c:pt idx="1882">
                  <c:v>4</c:v>
                </c:pt>
                <c:pt idx="1883">
                  <c:v>6</c:v>
                </c:pt>
                <c:pt idx="1884">
                  <c:v>8</c:v>
                </c:pt>
                <c:pt idx="1885">
                  <c:v>4</c:v>
                </c:pt>
                <c:pt idx="1886">
                  <c:v>4</c:v>
                </c:pt>
                <c:pt idx="1887">
                  <c:v>4</c:v>
                </c:pt>
                <c:pt idx="1888">
                  <c:v>4</c:v>
                </c:pt>
                <c:pt idx="1889">
                  <c:v>8</c:v>
                </c:pt>
                <c:pt idx="1890">
                  <c:v>4</c:v>
                </c:pt>
                <c:pt idx="1891">
                  <c:v>4</c:v>
                </c:pt>
                <c:pt idx="1892">
                  <c:v>4</c:v>
                </c:pt>
                <c:pt idx="1893">
                  <c:v>4</c:v>
                </c:pt>
                <c:pt idx="1894">
                  <c:v>5</c:v>
                </c:pt>
                <c:pt idx="1895">
                  <c:v>5</c:v>
                </c:pt>
                <c:pt idx="1896">
                  <c:v>5</c:v>
                </c:pt>
                <c:pt idx="1897">
                  <c:v>5</c:v>
                </c:pt>
                <c:pt idx="1898">
                  <c:v>5</c:v>
                </c:pt>
                <c:pt idx="1899">
                  <c:v>5</c:v>
                </c:pt>
                <c:pt idx="1900">
                  <c:v>6</c:v>
                </c:pt>
                <c:pt idx="1901">
                  <c:v>6</c:v>
                </c:pt>
                <c:pt idx="1902">
                  <c:v>6</c:v>
                </c:pt>
                <c:pt idx="1903">
                  <c:v>8</c:v>
                </c:pt>
                <c:pt idx="1904">
                  <c:v>8</c:v>
                </c:pt>
                <c:pt idx="1905">
                  <c:v>8</c:v>
                </c:pt>
                <c:pt idx="1906">
                  <c:v>5</c:v>
                </c:pt>
                <c:pt idx="1907">
                  <c:v>5</c:v>
                </c:pt>
                <c:pt idx="1908">
                  <c:v>5</c:v>
                </c:pt>
                <c:pt idx="1909">
                  <c:v>8</c:v>
                </c:pt>
                <c:pt idx="1910">
                  <c:v>8</c:v>
                </c:pt>
                <c:pt idx="1911">
                  <c:v>8</c:v>
                </c:pt>
                <c:pt idx="1912">
                  <c:v>6</c:v>
                </c:pt>
                <c:pt idx="1913">
                  <c:v>6</c:v>
                </c:pt>
                <c:pt idx="1914">
                  <c:v>6</c:v>
                </c:pt>
                <c:pt idx="1915">
                  <c:v>4</c:v>
                </c:pt>
                <c:pt idx="1916">
                  <c:v>4</c:v>
                </c:pt>
                <c:pt idx="1917">
                  <c:v>4</c:v>
                </c:pt>
                <c:pt idx="1918">
                  <c:v>4</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4</c:v>
                </c:pt>
                <c:pt idx="1933">
                  <c:v>4</c:v>
                </c:pt>
                <c:pt idx="1934">
                  <c:v>4</c:v>
                </c:pt>
                <c:pt idx="1935">
                  <c:v>6</c:v>
                </c:pt>
                <c:pt idx="1936">
                  <c:v>6</c:v>
                </c:pt>
                <c:pt idx="1937">
                  <c:v>6</c:v>
                </c:pt>
                <c:pt idx="1938">
                  <c:v>6</c:v>
                </c:pt>
                <c:pt idx="1939">
                  <c:v>6</c:v>
                </c:pt>
                <c:pt idx="1940">
                  <c:v>6</c:v>
                </c:pt>
                <c:pt idx="1941">
                  <c:v>6</c:v>
                </c:pt>
                <c:pt idx="1942">
                  <c:v>6</c:v>
                </c:pt>
                <c:pt idx="1943">
                  <c:v>4</c:v>
                </c:pt>
                <c:pt idx="1944">
                  <c:v>4</c:v>
                </c:pt>
                <c:pt idx="1945">
                  <c:v>4</c:v>
                </c:pt>
                <c:pt idx="1946">
                  <c:v>4</c:v>
                </c:pt>
                <c:pt idx="1947">
                  <c:v>4</c:v>
                </c:pt>
                <c:pt idx="1948">
                  <c:v>4</c:v>
                </c:pt>
                <c:pt idx="1949">
                  <c:v>4</c:v>
                </c:pt>
                <c:pt idx="1950">
                  <c:v>4</c:v>
                </c:pt>
                <c:pt idx="1951">
                  <c:v>4</c:v>
                </c:pt>
                <c:pt idx="1952">
                  <c:v>4</c:v>
                </c:pt>
                <c:pt idx="1953">
                  <c:v>4</c:v>
                </c:pt>
                <c:pt idx="1954">
                  <c:v>4</c:v>
                </c:pt>
                <c:pt idx="1955">
                  <c:v>4</c:v>
                </c:pt>
                <c:pt idx="1956">
                  <c:v>4</c:v>
                </c:pt>
                <c:pt idx="1957">
                  <c:v>4</c:v>
                </c:pt>
                <c:pt idx="1958">
                  <c:v>4</c:v>
                </c:pt>
                <c:pt idx="1959">
                  <c:v>8</c:v>
                </c:pt>
                <c:pt idx="1960">
                  <c:v>8</c:v>
                </c:pt>
                <c:pt idx="1961">
                  <c:v>8</c:v>
                </c:pt>
                <c:pt idx="1962">
                  <c:v>6</c:v>
                </c:pt>
                <c:pt idx="1963">
                  <c:v>6</c:v>
                </c:pt>
                <c:pt idx="1964">
                  <c:v>8</c:v>
                </c:pt>
                <c:pt idx="1965">
                  <c:v>8</c:v>
                </c:pt>
                <c:pt idx="1966">
                  <c:v>8</c:v>
                </c:pt>
                <c:pt idx="1967">
                  <c:v>8</c:v>
                </c:pt>
                <c:pt idx="1968">
                  <c:v>6</c:v>
                </c:pt>
                <c:pt idx="1969">
                  <c:v>6</c:v>
                </c:pt>
                <c:pt idx="1970">
                  <c:v>6</c:v>
                </c:pt>
                <c:pt idx="1971">
                  <c:v>6</c:v>
                </c:pt>
                <c:pt idx="1972">
                  <c:v>8</c:v>
                </c:pt>
                <c:pt idx="1973">
                  <c:v>4</c:v>
                </c:pt>
                <c:pt idx="1974">
                  <c:v>8</c:v>
                </c:pt>
                <c:pt idx="1975">
                  <c:v>4</c:v>
                </c:pt>
                <c:pt idx="1976">
                  <c:v>4</c:v>
                </c:pt>
                <c:pt idx="1977">
                  <c:v>4</c:v>
                </c:pt>
                <c:pt idx="1978">
                  <c:v>8</c:v>
                </c:pt>
                <c:pt idx="1979">
                  <c:v>8</c:v>
                </c:pt>
                <c:pt idx="1980">
                  <c:v>8</c:v>
                </c:pt>
                <c:pt idx="1981">
                  <c:v>8</c:v>
                </c:pt>
                <c:pt idx="1982">
                  <c:v>4</c:v>
                </c:pt>
                <c:pt idx="1983">
                  <c:v>4</c:v>
                </c:pt>
                <c:pt idx="1984">
                  <c:v>8</c:v>
                </c:pt>
                <c:pt idx="1985">
                  <c:v>8</c:v>
                </c:pt>
                <c:pt idx="1986">
                  <c:v>4</c:v>
                </c:pt>
                <c:pt idx="1987">
                  <c:v>4</c:v>
                </c:pt>
                <c:pt idx="1988">
                  <c:v>4</c:v>
                </c:pt>
                <c:pt idx="1989">
                  <c:v>4</c:v>
                </c:pt>
                <c:pt idx="1990">
                  <c:v>4</c:v>
                </c:pt>
                <c:pt idx="1991">
                  <c:v>6</c:v>
                </c:pt>
                <c:pt idx="1992">
                  <c:v>6</c:v>
                </c:pt>
                <c:pt idx="1993">
                  <c:v>6</c:v>
                </c:pt>
                <c:pt idx="1994">
                  <c:v>4</c:v>
                </c:pt>
                <c:pt idx="1995">
                  <c:v>6</c:v>
                </c:pt>
                <c:pt idx="1996">
                  <c:v>4</c:v>
                </c:pt>
                <c:pt idx="1997">
                  <c:v>4</c:v>
                </c:pt>
                <c:pt idx="1998">
                  <c:v>6</c:v>
                </c:pt>
                <c:pt idx="1999">
                  <c:v>4</c:v>
                </c:pt>
                <c:pt idx="2000">
                  <c:v>4</c:v>
                </c:pt>
                <c:pt idx="2001">
                  <c:v>6</c:v>
                </c:pt>
                <c:pt idx="2002">
                  <c:v>6</c:v>
                </c:pt>
                <c:pt idx="2003">
                  <c:v>4</c:v>
                </c:pt>
                <c:pt idx="2004">
                  <c:v>4</c:v>
                </c:pt>
                <c:pt idx="2005">
                  <c:v>6</c:v>
                </c:pt>
                <c:pt idx="2006">
                  <c:v>4</c:v>
                </c:pt>
                <c:pt idx="2007">
                  <c:v>6</c:v>
                </c:pt>
                <c:pt idx="2008">
                  <c:v>6</c:v>
                </c:pt>
                <c:pt idx="2009">
                  <c:v>6</c:v>
                </c:pt>
                <c:pt idx="2010">
                  <c:v>4</c:v>
                </c:pt>
                <c:pt idx="2011">
                  <c:v>6</c:v>
                </c:pt>
                <c:pt idx="2012">
                  <c:v>4</c:v>
                </c:pt>
                <c:pt idx="2013">
                  <c:v>4</c:v>
                </c:pt>
                <c:pt idx="2014">
                  <c:v>6</c:v>
                </c:pt>
                <c:pt idx="2015">
                  <c:v>6</c:v>
                </c:pt>
                <c:pt idx="2016">
                  <c:v>6</c:v>
                </c:pt>
                <c:pt idx="2017">
                  <c:v>4</c:v>
                </c:pt>
                <c:pt idx="2018">
                  <c:v>6</c:v>
                </c:pt>
                <c:pt idx="2019">
                  <c:v>4</c:v>
                </c:pt>
                <c:pt idx="2020">
                  <c:v>6</c:v>
                </c:pt>
                <c:pt idx="2021">
                  <c:v>4</c:v>
                </c:pt>
                <c:pt idx="2022">
                  <c:v>4</c:v>
                </c:pt>
                <c:pt idx="2023">
                  <c:v>4</c:v>
                </c:pt>
                <c:pt idx="2024">
                  <c:v>6</c:v>
                </c:pt>
                <c:pt idx="2025">
                  <c:v>6</c:v>
                </c:pt>
                <c:pt idx="2026">
                  <c:v>4</c:v>
                </c:pt>
                <c:pt idx="2027">
                  <c:v>4</c:v>
                </c:pt>
                <c:pt idx="2028">
                  <c:v>4</c:v>
                </c:pt>
                <c:pt idx="2029">
                  <c:v>4</c:v>
                </c:pt>
                <c:pt idx="2030">
                  <c:v>4</c:v>
                </c:pt>
                <c:pt idx="2031">
                  <c:v>4</c:v>
                </c:pt>
                <c:pt idx="2032">
                  <c:v>4</c:v>
                </c:pt>
                <c:pt idx="2033">
                  <c:v>6</c:v>
                </c:pt>
                <c:pt idx="2034">
                  <c:v>6</c:v>
                </c:pt>
                <c:pt idx="2035">
                  <c:v>4</c:v>
                </c:pt>
                <c:pt idx="2036">
                  <c:v>4</c:v>
                </c:pt>
                <c:pt idx="2037">
                  <c:v>4</c:v>
                </c:pt>
                <c:pt idx="2038">
                  <c:v>6</c:v>
                </c:pt>
                <c:pt idx="2039">
                  <c:v>6</c:v>
                </c:pt>
                <c:pt idx="2040">
                  <c:v>4</c:v>
                </c:pt>
                <c:pt idx="2041">
                  <c:v>4</c:v>
                </c:pt>
                <c:pt idx="2042">
                  <c:v>4</c:v>
                </c:pt>
                <c:pt idx="2043">
                  <c:v>4</c:v>
                </c:pt>
                <c:pt idx="2044">
                  <c:v>5</c:v>
                </c:pt>
                <c:pt idx="2045">
                  <c:v>5</c:v>
                </c:pt>
                <c:pt idx="2046">
                  <c:v>4</c:v>
                </c:pt>
                <c:pt idx="2047">
                  <c:v>4</c:v>
                </c:pt>
                <c:pt idx="2048">
                  <c:v>5</c:v>
                </c:pt>
                <c:pt idx="2049">
                  <c:v>5</c:v>
                </c:pt>
                <c:pt idx="2050">
                  <c:v>4</c:v>
                </c:pt>
                <c:pt idx="2051">
                  <c:v>4</c:v>
                </c:pt>
                <c:pt idx="2052">
                  <c:v>5</c:v>
                </c:pt>
                <c:pt idx="2053">
                  <c:v>4</c:v>
                </c:pt>
                <c:pt idx="2054">
                  <c:v>5</c:v>
                </c:pt>
                <c:pt idx="2055">
                  <c:v>4</c:v>
                </c:pt>
                <c:pt idx="2056">
                  <c:v>4</c:v>
                </c:pt>
                <c:pt idx="2057">
                  <c:v>6</c:v>
                </c:pt>
                <c:pt idx="2058">
                  <c:v>4</c:v>
                </c:pt>
                <c:pt idx="2059">
                  <c:v>4</c:v>
                </c:pt>
                <c:pt idx="2060">
                  <c:v>4</c:v>
                </c:pt>
                <c:pt idx="2061">
                  <c:v>6</c:v>
                </c:pt>
                <c:pt idx="2062">
                  <c:v>4</c:v>
                </c:pt>
                <c:pt idx="2063">
                  <c:v>4</c:v>
                </c:pt>
                <c:pt idx="2064">
                  <c:v>4</c:v>
                </c:pt>
                <c:pt idx="2065">
                  <c:v>6</c:v>
                </c:pt>
                <c:pt idx="2066">
                  <c:v>4</c:v>
                </c:pt>
                <c:pt idx="2067">
                  <c:v>6</c:v>
                </c:pt>
                <c:pt idx="2068">
                  <c:v>6</c:v>
                </c:pt>
                <c:pt idx="2069">
                  <c:v>4</c:v>
                </c:pt>
                <c:pt idx="2070">
                  <c:v>6</c:v>
                </c:pt>
                <c:pt idx="2071">
                  <c:v>6</c:v>
                </c:pt>
                <c:pt idx="2072">
                  <c:v>6</c:v>
                </c:pt>
                <c:pt idx="2073">
                  <c:v>6</c:v>
                </c:pt>
                <c:pt idx="2074">
                  <c:v>6</c:v>
                </c:pt>
                <c:pt idx="2075">
                  <c:v>6</c:v>
                </c:pt>
                <c:pt idx="2076">
                  <c:v>6</c:v>
                </c:pt>
                <c:pt idx="2077">
                  <c:v>6</c:v>
                </c:pt>
                <c:pt idx="2078">
                  <c:v>4</c:v>
                </c:pt>
                <c:pt idx="2079">
                  <c:v>4</c:v>
                </c:pt>
                <c:pt idx="2080">
                  <c:v>6</c:v>
                </c:pt>
                <c:pt idx="2081">
                  <c:v>4</c:v>
                </c:pt>
                <c:pt idx="2082">
                  <c:v>4</c:v>
                </c:pt>
                <c:pt idx="2083">
                  <c:v>4</c:v>
                </c:pt>
                <c:pt idx="2084">
                  <c:v>6</c:v>
                </c:pt>
                <c:pt idx="2085">
                  <c:v>4</c:v>
                </c:pt>
                <c:pt idx="2086">
                  <c:v>6</c:v>
                </c:pt>
                <c:pt idx="2087">
                  <c:v>6</c:v>
                </c:pt>
                <c:pt idx="2088">
                  <c:v>4</c:v>
                </c:pt>
                <c:pt idx="2089">
                  <c:v>8</c:v>
                </c:pt>
                <c:pt idx="2090">
                  <c:v>8</c:v>
                </c:pt>
                <c:pt idx="2091">
                  <c:v>8</c:v>
                </c:pt>
                <c:pt idx="2092">
                  <c:v>8</c:v>
                </c:pt>
                <c:pt idx="2093">
                  <c:v>8</c:v>
                </c:pt>
                <c:pt idx="2094">
                  <c:v>8</c:v>
                </c:pt>
                <c:pt idx="2095">
                  <c:v>8</c:v>
                </c:pt>
                <c:pt idx="2096">
                  <c:v>4</c:v>
                </c:pt>
                <c:pt idx="2097">
                  <c:v>4</c:v>
                </c:pt>
                <c:pt idx="2098">
                  <c:v>4</c:v>
                </c:pt>
                <c:pt idx="2099">
                  <c:v>4</c:v>
                </c:pt>
                <c:pt idx="2100">
                  <c:v>4</c:v>
                </c:pt>
                <c:pt idx="2101">
                  <c:v>4</c:v>
                </c:pt>
                <c:pt idx="2102">
                  <c:v>4</c:v>
                </c:pt>
                <c:pt idx="2103">
                  <c:v>4</c:v>
                </c:pt>
                <c:pt idx="2104">
                  <c:v>4</c:v>
                </c:pt>
                <c:pt idx="2105">
                  <c:v>4</c:v>
                </c:pt>
                <c:pt idx="2106">
                  <c:v>4</c:v>
                </c:pt>
                <c:pt idx="2107">
                  <c:v>4</c:v>
                </c:pt>
                <c:pt idx="2108">
                  <c:v>4</c:v>
                </c:pt>
                <c:pt idx="2109">
                  <c:v>6</c:v>
                </c:pt>
                <c:pt idx="2110">
                  <c:v>6</c:v>
                </c:pt>
                <c:pt idx="2111">
                  <c:v>6</c:v>
                </c:pt>
                <c:pt idx="2112">
                  <c:v>4</c:v>
                </c:pt>
                <c:pt idx="2113">
                  <c:v>6</c:v>
                </c:pt>
                <c:pt idx="2114">
                  <c:v>6</c:v>
                </c:pt>
                <c:pt idx="2115">
                  <c:v>6</c:v>
                </c:pt>
                <c:pt idx="2116">
                  <c:v>4</c:v>
                </c:pt>
                <c:pt idx="2117">
                  <c:v>4</c:v>
                </c:pt>
                <c:pt idx="2118">
                  <c:v>4</c:v>
                </c:pt>
                <c:pt idx="2119">
                  <c:v>4</c:v>
                </c:pt>
                <c:pt idx="2120">
                  <c:v>4</c:v>
                </c:pt>
                <c:pt idx="2121">
                  <c:v>4</c:v>
                </c:pt>
                <c:pt idx="2122">
                  <c:v>6</c:v>
                </c:pt>
                <c:pt idx="2123">
                  <c:v>6</c:v>
                </c:pt>
                <c:pt idx="2124">
                  <c:v>6</c:v>
                </c:pt>
                <c:pt idx="2125">
                  <c:v>6</c:v>
                </c:pt>
                <c:pt idx="2126">
                  <c:v>4</c:v>
                </c:pt>
                <c:pt idx="2127">
                  <c:v>4</c:v>
                </c:pt>
                <c:pt idx="2128">
                  <c:v>4</c:v>
                </c:pt>
                <c:pt idx="2129">
                  <c:v>4</c:v>
                </c:pt>
                <c:pt idx="2130">
                  <c:v>4</c:v>
                </c:pt>
                <c:pt idx="2131">
                  <c:v>4</c:v>
                </c:pt>
                <c:pt idx="2132">
                  <c:v>4</c:v>
                </c:pt>
                <c:pt idx="2133">
                  <c:v>4</c:v>
                </c:pt>
                <c:pt idx="2134">
                  <c:v>4</c:v>
                </c:pt>
                <c:pt idx="2135">
                  <c:v>4</c:v>
                </c:pt>
                <c:pt idx="2136">
                  <c:v>4</c:v>
                </c:pt>
                <c:pt idx="2137">
                  <c:v>4</c:v>
                </c:pt>
                <c:pt idx="2138">
                  <c:v>4</c:v>
                </c:pt>
                <c:pt idx="2139">
                  <c:v>4</c:v>
                </c:pt>
                <c:pt idx="2140">
                  <c:v>4</c:v>
                </c:pt>
                <c:pt idx="2141">
                  <c:v>4</c:v>
                </c:pt>
                <c:pt idx="2142">
                  <c:v>4</c:v>
                </c:pt>
                <c:pt idx="2143">
                  <c:v>4</c:v>
                </c:pt>
                <c:pt idx="2144">
                  <c:v>4</c:v>
                </c:pt>
                <c:pt idx="2145">
                  <c:v>4</c:v>
                </c:pt>
                <c:pt idx="2146">
                  <c:v>6</c:v>
                </c:pt>
                <c:pt idx="2147">
                  <c:v>6</c:v>
                </c:pt>
                <c:pt idx="2148">
                  <c:v>6</c:v>
                </c:pt>
                <c:pt idx="2149">
                  <c:v>6</c:v>
                </c:pt>
                <c:pt idx="2150">
                  <c:v>6</c:v>
                </c:pt>
                <c:pt idx="2151">
                  <c:v>6</c:v>
                </c:pt>
                <c:pt idx="2152">
                  <c:v>6</c:v>
                </c:pt>
                <c:pt idx="2153">
                  <c:v>6</c:v>
                </c:pt>
                <c:pt idx="2154">
                  <c:v>6</c:v>
                </c:pt>
                <c:pt idx="2155">
                  <c:v>6</c:v>
                </c:pt>
                <c:pt idx="2156">
                  <c:v>6</c:v>
                </c:pt>
                <c:pt idx="2157">
                  <c:v>6</c:v>
                </c:pt>
                <c:pt idx="2158">
                  <c:v>6</c:v>
                </c:pt>
                <c:pt idx="2159">
                  <c:v>6</c:v>
                </c:pt>
                <c:pt idx="2160">
                  <c:v>6</c:v>
                </c:pt>
                <c:pt idx="2161">
                  <c:v>6</c:v>
                </c:pt>
                <c:pt idx="2162">
                  <c:v>6</c:v>
                </c:pt>
                <c:pt idx="2163">
                  <c:v>6</c:v>
                </c:pt>
                <c:pt idx="2164">
                  <c:v>4</c:v>
                </c:pt>
                <c:pt idx="2165">
                  <c:v>4</c:v>
                </c:pt>
                <c:pt idx="2166">
                  <c:v>4</c:v>
                </c:pt>
                <c:pt idx="2167">
                  <c:v>6</c:v>
                </c:pt>
                <c:pt idx="2168">
                  <c:v>4</c:v>
                </c:pt>
                <c:pt idx="2169">
                  <c:v>4</c:v>
                </c:pt>
                <c:pt idx="2170">
                  <c:v>4</c:v>
                </c:pt>
                <c:pt idx="2171">
                  <c:v>4</c:v>
                </c:pt>
                <c:pt idx="2172">
                  <c:v>4</c:v>
                </c:pt>
                <c:pt idx="2173">
                  <c:v>4</c:v>
                </c:pt>
                <c:pt idx="2174">
                  <c:v>4</c:v>
                </c:pt>
                <c:pt idx="2175">
                  <c:v>4</c:v>
                </c:pt>
                <c:pt idx="2176">
                  <c:v>4</c:v>
                </c:pt>
                <c:pt idx="2177">
                  <c:v>4</c:v>
                </c:pt>
                <c:pt idx="2178">
                  <c:v>4</c:v>
                </c:pt>
                <c:pt idx="2179">
                  <c:v>6</c:v>
                </c:pt>
                <c:pt idx="2180">
                  <c:v>4</c:v>
                </c:pt>
                <c:pt idx="2181">
                  <c:v>4</c:v>
                </c:pt>
                <c:pt idx="2182">
                  <c:v>4</c:v>
                </c:pt>
                <c:pt idx="2183">
                  <c:v>4</c:v>
                </c:pt>
                <c:pt idx="2184">
                  <c:v>4</c:v>
                </c:pt>
                <c:pt idx="2185">
                  <c:v>4</c:v>
                </c:pt>
                <c:pt idx="2186">
                  <c:v>4</c:v>
                </c:pt>
                <c:pt idx="2187">
                  <c:v>4</c:v>
                </c:pt>
                <c:pt idx="2188">
                  <c:v>4</c:v>
                </c:pt>
                <c:pt idx="2189">
                  <c:v>4</c:v>
                </c:pt>
                <c:pt idx="2190">
                  <c:v>4</c:v>
                </c:pt>
                <c:pt idx="2191">
                  <c:v>4</c:v>
                </c:pt>
                <c:pt idx="2192">
                  <c:v>4</c:v>
                </c:pt>
                <c:pt idx="2193">
                  <c:v>4</c:v>
                </c:pt>
                <c:pt idx="2194">
                  <c:v>4</c:v>
                </c:pt>
                <c:pt idx="2195">
                  <c:v>4</c:v>
                </c:pt>
                <c:pt idx="2196">
                  <c:v>6</c:v>
                </c:pt>
                <c:pt idx="2197">
                  <c:v>4</c:v>
                </c:pt>
                <c:pt idx="2198">
                  <c:v>4</c:v>
                </c:pt>
                <c:pt idx="2199">
                  <c:v>4</c:v>
                </c:pt>
                <c:pt idx="2200">
                  <c:v>4</c:v>
                </c:pt>
                <c:pt idx="2201">
                  <c:v>4</c:v>
                </c:pt>
                <c:pt idx="2202">
                  <c:v>4</c:v>
                </c:pt>
                <c:pt idx="2203">
                  <c:v>4</c:v>
                </c:pt>
                <c:pt idx="2204">
                  <c:v>4</c:v>
                </c:pt>
                <c:pt idx="2205">
                  <c:v>4</c:v>
                </c:pt>
                <c:pt idx="2206">
                  <c:v>4</c:v>
                </c:pt>
                <c:pt idx="2207">
                  <c:v>4</c:v>
                </c:pt>
                <c:pt idx="2208">
                  <c:v>4</c:v>
                </c:pt>
                <c:pt idx="2209">
                  <c:v>4</c:v>
                </c:pt>
                <c:pt idx="2210">
                  <c:v>4</c:v>
                </c:pt>
                <c:pt idx="2211">
                  <c:v>4</c:v>
                </c:pt>
                <c:pt idx="2212">
                  <c:v>4</c:v>
                </c:pt>
                <c:pt idx="2213">
                  <c:v>4</c:v>
                </c:pt>
                <c:pt idx="2214">
                  <c:v>6</c:v>
                </c:pt>
                <c:pt idx="2215">
                  <c:v>6</c:v>
                </c:pt>
                <c:pt idx="2216">
                  <c:v>6</c:v>
                </c:pt>
                <c:pt idx="2217">
                  <c:v>8</c:v>
                </c:pt>
                <c:pt idx="2218">
                  <c:v>8</c:v>
                </c:pt>
                <c:pt idx="2219">
                  <c:v>8</c:v>
                </c:pt>
                <c:pt idx="2220">
                  <c:v>8</c:v>
                </c:pt>
                <c:pt idx="2221">
                  <c:v>6</c:v>
                </c:pt>
                <c:pt idx="2222">
                  <c:v>8</c:v>
                </c:pt>
                <c:pt idx="2223">
                  <c:v>8</c:v>
                </c:pt>
                <c:pt idx="2224">
                  <c:v>8</c:v>
                </c:pt>
                <c:pt idx="2225">
                  <c:v>6</c:v>
                </c:pt>
                <c:pt idx="2226">
                  <c:v>8</c:v>
                </c:pt>
                <c:pt idx="2227">
                  <c:v>8</c:v>
                </c:pt>
                <c:pt idx="2228">
                  <c:v>6</c:v>
                </c:pt>
                <c:pt idx="2229">
                  <c:v>8</c:v>
                </c:pt>
                <c:pt idx="2230">
                  <c:v>8</c:v>
                </c:pt>
                <c:pt idx="2231">
                  <c:v>8</c:v>
                </c:pt>
                <c:pt idx="2232">
                  <c:v>6</c:v>
                </c:pt>
                <c:pt idx="2233">
                  <c:v>8</c:v>
                </c:pt>
                <c:pt idx="2234">
                  <c:v>8</c:v>
                </c:pt>
                <c:pt idx="2235">
                  <c:v>8</c:v>
                </c:pt>
                <c:pt idx="2236">
                  <c:v>8</c:v>
                </c:pt>
                <c:pt idx="2237">
                  <c:v>8</c:v>
                </c:pt>
                <c:pt idx="2238">
                  <c:v>8</c:v>
                </c:pt>
                <c:pt idx="2239">
                  <c:v>8</c:v>
                </c:pt>
                <c:pt idx="2240">
                  <c:v>6</c:v>
                </c:pt>
                <c:pt idx="2241">
                  <c:v>8</c:v>
                </c:pt>
                <c:pt idx="2242">
                  <c:v>8</c:v>
                </c:pt>
                <c:pt idx="2243">
                  <c:v>6</c:v>
                </c:pt>
                <c:pt idx="2244">
                  <c:v>8</c:v>
                </c:pt>
                <c:pt idx="2245">
                  <c:v>8</c:v>
                </c:pt>
                <c:pt idx="2246">
                  <c:v>8</c:v>
                </c:pt>
                <c:pt idx="2247">
                  <c:v>8</c:v>
                </c:pt>
                <c:pt idx="2248">
                  <c:v>8</c:v>
                </c:pt>
                <c:pt idx="2249">
                  <c:v>8</c:v>
                </c:pt>
                <c:pt idx="2250">
                  <c:v>6</c:v>
                </c:pt>
                <c:pt idx="2251">
                  <c:v>8</c:v>
                </c:pt>
                <c:pt idx="2252">
                  <c:v>6</c:v>
                </c:pt>
                <c:pt idx="2253">
                  <c:v>6</c:v>
                </c:pt>
                <c:pt idx="2254">
                  <c:v>6</c:v>
                </c:pt>
                <c:pt idx="2255">
                  <c:v>6</c:v>
                </c:pt>
                <c:pt idx="2256">
                  <c:v>6</c:v>
                </c:pt>
                <c:pt idx="2257">
                  <c:v>8</c:v>
                </c:pt>
                <c:pt idx="2258">
                  <c:v>8</c:v>
                </c:pt>
                <c:pt idx="2259">
                  <c:v>8</c:v>
                </c:pt>
                <c:pt idx="2260">
                  <c:v>6</c:v>
                </c:pt>
                <c:pt idx="2261">
                  <c:v>8</c:v>
                </c:pt>
                <c:pt idx="2262">
                  <c:v>6</c:v>
                </c:pt>
                <c:pt idx="2263">
                  <c:v>6</c:v>
                </c:pt>
                <c:pt idx="2264">
                  <c:v>8</c:v>
                </c:pt>
                <c:pt idx="2265">
                  <c:v>8</c:v>
                </c:pt>
                <c:pt idx="2266">
                  <c:v>6</c:v>
                </c:pt>
                <c:pt idx="2267">
                  <c:v>6</c:v>
                </c:pt>
                <c:pt idx="2268">
                  <c:v>8</c:v>
                </c:pt>
                <c:pt idx="2269">
                  <c:v>8</c:v>
                </c:pt>
                <c:pt idx="2270">
                  <c:v>6</c:v>
                </c:pt>
                <c:pt idx="2271">
                  <c:v>8</c:v>
                </c:pt>
                <c:pt idx="2272">
                  <c:v>6</c:v>
                </c:pt>
                <c:pt idx="2273">
                  <c:v>6</c:v>
                </c:pt>
                <c:pt idx="2274">
                  <c:v>6</c:v>
                </c:pt>
                <c:pt idx="2275">
                  <c:v>6</c:v>
                </c:pt>
                <c:pt idx="2276">
                  <c:v>6</c:v>
                </c:pt>
                <c:pt idx="2277">
                  <c:v>6</c:v>
                </c:pt>
                <c:pt idx="2278">
                  <c:v>6</c:v>
                </c:pt>
                <c:pt idx="2279">
                  <c:v>6</c:v>
                </c:pt>
                <c:pt idx="2280">
                  <c:v>6</c:v>
                </c:pt>
                <c:pt idx="2281">
                  <c:v>6</c:v>
                </c:pt>
                <c:pt idx="2282">
                  <c:v>4</c:v>
                </c:pt>
                <c:pt idx="2283">
                  <c:v>6</c:v>
                </c:pt>
                <c:pt idx="2284">
                  <c:v>6</c:v>
                </c:pt>
                <c:pt idx="2285">
                  <c:v>6</c:v>
                </c:pt>
                <c:pt idx="2286">
                  <c:v>6</c:v>
                </c:pt>
                <c:pt idx="2287">
                  <c:v>4</c:v>
                </c:pt>
                <c:pt idx="2288">
                  <c:v>4</c:v>
                </c:pt>
                <c:pt idx="2289">
                  <c:v>4</c:v>
                </c:pt>
                <c:pt idx="2290">
                  <c:v>4</c:v>
                </c:pt>
                <c:pt idx="2291">
                  <c:v>4</c:v>
                </c:pt>
                <c:pt idx="2292">
                  <c:v>4</c:v>
                </c:pt>
                <c:pt idx="2293">
                  <c:v>4</c:v>
                </c:pt>
                <c:pt idx="2294">
                  <c:v>4</c:v>
                </c:pt>
                <c:pt idx="2295">
                  <c:v>4</c:v>
                </c:pt>
                <c:pt idx="2296">
                  <c:v>4</c:v>
                </c:pt>
                <c:pt idx="2297">
                  <c:v>4</c:v>
                </c:pt>
                <c:pt idx="2298">
                  <c:v>4</c:v>
                </c:pt>
                <c:pt idx="2299">
                  <c:v>4</c:v>
                </c:pt>
                <c:pt idx="2300">
                  <c:v>4</c:v>
                </c:pt>
                <c:pt idx="2301">
                  <c:v>4</c:v>
                </c:pt>
                <c:pt idx="2302">
                  <c:v>4</c:v>
                </c:pt>
                <c:pt idx="2303">
                  <c:v>4</c:v>
                </c:pt>
                <c:pt idx="2304">
                  <c:v>4</c:v>
                </c:pt>
                <c:pt idx="2305">
                  <c:v>4</c:v>
                </c:pt>
                <c:pt idx="2306">
                  <c:v>4</c:v>
                </c:pt>
                <c:pt idx="2307">
                  <c:v>4</c:v>
                </c:pt>
                <c:pt idx="2308">
                  <c:v>4</c:v>
                </c:pt>
                <c:pt idx="2309">
                  <c:v>4</c:v>
                </c:pt>
                <c:pt idx="2310">
                  <c:v>4</c:v>
                </c:pt>
                <c:pt idx="2311">
                  <c:v>4</c:v>
                </c:pt>
                <c:pt idx="2312">
                  <c:v>4</c:v>
                </c:pt>
                <c:pt idx="2313">
                  <c:v>4</c:v>
                </c:pt>
                <c:pt idx="2314">
                  <c:v>4</c:v>
                </c:pt>
                <c:pt idx="2315">
                  <c:v>4</c:v>
                </c:pt>
                <c:pt idx="2316">
                  <c:v>4</c:v>
                </c:pt>
                <c:pt idx="2317">
                  <c:v>4</c:v>
                </c:pt>
                <c:pt idx="2318">
                  <c:v>4</c:v>
                </c:pt>
                <c:pt idx="2319">
                  <c:v>4</c:v>
                </c:pt>
                <c:pt idx="2320">
                  <c:v>4</c:v>
                </c:pt>
                <c:pt idx="2321">
                  <c:v>4</c:v>
                </c:pt>
                <c:pt idx="2322">
                  <c:v>4</c:v>
                </c:pt>
                <c:pt idx="2323">
                  <c:v>4</c:v>
                </c:pt>
                <c:pt idx="2324">
                  <c:v>4</c:v>
                </c:pt>
                <c:pt idx="2325">
                  <c:v>4</c:v>
                </c:pt>
                <c:pt idx="2326">
                  <c:v>4</c:v>
                </c:pt>
                <c:pt idx="2327">
                  <c:v>4</c:v>
                </c:pt>
                <c:pt idx="2328">
                  <c:v>4</c:v>
                </c:pt>
                <c:pt idx="2329">
                  <c:v>4</c:v>
                </c:pt>
                <c:pt idx="2330">
                  <c:v>4</c:v>
                </c:pt>
                <c:pt idx="2331">
                  <c:v>4</c:v>
                </c:pt>
                <c:pt idx="2332">
                  <c:v>4</c:v>
                </c:pt>
                <c:pt idx="2333">
                  <c:v>4</c:v>
                </c:pt>
                <c:pt idx="2334">
                  <c:v>4</c:v>
                </c:pt>
                <c:pt idx="2335">
                  <c:v>4</c:v>
                </c:pt>
                <c:pt idx="2336">
                  <c:v>4</c:v>
                </c:pt>
                <c:pt idx="2337">
                  <c:v>4</c:v>
                </c:pt>
                <c:pt idx="2338">
                  <c:v>4</c:v>
                </c:pt>
                <c:pt idx="2339">
                  <c:v>6</c:v>
                </c:pt>
                <c:pt idx="2340">
                  <c:v>6</c:v>
                </c:pt>
                <c:pt idx="2341">
                  <c:v>6</c:v>
                </c:pt>
                <c:pt idx="2342">
                  <c:v>6</c:v>
                </c:pt>
                <c:pt idx="2343">
                  <c:v>8</c:v>
                </c:pt>
                <c:pt idx="2344">
                  <c:v>6</c:v>
                </c:pt>
                <c:pt idx="2345">
                  <c:v>6</c:v>
                </c:pt>
                <c:pt idx="2346">
                  <c:v>6</c:v>
                </c:pt>
                <c:pt idx="2347">
                  <c:v>8</c:v>
                </c:pt>
                <c:pt idx="2348">
                  <c:v>6</c:v>
                </c:pt>
                <c:pt idx="2349">
                  <c:v>6</c:v>
                </c:pt>
                <c:pt idx="2350">
                  <c:v>6</c:v>
                </c:pt>
                <c:pt idx="2351">
                  <c:v>8</c:v>
                </c:pt>
                <c:pt idx="2352">
                  <c:v>6</c:v>
                </c:pt>
                <c:pt idx="2353">
                  <c:v>8</c:v>
                </c:pt>
                <c:pt idx="2354">
                  <c:v>6</c:v>
                </c:pt>
                <c:pt idx="2355">
                  <c:v>6</c:v>
                </c:pt>
                <c:pt idx="2356">
                  <c:v>6</c:v>
                </c:pt>
                <c:pt idx="2357">
                  <c:v>6</c:v>
                </c:pt>
                <c:pt idx="2358">
                  <c:v>6</c:v>
                </c:pt>
                <c:pt idx="2359">
                  <c:v>6</c:v>
                </c:pt>
                <c:pt idx="2360">
                  <c:v>6</c:v>
                </c:pt>
                <c:pt idx="2361">
                  <c:v>6</c:v>
                </c:pt>
                <c:pt idx="2362">
                  <c:v>6</c:v>
                </c:pt>
                <c:pt idx="2363">
                  <c:v>6</c:v>
                </c:pt>
                <c:pt idx="2364">
                  <c:v>6</c:v>
                </c:pt>
                <c:pt idx="2365">
                  <c:v>6</c:v>
                </c:pt>
                <c:pt idx="2366">
                  <c:v>6</c:v>
                </c:pt>
                <c:pt idx="2367">
                  <c:v>6</c:v>
                </c:pt>
                <c:pt idx="2368">
                  <c:v>8</c:v>
                </c:pt>
                <c:pt idx="2369">
                  <c:v>6</c:v>
                </c:pt>
                <c:pt idx="2370">
                  <c:v>8</c:v>
                </c:pt>
                <c:pt idx="2371">
                  <c:v>6</c:v>
                </c:pt>
                <c:pt idx="2372">
                  <c:v>6</c:v>
                </c:pt>
                <c:pt idx="2373">
                  <c:v>6</c:v>
                </c:pt>
                <c:pt idx="2374">
                  <c:v>8</c:v>
                </c:pt>
                <c:pt idx="2375">
                  <c:v>6</c:v>
                </c:pt>
                <c:pt idx="2376">
                  <c:v>6</c:v>
                </c:pt>
                <c:pt idx="2377">
                  <c:v>6</c:v>
                </c:pt>
                <c:pt idx="2378">
                  <c:v>6</c:v>
                </c:pt>
                <c:pt idx="2379">
                  <c:v>8</c:v>
                </c:pt>
                <c:pt idx="2380">
                  <c:v>6</c:v>
                </c:pt>
                <c:pt idx="2381">
                  <c:v>6</c:v>
                </c:pt>
                <c:pt idx="2382">
                  <c:v>6</c:v>
                </c:pt>
                <c:pt idx="2383">
                  <c:v>8</c:v>
                </c:pt>
                <c:pt idx="2384">
                  <c:v>6</c:v>
                </c:pt>
                <c:pt idx="2385">
                  <c:v>6</c:v>
                </c:pt>
                <c:pt idx="2386">
                  <c:v>6</c:v>
                </c:pt>
                <c:pt idx="2387">
                  <c:v>6</c:v>
                </c:pt>
                <c:pt idx="2388">
                  <c:v>6</c:v>
                </c:pt>
                <c:pt idx="2389">
                  <c:v>6</c:v>
                </c:pt>
                <c:pt idx="2390">
                  <c:v>6</c:v>
                </c:pt>
                <c:pt idx="2391">
                  <c:v>6</c:v>
                </c:pt>
                <c:pt idx="2392">
                  <c:v>6</c:v>
                </c:pt>
                <c:pt idx="2393">
                  <c:v>8</c:v>
                </c:pt>
                <c:pt idx="2394">
                  <c:v>8</c:v>
                </c:pt>
                <c:pt idx="2395">
                  <c:v>8</c:v>
                </c:pt>
                <c:pt idx="2396">
                  <c:v>8</c:v>
                </c:pt>
                <c:pt idx="2397">
                  <c:v>8</c:v>
                </c:pt>
                <c:pt idx="2398">
                  <c:v>8</c:v>
                </c:pt>
                <c:pt idx="2399">
                  <c:v>8</c:v>
                </c:pt>
                <c:pt idx="2400">
                  <c:v>8</c:v>
                </c:pt>
                <c:pt idx="2401">
                  <c:v>8</c:v>
                </c:pt>
                <c:pt idx="2402">
                  <c:v>8</c:v>
                </c:pt>
                <c:pt idx="2403">
                  <c:v>8</c:v>
                </c:pt>
                <c:pt idx="2404">
                  <c:v>8</c:v>
                </c:pt>
                <c:pt idx="2405">
                  <c:v>8</c:v>
                </c:pt>
                <c:pt idx="2406">
                  <c:v>4</c:v>
                </c:pt>
                <c:pt idx="2407">
                  <c:v>4</c:v>
                </c:pt>
                <c:pt idx="2408">
                  <c:v>4</c:v>
                </c:pt>
                <c:pt idx="2409">
                  <c:v>4</c:v>
                </c:pt>
                <c:pt idx="2410">
                  <c:v>4</c:v>
                </c:pt>
                <c:pt idx="2411">
                  <c:v>4</c:v>
                </c:pt>
                <c:pt idx="2412">
                  <c:v>4</c:v>
                </c:pt>
                <c:pt idx="2413">
                  <c:v>4</c:v>
                </c:pt>
                <c:pt idx="2414">
                  <c:v>4</c:v>
                </c:pt>
                <c:pt idx="2415">
                  <c:v>6</c:v>
                </c:pt>
                <c:pt idx="2416">
                  <c:v>6</c:v>
                </c:pt>
                <c:pt idx="2417">
                  <c:v>6</c:v>
                </c:pt>
                <c:pt idx="2418">
                  <c:v>6</c:v>
                </c:pt>
                <c:pt idx="2419">
                  <c:v>6</c:v>
                </c:pt>
                <c:pt idx="2420">
                  <c:v>6</c:v>
                </c:pt>
                <c:pt idx="2421">
                  <c:v>6</c:v>
                </c:pt>
                <c:pt idx="2422">
                  <c:v>6</c:v>
                </c:pt>
                <c:pt idx="2423">
                  <c:v>6</c:v>
                </c:pt>
                <c:pt idx="2424">
                  <c:v>4</c:v>
                </c:pt>
                <c:pt idx="2425">
                  <c:v>4</c:v>
                </c:pt>
                <c:pt idx="2426">
                  <c:v>6</c:v>
                </c:pt>
                <c:pt idx="2427">
                  <c:v>8</c:v>
                </c:pt>
                <c:pt idx="2428">
                  <c:v>6</c:v>
                </c:pt>
                <c:pt idx="2429">
                  <c:v>8</c:v>
                </c:pt>
                <c:pt idx="2430">
                  <c:v>8</c:v>
                </c:pt>
                <c:pt idx="2431">
                  <c:v>6</c:v>
                </c:pt>
                <c:pt idx="2432">
                  <c:v>8</c:v>
                </c:pt>
                <c:pt idx="2433">
                  <c:v>8</c:v>
                </c:pt>
                <c:pt idx="2434">
                  <c:v>8</c:v>
                </c:pt>
                <c:pt idx="2435">
                  <c:v>8</c:v>
                </c:pt>
                <c:pt idx="2436">
                  <c:v>6</c:v>
                </c:pt>
                <c:pt idx="2437">
                  <c:v>6</c:v>
                </c:pt>
                <c:pt idx="2438">
                  <c:v>8</c:v>
                </c:pt>
                <c:pt idx="2439">
                  <c:v>8</c:v>
                </c:pt>
                <c:pt idx="2440">
                  <c:v>6</c:v>
                </c:pt>
                <c:pt idx="2441">
                  <c:v>8</c:v>
                </c:pt>
                <c:pt idx="2442">
                  <c:v>6</c:v>
                </c:pt>
                <c:pt idx="2443">
                  <c:v>6</c:v>
                </c:pt>
                <c:pt idx="2444">
                  <c:v>8</c:v>
                </c:pt>
                <c:pt idx="2445">
                  <c:v>6</c:v>
                </c:pt>
                <c:pt idx="2446">
                  <c:v>6</c:v>
                </c:pt>
                <c:pt idx="2447">
                  <c:v>8</c:v>
                </c:pt>
                <c:pt idx="2448">
                  <c:v>8</c:v>
                </c:pt>
                <c:pt idx="2449">
                  <c:v>8</c:v>
                </c:pt>
                <c:pt idx="2450">
                  <c:v>8</c:v>
                </c:pt>
                <c:pt idx="2451">
                  <c:v>4</c:v>
                </c:pt>
                <c:pt idx="2452">
                  <c:v>4</c:v>
                </c:pt>
                <c:pt idx="2453">
                  <c:v>4</c:v>
                </c:pt>
                <c:pt idx="2454">
                  <c:v>4</c:v>
                </c:pt>
                <c:pt idx="2455">
                  <c:v>4</c:v>
                </c:pt>
                <c:pt idx="2456">
                  <c:v>4</c:v>
                </c:pt>
                <c:pt idx="2457">
                  <c:v>4</c:v>
                </c:pt>
                <c:pt idx="2458">
                  <c:v>4</c:v>
                </c:pt>
                <c:pt idx="2459">
                  <c:v>4</c:v>
                </c:pt>
                <c:pt idx="2460">
                  <c:v>4</c:v>
                </c:pt>
                <c:pt idx="2461">
                  <c:v>4</c:v>
                </c:pt>
                <c:pt idx="2462">
                  <c:v>4</c:v>
                </c:pt>
                <c:pt idx="2463">
                  <c:v>4</c:v>
                </c:pt>
                <c:pt idx="2464">
                  <c:v>4</c:v>
                </c:pt>
                <c:pt idx="2465">
                  <c:v>4</c:v>
                </c:pt>
                <c:pt idx="2466">
                  <c:v>4</c:v>
                </c:pt>
                <c:pt idx="2467">
                  <c:v>4</c:v>
                </c:pt>
                <c:pt idx="2468">
                  <c:v>4</c:v>
                </c:pt>
                <c:pt idx="2469">
                  <c:v>4</c:v>
                </c:pt>
                <c:pt idx="2470">
                  <c:v>4</c:v>
                </c:pt>
                <c:pt idx="2471">
                  <c:v>4</c:v>
                </c:pt>
                <c:pt idx="2472">
                  <c:v>4</c:v>
                </c:pt>
                <c:pt idx="2473">
                  <c:v>8</c:v>
                </c:pt>
                <c:pt idx="2474">
                  <c:v>5</c:v>
                </c:pt>
                <c:pt idx="2475">
                  <c:v>4</c:v>
                </c:pt>
                <c:pt idx="2476">
                  <c:v>4</c:v>
                </c:pt>
                <c:pt idx="2477">
                  <c:v>5</c:v>
                </c:pt>
                <c:pt idx="2478">
                  <c:v>5</c:v>
                </c:pt>
                <c:pt idx="2479">
                  <c:v>5</c:v>
                </c:pt>
                <c:pt idx="2480">
                  <c:v>4</c:v>
                </c:pt>
                <c:pt idx="2481">
                  <c:v>4</c:v>
                </c:pt>
                <c:pt idx="2482">
                  <c:v>4</c:v>
                </c:pt>
                <c:pt idx="2483">
                  <c:v>4</c:v>
                </c:pt>
                <c:pt idx="2484">
                  <c:v>4</c:v>
                </c:pt>
                <c:pt idx="2485">
                  <c:v>4</c:v>
                </c:pt>
                <c:pt idx="2486">
                  <c:v>4</c:v>
                </c:pt>
                <c:pt idx="2487">
                  <c:v>8</c:v>
                </c:pt>
                <c:pt idx="2488">
                  <c:v>5</c:v>
                </c:pt>
                <c:pt idx="2489">
                  <c:v>4</c:v>
                </c:pt>
                <c:pt idx="2490">
                  <c:v>4</c:v>
                </c:pt>
                <c:pt idx="2491">
                  <c:v>6</c:v>
                </c:pt>
                <c:pt idx="2492">
                  <c:v>6</c:v>
                </c:pt>
                <c:pt idx="2493">
                  <c:v>4</c:v>
                </c:pt>
                <c:pt idx="2494">
                  <c:v>4</c:v>
                </c:pt>
                <c:pt idx="2495">
                  <c:v>4</c:v>
                </c:pt>
                <c:pt idx="2496">
                  <c:v>6</c:v>
                </c:pt>
                <c:pt idx="2497">
                  <c:v>6</c:v>
                </c:pt>
                <c:pt idx="2498">
                  <c:v>4</c:v>
                </c:pt>
                <c:pt idx="2499">
                  <c:v>6</c:v>
                </c:pt>
                <c:pt idx="2500">
                  <c:v>6</c:v>
                </c:pt>
                <c:pt idx="2501">
                  <c:v>6</c:v>
                </c:pt>
                <c:pt idx="2502">
                  <c:v>6</c:v>
                </c:pt>
                <c:pt idx="2503">
                  <c:v>4</c:v>
                </c:pt>
                <c:pt idx="2504">
                  <c:v>4</c:v>
                </c:pt>
                <c:pt idx="2505">
                  <c:v>4</c:v>
                </c:pt>
                <c:pt idx="2506">
                  <c:v>6</c:v>
                </c:pt>
                <c:pt idx="2507">
                  <c:v>4</c:v>
                </c:pt>
                <c:pt idx="2508">
                  <c:v>6</c:v>
                </c:pt>
                <c:pt idx="2509">
                  <c:v>6</c:v>
                </c:pt>
                <c:pt idx="2510">
                  <c:v>6</c:v>
                </c:pt>
                <c:pt idx="2511">
                  <c:v>6</c:v>
                </c:pt>
                <c:pt idx="2512">
                  <c:v>4</c:v>
                </c:pt>
                <c:pt idx="2513">
                  <c:v>6</c:v>
                </c:pt>
                <c:pt idx="2514">
                  <c:v>4</c:v>
                </c:pt>
                <c:pt idx="2515">
                  <c:v>4</c:v>
                </c:pt>
                <c:pt idx="2516">
                  <c:v>4</c:v>
                </c:pt>
                <c:pt idx="2517">
                  <c:v>6</c:v>
                </c:pt>
                <c:pt idx="2518">
                  <c:v>6</c:v>
                </c:pt>
                <c:pt idx="2519">
                  <c:v>4</c:v>
                </c:pt>
                <c:pt idx="2520">
                  <c:v>4</c:v>
                </c:pt>
                <c:pt idx="2521">
                  <c:v>4</c:v>
                </c:pt>
                <c:pt idx="2522">
                  <c:v>6</c:v>
                </c:pt>
                <c:pt idx="2523">
                  <c:v>4</c:v>
                </c:pt>
                <c:pt idx="2524">
                  <c:v>4</c:v>
                </c:pt>
                <c:pt idx="2525">
                  <c:v>4</c:v>
                </c:pt>
                <c:pt idx="2526">
                  <c:v>6</c:v>
                </c:pt>
                <c:pt idx="2527">
                  <c:v>4</c:v>
                </c:pt>
                <c:pt idx="2528">
                  <c:v>4</c:v>
                </c:pt>
                <c:pt idx="2529">
                  <c:v>4</c:v>
                </c:pt>
                <c:pt idx="2530">
                  <c:v>4</c:v>
                </c:pt>
                <c:pt idx="2531">
                  <c:v>4</c:v>
                </c:pt>
                <c:pt idx="2532">
                  <c:v>4</c:v>
                </c:pt>
                <c:pt idx="2533">
                  <c:v>4</c:v>
                </c:pt>
                <c:pt idx="2534">
                  <c:v>4</c:v>
                </c:pt>
                <c:pt idx="2535">
                  <c:v>4</c:v>
                </c:pt>
                <c:pt idx="2536">
                  <c:v>4</c:v>
                </c:pt>
                <c:pt idx="2537">
                  <c:v>4</c:v>
                </c:pt>
                <c:pt idx="2538">
                  <c:v>4</c:v>
                </c:pt>
                <c:pt idx="2539">
                  <c:v>4</c:v>
                </c:pt>
                <c:pt idx="2540">
                  <c:v>4</c:v>
                </c:pt>
                <c:pt idx="2541">
                  <c:v>4</c:v>
                </c:pt>
                <c:pt idx="2542">
                  <c:v>4</c:v>
                </c:pt>
                <c:pt idx="2543">
                  <c:v>4</c:v>
                </c:pt>
                <c:pt idx="2544">
                  <c:v>4</c:v>
                </c:pt>
                <c:pt idx="2545">
                  <c:v>4</c:v>
                </c:pt>
                <c:pt idx="2546">
                  <c:v>4</c:v>
                </c:pt>
                <c:pt idx="2547">
                  <c:v>4</c:v>
                </c:pt>
                <c:pt idx="2548">
                  <c:v>4</c:v>
                </c:pt>
                <c:pt idx="2549">
                  <c:v>4</c:v>
                </c:pt>
                <c:pt idx="2550">
                  <c:v>4</c:v>
                </c:pt>
                <c:pt idx="2551">
                  <c:v>4</c:v>
                </c:pt>
                <c:pt idx="2552">
                  <c:v>4</c:v>
                </c:pt>
                <c:pt idx="2553">
                  <c:v>4</c:v>
                </c:pt>
                <c:pt idx="2554">
                  <c:v>4</c:v>
                </c:pt>
                <c:pt idx="2555">
                  <c:v>4</c:v>
                </c:pt>
                <c:pt idx="2556">
                  <c:v>6</c:v>
                </c:pt>
                <c:pt idx="2557">
                  <c:v>6</c:v>
                </c:pt>
                <c:pt idx="2558">
                  <c:v>6</c:v>
                </c:pt>
                <c:pt idx="2559">
                  <c:v>6</c:v>
                </c:pt>
                <c:pt idx="2560">
                  <c:v>6</c:v>
                </c:pt>
                <c:pt idx="2561">
                  <c:v>6</c:v>
                </c:pt>
                <c:pt idx="2562">
                  <c:v>6</c:v>
                </c:pt>
                <c:pt idx="2563">
                  <c:v>6</c:v>
                </c:pt>
                <c:pt idx="2564">
                  <c:v>6</c:v>
                </c:pt>
                <c:pt idx="2565">
                  <c:v>8</c:v>
                </c:pt>
                <c:pt idx="2566">
                  <c:v>8</c:v>
                </c:pt>
                <c:pt idx="2567">
                  <c:v>8</c:v>
                </c:pt>
                <c:pt idx="2568">
                  <c:v>8</c:v>
                </c:pt>
                <c:pt idx="2569">
                  <c:v>8</c:v>
                </c:pt>
                <c:pt idx="2570">
                  <c:v>8</c:v>
                </c:pt>
                <c:pt idx="2571">
                  <c:v>8</c:v>
                </c:pt>
                <c:pt idx="2572">
                  <c:v>8</c:v>
                </c:pt>
                <c:pt idx="2573">
                  <c:v>8</c:v>
                </c:pt>
                <c:pt idx="2574">
                  <c:v>8</c:v>
                </c:pt>
                <c:pt idx="2575">
                  <c:v>8</c:v>
                </c:pt>
                <c:pt idx="2576">
                  <c:v>8</c:v>
                </c:pt>
                <c:pt idx="2577">
                  <c:v>8</c:v>
                </c:pt>
                <c:pt idx="2578">
                  <c:v>8</c:v>
                </c:pt>
                <c:pt idx="2579">
                  <c:v>8</c:v>
                </c:pt>
                <c:pt idx="2580">
                  <c:v>8</c:v>
                </c:pt>
                <c:pt idx="2581">
                  <c:v>8</c:v>
                </c:pt>
                <c:pt idx="2582">
                  <c:v>8</c:v>
                </c:pt>
                <c:pt idx="2583">
                  <c:v>6</c:v>
                </c:pt>
                <c:pt idx="2584">
                  <c:v>6</c:v>
                </c:pt>
                <c:pt idx="2585">
                  <c:v>6</c:v>
                </c:pt>
                <c:pt idx="2586">
                  <c:v>6</c:v>
                </c:pt>
                <c:pt idx="2587">
                  <c:v>8</c:v>
                </c:pt>
                <c:pt idx="2588">
                  <c:v>4</c:v>
                </c:pt>
                <c:pt idx="2589">
                  <c:v>4</c:v>
                </c:pt>
                <c:pt idx="2590">
                  <c:v>4</c:v>
                </c:pt>
                <c:pt idx="2591">
                  <c:v>4</c:v>
                </c:pt>
                <c:pt idx="2592">
                  <c:v>4</c:v>
                </c:pt>
                <c:pt idx="2593">
                  <c:v>4</c:v>
                </c:pt>
                <c:pt idx="2594">
                  <c:v>4</c:v>
                </c:pt>
                <c:pt idx="2595">
                  <c:v>4</c:v>
                </c:pt>
                <c:pt idx="2596">
                  <c:v>4</c:v>
                </c:pt>
                <c:pt idx="2597">
                  <c:v>4</c:v>
                </c:pt>
                <c:pt idx="2598">
                  <c:v>4</c:v>
                </c:pt>
                <c:pt idx="2599">
                  <c:v>4</c:v>
                </c:pt>
                <c:pt idx="2600">
                  <c:v>4</c:v>
                </c:pt>
                <c:pt idx="2601">
                  <c:v>4</c:v>
                </c:pt>
                <c:pt idx="2602">
                  <c:v>4</c:v>
                </c:pt>
                <c:pt idx="2603">
                  <c:v>4</c:v>
                </c:pt>
                <c:pt idx="2604">
                  <c:v>4</c:v>
                </c:pt>
                <c:pt idx="2605">
                  <c:v>4</c:v>
                </c:pt>
                <c:pt idx="2606">
                  <c:v>4</c:v>
                </c:pt>
                <c:pt idx="2607">
                  <c:v>4</c:v>
                </c:pt>
                <c:pt idx="2608">
                  <c:v>4</c:v>
                </c:pt>
                <c:pt idx="2609">
                  <c:v>4</c:v>
                </c:pt>
                <c:pt idx="2610">
                  <c:v>4</c:v>
                </c:pt>
                <c:pt idx="2611">
                  <c:v>4</c:v>
                </c:pt>
                <c:pt idx="2612">
                  <c:v>4</c:v>
                </c:pt>
                <c:pt idx="2613">
                  <c:v>4</c:v>
                </c:pt>
                <c:pt idx="2614">
                  <c:v>4</c:v>
                </c:pt>
                <c:pt idx="2615">
                  <c:v>4</c:v>
                </c:pt>
                <c:pt idx="2616">
                  <c:v>4</c:v>
                </c:pt>
                <c:pt idx="2617">
                  <c:v>4</c:v>
                </c:pt>
                <c:pt idx="2618">
                  <c:v>4</c:v>
                </c:pt>
                <c:pt idx="2619">
                  <c:v>4</c:v>
                </c:pt>
                <c:pt idx="2620">
                  <c:v>4</c:v>
                </c:pt>
                <c:pt idx="2621">
                  <c:v>4</c:v>
                </c:pt>
                <c:pt idx="2622">
                  <c:v>4</c:v>
                </c:pt>
                <c:pt idx="2623">
                  <c:v>4</c:v>
                </c:pt>
                <c:pt idx="2624">
                  <c:v>4</c:v>
                </c:pt>
                <c:pt idx="2625">
                  <c:v>6</c:v>
                </c:pt>
                <c:pt idx="2626">
                  <c:v>6</c:v>
                </c:pt>
                <c:pt idx="2627">
                  <c:v>6</c:v>
                </c:pt>
                <c:pt idx="2628">
                  <c:v>4</c:v>
                </c:pt>
                <c:pt idx="2629">
                  <c:v>4</c:v>
                </c:pt>
                <c:pt idx="2630">
                  <c:v>8</c:v>
                </c:pt>
                <c:pt idx="2631">
                  <c:v>8</c:v>
                </c:pt>
                <c:pt idx="2632">
                  <c:v>8</c:v>
                </c:pt>
                <c:pt idx="2633">
                  <c:v>8</c:v>
                </c:pt>
                <c:pt idx="2634">
                  <c:v>8</c:v>
                </c:pt>
                <c:pt idx="2635">
                  <c:v>8</c:v>
                </c:pt>
                <c:pt idx="2636">
                  <c:v>8</c:v>
                </c:pt>
                <c:pt idx="2637">
                  <c:v>8</c:v>
                </c:pt>
                <c:pt idx="2638">
                  <c:v>8</c:v>
                </c:pt>
                <c:pt idx="2639">
                  <c:v>8</c:v>
                </c:pt>
                <c:pt idx="2640">
                  <c:v>8</c:v>
                </c:pt>
                <c:pt idx="2641">
                  <c:v>8</c:v>
                </c:pt>
                <c:pt idx="2642">
                  <c:v>8</c:v>
                </c:pt>
                <c:pt idx="2643">
                  <c:v>8</c:v>
                </c:pt>
                <c:pt idx="2644">
                  <c:v>8</c:v>
                </c:pt>
                <c:pt idx="2645">
                  <c:v>8</c:v>
                </c:pt>
                <c:pt idx="2646">
                  <c:v>8</c:v>
                </c:pt>
                <c:pt idx="2647">
                  <c:v>8</c:v>
                </c:pt>
                <c:pt idx="2648">
                  <c:v>8</c:v>
                </c:pt>
                <c:pt idx="2649">
                  <c:v>8</c:v>
                </c:pt>
                <c:pt idx="2650">
                  <c:v>8</c:v>
                </c:pt>
                <c:pt idx="2651">
                  <c:v>8</c:v>
                </c:pt>
                <c:pt idx="2652">
                  <c:v>8</c:v>
                </c:pt>
                <c:pt idx="2653">
                  <c:v>8</c:v>
                </c:pt>
                <c:pt idx="2654">
                  <c:v>8</c:v>
                </c:pt>
                <c:pt idx="2655">
                  <c:v>8</c:v>
                </c:pt>
                <c:pt idx="2656">
                  <c:v>8</c:v>
                </c:pt>
                <c:pt idx="2657">
                  <c:v>8</c:v>
                </c:pt>
                <c:pt idx="2658">
                  <c:v>8</c:v>
                </c:pt>
                <c:pt idx="2659">
                  <c:v>8</c:v>
                </c:pt>
                <c:pt idx="2660">
                  <c:v>8</c:v>
                </c:pt>
                <c:pt idx="2661">
                  <c:v>8</c:v>
                </c:pt>
                <c:pt idx="2662">
                  <c:v>8</c:v>
                </c:pt>
                <c:pt idx="2663">
                  <c:v>8</c:v>
                </c:pt>
                <c:pt idx="2664">
                  <c:v>8</c:v>
                </c:pt>
                <c:pt idx="2665">
                  <c:v>8</c:v>
                </c:pt>
                <c:pt idx="2666">
                  <c:v>8</c:v>
                </c:pt>
                <c:pt idx="2667">
                  <c:v>8</c:v>
                </c:pt>
                <c:pt idx="2668">
                  <c:v>8</c:v>
                </c:pt>
                <c:pt idx="2669">
                  <c:v>8</c:v>
                </c:pt>
                <c:pt idx="2670">
                  <c:v>8</c:v>
                </c:pt>
                <c:pt idx="2671">
                  <c:v>8</c:v>
                </c:pt>
                <c:pt idx="2672">
                  <c:v>8</c:v>
                </c:pt>
                <c:pt idx="2673">
                  <c:v>8</c:v>
                </c:pt>
                <c:pt idx="2674">
                  <c:v>8</c:v>
                </c:pt>
                <c:pt idx="2675">
                  <c:v>8</c:v>
                </c:pt>
                <c:pt idx="2676">
                  <c:v>5</c:v>
                </c:pt>
                <c:pt idx="2677">
                  <c:v>5</c:v>
                </c:pt>
                <c:pt idx="2678">
                  <c:v>8</c:v>
                </c:pt>
                <c:pt idx="2679">
                  <c:v>8</c:v>
                </c:pt>
                <c:pt idx="2680">
                  <c:v>8</c:v>
                </c:pt>
                <c:pt idx="2681">
                  <c:v>8</c:v>
                </c:pt>
                <c:pt idx="2682">
                  <c:v>8</c:v>
                </c:pt>
                <c:pt idx="2683">
                  <c:v>8</c:v>
                </c:pt>
                <c:pt idx="2684">
                  <c:v>4</c:v>
                </c:pt>
                <c:pt idx="2685">
                  <c:v>4</c:v>
                </c:pt>
                <c:pt idx="2686">
                  <c:v>4</c:v>
                </c:pt>
                <c:pt idx="2687">
                  <c:v>4</c:v>
                </c:pt>
                <c:pt idx="2688">
                  <c:v>4</c:v>
                </c:pt>
                <c:pt idx="2689">
                  <c:v>4</c:v>
                </c:pt>
                <c:pt idx="2690">
                  <c:v>4</c:v>
                </c:pt>
                <c:pt idx="2691">
                  <c:v>4</c:v>
                </c:pt>
                <c:pt idx="2692">
                  <c:v>4</c:v>
                </c:pt>
                <c:pt idx="2693">
                  <c:v>4</c:v>
                </c:pt>
                <c:pt idx="2694">
                  <c:v>4</c:v>
                </c:pt>
                <c:pt idx="2695">
                  <c:v>4</c:v>
                </c:pt>
                <c:pt idx="2696">
                  <c:v>4</c:v>
                </c:pt>
                <c:pt idx="2697">
                  <c:v>4</c:v>
                </c:pt>
                <c:pt idx="2698">
                  <c:v>4</c:v>
                </c:pt>
                <c:pt idx="2699">
                  <c:v>4</c:v>
                </c:pt>
                <c:pt idx="2700">
                  <c:v>4</c:v>
                </c:pt>
                <c:pt idx="2701">
                  <c:v>4</c:v>
                </c:pt>
                <c:pt idx="2702">
                  <c:v>4</c:v>
                </c:pt>
                <c:pt idx="2703">
                  <c:v>4</c:v>
                </c:pt>
                <c:pt idx="2704">
                  <c:v>4</c:v>
                </c:pt>
                <c:pt idx="2705">
                  <c:v>4</c:v>
                </c:pt>
                <c:pt idx="2706">
                  <c:v>4</c:v>
                </c:pt>
                <c:pt idx="2707">
                  <c:v>4</c:v>
                </c:pt>
                <c:pt idx="2708">
                  <c:v>4</c:v>
                </c:pt>
                <c:pt idx="2709">
                  <c:v>4</c:v>
                </c:pt>
                <c:pt idx="2710">
                  <c:v>4</c:v>
                </c:pt>
                <c:pt idx="2711">
                  <c:v>4</c:v>
                </c:pt>
                <c:pt idx="2712">
                  <c:v>4</c:v>
                </c:pt>
                <c:pt idx="2713">
                  <c:v>4</c:v>
                </c:pt>
                <c:pt idx="2714">
                  <c:v>4</c:v>
                </c:pt>
                <c:pt idx="2715">
                  <c:v>4</c:v>
                </c:pt>
                <c:pt idx="2716">
                  <c:v>4</c:v>
                </c:pt>
                <c:pt idx="2717">
                  <c:v>6</c:v>
                </c:pt>
                <c:pt idx="2718">
                  <c:v>6</c:v>
                </c:pt>
                <c:pt idx="2719">
                  <c:v>6</c:v>
                </c:pt>
                <c:pt idx="2720">
                  <c:v>6</c:v>
                </c:pt>
                <c:pt idx="2721">
                  <c:v>6</c:v>
                </c:pt>
                <c:pt idx="2722">
                  <c:v>6</c:v>
                </c:pt>
                <c:pt idx="2723">
                  <c:v>6</c:v>
                </c:pt>
                <c:pt idx="2724">
                  <c:v>6</c:v>
                </c:pt>
                <c:pt idx="2725">
                  <c:v>6</c:v>
                </c:pt>
                <c:pt idx="2726">
                  <c:v>6</c:v>
                </c:pt>
                <c:pt idx="2727">
                  <c:v>6</c:v>
                </c:pt>
                <c:pt idx="2728">
                  <c:v>6</c:v>
                </c:pt>
                <c:pt idx="2729">
                  <c:v>6</c:v>
                </c:pt>
                <c:pt idx="2730">
                  <c:v>6</c:v>
                </c:pt>
                <c:pt idx="2731">
                  <c:v>6</c:v>
                </c:pt>
                <c:pt idx="2732">
                  <c:v>6</c:v>
                </c:pt>
                <c:pt idx="2733">
                  <c:v>6</c:v>
                </c:pt>
                <c:pt idx="2734">
                  <c:v>6</c:v>
                </c:pt>
                <c:pt idx="2735">
                  <c:v>4</c:v>
                </c:pt>
                <c:pt idx="2736">
                  <c:v>6</c:v>
                </c:pt>
                <c:pt idx="2737">
                  <c:v>4</c:v>
                </c:pt>
                <c:pt idx="2738">
                  <c:v>6</c:v>
                </c:pt>
                <c:pt idx="2739">
                  <c:v>4</c:v>
                </c:pt>
                <c:pt idx="2740">
                  <c:v>6</c:v>
                </c:pt>
                <c:pt idx="2741">
                  <c:v>4</c:v>
                </c:pt>
                <c:pt idx="2742">
                  <c:v>4</c:v>
                </c:pt>
                <c:pt idx="2743">
                  <c:v>4</c:v>
                </c:pt>
                <c:pt idx="2744">
                  <c:v>6</c:v>
                </c:pt>
                <c:pt idx="2745">
                  <c:v>6</c:v>
                </c:pt>
                <c:pt idx="2746">
                  <c:v>6</c:v>
                </c:pt>
                <c:pt idx="2747">
                  <c:v>6</c:v>
                </c:pt>
                <c:pt idx="2748">
                  <c:v>4</c:v>
                </c:pt>
                <c:pt idx="2749">
                  <c:v>6</c:v>
                </c:pt>
                <c:pt idx="2750">
                  <c:v>6</c:v>
                </c:pt>
                <c:pt idx="2751">
                  <c:v>6</c:v>
                </c:pt>
                <c:pt idx="2752">
                  <c:v>4</c:v>
                </c:pt>
                <c:pt idx="2753">
                  <c:v>6</c:v>
                </c:pt>
                <c:pt idx="2754">
                  <c:v>4</c:v>
                </c:pt>
                <c:pt idx="2755">
                  <c:v>6</c:v>
                </c:pt>
                <c:pt idx="2756">
                  <c:v>4</c:v>
                </c:pt>
                <c:pt idx="2757">
                  <c:v>4</c:v>
                </c:pt>
                <c:pt idx="2758">
                  <c:v>4</c:v>
                </c:pt>
                <c:pt idx="2759">
                  <c:v>4</c:v>
                </c:pt>
                <c:pt idx="2760">
                  <c:v>4</c:v>
                </c:pt>
                <c:pt idx="2761">
                  <c:v>4</c:v>
                </c:pt>
                <c:pt idx="2762">
                  <c:v>4</c:v>
                </c:pt>
                <c:pt idx="2763">
                  <c:v>4</c:v>
                </c:pt>
                <c:pt idx="2764">
                  <c:v>4</c:v>
                </c:pt>
                <c:pt idx="2765">
                  <c:v>4</c:v>
                </c:pt>
                <c:pt idx="2766">
                  <c:v>4</c:v>
                </c:pt>
                <c:pt idx="2767">
                  <c:v>4</c:v>
                </c:pt>
                <c:pt idx="2768">
                  <c:v>4</c:v>
                </c:pt>
                <c:pt idx="2769">
                  <c:v>4</c:v>
                </c:pt>
                <c:pt idx="2770">
                  <c:v>4</c:v>
                </c:pt>
                <c:pt idx="2771">
                  <c:v>4</c:v>
                </c:pt>
                <c:pt idx="2772">
                  <c:v>4</c:v>
                </c:pt>
                <c:pt idx="2773">
                  <c:v>4</c:v>
                </c:pt>
                <c:pt idx="2774">
                  <c:v>4</c:v>
                </c:pt>
                <c:pt idx="2775">
                  <c:v>4</c:v>
                </c:pt>
                <c:pt idx="2776">
                  <c:v>4</c:v>
                </c:pt>
                <c:pt idx="2777">
                  <c:v>4</c:v>
                </c:pt>
                <c:pt idx="2778">
                  <c:v>4</c:v>
                </c:pt>
                <c:pt idx="2779">
                  <c:v>4</c:v>
                </c:pt>
                <c:pt idx="2780">
                  <c:v>4</c:v>
                </c:pt>
                <c:pt idx="2781">
                  <c:v>4</c:v>
                </c:pt>
                <c:pt idx="2782">
                  <c:v>4</c:v>
                </c:pt>
                <c:pt idx="2783">
                  <c:v>4</c:v>
                </c:pt>
                <c:pt idx="2784">
                  <c:v>4</c:v>
                </c:pt>
                <c:pt idx="2785">
                  <c:v>4</c:v>
                </c:pt>
                <c:pt idx="2786">
                  <c:v>4</c:v>
                </c:pt>
                <c:pt idx="2787">
                  <c:v>4</c:v>
                </c:pt>
                <c:pt idx="2788">
                  <c:v>4</c:v>
                </c:pt>
                <c:pt idx="2789">
                  <c:v>4</c:v>
                </c:pt>
                <c:pt idx="2790">
                  <c:v>4</c:v>
                </c:pt>
                <c:pt idx="2791">
                  <c:v>4</c:v>
                </c:pt>
                <c:pt idx="2792">
                  <c:v>4</c:v>
                </c:pt>
                <c:pt idx="2793">
                  <c:v>4</c:v>
                </c:pt>
                <c:pt idx="2794">
                  <c:v>4</c:v>
                </c:pt>
                <c:pt idx="2795">
                  <c:v>4</c:v>
                </c:pt>
                <c:pt idx="2796">
                  <c:v>4</c:v>
                </c:pt>
                <c:pt idx="2797">
                  <c:v>4</c:v>
                </c:pt>
                <c:pt idx="2798">
                  <c:v>4</c:v>
                </c:pt>
                <c:pt idx="2799">
                  <c:v>4</c:v>
                </c:pt>
                <c:pt idx="2800">
                  <c:v>4</c:v>
                </c:pt>
                <c:pt idx="2801">
                  <c:v>6</c:v>
                </c:pt>
                <c:pt idx="2802">
                  <c:v>6</c:v>
                </c:pt>
                <c:pt idx="2803">
                  <c:v>6</c:v>
                </c:pt>
                <c:pt idx="2804">
                  <c:v>6</c:v>
                </c:pt>
                <c:pt idx="2805">
                  <c:v>4</c:v>
                </c:pt>
                <c:pt idx="2806">
                  <c:v>6</c:v>
                </c:pt>
                <c:pt idx="2807">
                  <c:v>6</c:v>
                </c:pt>
                <c:pt idx="2808">
                  <c:v>6</c:v>
                </c:pt>
                <c:pt idx="2809">
                  <c:v>6</c:v>
                </c:pt>
                <c:pt idx="2810">
                  <c:v>6</c:v>
                </c:pt>
                <c:pt idx="2811">
                  <c:v>6</c:v>
                </c:pt>
                <c:pt idx="2812">
                  <c:v>4</c:v>
                </c:pt>
                <c:pt idx="2813">
                  <c:v>6</c:v>
                </c:pt>
                <c:pt idx="2814">
                  <c:v>4</c:v>
                </c:pt>
                <c:pt idx="2815">
                  <c:v>6</c:v>
                </c:pt>
                <c:pt idx="2816">
                  <c:v>6</c:v>
                </c:pt>
                <c:pt idx="2817">
                  <c:v>6</c:v>
                </c:pt>
                <c:pt idx="2818">
                  <c:v>6</c:v>
                </c:pt>
                <c:pt idx="2819">
                  <c:v>6</c:v>
                </c:pt>
                <c:pt idx="2820">
                  <c:v>6</c:v>
                </c:pt>
                <c:pt idx="2821">
                  <c:v>6</c:v>
                </c:pt>
                <c:pt idx="2822">
                  <c:v>6</c:v>
                </c:pt>
                <c:pt idx="2823">
                  <c:v>6</c:v>
                </c:pt>
                <c:pt idx="2824">
                  <c:v>6</c:v>
                </c:pt>
                <c:pt idx="2825">
                  <c:v>6</c:v>
                </c:pt>
                <c:pt idx="2826">
                  <c:v>6</c:v>
                </c:pt>
                <c:pt idx="2827">
                  <c:v>6</c:v>
                </c:pt>
                <c:pt idx="2828">
                  <c:v>6</c:v>
                </c:pt>
                <c:pt idx="2829">
                  <c:v>6</c:v>
                </c:pt>
                <c:pt idx="2830">
                  <c:v>6</c:v>
                </c:pt>
                <c:pt idx="2831">
                  <c:v>6</c:v>
                </c:pt>
                <c:pt idx="2832">
                  <c:v>6</c:v>
                </c:pt>
                <c:pt idx="2833">
                  <c:v>6</c:v>
                </c:pt>
                <c:pt idx="2834">
                  <c:v>6</c:v>
                </c:pt>
                <c:pt idx="2835">
                  <c:v>6</c:v>
                </c:pt>
                <c:pt idx="2836">
                  <c:v>6</c:v>
                </c:pt>
                <c:pt idx="2837">
                  <c:v>6</c:v>
                </c:pt>
                <c:pt idx="2838">
                  <c:v>6</c:v>
                </c:pt>
                <c:pt idx="2839">
                  <c:v>6</c:v>
                </c:pt>
                <c:pt idx="2840">
                  <c:v>6</c:v>
                </c:pt>
                <c:pt idx="2841">
                  <c:v>6</c:v>
                </c:pt>
                <c:pt idx="2842">
                  <c:v>6</c:v>
                </c:pt>
                <c:pt idx="2843">
                  <c:v>6</c:v>
                </c:pt>
                <c:pt idx="2844">
                  <c:v>6</c:v>
                </c:pt>
                <c:pt idx="2845">
                  <c:v>6</c:v>
                </c:pt>
                <c:pt idx="2846">
                  <c:v>6</c:v>
                </c:pt>
                <c:pt idx="2847">
                  <c:v>6</c:v>
                </c:pt>
                <c:pt idx="2848">
                  <c:v>6</c:v>
                </c:pt>
                <c:pt idx="2849">
                  <c:v>6</c:v>
                </c:pt>
                <c:pt idx="2850">
                  <c:v>6</c:v>
                </c:pt>
                <c:pt idx="2851">
                  <c:v>6</c:v>
                </c:pt>
                <c:pt idx="2852">
                  <c:v>6</c:v>
                </c:pt>
                <c:pt idx="2853">
                  <c:v>6</c:v>
                </c:pt>
                <c:pt idx="2854">
                  <c:v>6</c:v>
                </c:pt>
                <c:pt idx="2855">
                  <c:v>6</c:v>
                </c:pt>
                <c:pt idx="2856">
                  <c:v>6</c:v>
                </c:pt>
                <c:pt idx="2857">
                  <c:v>6</c:v>
                </c:pt>
                <c:pt idx="2858">
                  <c:v>6</c:v>
                </c:pt>
                <c:pt idx="2859">
                  <c:v>4</c:v>
                </c:pt>
                <c:pt idx="2860">
                  <c:v>4</c:v>
                </c:pt>
                <c:pt idx="2861">
                  <c:v>4</c:v>
                </c:pt>
                <c:pt idx="2862">
                  <c:v>6</c:v>
                </c:pt>
                <c:pt idx="2863">
                  <c:v>6</c:v>
                </c:pt>
                <c:pt idx="2864">
                  <c:v>6</c:v>
                </c:pt>
                <c:pt idx="2865">
                  <c:v>4</c:v>
                </c:pt>
                <c:pt idx="2866">
                  <c:v>6</c:v>
                </c:pt>
                <c:pt idx="2867">
                  <c:v>4</c:v>
                </c:pt>
                <c:pt idx="2868">
                  <c:v>4</c:v>
                </c:pt>
                <c:pt idx="2869">
                  <c:v>4</c:v>
                </c:pt>
                <c:pt idx="2870">
                  <c:v>4</c:v>
                </c:pt>
                <c:pt idx="2871">
                  <c:v>6</c:v>
                </c:pt>
                <c:pt idx="2872">
                  <c:v>6</c:v>
                </c:pt>
                <c:pt idx="2873">
                  <c:v>6</c:v>
                </c:pt>
                <c:pt idx="2874">
                  <c:v>6</c:v>
                </c:pt>
                <c:pt idx="2875">
                  <c:v>4</c:v>
                </c:pt>
                <c:pt idx="2876">
                  <c:v>4</c:v>
                </c:pt>
                <c:pt idx="2877">
                  <c:v>6</c:v>
                </c:pt>
                <c:pt idx="2878">
                  <c:v>4</c:v>
                </c:pt>
                <c:pt idx="2879">
                  <c:v>6</c:v>
                </c:pt>
                <c:pt idx="2880">
                  <c:v>4</c:v>
                </c:pt>
                <c:pt idx="2881">
                  <c:v>6</c:v>
                </c:pt>
                <c:pt idx="2882">
                  <c:v>6</c:v>
                </c:pt>
                <c:pt idx="2883">
                  <c:v>6</c:v>
                </c:pt>
                <c:pt idx="2884">
                  <c:v>4</c:v>
                </c:pt>
                <c:pt idx="2885">
                  <c:v>6</c:v>
                </c:pt>
                <c:pt idx="2886">
                  <c:v>4</c:v>
                </c:pt>
                <c:pt idx="2887">
                  <c:v>4</c:v>
                </c:pt>
                <c:pt idx="2888">
                  <c:v>6</c:v>
                </c:pt>
                <c:pt idx="2889">
                  <c:v>4</c:v>
                </c:pt>
                <c:pt idx="2890">
                  <c:v>6</c:v>
                </c:pt>
                <c:pt idx="2891">
                  <c:v>4</c:v>
                </c:pt>
                <c:pt idx="2892">
                  <c:v>6</c:v>
                </c:pt>
                <c:pt idx="2893">
                  <c:v>4</c:v>
                </c:pt>
                <c:pt idx="2894">
                  <c:v>6</c:v>
                </c:pt>
                <c:pt idx="2895">
                  <c:v>6</c:v>
                </c:pt>
                <c:pt idx="2896">
                  <c:v>6</c:v>
                </c:pt>
                <c:pt idx="2897">
                  <c:v>4</c:v>
                </c:pt>
                <c:pt idx="2898">
                  <c:v>6</c:v>
                </c:pt>
                <c:pt idx="2899">
                  <c:v>4</c:v>
                </c:pt>
                <c:pt idx="2900">
                  <c:v>4</c:v>
                </c:pt>
                <c:pt idx="2901">
                  <c:v>4</c:v>
                </c:pt>
                <c:pt idx="2902">
                  <c:v>4</c:v>
                </c:pt>
                <c:pt idx="2903">
                  <c:v>4</c:v>
                </c:pt>
                <c:pt idx="2904">
                  <c:v>4</c:v>
                </c:pt>
                <c:pt idx="2905">
                  <c:v>4</c:v>
                </c:pt>
                <c:pt idx="2906">
                  <c:v>4</c:v>
                </c:pt>
                <c:pt idx="2907">
                  <c:v>4</c:v>
                </c:pt>
                <c:pt idx="2908">
                  <c:v>4</c:v>
                </c:pt>
                <c:pt idx="2909">
                  <c:v>4</c:v>
                </c:pt>
                <c:pt idx="2910">
                  <c:v>8</c:v>
                </c:pt>
                <c:pt idx="2911">
                  <c:v>8</c:v>
                </c:pt>
                <c:pt idx="2912">
                  <c:v>8</c:v>
                </c:pt>
                <c:pt idx="2913">
                  <c:v>4</c:v>
                </c:pt>
                <c:pt idx="2914">
                  <c:v>4</c:v>
                </c:pt>
                <c:pt idx="2915">
                  <c:v>4</c:v>
                </c:pt>
                <c:pt idx="2916">
                  <c:v>4</c:v>
                </c:pt>
                <c:pt idx="2917">
                  <c:v>4</c:v>
                </c:pt>
                <c:pt idx="2918">
                  <c:v>4</c:v>
                </c:pt>
                <c:pt idx="2919">
                  <c:v>4</c:v>
                </c:pt>
                <c:pt idx="2920">
                  <c:v>4</c:v>
                </c:pt>
                <c:pt idx="2921">
                  <c:v>4</c:v>
                </c:pt>
                <c:pt idx="2922">
                  <c:v>4</c:v>
                </c:pt>
                <c:pt idx="2923">
                  <c:v>4</c:v>
                </c:pt>
                <c:pt idx="2924">
                  <c:v>4</c:v>
                </c:pt>
                <c:pt idx="2925">
                  <c:v>4</c:v>
                </c:pt>
                <c:pt idx="2926">
                  <c:v>4</c:v>
                </c:pt>
                <c:pt idx="2927">
                  <c:v>4</c:v>
                </c:pt>
                <c:pt idx="2928">
                  <c:v>4</c:v>
                </c:pt>
                <c:pt idx="2929">
                  <c:v>6</c:v>
                </c:pt>
                <c:pt idx="2930">
                  <c:v>6</c:v>
                </c:pt>
                <c:pt idx="2931">
                  <c:v>4</c:v>
                </c:pt>
                <c:pt idx="2932">
                  <c:v>4</c:v>
                </c:pt>
                <c:pt idx="2933">
                  <c:v>4</c:v>
                </c:pt>
                <c:pt idx="2934">
                  <c:v>6</c:v>
                </c:pt>
                <c:pt idx="2935">
                  <c:v>4</c:v>
                </c:pt>
                <c:pt idx="2936">
                  <c:v>6</c:v>
                </c:pt>
                <c:pt idx="2937">
                  <c:v>4</c:v>
                </c:pt>
                <c:pt idx="2938">
                  <c:v>6</c:v>
                </c:pt>
                <c:pt idx="2939">
                  <c:v>6</c:v>
                </c:pt>
                <c:pt idx="2940">
                  <c:v>6</c:v>
                </c:pt>
                <c:pt idx="2941">
                  <c:v>6</c:v>
                </c:pt>
                <c:pt idx="2942">
                  <c:v>6</c:v>
                </c:pt>
                <c:pt idx="2943">
                  <c:v>6</c:v>
                </c:pt>
                <c:pt idx="2944">
                  <c:v>6</c:v>
                </c:pt>
                <c:pt idx="2945">
                  <c:v>6</c:v>
                </c:pt>
                <c:pt idx="2946">
                  <c:v>6</c:v>
                </c:pt>
                <c:pt idx="2947">
                  <c:v>6</c:v>
                </c:pt>
                <c:pt idx="2948">
                  <c:v>6</c:v>
                </c:pt>
                <c:pt idx="2949">
                  <c:v>6</c:v>
                </c:pt>
                <c:pt idx="2950">
                  <c:v>6</c:v>
                </c:pt>
                <c:pt idx="2951">
                  <c:v>6</c:v>
                </c:pt>
                <c:pt idx="2952">
                  <c:v>6</c:v>
                </c:pt>
                <c:pt idx="2953">
                  <c:v>6</c:v>
                </c:pt>
                <c:pt idx="2954">
                  <c:v>4</c:v>
                </c:pt>
                <c:pt idx="2955">
                  <c:v>4</c:v>
                </c:pt>
                <c:pt idx="2956">
                  <c:v>4</c:v>
                </c:pt>
                <c:pt idx="2957">
                  <c:v>4</c:v>
                </c:pt>
                <c:pt idx="2958">
                  <c:v>4</c:v>
                </c:pt>
                <c:pt idx="2959">
                  <c:v>4</c:v>
                </c:pt>
                <c:pt idx="2960">
                  <c:v>4</c:v>
                </c:pt>
                <c:pt idx="2961">
                  <c:v>4</c:v>
                </c:pt>
                <c:pt idx="2962">
                  <c:v>4</c:v>
                </c:pt>
                <c:pt idx="2963">
                  <c:v>4</c:v>
                </c:pt>
                <c:pt idx="2964">
                  <c:v>4</c:v>
                </c:pt>
                <c:pt idx="2965">
                  <c:v>4</c:v>
                </c:pt>
                <c:pt idx="2966">
                  <c:v>4</c:v>
                </c:pt>
                <c:pt idx="2967">
                  <c:v>4</c:v>
                </c:pt>
                <c:pt idx="2968">
                  <c:v>4</c:v>
                </c:pt>
                <c:pt idx="2969">
                  <c:v>4</c:v>
                </c:pt>
                <c:pt idx="2970">
                  <c:v>4</c:v>
                </c:pt>
                <c:pt idx="2971">
                  <c:v>4</c:v>
                </c:pt>
                <c:pt idx="2972">
                  <c:v>4</c:v>
                </c:pt>
                <c:pt idx="2973">
                  <c:v>4</c:v>
                </c:pt>
                <c:pt idx="2974">
                  <c:v>4</c:v>
                </c:pt>
                <c:pt idx="2975">
                  <c:v>4</c:v>
                </c:pt>
                <c:pt idx="2976">
                  <c:v>4</c:v>
                </c:pt>
                <c:pt idx="2977">
                  <c:v>4</c:v>
                </c:pt>
                <c:pt idx="2978">
                  <c:v>4</c:v>
                </c:pt>
                <c:pt idx="2979">
                  <c:v>4</c:v>
                </c:pt>
                <c:pt idx="2980">
                  <c:v>4</c:v>
                </c:pt>
                <c:pt idx="2981">
                  <c:v>4</c:v>
                </c:pt>
                <c:pt idx="2982">
                  <c:v>4</c:v>
                </c:pt>
                <c:pt idx="2983">
                  <c:v>4</c:v>
                </c:pt>
                <c:pt idx="2984">
                  <c:v>4</c:v>
                </c:pt>
                <c:pt idx="2985">
                  <c:v>4</c:v>
                </c:pt>
                <c:pt idx="2986">
                  <c:v>4</c:v>
                </c:pt>
                <c:pt idx="2987">
                  <c:v>4</c:v>
                </c:pt>
                <c:pt idx="2988">
                  <c:v>4</c:v>
                </c:pt>
                <c:pt idx="2989">
                  <c:v>4</c:v>
                </c:pt>
                <c:pt idx="2990">
                  <c:v>4</c:v>
                </c:pt>
                <c:pt idx="2991">
                  <c:v>4</c:v>
                </c:pt>
                <c:pt idx="2992">
                  <c:v>4</c:v>
                </c:pt>
                <c:pt idx="2993">
                  <c:v>4</c:v>
                </c:pt>
                <c:pt idx="2994">
                  <c:v>4</c:v>
                </c:pt>
                <c:pt idx="2995">
                  <c:v>4</c:v>
                </c:pt>
                <c:pt idx="2996">
                  <c:v>4</c:v>
                </c:pt>
                <c:pt idx="2997">
                  <c:v>4</c:v>
                </c:pt>
                <c:pt idx="2998">
                  <c:v>4</c:v>
                </c:pt>
                <c:pt idx="2999">
                  <c:v>4</c:v>
                </c:pt>
                <c:pt idx="3000">
                  <c:v>4</c:v>
                </c:pt>
                <c:pt idx="3001">
                  <c:v>4</c:v>
                </c:pt>
                <c:pt idx="3002">
                  <c:v>4</c:v>
                </c:pt>
                <c:pt idx="3003">
                  <c:v>4</c:v>
                </c:pt>
                <c:pt idx="3004">
                  <c:v>4</c:v>
                </c:pt>
                <c:pt idx="3005">
                  <c:v>4</c:v>
                </c:pt>
                <c:pt idx="3006">
                  <c:v>4</c:v>
                </c:pt>
                <c:pt idx="3007">
                  <c:v>4</c:v>
                </c:pt>
                <c:pt idx="3008">
                  <c:v>4</c:v>
                </c:pt>
                <c:pt idx="3009">
                  <c:v>4</c:v>
                </c:pt>
                <c:pt idx="3010">
                  <c:v>4</c:v>
                </c:pt>
                <c:pt idx="3011">
                  <c:v>4</c:v>
                </c:pt>
                <c:pt idx="3012">
                  <c:v>4</c:v>
                </c:pt>
                <c:pt idx="3013">
                  <c:v>4</c:v>
                </c:pt>
                <c:pt idx="3014">
                  <c:v>4</c:v>
                </c:pt>
                <c:pt idx="3015">
                  <c:v>6</c:v>
                </c:pt>
                <c:pt idx="3016">
                  <c:v>6</c:v>
                </c:pt>
                <c:pt idx="3017">
                  <c:v>6</c:v>
                </c:pt>
                <c:pt idx="3018">
                  <c:v>6</c:v>
                </c:pt>
                <c:pt idx="3019">
                  <c:v>6</c:v>
                </c:pt>
                <c:pt idx="3020">
                  <c:v>6</c:v>
                </c:pt>
                <c:pt idx="3021">
                  <c:v>6</c:v>
                </c:pt>
                <c:pt idx="3022">
                  <c:v>6</c:v>
                </c:pt>
                <c:pt idx="3023">
                  <c:v>6</c:v>
                </c:pt>
                <c:pt idx="3024">
                  <c:v>6</c:v>
                </c:pt>
                <c:pt idx="3025">
                  <c:v>6</c:v>
                </c:pt>
                <c:pt idx="3026">
                  <c:v>6</c:v>
                </c:pt>
                <c:pt idx="3027">
                  <c:v>4</c:v>
                </c:pt>
                <c:pt idx="3028">
                  <c:v>4</c:v>
                </c:pt>
                <c:pt idx="3029">
                  <c:v>4</c:v>
                </c:pt>
                <c:pt idx="3030">
                  <c:v>4</c:v>
                </c:pt>
                <c:pt idx="3031">
                  <c:v>4</c:v>
                </c:pt>
                <c:pt idx="3032">
                  <c:v>4</c:v>
                </c:pt>
                <c:pt idx="3033">
                  <c:v>4</c:v>
                </c:pt>
                <c:pt idx="3034">
                  <c:v>6</c:v>
                </c:pt>
                <c:pt idx="3035">
                  <c:v>8</c:v>
                </c:pt>
                <c:pt idx="3036">
                  <c:v>6</c:v>
                </c:pt>
                <c:pt idx="3037">
                  <c:v>6</c:v>
                </c:pt>
                <c:pt idx="3038">
                  <c:v>6</c:v>
                </c:pt>
                <c:pt idx="3039">
                  <c:v>6</c:v>
                </c:pt>
                <c:pt idx="3040">
                  <c:v>6</c:v>
                </c:pt>
                <c:pt idx="3041">
                  <c:v>6</c:v>
                </c:pt>
                <c:pt idx="3042">
                  <c:v>6</c:v>
                </c:pt>
                <c:pt idx="3043">
                  <c:v>6</c:v>
                </c:pt>
                <c:pt idx="3044">
                  <c:v>6</c:v>
                </c:pt>
                <c:pt idx="3045">
                  <c:v>6</c:v>
                </c:pt>
                <c:pt idx="3046">
                  <c:v>6</c:v>
                </c:pt>
                <c:pt idx="3047">
                  <c:v>6</c:v>
                </c:pt>
                <c:pt idx="3048">
                  <c:v>6</c:v>
                </c:pt>
                <c:pt idx="3049">
                  <c:v>6</c:v>
                </c:pt>
                <c:pt idx="3050">
                  <c:v>6</c:v>
                </c:pt>
                <c:pt idx="3051">
                  <c:v>6</c:v>
                </c:pt>
                <c:pt idx="3052">
                  <c:v>6</c:v>
                </c:pt>
                <c:pt idx="3053">
                  <c:v>6</c:v>
                </c:pt>
                <c:pt idx="3054">
                  <c:v>8</c:v>
                </c:pt>
                <c:pt idx="3055">
                  <c:v>6</c:v>
                </c:pt>
                <c:pt idx="3056">
                  <c:v>6</c:v>
                </c:pt>
                <c:pt idx="3057">
                  <c:v>6</c:v>
                </c:pt>
                <c:pt idx="3058">
                  <c:v>6</c:v>
                </c:pt>
                <c:pt idx="3059">
                  <c:v>6</c:v>
                </c:pt>
                <c:pt idx="3060">
                  <c:v>6</c:v>
                </c:pt>
                <c:pt idx="3061">
                  <c:v>8</c:v>
                </c:pt>
                <c:pt idx="3062">
                  <c:v>8</c:v>
                </c:pt>
                <c:pt idx="3063">
                  <c:v>6</c:v>
                </c:pt>
                <c:pt idx="3064">
                  <c:v>6</c:v>
                </c:pt>
                <c:pt idx="3065">
                  <c:v>6</c:v>
                </c:pt>
                <c:pt idx="3066">
                  <c:v>6</c:v>
                </c:pt>
                <c:pt idx="3067">
                  <c:v>6</c:v>
                </c:pt>
                <c:pt idx="3068">
                  <c:v>6</c:v>
                </c:pt>
                <c:pt idx="3069">
                  <c:v>6</c:v>
                </c:pt>
                <c:pt idx="3070">
                  <c:v>6</c:v>
                </c:pt>
                <c:pt idx="3071">
                  <c:v>6</c:v>
                </c:pt>
                <c:pt idx="3072">
                  <c:v>6</c:v>
                </c:pt>
                <c:pt idx="3073">
                  <c:v>6</c:v>
                </c:pt>
                <c:pt idx="3074">
                  <c:v>6</c:v>
                </c:pt>
                <c:pt idx="3075">
                  <c:v>6</c:v>
                </c:pt>
                <c:pt idx="3076">
                  <c:v>6</c:v>
                </c:pt>
                <c:pt idx="3077">
                  <c:v>6</c:v>
                </c:pt>
                <c:pt idx="3078">
                  <c:v>6</c:v>
                </c:pt>
                <c:pt idx="3079">
                  <c:v>6</c:v>
                </c:pt>
                <c:pt idx="3080">
                  <c:v>6</c:v>
                </c:pt>
                <c:pt idx="3081">
                  <c:v>6</c:v>
                </c:pt>
                <c:pt idx="3082">
                  <c:v>6</c:v>
                </c:pt>
                <c:pt idx="3083">
                  <c:v>6</c:v>
                </c:pt>
                <c:pt idx="3084">
                  <c:v>6</c:v>
                </c:pt>
                <c:pt idx="3085">
                  <c:v>6</c:v>
                </c:pt>
                <c:pt idx="3086">
                  <c:v>6</c:v>
                </c:pt>
                <c:pt idx="3087">
                  <c:v>6</c:v>
                </c:pt>
                <c:pt idx="3088">
                  <c:v>6</c:v>
                </c:pt>
                <c:pt idx="3089">
                  <c:v>6</c:v>
                </c:pt>
                <c:pt idx="3090">
                  <c:v>6</c:v>
                </c:pt>
                <c:pt idx="3091">
                  <c:v>6</c:v>
                </c:pt>
                <c:pt idx="3092">
                  <c:v>6</c:v>
                </c:pt>
                <c:pt idx="3093">
                  <c:v>6</c:v>
                </c:pt>
                <c:pt idx="3094">
                  <c:v>6</c:v>
                </c:pt>
                <c:pt idx="3095">
                  <c:v>6</c:v>
                </c:pt>
                <c:pt idx="3096">
                  <c:v>8</c:v>
                </c:pt>
                <c:pt idx="3097">
                  <c:v>6</c:v>
                </c:pt>
                <c:pt idx="3098">
                  <c:v>6</c:v>
                </c:pt>
                <c:pt idx="3099">
                  <c:v>4</c:v>
                </c:pt>
                <c:pt idx="3100">
                  <c:v>4</c:v>
                </c:pt>
                <c:pt idx="3101">
                  <c:v>4</c:v>
                </c:pt>
                <c:pt idx="3102">
                  <c:v>4</c:v>
                </c:pt>
                <c:pt idx="3103">
                  <c:v>4</c:v>
                </c:pt>
                <c:pt idx="3104">
                  <c:v>4</c:v>
                </c:pt>
                <c:pt idx="3105">
                  <c:v>4</c:v>
                </c:pt>
                <c:pt idx="3106">
                  <c:v>4</c:v>
                </c:pt>
                <c:pt idx="3107">
                  <c:v>4</c:v>
                </c:pt>
                <c:pt idx="3108">
                  <c:v>4</c:v>
                </c:pt>
                <c:pt idx="3109">
                  <c:v>4</c:v>
                </c:pt>
                <c:pt idx="3110">
                  <c:v>4</c:v>
                </c:pt>
                <c:pt idx="3111">
                  <c:v>4</c:v>
                </c:pt>
                <c:pt idx="3112">
                  <c:v>4</c:v>
                </c:pt>
                <c:pt idx="3113">
                  <c:v>4</c:v>
                </c:pt>
                <c:pt idx="3114">
                  <c:v>4</c:v>
                </c:pt>
                <c:pt idx="3115">
                  <c:v>4</c:v>
                </c:pt>
                <c:pt idx="3116">
                  <c:v>4</c:v>
                </c:pt>
                <c:pt idx="3117">
                  <c:v>4</c:v>
                </c:pt>
                <c:pt idx="3118">
                  <c:v>4</c:v>
                </c:pt>
                <c:pt idx="3119">
                  <c:v>4</c:v>
                </c:pt>
                <c:pt idx="3120">
                  <c:v>4</c:v>
                </c:pt>
                <c:pt idx="3121">
                  <c:v>4</c:v>
                </c:pt>
                <c:pt idx="3122">
                  <c:v>4</c:v>
                </c:pt>
                <c:pt idx="3123">
                  <c:v>4</c:v>
                </c:pt>
                <c:pt idx="3124">
                  <c:v>6</c:v>
                </c:pt>
                <c:pt idx="3125">
                  <c:v>4</c:v>
                </c:pt>
                <c:pt idx="3126">
                  <c:v>4</c:v>
                </c:pt>
                <c:pt idx="3127">
                  <c:v>6</c:v>
                </c:pt>
                <c:pt idx="3128">
                  <c:v>4</c:v>
                </c:pt>
                <c:pt idx="3129">
                  <c:v>4</c:v>
                </c:pt>
                <c:pt idx="3130">
                  <c:v>4</c:v>
                </c:pt>
                <c:pt idx="3131">
                  <c:v>4</c:v>
                </c:pt>
                <c:pt idx="3132">
                  <c:v>6</c:v>
                </c:pt>
                <c:pt idx="3133">
                  <c:v>4</c:v>
                </c:pt>
                <c:pt idx="3134">
                  <c:v>8</c:v>
                </c:pt>
                <c:pt idx="3135">
                  <c:v>8</c:v>
                </c:pt>
                <c:pt idx="3136">
                  <c:v>8</c:v>
                </c:pt>
                <c:pt idx="3137">
                  <c:v>8</c:v>
                </c:pt>
                <c:pt idx="3138">
                  <c:v>8</c:v>
                </c:pt>
                <c:pt idx="3139">
                  <c:v>8</c:v>
                </c:pt>
                <c:pt idx="3140">
                  <c:v>8</c:v>
                </c:pt>
                <c:pt idx="3141">
                  <c:v>8</c:v>
                </c:pt>
                <c:pt idx="3142">
                  <c:v>8</c:v>
                </c:pt>
                <c:pt idx="3143">
                  <c:v>8</c:v>
                </c:pt>
                <c:pt idx="3144">
                  <c:v>8</c:v>
                </c:pt>
                <c:pt idx="3145">
                  <c:v>8</c:v>
                </c:pt>
                <c:pt idx="3146">
                  <c:v>8</c:v>
                </c:pt>
                <c:pt idx="3147">
                  <c:v>8</c:v>
                </c:pt>
                <c:pt idx="3148">
                  <c:v>6</c:v>
                </c:pt>
                <c:pt idx="3149">
                  <c:v>6</c:v>
                </c:pt>
                <c:pt idx="3150">
                  <c:v>6</c:v>
                </c:pt>
                <c:pt idx="3151">
                  <c:v>6</c:v>
                </c:pt>
                <c:pt idx="3152">
                  <c:v>6</c:v>
                </c:pt>
                <c:pt idx="3153">
                  <c:v>6</c:v>
                </c:pt>
                <c:pt idx="3154">
                  <c:v>6</c:v>
                </c:pt>
                <c:pt idx="3155">
                  <c:v>6</c:v>
                </c:pt>
                <c:pt idx="3156">
                  <c:v>6</c:v>
                </c:pt>
                <c:pt idx="3157">
                  <c:v>8</c:v>
                </c:pt>
                <c:pt idx="3158">
                  <c:v>8</c:v>
                </c:pt>
                <c:pt idx="3159">
                  <c:v>8</c:v>
                </c:pt>
                <c:pt idx="3160">
                  <c:v>8</c:v>
                </c:pt>
                <c:pt idx="3161">
                  <c:v>8</c:v>
                </c:pt>
                <c:pt idx="3162">
                  <c:v>8</c:v>
                </c:pt>
                <c:pt idx="3163">
                  <c:v>4</c:v>
                </c:pt>
                <c:pt idx="3164">
                  <c:v>4</c:v>
                </c:pt>
                <c:pt idx="3165">
                  <c:v>4</c:v>
                </c:pt>
                <c:pt idx="3166">
                  <c:v>4</c:v>
                </c:pt>
                <c:pt idx="3167">
                  <c:v>4</c:v>
                </c:pt>
                <c:pt idx="3168">
                  <c:v>4</c:v>
                </c:pt>
                <c:pt idx="3169">
                  <c:v>4</c:v>
                </c:pt>
                <c:pt idx="3170">
                  <c:v>4</c:v>
                </c:pt>
                <c:pt idx="3171">
                  <c:v>4</c:v>
                </c:pt>
                <c:pt idx="3172">
                  <c:v>8</c:v>
                </c:pt>
                <c:pt idx="3173">
                  <c:v>8</c:v>
                </c:pt>
                <c:pt idx="3174">
                  <c:v>8</c:v>
                </c:pt>
                <c:pt idx="3175">
                  <c:v>8</c:v>
                </c:pt>
                <c:pt idx="3176">
                  <c:v>8</c:v>
                </c:pt>
                <c:pt idx="3177">
                  <c:v>8</c:v>
                </c:pt>
                <c:pt idx="3178">
                  <c:v>8</c:v>
                </c:pt>
                <c:pt idx="3179">
                  <c:v>8</c:v>
                </c:pt>
                <c:pt idx="3180">
                  <c:v>8</c:v>
                </c:pt>
                <c:pt idx="3181">
                  <c:v>8</c:v>
                </c:pt>
                <c:pt idx="3182">
                  <c:v>8</c:v>
                </c:pt>
                <c:pt idx="3183">
                  <c:v>8</c:v>
                </c:pt>
                <c:pt idx="3184">
                  <c:v>8</c:v>
                </c:pt>
                <c:pt idx="3185">
                  <c:v>8</c:v>
                </c:pt>
                <c:pt idx="3186">
                  <c:v>8</c:v>
                </c:pt>
                <c:pt idx="3187">
                  <c:v>8</c:v>
                </c:pt>
                <c:pt idx="3188">
                  <c:v>8</c:v>
                </c:pt>
                <c:pt idx="3189">
                  <c:v>8</c:v>
                </c:pt>
                <c:pt idx="3190">
                  <c:v>8</c:v>
                </c:pt>
                <c:pt idx="3191">
                  <c:v>8</c:v>
                </c:pt>
                <c:pt idx="3192">
                  <c:v>6</c:v>
                </c:pt>
                <c:pt idx="3193">
                  <c:v>8</c:v>
                </c:pt>
                <c:pt idx="3194">
                  <c:v>6</c:v>
                </c:pt>
                <c:pt idx="3195">
                  <c:v>6</c:v>
                </c:pt>
                <c:pt idx="3196">
                  <c:v>6</c:v>
                </c:pt>
                <c:pt idx="3197">
                  <c:v>6</c:v>
                </c:pt>
                <c:pt idx="3198">
                  <c:v>8</c:v>
                </c:pt>
                <c:pt idx="3199">
                  <c:v>6</c:v>
                </c:pt>
                <c:pt idx="3200">
                  <c:v>8</c:v>
                </c:pt>
                <c:pt idx="3201">
                  <c:v>6</c:v>
                </c:pt>
                <c:pt idx="3202">
                  <c:v>6</c:v>
                </c:pt>
                <c:pt idx="3203">
                  <c:v>6</c:v>
                </c:pt>
                <c:pt idx="3204">
                  <c:v>6</c:v>
                </c:pt>
                <c:pt idx="3205">
                  <c:v>8</c:v>
                </c:pt>
                <c:pt idx="3206">
                  <c:v>6</c:v>
                </c:pt>
                <c:pt idx="3207">
                  <c:v>6</c:v>
                </c:pt>
                <c:pt idx="3208">
                  <c:v>6</c:v>
                </c:pt>
                <c:pt idx="3209">
                  <c:v>6</c:v>
                </c:pt>
                <c:pt idx="3210">
                  <c:v>6</c:v>
                </c:pt>
                <c:pt idx="3211">
                  <c:v>6</c:v>
                </c:pt>
                <c:pt idx="3212">
                  <c:v>6</c:v>
                </c:pt>
                <c:pt idx="3213">
                  <c:v>8</c:v>
                </c:pt>
                <c:pt idx="3214">
                  <c:v>6</c:v>
                </c:pt>
                <c:pt idx="3215">
                  <c:v>8</c:v>
                </c:pt>
                <c:pt idx="3216">
                  <c:v>6</c:v>
                </c:pt>
                <c:pt idx="3217">
                  <c:v>6</c:v>
                </c:pt>
                <c:pt idx="3218">
                  <c:v>6</c:v>
                </c:pt>
                <c:pt idx="3219">
                  <c:v>6</c:v>
                </c:pt>
                <c:pt idx="3220">
                  <c:v>4</c:v>
                </c:pt>
                <c:pt idx="3221">
                  <c:v>6</c:v>
                </c:pt>
                <c:pt idx="3222">
                  <c:v>4</c:v>
                </c:pt>
                <c:pt idx="3223">
                  <c:v>6</c:v>
                </c:pt>
                <c:pt idx="3224">
                  <c:v>6</c:v>
                </c:pt>
                <c:pt idx="3225">
                  <c:v>4</c:v>
                </c:pt>
                <c:pt idx="3226">
                  <c:v>6</c:v>
                </c:pt>
                <c:pt idx="3227">
                  <c:v>6</c:v>
                </c:pt>
                <c:pt idx="3228">
                  <c:v>6</c:v>
                </c:pt>
                <c:pt idx="3229">
                  <c:v>6</c:v>
                </c:pt>
                <c:pt idx="3230">
                  <c:v>6</c:v>
                </c:pt>
                <c:pt idx="3231">
                  <c:v>4</c:v>
                </c:pt>
                <c:pt idx="3232">
                  <c:v>8</c:v>
                </c:pt>
                <c:pt idx="3233">
                  <c:v>6</c:v>
                </c:pt>
                <c:pt idx="3234">
                  <c:v>6</c:v>
                </c:pt>
                <c:pt idx="3235">
                  <c:v>6</c:v>
                </c:pt>
                <c:pt idx="3236">
                  <c:v>4</c:v>
                </c:pt>
                <c:pt idx="3237">
                  <c:v>8</c:v>
                </c:pt>
                <c:pt idx="3238">
                  <c:v>6</c:v>
                </c:pt>
                <c:pt idx="3239">
                  <c:v>4</c:v>
                </c:pt>
                <c:pt idx="3240">
                  <c:v>6</c:v>
                </c:pt>
                <c:pt idx="3241">
                  <c:v>6</c:v>
                </c:pt>
                <c:pt idx="3242">
                  <c:v>4</c:v>
                </c:pt>
                <c:pt idx="3243">
                  <c:v>6</c:v>
                </c:pt>
                <c:pt idx="3244">
                  <c:v>6</c:v>
                </c:pt>
                <c:pt idx="3245">
                  <c:v>6</c:v>
                </c:pt>
                <c:pt idx="3246">
                  <c:v>6</c:v>
                </c:pt>
                <c:pt idx="3247">
                  <c:v>4</c:v>
                </c:pt>
                <c:pt idx="3248">
                  <c:v>6</c:v>
                </c:pt>
                <c:pt idx="3249">
                  <c:v>6</c:v>
                </c:pt>
                <c:pt idx="3250">
                  <c:v>6</c:v>
                </c:pt>
                <c:pt idx="3251">
                  <c:v>6</c:v>
                </c:pt>
                <c:pt idx="3252">
                  <c:v>6</c:v>
                </c:pt>
                <c:pt idx="3253">
                  <c:v>8</c:v>
                </c:pt>
                <c:pt idx="3254">
                  <c:v>6</c:v>
                </c:pt>
                <c:pt idx="3255">
                  <c:v>4</c:v>
                </c:pt>
                <c:pt idx="3256">
                  <c:v>6</c:v>
                </c:pt>
                <c:pt idx="3257">
                  <c:v>8</c:v>
                </c:pt>
                <c:pt idx="3258">
                  <c:v>4</c:v>
                </c:pt>
                <c:pt idx="3259">
                  <c:v>4</c:v>
                </c:pt>
                <c:pt idx="3260">
                  <c:v>6</c:v>
                </c:pt>
                <c:pt idx="3261">
                  <c:v>6</c:v>
                </c:pt>
                <c:pt idx="3262">
                  <c:v>4</c:v>
                </c:pt>
                <c:pt idx="3263">
                  <c:v>4</c:v>
                </c:pt>
                <c:pt idx="3264">
                  <c:v>6</c:v>
                </c:pt>
                <c:pt idx="3265">
                  <c:v>4</c:v>
                </c:pt>
                <c:pt idx="3266">
                  <c:v>4</c:v>
                </c:pt>
                <c:pt idx="3267">
                  <c:v>6</c:v>
                </c:pt>
                <c:pt idx="3268">
                  <c:v>8</c:v>
                </c:pt>
                <c:pt idx="3269">
                  <c:v>8</c:v>
                </c:pt>
                <c:pt idx="3270">
                  <c:v>8</c:v>
                </c:pt>
                <c:pt idx="3271">
                  <c:v>8</c:v>
                </c:pt>
                <c:pt idx="3272">
                  <c:v>4</c:v>
                </c:pt>
                <c:pt idx="3273">
                  <c:v>4</c:v>
                </c:pt>
                <c:pt idx="3274">
                  <c:v>4</c:v>
                </c:pt>
                <c:pt idx="3275">
                  <c:v>4</c:v>
                </c:pt>
                <c:pt idx="3276">
                  <c:v>4</c:v>
                </c:pt>
                <c:pt idx="3277">
                  <c:v>4</c:v>
                </c:pt>
                <c:pt idx="3278">
                  <c:v>4</c:v>
                </c:pt>
                <c:pt idx="3279">
                  <c:v>4</c:v>
                </c:pt>
                <c:pt idx="3280">
                  <c:v>4</c:v>
                </c:pt>
                <c:pt idx="3281">
                  <c:v>4</c:v>
                </c:pt>
                <c:pt idx="3282">
                  <c:v>4</c:v>
                </c:pt>
                <c:pt idx="3283">
                  <c:v>4</c:v>
                </c:pt>
                <c:pt idx="3284">
                  <c:v>4</c:v>
                </c:pt>
                <c:pt idx="3285">
                  <c:v>6</c:v>
                </c:pt>
                <c:pt idx="3286">
                  <c:v>6</c:v>
                </c:pt>
                <c:pt idx="3287">
                  <c:v>4</c:v>
                </c:pt>
                <c:pt idx="3288">
                  <c:v>4</c:v>
                </c:pt>
                <c:pt idx="3289">
                  <c:v>6</c:v>
                </c:pt>
                <c:pt idx="3290">
                  <c:v>4</c:v>
                </c:pt>
                <c:pt idx="3291">
                  <c:v>4</c:v>
                </c:pt>
                <c:pt idx="3292">
                  <c:v>4</c:v>
                </c:pt>
                <c:pt idx="3293">
                  <c:v>6</c:v>
                </c:pt>
                <c:pt idx="3294">
                  <c:v>4</c:v>
                </c:pt>
                <c:pt idx="3295">
                  <c:v>6</c:v>
                </c:pt>
                <c:pt idx="3296">
                  <c:v>4</c:v>
                </c:pt>
                <c:pt idx="3297">
                  <c:v>4</c:v>
                </c:pt>
                <c:pt idx="3298">
                  <c:v>4</c:v>
                </c:pt>
                <c:pt idx="3299">
                  <c:v>6</c:v>
                </c:pt>
                <c:pt idx="3300">
                  <c:v>4</c:v>
                </c:pt>
                <c:pt idx="3301">
                  <c:v>4</c:v>
                </c:pt>
                <c:pt idx="3302">
                  <c:v>4</c:v>
                </c:pt>
                <c:pt idx="3303">
                  <c:v>6</c:v>
                </c:pt>
                <c:pt idx="3304">
                  <c:v>4</c:v>
                </c:pt>
                <c:pt idx="3305">
                  <c:v>6</c:v>
                </c:pt>
                <c:pt idx="3306">
                  <c:v>6</c:v>
                </c:pt>
                <c:pt idx="3307">
                  <c:v>6</c:v>
                </c:pt>
                <c:pt idx="3308">
                  <c:v>6</c:v>
                </c:pt>
                <c:pt idx="3309">
                  <c:v>6</c:v>
                </c:pt>
                <c:pt idx="3310">
                  <c:v>6</c:v>
                </c:pt>
                <c:pt idx="3311">
                  <c:v>6</c:v>
                </c:pt>
                <c:pt idx="3312">
                  <c:v>6</c:v>
                </c:pt>
                <c:pt idx="3313">
                  <c:v>6</c:v>
                </c:pt>
                <c:pt idx="3314">
                  <c:v>6</c:v>
                </c:pt>
                <c:pt idx="3315">
                  <c:v>6</c:v>
                </c:pt>
                <c:pt idx="3316">
                  <c:v>6</c:v>
                </c:pt>
                <c:pt idx="3317">
                  <c:v>6</c:v>
                </c:pt>
                <c:pt idx="3318">
                  <c:v>6</c:v>
                </c:pt>
                <c:pt idx="3319">
                  <c:v>6</c:v>
                </c:pt>
                <c:pt idx="3320">
                  <c:v>6</c:v>
                </c:pt>
                <c:pt idx="3321">
                  <c:v>6</c:v>
                </c:pt>
                <c:pt idx="3322">
                  <c:v>4</c:v>
                </c:pt>
                <c:pt idx="3323">
                  <c:v>4</c:v>
                </c:pt>
                <c:pt idx="3324">
                  <c:v>4</c:v>
                </c:pt>
                <c:pt idx="3325">
                  <c:v>4</c:v>
                </c:pt>
                <c:pt idx="3326">
                  <c:v>4</c:v>
                </c:pt>
                <c:pt idx="3327">
                  <c:v>4</c:v>
                </c:pt>
                <c:pt idx="3328">
                  <c:v>4</c:v>
                </c:pt>
                <c:pt idx="3329">
                  <c:v>4</c:v>
                </c:pt>
                <c:pt idx="3330">
                  <c:v>4</c:v>
                </c:pt>
                <c:pt idx="3331">
                  <c:v>4</c:v>
                </c:pt>
                <c:pt idx="3332">
                  <c:v>4</c:v>
                </c:pt>
                <c:pt idx="3333">
                  <c:v>4</c:v>
                </c:pt>
                <c:pt idx="3334">
                  <c:v>4</c:v>
                </c:pt>
                <c:pt idx="3335">
                  <c:v>4</c:v>
                </c:pt>
                <c:pt idx="3336">
                  <c:v>4</c:v>
                </c:pt>
                <c:pt idx="3337">
                  <c:v>4</c:v>
                </c:pt>
                <c:pt idx="3338">
                  <c:v>4</c:v>
                </c:pt>
                <c:pt idx="3339">
                  <c:v>4</c:v>
                </c:pt>
                <c:pt idx="3340">
                  <c:v>4</c:v>
                </c:pt>
                <c:pt idx="3341">
                  <c:v>4</c:v>
                </c:pt>
                <c:pt idx="3342">
                  <c:v>4</c:v>
                </c:pt>
                <c:pt idx="3343">
                  <c:v>4</c:v>
                </c:pt>
                <c:pt idx="3344">
                  <c:v>4</c:v>
                </c:pt>
                <c:pt idx="3345">
                  <c:v>4</c:v>
                </c:pt>
                <c:pt idx="3346">
                  <c:v>4</c:v>
                </c:pt>
                <c:pt idx="3347">
                  <c:v>4</c:v>
                </c:pt>
                <c:pt idx="3348">
                  <c:v>4</c:v>
                </c:pt>
                <c:pt idx="3349">
                  <c:v>4</c:v>
                </c:pt>
                <c:pt idx="3350">
                  <c:v>4</c:v>
                </c:pt>
                <c:pt idx="3351">
                  <c:v>4</c:v>
                </c:pt>
                <c:pt idx="3352">
                  <c:v>4</c:v>
                </c:pt>
                <c:pt idx="3353">
                  <c:v>4</c:v>
                </c:pt>
                <c:pt idx="3354">
                  <c:v>4</c:v>
                </c:pt>
                <c:pt idx="3355">
                  <c:v>4</c:v>
                </c:pt>
                <c:pt idx="3356">
                  <c:v>4</c:v>
                </c:pt>
                <c:pt idx="3357">
                  <c:v>4</c:v>
                </c:pt>
                <c:pt idx="3358">
                  <c:v>4</c:v>
                </c:pt>
                <c:pt idx="3359">
                  <c:v>4</c:v>
                </c:pt>
                <c:pt idx="3360">
                  <c:v>4</c:v>
                </c:pt>
                <c:pt idx="3361">
                  <c:v>4</c:v>
                </c:pt>
                <c:pt idx="3362">
                  <c:v>4</c:v>
                </c:pt>
                <c:pt idx="3363">
                  <c:v>4</c:v>
                </c:pt>
                <c:pt idx="3364">
                  <c:v>4</c:v>
                </c:pt>
                <c:pt idx="3365">
                  <c:v>4</c:v>
                </c:pt>
                <c:pt idx="3366">
                  <c:v>4</c:v>
                </c:pt>
                <c:pt idx="3367">
                  <c:v>4</c:v>
                </c:pt>
                <c:pt idx="3368">
                  <c:v>4</c:v>
                </c:pt>
                <c:pt idx="3369">
                  <c:v>4</c:v>
                </c:pt>
                <c:pt idx="3370">
                  <c:v>4</c:v>
                </c:pt>
                <c:pt idx="3371">
                  <c:v>8</c:v>
                </c:pt>
                <c:pt idx="3372">
                  <c:v>8</c:v>
                </c:pt>
                <c:pt idx="3373">
                  <c:v>8</c:v>
                </c:pt>
                <c:pt idx="3374">
                  <c:v>8</c:v>
                </c:pt>
                <c:pt idx="3375">
                  <c:v>8</c:v>
                </c:pt>
                <c:pt idx="3376">
                  <c:v>8</c:v>
                </c:pt>
                <c:pt idx="3377">
                  <c:v>8</c:v>
                </c:pt>
                <c:pt idx="3378">
                  <c:v>6</c:v>
                </c:pt>
                <c:pt idx="3379">
                  <c:v>6</c:v>
                </c:pt>
                <c:pt idx="3380">
                  <c:v>6</c:v>
                </c:pt>
                <c:pt idx="3381">
                  <c:v>6</c:v>
                </c:pt>
                <c:pt idx="3382">
                  <c:v>4</c:v>
                </c:pt>
                <c:pt idx="3383">
                  <c:v>4</c:v>
                </c:pt>
                <c:pt idx="3384">
                  <c:v>4</c:v>
                </c:pt>
                <c:pt idx="3385">
                  <c:v>4</c:v>
                </c:pt>
                <c:pt idx="3386">
                  <c:v>4</c:v>
                </c:pt>
                <c:pt idx="3387">
                  <c:v>4</c:v>
                </c:pt>
                <c:pt idx="3388">
                  <c:v>4</c:v>
                </c:pt>
                <c:pt idx="3389">
                  <c:v>4</c:v>
                </c:pt>
                <c:pt idx="3390">
                  <c:v>4</c:v>
                </c:pt>
                <c:pt idx="3391">
                  <c:v>4</c:v>
                </c:pt>
                <c:pt idx="3392">
                  <c:v>4</c:v>
                </c:pt>
                <c:pt idx="3393">
                  <c:v>4</c:v>
                </c:pt>
                <c:pt idx="3394">
                  <c:v>4</c:v>
                </c:pt>
                <c:pt idx="3395">
                  <c:v>4</c:v>
                </c:pt>
                <c:pt idx="3396">
                  <c:v>4</c:v>
                </c:pt>
                <c:pt idx="3397">
                  <c:v>4</c:v>
                </c:pt>
                <c:pt idx="3398">
                  <c:v>4</c:v>
                </c:pt>
                <c:pt idx="3399">
                  <c:v>4</c:v>
                </c:pt>
                <c:pt idx="3400">
                  <c:v>4</c:v>
                </c:pt>
                <c:pt idx="3401">
                  <c:v>4</c:v>
                </c:pt>
                <c:pt idx="3402">
                  <c:v>4</c:v>
                </c:pt>
                <c:pt idx="3403">
                  <c:v>4</c:v>
                </c:pt>
                <c:pt idx="3404">
                  <c:v>4</c:v>
                </c:pt>
                <c:pt idx="3405">
                  <c:v>4</c:v>
                </c:pt>
                <c:pt idx="3406">
                  <c:v>4</c:v>
                </c:pt>
                <c:pt idx="3407">
                  <c:v>4</c:v>
                </c:pt>
                <c:pt idx="3408">
                  <c:v>4</c:v>
                </c:pt>
                <c:pt idx="3409">
                  <c:v>4</c:v>
                </c:pt>
                <c:pt idx="3410">
                  <c:v>4</c:v>
                </c:pt>
                <c:pt idx="3411">
                  <c:v>6</c:v>
                </c:pt>
                <c:pt idx="3412">
                  <c:v>6</c:v>
                </c:pt>
                <c:pt idx="3413">
                  <c:v>6</c:v>
                </c:pt>
                <c:pt idx="3414">
                  <c:v>6</c:v>
                </c:pt>
                <c:pt idx="3415">
                  <c:v>6</c:v>
                </c:pt>
                <c:pt idx="3416">
                  <c:v>6</c:v>
                </c:pt>
                <c:pt idx="3417">
                  <c:v>6</c:v>
                </c:pt>
                <c:pt idx="3418">
                  <c:v>6</c:v>
                </c:pt>
                <c:pt idx="3419">
                  <c:v>6</c:v>
                </c:pt>
                <c:pt idx="3420">
                  <c:v>6</c:v>
                </c:pt>
                <c:pt idx="3421">
                  <c:v>6</c:v>
                </c:pt>
                <c:pt idx="3422">
                  <c:v>6</c:v>
                </c:pt>
                <c:pt idx="3423">
                  <c:v>6</c:v>
                </c:pt>
                <c:pt idx="3424">
                  <c:v>6</c:v>
                </c:pt>
                <c:pt idx="3425">
                  <c:v>6</c:v>
                </c:pt>
                <c:pt idx="3426">
                  <c:v>4</c:v>
                </c:pt>
                <c:pt idx="3427">
                  <c:v>4</c:v>
                </c:pt>
                <c:pt idx="3428">
                  <c:v>4</c:v>
                </c:pt>
                <c:pt idx="3429">
                  <c:v>4</c:v>
                </c:pt>
                <c:pt idx="3430">
                  <c:v>4</c:v>
                </c:pt>
                <c:pt idx="3431">
                  <c:v>4</c:v>
                </c:pt>
                <c:pt idx="3432">
                  <c:v>4</c:v>
                </c:pt>
                <c:pt idx="3433">
                  <c:v>4</c:v>
                </c:pt>
                <c:pt idx="3434">
                  <c:v>4</c:v>
                </c:pt>
                <c:pt idx="3435">
                  <c:v>4</c:v>
                </c:pt>
                <c:pt idx="3436">
                  <c:v>4</c:v>
                </c:pt>
                <c:pt idx="3437">
                  <c:v>4</c:v>
                </c:pt>
                <c:pt idx="3438">
                  <c:v>4</c:v>
                </c:pt>
                <c:pt idx="3439">
                  <c:v>4</c:v>
                </c:pt>
                <c:pt idx="3440">
                  <c:v>4</c:v>
                </c:pt>
                <c:pt idx="3441">
                  <c:v>4</c:v>
                </c:pt>
                <c:pt idx="3442">
                  <c:v>4</c:v>
                </c:pt>
                <c:pt idx="3443">
                  <c:v>4</c:v>
                </c:pt>
                <c:pt idx="3444">
                  <c:v>4</c:v>
                </c:pt>
                <c:pt idx="3445">
                  <c:v>4</c:v>
                </c:pt>
                <c:pt idx="3446">
                  <c:v>4</c:v>
                </c:pt>
                <c:pt idx="3447">
                  <c:v>4</c:v>
                </c:pt>
                <c:pt idx="3448">
                  <c:v>4</c:v>
                </c:pt>
                <c:pt idx="3449">
                  <c:v>4</c:v>
                </c:pt>
                <c:pt idx="3450">
                  <c:v>4</c:v>
                </c:pt>
                <c:pt idx="3451">
                  <c:v>4</c:v>
                </c:pt>
                <c:pt idx="3452">
                  <c:v>4</c:v>
                </c:pt>
                <c:pt idx="3453">
                  <c:v>4</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4</c:v>
                </c:pt>
                <c:pt idx="3470">
                  <c:v>4</c:v>
                </c:pt>
                <c:pt idx="3471">
                  <c:v>4</c:v>
                </c:pt>
                <c:pt idx="3472">
                  <c:v>4</c:v>
                </c:pt>
                <c:pt idx="3473">
                  <c:v>4</c:v>
                </c:pt>
                <c:pt idx="3474">
                  <c:v>4</c:v>
                </c:pt>
                <c:pt idx="3475">
                  <c:v>4</c:v>
                </c:pt>
                <c:pt idx="3476">
                  <c:v>4</c:v>
                </c:pt>
                <c:pt idx="3477">
                  <c:v>6</c:v>
                </c:pt>
                <c:pt idx="3478">
                  <c:v>6</c:v>
                </c:pt>
                <c:pt idx="3479">
                  <c:v>6</c:v>
                </c:pt>
                <c:pt idx="3480">
                  <c:v>6</c:v>
                </c:pt>
                <c:pt idx="3481">
                  <c:v>6</c:v>
                </c:pt>
                <c:pt idx="3482">
                  <c:v>6</c:v>
                </c:pt>
                <c:pt idx="3483">
                  <c:v>8</c:v>
                </c:pt>
                <c:pt idx="3484">
                  <c:v>6</c:v>
                </c:pt>
                <c:pt idx="3485">
                  <c:v>8</c:v>
                </c:pt>
                <c:pt idx="3486">
                  <c:v>6</c:v>
                </c:pt>
                <c:pt idx="3487">
                  <c:v>6</c:v>
                </c:pt>
                <c:pt idx="3488">
                  <c:v>8</c:v>
                </c:pt>
                <c:pt idx="3489">
                  <c:v>6</c:v>
                </c:pt>
                <c:pt idx="3490">
                  <c:v>6</c:v>
                </c:pt>
                <c:pt idx="3491">
                  <c:v>8</c:v>
                </c:pt>
                <c:pt idx="3492">
                  <c:v>6</c:v>
                </c:pt>
                <c:pt idx="3493">
                  <c:v>6</c:v>
                </c:pt>
                <c:pt idx="3494">
                  <c:v>6</c:v>
                </c:pt>
                <c:pt idx="3495">
                  <c:v>6</c:v>
                </c:pt>
                <c:pt idx="3496">
                  <c:v>6</c:v>
                </c:pt>
                <c:pt idx="3497">
                  <c:v>6</c:v>
                </c:pt>
                <c:pt idx="3498">
                  <c:v>6</c:v>
                </c:pt>
                <c:pt idx="3499">
                  <c:v>6</c:v>
                </c:pt>
                <c:pt idx="3500">
                  <c:v>8</c:v>
                </c:pt>
                <c:pt idx="3501">
                  <c:v>6</c:v>
                </c:pt>
                <c:pt idx="3502">
                  <c:v>8</c:v>
                </c:pt>
                <c:pt idx="3503">
                  <c:v>6</c:v>
                </c:pt>
                <c:pt idx="3504">
                  <c:v>6</c:v>
                </c:pt>
                <c:pt idx="3505">
                  <c:v>8</c:v>
                </c:pt>
                <c:pt idx="3506">
                  <c:v>8</c:v>
                </c:pt>
                <c:pt idx="3507">
                  <c:v>6</c:v>
                </c:pt>
                <c:pt idx="3508">
                  <c:v>6</c:v>
                </c:pt>
                <c:pt idx="3509">
                  <c:v>6</c:v>
                </c:pt>
                <c:pt idx="3510">
                  <c:v>8</c:v>
                </c:pt>
                <c:pt idx="3511">
                  <c:v>6</c:v>
                </c:pt>
                <c:pt idx="3512">
                  <c:v>6</c:v>
                </c:pt>
                <c:pt idx="3513">
                  <c:v>8</c:v>
                </c:pt>
                <c:pt idx="3514">
                  <c:v>6</c:v>
                </c:pt>
                <c:pt idx="3515">
                  <c:v>4</c:v>
                </c:pt>
                <c:pt idx="3516">
                  <c:v>4</c:v>
                </c:pt>
                <c:pt idx="3517">
                  <c:v>4</c:v>
                </c:pt>
                <c:pt idx="3518">
                  <c:v>4</c:v>
                </c:pt>
                <c:pt idx="3519">
                  <c:v>4</c:v>
                </c:pt>
                <c:pt idx="3520">
                  <c:v>4</c:v>
                </c:pt>
                <c:pt idx="3521">
                  <c:v>4</c:v>
                </c:pt>
                <c:pt idx="3522">
                  <c:v>4</c:v>
                </c:pt>
                <c:pt idx="3523">
                  <c:v>6</c:v>
                </c:pt>
                <c:pt idx="3524">
                  <c:v>6</c:v>
                </c:pt>
                <c:pt idx="3525">
                  <c:v>6</c:v>
                </c:pt>
                <c:pt idx="3526">
                  <c:v>6</c:v>
                </c:pt>
                <c:pt idx="3527">
                  <c:v>4</c:v>
                </c:pt>
                <c:pt idx="3528">
                  <c:v>6</c:v>
                </c:pt>
                <c:pt idx="3529">
                  <c:v>6</c:v>
                </c:pt>
                <c:pt idx="3530">
                  <c:v>6</c:v>
                </c:pt>
                <c:pt idx="3531">
                  <c:v>4</c:v>
                </c:pt>
                <c:pt idx="3532">
                  <c:v>6</c:v>
                </c:pt>
                <c:pt idx="3533">
                  <c:v>6</c:v>
                </c:pt>
                <c:pt idx="3534">
                  <c:v>6</c:v>
                </c:pt>
                <c:pt idx="3535">
                  <c:v>4</c:v>
                </c:pt>
                <c:pt idx="3536">
                  <c:v>6</c:v>
                </c:pt>
                <c:pt idx="3537">
                  <c:v>4</c:v>
                </c:pt>
                <c:pt idx="3538">
                  <c:v>4</c:v>
                </c:pt>
                <c:pt idx="3539">
                  <c:v>4</c:v>
                </c:pt>
                <c:pt idx="3540">
                  <c:v>6</c:v>
                </c:pt>
                <c:pt idx="3541">
                  <c:v>6</c:v>
                </c:pt>
                <c:pt idx="3542">
                  <c:v>4</c:v>
                </c:pt>
                <c:pt idx="3543">
                  <c:v>6</c:v>
                </c:pt>
                <c:pt idx="3544">
                  <c:v>6</c:v>
                </c:pt>
                <c:pt idx="3545">
                  <c:v>4</c:v>
                </c:pt>
                <c:pt idx="3546">
                  <c:v>4</c:v>
                </c:pt>
                <c:pt idx="3547">
                  <c:v>4</c:v>
                </c:pt>
                <c:pt idx="3548">
                  <c:v>4</c:v>
                </c:pt>
                <c:pt idx="3549">
                  <c:v>4</c:v>
                </c:pt>
                <c:pt idx="3550">
                  <c:v>4</c:v>
                </c:pt>
                <c:pt idx="3551">
                  <c:v>4</c:v>
                </c:pt>
                <c:pt idx="3552">
                  <c:v>4</c:v>
                </c:pt>
                <c:pt idx="3553">
                  <c:v>4</c:v>
                </c:pt>
                <c:pt idx="3554">
                  <c:v>4</c:v>
                </c:pt>
                <c:pt idx="3555">
                  <c:v>4</c:v>
                </c:pt>
                <c:pt idx="3556">
                  <c:v>4</c:v>
                </c:pt>
                <c:pt idx="3557">
                  <c:v>4</c:v>
                </c:pt>
                <c:pt idx="3558">
                  <c:v>4</c:v>
                </c:pt>
                <c:pt idx="3559">
                  <c:v>4</c:v>
                </c:pt>
                <c:pt idx="3560">
                  <c:v>4</c:v>
                </c:pt>
                <c:pt idx="3561">
                  <c:v>4</c:v>
                </c:pt>
                <c:pt idx="3562">
                  <c:v>4</c:v>
                </c:pt>
                <c:pt idx="3563">
                  <c:v>4</c:v>
                </c:pt>
                <c:pt idx="3564">
                  <c:v>4</c:v>
                </c:pt>
                <c:pt idx="3565">
                  <c:v>4</c:v>
                </c:pt>
                <c:pt idx="3566">
                  <c:v>4</c:v>
                </c:pt>
                <c:pt idx="3567">
                  <c:v>4</c:v>
                </c:pt>
                <c:pt idx="3568">
                  <c:v>8</c:v>
                </c:pt>
                <c:pt idx="3569">
                  <c:v>8</c:v>
                </c:pt>
                <c:pt idx="3570">
                  <c:v>8</c:v>
                </c:pt>
                <c:pt idx="3571">
                  <c:v>8</c:v>
                </c:pt>
                <c:pt idx="3572">
                  <c:v>8</c:v>
                </c:pt>
                <c:pt idx="3573">
                  <c:v>8</c:v>
                </c:pt>
                <c:pt idx="3574">
                  <c:v>6</c:v>
                </c:pt>
                <c:pt idx="3575">
                  <c:v>6</c:v>
                </c:pt>
                <c:pt idx="3576">
                  <c:v>6</c:v>
                </c:pt>
                <c:pt idx="3577">
                  <c:v>6</c:v>
                </c:pt>
                <c:pt idx="3578">
                  <c:v>6</c:v>
                </c:pt>
                <c:pt idx="3579">
                  <c:v>6</c:v>
                </c:pt>
                <c:pt idx="3580">
                  <c:v>6</c:v>
                </c:pt>
                <c:pt idx="3581">
                  <c:v>6</c:v>
                </c:pt>
                <c:pt idx="3582">
                  <c:v>6</c:v>
                </c:pt>
                <c:pt idx="3583">
                  <c:v>6</c:v>
                </c:pt>
                <c:pt idx="3584">
                  <c:v>6</c:v>
                </c:pt>
                <c:pt idx="3585">
                  <c:v>6</c:v>
                </c:pt>
                <c:pt idx="3586">
                  <c:v>8</c:v>
                </c:pt>
                <c:pt idx="3587">
                  <c:v>8</c:v>
                </c:pt>
                <c:pt idx="3588">
                  <c:v>8</c:v>
                </c:pt>
                <c:pt idx="3589">
                  <c:v>8</c:v>
                </c:pt>
                <c:pt idx="3590">
                  <c:v>8</c:v>
                </c:pt>
                <c:pt idx="3591">
                  <c:v>8</c:v>
                </c:pt>
                <c:pt idx="3592">
                  <c:v>8</c:v>
                </c:pt>
                <c:pt idx="3593">
                  <c:v>8</c:v>
                </c:pt>
                <c:pt idx="3594">
                  <c:v>8</c:v>
                </c:pt>
                <c:pt idx="3595">
                  <c:v>8</c:v>
                </c:pt>
                <c:pt idx="3596">
                  <c:v>8</c:v>
                </c:pt>
                <c:pt idx="3597">
                  <c:v>8</c:v>
                </c:pt>
                <c:pt idx="3598">
                  <c:v>8</c:v>
                </c:pt>
                <c:pt idx="3599">
                  <c:v>8</c:v>
                </c:pt>
                <c:pt idx="3600">
                  <c:v>8</c:v>
                </c:pt>
                <c:pt idx="3601">
                  <c:v>8</c:v>
                </c:pt>
                <c:pt idx="3602">
                  <c:v>8</c:v>
                </c:pt>
                <c:pt idx="3603">
                  <c:v>8</c:v>
                </c:pt>
                <c:pt idx="3604">
                  <c:v>8</c:v>
                </c:pt>
                <c:pt idx="3605">
                  <c:v>8</c:v>
                </c:pt>
                <c:pt idx="3606">
                  <c:v>8</c:v>
                </c:pt>
                <c:pt idx="3607">
                  <c:v>8</c:v>
                </c:pt>
                <c:pt idx="3608">
                  <c:v>8</c:v>
                </c:pt>
                <c:pt idx="3609">
                  <c:v>8</c:v>
                </c:pt>
                <c:pt idx="3610">
                  <c:v>8</c:v>
                </c:pt>
                <c:pt idx="3611">
                  <c:v>8</c:v>
                </c:pt>
                <c:pt idx="3612">
                  <c:v>8</c:v>
                </c:pt>
                <c:pt idx="3613">
                  <c:v>8</c:v>
                </c:pt>
                <c:pt idx="3614">
                  <c:v>8</c:v>
                </c:pt>
                <c:pt idx="3615">
                  <c:v>8</c:v>
                </c:pt>
                <c:pt idx="3616">
                  <c:v>8</c:v>
                </c:pt>
                <c:pt idx="3617">
                  <c:v>8</c:v>
                </c:pt>
                <c:pt idx="3618">
                  <c:v>8</c:v>
                </c:pt>
                <c:pt idx="3619">
                  <c:v>8</c:v>
                </c:pt>
                <c:pt idx="3620">
                  <c:v>8</c:v>
                </c:pt>
                <c:pt idx="3621">
                  <c:v>8</c:v>
                </c:pt>
                <c:pt idx="3622">
                  <c:v>8</c:v>
                </c:pt>
                <c:pt idx="3623">
                  <c:v>8</c:v>
                </c:pt>
                <c:pt idx="3624">
                  <c:v>8</c:v>
                </c:pt>
                <c:pt idx="3625">
                  <c:v>8</c:v>
                </c:pt>
                <c:pt idx="3626">
                  <c:v>8</c:v>
                </c:pt>
                <c:pt idx="3627">
                  <c:v>8</c:v>
                </c:pt>
                <c:pt idx="3628">
                  <c:v>8</c:v>
                </c:pt>
                <c:pt idx="3629">
                  <c:v>8</c:v>
                </c:pt>
                <c:pt idx="3630">
                  <c:v>8</c:v>
                </c:pt>
                <c:pt idx="3631">
                  <c:v>8</c:v>
                </c:pt>
                <c:pt idx="3632">
                  <c:v>8</c:v>
                </c:pt>
                <c:pt idx="3633">
                  <c:v>8</c:v>
                </c:pt>
                <c:pt idx="3634">
                  <c:v>8</c:v>
                </c:pt>
                <c:pt idx="3635">
                  <c:v>8</c:v>
                </c:pt>
                <c:pt idx="3636">
                  <c:v>8</c:v>
                </c:pt>
                <c:pt idx="3637">
                  <c:v>8</c:v>
                </c:pt>
                <c:pt idx="3638">
                  <c:v>8</c:v>
                </c:pt>
                <c:pt idx="3639">
                  <c:v>8</c:v>
                </c:pt>
                <c:pt idx="3640">
                  <c:v>8</c:v>
                </c:pt>
                <c:pt idx="3641">
                  <c:v>8</c:v>
                </c:pt>
                <c:pt idx="3642">
                  <c:v>8</c:v>
                </c:pt>
                <c:pt idx="3643">
                  <c:v>8</c:v>
                </c:pt>
                <c:pt idx="3644">
                  <c:v>8</c:v>
                </c:pt>
                <c:pt idx="3645">
                  <c:v>8</c:v>
                </c:pt>
                <c:pt idx="3646">
                  <c:v>8</c:v>
                </c:pt>
                <c:pt idx="3647">
                  <c:v>8</c:v>
                </c:pt>
                <c:pt idx="3648">
                  <c:v>8</c:v>
                </c:pt>
                <c:pt idx="3649">
                  <c:v>8</c:v>
                </c:pt>
                <c:pt idx="3650">
                  <c:v>8</c:v>
                </c:pt>
                <c:pt idx="3651">
                  <c:v>8</c:v>
                </c:pt>
                <c:pt idx="3652">
                  <c:v>8</c:v>
                </c:pt>
                <c:pt idx="3653">
                  <c:v>8</c:v>
                </c:pt>
                <c:pt idx="3654">
                  <c:v>8</c:v>
                </c:pt>
                <c:pt idx="3655">
                  <c:v>8</c:v>
                </c:pt>
                <c:pt idx="3656">
                  <c:v>8</c:v>
                </c:pt>
                <c:pt idx="3657">
                  <c:v>8</c:v>
                </c:pt>
                <c:pt idx="3658">
                  <c:v>8</c:v>
                </c:pt>
                <c:pt idx="3659">
                  <c:v>8</c:v>
                </c:pt>
                <c:pt idx="3660">
                  <c:v>8</c:v>
                </c:pt>
                <c:pt idx="3661">
                  <c:v>8</c:v>
                </c:pt>
                <c:pt idx="3662">
                  <c:v>8</c:v>
                </c:pt>
                <c:pt idx="3663">
                  <c:v>8</c:v>
                </c:pt>
                <c:pt idx="3664">
                  <c:v>8</c:v>
                </c:pt>
                <c:pt idx="3665">
                  <c:v>8</c:v>
                </c:pt>
                <c:pt idx="3666">
                  <c:v>8</c:v>
                </c:pt>
                <c:pt idx="3667">
                  <c:v>8</c:v>
                </c:pt>
                <c:pt idx="3668">
                  <c:v>8</c:v>
                </c:pt>
                <c:pt idx="3669">
                  <c:v>8</c:v>
                </c:pt>
                <c:pt idx="3670">
                  <c:v>8</c:v>
                </c:pt>
                <c:pt idx="3671">
                  <c:v>4</c:v>
                </c:pt>
                <c:pt idx="3672">
                  <c:v>4</c:v>
                </c:pt>
                <c:pt idx="3673">
                  <c:v>4</c:v>
                </c:pt>
                <c:pt idx="3674">
                  <c:v>4</c:v>
                </c:pt>
                <c:pt idx="3675">
                  <c:v>4</c:v>
                </c:pt>
                <c:pt idx="3676">
                  <c:v>4</c:v>
                </c:pt>
                <c:pt idx="3677">
                  <c:v>4</c:v>
                </c:pt>
                <c:pt idx="3678">
                  <c:v>4</c:v>
                </c:pt>
                <c:pt idx="3679">
                  <c:v>4</c:v>
                </c:pt>
                <c:pt idx="3680">
                  <c:v>4</c:v>
                </c:pt>
                <c:pt idx="3681">
                  <c:v>4</c:v>
                </c:pt>
                <c:pt idx="3682">
                  <c:v>4</c:v>
                </c:pt>
                <c:pt idx="3683">
                  <c:v>4</c:v>
                </c:pt>
                <c:pt idx="3684">
                  <c:v>4</c:v>
                </c:pt>
                <c:pt idx="3685">
                  <c:v>4</c:v>
                </c:pt>
                <c:pt idx="3686">
                  <c:v>4</c:v>
                </c:pt>
                <c:pt idx="3687">
                  <c:v>4</c:v>
                </c:pt>
                <c:pt idx="3688">
                  <c:v>4</c:v>
                </c:pt>
                <c:pt idx="3689">
                  <c:v>4</c:v>
                </c:pt>
                <c:pt idx="3690">
                  <c:v>4</c:v>
                </c:pt>
                <c:pt idx="3691">
                  <c:v>4</c:v>
                </c:pt>
                <c:pt idx="3692">
                  <c:v>4</c:v>
                </c:pt>
                <c:pt idx="3693">
                  <c:v>4</c:v>
                </c:pt>
                <c:pt idx="3694">
                  <c:v>4</c:v>
                </c:pt>
                <c:pt idx="3695">
                  <c:v>4</c:v>
                </c:pt>
                <c:pt idx="3696">
                  <c:v>4</c:v>
                </c:pt>
                <c:pt idx="3697">
                  <c:v>4</c:v>
                </c:pt>
                <c:pt idx="3698">
                  <c:v>4</c:v>
                </c:pt>
                <c:pt idx="3699">
                  <c:v>4</c:v>
                </c:pt>
                <c:pt idx="3700">
                  <c:v>4</c:v>
                </c:pt>
                <c:pt idx="3701">
                  <c:v>4</c:v>
                </c:pt>
                <c:pt idx="3702">
                  <c:v>6</c:v>
                </c:pt>
                <c:pt idx="3703">
                  <c:v>6</c:v>
                </c:pt>
                <c:pt idx="3704">
                  <c:v>6</c:v>
                </c:pt>
                <c:pt idx="3705">
                  <c:v>6</c:v>
                </c:pt>
                <c:pt idx="3706">
                  <c:v>6</c:v>
                </c:pt>
                <c:pt idx="3707">
                  <c:v>6</c:v>
                </c:pt>
                <c:pt idx="3708">
                  <c:v>6</c:v>
                </c:pt>
                <c:pt idx="3709">
                  <c:v>6</c:v>
                </c:pt>
                <c:pt idx="3710">
                  <c:v>6</c:v>
                </c:pt>
                <c:pt idx="3711">
                  <c:v>6</c:v>
                </c:pt>
                <c:pt idx="3712">
                  <c:v>6</c:v>
                </c:pt>
                <c:pt idx="3713">
                  <c:v>6</c:v>
                </c:pt>
                <c:pt idx="3714">
                  <c:v>6</c:v>
                </c:pt>
                <c:pt idx="3715">
                  <c:v>6</c:v>
                </c:pt>
                <c:pt idx="3716">
                  <c:v>6</c:v>
                </c:pt>
                <c:pt idx="3717">
                  <c:v>6</c:v>
                </c:pt>
                <c:pt idx="3718">
                  <c:v>6</c:v>
                </c:pt>
                <c:pt idx="3719">
                  <c:v>6</c:v>
                </c:pt>
                <c:pt idx="3720">
                  <c:v>6</c:v>
                </c:pt>
                <c:pt idx="3721">
                  <c:v>6</c:v>
                </c:pt>
                <c:pt idx="3722">
                  <c:v>6</c:v>
                </c:pt>
                <c:pt idx="3723">
                  <c:v>6</c:v>
                </c:pt>
                <c:pt idx="3724">
                  <c:v>6</c:v>
                </c:pt>
                <c:pt idx="3725">
                  <c:v>6</c:v>
                </c:pt>
                <c:pt idx="3726">
                  <c:v>6</c:v>
                </c:pt>
                <c:pt idx="3727">
                  <c:v>6</c:v>
                </c:pt>
                <c:pt idx="3728">
                  <c:v>6</c:v>
                </c:pt>
                <c:pt idx="3729">
                  <c:v>6</c:v>
                </c:pt>
                <c:pt idx="3730">
                  <c:v>6</c:v>
                </c:pt>
                <c:pt idx="3731">
                  <c:v>6</c:v>
                </c:pt>
                <c:pt idx="3732">
                  <c:v>4</c:v>
                </c:pt>
                <c:pt idx="3733">
                  <c:v>4</c:v>
                </c:pt>
                <c:pt idx="3734">
                  <c:v>4</c:v>
                </c:pt>
                <c:pt idx="3735">
                  <c:v>4</c:v>
                </c:pt>
                <c:pt idx="3736">
                  <c:v>4</c:v>
                </c:pt>
                <c:pt idx="3737">
                  <c:v>4</c:v>
                </c:pt>
                <c:pt idx="3738">
                  <c:v>4</c:v>
                </c:pt>
                <c:pt idx="3739">
                  <c:v>4</c:v>
                </c:pt>
                <c:pt idx="3740">
                  <c:v>4</c:v>
                </c:pt>
                <c:pt idx="3741">
                  <c:v>4</c:v>
                </c:pt>
                <c:pt idx="3742">
                  <c:v>4</c:v>
                </c:pt>
                <c:pt idx="3743">
                  <c:v>4</c:v>
                </c:pt>
                <c:pt idx="3744">
                  <c:v>4</c:v>
                </c:pt>
                <c:pt idx="3745">
                  <c:v>4</c:v>
                </c:pt>
                <c:pt idx="3746">
                  <c:v>4</c:v>
                </c:pt>
                <c:pt idx="3747">
                  <c:v>4</c:v>
                </c:pt>
                <c:pt idx="3748">
                  <c:v>4</c:v>
                </c:pt>
                <c:pt idx="3749">
                  <c:v>6</c:v>
                </c:pt>
                <c:pt idx="3750">
                  <c:v>6</c:v>
                </c:pt>
                <c:pt idx="3751">
                  <c:v>6</c:v>
                </c:pt>
                <c:pt idx="3752">
                  <c:v>6</c:v>
                </c:pt>
                <c:pt idx="3753">
                  <c:v>6</c:v>
                </c:pt>
                <c:pt idx="3754">
                  <c:v>6</c:v>
                </c:pt>
                <c:pt idx="3755">
                  <c:v>6</c:v>
                </c:pt>
                <c:pt idx="3756">
                  <c:v>6</c:v>
                </c:pt>
                <c:pt idx="3757">
                  <c:v>6</c:v>
                </c:pt>
                <c:pt idx="3758">
                  <c:v>6</c:v>
                </c:pt>
                <c:pt idx="3759">
                  <c:v>6</c:v>
                </c:pt>
                <c:pt idx="3760">
                  <c:v>6</c:v>
                </c:pt>
                <c:pt idx="3761">
                  <c:v>4</c:v>
                </c:pt>
                <c:pt idx="3762">
                  <c:v>4</c:v>
                </c:pt>
                <c:pt idx="3763">
                  <c:v>4</c:v>
                </c:pt>
                <c:pt idx="3764">
                  <c:v>4</c:v>
                </c:pt>
                <c:pt idx="3765">
                  <c:v>4</c:v>
                </c:pt>
                <c:pt idx="3766">
                  <c:v>4</c:v>
                </c:pt>
                <c:pt idx="3767">
                  <c:v>4</c:v>
                </c:pt>
                <c:pt idx="3768">
                  <c:v>4</c:v>
                </c:pt>
                <c:pt idx="3769">
                  <c:v>4</c:v>
                </c:pt>
                <c:pt idx="3770">
                  <c:v>4</c:v>
                </c:pt>
                <c:pt idx="3771">
                  <c:v>4</c:v>
                </c:pt>
                <c:pt idx="3772">
                  <c:v>4</c:v>
                </c:pt>
                <c:pt idx="3773">
                  <c:v>4</c:v>
                </c:pt>
                <c:pt idx="3774">
                  <c:v>4</c:v>
                </c:pt>
                <c:pt idx="3775">
                  <c:v>8</c:v>
                </c:pt>
                <c:pt idx="3776">
                  <c:v>6</c:v>
                </c:pt>
                <c:pt idx="3777">
                  <c:v>8</c:v>
                </c:pt>
                <c:pt idx="3778">
                  <c:v>8</c:v>
                </c:pt>
                <c:pt idx="3779">
                  <c:v>8</c:v>
                </c:pt>
                <c:pt idx="3780">
                  <c:v>8</c:v>
                </c:pt>
                <c:pt idx="3781">
                  <c:v>8</c:v>
                </c:pt>
                <c:pt idx="3782">
                  <c:v>8</c:v>
                </c:pt>
                <c:pt idx="3783">
                  <c:v>8</c:v>
                </c:pt>
                <c:pt idx="3784">
                  <c:v>8</c:v>
                </c:pt>
                <c:pt idx="3785">
                  <c:v>8</c:v>
                </c:pt>
                <c:pt idx="3786">
                  <c:v>8</c:v>
                </c:pt>
                <c:pt idx="3787">
                  <c:v>8</c:v>
                </c:pt>
                <c:pt idx="3788">
                  <c:v>8</c:v>
                </c:pt>
                <c:pt idx="3789">
                  <c:v>8</c:v>
                </c:pt>
                <c:pt idx="3790">
                  <c:v>8</c:v>
                </c:pt>
                <c:pt idx="3791">
                  <c:v>8</c:v>
                </c:pt>
                <c:pt idx="3792">
                  <c:v>8</c:v>
                </c:pt>
                <c:pt idx="3793">
                  <c:v>8</c:v>
                </c:pt>
                <c:pt idx="3794">
                  <c:v>8</c:v>
                </c:pt>
                <c:pt idx="3795">
                  <c:v>8</c:v>
                </c:pt>
                <c:pt idx="3796">
                  <c:v>8</c:v>
                </c:pt>
                <c:pt idx="3797">
                  <c:v>8</c:v>
                </c:pt>
                <c:pt idx="3798">
                  <c:v>8</c:v>
                </c:pt>
                <c:pt idx="3799">
                  <c:v>8</c:v>
                </c:pt>
                <c:pt idx="3800">
                  <c:v>8</c:v>
                </c:pt>
                <c:pt idx="3801">
                  <c:v>8</c:v>
                </c:pt>
                <c:pt idx="3802">
                  <c:v>8</c:v>
                </c:pt>
                <c:pt idx="3803">
                  <c:v>8</c:v>
                </c:pt>
                <c:pt idx="3804">
                  <c:v>8</c:v>
                </c:pt>
                <c:pt idx="3805">
                  <c:v>8</c:v>
                </c:pt>
                <c:pt idx="3806">
                  <c:v>8</c:v>
                </c:pt>
                <c:pt idx="3807">
                  <c:v>6</c:v>
                </c:pt>
                <c:pt idx="3808">
                  <c:v>8</c:v>
                </c:pt>
                <c:pt idx="3809">
                  <c:v>8</c:v>
                </c:pt>
                <c:pt idx="3810">
                  <c:v>8</c:v>
                </c:pt>
                <c:pt idx="3811">
                  <c:v>6</c:v>
                </c:pt>
                <c:pt idx="3812">
                  <c:v>8</c:v>
                </c:pt>
                <c:pt idx="3813">
                  <c:v>6</c:v>
                </c:pt>
                <c:pt idx="3814">
                  <c:v>8</c:v>
                </c:pt>
                <c:pt idx="3815">
                  <c:v>6</c:v>
                </c:pt>
                <c:pt idx="3816">
                  <c:v>8</c:v>
                </c:pt>
                <c:pt idx="3817">
                  <c:v>8</c:v>
                </c:pt>
                <c:pt idx="3818">
                  <c:v>8</c:v>
                </c:pt>
                <c:pt idx="3819">
                  <c:v>8</c:v>
                </c:pt>
                <c:pt idx="3820">
                  <c:v>6</c:v>
                </c:pt>
                <c:pt idx="3821">
                  <c:v>6</c:v>
                </c:pt>
                <c:pt idx="3822">
                  <c:v>4</c:v>
                </c:pt>
                <c:pt idx="3823">
                  <c:v>4</c:v>
                </c:pt>
                <c:pt idx="3824">
                  <c:v>4</c:v>
                </c:pt>
                <c:pt idx="3825">
                  <c:v>4</c:v>
                </c:pt>
                <c:pt idx="3826">
                  <c:v>4</c:v>
                </c:pt>
                <c:pt idx="3827">
                  <c:v>4</c:v>
                </c:pt>
                <c:pt idx="3828">
                  <c:v>6</c:v>
                </c:pt>
                <c:pt idx="3829">
                  <c:v>6</c:v>
                </c:pt>
                <c:pt idx="3830">
                  <c:v>6</c:v>
                </c:pt>
                <c:pt idx="3831">
                  <c:v>6</c:v>
                </c:pt>
                <c:pt idx="3832">
                  <c:v>6</c:v>
                </c:pt>
                <c:pt idx="3833">
                  <c:v>6</c:v>
                </c:pt>
                <c:pt idx="3834">
                  <c:v>6</c:v>
                </c:pt>
                <c:pt idx="3835">
                  <c:v>6</c:v>
                </c:pt>
                <c:pt idx="3836">
                  <c:v>6</c:v>
                </c:pt>
                <c:pt idx="3837">
                  <c:v>8</c:v>
                </c:pt>
                <c:pt idx="3838">
                  <c:v>8</c:v>
                </c:pt>
                <c:pt idx="3839">
                  <c:v>8</c:v>
                </c:pt>
                <c:pt idx="3840">
                  <c:v>8</c:v>
                </c:pt>
                <c:pt idx="3841">
                  <c:v>8</c:v>
                </c:pt>
                <c:pt idx="3842">
                  <c:v>4</c:v>
                </c:pt>
                <c:pt idx="3843">
                  <c:v>4</c:v>
                </c:pt>
                <c:pt idx="3844">
                  <c:v>4</c:v>
                </c:pt>
                <c:pt idx="3845">
                  <c:v>4</c:v>
                </c:pt>
                <c:pt idx="3846">
                  <c:v>4</c:v>
                </c:pt>
                <c:pt idx="3847">
                  <c:v>4</c:v>
                </c:pt>
                <c:pt idx="3848">
                  <c:v>4</c:v>
                </c:pt>
                <c:pt idx="3849">
                  <c:v>4</c:v>
                </c:pt>
                <c:pt idx="3850">
                  <c:v>4</c:v>
                </c:pt>
                <c:pt idx="3851">
                  <c:v>4</c:v>
                </c:pt>
                <c:pt idx="3852">
                  <c:v>4</c:v>
                </c:pt>
                <c:pt idx="3853">
                  <c:v>4</c:v>
                </c:pt>
                <c:pt idx="3854">
                  <c:v>4</c:v>
                </c:pt>
                <c:pt idx="3855">
                  <c:v>4</c:v>
                </c:pt>
                <c:pt idx="3856">
                  <c:v>4</c:v>
                </c:pt>
                <c:pt idx="3857">
                  <c:v>4</c:v>
                </c:pt>
                <c:pt idx="3858">
                  <c:v>4</c:v>
                </c:pt>
                <c:pt idx="3859">
                  <c:v>4</c:v>
                </c:pt>
                <c:pt idx="3860">
                  <c:v>4</c:v>
                </c:pt>
                <c:pt idx="3861">
                  <c:v>4</c:v>
                </c:pt>
                <c:pt idx="3862">
                  <c:v>4</c:v>
                </c:pt>
                <c:pt idx="3863">
                  <c:v>4</c:v>
                </c:pt>
                <c:pt idx="3864">
                  <c:v>4</c:v>
                </c:pt>
                <c:pt idx="3865">
                  <c:v>4</c:v>
                </c:pt>
                <c:pt idx="3866">
                  <c:v>4</c:v>
                </c:pt>
                <c:pt idx="3867">
                  <c:v>4</c:v>
                </c:pt>
                <c:pt idx="3868">
                  <c:v>4</c:v>
                </c:pt>
                <c:pt idx="3869">
                  <c:v>4</c:v>
                </c:pt>
                <c:pt idx="3870">
                  <c:v>4</c:v>
                </c:pt>
                <c:pt idx="3871">
                  <c:v>4</c:v>
                </c:pt>
                <c:pt idx="3872">
                  <c:v>4</c:v>
                </c:pt>
                <c:pt idx="3873">
                  <c:v>4</c:v>
                </c:pt>
                <c:pt idx="3874">
                  <c:v>4</c:v>
                </c:pt>
                <c:pt idx="3875">
                  <c:v>4</c:v>
                </c:pt>
                <c:pt idx="3876">
                  <c:v>4</c:v>
                </c:pt>
                <c:pt idx="3877">
                  <c:v>4</c:v>
                </c:pt>
                <c:pt idx="3878">
                  <c:v>4</c:v>
                </c:pt>
                <c:pt idx="3879">
                  <c:v>4</c:v>
                </c:pt>
                <c:pt idx="3880">
                  <c:v>4</c:v>
                </c:pt>
                <c:pt idx="3881">
                  <c:v>4</c:v>
                </c:pt>
                <c:pt idx="3882">
                  <c:v>4</c:v>
                </c:pt>
                <c:pt idx="3883">
                  <c:v>4</c:v>
                </c:pt>
                <c:pt idx="3884">
                  <c:v>4</c:v>
                </c:pt>
                <c:pt idx="3885">
                  <c:v>4</c:v>
                </c:pt>
                <c:pt idx="3886">
                  <c:v>4</c:v>
                </c:pt>
                <c:pt idx="3887">
                  <c:v>4</c:v>
                </c:pt>
                <c:pt idx="3888">
                  <c:v>4</c:v>
                </c:pt>
                <c:pt idx="3889">
                  <c:v>4</c:v>
                </c:pt>
                <c:pt idx="3890">
                  <c:v>4</c:v>
                </c:pt>
                <c:pt idx="3891">
                  <c:v>4</c:v>
                </c:pt>
                <c:pt idx="3892">
                  <c:v>4</c:v>
                </c:pt>
                <c:pt idx="3893">
                  <c:v>4</c:v>
                </c:pt>
                <c:pt idx="3894">
                  <c:v>4</c:v>
                </c:pt>
                <c:pt idx="3895">
                  <c:v>4</c:v>
                </c:pt>
                <c:pt idx="3896">
                  <c:v>4</c:v>
                </c:pt>
                <c:pt idx="3897">
                  <c:v>4</c:v>
                </c:pt>
                <c:pt idx="3898">
                  <c:v>4</c:v>
                </c:pt>
                <c:pt idx="3899">
                  <c:v>4</c:v>
                </c:pt>
                <c:pt idx="3900">
                  <c:v>4</c:v>
                </c:pt>
                <c:pt idx="3901">
                  <c:v>4</c:v>
                </c:pt>
                <c:pt idx="3902">
                  <c:v>4</c:v>
                </c:pt>
                <c:pt idx="3903">
                  <c:v>4</c:v>
                </c:pt>
                <c:pt idx="3904">
                  <c:v>4</c:v>
                </c:pt>
                <c:pt idx="3905">
                  <c:v>4</c:v>
                </c:pt>
                <c:pt idx="3906">
                  <c:v>4</c:v>
                </c:pt>
                <c:pt idx="3907">
                  <c:v>4</c:v>
                </c:pt>
                <c:pt idx="3908">
                  <c:v>4</c:v>
                </c:pt>
                <c:pt idx="3909">
                  <c:v>4</c:v>
                </c:pt>
                <c:pt idx="3910">
                  <c:v>4</c:v>
                </c:pt>
                <c:pt idx="3911">
                  <c:v>4</c:v>
                </c:pt>
                <c:pt idx="3912">
                  <c:v>4</c:v>
                </c:pt>
                <c:pt idx="3913">
                  <c:v>4</c:v>
                </c:pt>
                <c:pt idx="3914">
                  <c:v>4</c:v>
                </c:pt>
                <c:pt idx="3915">
                  <c:v>4</c:v>
                </c:pt>
                <c:pt idx="3916">
                  <c:v>4</c:v>
                </c:pt>
                <c:pt idx="3917">
                  <c:v>4</c:v>
                </c:pt>
                <c:pt idx="3918">
                  <c:v>4</c:v>
                </c:pt>
                <c:pt idx="3919">
                  <c:v>4</c:v>
                </c:pt>
                <c:pt idx="3920">
                  <c:v>4</c:v>
                </c:pt>
                <c:pt idx="3921">
                  <c:v>4</c:v>
                </c:pt>
                <c:pt idx="3922">
                  <c:v>4</c:v>
                </c:pt>
                <c:pt idx="3923">
                  <c:v>4</c:v>
                </c:pt>
                <c:pt idx="3924">
                  <c:v>4</c:v>
                </c:pt>
                <c:pt idx="3925">
                  <c:v>4</c:v>
                </c:pt>
                <c:pt idx="3926">
                  <c:v>4</c:v>
                </c:pt>
                <c:pt idx="3927">
                  <c:v>4</c:v>
                </c:pt>
                <c:pt idx="3928">
                  <c:v>4</c:v>
                </c:pt>
                <c:pt idx="3929">
                  <c:v>4</c:v>
                </c:pt>
                <c:pt idx="3930">
                  <c:v>4</c:v>
                </c:pt>
                <c:pt idx="3931">
                  <c:v>4</c:v>
                </c:pt>
                <c:pt idx="3932">
                  <c:v>4</c:v>
                </c:pt>
                <c:pt idx="3933">
                  <c:v>4</c:v>
                </c:pt>
                <c:pt idx="3934">
                  <c:v>4</c:v>
                </c:pt>
                <c:pt idx="3935">
                  <c:v>4</c:v>
                </c:pt>
                <c:pt idx="3936">
                  <c:v>4</c:v>
                </c:pt>
                <c:pt idx="3937">
                  <c:v>4</c:v>
                </c:pt>
                <c:pt idx="3938">
                  <c:v>4</c:v>
                </c:pt>
                <c:pt idx="3939">
                  <c:v>4</c:v>
                </c:pt>
                <c:pt idx="3940">
                  <c:v>4</c:v>
                </c:pt>
                <c:pt idx="3941">
                  <c:v>4</c:v>
                </c:pt>
                <c:pt idx="3942">
                  <c:v>4</c:v>
                </c:pt>
                <c:pt idx="3943">
                  <c:v>4</c:v>
                </c:pt>
                <c:pt idx="3944">
                  <c:v>4</c:v>
                </c:pt>
                <c:pt idx="3945">
                  <c:v>4</c:v>
                </c:pt>
                <c:pt idx="3946">
                  <c:v>4</c:v>
                </c:pt>
                <c:pt idx="3947">
                  <c:v>6</c:v>
                </c:pt>
                <c:pt idx="3948">
                  <c:v>6</c:v>
                </c:pt>
                <c:pt idx="3949">
                  <c:v>6</c:v>
                </c:pt>
                <c:pt idx="3950">
                  <c:v>6</c:v>
                </c:pt>
                <c:pt idx="3951">
                  <c:v>6</c:v>
                </c:pt>
                <c:pt idx="3952">
                  <c:v>6</c:v>
                </c:pt>
                <c:pt idx="3953">
                  <c:v>6</c:v>
                </c:pt>
                <c:pt idx="3954">
                  <c:v>6</c:v>
                </c:pt>
                <c:pt idx="3955">
                  <c:v>6</c:v>
                </c:pt>
                <c:pt idx="3956">
                  <c:v>6</c:v>
                </c:pt>
                <c:pt idx="3957">
                  <c:v>4</c:v>
                </c:pt>
                <c:pt idx="3958">
                  <c:v>6</c:v>
                </c:pt>
                <c:pt idx="3959">
                  <c:v>6</c:v>
                </c:pt>
                <c:pt idx="3960">
                  <c:v>6</c:v>
                </c:pt>
                <c:pt idx="3961">
                  <c:v>6</c:v>
                </c:pt>
                <c:pt idx="3962">
                  <c:v>6</c:v>
                </c:pt>
                <c:pt idx="3963">
                  <c:v>6</c:v>
                </c:pt>
                <c:pt idx="3964">
                  <c:v>4</c:v>
                </c:pt>
                <c:pt idx="3965">
                  <c:v>6</c:v>
                </c:pt>
                <c:pt idx="3966">
                  <c:v>4</c:v>
                </c:pt>
                <c:pt idx="3967">
                  <c:v>6</c:v>
                </c:pt>
                <c:pt idx="3968">
                  <c:v>6</c:v>
                </c:pt>
                <c:pt idx="3969">
                  <c:v>6</c:v>
                </c:pt>
                <c:pt idx="3970">
                  <c:v>6</c:v>
                </c:pt>
                <c:pt idx="3971">
                  <c:v>4</c:v>
                </c:pt>
                <c:pt idx="3972">
                  <c:v>6</c:v>
                </c:pt>
                <c:pt idx="3973">
                  <c:v>6</c:v>
                </c:pt>
                <c:pt idx="3974">
                  <c:v>6</c:v>
                </c:pt>
                <c:pt idx="3975">
                  <c:v>6</c:v>
                </c:pt>
                <c:pt idx="3976">
                  <c:v>6</c:v>
                </c:pt>
                <c:pt idx="3977">
                  <c:v>6</c:v>
                </c:pt>
                <c:pt idx="3978">
                  <c:v>6</c:v>
                </c:pt>
                <c:pt idx="3979">
                  <c:v>6</c:v>
                </c:pt>
                <c:pt idx="3980">
                  <c:v>6</c:v>
                </c:pt>
                <c:pt idx="3981">
                  <c:v>6</c:v>
                </c:pt>
                <c:pt idx="3982">
                  <c:v>6</c:v>
                </c:pt>
                <c:pt idx="3983">
                  <c:v>6</c:v>
                </c:pt>
                <c:pt idx="3984">
                  <c:v>6</c:v>
                </c:pt>
                <c:pt idx="3985">
                  <c:v>6</c:v>
                </c:pt>
                <c:pt idx="3986">
                  <c:v>6</c:v>
                </c:pt>
                <c:pt idx="3987">
                  <c:v>6</c:v>
                </c:pt>
                <c:pt idx="3988">
                  <c:v>6</c:v>
                </c:pt>
                <c:pt idx="3989">
                  <c:v>6</c:v>
                </c:pt>
                <c:pt idx="3990">
                  <c:v>6</c:v>
                </c:pt>
                <c:pt idx="3991">
                  <c:v>6</c:v>
                </c:pt>
                <c:pt idx="3992">
                  <c:v>6</c:v>
                </c:pt>
                <c:pt idx="3993">
                  <c:v>6</c:v>
                </c:pt>
                <c:pt idx="3994">
                  <c:v>6</c:v>
                </c:pt>
                <c:pt idx="3995">
                  <c:v>6</c:v>
                </c:pt>
                <c:pt idx="3996">
                  <c:v>6</c:v>
                </c:pt>
                <c:pt idx="3997">
                  <c:v>6</c:v>
                </c:pt>
                <c:pt idx="3998">
                  <c:v>6</c:v>
                </c:pt>
                <c:pt idx="3999">
                  <c:v>6</c:v>
                </c:pt>
                <c:pt idx="4000">
                  <c:v>6</c:v>
                </c:pt>
                <c:pt idx="4001">
                  <c:v>6</c:v>
                </c:pt>
                <c:pt idx="4002">
                  <c:v>4</c:v>
                </c:pt>
                <c:pt idx="4003">
                  <c:v>4</c:v>
                </c:pt>
                <c:pt idx="4004">
                  <c:v>6</c:v>
                </c:pt>
                <c:pt idx="4005">
                  <c:v>6</c:v>
                </c:pt>
                <c:pt idx="4006">
                  <c:v>6</c:v>
                </c:pt>
                <c:pt idx="4007">
                  <c:v>6</c:v>
                </c:pt>
                <c:pt idx="4008">
                  <c:v>4</c:v>
                </c:pt>
                <c:pt idx="4009">
                  <c:v>4</c:v>
                </c:pt>
                <c:pt idx="4010">
                  <c:v>6</c:v>
                </c:pt>
                <c:pt idx="4011">
                  <c:v>6</c:v>
                </c:pt>
                <c:pt idx="4012">
                  <c:v>6</c:v>
                </c:pt>
                <c:pt idx="4013">
                  <c:v>6</c:v>
                </c:pt>
                <c:pt idx="4014">
                  <c:v>6</c:v>
                </c:pt>
                <c:pt idx="4015">
                  <c:v>6</c:v>
                </c:pt>
                <c:pt idx="4016">
                  <c:v>4</c:v>
                </c:pt>
                <c:pt idx="4017">
                  <c:v>4</c:v>
                </c:pt>
                <c:pt idx="4018">
                  <c:v>6</c:v>
                </c:pt>
                <c:pt idx="4019">
                  <c:v>6</c:v>
                </c:pt>
                <c:pt idx="4020">
                  <c:v>6</c:v>
                </c:pt>
                <c:pt idx="4021">
                  <c:v>6</c:v>
                </c:pt>
                <c:pt idx="4022">
                  <c:v>6</c:v>
                </c:pt>
                <c:pt idx="4023">
                  <c:v>4</c:v>
                </c:pt>
                <c:pt idx="4024">
                  <c:v>6</c:v>
                </c:pt>
                <c:pt idx="4025">
                  <c:v>6</c:v>
                </c:pt>
                <c:pt idx="4026">
                  <c:v>6</c:v>
                </c:pt>
                <c:pt idx="4027">
                  <c:v>6</c:v>
                </c:pt>
                <c:pt idx="4028">
                  <c:v>6</c:v>
                </c:pt>
                <c:pt idx="4029">
                  <c:v>6</c:v>
                </c:pt>
                <c:pt idx="4030">
                  <c:v>6</c:v>
                </c:pt>
                <c:pt idx="4031">
                  <c:v>4</c:v>
                </c:pt>
                <c:pt idx="4032">
                  <c:v>6</c:v>
                </c:pt>
                <c:pt idx="4033">
                  <c:v>6</c:v>
                </c:pt>
                <c:pt idx="4034">
                  <c:v>6</c:v>
                </c:pt>
                <c:pt idx="4035">
                  <c:v>6</c:v>
                </c:pt>
                <c:pt idx="4036">
                  <c:v>6</c:v>
                </c:pt>
                <c:pt idx="4037">
                  <c:v>6</c:v>
                </c:pt>
                <c:pt idx="4038">
                  <c:v>8</c:v>
                </c:pt>
                <c:pt idx="4039">
                  <c:v>8</c:v>
                </c:pt>
                <c:pt idx="4040">
                  <c:v>8</c:v>
                </c:pt>
                <c:pt idx="4041">
                  <c:v>8</c:v>
                </c:pt>
                <c:pt idx="4042">
                  <c:v>8</c:v>
                </c:pt>
                <c:pt idx="4043">
                  <c:v>6</c:v>
                </c:pt>
                <c:pt idx="4044">
                  <c:v>6</c:v>
                </c:pt>
                <c:pt idx="4045">
                  <c:v>8</c:v>
                </c:pt>
                <c:pt idx="4046">
                  <c:v>6</c:v>
                </c:pt>
                <c:pt idx="4047">
                  <c:v>8</c:v>
                </c:pt>
                <c:pt idx="4048">
                  <c:v>6</c:v>
                </c:pt>
                <c:pt idx="4049">
                  <c:v>6</c:v>
                </c:pt>
                <c:pt idx="4050">
                  <c:v>6</c:v>
                </c:pt>
                <c:pt idx="4051">
                  <c:v>6</c:v>
                </c:pt>
                <c:pt idx="4052">
                  <c:v>8</c:v>
                </c:pt>
                <c:pt idx="4053">
                  <c:v>6</c:v>
                </c:pt>
                <c:pt idx="4054">
                  <c:v>8</c:v>
                </c:pt>
                <c:pt idx="4055">
                  <c:v>8</c:v>
                </c:pt>
                <c:pt idx="4056">
                  <c:v>6</c:v>
                </c:pt>
                <c:pt idx="4057">
                  <c:v>6</c:v>
                </c:pt>
                <c:pt idx="4058">
                  <c:v>6</c:v>
                </c:pt>
                <c:pt idx="4059">
                  <c:v>6</c:v>
                </c:pt>
                <c:pt idx="4060">
                  <c:v>6</c:v>
                </c:pt>
                <c:pt idx="4061">
                  <c:v>6</c:v>
                </c:pt>
                <c:pt idx="4062">
                  <c:v>6</c:v>
                </c:pt>
                <c:pt idx="4063">
                  <c:v>6</c:v>
                </c:pt>
                <c:pt idx="4064">
                  <c:v>6</c:v>
                </c:pt>
                <c:pt idx="4065">
                  <c:v>6</c:v>
                </c:pt>
                <c:pt idx="4066">
                  <c:v>6</c:v>
                </c:pt>
                <c:pt idx="4067">
                  <c:v>6</c:v>
                </c:pt>
                <c:pt idx="4068">
                  <c:v>6</c:v>
                </c:pt>
                <c:pt idx="4069">
                  <c:v>6</c:v>
                </c:pt>
                <c:pt idx="4070">
                  <c:v>6</c:v>
                </c:pt>
                <c:pt idx="4071">
                  <c:v>6</c:v>
                </c:pt>
                <c:pt idx="4072">
                  <c:v>6</c:v>
                </c:pt>
                <c:pt idx="4073">
                  <c:v>6</c:v>
                </c:pt>
                <c:pt idx="4074">
                  <c:v>6</c:v>
                </c:pt>
                <c:pt idx="4075">
                  <c:v>6</c:v>
                </c:pt>
                <c:pt idx="4076">
                  <c:v>6</c:v>
                </c:pt>
                <c:pt idx="4077">
                  <c:v>6</c:v>
                </c:pt>
                <c:pt idx="4078">
                  <c:v>6</c:v>
                </c:pt>
                <c:pt idx="4079">
                  <c:v>6</c:v>
                </c:pt>
                <c:pt idx="4080">
                  <c:v>6</c:v>
                </c:pt>
                <c:pt idx="4081">
                  <c:v>6</c:v>
                </c:pt>
                <c:pt idx="4082">
                  <c:v>6</c:v>
                </c:pt>
                <c:pt idx="4083">
                  <c:v>6</c:v>
                </c:pt>
                <c:pt idx="4084">
                  <c:v>6</c:v>
                </c:pt>
                <c:pt idx="4085">
                  <c:v>6</c:v>
                </c:pt>
                <c:pt idx="4086">
                  <c:v>6</c:v>
                </c:pt>
                <c:pt idx="4087">
                  <c:v>6</c:v>
                </c:pt>
                <c:pt idx="4088">
                  <c:v>6</c:v>
                </c:pt>
                <c:pt idx="4089">
                  <c:v>6</c:v>
                </c:pt>
                <c:pt idx="4090">
                  <c:v>6</c:v>
                </c:pt>
                <c:pt idx="4091">
                  <c:v>6</c:v>
                </c:pt>
                <c:pt idx="4092">
                  <c:v>6</c:v>
                </c:pt>
                <c:pt idx="4093">
                  <c:v>6</c:v>
                </c:pt>
                <c:pt idx="4094">
                  <c:v>6</c:v>
                </c:pt>
                <c:pt idx="4095">
                  <c:v>6</c:v>
                </c:pt>
                <c:pt idx="4096">
                  <c:v>6</c:v>
                </c:pt>
                <c:pt idx="4097">
                  <c:v>6</c:v>
                </c:pt>
                <c:pt idx="4098">
                  <c:v>6</c:v>
                </c:pt>
                <c:pt idx="4099">
                  <c:v>6</c:v>
                </c:pt>
                <c:pt idx="4100">
                  <c:v>6</c:v>
                </c:pt>
                <c:pt idx="4101">
                  <c:v>6</c:v>
                </c:pt>
                <c:pt idx="4102">
                  <c:v>6</c:v>
                </c:pt>
                <c:pt idx="4103">
                  <c:v>6</c:v>
                </c:pt>
                <c:pt idx="4104">
                  <c:v>4</c:v>
                </c:pt>
                <c:pt idx="4105">
                  <c:v>4</c:v>
                </c:pt>
                <c:pt idx="4106">
                  <c:v>4</c:v>
                </c:pt>
                <c:pt idx="4107">
                  <c:v>4</c:v>
                </c:pt>
                <c:pt idx="4108">
                  <c:v>4</c:v>
                </c:pt>
                <c:pt idx="4109">
                  <c:v>4</c:v>
                </c:pt>
                <c:pt idx="4110">
                  <c:v>4</c:v>
                </c:pt>
                <c:pt idx="4111">
                  <c:v>4</c:v>
                </c:pt>
                <c:pt idx="4112">
                  <c:v>6</c:v>
                </c:pt>
                <c:pt idx="4113">
                  <c:v>6</c:v>
                </c:pt>
                <c:pt idx="4114">
                  <c:v>6</c:v>
                </c:pt>
                <c:pt idx="4115">
                  <c:v>6</c:v>
                </c:pt>
                <c:pt idx="4116">
                  <c:v>6</c:v>
                </c:pt>
                <c:pt idx="4117">
                  <c:v>6</c:v>
                </c:pt>
                <c:pt idx="4118">
                  <c:v>6</c:v>
                </c:pt>
                <c:pt idx="4119">
                  <c:v>6</c:v>
                </c:pt>
                <c:pt idx="4120">
                  <c:v>6</c:v>
                </c:pt>
                <c:pt idx="4121">
                  <c:v>6</c:v>
                </c:pt>
                <c:pt idx="4122">
                  <c:v>6</c:v>
                </c:pt>
                <c:pt idx="4123">
                  <c:v>6</c:v>
                </c:pt>
                <c:pt idx="4124">
                  <c:v>6</c:v>
                </c:pt>
                <c:pt idx="4125">
                  <c:v>6</c:v>
                </c:pt>
                <c:pt idx="4126">
                  <c:v>6</c:v>
                </c:pt>
                <c:pt idx="4127">
                  <c:v>6</c:v>
                </c:pt>
                <c:pt idx="4128">
                  <c:v>6</c:v>
                </c:pt>
                <c:pt idx="4129">
                  <c:v>6</c:v>
                </c:pt>
                <c:pt idx="4130">
                  <c:v>6</c:v>
                </c:pt>
                <c:pt idx="4131">
                  <c:v>6</c:v>
                </c:pt>
                <c:pt idx="4132">
                  <c:v>6</c:v>
                </c:pt>
                <c:pt idx="4133">
                  <c:v>6</c:v>
                </c:pt>
                <c:pt idx="4134">
                  <c:v>6</c:v>
                </c:pt>
                <c:pt idx="4135">
                  <c:v>6</c:v>
                </c:pt>
                <c:pt idx="4136">
                  <c:v>6</c:v>
                </c:pt>
                <c:pt idx="4137">
                  <c:v>6</c:v>
                </c:pt>
                <c:pt idx="4138">
                  <c:v>6</c:v>
                </c:pt>
                <c:pt idx="4139">
                  <c:v>6</c:v>
                </c:pt>
                <c:pt idx="4140">
                  <c:v>6</c:v>
                </c:pt>
                <c:pt idx="4141">
                  <c:v>6</c:v>
                </c:pt>
                <c:pt idx="4142">
                  <c:v>6</c:v>
                </c:pt>
                <c:pt idx="4143">
                  <c:v>6</c:v>
                </c:pt>
                <c:pt idx="4144">
                  <c:v>6</c:v>
                </c:pt>
                <c:pt idx="4145">
                  <c:v>6</c:v>
                </c:pt>
                <c:pt idx="4146">
                  <c:v>6</c:v>
                </c:pt>
                <c:pt idx="4147">
                  <c:v>6</c:v>
                </c:pt>
                <c:pt idx="4148">
                  <c:v>6</c:v>
                </c:pt>
                <c:pt idx="4149">
                  <c:v>6</c:v>
                </c:pt>
                <c:pt idx="4150">
                  <c:v>6</c:v>
                </c:pt>
                <c:pt idx="4151">
                  <c:v>6</c:v>
                </c:pt>
                <c:pt idx="4152">
                  <c:v>6</c:v>
                </c:pt>
                <c:pt idx="4153">
                  <c:v>6</c:v>
                </c:pt>
                <c:pt idx="4154">
                  <c:v>6</c:v>
                </c:pt>
                <c:pt idx="4155">
                  <c:v>4</c:v>
                </c:pt>
                <c:pt idx="4156">
                  <c:v>4</c:v>
                </c:pt>
                <c:pt idx="4157">
                  <c:v>4</c:v>
                </c:pt>
                <c:pt idx="4158">
                  <c:v>4</c:v>
                </c:pt>
                <c:pt idx="4159">
                  <c:v>4</c:v>
                </c:pt>
                <c:pt idx="4160">
                  <c:v>4</c:v>
                </c:pt>
                <c:pt idx="4161">
                  <c:v>4</c:v>
                </c:pt>
                <c:pt idx="4162">
                  <c:v>6</c:v>
                </c:pt>
                <c:pt idx="4163">
                  <c:v>6</c:v>
                </c:pt>
                <c:pt idx="4164">
                  <c:v>6</c:v>
                </c:pt>
                <c:pt idx="4165">
                  <c:v>6</c:v>
                </c:pt>
                <c:pt idx="4166">
                  <c:v>4</c:v>
                </c:pt>
                <c:pt idx="4167">
                  <c:v>4</c:v>
                </c:pt>
                <c:pt idx="4168">
                  <c:v>6</c:v>
                </c:pt>
                <c:pt idx="4169">
                  <c:v>6</c:v>
                </c:pt>
                <c:pt idx="4170">
                  <c:v>4</c:v>
                </c:pt>
                <c:pt idx="4171">
                  <c:v>6</c:v>
                </c:pt>
                <c:pt idx="4172">
                  <c:v>6</c:v>
                </c:pt>
                <c:pt idx="4173">
                  <c:v>6</c:v>
                </c:pt>
                <c:pt idx="4174">
                  <c:v>4</c:v>
                </c:pt>
                <c:pt idx="4175">
                  <c:v>6</c:v>
                </c:pt>
                <c:pt idx="4176">
                  <c:v>4</c:v>
                </c:pt>
                <c:pt idx="4177">
                  <c:v>4</c:v>
                </c:pt>
                <c:pt idx="4178">
                  <c:v>6</c:v>
                </c:pt>
                <c:pt idx="4179">
                  <c:v>6</c:v>
                </c:pt>
                <c:pt idx="4180">
                  <c:v>6</c:v>
                </c:pt>
                <c:pt idx="4181">
                  <c:v>6</c:v>
                </c:pt>
                <c:pt idx="4182">
                  <c:v>6</c:v>
                </c:pt>
                <c:pt idx="4183">
                  <c:v>4</c:v>
                </c:pt>
                <c:pt idx="4184">
                  <c:v>6</c:v>
                </c:pt>
                <c:pt idx="4185">
                  <c:v>8</c:v>
                </c:pt>
                <c:pt idx="4186">
                  <c:v>6</c:v>
                </c:pt>
                <c:pt idx="4187">
                  <c:v>8</c:v>
                </c:pt>
                <c:pt idx="4188">
                  <c:v>6</c:v>
                </c:pt>
                <c:pt idx="4189">
                  <c:v>8</c:v>
                </c:pt>
                <c:pt idx="4190">
                  <c:v>6</c:v>
                </c:pt>
                <c:pt idx="4191">
                  <c:v>8</c:v>
                </c:pt>
                <c:pt idx="4192">
                  <c:v>4</c:v>
                </c:pt>
                <c:pt idx="4193">
                  <c:v>4</c:v>
                </c:pt>
                <c:pt idx="4194">
                  <c:v>4</c:v>
                </c:pt>
                <c:pt idx="4195">
                  <c:v>4</c:v>
                </c:pt>
                <c:pt idx="4196">
                  <c:v>4</c:v>
                </c:pt>
                <c:pt idx="4197">
                  <c:v>4</c:v>
                </c:pt>
                <c:pt idx="4198">
                  <c:v>6</c:v>
                </c:pt>
                <c:pt idx="4199">
                  <c:v>6</c:v>
                </c:pt>
                <c:pt idx="4200">
                  <c:v>4</c:v>
                </c:pt>
                <c:pt idx="4201">
                  <c:v>6</c:v>
                </c:pt>
                <c:pt idx="4202">
                  <c:v>6</c:v>
                </c:pt>
                <c:pt idx="4203">
                  <c:v>4</c:v>
                </c:pt>
                <c:pt idx="4204">
                  <c:v>6</c:v>
                </c:pt>
                <c:pt idx="4205">
                  <c:v>4</c:v>
                </c:pt>
                <c:pt idx="4206">
                  <c:v>6</c:v>
                </c:pt>
                <c:pt idx="4207">
                  <c:v>6</c:v>
                </c:pt>
                <c:pt idx="4208">
                  <c:v>6</c:v>
                </c:pt>
                <c:pt idx="4209">
                  <c:v>6</c:v>
                </c:pt>
                <c:pt idx="4210">
                  <c:v>6</c:v>
                </c:pt>
                <c:pt idx="4211">
                  <c:v>6</c:v>
                </c:pt>
                <c:pt idx="4212">
                  <c:v>6</c:v>
                </c:pt>
                <c:pt idx="4213">
                  <c:v>6</c:v>
                </c:pt>
                <c:pt idx="4214">
                  <c:v>6</c:v>
                </c:pt>
                <c:pt idx="4215">
                  <c:v>6</c:v>
                </c:pt>
                <c:pt idx="4216">
                  <c:v>6</c:v>
                </c:pt>
                <c:pt idx="4217">
                  <c:v>8</c:v>
                </c:pt>
                <c:pt idx="4218">
                  <c:v>8</c:v>
                </c:pt>
                <c:pt idx="4219">
                  <c:v>6</c:v>
                </c:pt>
                <c:pt idx="4220">
                  <c:v>6</c:v>
                </c:pt>
                <c:pt idx="4221">
                  <c:v>6</c:v>
                </c:pt>
                <c:pt idx="4222">
                  <c:v>6</c:v>
                </c:pt>
                <c:pt idx="4223">
                  <c:v>8</c:v>
                </c:pt>
                <c:pt idx="4224">
                  <c:v>6</c:v>
                </c:pt>
                <c:pt idx="4225">
                  <c:v>6</c:v>
                </c:pt>
                <c:pt idx="4226">
                  <c:v>6</c:v>
                </c:pt>
                <c:pt idx="4227">
                  <c:v>6</c:v>
                </c:pt>
                <c:pt idx="4228">
                  <c:v>6</c:v>
                </c:pt>
                <c:pt idx="4229">
                  <c:v>6</c:v>
                </c:pt>
                <c:pt idx="4230">
                  <c:v>6</c:v>
                </c:pt>
                <c:pt idx="4231">
                  <c:v>6</c:v>
                </c:pt>
                <c:pt idx="4232">
                  <c:v>6</c:v>
                </c:pt>
                <c:pt idx="4233">
                  <c:v>8</c:v>
                </c:pt>
                <c:pt idx="4234">
                  <c:v>8</c:v>
                </c:pt>
                <c:pt idx="4235">
                  <c:v>8</c:v>
                </c:pt>
                <c:pt idx="4236">
                  <c:v>6</c:v>
                </c:pt>
                <c:pt idx="4237">
                  <c:v>6</c:v>
                </c:pt>
                <c:pt idx="4238">
                  <c:v>8</c:v>
                </c:pt>
                <c:pt idx="4239">
                  <c:v>6</c:v>
                </c:pt>
                <c:pt idx="4240">
                  <c:v>6</c:v>
                </c:pt>
                <c:pt idx="4241">
                  <c:v>4</c:v>
                </c:pt>
                <c:pt idx="4242">
                  <c:v>4</c:v>
                </c:pt>
                <c:pt idx="4243">
                  <c:v>4</c:v>
                </c:pt>
                <c:pt idx="4244">
                  <c:v>4</c:v>
                </c:pt>
                <c:pt idx="4245">
                  <c:v>4</c:v>
                </c:pt>
                <c:pt idx="4246">
                  <c:v>4</c:v>
                </c:pt>
                <c:pt idx="4247">
                  <c:v>4</c:v>
                </c:pt>
                <c:pt idx="4248">
                  <c:v>4</c:v>
                </c:pt>
                <c:pt idx="4249">
                  <c:v>4</c:v>
                </c:pt>
                <c:pt idx="4250">
                  <c:v>4</c:v>
                </c:pt>
                <c:pt idx="4251">
                  <c:v>4</c:v>
                </c:pt>
                <c:pt idx="4252">
                  <c:v>4</c:v>
                </c:pt>
                <c:pt idx="4253">
                  <c:v>4</c:v>
                </c:pt>
                <c:pt idx="4254">
                  <c:v>6</c:v>
                </c:pt>
                <c:pt idx="4255">
                  <c:v>6</c:v>
                </c:pt>
                <c:pt idx="4256">
                  <c:v>6</c:v>
                </c:pt>
                <c:pt idx="4257">
                  <c:v>6</c:v>
                </c:pt>
                <c:pt idx="4258">
                  <c:v>4</c:v>
                </c:pt>
                <c:pt idx="4259">
                  <c:v>6</c:v>
                </c:pt>
                <c:pt idx="4260">
                  <c:v>6</c:v>
                </c:pt>
                <c:pt idx="4261">
                  <c:v>6</c:v>
                </c:pt>
                <c:pt idx="4262">
                  <c:v>6</c:v>
                </c:pt>
                <c:pt idx="4263">
                  <c:v>4</c:v>
                </c:pt>
                <c:pt idx="4264">
                  <c:v>4</c:v>
                </c:pt>
                <c:pt idx="4265">
                  <c:v>4</c:v>
                </c:pt>
                <c:pt idx="4266">
                  <c:v>4</c:v>
                </c:pt>
                <c:pt idx="4267">
                  <c:v>4</c:v>
                </c:pt>
                <c:pt idx="4268">
                  <c:v>4</c:v>
                </c:pt>
                <c:pt idx="4269">
                  <c:v>4</c:v>
                </c:pt>
                <c:pt idx="4270">
                  <c:v>4</c:v>
                </c:pt>
                <c:pt idx="4271">
                  <c:v>4</c:v>
                </c:pt>
                <c:pt idx="4272">
                  <c:v>4</c:v>
                </c:pt>
                <c:pt idx="4273">
                  <c:v>4</c:v>
                </c:pt>
                <c:pt idx="4274">
                  <c:v>4</c:v>
                </c:pt>
                <c:pt idx="4275">
                  <c:v>4</c:v>
                </c:pt>
                <c:pt idx="4276">
                  <c:v>4</c:v>
                </c:pt>
                <c:pt idx="4277">
                  <c:v>4</c:v>
                </c:pt>
                <c:pt idx="4278">
                  <c:v>4</c:v>
                </c:pt>
                <c:pt idx="4279">
                  <c:v>4</c:v>
                </c:pt>
                <c:pt idx="4280">
                  <c:v>4</c:v>
                </c:pt>
                <c:pt idx="4281">
                  <c:v>4</c:v>
                </c:pt>
                <c:pt idx="4282">
                  <c:v>4</c:v>
                </c:pt>
                <c:pt idx="4283">
                  <c:v>4</c:v>
                </c:pt>
                <c:pt idx="4284">
                  <c:v>4</c:v>
                </c:pt>
                <c:pt idx="4285">
                  <c:v>6</c:v>
                </c:pt>
                <c:pt idx="4286">
                  <c:v>6</c:v>
                </c:pt>
                <c:pt idx="4287">
                  <c:v>4</c:v>
                </c:pt>
                <c:pt idx="4288">
                  <c:v>4</c:v>
                </c:pt>
                <c:pt idx="4289">
                  <c:v>6</c:v>
                </c:pt>
                <c:pt idx="4290">
                  <c:v>6</c:v>
                </c:pt>
                <c:pt idx="4291">
                  <c:v>6</c:v>
                </c:pt>
                <c:pt idx="4292">
                  <c:v>6</c:v>
                </c:pt>
                <c:pt idx="4293">
                  <c:v>4</c:v>
                </c:pt>
                <c:pt idx="4294">
                  <c:v>8</c:v>
                </c:pt>
                <c:pt idx="4295">
                  <c:v>6</c:v>
                </c:pt>
                <c:pt idx="4296">
                  <c:v>4</c:v>
                </c:pt>
                <c:pt idx="4297">
                  <c:v>4</c:v>
                </c:pt>
                <c:pt idx="4298">
                  <c:v>4</c:v>
                </c:pt>
                <c:pt idx="4299">
                  <c:v>4</c:v>
                </c:pt>
                <c:pt idx="4300">
                  <c:v>4</c:v>
                </c:pt>
                <c:pt idx="4301">
                  <c:v>4</c:v>
                </c:pt>
                <c:pt idx="4302">
                  <c:v>4</c:v>
                </c:pt>
                <c:pt idx="4303">
                  <c:v>4</c:v>
                </c:pt>
                <c:pt idx="4304">
                  <c:v>4</c:v>
                </c:pt>
                <c:pt idx="4305">
                  <c:v>4</c:v>
                </c:pt>
                <c:pt idx="4306">
                  <c:v>4</c:v>
                </c:pt>
                <c:pt idx="4307">
                  <c:v>4</c:v>
                </c:pt>
                <c:pt idx="4308">
                  <c:v>4</c:v>
                </c:pt>
                <c:pt idx="4309">
                  <c:v>4</c:v>
                </c:pt>
                <c:pt idx="4310">
                  <c:v>4</c:v>
                </c:pt>
                <c:pt idx="4311">
                  <c:v>4</c:v>
                </c:pt>
                <c:pt idx="4312">
                  <c:v>4</c:v>
                </c:pt>
                <c:pt idx="4313">
                  <c:v>4</c:v>
                </c:pt>
                <c:pt idx="4314">
                  <c:v>4</c:v>
                </c:pt>
                <c:pt idx="4315">
                  <c:v>4</c:v>
                </c:pt>
                <c:pt idx="4316">
                  <c:v>4</c:v>
                </c:pt>
                <c:pt idx="4317">
                  <c:v>4</c:v>
                </c:pt>
                <c:pt idx="4318">
                  <c:v>4</c:v>
                </c:pt>
                <c:pt idx="4319">
                  <c:v>4</c:v>
                </c:pt>
                <c:pt idx="4320">
                  <c:v>4</c:v>
                </c:pt>
                <c:pt idx="4321">
                  <c:v>4</c:v>
                </c:pt>
                <c:pt idx="4322">
                  <c:v>4</c:v>
                </c:pt>
                <c:pt idx="4323">
                  <c:v>4</c:v>
                </c:pt>
                <c:pt idx="4324">
                  <c:v>4</c:v>
                </c:pt>
                <c:pt idx="4325">
                  <c:v>4</c:v>
                </c:pt>
                <c:pt idx="4326">
                  <c:v>4</c:v>
                </c:pt>
                <c:pt idx="4327">
                  <c:v>4</c:v>
                </c:pt>
                <c:pt idx="4328">
                  <c:v>4</c:v>
                </c:pt>
                <c:pt idx="4329">
                  <c:v>4</c:v>
                </c:pt>
                <c:pt idx="4330">
                  <c:v>4</c:v>
                </c:pt>
                <c:pt idx="4331">
                  <c:v>4</c:v>
                </c:pt>
                <c:pt idx="4332">
                  <c:v>4</c:v>
                </c:pt>
                <c:pt idx="4333">
                  <c:v>4</c:v>
                </c:pt>
                <c:pt idx="4334">
                  <c:v>4</c:v>
                </c:pt>
                <c:pt idx="4335">
                  <c:v>4</c:v>
                </c:pt>
                <c:pt idx="4336">
                  <c:v>4</c:v>
                </c:pt>
                <c:pt idx="4337">
                  <c:v>4</c:v>
                </c:pt>
                <c:pt idx="4338">
                  <c:v>4</c:v>
                </c:pt>
                <c:pt idx="4339">
                  <c:v>4</c:v>
                </c:pt>
                <c:pt idx="4340">
                  <c:v>4</c:v>
                </c:pt>
                <c:pt idx="4341">
                  <c:v>4</c:v>
                </c:pt>
                <c:pt idx="4342">
                  <c:v>4</c:v>
                </c:pt>
                <c:pt idx="4343">
                  <c:v>4</c:v>
                </c:pt>
                <c:pt idx="4344">
                  <c:v>4</c:v>
                </c:pt>
                <c:pt idx="4345">
                  <c:v>4</c:v>
                </c:pt>
                <c:pt idx="4346">
                  <c:v>4</c:v>
                </c:pt>
                <c:pt idx="4347">
                  <c:v>4</c:v>
                </c:pt>
                <c:pt idx="4348">
                  <c:v>4</c:v>
                </c:pt>
                <c:pt idx="4349">
                  <c:v>4</c:v>
                </c:pt>
                <c:pt idx="4350">
                  <c:v>4</c:v>
                </c:pt>
                <c:pt idx="4351">
                  <c:v>4</c:v>
                </c:pt>
                <c:pt idx="4352">
                  <c:v>4</c:v>
                </c:pt>
                <c:pt idx="4353">
                  <c:v>4</c:v>
                </c:pt>
                <c:pt idx="4354">
                  <c:v>4</c:v>
                </c:pt>
                <c:pt idx="4355">
                  <c:v>4</c:v>
                </c:pt>
                <c:pt idx="4356">
                  <c:v>4</c:v>
                </c:pt>
                <c:pt idx="4357">
                  <c:v>4</c:v>
                </c:pt>
                <c:pt idx="4358">
                  <c:v>4</c:v>
                </c:pt>
                <c:pt idx="4359">
                  <c:v>4</c:v>
                </c:pt>
                <c:pt idx="4360">
                  <c:v>4</c:v>
                </c:pt>
                <c:pt idx="4361">
                  <c:v>4</c:v>
                </c:pt>
                <c:pt idx="4362">
                  <c:v>4</c:v>
                </c:pt>
                <c:pt idx="4363">
                  <c:v>4</c:v>
                </c:pt>
                <c:pt idx="4364">
                  <c:v>4</c:v>
                </c:pt>
                <c:pt idx="4365">
                  <c:v>4</c:v>
                </c:pt>
                <c:pt idx="4366">
                  <c:v>4</c:v>
                </c:pt>
                <c:pt idx="4367">
                  <c:v>4</c:v>
                </c:pt>
                <c:pt idx="4368">
                  <c:v>4</c:v>
                </c:pt>
                <c:pt idx="4369">
                  <c:v>4</c:v>
                </c:pt>
                <c:pt idx="4370">
                  <c:v>4</c:v>
                </c:pt>
                <c:pt idx="4371">
                  <c:v>4</c:v>
                </c:pt>
                <c:pt idx="4372">
                  <c:v>4</c:v>
                </c:pt>
                <c:pt idx="4373">
                  <c:v>4</c:v>
                </c:pt>
                <c:pt idx="4374">
                  <c:v>4</c:v>
                </c:pt>
                <c:pt idx="4375">
                  <c:v>4</c:v>
                </c:pt>
                <c:pt idx="4376">
                  <c:v>4</c:v>
                </c:pt>
                <c:pt idx="4377">
                  <c:v>4</c:v>
                </c:pt>
                <c:pt idx="4378">
                  <c:v>4</c:v>
                </c:pt>
                <c:pt idx="4379">
                  <c:v>4</c:v>
                </c:pt>
                <c:pt idx="4380">
                  <c:v>4</c:v>
                </c:pt>
                <c:pt idx="4381">
                  <c:v>4</c:v>
                </c:pt>
                <c:pt idx="4382">
                  <c:v>4</c:v>
                </c:pt>
                <c:pt idx="4383">
                  <c:v>4</c:v>
                </c:pt>
                <c:pt idx="4384">
                  <c:v>4</c:v>
                </c:pt>
                <c:pt idx="4385">
                  <c:v>4</c:v>
                </c:pt>
                <c:pt idx="4386">
                  <c:v>4</c:v>
                </c:pt>
                <c:pt idx="4387">
                  <c:v>4</c:v>
                </c:pt>
                <c:pt idx="4388">
                  <c:v>4</c:v>
                </c:pt>
                <c:pt idx="4389">
                  <c:v>4</c:v>
                </c:pt>
                <c:pt idx="4390">
                  <c:v>4</c:v>
                </c:pt>
                <c:pt idx="4391">
                  <c:v>4</c:v>
                </c:pt>
                <c:pt idx="4392">
                  <c:v>4</c:v>
                </c:pt>
                <c:pt idx="4393">
                  <c:v>4</c:v>
                </c:pt>
                <c:pt idx="4394">
                  <c:v>4</c:v>
                </c:pt>
                <c:pt idx="4395">
                  <c:v>4</c:v>
                </c:pt>
                <c:pt idx="4396">
                  <c:v>4</c:v>
                </c:pt>
                <c:pt idx="4397">
                  <c:v>4</c:v>
                </c:pt>
                <c:pt idx="4398">
                  <c:v>6</c:v>
                </c:pt>
                <c:pt idx="4399">
                  <c:v>6</c:v>
                </c:pt>
                <c:pt idx="4400">
                  <c:v>4</c:v>
                </c:pt>
                <c:pt idx="4401">
                  <c:v>6</c:v>
                </c:pt>
                <c:pt idx="4402">
                  <c:v>6</c:v>
                </c:pt>
                <c:pt idx="4403">
                  <c:v>6</c:v>
                </c:pt>
                <c:pt idx="4404">
                  <c:v>4</c:v>
                </c:pt>
                <c:pt idx="4405">
                  <c:v>4</c:v>
                </c:pt>
                <c:pt idx="4406">
                  <c:v>6</c:v>
                </c:pt>
                <c:pt idx="4407">
                  <c:v>6</c:v>
                </c:pt>
                <c:pt idx="4408">
                  <c:v>6</c:v>
                </c:pt>
                <c:pt idx="4409">
                  <c:v>6</c:v>
                </c:pt>
                <c:pt idx="4410">
                  <c:v>4</c:v>
                </c:pt>
                <c:pt idx="4411">
                  <c:v>6</c:v>
                </c:pt>
                <c:pt idx="4412">
                  <c:v>6</c:v>
                </c:pt>
                <c:pt idx="4413">
                  <c:v>6</c:v>
                </c:pt>
                <c:pt idx="4414">
                  <c:v>4</c:v>
                </c:pt>
                <c:pt idx="4415">
                  <c:v>6</c:v>
                </c:pt>
                <c:pt idx="4416">
                  <c:v>6</c:v>
                </c:pt>
                <c:pt idx="4417">
                  <c:v>6</c:v>
                </c:pt>
                <c:pt idx="4418">
                  <c:v>6</c:v>
                </c:pt>
                <c:pt idx="4419">
                  <c:v>6</c:v>
                </c:pt>
                <c:pt idx="4420">
                  <c:v>6</c:v>
                </c:pt>
                <c:pt idx="4421">
                  <c:v>6</c:v>
                </c:pt>
                <c:pt idx="4422">
                  <c:v>6</c:v>
                </c:pt>
                <c:pt idx="4423">
                  <c:v>6</c:v>
                </c:pt>
                <c:pt idx="4424">
                  <c:v>6</c:v>
                </c:pt>
                <c:pt idx="4425">
                  <c:v>6</c:v>
                </c:pt>
                <c:pt idx="4426">
                  <c:v>6</c:v>
                </c:pt>
                <c:pt idx="4427">
                  <c:v>6</c:v>
                </c:pt>
                <c:pt idx="4428">
                  <c:v>6</c:v>
                </c:pt>
                <c:pt idx="4429">
                  <c:v>6</c:v>
                </c:pt>
                <c:pt idx="4430">
                  <c:v>6</c:v>
                </c:pt>
                <c:pt idx="4431">
                  <c:v>6</c:v>
                </c:pt>
                <c:pt idx="4432">
                  <c:v>8</c:v>
                </c:pt>
                <c:pt idx="4433">
                  <c:v>6</c:v>
                </c:pt>
                <c:pt idx="4434">
                  <c:v>8</c:v>
                </c:pt>
                <c:pt idx="4435">
                  <c:v>6</c:v>
                </c:pt>
                <c:pt idx="4436">
                  <c:v>6</c:v>
                </c:pt>
                <c:pt idx="4437">
                  <c:v>6</c:v>
                </c:pt>
                <c:pt idx="4438">
                  <c:v>8</c:v>
                </c:pt>
                <c:pt idx="4439">
                  <c:v>4</c:v>
                </c:pt>
                <c:pt idx="4440">
                  <c:v>4</c:v>
                </c:pt>
                <c:pt idx="4441">
                  <c:v>4</c:v>
                </c:pt>
                <c:pt idx="4442">
                  <c:v>4</c:v>
                </c:pt>
                <c:pt idx="4443">
                  <c:v>4</c:v>
                </c:pt>
                <c:pt idx="4444">
                  <c:v>4</c:v>
                </c:pt>
                <c:pt idx="4445">
                  <c:v>4</c:v>
                </c:pt>
                <c:pt idx="4446">
                  <c:v>4</c:v>
                </c:pt>
                <c:pt idx="4447">
                  <c:v>4</c:v>
                </c:pt>
                <c:pt idx="4448">
                  <c:v>4</c:v>
                </c:pt>
                <c:pt idx="4449">
                  <c:v>4</c:v>
                </c:pt>
                <c:pt idx="4450">
                  <c:v>4</c:v>
                </c:pt>
                <c:pt idx="4451">
                  <c:v>4</c:v>
                </c:pt>
                <c:pt idx="4452">
                  <c:v>4</c:v>
                </c:pt>
                <c:pt idx="4453">
                  <c:v>4</c:v>
                </c:pt>
                <c:pt idx="4454">
                  <c:v>4</c:v>
                </c:pt>
                <c:pt idx="4455">
                  <c:v>4</c:v>
                </c:pt>
                <c:pt idx="4456">
                  <c:v>4</c:v>
                </c:pt>
                <c:pt idx="4457">
                  <c:v>6</c:v>
                </c:pt>
                <c:pt idx="4458">
                  <c:v>6</c:v>
                </c:pt>
                <c:pt idx="4459">
                  <c:v>6</c:v>
                </c:pt>
                <c:pt idx="4460">
                  <c:v>6</c:v>
                </c:pt>
                <c:pt idx="4461">
                  <c:v>6</c:v>
                </c:pt>
                <c:pt idx="4462">
                  <c:v>6</c:v>
                </c:pt>
                <c:pt idx="4463">
                  <c:v>6</c:v>
                </c:pt>
                <c:pt idx="4464">
                  <c:v>6</c:v>
                </c:pt>
                <c:pt idx="4465">
                  <c:v>6</c:v>
                </c:pt>
                <c:pt idx="4466">
                  <c:v>6</c:v>
                </c:pt>
                <c:pt idx="4467">
                  <c:v>8</c:v>
                </c:pt>
                <c:pt idx="4468">
                  <c:v>8</c:v>
                </c:pt>
                <c:pt idx="4469">
                  <c:v>8</c:v>
                </c:pt>
                <c:pt idx="4470">
                  <c:v>8</c:v>
                </c:pt>
                <c:pt idx="4471">
                  <c:v>8</c:v>
                </c:pt>
                <c:pt idx="4472">
                  <c:v>8</c:v>
                </c:pt>
                <c:pt idx="4473">
                  <c:v>8</c:v>
                </c:pt>
                <c:pt idx="4474">
                  <c:v>8</c:v>
                </c:pt>
                <c:pt idx="4475">
                  <c:v>8</c:v>
                </c:pt>
                <c:pt idx="4476">
                  <c:v>8</c:v>
                </c:pt>
                <c:pt idx="4477">
                  <c:v>8</c:v>
                </c:pt>
                <c:pt idx="4478">
                  <c:v>8</c:v>
                </c:pt>
                <c:pt idx="4479">
                  <c:v>8</c:v>
                </c:pt>
                <c:pt idx="4480">
                  <c:v>8</c:v>
                </c:pt>
                <c:pt idx="4481">
                  <c:v>8</c:v>
                </c:pt>
                <c:pt idx="4482">
                  <c:v>8</c:v>
                </c:pt>
                <c:pt idx="4483">
                  <c:v>8</c:v>
                </c:pt>
                <c:pt idx="4484">
                  <c:v>8</c:v>
                </c:pt>
                <c:pt idx="4485">
                  <c:v>8</c:v>
                </c:pt>
                <c:pt idx="4486">
                  <c:v>8</c:v>
                </c:pt>
                <c:pt idx="4487">
                  <c:v>8</c:v>
                </c:pt>
                <c:pt idx="4488">
                  <c:v>8</c:v>
                </c:pt>
                <c:pt idx="4489">
                  <c:v>8</c:v>
                </c:pt>
                <c:pt idx="4490">
                  <c:v>4</c:v>
                </c:pt>
                <c:pt idx="4491">
                  <c:v>4</c:v>
                </c:pt>
                <c:pt idx="4492">
                  <c:v>4</c:v>
                </c:pt>
                <c:pt idx="4493">
                  <c:v>4</c:v>
                </c:pt>
                <c:pt idx="4494">
                  <c:v>6</c:v>
                </c:pt>
                <c:pt idx="4495">
                  <c:v>6</c:v>
                </c:pt>
                <c:pt idx="4496">
                  <c:v>6</c:v>
                </c:pt>
                <c:pt idx="4497">
                  <c:v>6</c:v>
                </c:pt>
                <c:pt idx="4498">
                  <c:v>6</c:v>
                </c:pt>
                <c:pt idx="4499">
                  <c:v>6</c:v>
                </c:pt>
                <c:pt idx="4500">
                  <c:v>6</c:v>
                </c:pt>
                <c:pt idx="4501">
                  <c:v>6</c:v>
                </c:pt>
                <c:pt idx="4502">
                  <c:v>6</c:v>
                </c:pt>
                <c:pt idx="4503">
                  <c:v>6</c:v>
                </c:pt>
                <c:pt idx="4504">
                  <c:v>6</c:v>
                </c:pt>
                <c:pt idx="4505">
                  <c:v>6</c:v>
                </c:pt>
                <c:pt idx="4506">
                  <c:v>6</c:v>
                </c:pt>
                <c:pt idx="4507">
                  <c:v>6</c:v>
                </c:pt>
                <c:pt idx="4508">
                  <c:v>6</c:v>
                </c:pt>
                <c:pt idx="4509">
                  <c:v>8</c:v>
                </c:pt>
                <c:pt idx="4510">
                  <c:v>8</c:v>
                </c:pt>
                <c:pt idx="4511">
                  <c:v>8</c:v>
                </c:pt>
                <c:pt idx="4512">
                  <c:v>8</c:v>
                </c:pt>
                <c:pt idx="4513">
                  <c:v>8</c:v>
                </c:pt>
                <c:pt idx="4514">
                  <c:v>8</c:v>
                </c:pt>
                <c:pt idx="4515">
                  <c:v>6</c:v>
                </c:pt>
                <c:pt idx="4516">
                  <c:v>6</c:v>
                </c:pt>
                <c:pt idx="4517">
                  <c:v>6</c:v>
                </c:pt>
                <c:pt idx="4518">
                  <c:v>8</c:v>
                </c:pt>
                <c:pt idx="4519">
                  <c:v>8</c:v>
                </c:pt>
                <c:pt idx="4520">
                  <c:v>8</c:v>
                </c:pt>
                <c:pt idx="4521">
                  <c:v>8</c:v>
                </c:pt>
                <c:pt idx="4522">
                  <c:v>4</c:v>
                </c:pt>
                <c:pt idx="4523">
                  <c:v>4</c:v>
                </c:pt>
                <c:pt idx="4524">
                  <c:v>4</c:v>
                </c:pt>
                <c:pt idx="4525">
                  <c:v>4</c:v>
                </c:pt>
                <c:pt idx="4526">
                  <c:v>4</c:v>
                </c:pt>
                <c:pt idx="4527">
                  <c:v>4</c:v>
                </c:pt>
                <c:pt idx="4528">
                  <c:v>4</c:v>
                </c:pt>
                <c:pt idx="4529">
                  <c:v>4</c:v>
                </c:pt>
                <c:pt idx="4530">
                  <c:v>4</c:v>
                </c:pt>
                <c:pt idx="4531">
                  <c:v>4</c:v>
                </c:pt>
                <c:pt idx="4532">
                  <c:v>4</c:v>
                </c:pt>
                <c:pt idx="4533">
                  <c:v>4</c:v>
                </c:pt>
                <c:pt idx="4534">
                  <c:v>4</c:v>
                </c:pt>
                <c:pt idx="4535">
                  <c:v>4</c:v>
                </c:pt>
                <c:pt idx="4536">
                  <c:v>4</c:v>
                </c:pt>
                <c:pt idx="4537">
                  <c:v>4</c:v>
                </c:pt>
                <c:pt idx="4538">
                  <c:v>4</c:v>
                </c:pt>
                <c:pt idx="4539">
                  <c:v>4</c:v>
                </c:pt>
                <c:pt idx="4540">
                  <c:v>4</c:v>
                </c:pt>
                <c:pt idx="4541">
                  <c:v>4</c:v>
                </c:pt>
                <c:pt idx="4542">
                  <c:v>4</c:v>
                </c:pt>
                <c:pt idx="4543">
                  <c:v>4</c:v>
                </c:pt>
                <c:pt idx="4544">
                  <c:v>4</c:v>
                </c:pt>
                <c:pt idx="4545">
                  <c:v>4</c:v>
                </c:pt>
                <c:pt idx="4546">
                  <c:v>4</c:v>
                </c:pt>
                <c:pt idx="4547">
                  <c:v>4</c:v>
                </c:pt>
                <c:pt idx="4548">
                  <c:v>4</c:v>
                </c:pt>
                <c:pt idx="4549">
                  <c:v>4</c:v>
                </c:pt>
                <c:pt idx="4550">
                  <c:v>4</c:v>
                </c:pt>
                <c:pt idx="4551">
                  <c:v>4</c:v>
                </c:pt>
                <c:pt idx="4552">
                  <c:v>4</c:v>
                </c:pt>
                <c:pt idx="4553">
                  <c:v>4</c:v>
                </c:pt>
                <c:pt idx="4554">
                  <c:v>4</c:v>
                </c:pt>
                <c:pt idx="4555">
                  <c:v>4</c:v>
                </c:pt>
                <c:pt idx="4556">
                  <c:v>4</c:v>
                </c:pt>
                <c:pt idx="4557">
                  <c:v>4</c:v>
                </c:pt>
                <c:pt idx="4558">
                  <c:v>4</c:v>
                </c:pt>
                <c:pt idx="4559">
                  <c:v>4</c:v>
                </c:pt>
                <c:pt idx="4560">
                  <c:v>4</c:v>
                </c:pt>
                <c:pt idx="4561">
                  <c:v>4</c:v>
                </c:pt>
                <c:pt idx="4562">
                  <c:v>4</c:v>
                </c:pt>
                <c:pt idx="4563">
                  <c:v>4</c:v>
                </c:pt>
                <c:pt idx="4564">
                  <c:v>4</c:v>
                </c:pt>
                <c:pt idx="4565">
                  <c:v>4</c:v>
                </c:pt>
                <c:pt idx="4566">
                  <c:v>4</c:v>
                </c:pt>
                <c:pt idx="4567">
                  <c:v>4</c:v>
                </c:pt>
                <c:pt idx="4568">
                  <c:v>4</c:v>
                </c:pt>
                <c:pt idx="4569">
                  <c:v>4</c:v>
                </c:pt>
                <c:pt idx="4570">
                  <c:v>4</c:v>
                </c:pt>
                <c:pt idx="4571">
                  <c:v>4</c:v>
                </c:pt>
                <c:pt idx="4572">
                  <c:v>4</c:v>
                </c:pt>
                <c:pt idx="4573">
                  <c:v>4</c:v>
                </c:pt>
                <c:pt idx="4574">
                  <c:v>4</c:v>
                </c:pt>
                <c:pt idx="4575">
                  <c:v>4</c:v>
                </c:pt>
                <c:pt idx="4576">
                  <c:v>4</c:v>
                </c:pt>
                <c:pt idx="4577">
                  <c:v>4</c:v>
                </c:pt>
                <c:pt idx="4578">
                  <c:v>4</c:v>
                </c:pt>
                <c:pt idx="4579">
                  <c:v>4</c:v>
                </c:pt>
                <c:pt idx="4580">
                  <c:v>4</c:v>
                </c:pt>
                <c:pt idx="4581">
                  <c:v>4</c:v>
                </c:pt>
                <c:pt idx="4582">
                  <c:v>4</c:v>
                </c:pt>
                <c:pt idx="4583">
                  <c:v>4</c:v>
                </c:pt>
                <c:pt idx="4584">
                  <c:v>4</c:v>
                </c:pt>
                <c:pt idx="4585">
                  <c:v>4</c:v>
                </c:pt>
                <c:pt idx="4586">
                  <c:v>4</c:v>
                </c:pt>
                <c:pt idx="4587">
                  <c:v>4</c:v>
                </c:pt>
                <c:pt idx="4588">
                  <c:v>4</c:v>
                </c:pt>
                <c:pt idx="4589">
                  <c:v>4</c:v>
                </c:pt>
                <c:pt idx="4590">
                  <c:v>4</c:v>
                </c:pt>
                <c:pt idx="4591">
                  <c:v>4</c:v>
                </c:pt>
                <c:pt idx="4592">
                  <c:v>4</c:v>
                </c:pt>
                <c:pt idx="4593">
                  <c:v>4</c:v>
                </c:pt>
                <c:pt idx="4594">
                  <c:v>4</c:v>
                </c:pt>
                <c:pt idx="4595">
                  <c:v>4</c:v>
                </c:pt>
                <c:pt idx="4596">
                  <c:v>4</c:v>
                </c:pt>
                <c:pt idx="4597">
                  <c:v>4</c:v>
                </c:pt>
                <c:pt idx="4598">
                  <c:v>8</c:v>
                </c:pt>
                <c:pt idx="4599">
                  <c:v>8</c:v>
                </c:pt>
                <c:pt idx="4600">
                  <c:v>8</c:v>
                </c:pt>
                <c:pt idx="4601">
                  <c:v>8</c:v>
                </c:pt>
                <c:pt idx="4602">
                  <c:v>8</c:v>
                </c:pt>
                <c:pt idx="4603">
                  <c:v>8</c:v>
                </c:pt>
                <c:pt idx="4604">
                  <c:v>8</c:v>
                </c:pt>
                <c:pt idx="4605">
                  <c:v>8</c:v>
                </c:pt>
                <c:pt idx="4606">
                  <c:v>8</c:v>
                </c:pt>
                <c:pt idx="4607">
                  <c:v>8</c:v>
                </c:pt>
                <c:pt idx="4608">
                  <c:v>8</c:v>
                </c:pt>
                <c:pt idx="4609">
                  <c:v>8</c:v>
                </c:pt>
                <c:pt idx="4610">
                  <c:v>5</c:v>
                </c:pt>
                <c:pt idx="4611">
                  <c:v>5</c:v>
                </c:pt>
                <c:pt idx="4612">
                  <c:v>8</c:v>
                </c:pt>
                <c:pt idx="4613">
                  <c:v>5</c:v>
                </c:pt>
                <c:pt idx="4614">
                  <c:v>5</c:v>
                </c:pt>
                <c:pt idx="4615">
                  <c:v>8</c:v>
                </c:pt>
                <c:pt idx="4616">
                  <c:v>8</c:v>
                </c:pt>
                <c:pt idx="4617">
                  <c:v>5</c:v>
                </c:pt>
                <c:pt idx="4618">
                  <c:v>5</c:v>
                </c:pt>
                <c:pt idx="4619">
                  <c:v>5</c:v>
                </c:pt>
                <c:pt idx="4620">
                  <c:v>5</c:v>
                </c:pt>
                <c:pt idx="4621">
                  <c:v>8</c:v>
                </c:pt>
                <c:pt idx="4622">
                  <c:v>8</c:v>
                </c:pt>
                <c:pt idx="4623">
                  <c:v>5</c:v>
                </c:pt>
                <c:pt idx="4624">
                  <c:v>5</c:v>
                </c:pt>
                <c:pt idx="4625">
                  <c:v>8</c:v>
                </c:pt>
                <c:pt idx="4626">
                  <c:v>5</c:v>
                </c:pt>
                <c:pt idx="4627">
                  <c:v>4</c:v>
                </c:pt>
                <c:pt idx="4628">
                  <c:v>4</c:v>
                </c:pt>
                <c:pt idx="4629">
                  <c:v>4</c:v>
                </c:pt>
                <c:pt idx="4630">
                  <c:v>4</c:v>
                </c:pt>
                <c:pt idx="4631">
                  <c:v>4</c:v>
                </c:pt>
                <c:pt idx="4632">
                  <c:v>4</c:v>
                </c:pt>
                <c:pt idx="4633">
                  <c:v>4</c:v>
                </c:pt>
                <c:pt idx="4634">
                  <c:v>4</c:v>
                </c:pt>
                <c:pt idx="4635">
                  <c:v>4</c:v>
                </c:pt>
                <c:pt idx="4636">
                  <c:v>4</c:v>
                </c:pt>
                <c:pt idx="4637">
                  <c:v>4</c:v>
                </c:pt>
                <c:pt idx="4638">
                  <c:v>4</c:v>
                </c:pt>
                <c:pt idx="4639">
                  <c:v>4</c:v>
                </c:pt>
                <c:pt idx="4640">
                  <c:v>4</c:v>
                </c:pt>
                <c:pt idx="4641">
                  <c:v>6</c:v>
                </c:pt>
                <c:pt idx="4642">
                  <c:v>6</c:v>
                </c:pt>
                <c:pt idx="4643">
                  <c:v>6</c:v>
                </c:pt>
                <c:pt idx="4644">
                  <c:v>6</c:v>
                </c:pt>
                <c:pt idx="4645">
                  <c:v>6</c:v>
                </c:pt>
                <c:pt idx="4646">
                  <c:v>6</c:v>
                </c:pt>
                <c:pt idx="4647">
                  <c:v>6</c:v>
                </c:pt>
                <c:pt idx="4648">
                  <c:v>6</c:v>
                </c:pt>
                <c:pt idx="4649">
                  <c:v>6</c:v>
                </c:pt>
                <c:pt idx="4650">
                  <c:v>6</c:v>
                </c:pt>
                <c:pt idx="4651">
                  <c:v>6</c:v>
                </c:pt>
                <c:pt idx="4652">
                  <c:v>6</c:v>
                </c:pt>
                <c:pt idx="4653">
                  <c:v>6</c:v>
                </c:pt>
                <c:pt idx="4654">
                  <c:v>4</c:v>
                </c:pt>
                <c:pt idx="4655">
                  <c:v>6</c:v>
                </c:pt>
                <c:pt idx="4656">
                  <c:v>6</c:v>
                </c:pt>
                <c:pt idx="4657">
                  <c:v>6</c:v>
                </c:pt>
                <c:pt idx="4658">
                  <c:v>6</c:v>
                </c:pt>
                <c:pt idx="4659">
                  <c:v>6</c:v>
                </c:pt>
                <c:pt idx="4660">
                  <c:v>4</c:v>
                </c:pt>
                <c:pt idx="4661">
                  <c:v>6</c:v>
                </c:pt>
                <c:pt idx="4662">
                  <c:v>6</c:v>
                </c:pt>
                <c:pt idx="4663">
                  <c:v>6</c:v>
                </c:pt>
                <c:pt idx="4664">
                  <c:v>6</c:v>
                </c:pt>
                <c:pt idx="4665">
                  <c:v>6</c:v>
                </c:pt>
                <c:pt idx="4666">
                  <c:v>6</c:v>
                </c:pt>
                <c:pt idx="4667">
                  <c:v>6</c:v>
                </c:pt>
                <c:pt idx="4668">
                  <c:v>6</c:v>
                </c:pt>
                <c:pt idx="4669">
                  <c:v>4</c:v>
                </c:pt>
                <c:pt idx="4670">
                  <c:v>4</c:v>
                </c:pt>
                <c:pt idx="4671">
                  <c:v>4</c:v>
                </c:pt>
                <c:pt idx="4672">
                  <c:v>4</c:v>
                </c:pt>
                <c:pt idx="4673">
                  <c:v>4</c:v>
                </c:pt>
                <c:pt idx="4674">
                  <c:v>4</c:v>
                </c:pt>
                <c:pt idx="4675">
                  <c:v>4</c:v>
                </c:pt>
                <c:pt idx="4676">
                  <c:v>4</c:v>
                </c:pt>
                <c:pt idx="4677">
                  <c:v>4</c:v>
                </c:pt>
                <c:pt idx="4678">
                  <c:v>4</c:v>
                </c:pt>
                <c:pt idx="4679">
                  <c:v>4</c:v>
                </c:pt>
                <c:pt idx="4680">
                  <c:v>4</c:v>
                </c:pt>
                <c:pt idx="4681">
                  <c:v>4</c:v>
                </c:pt>
                <c:pt idx="4682">
                  <c:v>4</c:v>
                </c:pt>
                <c:pt idx="4683">
                  <c:v>4</c:v>
                </c:pt>
                <c:pt idx="4684">
                  <c:v>4</c:v>
                </c:pt>
                <c:pt idx="4685">
                  <c:v>4</c:v>
                </c:pt>
                <c:pt idx="4686">
                  <c:v>6</c:v>
                </c:pt>
                <c:pt idx="4687">
                  <c:v>6</c:v>
                </c:pt>
                <c:pt idx="4688">
                  <c:v>6</c:v>
                </c:pt>
                <c:pt idx="4689">
                  <c:v>6</c:v>
                </c:pt>
                <c:pt idx="4690">
                  <c:v>6</c:v>
                </c:pt>
                <c:pt idx="4691">
                  <c:v>6</c:v>
                </c:pt>
                <c:pt idx="4692">
                  <c:v>6</c:v>
                </c:pt>
                <c:pt idx="4693">
                  <c:v>6</c:v>
                </c:pt>
                <c:pt idx="4694">
                  <c:v>6</c:v>
                </c:pt>
                <c:pt idx="4695">
                  <c:v>4</c:v>
                </c:pt>
                <c:pt idx="4696">
                  <c:v>4</c:v>
                </c:pt>
                <c:pt idx="4697">
                  <c:v>4</c:v>
                </c:pt>
                <c:pt idx="4698">
                  <c:v>4</c:v>
                </c:pt>
                <c:pt idx="4699">
                  <c:v>4</c:v>
                </c:pt>
                <c:pt idx="4700">
                  <c:v>4</c:v>
                </c:pt>
                <c:pt idx="4701">
                  <c:v>4</c:v>
                </c:pt>
                <c:pt idx="4702">
                  <c:v>4</c:v>
                </c:pt>
                <c:pt idx="4703">
                  <c:v>4</c:v>
                </c:pt>
                <c:pt idx="4704">
                  <c:v>4</c:v>
                </c:pt>
                <c:pt idx="4705">
                  <c:v>4</c:v>
                </c:pt>
                <c:pt idx="4706">
                  <c:v>4</c:v>
                </c:pt>
                <c:pt idx="4707">
                  <c:v>4</c:v>
                </c:pt>
                <c:pt idx="4708">
                  <c:v>4</c:v>
                </c:pt>
                <c:pt idx="4709">
                  <c:v>4</c:v>
                </c:pt>
                <c:pt idx="4710">
                  <c:v>4</c:v>
                </c:pt>
                <c:pt idx="4711">
                  <c:v>6</c:v>
                </c:pt>
                <c:pt idx="4712">
                  <c:v>6</c:v>
                </c:pt>
                <c:pt idx="4713">
                  <c:v>6</c:v>
                </c:pt>
                <c:pt idx="4714">
                  <c:v>6</c:v>
                </c:pt>
                <c:pt idx="4715">
                  <c:v>6</c:v>
                </c:pt>
                <c:pt idx="4716">
                  <c:v>6</c:v>
                </c:pt>
                <c:pt idx="4717">
                  <c:v>6</c:v>
                </c:pt>
                <c:pt idx="4718">
                  <c:v>6</c:v>
                </c:pt>
                <c:pt idx="4719">
                  <c:v>6</c:v>
                </c:pt>
                <c:pt idx="4720">
                  <c:v>4</c:v>
                </c:pt>
                <c:pt idx="4721">
                  <c:v>4</c:v>
                </c:pt>
                <c:pt idx="4722">
                  <c:v>6</c:v>
                </c:pt>
                <c:pt idx="4723">
                  <c:v>6</c:v>
                </c:pt>
                <c:pt idx="4724">
                  <c:v>4</c:v>
                </c:pt>
                <c:pt idx="4725">
                  <c:v>4</c:v>
                </c:pt>
                <c:pt idx="4726">
                  <c:v>6</c:v>
                </c:pt>
                <c:pt idx="4727">
                  <c:v>6</c:v>
                </c:pt>
                <c:pt idx="4728">
                  <c:v>4</c:v>
                </c:pt>
                <c:pt idx="4729">
                  <c:v>4</c:v>
                </c:pt>
                <c:pt idx="4730">
                  <c:v>4</c:v>
                </c:pt>
                <c:pt idx="4731">
                  <c:v>6</c:v>
                </c:pt>
                <c:pt idx="4732">
                  <c:v>6</c:v>
                </c:pt>
                <c:pt idx="4733">
                  <c:v>6</c:v>
                </c:pt>
                <c:pt idx="4734">
                  <c:v>6</c:v>
                </c:pt>
                <c:pt idx="4735">
                  <c:v>4</c:v>
                </c:pt>
                <c:pt idx="4736">
                  <c:v>4</c:v>
                </c:pt>
                <c:pt idx="4737">
                  <c:v>4</c:v>
                </c:pt>
                <c:pt idx="4738">
                  <c:v>4</c:v>
                </c:pt>
                <c:pt idx="4739">
                  <c:v>4</c:v>
                </c:pt>
                <c:pt idx="4740">
                  <c:v>4</c:v>
                </c:pt>
                <c:pt idx="4741">
                  <c:v>4</c:v>
                </c:pt>
                <c:pt idx="4742">
                  <c:v>4</c:v>
                </c:pt>
                <c:pt idx="4743">
                  <c:v>4</c:v>
                </c:pt>
                <c:pt idx="4744">
                  <c:v>4</c:v>
                </c:pt>
                <c:pt idx="4745">
                  <c:v>4</c:v>
                </c:pt>
                <c:pt idx="4746">
                  <c:v>4</c:v>
                </c:pt>
                <c:pt idx="4747">
                  <c:v>4</c:v>
                </c:pt>
                <c:pt idx="4748">
                  <c:v>4</c:v>
                </c:pt>
                <c:pt idx="4749">
                  <c:v>4</c:v>
                </c:pt>
                <c:pt idx="4750">
                  <c:v>4</c:v>
                </c:pt>
                <c:pt idx="4751">
                  <c:v>4</c:v>
                </c:pt>
                <c:pt idx="4752">
                  <c:v>4</c:v>
                </c:pt>
                <c:pt idx="4753">
                  <c:v>4</c:v>
                </c:pt>
                <c:pt idx="4754">
                  <c:v>4</c:v>
                </c:pt>
                <c:pt idx="4755">
                  <c:v>4</c:v>
                </c:pt>
                <c:pt idx="4756">
                  <c:v>4</c:v>
                </c:pt>
                <c:pt idx="4757">
                  <c:v>4</c:v>
                </c:pt>
                <c:pt idx="4758">
                  <c:v>4</c:v>
                </c:pt>
                <c:pt idx="4759">
                  <c:v>4</c:v>
                </c:pt>
                <c:pt idx="4760">
                  <c:v>4</c:v>
                </c:pt>
                <c:pt idx="4761">
                  <c:v>4</c:v>
                </c:pt>
                <c:pt idx="4762">
                  <c:v>4</c:v>
                </c:pt>
                <c:pt idx="4763">
                  <c:v>4</c:v>
                </c:pt>
                <c:pt idx="4764">
                  <c:v>4</c:v>
                </c:pt>
                <c:pt idx="4765">
                  <c:v>4</c:v>
                </c:pt>
                <c:pt idx="4766">
                  <c:v>4</c:v>
                </c:pt>
                <c:pt idx="4767">
                  <c:v>4</c:v>
                </c:pt>
                <c:pt idx="4768">
                  <c:v>4</c:v>
                </c:pt>
                <c:pt idx="4769">
                  <c:v>4</c:v>
                </c:pt>
                <c:pt idx="4770">
                  <c:v>4</c:v>
                </c:pt>
                <c:pt idx="4771">
                  <c:v>4</c:v>
                </c:pt>
                <c:pt idx="4772">
                  <c:v>4</c:v>
                </c:pt>
                <c:pt idx="4773">
                  <c:v>4</c:v>
                </c:pt>
                <c:pt idx="4774">
                  <c:v>4</c:v>
                </c:pt>
                <c:pt idx="4775">
                  <c:v>4</c:v>
                </c:pt>
                <c:pt idx="4776">
                  <c:v>4</c:v>
                </c:pt>
                <c:pt idx="4777">
                  <c:v>4</c:v>
                </c:pt>
                <c:pt idx="4778">
                  <c:v>4</c:v>
                </c:pt>
                <c:pt idx="4779">
                  <c:v>4</c:v>
                </c:pt>
                <c:pt idx="4780">
                  <c:v>4</c:v>
                </c:pt>
                <c:pt idx="4781">
                  <c:v>4</c:v>
                </c:pt>
                <c:pt idx="4782">
                  <c:v>4</c:v>
                </c:pt>
                <c:pt idx="4783">
                  <c:v>4</c:v>
                </c:pt>
                <c:pt idx="4784">
                  <c:v>4</c:v>
                </c:pt>
                <c:pt idx="4785">
                  <c:v>4</c:v>
                </c:pt>
                <c:pt idx="4786">
                  <c:v>4</c:v>
                </c:pt>
                <c:pt idx="4787">
                  <c:v>4</c:v>
                </c:pt>
                <c:pt idx="4788">
                  <c:v>4</c:v>
                </c:pt>
                <c:pt idx="4789">
                  <c:v>4</c:v>
                </c:pt>
                <c:pt idx="4790">
                  <c:v>4</c:v>
                </c:pt>
                <c:pt idx="4791">
                  <c:v>4</c:v>
                </c:pt>
                <c:pt idx="4792">
                  <c:v>4</c:v>
                </c:pt>
                <c:pt idx="4793">
                  <c:v>4</c:v>
                </c:pt>
                <c:pt idx="4794">
                  <c:v>4</c:v>
                </c:pt>
                <c:pt idx="4795">
                  <c:v>4</c:v>
                </c:pt>
                <c:pt idx="4796">
                  <c:v>4</c:v>
                </c:pt>
                <c:pt idx="4797">
                  <c:v>4</c:v>
                </c:pt>
                <c:pt idx="4798">
                  <c:v>4</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4</c:v>
                </c:pt>
                <c:pt idx="4812">
                  <c:v>4</c:v>
                </c:pt>
                <c:pt idx="4813">
                  <c:v>6</c:v>
                </c:pt>
                <c:pt idx="4814">
                  <c:v>6</c:v>
                </c:pt>
                <c:pt idx="4815">
                  <c:v>6</c:v>
                </c:pt>
                <c:pt idx="4816">
                  <c:v>6</c:v>
                </c:pt>
                <c:pt idx="4817">
                  <c:v>6</c:v>
                </c:pt>
                <c:pt idx="4818">
                  <c:v>6</c:v>
                </c:pt>
                <c:pt idx="4819">
                  <c:v>6</c:v>
                </c:pt>
                <c:pt idx="4820">
                  <c:v>6</c:v>
                </c:pt>
                <c:pt idx="4821">
                  <c:v>6</c:v>
                </c:pt>
                <c:pt idx="4822">
                  <c:v>6</c:v>
                </c:pt>
                <c:pt idx="4823">
                  <c:v>6</c:v>
                </c:pt>
                <c:pt idx="4824">
                  <c:v>6</c:v>
                </c:pt>
                <c:pt idx="4825">
                  <c:v>6</c:v>
                </c:pt>
                <c:pt idx="4826">
                  <c:v>6</c:v>
                </c:pt>
                <c:pt idx="4827">
                  <c:v>6</c:v>
                </c:pt>
                <c:pt idx="4828">
                  <c:v>6</c:v>
                </c:pt>
                <c:pt idx="4829">
                  <c:v>6</c:v>
                </c:pt>
                <c:pt idx="4830">
                  <c:v>4</c:v>
                </c:pt>
                <c:pt idx="4831">
                  <c:v>4</c:v>
                </c:pt>
                <c:pt idx="4832">
                  <c:v>6</c:v>
                </c:pt>
                <c:pt idx="4833">
                  <c:v>6</c:v>
                </c:pt>
                <c:pt idx="4834">
                  <c:v>6</c:v>
                </c:pt>
                <c:pt idx="4835">
                  <c:v>6</c:v>
                </c:pt>
                <c:pt idx="4836">
                  <c:v>6</c:v>
                </c:pt>
                <c:pt idx="4837">
                  <c:v>6</c:v>
                </c:pt>
                <c:pt idx="4838">
                  <c:v>6</c:v>
                </c:pt>
                <c:pt idx="4839">
                  <c:v>6</c:v>
                </c:pt>
                <c:pt idx="4840">
                  <c:v>6</c:v>
                </c:pt>
                <c:pt idx="4841">
                  <c:v>6</c:v>
                </c:pt>
                <c:pt idx="4842">
                  <c:v>6</c:v>
                </c:pt>
                <c:pt idx="4843">
                  <c:v>6</c:v>
                </c:pt>
                <c:pt idx="4844">
                  <c:v>6</c:v>
                </c:pt>
                <c:pt idx="4845">
                  <c:v>6</c:v>
                </c:pt>
                <c:pt idx="4846">
                  <c:v>6</c:v>
                </c:pt>
                <c:pt idx="4847">
                  <c:v>6</c:v>
                </c:pt>
                <c:pt idx="4848">
                  <c:v>6</c:v>
                </c:pt>
                <c:pt idx="4849">
                  <c:v>6</c:v>
                </c:pt>
                <c:pt idx="4850">
                  <c:v>6</c:v>
                </c:pt>
                <c:pt idx="4851">
                  <c:v>6</c:v>
                </c:pt>
                <c:pt idx="4852">
                  <c:v>6</c:v>
                </c:pt>
                <c:pt idx="4853">
                  <c:v>6</c:v>
                </c:pt>
                <c:pt idx="4854">
                  <c:v>6</c:v>
                </c:pt>
                <c:pt idx="4855">
                  <c:v>6</c:v>
                </c:pt>
                <c:pt idx="4856">
                  <c:v>6</c:v>
                </c:pt>
                <c:pt idx="4857">
                  <c:v>8</c:v>
                </c:pt>
                <c:pt idx="4858">
                  <c:v>8</c:v>
                </c:pt>
                <c:pt idx="4859">
                  <c:v>8</c:v>
                </c:pt>
                <c:pt idx="4860">
                  <c:v>6</c:v>
                </c:pt>
                <c:pt idx="4861">
                  <c:v>6</c:v>
                </c:pt>
                <c:pt idx="4862">
                  <c:v>6</c:v>
                </c:pt>
                <c:pt idx="4863">
                  <c:v>6</c:v>
                </c:pt>
                <c:pt idx="4864">
                  <c:v>6</c:v>
                </c:pt>
                <c:pt idx="4865">
                  <c:v>6</c:v>
                </c:pt>
                <c:pt idx="4866">
                  <c:v>6</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4</c:v>
                </c:pt>
                <c:pt idx="4883">
                  <c:v>4</c:v>
                </c:pt>
                <c:pt idx="4884">
                  <c:v>4</c:v>
                </c:pt>
                <c:pt idx="4885">
                  <c:v>4</c:v>
                </c:pt>
                <c:pt idx="4886">
                  <c:v>4</c:v>
                </c:pt>
                <c:pt idx="4887">
                  <c:v>4</c:v>
                </c:pt>
                <c:pt idx="4888">
                  <c:v>4</c:v>
                </c:pt>
                <c:pt idx="4889">
                  <c:v>4</c:v>
                </c:pt>
                <c:pt idx="4890">
                  <c:v>4</c:v>
                </c:pt>
                <c:pt idx="4891">
                  <c:v>4</c:v>
                </c:pt>
                <c:pt idx="4892">
                  <c:v>4</c:v>
                </c:pt>
                <c:pt idx="4893">
                  <c:v>4</c:v>
                </c:pt>
                <c:pt idx="4894">
                  <c:v>4</c:v>
                </c:pt>
                <c:pt idx="4895">
                  <c:v>4</c:v>
                </c:pt>
                <c:pt idx="4896">
                  <c:v>4</c:v>
                </c:pt>
                <c:pt idx="4897">
                  <c:v>4</c:v>
                </c:pt>
                <c:pt idx="4898">
                  <c:v>4</c:v>
                </c:pt>
                <c:pt idx="4899">
                  <c:v>4</c:v>
                </c:pt>
                <c:pt idx="4900">
                  <c:v>4</c:v>
                </c:pt>
                <c:pt idx="4901">
                  <c:v>4</c:v>
                </c:pt>
                <c:pt idx="4902">
                  <c:v>4</c:v>
                </c:pt>
                <c:pt idx="4903">
                  <c:v>4</c:v>
                </c:pt>
                <c:pt idx="4904">
                  <c:v>4</c:v>
                </c:pt>
                <c:pt idx="4905">
                  <c:v>4</c:v>
                </c:pt>
                <c:pt idx="4906">
                  <c:v>4</c:v>
                </c:pt>
                <c:pt idx="4907">
                  <c:v>4</c:v>
                </c:pt>
                <c:pt idx="4908">
                  <c:v>4</c:v>
                </c:pt>
                <c:pt idx="4909">
                  <c:v>4</c:v>
                </c:pt>
                <c:pt idx="4910">
                  <c:v>4</c:v>
                </c:pt>
                <c:pt idx="4911">
                  <c:v>5</c:v>
                </c:pt>
                <c:pt idx="4912">
                  <c:v>5</c:v>
                </c:pt>
                <c:pt idx="4913">
                  <c:v>4</c:v>
                </c:pt>
                <c:pt idx="4914">
                  <c:v>5</c:v>
                </c:pt>
                <c:pt idx="4915">
                  <c:v>5</c:v>
                </c:pt>
                <c:pt idx="4916">
                  <c:v>5</c:v>
                </c:pt>
                <c:pt idx="4917">
                  <c:v>5</c:v>
                </c:pt>
                <c:pt idx="4918">
                  <c:v>4</c:v>
                </c:pt>
                <c:pt idx="4919">
                  <c:v>4</c:v>
                </c:pt>
                <c:pt idx="4920">
                  <c:v>5</c:v>
                </c:pt>
                <c:pt idx="4921">
                  <c:v>4</c:v>
                </c:pt>
                <c:pt idx="4922">
                  <c:v>5</c:v>
                </c:pt>
                <c:pt idx="4923">
                  <c:v>4</c:v>
                </c:pt>
                <c:pt idx="4924">
                  <c:v>4</c:v>
                </c:pt>
                <c:pt idx="4925">
                  <c:v>5</c:v>
                </c:pt>
                <c:pt idx="4926">
                  <c:v>5</c:v>
                </c:pt>
                <c:pt idx="4927">
                  <c:v>4</c:v>
                </c:pt>
                <c:pt idx="4928">
                  <c:v>5</c:v>
                </c:pt>
                <c:pt idx="4929">
                  <c:v>4</c:v>
                </c:pt>
                <c:pt idx="4930">
                  <c:v>4</c:v>
                </c:pt>
                <c:pt idx="4931">
                  <c:v>5</c:v>
                </c:pt>
                <c:pt idx="4932">
                  <c:v>4</c:v>
                </c:pt>
                <c:pt idx="4933">
                  <c:v>5</c:v>
                </c:pt>
                <c:pt idx="4934">
                  <c:v>5</c:v>
                </c:pt>
                <c:pt idx="4935">
                  <c:v>5</c:v>
                </c:pt>
                <c:pt idx="4936">
                  <c:v>5</c:v>
                </c:pt>
                <c:pt idx="4937">
                  <c:v>4</c:v>
                </c:pt>
                <c:pt idx="4938">
                  <c:v>4</c:v>
                </c:pt>
                <c:pt idx="4939">
                  <c:v>5</c:v>
                </c:pt>
                <c:pt idx="4940">
                  <c:v>4</c:v>
                </c:pt>
                <c:pt idx="4941">
                  <c:v>4</c:v>
                </c:pt>
                <c:pt idx="4942">
                  <c:v>4</c:v>
                </c:pt>
                <c:pt idx="4943">
                  <c:v>5</c:v>
                </c:pt>
                <c:pt idx="4944">
                  <c:v>5</c:v>
                </c:pt>
                <c:pt idx="4945">
                  <c:v>5</c:v>
                </c:pt>
                <c:pt idx="4946">
                  <c:v>5</c:v>
                </c:pt>
                <c:pt idx="4947">
                  <c:v>5</c:v>
                </c:pt>
                <c:pt idx="4948">
                  <c:v>4</c:v>
                </c:pt>
                <c:pt idx="4949">
                  <c:v>5</c:v>
                </c:pt>
                <c:pt idx="4950">
                  <c:v>5</c:v>
                </c:pt>
                <c:pt idx="4951">
                  <c:v>4</c:v>
                </c:pt>
                <c:pt idx="4952">
                  <c:v>4</c:v>
                </c:pt>
                <c:pt idx="4953">
                  <c:v>4</c:v>
                </c:pt>
                <c:pt idx="4954">
                  <c:v>4</c:v>
                </c:pt>
                <c:pt idx="4955">
                  <c:v>4</c:v>
                </c:pt>
                <c:pt idx="4956">
                  <c:v>4</c:v>
                </c:pt>
                <c:pt idx="4957">
                  <c:v>4</c:v>
                </c:pt>
                <c:pt idx="4958">
                  <c:v>4</c:v>
                </c:pt>
                <c:pt idx="4959">
                  <c:v>4</c:v>
                </c:pt>
                <c:pt idx="4960">
                  <c:v>4</c:v>
                </c:pt>
                <c:pt idx="4961">
                  <c:v>4</c:v>
                </c:pt>
                <c:pt idx="4962">
                  <c:v>4</c:v>
                </c:pt>
                <c:pt idx="4963">
                  <c:v>4</c:v>
                </c:pt>
                <c:pt idx="4964">
                  <c:v>4</c:v>
                </c:pt>
                <c:pt idx="4965">
                  <c:v>4</c:v>
                </c:pt>
                <c:pt idx="4966">
                  <c:v>4</c:v>
                </c:pt>
                <c:pt idx="4967">
                  <c:v>4</c:v>
                </c:pt>
                <c:pt idx="4968">
                  <c:v>4</c:v>
                </c:pt>
                <c:pt idx="4969">
                  <c:v>4</c:v>
                </c:pt>
                <c:pt idx="4970">
                  <c:v>4</c:v>
                </c:pt>
                <c:pt idx="4971">
                  <c:v>4</c:v>
                </c:pt>
                <c:pt idx="4972">
                  <c:v>4</c:v>
                </c:pt>
                <c:pt idx="4973">
                  <c:v>4</c:v>
                </c:pt>
                <c:pt idx="4974">
                  <c:v>4</c:v>
                </c:pt>
                <c:pt idx="4975">
                  <c:v>4</c:v>
                </c:pt>
                <c:pt idx="4976">
                  <c:v>4</c:v>
                </c:pt>
                <c:pt idx="4977">
                  <c:v>4</c:v>
                </c:pt>
                <c:pt idx="4978">
                  <c:v>4</c:v>
                </c:pt>
                <c:pt idx="4979">
                  <c:v>4</c:v>
                </c:pt>
                <c:pt idx="4980">
                  <c:v>4</c:v>
                </c:pt>
                <c:pt idx="4981">
                  <c:v>4</c:v>
                </c:pt>
                <c:pt idx="4982">
                  <c:v>4</c:v>
                </c:pt>
                <c:pt idx="4983">
                  <c:v>4</c:v>
                </c:pt>
                <c:pt idx="4984">
                  <c:v>4</c:v>
                </c:pt>
                <c:pt idx="4985">
                  <c:v>4</c:v>
                </c:pt>
                <c:pt idx="4986">
                  <c:v>4</c:v>
                </c:pt>
                <c:pt idx="4987">
                  <c:v>4</c:v>
                </c:pt>
                <c:pt idx="4988">
                  <c:v>4</c:v>
                </c:pt>
                <c:pt idx="4989">
                  <c:v>4</c:v>
                </c:pt>
                <c:pt idx="4990">
                  <c:v>4</c:v>
                </c:pt>
                <c:pt idx="4991">
                  <c:v>4</c:v>
                </c:pt>
                <c:pt idx="4992">
                  <c:v>4</c:v>
                </c:pt>
                <c:pt idx="4993">
                  <c:v>4</c:v>
                </c:pt>
                <c:pt idx="4994">
                  <c:v>4</c:v>
                </c:pt>
                <c:pt idx="4995">
                  <c:v>4</c:v>
                </c:pt>
                <c:pt idx="4996">
                  <c:v>4</c:v>
                </c:pt>
                <c:pt idx="4997">
                  <c:v>4</c:v>
                </c:pt>
                <c:pt idx="4998">
                  <c:v>4</c:v>
                </c:pt>
                <c:pt idx="4999">
                  <c:v>4</c:v>
                </c:pt>
                <c:pt idx="5000">
                  <c:v>4</c:v>
                </c:pt>
                <c:pt idx="5001">
                  <c:v>4</c:v>
                </c:pt>
                <c:pt idx="5002">
                  <c:v>4</c:v>
                </c:pt>
                <c:pt idx="5003">
                  <c:v>4</c:v>
                </c:pt>
                <c:pt idx="5004">
                  <c:v>4</c:v>
                </c:pt>
                <c:pt idx="5005">
                  <c:v>4</c:v>
                </c:pt>
                <c:pt idx="5006">
                  <c:v>6</c:v>
                </c:pt>
                <c:pt idx="5007">
                  <c:v>6</c:v>
                </c:pt>
                <c:pt idx="5008">
                  <c:v>6</c:v>
                </c:pt>
                <c:pt idx="5009">
                  <c:v>6</c:v>
                </c:pt>
                <c:pt idx="5010">
                  <c:v>6</c:v>
                </c:pt>
                <c:pt idx="5011">
                  <c:v>6</c:v>
                </c:pt>
                <c:pt idx="5012">
                  <c:v>6</c:v>
                </c:pt>
                <c:pt idx="5013">
                  <c:v>6</c:v>
                </c:pt>
                <c:pt idx="5014">
                  <c:v>6</c:v>
                </c:pt>
                <c:pt idx="5015">
                  <c:v>6</c:v>
                </c:pt>
                <c:pt idx="5016">
                  <c:v>6</c:v>
                </c:pt>
                <c:pt idx="5017">
                  <c:v>6</c:v>
                </c:pt>
                <c:pt idx="5018">
                  <c:v>6</c:v>
                </c:pt>
                <c:pt idx="5019">
                  <c:v>6</c:v>
                </c:pt>
                <c:pt idx="5020">
                  <c:v>6</c:v>
                </c:pt>
                <c:pt idx="5021">
                  <c:v>6</c:v>
                </c:pt>
                <c:pt idx="5022">
                  <c:v>6</c:v>
                </c:pt>
                <c:pt idx="5023">
                  <c:v>6</c:v>
                </c:pt>
                <c:pt idx="5024">
                  <c:v>6</c:v>
                </c:pt>
                <c:pt idx="5025">
                  <c:v>6</c:v>
                </c:pt>
                <c:pt idx="5026">
                  <c:v>6</c:v>
                </c:pt>
                <c:pt idx="5027">
                  <c:v>6</c:v>
                </c:pt>
                <c:pt idx="5028">
                  <c:v>6</c:v>
                </c:pt>
                <c:pt idx="5029">
                  <c:v>6</c:v>
                </c:pt>
                <c:pt idx="5030">
                  <c:v>6</c:v>
                </c:pt>
                <c:pt idx="5031">
                  <c:v>6</c:v>
                </c:pt>
                <c:pt idx="5032">
                  <c:v>6</c:v>
                </c:pt>
                <c:pt idx="5033">
                  <c:v>6</c:v>
                </c:pt>
                <c:pt idx="5034">
                  <c:v>6</c:v>
                </c:pt>
                <c:pt idx="5035">
                  <c:v>6</c:v>
                </c:pt>
                <c:pt idx="5036">
                  <c:v>6</c:v>
                </c:pt>
                <c:pt idx="5037">
                  <c:v>6</c:v>
                </c:pt>
                <c:pt idx="5038">
                  <c:v>6</c:v>
                </c:pt>
                <c:pt idx="5039">
                  <c:v>6</c:v>
                </c:pt>
                <c:pt idx="5040">
                  <c:v>6</c:v>
                </c:pt>
                <c:pt idx="5041">
                  <c:v>4</c:v>
                </c:pt>
                <c:pt idx="5042">
                  <c:v>4</c:v>
                </c:pt>
                <c:pt idx="5043">
                  <c:v>6</c:v>
                </c:pt>
                <c:pt idx="5044">
                  <c:v>4</c:v>
                </c:pt>
                <c:pt idx="5045">
                  <c:v>4</c:v>
                </c:pt>
                <c:pt idx="5046">
                  <c:v>6</c:v>
                </c:pt>
                <c:pt idx="5047">
                  <c:v>6</c:v>
                </c:pt>
                <c:pt idx="5048">
                  <c:v>4</c:v>
                </c:pt>
                <c:pt idx="5049">
                  <c:v>4</c:v>
                </c:pt>
                <c:pt idx="5050">
                  <c:v>6</c:v>
                </c:pt>
                <c:pt idx="5051">
                  <c:v>6</c:v>
                </c:pt>
                <c:pt idx="5052">
                  <c:v>6</c:v>
                </c:pt>
                <c:pt idx="5053">
                  <c:v>6</c:v>
                </c:pt>
                <c:pt idx="5054">
                  <c:v>6</c:v>
                </c:pt>
                <c:pt idx="5055">
                  <c:v>4</c:v>
                </c:pt>
                <c:pt idx="5056">
                  <c:v>4</c:v>
                </c:pt>
                <c:pt idx="5057">
                  <c:v>6</c:v>
                </c:pt>
                <c:pt idx="5058">
                  <c:v>4</c:v>
                </c:pt>
                <c:pt idx="5059">
                  <c:v>6</c:v>
                </c:pt>
                <c:pt idx="5060">
                  <c:v>4</c:v>
                </c:pt>
                <c:pt idx="5061">
                  <c:v>6</c:v>
                </c:pt>
                <c:pt idx="5062">
                  <c:v>6</c:v>
                </c:pt>
                <c:pt idx="5063">
                  <c:v>6</c:v>
                </c:pt>
                <c:pt idx="5064">
                  <c:v>6</c:v>
                </c:pt>
                <c:pt idx="5065">
                  <c:v>4</c:v>
                </c:pt>
                <c:pt idx="5066">
                  <c:v>6</c:v>
                </c:pt>
                <c:pt idx="5067">
                  <c:v>4</c:v>
                </c:pt>
                <c:pt idx="5068">
                  <c:v>4</c:v>
                </c:pt>
                <c:pt idx="5069">
                  <c:v>4</c:v>
                </c:pt>
                <c:pt idx="5070">
                  <c:v>4</c:v>
                </c:pt>
                <c:pt idx="5071">
                  <c:v>4</c:v>
                </c:pt>
                <c:pt idx="5072">
                  <c:v>4</c:v>
                </c:pt>
                <c:pt idx="5073">
                  <c:v>4</c:v>
                </c:pt>
                <c:pt idx="5074">
                  <c:v>4</c:v>
                </c:pt>
                <c:pt idx="5075">
                  <c:v>4</c:v>
                </c:pt>
                <c:pt idx="5076">
                  <c:v>4</c:v>
                </c:pt>
                <c:pt idx="5077">
                  <c:v>4</c:v>
                </c:pt>
                <c:pt idx="5078">
                  <c:v>4</c:v>
                </c:pt>
                <c:pt idx="5079">
                  <c:v>4</c:v>
                </c:pt>
                <c:pt idx="5080">
                  <c:v>4</c:v>
                </c:pt>
                <c:pt idx="5081">
                  <c:v>4</c:v>
                </c:pt>
                <c:pt idx="5082">
                  <c:v>4</c:v>
                </c:pt>
                <c:pt idx="5083">
                  <c:v>4</c:v>
                </c:pt>
                <c:pt idx="5084">
                  <c:v>4</c:v>
                </c:pt>
                <c:pt idx="5085">
                  <c:v>4</c:v>
                </c:pt>
                <c:pt idx="5086">
                  <c:v>4</c:v>
                </c:pt>
                <c:pt idx="5087">
                  <c:v>4</c:v>
                </c:pt>
                <c:pt idx="5088">
                  <c:v>4</c:v>
                </c:pt>
                <c:pt idx="5089">
                  <c:v>4</c:v>
                </c:pt>
                <c:pt idx="5090">
                  <c:v>4</c:v>
                </c:pt>
                <c:pt idx="5091">
                  <c:v>4</c:v>
                </c:pt>
                <c:pt idx="5092">
                  <c:v>4</c:v>
                </c:pt>
                <c:pt idx="5093">
                  <c:v>4</c:v>
                </c:pt>
                <c:pt idx="5094">
                  <c:v>4</c:v>
                </c:pt>
                <c:pt idx="5095">
                  <c:v>4</c:v>
                </c:pt>
                <c:pt idx="5096">
                  <c:v>4</c:v>
                </c:pt>
                <c:pt idx="5097">
                  <c:v>4</c:v>
                </c:pt>
                <c:pt idx="5098">
                  <c:v>3</c:v>
                </c:pt>
                <c:pt idx="5099">
                  <c:v>3</c:v>
                </c:pt>
                <c:pt idx="5100">
                  <c:v>3</c:v>
                </c:pt>
                <c:pt idx="5101">
                  <c:v>3</c:v>
                </c:pt>
                <c:pt idx="5102">
                  <c:v>3</c:v>
                </c:pt>
                <c:pt idx="5103">
                  <c:v>3</c:v>
                </c:pt>
                <c:pt idx="5104">
                  <c:v>3</c:v>
                </c:pt>
                <c:pt idx="5105">
                  <c:v>3</c:v>
                </c:pt>
                <c:pt idx="5106">
                  <c:v>3</c:v>
                </c:pt>
                <c:pt idx="5107">
                  <c:v>3</c:v>
                </c:pt>
                <c:pt idx="5108">
                  <c:v>6</c:v>
                </c:pt>
                <c:pt idx="5109">
                  <c:v>6</c:v>
                </c:pt>
                <c:pt idx="5110">
                  <c:v>8</c:v>
                </c:pt>
                <c:pt idx="5111">
                  <c:v>8</c:v>
                </c:pt>
                <c:pt idx="5112">
                  <c:v>6</c:v>
                </c:pt>
                <c:pt idx="5113">
                  <c:v>8</c:v>
                </c:pt>
                <c:pt idx="5114">
                  <c:v>6</c:v>
                </c:pt>
                <c:pt idx="5115">
                  <c:v>4</c:v>
                </c:pt>
                <c:pt idx="5116">
                  <c:v>4</c:v>
                </c:pt>
                <c:pt idx="5117">
                  <c:v>4</c:v>
                </c:pt>
                <c:pt idx="5118">
                  <c:v>4</c:v>
                </c:pt>
                <c:pt idx="5119">
                  <c:v>4</c:v>
                </c:pt>
                <c:pt idx="5120">
                  <c:v>4</c:v>
                </c:pt>
                <c:pt idx="5121">
                  <c:v>4</c:v>
                </c:pt>
                <c:pt idx="5122">
                  <c:v>4</c:v>
                </c:pt>
                <c:pt idx="5123">
                  <c:v>4</c:v>
                </c:pt>
                <c:pt idx="5124">
                  <c:v>4</c:v>
                </c:pt>
                <c:pt idx="5125">
                  <c:v>4</c:v>
                </c:pt>
                <c:pt idx="5126">
                  <c:v>4</c:v>
                </c:pt>
                <c:pt idx="5127">
                  <c:v>4</c:v>
                </c:pt>
                <c:pt idx="5128">
                  <c:v>4</c:v>
                </c:pt>
                <c:pt idx="5129">
                  <c:v>4</c:v>
                </c:pt>
                <c:pt idx="5130">
                  <c:v>4</c:v>
                </c:pt>
                <c:pt idx="5131">
                  <c:v>4</c:v>
                </c:pt>
                <c:pt idx="5132">
                  <c:v>4</c:v>
                </c:pt>
                <c:pt idx="5133">
                  <c:v>4</c:v>
                </c:pt>
                <c:pt idx="5134">
                  <c:v>4</c:v>
                </c:pt>
                <c:pt idx="5135">
                  <c:v>4</c:v>
                </c:pt>
                <c:pt idx="5136">
                  <c:v>4</c:v>
                </c:pt>
                <c:pt idx="5137">
                  <c:v>4</c:v>
                </c:pt>
                <c:pt idx="5138">
                  <c:v>4</c:v>
                </c:pt>
                <c:pt idx="5139">
                  <c:v>4</c:v>
                </c:pt>
                <c:pt idx="5140">
                  <c:v>4</c:v>
                </c:pt>
                <c:pt idx="5141">
                  <c:v>4</c:v>
                </c:pt>
                <c:pt idx="5142">
                  <c:v>4</c:v>
                </c:pt>
                <c:pt idx="5143">
                  <c:v>4</c:v>
                </c:pt>
                <c:pt idx="5144">
                  <c:v>4</c:v>
                </c:pt>
                <c:pt idx="5145">
                  <c:v>4</c:v>
                </c:pt>
                <c:pt idx="5146">
                  <c:v>4</c:v>
                </c:pt>
                <c:pt idx="5147">
                  <c:v>4</c:v>
                </c:pt>
                <c:pt idx="5148">
                  <c:v>6</c:v>
                </c:pt>
                <c:pt idx="5149">
                  <c:v>6</c:v>
                </c:pt>
                <c:pt idx="5150">
                  <c:v>6</c:v>
                </c:pt>
                <c:pt idx="5151">
                  <c:v>4</c:v>
                </c:pt>
                <c:pt idx="5152">
                  <c:v>6</c:v>
                </c:pt>
                <c:pt idx="5153">
                  <c:v>6</c:v>
                </c:pt>
                <c:pt idx="5154">
                  <c:v>6</c:v>
                </c:pt>
                <c:pt idx="5155">
                  <c:v>6</c:v>
                </c:pt>
                <c:pt idx="5156">
                  <c:v>6</c:v>
                </c:pt>
                <c:pt idx="5157">
                  <c:v>6</c:v>
                </c:pt>
                <c:pt idx="5158">
                  <c:v>6</c:v>
                </c:pt>
                <c:pt idx="5159">
                  <c:v>6</c:v>
                </c:pt>
                <c:pt idx="5160">
                  <c:v>6</c:v>
                </c:pt>
                <c:pt idx="5161">
                  <c:v>6</c:v>
                </c:pt>
                <c:pt idx="5162">
                  <c:v>6</c:v>
                </c:pt>
                <c:pt idx="5163">
                  <c:v>6</c:v>
                </c:pt>
                <c:pt idx="5164">
                  <c:v>6</c:v>
                </c:pt>
                <c:pt idx="5165">
                  <c:v>6</c:v>
                </c:pt>
                <c:pt idx="5166">
                  <c:v>6</c:v>
                </c:pt>
                <c:pt idx="5167">
                  <c:v>4</c:v>
                </c:pt>
                <c:pt idx="5168">
                  <c:v>4</c:v>
                </c:pt>
                <c:pt idx="5169">
                  <c:v>4</c:v>
                </c:pt>
                <c:pt idx="5170">
                  <c:v>4</c:v>
                </c:pt>
                <c:pt idx="5171">
                  <c:v>4</c:v>
                </c:pt>
                <c:pt idx="5172">
                  <c:v>4</c:v>
                </c:pt>
                <c:pt idx="5173">
                  <c:v>4</c:v>
                </c:pt>
                <c:pt idx="5174">
                  <c:v>4</c:v>
                </c:pt>
                <c:pt idx="5175">
                  <c:v>4</c:v>
                </c:pt>
                <c:pt idx="5176">
                  <c:v>4</c:v>
                </c:pt>
                <c:pt idx="5177">
                  <c:v>4</c:v>
                </c:pt>
                <c:pt idx="5178">
                  <c:v>4</c:v>
                </c:pt>
                <c:pt idx="5179">
                  <c:v>4</c:v>
                </c:pt>
                <c:pt idx="5180">
                  <c:v>4</c:v>
                </c:pt>
                <c:pt idx="5181">
                  <c:v>4</c:v>
                </c:pt>
                <c:pt idx="5182">
                  <c:v>4</c:v>
                </c:pt>
                <c:pt idx="5183">
                  <c:v>4</c:v>
                </c:pt>
                <c:pt idx="5184">
                  <c:v>4</c:v>
                </c:pt>
                <c:pt idx="5185">
                  <c:v>4</c:v>
                </c:pt>
                <c:pt idx="5186">
                  <c:v>4</c:v>
                </c:pt>
                <c:pt idx="5187">
                  <c:v>4</c:v>
                </c:pt>
                <c:pt idx="5188">
                  <c:v>4</c:v>
                </c:pt>
                <c:pt idx="5189">
                  <c:v>4</c:v>
                </c:pt>
                <c:pt idx="5190">
                  <c:v>4</c:v>
                </c:pt>
                <c:pt idx="5191">
                  <c:v>4</c:v>
                </c:pt>
                <c:pt idx="5192">
                  <c:v>4</c:v>
                </c:pt>
                <c:pt idx="5193">
                  <c:v>4</c:v>
                </c:pt>
                <c:pt idx="5194">
                  <c:v>4</c:v>
                </c:pt>
                <c:pt idx="5195">
                  <c:v>4</c:v>
                </c:pt>
                <c:pt idx="5196">
                  <c:v>4</c:v>
                </c:pt>
                <c:pt idx="5197">
                  <c:v>4</c:v>
                </c:pt>
                <c:pt idx="5198">
                  <c:v>8</c:v>
                </c:pt>
                <c:pt idx="5199">
                  <c:v>8</c:v>
                </c:pt>
                <c:pt idx="5200">
                  <c:v>8</c:v>
                </c:pt>
                <c:pt idx="5201">
                  <c:v>4</c:v>
                </c:pt>
                <c:pt idx="5202">
                  <c:v>4</c:v>
                </c:pt>
                <c:pt idx="5203">
                  <c:v>4</c:v>
                </c:pt>
                <c:pt idx="5204">
                  <c:v>4</c:v>
                </c:pt>
                <c:pt idx="5205">
                  <c:v>4</c:v>
                </c:pt>
                <c:pt idx="5206">
                  <c:v>4</c:v>
                </c:pt>
                <c:pt idx="5207">
                  <c:v>4</c:v>
                </c:pt>
                <c:pt idx="5208">
                  <c:v>4</c:v>
                </c:pt>
                <c:pt idx="5209">
                  <c:v>4</c:v>
                </c:pt>
                <c:pt idx="5210">
                  <c:v>4</c:v>
                </c:pt>
                <c:pt idx="5211">
                  <c:v>4</c:v>
                </c:pt>
                <c:pt idx="5212">
                  <c:v>4</c:v>
                </c:pt>
                <c:pt idx="5213">
                  <c:v>6</c:v>
                </c:pt>
                <c:pt idx="5214">
                  <c:v>6</c:v>
                </c:pt>
                <c:pt idx="5215">
                  <c:v>4</c:v>
                </c:pt>
                <c:pt idx="5216">
                  <c:v>6</c:v>
                </c:pt>
                <c:pt idx="5217">
                  <c:v>4</c:v>
                </c:pt>
                <c:pt idx="5218">
                  <c:v>6</c:v>
                </c:pt>
                <c:pt idx="5219">
                  <c:v>4</c:v>
                </c:pt>
                <c:pt idx="5220">
                  <c:v>6</c:v>
                </c:pt>
                <c:pt idx="5221">
                  <c:v>6</c:v>
                </c:pt>
                <c:pt idx="5222">
                  <c:v>6</c:v>
                </c:pt>
                <c:pt idx="5223">
                  <c:v>6</c:v>
                </c:pt>
                <c:pt idx="5224">
                  <c:v>6</c:v>
                </c:pt>
                <c:pt idx="5225">
                  <c:v>4</c:v>
                </c:pt>
                <c:pt idx="5226">
                  <c:v>4</c:v>
                </c:pt>
                <c:pt idx="5227">
                  <c:v>4</c:v>
                </c:pt>
                <c:pt idx="5228">
                  <c:v>4</c:v>
                </c:pt>
                <c:pt idx="5229">
                  <c:v>4</c:v>
                </c:pt>
                <c:pt idx="5230">
                  <c:v>4</c:v>
                </c:pt>
                <c:pt idx="5231">
                  <c:v>4</c:v>
                </c:pt>
                <c:pt idx="5232">
                  <c:v>4</c:v>
                </c:pt>
                <c:pt idx="5233">
                  <c:v>4</c:v>
                </c:pt>
                <c:pt idx="5234">
                  <c:v>4</c:v>
                </c:pt>
                <c:pt idx="5235">
                  <c:v>6</c:v>
                </c:pt>
                <c:pt idx="5236">
                  <c:v>4</c:v>
                </c:pt>
                <c:pt idx="5237">
                  <c:v>4</c:v>
                </c:pt>
                <c:pt idx="5238">
                  <c:v>4</c:v>
                </c:pt>
                <c:pt idx="5239">
                  <c:v>4</c:v>
                </c:pt>
                <c:pt idx="5240">
                  <c:v>4</c:v>
                </c:pt>
                <c:pt idx="5241">
                  <c:v>4</c:v>
                </c:pt>
                <c:pt idx="5242">
                  <c:v>4</c:v>
                </c:pt>
                <c:pt idx="5243">
                  <c:v>6</c:v>
                </c:pt>
                <c:pt idx="5244">
                  <c:v>4</c:v>
                </c:pt>
                <c:pt idx="5245">
                  <c:v>4</c:v>
                </c:pt>
                <c:pt idx="5246">
                  <c:v>4</c:v>
                </c:pt>
                <c:pt idx="5247">
                  <c:v>4</c:v>
                </c:pt>
                <c:pt idx="5248">
                  <c:v>6</c:v>
                </c:pt>
                <c:pt idx="5249">
                  <c:v>4</c:v>
                </c:pt>
                <c:pt idx="5250">
                  <c:v>4</c:v>
                </c:pt>
                <c:pt idx="5251">
                  <c:v>4</c:v>
                </c:pt>
                <c:pt idx="5252">
                  <c:v>4</c:v>
                </c:pt>
                <c:pt idx="5253">
                  <c:v>6</c:v>
                </c:pt>
                <c:pt idx="5254">
                  <c:v>6</c:v>
                </c:pt>
                <c:pt idx="5255">
                  <c:v>6</c:v>
                </c:pt>
                <c:pt idx="5256">
                  <c:v>6</c:v>
                </c:pt>
                <c:pt idx="5257">
                  <c:v>6</c:v>
                </c:pt>
                <c:pt idx="5258">
                  <c:v>6</c:v>
                </c:pt>
                <c:pt idx="5259">
                  <c:v>6</c:v>
                </c:pt>
                <c:pt idx="5260">
                  <c:v>6</c:v>
                </c:pt>
                <c:pt idx="5261">
                  <c:v>6</c:v>
                </c:pt>
                <c:pt idx="5262">
                  <c:v>6</c:v>
                </c:pt>
                <c:pt idx="5263">
                  <c:v>6</c:v>
                </c:pt>
                <c:pt idx="5264">
                  <c:v>6</c:v>
                </c:pt>
                <c:pt idx="5265">
                  <c:v>6</c:v>
                </c:pt>
                <c:pt idx="5266">
                  <c:v>6</c:v>
                </c:pt>
                <c:pt idx="5267">
                  <c:v>6</c:v>
                </c:pt>
                <c:pt idx="5268">
                  <c:v>6</c:v>
                </c:pt>
                <c:pt idx="5269">
                  <c:v>6</c:v>
                </c:pt>
                <c:pt idx="5270">
                  <c:v>6</c:v>
                </c:pt>
                <c:pt idx="5271">
                  <c:v>6</c:v>
                </c:pt>
                <c:pt idx="5272">
                  <c:v>6</c:v>
                </c:pt>
                <c:pt idx="5273">
                  <c:v>6</c:v>
                </c:pt>
                <c:pt idx="5274">
                  <c:v>6</c:v>
                </c:pt>
                <c:pt idx="5275">
                  <c:v>6</c:v>
                </c:pt>
                <c:pt idx="5276">
                  <c:v>6</c:v>
                </c:pt>
                <c:pt idx="5277">
                  <c:v>6</c:v>
                </c:pt>
                <c:pt idx="5278">
                  <c:v>6</c:v>
                </c:pt>
                <c:pt idx="5279">
                  <c:v>6</c:v>
                </c:pt>
                <c:pt idx="5280">
                  <c:v>4</c:v>
                </c:pt>
                <c:pt idx="5281">
                  <c:v>4</c:v>
                </c:pt>
                <c:pt idx="5282">
                  <c:v>4</c:v>
                </c:pt>
                <c:pt idx="5283">
                  <c:v>4</c:v>
                </c:pt>
                <c:pt idx="5284">
                  <c:v>4</c:v>
                </c:pt>
                <c:pt idx="5285">
                  <c:v>4</c:v>
                </c:pt>
                <c:pt idx="5286">
                  <c:v>4</c:v>
                </c:pt>
                <c:pt idx="5287">
                  <c:v>4</c:v>
                </c:pt>
                <c:pt idx="5288">
                  <c:v>4</c:v>
                </c:pt>
                <c:pt idx="5289">
                  <c:v>4</c:v>
                </c:pt>
                <c:pt idx="5290">
                  <c:v>4</c:v>
                </c:pt>
                <c:pt idx="5291">
                  <c:v>4</c:v>
                </c:pt>
                <c:pt idx="5292">
                  <c:v>4</c:v>
                </c:pt>
                <c:pt idx="5293">
                  <c:v>4</c:v>
                </c:pt>
                <c:pt idx="5294">
                  <c:v>4</c:v>
                </c:pt>
                <c:pt idx="5295">
                  <c:v>4</c:v>
                </c:pt>
                <c:pt idx="5296">
                  <c:v>4</c:v>
                </c:pt>
                <c:pt idx="5297">
                  <c:v>4</c:v>
                </c:pt>
                <c:pt idx="5298">
                  <c:v>8</c:v>
                </c:pt>
                <c:pt idx="5299">
                  <c:v>8</c:v>
                </c:pt>
                <c:pt idx="5300">
                  <c:v>8</c:v>
                </c:pt>
                <c:pt idx="5301">
                  <c:v>6</c:v>
                </c:pt>
                <c:pt idx="5302">
                  <c:v>6</c:v>
                </c:pt>
                <c:pt idx="5303">
                  <c:v>6</c:v>
                </c:pt>
                <c:pt idx="5304">
                  <c:v>6</c:v>
                </c:pt>
                <c:pt idx="5305">
                  <c:v>6</c:v>
                </c:pt>
                <c:pt idx="5306">
                  <c:v>6</c:v>
                </c:pt>
                <c:pt idx="5307">
                  <c:v>6</c:v>
                </c:pt>
                <c:pt idx="5308">
                  <c:v>6</c:v>
                </c:pt>
                <c:pt idx="5309">
                  <c:v>6</c:v>
                </c:pt>
                <c:pt idx="5310">
                  <c:v>6</c:v>
                </c:pt>
                <c:pt idx="5311">
                  <c:v>8</c:v>
                </c:pt>
                <c:pt idx="5312">
                  <c:v>8</c:v>
                </c:pt>
                <c:pt idx="5313">
                  <c:v>8</c:v>
                </c:pt>
                <c:pt idx="5314">
                  <c:v>8</c:v>
                </c:pt>
                <c:pt idx="5315">
                  <c:v>8</c:v>
                </c:pt>
                <c:pt idx="5316">
                  <c:v>8</c:v>
                </c:pt>
                <c:pt idx="5317">
                  <c:v>8</c:v>
                </c:pt>
                <c:pt idx="5318">
                  <c:v>8</c:v>
                </c:pt>
                <c:pt idx="5319">
                  <c:v>8</c:v>
                </c:pt>
                <c:pt idx="5320">
                  <c:v>8</c:v>
                </c:pt>
                <c:pt idx="5321">
                  <c:v>8</c:v>
                </c:pt>
                <c:pt idx="5322">
                  <c:v>8</c:v>
                </c:pt>
                <c:pt idx="5323">
                  <c:v>8</c:v>
                </c:pt>
                <c:pt idx="5324">
                  <c:v>8</c:v>
                </c:pt>
                <c:pt idx="5325">
                  <c:v>8</c:v>
                </c:pt>
                <c:pt idx="5326">
                  <c:v>8</c:v>
                </c:pt>
                <c:pt idx="5327">
                  <c:v>8</c:v>
                </c:pt>
                <c:pt idx="5328">
                  <c:v>8</c:v>
                </c:pt>
                <c:pt idx="5329">
                  <c:v>8</c:v>
                </c:pt>
                <c:pt idx="5330">
                  <c:v>8</c:v>
                </c:pt>
                <c:pt idx="5331">
                  <c:v>8</c:v>
                </c:pt>
                <c:pt idx="5332">
                  <c:v>8</c:v>
                </c:pt>
                <c:pt idx="5333">
                  <c:v>8</c:v>
                </c:pt>
                <c:pt idx="5334">
                  <c:v>6</c:v>
                </c:pt>
                <c:pt idx="5335">
                  <c:v>8</c:v>
                </c:pt>
                <c:pt idx="5336">
                  <c:v>6</c:v>
                </c:pt>
                <c:pt idx="5337">
                  <c:v>8</c:v>
                </c:pt>
                <c:pt idx="5338">
                  <c:v>6</c:v>
                </c:pt>
                <c:pt idx="5339">
                  <c:v>8</c:v>
                </c:pt>
                <c:pt idx="5340">
                  <c:v>6</c:v>
                </c:pt>
                <c:pt idx="5341">
                  <c:v>6</c:v>
                </c:pt>
                <c:pt idx="5342">
                  <c:v>6</c:v>
                </c:pt>
                <c:pt idx="5343">
                  <c:v>8</c:v>
                </c:pt>
                <c:pt idx="5344">
                  <c:v>8</c:v>
                </c:pt>
                <c:pt idx="5345">
                  <c:v>6</c:v>
                </c:pt>
                <c:pt idx="5346">
                  <c:v>6</c:v>
                </c:pt>
                <c:pt idx="5347">
                  <c:v>6</c:v>
                </c:pt>
                <c:pt idx="5348">
                  <c:v>6</c:v>
                </c:pt>
                <c:pt idx="5349">
                  <c:v>6</c:v>
                </c:pt>
                <c:pt idx="5350">
                  <c:v>6</c:v>
                </c:pt>
                <c:pt idx="5351">
                  <c:v>8</c:v>
                </c:pt>
                <c:pt idx="5352">
                  <c:v>6</c:v>
                </c:pt>
                <c:pt idx="5353">
                  <c:v>6</c:v>
                </c:pt>
                <c:pt idx="5354">
                  <c:v>6</c:v>
                </c:pt>
                <c:pt idx="5355">
                  <c:v>6</c:v>
                </c:pt>
                <c:pt idx="5356">
                  <c:v>6</c:v>
                </c:pt>
                <c:pt idx="5357">
                  <c:v>6</c:v>
                </c:pt>
                <c:pt idx="5358">
                  <c:v>6</c:v>
                </c:pt>
                <c:pt idx="5359">
                  <c:v>6</c:v>
                </c:pt>
                <c:pt idx="5360">
                  <c:v>6</c:v>
                </c:pt>
                <c:pt idx="5361">
                  <c:v>6</c:v>
                </c:pt>
                <c:pt idx="5362">
                  <c:v>6</c:v>
                </c:pt>
                <c:pt idx="5363">
                  <c:v>6</c:v>
                </c:pt>
                <c:pt idx="5364">
                  <c:v>8</c:v>
                </c:pt>
                <c:pt idx="5365">
                  <c:v>6</c:v>
                </c:pt>
                <c:pt idx="5366">
                  <c:v>6</c:v>
                </c:pt>
                <c:pt idx="5367">
                  <c:v>6</c:v>
                </c:pt>
                <c:pt idx="5368">
                  <c:v>6</c:v>
                </c:pt>
                <c:pt idx="5369">
                  <c:v>6</c:v>
                </c:pt>
                <c:pt idx="5370">
                  <c:v>6</c:v>
                </c:pt>
                <c:pt idx="5371">
                  <c:v>8</c:v>
                </c:pt>
                <c:pt idx="5372">
                  <c:v>6</c:v>
                </c:pt>
                <c:pt idx="5373">
                  <c:v>6</c:v>
                </c:pt>
                <c:pt idx="5374">
                  <c:v>6</c:v>
                </c:pt>
                <c:pt idx="5375">
                  <c:v>6</c:v>
                </c:pt>
                <c:pt idx="5376">
                  <c:v>6</c:v>
                </c:pt>
                <c:pt idx="5377">
                  <c:v>6</c:v>
                </c:pt>
                <c:pt idx="5378">
                  <c:v>6</c:v>
                </c:pt>
                <c:pt idx="5379">
                  <c:v>6</c:v>
                </c:pt>
                <c:pt idx="5380">
                  <c:v>6</c:v>
                </c:pt>
                <c:pt idx="5381">
                  <c:v>6</c:v>
                </c:pt>
                <c:pt idx="5382">
                  <c:v>6</c:v>
                </c:pt>
                <c:pt idx="5383">
                  <c:v>6</c:v>
                </c:pt>
                <c:pt idx="5384">
                  <c:v>6</c:v>
                </c:pt>
                <c:pt idx="5385">
                  <c:v>8</c:v>
                </c:pt>
                <c:pt idx="5386">
                  <c:v>8</c:v>
                </c:pt>
                <c:pt idx="5387">
                  <c:v>8</c:v>
                </c:pt>
                <c:pt idx="5388">
                  <c:v>8</c:v>
                </c:pt>
                <c:pt idx="5389">
                  <c:v>8</c:v>
                </c:pt>
                <c:pt idx="5390">
                  <c:v>8</c:v>
                </c:pt>
                <c:pt idx="5391">
                  <c:v>6</c:v>
                </c:pt>
                <c:pt idx="5392">
                  <c:v>8</c:v>
                </c:pt>
                <c:pt idx="5393">
                  <c:v>6</c:v>
                </c:pt>
                <c:pt idx="5394">
                  <c:v>6</c:v>
                </c:pt>
                <c:pt idx="5395">
                  <c:v>6</c:v>
                </c:pt>
                <c:pt idx="5396">
                  <c:v>6</c:v>
                </c:pt>
                <c:pt idx="5397">
                  <c:v>8</c:v>
                </c:pt>
                <c:pt idx="5398">
                  <c:v>6</c:v>
                </c:pt>
                <c:pt idx="5399">
                  <c:v>6</c:v>
                </c:pt>
                <c:pt idx="5400">
                  <c:v>6</c:v>
                </c:pt>
                <c:pt idx="5401">
                  <c:v>6</c:v>
                </c:pt>
                <c:pt idx="5402">
                  <c:v>6</c:v>
                </c:pt>
                <c:pt idx="5403">
                  <c:v>6</c:v>
                </c:pt>
                <c:pt idx="5404">
                  <c:v>6</c:v>
                </c:pt>
                <c:pt idx="5405">
                  <c:v>6</c:v>
                </c:pt>
                <c:pt idx="5406">
                  <c:v>6</c:v>
                </c:pt>
                <c:pt idx="5407">
                  <c:v>6</c:v>
                </c:pt>
                <c:pt idx="5408">
                  <c:v>6</c:v>
                </c:pt>
                <c:pt idx="5409">
                  <c:v>6</c:v>
                </c:pt>
                <c:pt idx="5410">
                  <c:v>6</c:v>
                </c:pt>
                <c:pt idx="5411">
                  <c:v>6</c:v>
                </c:pt>
                <c:pt idx="5412">
                  <c:v>6</c:v>
                </c:pt>
                <c:pt idx="5413">
                  <c:v>6</c:v>
                </c:pt>
                <c:pt idx="5414">
                  <c:v>6</c:v>
                </c:pt>
                <c:pt idx="5415">
                  <c:v>6</c:v>
                </c:pt>
                <c:pt idx="5416">
                  <c:v>6</c:v>
                </c:pt>
                <c:pt idx="5417">
                  <c:v>6</c:v>
                </c:pt>
                <c:pt idx="5418">
                  <c:v>6</c:v>
                </c:pt>
                <c:pt idx="5419">
                  <c:v>6</c:v>
                </c:pt>
                <c:pt idx="5420">
                  <c:v>6</c:v>
                </c:pt>
                <c:pt idx="5421">
                  <c:v>8</c:v>
                </c:pt>
                <c:pt idx="5422">
                  <c:v>8</c:v>
                </c:pt>
                <c:pt idx="5423">
                  <c:v>8</c:v>
                </c:pt>
                <c:pt idx="5424">
                  <c:v>8</c:v>
                </c:pt>
                <c:pt idx="5425">
                  <c:v>8</c:v>
                </c:pt>
                <c:pt idx="5426">
                  <c:v>8</c:v>
                </c:pt>
                <c:pt idx="5427">
                  <c:v>6</c:v>
                </c:pt>
                <c:pt idx="5428">
                  <c:v>6</c:v>
                </c:pt>
                <c:pt idx="5429">
                  <c:v>6</c:v>
                </c:pt>
                <c:pt idx="5430">
                  <c:v>6</c:v>
                </c:pt>
                <c:pt idx="5431">
                  <c:v>6</c:v>
                </c:pt>
                <c:pt idx="5432">
                  <c:v>6</c:v>
                </c:pt>
                <c:pt idx="5433">
                  <c:v>8</c:v>
                </c:pt>
                <c:pt idx="5434">
                  <c:v>8</c:v>
                </c:pt>
                <c:pt idx="5435">
                  <c:v>6</c:v>
                </c:pt>
                <c:pt idx="5436">
                  <c:v>6</c:v>
                </c:pt>
                <c:pt idx="5437">
                  <c:v>6</c:v>
                </c:pt>
                <c:pt idx="5438">
                  <c:v>6</c:v>
                </c:pt>
                <c:pt idx="5439">
                  <c:v>6</c:v>
                </c:pt>
                <c:pt idx="5440">
                  <c:v>6</c:v>
                </c:pt>
                <c:pt idx="5441">
                  <c:v>6</c:v>
                </c:pt>
                <c:pt idx="5442">
                  <c:v>4</c:v>
                </c:pt>
                <c:pt idx="5443">
                  <c:v>8</c:v>
                </c:pt>
                <c:pt idx="5444">
                  <c:v>8</c:v>
                </c:pt>
                <c:pt idx="5445">
                  <c:v>6</c:v>
                </c:pt>
                <c:pt idx="5446">
                  <c:v>6</c:v>
                </c:pt>
                <c:pt idx="5447">
                  <c:v>8</c:v>
                </c:pt>
                <c:pt idx="5448">
                  <c:v>6</c:v>
                </c:pt>
                <c:pt idx="5449">
                  <c:v>6</c:v>
                </c:pt>
                <c:pt idx="5450">
                  <c:v>8</c:v>
                </c:pt>
                <c:pt idx="5451">
                  <c:v>8</c:v>
                </c:pt>
                <c:pt idx="5452">
                  <c:v>8</c:v>
                </c:pt>
                <c:pt idx="5453">
                  <c:v>8</c:v>
                </c:pt>
                <c:pt idx="5454">
                  <c:v>8</c:v>
                </c:pt>
                <c:pt idx="5455">
                  <c:v>6</c:v>
                </c:pt>
                <c:pt idx="5456">
                  <c:v>6</c:v>
                </c:pt>
                <c:pt idx="5457">
                  <c:v>8</c:v>
                </c:pt>
                <c:pt idx="5458">
                  <c:v>6</c:v>
                </c:pt>
                <c:pt idx="5459">
                  <c:v>6</c:v>
                </c:pt>
                <c:pt idx="5460">
                  <c:v>4</c:v>
                </c:pt>
                <c:pt idx="5461">
                  <c:v>6</c:v>
                </c:pt>
                <c:pt idx="5462">
                  <c:v>4</c:v>
                </c:pt>
                <c:pt idx="5463">
                  <c:v>4</c:v>
                </c:pt>
                <c:pt idx="5464">
                  <c:v>4</c:v>
                </c:pt>
                <c:pt idx="5465">
                  <c:v>4</c:v>
                </c:pt>
                <c:pt idx="5466">
                  <c:v>4</c:v>
                </c:pt>
                <c:pt idx="5467">
                  <c:v>4</c:v>
                </c:pt>
                <c:pt idx="5468">
                  <c:v>4</c:v>
                </c:pt>
                <c:pt idx="5469">
                  <c:v>6</c:v>
                </c:pt>
                <c:pt idx="5470">
                  <c:v>6</c:v>
                </c:pt>
                <c:pt idx="5471">
                  <c:v>6</c:v>
                </c:pt>
                <c:pt idx="5472">
                  <c:v>6</c:v>
                </c:pt>
                <c:pt idx="5473">
                  <c:v>6</c:v>
                </c:pt>
                <c:pt idx="5474">
                  <c:v>6</c:v>
                </c:pt>
                <c:pt idx="5475">
                  <c:v>6</c:v>
                </c:pt>
                <c:pt idx="5476">
                  <c:v>6</c:v>
                </c:pt>
                <c:pt idx="5477">
                  <c:v>6</c:v>
                </c:pt>
                <c:pt idx="5478">
                  <c:v>6</c:v>
                </c:pt>
                <c:pt idx="5479">
                  <c:v>6</c:v>
                </c:pt>
                <c:pt idx="5480">
                  <c:v>4</c:v>
                </c:pt>
                <c:pt idx="5481">
                  <c:v>4</c:v>
                </c:pt>
                <c:pt idx="5482">
                  <c:v>4</c:v>
                </c:pt>
                <c:pt idx="5483">
                  <c:v>4</c:v>
                </c:pt>
                <c:pt idx="5484">
                  <c:v>4</c:v>
                </c:pt>
                <c:pt idx="5485">
                  <c:v>4</c:v>
                </c:pt>
                <c:pt idx="5486">
                  <c:v>4</c:v>
                </c:pt>
                <c:pt idx="5487">
                  <c:v>4</c:v>
                </c:pt>
                <c:pt idx="5488">
                  <c:v>4</c:v>
                </c:pt>
                <c:pt idx="5489">
                  <c:v>4</c:v>
                </c:pt>
                <c:pt idx="5490">
                  <c:v>4</c:v>
                </c:pt>
                <c:pt idx="5491">
                  <c:v>4</c:v>
                </c:pt>
                <c:pt idx="5492">
                  <c:v>4</c:v>
                </c:pt>
                <c:pt idx="5493">
                  <c:v>4</c:v>
                </c:pt>
                <c:pt idx="5494">
                  <c:v>4</c:v>
                </c:pt>
                <c:pt idx="5495">
                  <c:v>4</c:v>
                </c:pt>
                <c:pt idx="5496">
                  <c:v>4</c:v>
                </c:pt>
                <c:pt idx="5497">
                  <c:v>8</c:v>
                </c:pt>
                <c:pt idx="5498">
                  <c:v>8</c:v>
                </c:pt>
                <c:pt idx="5499">
                  <c:v>8</c:v>
                </c:pt>
                <c:pt idx="5500">
                  <c:v>8</c:v>
                </c:pt>
                <c:pt idx="5501">
                  <c:v>8</c:v>
                </c:pt>
                <c:pt idx="5502">
                  <c:v>8</c:v>
                </c:pt>
                <c:pt idx="5503">
                  <c:v>8</c:v>
                </c:pt>
                <c:pt idx="5504">
                  <c:v>8</c:v>
                </c:pt>
                <c:pt idx="5505">
                  <c:v>8</c:v>
                </c:pt>
                <c:pt idx="5506">
                  <c:v>8</c:v>
                </c:pt>
                <c:pt idx="5507">
                  <c:v>8</c:v>
                </c:pt>
                <c:pt idx="5508">
                  <c:v>8</c:v>
                </c:pt>
                <c:pt idx="5509">
                  <c:v>8</c:v>
                </c:pt>
                <c:pt idx="5510">
                  <c:v>8</c:v>
                </c:pt>
                <c:pt idx="5511">
                  <c:v>8</c:v>
                </c:pt>
                <c:pt idx="5512">
                  <c:v>8</c:v>
                </c:pt>
                <c:pt idx="5513">
                  <c:v>8</c:v>
                </c:pt>
                <c:pt idx="5514">
                  <c:v>8</c:v>
                </c:pt>
                <c:pt idx="5515">
                  <c:v>8</c:v>
                </c:pt>
                <c:pt idx="5516">
                  <c:v>8</c:v>
                </c:pt>
                <c:pt idx="5517">
                  <c:v>8</c:v>
                </c:pt>
                <c:pt idx="5518">
                  <c:v>8</c:v>
                </c:pt>
                <c:pt idx="5519">
                  <c:v>4</c:v>
                </c:pt>
                <c:pt idx="5520">
                  <c:v>4</c:v>
                </c:pt>
                <c:pt idx="5521">
                  <c:v>4</c:v>
                </c:pt>
                <c:pt idx="5522">
                  <c:v>4</c:v>
                </c:pt>
                <c:pt idx="5523">
                  <c:v>4</c:v>
                </c:pt>
                <c:pt idx="5524">
                  <c:v>4</c:v>
                </c:pt>
                <c:pt idx="5525">
                  <c:v>4</c:v>
                </c:pt>
                <c:pt idx="5526">
                  <c:v>4</c:v>
                </c:pt>
                <c:pt idx="5527">
                  <c:v>4</c:v>
                </c:pt>
                <c:pt idx="5528">
                  <c:v>4</c:v>
                </c:pt>
                <c:pt idx="5529">
                  <c:v>4</c:v>
                </c:pt>
                <c:pt idx="5530">
                  <c:v>4</c:v>
                </c:pt>
                <c:pt idx="5531">
                  <c:v>4</c:v>
                </c:pt>
                <c:pt idx="5532">
                  <c:v>4</c:v>
                </c:pt>
                <c:pt idx="5533">
                  <c:v>4</c:v>
                </c:pt>
                <c:pt idx="5534">
                  <c:v>6</c:v>
                </c:pt>
                <c:pt idx="5535">
                  <c:v>6</c:v>
                </c:pt>
                <c:pt idx="5536">
                  <c:v>6</c:v>
                </c:pt>
                <c:pt idx="5537">
                  <c:v>6</c:v>
                </c:pt>
                <c:pt idx="5538">
                  <c:v>6</c:v>
                </c:pt>
                <c:pt idx="5539">
                  <c:v>6</c:v>
                </c:pt>
                <c:pt idx="5540">
                  <c:v>6</c:v>
                </c:pt>
                <c:pt idx="5541">
                  <c:v>6</c:v>
                </c:pt>
                <c:pt idx="5542">
                  <c:v>6</c:v>
                </c:pt>
                <c:pt idx="5543">
                  <c:v>6</c:v>
                </c:pt>
                <c:pt idx="5544">
                  <c:v>6</c:v>
                </c:pt>
                <c:pt idx="5545">
                  <c:v>6</c:v>
                </c:pt>
                <c:pt idx="5546">
                  <c:v>4</c:v>
                </c:pt>
                <c:pt idx="5547">
                  <c:v>4</c:v>
                </c:pt>
                <c:pt idx="5548">
                  <c:v>4</c:v>
                </c:pt>
                <c:pt idx="5549">
                  <c:v>4</c:v>
                </c:pt>
                <c:pt idx="5550">
                  <c:v>4</c:v>
                </c:pt>
                <c:pt idx="5551">
                  <c:v>4</c:v>
                </c:pt>
                <c:pt idx="5552">
                  <c:v>4</c:v>
                </c:pt>
                <c:pt idx="5553">
                  <c:v>4</c:v>
                </c:pt>
                <c:pt idx="5554">
                  <c:v>4</c:v>
                </c:pt>
                <c:pt idx="5555">
                  <c:v>4</c:v>
                </c:pt>
                <c:pt idx="5556">
                  <c:v>4</c:v>
                </c:pt>
                <c:pt idx="5557">
                  <c:v>4</c:v>
                </c:pt>
                <c:pt idx="5558">
                  <c:v>6</c:v>
                </c:pt>
                <c:pt idx="5559">
                  <c:v>6</c:v>
                </c:pt>
                <c:pt idx="5560">
                  <c:v>6</c:v>
                </c:pt>
                <c:pt idx="5561">
                  <c:v>6</c:v>
                </c:pt>
                <c:pt idx="5562">
                  <c:v>6</c:v>
                </c:pt>
                <c:pt idx="5563">
                  <c:v>6</c:v>
                </c:pt>
                <c:pt idx="5564">
                  <c:v>6</c:v>
                </c:pt>
                <c:pt idx="5565">
                  <c:v>6</c:v>
                </c:pt>
                <c:pt idx="5566">
                  <c:v>6</c:v>
                </c:pt>
                <c:pt idx="5567">
                  <c:v>6</c:v>
                </c:pt>
                <c:pt idx="5568">
                  <c:v>6</c:v>
                </c:pt>
                <c:pt idx="5569">
                  <c:v>6</c:v>
                </c:pt>
                <c:pt idx="5570">
                  <c:v>6</c:v>
                </c:pt>
                <c:pt idx="5571">
                  <c:v>6</c:v>
                </c:pt>
                <c:pt idx="5572">
                  <c:v>6</c:v>
                </c:pt>
                <c:pt idx="5573">
                  <c:v>6</c:v>
                </c:pt>
                <c:pt idx="5574">
                  <c:v>6</c:v>
                </c:pt>
                <c:pt idx="5575">
                  <c:v>6</c:v>
                </c:pt>
                <c:pt idx="5576">
                  <c:v>6</c:v>
                </c:pt>
                <c:pt idx="5577">
                  <c:v>6</c:v>
                </c:pt>
                <c:pt idx="5578">
                  <c:v>6</c:v>
                </c:pt>
                <c:pt idx="5579">
                  <c:v>6</c:v>
                </c:pt>
                <c:pt idx="5580">
                  <c:v>6</c:v>
                </c:pt>
                <c:pt idx="5581">
                  <c:v>6</c:v>
                </c:pt>
                <c:pt idx="5582">
                  <c:v>6</c:v>
                </c:pt>
                <c:pt idx="5583">
                  <c:v>6</c:v>
                </c:pt>
                <c:pt idx="5584">
                  <c:v>6</c:v>
                </c:pt>
                <c:pt idx="5585">
                  <c:v>6</c:v>
                </c:pt>
                <c:pt idx="5586">
                  <c:v>6</c:v>
                </c:pt>
                <c:pt idx="5587">
                  <c:v>6</c:v>
                </c:pt>
                <c:pt idx="5588">
                  <c:v>6</c:v>
                </c:pt>
                <c:pt idx="5589">
                  <c:v>6</c:v>
                </c:pt>
                <c:pt idx="5590">
                  <c:v>6</c:v>
                </c:pt>
                <c:pt idx="5591">
                  <c:v>6</c:v>
                </c:pt>
                <c:pt idx="5592">
                  <c:v>6</c:v>
                </c:pt>
                <c:pt idx="5593">
                  <c:v>6</c:v>
                </c:pt>
                <c:pt idx="5594">
                  <c:v>6</c:v>
                </c:pt>
                <c:pt idx="5595">
                  <c:v>6</c:v>
                </c:pt>
                <c:pt idx="5596">
                  <c:v>6</c:v>
                </c:pt>
                <c:pt idx="5597">
                  <c:v>4</c:v>
                </c:pt>
                <c:pt idx="5598">
                  <c:v>4</c:v>
                </c:pt>
                <c:pt idx="5599">
                  <c:v>4</c:v>
                </c:pt>
                <c:pt idx="5600">
                  <c:v>4</c:v>
                </c:pt>
                <c:pt idx="5601">
                  <c:v>6</c:v>
                </c:pt>
                <c:pt idx="5602">
                  <c:v>4</c:v>
                </c:pt>
                <c:pt idx="5603">
                  <c:v>4</c:v>
                </c:pt>
                <c:pt idx="5604">
                  <c:v>4</c:v>
                </c:pt>
                <c:pt idx="5605">
                  <c:v>6</c:v>
                </c:pt>
                <c:pt idx="5606">
                  <c:v>6</c:v>
                </c:pt>
                <c:pt idx="5607">
                  <c:v>6</c:v>
                </c:pt>
                <c:pt idx="5608">
                  <c:v>6</c:v>
                </c:pt>
                <c:pt idx="5609">
                  <c:v>6</c:v>
                </c:pt>
                <c:pt idx="5610">
                  <c:v>6</c:v>
                </c:pt>
                <c:pt idx="5611">
                  <c:v>6</c:v>
                </c:pt>
                <c:pt idx="5612">
                  <c:v>6</c:v>
                </c:pt>
                <c:pt idx="5613">
                  <c:v>6</c:v>
                </c:pt>
                <c:pt idx="5614">
                  <c:v>6</c:v>
                </c:pt>
                <c:pt idx="5615">
                  <c:v>6</c:v>
                </c:pt>
                <c:pt idx="5616">
                  <c:v>6</c:v>
                </c:pt>
                <c:pt idx="5617">
                  <c:v>8</c:v>
                </c:pt>
                <c:pt idx="5618">
                  <c:v>8</c:v>
                </c:pt>
                <c:pt idx="5619">
                  <c:v>8</c:v>
                </c:pt>
                <c:pt idx="5620">
                  <c:v>6</c:v>
                </c:pt>
                <c:pt idx="5621">
                  <c:v>6</c:v>
                </c:pt>
                <c:pt idx="5622">
                  <c:v>8</c:v>
                </c:pt>
                <c:pt idx="5623">
                  <c:v>6</c:v>
                </c:pt>
                <c:pt idx="5624">
                  <c:v>4</c:v>
                </c:pt>
                <c:pt idx="5625">
                  <c:v>4</c:v>
                </c:pt>
                <c:pt idx="5626">
                  <c:v>4</c:v>
                </c:pt>
                <c:pt idx="5627">
                  <c:v>4</c:v>
                </c:pt>
                <c:pt idx="5628">
                  <c:v>4</c:v>
                </c:pt>
                <c:pt idx="5629">
                  <c:v>4</c:v>
                </c:pt>
                <c:pt idx="5630">
                  <c:v>4</c:v>
                </c:pt>
                <c:pt idx="5631">
                  <c:v>4</c:v>
                </c:pt>
                <c:pt idx="5632">
                  <c:v>4</c:v>
                </c:pt>
                <c:pt idx="5633">
                  <c:v>4</c:v>
                </c:pt>
                <c:pt idx="5634">
                  <c:v>4</c:v>
                </c:pt>
                <c:pt idx="5635">
                  <c:v>4</c:v>
                </c:pt>
                <c:pt idx="5636">
                  <c:v>4</c:v>
                </c:pt>
                <c:pt idx="5637">
                  <c:v>4</c:v>
                </c:pt>
                <c:pt idx="5638">
                  <c:v>4</c:v>
                </c:pt>
                <c:pt idx="5639">
                  <c:v>4</c:v>
                </c:pt>
                <c:pt idx="5640">
                  <c:v>4</c:v>
                </c:pt>
                <c:pt idx="5641">
                  <c:v>4</c:v>
                </c:pt>
                <c:pt idx="5642">
                  <c:v>4</c:v>
                </c:pt>
                <c:pt idx="5643">
                  <c:v>4</c:v>
                </c:pt>
                <c:pt idx="5644">
                  <c:v>6</c:v>
                </c:pt>
                <c:pt idx="5645">
                  <c:v>6</c:v>
                </c:pt>
                <c:pt idx="5646">
                  <c:v>6</c:v>
                </c:pt>
                <c:pt idx="5647">
                  <c:v>6</c:v>
                </c:pt>
                <c:pt idx="5648">
                  <c:v>6</c:v>
                </c:pt>
                <c:pt idx="5649">
                  <c:v>6</c:v>
                </c:pt>
                <c:pt idx="5650">
                  <c:v>6</c:v>
                </c:pt>
                <c:pt idx="5651">
                  <c:v>6</c:v>
                </c:pt>
                <c:pt idx="5652">
                  <c:v>6</c:v>
                </c:pt>
                <c:pt idx="5653">
                  <c:v>6</c:v>
                </c:pt>
                <c:pt idx="5654">
                  <c:v>6</c:v>
                </c:pt>
                <c:pt idx="5655">
                  <c:v>6</c:v>
                </c:pt>
                <c:pt idx="5656">
                  <c:v>6</c:v>
                </c:pt>
                <c:pt idx="5657">
                  <c:v>6</c:v>
                </c:pt>
                <c:pt idx="5658">
                  <c:v>6</c:v>
                </c:pt>
                <c:pt idx="5659">
                  <c:v>6</c:v>
                </c:pt>
                <c:pt idx="5660">
                  <c:v>6</c:v>
                </c:pt>
                <c:pt idx="5661">
                  <c:v>6</c:v>
                </c:pt>
                <c:pt idx="5662">
                  <c:v>6</c:v>
                </c:pt>
                <c:pt idx="5663">
                  <c:v>6</c:v>
                </c:pt>
                <c:pt idx="5664">
                  <c:v>6</c:v>
                </c:pt>
                <c:pt idx="5665">
                  <c:v>6</c:v>
                </c:pt>
                <c:pt idx="5666">
                  <c:v>6</c:v>
                </c:pt>
                <c:pt idx="5667">
                  <c:v>6</c:v>
                </c:pt>
                <c:pt idx="5668">
                  <c:v>6</c:v>
                </c:pt>
                <c:pt idx="5669">
                  <c:v>6</c:v>
                </c:pt>
                <c:pt idx="5670">
                  <c:v>6</c:v>
                </c:pt>
                <c:pt idx="5671">
                  <c:v>6</c:v>
                </c:pt>
                <c:pt idx="5672">
                  <c:v>6</c:v>
                </c:pt>
                <c:pt idx="5673">
                  <c:v>6</c:v>
                </c:pt>
                <c:pt idx="5674">
                  <c:v>6</c:v>
                </c:pt>
                <c:pt idx="5675">
                  <c:v>6</c:v>
                </c:pt>
                <c:pt idx="5676">
                  <c:v>6</c:v>
                </c:pt>
                <c:pt idx="5677">
                  <c:v>4</c:v>
                </c:pt>
                <c:pt idx="5678">
                  <c:v>4</c:v>
                </c:pt>
                <c:pt idx="5679">
                  <c:v>4</c:v>
                </c:pt>
                <c:pt idx="5680">
                  <c:v>4</c:v>
                </c:pt>
                <c:pt idx="5681">
                  <c:v>4</c:v>
                </c:pt>
                <c:pt idx="5682">
                  <c:v>4</c:v>
                </c:pt>
                <c:pt idx="5683">
                  <c:v>4</c:v>
                </c:pt>
                <c:pt idx="5684">
                  <c:v>4</c:v>
                </c:pt>
                <c:pt idx="5685">
                  <c:v>4</c:v>
                </c:pt>
                <c:pt idx="5686">
                  <c:v>4</c:v>
                </c:pt>
                <c:pt idx="5687">
                  <c:v>4</c:v>
                </c:pt>
                <c:pt idx="5688">
                  <c:v>4</c:v>
                </c:pt>
                <c:pt idx="5689">
                  <c:v>4</c:v>
                </c:pt>
                <c:pt idx="5690">
                  <c:v>4</c:v>
                </c:pt>
                <c:pt idx="5691">
                  <c:v>4</c:v>
                </c:pt>
                <c:pt idx="5692">
                  <c:v>4</c:v>
                </c:pt>
                <c:pt idx="5693">
                  <c:v>8</c:v>
                </c:pt>
                <c:pt idx="5694">
                  <c:v>6</c:v>
                </c:pt>
                <c:pt idx="5695">
                  <c:v>6</c:v>
                </c:pt>
                <c:pt idx="5696">
                  <c:v>6</c:v>
                </c:pt>
                <c:pt idx="5697">
                  <c:v>6</c:v>
                </c:pt>
                <c:pt idx="5698">
                  <c:v>6</c:v>
                </c:pt>
                <c:pt idx="5699">
                  <c:v>6</c:v>
                </c:pt>
                <c:pt idx="5700">
                  <c:v>6</c:v>
                </c:pt>
                <c:pt idx="5701">
                  <c:v>6</c:v>
                </c:pt>
                <c:pt idx="5702">
                  <c:v>6</c:v>
                </c:pt>
                <c:pt idx="5703">
                  <c:v>6</c:v>
                </c:pt>
                <c:pt idx="5704">
                  <c:v>6</c:v>
                </c:pt>
                <c:pt idx="5705">
                  <c:v>6</c:v>
                </c:pt>
                <c:pt idx="5706">
                  <c:v>6</c:v>
                </c:pt>
                <c:pt idx="5707">
                  <c:v>6</c:v>
                </c:pt>
                <c:pt idx="5708">
                  <c:v>6</c:v>
                </c:pt>
                <c:pt idx="5709">
                  <c:v>6</c:v>
                </c:pt>
                <c:pt idx="5710">
                  <c:v>6</c:v>
                </c:pt>
                <c:pt idx="5711">
                  <c:v>6</c:v>
                </c:pt>
                <c:pt idx="5712">
                  <c:v>6</c:v>
                </c:pt>
                <c:pt idx="5713">
                  <c:v>6</c:v>
                </c:pt>
                <c:pt idx="5714">
                  <c:v>6</c:v>
                </c:pt>
                <c:pt idx="5715">
                  <c:v>6</c:v>
                </c:pt>
                <c:pt idx="5716">
                  <c:v>6</c:v>
                </c:pt>
                <c:pt idx="5717">
                  <c:v>6</c:v>
                </c:pt>
                <c:pt idx="5718">
                  <c:v>6</c:v>
                </c:pt>
                <c:pt idx="5719">
                  <c:v>6</c:v>
                </c:pt>
                <c:pt idx="5720">
                  <c:v>6</c:v>
                </c:pt>
                <c:pt idx="5721">
                  <c:v>6</c:v>
                </c:pt>
                <c:pt idx="5722">
                  <c:v>6</c:v>
                </c:pt>
                <c:pt idx="5723">
                  <c:v>6</c:v>
                </c:pt>
                <c:pt idx="5724">
                  <c:v>8</c:v>
                </c:pt>
                <c:pt idx="5725">
                  <c:v>6</c:v>
                </c:pt>
                <c:pt idx="5726">
                  <c:v>6</c:v>
                </c:pt>
                <c:pt idx="5727">
                  <c:v>8</c:v>
                </c:pt>
                <c:pt idx="5728">
                  <c:v>6</c:v>
                </c:pt>
                <c:pt idx="5729">
                  <c:v>6</c:v>
                </c:pt>
                <c:pt idx="5730">
                  <c:v>6</c:v>
                </c:pt>
                <c:pt idx="5731">
                  <c:v>6</c:v>
                </c:pt>
                <c:pt idx="5732">
                  <c:v>6</c:v>
                </c:pt>
                <c:pt idx="5733">
                  <c:v>6</c:v>
                </c:pt>
                <c:pt idx="5734">
                  <c:v>6</c:v>
                </c:pt>
                <c:pt idx="5735">
                  <c:v>6</c:v>
                </c:pt>
                <c:pt idx="5736">
                  <c:v>6</c:v>
                </c:pt>
                <c:pt idx="5737">
                  <c:v>6</c:v>
                </c:pt>
                <c:pt idx="5738">
                  <c:v>6</c:v>
                </c:pt>
                <c:pt idx="5739">
                  <c:v>6</c:v>
                </c:pt>
                <c:pt idx="5740">
                  <c:v>6</c:v>
                </c:pt>
                <c:pt idx="5741">
                  <c:v>6</c:v>
                </c:pt>
                <c:pt idx="5742">
                  <c:v>6</c:v>
                </c:pt>
                <c:pt idx="5743">
                  <c:v>6</c:v>
                </c:pt>
                <c:pt idx="5744">
                  <c:v>6</c:v>
                </c:pt>
                <c:pt idx="5745">
                  <c:v>6</c:v>
                </c:pt>
                <c:pt idx="5746">
                  <c:v>6</c:v>
                </c:pt>
                <c:pt idx="5747">
                  <c:v>6</c:v>
                </c:pt>
                <c:pt idx="5748">
                  <c:v>6</c:v>
                </c:pt>
                <c:pt idx="5749">
                  <c:v>6</c:v>
                </c:pt>
                <c:pt idx="5750">
                  <c:v>6</c:v>
                </c:pt>
                <c:pt idx="5751">
                  <c:v>6</c:v>
                </c:pt>
                <c:pt idx="5752">
                  <c:v>6</c:v>
                </c:pt>
                <c:pt idx="5753">
                  <c:v>6</c:v>
                </c:pt>
                <c:pt idx="5754">
                  <c:v>6</c:v>
                </c:pt>
                <c:pt idx="5755">
                  <c:v>6</c:v>
                </c:pt>
                <c:pt idx="5756">
                  <c:v>6</c:v>
                </c:pt>
                <c:pt idx="5757">
                  <c:v>6</c:v>
                </c:pt>
                <c:pt idx="5758">
                  <c:v>6</c:v>
                </c:pt>
                <c:pt idx="5759">
                  <c:v>6</c:v>
                </c:pt>
                <c:pt idx="5760">
                  <c:v>6</c:v>
                </c:pt>
                <c:pt idx="5761">
                  <c:v>4</c:v>
                </c:pt>
                <c:pt idx="5762">
                  <c:v>4</c:v>
                </c:pt>
                <c:pt idx="5763">
                  <c:v>4</c:v>
                </c:pt>
                <c:pt idx="5764">
                  <c:v>4</c:v>
                </c:pt>
                <c:pt idx="5765">
                  <c:v>4</c:v>
                </c:pt>
                <c:pt idx="5766">
                  <c:v>4</c:v>
                </c:pt>
                <c:pt idx="5767">
                  <c:v>4</c:v>
                </c:pt>
                <c:pt idx="5768">
                  <c:v>4</c:v>
                </c:pt>
                <c:pt idx="5769">
                  <c:v>4</c:v>
                </c:pt>
                <c:pt idx="5770">
                  <c:v>4</c:v>
                </c:pt>
                <c:pt idx="5771">
                  <c:v>4</c:v>
                </c:pt>
                <c:pt idx="5772">
                  <c:v>4</c:v>
                </c:pt>
                <c:pt idx="5773">
                  <c:v>6</c:v>
                </c:pt>
                <c:pt idx="5774">
                  <c:v>6</c:v>
                </c:pt>
                <c:pt idx="5775">
                  <c:v>6</c:v>
                </c:pt>
                <c:pt idx="5776">
                  <c:v>6</c:v>
                </c:pt>
                <c:pt idx="5777">
                  <c:v>6</c:v>
                </c:pt>
                <c:pt idx="5778">
                  <c:v>6</c:v>
                </c:pt>
                <c:pt idx="5779">
                  <c:v>6</c:v>
                </c:pt>
                <c:pt idx="5780">
                  <c:v>6</c:v>
                </c:pt>
                <c:pt idx="5781">
                  <c:v>6</c:v>
                </c:pt>
                <c:pt idx="5782">
                  <c:v>6</c:v>
                </c:pt>
                <c:pt idx="5783">
                  <c:v>6</c:v>
                </c:pt>
                <c:pt idx="5784">
                  <c:v>6</c:v>
                </c:pt>
                <c:pt idx="5785">
                  <c:v>6</c:v>
                </c:pt>
                <c:pt idx="5786">
                  <c:v>4</c:v>
                </c:pt>
                <c:pt idx="5787">
                  <c:v>6</c:v>
                </c:pt>
                <c:pt idx="5788">
                  <c:v>6</c:v>
                </c:pt>
                <c:pt idx="5789">
                  <c:v>6</c:v>
                </c:pt>
                <c:pt idx="5790">
                  <c:v>6</c:v>
                </c:pt>
                <c:pt idx="5791">
                  <c:v>6</c:v>
                </c:pt>
                <c:pt idx="5792">
                  <c:v>4</c:v>
                </c:pt>
                <c:pt idx="5793">
                  <c:v>6</c:v>
                </c:pt>
                <c:pt idx="5794">
                  <c:v>4</c:v>
                </c:pt>
                <c:pt idx="5795">
                  <c:v>4</c:v>
                </c:pt>
                <c:pt idx="5796">
                  <c:v>6</c:v>
                </c:pt>
                <c:pt idx="5797">
                  <c:v>6</c:v>
                </c:pt>
                <c:pt idx="5798">
                  <c:v>6</c:v>
                </c:pt>
                <c:pt idx="5799">
                  <c:v>6</c:v>
                </c:pt>
                <c:pt idx="5800">
                  <c:v>6</c:v>
                </c:pt>
                <c:pt idx="5801">
                  <c:v>6</c:v>
                </c:pt>
                <c:pt idx="5802">
                  <c:v>6</c:v>
                </c:pt>
                <c:pt idx="5803">
                  <c:v>6</c:v>
                </c:pt>
                <c:pt idx="5804">
                  <c:v>6</c:v>
                </c:pt>
                <c:pt idx="5805">
                  <c:v>4</c:v>
                </c:pt>
                <c:pt idx="5806">
                  <c:v>6</c:v>
                </c:pt>
                <c:pt idx="5807">
                  <c:v>6</c:v>
                </c:pt>
                <c:pt idx="5808">
                  <c:v>4</c:v>
                </c:pt>
                <c:pt idx="5809">
                  <c:v>4</c:v>
                </c:pt>
                <c:pt idx="5810">
                  <c:v>4</c:v>
                </c:pt>
                <c:pt idx="5811">
                  <c:v>4</c:v>
                </c:pt>
                <c:pt idx="5812">
                  <c:v>4</c:v>
                </c:pt>
                <c:pt idx="5813">
                  <c:v>4</c:v>
                </c:pt>
                <c:pt idx="5814">
                  <c:v>4</c:v>
                </c:pt>
                <c:pt idx="5815">
                  <c:v>4</c:v>
                </c:pt>
                <c:pt idx="5816">
                  <c:v>4</c:v>
                </c:pt>
                <c:pt idx="5817">
                  <c:v>4</c:v>
                </c:pt>
                <c:pt idx="5818">
                  <c:v>4</c:v>
                </c:pt>
                <c:pt idx="5819">
                  <c:v>4</c:v>
                </c:pt>
                <c:pt idx="5820">
                  <c:v>4</c:v>
                </c:pt>
                <c:pt idx="5821">
                  <c:v>4</c:v>
                </c:pt>
                <c:pt idx="5822">
                  <c:v>4</c:v>
                </c:pt>
                <c:pt idx="5823">
                  <c:v>4</c:v>
                </c:pt>
                <c:pt idx="5824">
                  <c:v>4</c:v>
                </c:pt>
                <c:pt idx="5825">
                  <c:v>4</c:v>
                </c:pt>
                <c:pt idx="5826">
                  <c:v>4</c:v>
                </c:pt>
                <c:pt idx="5827">
                  <c:v>4</c:v>
                </c:pt>
                <c:pt idx="5828">
                  <c:v>4</c:v>
                </c:pt>
                <c:pt idx="5829">
                  <c:v>4</c:v>
                </c:pt>
                <c:pt idx="5830">
                  <c:v>4</c:v>
                </c:pt>
                <c:pt idx="5831">
                  <c:v>4</c:v>
                </c:pt>
                <c:pt idx="5832">
                  <c:v>4</c:v>
                </c:pt>
                <c:pt idx="5833">
                  <c:v>4</c:v>
                </c:pt>
                <c:pt idx="5834">
                  <c:v>4</c:v>
                </c:pt>
                <c:pt idx="5835">
                  <c:v>4</c:v>
                </c:pt>
                <c:pt idx="5836">
                  <c:v>4</c:v>
                </c:pt>
                <c:pt idx="5837">
                  <c:v>4</c:v>
                </c:pt>
                <c:pt idx="5838">
                  <c:v>6</c:v>
                </c:pt>
                <c:pt idx="5839">
                  <c:v>4</c:v>
                </c:pt>
                <c:pt idx="5840">
                  <c:v>6</c:v>
                </c:pt>
                <c:pt idx="5841">
                  <c:v>4</c:v>
                </c:pt>
                <c:pt idx="5842">
                  <c:v>6</c:v>
                </c:pt>
                <c:pt idx="5843">
                  <c:v>6</c:v>
                </c:pt>
                <c:pt idx="5844">
                  <c:v>4</c:v>
                </c:pt>
                <c:pt idx="5845">
                  <c:v>6</c:v>
                </c:pt>
                <c:pt idx="5846">
                  <c:v>6</c:v>
                </c:pt>
                <c:pt idx="5847">
                  <c:v>6</c:v>
                </c:pt>
                <c:pt idx="5848">
                  <c:v>6</c:v>
                </c:pt>
                <c:pt idx="5849">
                  <c:v>6</c:v>
                </c:pt>
                <c:pt idx="5850">
                  <c:v>6</c:v>
                </c:pt>
                <c:pt idx="5851">
                  <c:v>6</c:v>
                </c:pt>
                <c:pt idx="5852">
                  <c:v>6</c:v>
                </c:pt>
                <c:pt idx="5853">
                  <c:v>6</c:v>
                </c:pt>
                <c:pt idx="5854">
                  <c:v>6</c:v>
                </c:pt>
                <c:pt idx="5855">
                  <c:v>6</c:v>
                </c:pt>
                <c:pt idx="5856">
                  <c:v>6</c:v>
                </c:pt>
                <c:pt idx="5857">
                  <c:v>6</c:v>
                </c:pt>
                <c:pt idx="5858">
                  <c:v>6</c:v>
                </c:pt>
                <c:pt idx="5859">
                  <c:v>6</c:v>
                </c:pt>
                <c:pt idx="5860">
                  <c:v>6</c:v>
                </c:pt>
                <c:pt idx="5861">
                  <c:v>6</c:v>
                </c:pt>
                <c:pt idx="5862">
                  <c:v>6</c:v>
                </c:pt>
                <c:pt idx="5863">
                  <c:v>6</c:v>
                </c:pt>
                <c:pt idx="5864">
                  <c:v>6</c:v>
                </c:pt>
                <c:pt idx="5865">
                  <c:v>6</c:v>
                </c:pt>
                <c:pt idx="5866">
                  <c:v>6</c:v>
                </c:pt>
                <c:pt idx="5867">
                  <c:v>6</c:v>
                </c:pt>
                <c:pt idx="5868">
                  <c:v>6</c:v>
                </c:pt>
                <c:pt idx="5869">
                  <c:v>6</c:v>
                </c:pt>
                <c:pt idx="5870">
                  <c:v>6</c:v>
                </c:pt>
                <c:pt idx="5871">
                  <c:v>6</c:v>
                </c:pt>
                <c:pt idx="5872">
                  <c:v>6</c:v>
                </c:pt>
                <c:pt idx="5873">
                  <c:v>6</c:v>
                </c:pt>
                <c:pt idx="5874">
                  <c:v>6</c:v>
                </c:pt>
                <c:pt idx="5875">
                  <c:v>6</c:v>
                </c:pt>
                <c:pt idx="5876">
                  <c:v>6</c:v>
                </c:pt>
                <c:pt idx="5877">
                  <c:v>4</c:v>
                </c:pt>
                <c:pt idx="5878">
                  <c:v>4</c:v>
                </c:pt>
                <c:pt idx="5879">
                  <c:v>4</c:v>
                </c:pt>
                <c:pt idx="5880">
                  <c:v>4</c:v>
                </c:pt>
                <c:pt idx="5881">
                  <c:v>4</c:v>
                </c:pt>
                <c:pt idx="5882">
                  <c:v>4</c:v>
                </c:pt>
                <c:pt idx="5883">
                  <c:v>4</c:v>
                </c:pt>
                <c:pt idx="5884">
                  <c:v>4</c:v>
                </c:pt>
                <c:pt idx="5885">
                  <c:v>4</c:v>
                </c:pt>
                <c:pt idx="5886">
                  <c:v>4</c:v>
                </c:pt>
                <c:pt idx="5887">
                  <c:v>4</c:v>
                </c:pt>
                <c:pt idx="5888">
                  <c:v>4</c:v>
                </c:pt>
                <c:pt idx="5889">
                  <c:v>4</c:v>
                </c:pt>
                <c:pt idx="5890">
                  <c:v>4</c:v>
                </c:pt>
                <c:pt idx="5891">
                  <c:v>4</c:v>
                </c:pt>
                <c:pt idx="5892">
                  <c:v>4</c:v>
                </c:pt>
                <c:pt idx="5893">
                  <c:v>4</c:v>
                </c:pt>
                <c:pt idx="5894">
                  <c:v>4</c:v>
                </c:pt>
                <c:pt idx="5895">
                  <c:v>4</c:v>
                </c:pt>
                <c:pt idx="5896">
                  <c:v>4</c:v>
                </c:pt>
                <c:pt idx="5897">
                  <c:v>4</c:v>
                </c:pt>
                <c:pt idx="5898">
                  <c:v>4</c:v>
                </c:pt>
                <c:pt idx="5899">
                  <c:v>5</c:v>
                </c:pt>
                <c:pt idx="5900">
                  <c:v>5</c:v>
                </c:pt>
                <c:pt idx="5901">
                  <c:v>5</c:v>
                </c:pt>
                <c:pt idx="5902">
                  <c:v>5</c:v>
                </c:pt>
                <c:pt idx="5903">
                  <c:v>5</c:v>
                </c:pt>
                <c:pt idx="5904">
                  <c:v>5</c:v>
                </c:pt>
                <c:pt idx="5905">
                  <c:v>5</c:v>
                </c:pt>
                <c:pt idx="5906">
                  <c:v>5</c:v>
                </c:pt>
                <c:pt idx="5907">
                  <c:v>5</c:v>
                </c:pt>
                <c:pt idx="5908">
                  <c:v>5</c:v>
                </c:pt>
                <c:pt idx="5909">
                  <c:v>5</c:v>
                </c:pt>
                <c:pt idx="5910">
                  <c:v>5</c:v>
                </c:pt>
                <c:pt idx="5911">
                  <c:v>5</c:v>
                </c:pt>
                <c:pt idx="5912">
                  <c:v>5</c:v>
                </c:pt>
                <c:pt idx="5913">
                  <c:v>5</c:v>
                </c:pt>
                <c:pt idx="5914">
                  <c:v>5</c:v>
                </c:pt>
                <c:pt idx="5915">
                  <c:v>5</c:v>
                </c:pt>
                <c:pt idx="5916">
                  <c:v>5</c:v>
                </c:pt>
                <c:pt idx="5917">
                  <c:v>5</c:v>
                </c:pt>
                <c:pt idx="5918">
                  <c:v>5</c:v>
                </c:pt>
                <c:pt idx="5919">
                  <c:v>5</c:v>
                </c:pt>
                <c:pt idx="5920">
                  <c:v>5</c:v>
                </c:pt>
                <c:pt idx="5921">
                  <c:v>5</c:v>
                </c:pt>
                <c:pt idx="5922">
                  <c:v>5</c:v>
                </c:pt>
                <c:pt idx="5923">
                  <c:v>5</c:v>
                </c:pt>
                <c:pt idx="5924">
                  <c:v>5</c:v>
                </c:pt>
                <c:pt idx="5925">
                  <c:v>5</c:v>
                </c:pt>
                <c:pt idx="5926">
                  <c:v>5</c:v>
                </c:pt>
                <c:pt idx="5927">
                  <c:v>5</c:v>
                </c:pt>
                <c:pt idx="5928">
                  <c:v>5</c:v>
                </c:pt>
                <c:pt idx="5929">
                  <c:v>5</c:v>
                </c:pt>
                <c:pt idx="5930">
                  <c:v>5</c:v>
                </c:pt>
                <c:pt idx="5931">
                  <c:v>5</c:v>
                </c:pt>
                <c:pt idx="5932">
                  <c:v>5</c:v>
                </c:pt>
                <c:pt idx="5933">
                  <c:v>5</c:v>
                </c:pt>
                <c:pt idx="5934">
                  <c:v>5</c:v>
                </c:pt>
                <c:pt idx="5935">
                  <c:v>6</c:v>
                </c:pt>
                <c:pt idx="5936">
                  <c:v>6</c:v>
                </c:pt>
                <c:pt idx="5937">
                  <c:v>6</c:v>
                </c:pt>
                <c:pt idx="5938">
                  <c:v>6</c:v>
                </c:pt>
                <c:pt idx="5939">
                  <c:v>6</c:v>
                </c:pt>
                <c:pt idx="5940">
                  <c:v>6</c:v>
                </c:pt>
                <c:pt idx="5941">
                  <c:v>6</c:v>
                </c:pt>
                <c:pt idx="5942">
                  <c:v>6</c:v>
                </c:pt>
                <c:pt idx="5943">
                  <c:v>6</c:v>
                </c:pt>
                <c:pt idx="5944">
                  <c:v>6</c:v>
                </c:pt>
                <c:pt idx="5945">
                  <c:v>6</c:v>
                </c:pt>
                <c:pt idx="5946">
                  <c:v>6</c:v>
                </c:pt>
                <c:pt idx="5947">
                  <c:v>6</c:v>
                </c:pt>
                <c:pt idx="5948">
                  <c:v>6</c:v>
                </c:pt>
                <c:pt idx="5949">
                  <c:v>6</c:v>
                </c:pt>
                <c:pt idx="5950">
                  <c:v>6</c:v>
                </c:pt>
                <c:pt idx="5951">
                  <c:v>6</c:v>
                </c:pt>
                <c:pt idx="5952">
                  <c:v>6</c:v>
                </c:pt>
                <c:pt idx="5953">
                  <c:v>6</c:v>
                </c:pt>
                <c:pt idx="5954">
                  <c:v>6</c:v>
                </c:pt>
                <c:pt idx="5955">
                  <c:v>6</c:v>
                </c:pt>
                <c:pt idx="5956">
                  <c:v>6</c:v>
                </c:pt>
                <c:pt idx="5957">
                  <c:v>6</c:v>
                </c:pt>
                <c:pt idx="5958">
                  <c:v>6</c:v>
                </c:pt>
                <c:pt idx="5959">
                  <c:v>6</c:v>
                </c:pt>
                <c:pt idx="5960">
                  <c:v>6</c:v>
                </c:pt>
                <c:pt idx="5961">
                  <c:v>6</c:v>
                </c:pt>
                <c:pt idx="5962">
                  <c:v>6</c:v>
                </c:pt>
                <c:pt idx="5963">
                  <c:v>6</c:v>
                </c:pt>
                <c:pt idx="5964">
                  <c:v>6</c:v>
                </c:pt>
                <c:pt idx="5965">
                  <c:v>6</c:v>
                </c:pt>
                <c:pt idx="5966">
                  <c:v>6</c:v>
                </c:pt>
                <c:pt idx="5967">
                  <c:v>6</c:v>
                </c:pt>
                <c:pt idx="5968">
                  <c:v>6</c:v>
                </c:pt>
                <c:pt idx="5969">
                  <c:v>6</c:v>
                </c:pt>
                <c:pt idx="5970">
                  <c:v>6</c:v>
                </c:pt>
                <c:pt idx="5971">
                  <c:v>6</c:v>
                </c:pt>
                <c:pt idx="5972">
                  <c:v>6</c:v>
                </c:pt>
                <c:pt idx="5973">
                  <c:v>4</c:v>
                </c:pt>
                <c:pt idx="5974">
                  <c:v>4</c:v>
                </c:pt>
                <c:pt idx="5975">
                  <c:v>4</c:v>
                </c:pt>
                <c:pt idx="5976">
                  <c:v>4</c:v>
                </c:pt>
                <c:pt idx="5977">
                  <c:v>4</c:v>
                </c:pt>
                <c:pt idx="5978">
                  <c:v>4</c:v>
                </c:pt>
                <c:pt idx="5979">
                  <c:v>4</c:v>
                </c:pt>
                <c:pt idx="5980">
                  <c:v>4</c:v>
                </c:pt>
                <c:pt idx="5981">
                  <c:v>4</c:v>
                </c:pt>
                <c:pt idx="5982">
                  <c:v>4</c:v>
                </c:pt>
                <c:pt idx="5983">
                  <c:v>4</c:v>
                </c:pt>
                <c:pt idx="5984">
                  <c:v>4</c:v>
                </c:pt>
                <c:pt idx="5985">
                  <c:v>4</c:v>
                </c:pt>
                <c:pt idx="5986">
                  <c:v>4</c:v>
                </c:pt>
                <c:pt idx="5987">
                  <c:v>4</c:v>
                </c:pt>
                <c:pt idx="5988">
                  <c:v>4</c:v>
                </c:pt>
                <c:pt idx="5989">
                  <c:v>4</c:v>
                </c:pt>
                <c:pt idx="5990">
                  <c:v>4</c:v>
                </c:pt>
                <c:pt idx="5991">
                  <c:v>4</c:v>
                </c:pt>
                <c:pt idx="5992">
                  <c:v>4</c:v>
                </c:pt>
                <c:pt idx="5993">
                  <c:v>4</c:v>
                </c:pt>
                <c:pt idx="5994">
                  <c:v>4</c:v>
                </c:pt>
                <c:pt idx="5995">
                  <c:v>4</c:v>
                </c:pt>
                <c:pt idx="5996">
                  <c:v>4</c:v>
                </c:pt>
                <c:pt idx="5997">
                  <c:v>6</c:v>
                </c:pt>
                <c:pt idx="5998">
                  <c:v>6</c:v>
                </c:pt>
                <c:pt idx="5999">
                  <c:v>6</c:v>
                </c:pt>
                <c:pt idx="6000">
                  <c:v>6</c:v>
                </c:pt>
                <c:pt idx="6001">
                  <c:v>6</c:v>
                </c:pt>
                <c:pt idx="6002">
                  <c:v>6</c:v>
                </c:pt>
                <c:pt idx="6003">
                  <c:v>6</c:v>
                </c:pt>
                <c:pt idx="6004">
                  <c:v>6</c:v>
                </c:pt>
                <c:pt idx="6005">
                  <c:v>6</c:v>
                </c:pt>
                <c:pt idx="6006">
                  <c:v>6</c:v>
                </c:pt>
                <c:pt idx="6007">
                  <c:v>6</c:v>
                </c:pt>
                <c:pt idx="6008">
                  <c:v>6</c:v>
                </c:pt>
                <c:pt idx="6009">
                  <c:v>6</c:v>
                </c:pt>
                <c:pt idx="6010">
                  <c:v>6</c:v>
                </c:pt>
                <c:pt idx="6011">
                  <c:v>6</c:v>
                </c:pt>
                <c:pt idx="6012">
                  <c:v>4</c:v>
                </c:pt>
                <c:pt idx="6013">
                  <c:v>4</c:v>
                </c:pt>
                <c:pt idx="6014">
                  <c:v>4</c:v>
                </c:pt>
                <c:pt idx="6015">
                  <c:v>4</c:v>
                </c:pt>
                <c:pt idx="6016">
                  <c:v>4</c:v>
                </c:pt>
                <c:pt idx="6017">
                  <c:v>4</c:v>
                </c:pt>
                <c:pt idx="6018">
                  <c:v>4</c:v>
                </c:pt>
                <c:pt idx="6019">
                  <c:v>4</c:v>
                </c:pt>
                <c:pt idx="6020">
                  <c:v>4</c:v>
                </c:pt>
                <c:pt idx="6021">
                  <c:v>4</c:v>
                </c:pt>
                <c:pt idx="6022">
                  <c:v>4</c:v>
                </c:pt>
                <c:pt idx="6023">
                  <c:v>4</c:v>
                </c:pt>
                <c:pt idx="6024">
                  <c:v>4</c:v>
                </c:pt>
                <c:pt idx="6025">
                  <c:v>4</c:v>
                </c:pt>
                <c:pt idx="6026">
                  <c:v>4</c:v>
                </c:pt>
                <c:pt idx="6027">
                  <c:v>4</c:v>
                </c:pt>
                <c:pt idx="6028">
                  <c:v>4</c:v>
                </c:pt>
                <c:pt idx="6029">
                  <c:v>4</c:v>
                </c:pt>
                <c:pt idx="6030">
                  <c:v>4</c:v>
                </c:pt>
                <c:pt idx="6031">
                  <c:v>4</c:v>
                </c:pt>
                <c:pt idx="6032">
                  <c:v>6</c:v>
                </c:pt>
                <c:pt idx="6033">
                  <c:v>4</c:v>
                </c:pt>
                <c:pt idx="6034">
                  <c:v>4</c:v>
                </c:pt>
                <c:pt idx="6035">
                  <c:v>4</c:v>
                </c:pt>
                <c:pt idx="6036">
                  <c:v>6</c:v>
                </c:pt>
                <c:pt idx="6037">
                  <c:v>4</c:v>
                </c:pt>
                <c:pt idx="6038">
                  <c:v>4</c:v>
                </c:pt>
                <c:pt idx="6039">
                  <c:v>4</c:v>
                </c:pt>
                <c:pt idx="6040">
                  <c:v>4</c:v>
                </c:pt>
                <c:pt idx="6041">
                  <c:v>4</c:v>
                </c:pt>
                <c:pt idx="6042">
                  <c:v>4</c:v>
                </c:pt>
                <c:pt idx="6043">
                  <c:v>4</c:v>
                </c:pt>
                <c:pt idx="6044">
                  <c:v>6</c:v>
                </c:pt>
                <c:pt idx="6045">
                  <c:v>4</c:v>
                </c:pt>
                <c:pt idx="6046">
                  <c:v>6</c:v>
                </c:pt>
                <c:pt idx="6047">
                  <c:v>4</c:v>
                </c:pt>
                <c:pt idx="6048">
                  <c:v>4</c:v>
                </c:pt>
                <c:pt idx="6049">
                  <c:v>4</c:v>
                </c:pt>
                <c:pt idx="6050">
                  <c:v>4</c:v>
                </c:pt>
                <c:pt idx="6051">
                  <c:v>4</c:v>
                </c:pt>
                <c:pt idx="6052">
                  <c:v>4</c:v>
                </c:pt>
                <c:pt idx="6053">
                  <c:v>4</c:v>
                </c:pt>
                <c:pt idx="6054">
                  <c:v>4</c:v>
                </c:pt>
                <c:pt idx="6055">
                  <c:v>4</c:v>
                </c:pt>
                <c:pt idx="6056">
                  <c:v>4</c:v>
                </c:pt>
                <c:pt idx="6057">
                  <c:v>4</c:v>
                </c:pt>
                <c:pt idx="6058">
                  <c:v>4</c:v>
                </c:pt>
                <c:pt idx="6059">
                  <c:v>4</c:v>
                </c:pt>
                <c:pt idx="6060">
                  <c:v>4</c:v>
                </c:pt>
                <c:pt idx="6061">
                  <c:v>4</c:v>
                </c:pt>
                <c:pt idx="6062">
                  <c:v>4</c:v>
                </c:pt>
                <c:pt idx="6063">
                  <c:v>4</c:v>
                </c:pt>
                <c:pt idx="6064">
                  <c:v>4</c:v>
                </c:pt>
                <c:pt idx="6065">
                  <c:v>4</c:v>
                </c:pt>
                <c:pt idx="6066">
                  <c:v>4</c:v>
                </c:pt>
                <c:pt idx="6067">
                  <c:v>4</c:v>
                </c:pt>
                <c:pt idx="6068">
                  <c:v>4</c:v>
                </c:pt>
                <c:pt idx="6069">
                  <c:v>4</c:v>
                </c:pt>
                <c:pt idx="6070">
                  <c:v>4</c:v>
                </c:pt>
                <c:pt idx="6071">
                  <c:v>4</c:v>
                </c:pt>
                <c:pt idx="6072">
                  <c:v>4</c:v>
                </c:pt>
                <c:pt idx="6073">
                  <c:v>4</c:v>
                </c:pt>
                <c:pt idx="6074">
                  <c:v>4</c:v>
                </c:pt>
                <c:pt idx="6075">
                  <c:v>4</c:v>
                </c:pt>
                <c:pt idx="6076">
                  <c:v>4</c:v>
                </c:pt>
                <c:pt idx="6077">
                  <c:v>4</c:v>
                </c:pt>
                <c:pt idx="6078">
                  <c:v>6</c:v>
                </c:pt>
                <c:pt idx="6079">
                  <c:v>4</c:v>
                </c:pt>
                <c:pt idx="6080">
                  <c:v>6</c:v>
                </c:pt>
                <c:pt idx="6081">
                  <c:v>4</c:v>
                </c:pt>
                <c:pt idx="6082">
                  <c:v>4</c:v>
                </c:pt>
                <c:pt idx="6083">
                  <c:v>4</c:v>
                </c:pt>
                <c:pt idx="6084">
                  <c:v>4</c:v>
                </c:pt>
                <c:pt idx="6085">
                  <c:v>4</c:v>
                </c:pt>
                <c:pt idx="6086">
                  <c:v>4</c:v>
                </c:pt>
                <c:pt idx="6087">
                  <c:v>6</c:v>
                </c:pt>
                <c:pt idx="6088">
                  <c:v>4</c:v>
                </c:pt>
                <c:pt idx="6089">
                  <c:v>4</c:v>
                </c:pt>
                <c:pt idx="6090">
                  <c:v>4</c:v>
                </c:pt>
                <c:pt idx="6091">
                  <c:v>4</c:v>
                </c:pt>
                <c:pt idx="6092">
                  <c:v>4</c:v>
                </c:pt>
                <c:pt idx="6093">
                  <c:v>4</c:v>
                </c:pt>
                <c:pt idx="6094">
                  <c:v>6</c:v>
                </c:pt>
                <c:pt idx="6095">
                  <c:v>6</c:v>
                </c:pt>
                <c:pt idx="6096">
                  <c:v>6</c:v>
                </c:pt>
                <c:pt idx="6097">
                  <c:v>6</c:v>
                </c:pt>
                <c:pt idx="6098">
                  <c:v>6</c:v>
                </c:pt>
                <c:pt idx="6099">
                  <c:v>6</c:v>
                </c:pt>
                <c:pt idx="6100">
                  <c:v>6</c:v>
                </c:pt>
                <c:pt idx="6101">
                  <c:v>6</c:v>
                </c:pt>
                <c:pt idx="6102">
                  <c:v>6</c:v>
                </c:pt>
                <c:pt idx="6103">
                  <c:v>6</c:v>
                </c:pt>
                <c:pt idx="6104">
                  <c:v>6</c:v>
                </c:pt>
                <c:pt idx="6105">
                  <c:v>6</c:v>
                </c:pt>
                <c:pt idx="6106">
                  <c:v>6</c:v>
                </c:pt>
                <c:pt idx="6107">
                  <c:v>6</c:v>
                </c:pt>
                <c:pt idx="6108">
                  <c:v>6</c:v>
                </c:pt>
                <c:pt idx="6109">
                  <c:v>6</c:v>
                </c:pt>
                <c:pt idx="6110">
                  <c:v>6</c:v>
                </c:pt>
                <c:pt idx="6111">
                  <c:v>6</c:v>
                </c:pt>
                <c:pt idx="6112">
                  <c:v>6</c:v>
                </c:pt>
                <c:pt idx="6113">
                  <c:v>6</c:v>
                </c:pt>
                <c:pt idx="6114">
                  <c:v>6</c:v>
                </c:pt>
                <c:pt idx="6115">
                  <c:v>8</c:v>
                </c:pt>
                <c:pt idx="6116">
                  <c:v>6</c:v>
                </c:pt>
                <c:pt idx="6117">
                  <c:v>6</c:v>
                </c:pt>
                <c:pt idx="6118">
                  <c:v>6</c:v>
                </c:pt>
                <c:pt idx="6119">
                  <c:v>6</c:v>
                </c:pt>
                <c:pt idx="6120">
                  <c:v>8</c:v>
                </c:pt>
                <c:pt idx="6121">
                  <c:v>6</c:v>
                </c:pt>
                <c:pt idx="6122">
                  <c:v>6</c:v>
                </c:pt>
                <c:pt idx="6123">
                  <c:v>6</c:v>
                </c:pt>
                <c:pt idx="6124">
                  <c:v>6</c:v>
                </c:pt>
                <c:pt idx="6125">
                  <c:v>6</c:v>
                </c:pt>
                <c:pt idx="6126">
                  <c:v>6</c:v>
                </c:pt>
                <c:pt idx="6127">
                  <c:v>6</c:v>
                </c:pt>
                <c:pt idx="6128">
                  <c:v>6</c:v>
                </c:pt>
                <c:pt idx="6129">
                  <c:v>6</c:v>
                </c:pt>
                <c:pt idx="6130">
                  <c:v>6</c:v>
                </c:pt>
                <c:pt idx="6131">
                  <c:v>4</c:v>
                </c:pt>
                <c:pt idx="6132">
                  <c:v>4</c:v>
                </c:pt>
                <c:pt idx="6133">
                  <c:v>4</c:v>
                </c:pt>
                <c:pt idx="6134">
                  <c:v>4</c:v>
                </c:pt>
                <c:pt idx="6135">
                  <c:v>4</c:v>
                </c:pt>
                <c:pt idx="6136">
                  <c:v>4</c:v>
                </c:pt>
                <c:pt idx="6137">
                  <c:v>4</c:v>
                </c:pt>
                <c:pt idx="6138">
                  <c:v>4</c:v>
                </c:pt>
                <c:pt idx="6139">
                  <c:v>4</c:v>
                </c:pt>
                <c:pt idx="6140">
                  <c:v>4</c:v>
                </c:pt>
                <c:pt idx="6141">
                  <c:v>4</c:v>
                </c:pt>
                <c:pt idx="6142">
                  <c:v>4</c:v>
                </c:pt>
                <c:pt idx="6143">
                  <c:v>4</c:v>
                </c:pt>
                <c:pt idx="6144">
                  <c:v>4</c:v>
                </c:pt>
                <c:pt idx="6145">
                  <c:v>4</c:v>
                </c:pt>
                <c:pt idx="6146">
                  <c:v>4</c:v>
                </c:pt>
                <c:pt idx="6147">
                  <c:v>4</c:v>
                </c:pt>
                <c:pt idx="6148">
                  <c:v>4</c:v>
                </c:pt>
                <c:pt idx="6149">
                  <c:v>4</c:v>
                </c:pt>
                <c:pt idx="6150">
                  <c:v>4</c:v>
                </c:pt>
                <c:pt idx="6151">
                  <c:v>4</c:v>
                </c:pt>
                <c:pt idx="6152">
                  <c:v>4</c:v>
                </c:pt>
                <c:pt idx="6153">
                  <c:v>6</c:v>
                </c:pt>
                <c:pt idx="6154">
                  <c:v>4</c:v>
                </c:pt>
                <c:pt idx="6155">
                  <c:v>4</c:v>
                </c:pt>
                <c:pt idx="6156">
                  <c:v>4</c:v>
                </c:pt>
                <c:pt idx="6157">
                  <c:v>4</c:v>
                </c:pt>
                <c:pt idx="6158">
                  <c:v>4</c:v>
                </c:pt>
                <c:pt idx="6159">
                  <c:v>4</c:v>
                </c:pt>
                <c:pt idx="6160">
                  <c:v>4</c:v>
                </c:pt>
                <c:pt idx="6161">
                  <c:v>4</c:v>
                </c:pt>
                <c:pt idx="6162">
                  <c:v>4</c:v>
                </c:pt>
                <c:pt idx="6163">
                  <c:v>4</c:v>
                </c:pt>
                <c:pt idx="6164">
                  <c:v>4</c:v>
                </c:pt>
                <c:pt idx="6165">
                  <c:v>6</c:v>
                </c:pt>
                <c:pt idx="6166">
                  <c:v>4</c:v>
                </c:pt>
                <c:pt idx="6167">
                  <c:v>4</c:v>
                </c:pt>
                <c:pt idx="6168">
                  <c:v>4</c:v>
                </c:pt>
                <c:pt idx="6169">
                  <c:v>4</c:v>
                </c:pt>
                <c:pt idx="6170">
                  <c:v>4</c:v>
                </c:pt>
                <c:pt idx="6171">
                  <c:v>4</c:v>
                </c:pt>
                <c:pt idx="6172">
                  <c:v>4</c:v>
                </c:pt>
                <c:pt idx="6173">
                  <c:v>6</c:v>
                </c:pt>
                <c:pt idx="6174">
                  <c:v>4</c:v>
                </c:pt>
                <c:pt idx="6175">
                  <c:v>4</c:v>
                </c:pt>
                <c:pt idx="6176">
                  <c:v>4</c:v>
                </c:pt>
                <c:pt idx="6177">
                  <c:v>4</c:v>
                </c:pt>
                <c:pt idx="6178">
                  <c:v>4</c:v>
                </c:pt>
                <c:pt idx="6179">
                  <c:v>6</c:v>
                </c:pt>
                <c:pt idx="6180">
                  <c:v>6</c:v>
                </c:pt>
                <c:pt idx="6181">
                  <c:v>6</c:v>
                </c:pt>
                <c:pt idx="6182">
                  <c:v>6</c:v>
                </c:pt>
                <c:pt idx="6183">
                  <c:v>6</c:v>
                </c:pt>
                <c:pt idx="6184">
                  <c:v>6</c:v>
                </c:pt>
                <c:pt idx="6185">
                  <c:v>6</c:v>
                </c:pt>
                <c:pt idx="6186">
                  <c:v>6</c:v>
                </c:pt>
                <c:pt idx="6187">
                  <c:v>6</c:v>
                </c:pt>
                <c:pt idx="6188">
                  <c:v>6</c:v>
                </c:pt>
                <c:pt idx="6189">
                  <c:v>6</c:v>
                </c:pt>
                <c:pt idx="6190">
                  <c:v>6</c:v>
                </c:pt>
                <c:pt idx="6191">
                  <c:v>6</c:v>
                </c:pt>
                <c:pt idx="6192">
                  <c:v>6</c:v>
                </c:pt>
                <c:pt idx="6193">
                  <c:v>6</c:v>
                </c:pt>
                <c:pt idx="6194">
                  <c:v>6</c:v>
                </c:pt>
                <c:pt idx="6195">
                  <c:v>6</c:v>
                </c:pt>
                <c:pt idx="6196">
                  <c:v>6</c:v>
                </c:pt>
                <c:pt idx="6197">
                  <c:v>6</c:v>
                </c:pt>
                <c:pt idx="6198">
                  <c:v>6</c:v>
                </c:pt>
                <c:pt idx="6199">
                  <c:v>6</c:v>
                </c:pt>
                <c:pt idx="6200">
                  <c:v>6</c:v>
                </c:pt>
                <c:pt idx="6201">
                  <c:v>6</c:v>
                </c:pt>
                <c:pt idx="6202">
                  <c:v>6</c:v>
                </c:pt>
                <c:pt idx="6203">
                  <c:v>6</c:v>
                </c:pt>
                <c:pt idx="6204">
                  <c:v>6</c:v>
                </c:pt>
                <c:pt idx="6205">
                  <c:v>6</c:v>
                </c:pt>
                <c:pt idx="6206">
                  <c:v>6</c:v>
                </c:pt>
                <c:pt idx="6207">
                  <c:v>6</c:v>
                </c:pt>
                <c:pt idx="6208">
                  <c:v>6</c:v>
                </c:pt>
                <c:pt idx="6209">
                  <c:v>6</c:v>
                </c:pt>
                <c:pt idx="6210">
                  <c:v>6</c:v>
                </c:pt>
                <c:pt idx="6211">
                  <c:v>6</c:v>
                </c:pt>
                <c:pt idx="6212">
                  <c:v>6</c:v>
                </c:pt>
                <c:pt idx="6213">
                  <c:v>6</c:v>
                </c:pt>
                <c:pt idx="6214">
                  <c:v>6</c:v>
                </c:pt>
                <c:pt idx="6215">
                  <c:v>6</c:v>
                </c:pt>
                <c:pt idx="6216">
                  <c:v>6</c:v>
                </c:pt>
                <c:pt idx="6217">
                  <c:v>6</c:v>
                </c:pt>
                <c:pt idx="6218">
                  <c:v>6</c:v>
                </c:pt>
                <c:pt idx="6219">
                  <c:v>6</c:v>
                </c:pt>
                <c:pt idx="6220">
                  <c:v>6</c:v>
                </c:pt>
                <c:pt idx="6221">
                  <c:v>6</c:v>
                </c:pt>
                <c:pt idx="6222">
                  <c:v>6</c:v>
                </c:pt>
                <c:pt idx="6223">
                  <c:v>6</c:v>
                </c:pt>
                <c:pt idx="6224">
                  <c:v>6</c:v>
                </c:pt>
                <c:pt idx="6225">
                  <c:v>6</c:v>
                </c:pt>
                <c:pt idx="6226">
                  <c:v>6</c:v>
                </c:pt>
                <c:pt idx="6227">
                  <c:v>6</c:v>
                </c:pt>
                <c:pt idx="6228">
                  <c:v>8</c:v>
                </c:pt>
                <c:pt idx="6229">
                  <c:v>8</c:v>
                </c:pt>
                <c:pt idx="6230">
                  <c:v>8</c:v>
                </c:pt>
                <c:pt idx="6231">
                  <c:v>8</c:v>
                </c:pt>
                <c:pt idx="6232">
                  <c:v>8</c:v>
                </c:pt>
                <c:pt idx="6233">
                  <c:v>6</c:v>
                </c:pt>
                <c:pt idx="6234">
                  <c:v>6</c:v>
                </c:pt>
                <c:pt idx="6235">
                  <c:v>6</c:v>
                </c:pt>
                <c:pt idx="6236">
                  <c:v>6</c:v>
                </c:pt>
                <c:pt idx="6237">
                  <c:v>4</c:v>
                </c:pt>
                <c:pt idx="6238">
                  <c:v>4</c:v>
                </c:pt>
                <c:pt idx="6239">
                  <c:v>4</c:v>
                </c:pt>
                <c:pt idx="6240">
                  <c:v>6</c:v>
                </c:pt>
                <c:pt idx="6241">
                  <c:v>4</c:v>
                </c:pt>
                <c:pt idx="6242">
                  <c:v>4</c:v>
                </c:pt>
                <c:pt idx="6243">
                  <c:v>4</c:v>
                </c:pt>
                <c:pt idx="6244">
                  <c:v>4</c:v>
                </c:pt>
                <c:pt idx="6245">
                  <c:v>6</c:v>
                </c:pt>
                <c:pt idx="6246">
                  <c:v>6</c:v>
                </c:pt>
                <c:pt idx="6247">
                  <c:v>6</c:v>
                </c:pt>
                <c:pt idx="6248">
                  <c:v>6</c:v>
                </c:pt>
                <c:pt idx="6249">
                  <c:v>6</c:v>
                </c:pt>
                <c:pt idx="6250">
                  <c:v>6</c:v>
                </c:pt>
                <c:pt idx="6251">
                  <c:v>4</c:v>
                </c:pt>
                <c:pt idx="6252">
                  <c:v>4</c:v>
                </c:pt>
                <c:pt idx="6253">
                  <c:v>4</c:v>
                </c:pt>
                <c:pt idx="6254">
                  <c:v>6</c:v>
                </c:pt>
                <c:pt idx="6255">
                  <c:v>4</c:v>
                </c:pt>
                <c:pt idx="6256">
                  <c:v>6</c:v>
                </c:pt>
                <c:pt idx="6257">
                  <c:v>6</c:v>
                </c:pt>
                <c:pt idx="6258">
                  <c:v>4</c:v>
                </c:pt>
                <c:pt idx="6259">
                  <c:v>6</c:v>
                </c:pt>
                <c:pt idx="6260">
                  <c:v>6</c:v>
                </c:pt>
                <c:pt idx="6261">
                  <c:v>6</c:v>
                </c:pt>
                <c:pt idx="6262">
                  <c:v>6</c:v>
                </c:pt>
                <c:pt idx="6263">
                  <c:v>6</c:v>
                </c:pt>
                <c:pt idx="6264">
                  <c:v>6</c:v>
                </c:pt>
                <c:pt idx="6265">
                  <c:v>6</c:v>
                </c:pt>
                <c:pt idx="6266">
                  <c:v>6</c:v>
                </c:pt>
                <c:pt idx="6267">
                  <c:v>6</c:v>
                </c:pt>
                <c:pt idx="6268">
                  <c:v>6</c:v>
                </c:pt>
                <c:pt idx="6269">
                  <c:v>6</c:v>
                </c:pt>
                <c:pt idx="6270">
                  <c:v>6</c:v>
                </c:pt>
                <c:pt idx="6271">
                  <c:v>6</c:v>
                </c:pt>
                <c:pt idx="6272">
                  <c:v>6</c:v>
                </c:pt>
                <c:pt idx="6273">
                  <c:v>6</c:v>
                </c:pt>
                <c:pt idx="6274">
                  <c:v>6</c:v>
                </c:pt>
                <c:pt idx="6275">
                  <c:v>6</c:v>
                </c:pt>
                <c:pt idx="6276">
                  <c:v>6</c:v>
                </c:pt>
                <c:pt idx="6277">
                  <c:v>6</c:v>
                </c:pt>
                <c:pt idx="6278">
                  <c:v>6</c:v>
                </c:pt>
                <c:pt idx="6279">
                  <c:v>6</c:v>
                </c:pt>
                <c:pt idx="6280">
                  <c:v>6</c:v>
                </c:pt>
                <c:pt idx="6281">
                  <c:v>6</c:v>
                </c:pt>
                <c:pt idx="6282">
                  <c:v>6</c:v>
                </c:pt>
                <c:pt idx="6283">
                  <c:v>6</c:v>
                </c:pt>
                <c:pt idx="6284">
                  <c:v>6</c:v>
                </c:pt>
                <c:pt idx="6285">
                  <c:v>6</c:v>
                </c:pt>
                <c:pt idx="6286">
                  <c:v>6</c:v>
                </c:pt>
                <c:pt idx="6287">
                  <c:v>6</c:v>
                </c:pt>
                <c:pt idx="6288">
                  <c:v>6</c:v>
                </c:pt>
                <c:pt idx="6289">
                  <c:v>6</c:v>
                </c:pt>
                <c:pt idx="6290">
                  <c:v>6</c:v>
                </c:pt>
                <c:pt idx="6291">
                  <c:v>6</c:v>
                </c:pt>
                <c:pt idx="6292">
                  <c:v>6</c:v>
                </c:pt>
                <c:pt idx="6293">
                  <c:v>6</c:v>
                </c:pt>
                <c:pt idx="6294">
                  <c:v>6</c:v>
                </c:pt>
                <c:pt idx="6295">
                  <c:v>6</c:v>
                </c:pt>
                <c:pt idx="6296">
                  <c:v>6</c:v>
                </c:pt>
                <c:pt idx="6297">
                  <c:v>6</c:v>
                </c:pt>
                <c:pt idx="6298">
                  <c:v>6</c:v>
                </c:pt>
                <c:pt idx="6299">
                  <c:v>6</c:v>
                </c:pt>
                <c:pt idx="6300">
                  <c:v>6</c:v>
                </c:pt>
                <c:pt idx="6301">
                  <c:v>6</c:v>
                </c:pt>
                <c:pt idx="6302">
                  <c:v>6</c:v>
                </c:pt>
                <c:pt idx="6303">
                  <c:v>6</c:v>
                </c:pt>
                <c:pt idx="6304">
                  <c:v>6</c:v>
                </c:pt>
                <c:pt idx="6305">
                  <c:v>6</c:v>
                </c:pt>
                <c:pt idx="6306">
                  <c:v>6</c:v>
                </c:pt>
                <c:pt idx="6307">
                  <c:v>4</c:v>
                </c:pt>
                <c:pt idx="6308">
                  <c:v>4</c:v>
                </c:pt>
                <c:pt idx="6309">
                  <c:v>4</c:v>
                </c:pt>
                <c:pt idx="6310">
                  <c:v>4</c:v>
                </c:pt>
                <c:pt idx="6311">
                  <c:v>4</c:v>
                </c:pt>
                <c:pt idx="6312">
                  <c:v>4</c:v>
                </c:pt>
                <c:pt idx="6313">
                  <c:v>4</c:v>
                </c:pt>
                <c:pt idx="6314">
                  <c:v>4</c:v>
                </c:pt>
                <c:pt idx="6315">
                  <c:v>4</c:v>
                </c:pt>
                <c:pt idx="6316">
                  <c:v>4</c:v>
                </c:pt>
                <c:pt idx="6317">
                  <c:v>4</c:v>
                </c:pt>
                <c:pt idx="6318">
                  <c:v>4</c:v>
                </c:pt>
                <c:pt idx="6319">
                  <c:v>4</c:v>
                </c:pt>
                <c:pt idx="6320">
                  <c:v>4</c:v>
                </c:pt>
                <c:pt idx="6321">
                  <c:v>4</c:v>
                </c:pt>
                <c:pt idx="6322">
                  <c:v>4</c:v>
                </c:pt>
                <c:pt idx="6323">
                  <c:v>4</c:v>
                </c:pt>
                <c:pt idx="6324">
                  <c:v>4</c:v>
                </c:pt>
                <c:pt idx="6325">
                  <c:v>4</c:v>
                </c:pt>
                <c:pt idx="6326">
                  <c:v>4</c:v>
                </c:pt>
                <c:pt idx="6327">
                  <c:v>4</c:v>
                </c:pt>
                <c:pt idx="6328">
                  <c:v>4</c:v>
                </c:pt>
                <c:pt idx="6329">
                  <c:v>4</c:v>
                </c:pt>
                <c:pt idx="6330">
                  <c:v>4</c:v>
                </c:pt>
                <c:pt idx="6331">
                  <c:v>4</c:v>
                </c:pt>
                <c:pt idx="6332">
                  <c:v>4</c:v>
                </c:pt>
                <c:pt idx="6333">
                  <c:v>4</c:v>
                </c:pt>
                <c:pt idx="6334">
                  <c:v>4</c:v>
                </c:pt>
                <c:pt idx="6335">
                  <c:v>4</c:v>
                </c:pt>
                <c:pt idx="6336">
                  <c:v>4</c:v>
                </c:pt>
                <c:pt idx="6337">
                  <c:v>4</c:v>
                </c:pt>
                <c:pt idx="6338">
                  <c:v>4</c:v>
                </c:pt>
                <c:pt idx="6339">
                  <c:v>4</c:v>
                </c:pt>
                <c:pt idx="6340">
                  <c:v>4</c:v>
                </c:pt>
                <c:pt idx="6341">
                  <c:v>4</c:v>
                </c:pt>
                <c:pt idx="6342">
                  <c:v>4</c:v>
                </c:pt>
                <c:pt idx="6343">
                  <c:v>4</c:v>
                </c:pt>
                <c:pt idx="6344">
                  <c:v>4</c:v>
                </c:pt>
                <c:pt idx="6345">
                  <c:v>4</c:v>
                </c:pt>
                <c:pt idx="6346">
                  <c:v>4</c:v>
                </c:pt>
                <c:pt idx="6347">
                  <c:v>4</c:v>
                </c:pt>
                <c:pt idx="6348">
                  <c:v>4</c:v>
                </c:pt>
                <c:pt idx="6349">
                  <c:v>4</c:v>
                </c:pt>
                <c:pt idx="6350">
                  <c:v>6</c:v>
                </c:pt>
                <c:pt idx="6351">
                  <c:v>6</c:v>
                </c:pt>
                <c:pt idx="6352">
                  <c:v>6</c:v>
                </c:pt>
                <c:pt idx="6353">
                  <c:v>6</c:v>
                </c:pt>
                <c:pt idx="6354">
                  <c:v>6</c:v>
                </c:pt>
                <c:pt idx="6355">
                  <c:v>4</c:v>
                </c:pt>
                <c:pt idx="6356">
                  <c:v>4</c:v>
                </c:pt>
                <c:pt idx="6357">
                  <c:v>4</c:v>
                </c:pt>
                <c:pt idx="6358">
                  <c:v>4</c:v>
                </c:pt>
                <c:pt idx="6359">
                  <c:v>4</c:v>
                </c:pt>
                <c:pt idx="6360">
                  <c:v>4</c:v>
                </c:pt>
                <c:pt idx="6361">
                  <c:v>4</c:v>
                </c:pt>
                <c:pt idx="6362">
                  <c:v>4</c:v>
                </c:pt>
                <c:pt idx="6363">
                  <c:v>4</c:v>
                </c:pt>
                <c:pt idx="6364">
                  <c:v>4</c:v>
                </c:pt>
                <c:pt idx="6365">
                  <c:v>4</c:v>
                </c:pt>
                <c:pt idx="6366">
                  <c:v>4</c:v>
                </c:pt>
                <c:pt idx="6367">
                  <c:v>4</c:v>
                </c:pt>
                <c:pt idx="6368">
                  <c:v>4</c:v>
                </c:pt>
                <c:pt idx="6369">
                  <c:v>4</c:v>
                </c:pt>
                <c:pt idx="6370">
                  <c:v>4</c:v>
                </c:pt>
                <c:pt idx="6371">
                  <c:v>4</c:v>
                </c:pt>
                <c:pt idx="6372">
                  <c:v>4</c:v>
                </c:pt>
                <c:pt idx="6373">
                  <c:v>4</c:v>
                </c:pt>
                <c:pt idx="6374">
                  <c:v>4</c:v>
                </c:pt>
                <c:pt idx="6375">
                  <c:v>4</c:v>
                </c:pt>
                <c:pt idx="6376">
                  <c:v>4</c:v>
                </c:pt>
                <c:pt idx="6377">
                  <c:v>4</c:v>
                </c:pt>
                <c:pt idx="6378">
                  <c:v>6</c:v>
                </c:pt>
                <c:pt idx="6379">
                  <c:v>6</c:v>
                </c:pt>
                <c:pt idx="6380">
                  <c:v>8</c:v>
                </c:pt>
                <c:pt idx="6381">
                  <c:v>8</c:v>
                </c:pt>
                <c:pt idx="6382">
                  <c:v>8</c:v>
                </c:pt>
                <c:pt idx="6383">
                  <c:v>8</c:v>
                </c:pt>
                <c:pt idx="6384">
                  <c:v>6</c:v>
                </c:pt>
                <c:pt idx="6385">
                  <c:v>6</c:v>
                </c:pt>
                <c:pt idx="6386">
                  <c:v>6</c:v>
                </c:pt>
                <c:pt idx="6387">
                  <c:v>6</c:v>
                </c:pt>
                <c:pt idx="6388">
                  <c:v>6</c:v>
                </c:pt>
                <c:pt idx="6389">
                  <c:v>6</c:v>
                </c:pt>
                <c:pt idx="6390">
                  <c:v>6</c:v>
                </c:pt>
                <c:pt idx="6391">
                  <c:v>6</c:v>
                </c:pt>
                <c:pt idx="6392">
                  <c:v>6</c:v>
                </c:pt>
                <c:pt idx="6393">
                  <c:v>6</c:v>
                </c:pt>
                <c:pt idx="6394">
                  <c:v>4</c:v>
                </c:pt>
                <c:pt idx="6395">
                  <c:v>6</c:v>
                </c:pt>
                <c:pt idx="6396">
                  <c:v>6</c:v>
                </c:pt>
                <c:pt idx="6397">
                  <c:v>6</c:v>
                </c:pt>
                <c:pt idx="6398">
                  <c:v>6</c:v>
                </c:pt>
                <c:pt idx="6399">
                  <c:v>6</c:v>
                </c:pt>
                <c:pt idx="6400">
                  <c:v>6</c:v>
                </c:pt>
                <c:pt idx="6401">
                  <c:v>4</c:v>
                </c:pt>
                <c:pt idx="6402">
                  <c:v>6</c:v>
                </c:pt>
                <c:pt idx="6403">
                  <c:v>6</c:v>
                </c:pt>
                <c:pt idx="6404">
                  <c:v>4</c:v>
                </c:pt>
                <c:pt idx="6405">
                  <c:v>4</c:v>
                </c:pt>
                <c:pt idx="6406">
                  <c:v>4</c:v>
                </c:pt>
                <c:pt idx="6407">
                  <c:v>6</c:v>
                </c:pt>
                <c:pt idx="6408">
                  <c:v>6</c:v>
                </c:pt>
                <c:pt idx="6409">
                  <c:v>4</c:v>
                </c:pt>
                <c:pt idx="6410">
                  <c:v>6</c:v>
                </c:pt>
                <c:pt idx="6411">
                  <c:v>6</c:v>
                </c:pt>
                <c:pt idx="6412">
                  <c:v>4</c:v>
                </c:pt>
                <c:pt idx="6413">
                  <c:v>6</c:v>
                </c:pt>
                <c:pt idx="6414">
                  <c:v>6</c:v>
                </c:pt>
                <c:pt idx="6415">
                  <c:v>4</c:v>
                </c:pt>
                <c:pt idx="6416">
                  <c:v>4</c:v>
                </c:pt>
                <c:pt idx="6417">
                  <c:v>4</c:v>
                </c:pt>
                <c:pt idx="6418">
                  <c:v>6</c:v>
                </c:pt>
                <c:pt idx="6419">
                  <c:v>6</c:v>
                </c:pt>
                <c:pt idx="6420">
                  <c:v>6</c:v>
                </c:pt>
                <c:pt idx="6421">
                  <c:v>6</c:v>
                </c:pt>
                <c:pt idx="6422">
                  <c:v>4</c:v>
                </c:pt>
                <c:pt idx="6423">
                  <c:v>4</c:v>
                </c:pt>
                <c:pt idx="6424">
                  <c:v>4</c:v>
                </c:pt>
                <c:pt idx="6425">
                  <c:v>6</c:v>
                </c:pt>
                <c:pt idx="6426">
                  <c:v>6</c:v>
                </c:pt>
                <c:pt idx="6427">
                  <c:v>6</c:v>
                </c:pt>
                <c:pt idx="6428">
                  <c:v>4</c:v>
                </c:pt>
                <c:pt idx="6429">
                  <c:v>4</c:v>
                </c:pt>
                <c:pt idx="6430">
                  <c:v>4</c:v>
                </c:pt>
                <c:pt idx="6431">
                  <c:v>6</c:v>
                </c:pt>
                <c:pt idx="6432">
                  <c:v>6</c:v>
                </c:pt>
                <c:pt idx="6433">
                  <c:v>6</c:v>
                </c:pt>
                <c:pt idx="6434">
                  <c:v>6</c:v>
                </c:pt>
                <c:pt idx="6435">
                  <c:v>6</c:v>
                </c:pt>
                <c:pt idx="6436">
                  <c:v>6</c:v>
                </c:pt>
                <c:pt idx="6437">
                  <c:v>4</c:v>
                </c:pt>
                <c:pt idx="6438">
                  <c:v>6</c:v>
                </c:pt>
                <c:pt idx="6439">
                  <c:v>4</c:v>
                </c:pt>
                <c:pt idx="6440">
                  <c:v>6</c:v>
                </c:pt>
                <c:pt idx="6441">
                  <c:v>6</c:v>
                </c:pt>
                <c:pt idx="6442">
                  <c:v>6</c:v>
                </c:pt>
                <c:pt idx="6443">
                  <c:v>6</c:v>
                </c:pt>
                <c:pt idx="6444">
                  <c:v>6</c:v>
                </c:pt>
                <c:pt idx="6445">
                  <c:v>6</c:v>
                </c:pt>
                <c:pt idx="6446">
                  <c:v>6</c:v>
                </c:pt>
                <c:pt idx="6447">
                  <c:v>6</c:v>
                </c:pt>
                <c:pt idx="6448">
                  <c:v>6</c:v>
                </c:pt>
                <c:pt idx="6449">
                  <c:v>6</c:v>
                </c:pt>
                <c:pt idx="6450">
                  <c:v>6</c:v>
                </c:pt>
                <c:pt idx="6451">
                  <c:v>6</c:v>
                </c:pt>
                <c:pt idx="6452">
                  <c:v>6</c:v>
                </c:pt>
                <c:pt idx="6453">
                  <c:v>6</c:v>
                </c:pt>
                <c:pt idx="6454">
                  <c:v>6</c:v>
                </c:pt>
                <c:pt idx="6455">
                  <c:v>6</c:v>
                </c:pt>
                <c:pt idx="6456">
                  <c:v>6</c:v>
                </c:pt>
                <c:pt idx="6457">
                  <c:v>6</c:v>
                </c:pt>
                <c:pt idx="6458">
                  <c:v>6</c:v>
                </c:pt>
                <c:pt idx="6459">
                  <c:v>4</c:v>
                </c:pt>
                <c:pt idx="6460">
                  <c:v>6</c:v>
                </c:pt>
                <c:pt idx="6461">
                  <c:v>4</c:v>
                </c:pt>
                <c:pt idx="6462">
                  <c:v>4</c:v>
                </c:pt>
                <c:pt idx="6463">
                  <c:v>4</c:v>
                </c:pt>
                <c:pt idx="6464">
                  <c:v>6</c:v>
                </c:pt>
                <c:pt idx="6465">
                  <c:v>6</c:v>
                </c:pt>
                <c:pt idx="6466">
                  <c:v>6</c:v>
                </c:pt>
                <c:pt idx="6467">
                  <c:v>8</c:v>
                </c:pt>
                <c:pt idx="6468">
                  <c:v>8</c:v>
                </c:pt>
                <c:pt idx="6469">
                  <c:v>6</c:v>
                </c:pt>
                <c:pt idx="6470">
                  <c:v>6</c:v>
                </c:pt>
                <c:pt idx="6471">
                  <c:v>6</c:v>
                </c:pt>
                <c:pt idx="6472">
                  <c:v>8</c:v>
                </c:pt>
                <c:pt idx="6473">
                  <c:v>8</c:v>
                </c:pt>
                <c:pt idx="6474">
                  <c:v>8</c:v>
                </c:pt>
                <c:pt idx="6475">
                  <c:v>6</c:v>
                </c:pt>
                <c:pt idx="6476">
                  <c:v>8</c:v>
                </c:pt>
                <c:pt idx="6477">
                  <c:v>6</c:v>
                </c:pt>
                <c:pt idx="6478">
                  <c:v>8</c:v>
                </c:pt>
                <c:pt idx="6479">
                  <c:v>6</c:v>
                </c:pt>
                <c:pt idx="6480">
                  <c:v>8</c:v>
                </c:pt>
                <c:pt idx="6481">
                  <c:v>6</c:v>
                </c:pt>
                <c:pt idx="6482">
                  <c:v>8</c:v>
                </c:pt>
                <c:pt idx="6483">
                  <c:v>8</c:v>
                </c:pt>
                <c:pt idx="6484">
                  <c:v>6</c:v>
                </c:pt>
                <c:pt idx="6485">
                  <c:v>6</c:v>
                </c:pt>
                <c:pt idx="6486">
                  <c:v>6</c:v>
                </c:pt>
                <c:pt idx="6487">
                  <c:v>6</c:v>
                </c:pt>
                <c:pt idx="6488">
                  <c:v>6</c:v>
                </c:pt>
                <c:pt idx="6489">
                  <c:v>6</c:v>
                </c:pt>
                <c:pt idx="6490">
                  <c:v>6</c:v>
                </c:pt>
                <c:pt idx="6491">
                  <c:v>6</c:v>
                </c:pt>
                <c:pt idx="6492">
                  <c:v>6</c:v>
                </c:pt>
                <c:pt idx="6493">
                  <c:v>6</c:v>
                </c:pt>
                <c:pt idx="6494">
                  <c:v>6</c:v>
                </c:pt>
                <c:pt idx="6495">
                  <c:v>6</c:v>
                </c:pt>
                <c:pt idx="6496">
                  <c:v>6</c:v>
                </c:pt>
                <c:pt idx="6497">
                  <c:v>6</c:v>
                </c:pt>
                <c:pt idx="6498">
                  <c:v>6</c:v>
                </c:pt>
                <c:pt idx="6499">
                  <c:v>6</c:v>
                </c:pt>
                <c:pt idx="6500">
                  <c:v>6</c:v>
                </c:pt>
                <c:pt idx="6501">
                  <c:v>6</c:v>
                </c:pt>
                <c:pt idx="6502">
                  <c:v>6</c:v>
                </c:pt>
                <c:pt idx="6503">
                  <c:v>6</c:v>
                </c:pt>
                <c:pt idx="6504">
                  <c:v>6</c:v>
                </c:pt>
                <c:pt idx="6505">
                  <c:v>6</c:v>
                </c:pt>
                <c:pt idx="6506">
                  <c:v>6</c:v>
                </c:pt>
                <c:pt idx="6507">
                  <c:v>6</c:v>
                </c:pt>
                <c:pt idx="6508">
                  <c:v>6</c:v>
                </c:pt>
                <c:pt idx="6509">
                  <c:v>6</c:v>
                </c:pt>
                <c:pt idx="6510">
                  <c:v>6</c:v>
                </c:pt>
                <c:pt idx="6511">
                  <c:v>6</c:v>
                </c:pt>
                <c:pt idx="6512">
                  <c:v>6</c:v>
                </c:pt>
                <c:pt idx="6513">
                  <c:v>6</c:v>
                </c:pt>
                <c:pt idx="6514">
                  <c:v>6</c:v>
                </c:pt>
                <c:pt idx="6515">
                  <c:v>6</c:v>
                </c:pt>
                <c:pt idx="6516">
                  <c:v>6</c:v>
                </c:pt>
                <c:pt idx="6517">
                  <c:v>6</c:v>
                </c:pt>
                <c:pt idx="6518">
                  <c:v>6</c:v>
                </c:pt>
                <c:pt idx="6519">
                  <c:v>6</c:v>
                </c:pt>
                <c:pt idx="6520">
                  <c:v>6</c:v>
                </c:pt>
                <c:pt idx="6521">
                  <c:v>6</c:v>
                </c:pt>
                <c:pt idx="6522">
                  <c:v>6</c:v>
                </c:pt>
                <c:pt idx="6523">
                  <c:v>6</c:v>
                </c:pt>
                <c:pt idx="6524">
                  <c:v>6</c:v>
                </c:pt>
                <c:pt idx="6525">
                  <c:v>6</c:v>
                </c:pt>
                <c:pt idx="6526">
                  <c:v>6</c:v>
                </c:pt>
                <c:pt idx="6527">
                  <c:v>6</c:v>
                </c:pt>
                <c:pt idx="6528">
                  <c:v>6</c:v>
                </c:pt>
                <c:pt idx="6529">
                  <c:v>6</c:v>
                </c:pt>
                <c:pt idx="6530">
                  <c:v>6</c:v>
                </c:pt>
                <c:pt idx="6531">
                  <c:v>6</c:v>
                </c:pt>
                <c:pt idx="6532">
                  <c:v>6</c:v>
                </c:pt>
                <c:pt idx="6533">
                  <c:v>6</c:v>
                </c:pt>
                <c:pt idx="6534">
                  <c:v>6</c:v>
                </c:pt>
                <c:pt idx="6535">
                  <c:v>6</c:v>
                </c:pt>
                <c:pt idx="6536">
                  <c:v>6</c:v>
                </c:pt>
                <c:pt idx="6537">
                  <c:v>8</c:v>
                </c:pt>
                <c:pt idx="6538">
                  <c:v>8</c:v>
                </c:pt>
                <c:pt idx="6539">
                  <c:v>8</c:v>
                </c:pt>
                <c:pt idx="6540">
                  <c:v>8</c:v>
                </c:pt>
                <c:pt idx="6541">
                  <c:v>8</c:v>
                </c:pt>
                <c:pt idx="6542">
                  <c:v>8</c:v>
                </c:pt>
                <c:pt idx="6543">
                  <c:v>4</c:v>
                </c:pt>
                <c:pt idx="6544">
                  <c:v>6</c:v>
                </c:pt>
                <c:pt idx="6545">
                  <c:v>4</c:v>
                </c:pt>
                <c:pt idx="6546">
                  <c:v>6</c:v>
                </c:pt>
                <c:pt idx="6547">
                  <c:v>6</c:v>
                </c:pt>
                <c:pt idx="6548">
                  <c:v>4</c:v>
                </c:pt>
                <c:pt idx="6549">
                  <c:v>4</c:v>
                </c:pt>
                <c:pt idx="6550">
                  <c:v>6</c:v>
                </c:pt>
                <c:pt idx="6551">
                  <c:v>6</c:v>
                </c:pt>
                <c:pt idx="6552">
                  <c:v>6</c:v>
                </c:pt>
                <c:pt idx="6553">
                  <c:v>6</c:v>
                </c:pt>
                <c:pt idx="6554">
                  <c:v>6</c:v>
                </c:pt>
                <c:pt idx="6555">
                  <c:v>6</c:v>
                </c:pt>
                <c:pt idx="6556">
                  <c:v>6</c:v>
                </c:pt>
                <c:pt idx="6557">
                  <c:v>6</c:v>
                </c:pt>
                <c:pt idx="6558">
                  <c:v>6</c:v>
                </c:pt>
                <c:pt idx="6559">
                  <c:v>8</c:v>
                </c:pt>
                <c:pt idx="6560">
                  <c:v>8</c:v>
                </c:pt>
                <c:pt idx="6561">
                  <c:v>8</c:v>
                </c:pt>
                <c:pt idx="6562">
                  <c:v>8</c:v>
                </c:pt>
                <c:pt idx="6563">
                  <c:v>8</c:v>
                </c:pt>
                <c:pt idx="6564">
                  <c:v>8</c:v>
                </c:pt>
                <c:pt idx="6565">
                  <c:v>8</c:v>
                </c:pt>
                <c:pt idx="6566">
                  <c:v>8</c:v>
                </c:pt>
                <c:pt idx="6567">
                  <c:v>8</c:v>
                </c:pt>
                <c:pt idx="6568">
                  <c:v>8</c:v>
                </c:pt>
                <c:pt idx="6569">
                  <c:v>8</c:v>
                </c:pt>
                <c:pt idx="6570">
                  <c:v>6</c:v>
                </c:pt>
                <c:pt idx="6571">
                  <c:v>6</c:v>
                </c:pt>
                <c:pt idx="6572">
                  <c:v>6</c:v>
                </c:pt>
                <c:pt idx="6573">
                  <c:v>6</c:v>
                </c:pt>
                <c:pt idx="6574">
                  <c:v>6</c:v>
                </c:pt>
                <c:pt idx="6575">
                  <c:v>6</c:v>
                </c:pt>
                <c:pt idx="6576">
                  <c:v>6</c:v>
                </c:pt>
                <c:pt idx="6577">
                  <c:v>6</c:v>
                </c:pt>
                <c:pt idx="6578">
                  <c:v>8</c:v>
                </c:pt>
                <c:pt idx="6579">
                  <c:v>8</c:v>
                </c:pt>
                <c:pt idx="6580">
                  <c:v>8</c:v>
                </c:pt>
                <c:pt idx="6581">
                  <c:v>8</c:v>
                </c:pt>
                <c:pt idx="6582">
                  <c:v>8</c:v>
                </c:pt>
                <c:pt idx="6583">
                  <c:v>8</c:v>
                </c:pt>
                <c:pt idx="6584">
                  <c:v>8</c:v>
                </c:pt>
                <c:pt idx="6585">
                  <c:v>8</c:v>
                </c:pt>
                <c:pt idx="6586">
                  <c:v>5</c:v>
                </c:pt>
                <c:pt idx="6587">
                  <c:v>5</c:v>
                </c:pt>
                <c:pt idx="6588">
                  <c:v>5</c:v>
                </c:pt>
                <c:pt idx="6589">
                  <c:v>5</c:v>
                </c:pt>
                <c:pt idx="6590">
                  <c:v>5</c:v>
                </c:pt>
                <c:pt idx="6591">
                  <c:v>5</c:v>
                </c:pt>
                <c:pt idx="6592">
                  <c:v>5</c:v>
                </c:pt>
                <c:pt idx="6593">
                  <c:v>5</c:v>
                </c:pt>
                <c:pt idx="6594">
                  <c:v>5</c:v>
                </c:pt>
                <c:pt idx="6595">
                  <c:v>5</c:v>
                </c:pt>
                <c:pt idx="6596">
                  <c:v>5</c:v>
                </c:pt>
                <c:pt idx="6597">
                  <c:v>5</c:v>
                </c:pt>
                <c:pt idx="6598">
                  <c:v>5</c:v>
                </c:pt>
                <c:pt idx="6599">
                  <c:v>5</c:v>
                </c:pt>
                <c:pt idx="6600">
                  <c:v>5</c:v>
                </c:pt>
                <c:pt idx="6601">
                  <c:v>5</c:v>
                </c:pt>
                <c:pt idx="6602">
                  <c:v>5</c:v>
                </c:pt>
                <c:pt idx="6603">
                  <c:v>5</c:v>
                </c:pt>
                <c:pt idx="6604">
                  <c:v>5</c:v>
                </c:pt>
                <c:pt idx="6605">
                  <c:v>5</c:v>
                </c:pt>
                <c:pt idx="6606">
                  <c:v>5</c:v>
                </c:pt>
                <c:pt idx="6607">
                  <c:v>5</c:v>
                </c:pt>
                <c:pt idx="6608">
                  <c:v>6</c:v>
                </c:pt>
                <c:pt idx="6609">
                  <c:v>8</c:v>
                </c:pt>
                <c:pt idx="6610">
                  <c:v>6</c:v>
                </c:pt>
                <c:pt idx="6611">
                  <c:v>6</c:v>
                </c:pt>
                <c:pt idx="6612">
                  <c:v>6</c:v>
                </c:pt>
                <c:pt idx="6613">
                  <c:v>6</c:v>
                </c:pt>
                <c:pt idx="6614">
                  <c:v>8</c:v>
                </c:pt>
                <c:pt idx="6615">
                  <c:v>6</c:v>
                </c:pt>
                <c:pt idx="6616">
                  <c:v>6</c:v>
                </c:pt>
                <c:pt idx="6617">
                  <c:v>6</c:v>
                </c:pt>
                <c:pt idx="6618">
                  <c:v>6</c:v>
                </c:pt>
                <c:pt idx="6619">
                  <c:v>6</c:v>
                </c:pt>
                <c:pt idx="6620">
                  <c:v>6</c:v>
                </c:pt>
                <c:pt idx="6621">
                  <c:v>6</c:v>
                </c:pt>
                <c:pt idx="6622">
                  <c:v>6</c:v>
                </c:pt>
                <c:pt idx="6623">
                  <c:v>6</c:v>
                </c:pt>
                <c:pt idx="6624">
                  <c:v>6</c:v>
                </c:pt>
                <c:pt idx="6625">
                  <c:v>6</c:v>
                </c:pt>
                <c:pt idx="6626">
                  <c:v>6</c:v>
                </c:pt>
                <c:pt idx="6627">
                  <c:v>6</c:v>
                </c:pt>
                <c:pt idx="6628">
                  <c:v>6</c:v>
                </c:pt>
                <c:pt idx="6629">
                  <c:v>8</c:v>
                </c:pt>
                <c:pt idx="6630">
                  <c:v>6</c:v>
                </c:pt>
                <c:pt idx="6631">
                  <c:v>8</c:v>
                </c:pt>
                <c:pt idx="6632">
                  <c:v>6</c:v>
                </c:pt>
                <c:pt idx="6633">
                  <c:v>6</c:v>
                </c:pt>
                <c:pt idx="6634">
                  <c:v>6</c:v>
                </c:pt>
                <c:pt idx="6635">
                  <c:v>6</c:v>
                </c:pt>
                <c:pt idx="6636">
                  <c:v>6</c:v>
                </c:pt>
                <c:pt idx="6637">
                  <c:v>8</c:v>
                </c:pt>
                <c:pt idx="6638">
                  <c:v>8</c:v>
                </c:pt>
                <c:pt idx="6639">
                  <c:v>6</c:v>
                </c:pt>
                <c:pt idx="6640">
                  <c:v>6</c:v>
                </c:pt>
                <c:pt idx="6641">
                  <c:v>6</c:v>
                </c:pt>
                <c:pt idx="6642">
                  <c:v>6</c:v>
                </c:pt>
                <c:pt idx="6643">
                  <c:v>8</c:v>
                </c:pt>
                <c:pt idx="6644">
                  <c:v>6</c:v>
                </c:pt>
                <c:pt idx="6645">
                  <c:v>8</c:v>
                </c:pt>
                <c:pt idx="6646">
                  <c:v>6</c:v>
                </c:pt>
                <c:pt idx="6647">
                  <c:v>6</c:v>
                </c:pt>
                <c:pt idx="6648">
                  <c:v>8</c:v>
                </c:pt>
                <c:pt idx="6649">
                  <c:v>6</c:v>
                </c:pt>
                <c:pt idx="6650">
                  <c:v>6</c:v>
                </c:pt>
                <c:pt idx="6651">
                  <c:v>8</c:v>
                </c:pt>
                <c:pt idx="6652">
                  <c:v>6</c:v>
                </c:pt>
                <c:pt idx="6653">
                  <c:v>6</c:v>
                </c:pt>
                <c:pt idx="6654">
                  <c:v>6</c:v>
                </c:pt>
                <c:pt idx="6655">
                  <c:v>6</c:v>
                </c:pt>
                <c:pt idx="6656">
                  <c:v>8</c:v>
                </c:pt>
                <c:pt idx="6657">
                  <c:v>8</c:v>
                </c:pt>
                <c:pt idx="6658">
                  <c:v>8</c:v>
                </c:pt>
                <c:pt idx="6659">
                  <c:v>6</c:v>
                </c:pt>
                <c:pt idx="6660">
                  <c:v>8</c:v>
                </c:pt>
                <c:pt idx="6661">
                  <c:v>6</c:v>
                </c:pt>
                <c:pt idx="6662">
                  <c:v>6</c:v>
                </c:pt>
                <c:pt idx="6663">
                  <c:v>6</c:v>
                </c:pt>
                <c:pt idx="6664">
                  <c:v>8</c:v>
                </c:pt>
                <c:pt idx="6665">
                  <c:v>6</c:v>
                </c:pt>
                <c:pt idx="6666">
                  <c:v>6</c:v>
                </c:pt>
                <c:pt idx="6667">
                  <c:v>8</c:v>
                </c:pt>
                <c:pt idx="6668">
                  <c:v>6</c:v>
                </c:pt>
                <c:pt idx="6669">
                  <c:v>8</c:v>
                </c:pt>
                <c:pt idx="6670">
                  <c:v>8</c:v>
                </c:pt>
                <c:pt idx="6671">
                  <c:v>8</c:v>
                </c:pt>
                <c:pt idx="6672">
                  <c:v>6</c:v>
                </c:pt>
                <c:pt idx="6673">
                  <c:v>8</c:v>
                </c:pt>
                <c:pt idx="6674">
                  <c:v>6</c:v>
                </c:pt>
                <c:pt idx="6675">
                  <c:v>8</c:v>
                </c:pt>
                <c:pt idx="6676">
                  <c:v>8</c:v>
                </c:pt>
                <c:pt idx="6677">
                  <c:v>8</c:v>
                </c:pt>
                <c:pt idx="6678">
                  <c:v>8</c:v>
                </c:pt>
                <c:pt idx="6679">
                  <c:v>8</c:v>
                </c:pt>
                <c:pt idx="6680">
                  <c:v>8</c:v>
                </c:pt>
                <c:pt idx="6681">
                  <c:v>8</c:v>
                </c:pt>
                <c:pt idx="6682">
                  <c:v>8</c:v>
                </c:pt>
                <c:pt idx="6683">
                  <c:v>8</c:v>
                </c:pt>
                <c:pt idx="6684">
                  <c:v>8</c:v>
                </c:pt>
                <c:pt idx="6685">
                  <c:v>8</c:v>
                </c:pt>
                <c:pt idx="6686">
                  <c:v>8</c:v>
                </c:pt>
                <c:pt idx="6687">
                  <c:v>8</c:v>
                </c:pt>
                <c:pt idx="6688">
                  <c:v>8</c:v>
                </c:pt>
                <c:pt idx="6689">
                  <c:v>8</c:v>
                </c:pt>
                <c:pt idx="6690">
                  <c:v>6</c:v>
                </c:pt>
                <c:pt idx="6691">
                  <c:v>6</c:v>
                </c:pt>
                <c:pt idx="6692">
                  <c:v>8</c:v>
                </c:pt>
                <c:pt idx="6693">
                  <c:v>8</c:v>
                </c:pt>
                <c:pt idx="6694">
                  <c:v>8</c:v>
                </c:pt>
                <c:pt idx="6695">
                  <c:v>6</c:v>
                </c:pt>
                <c:pt idx="6696">
                  <c:v>8</c:v>
                </c:pt>
                <c:pt idx="6697">
                  <c:v>8</c:v>
                </c:pt>
                <c:pt idx="6698">
                  <c:v>8</c:v>
                </c:pt>
                <c:pt idx="6699">
                  <c:v>6</c:v>
                </c:pt>
                <c:pt idx="6700">
                  <c:v>4</c:v>
                </c:pt>
                <c:pt idx="6701">
                  <c:v>6</c:v>
                </c:pt>
                <c:pt idx="6702">
                  <c:v>6</c:v>
                </c:pt>
                <c:pt idx="6703">
                  <c:v>4</c:v>
                </c:pt>
                <c:pt idx="6704">
                  <c:v>4</c:v>
                </c:pt>
                <c:pt idx="6705">
                  <c:v>6</c:v>
                </c:pt>
                <c:pt idx="6706">
                  <c:v>4</c:v>
                </c:pt>
                <c:pt idx="6707">
                  <c:v>4</c:v>
                </c:pt>
                <c:pt idx="6708">
                  <c:v>4</c:v>
                </c:pt>
                <c:pt idx="6709">
                  <c:v>6</c:v>
                </c:pt>
                <c:pt idx="6710">
                  <c:v>4</c:v>
                </c:pt>
                <c:pt idx="6711">
                  <c:v>4</c:v>
                </c:pt>
                <c:pt idx="6712">
                  <c:v>4</c:v>
                </c:pt>
                <c:pt idx="6713">
                  <c:v>4</c:v>
                </c:pt>
                <c:pt idx="6714">
                  <c:v>4</c:v>
                </c:pt>
                <c:pt idx="6715">
                  <c:v>4</c:v>
                </c:pt>
                <c:pt idx="6716">
                  <c:v>4</c:v>
                </c:pt>
                <c:pt idx="6717">
                  <c:v>4</c:v>
                </c:pt>
                <c:pt idx="6718">
                  <c:v>4</c:v>
                </c:pt>
                <c:pt idx="6719">
                  <c:v>8</c:v>
                </c:pt>
                <c:pt idx="6720">
                  <c:v>6</c:v>
                </c:pt>
                <c:pt idx="6721">
                  <c:v>6</c:v>
                </c:pt>
                <c:pt idx="6722">
                  <c:v>8</c:v>
                </c:pt>
                <c:pt idx="6723">
                  <c:v>6</c:v>
                </c:pt>
                <c:pt idx="6724">
                  <c:v>8</c:v>
                </c:pt>
                <c:pt idx="6725">
                  <c:v>6</c:v>
                </c:pt>
                <c:pt idx="6726">
                  <c:v>6</c:v>
                </c:pt>
                <c:pt idx="6727">
                  <c:v>8</c:v>
                </c:pt>
                <c:pt idx="6728">
                  <c:v>6</c:v>
                </c:pt>
                <c:pt idx="6729">
                  <c:v>6</c:v>
                </c:pt>
                <c:pt idx="6730">
                  <c:v>6</c:v>
                </c:pt>
                <c:pt idx="6731">
                  <c:v>6</c:v>
                </c:pt>
                <c:pt idx="6732">
                  <c:v>8</c:v>
                </c:pt>
                <c:pt idx="6733">
                  <c:v>8</c:v>
                </c:pt>
                <c:pt idx="6734">
                  <c:v>6</c:v>
                </c:pt>
                <c:pt idx="6735">
                  <c:v>8</c:v>
                </c:pt>
                <c:pt idx="6736">
                  <c:v>8</c:v>
                </c:pt>
                <c:pt idx="6737">
                  <c:v>8</c:v>
                </c:pt>
                <c:pt idx="6738">
                  <c:v>8</c:v>
                </c:pt>
                <c:pt idx="6739">
                  <c:v>8</c:v>
                </c:pt>
                <c:pt idx="6740">
                  <c:v>8</c:v>
                </c:pt>
                <c:pt idx="6741">
                  <c:v>8</c:v>
                </c:pt>
                <c:pt idx="6742">
                  <c:v>8</c:v>
                </c:pt>
                <c:pt idx="6743">
                  <c:v>8</c:v>
                </c:pt>
                <c:pt idx="6744">
                  <c:v>6</c:v>
                </c:pt>
                <c:pt idx="6745">
                  <c:v>8</c:v>
                </c:pt>
                <c:pt idx="6746">
                  <c:v>8</c:v>
                </c:pt>
                <c:pt idx="6747">
                  <c:v>8</c:v>
                </c:pt>
                <c:pt idx="6748">
                  <c:v>8</c:v>
                </c:pt>
                <c:pt idx="6749">
                  <c:v>8</c:v>
                </c:pt>
                <c:pt idx="6750">
                  <c:v>8</c:v>
                </c:pt>
                <c:pt idx="6751">
                  <c:v>8</c:v>
                </c:pt>
                <c:pt idx="6752">
                  <c:v>6</c:v>
                </c:pt>
                <c:pt idx="6753">
                  <c:v>8</c:v>
                </c:pt>
                <c:pt idx="6754">
                  <c:v>8</c:v>
                </c:pt>
                <c:pt idx="6755">
                  <c:v>8</c:v>
                </c:pt>
                <c:pt idx="6756">
                  <c:v>8</c:v>
                </c:pt>
                <c:pt idx="6757">
                  <c:v>8</c:v>
                </c:pt>
                <c:pt idx="6758">
                  <c:v>8</c:v>
                </c:pt>
                <c:pt idx="6759">
                  <c:v>8</c:v>
                </c:pt>
                <c:pt idx="6760">
                  <c:v>8</c:v>
                </c:pt>
                <c:pt idx="6761">
                  <c:v>8</c:v>
                </c:pt>
                <c:pt idx="6762">
                  <c:v>6</c:v>
                </c:pt>
                <c:pt idx="6763">
                  <c:v>8</c:v>
                </c:pt>
                <c:pt idx="6764">
                  <c:v>8</c:v>
                </c:pt>
                <c:pt idx="6765">
                  <c:v>8</c:v>
                </c:pt>
                <c:pt idx="6766">
                  <c:v>8</c:v>
                </c:pt>
                <c:pt idx="6767">
                  <c:v>8</c:v>
                </c:pt>
                <c:pt idx="6768">
                  <c:v>8</c:v>
                </c:pt>
                <c:pt idx="6769">
                  <c:v>8</c:v>
                </c:pt>
                <c:pt idx="6770">
                  <c:v>6</c:v>
                </c:pt>
                <c:pt idx="6771">
                  <c:v>6</c:v>
                </c:pt>
                <c:pt idx="6772">
                  <c:v>8</c:v>
                </c:pt>
                <c:pt idx="6773">
                  <c:v>8</c:v>
                </c:pt>
                <c:pt idx="6774">
                  <c:v>8</c:v>
                </c:pt>
                <c:pt idx="6775">
                  <c:v>8</c:v>
                </c:pt>
                <c:pt idx="6776">
                  <c:v>8</c:v>
                </c:pt>
                <c:pt idx="6777">
                  <c:v>8</c:v>
                </c:pt>
                <c:pt idx="6778">
                  <c:v>8</c:v>
                </c:pt>
                <c:pt idx="6779">
                  <c:v>6</c:v>
                </c:pt>
                <c:pt idx="6780">
                  <c:v>8</c:v>
                </c:pt>
                <c:pt idx="6781">
                  <c:v>8</c:v>
                </c:pt>
                <c:pt idx="6782">
                  <c:v>8</c:v>
                </c:pt>
                <c:pt idx="6783">
                  <c:v>6</c:v>
                </c:pt>
                <c:pt idx="6784">
                  <c:v>8</c:v>
                </c:pt>
                <c:pt idx="6785">
                  <c:v>8</c:v>
                </c:pt>
                <c:pt idx="6786">
                  <c:v>8</c:v>
                </c:pt>
                <c:pt idx="6787">
                  <c:v>6</c:v>
                </c:pt>
                <c:pt idx="6788">
                  <c:v>8</c:v>
                </c:pt>
                <c:pt idx="6789">
                  <c:v>8</c:v>
                </c:pt>
                <c:pt idx="6790">
                  <c:v>8</c:v>
                </c:pt>
                <c:pt idx="6791">
                  <c:v>8</c:v>
                </c:pt>
                <c:pt idx="6792">
                  <c:v>8</c:v>
                </c:pt>
                <c:pt idx="6793">
                  <c:v>8</c:v>
                </c:pt>
                <c:pt idx="6794">
                  <c:v>8</c:v>
                </c:pt>
                <c:pt idx="6795">
                  <c:v>8</c:v>
                </c:pt>
                <c:pt idx="6796">
                  <c:v>8</c:v>
                </c:pt>
                <c:pt idx="6797">
                  <c:v>6</c:v>
                </c:pt>
                <c:pt idx="6798">
                  <c:v>8</c:v>
                </c:pt>
                <c:pt idx="6799">
                  <c:v>6</c:v>
                </c:pt>
                <c:pt idx="6800">
                  <c:v>8</c:v>
                </c:pt>
                <c:pt idx="6801">
                  <c:v>6</c:v>
                </c:pt>
                <c:pt idx="6802">
                  <c:v>6</c:v>
                </c:pt>
                <c:pt idx="6803">
                  <c:v>6</c:v>
                </c:pt>
                <c:pt idx="6804">
                  <c:v>6</c:v>
                </c:pt>
                <c:pt idx="6805">
                  <c:v>8</c:v>
                </c:pt>
                <c:pt idx="6806">
                  <c:v>8</c:v>
                </c:pt>
                <c:pt idx="6807">
                  <c:v>6</c:v>
                </c:pt>
                <c:pt idx="6808">
                  <c:v>6</c:v>
                </c:pt>
                <c:pt idx="6809">
                  <c:v>8</c:v>
                </c:pt>
                <c:pt idx="6810">
                  <c:v>8</c:v>
                </c:pt>
                <c:pt idx="6811">
                  <c:v>6</c:v>
                </c:pt>
                <c:pt idx="6812">
                  <c:v>6</c:v>
                </c:pt>
                <c:pt idx="6813">
                  <c:v>8</c:v>
                </c:pt>
                <c:pt idx="6814">
                  <c:v>8</c:v>
                </c:pt>
                <c:pt idx="6815">
                  <c:v>8</c:v>
                </c:pt>
                <c:pt idx="6816">
                  <c:v>8</c:v>
                </c:pt>
                <c:pt idx="6817">
                  <c:v>8</c:v>
                </c:pt>
                <c:pt idx="6818">
                  <c:v>8</c:v>
                </c:pt>
                <c:pt idx="6819">
                  <c:v>8</c:v>
                </c:pt>
                <c:pt idx="6820">
                  <c:v>8</c:v>
                </c:pt>
                <c:pt idx="6821">
                  <c:v>8</c:v>
                </c:pt>
                <c:pt idx="6822">
                  <c:v>8</c:v>
                </c:pt>
                <c:pt idx="6823">
                  <c:v>8</c:v>
                </c:pt>
                <c:pt idx="6824">
                  <c:v>8</c:v>
                </c:pt>
                <c:pt idx="6825">
                  <c:v>8</c:v>
                </c:pt>
                <c:pt idx="6826">
                  <c:v>8</c:v>
                </c:pt>
                <c:pt idx="6827">
                  <c:v>8</c:v>
                </c:pt>
                <c:pt idx="6828">
                  <c:v>8</c:v>
                </c:pt>
                <c:pt idx="6829">
                  <c:v>8</c:v>
                </c:pt>
                <c:pt idx="6830">
                  <c:v>8</c:v>
                </c:pt>
                <c:pt idx="6831">
                  <c:v>8</c:v>
                </c:pt>
                <c:pt idx="6832">
                  <c:v>8</c:v>
                </c:pt>
                <c:pt idx="6833">
                  <c:v>8</c:v>
                </c:pt>
                <c:pt idx="6834">
                  <c:v>8</c:v>
                </c:pt>
                <c:pt idx="6835">
                  <c:v>4</c:v>
                </c:pt>
                <c:pt idx="6836">
                  <c:v>4</c:v>
                </c:pt>
                <c:pt idx="6837">
                  <c:v>4</c:v>
                </c:pt>
                <c:pt idx="6838">
                  <c:v>4</c:v>
                </c:pt>
                <c:pt idx="6839">
                  <c:v>4</c:v>
                </c:pt>
                <c:pt idx="6840">
                  <c:v>4</c:v>
                </c:pt>
                <c:pt idx="6841">
                  <c:v>4</c:v>
                </c:pt>
                <c:pt idx="6842">
                  <c:v>4</c:v>
                </c:pt>
                <c:pt idx="6843">
                  <c:v>4</c:v>
                </c:pt>
                <c:pt idx="6844">
                  <c:v>4</c:v>
                </c:pt>
                <c:pt idx="6845">
                  <c:v>4</c:v>
                </c:pt>
                <c:pt idx="6846">
                  <c:v>4</c:v>
                </c:pt>
                <c:pt idx="6847">
                  <c:v>4</c:v>
                </c:pt>
                <c:pt idx="6848">
                  <c:v>4</c:v>
                </c:pt>
                <c:pt idx="6849">
                  <c:v>4</c:v>
                </c:pt>
                <c:pt idx="6850">
                  <c:v>4</c:v>
                </c:pt>
                <c:pt idx="6851">
                  <c:v>4</c:v>
                </c:pt>
                <c:pt idx="6852">
                  <c:v>4</c:v>
                </c:pt>
                <c:pt idx="6853">
                  <c:v>4</c:v>
                </c:pt>
                <c:pt idx="6854">
                  <c:v>4</c:v>
                </c:pt>
                <c:pt idx="6855">
                  <c:v>4</c:v>
                </c:pt>
                <c:pt idx="6856">
                  <c:v>4</c:v>
                </c:pt>
                <c:pt idx="6857">
                  <c:v>4</c:v>
                </c:pt>
                <c:pt idx="6858">
                  <c:v>4</c:v>
                </c:pt>
                <c:pt idx="6859">
                  <c:v>4</c:v>
                </c:pt>
                <c:pt idx="6860">
                  <c:v>4</c:v>
                </c:pt>
                <c:pt idx="6861">
                  <c:v>4</c:v>
                </c:pt>
                <c:pt idx="6862">
                  <c:v>4</c:v>
                </c:pt>
                <c:pt idx="6863">
                  <c:v>6</c:v>
                </c:pt>
                <c:pt idx="6864">
                  <c:v>6</c:v>
                </c:pt>
                <c:pt idx="6865">
                  <c:v>6</c:v>
                </c:pt>
                <c:pt idx="6866">
                  <c:v>6</c:v>
                </c:pt>
                <c:pt idx="6867">
                  <c:v>6</c:v>
                </c:pt>
                <c:pt idx="6868">
                  <c:v>6</c:v>
                </c:pt>
                <c:pt idx="6869">
                  <c:v>6</c:v>
                </c:pt>
                <c:pt idx="6870">
                  <c:v>6</c:v>
                </c:pt>
                <c:pt idx="6871">
                  <c:v>6</c:v>
                </c:pt>
                <c:pt idx="6872">
                  <c:v>6</c:v>
                </c:pt>
                <c:pt idx="6873">
                  <c:v>6</c:v>
                </c:pt>
                <c:pt idx="6874">
                  <c:v>6</c:v>
                </c:pt>
                <c:pt idx="6875">
                  <c:v>6</c:v>
                </c:pt>
                <c:pt idx="6876">
                  <c:v>6</c:v>
                </c:pt>
                <c:pt idx="6877">
                  <c:v>6</c:v>
                </c:pt>
                <c:pt idx="6878">
                  <c:v>6</c:v>
                </c:pt>
                <c:pt idx="6879">
                  <c:v>6</c:v>
                </c:pt>
                <c:pt idx="6880">
                  <c:v>6</c:v>
                </c:pt>
                <c:pt idx="6881">
                  <c:v>6</c:v>
                </c:pt>
                <c:pt idx="6882">
                  <c:v>6</c:v>
                </c:pt>
                <c:pt idx="6883">
                  <c:v>6</c:v>
                </c:pt>
                <c:pt idx="6884">
                  <c:v>6</c:v>
                </c:pt>
                <c:pt idx="6885">
                  <c:v>6</c:v>
                </c:pt>
                <c:pt idx="6886">
                  <c:v>4</c:v>
                </c:pt>
                <c:pt idx="6887">
                  <c:v>4</c:v>
                </c:pt>
                <c:pt idx="6888">
                  <c:v>4</c:v>
                </c:pt>
                <c:pt idx="6889">
                  <c:v>4</c:v>
                </c:pt>
                <c:pt idx="6890">
                  <c:v>4</c:v>
                </c:pt>
                <c:pt idx="6891">
                  <c:v>4</c:v>
                </c:pt>
                <c:pt idx="6892">
                  <c:v>4</c:v>
                </c:pt>
                <c:pt idx="6893">
                  <c:v>4</c:v>
                </c:pt>
                <c:pt idx="6894">
                  <c:v>4</c:v>
                </c:pt>
                <c:pt idx="6895">
                  <c:v>4</c:v>
                </c:pt>
                <c:pt idx="6896">
                  <c:v>4</c:v>
                </c:pt>
                <c:pt idx="6897">
                  <c:v>4</c:v>
                </c:pt>
                <c:pt idx="6898">
                  <c:v>4</c:v>
                </c:pt>
                <c:pt idx="6899">
                  <c:v>4</c:v>
                </c:pt>
                <c:pt idx="6900">
                  <c:v>4</c:v>
                </c:pt>
                <c:pt idx="6901">
                  <c:v>4</c:v>
                </c:pt>
                <c:pt idx="6902">
                  <c:v>4</c:v>
                </c:pt>
                <c:pt idx="6903">
                  <c:v>4</c:v>
                </c:pt>
                <c:pt idx="6904">
                  <c:v>4</c:v>
                </c:pt>
                <c:pt idx="6905">
                  <c:v>4</c:v>
                </c:pt>
                <c:pt idx="6906">
                  <c:v>4</c:v>
                </c:pt>
                <c:pt idx="6907">
                  <c:v>4</c:v>
                </c:pt>
                <c:pt idx="6908">
                  <c:v>4</c:v>
                </c:pt>
                <c:pt idx="6909">
                  <c:v>4</c:v>
                </c:pt>
                <c:pt idx="6910">
                  <c:v>4</c:v>
                </c:pt>
                <c:pt idx="6911">
                  <c:v>4</c:v>
                </c:pt>
                <c:pt idx="6912">
                  <c:v>6</c:v>
                </c:pt>
                <c:pt idx="6913">
                  <c:v>6</c:v>
                </c:pt>
                <c:pt idx="6914">
                  <c:v>6</c:v>
                </c:pt>
                <c:pt idx="6915">
                  <c:v>6</c:v>
                </c:pt>
                <c:pt idx="6916">
                  <c:v>6</c:v>
                </c:pt>
                <c:pt idx="6917">
                  <c:v>6</c:v>
                </c:pt>
                <c:pt idx="6918">
                  <c:v>6</c:v>
                </c:pt>
                <c:pt idx="6919">
                  <c:v>6</c:v>
                </c:pt>
                <c:pt idx="6920">
                  <c:v>8</c:v>
                </c:pt>
                <c:pt idx="6921">
                  <c:v>8</c:v>
                </c:pt>
                <c:pt idx="6922">
                  <c:v>8</c:v>
                </c:pt>
                <c:pt idx="6923">
                  <c:v>6</c:v>
                </c:pt>
                <c:pt idx="6924">
                  <c:v>6</c:v>
                </c:pt>
                <c:pt idx="6925">
                  <c:v>6</c:v>
                </c:pt>
                <c:pt idx="6926">
                  <c:v>6</c:v>
                </c:pt>
                <c:pt idx="6927">
                  <c:v>6</c:v>
                </c:pt>
                <c:pt idx="6928">
                  <c:v>6</c:v>
                </c:pt>
                <c:pt idx="6929">
                  <c:v>6</c:v>
                </c:pt>
                <c:pt idx="6930">
                  <c:v>6</c:v>
                </c:pt>
                <c:pt idx="6931">
                  <c:v>6</c:v>
                </c:pt>
                <c:pt idx="6932">
                  <c:v>6</c:v>
                </c:pt>
                <c:pt idx="6933">
                  <c:v>6</c:v>
                </c:pt>
                <c:pt idx="6934">
                  <c:v>6</c:v>
                </c:pt>
                <c:pt idx="6935">
                  <c:v>6</c:v>
                </c:pt>
                <c:pt idx="6936">
                  <c:v>6</c:v>
                </c:pt>
                <c:pt idx="6937">
                  <c:v>6</c:v>
                </c:pt>
                <c:pt idx="6938">
                  <c:v>6</c:v>
                </c:pt>
                <c:pt idx="6939">
                  <c:v>6</c:v>
                </c:pt>
                <c:pt idx="6940">
                  <c:v>6</c:v>
                </c:pt>
                <c:pt idx="6941">
                  <c:v>6</c:v>
                </c:pt>
                <c:pt idx="6942">
                  <c:v>6</c:v>
                </c:pt>
                <c:pt idx="6943">
                  <c:v>6</c:v>
                </c:pt>
                <c:pt idx="6944">
                  <c:v>6</c:v>
                </c:pt>
                <c:pt idx="6945">
                  <c:v>6</c:v>
                </c:pt>
                <c:pt idx="6946">
                  <c:v>6</c:v>
                </c:pt>
                <c:pt idx="6947">
                  <c:v>6</c:v>
                </c:pt>
                <c:pt idx="6948">
                  <c:v>6</c:v>
                </c:pt>
                <c:pt idx="6949">
                  <c:v>6</c:v>
                </c:pt>
                <c:pt idx="6950">
                  <c:v>6</c:v>
                </c:pt>
                <c:pt idx="6951">
                  <c:v>4</c:v>
                </c:pt>
                <c:pt idx="6952">
                  <c:v>4</c:v>
                </c:pt>
                <c:pt idx="6953">
                  <c:v>4</c:v>
                </c:pt>
                <c:pt idx="6954">
                  <c:v>4</c:v>
                </c:pt>
                <c:pt idx="6955">
                  <c:v>4</c:v>
                </c:pt>
                <c:pt idx="6956">
                  <c:v>4</c:v>
                </c:pt>
                <c:pt idx="6957">
                  <c:v>4</c:v>
                </c:pt>
                <c:pt idx="6958">
                  <c:v>4</c:v>
                </c:pt>
                <c:pt idx="6959">
                  <c:v>4</c:v>
                </c:pt>
                <c:pt idx="6960">
                  <c:v>4</c:v>
                </c:pt>
                <c:pt idx="6961">
                  <c:v>4</c:v>
                </c:pt>
                <c:pt idx="6962">
                  <c:v>4</c:v>
                </c:pt>
                <c:pt idx="6963">
                  <c:v>4</c:v>
                </c:pt>
                <c:pt idx="6964">
                  <c:v>4</c:v>
                </c:pt>
                <c:pt idx="6965">
                  <c:v>4</c:v>
                </c:pt>
                <c:pt idx="6966">
                  <c:v>4</c:v>
                </c:pt>
                <c:pt idx="6967">
                  <c:v>4</c:v>
                </c:pt>
                <c:pt idx="6968">
                  <c:v>6</c:v>
                </c:pt>
                <c:pt idx="6969">
                  <c:v>6</c:v>
                </c:pt>
                <c:pt idx="6970">
                  <c:v>6</c:v>
                </c:pt>
                <c:pt idx="6971">
                  <c:v>6</c:v>
                </c:pt>
                <c:pt idx="6972">
                  <c:v>6</c:v>
                </c:pt>
                <c:pt idx="6973">
                  <c:v>6</c:v>
                </c:pt>
                <c:pt idx="6974">
                  <c:v>6</c:v>
                </c:pt>
                <c:pt idx="6975">
                  <c:v>6</c:v>
                </c:pt>
                <c:pt idx="6976">
                  <c:v>4</c:v>
                </c:pt>
                <c:pt idx="6977">
                  <c:v>4</c:v>
                </c:pt>
                <c:pt idx="6978">
                  <c:v>4</c:v>
                </c:pt>
                <c:pt idx="6979">
                  <c:v>4</c:v>
                </c:pt>
                <c:pt idx="6980">
                  <c:v>4</c:v>
                </c:pt>
                <c:pt idx="6981">
                  <c:v>4</c:v>
                </c:pt>
                <c:pt idx="6982">
                  <c:v>4</c:v>
                </c:pt>
                <c:pt idx="6983">
                  <c:v>4</c:v>
                </c:pt>
                <c:pt idx="6984">
                  <c:v>4</c:v>
                </c:pt>
                <c:pt idx="6985">
                  <c:v>4</c:v>
                </c:pt>
                <c:pt idx="6986">
                  <c:v>4</c:v>
                </c:pt>
                <c:pt idx="6987">
                  <c:v>4</c:v>
                </c:pt>
                <c:pt idx="6988">
                  <c:v>4</c:v>
                </c:pt>
                <c:pt idx="6989">
                  <c:v>4</c:v>
                </c:pt>
                <c:pt idx="6990">
                  <c:v>4</c:v>
                </c:pt>
                <c:pt idx="6991">
                  <c:v>6</c:v>
                </c:pt>
                <c:pt idx="6992">
                  <c:v>6</c:v>
                </c:pt>
                <c:pt idx="6993">
                  <c:v>6</c:v>
                </c:pt>
                <c:pt idx="6994">
                  <c:v>6</c:v>
                </c:pt>
                <c:pt idx="6995">
                  <c:v>6</c:v>
                </c:pt>
                <c:pt idx="6996">
                  <c:v>6</c:v>
                </c:pt>
                <c:pt idx="6997">
                  <c:v>6</c:v>
                </c:pt>
                <c:pt idx="6998">
                  <c:v>6</c:v>
                </c:pt>
                <c:pt idx="6999">
                  <c:v>6</c:v>
                </c:pt>
                <c:pt idx="7000">
                  <c:v>6</c:v>
                </c:pt>
                <c:pt idx="7001">
                  <c:v>6</c:v>
                </c:pt>
                <c:pt idx="7002">
                  <c:v>6</c:v>
                </c:pt>
                <c:pt idx="7003">
                  <c:v>6</c:v>
                </c:pt>
                <c:pt idx="7004">
                  <c:v>6</c:v>
                </c:pt>
                <c:pt idx="7005">
                  <c:v>6</c:v>
                </c:pt>
                <c:pt idx="7006">
                  <c:v>6</c:v>
                </c:pt>
                <c:pt idx="7007">
                  <c:v>6</c:v>
                </c:pt>
                <c:pt idx="7008">
                  <c:v>6</c:v>
                </c:pt>
                <c:pt idx="7009">
                  <c:v>6</c:v>
                </c:pt>
                <c:pt idx="7010">
                  <c:v>6</c:v>
                </c:pt>
                <c:pt idx="7011">
                  <c:v>6</c:v>
                </c:pt>
                <c:pt idx="7012">
                  <c:v>6</c:v>
                </c:pt>
                <c:pt idx="7013">
                  <c:v>6</c:v>
                </c:pt>
                <c:pt idx="7014">
                  <c:v>4</c:v>
                </c:pt>
                <c:pt idx="7015">
                  <c:v>4</c:v>
                </c:pt>
                <c:pt idx="7016">
                  <c:v>4</c:v>
                </c:pt>
                <c:pt idx="7017">
                  <c:v>4</c:v>
                </c:pt>
                <c:pt idx="7018">
                  <c:v>4</c:v>
                </c:pt>
                <c:pt idx="7019">
                  <c:v>4</c:v>
                </c:pt>
                <c:pt idx="7020">
                  <c:v>4</c:v>
                </c:pt>
                <c:pt idx="7021">
                  <c:v>4</c:v>
                </c:pt>
                <c:pt idx="7022">
                  <c:v>4</c:v>
                </c:pt>
                <c:pt idx="7023">
                  <c:v>4</c:v>
                </c:pt>
                <c:pt idx="7024">
                  <c:v>4</c:v>
                </c:pt>
                <c:pt idx="7025">
                  <c:v>4</c:v>
                </c:pt>
                <c:pt idx="7026">
                  <c:v>4</c:v>
                </c:pt>
                <c:pt idx="7027">
                  <c:v>4</c:v>
                </c:pt>
                <c:pt idx="7028">
                  <c:v>4</c:v>
                </c:pt>
                <c:pt idx="7029">
                  <c:v>4</c:v>
                </c:pt>
                <c:pt idx="7030">
                  <c:v>4</c:v>
                </c:pt>
                <c:pt idx="7031">
                  <c:v>4</c:v>
                </c:pt>
                <c:pt idx="7032">
                  <c:v>4</c:v>
                </c:pt>
                <c:pt idx="7033">
                  <c:v>4</c:v>
                </c:pt>
                <c:pt idx="7034">
                  <c:v>4</c:v>
                </c:pt>
                <c:pt idx="7035">
                  <c:v>6</c:v>
                </c:pt>
                <c:pt idx="7036">
                  <c:v>6</c:v>
                </c:pt>
                <c:pt idx="7037">
                  <c:v>6</c:v>
                </c:pt>
                <c:pt idx="7038">
                  <c:v>6</c:v>
                </c:pt>
                <c:pt idx="7039">
                  <c:v>6</c:v>
                </c:pt>
                <c:pt idx="7040">
                  <c:v>6</c:v>
                </c:pt>
                <c:pt idx="7041">
                  <c:v>6</c:v>
                </c:pt>
                <c:pt idx="7042">
                  <c:v>6</c:v>
                </c:pt>
                <c:pt idx="7043">
                  <c:v>6</c:v>
                </c:pt>
                <c:pt idx="7044">
                  <c:v>6</c:v>
                </c:pt>
                <c:pt idx="7045">
                  <c:v>6</c:v>
                </c:pt>
                <c:pt idx="7046">
                  <c:v>6</c:v>
                </c:pt>
                <c:pt idx="7047">
                  <c:v>6</c:v>
                </c:pt>
                <c:pt idx="7048">
                  <c:v>6</c:v>
                </c:pt>
                <c:pt idx="7049">
                  <c:v>6</c:v>
                </c:pt>
                <c:pt idx="7050">
                  <c:v>6</c:v>
                </c:pt>
                <c:pt idx="7051">
                  <c:v>6</c:v>
                </c:pt>
                <c:pt idx="7052">
                  <c:v>6</c:v>
                </c:pt>
                <c:pt idx="7053">
                  <c:v>6</c:v>
                </c:pt>
                <c:pt idx="7054">
                  <c:v>6</c:v>
                </c:pt>
                <c:pt idx="7055">
                  <c:v>6</c:v>
                </c:pt>
                <c:pt idx="7056">
                  <c:v>6</c:v>
                </c:pt>
                <c:pt idx="7057">
                  <c:v>6</c:v>
                </c:pt>
                <c:pt idx="7058">
                  <c:v>6</c:v>
                </c:pt>
                <c:pt idx="7059">
                  <c:v>6</c:v>
                </c:pt>
                <c:pt idx="7060">
                  <c:v>6</c:v>
                </c:pt>
                <c:pt idx="7061">
                  <c:v>6</c:v>
                </c:pt>
                <c:pt idx="7062">
                  <c:v>6</c:v>
                </c:pt>
                <c:pt idx="7063">
                  <c:v>8</c:v>
                </c:pt>
                <c:pt idx="7064">
                  <c:v>8</c:v>
                </c:pt>
                <c:pt idx="7065">
                  <c:v>8</c:v>
                </c:pt>
                <c:pt idx="7066">
                  <c:v>8</c:v>
                </c:pt>
                <c:pt idx="7067">
                  <c:v>8</c:v>
                </c:pt>
                <c:pt idx="7068">
                  <c:v>8</c:v>
                </c:pt>
                <c:pt idx="7069">
                  <c:v>8</c:v>
                </c:pt>
                <c:pt idx="7070">
                  <c:v>8</c:v>
                </c:pt>
                <c:pt idx="7071">
                  <c:v>8</c:v>
                </c:pt>
                <c:pt idx="7072">
                  <c:v>4</c:v>
                </c:pt>
                <c:pt idx="7073">
                  <c:v>4</c:v>
                </c:pt>
                <c:pt idx="7074">
                  <c:v>4</c:v>
                </c:pt>
                <c:pt idx="7075">
                  <c:v>4</c:v>
                </c:pt>
                <c:pt idx="7076">
                  <c:v>4</c:v>
                </c:pt>
                <c:pt idx="7077">
                  <c:v>4</c:v>
                </c:pt>
                <c:pt idx="7078">
                  <c:v>4</c:v>
                </c:pt>
                <c:pt idx="7079">
                  <c:v>4</c:v>
                </c:pt>
                <c:pt idx="7080">
                  <c:v>4</c:v>
                </c:pt>
                <c:pt idx="7081">
                  <c:v>4</c:v>
                </c:pt>
                <c:pt idx="7082">
                  <c:v>4</c:v>
                </c:pt>
                <c:pt idx="7083">
                  <c:v>4</c:v>
                </c:pt>
                <c:pt idx="7084">
                  <c:v>4</c:v>
                </c:pt>
                <c:pt idx="7085">
                  <c:v>4</c:v>
                </c:pt>
                <c:pt idx="7086">
                  <c:v>4</c:v>
                </c:pt>
                <c:pt idx="7087">
                  <c:v>4</c:v>
                </c:pt>
                <c:pt idx="7088">
                  <c:v>4</c:v>
                </c:pt>
                <c:pt idx="7089">
                  <c:v>4</c:v>
                </c:pt>
                <c:pt idx="7090">
                  <c:v>4</c:v>
                </c:pt>
                <c:pt idx="7091">
                  <c:v>4</c:v>
                </c:pt>
                <c:pt idx="7092">
                  <c:v>4</c:v>
                </c:pt>
                <c:pt idx="7093">
                  <c:v>4</c:v>
                </c:pt>
                <c:pt idx="7094">
                  <c:v>4</c:v>
                </c:pt>
                <c:pt idx="7095">
                  <c:v>4</c:v>
                </c:pt>
                <c:pt idx="7096">
                  <c:v>4</c:v>
                </c:pt>
                <c:pt idx="7097">
                  <c:v>6</c:v>
                </c:pt>
                <c:pt idx="7098">
                  <c:v>4</c:v>
                </c:pt>
                <c:pt idx="7099">
                  <c:v>6</c:v>
                </c:pt>
                <c:pt idx="7100">
                  <c:v>4</c:v>
                </c:pt>
                <c:pt idx="7101">
                  <c:v>4</c:v>
                </c:pt>
                <c:pt idx="7102">
                  <c:v>6</c:v>
                </c:pt>
                <c:pt idx="7103">
                  <c:v>4</c:v>
                </c:pt>
                <c:pt idx="7104">
                  <c:v>6</c:v>
                </c:pt>
                <c:pt idx="7105">
                  <c:v>4</c:v>
                </c:pt>
                <c:pt idx="7106">
                  <c:v>6</c:v>
                </c:pt>
                <c:pt idx="7107">
                  <c:v>4</c:v>
                </c:pt>
                <c:pt idx="7108">
                  <c:v>6</c:v>
                </c:pt>
                <c:pt idx="7109">
                  <c:v>4</c:v>
                </c:pt>
                <c:pt idx="7110">
                  <c:v>4</c:v>
                </c:pt>
                <c:pt idx="7111">
                  <c:v>6</c:v>
                </c:pt>
                <c:pt idx="7112">
                  <c:v>6</c:v>
                </c:pt>
                <c:pt idx="7113">
                  <c:v>6</c:v>
                </c:pt>
                <c:pt idx="7114">
                  <c:v>6</c:v>
                </c:pt>
                <c:pt idx="7115">
                  <c:v>6</c:v>
                </c:pt>
                <c:pt idx="7116">
                  <c:v>6</c:v>
                </c:pt>
                <c:pt idx="7117">
                  <c:v>6</c:v>
                </c:pt>
                <c:pt idx="7118">
                  <c:v>6</c:v>
                </c:pt>
                <c:pt idx="7119">
                  <c:v>6</c:v>
                </c:pt>
                <c:pt idx="7120">
                  <c:v>6</c:v>
                </c:pt>
                <c:pt idx="7121">
                  <c:v>6</c:v>
                </c:pt>
                <c:pt idx="7122">
                  <c:v>6</c:v>
                </c:pt>
                <c:pt idx="7123">
                  <c:v>6</c:v>
                </c:pt>
                <c:pt idx="7124">
                  <c:v>6</c:v>
                </c:pt>
                <c:pt idx="7125">
                  <c:v>6</c:v>
                </c:pt>
                <c:pt idx="7126">
                  <c:v>6</c:v>
                </c:pt>
                <c:pt idx="7127">
                  <c:v>6</c:v>
                </c:pt>
                <c:pt idx="7128">
                  <c:v>6</c:v>
                </c:pt>
                <c:pt idx="7129">
                  <c:v>6</c:v>
                </c:pt>
                <c:pt idx="7130">
                  <c:v>6</c:v>
                </c:pt>
                <c:pt idx="7131">
                  <c:v>6</c:v>
                </c:pt>
                <c:pt idx="7132">
                  <c:v>6</c:v>
                </c:pt>
                <c:pt idx="7133">
                  <c:v>6</c:v>
                </c:pt>
                <c:pt idx="7134">
                  <c:v>6</c:v>
                </c:pt>
                <c:pt idx="7135">
                  <c:v>8</c:v>
                </c:pt>
                <c:pt idx="7136">
                  <c:v>8</c:v>
                </c:pt>
                <c:pt idx="7137">
                  <c:v>8</c:v>
                </c:pt>
                <c:pt idx="7138">
                  <c:v>8</c:v>
                </c:pt>
                <c:pt idx="7139">
                  <c:v>8</c:v>
                </c:pt>
                <c:pt idx="7140">
                  <c:v>8</c:v>
                </c:pt>
                <c:pt idx="7141">
                  <c:v>8</c:v>
                </c:pt>
                <c:pt idx="7142">
                  <c:v>8</c:v>
                </c:pt>
                <c:pt idx="7143">
                  <c:v>8</c:v>
                </c:pt>
                <c:pt idx="7144">
                  <c:v>8</c:v>
                </c:pt>
                <c:pt idx="7145">
                  <c:v>4</c:v>
                </c:pt>
                <c:pt idx="7146">
                  <c:v>4</c:v>
                </c:pt>
                <c:pt idx="7147">
                  <c:v>4</c:v>
                </c:pt>
                <c:pt idx="7148">
                  <c:v>4</c:v>
                </c:pt>
                <c:pt idx="7149">
                  <c:v>4</c:v>
                </c:pt>
                <c:pt idx="7150">
                  <c:v>4</c:v>
                </c:pt>
                <c:pt idx="7151">
                  <c:v>4</c:v>
                </c:pt>
                <c:pt idx="7152">
                  <c:v>4</c:v>
                </c:pt>
                <c:pt idx="7153">
                  <c:v>4</c:v>
                </c:pt>
                <c:pt idx="7154">
                  <c:v>4</c:v>
                </c:pt>
                <c:pt idx="7155">
                  <c:v>4</c:v>
                </c:pt>
                <c:pt idx="7156">
                  <c:v>4</c:v>
                </c:pt>
                <c:pt idx="7157">
                  <c:v>4</c:v>
                </c:pt>
                <c:pt idx="7158">
                  <c:v>4</c:v>
                </c:pt>
                <c:pt idx="7159">
                  <c:v>4</c:v>
                </c:pt>
                <c:pt idx="7160">
                  <c:v>6</c:v>
                </c:pt>
                <c:pt idx="7161">
                  <c:v>6</c:v>
                </c:pt>
                <c:pt idx="7162">
                  <c:v>6</c:v>
                </c:pt>
                <c:pt idx="7163">
                  <c:v>6</c:v>
                </c:pt>
                <c:pt idx="7164">
                  <c:v>6</c:v>
                </c:pt>
                <c:pt idx="7165">
                  <c:v>6</c:v>
                </c:pt>
                <c:pt idx="7166">
                  <c:v>6</c:v>
                </c:pt>
                <c:pt idx="7167">
                  <c:v>6</c:v>
                </c:pt>
                <c:pt idx="7168">
                  <c:v>6</c:v>
                </c:pt>
                <c:pt idx="7169">
                  <c:v>6</c:v>
                </c:pt>
                <c:pt idx="7170">
                  <c:v>6</c:v>
                </c:pt>
                <c:pt idx="7171">
                  <c:v>6</c:v>
                </c:pt>
                <c:pt idx="7172">
                  <c:v>6</c:v>
                </c:pt>
                <c:pt idx="7173">
                  <c:v>6</c:v>
                </c:pt>
                <c:pt idx="7174">
                  <c:v>6</c:v>
                </c:pt>
                <c:pt idx="7175">
                  <c:v>6</c:v>
                </c:pt>
                <c:pt idx="7176">
                  <c:v>6</c:v>
                </c:pt>
                <c:pt idx="7177">
                  <c:v>6</c:v>
                </c:pt>
                <c:pt idx="7178">
                  <c:v>6</c:v>
                </c:pt>
                <c:pt idx="7179">
                  <c:v>6</c:v>
                </c:pt>
                <c:pt idx="7180">
                  <c:v>6</c:v>
                </c:pt>
                <c:pt idx="7181">
                  <c:v>6</c:v>
                </c:pt>
                <c:pt idx="7182">
                  <c:v>6</c:v>
                </c:pt>
                <c:pt idx="7183">
                  <c:v>6</c:v>
                </c:pt>
                <c:pt idx="7184">
                  <c:v>6</c:v>
                </c:pt>
                <c:pt idx="7185">
                  <c:v>6</c:v>
                </c:pt>
                <c:pt idx="7186">
                  <c:v>6</c:v>
                </c:pt>
                <c:pt idx="7187">
                  <c:v>6</c:v>
                </c:pt>
                <c:pt idx="7188">
                  <c:v>6</c:v>
                </c:pt>
                <c:pt idx="7189">
                  <c:v>6</c:v>
                </c:pt>
                <c:pt idx="7190">
                  <c:v>6</c:v>
                </c:pt>
                <c:pt idx="7191">
                  <c:v>6</c:v>
                </c:pt>
                <c:pt idx="7192">
                  <c:v>6</c:v>
                </c:pt>
                <c:pt idx="7193">
                  <c:v>6</c:v>
                </c:pt>
                <c:pt idx="7194">
                  <c:v>6</c:v>
                </c:pt>
                <c:pt idx="7195">
                  <c:v>6</c:v>
                </c:pt>
                <c:pt idx="7196">
                  <c:v>6</c:v>
                </c:pt>
                <c:pt idx="7197">
                  <c:v>6</c:v>
                </c:pt>
                <c:pt idx="7198">
                  <c:v>6</c:v>
                </c:pt>
                <c:pt idx="7199">
                  <c:v>6</c:v>
                </c:pt>
                <c:pt idx="7200">
                  <c:v>6</c:v>
                </c:pt>
                <c:pt idx="7201">
                  <c:v>6</c:v>
                </c:pt>
                <c:pt idx="7202">
                  <c:v>6</c:v>
                </c:pt>
                <c:pt idx="7203">
                  <c:v>6</c:v>
                </c:pt>
                <c:pt idx="7204">
                  <c:v>6</c:v>
                </c:pt>
                <c:pt idx="7205">
                  <c:v>6</c:v>
                </c:pt>
                <c:pt idx="7206">
                  <c:v>6</c:v>
                </c:pt>
                <c:pt idx="7207">
                  <c:v>6</c:v>
                </c:pt>
                <c:pt idx="7208">
                  <c:v>6</c:v>
                </c:pt>
                <c:pt idx="7209">
                  <c:v>6</c:v>
                </c:pt>
                <c:pt idx="7210">
                  <c:v>6</c:v>
                </c:pt>
                <c:pt idx="7211">
                  <c:v>6</c:v>
                </c:pt>
                <c:pt idx="7212">
                  <c:v>6</c:v>
                </c:pt>
                <c:pt idx="7213">
                  <c:v>6</c:v>
                </c:pt>
                <c:pt idx="7214">
                  <c:v>6</c:v>
                </c:pt>
                <c:pt idx="7215">
                  <c:v>6</c:v>
                </c:pt>
                <c:pt idx="7216">
                  <c:v>6</c:v>
                </c:pt>
                <c:pt idx="7217">
                  <c:v>6</c:v>
                </c:pt>
                <c:pt idx="7218">
                  <c:v>6</c:v>
                </c:pt>
                <c:pt idx="7219">
                  <c:v>6</c:v>
                </c:pt>
                <c:pt idx="7220">
                  <c:v>6</c:v>
                </c:pt>
                <c:pt idx="7221">
                  <c:v>6</c:v>
                </c:pt>
                <c:pt idx="7222">
                  <c:v>6</c:v>
                </c:pt>
                <c:pt idx="7223">
                  <c:v>6</c:v>
                </c:pt>
                <c:pt idx="7224">
                  <c:v>4</c:v>
                </c:pt>
                <c:pt idx="7225">
                  <c:v>4</c:v>
                </c:pt>
                <c:pt idx="7226">
                  <c:v>6</c:v>
                </c:pt>
                <c:pt idx="7227">
                  <c:v>6</c:v>
                </c:pt>
                <c:pt idx="7228">
                  <c:v>4</c:v>
                </c:pt>
                <c:pt idx="7229">
                  <c:v>6</c:v>
                </c:pt>
                <c:pt idx="7230">
                  <c:v>6</c:v>
                </c:pt>
                <c:pt idx="7231">
                  <c:v>4</c:v>
                </c:pt>
                <c:pt idx="7232">
                  <c:v>4</c:v>
                </c:pt>
                <c:pt idx="7233">
                  <c:v>6</c:v>
                </c:pt>
                <c:pt idx="7234">
                  <c:v>6</c:v>
                </c:pt>
                <c:pt idx="7235">
                  <c:v>6</c:v>
                </c:pt>
                <c:pt idx="7236">
                  <c:v>6</c:v>
                </c:pt>
                <c:pt idx="7237">
                  <c:v>4</c:v>
                </c:pt>
                <c:pt idx="7238">
                  <c:v>6</c:v>
                </c:pt>
                <c:pt idx="7239">
                  <c:v>4</c:v>
                </c:pt>
                <c:pt idx="7240">
                  <c:v>6</c:v>
                </c:pt>
                <c:pt idx="7241">
                  <c:v>6</c:v>
                </c:pt>
                <c:pt idx="7242">
                  <c:v>6</c:v>
                </c:pt>
                <c:pt idx="7243">
                  <c:v>4</c:v>
                </c:pt>
                <c:pt idx="7244">
                  <c:v>6</c:v>
                </c:pt>
                <c:pt idx="7245">
                  <c:v>4</c:v>
                </c:pt>
                <c:pt idx="7246">
                  <c:v>4</c:v>
                </c:pt>
                <c:pt idx="7247">
                  <c:v>6</c:v>
                </c:pt>
                <c:pt idx="7248">
                  <c:v>4</c:v>
                </c:pt>
                <c:pt idx="7249">
                  <c:v>4</c:v>
                </c:pt>
                <c:pt idx="7250">
                  <c:v>6</c:v>
                </c:pt>
                <c:pt idx="7251">
                  <c:v>4</c:v>
                </c:pt>
                <c:pt idx="7252">
                  <c:v>4</c:v>
                </c:pt>
                <c:pt idx="7253">
                  <c:v>4</c:v>
                </c:pt>
                <c:pt idx="7254">
                  <c:v>6</c:v>
                </c:pt>
                <c:pt idx="7255">
                  <c:v>4</c:v>
                </c:pt>
                <c:pt idx="7256">
                  <c:v>4</c:v>
                </c:pt>
                <c:pt idx="7257">
                  <c:v>6</c:v>
                </c:pt>
                <c:pt idx="7258">
                  <c:v>6</c:v>
                </c:pt>
                <c:pt idx="7259">
                  <c:v>6</c:v>
                </c:pt>
                <c:pt idx="7260">
                  <c:v>6</c:v>
                </c:pt>
                <c:pt idx="7261">
                  <c:v>6</c:v>
                </c:pt>
                <c:pt idx="7262">
                  <c:v>6</c:v>
                </c:pt>
                <c:pt idx="7263">
                  <c:v>6</c:v>
                </c:pt>
                <c:pt idx="7264">
                  <c:v>6</c:v>
                </c:pt>
                <c:pt idx="7265">
                  <c:v>6</c:v>
                </c:pt>
                <c:pt idx="7266">
                  <c:v>6</c:v>
                </c:pt>
                <c:pt idx="7267">
                  <c:v>6</c:v>
                </c:pt>
                <c:pt idx="7268">
                  <c:v>6</c:v>
                </c:pt>
                <c:pt idx="7269">
                  <c:v>6</c:v>
                </c:pt>
                <c:pt idx="7270">
                  <c:v>6</c:v>
                </c:pt>
                <c:pt idx="7271">
                  <c:v>6</c:v>
                </c:pt>
                <c:pt idx="7272">
                  <c:v>6</c:v>
                </c:pt>
                <c:pt idx="7273">
                  <c:v>6</c:v>
                </c:pt>
                <c:pt idx="7274">
                  <c:v>6</c:v>
                </c:pt>
                <c:pt idx="7275">
                  <c:v>6</c:v>
                </c:pt>
                <c:pt idx="7276">
                  <c:v>4</c:v>
                </c:pt>
                <c:pt idx="7277">
                  <c:v>4</c:v>
                </c:pt>
                <c:pt idx="7278">
                  <c:v>6</c:v>
                </c:pt>
                <c:pt idx="7279">
                  <c:v>4</c:v>
                </c:pt>
                <c:pt idx="7280">
                  <c:v>4</c:v>
                </c:pt>
                <c:pt idx="7281">
                  <c:v>4</c:v>
                </c:pt>
                <c:pt idx="7282">
                  <c:v>4</c:v>
                </c:pt>
                <c:pt idx="7283">
                  <c:v>4</c:v>
                </c:pt>
                <c:pt idx="7284">
                  <c:v>6</c:v>
                </c:pt>
                <c:pt idx="7285">
                  <c:v>6</c:v>
                </c:pt>
                <c:pt idx="7286">
                  <c:v>6</c:v>
                </c:pt>
                <c:pt idx="7287">
                  <c:v>4</c:v>
                </c:pt>
                <c:pt idx="7288">
                  <c:v>6</c:v>
                </c:pt>
                <c:pt idx="7289">
                  <c:v>4</c:v>
                </c:pt>
                <c:pt idx="7290">
                  <c:v>4</c:v>
                </c:pt>
                <c:pt idx="7291">
                  <c:v>6</c:v>
                </c:pt>
                <c:pt idx="7292">
                  <c:v>6</c:v>
                </c:pt>
                <c:pt idx="7293">
                  <c:v>6</c:v>
                </c:pt>
                <c:pt idx="7294">
                  <c:v>6</c:v>
                </c:pt>
                <c:pt idx="7295">
                  <c:v>8</c:v>
                </c:pt>
                <c:pt idx="7296">
                  <c:v>8</c:v>
                </c:pt>
                <c:pt idx="7297">
                  <c:v>8</c:v>
                </c:pt>
                <c:pt idx="7298">
                  <c:v>8</c:v>
                </c:pt>
                <c:pt idx="7299">
                  <c:v>8</c:v>
                </c:pt>
                <c:pt idx="7300">
                  <c:v>8</c:v>
                </c:pt>
                <c:pt idx="7301">
                  <c:v>8</c:v>
                </c:pt>
                <c:pt idx="7302">
                  <c:v>8</c:v>
                </c:pt>
                <c:pt idx="7303">
                  <c:v>8</c:v>
                </c:pt>
                <c:pt idx="7304">
                  <c:v>4</c:v>
                </c:pt>
                <c:pt idx="7305">
                  <c:v>4</c:v>
                </c:pt>
                <c:pt idx="7306">
                  <c:v>4</c:v>
                </c:pt>
                <c:pt idx="7307">
                  <c:v>4</c:v>
                </c:pt>
                <c:pt idx="7308">
                  <c:v>4</c:v>
                </c:pt>
                <c:pt idx="7309">
                  <c:v>4</c:v>
                </c:pt>
                <c:pt idx="7310">
                  <c:v>4</c:v>
                </c:pt>
                <c:pt idx="7311">
                  <c:v>4</c:v>
                </c:pt>
                <c:pt idx="7312">
                  <c:v>4</c:v>
                </c:pt>
                <c:pt idx="7313">
                  <c:v>4</c:v>
                </c:pt>
                <c:pt idx="7314">
                  <c:v>4</c:v>
                </c:pt>
                <c:pt idx="7315">
                  <c:v>4</c:v>
                </c:pt>
                <c:pt idx="7316">
                  <c:v>4</c:v>
                </c:pt>
                <c:pt idx="7317">
                  <c:v>5</c:v>
                </c:pt>
                <c:pt idx="7318">
                  <c:v>5</c:v>
                </c:pt>
                <c:pt idx="7319">
                  <c:v>5</c:v>
                </c:pt>
                <c:pt idx="7320">
                  <c:v>5</c:v>
                </c:pt>
                <c:pt idx="7321">
                  <c:v>5</c:v>
                </c:pt>
                <c:pt idx="7322">
                  <c:v>5</c:v>
                </c:pt>
                <c:pt idx="7323">
                  <c:v>5</c:v>
                </c:pt>
                <c:pt idx="7324">
                  <c:v>5</c:v>
                </c:pt>
                <c:pt idx="7325">
                  <c:v>6</c:v>
                </c:pt>
                <c:pt idx="7326">
                  <c:v>6</c:v>
                </c:pt>
                <c:pt idx="7327">
                  <c:v>6</c:v>
                </c:pt>
                <c:pt idx="7328">
                  <c:v>6</c:v>
                </c:pt>
                <c:pt idx="7329">
                  <c:v>6</c:v>
                </c:pt>
                <c:pt idx="7330">
                  <c:v>6</c:v>
                </c:pt>
                <c:pt idx="7331">
                  <c:v>6</c:v>
                </c:pt>
                <c:pt idx="7332">
                  <c:v>6</c:v>
                </c:pt>
                <c:pt idx="7333">
                  <c:v>6</c:v>
                </c:pt>
                <c:pt idx="7334">
                  <c:v>6</c:v>
                </c:pt>
                <c:pt idx="7335">
                  <c:v>6</c:v>
                </c:pt>
                <c:pt idx="7336">
                  <c:v>6</c:v>
                </c:pt>
                <c:pt idx="7337">
                  <c:v>6</c:v>
                </c:pt>
                <c:pt idx="7338">
                  <c:v>6</c:v>
                </c:pt>
                <c:pt idx="7339">
                  <c:v>6</c:v>
                </c:pt>
                <c:pt idx="7340">
                  <c:v>6</c:v>
                </c:pt>
                <c:pt idx="7341">
                  <c:v>6</c:v>
                </c:pt>
                <c:pt idx="7342">
                  <c:v>6</c:v>
                </c:pt>
                <c:pt idx="7343">
                  <c:v>6</c:v>
                </c:pt>
                <c:pt idx="7344">
                  <c:v>6</c:v>
                </c:pt>
                <c:pt idx="7345">
                  <c:v>6</c:v>
                </c:pt>
                <c:pt idx="7346">
                  <c:v>4</c:v>
                </c:pt>
                <c:pt idx="7347">
                  <c:v>5</c:v>
                </c:pt>
                <c:pt idx="7348">
                  <c:v>4</c:v>
                </c:pt>
                <c:pt idx="7349">
                  <c:v>5</c:v>
                </c:pt>
                <c:pt idx="7350">
                  <c:v>6</c:v>
                </c:pt>
                <c:pt idx="7351">
                  <c:v>6</c:v>
                </c:pt>
                <c:pt idx="7352">
                  <c:v>4</c:v>
                </c:pt>
                <c:pt idx="7353">
                  <c:v>4</c:v>
                </c:pt>
                <c:pt idx="7354">
                  <c:v>4</c:v>
                </c:pt>
                <c:pt idx="7355">
                  <c:v>4</c:v>
                </c:pt>
                <c:pt idx="7356">
                  <c:v>4</c:v>
                </c:pt>
                <c:pt idx="7357">
                  <c:v>6</c:v>
                </c:pt>
                <c:pt idx="7358">
                  <c:v>4</c:v>
                </c:pt>
                <c:pt idx="7359">
                  <c:v>5</c:v>
                </c:pt>
                <c:pt idx="7360">
                  <c:v>5</c:v>
                </c:pt>
                <c:pt idx="7361">
                  <c:v>4</c:v>
                </c:pt>
                <c:pt idx="7362">
                  <c:v>4</c:v>
                </c:pt>
                <c:pt idx="7363">
                  <c:v>5</c:v>
                </c:pt>
                <c:pt idx="7364">
                  <c:v>4</c:v>
                </c:pt>
                <c:pt idx="7365">
                  <c:v>5</c:v>
                </c:pt>
                <c:pt idx="7366">
                  <c:v>4</c:v>
                </c:pt>
                <c:pt idx="7367">
                  <c:v>5</c:v>
                </c:pt>
                <c:pt idx="7368">
                  <c:v>4</c:v>
                </c:pt>
                <c:pt idx="7369">
                  <c:v>6</c:v>
                </c:pt>
                <c:pt idx="7370">
                  <c:v>6</c:v>
                </c:pt>
                <c:pt idx="7371">
                  <c:v>4</c:v>
                </c:pt>
                <c:pt idx="7372">
                  <c:v>4</c:v>
                </c:pt>
                <c:pt idx="7373">
                  <c:v>4</c:v>
                </c:pt>
                <c:pt idx="7374">
                  <c:v>4</c:v>
                </c:pt>
                <c:pt idx="7375">
                  <c:v>8</c:v>
                </c:pt>
                <c:pt idx="7376">
                  <c:v>8</c:v>
                </c:pt>
                <c:pt idx="7377">
                  <c:v>8</c:v>
                </c:pt>
                <c:pt idx="7378">
                  <c:v>8</c:v>
                </c:pt>
                <c:pt idx="7379">
                  <c:v>8</c:v>
                </c:pt>
                <c:pt idx="7380">
                  <c:v>5</c:v>
                </c:pt>
                <c:pt idx="7381">
                  <c:v>5</c:v>
                </c:pt>
                <c:pt idx="7382">
                  <c:v>5</c:v>
                </c:pt>
                <c:pt idx="7383">
                  <c:v>5</c:v>
                </c:pt>
                <c:pt idx="7384">
                  <c:v>5</c:v>
                </c:pt>
                <c:pt idx="7385">
                  <c:v>5</c:v>
                </c:pt>
                <c:pt idx="7386">
                  <c:v>5</c:v>
                </c:pt>
                <c:pt idx="7387">
                  <c:v>5</c:v>
                </c:pt>
                <c:pt idx="7388">
                  <c:v>5</c:v>
                </c:pt>
                <c:pt idx="7389">
                  <c:v>5</c:v>
                </c:pt>
                <c:pt idx="7390">
                  <c:v>5</c:v>
                </c:pt>
                <c:pt idx="7391">
                  <c:v>5</c:v>
                </c:pt>
                <c:pt idx="7392">
                  <c:v>5</c:v>
                </c:pt>
                <c:pt idx="7393">
                  <c:v>5</c:v>
                </c:pt>
                <c:pt idx="7394">
                  <c:v>8</c:v>
                </c:pt>
                <c:pt idx="7395">
                  <c:v>8</c:v>
                </c:pt>
                <c:pt idx="7396">
                  <c:v>8</c:v>
                </c:pt>
                <c:pt idx="7397">
                  <c:v>8</c:v>
                </c:pt>
                <c:pt idx="7398">
                  <c:v>6</c:v>
                </c:pt>
                <c:pt idx="7399">
                  <c:v>6</c:v>
                </c:pt>
                <c:pt idx="7400">
                  <c:v>6</c:v>
                </c:pt>
                <c:pt idx="7401">
                  <c:v>6</c:v>
                </c:pt>
                <c:pt idx="7402">
                  <c:v>4</c:v>
                </c:pt>
                <c:pt idx="7403">
                  <c:v>4</c:v>
                </c:pt>
                <c:pt idx="7404">
                  <c:v>4</c:v>
                </c:pt>
                <c:pt idx="7405">
                  <c:v>4</c:v>
                </c:pt>
                <c:pt idx="7406">
                  <c:v>6</c:v>
                </c:pt>
                <c:pt idx="7407">
                  <c:v>4</c:v>
                </c:pt>
                <c:pt idx="7408">
                  <c:v>4</c:v>
                </c:pt>
                <c:pt idx="7409">
                  <c:v>4</c:v>
                </c:pt>
                <c:pt idx="7410">
                  <c:v>4</c:v>
                </c:pt>
                <c:pt idx="7411">
                  <c:v>6</c:v>
                </c:pt>
                <c:pt idx="7412">
                  <c:v>6</c:v>
                </c:pt>
                <c:pt idx="7413">
                  <c:v>6</c:v>
                </c:pt>
                <c:pt idx="7414">
                  <c:v>6</c:v>
                </c:pt>
                <c:pt idx="7415">
                  <c:v>6</c:v>
                </c:pt>
                <c:pt idx="7416">
                  <c:v>6</c:v>
                </c:pt>
                <c:pt idx="7417">
                  <c:v>6</c:v>
                </c:pt>
                <c:pt idx="7418">
                  <c:v>6</c:v>
                </c:pt>
                <c:pt idx="7419">
                  <c:v>6</c:v>
                </c:pt>
                <c:pt idx="7420">
                  <c:v>6</c:v>
                </c:pt>
                <c:pt idx="7421">
                  <c:v>6</c:v>
                </c:pt>
                <c:pt idx="7422">
                  <c:v>6</c:v>
                </c:pt>
                <c:pt idx="7423">
                  <c:v>4</c:v>
                </c:pt>
                <c:pt idx="7424">
                  <c:v>4</c:v>
                </c:pt>
                <c:pt idx="7425">
                  <c:v>4</c:v>
                </c:pt>
                <c:pt idx="7426">
                  <c:v>4</c:v>
                </c:pt>
                <c:pt idx="7427">
                  <c:v>4</c:v>
                </c:pt>
                <c:pt idx="7428">
                  <c:v>4</c:v>
                </c:pt>
                <c:pt idx="7429">
                  <c:v>4</c:v>
                </c:pt>
                <c:pt idx="7430">
                  <c:v>4</c:v>
                </c:pt>
                <c:pt idx="7431">
                  <c:v>4</c:v>
                </c:pt>
                <c:pt idx="7432">
                  <c:v>4</c:v>
                </c:pt>
                <c:pt idx="7433">
                  <c:v>4</c:v>
                </c:pt>
                <c:pt idx="7434">
                  <c:v>4</c:v>
                </c:pt>
                <c:pt idx="7435">
                  <c:v>4</c:v>
                </c:pt>
                <c:pt idx="7436">
                  <c:v>4</c:v>
                </c:pt>
                <c:pt idx="7437">
                  <c:v>4</c:v>
                </c:pt>
                <c:pt idx="7438">
                  <c:v>4</c:v>
                </c:pt>
                <c:pt idx="7439">
                  <c:v>4</c:v>
                </c:pt>
                <c:pt idx="7440">
                  <c:v>4</c:v>
                </c:pt>
                <c:pt idx="7441">
                  <c:v>4</c:v>
                </c:pt>
                <c:pt idx="7442">
                  <c:v>4</c:v>
                </c:pt>
                <c:pt idx="7443">
                  <c:v>6</c:v>
                </c:pt>
                <c:pt idx="7444">
                  <c:v>6</c:v>
                </c:pt>
                <c:pt idx="7445">
                  <c:v>6</c:v>
                </c:pt>
                <c:pt idx="7446">
                  <c:v>6</c:v>
                </c:pt>
                <c:pt idx="7447">
                  <c:v>6</c:v>
                </c:pt>
                <c:pt idx="7448">
                  <c:v>6</c:v>
                </c:pt>
                <c:pt idx="7449">
                  <c:v>6</c:v>
                </c:pt>
                <c:pt idx="7450">
                  <c:v>6</c:v>
                </c:pt>
                <c:pt idx="7451">
                  <c:v>6</c:v>
                </c:pt>
                <c:pt idx="7452">
                  <c:v>6</c:v>
                </c:pt>
                <c:pt idx="7453">
                  <c:v>6</c:v>
                </c:pt>
                <c:pt idx="7454">
                  <c:v>6</c:v>
                </c:pt>
                <c:pt idx="7455">
                  <c:v>6</c:v>
                </c:pt>
                <c:pt idx="7456">
                  <c:v>6</c:v>
                </c:pt>
                <c:pt idx="7457">
                  <c:v>6</c:v>
                </c:pt>
                <c:pt idx="7458">
                  <c:v>6</c:v>
                </c:pt>
                <c:pt idx="7459">
                  <c:v>6</c:v>
                </c:pt>
                <c:pt idx="7460">
                  <c:v>6</c:v>
                </c:pt>
                <c:pt idx="7461">
                  <c:v>8</c:v>
                </c:pt>
                <c:pt idx="7462">
                  <c:v>8</c:v>
                </c:pt>
                <c:pt idx="7463">
                  <c:v>8</c:v>
                </c:pt>
                <c:pt idx="7464">
                  <c:v>6</c:v>
                </c:pt>
                <c:pt idx="7465">
                  <c:v>8</c:v>
                </c:pt>
                <c:pt idx="7466">
                  <c:v>8</c:v>
                </c:pt>
                <c:pt idx="7467">
                  <c:v>8</c:v>
                </c:pt>
                <c:pt idx="7468">
                  <c:v>8</c:v>
                </c:pt>
                <c:pt idx="7469">
                  <c:v>8</c:v>
                </c:pt>
                <c:pt idx="7470">
                  <c:v>8</c:v>
                </c:pt>
                <c:pt idx="7471">
                  <c:v>8</c:v>
                </c:pt>
                <c:pt idx="7472">
                  <c:v>8</c:v>
                </c:pt>
                <c:pt idx="7473">
                  <c:v>8</c:v>
                </c:pt>
                <c:pt idx="7474">
                  <c:v>8</c:v>
                </c:pt>
                <c:pt idx="7475">
                  <c:v>8</c:v>
                </c:pt>
                <c:pt idx="7476">
                  <c:v>8</c:v>
                </c:pt>
                <c:pt idx="7477">
                  <c:v>8</c:v>
                </c:pt>
                <c:pt idx="7478">
                  <c:v>8</c:v>
                </c:pt>
                <c:pt idx="7479">
                  <c:v>8</c:v>
                </c:pt>
                <c:pt idx="7480">
                  <c:v>8</c:v>
                </c:pt>
                <c:pt idx="7481">
                  <c:v>8</c:v>
                </c:pt>
                <c:pt idx="7482">
                  <c:v>8</c:v>
                </c:pt>
                <c:pt idx="7483">
                  <c:v>8</c:v>
                </c:pt>
                <c:pt idx="7484">
                  <c:v>8</c:v>
                </c:pt>
                <c:pt idx="7485">
                  <c:v>8</c:v>
                </c:pt>
                <c:pt idx="7486">
                  <c:v>8</c:v>
                </c:pt>
                <c:pt idx="7487">
                  <c:v>8</c:v>
                </c:pt>
                <c:pt idx="7488">
                  <c:v>8</c:v>
                </c:pt>
                <c:pt idx="7489">
                  <c:v>8</c:v>
                </c:pt>
                <c:pt idx="7490">
                  <c:v>8</c:v>
                </c:pt>
                <c:pt idx="7491">
                  <c:v>8</c:v>
                </c:pt>
                <c:pt idx="7492">
                  <c:v>6</c:v>
                </c:pt>
                <c:pt idx="7493">
                  <c:v>6</c:v>
                </c:pt>
                <c:pt idx="7494">
                  <c:v>6</c:v>
                </c:pt>
                <c:pt idx="7495">
                  <c:v>8</c:v>
                </c:pt>
                <c:pt idx="7496">
                  <c:v>8</c:v>
                </c:pt>
                <c:pt idx="7497">
                  <c:v>8</c:v>
                </c:pt>
                <c:pt idx="7498">
                  <c:v>8</c:v>
                </c:pt>
                <c:pt idx="7499">
                  <c:v>8</c:v>
                </c:pt>
                <c:pt idx="7500">
                  <c:v>8</c:v>
                </c:pt>
                <c:pt idx="7501">
                  <c:v>4</c:v>
                </c:pt>
                <c:pt idx="7502">
                  <c:v>4</c:v>
                </c:pt>
                <c:pt idx="7503">
                  <c:v>4</c:v>
                </c:pt>
                <c:pt idx="7504">
                  <c:v>4</c:v>
                </c:pt>
                <c:pt idx="7505">
                  <c:v>4</c:v>
                </c:pt>
                <c:pt idx="7506">
                  <c:v>4</c:v>
                </c:pt>
                <c:pt idx="7507">
                  <c:v>4</c:v>
                </c:pt>
                <c:pt idx="7508">
                  <c:v>4</c:v>
                </c:pt>
                <c:pt idx="7509">
                  <c:v>4</c:v>
                </c:pt>
                <c:pt idx="7510">
                  <c:v>6</c:v>
                </c:pt>
                <c:pt idx="7511">
                  <c:v>4</c:v>
                </c:pt>
                <c:pt idx="7512">
                  <c:v>4</c:v>
                </c:pt>
                <c:pt idx="7513">
                  <c:v>4</c:v>
                </c:pt>
                <c:pt idx="7514">
                  <c:v>4</c:v>
                </c:pt>
                <c:pt idx="7515">
                  <c:v>6</c:v>
                </c:pt>
                <c:pt idx="7516">
                  <c:v>6</c:v>
                </c:pt>
                <c:pt idx="7517">
                  <c:v>4</c:v>
                </c:pt>
                <c:pt idx="7518">
                  <c:v>4</c:v>
                </c:pt>
                <c:pt idx="7519">
                  <c:v>6</c:v>
                </c:pt>
                <c:pt idx="7520">
                  <c:v>6</c:v>
                </c:pt>
                <c:pt idx="7521">
                  <c:v>4</c:v>
                </c:pt>
                <c:pt idx="7522">
                  <c:v>4</c:v>
                </c:pt>
                <c:pt idx="7523">
                  <c:v>4</c:v>
                </c:pt>
                <c:pt idx="7524">
                  <c:v>4</c:v>
                </c:pt>
                <c:pt idx="7525">
                  <c:v>6</c:v>
                </c:pt>
                <c:pt idx="7526">
                  <c:v>4</c:v>
                </c:pt>
                <c:pt idx="7527">
                  <c:v>6</c:v>
                </c:pt>
                <c:pt idx="7528">
                  <c:v>4</c:v>
                </c:pt>
                <c:pt idx="7529">
                  <c:v>4</c:v>
                </c:pt>
                <c:pt idx="7530">
                  <c:v>6</c:v>
                </c:pt>
                <c:pt idx="7531">
                  <c:v>6</c:v>
                </c:pt>
                <c:pt idx="7532">
                  <c:v>6</c:v>
                </c:pt>
                <c:pt idx="7533">
                  <c:v>6</c:v>
                </c:pt>
                <c:pt idx="7534">
                  <c:v>6</c:v>
                </c:pt>
                <c:pt idx="7535">
                  <c:v>6</c:v>
                </c:pt>
                <c:pt idx="7536">
                  <c:v>6</c:v>
                </c:pt>
                <c:pt idx="7537">
                  <c:v>6</c:v>
                </c:pt>
                <c:pt idx="7538">
                  <c:v>6</c:v>
                </c:pt>
                <c:pt idx="7539">
                  <c:v>6</c:v>
                </c:pt>
                <c:pt idx="7540">
                  <c:v>6</c:v>
                </c:pt>
                <c:pt idx="7541">
                  <c:v>6</c:v>
                </c:pt>
                <c:pt idx="7542">
                  <c:v>6</c:v>
                </c:pt>
                <c:pt idx="7543">
                  <c:v>6</c:v>
                </c:pt>
                <c:pt idx="7544">
                  <c:v>6</c:v>
                </c:pt>
                <c:pt idx="7545">
                  <c:v>4</c:v>
                </c:pt>
                <c:pt idx="7546">
                  <c:v>4</c:v>
                </c:pt>
                <c:pt idx="7547">
                  <c:v>4</c:v>
                </c:pt>
                <c:pt idx="7548">
                  <c:v>4</c:v>
                </c:pt>
                <c:pt idx="7549">
                  <c:v>4</c:v>
                </c:pt>
                <c:pt idx="7550">
                  <c:v>4</c:v>
                </c:pt>
                <c:pt idx="7551">
                  <c:v>4</c:v>
                </c:pt>
                <c:pt idx="7552">
                  <c:v>4</c:v>
                </c:pt>
                <c:pt idx="7553">
                  <c:v>4</c:v>
                </c:pt>
                <c:pt idx="7554">
                  <c:v>4</c:v>
                </c:pt>
                <c:pt idx="7555">
                  <c:v>4</c:v>
                </c:pt>
                <c:pt idx="7556">
                  <c:v>4</c:v>
                </c:pt>
                <c:pt idx="7557">
                  <c:v>4</c:v>
                </c:pt>
                <c:pt idx="7558">
                  <c:v>4</c:v>
                </c:pt>
                <c:pt idx="7559">
                  <c:v>4</c:v>
                </c:pt>
                <c:pt idx="7560">
                  <c:v>4</c:v>
                </c:pt>
                <c:pt idx="7561">
                  <c:v>4</c:v>
                </c:pt>
                <c:pt idx="7562">
                  <c:v>4</c:v>
                </c:pt>
                <c:pt idx="7563">
                  <c:v>4</c:v>
                </c:pt>
                <c:pt idx="7564">
                  <c:v>4</c:v>
                </c:pt>
                <c:pt idx="7565">
                  <c:v>4</c:v>
                </c:pt>
                <c:pt idx="7566">
                  <c:v>4</c:v>
                </c:pt>
                <c:pt idx="7567">
                  <c:v>4</c:v>
                </c:pt>
                <c:pt idx="7568">
                  <c:v>4</c:v>
                </c:pt>
                <c:pt idx="7569">
                  <c:v>4</c:v>
                </c:pt>
                <c:pt idx="7570">
                  <c:v>4</c:v>
                </c:pt>
                <c:pt idx="7571">
                  <c:v>4</c:v>
                </c:pt>
                <c:pt idx="7572">
                  <c:v>8</c:v>
                </c:pt>
                <c:pt idx="7573">
                  <c:v>8</c:v>
                </c:pt>
                <c:pt idx="7574">
                  <c:v>8</c:v>
                </c:pt>
                <c:pt idx="7575">
                  <c:v>8</c:v>
                </c:pt>
                <c:pt idx="7576">
                  <c:v>8</c:v>
                </c:pt>
                <c:pt idx="7577">
                  <c:v>8</c:v>
                </c:pt>
                <c:pt idx="7578">
                  <c:v>8</c:v>
                </c:pt>
                <c:pt idx="7579">
                  <c:v>8</c:v>
                </c:pt>
                <c:pt idx="7580">
                  <c:v>8</c:v>
                </c:pt>
                <c:pt idx="7581">
                  <c:v>8</c:v>
                </c:pt>
                <c:pt idx="7582">
                  <c:v>8</c:v>
                </c:pt>
                <c:pt idx="7583">
                  <c:v>8</c:v>
                </c:pt>
                <c:pt idx="7584">
                  <c:v>8</c:v>
                </c:pt>
                <c:pt idx="7585">
                  <c:v>8</c:v>
                </c:pt>
                <c:pt idx="7586">
                  <c:v>8</c:v>
                </c:pt>
                <c:pt idx="7587">
                  <c:v>8</c:v>
                </c:pt>
                <c:pt idx="7588">
                  <c:v>8</c:v>
                </c:pt>
                <c:pt idx="7589">
                  <c:v>8</c:v>
                </c:pt>
                <c:pt idx="7590">
                  <c:v>8</c:v>
                </c:pt>
                <c:pt idx="7591">
                  <c:v>8</c:v>
                </c:pt>
                <c:pt idx="7592">
                  <c:v>8</c:v>
                </c:pt>
                <c:pt idx="7593">
                  <c:v>8</c:v>
                </c:pt>
                <c:pt idx="7594">
                  <c:v>8</c:v>
                </c:pt>
                <c:pt idx="7595">
                  <c:v>8</c:v>
                </c:pt>
                <c:pt idx="7596">
                  <c:v>8</c:v>
                </c:pt>
                <c:pt idx="7597">
                  <c:v>8</c:v>
                </c:pt>
                <c:pt idx="7598">
                  <c:v>8</c:v>
                </c:pt>
                <c:pt idx="7599">
                  <c:v>8</c:v>
                </c:pt>
                <c:pt idx="7600">
                  <c:v>8</c:v>
                </c:pt>
                <c:pt idx="7601">
                  <c:v>8</c:v>
                </c:pt>
                <c:pt idx="7602">
                  <c:v>8</c:v>
                </c:pt>
                <c:pt idx="7603">
                  <c:v>8</c:v>
                </c:pt>
                <c:pt idx="7604">
                  <c:v>4</c:v>
                </c:pt>
                <c:pt idx="7605">
                  <c:v>4</c:v>
                </c:pt>
                <c:pt idx="7606">
                  <c:v>4</c:v>
                </c:pt>
                <c:pt idx="7607">
                  <c:v>4</c:v>
                </c:pt>
                <c:pt idx="7608">
                  <c:v>4</c:v>
                </c:pt>
                <c:pt idx="7609">
                  <c:v>4</c:v>
                </c:pt>
                <c:pt idx="7610">
                  <c:v>4</c:v>
                </c:pt>
                <c:pt idx="7611">
                  <c:v>4</c:v>
                </c:pt>
                <c:pt idx="7612">
                  <c:v>4</c:v>
                </c:pt>
                <c:pt idx="7613">
                  <c:v>4</c:v>
                </c:pt>
                <c:pt idx="7614">
                  <c:v>4</c:v>
                </c:pt>
                <c:pt idx="7615">
                  <c:v>4</c:v>
                </c:pt>
                <c:pt idx="7616">
                  <c:v>4</c:v>
                </c:pt>
                <c:pt idx="7617">
                  <c:v>4</c:v>
                </c:pt>
                <c:pt idx="7618">
                  <c:v>4</c:v>
                </c:pt>
                <c:pt idx="7619">
                  <c:v>4</c:v>
                </c:pt>
                <c:pt idx="7620">
                  <c:v>4</c:v>
                </c:pt>
                <c:pt idx="7621">
                  <c:v>4</c:v>
                </c:pt>
                <c:pt idx="7622">
                  <c:v>4</c:v>
                </c:pt>
                <c:pt idx="7623">
                  <c:v>4</c:v>
                </c:pt>
                <c:pt idx="7624">
                  <c:v>4</c:v>
                </c:pt>
                <c:pt idx="7625">
                  <c:v>4</c:v>
                </c:pt>
                <c:pt idx="7626">
                  <c:v>4</c:v>
                </c:pt>
                <c:pt idx="7627">
                  <c:v>4</c:v>
                </c:pt>
                <c:pt idx="7628">
                  <c:v>4</c:v>
                </c:pt>
                <c:pt idx="7629">
                  <c:v>4</c:v>
                </c:pt>
                <c:pt idx="7630">
                  <c:v>4</c:v>
                </c:pt>
                <c:pt idx="7631">
                  <c:v>4</c:v>
                </c:pt>
                <c:pt idx="7632">
                  <c:v>4</c:v>
                </c:pt>
                <c:pt idx="7633">
                  <c:v>4</c:v>
                </c:pt>
                <c:pt idx="7634">
                  <c:v>4</c:v>
                </c:pt>
                <c:pt idx="7635">
                  <c:v>4</c:v>
                </c:pt>
                <c:pt idx="7636">
                  <c:v>4</c:v>
                </c:pt>
                <c:pt idx="7637">
                  <c:v>4</c:v>
                </c:pt>
                <c:pt idx="7638">
                  <c:v>4</c:v>
                </c:pt>
                <c:pt idx="7639">
                  <c:v>4</c:v>
                </c:pt>
                <c:pt idx="7640">
                  <c:v>4</c:v>
                </c:pt>
                <c:pt idx="7641">
                  <c:v>4</c:v>
                </c:pt>
                <c:pt idx="7642">
                  <c:v>4</c:v>
                </c:pt>
                <c:pt idx="7643">
                  <c:v>4</c:v>
                </c:pt>
                <c:pt idx="7644">
                  <c:v>4</c:v>
                </c:pt>
                <c:pt idx="7645">
                  <c:v>4</c:v>
                </c:pt>
                <c:pt idx="7646">
                  <c:v>4</c:v>
                </c:pt>
                <c:pt idx="7647">
                  <c:v>4</c:v>
                </c:pt>
                <c:pt idx="7648">
                  <c:v>4</c:v>
                </c:pt>
                <c:pt idx="7649">
                  <c:v>6</c:v>
                </c:pt>
                <c:pt idx="7650">
                  <c:v>6</c:v>
                </c:pt>
                <c:pt idx="7651">
                  <c:v>6</c:v>
                </c:pt>
                <c:pt idx="7652">
                  <c:v>6</c:v>
                </c:pt>
                <c:pt idx="7653">
                  <c:v>6</c:v>
                </c:pt>
                <c:pt idx="7654">
                  <c:v>6</c:v>
                </c:pt>
                <c:pt idx="7655">
                  <c:v>6</c:v>
                </c:pt>
                <c:pt idx="7656">
                  <c:v>6</c:v>
                </c:pt>
                <c:pt idx="7657">
                  <c:v>6</c:v>
                </c:pt>
                <c:pt idx="7658">
                  <c:v>6</c:v>
                </c:pt>
                <c:pt idx="7659">
                  <c:v>6</c:v>
                </c:pt>
                <c:pt idx="7660">
                  <c:v>6</c:v>
                </c:pt>
                <c:pt idx="7661">
                  <c:v>6</c:v>
                </c:pt>
                <c:pt idx="7662">
                  <c:v>6</c:v>
                </c:pt>
                <c:pt idx="7663">
                  <c:v>6</c:v>
                </c:pt>
                <c:pt idx="7664">
                  <c:v>6</c:v>
                </c:pt>
                <c:pt idx="7665">
                  <c:v>6</c:v>
                </c:pt>
                <c:pt idx="7666">
                  <c:v>6</c:v>
                </c:pt>
                <c:pt idx="7667">
                  <c:v>6</c:v>
                </c:pt>
                <c:pt idx="7668">
                  <c:v>6</c:v>
                </c:pt>
                <c:pt idx="7669">
                  <c:v>6</c:v>
                </c:pt>
                <c:pt idx="7670">
                  <c:v>6</c:v>
                </c:pt>
                <c:pt idx="7671">
                  <c:v>6</c:v>
                </c:pt>
                <c:pt idx="7672">
                  <c:v>6</c:v>
                </c:pt>
                <c:pt idx="7673">
                  <c:v>6</c:v>
                </c:pt>
                <c:pt idx="7674">
                  <c:v>6</c:v>
                </c:pt>
                <c:pt idx="7675">
                  <c:v>6</c:v>
                </c:pt>
                <c:pt idx="7676">
                  <c:v>6</c:v>
                </c:pt>
                <c:pt idx="7677">
                  <c:v>6</c:v>
                </c:pt>
                <c:pt idx="7678">
                  <c:v>6</c:v>
                </c:pt>
                <c:pt idx="7679">
                  <c:v>6</c:v>
                </c:pt>
                <c:pt idx="7680">
                  <c:v>6</c:v>
                </c:pt>
                <c:pt idx="7681">
                  <c:v>6</c:v>
                </c:pt>
                <c:pt idx="7682">
                  <c:v>6</c:v>
                </c:pt>
                <c:pt idx="7683">
                  <c:v>6</c:v>
                </c:pt>
                <c:pt idx="7684">
                  <c:v>6</c:v>
                </c:pt>
                <c:pt idx="7685">
                  <c:v>6</c:v>
                </c:pt>
                <c:pt idx="7686">
                  <c:v>6</c:v>
                </c:pt>
                <c:pt idx="7687">
                  <c:v>6</c:v>
                </c:pt>
                <c:pt idx="7688">
                  <c:v>6</c:v>
                </c:pt>
                <c:pt idx="7689">
                  <c:v>6</c:v>
                </c:pt>
                <c:pt idx="7690">
                  <c:v>6</c:v>
                </c:pt>
                <c:pt idx="7691">
                  <c:v>6</c:v>
                </c:pt>
                <c:pt idx="7692">
                  <c:v>6</c:v>
                </c:pt>
                <c:pt idx="7693">
                  <c:v>6</c:v>
                </c:pt>
                <c:pt idx="7694">
                  <c:v>6</c:v>
                </c:pt>
                <c:pt idx="7695">
                  <c:v>6</c:v>
                </c:pt>
                <c:pt idx="7696">
                  <c:v>6</c:v>
                </c:pt>
                <c:pt idx="7697">
                  <c:v>6</c:v>
                </c:pt>
                <c:pt idx="7698">
                  <c:v>6</c:v>
                </c:pt>
                <c:pt idx="7699">
                  <c:v>6</c:v>
                </c:pt>
                <c:pt idx="7700">
                  <c:v>8</c:v>
                </c:pt>
                <c:pt idx="7701">
                  <c:v>8</c:v>
                </c:pt>
                <c:pt idx="7702">
                  <c:v>8</c:v>
                </c:pt>
                <c:pt idx="7703">
                  <c:v>8</c:v>
                </c:pt>
                <c:pt idx="7704">
                  <c:v>8</c:v>
                </c:pt>
                <c:pt idx="7705">
                  <c:v>8</c:v>
                </c:pt>
                <c:pt idx="7706">
                  <c:v>6</c:v>
                </c:pt>
                <c:pt idx="7707">
                  <c:v>8</c:v>
                </c:pt>
                <c:pt idx="7708">
                  <c:v>8</c:v>
                </c:pt>
                <c:pt idx="7709">
                  <c:v>6</c:v>
                </c:pt>
                <c:pt idx="7710">
                  <c:v>8</c:v>
                </c:pt>
                <c:pt idx="7711">
                  <c:v>8</c:v>
                </c:pt>
                <c:pt idx="7712">
                  <c:v>8</c:v>
                </c:pt>
                <c:pt idx="7713">
                  <c:v>6</c:v>
                </c:pt>
                <c:pt idx="7714">
                  <c:v>8</c:v>
                </c:pt>
                <c:pt idx="7715">
                  <c:v>8</c:v>
                </c:pt>
                <c:pt idx="7716">
                  <c:v>8</c:v>
                </c:pt>
                <c:pt idx="7717">
                  <c:v>8</c:v>
                </c:pt>
                <c:pt idx="7718">
                  <c:v>8</c:v>
                </c:pt>
                <c:pt idx="7719">
                  <c:v>6</c:v>
                </c:pt>
                <c:pt idx="7720">
                  <c:v>8</c:v>
                </c:pt>
                <c:pt idx="7721">
                  <c:v>8</c:v>
                </c:pt>
                <c:pt idx="7722">
                  <c:v>8</c:v>
                </c:pt>
                <c:pt idx="7723">
                  <c:v>8</c:v>
                </c:pt>
                <c:pt idx="7724">
                  <c:v>6</c:v>
                </c:pt>
                <c:pt idx="7725">
                  <c:v>8</c:v>
                </c:pt>
                <c:pt idx="7726">
                  <c:v>8</c:v>
                </c:pt>
                <c:pt idx="7727">
                  <c:v>8</c:v>
                </c:pt>
                <c:pt idx="7728">
                  <c:v>8</c:v>
                </c:pt>
                <c:pt idx="7729">
                  <c:v>8</c:v>
                </c:pt>
                <c:pt idx="7730">
                  <c:v>8</c:v>
                </c:pt>
                <c:pt idx="7731">
                  <c:v>8</c:v>
                </c:pt>
                <c:pt idx="7732">
                  <c:v>8</c:v>
                </c:pt>
                <c:pt idx="7733">
                  <c:v>6</c:v>
                </c:pt>
                <c:pt idx="7734">
                  <c:v>8</c:v>
                </c:pt>
                <c:pt idx="7735">
                  <c:v>8</c:v>
                </c:pt>
                <c:pt idx="7736">
                  <c:v>6</c:v>
                </c:pt>
                <c:pt idx="7737">
                  <c:v>8</c:v>
                </c:pt>
                <c:pt idx="7738">
                  <c:v>8</c:v>
                </c:pt>
                <c:pt idx="7739">
                  <c:v>8</c:v>
                </c:pt>
                <c:pt idx="7740">
                  <c:v>8</c:v>
                </c:pt>
                <c:pt idx="7741">
                  <c:v>8</c:v>
                </c:pt>
                <c:pt idx="7742">
                  <c:v>8</c:v>
                </c:pt>
                <c:pt idx="7743">
                  <c:v>8</c:v>
                </c:pt>
                <c:pt idx="7744">
                  <c:v>8</c:v>
                </c:pt>
                <c:pt idx="7745">
                  <c:v>8</c:v>
                </c:pt>
                <c:pt idx="7746">
                  <c:v>8</c:v>
                </c:pt>
                <c:pt idx="7747">
                  <c:v>8</c:v>
                </c:pt>
                <c:pt idx="7748">
                  <c:v>8</c:v>
                </c:pt>
                <c:pt idx="7749">
                  <c:v>8</c:v>
                </c:pt>
                <c:pt idx="7750">
                  <c:v>8</c:v>
                </c:pt>
                <c:pt idx="7751">
                  <c:v>8</c:v>
                </c:pt>
                <c:pt idx="7752">
                  <c:v>8</c:v>
                </c:pt>
                <c:pt idx="7753">
                  <c:v>8</c:v>
                </c:pt>
                <c:pt idx="7754">
                  <c:v>8</c:v>
                </c:pt>
                <c:pt idx="7755">
                  <c:v>8</c:v>
                </c:pt>
                <c:pt idx="7756">
                  <c:v>8</c:v>
                </c:pt>
                <c:pt idx="7757">
                  <c:v>8</c:v>
                </c:pt>
                <c:pt idx="7758">
                  <c:v>8</c:v>
                </c:pt>
                <c:pt idx="7759">
                  <c:v>8</c:v>
                </c:pt>
                <c:pt idx="7760">
                  <c:v>8</c:v>
                </c:pt>
                <c:pt idx="7761">
                  <c:v>8</c:v>
                </c:pt>
                <c:pt idx="7762">
                  <c:v>6</c:v>
                </c:pt>
                <c:pt idx="7763">
                  <c:v>8</c:v>
                </c:pt>
                <c:pt idx="7764">
                  <c:v>6</c:v>
                </c:pt>
                <c:pt idx="7765">
                  <c:v>6</c:v>
                </c:pt>
                <c:pt idx="7766">
                  <c:v>6</c:v>
                </c:pt>
                <c:pt idx="7767">
                  <c:v>8</c:v>
                </c:pt>
                <c:pt idx="7768">
                  <c:v>6</c:v>
                </c:pt>
                <c:pt idx="7769">
                  <c:v>6</c:v>
                </c:pt>
                <c:pt idx="7770">
                  <c:v>8</c:v>
                </c:pt>
                <c:pt idx="7771">
                  <c:v>8</c:v>
                </c:pt>
                <c:pt idx="7772">
                  <c:v>6</c:v>
                </c:pt>
                <c:pt idx="7773">
                  <c:v>6</c:v>
                </c:pt>
                <c:pt idx="7774">
                  <c:v>6</c:v>
                </c:pt>
                <c:pt idx="7775">
                  <c:v>6</c:v>
                </c:pt>
                <c:pt idx="7776">
                  <c:v>6</c:v>
                </c:pt>
                <c:pt idx="7777">
                  <c:v>6</c:v>
                </c:pt>
                <c:pt idx="7778">
                  <c:v>6</c:v>
                </c:pt>
                <c:pt idx="7779">
                  <c:v>6</c:v>
                </c:pt>
                <c:pt idx="7780">
                  <c:v>6</c:v>
                </c:pt>
                <c:pt idx="7781">
                  <c:v>6</c:v>
                </c:pt>
                <c:pt idx="7782">
                  <c:v>8</c:v>
                </c:pt>
                <c:pt idx="7783">
                  <c:v>8</c:v>
                </c:pt>
                <c:pt idx="7784">
                  <c:v>6</c:v>
                </c:pt>
                <c:pt idx="7785">
                  <c:v>8</c:v>
                </c:pt>
                <c:pt idx="7786">
                  <c:v>6</c:v>
                </c:pt>
                <c:pt idx="7787">
                  <c:v>6</c:v>
                </c:pt>
                <c:pt idx="7788">
                  <c:v>8</c:v>
                </c:pt>
                <c:pt idx="7789">
                  <c:v>8</c:v>
                </c:pt>
                <c:pt idx="7790">
                  <c:v>6</c:v>
                </c:pt>
                <c:pt idx="7791">
                  <c:v>8</c:v>
                </c:pt>
                <c:pt idx="7792">
                  <c:v>6</c:v>
                </c:pt>
                <c:pt idx="7793">
                  <c:v>8</c:v>
                </c:pt>
                <c:pt idx="7794">
                  <c:v>6</c:v>
                </c:pt>
                <c:pt idx="7795">
                  <c:v>8</c:v>
                </c:pt>
                <c:pt idx="7796">
                  <c:v>8</c:v>
                </c:pt>
                <c:pt idx="7797">
                  <c:v>6</c:v>
                </c:pt>
                <c:pt idx="7798">
                  <c:v>6</c:v>
                </c:pt>
                <c:pt idx="7799">
                  <c:v>6</c:v>
                </c:pt>
                <c:pt idx="7800">
                  <c:v>8</c:v>
                </c:pt>
                <c:pt idx="7801">
                  <c:v>8</c:v>
                </c:pt>
                <c:pt idx="7802">
                  <c:v>6</c:v>
                </c:pt>
                <c:pt idx="7803">
                  <c:v>6</c:v>
                </c:pt>
                <c:pt idx="7804">
                  <c:v>8</c:v>
                </c:pt>
                <c:pt idx="7805">
                  <c:v>6</c:v>
                </c:pt>
                <c:pt idx="7806">
                  <c:v>6</c:v>
                </c:pt>
                <c:pt idx="7807">
                  <c:v>6</c:v>
                </c:pt>
                <c:pt idx="7808">
                  <c:v>8</c:v>
                </c:pt>
                <c:pt idx="7809">
                  <c:v>8</c:v>
                </c:pt>
                <c:pt idx="7810">
                  <c:v>8</c:v>
                </c:pt>
                <c:pt idx="7811">
                  <c:v>6</c:v>
                </c:pt>
                <c:pt idx="7812">
                  <c:v>6</c:v>
                </c:pt>
                <c:pt idx="7813">
                  <c:v>8</c:v>
                </c:pt>
                <c:pt idx="7814">
                  <c:v>6</c:v>
                </c:pt>
                <c:pt idx="7815">
                  <c:v>8</c:v>
                </c:pt>
                <c:pt idx="7816">
                  <c:v>6</c:v>
                </c:pt>
                <c:pt idx="7817">
                  <c:v>6</c:v>
                </c:pt>
                <c:pt idx="7818">
                  <c:v>6</c:v>
                </c:pt>
                <c:pt idx="7819">
                  <c:v>8</c:v>
                </c:pt>
                <c:pt idx="7820">
                  <c:v>8</c:v>
                </c:pt>
                <c:pt idx="7821">
                  <c:v>8</c:v>
                </c:pt>
                <c:pt idx="7822">
                  <c:v>8</c:v>
                </c:pt>
                <c:pt idx="7823">
                  <c:v>8</c:v>
                </c:pt>
                <c:pt idx="7824">
                  <c:v>6</c:v>
                </c:pt>
                <c:pt idx="7825">
                  <c:v>6</c:v>
                </c:pt>
                <c:pt idx="7826">
                  <c:v>8</c:v>
                </c:pt>
                <c:pt idx="7827">
                  <c:v>6</c:v>
                </c:pt>
                <c:pt idx="7828">
                  <c:v>8</c:v>
                </c:pt>
                <c:pt idx="7829">
                  <c:v>6</c:v>
                </c:pt>
                <c:pt idx="7830">
                  <c:v>8</c:v>
                </c:pt>
                <c:pt idx="7831">
                  <c:v>8</c:v>
                </c:pt>
                <c:pt idx="7832">
                  <c:v>6</c:v>
                </c:pt>
                <c:pt idx="7833">
                  <c:v>6</c:v>
                </c:pt>
                <c:pt idx="7834">
                  <c:v>8</c:v>
                </c:pt>
                <c:pt idx="7835">
                  <c:v>6</c:v>
                </c:pt>
                <c:pt idx="7836">
                  <c:v>8</c:v>
                </c:pt>
                <c:pt idx="7837">
                  <c:v>6</c:v>
                </c:pt>
                <c:pt idx="7838">
                  <c:v>8</c:v>
                </c:pt>
                <c:pt idx="7839">
                  <c:v>6</c:v>
                </c:pt>
                <c:pt idx="7840">
                  <c:v>6</c:v>
                </c:pt>
                <c:pt idx="7841">
                  <c:v>6</c:v>
                </c:pt>
                <c:pt idx="7842">
                  <c:v>6</c:v>
                </c:pt>
                <c:pt idx="7843">
                  <c:v>6</c:v>
                </c:pt>
                <c:pt idx="7844">
                  <c:v>8</c:v>
                </c:pt>
                <c:pt idx="7845">
                  <c:v>8</c:v>
                </c:pt>
                <c:pt idx="7846">
                  <c:v>8</c:v>
                </c:pt>
                <c:pt idx="7847">
                  <c:v>6</c:v>
                </c:pt>
                <c:pt idx="7848">
                  <c:v>8</c:v>
                </c:pt>
                <c:pt idx="7849">
                  <c:v>6</c:v>
                </c:pt>
                <c:pt idx="7850">
                  <c:v>6</c:v>
                </c:pt>
                <c:pt idx="7851">
                  <c:v>8</c:v>
                </c:pt>
                <c:pt idx="7852">
                  <c:v>8</c:v>
                </c:pt>
                <c:pt idx="7853">
                  <c:v>8</c:v>
                </c:pt>
                <c:pt idx="7854">
                  <c:v>8</c:v>
                </c:pt>
                <c:pt idx="7855">
                  <c:v>8</c:v>
                </c:pt>
                <c:pt idx="7856">
                  <c:v>8</c:v>
                </c:pt>
                <c:pt idx="7857">
                  <c:v>8</c:v>
                </c:pt>
                <c:pt idx="7858">
                  <c:v>8</c:v>
                </c:pt>
                <c:pt idx="7859">
                  <c:v>8</c:v>
                </c:pt>
                <c:pt idx="7860">
                  <c:v>8</c:v>
                </c:pt>
                <c:pt idx="7861">
                  <c:v>8</c:v>
                </c:pt>
                <c:pt idx="7862">
                  <c:v>6</c:v>
                </c:pt>
                <c:pt idx="7863">
                  <c:v>6</c:v>
                </c:pt>
                <c:pt idx="7864">
                  <c:v>6</c:v>
                </c:pt>
                <c:pt idx="7865">
                  <c:v>6</c:v>
                </c:pt>
                <c:pt idx="7866">
                  <c:v>6</c:v>
                </c:pt>
                <c:pt idx="7867">
                  <c:v>6</c:v>
                </c:pt>
                <c:pt idx="7868">
                  <c:v>6</c:v>
                </c:pt>
                <c:pt idx="7869">
                  <c:v>6</c:v>
                </c:pt>
                <c:pt idx="7870">
                  <c:v>6</c:v>
                </c:pt>
                <c:pt idx="7871">
                  <c:v>6</c:v>
                </c:pt>
                <c:pt idx="7872">
                  <c:v>6</c:v>
                </c:pt>
                <c:pt idx="7873">
                  <c:v>6</c:v>
                </c:pt>
                <c:pt idx="7874">
                  <c:v>6</c:v>
                </c:pt>
                <c:pt idx="7875">
                  <c:v>6</c:v>
                </c:pt>
                <c:pt idx="7876">
                  <c:v>6</c:v>
                </c:pt>
                <c:pt idx="7877">
                  <c:v>6</c:v>
                </c:pt>
                <c:pt idx="7878">
                  <c:v>8</c:v>
                </c:pt>
                <c:pt idx="7879">
                  <c:v>8</c:v>
                </c:pt>
                <c:pt idx="7880">
                  <c:v>8</c:v>
                </c:pt>
                <c:pt idx="7881">
                  <c:v>8</c:v>
                </c:pt>
                <c:pt idx="7882">
                  <c:v>8</c:v>
                </c:pt>
                <c:pt idx="7883">
                  <c:v>8</c:v>
                </c:pt>
                <c:pt idx="7884">
                  <c:v>6</c:v>
                </c:pt>
                <c:pt idx="7885">
                  <c:v>8</c:v>
                </c:pt>
                <c:pt idx="7886">
                  <c:v>8</c:v>
                </c:pt>
                <c:pt idx="7887">
                  <c:v>8</c:v>
                </c:pt>
                <c:pt idx="7888">
                  <c:v>8</c:v>
                </c:pt>
                <c:pt idx="7889">
                  <c:v>6</c:v>
                </c:pt>
                <c:pt idx="7890">
                  <c:v>6</c:v>
                </c:pt>
                <c:pt idx="7891">
                  <c:v>8</c:v>
                </c:pt>
                <c:pt idx="7892">
                  <c:v>8</c:v>
                </c:pt>
                <c:pt idx="7893">
                  <c:v>6</c:v>
                </c:pt>
                <c:pt idx="7894">
                  <c:v>8</c:v>
                </c:pt>
                <c:pt idx="7895">
                  <c:v>8</c:v>
                </c:pt>
                <c:pt idx="7896">
                  <c:v>8</c:v>
                </c:pt>
                <c:pt idx="7897">
                  <c:v>6</c:v>
                </c:pt>
                <c:pt idx="7898">
                  <c:v>8</c:v>
                </c:pt>
                <c:pt idx="7899">
                  <c:v>8</c:v>
                </c:pt>
                <c:pt idx="7900">
                  <c:v>8</c:v>
                </c:pt>
                <c:pt idx="7901">
                  <c:v>8</c:v>
                </c:pt>
                <c:pt idx="7902">
                  <c:v>6</c:v>
                </c:pt>
                <c:pt idx="7903">
                  <c:v>8</c:v>
                </c:pt>
                <c:pt idx="7904">
                  <c:v>8</c:v>
                </c:pt>
                <c:pt idx="7905">
                  <c:v>6</c:v>
                </c:pt>
                <c:pt idx="7906">
                  <c:v>8</c:v>
                </c:pt>
                <c:pt idx="7907">
                  <c:v>8</c:v>
                </c:pt>
                <c:pt idx="7908">
                  <c:v>8</c:v>
                </c:pt>
                <c:pt idx="7909">
                  <c:v>8</c:v>
                </c:pt>
                <c:pt idx="7910">
                  <c:v>6</c:v>
                </c:pt>
                <c:pt idx="7911">
                  <c:v>8</c:v>
                </c:pt>
                <c:pt idx="7912">
                  <c:v>8</c:v>
                </c:pt>
                <c:pt idx="7913">
                  <c:v>8</c:v>
                </c:pt>
                <c:pt idx="7914">
                  <c:v>8</c:v>
                </c:pt>
                <c:pt idx="7915">
                  <c:v>8</c:v>
                </c:pt>
                <c:pt idx="7916">
                  <c:v>8</c:v>
                </c:pt>
                <c:pt idx="7917">
                  <c:v>8</c:v>
                </c:pt>
                <c:pt idx="7918">
                  <c:v>6</c:v>
                </c:pt>
                <c:pt idx="7919">
                  <c:v>8</c:v>
                </c:pt>
                <c:pt idx="7920">
                  <c:v>8</c:v>
                </c:pt>
                <c:pt idx="7921">
                  <c:v>6</c:v>
                </c:pt>
                <c:pt idx="7922">
                  <c:v>8</c:v>
                </c:pt>
                <c:pt idx="7923">
                  <c:v>8</c:v>
                </c:pt>
                <c:pt idx="7924">
                  <c:v>8</c:v>
                </c:pt>
                <c:pt idx="7925">
                  <c:v>8</c:v>
                </c:pt>
                <c:pt idx="7926">
                  <c:v>8</c:v>
                </c:pt>
                <c:pt idx="7927">
                  <c:v>8</c:v>
                </c:pt>
                <c:pt idx="7928">
                  <c:v>8</c:v>
                </c:pt>
                <c:pt idx="7929">
                  <c:v>8</c:v>
                </c:pt>
                <c:pt idx="7930">
                  <c:v>8</c:v>
                </c:pt>
                <c:pt idx="7931">
                  <c:v>8</c:v>
                </c:pt>
                <c:pt idx="7932">
                  <c:v>8</c:v>
                </c:pt>
                <c:pt idx="7933">
                  <c:v>8</c:v>
                </c:pt>
                <c:pt idx="7934">
                  <c:v>8</c:v>
                </c:pt>
                <c:pt idx="7935">
                  <c:v>8</c:v>
                </c:pt>
                <c:pt idx="7936">
                  <c:v>8</c:v>
                </c:pt>
                <c:pt idx="7937">
                  <c:v>8</c:v>
                </c:pt>
                <c:pt idx="7938">
                  <c:v>8</c:v>
                </c:pt>
                <c:pt idx="7939">
                  <c:v>8</c:v>
                </c:pt>
                <c:pt idx="7940">
                  <c:v>6</c:v>
                </c:pt>
                <c:pt idx="7941">
                  <c:v>6</c:v>
                </c:pt>
                <c:pt idx="7942">
                  <c:v>8</c:v>
                </c:pt>
                <c:pt idx="7943">
                  <c:v>6</c:v>
                </c:pt>
                <c:pt idx="7944">
                  <c:v>6</c:v>
                </c:pt>
                <c:pt idx="7945">
                  <c:v>6</c:v>
                </c:pt>
                <c:pt idx="7946">
                  <c:v>6</c:v>
                </c:pt>
                <c:pt idx="7947">
                  <c:v>6</c:v>
                </c:pt>
                <c:pt idx="7948">
                  <c:v>8</c:v>
                </c:pt>
                <c:pt idx="7949">
                  <c:v>8</c:v>
                </c:pt>
                <c:pt idx="7950">
                  <c:v>8</c:v>
                </c:pt>
                <c:pt idx="7951">
                  <c:v>6</c:v>
                </c:pt>
                <c:pt idx="7952">
                  <c:v>6</c:v>
                </c:pt>
                <c:pt idx="7953">
                  <c:v>6</c:v>
                </c:pt>
                <c:pt idx="7954">
                  <c:v>6</c:v>
                </c:pt>
                <c:pt idx="7955">
                  <c:v>6</c:v>
                </c:pt>
                <c:pt idx="7956">
                  <c:v>8</c:v>
                </c:pt>
                <c:pt idx="7957">
                  <c:v>6</c:v>
                </c:pt>
                <c:pt idx="7958">
                  <c:v>8</c:v>
                </c:pt>
                <c:pt idx="7959">
                  <c:v>8</c:v>
                </c:pt>
                <c:pt idx="7960">
                  <c:v>6</c:v>
                </c:pt>
                <c:pt idx="7961">
                  <c:v>6</c:v>
                </c:pt>
                <c:pt idx="7962">
                  <c:v>6</c:v>
                </c:pt>
                <c:pt idx="7963">
                  <c:v>6</c:v>
                </c:pt>
                <c:pt idx="7964">
                  <c:v>6</c:v>
                </c:pt>
                <c:pt idx="7965">
                  <c:v>6</c:v>
                </c:pt>
                <c:pt idx="7966">
                  <c:v>6</c:v>
                </c:pt>
                <c:pt idx="7967">
                  <c:v>6</c:v>
                </c:pt>
                <c:pt idx="7968">
                  <c:v>8</c:v>
                </c:pt>
                <c:pt idx="7969">
                  <c:v>6</c:v>
                </c:pt>
                <c:pt idx="7970">
                  <c:v>8</c:v>
                </c:pt>
                <c:pt idx="7971">
                  <c:v>6</c:v>
                </c:pt>
                <c:pt idx="7972">
                  <c:v>6</c:v>
                </c:pt>
                <c:pt idx="7973">
                  <c:v>8</c:v>
                </c:pt>
                <c:pt idx="7974">
                  <c:v>8</c:v>
                </c:pt>
                <c:pt idx="7975">
                  <c:v>8</c:v>
                </c:pt>
                <c:pt idx="7976">
                  <c:v>8</c:v>
                </c:pt>
                <c:pt idx="7977">
                  <c:v>8</c:v>
                </c:pt>
                <c:pt idx="7978">
                  <c:v>6</c:v>
                </c:pt>
                <c:pt idx="7979">
                  <c:v>6</c:v>
                </c:pt>
                <c:pt idx="7980">
                  <c:v>6</c:v>
                </c:pt>
                <c:pt idx="7981">
                  <c:v>6</c:v>
                </c:pt>
                <c:pt idx="7982">
                  <c:v>6</c:v>
                </c:pt>
                <c:pt idx="7983">
                  <c:v>6</c:v>
                </c:pt>
                <c:pt idx="7984">
                  <c:v>6</c:v>
                </c:pt>
                <c:pt idx="7985">
                  <c:v>6</c:v>
                </c:pt>
                <c:pt idx="7986">
                  <c:v>8</c:v>
                </c:pt>
                <c:pt idx="7987">
                  <c:v>6</c:v>
                </c:pt>
                <c:pt idx="7988">
                  <c:v>6</c:v>
                </c:pt>
                <c:pt idx="7989">
                  <c:v>6</c:v>
                </c:pt>
                <c:pt idx="7990">
                  <c:v>6</c:v>
                </c:pt>
                <c:pt idx="7991">
                  <c:v>6</c:v>
                </c:pt>
                <c:pt idx="7992">
                  <c:v>6</c:v>
                </c:pt>
                <c:pt idx="7993">
                  <c:v>6</c:v>
                </c:pt>
                <c:pt idx="7994">
                  <c:v>6</c:v>
                </c:pt>
                <c:pt idx="7995">
                  <c:v>6</c:v>
                </c:pt>
                <c:pt idx="7996">
                  <c:v>8</c:v>
                </c:pt>
                <c:pt idx="7997">
                  <c:v>6</c:v>
                </c:pt>
                <c:pt idx="7998">
                  <c:v>6</c:v>
                </c:pt>
                <c:pt idx="7999">
                  <c:v>6</c:v>
                </c:pt>
                <c:pt idx="8000">
                  <c:v>6</c:v>
                </c:pt>
                <c:pt idx="8001">
                  <c:v>6</c:v>
                </c:pt>
                <c:pt idx="8002">
                  <c:v>6</c:v>
                </c:pt>
                <c:pt idx="8003">
                  <c:v>8</c:v>
                </c:pt>
                <c:pt idx="8004">
                  <c:v>6</c:v>
                </c:pt>
                <c:pt idx="8005">
                  <c:v>8</c:v>
                </c:pt>
                <c:pt idx="8006">
                  <c:v>8</c:v>
                </c:pt>
                <c:pt idx="8007">
                  <c:v>8</c:v>
                </c:pt>
                <c:pt idx="8008">
                  <c:v>6</c:v>
                </c:pt>
                <c:pt idx="8009">
                  <c:v>8</c:v>
                </c:pt>
                <c:pt idx="8010">
                  <c:v>6</c:v>
                </c:pt>
                <c:pt idx="8011">
                  <c:v>8</c:v>
                </c:pt>
                <c:pt idx="8012">
                  <c:v>6</c:v>
                </c:pt>
                <c:pt idx="8013">
                  <c:v>6</c:v>
                </c:pt>
                <c:pt idx="8014">
                  <c:v>6</c:v>
                </c:pt>
                <c:pt idx="8015">
                  <c:v>8</c:v>
                </c:pt>
                <c:pt idx="8016">
                  <c:v>6</c:v>
                </c:pt>
                <c:pt idx="8017">
                  <c:v>8</c:v>
                </c:pt>
                <c:pt idx="8018">
                  <c:v>6</c:v>
                </c:pt>
                <c:pt idx="8019">
                  <c:v>6</c:v>
                </c:pt>
                <c:pt idx="8020">
                  <c:v>8</c:v>
                </c:pt>
                <c:pt idx="8021">
                  <c:v>6</c:v>
                </c:pt>
                <c:pt idx="8022">
                  <c:v>8</c:v>
                </c:pt>
                <c:pt idx="8023">
                  <c:v>8</c:v>
                </c:pt>
                <c:pt idx="8024">
                  <c:v>6</c:v>
                </c:pt>
                <c:pt idx="8025">
                  <c:v>6</c:v>
                </c:pt>
                <c:pt idx="8026">
                  <c:v>8</c:v>
                </c:pt>
                <c:pt idx="8027">
                  <c:v>8</c:v>
                </c:pt>
                <c:pt idx="8028">
                  <c:v>6</c:v>
                </c:pt>
                <c:pt idx="8029">
                  <c:v>6</c:v>
                </c:pt>
                <c:pt idx="8030">
                  <c:v>8</c:v>
                </c:pt>
                <c:pt idx="8031">
                  <c:v>6</c:v>
                </c:pt>
                <c:pt idx="8032">
                  <c:v>6</c:v>
                </c:pt>
                <c:pt idx="8033">
                  <c:v>8</c:v>
                </c:pt>
                <c:pt idx="8034">
                  <c:v>8</c:v>
                </c:pt>
                <c:pt idx="8035">
                  <c:v>8</c:v>
                </c:pt>
                <c:pt idx="8036">
                  <c:v>6</c:v>
                </c:pt>
                <c:pt idx="8037">
                  <c:v>8</c:v>
                </c:pt>
                <c:pt idx="8038">
                  <c:v>6</c:v>
                </c:pt>
                <c:pt idx="8039">
                  <c:v>8</c:v>
                </c:pt>
                <c:pt idx="8040">
                  <c:v>6</c:v>
                </c:pt>
                <c:pt idx="8041">
                  <c:v>6</c:v>
                </c:pt>
                <c:pt idx="8042">
                  <c:v>6</c:v>
                </c:pt>
                <c:pt idx="8043">
                  <c:v>6</c:v>
                </c:pt>
                <c:pt idx="8044">
                  <c:v>6</c:v>
                </c:pt>
                <c:pt idx="8045">
                  <c:v>6</c:v>
                </c:pt>
                <c:pt idx="8046">
                  <c:v>6</c:v>
                </c:pt>
                <c:pt idx="8047">
                  <c:v>8</c:v>
                </c:pt>
                <c:pt idx="8048">
                  <c:v>6</c:v>
                </c:pt>
                <c:pt idx="8049">
                  <c:v>6</c:v>
                </c:pt>
                <c:pt idx="8050">
                  <c:v>8</c:v>
                </c:pt>
                <c:pt idx="8051">
                  <c:v>6</c:v>
                </c:pt>
                <c:pt idx="8052">
                  <c:v>6</c:v>
                </c:pt>
                <c:pt idx="8053">
                  <c:v>8</c:v>
                </c:pt>
                <c:pt idx="8054">
                  <c:v>8</c:v>
                </c:pt>
                <c:pt idx="8055">
                  <c:v>6</c:v>
                </c:pt>
                <c:pt idx="8056">
                  <c:v>6</c:v>
                </c:pt>
                <c:pt idx="8057">
                  <c:v>8</c:v>
                </c:pt>
                <c:pt idx="8058">
                  <c:v>8</c:v>
                </c:pt>
                <c:pt idx="8059">
                  <c:v>6</c:v>
                </c:pt>
                <c:pt idx="8060">
                  <c:v>6</c:v>
                </c:pt>
                <c:pt idx="8061">
                  <c:v>6</c:v>
                </c:pt>
                <c:pt idx="8062">
                  <c:v>6</c:v>
                </c:pt>
                <c:pt idx="8063">
                  <c:v>8</c:v>
                </c:pt>
                <c:pt idx="8064">
                  <c:v>8</c:v>
                </c:pt>
                <c:pt idx="8065">
                  <c:v>6</c:v>
                </c:pt>
                <c:pt idx="8066">
                  <c:v>8</c:v>
                </c:pt>
                <c:pt idx="8067">
                  <c:v>6</c:v>
                </c:pt>
                <c:pt idx="8068">
                  <c:v>6</c:v>
                </c:pt>
                <c:pt idx="8069">
                  <c:v>6</c:v>
                </c:pt>
                <c:pt idx="8070">
                  <c:v>8</c:v>
                </c:pt>
                <c:pt idx="8071">
                  <c:v>8</c:v>
                </c:pt>
                <c:pt idx="8072">
                  <c:v>8</c:v>
                </c:pt>
                <c:pt idx="8073">
                  <c:v>8</c:v>
                </c:pt>
                <c:pt idx="8074">
                  <c:v>8</c:v>
                </c:pt>
                <c:pt idx="8075">
                  <c:v>6</c:v>
                </c:pt>
                <c:pt idx="8076">
                  <c:v>8</c:v>
                </c:pt>
                <c:pt idx="8077">
                  <c:v>6</c:v>
                </c:pt>
                <c:pt idx="8078">
                  <c:v>8</c:v>
                </c:pt>
                <c:pt idx="8079">
                  <c:v>6</c:v>
                </c:pt>
                <c:pt idx="8080">
                  <c:v>6</c:v>
                </c:pt>
                <c:pt idx="8081">
                  <c:v>6</c:v>
                </c:pt>
                <c:pt idx="8082">
                  <c:v>8</c:v>
                </c:pt>
                <c:pt idx="8083">
                  <c:v>6</c:v>
                </c:pt>
                <c:pt idx="8084">
                  <c:v>6</c:v>
                </c:pt>
                <c:pt idx="8085">
                  <c:v>8</c:v>
                </c:pt>
                <c:pt idx="8086">
                  <c:v>8</c:v>
                </c:pt>
                <c:pt idx="8087">
                  <c:v>6</c:v>
                </c:pt>
                <c:pt idx="8088">
                  <c:v>6</c:v>
                </c:pt>
                <c:pt idx="8089">
                  <c:v>6</c:v>
                </c:pt>
                <c:pt idx="8090">
                  <c:v>8</c:v>
                </c:pt>
                <c:pt idx="8091">
                  <c:v>6</c:v>
                </c:pt>
                <c:pt idx="8092">
                  <c:v>6</c:v>
                </c:pt>
                <c:pt idx="8093">
                  <c:v>6</c:v>
                </c:pt>
                <c:pt idx="8094">
                  <c:v>6</c:v>
                </c:pt>
                <c:pt idx="8095">
                  <c:v>8</c:v>
                </c:pt>
                <c:pt idx="8096">
                  <c:v>4</c:v>
                </c:pt>
                <c:pt idx="8097">
                  <c:v>4</c:v>
                </c:pt>
                <c:pt idx="8098">
                  <c:v>4</c:v>
                </c:pt>
                <c:pt idx="8099">
                  <c:v>6</c:v>
                </c:pt>
                <c:pt idx="8100">
                  <c:v>6</c:v>
                </c:pt>
                <c:pt idx="8101">
                  <c:v>4</c:v>
                </c:pt>
                <c:pt idx="8102">
                  <c:v>4</c:v>
                </c:pt>
                <c:pt idx="8103">
                  <c:v>4</c:v>
                </c:pt>
                <c:pt idx="8104">
                  <c:v>6</c:v>
                </c:pt>
                <c:pt idx="8105">
                  <c:v>8</c:v>
                </c:pt>
                <c:pt idx="8106">
                  <c:v>8</c:v>
                </c:pt>
                <c:pt idx="8107">
                  <c:v>6</c:v>
                </c:pt>
                <c:pt idx="8108">
                  <c:v>8</c:v>
                </c:pt>
                <c:pt idx="8109">
                  <c:v>6</c:v>
                </c:pt>
                <c:pt idx="8110">
                  <c:v>6</c:v>
                </c:pt>
                <c:pt idx="8111">
                  <c:v>4</c:v>
                </c:pt>
                <c:pt idx="8112">
                  <c:v>6</c:v>
                </c:pt>
                <c:pt idx="8113">
                  <c:v>8</c:v>
                </c:pt>
                <c:pt idx="8114">
                  <c:v>4</c:v>
                </c:pt>
                <c:pt idx="8115">
                  <c:v>4</c:v>
                </c:pt>
                <c:pt idx="8116">
                  <c:v>6</c:v>
                </c:pt>
                <c:pt idx="8117">
                  <c:v>8</c:v>
                </c:pt>
                <c:pt idx="8118">
                  <c:v>6</c:v>
                </c:pt>
                <c:pt idx="8119">
                  <c:v>4</c:v>
                </c:pt>
                <c:pt idx="8120">
                  <c:v>8</c:v>
                </c:pt>
                <c:pt idx="8121">
                  <c:v>6</c:v>
                </c:pt>
                <c:pt idx="8122">
                  <c:v>6</c:v>
                </c:pt>
                <c:pt idx="8123">
                  <c:v>6</c:v>
                </c:pt>
                <c:pt idx="8124">
                  <c:v>6</c:v>
                </c:pt>
                <c:pt idx="8125">
                  <c:v>4</c:v>
                </c:pt>
                <c:pt idx="8126">
                  <c:v>4</c:v>
                </c:pt>
                <c:pt idx="8127">
                  <c:v>4</c:v>
                </c:pt>
                <c:pt idx="8128">
                  <c:v>4</c:v>
                </c:pt>
                <c:pt idx="8129">
                  <c:v>4</c:v>
                </c:pt>
                <c:pt idx="8130">
                  <c:v>4</c:v>
                </c:pt>
                <c:pt idx="8131">
                  <c:v>4</c:v>
                </c:pt>
                <c:pt idx="8132">
                  <c:v>4</c:v>
                </c:pt>
                <c:pt idx="8133">
                  <c:v>4</c:v>
                </c:pt>
                <c:pt idx="8134">
                  <c:v>4</c:v>
                </c:pt>
                <c:pt idx="8135">
                  <c:v>4</c:v>
                </c:pt>
                <c:pt idx="8136">
                  <c:v>4</c:v>
                </c:pt>
                <c:pt idx="8137">
                  <c:v>4</c:v>
                </c:pt>
                <c:pt idx="8138">
                  <c:v>4</c:v>
                </c:pt>
                <c:pt idx="8139">
                  <c:v>4</c:v>
                </c:pt>
                <c:pt idx="8140">
                  <c:v>4</c:v>
                </c:pt>
                <c:pt idx="8141">
                  <c:v>4</c:v>
                </c:pt>
                <c:pt idx="8142">
                  <c:v>4</c:v>
                </c:pt>
                <c:pt idx="8143">
                  <c:v>4</c:v>
                </c:pt>
                <c:pt idx="8144">
                  <c:v>4</c:v>
                </c:pt>
                <c:pt idx="8145">
                  <c:v>4</c:v>
                </c:pt>
                <c:pt idx="8146">
                  <c:v>4</c:v>
                </c:pt>
                <c:pt idx="8147">
                  <c:v>4</c:v>
                </c:pt>
                <c:pt idx="8148">
                  <c:v>4</c:v>
                </c:pt>
                <c:pt idx="8149">
                  <c:v>4</c:v>
                </c:pt>
                <c:pt idx="8150">
                  <c:v>4</c:v>
                </c:pt>
                <c:pt idx="8151">
                  <c:v>4</c:v>
                </c:pt>
                <c:pt idx="8152">
                  <c:v>4</c:v>
                </c:pt>
                <c:pt idx="8153">
                  <c:v>4</c:v>
                </c:pt>
                <c:pt idx="8154">
                  <c:v>4</c:v>
                </c:pt>
                <c:pt idx="8155">
                  <c:v>4</c:v>
                </c:pt>
                <c:pt idx="8156">
                  <c:v>4</c:v>
                </c:pt>
                <c:pt idx="8157">
                  <c:v>4</c:v>
                </c:pt>
                <c:pt idx="8158">
                  <c:v>4</c:v>
                </c:pt>
                <c:pt idx="8159">
                  <c:v>4</c:v>
                </c:pt>
                <c:pt idx="8160">
                  <c:v>4</c:v>
                </c:pt>
                <c:pt idx="8161">
                  <c:v>4</c:v>
                </c:pt>
                <c:pt idx="8162">
                  <c:v>4</c:v>
                </c:pt>
                <c:pt idx="8163">
                  <c:v>4</c:v>
                </c:pt>
                <c:pt idx="8164">
                  <c:v>4</c:v>
                </c:pt>
                <c:pt idx="8165">
                  <c:v>4</c:v>
                </c:pt>
                <c:pt idx="8166">
                  <c:v>4</c:v>
                </c:pt>
                <c:pt idx="8167">
                  <c:v>4</c:v>
                </c:pt>
                <c:pt idx="8168">
                  <c:v>4</c:v>
                </c:pt>
                <c:pt idx="8169">
                  <c:v>4</c:v>
                </c:pt>
                <c:pt idx="8170">
                  <c:v>4</c:v>
                </c:pt>
                <c:pt idx="8171">
                  <c:v>4</c:v>
                </c:pt>
                <c:pt idx="8172">
                  <c:v>4</c:v>
                </c:pt>
                <c:pt idx="8173">
                  <c:v>4</c:v>
                </c:pt>
                <c:pt idx="8174">
                  <c:v>4</c:v>
                </c:pt>
                <c:pt idx="8175">
                  <c:v>4</c:v>
                </c:pt>
                <c:pt idx="8176">
                  <c:v>4</c:v>
                </c:pt>
                <c:pt idx="8177">
                  <c:v>4</c:v>
                </c:pt>
                <c:pt idx="8178">
                  <c:v>4</c:v>
                </c:pt>
                <c:pt idx="8179">
                  <c:v>4</c:v>
                </c:pt>
                <c:pt idx="8180">
                  <c:v>4</c:v>
                </c:pt>
                <c:pt idx="8181">
                  <c:v>4</c:v>
                </c:pt>
                <c:pt idx="8182">
                  <c:v>4</c:v>
                </c:pt>
                <c:pt idx="8183">
                  <c:v>4</c:v>
                </c:pt>
                <c:pt idx="8184">
                  <c:v>4</c:v>
                </c:pt>
                <c:pt idx="8185">
                  <c:v>4</c:v>
                </c:pt>
                <c:pt idx="8186">
                  <c:v>4</c:v>
                </c:pt>
                <c:pt idx="8187">
                  <c:v>4</c:v>
                </c:pt>
                <c:pt idx="8188">
                  <c:v>4</c:v>
                </c:pt>
                <c:pt idx="8189">
                  <c:v>4</c:v>
                </c:pt>
                <c:pt idx="8190">
                  <c:v>4</c:v>
                </c:pt>
                <c:pt idx="8191">
                  <c:v>4</c:v>
                </c:pt>
                <c:pt idx="8192">
                  <c:v>4</c:v>
                </c:pt>
                <c:pt idx="8193">
                  <c:v>4</c:v>
                </c:pt>
                <c:pt idx="8194">
                  <c:v>4</c:v>
                </c:pt>
                <c:pt idx="8195">
                  <c:v>4</c:v>
                </c:pt>
                <c:pt idx="8196">
                  <c:v>4</c:v>
                </c:pt>
                <c:pt idx="8197">
                  <c:v>4</c:v>
                </c:pt>
                <c:pt idx="8198">
                  <c:v>4</c:v>
                </c:pt>
                <c:pt idx="8199">
                  <c:v>4</c:v>
                </c:pt>
                <c:pt idx="8200">
                  <c:v>4</c:v>
                </c:pt>
                <c:pt idx="8201">
                  <c:v>4</c:v>
                </c:pt>
                <c:pt idx="8202">
                  <c:v>4</c:v>
                </c:pt>
                <c:pt idx="8203">
                  <c:v>4</c:v>
                </c:pt>
                <c:pt idx="8204">
                  <c:v>4</c:v>
                </c:pt>
                <c:pt idx="8205">
                  <c:v>4</c:v>
                </c:pt>
                <c:pt idx="8206">
                  <c:v>4</c:v>
                </c:pt>
                <c:pt idx="8207">
                  <c:v>4</c:v>
                </c:pt>
                <c:pt idx="8208">
                  <c:v>4</c:v>
                </c:pt>
                <c:pt idx="8209">
                  <c:v>4</c:v>
                </c:pt>
                <c:pt idx="8210">
                  <c:v>4</c:v>
                </c:pt>
                <c:pt idx="8211">
                  <c:v>4</c:v>
                </c:pt>
                <c:pt idx="8212">
                  <c:v>6</c:v>
                </c:pt>
                <c:pt idx="8213">
                  <c:v>4</c:v>
                </c:pt>
                <c:pt idx="8214">
                  <c:v>6</c:v>
                </c:pt>
                <c:pt idx="8215">
                  <c:v>4</c:v>
                </c:pt>
                <c:pt idx="8216">
                  <c:v>4</c:v>
                </c:pt>
                <c:pt idx="8217">
                  <c:v>6</c:v>
                </c:pt>
                <c:pt idx="8218">
                  <c:v>4</c:v>
                </c:pt>
                <c:pt idx="8219">
                  <c:v>4</c:v>
                </c:pt>
                <c:pt idx="8220">
                  <c:v>6</c:v>
                </c:pt>
                <c:pt idx="8221">
                  <c:v>4</c:v>
                </c:pt>
                <c:pt idx="8222">
                  <c:v>4</c:v>
                </c:pt>
                <c:pt idx="8223">
                  <c:v>6</c:v>
                </c:pt>
                <c:pt idx="8224">
                  <c:v>6</c:v>
                </c:pt>
                <c:pt idx="8225">
                  <c:v>4</c:v>
                </c:pt>
                <c:pt idx="8226">
                  <c:v>4</c:v>
                </c:pt>
                <c:pt idx="8227">
                  <c:v>6</c:v>
                </c:pt>
                <c:pt idx="8228">
                  <c:v>4</c:v>
                </c:pt>
                <c:pt idx="8229">
                  <c:v>4</c:v>
                </c:pt>
                <c:pt idx="8230">
                  <c:v>6</c:v>
                </c:pt>
                <c:pt idx="8231">
                  <c:v>4</c:v>
                </c:pt>
                <c:pt idx="8232">
                  <c:v>6</c:v>
                </c:pt>
                <c:pt idx="8233">
                  <c:v>6</c:v>
                </c:pt>
                <c:pt idx="8234">
                  <c:v>6</c:v>
                </c:pt>
                <c:pt idx="8235">
                  <c:v>6</c:v>
                </c:pt>
                <c:pt idx="8236">
                  <c:v>6</c:v>
                </c:pt>
                <c:pt idx="8237">
                  <c:v>4</c:v>
                </c:pt>
                <c:pt idx="8238">
                  <c:v>6</c:v>
                </c:pt>
                <c:pt idx="8239">
                  <c:v>6</c:v>
                </c:pt>
                <c:pt idx="8240">
                  <c:v>6</c:v>
                </c:pt>
                <c:pt idx="8241">
                  <c:v>4</c:v>
                </c:pt>
                <c:pt idx="8242">
                  <c:v>6</c:v>
                </c:pt>
                <c:pt idx="8243">
                  <c:v>6</c:v>
                </c:pt>
                <c:pt idx="8244">
                  <c:v>6</c:v>
                </c:pt>
                <c:pt idx="8245">
                  <c:v>4</c:v>
                </c:pt>
                <c:pt idx="8246">
                  <c:v>4</c:v>
                </c:pt>
                <c:pt idx="8247">
                  <c:v>6</c:v>
                </c:pt>
                <c:pt idx="8248">
                  <c:v>6</c:v>
                </c:pt>
                <c:pt idx="8249">
                  <c:v>4</c:v>
                </c:pt>
                <c:pt idx="8250">
                  <c:v>6</c:v>
                </c:pt>
                <c:pt idx="8251">
                  <c:v>4</c:v>
                </c:pt>
                <c:pt idx="8252">
                  <c:v>6</c:v>
                </c:pt>
                <c:pt idx="8253">
                  <c:v>4</c:v>
                </c:pt>
                <c:pt idx="8254">
                  <c:v>4</c:v>
                </c:pt>
                <c:pt idx="8255">
                  <c:v>4</c:v>
                </c:pt>
                <c:pt idx="8256">
                  <c:v>6</c:v>
                </c:pt>
                <c:pt idx="8257">
                  <c:v>6</c:v>
                </c:pt>
                <c:pt idx="8258">
                  <c:v>6</c:v>
                </c:pt>
                <c:pt idx="8259">
                  <c:v>4</c:v>
                </c:pt>
                <c:pt idx="8260">
                  <c:v>6</c:v>
                </c:pt>
                <c:pt idx="8261">
                  <c:v>6</c:v>
                </c:pt>
                <c:pt idx="8262">
                  <c:v>6</c:v>
                </c:pt>
                <c:pt idx="8263">
                  <c:v>6</c:v>
                </c:pt>
                <c:pt idx="8264">
                  <c:v>4</c:v>
                </c:pt>
                <c:pt idx="8265">
                  <c:v>6</c:v>
                </c:pt>
                <c:pt idx="8266">
                  <c:v>4</c:v>
                </c:pt>
                <c:pt idx="8267">
                  <c:v>4</c:v>
                </c:pt>
                <c:pt idx="8268">
                  <c:v>4</c:v>
                </c:pt>
                <c:pt idx="8269">
                  <c:v>4</c:v>
                </c:pt>
                <c:pt idx="8270">
                  <c:v>4</c:v>
                </c:pt>
                <c:pt idx="8271">
                  <c:v>4</c:v>
                </c:pt>
                <c:pt idx="8272">
                  <c:v>4</c:v>
                </c:pt>
                <c:pt idx="8273">
                  <c:v>4</c:v>
                </c:pt>
                <c:pt idx="8274">
                  <c:v>4</c:v>
                </c:pt>
                <c:pt idx="8275">
                  <c:v>4</c:v>
                </c:pt>
                <c:pt idx="8276">
                  <c:v>4</c:v>
                </c:pt>
                <c:pt idx="8277">
                  <c:v>4</c:v>
                </c:pt>
                <c:pt idx="8278">
                  <c:v>4</c:v>
                </c:pt>
                <c:pt idx="8279">
                  <c:v>4</c:v>
                </c:pt>
                <c:pt idx="8280">
                  <c:v>4</c:v>
                </c:pt>
                <c:pt idx="8281">
                  <c:v>4</c:v>
                </c:pt>
                <c:pt idx="8282">
                  <c:v>4</c:v>
                </c:pt>
                <c:pt idx="8283">
                  <c:v>4</c:v>
                </c:pt>
                <c:pt idx="8284">
                  <c:v>4</c:v>
                </c:pt>
                <c:pt idx="8285">
                  <c:v>4</c:v>
                </c:pt>
                <c:pt idx="8286">
                  <c:v>4</c:v>
                </c:pt>
                <c:pt idx="8287">
                  <c:v>4</c:v>
                </c:pt>
                <c:pt idx="8288">
                  <c:v>4</c:v>
                </c:pt>
                <c:pt idx="8289">
                  <c:v>4</c:v>
                </c:pt>
                <c:pt idx="8290">
                  <c:v>4</c:v>
                </c:pt>
                <c:pt idx="8291">
                  <c:v>4</c:v>
                </c:pt>
                <c:pt idx="8292">
                  <c:v>4</c:v>
                </c:pt>
                <c:pt idx="8293">
                  <c:v>4</c:v>
                </c:pt>
                <c:pt idx="8294">
                  <c:v>4</c:v>
                </c:pt>
                <c:pt idx="8295">
                  <c:v>4</c:v>
                </c:pt>
                <c:pt idx="8296">
                  <c:v>4</c:v>
                </c:pt>
                <c:pt idx="8297">
                  <c:v>4</c:v>
                </c:pt>
                <c:pt idx="8298">
                  <c:v>4</c:v>
                </c:pt>
                <c:pt idx="8299">
                  <c:v>4</c:v>
                </c:pt>
                <c:pt idx="8300">
                  <c:v>4</c:v>
                </c:pt>
                <c:pt idx="8301">
                  <c:v>4</c:v>
                </c:pt>
                <c:pt idx="8302">
                  <c:v>4</c:v>
                </c:pt>
                <c:pt idx="8303">
                  <c:v>4</c:v>
                </c:pt>
                <c:pt idx="8304">
                  <c:v>4</c:v>
                </c:pt>
                <c:pt idx="8305">
                  <c:v>4</c:v>
                </c:pt>
                <c:pt idx="8306">
                  <c:v>4</c:v>
                </c:pt>
                <c:pt idx="8307">
                  <c:v>4</c:v>
                </c:pt>
                <c:pt idx="8308">
                  <c:v>4</c:v>
                </c:pt>
                <c:pt idx="8309">
                  <c:v>4</c:v>
                </c:pt>
                <c:pt idx="8310">
                  <c:v>4</c:v>
                </c:pt>
                <c:pt idx="8311">
                  <c:v>4</c:v>
                </c:pt>
                <c:pt idx="8312">
                  <c:v>4</c:v>
                </c:pt>
                <c:pt idx="8313">
                  <c:v>4</c:v>
                </c:pt>
                <c:pt idx="8314">
                  <c:v>4</c:v>
                </c:pt>
                <c:pt idx="8315">
                  <c:v>4</c:v>
                </c:pt>
                <c:pt idx="8316">
                  <c:v>4</c:v>
                </c:pt>
                <c:pt idx="8317">
                  <c:v>4</c:v>
                </c:pt>
                <c:pt idx="8318">
                  <c:v>4</c:v>
                </c:pt>
                <c:pt idx="8319">
                  <c:v>4</c:v>
                </c:pt>
                <c:pt idx="8320">
                  <c:v>4</c:v>
                </c:pt>
                <c:pt idx="8321">
                  <c:v>4</c:v>
                </c:pt>
                <c:pt idx="8322">
                  <c:v>4</c:v>
                </c:pt>
                <c:pt idx="8323">
                  <c:v>4</c:v>
                </c:pt>
                <c:pt idx="8324">
                  <c:v>4</c:v>
                </c:pt>
                <c:pt idx="8325">
                  <c:v>4</c:v>
                </c:pt>
                <c:pt idx="8326">
                  <c:v>4</c:v>
                </c:pt>
                <c:pt idx="8327">
                  <c:v>4</c:v>
                </c:pt>
                <c:pt idx="8328">
                  <c:v>4</c:v>
                </c:pt>
                <c:pt idx="8329">
                  <c:v>4</c:v>
                </c:pt>
                <c:pt idx="8330">
                  <c:v>4</c:v>
                </c:pt>
                <c:pt idx="8331">
                  <c:v>4</c:v>
                </c:pt>
                <c:pt idx="8332">
                  <c:v>4</c:v>
                </c:pt>
                <c:pt idx="8333">
                  <c:v>4</c:v>
                </c:pt>
                <c:pt idx="8334">
                  <c:v>4</c:v>
                </c:pt>
                <c:pt idx="8335">
                  <c:v>4</c:v>
                </c:pt>
                <c:pt idx="8336">
                  <c:v>4</c:v>
                </c:pt>
                <c:pt idx="8337">
                  <c:v>8</c:v>
                </c:pt>
                <c:pt idx="8338">
                  <c:v>8</c:v>
                </c:pt>
                <c:pt idx="8339">
                  <c:v>8</c:v>
                </c:pt>
                <c:pt idx="8340">
                  <c:v>8</c:v>
                </c:pt>
                <c:pt idx="8341">
                  <c:v>6</c:v>
                </c:pt>
                <c:pt idx="8342">
                  <c:v>6</c:v>
                </c:pt>
                <c:pt idx="8343">
                  <c:v>6</c:v>
                </c:pt>
                <c:pt idx="8344">
                  <c:v>6</c:v>
                </c:pt>
                <c:pt idx="8345">
                  <c:v>8</c:v>
                </c:pt>
                <c:pt idx="8346">
                  <c:v>8</c:v>
                </c:pt>
                <c:pt idx="8347">
                  <c:v>8</c:v>
                </c:pt>
                <c:pt idx="8348">
                  <c:v>8</c:v>
                </c:pt>
                <c:pt idx="8349">
                  <c:v>8</c:v>
                </c:pt>
                <c:pt idx="8350">
                  <c:v>8</c:v>
                </c:pt>
                <c:pt idx="8351">
                  <c:v>6</c:v>
                </c:pt>
                <c:pt idx="8352">
                  <c:v>6</c:v>
                </c:pt>
                <c:pt idx="8353">
                  <c:v>6</c:v>
                </c:pt>
                <c:pt idx="8354">
                  <c:v>6</c:v>
                </c:pt>
                <c:pt idx="8355">
                  <c:v>6</c:v>
                </c:pt>
                <c:pt idx="8356">
                  <c:v>6</c:v>
                </c:pt>
                <c:pt idx="8357">
                  <c:v>6</c:v>
                </c:pt>
                <c:pt idx="8358">
                  <c:v>6</c:v>
                </c:pt>
                <c:pt idx="8359">
                  <c:v>6</c:v>
                </c:pt>
                <c:pt idx="8360">
                  <c:v>6</c:v>
                </c:pt>
                <c:pt idx="8361">
                  <c:v>6</c:v>
                </c:pt>
                <c:pt idx="8362">
                  <c:v>6</c:v>
                </c:pt>
                <c:pt idx="8363">
                  <c:v>6</c:v>
                </c:pt>
                <c:pt idx="8364">
                  <c:v>6</c:v>
                </c:pt>
                <c:pt idx="8365">
                  <c:v>6</c:v>
                </c:pt>
                <c:pt idx="8366">
                  <c:v>6</c:v>
                </c:pt>
                <c:pt idx="8367">
                  <c:v>6</c:v>
                </c:pt>
                <c:pt idx="8368">
                  <c:v>6</c:v>
                </c:pt>
                <c:pt idx="8369">
                  <c:v>6</c:v>
                </c:pt>
                <c:pt idx="8370">
                  <c:v>6</c:v>
                </c:pt>
                <c:pt idx="8371">
                  <c:v>6</c:v>
                </c:pt>
                <c:pt idx="8372">
                  <c:v>6</c:v>
                </c:pt>
                <c:pt idx="8373">
                  <c:v>6</c:v>
                </c:pt>
                <c:pt idx="8374">
                  <c:v>6</c:v>
                </c:pt>
                <c:pt idx="8375">
                  <c:v>6</c:v>
                </c:pt>
                <c:pt idx="8376">
                  <c:v>6</c:v>
                </c:pt>
                <c:pt idx="8377">
                  <c:v>6</c:v>
                </c:pt>
                <c:pt idx="8378">
                  <c:v>8</c:v>
                </c:pt>
                <c:pt idx="8379">
                  <c:v>8</c:v>
                </c:pt>
                <c:pt idx="8380">
                  <c:v>8</c:v>
                </c:pt>
                <c:pt idx="8381">
                  <c:v>8</c:v>
                </c:pt>
                <c:pt idx="8382">
                  <c:v>8</c:v>
                </c:pt>
                <c:pt idx="8383">
                  <c:v>8</c:v>
                </c:pt>
                <c:pt idx="8384">
                  <c:v>4</c:v>
                </c:pt>
                <c:pt idx="8385">
                  <c:v>4</c:v>
                </c:pt>
                <c:pt idx="8386">
                  <c:v>4</c:v>
                </c:pt>
                <c:pt idx="8387">
                  <c:v>4</c:v>
                </c:pt>
                <c:pt idx="8388">
                  <c:v>4</c:v>
                </c:pt>
                <c:pt idx="8389">
                  <c:v>4</c:v>
                </c:pt>
                <c:pt idx="8390">
                  <c:v>4</c:v>
                </c:pt>
                <c:pt idx="8391">
                  <c:v>6</c:v>
                </c:pt>
                <c:pt idx="8392">
                  <c:v>6</c:v>
                </c:pt>
                <c:pt idx="8393">
                  <c:v>6</c:v>
                </c:pt>
                <c:pt idx="8394">
                  <c:v>6</c:v>
                </c:pt>
                <c:pt idx="8395">
                  <c:v>6</c:v>
                </c:pt>
                <c:pt idx="8396">
                  <c:v>6</c:v>
                </c:pt>
                <c:pt idx="8397">
                  <c:v>6</c:v>
                </c:pt>
                <c:pt idx="8398">
                  <c:v>6</c:v>
                </c:pt>
                <c:pt idx="8399">
                  <c:v>6</c:v>
                </c:pt>
                <c:pt idx="8400">
                  <c:v>6</c:v>
                </c:pt>
                <c:pt idx="8401">
                  <c:v>6</c:v>
                </c:pt>
                <c:pt idx="8402">
                  <c:v>6</c:v>
                </c:pt>
                <c:pt idx="8403">
                  <c:v>6</c:v>
                </c:pt>
                <c:pt idx="8404">
                  <c:v>6</c:v>
                </c:pt>
                <c:pt idx="8405">
                  <c:v>6</c:v>
                </c:pt>
                <c:pt idx="8406">
                  <c:v>4</c:v>
                </c:pt>
                <c:pt idx="8407">
                  <c:v>6</c:v>
                </c:pt>
                <c:pt idx="8408">
                  <c:v>6</c:v>
                </c:pt>
                <c:pt idx="8409">
                  <c:v>4</c:v>
                </c:pt>
                <c:pt idx="8410">
                  <c:v>4</c:v>
                </c:pt>
                <c:pt idx="8411">
                  <c:v>6</c:v>
                </c:pt>
                <c:pt idx="8412">
                  <c:v>6</c:v>
                </c:pt>
                <c:pt idx="8413">
                  <c:v>6</c:v>
                </c:pt>
                <c:pt idx="8414">
                  <c:v>4</c:v>
                </c:pt>
                <c:pt idx="8415">
                  <c:v>4</c:v>
                </c:pt>
                <c:pt idx="8416">
                  <c:v>6</c:v>
                </c:pt>
                <c:pt idx="8417">
                  <c:v>4</c:v>
                </c:pt>
                <c:pt idx="8418">
                  <c:v>8</c:v>
                </c:pt>
                <c:pt idx="8419">
                  <c:v>8</c:v>
                </c:pt>
                <c:pt idx="8420">
                  <c:v>8</c:v>
                </c:pt>
                <c:pt idx="8421">
                  <c:v>8</c:v>
                </c:pt>
                <c:pt idx="8422">
                  <c:v>6</c:v>
                </c:pt>
                <c:pt idx="8423">
                  <c:v>6</c:v>
                </c:pt>
                <c:pt idx="8424">
                  <c:v>8</c:v>
                </c:pt>
                <c:pt idx="8425">
                  <c:v>6</c:v>
                </c:pt>
                <c:pt idx="8426">
                  <c:v>6</c:v>
                </c:pt>
                <c:pt idx="8427">
                  <c:v>8</c:v>
                </c:pt>
                <c:pt idx="8428">
                  <c:v>6</c:v>
                </c:pt>
                <c:pt idx="8429">
                  <c:v>6</c:v>
                </c:pt>
                <c:pt idx="8430">
                  <c:v>6</c:v>
                </c:pt>
                <c:pt idx="8431">
                  <c:v>8</c:v>
                </c:pt>
                <c:pt idx="8432">
                  <c:v>8</c:v>
                </c:pt>
                <c:pt idx="8433">
                  <c:v>8</c:v>
                </c:pt>
                <c:pt idx="8434">
                  <c:v>8</c:v>
                </c:pt>
                <c:pt idx="8435">
                  <c:v>8</c:v>
                </c:pt>
                <c:pt idx="8436">
                  <c:v>8</c:v>
                </c:pt>
                <c:pt idx="8437">
                  <c:v>8</c:v>
                </c:pt>
                <c:pt idx="8438">
                  <c:v>8</c:v>
                </c:pt>
                <c:pt idx="8439">
                  <c:v>8</c:v>
                </c:pt>
                <c:pt idx="8440">
                  <c:v>8</c:v>
                </c:pt>
                <c:pt idx="8441">
                  <c:v>8</c:v>
                </c:pt>
                <c:pt idx="8442">
                  <c:v>8</c:v>
                </c:pt>
                <c:pt idx="8443">
                  <c:v>8</c:v>
                </c:pt>
                <c:pt idx="8444">
                  <c:v>8</c:v>
                </c:pt>
                <c:pt idx="8445">
                  <c:v>8</c:v>
                </c:pt>
                <c:pt idx="8446">
                  <c:v>8</c:v>
                </c:pt>
                <c:pt idx="8447">
                  <c:v>8</c:v>
                </c:pt>
                <c:pt idx="8448">
                  <c:v>8</c:v>
                </c:pt>
                <c:pt idx="8449">
                  <c:v>8</c:v>
                </c:pt>
                <c:pt idx="8450">
                  <c:v>8</c:v>
                </c:pt>
                <c:pt idx="8451">
                  <c:v>8</c:v>
                </c:pt>
                <c:pt idx="8452">
                  <c:v>8</c:v>
                </c:pt>
                <c:pt idx="8453">
                  <c:v>8</c:v>
                </c:pt>
                <c:pt idx="8454">
                  <c:v>8</c:v>
                </c:pt>
                <c:pt idx="8455">
                  <c:v>4</c:v>
                </c:pt>
                <c:pt idx="8456">
                  <c:v>6</c:v>
                </c:pt>
                <c:pt idx="8457">
                  <c:v>4</c:v>
                </c:pt>
                <c:pt idx="8458">
                  <c:v>4</c:v>
                </c:pt>
                <c:pt idx="8459">
                  <c:v>4</c:v>
                </c:pt>
                <c:pt idx="8460">
                  <c:v>4</c:v>
                </c:pt>
                <c:pt idx="8461">
                  <c:v>4</c:v>
                </c:pt>
                <c:pt idx="8462">
                  <c:v>4</c:v>
                </c:pt>
                <c:pt idx="8463">
                  <c:v>4</c:v>
                </c:pt>
                <c:pt idx="8464">
                  <c:v>4</c:v>
                </c:pt>
                <c:pt idx="8465">
                  <c:v>4</c:v>
                </c:pt>
                <c:pt idx="8466">
                  <c:v>6</c:v>
                </c:pt>
                <c:pt idx="8467">
                  <c:v>4</c:v>
                </c:pt>
                <c:pt idx="8468">
                  <c:v>4</c:v>
                </c:pt>
                <c:pt idx="8469">
                  <c:v>4</c:v>
                </c:pt>
                <c:pt idx="8470">
                  <c:v>6</c:v>
                </c:pt>
                <c:pt idx="8471">
                  <c:v>4</c:v>
                </c:pt>
                <c:pt idx="8472">
                  <c:v>4</c:v>
                </c:pt>
                <c:pt idx="8473">
                  <c:v>4</c:v>
                </c:pt>
                <c:pt idx="8474">
                  <c:v>4</c:v>
                </c:pt>
                <c:pt idx="8475">
                  <c:v>4</c:v>
                </c:pt>
                <c:pt idx="8476">
                  <c:v>4</c:v>
                </c:pt>
                <c:pt idx="8477">
                  <c:v>4</c:v>
                </c:pt>
                <c:pt idx="8478">
                  <c:v>4</c:v>
                </c:pt>
                <c:pt idx="8479">
                  <c:v>4</c:v>
                </c:pt>
                <c:pt idx="8480">
                  <c:v>4</c:v>
                </c:pt>
                <c:pt idx="8481">
                  <c:v>4</c:v>
                </c:pt>
                <c:pt idx="8482">
                  <c:v>4</c:v>
                </c:pt>
                <c:pt idx="8483">
                  <c:v>4</c:v>
                </c:pt>
                <c:pt idx="8484">
                  <c:v>4</c:v>
                </c:pt>
                <c:pt idx="8485">
                  <c:v>4</c:v>
                </c:pt>
                <c:pt idx="8486">
                  <c:v>4</c:v>
                </c:pt>
                <c:pt idx="8487">
                  <c:v>4</c:v>
                </c:pt>
                <c:pt idx="8488">
                  <c:v>4</c:v>
                </c:pt>
                <c:pt idx="8489">
                  <c:v>4</c:v>
                </c:pt>
                <c:pt idx="8490">
                  <c:v>6</c:v>
                </c:pt>
                <c:pt idx="8491">
                  <c:v>6</c:v>
                </c:pt>
                <c:pt idx="8492">
                  <c:v>6</c:v>
                </c:pt>
                <c:pt idx="8493">
                  <c:v>6</c:v>
                </c:pt>
                <c:pt idx="8494">
                  <c:v>6</c:v>
                </c:pt>
                <c:pt idx="8495">
                  <c:v>6</c:v>
                </c:pt>
                <c:pt idx="8496">
                  <c:v>6</c:v>
                </c:pt>
                <c:pt idx="8497">
                  <c:v>6</c:v>
                </c:pt>
                <c:pt idx="8498">
                  <c:v>6</c:v>
                </c:pt>
                <c:pt idx="8499">
                  <c:v>6</c:v>
                </c:pt>
                <c:pt idx="8500">
                  <c:v>6</c:v>
                </c:pt>
                <c:pt idx="8501">
                  <c:v>6</c:v>
                </c:pt>
                <c:pt idx="8502">
                  <c:v>6</c:v>
                </c:pt>
                <c:pt idx="8503">
                  <c:v>6</c:v>
                </c:pt>
                <c:pt idx="8504">
                  <c:v>4</c:v>
                </c:pt>
                <c:pt idx="8505">
                  <c:v>4</c:v>
                </c:pt>
                <c:pt idx="8506">
                  <c:v>4</c:v>
                </c:pt>
                <c:pt idx="8507">
                  <c:v>4</c:v>
                </c:pt>
                <c:pt idx="8508">
                  <c:v>4</c:v>
                </c:pt>
                <c:pt idx="8509">
                  <c:v>4</c:v>
                </c:pt>
                <c:pt idx="8510">
                  <c:v>4</c:v>
                </c:pt>
                <c:pt idx="8511">
                  <c:v>4</c:v>
                </c:pt>
                <c:pt idx="8512">
                  <c:v>4</c:v>
                </c:pt>
                <c:pt idx="8513">
                  <c:v>4</c:v>
                </c:pt>
                <c:pt idx="8514">
                  <c:v>4</c:v>
                </c:pt>
                <c:pt idx="8515">
                  <c:v>4</c:v>
                </c:pt>
                <c:pt idx="8516">
                  <c:v>4</c:v>
                </c:pt>
                <c:pt idx="8517">
                  <c:v>4</c:v>
                </c:pt>
                <c:pt idx="8518">
                  <c:v>4</c:v>
                </c:pt>
                <c:pt idx="8519">
                  <c:v>4</c:v>
                </c:pt>
                <c:pt idx="8520">
                  <c:v>4</c:v>
                </c:pt>
                <c:pt idx="8521">
                  <c:v>4</c:v>
                </c:pt>
                <c:pt idx="8522">
                  <c:v>4</c:v>
                </c:pt>
                <c:pt idx="8523">
                  <c:v>4</c:v>
                </c:pt>
                <c:pt idx="8524">
                  <c:v>4</c:v>
                </c:pt>
                <c:pt idx="8525">
                  <c:v>4</c:v>
                </c:pt>
                <c:pt idx="8526">
                  <c:v>4</c:v>
                </c:pt>
                <c:pt idx="8527">
                  <c:v>4</c:v>
                </c:pt>
                <c:pt idx="8528">
                  <c:v>4</c:v>
                </c:pt>
                <c:pt idx="8529">
                  <c:v>4</c:v>
                </c:pt>
                <c:pt idx="8530">
                  <c:v>4</c:v>
                </c:pt>
                <c:pt idx="8531">
                  <c:v>4</c:v>
                </c:pt>
                <c:pt idx="8532">
                  <c:v>4</c:v>
                </c:pt>
                <c:pt idx="8533">
                  <c:v>4</c:v>
                </c:pt>
                <c:pt idx="8534">
                  <c:v>4</c:v>
                </c:pt>
                <c:pt idx="8535">
                  <c:v>4</c:v>
                </c:pt>
                <c:pt idx="8536">
                  <c:v>4</c:v>
                </c:pt>
                <c:pt idx="8537">
                  <c:v>4</c:v>
                </c:pt>
                <c:pt idx="8538">
                  <c:v>4</c:v>
                </c:pt>
                <c:pt idx="8539">
                  <c:v>6</c:v>
                </c:pt>
                <c:pt idx="8540">
                  <c:v>6</c:v>
                </c:pt>
                <c:pt idx="8541">
                  <c:v>6</c:v>
                </c:pt>
                <c:pt idx="8542">
                  <c:v>6</c:v>
                </c:pt>
                <c:pt idx="8543">
                  <c:v>4</c:v>
                </c:pt>
                <c:pt idx="8544">
                  <c:v>6</c:v>
                </c:pt>
                <c:pt idx="8545">
                  <c:v>6</c:v>
                </c:pt>
                <c:pt idx="8546">
                  <c:v>6</c:v>
                </c:pt>
                <c:pt idx="8547">
                  <c:v>4</c:v>
                </c:pt>
                <c:pt idx="8548">
                  <c:v>6</c:v>
                </c:pt>
                <c:pt idx="8549">
                  <c:v>6</c:v>
                </c:pt>
                <c:pt idx="8550">
                  <c:v>4</c:v>
                </c:pt>
                <c:pt idx="8551">
                  <c:v>6</c:v>
                </c:pt>
                <c:pt idx="8552">
                  <c:v>6</c:v>
                </c:pt>
                <c:pt idx="8553">
                  <c:v>6</c:v>
                </c:pt>
                <c:pt idx="8554">
                  <c:v>6</c:v>
                </c:pt>
                <c:pt idx="8555">
                  <c:v>6</c:v>
                </c:pt>
                <c:pt idx="8556">
                  <c:v>4</c:v>
                </c:pt>
                <c:pt idx="8557">
                  <c:v>6</c:v>
                </c:pt>
                <c:pt idx="8558">
                  <c:v>4</c:v>
                </c:pt>
                <c:pt idx="8559">
                  <c:v>4</c:v>
                </c:pt>
                <c:pt idx="8560">
                  <c:v>6</c:v>
                </c:pt>
                <c:pt idx="8561">
                  <c:v>4</c:v>
                </c:pt>
                <c:pt idx="8562">
                  <c:v>4</c:v>
                </c:pt>
                <c:pt idx="8563">
                  <c:v>6</c:v>
                </c:pt>
                <c:pt idx="8564">
                  <c:v>6</c:v>
                </c:pt>
                <c:pt idx="8565">
                  <c:v>6</c:v>
                </c:pt>
                <c:pt idx="8566">
                  <c:v>6</c:v>
                </c:pt>
                <c:pt idx="8567">
                  <c:v>6</c:v>
                </c:pt>
                <c:pt idx="8568">
                  <c:v>6</c:v>
                </c:pt>
                <c:pt idx="8569">
                  <c:v>6</c:v>
                </c:pt>
                <c:pt idx="8570">
                  <c:v>6</c:v>
                </c:pt>
                <c:pt idx="8571">
                  <c:v>4</c:v>
                </c:pt>
                <c:pt idx="8572">
                  <c:v>6</c:v>
                </c:pt>
                <c:pt idx="8573">
                  <c:v>4</c:v>
                </c:pt>
                <c:pt idx="8574">
                  <c:v>4</c:v>
                </c:pt>
                <c:pt idx="8575">
                  <c:v>6</c:v>
                </c:pt>
                <c:pt idx="8576">
                  <c:v>4</c:v>
                </c:pt>
                <c:pt idx="8577">
                  <c:v>6</c:v>
                </c:pt>
                <c:pt idx="8578">
                  <c:v>6</c:v>
                </c:pt>
                <c:pt idx="8579">
                  <c:v>6</c:v>
                </c:pt>
                <c:pt idx="8580">
                  <c:v>6</c:v>
                </c:pt>
                <c:pt idx="8581">
                  <c:v>6</c:v>
                </c:pt>
                <c:pt idx="8582">
                  <c:v>4</c:v>
                </c:pt>
                <c:pt idx="8583">
                  <c:v>6</c:v>
                </c:pt>
                <c:pt idx="8584">
                  <c:v>6</c:v>
                </c:pt>
                <c:pt idx="8585">
                  <c:v>6</c:v>
                </c:pt>
                <c:pt idx="8586">
                  <c:v>6</c:v>
                </c:pt>
                <c:pt idx="8587">
                  <c:v>6</c:v>
                </c:pt>
                <c:pt idx="8588">
                  <c:v>6</c:v>
                </c:pt>
                <c:pt idx="8589">
                  <c:v>6</c:v>
                </c:pt>
                <c:pt idx="8590">
                  <c:v>6</c:v>
                </c:pt>
                <c:pt idx="8591">
                  <c:v>6</c:v>
                </c:pt>
                <c:pt idx="8592">
                  <c:v>6</c:v>
                </c:pt>
                <c:pt idx="8593">
                  <c:v>4</c:v>
                </c:pt>
                <c:pt idx="8594">
                  <c:v>6</c:v>
                </c:pt>
                <c:pt idx="8595">
                  <c:v>4</c:v>
                </c:pt>
                <c:pt idx="8596">
                  <c:v>6</c:v>
                </c:pt>
                <c:pt idx="8597">
                  <c:v>6</c:v>
                </c:pt>
                <c:pt idx="8598">
                  <c:v>6</c:v>
                </c:pt>
                <c:pt idx="8599">
                  <c:v>6</c:v>
                </c:pt>
                <c:pt idx="8600">
                  <c:v>4</c:v>
                </c:pt>
                <c:pt idx="8601">
                  <c:v>4</c:v>
                </c:pt>
                <c:pt idx="8602">
                  <c:v>6</c:v>
                </c:pt>
                <c:pt idx="8603">
                  <c:v>6</c:v>
                </c:pt>
                <c:pt idx="8604">
                  <c:v>6</c:v>
                </c:pt>
                <c:pt idx="8605">
                  <c:v>6</c:v>
                </c:pt>
                <c:pt idx="8606">
                  <c:v>4</c:v>
                </c:pt>
                <c:pt idx="8607">
                  <c:v>6</c:v>
                </c:pt>
                <c:pt idx="8608">
                  <c:v>6</c:v>
                </c:pt>
                <c:pt idx="8609">
                  <c:v>6</c:v>
                </c:pt>
                <c:pt idx="8610">
                  <c:v>6</c:v>
                </c:pt>
                <c:pt idx="8611">
                  <c:v>4</c:v>
                </c:pt>
                <c:pt idx="8612">
                  <c:v>6</c:v>
                </c:pt>
                <c:pt idx="8613">
                  <c:v>6</c:v>
                </c:pt>
                <c:pt idx="8614">
                  <c:v>6</c:v>
                </c:pt>
                <c:pt idx="8615">
                  <c:v>4</c:v>
                </c:pt>
                <c:pt idx="8616">
                  <c:v>6</c:v>
                </c:pt>
                <c:pt idx="8617">
                  <c:v>6</c:v>
                </c:pt>
                <c:pt idx="8618">
                  <c:v>6</c:v>
                </c:pt>
                <c:pt idx="8619">
                  <c:v>4</c:v>
                </c:pt>
                <c:pt idx="8620">
                  <c:v>6</c:v>
                </c:pt>
                <c:pt idx="8621">
                  <c:v>6</c:v>
                </c:pt>
                <c:pt idx="8622">
                  <c:v>4</c:v>
                </c:pt>
                <c:pt idx="8623">
                  <c:v>6</c:v>
                </c:pt>
                <c:pt idx="8624">
                  <c:v>6</c:v>
                </c:pt>
                <c:pt idx="8625">
                  <c:v>6</c:v>
                </c:pt>
                <c:pt idx="8626">
                  <c:v>4</c:v>
                </c:pt>
                <c:pt idx="8627">
                  <c:v>6</c:v>
                </c:pt>
                <c:pt idx="8628">
                  <c:v>4</c:v>
                </c:pt>
                <c:pt idx="8629">
                  <c:v>6</c:v>
                </c:pt>
                <c:pt idx="8630">
                  <c:v>6</c:v>
                </c:pt>
                <c:pt idx="8631">
                  <c:v>6</c:v>
                </c:pt>
                <c:pt idx="8632">
                  <c:v>6</c:v>
                </c:pt>
                <c:pt idx="8633">
                  <c:v>6</c:v>
                </c:pt>
                <c:pt idx="8634">
                  <c:v>6</c:v>
                </c:pt>
                <c:pt idx="8635">
                  <c:v>8</c:v>
                </c:pt>
                <c:pt idx="8636">
                  <c:v>8</c:v>
                </c:pt>
                <c:pt idx="8637">
                  <c:v>8</c:v>
                </c:pt>
                <c:pt idx="8638">
                  <c:v>8</c:v>
                </c:pt>
                <c:pt idx="8639">
                  <c:v>8</c:v>
                </c:pt>
                <c:pt idx="8640">
                  <c:v>8</c:v>
                </c:pt>
                <c:pt idx="8641">
                  <c:v>8</c:v>
                </c:pt>
                <c:pt idx="8642">
                  <c:v>8</c:v>
                </c:pt>
                <c:pt idx="8643">
                  <c:v>8</c:v>
                </c:pt>
                <c:pt idx="8644">
                  <c:v>8</c:v>
                </c:pt>
                <c:pt idx="8645">
                  <c:v>8</c:v>
                </c:pt>
                <c:pt idx="8646">
                  <c:v>8</c:v>
                </c:pt>
                <c:pt idx="8647">
                  <c:v>8</c:v>
                </c:pt>
                <c:pt idx="8648">
                  <c:v>8</c:v>
                </c:pt>
                <c:pt idx="8649">
                  <c:v>8</c:v>
                </c:pt>
                <c:pt idx="8650">
                  <c:v>8</c:v>
                </c:pt>
                <c:pt idx="8651">
                  <c:v>8</c:v>
                </c:pt>
                <c:pt idx="8652">
                  <c:v>8</c:v>
                </c:pt>
                <c:pt idx="8653">
                  <c:v>8</c:v>
                </c:pt>
                <c:pt idx="8654">
                  <c:v>8</c:v>
                </c:pt>
                <c:pt idx="8655">
                  <c:v>8</c:v>
                </c:pt>
                <c:pt idx="8656">
                  <c:v>8</c:v>
                </c:pt>
                <c:pt idx="8657">
                  <c:v>8</c:v>
                </c:pt>
                <c:pt idx="8658">
                  <c:v>8</c:v>
                </c:pt>
                <c:pt idx="8659">
                  <c:v>8</c:v>
                </c:pt>
                <c:pt idx="8660">
                  <c:v>8</c:v>
                </c:pt>
                <c:pt idx="8661">
                  <c:v>6</c:v>
                </c:pt>
                <c:pt idx="8662">
                  <c:v>4</c:v>
                </c:pt>
                <c:pt idx="8663">
                  <c:v>6</c:v>
                </c:pt>
                <c:pt idx="8664">
                  <c:v>4</c:v>
                </c:pt>
                <c:pt idx="8665">
                  <c:v>4</c:v>
                </c:pt>
                <c:pt idx="8666">
                  <c:v>4</c:v>
                </c:pt>
                <c:pt idx="8667">
                  <c:v>4</c:v>
                </c:pt>
                <c:pt idx="8668">
                  <c:v>4</c:v>
                </c:pt>
                <c:pt idx="8669">
                  <c:v>4</c:v>
                </c:pt>
                <c:pt idx="8670">
                  <c:v>4</c:v>
                </c:pt>
                <c:pt idx="8671">
                  <c:v>4</c:v>
                </c:pt>
                <c:pt idx="8672">
                  <c:v>4</c:v>
                </c:pt>
                <c:pt idx="8673">
                  <c:v>4</c:v>
                </c:pt>
                <c:pt idx="8674">
                  <c:v>4</c:v>
                </c:pt>
                <c:pt idx="8675">
                  <c:v>4</c:v>
                </c:pt>
                <c:pt idx="8676">
                  <c:v>4</c:v>
                </c:pt>
                <c:pt idx="8677">
                  <c:v>4</c:v>
                </c:pt>
                <c:pt idx="8678">
                  <c:v>4</c:v>
                </c:pt>
                <c:pt idx="8679">
                  <c:v>4</c:v>
                </c:pt>
                <c:pt idx="8680">
                  <c:v>4</c:v>
                </c:pt>
                <c:pt idx="8681">
                  <c:v>4</c:v>
                </c:pt>
                <c:pt idx="8682">
                  <c:v>4</c:v>
                </c:pt>
                <c:pt idx="8683">
                  <c:v>4</c:v>
                </c:pt>
                <c:pt idx="8684">
                  <c:v>4</c:v>
                </c:pt>
                <c:pt idx="8685">
                  <c:v>4</c:v>
                </c:pt>
                <c:pt idx="8686">
                  <c:v>4</c:v>
                </c:pt>
                <c:pt idx="8687">
                  <c:v>4</c:v>
                </c:pt>
                <c:pt idx="8688">
                  <c:v>4</c:v>
                </c:pt>
                <c:pt idx="8689">
                  <c:v>4</c:v>
                </c:pt>
                <c:pt idx="8690">
                  <c:v>4</c:v>
                </c:pt>
                <c:pt idx="8691">
                  <c:v>4</c:v>
                </c:pt>
                <c:pt idx="8692">
                  <c:v>4</c:v>
                </c:pt>
                <c:pt idx="8693">
                  <c:v>4</c:v>
                </c:pt>
                <c:pt idx="8694">
                  <c:v>4</c:v>
                </c:pt>
                <c:pt idx="8695">
                  <c:v>4</c:v>
                </c:pt>
                <c:pt idx="8696">
                  <c:v>4</c:v>
                </c:pt>
                <c:pt idx="8697">
                  <c:v>4</c:v>
                </c:pt>
                <c:pt idx="8698">
                  <c:v>4</c:v>
                </c:pt>
                <c:pt idx="8699">
                  <c:v>4</c:v>
                </c:pt>
                <c:pt idx="8700">
                  <c:v>4</c:v>
                </c:pt>
                <c:pt idx="8701">
                  <c:v>4</c:v>
                </c:pt>
                <c:pt idx="8702">
                  <c:v>4</c:v>
                </c:pt>
                <c:pt idx="8703">
                  <c:v>4</c:v>
                </c:pt>
                <c:pt idx="8704">
                  <c:v>4</c:v>
                </c:pt>
                <c:pt idx="8705">
                  <c:v>4</c:v>
                </c:pt>
                <c:pt idx="8706">
                  <c:v>4</c:v>
                </c:pt>
                <c:pt idx="8707">
                  <c:v>4</c:v>
                </c:pt>
                <c:pt idx="8708">
                  <c:v>4</c:v>
                </c:pt>
                <c:pt idx="8709">
                  <c:v>4</c:v>
                </c:pt>
                <c:pt idx="8710">
                  <c:v>4</c:v>
                </c:pt>
                <c:pt idx="8711">
                  <c:v>4</c:v>
                </c:pt>
                <c:pt idx="8712">
                  <c:v>4</c:v>
                </c:pt>
                <c:pt idx="8713">
                  <c:v>4</c:v>
                </c:pt>
                <c:pt idx="8714">
                  <c:v>6</c:v>
                </c:pt>
                <c:pt idx="8715">
                  <c:v>6</c:v>
                </c:pt>
                <c:pt idx="8716">
                  <c:v>6</c:v>
                </c:pt>
                <c:pt idx="8717">
                  <c:v>6</c:v>
                </c:pt>
                <c:pt idx="8718">
                  <c:v>6</c:v>
                </c:pt>
                <c:pt idx="8719">
                  <c:v>6</c:v>
                </c:pt>
                <c:pt idx="8720">
                  <c:v>6</c:v>
                </c:pt>
                <c:pt idx="8721">
                  <c:v>6</c:v>
                </c:pt>
                <c:pt idx="8722">
                  <c:v>6</c:v>
                </c:pt>
                <c:pt idx="8723">
                  <c:v>6</c:v>
                </c:pt>
                <c:pt idx="8724">
                  <c:v>6</c:v>
                </c:pt>
                <c:pt idx="8725">
                  <c:v>4</c:v>
                </c:pt>
                <c:pt idx="8726">
                  <c:v>6</c:v>
                </c:pt>
                <c:pt idx="8727">
                  <c:v>6</c:v>
                </c:pt>
                <c:pt idx="8728">
                  <c:v>4</c:v>
                </c:pt>
                <c:pt idx="8729">
                  <c:v>6</c:v>
                </c:pt>
                <c:pt idx="8730">
                  <c:v>6</c:v>
                </c:pt>
                <c:pt idx="8731">
                  <c:v>6</c:v>
                </c:pt>
                <c:pt idx="8732">
                  <c:v>6</c:v>
                </c:pt>
                <c:pt idx="8733">
                  <c:v>6</c:v>
                </c:pt>
                <c:pt idx="8734">
                  <c:v>4</c:v>
                </c:pt>
                <c:pt idx="8735">
                  <c:v>6</c:v>
                </c:pt>
                <c:pt idx="8736">
                  <c:v>6</c:v>
                </c:pt>
                <c:pt idx="8737">
                  <c:v>4</c:v>
                </c:pt>
                <c:pt idx="8738">
                  <c:v>6</c:v>
                </c:pt>
                <c:pt idx="8739">
                  <c:v>4</c:v>
                </c:pt>
                <c:pt idx="8740">
                  <c:v>6</c:v>
                </c:pt>
                <c:pt idx="8741">
                  <c:v>6</c:v>
                </c:pt>
                <c:pt idx="8742">
                  <c:v>6</c:v>
                </c:pt>
                <c:pt idx="8743">
                  <c:v>4</c:v>
                </c:pt>
                <c:pt idx="8744">
                  <c:v>6</c:v>
                </c:pt>
                <c:pt idx="8745">
                  <c:v>4</c:v>
                </c:pt>
                <c:pt idx="8746">
                  <c:v>4</c:v>
                </c:pt>
                <c:pt idx="8747">
                  <c:v>4</c:v>
                </c:pt>
                <c:pt idx="8748">
                  <c:v>4</c:v>
                </c:pt>
                <c:pt idx="8749">
                  <c:v>4</c:v>
                </c:pt>
                <c:pt idx="8750">
                  <c:v>4</c:v>
                </c:pt>
                <c:pt idx="8751">
                  <c:v>4</c:v>
                </c:pt>
                <c:pt idx="8752">
                  <c:v>4</c:v>
                </c:pt>
                <c:pt idx="8753">
                  <c:v>4</c:v>
                </c:pt>
                <c:pt idx="8754">
                  <c:v>4</c:v>
                </c:pt>
                <c:pt idx="8755">
                  <c:v>4</c:v>
                </c:pt>
                <c:pt idx="8756">
                  <c:v>4</c:v>
                </c:pt>
                <c:pt idx="8757">
                  <c:v>4</c:v>
                </c:pt>
                <c:pt idx="8758">
                  <c:v>4</c:v>
                </c:pt>
                <c:pt idx="8759">
                  <c:v>4</c:v>
                </c:pt>
                <c:pt idx="8760">
                  <c:v>4</c:v>
                </c:pt>
                <c:pt idx="8761">
                  <c:v>4</c:v>
                </c:pt>
                <c:pt idx="8762">
                  <c:v>4</c:v>
                </c:pt>
                <c:pt idx="8763">
                  <c:v>4</c:v>
                </c:pt>
                <c:pt idx="8764">
                  <c:v>4</c:v>
                </c:pt>
                <c:pt idx="8765">
                  <c:v>4</c:v>
                </c:pt>
                <c:pt idx="8766">
                  <c:v>4</c:v>
                </c:pt>
                <c:pt idx="8767">
                  <c:v>4</c:v>
                </c:pt>
                <c:pt idx="8768">
                  <c:v>4</c:v>
                </c:pt>
                <c:pt idx="8769">
                  <c:v>4</c:v>
                </c:pt>
                <c:pt idx="8770">
                  <c:v>4</c:v>
                </c:pt>
                <c:pt idx="8771">
                  <c:v>8</c:v>
                </c:pt>
                <c:pt idx="8772">
                  <c:v>8</c:v>
                </c:pt>
                <c:pt idx="8773">
                  <c:v>8</c:v>
                </c:pt>
                <c:pt idx="8774">
                  <c:v>8</c:v>
                </c:pt>
                <c:pt idx="8775">
                  <c:v>8</c:v>
                </c:pt>
                <c:pt idx="8776">
                  <c:v>8</c:v>
                </c:pt>
                <c:pt idx="8777">
                  <c:v>8</c:v>
                </c:pt>
                <c:pt idx="8778">
                  <c:v>8</c:v>
                </c:pt>
                <c:pt idx="8779">
                  <c:v>8</c:v>
                </c:pt>
                <c:pt idx="8780">
                  <c:v>8</c:v>
                </c:pt>
                <c:pt idx="8781">
                  <c:v>8</c:v>
                </c:pt>
                <c:pt idx="8782">
                  <c:v>8</c:v>
                </c:pt>
                <c:pt idx="8783">
                  <c:v>8</c:v>
                </c:pt>
                <c:pt idx="8784">
                  <c:v>8</c:v>
                </c:pt>
                <c:pt idx="8785">
                  <c:v>8</c:v>
                </c:pt>
                <c:pt idx="8786">
                  <c:v>8</c:v>
                </c:pt>
                <c:pt idx="8787">
                  <c:v>8</c:v>
                </c:pt>
                <c:pt idx="8788">
                  <c:v>8</c:v>
                </c:pt>
                <c:pt idx="8789">
                  <c:v>8</c:v>
                </c:pt>
                <c:pt idx="8790">
                  <c:v>8</c:v>
                </c:pt>
                <c:pt idx="8791">
                  <c:v>8</c:v>
                </c:pt>
                <c:pt idx="8792">
                  <c:v>8</c:v>
                </c:pt>
                <c:pt idx="8793">
                  <c:v>8</c:v>
                </c:pt>
                <c:pt idx="8794">
                  <c:v>8</c:v>
                </c:pt>
                <c:pt idx="8795">
                  <c:v>8</c:v>
                </c:pt>
                <c:pt idx="8796">
                  <c:v>8</c:v>
                </c:pt>
                <c:pt idx="8797">
                  <c:v>8</c:v>
                </c:pt>
                <c:pt idx="8798">
                  <c:v>8</c:v>
                </c:pt>
                <c:pt idx="8799">
                  <c:v>8</c:v>
                </c:pt>
                <c:pt idx="8800">
                  <c:v>8</c:v>
                </c:pt>
                <c:pt idx="8801">
                  <c:v>8</c:v>
                </c:pt>
                <c:pt idx="8802">
                  <c:v>8</c:v>
                </c:pt>
                <c:pt idx="8803">
                  <c:v>8</c:v>
                </c:pt>
                <c:pt idx="8804">
                  <c:v>8</c:v>
                </c:pt>
                <c:pt idx="8805">
                  <c:v>8</c:v>
                </c:pt>
                <c:pt idx="8806">
                  <c:v>6</c:v>
                </c:pt>
                <c:pt idx="8807">
                  <c:v>6</c:v>
                </c:pt>
                <c:pt idx="8808">
                  <c:v>6</c:v>
                </c:pt>
                <c:pt idx="8809">
                  <c:v>6</c:v>
                </c:pt>
                <c:pt idx="8810">
                  <c:v>6</c:v>
                </c:pt>
                <c:pt idx="8811">
                  <c:v>6</c:v>
                </c:pt>
                <c:pt idx="8812">
                  <c:v>6</c:v>
                </c:pt>
                <c:pt idx="8813">
                  <c:v>6</c:v>
                </c:pt>
                <c:pt idx="8814">
                  <c:v>6</c:v>
                </c:pt>
                <c:pt idx="8815">
                  <c:v>6</c:v>
                </c:pt>
                <c:pt idx="8816">
                  <c:v>6</c:v>
                </c:pt>
                <c:pt idx="8817">
                  <c:v>6</c:v>
                </c:pt>
                <c:pt idx="8818">
                  <c:v>6</c:v>
                </c:pt>
                <c:pt idx="8819">
                  <c:v>6</c:v>
                </c:pt>
                <c:pt idx="8820">
                  <c:v>6</c:v>
                </c:pt>
                <c:pt idx="8821">
                  <c:v>6</c:v>
                </c:pt>
                <c:pt idx="8822">
                  <c:v>6</c:v>
                </c:pt>
                <c:pt idx="8823">
                  <c:v>6</c:v>
                </c:pt>
                <c:pt idx="8824">
                  <c:v>6</c:v>
                </c:pt>
                <c:pt idx="8825">
                  <c:v>6</c:v>
                </c:pt>
                <c:pt idx="8826">
                  <c:v>6</c:v>
                </c:pt>
                <c:pt idx="8827">
                  <c:v>6</c:v>
                </c:pt>
                <c:pt idx="8828">
                  <c:v>6</c:v>
                </c:pt>
                <c:pt idx="8829">
                  <c:v>6</c:v>
                </c:pt>
                <c:pt idx="8830">
                  <c:v>4</c:v>
                </c:pt>
                <c:pt idx="8831">
                  <c:v>6</c:v>
                </c:pt>
                <c:pt idx="8832">
                  <c:v>6</c:v>
                </c:pt>
                <c:pt idx="8833">
                  <c:v>6</c:v>
                </c:pt>
                <c:pt idx="8834">
                  <c:v>4</c:v>
                </c:pt>
                <c:pt idx="8835">
                  <c:v>6</c:v>
                </c:pt>
                <c:pt idx="8836">
                  <c:v>6</c:v>
                </c:pt>
                <c:pt idx="8837">
                  <c:v>6</c:v>
                </c:pt>
                <c:pt idx="8838">
                  <c:v>6</c:v>
                </c:pt>
                <c:pt idx="8839">
                  <c:v>4</c:v>
                </c:pt>
                <c:pt idx="8840">
                  <c:v>6</c:v>
                </c:pt>
                <c:pt idx="8841">
                  <c:v>6</c:v>
                </c:pt>
                <c:pt idx="8842">
                  <c:v>4</c:v>
                </c:pt>
                <c:pt idx="8843">
                  <c:v>6</c:v>
                </c:pt>
                <c:pt idx="8844">
                  <c:v>4</c:v>
                </c:pt>
                <c:pt idx="8845">
                  <c:v>6</c:v>
                </c:pt>
                <c:pt idx="8846">
                  <c:v>4</c:v>
                </c:pt>
                <c:pt idx="8847">
                  <c:v>6</c:v>
                </c:pt>
                <c:pt idx="8848">
                  <c:v>6</c:v>
                </c:pt>
                <c:pt idx="8849">
                  <c:v>6</c:v>
                </c:pt>
                <c:pt idx="8850">
                  <c:v>6</c:v>
                </c:pt>
                <c:pt idx="8851">
                  <c:v>6</c:v>
                </c:pt>
                <c:pt idx="8852">
                  <c:v>6</c:v>
                </c:pt>
                <c:pt idx="8853">
                  <c:v>6</c:v>
                </c:pt>
                <c:pt idx="8854">
                  <c:v>6</c:v>
                </c:pt>
                <c:pt idx="8855">
                  <c:v>6</c:v>
                </c:pt>
                <c:pt idx="8856">
                  <c:v>6</c:v>
                </c:pt>
                <c:pt idx="8857">
                  <c:v>6</c:v>
                </c:pt>
                <c:pt idx="8858">
                  <c:v>6</c:v>
                </c:pt>
                <c:pt idx="8859">
                  <c:v>6</c:v>
                </c:pt>
                <c:pt idx="8860">
                  <c:v>6</c:v>
                </c:pt>
                <c:pt idx="8861">
                  <c:v>6</c:v>
                </c:pt>
                <c:pt idx="8862">
                  <c:v>6</c:v>
                </c:pt>
                <c:pt idx="8863">
                  <c:v>6</c:v>
                </c:pt>
                <c:pt idx="8864">
                  <c:v>6</c:v>
                </c:pt>
                <c:pt idx="8865">
                  <c:v>6</c:v>
                </c:pt>
                <c:pt idx="8866">
                  <c:v>8</c:v>
                </c:pt>
                <c:pt idx="8867">
                  <c:v>6</c:v>
                </c:pt>
                <c:pt idx="8868">
                  <c:v>6</c:v>
                </c:pt>
                <c:pt idx="8869">
                  <c:v>6</c:v>
                </c:pt>
                <c:pt idx="8870">
                  <c:v>8</c:v>
                </c:pt>
                <c:pt idx="8871">
                  <c:v>6</c:v>
                </c:pt>
                <c:pt idx="8872">
                  <c:v>6</c:v>
                </c:pt>
                <c:pt idx="8873">
                  <c:v>6</c:v>
                </c:pt>
                <c:pt idx="8874">
                  <c:v>6</c:v>
                </c:pt>
                <c:pt idx="8875">
                  <c:v>6</c:v>
                </c:pt>
                <c:pt idx="8876">
                  <c:v>6</c:v>
                </c:pt>
                <c:pt idx="8877">
                  <c:v>6</c:v>
                </c:pt>
                <c:pt idx="8878">
                  <c:v>6</c:v>
                </c:pt>
                <c:pt idx="8879">
                  <c:v>6</c:v>
                </c:pt>
                <c:pt idx="8880">
                  <c:v>6</c:v>
                </c:pt>
                <c:pt idx="8881">
                  <c:v>6</c:v>
                </c:pt>
                <c:pt idx="8882">
                  <c:v>6</c:v>
                </c:pt>
                <c:pt idx="8883">
                  <c:v>6</c:v>
                </c:pt>
                <c:pt idx="8884">
                  <c:v>6</c:v>
                </c:pt>
                <c:pt idx="8885">
                  <c:v>6</c:v>
                </c:pt>
                <c:pt idx="8886">
                  <c:v>6</c:v>
                </c:pt>
                <c:pt idx="8887">
                  <c:v>6</c:v>
                </c:pt>
                <c:pt idx="8888">
                  <c:v>6</c:v>
                </c:pt>
                <c:pt idx="8889">
                  <c:v>6</c:v>
                </c:pt>
                <c:pt idx="8890">
                  <c:v>6</c:v>
                </c:pt>
                <c:pt idx="8891">
                  <c:v>6</c:v>
                </c:pt>
                <c:pt idx="8892">
                  <c:v>6</c:v>
                </c:pt>
                <c:pt idx="8893">
                  <c:v>6</c:v>
                </c:pt>
                <c:pt idx="8894">
                  <c:v>6</c:v>
                </c:pt>
                <c:pt idx="8895">
                  <c:v>6</c:v>
                </c:pt>
                <c:pt idx="8896">
                  <c:v>6</c:v>
                </c:pt>
                <c:pt idx="8897">
                  <c:v>6</c:v>
                </c:pt>
                <c:pt idx="8898">
                  <c:v>6</c:v>
                </c:pt>
                <c:pt idx="8899">
                  <c:v>6</c:v>
                </c:pt>
                <c:pt idx="8900">
                  <c:v>6</c:v>
                </c:pt>
                <c:pt idx="8901">
                  <c:v>6</c:v>
                </c:pt>
                <c:pt idx="8902">
                  <c:v>6</c:v>
                </c:pt>
                <c:pt idx="8903">
                  <c:v>6</c:v>
                </c:pt>
                <c:pt idx="8904">
                  <c:v>6</c:v>
                </c:pt>
                <c:pt idx="8905">
                  <c:v>6</c:v>
                </c:pt>
                <c:pt idx="8906">
                  <c:v>8</c:v>
                </c:pt>
                <c:pt idx="8907">
                  <c:v>8</c:v>
                </c:pt>
                <c:pt idx="8908">
                  <c:v>8</c:v>
                </c:pt>
                <c:pt idx="8909">
                  <c:v>8</c:v>
                </c:pt>
                <c:pt idx="8910">
                  <c:v>8</c:v>
                </c:pt>
                <c:pt idx="8911">
                  <c:v>8</c:v>
                </c:pt>
                <c:pt idx="8912">
                  <c:v>8</c:v>
                </c:pt>
                <c:pt idx="8913">
                  <c:v>8</c:v>
                </c:pt>
                <c:pt idx="8914">
                  <c:v>4</c:v>
                </c:pt>
                <c:pt idx="8915">
                  <c:v>4</c:v>
                </c:pt>
                <c:pt idx="8916">
                  <c:v>4</c:v>
                </c:pt>
                <c:pt idx="8917">
                  <c:v>6</c:v>
                </c:pt>
                <c:pt idx="8918">
                  <c:v>4</c:v>
                </c:pt>
                <c:pt idx="8919">
                  <c:v>6</c:v>
                </c:pt>
                <c:pt idx="8920">
                  <c:v>4</c:v>
                </c:pt>
                <c:pt idx="8921">
                  <c:v>6</c:v>
                </c:pt>
                <c:pt idx="8922">
                  <c:v>6</c:v>
                </c:pt>
                <c:pt idx="8923">
                  <c:v>6</c:v>
                </c:pt>
                <c:pt idx="8924">
                  <c:v>4</c:v>
                </c:pt>
                <c:pt idx="8925">
                  <c:v>4</c:v>
                </c:pt>
                <c:pt idx="8926">
                  <c:v>4</c:v>
                </c:pt>
                <c:pt idx="8927">
                  <c:v>4</c:v>
                </c:pt>
                <c:pt idx="8928">
                  <c:v>6</c:v>
                </c:pt>
                <c:pt idx="8929">
                  <c:v>4</c:v>
                </c:pt>
                <c:pt idx="8930">
                  <c:v>6</c:v>
                </c:pt>
                <c:pt idx="8931">
                  <c:v>6</c:v>
                </c:pt>
                <c:pt idx="8932">
                  <c:v>6</c:v>
                </c:pt>
                <c:pt idx="8933">
                  <c:v>6</c:v>
                </c:pt>
                <c:pt idx="8934">
                  <c:v>6</c:v>
                </c:pt>
                <c:pt idx="8935">
                  <c:v>6</c:v>
                </c:pt>
                <c:pt idx="8936">
                  <c:v>6</c:v>
                </c:pt>
                <c:pt idx="8937">
                  <c:v>6</c:v>
                </c:pt>
                <c:pt idx="8938">
                  <c:v>6</c:v>
                </c:pt>
                <c:pt idx="8939">
                  <c:v>6</c:v>
                </c:pt>
                <c:pt idx="8940">
                  <c:v>6</c:v>
                </c:pt>
                <c:pt idx="8941">
                  <c:v>6</c:v>
                </c:pt>
                <c:pt idx="8942">
                  <c:v>6</c:v>
                </c:pt>
                <c:pt idx="8943">
                  <c:v>6</c:v>
                </c:pt>
                <c:pt idx="8944">
                  <c:v>6</c:v>
                </c:pt>
                <c:pt idx="8945">
                  <c:v>6</c:v>
                </c:pt>
                <c:pt idx="8946">
                  <c:v>6</c:v>
                </c:pt>
                <c:pt idx="8947">
                  <c:v>6</c:v>
                </c:pt>
                <c:pt idx="8948">
                  <c:v>8</c:v>
                </c:pt>
                <c:pt idx="8949">
                  <c:v>8</c:v>
                </c:pt>
                <c:pt idx="8950">
                  <c:v>6</c:v>
                </c:pt>
                <c:pt idx="8951">
                  <c:v>8</c:v>
                </c:pt>
                <c:pt idx="8952">
                  <c:v>8</c:v>
                </c:pt>
                <c:pt idx="8953">
                  <c:v>6</c:v>
                </c:pt>
                <c:pt idx="8954">
                  <c:v>6</c:v>
                </c:pt>
                <c:pt idx="8955">
                  <c:v>6</c:v>
                </c:pt>
                <c:pt idx="8956">
                  <c:v>6</c:v>
                </c:pt>
                <c:pt idx="8957">
                  <c:v>6</c:v>
                </c:pt>
                <c:pt idx="8958">
                  <c:v>6</c:v>
                </c:pt>
                <c:pt idx="8959">
                  <c:v>6</c:v>
                </c:pt>
                <c:pt idx="8960">
                  <c:v>6</c:v>
                </c:pt>
                <c:pt idx="8961">
                  <c:v>8</c:v>
                </c:pt>
                <c:pt idx="8962">
                  <c:v>6</c:v>
                </c:pt>
                <c:pt idx="8963">
                  <c:v>8</c:v>
                </c:pt>
                <c:pt idx="8964">
                  <c:v>8</c:v>
                </c:pt>
                <c:pt idx="8965">
                  <c:v>6</c:v>
                </c:pt>
                <c:pt idx="8966">
                  <c:v>8</c:v>
                </c:pt>
                <c:pt idx="8967">
                  <c:v>6</c:v>
                </c:pt>
                <c:pt idx="8968">
                  <c:v>6</c:v>
                </c:pt>
                <c:pt idx="8969">
                  <c:v>6</c:v>
                </c:pt>
                <c:pt idx="8970">
                  <c:v>6</c:v>
                </c:pt>
                <c:pt idx="8971">
                  <c:v>8</c:v>
                </c:pt>
                <c:pt idx="8972">
                  <c:v>6</c:v>
                </c:pt>
                <c:pt idx="8973">
                  <c:v>6</c:v>
                </c:pt>
                <c:pt idx="8974">
                  <c:v>8</c:v>
                </c:pt>
                <c:pt idx="8975">
                  <c:v>6</c:v>
                </c:pt>
                <c:pt idx="8976">
                  <c:v>6</c:v>
                </c:pt>
                <c:pt idx="8977">
                  <c:v>6</c:v>
                </c:pt>
                <c:pt idx="8978">
                  <c:v>6</c:v>
                </c:pt>
                <c:pt idx="8979">
                  <c:v>6</c:v>
                </c:pt>
                <c:pt idx="8980">
                  <c:v>6</c:v>
                </c:pt>
                <c:pt idx="8981">
                  <c:v>6</c:v>
                </c:pt>
                <c:pt idx="8982">
                  <c:v>6</c:v>
                </c:pt>
                <c:pt idx="8983">
                  <c:v>6</c:v>
                </c:pt>
                <c:pt idx="8984">
                  <c:v>6</c:v>
                </c:pt>
                <c:pt idx="8985">
                  <c:v>6</c:v>
                </c:pt>
                <c:pt idx="8986">
                  <c:v>6</c:v>
                </c:pt>
                <c:pt idx="8987">
                  <c:v>6</c:v>
                </c:pt>
                <c:pt idx="8988">
                  <c:v>6</c:v>
                </c:pt>
                <c:pt idx="8989">
                  <c:v>6</c:v>
                </c:pt>
                <c:pt idx="8990">
                  <c:v>6</c:v>
                </c:pt>
                <c:pt idx="8991">
                  <c:v>6</c:v>
                </c:pt>
                <c:pt idx="8992">
                  <c:v>6</c:v>
                </c:pt>
                <c:pt idx="8993">
                  <c:v>6</c:v>
                </c:pt>
                <c:pt idx="8994">
                  <c:v>6</c:v>
                </c:pt>
                <c:pt idx="8995">
                  <c:v>6</c:v>
                </c:pt>
                <c:pt idx="8996">
                  <c:v>6</c:v>
                </c:pt>
                <c:pt idx="8997">
                  <c:v>6</c:v>
                </c:pt>
                <c:pt idx="8998">
                  <c:v>6</c:v>
                </c:pt>
                <c:pt idx="8999">
                  <c:v>6</c:v>
                </c:pt>
                <c:pt idx="9000">
                  <c:v>6</c:v>
                </c:pt>
                <c:pt idx="9001">
                  <c:v>6</c:v>
                </c:pt>
                <c:pt idx="9002">
                  <c:v>6</c:v>
                </c:pt>
                <c:pt idx="9003">
                  <c:v>6</c:v>
                </c:pt>
                <c:pt idx="9004">
                  <c:v>6</c:v>
                </c:pt>
                <c:pt idx="9005">
                  <c:v>6</c:v>
                </c:pt>
                <c:pt idx="9006">
                  <c:v>6</c:v>
                </c:pt>
                <c:pt idx="9007">
                  <c:v>6</c:v>
                </c:pt>
                <c:pt idx="9008">
                  <c:v>6</c:v>
                </c:pt>
                <c:pt idx="9009">
                  <c:v>6</c:v>
                </c:pt>
                <c:pt idx="9010">
                  <c:v>4</c:v>
                </c:pt>
                <c:pt idx="9011">
                  <c:v>4</c:v>
                </c:pt>
                <c:pt idx="9012">
                  <c:v>4</c:v>
                </c:pt>
                <c:pt idx="9013">
                  <c:v>4</c:v>
                </c:pt>
                <c:pt idx="9014">
                  <c:v>4</c:v>
                </c:pt>
                <c:pt idx="9015">
                  <c:v>4</c:v>
                </c:pt>
                <c:pt idx="9016">
                  <c:v>4</c:v>
                </c:pt>
                <c:pt idx="9017">
                  <c:v>4</c:v>
                </c:pt>
                <c:pt idx="9018">
                  <c:v>4</c:v>
                </c:pt>
                <c:pt idx="9019">
                  <c:v>4</c:v>
                </c:pt>
                <c:pt idx="9020">
                  <c:v>4</c:v>
                </c:pt>
                <c:pt idx="9021">
                  <c:v>4</c:v>
                </c:pt>
                <c:pt idx="9022">
                  <c:v>4</c:v>
                </c:pt>
                <c:pt idx="9023">
                  <c:v>4</c:v>
                </c:pt>
                <c:pt idx="9024">
                  <c:v>4</c:v>
                </c:pt>
                <c:pt idx="9025">
                  <c:v>4</c:v>
                </c:pt>
                <c:pt idx="9026">
                  <c:v>4</c:v>
                </c:pt>
                <c:pt idx="9027">
                  <c:v>4</c:v>
                </c:pt>
                <c:pt idx="9028">
                  <c:v>4</c:v>
                </c:pt>
                <c:pt idx="9029">
                  <c:v>4</c:v>
                </c:pt>
                <c:pt idx="9030">
                  <c:v>4</c:v>
                </c:pt>
                <c:pt idx="9031">
                  <c:v>4</c:v>
                </c:pt>
                <c:pt idx="9032">
                  <c:v>6</c:v>
                </c:pt>
                <c:pt idx="9033">
                  <c:v>6</c:v>
                </c:pt>
                <c:pt idx="9034">
                  <c:v>6</c:v>
                </c:pt>
                <c:pt idx="9035">
                  <c:v>6</c:v>
                </c:pt>
                <c:pt idx="9036">
                  <c:v>6</c:v>
                </c:pt>
                <c:pt idx="9037">
                  <c:v>4</c:v>
                </c:pt>
                <c:pt idx="9038">
                  <c:v>4</c:v>
                </c:pt>
                <c:pt idx="9039">
                  <c:v>4</c:v>
                </c:pt>
                <c:pt idx="9040">
                  <c:v>4</c:v>
                </c:pt>
                <c:pt idx="9041">
                  <c:v>4</c:v>
                </c:pt>
                <c:pt idx="9042">
                  <c:v>4</c:v>
                </c:pt>
                <c:pt idx="9043">
                  <c:v>6</c:v>
                </c:pt>
                <c:pt idx="9044">
                  <c:v>4</c:v>
                </c:pt>
                <c:pt idx="9045">
                  <c:v>6</c:v>
                </c:pt>
                <c:pt idx="9046">
                  <c:v>4</c:v>
                </c:pt>
                <c:pt idx="9047">
                  <c:v>4</c:v>
                </c:pt>
                <c:pt idx="9048">
                  <c:v>6</c:v>
                </c:pt>
                <c:pt idx="9049">
                  <c:v>4</c:v>
                </c:pt>
                <c:pt idx="9050">
                  <c:v>4</c:v>
                </c:pt>
                <c:pt idx="9051">
                  <c:v>6</c:v>
                </c:pt>
                <c:pt idx="9052">
                  <c:v>6</c:v>
                </c:pt>
                <c:pt idx="9053">
                  <c:v>6</c:v>
                </c:pt>
                <c:pt idx="9054">
                  <c:v>4</c:v>
                </c:pt>
                <c:pt idx="9055">
                  <c:v>4</c:v>
                </c:pt>
                <c:pt idx="9056">
                  <c:v>4</c:v>
                </c:pt>
                <c:pt idx="9057">
                  <c:v>4</c:v>
                </c:pt>
                <c:pt idx="9058">
                  <c:v>4</c:v>
                </c:pt>
                <c:pt idx="9059">
                  <c:v>4</c:v>
                </c:pt>
                <c:pt idx="9060">
                  <c:v>6</c:v>
                </c:pt>
                <c:pt idx="9061">
                  <c:v>6</c:v>
                </c:pt>
                <c:pt idx="9062">
                  <c:v>4</c:v>
                </c:pt>
                <c:pt idx="9063">
                  <c:v>4</c:v>
                </c:pt>
                <c:pt idx="9064">
                  <c:v>4</c:v>
                </c:pt>
                <c:pt idx="9065">
                  <c:v>4</c:v>
                </c:pt>
                <c:pt idx="9066">
                  <c:v>6</c:v>
                </c:pt>
                <c:pt idx="9067">
                  <c:v>4</c:v>
                </c:pt>
                <c:pt idx="9068">
                  <c:v>4</c:v>
                </c:pt>
                <c:pt idx="9069">
                  <c:v>4</c:v>
                </c:pt>
                <c:pt idx="9070">
                  <c:v>4</c:v>
                </c:pt>
                <c:pt idx="9071">
                  <c:v>6</c:v>
                </c:pt>
                <c:pt idx="9072">
                  <c:v>4</c:v>
                </c:pt>
                <c:pt idx="9073">
                  <c:v>6</c:v>
                </c:pt>
                <c:pt idx="9074">
                  <c:v>6</c:v>
                </c:pt>
                <c:pt idx="9075">
                  <c:v>6</c:v>
                </c:pt>
                <c:pt idx="9076">
                  <c:v>6</c:v>
                </c:pt>
                <c:pt idx="9077">
                  <c:v>6</c:v>
                </c:pt>
                <c:pt idx="9078">
                  <c:v>6</c:v>
                </c:pt>
                <c:pt idx="9079">
                  <c:v>6</c:v>
                </c:pt>
                <c:pt idx="9080">
                  <c:v>6</c:v>
                </c:pt>
                <c:pt idx="9081">
                  <c:v>6</c:v>
                </c:pt>
                <c:pt idx="9082">
                  <c:v>4</c:v>
                </c:pt>
                <c:pt idx="9083">
                  <c:v>6</c:v>
                </c:pt>
                <c:pt idx="9084">
                  <c:v>6</c:v>
                </c:pt>
                <c:pt idx="9085">
                  <c:v>4</c:v>
                </c:pt>
                <c:pt idx="9086">
                  <c:v>6</c:v>
                </c:pt>
                <c:pt idx="9087">
                  <c:v>4</c:v>
                </c:pt>
                <c:pt idx="9088">
                  <c:v>6</c:v>
                </c:pt>
                <c:pt idx="9089">
                  <c:v>4</c:v>
                </c:pt>
                <c:pt idx="9090">
                  <c:v>4</c:v>
                </c:pt>
                <c:pt idx="9091">
                  <c:v>6</c:v>
                </c:pt>
                <c:pt idx="9092">
                  <c:v>4</c:v>
                </c:pt>
                <c:pt idx="9093">
                  <c:v>6</c:v>
                </c:pt>
                <c:pt idx="9094">
                  <c:v>6</c:v>
                </c:pt>
                <c:pt idx="9095">
                  <c:v>4</c:v>
                </c:pt>
                <c:pt idx="9096">
                  <c:v>4</c:v>
                </c:pt>
                <c:pt idx="9097">
                  <c:v>4</c:v>
                </c:pt>
                <c:pt idx="9098">
                  <c:v>4</c:v>
                </c:pt>
                <c:pt idx="9099">
                  <c:v>4</c:v>
                </c:pt>
                <c:pt idx="9100">
                  <c:v>4</c:v>
                </c:pt>
                <c:pt idx="9101">
                  <c:v>4</c:v>
                </c:pt>
                <c:pt idx="9102">
                  <c:v>4</c:v>
                </c:pt>
                <c:pt idx="9103">
                  <c:v>4</c:v>
                </c:pt>
                <c:pt idx="9104">
                  <c:v>4</c:v>
                </c:pt>
                <c:pt idx="9105">
                  <c:v>4</c:v>
                </c:pt>
                <c:pt idx="9106">
                  <c:v>4</c:v>
                </c:pt>
                <c:pt idx="9107">
                  <c:v>4</c:v>
                </c:pt>
                <c:pt idx="9108">
                  <c:v>4</c:v>
                </c:pt>
                <c:pt idx="9109">
                  <c:v>4</c:v>
                </c:pt>
                <c:pt idx="9110">
                  <c:v>4</c:v>
                </c:pt>
                <c:pt idx="9111">
                  <c:v>4</c:v>
                </c:pt>
                <c:pt idx="9112">
                  <c:v>4</c:v>
                </c:pt>
                <c:pt idx="9113">
                  <c:v>4</c:v>
                </c:pt>
                <c:pt idx="9114">
                  <c:v>4</c:v>
                </c:pt>
                <c:pt idx="9115">
                  <c:v>4</c:v>
                </c:pt>
                <c:pt idx="9116">
                  <c:v>4</c:v>
                </c:pt>
                <c:pt idx="9117">
                  <c:v>6</c:v>
                </c:pt>
                <c:pt idx="9118">
                  <c:v>6</c:v>
                </c:pt>
                <c:pt idx="9119">
                  <c:v>4</c:v>
                </c:pt>
                <c:pt idx="9120">
                  <c:v>4</c:v>
                </c:pt>
                <c:pt idx="9121">
                  <c:v>4</c:v>
                </c:pt>
                <c:pt idx="9122">
                  <c:v>4</c:v>
                </c:pt>
                <c:pt idx="9123">
                  <c:v>4</c:v>
                </c:pt>
                <c:pt idx="9124">
                  <c:v>4</c:v>
                </c:pt>
                <c:pt idx="9125">
                  <c:v>4</c:v>
                </c:pt>
                <c:pt idx="9126">
                  <c:v>6</c:v>
                </c:pt>
                <c:pt idx="9127">
                  <c:v>4</c:v>
                </c:pt>
                <c:pt idx="9128">
                  <c:v>4</c:v>
                </c:pt>
                <c:pt idx="9129">
                  <c:v>6</c:v>
                </c:pt>
                <c:pt idx="9130">
                  <c:v>4</c:v>
                </c:pt>
                <c:pt idx="9131">
                  <c:v>4</c:v>
                </c:pt>
                <c:pt idx="9132">
                  <c:v>5</c:v>
                </c:pt>
                <c:pt idx="9133">
                  <c:v>5</c:v>
                </c:pt>
                <c:pt idx="9134">
                  <c:v>4</c:v>
                </c:pt>
                <c:pt idx="9135">
                  <c:v>4</c:v>
                </c:pt>
                <c:pt idx="9136">
                  <c:v>4</c:v>
                </c:pt>
                <c:pt idx="9137">
                  <c:v>4</c:v>
                </c:pt>
                <c:pt idx="9138">
                  <c:v>4</c:v>
                </c:pt>
                <c:pt idx="9139">
                  <c:v>4</c:v>
                </c:pt>
                <c:pt idx="9140">
                  <c:v>4</c:v>
                </c:pt>
                <c:pt idx="9141">
                  <c:v>4</c:v>
                </c:pt>
                <c:pt idx="9142">
                  <c:v>4</c:v>
                </c:pt>
                <c:pt idx="9143">
                  <c:v>4</c:v>
                </c:pt>
                <c:pt idx="9144">
                  <c:v>4</c:v>
                </c:pt>
                <c:pt idx="9145">
                  <c:v>4</c:v>
                </c:pt>
                <c:pt idx="9146">
                  <c:v>4</c:v>
                </c:pt>
                <c:pt idx="9147">
                  <c:v>4</c:v>
                </c:pt>
                <c:pt idx="9148">
                  <c:v>4</c:v>
                </c:pt>
                <c:pt idx="9149">
                  <c:v>4</c:v>
                </c:pt>
                <c:pt idx="9150">
                  <c:v>4</c:v>
                </c:pt>
                <c:pt idx="9151">
                  <c:v>4</c:v>
                </c:pt>
                <c:pt idx="9152">
                  <c:v>4</c:v>
                </c:pt>
                <c:pt idx="9153">
                  <c:v>4</c:v>
                </c:pt>
                <c:pt idx="9154">
                  <c:v>4</c:v>
                </c:pt>
                <c:pt idx="9155">
                  <c:v>4</c:v>
                </c:pt>
                <c:pt idx="9156">
                  <c:v>4</c:v>
                </c:pt>
                <c:pt idx="9157">
                  <c:v>4</c:v>
                </c:pt>
                <c:pt idx="9158">
                  <c:v>4</c:v>
                </c:pt>
                <c:pt idx="9159">
                  <c:v>4</c:v>
                </c:pt>
                <c:pt idx="9160">
                  <c:v>4</c:v>
                </c:pt>
                <c:pt idx="9161">
                  <c:v>4</c:v>
                </c:pt>
                <c:pt idx="9162">
                  <c:v>4</c:v>
                </c:pt>
                <c:pt idx="9163">
                  <c:v>4</c:v>
                </c:pt>
                <c:pt idx="9164">
                  <c:v>4</c:v>
                </c:pt>
                <c:pt idx="9165">
                  <c:v>4</c:v>
                </c:pt>
                <c:pt idx="9166">
                  <c:v>4</c:v>
                </c:pt>
                <c:pt idx="9167">
                  <c:v>4</c:v>
                </c:pt>
                <c:pt idx="9168">
                  <c:v>8</c:v>
                </c:pt>
                <c:pt idx="9169">
                  <c:v>8</c:v>
                </c:pt>
                <c:pt idx="9170">
                  <c:v>8</c:v>
                </c:pt>
                <c:pt idx="9171">
                  <c:v>8</c:v>
                </c:pt>
                <c:pt idx="9172">
                  <c:v>8</c:v>
                </c:pt>
                <c:pt idx="9173">
                  <c:v>8</c:v>
                </c:pt>
                <c:pt idx="9174">
                  <c:v>8</c:v>
                </c:pt>
                <c:pt idx="9175">
                  <c:v>8</c:v>
                </c:pt>
                <c:pt idx="9176">
                  <c:v>8</c:v>
                </c:pt>
                <c:pt idx="9177">
                  <c:v>8</c:v>
                </c:pt>
                <c:pt idx="9178">
                  <c:v>8</c:v>
                </c:pt>
                <c:pt idx="9179">
                  <c:v>8</c:v>
                </c:pt>
                <c:pt idx="9180">
                  <c:v>8</c:v>
                </c:pt>
                <c:pt idx="9181">
                  <c:v>8</c:v>
                </c:pt>
                <c:pt idx="9182">
                  <c:v>8</c:v>
                </c:pt>
                <c:pt idx="9183">
                  <c:v>8</c:v>
                </c:pt>
                <c:pt idx="9184">
                  <c:v>8</c:v>
                </c:pt>
                <c:pt idx="9185">
                  <c:v>8</c:v>
                </c:pt>
                <c:pt idx="9186">
                  <c:v>8</c:v>
                </c:pt>
                <c:pt idx="9187">
                  <c:v>8</c:v>
                </c:pt>
                <c:pt idx="9188">
                  <c:v>8</c:v>
                </c:pt>
                <c:pt idx="9189">
                  <c:v>8</c:v>
                </c:pt>
                <c:pt idx="9190">
                  <c:v>8</c:v>
                </c:pt>
                <c:pt idx="9191">
                  <c:v>8</c:v>
                </c:pt>
                <c:pt idx="9192">
                  <c:v>8</c:v>
                </c:pt>
                <c:pt idx="9193">
                  <c:v>8</c:v>
                </c:pt>
                <c:pt idx="9194">
                  <c:v>8</c:v>
                </c:pt>
                <c:pt idx="9195">
                  <c:v>8</c:v>
                </c:pt>
                <c:pt idx="9196">
                  <c:v>8</c:v>
                </c:pt>
                <c:pt idx="9197">
                  <c:v>8</c:v>
                </c:pt>
                <c:pt idx="9198">
                  <c:v>8</c:v>
                </c:pt>
                <c:pt idx="9199">
                  <c:v>8</c:v>
                </c:pt>
                <c:pt idx="9200">
                  <c:v>8</c:v>
                </c:pt>
                <c:pt idx="9201">
                  <c:v>8</c:v>
                </c:pt>
                <c:pt idx="9202">
                  <c:v>8</c:v>
                </c:pt>
                <c:pt idx="9203">
                  <c:v>8</c:v>
                </c:pt>
                <c:pt idx="9204">
                  <c:v>8</c:v>
                </c:pt>
                <c:pt idx="9205">
                  <c:v>8</c:v>
                </c:pt>
                <c:pt idx="9206">
                  <c:v>8</c:v>
                </c:pt>
                <c:pt idx="9207">
                  <c:v>8</c:v>
                </c:pt>
                <c:pt idx="9208">
                  <c:v>8</c:v>
                </c:pt>
                <c:pt idx="9209">
                  <c:v>8</c:v>
                </c:pt>
                <c:pt idx="9210">
                  <c:v>8</c:v>
                </c:pt>
                <c:pt idx="9211">
                  <c:v>8</c:v>
                </c:pt>
                <c:pt idx="9212">
                  <c:v>8</c:v>
                </c:pt>
                <c:pt idx="9213">
                  <c:v>8</c:v>
                </c:pt>
                <c:pt idx="9214">
                  <c:v>8</c:v>
                </c:pt>
                <c:pt idx="9215">
                  <c:v>8</c:v>
                </c:pt>
                <c:pt idx="9216">
                  <c:v>8</c:v>
                </c:pt>
                <c:pt idx="9217">
                  <c:v>8</c:v>
                </c:pt>
                <c:pt idx="9218">
                  <c:v>8</c:v>
                </c:pt>
                <c:pt idx="9219">
                  <c:v>8</c:v>
                </c:pt>
                <c:pt idx="9220">
                  <c:v>8</c:v>
                </c:pt>
                <c:pt idx="9221">
                  <c:v>8</c:v>
                </c:pt>
                <c:pt idx="9222">
                  <c:v>8</c:v>
                </c:pt>
                <c:pt idx="9223">
                  <c:v>8</c:v>
                </c:pt>
                <c:pt idx="9224">
                  <c:v>8</c:v>
                </c:pt>
                <c:pt idx="9225">
                  <c:v>8</c:v>
                </c:pt>
                <c:pt idx="9226">
                  <c:v>8</c:v>
                </c:pt>
                <c:pt idx="9227">
                  <c:v>8</c:v>
                </c:pt>
                <c:pt idx="9228">
                  <c:v>8</c:v>
                </c:pt>
                <c:pt idx="9229">
                  <c:v>8</c:v>
                </c:pt>
                <c:pt idx="9230">
                  <c:v>8</c:v>
                </c:pt>
                <c:pt idx="9231">
                  <c:v>8</c:v>
                </c:pt>
                <c:pt idx="9232">
                  <c:v>8</c:v>
                </c:pt>
                <c:pt idx="9233">
                  <c:v>8</c:v>
                </c:pt>
                <c:pt idx="9234">
                  <c:v>8</c:v>
                </c:pt>
                <c:pt idx="9235">
                  <c:v>8</c:v>
                </c:pt>
                <c:pt idx="9236">
                  <c:v>8</c:v>
                </c:pt>
                <c:pt idx="9237">
                  <c:v>8</c:v>
                </c:pt>
                <c:pt idx="9238">
                  <c:v>8</c:v>
                </c:pt>
                <c:pt idx="9239">
                  <c:v>8</c:v>
                </c:pt>
                <c:pt idx="9240">
                  <c:v>8</c:v>
                </c:pt>
                <c:pt idx="9241">
                  <c:v>8</c:v>
                </c:pt>
                <c:pt idx="9242">
                  <c:v>8</c:v>
                </c:pt>
                <c:pt idx="9243">
                  <c:v>8</c:v>
                </c:pt>
                <c:pt idx="9244">
                  <c:v>8</c:v>
                </c:pt>
                <c:pt idx="9245">
                  <c:v>8</c:v>
                </c:pt>
                <c:pt idx="9246">
                  <c:v>8</c:v>
                </c:pt>
                <c:pt idx="9247">
                  <c:v>8</c:v>
                </c:pt>
                <c:pt idx="9248">
                  <c:v>8</c:v>
                </c:pt>
                <c:pt idx="9249">
                  <c:v>8</c:v>
                </c:pt>
                <c:pt idx="9250">
                  <c:v>8</c:v>
                </c:pt>
                <c:pt idx="9251">
                  <c:v>8</c:v>
                </c:pt>
                <c:pt idx="9252">
                  <c:v>8</c:v>
                </c:pt>
                <c:pt idx="9253">
                  <c:v>8</c:v>
                </c:pt>
                <c:pt idx="9254">
                  <c:v>8</c:v>
                </c:pt>
                <c:pt idx="9255">
                  <c:v>8</c:v>
                </c:pt>
                <c:pt idx="9256">
                  <c:v>8</c:v>
                </c:pt>
                <c:pt idx="9257">
                  <c:v>8</c:v>
                </c:pt>
                <c:pt idx="9258">
                  <c:v>8</c:v>
                </c:pt>
                <c:pt idx="9259">
                  <c:v>8</c:v>
                </c:pt>
                <c:pt idx="9260">
                  <c:v>8</c:v>
                </c:pt>
                <c:pt idx="9261">
                  <c:v>8</c:v>
                </c:pt>
                <c:pt idx="9262">
                  <c:v>8</c:v>
                </c:pt>
                <c:pt idx="9263">
                  <c:v>8</c:v>
                </c:pt>
                <c:pt idx="9264">
                  <c:v>8</c:v>
                </c:pt>
                <c:pt idx="9265">
                  <c:v>8</c:v>
                </c:pt>
                <c:pt idx="9266">
                  <c:v>8</c:v>
                </c:pt>
                <c:pt idx="9267">
                  <c:v>8</c:v>
                </c:pt>
                <c:pt idx="9268">
                  <c:v>8</c:v>
                </c:pt>
                <c:pt idx="9269">
                  <c:v>8</c:v>
                </c:pt>
                <c:pt idx="9270">
                  <c:v>8</c:v>
                </c:pt>
                <c:pt idx="9271">
                  <c:v>8</c:v>
                </c:pt>
                <c:pt idx="9272">
                  <c:v>8</c:v>
                </c:pt>
                <c:pt idx="9273">
                  <c:v>8</c:v>
                </c:pt>
                <c:pt idx="9274">
                  <c:v>8</c:v>
                </c:pt>
                <c:pt idx="9275">
                  <c:v>8</c:v>
                </c:pt>
                <c:pt idx="9276">
                  <c:v>8</c:v>
                </c:pt>
                <c:pt idx="9277">
                  <c:v>8</c:v>
                </c:pt>
                <c:pt idx="9278">
                  <c:v>8</c:v>
                </c:pt>
                <c:pt idx="9279">
                  <c:v>8</c:v>
                </c:pt>
                <c:pt idx="9280">
                  <c:v>8</c:v>
                </c:pt>
                <c:pt idx="9281">
                  <c:v>8</c:v>
                </c:pt>
                <c:pt idx="9282">
                  <c:v>8</c:v>
                </c:pt>
                <c:pt idx="9283">
                  <c:v>8</c:v>
                </c:pt>
                <c:pt idx="9284">
                  <c:v>8</c:v>
                </c:pt>
                <c:pt idx="9285">
                  <c:v>8</c:v>
                </c:pt>
                <c:pt idx="9286">
                  <c:v>8</c:v>
                </c:pt>
                <c:pt idx="9287">
                  <c:v>8</c:v>
                </c:pt>
                <c:pt idx="9288">
                  <c:v>8</c:v>
                </c:pt>
                <c:pt idx="9289">
                  <c:v>8</c:v>
                </c:pt>
                <c:pt idx="9290">
                  <c:v>8</c:v>
                </c:pt>
                <c:pt idx="9291">
                  <c:v>8</c:v>
                </c:pt>
                <c:pt idx="9292">
                  <c:v>8</c:v>
                </c:pt>
                <c:pt idx="9293">
                  <c:v>8</c:v>
                </c:pt>
                <c:pt idx="9294">
                  <c:v>8</c:v>
                </c:pt>
                <c:pt idx="9295">
                  <c:v>8</c:v>
                </c:pt>
                <c:pt idx="9296">
                  <c:v>8</c:v>
                </c:pt>
                <c:pt idx="9297">
                  <c:v>8</c:v>
                </c:pt>
                <c:pt idx="9298">
                  <c:v>8</c:v>
                </c:pt>
                <c:pt idx="9299">
                  <c:v>8</c:v>
                </c:pt>
                <c:pt idx="9300">
                  <c:v>8</c:v>
                </c:pt>
                <c:pt idx="9301">
                  <c:v>8</c:v>
                </c:pt>
                <c:pt idx="9302">
                  <c:v>8</c:v>
                </c:pt>
                <c:pt idx="9303">
                  <c:v>8</c:v>
                </c:pt>
                <c:pt idx="9304">
                  <c:v>8</c:v>
                </c:pt>
                <c:pt idx="9305">
                  <c:v>8</c:v>
                </c:pt>
                <c:pt idx="9306">
                  <c:v>8</c:v>
                </c:pt>
                <c:pt idx="9307">
                  <c:v>8</c:v>
                </c:pt>
                <c:pt idx="9308">
                  <c:v>6</c:v>
                </c:pt>
                <c:pt idx="9309">
                  <c:v>6</c:v>
                </c:pt>
                <c:pt idx="9310">
                  <c:v>6</c:v>
                </c:pt>
                <c:pt idx="9311">
                  <c:v>6</c:v>
                </c:pt>
                <c:pt idx="9312">
                  <c:v>6</c:v>
                </c:pt>
                <c:pt idx="9313">
                  <c:v>6</c:v>
                </c:pt>
                <c:pt idx="9314">
                  <c:v>6</c:v>
                </c:pt>
                <c:pt idx="9315">
                  <c:v>6</c:v>
                </c:pt>
                <c:pt idx="9316">
                  <c:v>6</c:v>
                </c:pt>
                <c:pt idx="9317">
                  <c:v>6</c:v>
                </c:pt>
                <c:pt idx="9318">
                  <c:v>6</c:v>
                </c:pt>
                <c:pt idx="9319">
                  <c:v>6</c:v>
                </c:pt>
                <c:pt idx="9320">
                  <c:v>6</c:v>
                </c:pt>
                <c:pt idx="9321">
                  <c:v>6</c:v>
                </c:pt>
                <c:pt idx="9322">
                  <c:v>6</c:v>
                </c:pt>
                <c:pt idx="9323">
                  <c:v>6</c:v>
                </c:pt>
                <c:pt idx="9324">
                  <c:v>6</c:v>
                </c:pt>
                <c:pt idx="9325">
                  <c:v>6</c:v>
                </c:pt>
                <c:pt idx="9326">
                  <c:v>6</c:v>
                </c:pt>
                <c:pt idx="9327">
                  <c:v>6</c:v>
                </c:pt>
                <c:pt idx="9328">
                  <c:v>6</c:v>
                </c:pt>
                <c:pt idx="9329">
                  <c:v>6</c:v>
                </c:pt>
                <c:pt idx="9330">
                  <c:v>6</c:v>
                </c:pt>
                <c:pt idx="9331">
                  <c:v>6</c:v>
                </c:pt>
                <c:pt idx="9332">
                  <c:v>6</c:v>
                </c:pt>
                <c:pt idx="9333">
                  <c:v>4</c:v>
                </c:pt>
                <c:pt idx="9334">
                  <c:v>4</c:v>
                </c:pt>
                <c:pt idx="9335">
                  <c:v>4</c:v>
                </c:pt>
                <c:pt idx="9336">
                  <c:v>4</c:v>
                </c:pt>
                <c:pt idx="9337">
                  <c:v>5</c:v>
                </c:pt>
                <c:pt idx="9338">
                  <c:v>5</c:v>
                </c:pt>
                <c:pt idx="9339">
                  <c:v>5</c:v>
                </c:pt>
                <c:pt idx="9340">
                  <c:v>5</c:v>
                </c:pt>
                <c:pt idx="9341">
                  <c:v>5</c:v>
                </c:pt>
                <c:pt idx="9342">
                  <c:v>5</c:v>
                </c:pt>
                <c:pt idx="9343">
                  <c:v>5</c:v>
                </c:pt>
                <c:pt idx="9344">
                  <c:v>5</c:v>
                </c:pt>
                <c:pt idx="9345">
                  <c:v>5</c:v>
                </c:pt>
                <c:pt idx="9346">
                  <c:v>5</c:v>
                </c:pt>
                <c:pt idx="9347">
                  <c:v>4</c:v>
                </c:pt>
                <c:pt idx="9348">
                  <c:v>4</c:v>
                </c:pt>
                <c:pt idx="9349">
                  <c:v>6</c:v>
                </c:pt>
                <c:pt idx="9350">
                  <c:v>5</c:v>
                </c:pt>
                <c:pt idx="9351">
                  <c:v>4</c:v>
                </c:pt>
                <c:pt idx="9352">
                  <c:v>6</c:v>
                </c:pt>
                <c:pt idx="9353">
                  <c:v>5</c:v>
                </c:pt>
                <c:pt idx="9354">
                  <c:v>4</c:v>
                </c:pt>
                <c:pt idx="9355">
                  <c:v>4</c:v>
                </c:pt>
                <c:pt idx="9356">
                  <c:v>5</c:v>
                </c:pt>
                <c:pt idx="9357">
                  <c:v>6</c:v>
                </c:pt>
                <c:pt idx="9358">
                  <c:v>5</c:v>
                </c:pt>
                <c:pt idx="9359">
                  <c:v>4</c:v>
                </c:pt>
                <c:pt idx="9360">
                  <c:v>4</c:v>
                </c:pt>
                <c:pt idx="9361">
                  <c:v>4</c:v>
                </c:pt>
                <c:pt idx="9362">
                  <c:v>6</c:v>
                </c:pt>
                <c:pt idx="9363">
                  <c:v>6</c:v>
                </c:pt>
                <c:pt idx="9364">
                  <c:v>4</c:v>
                </c:pt>
                <c:pt idx="9365">
                  <c:v>5</c:v>
                </c:pt>
                <c:pt idx="9366">
                  <c:v>4</c:v>
                </c:pt>
                <c:pt idx="9367">
                  <c:v>4</c:v>
                </c:pt>
                <c:pt idx="9368">
                  <c:v>4</c:v>
                </c:pt>
                <c:pt idx="9369">
                  <c:v>4</c:v>
                </c:pt>
                <c:pt idx="9370">
                  <c:v>6</c:v>
                </c:pt>
                <c:pt idx="9371">
                  <c:v>6</c:v>
                </c:pt>
                <c:pt idx="9372">
                  <c:v>6</c:v>
                </c:pt>
                <c:pt idx="9373">
                  <c:v>6</c:v>
                </c:pt>
                <c:pt idx="9374">
                  <c:v>8</c:v>
                </c:pt>
                <c:pt idx="9375">
                  <c:v>8</c:v>
                </c:pt>
                <c:pt idx="9376">
                  <c:v>8</c:v>
                </c:pt>
                <c:pt idx="9377">
                  <c:v>8</c:v>
                </c:pt>
                <c:pt idx="9378">
                  <c:v>8</c:v>
                </c:pt>
                <c:pt idx="9379">
                  <c:v>8</c:v>
                </c:pt>
                <c:pt idx="9380">
                  <c:v>8</c:v>
                </c:pt>
                <c:pt idx="9381">
                  <c:v>8</c:v>
                </c:pt>
                <c:pt idx="9382">
                  <c:v>8</c:v>
                </c:pt>
                <c:pt idx="9383">
                  <c:v>8</c:v>
                </c:pt>
                <c:pt idx="9384">
                  <c:v>8</c:v>
                </c:pt>
                <c:pt idx="9385">
                  <c:v>8</c:v>
                </c:pt>
                <c:pt idx="9386">
                  <c:v>8</c:v>
                </c:pt>
                <c:pt idx="9387">
                  <c:v>8</c:v>
                </c:pt>
                <c:pt idx="9388">
                  <c:v>8</c:v>
                </c:pt>
                <c:pt idx="9389">
                  <c:v>8</c:v>
                </c:pt>
                <c:pt idx="9390">
                  <c:v>8</c:v>
                </c:pt>
                <c:pt idx="9391">
                  <c:v>8</c:v>
                </c:pt>
                <c:pt idx="9392">
                  <c:v>8</c:v>
                </c:pt>
                <c:pt idx="9393">
                  <c:v>8</c:v>
                </c:pt>
                <c:pt idx="9394">
                  <c:v>8</c:v>
                </c:pt>
                <c:pt idx="9395">
                  <c:v>8</c:v>
                </c:pt>
                <c:pt idx="9396">
                  <c:v>8</c:v>
                </c:pt>
                <c:pt idx="9397">
                  <c:v>8</c:v>
                </c:pt>
                <c:pt idx="9398">
                  <c:v>8</c:v>
                </c:pt>
                <c:pt idx="9399">
                  <c:v>8</c:v>
                </c:pt>
                <c:pt idx="9400">
                  <c:v>8</c:v>
                </c:pt>
                <c:pt idx="9401">
                  <c:v>8</c:v>
                </c:pt>
                <c:pt idx="9402">
                  <c:v>8</c:v>
                </c:pt>
                <c:pt idx="9403">
                  <c:v>8</c:v>
                </c:pt>
                <c:pt idx="9404">
                  <c:v>8</c:v>
                </c:pt>
                <c:pt idx="9405">
                  <c:v>8</c:v>
                </c:pt>
                <c:pt idx="9406">
                  <c:v>8</c:v>
                </c:pt>
                <c:pt idx="9407">
                  <c:v>8</c:v>
                </c:pt>
                <c:pt idx="9408">
                  <c:v>8</c:v>
                </c:pt>
                <c:pt idx="9409">
                  <c:v>6</c:v>
                </c:pt>
                <c:pt idx="9410">
                  <c:v>4</c:v>
                </c:pt>
                <c:pt idx="9411">
                  <c:v>4</c:v>
                </c:pt>
                <c:pt idx="9412">
                  <c:v>4</c:v>
                </c:pt>
                <c:pt idx="9413">
                  <c:v>4</c:v>
                </c:pt>
                <c:pt idx="9414">
                  <c:v>4</c:v>
                </c:pt>
                <c:pt idx="9415">
                  <c:v>4</c:v>
                </c:pt>
                <c:pt idx="9416">
                  <c:v>4</c:v>
                </c:pt>
                <c:pt idx="9417">
                  <c:v>4</c:v>
                </c:pt>
                <c:pt idx="9418">
                  <c:v>4</c:v>
                </c:pt>
                <c:pt idx="9419">
                  <c:v>4</c:v>
                </c:pt>
                <c:pt idx="9420">
                  <c:v>4</c:v>
                </c:pt>
                <c:pt idx="9421">
                  <c:v>6</c:v>
                </c:pt>
                <c:pt idx="9422">
                  <c:v>6</c:v>
                </c:pt>
                <c:pt idx="9423">
                  <c:v>6</c:v>
                </c:pt>
                <c:pt idx="9424">
                  <c:v>6</c:v>
                </c:pt>
                <c:pt idx="9425">
                  <c:v>8</c:v>
                </c:pt>
                <c:pt idx="9426">
                  <c:v>6</c:v>
                </c:pt>
                <c:pt idx="9427">
                  <c:v>6</c:v>
                </c:pt>
                <c:pt idx="9428">
                  <c:v>6</c:v>
                </c:pt>
                <c:pt idx="9429">
                  <c:v>6</c:v>
                </c:pt>
                <c:pt idx="9430">
                  <c:v>6</c:v>
                </c:pt>
                <c:pt idx="9431">
                  <c:v>6</c:v>
                </c:pt>
                <c:pt idx="9432">
                  <c:v>4</c:v>
                </c:pt>
                <c:pt idx="9433">
                  <c:v>4</c:v>
                </c:pt>
                <c:pt idx="9434">
                  <c:v>4</c:v>
                </c:pt>
                <c:pt idx="9435">
                  <c:v>4</c:v>
                </c:pt>
                <c:pt idx="9436">
                  <c:v>4</c:v>
                </c:pt>
                <c:pt idx="9437">
                  <c:v>4</c:v>
                </c:pt>
                <c:pt idx="9438">
                  <c:v>4</c:v>
                </c:pt>
                <c:pt idx="9439">
                  <c:v>4</c:v>
                </c:pt>
                <c:pt idx="9440">
                  <c:v>4</c:v>
                </c:pt>
                <c:pt idx="9441">
                  <c:v>4</c:v>
                </c:pt>
                <c:pt idx="9442">
                  <c:v>4</c:v>
                </c:pt>
                <c:pt idx="9443">
                  <c:v>4</c:v>
                </c:pt>
                <c:pt idx="9444">
                  <c:v>4</c:v>
                </c:pt>
                <c:pt idx="9445">
                  <c:v>4</c:v>
                </c:pt>
                <c:pt idx="9446">
                  <c:v>4</c:v>
                </c:pt>
                <c:pt idx="9447">
                  <c:v>4</c:v>
                </c:pt>
                <c:pt idx="9448">
                  <c:v>4</c:v>
                </c:pt>
                <c:pt idx="9449">
                  <c:v>4</c:v>
                </c:pt>
                <c:pt idx="9450">
                  <c:v>4</c:v>
                </c:pt>
                <c:pt idx="9451">
                  <c:v>4</c:v>
                </c:pt>
                <c:pt idx="9452">
                  <c:v>4</c:v>
                </c:pt>
                <c:pt idx="9453">
                  <c:v>4</c:v>
                </c:pt>
                <c:pt idx="9454">
                  <c:v>4</c:v>
                </c:pt>
                <c:pt idx="9455">
                  <c:v>4</c:v>
                </c:pt>
                <c:pt idx="9456">
                  <c:v>4</c:v>
                </c:pt>
                <c:pt idx="9457">
                  <c:v>4</c:v>
                </c:pt>
                <c:pt idx="9458">
                  <c:v>4</c:v>
                </c:pt>
                <c:pt idx="9459">
                  <c:v>4</c:v>
                </c:pt>
                <c:pt idx="9460">
                  <c:v>4</c:v>
                </c:pt>
                <c:pt idx="9461">
                  <c:v>4</c:v>
                </c:pt>
                <c:pt idx="9462">
                  <c:v>4</c:v>
                </c:pt>
                <c:pt idx="9463">
                  <c:v>4</c:v>
                </c:pt>
                <c:pt idx="9464">
                  <c:v>4</c:v>
                </c:pt>
                <c:pt idx="9465">
                  <c:v>4</c:v>
                </c:pt>
                <c:pt idx="9466">
                  <c:v>6</c:v>
                </c:pt>
                <c:pt idx="9467">
                  <c:v>6</c:v>
                </c:pt>
                <c:pt idx="9468">
                  <c:v>6</c:v>
                </c:pt>
                <c:pt idx="9469">
                  <c:v>6</c:v>
                </c:pt>
                <c:pt idx="9470">
                  <c:v>6</c:v>
                </c:pt>
                <c:pt idx="9471">
                  <c:v>6</c:v>
                </c:pt>
                <c:pt idx="9472">
                  <c:v>6</c:v>
                </c:pt>
                <c:pt idx="9473">
                  <c:v>6</c:v>
                </c:pt>
                <c:pt idx="9474">
                  <c:v>6</c:v>
                </c:pt>
                <c:pt idx="9475">
                  <c:v>6</c:v>
                </c:pt>
                <c:pt idx="9476">
                  <c:v>6</c:v>
                </c:pt>
                <c:pt idx="9477">
                  <c:v>6</c:v>
                </c:pt>
                <c:pt idx="9478">
                  <c:v>6</c:v>
                </c:pt>
                <c:pt idx="9479">
                  <c:v>6</c:v>
                </c:pt>
                <c:pt idx="9480">
                  <c:v>6</c:v>
                </c:pt>
                <c:pt idx="9481">
                  <c:v>6</c:v>
                </c:pt>
                <c:pt idx="9482">
                  <c:v>6</c:v>
                </c:pt>
                <c:pt idx="9483">
                  <c:v>6</c:v>
                </c:pt>
                <c:pt idx="9484">
                  <c:v>6</c:v>
                </c:pt>
                <c:pt idx="9485">
                  <c:v>6</c:v>
                </c:pt>
                <c:pt idx="9486">
                  <c:v>6</c:v>
                </c:pt>
                <c:pt idx="9487">
                  <c:v>6</c:v>
                </c:pt>
                <c:pt idx="9488">
                  <c:v>4</c:v>
                </c:pt>
                <c:pt idx="9489">
                  <c:v>6</c:v>
                </c:pt>
                <c:pt idx="9490">
                  <c:v>6</c:v>
                </c:pt>
                <c:pt idx="9491">
                  <c:v>6</c:v>
                </c:pt>
                <c:pt idx="9492">
                  <c:v>6</c:v>
                </c:pt>
                <c:pt idx="9493">
                  <c:v>6</c:v>
                </c:pt>
                <c:pt idx="9494">
                  <c:v>4</c:v>
                </c:pt>
                <c:pt idx="9495">
                  <c:v>4</c:v>
                </c:pt>
                <c:pt idx="9496">
                  <c:v>6</c:v>
                </c:pt>
                <c:pt idx="9497">
                  <c:v>4</c:v>
                </c:pt>
                <c:pt idx="9498">
                  <c:v>6</c:v>
                </c:pt>
                <c:pt idx="9499">
                  <c:v>6</c:v>
                </c:pt>
                <c:pt idx="9500">
                  <c:v>4</c:v>
                </c:pt>
                <c:pt idx="9501">
                  <c:v>6</c:v>
                </c:pt>
                <c:pt idx="9502">
                  <c:v>6</c:v>
                </c:pt>
                <c:pt idx="9503">
                  <c:v>6</c:v>
                </c:pt>
                <c:pt idx="9504">
                  <c:v>4</c:v>
                </c:pt>
                <c:pt idx="9505">
                  <c:v>6</c:v>
                </c:pt>
                <c:pt idx="9506">
                  <c:v>4</c:v>
                </c:pt>
                <c:pt idx="9507">
                  <c:v>4</c:v>
                </c:pt>
                <c:pt idx="9508">
                  <c:v>6</c:v>
                </c:pt>
                <c:pt idx="9509">
                  <c:v>4</c:v>
                </c:pt>
                <c:pt idx="9510">
                  <c:v>6</c:v>
                </c:pt>
                <c:pt idx="9511">
                  <c:v>4</c:v>
                </c:pt>
                <c:pt idx="9512">
                  <c:v>4</c:v>
                </c:pt>
                <c:pt idx="9513">
                  <c:v>6</c:v>
                </c:pt>
                <c:pt idx="9514">
                  <c:v>4</c:v>
                </c:pt>
                <c:pt idx="9515">
                  <c:v>6</c:v>
                </c:pt>
                <c:pt idx="9516">
                  <c:v>6</c:v>
                </c:pt>
                <c:pt idx="9517">
                  <c:v>6</c:v>
                </c:pt>
                <c:pt idx="9518">
                  <c:v>6</c:v>
                </c:pt>
                <c:pt idx="9519">
                  <c:v>6</c:v>
                </c:pt>
                <c:pt idx="9520">
                  <c:v>6</c:v>
                </c:pt>
                <c:pt idx="9521">
                  <c:v>6</c:v>
                </c:pt>
                <c:pt idx="9522">
                  <c:v>6</c:v>
                </c:pt>
                <c:pt idx="9523">
                  <c:v>6</c:v>
                </c:pt>
                <c:pt idx="9524">
                  <c:v>6</c:v>
                </c:pt>
                <c:pt idx="9525">
                  <c:v>6</c:v>
                </c:pt>
                <c:pt idx="9526">
                  <c:v>6</c:v>
                </c:pt>
                <c:pt idx="9527">
                  <c:v>4</c:v>
                </c:pt>
                <c:pt idx="9528">
                  <c:v>4</c:v>
                </c:pt>
                <c:pt idx="9529">
                  <c:v>4</c:v>
                </c:pt>
                <c:pt idx="9530">
                  <c:v>4</c:v>
                </c:pt>
                <c:pt idx="9531">
                  <c:v>4</c:v>
                </c:pt>
                <c:pt idx="9532">
                  <c:v>4</c:v>
                </c:pt>
                <c:pt idx="9533">
                  <c:v>4</c:v>
                </c:pt>
                <c:pt idx="9534">
                  <c:v>4</c:v>
                </c:pt>
                <c:pt idx="9535">
                  <c:v>4</c:v>
                </c:pt>
                <c:pt idx="9536">
                  <c:v>4</c:v>
                </c:pt>
                <c:pt idx="9537">
                  <c:v>4</c:v>
                </c:pt>
                <c:pt idx="9538">
                  <c:v>4</c:v>
                </c:pt>
                <c:pt idx="9539">
                  <c:v>4</c:v>
                </c:pt>
                <c:pt idx="9540">
                  <c:v>4</c:v>
                </c:pt>
                <c:pt idx="9541">
                  <c:v>6</c:v>
                </c:pt>
                <c:pt idx="9542">
                  <c:v>6</c:v>
                </c:pt>
                <c:pt idx="9543">
                  <c:v>6</c:v>
                </c:pt>
                <c:pt idx="9544">
                  <c:v>6</c:v>
                </c:pt>
                <c:pt idx="9545">
                  <c:v>6</c:v>
                </c:pt>
                <c:pt idx="9546">
                  <c:v>6</c:v>
                </c:pt>
                <c:pt idx="9547">
                  <c:v>4</c:v>
                </c:pt>
                <c:pt idx="9548">
                  <c:v>4</c:v>
                </c:pt>
                <c:pt idx="9549">
                  <c:v>4</c:v>
                </c:pt>
                <c:pt idx="9550">
                  <c:v>4</c:v>
                </c:pt>
                <c:pt idx="9551">
                  <c:v>4</c:v>
                </c:pt>
                <c:pt idx="9552">
                  <c:v>4</c:v>
                </c:pt>
                <c:pt idx="9553">
                  <c:v>4</c:v>
                </c:pt>
                <c:pt idx="9554">
                  <c:v>4</c:v>
                </c:pt>
                <c:pt idx="9555">
                  <c:v>4</c:v>
                </c:pt>
                <c:pt idx="9556">
                  <c:v>4</c:v>
                </c:pt>
                <c:pt idx="9557">
                  <c:v>4</c:v>
                </c:pt>
                <c:pt idx="9558">
                  <c:v>4</c:v>
                </c:pt>
                <c:pt idx="9559">
                  <c:v>4</c:v>
                </c:pt>
                <c:pt idx="9560">
                  <c:v>4</c:v>
                </c:pt>
                <c:pt idx="9561">
                  <c:v>4</c:v>
                </c:pt>
                <c:pt idx="9562">
                  <c:v>4</c:v>
                </c:pt>
                <c:pt idx="9563">
                  <c:v>4</c:v>
                </c:pt>
                <c:pt idx="9564">
                  <c:v>5</c:v>
                </c:pt>
                <c:pt idx="9565">
                  <c:v>5</c:v>
                </c:pt>
                <c:pt idx="9566">
                  <c:v>5</c:v>
                </c:pt>
                <c:pt idx="9567">
                  <c:v>5</c:v>
                </c:pt>
                <c:pt idx="9568">
                  <c:v>5</c:v>
                </c:pt>
                <c:pt idx="9569">
                  <c:v>5</c:v>
                </c:pt>
                <c:pt idx="9570">
                  <c:v>4</c:v>
                </c:pt>
                <c:pt idx="9571">
                  <c:v>4</c:v>
                </c:pt>
                <c:pt idx="9572">
                  <c:v>4</c:v>
                </c:pt>
                <c:pt idx="9573">
                  <c:v>4</c:v>
                </c:pt>
                <c:pt idx="9574">
                  <c:v>4</c:v>
                </c:pt>
                <c:pt idx="9575">
                  <c:v>4</c:v>
                </c:pt>
                <c:pt idx="9576">
                  <c:v>4</c:v>
                </c:pt>
                <c:pt idx="9577">
                  <c:v>4</c:v>
                </c:pt>
                <c:pt idx="9578">
                  <c:v>4</c:v>
                </c:pt>
                <c:pt idx="9579">
                  <c:v>4</c:v>
                </c:pt>
                <c:pt idx="9580">
                  <c:v>4</c:v>
                </c:pt>
                <c:pt idx="9581">
                  <c:v>4</c:v>
                </c:pt>
                <c:pt idx="9582">
                  <c:v>6</c:v>
                </c:pt>
                <c:pt idx="9583">
                  <c:v>6</c:v>
                </c:pt>
                <c:pt idx="9584">
                  <c:v>6</c:v>
                </c:pt>
                <c:pt idx="9585">
                  <c:v>6</c:v>
                </c:pt>
                <c:pt idx="9586">
                  <c:v>6</c:v>
                </c:pt>
                <c:pt idx="9587">
                  <c:v>4</c:v>
                </c:pt>
                <c:pt idx="9588">
                  <c:v>6</c:v>
                </c:pt>
                <c:pt idx="9589">
                  <c:v>4</c:v>
                </c:pt>
                <c:pt idx="9590">
                  <c:v>4</c:v>
                </c:pt>
                <c:pt idx="9591">
                  <c:v>4</c:v>
                </c:pt>
                <c:pt idx="9592">
                  <c:v>6</c:v>
                </c:pt>
                <c:pt idx="9593">
                  <c:v>4</c:v>
                </c:pt>
                <c:pt idx="9594">
                  <c:v>6</c:v>
                </c:pt>
                <c:pt idx="9595">
                  <c:v>6</c:v>
                </c:pt>
                <c:pt idx="9596">
                  <c:v>6</c:v>
                </c:pt>
                <c:pt idx="9597">
                  <c:v>6</c:v>
                </c:pt>
                <c:pt idx="9598">
                  <c:v>4</c:v>
                </c:pt>
                <c:pt idx="9599">
                  <c:v>6</c:v>
                </c:pt>
                <c:pt idx="9600">
                  <c:v>4</c:v>
                </c:pt>
                <c:pt idx="9601">
                  <c:v>4</c:v>
                </c:pt>
                <c:pt idx="9602">
                  <c:v>4</c:v>
                </c:pt>
                <c:pt idx="9603">
                  <c:v>4</c:v>
                </c:pt>
                <c:pt idx="9604">
                  <c:v>4</c:v>
                </c:pt>
                <c:pt idx="9605">
                  <c:v>4</c:v>
                </c:pt>
                <c:pt idx="9606">
                  <c:v>4</c:v>
                </c:pt>
                <c:pt idx="9607">
                  <c:v>4</c:v>
                </c:pt>
                <c:pt idx="9608">
                  <c:v>4</c:v>
                </c:pt>
                <c:pt idx="9609">
                  <c:v>4</c:v>
                </c:pt>
                <c:pt idx="9610">
                  <c:v>4</c:v>
                </c:pt>
                <c:pt idx="9611">
                  <c:v>4</c:v>
                </c:pt>
                <c:pt idx="9612">
                  <c:v>4</c:v>
                </c:pt>
                <c:pt idx="9613">
                  <c:v>4</c:v>
                </c:pt>
                <c:pt idx="9614">
                  <c:v>4</c:v>
                </c:pt>
                <c:pt idx="9615">
                  <c:v>4</c:v>
                </c:pt>
                <c:pt idx="9616">
                  <c:v>4</c:v>
                </c:pt>
                <c:pt idx="9617">
                  <c:v>4</c:v>
                </c:pt>
                <c:pt idx="9618">
                  <c:v>4</c:v>
                </c:pt>
                <c:pt idx="9619">
                  <c:v>4</c:v>
                </c:pt>
                <c:pt idx="9620">
                  <c:v>4</c:v>
                </c:pt>
                <c:pt idx="9621">
                  <c:v>4</c:v>
                </c:pt>
                <c:pt idx="9622">
                  <c:v>4</c:v>
                </c:pt>
                <c:pt idx="9623">
                  <c:v>4</c:v>
                </c:pt>
                <c:pt idx="9624">
                  <c:v>4</c:v>
                </c:pt>
                <c:pt idx="9625">
                  <c:v>4</c:v>
                </c:pt>
                <c:pt idx="9626">
                  <c:v>4</c:v>
                </c:pt>
                <c:pt idx="9627">
                  <c:v>4</c:v>
                </c:pt>
                <c:pt idx="9628">
                  <c:v>4</c:v>
                </c:pt>
                <c:pt idx="9629">
                  <c:v>4</c:v>
                </c:pt>
                <c:pt idx="9630">
                  <c:v>4</c:v>
                </c:pt>
                <c:pt idx="9631">
                  <c:v>4</c:v>
                </c:pt>
                <c:pt idx="9632">
                  <c:v>4</c:v>
                </c:pt>
                <c:pt idx="9633">
                  <c:v>4</c:v>
                </c:pt>
                <c:pt idx="9634">
                  <c:v>4</c:v>
                </c:pt>
                <c:pt idx="9635">
                  <c:v>6</c:v>
                </c:pt>
                <c:pt idx="9636">
                  <c:v>4</c:v>
                </c:pt>
                <c:pt idx="9637">
                  <c:v>4</c:v>
                </c:pt>
                <c:pt idx="9638">
                  <c:v>4</c:v>
                </c:pt>
                <c:pt idx="9639">
                  <c:v>6</c:v>
                </c:pt>
                <c:pt idx="9640">
                  <c:v>4</c:v>
                </c:pt>
                <c:pt idx="9641">
                  <c:v>4</c:v>
                </c:pt>
                <c:pt idx="9642">
                  <c:v>4</c:v>
                </c:pt>
                <c:pt idx="9643">
                  <c:v>4</c:v>
                </c:pt>
                <c:pt idx="9644">
                  <c:v>6</c:v>
                </c:pt>
                <c:pt idx="9645">
                  <c:v>4</c:v>
                </c:pt>
                <c:pt idx="9646">
                  <c:v>4</c:v>
                </c:pt>
                <c:pt idx="9647">
                  <c:v>4</c:v>
                </c:pt>
                <c:pt idx="9648">
                  <c:v>6</c:v>
                </c:pt>
                <c:pt idx="9649">
                  <c:v>4</c:v>
                </c:pt>
                <c:pt idx="9650">
                  <c:v>4</c:v>
                </c:pt>
                <c:pt idx="9651">
                  <c:v>4</c:v>
                </c:pt>
                <c:pt idx="9652">
                  <c:v>6</c:v>
                </c:pt>
                <c:pt idx="9653">
                  <c:v>6</c:v>
                </c:pt>
                <c:pt idx="9654">
                  <c:v>4</c:v>
                </c:pt>
                <c:pt idx="9655">
                  <c:v>6</c:v>
                </c:pt>
                <c:pt idx="9656">
                  <c:v>6</c:v>
                </c:pt>
                <c:pt idx="9657">
                  <c:v>4</c:v>
                </c:pt>
                <c:pt idx="9658">
                  <c:v>6</c:v>
                </c:pt>
                <c:pt idx="9659">
                  <c:v>6</c:v>
                </c:pt>
                <c:pt idx="9660">
                  <c:v>6</c:v>
                </c:pt>
                <c:pt idx="9661">
                  <c:v>8</c:v>
                </c:pt>
                <c:pt idx="9662">
                  <c:v>6</c:v>
                </c:pt>
                <c:pt idx="9663">
                  <c:v>8</c:v>
                </c:pt>
                <c:pt idx="9664">
                  <c:v>6</c:v>
                </c:pt>
                <c:pt idx="9665">
                  <c:v>6</c:v>
                </c:pt>
                <c:pt idx="9666">
                  <c:v>6</c:v>
                </c:pt>
                <c:pt idx="9667">
                  <c:v>6</c:v>
                </c:pt>
                <c:pt idx="9668">
                  <c:v>6</c:v>
                </c:pt>
                <c:pt idx="9669">
                  <c:v>8</c:v>
                </c:pt>
                <c:pt idx="9670">
                  <c:v>6</c:v>
                </c:pt>
                <c:pt idx="9671">
                  <c:v>8</c:v>
                </c:pt>
                <c:pt idx="9672">
                  <c:v>6</c:v>
                </c:pt>
                <c:pt idx="9673">
                  <c:v>6</c:v>
                </c:pt>
                <c:pt idx="9674">
                  <c:v>6</c:v>
                </c:pt>
                <c:pt idx="9675">
                  <c:v>8</c:v>
                </c:pt>
                <c:pt idx="9676">
                  <c:v>6</c:v>
                </c:pt>
                <c:pt idx="9677">
                  <c:v>8</c:v>
                </c:pt>
                <c:pt idx="9678">
                  <c:v>6</c:v>
                </c:pt>
                <c:pt idx="9679">
                  <c:v>4</c:v>
                </c:pt>
                <c:pt idx="9680">
                  <c:v>4</c:v>
                </c:pt>
                <c:pt idx="9681">
                  <c:v>4</c:v>
                </c:pt>
                <c:pt idx="9682">
                  <c:v>4</c:v>
                </c:pt>
                <c:pt idx="9683">
                  <c:v>4</c:v>
                </c:pt>
                <c:pt idx="9684">
                  <c:v>4</c:v>
                </c:pt>
                <c:pt idx="9685">
                  <c:v>4</c:v>
                </c:pt>
                <c:pt idx="9686">
                  <c:v>4</c:v>
                </c:pt>
                <c:pt idx="9687">
                  <c:v>4</c:v>
                </c:pt>
                <c:pt idx="9688">
                  <c:v>4</c:v>
                </c:pt>
                <c:pt idx="9689">
                  <c:v>4</c:v>
                </c:pt>
                <c:pt idx="9690">
                  <c:v>4</c:v>
                </c:pt>
                <c:pt idx="9691">
                  <c:v>4</c:v>
                </c:pt>
                <c:pt idx="9692">
                  <c:v>4</c:v>
                </c:pt>
                <c:pt idx="9693">
                  <c:v>4</c:v>
                </c:pt>
                <c:pt idx="9694">
                  <c:v>4</c:v>
                </c:pt>
                <c:pt idx="9695">
                  <c:v>6</c:v>
                </c:pt>
                <c:pt idx="9696">
                  <c:v>6</c:v>
                </c:pt>
                <c:pt idx="9697">
                  <c:v>4</c:v>
                </c:pt>
                <c:pt idx="9698">
                  <c:v>6</c:v>
                </c:pt>
                <c:pt idx="9699">
                  <c:v>6</c:v>
                </c:pt>
                <c:pt idx="9700">
                  <c:v>6</c:v>
                </c:pt>
                <c:pt idx="9701">
                  <c:v>4</c:v>
                </c:pt>
                <c:pt idx="9702">
                  <c:v>4</c:v>
                </c:pt>
                <c:pt idx="9703">
                  <c:v>6</c:v>
                </c:pt>
                <c:pt idx="9704">
                  <c:v>6</c:v>
                </c:pt>
                <c:pt idx="9705">
                  <c:v>4</c:v>
                </c:pt>
                <c:pt idx="9706">
                  <c:v>6</c:v>
                </c:pt>
                <c:pt idx="9707">
                  <c:v>4</c:v>
                </c:pt>
                <c:pt idx="9708">
                  <c:v>4</c:v>
                </c:pt>
                <c:pt idx="9709">
                  <c:v>4</c:v>
                </c:pt>
                <c:pt idx="9710">
                  <c:v>6</c:v>
                </c:pt>
                <c:pt idx="9711">
                  <c:v>4</c:v>
                </c:pt>
                <c:pt idx="9712">
                  <c:v>4</c:v>
                </c:pt>
                <c:pt idx="9713">
                  <c:v>6</c:v>
                </c:pt>
                <c:pt idx="9714">
                  <c:v>6</c:v>
                </c:pt>
                <c:pt idx="9715">
                  <c:v>6</c:v>
                </c:pt>
                <c:pt idx="9716">
                  <c:v>4</c:v>
                </c:pt>
                <c:pt idx="9717">
                  <c:v>4</c:v>
                </c:pt>
                <c:pt idx="9718">
                  <c:v>6</c:v>
                </c:pt>
                <c:pt idx="9719">
                  <c:v>6</c:v>
                </c:pt>
                <c:pt idx="9720">
                  <c:v>5</c:v>
                </c:pt>
                <c:pt idx="9721">
                  <c:v>4</c:v>
                </c:pt>
                <c:pt idx="9722">
                  <c:v>5</c:v>
                </c:pt>
                <c:pt idx="9723">
                  <c:v>4</c:v>
                </c:pt>
                <c:pt idx="9724">
                  <c:v>5</c:v>
                </c:pt>
                <c:pt idx="9725">
                  <c:v>6</c:v>
                </c:pt>
                <c:pt idx="9726">
                  <c:v>4</c:v>
                </c:pt>
                <c:pt idx="9727">
                  <c:v>6</c:v>
                </c:pt>
                <c:pt idx="9728">
                  <c:v>4</c:v>
                </c:pt>
                <c:pt idx="9729">
                  <c:v>5</c:v>
                </c:pt>
                <c:pt idx="9730">
                  <c:v>5</c:v>
                </c:pt>
                <c:pt idx="9731">
                  <c:v>6</c:v>
                </c:pt>
                <c:pt idx="9732">
                  <c:v>6</c:v>
                </c:pt>
                <c:pt idx="9733">
                  <c:v>4</c:v>
                </c:pt>
                <c:pt idx="9734">
                  <c:v>6</c:v>
                </c:pt>
                <c:pt idx="9735">
                  <c:v>4</c:v>
                </c:pt>
                <c:pt idx="9736">
                  <c:v>4</c:v>
                </c:pt>
                <c:pt idx="9737">
                  <c:v>4</c:v>
                </c:pt>
                <c:pt idx="9738">
                  <c:v>6</c:v>
                </c:pt>
                <c:pt idx="9739">
                  <c:v>5</c:v>
                </c:pt>
                <c:pt idx="9740">
                  <c:v>4</c:v>
                </c:pt>
                <c:pt idx="9741">
                  <c:v>4</c:v>
                </c:pt>
                <c:pt idx="9742">
                  <c:v>4</c:v>
                </c:pt>
                <c:pt idx="9743">
                  <c:v>4</c:v>
                </c:pt>
                <c:pt idx="9744">
                  <c:v>4</c:v>
                </c:pt>
                <c:pt idx="9745">
                  <c:v>4</c:v>
                </c:pt>
                <c:pt idx="9746">
                  <c:v>4</c:v>
                </c:pt>
                <c:pt idx="9747">
                  <c:v>4</c:v>
                </c:pt>
                <c:pt idx="9748">
                  <c:v>4</c:v>
                </c:pt>
                <c:pt idx="9749">
                  <c:v>6</c:v>
                </c:pt>
                <c:pt idx="9750">
                  <c:v>6</c:v>
                </c:pt>
                <c:pt idx="9751">
                  <c:v>6</c:v>
                </c:pt>
                <c:pt idx="9752">
                  <c:v>6</c:v>
                </c:pt>
                <c:pt idx="9753">
                  <c:v>4</c:v>
                </c:pt>
                <c:pt idx="9754">
                  <c:v>6</c:v>
                </c:pt>
                <c:pt idx="9755">
                  <c:v>6</c:v>
                </c:pt>
                <c:pt idx="9756">
                  <c:v>4</c:v>
                </c:pt>
                <c:pt idx="9757">
                  <c:v>4</c:v>
                </c:pt>
                <c:pt idx="9758">
                  <c:v>5</c:v>
                </c:pt>
                <c:pt idx="9759">
                  <c:v>5</c:v>
                </c:pt>
                <c:pt idx="9760">
                  <c:v>4</c:v>
                </c:pt>
                <c:pt idx="9761">
                  <c:v>5</c:v>
                </c:pt>
                <c:pt idx="9762">
                  <c:v>5</c:v>
                </c:pt>
                <c:pt idx="9763">
                  <c:v>4</c:v>
                </c:pt>
                <c:pt idx="9764">
                  <c:v>4</c:v>
                </c:pt>
                <c:pt idx="9765">
                  <c:v>5</c:v>
                </c:pt>
                <c:pt idx="9766">
                  <c:v>4</c:v>
                </c:pt>
                <c:pt idx="9767">
                  <c:v>6</c:v>
                </c:pt>
                <c:pt idx="9768">
                  <c:v>6</c:v>
                </c:pt>
                <c:pt idx="9769">
                  <c:v>4</c:v>
                </c:pt>
                <c:pt idx="9770">
                  <c:v>4</c:v>
                </c:pt>
                <c:pt idx="9771">
                  <c:v>4</c:v>
                </c:pt>
                <c:pt idx="9772">
                  <c:v>4</c:v>
                </c:pt>
                <c:pt idx="9773">
                  <c:v>4</c:v>
                </c:pt>
                <c:pt idx="9774">
                  <c:v>4</c:v>
                </c:pt>
                <c:pt idx="9775">
                  <c:v>4</c:v>
                </c:pt>
                <c:pt idx="9776">
                  <c:v>4</c:v>
                </c:pt>
                <c:pt idx="9777">
                  <c:v>4</c:v>
                </c:pt>
                <c:pt idx="9778">
                  <c:v>4</c:v>
                </c:pt>
                <c:pt idx="9779">
                  <c:v>4</c:v>
                </c:pt>
                <c:pt idx="9780">
                  <c:v>4</c:v>
                </c:pt>
                <c:pt idx="9781">
                  <c:v>4</c:v>
                </c:pt>
                <c:pt idx="9782">
                  <c:v>4</c:v>
                </c:pt>
                <c:pt idx="9783">
                  <c:v>4</c:v>
                </c:pt>
                <c:pt idx="9784">
                  <c:v>5</c:v>
                </c:pt>
                <c:pt idx="9785">
                  <c:v>4</c:v>
                </c:pt>
                <c:pt idx="9786">
                  <c:v>4</c:v>
                </c:pt>
                <c:pt idx="9787">
                  <c:v>4</c:v>
                </c:pt>
                <c:pt idx="9788">
                  <c:v>4</c:v>
                </c:pt>
                <c:pt idx="9789">
                  <c:v>4</c:v>
                </c:pt>
                <c:pt idx="9790">
                  <c:v>4</c:v>
                </c:pt>
                <c:pt idx="9791">
                  <c:v>4</c:v>
                </c:pt>
                <c:pt idx="9792">
                  <c:v>4</c:v>
                </c:pt>
                <c:pt idx="9793">
                  <c:v>4</c:v>
                </c:pt>
                <c:pt idx="9794">
                  <c:v>4</c:v>
                </c:pt>
                <c:pt idx="9795">
                  <c:v>6</c:v>
                </c:pt>
                <c:pt idx="9796">
                  <c:v>6</c:v>
                </c:pt>
                <c:pt idx="9797">
                  <c:v>6</c:v>
                </c:pt>
                <c:pt idx="9798">
                  <c:v>6</c:v>
                </c:pt>
                <c:pt idx="9799">
                  <c:v>6</c:v>
                </c:pt>
                <c:pt idx="9800">
                  <c:v>6</c:v>
                </c:pt>
                <c:pt idx="9801">
                  <c:v>6</c:v>
                </c:pt>
                <c:pt idx="9802">
                  <c:v>6</c:v>
                </c:pt>
                <c:pt idx="9803">
                  <c:v>6</c:v>
                </c:pt>
                <c:pt idx="9804">
                  <c:v>6</c:v>
                </c:pt>
                <c:pt idx="9805">
                  <c:v>6</c:v>
                </c:pt>
                <c:pt idx="9806">
                  <c:v>6</c:v>
                </c:pt>
                <c:pt idx="9807">
                  <c:v>6</c:v>
                </c:pt>
                <c:pt idx="9808">
                  <c:v>6</c:v>
                </c:pt>
                <c:pt idx="9809">
                  <c:v>6</c:v>
                </c:pt>
                <c:pt idx="9810">
                  <c:v>6</c:v>
                </c:pt>
                <c:pt idx="9811">
                  <c:v>6</c:v>
                </c:pt>
                <c:pt idx="9812">
                  <c:v>6</c:v>
                </c:pt>
                <c:pt idx="9813">
                  <c:v>6</c:v>
                </c:pt>
                <c:pt idx="9814">
                  <c:v>6</c:v>
                </c:pt>
                <c:pt idx="9815">
                  <c:v>6</c:v>
                </c:pt>
                <c:pt idx="9816">
                  <c:v>6</c:v>
                </c:pt>
                <c:pt idx="9817">
                  <c:v>6</c:v>
                </c:pt>
                <c:pt idx="9818">
                  <c:v>6</c:v>
                </c:pt>
                <c:pt idx="9819">
                  <c:v>6</c:v>
                </c:pt>
                <c:pt idx="9820">
                  <c:v>6</c:v>
                </c:pt>
                <c:pt idx="9821">
                  <c:v>6</c:v>
                </c:pt>
                <c:pt idx="9822">
                  <c:v>6</c:v>
                </c:pt>
                <c:pt idx="9823">
                  <c:v>6</c:v>
                </c:pt>
                <c:pt idx="9824">
                  <c:v>6</c:v>
                </c:pt>
                <c:pt idx="9825">
                  <c:v>6</c:v>
                </c:pt>
                <c:pt idx="9826">
                  <c:v>6</c:v>
                </c:pt>
                <c:pt idx="9827">
                  <c:v>6</c:v>
                </c:pt>
                <c:pt idx="9828">
                  <c:v>6</c:v>
                </c:pt>
                <c:pt idx="9829">
                  <c:v>6</c:v>
                </c:pt>
                <c:pt idx="9830">
                  <c:v>6</c:v>
                </c:pt>
                <c:pt idx="9831">
                  <c:v>6</c:v>
                </c:pt>
                <c:pt idx="9832">
                  <c:v>6</c:v>
                </c:pt>
                <c:pt idx="9833">
                  <c:v>6</c:v>
                </c:pt>
                <c:pt idx="9834">
                  <c:v>6</c:v>
                </c:pt>
                <c:pt idx="9835">
                  <c:v>6</c:v>
                </c:pt>
                <c:pt idx="9836">
                  <c:v>6</c:v>
                </c:pt>
                <c:pt idx="9837">
                  <c:v>6</c:v>
                </c:pt>
                <c:pt idx="9838">
                  <c:v>6</c:v>
                </c:pt>
                <c:pt idx="9839">
                  <c:v>6</c:v>
                </c:pt>
                <c:pt idx="9840">
                  <c:v>6</c:v>
                </c:pt>
                <c:pt idx="9841">
                  <c:v>6</c:v>
                </c:pt>
                <c:pt idx="9842">
                  <c:v>6</c:v>
                </c:pt>
                <c:pt idx="9843">
                  <c:v>6</c:v>
                </c:pt>
                <c:pt idx="9844">
                  <c:v>6</c:v>
                </c:pt>
                <c:pt idx="9845">
                  <c:v>6</c:v>
                </c:pt>
                <c:pt idx="9846">
                  <c:v>6</c:v>
                </c:pt>
                <c:pt idx="9847">
                  <c:v>6</c:v>
                </c:pt>
                <c:pt idx="9848">
                  <c:v>6</c:v>
                </c:pt>
                <c:pt idx="9849">
                  <c:v>6</c:v>
                </c:pt>
                <c:pt idx="9850">
                  <c:v>6</c:v>
                </c:pt>
                <c:pt idx="9851">
                  <c:v>6</c:v>
                </c:pt>
                <c:pt idx="9852">
                  <c:v>6</c:v>
                </c:pt>
                <c:pt idx="9853">
                  <c:v>6</c:v>
                </c:pt>
                <c:pt idx="9854">
                  <c:v>6</c:v>
                </c:pt>
                <c:pt idx="9855">
                  <c:v>6</c:v>
                </c:pt>
                <c:pt idx="9856">
                  <c:v>6</c:v>
                </c:pt>
                <c:pt idx="9857">
                  <c:v>6</c:v>
                </c:pt>
                <c:pt idx="9858">
                  <c:v>6</c:v>
                </c:pt>
                <c:pt idx="9859">
                  <c:v>6</c:v>
                </c:pt>
                <c:pt idx="9860">
                  <c:v>6</c:v>
                </c:pt>
                <c:pt idx="9861">
                  <c:v>6</c:v>
                </c:pt>
                <c:pt idx="9862">
                  <c:v>6</c:v>
                </c:pt>
                <c:pt idx="9863">
                  <c:v>6</c:v>
                </c:pt>
                <c:pt idx="9864">
                  <c:v>6</c:v>
                </c:pt>
                <c:pt idx="9865">
                  <c:v>6</c:v>
                </c:pt>
                <c:pt idx="9866">
                  <c:v>6</c:v>
                </c:pt>
                <c:pt idx="9867">
                  <c:v>6</c:v>
                </c:pt>
                <c:pt idx="9868">
                  <c:v>6</c:v>
                </c:pt>
                <c:pt idx="9869">
                  <c:v>6</c:v>
                </c:pt>
                <c:pt idx="9870">
                  <c:v>6</c:v>
                </c:pt>
                <c:pt idx="9871">
                  <c:v>8</c:v>
                </c:pt>
                <c:pt idx="9872">
                  <c:v>8</c:v>
                </c:pt>
                <c:pt idx="9873">
                  <c:v>8</c:v>
                </c:pt>
                <c:pt idx="9874">
                  <c:v>8</c:v>
                </c:pt>
                <c:pt idx="9875">
                  <c:v>8</c:v>
                </c:pt>
                <c:pt idx="9876">
                  <c:v>8</c:v>
                </c:pt>
                <c:pt idx="9877">
                  <c:v>8</c:v>
                </c:pt>
                <c:pt idx="9878">
                  <c:v>8</c:v>
                </c:pt>
                <c:pt idx="9879">
                  <c:v>8</c:v>
                </c:pt>
                <c:pt idx="9880">
                  <c:v>8</c:v>
                </c:pt>
                <c:pt idx="9881">
                  <c:v>8</c:v>
                </c:pt>
                <c:pt idx="9882">
                  <c:v>6</c:v>
                </c:pt>
                <c:pt idx="9883">
                  <c:v>6</c:v>
                </c:pt>
                <c:pt idx="9884">
                  <c:v>6</c:v>
                </c:pt>
                <c:pt idx="9885">
                  <c:v>6</c:v>
                </c:pt>
                <c:pt idx="9886">
                  <c:v>6</c:v>
                </c:pt>
                <c:pt idx="9887">
                  <c:v>6</c:v>
                </c:pt>
                <c:pt idx="9888">
                  <c:v>6</c:v>
                </c:pt>
                <c:pt idx="9889">
                  <c:v>6</c:v>
                </c:pt>
                <c:pt idx="9890">
                  <c:v>6</c:v>
                </c:pt>
                <c:pt idx="9891">
                  <c:v>6</c:v>
                </c:pt>
                <c:pt idx="9892">
                  <c:v>6</c:v>
                </c:pt>
                <c:pt idx="9893">
                  <c:v>6</c:v>
                </c:pt>
                <c:pt idx="9894">
                  <c:v>6</c:v>
                </c:pt>
                <c:pt idx="9895">
                  <c:v>6</c:v>
                </c:pt>
                <c:pt idx="9896">
                  <c:v>6</c:v>
                </c:pt>
                <c:pt idx="9897">
                  <c:v>6</c:v>
                </c:pt>
                <c:pt idx="9898">
                  <c:v>6</c:v>
                </c:pt>
                <c:pt idx="9899">
                  <c:v>6</c:v>
                </c:pt>
                <c:pt idx="9900">
                  <c:v>6</c:v>
                </c:pt>
                <c:pt idx="9901">
                  <c:v>6</c:v>
                </c:pt>
                <c:pt idx="9902">
                  <c:v>6</c:v>
                </c:pt>
                <c:pt idx="9903">
                  <c:v>6</c:v>
                </c:pt>
                <c:pt idx="9904">
                  <c:v>6</c:v>
                </c:pt>
                <c:pt idx="9905">
                  <c:v>6</c:v>
                </c:pt>
                <c:pt idx="9906">
                  <c:v>6</c:v>
                </c:pt>
                <c:pt idx="9907">
                  <c:v>6</c:v>
                </c:pt>
                <c:pt idx="9908">
                  <c:v>6</c:v>
                </c:pt>
                <c:pt idx="9909">
                  <c:v>6</c:v>
                </c:pt>
                <c:pt idx="9910">
                  <c:v>6</c:v>
                </c:pt>
                <c:pt idx="9911">
                  <c:v>6</c:v>
                </c:pt>
                <c:pt idx="9912">
                  <c:v>6</c:v>
                </c:pt>
                <c:pt idx="9913">
                  <c:v>6</c:v>
                </c:pt>
                <c:pt idx="9914">
                  <c:v>6</c:v>
                </c:pt>
                <c:pt idx="9915">
                  <c:v>6</c:v>
                </c:pt>
                <c:pt idx="9916">
                  <c:v>6</c:v>
                </c:pt>
                <c:pt idx="9917">
                  <c:v>6</c:v>
                </c:pt>
                <c:pt idx="9918">
                  <c:v>6</c:v>
                </c:pt>
                <c:pt idx="9919">
                  <c:v>6</c:v>
                </c:pt>
                <c:pt idx="9920">
                  <c:v>6</c:v>
                </c:pt>
                <c:pt idx="9921">
                  <c:v>6</c:v>
                </c:pt>
                <c:pt idx="9922">
                  <c:v>6</c:v>
                </c:pt>
                <c:pt idx="9923">
                  <c:v>6</c:v>
                </c:pt>
                <c:pt idx="9924">
                  <c:v>6</c:v>
                </c:pt>
                <c:pt idx="9925">
                  <c:v>6</c:v>
                </c:pt>
                <c:pt idx="9926">
                  <c:v>6</c:v>
                </c:pt>
                <c:pt idx="9927">
                  <c:v>6</c:v>
                </c:pt>
                <c:pt idx="9928">
                  <c:v>6</c:v>
                </c:pt>
                <c:pt idx="9929">
                  <c:v>6</c:v>
                </c:pt>
                <c:pt idx="9930">
                  <c:v>6</c:v>
                </c:pt>
                <c:pt idx="9931">
                  <c:v>6</c:v>
                </c:pt>
                <c:pt idx="9932">
                  <c:v>6</c:v>
                </c:pt>
                <c:pt idx="9933">
                  <c:v>6</c:v>
                </c:pt>
                <c:pt idx="9934">
                  <c:v>6</c:v>
                </c:pt>
                <c:pt idx="9935">
                  <c:v>6</c:v>
                </c:pt>
                <c:pt idx="9936">
                  <c:v>4</c:v>
                </c:pt>
                <c:pt idx="9937">
                  <c:v>6</c:v>
                </c:pt>
                <c:pt idx="9938">
                  <c:v>6</c:v>
                </c:pt>
                <c:pt idx="9939">
                  <c:v>4</c:v>
                </c:pt>
                <c:pt idx="9940">
                  <c:v>4</c:v>
                </c:pt>
                <c:pt idx="9941">
                  <c:v>4</c:v>
                </c:pt>
                <c:pt idx="9942">
                  <c:v>4</c:v>
                </c:pt>
                <c:pt idx="9943">
                  <c:v>4</c:v>
                </c:pt>
                <c:pt idx="9944">
                  <c:v>4</c:v>
                </c:pt>
                <c:pt idx="9945">
                  <c:v>4</c:v>
                </c:pt>
                <c:pt idx="9946">
                  <c:v>4</c:v>
                </c:pt>
                <c:pt idx="9947">
                  <c:v>4</c:v>
                </c:pt>
                <c:pt idx="9948">
                  <c:v>4</c:v>
                </c:pt>
                <c:pt idx="9949">
                  <c:v>4</c:v>
                </c:pt>
                <c:pt idx="9950">
                  <c:v>4</c:v>
                </c:pt>
                <c:pt idx="9951">
                  <c:v>4</c:v>
                </c:pt>
                <c:pt idx="9952">
                  <c:v>4</c:v>
                </c:pt>
                <c:pt idx="9953">
                  <c:v>4</c:v>
                </c:pt>
                <c:pt idx="9954">
                  <c:v>4</c:v>
                </c:pt>
                <c:pt idx="9955">
                  <c:v>4</c:v>
                </c:pt>
                <c:pt idx="9956">
                  <c:v>4</c:v>
                </c:pt>
                <c:pt idx="9957">
                  <c:v>4</c:v>
                </c:pt>
                <c:pt idx="9958">
                  <c:v>4</c:v>
                </c:pt>
                <c:pt idx="9959">
                  <c:v>4</c:v>
                </c:pt>
                <c:pt idx="9960">
                  <c:v>4</c:v>
                </c:pt>
                <c:pt idx="9961">
                  <c:v>4</c:v>
                </c:pt>
                <c:pt idx="9962">
                  <c:v>4</c:v>
                </c:pt>
                <c:pt idx="9963">
                  <c:v>4</c:v>
                </c:pt>
                <c:pt idx="9964">
                  <c:v>4</c:v>
                </c:pt>
                <c:pt idx="9965">
                  <c:v>4</c:v>
                </c:pt>
                <c:pt idx="9966">
                  <c:v>4</c:v>
                </c:pt>
                <c:pt idx="9967">
                  <c:v>4</c:v>
                </c:pt>
                <c:pt idx="9968">
                  <c:v>4</c:v>
                </c:pt>
                <c:pt idx="9969">
                  <c:v>4</c:v>
                </c:pt>
                <c:pt idx="9970">
                  <c:v>4</c:v>
                </c:pt>
                <c:pt idx="9971">
                  <c:v>4</c:v>
                </c:pt>
                <c:pt idx="9972">
                  <c:v>4</c:v>
                </c:pt>
                <c:pt idx="9973">
                  <c:v>4</c:v>
                </c:pt>
                <c:pt idx="9974">
                  <c:v>4</c:v>
                </c:pt>
                <c:pt idx="9975">
                  <c:v>8</c:v>
                </c:pt>
                <c:pt idx="9976">
                  <c:v>8</c:v>
                </c:pt>
                <c:pt idx="9977">
                  <c:v>8</c:v>
                </c:pt>
                <c:pt idx="9978">
                  <c:v>8</c:v>
                </c:pt>
                <c:pt idx="9979">
                  <c:v>8</c:v>
                </c:pt>
                <c:pt idx="9980">
                  <c:v>8</c:v>
                </c:pt>
                <c:pt idx="9981">
                  <c:v>8</c:v>
                </c:pt>
                <c:pt idx="9982">
                  <c:v>8</c:v>
                </c:pt>
                <c:pt idx="9983">
                  <c:v>8</c:v>
                </c:pt>
                <c:pt idx="9984">
                  <c:v>8</c:v>
                </c:pt>
                <c:pt idx="9985">
                  <c:v>8</c:v>
                </c:pt>
                <c:pt idx="9986">
                  <c:v>8</c:v>
                </c:pt>
                <c:pt idx="9987">
                  <c:v>8</c:v>
                </c:pt>
                <c:pt idx="9988">
                  <c:v>8</c:v>
                </c:pt>
                <c:pt idx="9989">
                  <c:v>8</c:v>
                </c:pt>
                <c:pt idx="9990">
                  <c:v>8</c:v>
                </c:pt>
                <c:pt idx="9991">
                  <c:v>8</c:v>
                </c:pt>
                <c:pt idx="9992">
                  <c:v>8</c:v>
                </c:pt>
                <c:pt idx="9993">
                  <c:v>8</c:v>
                </c:pt>
                <c:pt idx="9994">
                  <c:v>8</c:v>
                </c:pt>
                <c:pt idx="9995">
                  <c:v>8</c:v>
                </c:pt>
                <c:pt idx="9996">
                  <c:v>8</c:v>
                </c:pt>
                <c:pt idx="9997">
                  <c:v>8</c:v>
                </c:pt>
                <c:pt idx="9998">
                  <c:v>8</c:v>
                </c:pt>
                <c:pt idx="9999">
                  <c:v>8</c:v>
                </c:pt>
                <c:pt idx="10000">
                  <c:v>8</c:v>
                </c:pt>
                <c:pt idx="10001">
                  <c:v>8</c:v>
                </c:pt>
                <c:pt idx="10002">
                  <c:v>8</c:v>
                </c:pt>
                <c:pt idx="10003">
                  <c:v>8</c:v>
                </c:pt>
                <c:pt idx="10004">
                  <c:v>8</c:v>
                </c:pt>
                <c:pt idx="10005">
                  <c:v>8</c:v>
                </c:pt>
                <c:pt idx="10006">
                  <c:v>8</c:v>
                </c:pt>
                <c:pt idx="10007">
                  <c:v>8</c:v>
                </c:pt>
                <c:pt idx="10008">
                  <c:v>8</c:v>
                </c:pt>
                <c:pt idx="10009">
                  <c:v>8</c:v>
                </c:pt>
                <c:pt idx="10010">
                  <c:v>8</c:v>
                </c:pt>
                <c:pt idx="10011">
                  <c:v>8</c:v>
                </c:pt>
                <c:pt idx="10012">
                  <c:v>8</c:v>
                </c:pt>
                <c:pt idx="10013">
                  <c:v>8</c:v>
                </c:pt>
                <c:pt idx="10014">
                  <c:v>8</c:v>
                </c:pt>
                <c:pt idx="10015">
                  <c:v>8</c:v>
                </c:pt>
                <c:pt idx="10016">
                  <c:v>8</c:v>
                </c:pt>
                <c:pt idx="10017">
                  <c:v>8</c:v>
                </c:pt>
                <c:pt idx="10018">
                  <c:v>8</c:v>
                </c:pt>
                <c:pt idx="10019">
                  <c:v>8</c:v>
                </c:pt>
                <c:pt idx="10020">
                  <c:v>8</c:v>
                </c:pt>
                <c:pt idx="10021">
                  <c:v>8</c:v>
                </c:pt>
                <c:pt idx="10022">
                  <c:v>8</c:v>
                </c:pt>
                <c:pt idx="10023">
                  <c:v>8</c:v>
                </c:pt>
                <c:pt idx="10024">
                  <c:v>6</c:v>
                </c:pt>
                <c:pt idx="10025">
                  <c:v>6</c:v>
                </c:pt>
                <c:pt idx="10026">
                  <c:v>6</c:v>
                </c:pt>
                <c:pt idx="10027">
                  <c:v>6</c:v>
                </c:pt>
                <c:pt idx="10028">
                  <c:v>6</c:v>
                </c:pt>
                <c:pt idx="10029">
                  <c:v>6</c:v>
                </c:pt>
                <c:pt idx="10030">
                  <c:v>6</c:v>
                </c:pt>
                <c:pt idx="10031">
                  <c:v>6</c:v>
                </c:pt>
                <c:pt idx="10032">
                  <c:v>6</c:v>
                </c:pt>
                <c:pt idx="10033">
                  <c:v>6</c:v>
                </c:pt>
                <c:pt idx="10034">
                  <c:v>6</c:v>
                </c:pt>
                <c:pt idx="10035">
                  <c:v>6</c:v>
                </c:pt>
                <c:pt idx="10036">
                  <c:v>6</c:v>
                </c:pt>
                <c:pt idx="10037">
                  <c:v>4</c:v>
                </c:pt>
                <c:pt idx="10038">
                  <c:v>6</c:v>
                </c:pt>
                <c:pt idx="10039">
                  <c:v>6</c:v>
                </c:pt>
                <c:pt idx="10040">
                  <c:v>4</c:v>
                </c:pt>
                <c:pt idx="10041">
                  <c:v>6</c:v>
                </c:pt>
                <c:pt idx="10042">
                  <c:v>6</c:v>
                </c:pt>
                <c:pt idx="10043">
                  <c:v>6</c:v>
                </c:pt>
                <c:pt idx="10044">
                  <c:v>4</c:v>
                </c:pt>
                <c:pt idx="10045">
                  <c:v>6</c:v>
                </c:pt>
                <c:pt idx="10046">
                  <c:v>8</c:v>
                </c:pt>
                <c:pt idx="10047">
                  <c:v>8</c:v>
                </c:pt>
                <c:pt idx="10048">
                  <c:v>8</c:v>
                </c:pt>
                <c:pt idx="10049">
                  <c:v>6</c:v>
                </c:pt>
                <c:pt idx="10050">
                  <c:v>6</c:v>
                </c:pt>
                <c:pt idx="10051">
                  <c:v>6</c:v>
                </c:pt>
                <c:pt idx="10052">
                  <c:v>6</c:v>
                </c:pt>
                <c:pt idx="10053">
                  <c:v>6</c:v>
                </c:pt>
                <c:pt idx="10054">
                  <c:v>6</c:v>
                </c:pt>
                <c:pt idx="10055">
                  <c:v>6</c:v>
                </c:pt>
                <c:pt idx="10056">
                  <c:v>6</c:v>
                </c:pt>
              </c:numCache>
            </c:numRef>
          </c:xVal>
          <c:yVal>
            <c:numRef>
              <c:f>'[Car_data.xlsx]5.A'!$B$2:$B$1046719</c:f>
              <c:numCache>
                <c:formatCode>General</c:formatCode>
                <c:ptCount val="1046718"/>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28</c:v>
                </c:pt>
                <c:pt idx="15">
                  <c:v>25</c:v>
                </c:pt>
                <c:pt idx="16">
                  <c:v>28</c:v>
                </c:pt>
                <c:pt idx="17">
                  <c:v>24</c:v>
                </c:pt>
                <c:pt idx="18">
                  <c:v>24</c:v>
                </c:pt>
                <c:pt idx="19">
                  <c:v>20</c:v>
                </c:pt>
                <c:pt idx="20">
                  <c:v>24</c:v>
                </c:pt>
                <c:pt idx="21">
                  <c:v>21</c:v>
                </c:pt>
                <c:pt idx="22">
                  <c:v>24</c:v>
                </c:pt>
                <c:pt idx="23">
                  <c:v>20</c:v>
                </c:pt>
                <c:pt idx="24">
                  <c:v>24</c:v>
                </c:pt>
                <c:pt idx="25">
                  <c:v>24</c:v>
                </c:pt>
                <c:pt idx="26">
                  <c:v>21</c:v>
                </c:pt>
                <c:pt idx="27">
                  <c:v>21</c:v>
                </c:pt>
                <c:pt idx="28">
                  <c:v>22</c:v>
                </c:pt>
                <c:pt idx="29">
                  <c:v>22</c:v>
                </c:pt>
                <c:pt idx="30">
                  <c:v>22</c:v>
                </c:pt>
                <c:pt idx="31">
                  <c:v>21</c:v>
                </c:pt>
                <c:pt idx="32">
                  <c:v>35</c:v>
                </c:pt>
                <c:pt idx="33">
                  <c:v>35</c:v>
                </c:pt>
                <c:pt idx="34">
                  <c:v>35</c:v>
                </c:pt>
                <c:pt idx="35">
                  <c:v>26</c:v>
                </c:pt>
                <c:pt idx="36">
                  <c:v>25</c:v>
                </c:pt>
                <c:pt idx="37">
                  <c:v>25</c:v>
                </c:pt>
                <c:pt idx="38">
                  <c:v>26</c:v>
                </c:pt>
                <c:pt idx="39">
                  <c:v>26</c:v>
                </c:pt>
                <c:pt idx="40">
                  <c:v>25</c:v>
                </c:pt>
                <c:pt idx="41">
                  <c:v>35</c:v>
                </c:pt>
                <c:pt idx="42">
                  <c:v>34</c:v>
                </c:pt>
                <c:pt idx="43">
                  <c:v>31</c:v>
                </c:pt>
                <c:pt idx="44">
                  <c:v>35</c:v>
                </c:pt>
                <c:pt idx="45">
                  <c:v>34</c:v>
                </c:pt>
                <c:pt idx="46">
                  <c:v>31</c:v>
                </c:pt>
                <c:pt idx="47">
                  <c:v>34</c:v>
                </c:pt>
                <c:pt idx="48">
                  <c:v>30</c:v>
                </c:pt>
                <c:pt idx="49">
                  <c:v>30</c:v>
                </c:pt>
                <c:pt idx="50">
                  <c:v>31</c:v>
                </c:pt>
                <c:pt idx="51">
                  <c:v>32</c:v>
                </c:pt>
                <c:pt idx="52">
                  <c:v>32</c:v>
                </c:pt>
                <c:pt idx="53">
                  <c:v>32</c:v>
                </c:pt>
                <c:pt idx="54">
                  <c:v>34</c:v>
                </c:pt>
                <c:pt idx="55">
                  <c:v>35</c:v>
                </c:pt>
                <c:pt idx="56">
                  <c:v>33</c:v>
                </c:pt>
                <c:pt idx="57">
                  <c:v>33</c:v>
                </c:pt>
                <c:pt idx="58">
                  <c:v>20</c:v>
                </c:pt>
                <c:pt idx="59">
                  <c:v>22</c:v>
                </c:pt>
                <c:pt idx="60">
                  <c:v>23</c:v>
                </c:pt>
                <c:pt idx="61">
                  <c:v>22</c:v>
                </c:pt>
                <c:pt idx="62">
                  <c:v>22</c:v>
                </c:pt>
                <c:pt idx="63">
                  <c:v>20</c:v>
                </c:pt>
                <c:pt idx="64">
                  <c:v>36</c:v>
                </c:pt>
                <c:pt idx="65">
                  <c:v>36</c:v>
                </c:pt>
                <c:pt idx="66">
                  <c:v>29</c:v>
                </c:pt>
                <c:pt idx="67">
                  <c:v>36</c:v>
                </c:pt>
                <c:pt idx="68">
                  <c:v>36</c:v>
                </c:pt>
                <c:pt idx="69">
                  <c:v>29</c:v>
                </c:pt>
                <c:pt idx="70">
                  <c:v>36</c:v>
                </c:pt>
                <c:pt idx="71">
                  <c:v>36</c:v>
                </c:pt>
                <c:pt idx="72">
                  <c:v>29</c:v>
                </c:pt>
                <c:pt idx="73">
                  <c:v>29</c:v>
                </c:pt>
                <c:pt idx="74">
                  <c:v>36</c:v>
                </c:pt>
                <c:pt idx="75">
                  <c:v>36</c:v>
                </c:pt>
                <c:pt idx="76">
                  <c:v>36</c:v>
                </c:pt>
                <c:pt idx="77">
                  <c:v>36</c:v>
                </c:pt>
                <c:pt idx="78">
                  <c:v>28</c:v>
                </c:pt>
                <c:pt idx="79">
                  <c:v>28</c:v>
                </c:pt>
                <c:pt idx="80">
                  <c:v>36</c:v>
                </c:pt>
                <c:pt idx="81">
                  <c:v>36</c:v>
                </c:pt>
                <c:pt idx="82">
                  <c:v>36</c:v>
                </c:pt>
                <c:pt idx="83">
                  <c:v>28</c:v>
                </c:pt>
                <c:pt idx="84">
                  <c:v>36</c:v>
                </c:pt>
                <c:pt idx="85">
                  <c:v>36</c:v>
                </c:pt>
                <c:pt idx="86">
                  <c:v>36</c:v>
                </c:pt>
                <c:pt idx="87">
                  <c:v>36</c:v>
                </c:pt>
                <c:pt idx="88">
                  <c:v>36</c:v>
                </c:pt>
                <c:pt idx="89">
                  <c:v>29</c:v>
                </c:pt>
                <c:pt idx="90">
                  <c:v>29</c:v>
                </c:pt>
                <c:pt idx="91">
                  <c:v>35</c:v>
                </c:pt>
                <c:pt idx="92">
                  <c:v>35</c:v>
                </c:pt>
                <c:pt idx="93">
                  <c:v>35</c:v>
                </c:pt>
                <c:pt idx="94">
                  <c:v>35</c:v>
                </c:pt>
                <c:pt idx="95">
                  <c:v>28</c:v>
                </c:pt>
                <c:pt idx="96">
                  <c:v>26</c:v>
                </c:pt>
                <c:pt idx="97">
                  <c:v>26</c:v>
                </c:pt>
                <c:pt idx="98">
                  <c:v>26</c:v>
                </c:pt>
                <c:pt idx="99">
                  <c:v>26</c:v>
                </c:pt>
                <c:pt idx="100">
                  <c:v>26</c:v>
                </c:pt>
                <c:pt idx="101">
                  <c:v>25</c:v>
                </c:pt>
                <c:pt idx="102">
                  <c:v>25</c:v>
                </c:pt>
                <c:pt idx="103">
                  <c:v>25</c:v>
                </c:pt>
                <c:pt idx="104">
                  <c:v>26</c:v>
                </c:pt>
                <c:pt idx="105">
                  <c:v>23</c:v>
                </c:pt>
                <c:pt idx="106">
                  <c:v>26</c:v>
                </c:pt>
                <c:pt idx="107">
                  <c:v>26</c:v>
                </c:pt>
                <c:pt idx="108">
                  <c:v>26</c:v>
                </c:pt>
                <c:pt idx="109">
                  <c:v>26</c:v>
                </c:pt>
                <c:pt idx="110">
                  <c:v>26</c:v>
                </c:pt>
                <c:pt idx="111">
                  <c:v>25</c:v>
                </c:pt>
                <c:pt idx="112">
                  <c:v>35</c:v>
                </c:pt>
                <c:pt idx="113">
                  <c:v>35</c:v>
                </c:pt>
                <c:pt idx="114">
                  <c:v>34</c:v>
                </c:pt>
                <c:pt idx="115">
                  <c:v>34</c:v>
                </c:pt>
                <c:pt idx="116">
                  <c:v>34</c:v>
                </c:pt>
                <c:pt idx="117">
                  <c:v>34</c:v>
                </c:pt>
                <c:pt idx="118">
                  <c:v>35</c:v>
                </c:pt>
                <c:pt idx="119">
                  <c:v>35</c:v>
                </c:pt>
                <c:pt idx="120">
                  <c:v>34</c:v>
                </c:pt>
                <c:pt idx="121">
                  <c:v>34</c:v>
                </c:pt>
                <c:pt idx="122">
                  <c:v>35</c:v>
                </c:pt>
                <c:pt idx="123">
                  <c:v>35</c:v>
                </c:pt>
                <c:pt idx="124">
                  <c:v>30</c:v>
                </c:pt>
                <c:pt idx="125">
                  <c:v>33</c:v>
                </c:pt>
                <c:pt idx="126">
                  <c:v>33</c:v>
                </c:pt>
                <c:pt idx="127">
                  <c:v>34</c:v>
                </c:pt>
                <c:pt idx="128">
                  <c:v>30</c:v>
                </c:pt>
                <c:pt idx="129">
                  <c:v>30</c:v>
                </c:pt>
                <c:pt idx="130">
                  <c:v>33</c:v>
                </c:pt>
                <c:pt idx="131">
                  <c:v>33</c:v>
                </c:pt>
                <c:pt idx="132">
                  <c:v>33</c:v>
                </c:pt>
                <c:pt idx="133">
                  <c:v>35</c:v>
                </c:pt>
                <c:pt idx="134">
                  <c:v>32</c:v>
                </c:pt>
                <c:pt idx="135">
                  <c:v>33</c:v>
                </c:pt>
                <c:pt idx="136">
                  <c:v>33</c:v>
                </c:pt>
                <c:pt idx="137">
                  <c:v>35</c:v>
                </c:pt>
                <c:pt idx="138">
                  <c:v>30</c:v>
                </c:pt>
                <c:pt idx="139">
                  <c:v>35</c:v>
                </c:pt>
                <c:pt idx="140">
                  <c:v>36</c:v>
                </c:pt>
                <c:pt idx="141">
                  <c:v>40</c:v>
                </c:pt>
                <c:pt idx="142">
                  <c:v>33</c:v>
                </c:pt>
                <c:pt idx="143">
                  <c:v>34</c:v>
                </c:pt>
                <c:pt idx="144">
                  <c:v>34</c:v>
                </c:pt>
                <c:pt idx="145">
                  <c:v>34</c:v>
                </c:pt>
                <c:pt idx="146">
                  <c:v>34</c:v>
                </c:pt>
                <c:pt idx="147">
                  <c:v>36</c:v>
                </c:pt>
                <c:pt idx="148">
                  <c:v>35</c:v>
                </c:pt>
                <c:pt idx="149">
                  <c:v>40</c:v>
                </c:pt>
                <c:pt idx="150">
                  <c:v>33</c:v>
                </c:pt>
                <c:pt idx="151">
                  <c:v>34</c:v>
                </c:pt>
                <c:pt idx="152">
                  <c:v>34</c:v>
                </c:pt>
                <c:pt idx="153">
                  <c:v>35</c:v>
                </c:pt>
                <c:pt idx="154">
                  <c:v>33</c:v>
                </c:pt>
                <c:pt idx="155">
                  <c:v>40</c:v>
                </c:pt>
                <c:pt idx="156">
                  <c:v>33</c:v>
                </c:pt>
                <c:pt idx="157">
                  <c:v>31</c:v>
                </c:pt>
                <c:pt idx="158">
                  <c:v>32</c:v>
                </c:pt>
                <c:pt idx="159">
                  <c:v>40</c:v>
                </c:pt>
                <c:pt idx="160">
                  <c:v>19</c:v>
                </c:pt>
                <c:pt idx="161">
                  <c:v>20</c:v>
                </c:pt>
                <c:pt idx="162">
                  <c:v>22</c:v>
                </c:pt>
                <c:pt idx="163">
                  <c:v>20</c:v>
                </c:pt>
                <c:pt idx="164">
                  <c:v>18</c:v>
                </c:pt>
                <c:pt idx="165">
                  <c:v>22</c:v>
                </c:pt>
                <c:pt idx="166">
                  <c:v>19</c:v>
                </c:pt>
                <c:pt idx="167">
                  <c:v>21</c:v>
                </c:pt>
                <c:pt idx="168">
                  <c:v>22</c:v>
                </c:pt>
                <c:pt idx="169">
                  <c:v>30</c:v>
                </c:pt>
                <c:pt idx="170">
                  <c:v>29</c:v>
                </c:pt>
                <c:pt idx="171">
                  <c:v>17</c:v>
                </c:pt>
                <c:pt idx="172">
                  <c:v>21</c:v>
                </c:pt>
                <c:pt idx="173">
                  <c:v>19</c:v>
                </c:pt>
                <c:pt idx="174">
                  <c:v>20</c:v>
                </c:pt>
                <c:pt idx="175">
                  <c:v>21</c:v>
                </c:pt>
                <c:pt idx="176">
                  <c:v>22</c:v>
                </c:pt>
                <c:pt idx="177">
                  <c:v>22</c:v>
                </c:pt>
                <c:pt idx="178">
                  <c:v>18</c:v>
                </c:pt>
                <c:pt idx="179">
                  <c:v>23</c:v>
                </c:pt>
                <c:pt idx="180">
                  <c:v>19</c:v>
                </c:pt>
                <c:pt idx="181">
                  <c:v>22</c:v>
                </c:pt>
                <c:pt idx="182">
                  <c:v>30</c:v>
                </c:pt>
                <c:pt idx="183">
                  <c:v>21</c:v>
                </c:pt>
                <c:pt idx="184">
                  <c:v>22</c:v>
                </c:pt>
                <c:pt idx="185">
                  <c:v>22</c:v>
                </c:pt>
                <c:pt idx="186">
                  <c:v>19</c:v>
                </c:pt>
                <c:pt idx="187">
                  <c:v>23</c:v>
                </c:pt>
                <c:pt idx="188">
                  <c:v>18</c:v>
                </c:pt>
                <c:pt idx="189">
                  <c:v>23</c:v>
                </c:pt>
                <c:pt idx="190">
                  <c:v>22</c:v>
                </c:pt>
                <c:pt idx="191">
                  <c:v>22</c:v>
                </c:pt>
                <c:pt idx="192">
                  <c:v>22</c:v>
                </c:pt>
                <c:pt idx="193">
                  <c:v>22</c:v>
                </c:pt>
                <c:pt idx="194">
                  <c:v>23</c:v>
                </c:pt>
                <c:pt idx="195">
                  <c:v>23</c:v>
                </c:pt>
                <c:pt idx="196">
                  <c:v>22</c:v>
                </c:pt>
                <c:pt idx="197">
                  <c:v>22</c:v>
                </c:pt>
                <c:pt idx="198">
                  <c:v>27</c:v>
                </c:pt>
                <c:pt idx="199">
                  <c:v>31</c:v>
                </c:pt>
                <c:pt idx="200">
                  <c:v>31</c:v>
                </c:pt>
                <c:pt idx="201">
                  <c:v>27</c:v>
                </c:pt>
                <c:pt idx="202">
                  <c:v>31</c:v>
                </c:pt>
                <c:pt idx="203">
                  <c:v>31</c:v>
                </c:pt>
                <c:pt idx="204">
                  <c:v>27</c:v>
                </c:pt>
                <c:pt idx="205">
                  <c:v>27</c:v>
                </c:pt>
                <c:pt idx="206">
                  <c:v>27</c:v>
                </c:pt>
                <c:pt idx="207">
                  <c:v>31</c:v>
                </c:pt>
                <c:pt idx="208">
                  <c:v>27</c:v>
                </c:pt>
                <c:pt idx="209">
                  <c:v>31</c:v>
                </c:pt>
                <c:pt idx="210">
                  <c:v>27</c:v>
                </c:pt>
                <c:pt idx="211">
                  <c:v>27</c:v>
                </c:pt>
                <c:pt idx="212">
                  <c:v>31</c:v>
                </c:pt>
                <c:pt idx="213">
                  <c:v>31</c:v>
                </c:pt>
                <c:pt idx="214">
                  <c:v>31</c:v>
                </c:pt>
                <c:pt idx="215">
                  <c:v>31</c:v>
                </c:pt>
                <c:pt idx="216">
                  <c:v>27</c:v>
                </c:pt>
                <c:pt idx="217">
                  <c:v>27</c:v>
                </c:pt>
                <c:pt idx="218">
                  <c:v>27</c:v>
                </c:pt>
                <c:pt idx="219">
                  <c:v>27</c:v>
                </c:pt>
                <c:pt idx="220">
                  <c:v>27</c:v>
                </c:pt>
                <c:pt idx="221">
                  <c:v>30</c:v>
                </c:pt>
                <c:pt idx="222">
                  <c:v>30</c:v>
                </c:pt>
                <c:pt idx="223">
                  <c:v>27</c:v>
                </c:pt>
                <c:pt idx="224">
                  <c:v>30</c:v>
                </c:pt>
                <c:pt idx="225">
                  <c:v>30</c:v>
                </c:pt>
                <c:pt idx="226">
                  <c:v>27</c:v>
                </c:pt>
                <c:pt idx="227">
                  <c:v>30</c:v>
                </c:pt>
                <c:pt idx="228">
                  <c:v>24</c:v>
                </c:pt>
                <c:pt idx="229">
                  <c:v>24</c:v>
                </c:pt>
                <c:pt idx="230">
                  <c:v>25</c:v>
                </c:pt>
                <c:pt idx="231">
                  <c:v>25</c:v>
                </c:pt>
                <c:pt idx="232">
                  <c:v>25</c:v>
                </c:pt>
                <c:pt idx="233">
                  <c:v>25</c:v>
                </c:pt>
                <c:pt idx="234">
                  <c:v>22</c:v>
                </c:pt>
                <c:pt idx="235">
                  <c:v>22</c:v>
                </c:pt>
                <c:pt idx="236">
                  <c:v>22</c:v>
                </c:pt>
                <c:pt idx="237">
                  <c:v>22</c:v>
                </c:pt>
                <c:pt idx="238">
                  <c:v>22</c:v>
                </c:pt>
                <c:pt idx="239">
                  <c:v>22</c:v>
                </c:pt>
                <c:pt idx="240">
                  <c:v>22</c:v>
                </c:pt>
                <c:pt idx="241">
                  <c:v>22</c:v>
                </c:pt>
                <c:pt idx="242">
                  <c:v>22</c:v>
                </c:pt>
                <c:pt idx="243">
                  <c:v>22</c:v>
                </c:pt>
                <c:pt idx="244">
                  <c:v>22</c:v>
                </c:pt>
                <c:pt idx="245">
                  <c:v>22</c:v>
                </c:pt>
                <c:pt idx="246">
                  <c:v>33</c:v>
                </c:pt>
                <c:pt idx="247">
                  <c:v>33</c:v>
                </c:pt>
                <c:pt idx="248">
                  <c:v>33</c:v>
                </c:pt>
                <c:pt idx="249">
                  <c:v>32</c:v>
                </c:pt>
                <c:pt idx="250">
                  <c:v>33</c:v>
                </c:pt>
                <c:pt idx="251">
                  <c:v>23</c:v>
                </c:pt>
                <c:pt idx="252">
                  <c:v>23</c:v>
                </c:pt>
                <c:pt idx="253">
                  <c:v>23</c:v>
                </c:pt>
                <c:pt idx="254">
                  <c:v>23</c:v>
                </c:pt>
                <c:pt idx="255">
                  <c:v>23</c:v>
                </c:pt>
                <c:pt idx="256">
                  <c:v>23</c:v>
                </c:pt>
                <c:pt idx="257">
                  <c:v>24</c:v>
                </c:pt>
                <c:pt idx="258">
                  <c:v>24</c:v>
                </c:pt>
                <c:pt idx="259">
                  <c:v>25</c:v>
                </c:pt>
                <c:pt idx="260">
                  <c:v>25</c:v>
                </c:pt>
                <c:pt idx="261">
                  <c:v>24</c:v>
                </c:pt>
                <c:pt idx="262">
                  <c:v>24</c:v>
                </c:pt>
                <c:pt idx="263">
                  <c:v>25</c:v>
                </c:pt>
                <c:pt idx="264">
                  <c:v>24</c:v>
                </c:pt>
                <c:pt idx="265">
                  <c:v>24</c:v>
                </c:pt>
                <c:pt idx="266">
                  <c:v>25</c:v>
                </c:pt>
                <c:pt idx="267">
                  <c:v>25</c:v>
                </c:pt>
                <c:pt idx="268">
                  <c:v>23</c:v>
                </c:pt>
                <c:pt idx="269">
                  <c:v>24</c:v>
                </c:pt>
                <c:pt idx="270">
                  <c:v>24</c:v>
                </c:pt>
                <c:pt idx="271">
                  <c:v>23</c:v>
                </c:pt>
                <c:pt idx="272">
                  <c:v>24</c:v>
                </c:pt>
                <c:pt idx="273">
                  <c:v>23</c:v>
                </c:pt>
                <c:pt idx="274">
                  <c:v>24</c:v>
                </c:pt>
                <c:pt idx="275">
                  <c:v>25</c:v>
                </c:pt>
                <c:pt idx="276">
                  <c:v>24</c:v>
                </c:pt>
                <c:pt idx="277">
                  <c:v>25</c:v>
                </c:pt>
                <c:pt idx="278">
                  <c:v>25</c:v>
                </c:pt>
                <c:pt idx="279">
                  <c:v>25</c:v>
                </c:pt>
                <c:pt idx="280">
                  <c:v>24</c:v>
                </c:pt>
                <c:pt idx="281">
                  <c:v>25</c:v>
                </c:pt>
                <c:pt idx="282">
                  <c:v>23</c:v>
                </c:pt>
                <c:pt idx="283">
                  <c:v>24</c:v>
                </c:pt>
                <c:pt idx="284">
                  <c:v>24</c:v>
                </c:pt>
                <c:pt idx="285">
                  <c:v>23</c:v>
                </c:pt>
                <c:pt idx="286">
                  <c:v>23</c:v>
                </c:pt>
                <c:pt idx="287">
                  <c:v>24</c:v>
                </c:pt>
                <c:pt idx="288">
                  <c:v>23</c:v>
                </c:pt>
                <c:pt idx="289">
                  <c:v>15</c:v>
                </c:pt>
                <c:pt idx="290">
                  <c:v>15</c:v>
                </c:pt>
                <c:pt idx="291">
                  <c:v>15</c:v>
                </c:pt>
                <c:pt idx="292">
                  <c:v>15</c:v>
                </c:pt>
                <c:pt idx="293">
                  <c:v>15</c:v>
                </c:pt>
                <c:pt idx="294">
                  <c:v>15</c:v>
                </c:pt>
                <c:pt idx="295">
                  <c:v>15</c:v>
                </c:pt>
                <c:pt idx="296">
                  <c:v>15</c:v>
                </c:pt>
                <c:pt idx="297">
                  <c:v>15</c:v>
                </c:pt>
                <c:pt idx="298">
                  <c:v>15</c:v>
                </c:pt>
                <c:pt idx="299">
                  <c:v>15</c:v>
                </c:pt>
                <c:pt idx="300">
                  <c:v>15</c:v>
                </c:pt>
                <c:pt idx="301">
                  <c:v>15</c:v>
                </c:pt>
                <c:pt idx="302">
                  <c:v>26</c:v>
                </c:pt>
                <c:pt idx="303">
                  <c:v>24</c:v>
                </c:pt>
                <c:pt idx="304">
                  <c:v>26</c:v>
                </c:pt>
                <c:pt idx="305">
                  <c:v>25</c:v>
                </c:pt>
                <c:pt idx="306">
                  <c:v>26</c:v>
                </c:pt>
                <c:pt idx="307">
                  <c:v>26</c:v>
                </c:pt>
                <c:pt idx="308">
                  <c:v>26</c:v>
                </c:pt>
                <c:pt idx="309">
                  <c:v>25</c:v>
                </c:pt>
                <c:pt idx="310">
                  <c:v>26</c:v>
                </c:pt>
                <c:pt idx="311">
                  <c:v>26</c:v>
                </c:pt>
                <c:pt idx="312">
                  <c:v>25</c:v>
                </c:pt>
                <c:pt idx="313">
                  <c:v>24</c:v>
                </c:pt>
                <c:pt idx="314">
                  <c:v>26</c:v>
                </c:pt>
                <c:pt idx="315">
                  <c:v>26</c:v>
                </c:pt>
                <c:pt idx="316">
                  <c:v>26</c:v>
                </c:pt>
                <c:pt idx="317">
                  <c:v>26</c:v>
                </c:pt>
                <c:pt idx="318">
                  <c:v>26</c:v>
                </c:pt>
                <c:pt idx="319">
                  <c:v>25</c:v>
                </c:pt>
                <c:pt idx="320">
                  <c:v>24</c:v>
                </c:pt>
                <c:pt idx="321">
                  <c:v>26</c:v>
                </c:pt>
                <c:pt idx="322">
                  <c:v>26</c:v>
                </c:pt>
                <c:pt idx="323">
                  <c:v>26</c:v>
                </c:pt>
                <c:pt idx="324">
                  <c:v>26</c:v>
                </c:pt>
                <c:pt idx="325">
                  <c:v>26</c:v>
                </c:pt>
                <c:pt idx="326">
                  <c:v>24</c:v>
                </c:pt>
                <c:pt idx="327">
                  <c:v>26</c:v>
                </c:pt>
                <c:pt idx="328">
                  <c:v>26</c:v>
                </c:pt>
                <c:pt idx="329">
                  <c:v>25</c:v>
                </c:pt>
                <c:pt idx="330">
                  <c:v>26</c:v>
                </c:pt>
                <c:pt idx="331">
                  <c:v>25</c:v>
                </c:pt>
                <c:pt idx="332">
                  <c:v>26</c:v>
                </c:pt>
                <c:pt idx="333">
                  <c:v>26</c:v>
                </c:pt>
                <c:pt idx="334">
                  <c:v>26</c:v>
                </c:pt>
                <c:pt idx="335">
                  <c:v>26</c:v>
                </c:pt>
                <c:pt idx="336">
                  <c:v>26</c:v>
                </c:pt>
                <c:pt idx="337">
                  <c:v>26</c:v>
                </c:pt>
                <c:pt idx="338">
                  <c:v>26</c:v>
                </c:pt>
                <c:pt idx="339">
                  <c:v>26</c:v>
                </c:pt>
                <c:pt idx="340">
                  <c:v>26</c:v>
                </c:pt>
                <c:pt idx="341">
                  <c:v>26</c:v>
                </c:pt>
                <c:pt idx="342">
                  <c:v>24</c:v>
                </c:pt>
                <c:pt idx="343">
                  <c:v>26</c:v>
                </c:pt>
                <c:pt idx="344">
                  <c:v>24</c:v>
                </c:pt>
                <c:pt idx="345">
                  <c:v>26</c:v>
                </c:pt>
                <c:pt idx="346">
                  <c:v>25</c:v>
                </c:pt>
                <c:pt idx="347">
                  <c:v>25</c:v>
                </c:pt>
                <c:pt idx="348">
                  <c:v>26</c:v>
                </c:pt>
                <c:pt idx="349">
                  <c:v>25</c:v>
                </c:pt>
                <c:pt idx="350">
                  <c:v>26</c:v>
                </c:pt>
                <c:pt idx="351">
                  <c:v>26</c:v>
                </c:pt>
                <c:pt idx="352">
                  <c:v>26</c:v>
                </c:pt>
                <c:pt idx="353">
                  <c:v>37</c:v>
                </c:pt>
                <c:pt idx="354">
                  <c:v>39</c:v>
                </c:pt>
                <c:pt idx="355">
                  <c:v>41</c:v>
                </c:pt>
                <c:pt idx="356">
                  <c:v>41</c:v>
                </c:pt>
                <c:pt idx="357">
                  <c:v>41</c:v>
                </c:pt>
                <c:pt idx="358">
                  <c:v>37</c:v>
                </c:pt>
                <c:pt idx="359">
                  <c:v>37</c:v>
                </c:pt>
                <c:pt idx="360">
                  <c:v>39</c:v>
                </c:pt>
                <c:pt idx="361">
                  <c:v>35</c:v>
                </c:pt>
                <c:pt idx="362">
                  <c:v>40</c:v>
                </c:pt>
                <c:pt idx="363">
                  <c:v>41</c:v>
                </c:pt>
                <c:pt idx="364">
                  <c:v>40</c:v>
                </c:pt>
                <c:pt idx="365">
                  <c:v>40</c:v>
                </c:pt>
                <c:pt idx="366">
                  <c:v>40</c:v>
                </c:pt>
                <c:pt idx="367">
                  <c:v>40</c:v>
                </c:pt>
                <c:pt idx="368">
                  <c:v>41</c:v>
                </c:pt>
                <c:pt idx="369">
                  <c:v>35</c:v>
                </c:pt>
                <c:pt idx="370">
                  <c:v>41</c:v>
                </c:pt>
                <c:pt idx="371">
                  <c:v>40</c:v>
                </c:pt>
                <c:pt idx="372">
                  <c:v>37</c:v>
                </c:pt>
                <c:pt idx="373">
                  <c:v>41</c:v>
                </c:pt>
                <c:pt idx="374">
                  <c:v>41</c:v>
                </c:pt>
                <c:pt idx="375">
                  <c:v>41</c:v>
                </c:pt>
                <c:pt idx="376">
                  <c:v>41</c:v>
                </c:pt>
                <c:pt idx="377">
                  <c:v>37</c:v>
                </c:pt>
                <c:pt idx="378">
                  <c:v>40</c:v>
                </c:pt>
                <c:pt idx="379">
                  <c:v>40</c:v>
                </c:pt>
                <c:pt idx="380">
                  <c:v>41</c:v>
                </c:pt>
                <c:pt idx="381">
                  <c:v>40</c:v>
                </c:pt>
                <c:pt idx="382">
                  <c:v>41</c:v>
                </c:pt>
                <c:pt idx="383">
                  <c:v>37</c:v>
                </c:pt>
                <c:pt idx="384">
                  <c:v>37</c:v>
                </c:pt>
                <c:pt idx="385">
                  <c:v>41</c:v>
                </c:pt>
                <c:pt idx="386">
                  <c:v>40</c:v>
                </c:pt>
                <c:pt idx="387">
                  <c:v>40</c:v>
                </c:pt>
                <c:pt idx="388">
                  <c:v>40</c:v>
                </c:pt>
                <c:pt idx="389">
                  <c:v>39</c:v>
                </c:pt>
                <c:pt idx="390">
                  <c:v>41</c:v>
                </c:pt>
                <c:pt idx="391">
                  <c:v>35</c:v>
                </c:pt>
                <c:pt idx="392">
                  <c:v>39</c:v>
                </c:pt>
                <c:pt idx="393">
                  <c:v>37</c:v>
                </c:pt>
                <c:pt idx="394">
                  <c:v>37</c:v>
                </c:pt>
                <c:pt idx="395">
                  <c:v>34</c:v>
                </c:pt>
                <c:pt idx="396">
                  <c:v>36</c:v>
                </c:pt>
                <c:pt idx="397">
                  <c:v>37</c:v>
                </c:pt>
                <c:pt idx="398">
                  <c:v>35</c:v>
                </c:pt>
                <c:pt idx="399">
                  <c:v>33</c:v>
                </c:pt>
                <c:pt idx="400">
                  <c:v>37</c:v>
                </c:pt>
                <c:pt idx="401">
                  <c:v>35</c:v>
                </c:pt>
                <c:pt idx="402">
                  <c:v>37</c:v>
                </c:pt>
                <c:pt idx="403">
                  <c:v>37</c:v>
                </c:pt>
                <c:pt idx="404">
                  <c:v>33</c:v>
                </c:pt>
                <c:pt idx="405">
                  <c:v>37</c:v>
                </c:pt>
                <c:pt idx="406">
                  <c:v>33</c:v>
                </c:pt>
                <c:pt idx="407">
                  <c:v>34</c:v>
                </c:pt>
                <c:pt idx="408">
                  <c:v>34</c:v>
                </c:pt>
                <c:pt idx="409">
                  <c:v>33</c:v>
                </c:pt>
                <c:pt idx="410">
                  <c:v>32</c:v>
                </c:pt>
                <c:pt idx="411">
                  <c:v>31</c:v>
                </c:pt>
                <c:pt idx="412">
                  <c:v>34</c:v>
                </c:pt>
                <c:pt idx="413">
                  <c:v>30</c:v>
                </c:pt>
                <c:pt idx="414">
                  <c:v>31</c:v>
                </c:pt>
                <c:pt idx="415">
                  <c:v>34</c:v>
                </c:pt>
                <c:pt idx="416">
                  <c:v>32</c:v>
                </c:pt>
                <c:pt idx="417">
                  <c:v>31</c:v>
                </c:pt>
                <c:pt idx="418">
                  <c:v>33</c:v>
                </c:pt>
                <c:pt idx="419">
                  <c:v>34</c:v>
                </c:pt>
                <c:pt idx="420">
                  <c:v>29</c:v>
                </c:pt>
                <c:pt idx="421">
                  <c:v>32</c:v>
                </c:pt>
                <c:pt idx="422">
                  <c:v>33</c:v>
                </c:pt>
                <c:pt idx="423">
                  <c:v>33</c:v>
                </c:pt>
                <c:pt idx="424">
                  <c:v>34</c:v>
                </c:pt>
                <c:pt idx="425">
                  <c:v>30</c:v>
                </c:pt>
                <c:pt idx="426">
                  <c:v>33</c:v>
                </c:pt>
                <c:pt idx="427">
                  <c:v>33</c:v>
                </c:pt>
                <c:pt idx="428">
                  <c:v>35</c:v>
                </c:pt>
                <c:pt idx="429">
                  <c:v>31</c:v>
                </c:pt>
                <c:pt idx="430">
                  <c:v>34</c:v>
                </c:pt>
                <c:pt idx="431">
                  <c:v>35</c:v>
                </c:pt>
                <c:pt idx="432">
                  <c:v>33</c:v>
                </c:pt>
                <c:pt idx="433">
                  <c:v>34</c:v>
                </c:pt>
                <c:pt idx="434">
                  <c:v>34</c:v>
                </c:pt>
                <c:pt idx="435">
                  <c:v>30</c:v>
                </c:pt>
                <c:pt idx="436">
                  <c:v>35</c:v>
                </c:pt>
                <c:pt idx="437">
                  <c:v>29</c:v>
                </c:pt>
                <c:pt idx="438">
                  <c:v>34</c:v>
                </c:pt>
                <c:pt idx="439">
                  <c:v>31</c:v>
                </c:pt>
                <c:pt idx="440">
                  <c:v>31</c:v>
                </c:pt>
                <c:pt idx="441">
                  <c:v>34</c:v>
                </c:pt>
                <c:pt idx="442">
                  <c:v>32</c:v>
                </c:pt>
                <c:pt idx="443">
                  <c:v>31</c:v>
                </c:pt>
                <c:pt idx="444">
                  <c:v>33</c:v>
                </c:pt>
                <c:pt idx="445">
                  <c:v>34</c:v>
                </c:pt>
                <c:pt idx="446">
                  <c:v>30</c:v>
                </c:pt>
                <c:pt idx="447">
                  <c:v>29</c:v>
                </c:pt>
                <c:pt idx="448">
                  <c:v>32</c:v>
                </c:pt>
                <c:pt idx="449">
                  <c:v>20</c:v>
                </c:pt>
                <c:pt idx="450">
                  <c:v>16</c:v>
                </c:pt>
                <c:pt idx="451">
                  <c:v>22</c:v>
                </c:pt>
                <c:pt idx="452">
                  <c:v>17</c:v>
                </c:pt>
                <c:pt idx="453">
                  <c:v>17</c:v>
                </c:pt>
                <c:pt idx="454">
                  <c:v>17</c:v>
                </c:pt>
                <c:pt idx="455">
                  <c:v>34</c:v>
                </c:pt>
                <c:pt idx="456">
                  <c:v>34</c:v>
                </c:pt>
                <c:pt idx="457">
                  <c:v>34</c:v>
                </c:pt>
                <c:pt idx="458">
                  <c:v>34</c:v>
                </c:pt>
                <c:pt idx="459">
                  <c:v>34</c:v>
                </c:pt>
                <c:pt idx="460">
                  <c:v>23</c:v>
                </c:pt>
                <c:pt idx="461">
                  <c:v>23</c:v>
                </c:pt>
                <c:pt idx="462">
                  <c:v>22</c:v>
                </c:pt>
                <c:pt idx="463">
                  <c:v>22</c:v>
                </c:pt>
                <c:pt idx="464">
                  <c:v>22</c:v>
                </c:pt>
                <c:pt idx="465">
                  <c:v>22</c:v>
                </c:pt>
                <c:pt idx="466">
                  <c:v>23</c:v>
                </c:pt>
                <c:pt idx="467">
                  <c:v>22</c:v>
                </c:pt>
                <c:pt idx="468">
                  <c:v>21</c:v>
                </c:pt>
                <c:pt idx="469">
                  <c:v>21</c:v>
                </c:pt>
                <c:pt idx="470">
                  <c:v>21</c:v>
                </c:pt>
                <c:pt idx="471">
                  <c:v>22</c:v>
                </c:pt>
                <c:pt idx="472">
                  <c:v>22</c:v>
                </c:pt>
                <c:pt idx="473">
                  <c:v>21</c:v>
                </c:pt>
                <c:pt idx="474">
                  <c:v>22</c:v>
                </c:pt>
                <c:pt idx="475">
                  <c:v>21</c:v>
                </c:pt>
                <c:pt idx="476">
                  <c:v>21</c:v>
                </c:pt>
                <c:pt idx="477">
                  <c:v>22</c:v>
                </c:pt>
                <c:pt idx="478">
                  <c:v>21</c:v>
                </c:pt>
                <c:pt idx="479">
                  <c:v>21</c:v>
                </c:pt>
                <c:pt idx="480">
                  <c:v>21</c:v>
                </c:pt>
                <c:pt idx="481">
                  <c:v>22</c:v>
                </c:pt>
                <c:pt idx="482">
                  <c:v>21</c:v>
                </c:pt>
                <c:pt idx="483">
                  <c:v>21</c:v>
                </c:pt>
                <c:pt idx="484">
                  <c:v>21</c:v>
                </c:pt>
                <c:pt idx="485">
                  <c:v>22</c:v>
                </c:pt>
                <c:pt idx="486">
                  <c:v>28</c:v>
                </c:pt>
                <c:pt idx="487">
                  <c:v>24</c:v>
                </c:pt>
                <c:pt idx="488">
                  <c:v>26</c:v>
                </c:pt>
                <c:pt idx="489">
                  <c:v>25</c:v>
                </c:pt>
                <c:pt idx="490">
                  <c:v>26</c:v>
                </c:pt>
                <c:pt idx="491">
                  <c:v>24</c:v>
                </c:pt>
                <c:pt idx="492">
                  <c:v>28</c:v>
                </c:pt>
                <c:pt idx="493">
                  <c:v>26</c:v>
                </c:pt>
                <c:pt idx="494">
                  <c:v>27</c:v>
                </c:pt>
                <c:pt idx="495">
                  <c:v>24</c:v>
                </c:pt>
                <c:pt idx="496">
                  <c:v>25</c:v>
                </c:pt>
                <c:pt idx="497">
                  <c:v>29</c:v>
                </c:pt>
                <c:pt idx="498">
                  <c:v>38</c:v>
                </c:pt>
                <c:pt idx="499">
                  <c:v>33</c:v>
                </c:pt>
                <c:pt idx="500">
                  <c:v>37</c:v>
                </c:pt>
                <c:pt idx="501">
                  <c:v>25</c:v>
                </c:pt>
                <c:pt idx="502">
                  <c:v>34</c:v>
                </c:pt>
                <c:pt idx="503">
                  <c:v>31</c:v>
                </c:pt>
                <c:pt idx="504">
                  <c:v>38</c:v>
                </c:pt>
                <c:pt idx="505">
                  <c:v>29</c:v>
                </c:pt>
                <c:pt idx="506">
                  <c:v>31</c:v>
                </c:pt>
                <c:pt idx="507">
                  <c:v>34</c:v>
                </c:pt>
                <c:pt idx="508">
                  <c:v>34</c:v>
                </c:pt>
                <c:pt idx="509">
                  <c:v>25</c:v>
                </c:pt>
                <c:pt idx="510">
                  <c:v>25</c:v>
                </c:pt>
                <c:pt idx="511">
                  <c:v>37</c:v>
                </c:pt>
                <c:pt idx="512">
                  <c:v>17</c:v>
                </c:pt>
                <c:pt idx="513">
                  <c:v>15</c:v>
                </c:pt>
                <c:pt idx="514">
                  <c:v>16</c:v>
                </c:pt>
                <c:pt idx="515">
                  <c:v>17</c:v>
                </c:pt>
                <c:pt idx="516">
                  <c:v>16</c:v>
                </c:pt>
                <c:pt idx="517">
                  <c:v>18</c:v>
                </c:pt>
                <c:pt idx="518">
                  <c:v>19</c:v>
                </c:pt>
                <c:pt idx="519">
                  <c:v>16</c:v>
                </c:pt>
                <c:pt idx="520">
                  <c:v>34</c:v>
                </c:pt>
                <c:pt idx="521">
                  <c:v>34</c:v>
                </c:pt>
                <c:pt idx="522">
                  <c:v>34</c:v>
                </c:pt>
                <c:pt idx="523">
                  <c:v>34</c:v>
                </c:pt>
                <c:pt idx="524">
                  <c:v>34</c:v>
                </c:pt>
                <c:pt idx="525">
                  <c:v>34</c:v>
                </c:pt>
                <c:pt idx="526">
                  <c:v>34</c:v>
                </c:pt>
                <c:pt idx="527">
                  <c:v>34</c:v>
                </c:pt>
                <c:pt idx="528">
                  <c:v>34</c:v>
                </c:pt>
                <c:pt idx="529">
                  <c:v>33</c:v>
                </c:pt>
                <c:pt idx="530">
                  <c:v>33</c:v>
                </c:pt>
                <c:pt idx="531">
                  <c:v>33</c:v>
                </c:pt>
                <c:pt idx="532">
                  <c:v>33</c:v>
                </c:pt>
                <c:pt idx="533">
                  <c:v>33</c:v>
                </c:pt>
                <c:pt idx="534">
                  <c:v>33</c:v>
                </c:pt>
                <c:pt idx="535">
                  <c:v>33</c:v>
                </c:pt>
                <c:pt idx="536">
                  <c:v>33</c:v>
                </c:pt>
                <c:pt idx="537">
                  <c:v>30</c:v>
                </c:pt>
                <c:pt idx="538">
                  <c:v>33</c:v>
                </c:pt>
                <c:pt idx="539">
                  <c:v>33</c:v>
                </c:pt>
                <c:pt idx="540">
                  <c:v>33</c:v>
                </c:pt>
                <c:pt idx="541">
                  <c:v>33</c:v>
                </c:pt>
                <c:pt idx="542">
                  <c:v>30</c:v>
                </c:pt>
                <c:pt idx="543">
                  <c:v>33</c:v>
                </c:pt>
                <c:pt idx="544">
                  <c:v>33</c:v>
                </c:pt>
                <c:pt idx="545">
                  <c:v>30</c:v>
                </c:pt>
                <c:pt idx="546">
                  <c:v>30</c:v>
                </c:pt>
                <c:pt idx="547">
                  <c:v>30</c:v>
                </c:pt>
                <c:pt idx="548">
                  <c:v>30</c:v>
                </c:pt>
                <c:pt idx="549">
                  <c:v>31</c:v>
                </c:pt>
                <c:pt idx="550">
                  <c:v>30</c:v>
                </c:pt>
                <c:pt idx="551">
                  <c:v>31</c:v>
                </c:pt>
                <c:pt idx="552">
                  <c:v>31</c:v>
                </c:pt>
                <c:pt idx="553">
                  <c:v>30</c:v>
                </c:pt>
                <c:pt idx="554">
                  <c:v>34</c:v>
                </c:pt>
                <c:pt idx="555">
                  <c:v>31</c:v>
                </c:pt>
                <c:pt idx="556">
                  <c:v>30</c:v>
                </c:pt>
                <c:pt idx="557">
                  <c:v>29</c:v>
                </c:pt>
                <c:pt idx="558">
                  <c:v>30</c:v>
                </c:pt>
                <c:pt idx="559">
                  <c:v>29</c:v>
                </c:pt>
                <c:pt idx="560">
                  <c:v>29</c:v>
                </c:pt>
                <c:pt idx="561">
                  <c:v>30</c:v>
                </c:pt>
                <c:pt idx="562">
                  <c:v>33</c:v>
                </c:pt>
                <c:pt idx="563">
                  <c:v>16</c:v>
                </c:pt>
                <c:pt idx="564">
                  <c:v>16</c:v>
                </c:pt>
                <c:pt idx="565">
                  <c:v>16</c:v>
                </c:pt>
                <c:pt idx="566">
                  <c:v>16</c:v>
                </c:pt>
                <c:pt idx="567">
                  <c:v>28</c:v>
                </c:pt>
                <c:pt idx="568">
                  <c:v>28</c:v>
                </c:pt>
                <c:pt idx="569">
                  <c:v>28</c:v>
                </c:pt>
                <c:pt idx="570">
                  <c:v>28</c:v>
                </c:pt>
                <c:pt idx="571">
                  <c:v>28</c:v>
                </c:pt>
                <c:pt idx="572">
                  <c:v>28</c:v>
                </c:pt>
                <c:pt idx="573">
                  <c:v>28</c:v>
                </c:pt>
                <c:pt idx="574">
                  <c:v>28</c:v>
                </c:pt>
                <c:pt idx="575">
                  <c:v>28</c:v>
                </c:pt>
                <c:pt idx="576">
                  <c:v>28</c:v>
                </c:pt>
                <c:pt idx="577">
                  <c:v>28</c:v>
                </c:pt>
                <c:pt idx="578">
                  <c:v>24</c:v>
                </c:pt>
                <c:pt idx="579">
                  <c:v>29</c:v>
                </c:pt>
                <c:pt idx="580">
                  <c:v>31</c:v>
                </c:pt>
                <c:pt idx="581">
                  <c:v>25</c:v>
                </c:pt>
                <c:pt idx="582">
                  <c:v>24</c:v>
                </c:pt>
                <c:pt idx="583">
                  <c:v>29</c:v>
                </c:pt>
                <c:pt idx="584">
                  <c:v>25</c:v>
                </c:pt>
                <c:pt idx="585">
                  <c:v>31</c:v>
                </c:pt>
                <c:pt idx="586">
                  <c:v>24</c:v>
                </c:pt>
                <c:pt idx="587">
                  <c:v>28</c:v>
                </c:pt>
                <c:pt idx="588">
                  <c:v>24</c:v>
                </c:pt>
                <c:pt idx="589">
                  <c:v>29</c:v>
                </c:pt>
                <c:pt idx="590">
                  <c:v>25</c:v>
                </c:pt>
                <c:pt idx="591">
                  <c:v>29</c:v>
                </c:pt>
                <c:pt idx="592">
                  <c:v>29</c:v>
                </c:pt>
                <c:pt idx="593">
                  <c:v>32</c:v>
                </c:pt>
                <c:pt idx="594">
                  <c:v>25</c:v>
                </c:pt>
                <c:pt idx="595">
                  <c:v>31</c:v>
                </c:pt>
                <c:pt idx="596">
                  <c:v>25</c:v>
                </c:pt>
                <c:pt idx="597">
                  <c:v>24</c:v>
                </c:pt>
                <c:pt idx="598">
                  <c:v>29</c:v>
                </c:pt>
                <c:pt idx="599">
                  <c:v>31</c:v>
                </c:pt>
                <c:pt idx="600">
                  <c:v>24</c:v>
                </c:pt>
                <c:pt idx="601">
                  <c:v>25</c:v>
                </c:pt>
                <c:pt idx="602">
                  <c:v>29</c:v>
                </c:pt>
                <c:pt idx="603">
                  <c:v>31</c:v>
                </c:pt>
                <c:pt idx="604">
                  <c:v>25</c:v>
                </c:pt>
                <c:pt idx="605">
                  <c:v>25</c:v>
                </c:pt>
                <c:pt idx="606">
                  <c:v>24</c:v>
                </c:pt>
                <c:pt idx="607">
                  <c:v>30</c:v>
                </c:pt>
                <c:pt idx="608">
                  <c:v>24</c:v>
                </c:pt>
                <c:pt idx="609">
                  <c:v>28</c:v>
                </c:pt>
                <c:pt idx="610">
                  <c:v>29</c:v>
                </c:pt>
                <c:pt idx="611">
                  <c:v>28</c:v>
                </c:pt>
                <c:pt idx="612">
                  <c:v>24</c:v>
                </c:pt>
                <c:pt idx="613">
                  <c:v>24</c:v>
                </c:pt>
                <c:pt idx="614">
                  <c:v>27</c:v>
                </c:pt>
                <c:pt idx="615">
                  <c:v>29</c:v>
                </c:pt>
                <c:pt idx="616">
                  <c:v>27</c:v>
                </c:pt>
                <c:pt idx="617">
                  <c:v>27</c:v>
                </c:pt>
                <c:pt idx="618">
                  <c:v>27</c:v>
                </c:pt>
                <c:pt idx="619">
                  <c:v>28</c:v>
                </c:pt>
                <c:pt idx="620">
                  <c:v>28</c:v>
                </c:pt>
                <c:pt idx="621">
                  <c:v>28</c:v>
                </c:pt>
                <c:pt idx="622">
                  <c:v>25</c:v>
                </c:pt>
                <c:pt idx="623">
                  <c:v>25</c:v>
                </c:pt>
                <c:pt idx="624">
                  <c:v>29</c:v>
                </c:pt>
                <c:pt idx="625">
                  <c:v>25</c:v>
                </c:pt>
                <c:pt idx="626">
                  <c:v>25</c:v>
                </c:pt>
                <c:pt idx="627">
                  <c:v>25</c:v>
                </c:pt>
                <c:pt idx="628">
                  <c:v>25</c:v>
                </c:pt>
                <c:pt idx="629">
                  <c:v>29</c:v>
                </c:pt>
                <c:pt idx="630">
                  <c:v>25</c:v>
                </c:pt>
                <c:pt idx="631">
                  <c:v>29</c:v>
                </c:pt>
                <c:pt idx="632">
                  <c:v>25</c:v>
                </c:pt>
                <c:pt idx="633">
                  <c:v>38</c:v>
                </c:pt>
                <c:pt idx="634">
                  <c:v>38</c:v>
                </c:pt>
                <c:pt idx="635">
                  <c:v>37</c:v>
                </c:pt>
                <c:pt idx="636">
                  <c:v>37</c:v>
                </c:pt>
                <c:pt idx="637">
                  <c:v>40</c:v>
                </c:pt>
                <c:pt idx="638">
                  <c:v>38</c:v>
                </c:pt>
                <c:pt idx="639">
                  <c:v>38</c:v>
                </c:pt>
                <c:pt idx="640">
                  <c:v>37</c:v>
                </c:pt>
                <c:pt idx="641">
                  <c:v>38</c:v>
                </c:pt>
                <c:pt idx="642">
                  <c:v>37</c:v>
                </c:pt>
                <c:pt idx="643">
                  <c:v>35</c:v>
                </c:pt>
                <c:pt idx="644">
                  <c:v>34</c:v>
                </c:pt>
                <c:pt idx="645">
                  <c:v>34</c:v>
                </c:pt>
                <c:pt idx="646">
                  <c:v>35</c:v>
                </c:pt>
                <c:pt idx="647">
                  <c:v>35</c:v>
                </c:pt>
                <c:pt idx="648">
                  <c:v>29</c:v>
                </c:pt>
                <c:pt idx="649">
                  <c:v>25</c:v>
                </c:pt>
                <c:pt idx="650">
                  <c:v>24</c:v>
                </c:pt>
                <c:pt idx="651">
                  <c:v>28</c:v>
                </c:pt>
                <c:pt idx="652">
                  <c:v>29</c:v>
                </c:pt>
                <c:pt idx="653">
                  <c:v>25</c:v>
                </c:pt>
                <c:pt idx="654">
                  <c:v>24</c:v>
                </c:pt>
                <c:pt idx="655">
                  <c:v>31</c:v>
                </c:pt>
                <c:pt idx="656">
                  <c:v>25</c:v>
                </c:pt>
                <c:pt idx="657">
                  <c:v>29</c:v>
                </c:pt>
                <c:pt idx="658">
                  <c:v>25</c:v>
                </c:pt>
                <c:pt idx="659">
                  <c:v>26</c:v>
                </c:pt>
                <c:pt idx="660">
                  <c:v>25</c:v>
                </c:pt>
                <c:pt idx="661">
                  <c:v>28</c:v>
                </c:pt>
                <c:pt idx="662">
                  <c:v>29</c:v>
                </c:pt>
                <c:pt idx="663">
                  <c:v>28</c:v>
                </c:pt>
                <c:pt idx="664">
                  <c:v>26</c:v>
                </c:pt>
                <c:pt idx="665">
                  <c:v>26</c:v>
                </c:pt>
                <c:pt idx="666">
                  <c:v>26</c:v>
                </c:pt>
                <c:pt idx="667">
                  <c:v>26</c:v>
                </c:pt>
                <c:pt idx="668">
                  <c:v>26</c:v>
                </c:pt>
                <c:pt idx="669">
                  <c:v>26</c:v>
                </c:pt>
                <c:pt idx="670">
                  <c:v>23</c:v>
                </c:pt>
                <c:pt idx="671">
                  <c:v>20</c:v>
                </c:pt>
                <c:pt idx="672">
                  <c:v>24</c:v>
                </c:pt>
                <c:pt idx="673">
                  <c:v>24</c:v>
                </c:pt>
                <c:pt idx="674">
                  <c:v>20</c:v>
                </c:pt>
                <c:pt idx="675">
                  <c:v>24</c:v>
                </c:pt>
                <c:pt idx="676">
                  <c:v>24</c:v>
                </c:pt>
                <c:pt idx="677">
                  <c:v>20</c:v>
                </c:pt>
                <c:pt idx="678">
                  <c:v>26</c:v>
                </c:pt>
                <c:pt idx="679">
                  <c:v>26</c:v>
                </c:pt>
                <c:pt idx="680">
                  <c:v>26</c:v>
                </c:pt>
                <c:pt idx="681">
                  <c:v>19</c:v>
                </c:pt>
                <c:pt idx="682">
                  <c:v>20</c:v>
                </c:pt>
                <c:pt idx="683">
                  <c:v>20</c:v>
                </c:pt>
                <c:pt idx="684">
                  <c:v>20</c:v>
                </c:pt>
                <c:pt idx="685">
                  <c:v>19</c:v>
                </c:pt>
                <c:pt idx="686">
                  <c:v>22</c:v>
                </c:pt>
                <c:pt idx="687">
                  <c:v>19</c:v>
                </c:pt>
                <c:pt idx="688">
                  <c:v>19</c:v>
                </c:pt>
                <c:pt idx="689">
                  <c:v>28</c:v>
                </c:pt>
                <c:pt idx="690">
                  <c:v>22</c:v>
                </c:pt>
                <c:pt idx="691">
                  <c:v>24</c:v>
                </c:pt>
                <c:pt idx="692">
                  <c:v>22</c:v>
                </c:pt>
                <c:pt idx="693">
                  <c:v>24</c:v>
                </c:pt>
                <c:pt idx="694">
                  <c:v>22</c:v>
                </c:pt>
                <c:pt idx="695">
                  <c:v>24</c:v>
                </c:pt>
                <c:pt idx="696">
                  <c:v>26</c:v>
                </c:pt>
                <c:pt idx="697">
                  <c:v>24</c:v>
                </c:pt>
                <c:pt idx="698">
                  <c:v>26</c:v>
                </c:pt>
                <c:pt idx="699">
                  <c:v>26</c:v>
                </c:pt>
                <c:pt idx="700">
                  <c:v>24</c:v>
                </c:pt>
                <c:pt idx="701">
                  <c:v>26</c:v>
                </c:pt>
                <c:pt idx="702">
                  <c:v>24</c:v>
                </c:pt>
                <c:pt idx="703">
                  <c:v>24</c:v>
                </c:pt>
                <c:pt idx="704">
                  <c:v>24</c:v>
                </c:pt>
                <c:pt idx="705">
                  <c:v>26</c:v>
                </c:pt>
                <c:pt idx="706">
                  <c:v>24</c:v>
                </c:pt>
                <c:pt idx="707">
                  <c:v>24</c:v>
                </c:pt>
                <c:pt idx="708">
                  <c:v>26</c:v>
                </c:pt>
                <c:pt idx="709">
                  <c:v>24</c:v>
                </c:pt>
                <c:pt idx="710">
                  <c:v>24</c:v>
                </c:pt>
                <c:pt idx="711">
                  <c:v>26</c:v>
                </c:pt>
                <c:pt idx="712">
                  <c:v>26</c:v>
                </c:pt>
                <c:pt idx="713">
                  <c:v>26</c:v>
                </c:pt>
                <c:pt idx="714">
                  <c:v>26</c:v>
                </c:pt>
                <c:pt idx="715">
                  <c:v>24</c:v>
                </c:pt>
                <c:pt idx="716">
                  <c:v>24</c:v>
                </c:pt>
                <c:pt idx="717">
                  <c:v>24</c:v>
                </c:pt>
                <c:pt idx="718">
                  <c:v>24</c:v>
                </c:pt>
                <c:pt idx="719">
                  <c:v>24</c:v>
                </c:pt>
                <c:pt idx="720">
                  <c:v>24</c:v>
                </c:pt>
                <c:pt idx="721">
                  <c:v>28</c:v>
                </c:pt>
                <c:pt idx="722">
                  <c:v>32</c:v>
                </c:pt>
                <c:pt idx="723">
                  <c:v>24</c:v>
                </c:pt>
                <c:pt idx="724">
                  <c:v>27</c:v>
                </c:pt>
                <c:pt idx="725">
                  <c:v>25</c:v>
                </c:pt>
                <c:pt idx="726">
                  <c:v>26</c:v>
                </c:pt>
                <c:pt idx="727">
                  <c:v>33</c:v>
                </c:pt>
                <c:pt idx="728">
                  <c:v>33</c:v>
                </c:pt>
                <c:pt idx="729">
                  <c:v>33</c:v>
                </c:pt>
                <c:pt idx="730">
                  <c:v>30</c:v>
                </c:pt>
                <c:pt idx="731">
                  <c:v>33</c:v>
                </c:pt>
                <c:pt idx="732">
                  <c:v>33</c:v>
                </c:pt>
                <c:pt idx="733">
                  <c:v>28</c:v>
                </c:pt>
                <c:pt idx="734">
                  <c:v>28</c:v>
                </c:pt>
                <c:pt idx="735">
                  <c:v>28</c:v>
                </c:pt>
                <c:pt idx="736">
                  <c:v>30</c:v>
                </c:pt>
                <c:pt idx="737">
                  <c:v>29</c:v>
                </c:pt>
                <c:pt idx="738">
                  <c:v>29</c:v>
                </c:pt>
                <c:pt idx="739">
                  <c:v>29</c:v>
                </c:pt>
                <c:pt idx="740">
                  <c:v>30</c:v>
                </c:pt>
                <c:pt idx="741">
                  <c:v>29</c:v>
                </c:pt>
                <c:pt idx="742">
                  <c:v>29</c:v>
                </c:pt>
                <c:pt idx="743">
                  <c:v>33</c:v>
                </c:pt>
                <c:pt idx="744">
                  <c:v>28</c:v>
                </c:pt>
                <c:pt idx="745">
                  <c:v>27</c:v>
                </c:pt>
                <c:pt idx="746">
                  <c:v>24</c:v>
                </c:pt>
                <c:pt idx="747">
                  <c:v>27</c:v>
                </c:pt>
                <c:pt idx="748">
                  <c:v>24</c:v>
                </c:pt>
                <c:pt idx="749">
                  <c:v>29</c:v>
                </c:pt>
                <c:pt idx="750">
                  <c:v>27</c:v>
                </c:pt>
                <c:pt idx="751">
                  <c:v>24</c:v>
                </c:pt>
                <c:pt idx="752">
                  <c:v>29</c:v>
                </c:pt>
                <c:pt idx="753">
                  <c:v>27</c:v>
                </c:pt>
                <c:pt idx="754">
                  <c:v>28</c:v>
                </c:pt>
                <c:pt idx="755">
                  <c:v>28</c:v>
                </c:pt>
                <c:pt idx="756">
                  <c:v>27</c:v>
                </c:pt>
                <c:pt idx="757">
                  <c:v>27</c:v>
                </c:pt>
                <c:pt idx="758">
                  <c:v>27</c:v>
                </c:pt>
                <c:pt idx="759">
                  <c:v>27</c:v>
                </c:pt>
                <c:pt idx="760">
                  <c:v>31</c:v>
                </c:pt>
                <c:pt idx="761">
                  <c:v>31</c:v>
                </c:pt>
                <c:pt idx="762">
                  <c:v>29</c:v>
                </c:pt>
                <c:pt idx="763">
                  <c:v>27</c:v>
                </c:pt>
                <c:pt idx="764">
                  <c:v>27</c:v>
                </c:pt>
                <c:pt idx="765">
                  <c:v>28</c:v>
                </c:pt>
                <c:pt idx="766">
                  <c:v>27</c:v>
                </c:pt>
                <c:pt idx="767">
                  <c:v>27</c:v>
                </c:pt>
                <c:pt idx="768">
                  <c:v>31</c:v>
                </c:pt>
                <c:pt idx="769">
                  <c:v>27</c:v>
                </c:pt>
                <c:pt idx="770">
                  <c:v>27</c:v>
                </c:pt>
                <c:pt idx="771">
                  <c:v>29</c:v>
                </c:pt>
                <c:pt idx="772">
                  <c:v>31</c:v>
                </c:pt>
                <c:pt idx="773">
                  <c:v>27</c:v>
                </c:pt>
                <c:pt idx="774">
                  <c:v>28</c:v>
                </c:pt>
                <c:pt idx="775">
                  <c:v>27</c:v>
                </c:pt>
                <c:pt idx="776">
                  <c:v>27</c:v>
                </c:pt>
                <c:pt idx="777">
                  <c:v>25</c:v>
                </c:pt>
                <c:pt idx="778">
                  <c:v>23</c:v>
                </c:pt>
                <c:pt idx="779">
                  <c:v>25</c:v>
                </c:pt>
                <c:pt idx="780">
                  <c:v>23</c:v>
                </c:pt>
                <c:pt idx="781">
                  <c:v>22</c:v>
                </c:pt>
                <c:pt idx="782">
                  <c:v>27</c:v>
                </c:pt>
                <c:pt idx="783">
                  <c:v>27</c:v>
                </c:pt>
                <c:pt idx="784">
                  <c:v>27</c:v>
                </c:pt>
                <c:pt idx="785">
                  <c:v>27</c:v>
                </c:pt>
                <c:pt idx="786">
                  <c:v>27</c:v>
                </c:pt>
                <c:pt idx="787">
                  <c:v>27</c:v>
                </c:pt>
                <c:pt idx="788">
                  <c:v>27</c:v>
                </c:pt>
                <c:pt idx="789">
                  <c:v>33</c:v>
                </c:pt>
                <c:pt idx="790">
                  <c:v>27</c:v>
                </c:pt>
                <c:pt idx="791">
                  <c:v>28</c:v>
                </c:pt>
                <c:pt idx="792">
                  <c:v>27</c:v>
                </c:pt>
                <c:pt idx="793">
                  <c:v>20</c:v>
                </c:pt>
                <c:pt idx="794">
                  <c:v>19</c:v>
                </c:pt>
                <c:pt idx="795">
                  <c:v>19</c:v>
                </c:pt>
                <c:pt idx="796">
                  <c:v>20</c:v>
                </c:pt>
                <c:pt idx="797">
                  <c:v>16</c:v>
                </c:pt>
                <c:pt idx="798">
                  <c:v>16</c:v>
                </c:pt>
                <c:pt idx="799">
                  <c:v>20</c:v>
                </c:pt>
                <c:pt idx="800">
                  <c:v>20</c:v>
                </c:pt>
                <c:pt idx="801">
                  <c:v>25</c:v>
                </c:pt>
                <c:pt idx="802">
                  <c:v>24</c:v>
                </c:pt>
                <c:pt idx="803">
                  <c:v>25</c:v>
                </c:pt>
                <c:pt idx="804">
                  <c:v>25</c:v>
                </c:pt>
                <c:pt idx="805">
                  <c:v>24</c:v>
                </c:pt>
                <c:pt idx="806">
                  <c:v>26</c:v>
                </c:pt>
                <c:pt idx="807">
                  <c:v>26</c:v>
                </c:pt>
                <c:pt idx="808">
                  <c:v>26</c:v>
                </c:pt>
                <c:pt idx="809">
                  <c:v>26</c:v>
                </c:pt>
                <c:pt idx="810">
                  <c:v>25</c:v>
                </c:pt>
                <c:pt idx="811">
                  <c:v>26</c:v>
                </c:pt>
                <c:pt idx="812">
                  <c:v>23</c:v>
                </c:pt>
                <c:pt idx="813">
                  <c:v>26</c:v>
                </c:pt>
                <c:pt idx="814">
                  <c:v>23</c:v>
                </c:pt>
                <c:pt idx="815">
                  <c:v>26</c:v>
                </c:pt>
                <c:pt idx="816">
                  <c:v>23</c:v>
                </c:pt>
                <c:pt idx="817">
                  <c:v>26</c:v>
                </c:pt>
                <c:pt idx="818">
                  <c:v>26</c:v>
                </c:pt>
                <c:pt idx="819">
                  <c:v>25</c:v>
                </c:pt>
                <c:pt idx="820">
                  <c:v>23</c:v>
                </c:pt>
                <c:pt idx="821">
                  <c:v>26</c:v>
                </c:pt>
                <c:pt idx="822">
                  <c:v>26</c:v>
                </c:pt>
                <c:pt idx="823">
                  <c:v>25</c:v>
                </c:pt>
                <c:pt idx="824">
                  <c:v>25</c:v>
                </c:pt>
                <c:pt idx="825">
                  <c:v>25</c:v>
                </c:pt>
                <c:pt idx="826">
                  <c:v>25</c:v>
                </c:pt>
                <c:pt idx="827">
                  <c:v>23</c:v>
                </c:pt>
                <c:pt idx="828">
                  <c:v>26</c:v>
                </c:pt>
                <c:pt idx="829">
                  <c:v>25</c:v>
                </c:pt>
                <c:pt idx="830">
                  <c:v>25</c:v>
                </c:pt>
                <c:pt idx="831">
                  <c:v>24</c:v>
                </c:pt>
                <c:pt idx="832">
                  <c:v>25</c:v>
                </c:pt>
                <c:pt idx="833">
                  <c:v>24</c:v>
                </c:pt>
                <c:pt idx="834">
                  <c:v>20</c:v>
                </c:pt>
                <c:pt idx="835">
                  <c:v>24</c:v>
                </c:pt>
                <c:pt idx="836">
                  <c:v>24</c:v>
                </c:pt>
                <c:pt idx="837">
                  <c:v>22</c:v>
                </c:pt>
                <c:pt idx="838">
                  <c:v>24</c:v>
                </c:pt>
                <c:pt idx="839">
                  <c:v>24</c:v>
                </c:pt>
                <c:pt idx="840">
                  <c:v>23</c:v>
                </c:pt>
                <c:pt idx="841">
                  <c:v>24</c:v>
                </c:pt>
                <c:pt idx="842">
                  <c:v>24</c:v>
                </c:pt>
                <c:pt idx="843">
                  <c:v>27</c:v>
                </c:pt>
                <c:pt idx="844">
                  <c:v>25</c:v>
                </c:pt>
                <c:pt idx="845">
                  <c:v>26</c:v>
                </c:pt>
                <c:pt idx="846">
                  <c:v>26</c:v>
                </c:pt>
                <c:pt idx="847">
                  <c:v>27</c:v>
                </c:pt>
                <c:pt idx="848">
                  <c:v>26</c:v>
                </c:pt>
                <c:pt idx="849">
                  <c:v>27</c:v>
                </c:pt>
                <c:pt idx="850">
                  <c:v>27</c:v>
                </c:pt>
                <c:pt idx="851">
                  <c:v>26</c:v>
                </c:pt>
                <c:pt idx="852">
                  <c:v>20</c:v>
                </c:pt>
                <c:pt idx="853">
                  <c:v>27</c:v>
                </c:pt>
                <c:pt idx="854">
                  <c:v>26</c:v>
                </c:pt>
                <c:pt idx="855">
                  <c:v>25</c:v>
                </c:pt>
                <c:pt idx="856">
                  <c:v>26</c:v>
                </c:pt>
                <c:pt idx="857">
                  <c:v>26</c:v>
                </c:pt>
                <c:pt idx="858">
                  <c:v>26</c:v>
                </c:pt>
                <c:pt idx="859">
                  <c:v>26</c:v>
                </c:pt>
                <c:pt idx="860">
                  <c:v>26</c:v>
                </c:pt>
                <c:pt idx="861">
                  <c:v>25</c:v>
                </c:pt>
                <c:pt idx="862">
                  <c:v>27</c:v>
                </c:pt>
                <c:pt idx="863">
                  <c:v>27</c:v>
                </c:pt>
                <c:pt idx="864">
                  <c:v>25</c:v>
                </c:pt>
                <c:pt idx="865">
                  <c:v>27</c:v>
                </c:pt>
                <c:pt idx="866">
                  <c:v>26</c:v>
                </c:pt>
                <c:pt idx="867">
                  <c:v>26</c:v>
                </c:pt>
                <c:pt idx="868">
                  <c:v>26</c:v>
                </c:pt>
                <c:pt idx="869">
                  <c:v>26</c:v>
                </c:pt>
                <c:pt idx="870">
                  <c:v>27</c:v>
                </c:pt>
                <c:pt idx="871">
                  <c:v>27</c:v>
                </c:pt>
                <c:pt idx="872">
                  <c:v>26</c:v>
                </c:pt>
                <c:pt idx="873">
                  <c:v>27</c:v>
                </c:pt>
                <c:pt idx="874">
                  <c:v>27</c:v>
                </c:pt>
                <c:pt idx="875">
                  <c:v>26</c:v>
                </c:pt>
                <c:pt idx="876">
                  <c:v>27</c:v>
                </c:pt>
                <c:pt idx="877">
                  <c:v>20</c:v>
                </c:pt>
                <c:pt idx="878">
                  <c:v>20</c:v>
                </c:pt>
                <c:pt idx="879">
                  <c:v>28</c:v>
                </c:pt>
                <c:pt idx="880">
                  <c:v>28</c:v>
                </c:pt>
                <c:pt idx="881">
                  <c:v>28</c:v>
                </c:pt>
                <c:pt idx="882">
                  <c:v>28</c:v>
                </c:pt>
                <c:pt idx="883">
                  <c:v>28</c:v>
                </c:pt>
                <c:pt idx="884">
                  <c:v>29</c:v>
                </c:pt>
                <c:pt idx="885">
                  <c:v>29</c:v>
                </c:pt>
                <c:pt idx="886">
                  <c:v>29</c:v>
                </c:pt>
                <c:pt idx="887">
                  <c:v>28</c:v>
                </c:pt>
                <c:pt idx="888">
                  <c:v>29</c:v>
                </c:pt>
                <c:pt idx="889">
                  <c:v>17</c:v>
                </c:pt>
                <c:pt idx="890">
                  <c:v>17</c:v>
                </c:pt>
                <c:pt idx="891">
                  <c:v>17</c:v>
                </c:pt>
                <c:pt idx="892">
                  <c:v>22</c:v>
                </c:pt>
                <c:pt idx="893">
                  <c:v>22</c:v>
                </c:pt>
                <c:pt idx="894">
                  <c:v>22</c:v>
                </c:pt>
                <c:pt idx="895">
                  <c:v>25</c:v>
                </c:pt>
                <c:pt idx="896">
                  <c:v>25</c:v>
                </c:pt>
                <c:pt idx="897">
                  <c:v>22</c:v>
                </c:pt>
                <c:pt idx="898">
                  <c:v>25</c:v>
                </c:pt>
                <c:pt idx="899">
                  <c:v>25</c:v>
                </c:pt>
                <c:pt idx="900">
                  <c:v>22</c:v>
                </c:pt>
                <c:pt idx="901">
                  <c:v>24</c:v>
                </c:pt>
                <c:pt idx="902">
                  <c:v>24</c:v>
                </c:pt>
                <c:pt idx="903">
                  <c:v>22</c:v>
                </c:pt>
                <c:pt idx="904">
                  <c:v>22</c:v>
                </c:pt>
                <c:pt idx="905">
                  <c:v>22</c:v>
                </c:pt>
                <c:pt idx="906">
                  <c:v>24</c:v>
                </c:pt>
                <c:pt idx="907">
                  <c:v>22</c:v>
                </c:pt>
                <c:pt idx="908">
                  <c:v>24</c:v>
                </c:pt>
                <c:pt idx="909">
                  <c:v>24</c:v>
                </c:pt>
                <c:pt idx="910">
                  <c:v>24</c:v>
                </c:pt>
                <c:pt idx="911">
                  <c:v>24</c:v>
                </c:pt>
                <c:pt idx="912">
                  <c:v>24</c:v>
                </c:pt>
                <c:pt idx="913">
                  <c:v>23</c:v>
                </c:pt>
                <c:pt idx="914">
                  <c:v>23</c:v>
                </c:pt>
                <c:pt idx="915">
                  <c:v>24</c:v>
                </c:pt>
                <c:pt idx="916">
                  <c:v>24</c:v>
                </c:pt>
                <c:pt idx="917">
                  <c:v>24</c:v>
                </c:pt>
                <c:pt idx="918">
                  <c:v>24</c:v>
                </c:pt>
                <c:pt idx="919">
                  <c:v>24</c:v>
                </c:pt>
                <c:pt idx="920">
                  <c:v>24</c:v>
                </c:pt>
                <c:pt idx="921">
                  <c:v>24</c:v>
                </c:pt>
                <c:pt idx="922">
                  <c:v>24</c:v>
                </c:pt>
                <c:pt idx="923">
                  <c:v>24</c:v>
                </c:pt>
                <c:pt idx="924">
                  <c:v>24</c:v>
                </c:pt>
                <c:pt idx="925">
                  <c:v>33</c:v>
                </c:pt>
                <c:pt idx="926">
                  <c:v>35</c:v>
                </c:pt>
                <c:pt idx="927">
                  <c:v>33</c:v>
                </c:pt>
                <c:pt idx="928">
                  <c:v>33</c:v>
                </c:pt>
                <c:pt idx="929">
                  <c:v>35</c:v>
                </c:pt>
                <c:pt idx="930">
                  <c:v>33</c:v>
                </c:pt>
                <c:pt idx="931">
                  <c:v>32</c:v>
                </c:pt>
                <c:pt idx="932">
                  <c:v>33</c:v>
                </c:pt>
                <c:pt idx="933">
                  <c:v>35</c:v>
                </c:pt>
                <c:pt idx="934">
                  <c:v>32</c:v>
                </c:pt>
                <c:pt idx="935">
                  <c:v>32</c:v>
                </c:pt>
                <c:pt idx="936">
                  <c:v>33</c:v>
                </c:pt>
                <c:pt idx="937">
                  <c:v>33</c:v>
                </c:pt>
                <c:pt idx="938">
                  <c:v>32</c:v>
                </c:pt>
                <c:pt idx="939">
                  <c:v>33</c:v>
                </c:pt>
                <c:pt idx="940">
                  <c:v>33</c:v>
                </c:pt>
                <c:pt idx="941">
                  <c:v>35</c:v>
                </c:pt>
                <c:pt idx="942">
                  <c:v>35</c:v>
                </c:pt>
                <c:pt idx="943">
                  <c:v>33</c:v>
                </c:pt>
                <c:pt idx="944">
                  <c:v>35</c:v>
                </c:pt>
                <c:pt idx="945">
                  <c:v>32</c:v>
                </c:pt>
                <c:pt idx="946">
                  <c:v>33</c:v>
                </c:pt>
                <c:pt idx="947">
                  <c:v>32</c:v>
                </c:pt>
                <c:pt idx="948">
                  <c:v>33</c:v>
                </c:pt>
                <c:pt idx="949">
                  <c:v>33</c:v>
                </c:pt>
                <c:pt idx="950">
                  <c:v>33</c:v>
                </c:pt>
                <c:pt idx="951">
                  <c:v>35</c:v>
                </c:pt>
                <c:pt idx="952">
                  <c:v>32</c:v>
                </c:pt>
                <c:pt idx="953">
                  <c:v>35</c:v>
                </c:pt>
                <c:pt idx="954">
                  <c:v>35</c:v>
                </c:pt>
                <c:pt idx="955">
                  <c:v>35</c:v>
                </c:pt>
                <c:pt idx="956">
                  <c:v>34</c:v>
                </c:pt>
                <c:pt idx="957">
                  <c:v>35</c:v>
                </c:pt>
                <c:pt idx="958">
                  <c:v>34</c:v>
                </c:pt>
                <c:pt idx="959">
                  <c:v>34</c:v>
                </c:pt>
                <c:pt idx="960">
                  <c:v>34</c:v>
                </c:pt>
                <c:pt idx="961">
                  <c:v>35</c:v>
                </c:pt>
                <c:pt idx="962">
                  <c:v>34</c:v>
                </c:pt>
                <c:pt idx="963">
                  <c:v>34</c:v>
                </c:pt>
                <c:pt idx="964">
                  <c:v>35</c:v>
                </c:pt>
                <c:pt idx="965">
                  <c:v>28</c:v>
                </c:pt>
                <c:pt idx="966">
                  <c:v>28</c:v>
                </c:pt>
                <c:pt idx="967">
                  <c:v>28</c:v>
                </c:pt>
                <c:pt idx="968">
                  <c:v>31</c:v>
                </c:pt>
                <c:pt idx="969">
                  <c:v>31</c:v>
                </c:pt>
                <c:pt idx="970">
                  <c:v>32</c:v>
                </c:pt>
                <c:pt idx="971">
                  <c:v>32</c:v>
                </c:pt>
                <c:pt idx="972">
                  <c:v>32</c:v>
                </c:pt>
                <c:pt idx="973">
                  <c:v>32</c:v>
                </c:pt>
                <c:pt idx="974">
                  <c:v>32</c:v>
                </c:pt>
                <c:pt idx="975">
                  <c:v>32</c:v>
                </c:pt>
                <c:pt idx="976">
                  <c:v>31</c:v>
                </c:pt>
                <c:pt idx="977">
                  <c:v>32</c:v>
                </c:pt>
                <c:pt idx="978">
                  <c:v>31</c:v>
                </c:pt>
                <c:pt idx="979">
                  <c:v>31</c:v>
                </c:pt>
                <c:pt idx="980">
                  <c:v>31</c:v>
                </c:pt>
                <c:pt idx="981">
                  <c:v>31</c:v>
                </c:pt>
                <c:pt idx="982">
                  <c:v>32</c:v>
                </c:pt>
                <c:pt idx="983">
                  <c:v>33</c:v>
                </c:pt>
                <c:pt idx="984">
                  <c:v>37</c:v>
                </c:pt>
                <c:pt idx="985">
                  <c:v>31</c:v>
                </c:pt>
                <c:pt idx="986">
                  <c:v>31</c:v>
                </c:pt>
                <c:pt idx="987">
                  <c:v>33</c:v>
                </c:pt>
                <c:pt idx="988">
                  <c:v>33</c:v>
                </c:pt>
                <c:pt idx="989">
                  <c:v>31</c:v>
                </c:pt>
                <c:pt idx="990">
                  <c:v>37</c:v>
                </c:pt>
                <c:pt idx="991">
                  <c:v>37</c:v>
                </c:pt>
                <c:pt idx="992">
                  <c:v>31</c:v>
                </c:pt>
                <c:pt idx="993">
                  <c:v>31</c:v>
                </c:pt>
                <c:pt idx="994">
                  <c:v>31</c:v>
                </c:pt>
                <c:pt idx="995">
                  <c:v>29</c:v>
                </c:pt>
                <c:pt idx="996">
                  <c:v>29</c:v>
                </c:pt>
                <c:pt idx="997">
                  <c:v>32</c:v>
                </c:pt>
                <c:pt idx="998">
                  <c:v>32</c:v>
                </c:pt>
                <c:pt idx="999">
                  <c:v>32</c:v>
                </c:pt>
                <c:pt idx="1000">
                  <c:v>21</c:v>
                </c:pt>
                <c:pt idx="1001">
                  <c:v>22</c:v>
                </c:pt>
                <c:pt idx="1002">
                  <c:v>38</c:v>
                </c:pt>
                <c:pt idx="1003">
                  <c:v>29</c:v>
                </c:pt>
                <c:pt idx="1004">
                  <c:v>33</c:v>
                </c:pt>
                <c:pt idx="1005">
                  <c:v>27</c:v>
                </c:pt>
                <c:pt idx="1006">
                  <c:v>33</c:v>
                </c:pt>
                <c:pt idx="1007">
                  <c:v>27</c:v>
                </c:pt>
                <c:pt idx="1008">
                  <c:v>29</c:v>
                </c:pt>
                <c:pt idx="1009">
                  <c:v>38</c:v>
                </c:pt>
                <c:pt idx="1010">
                  <c:v>32</c:v>
                </c:pt>
                <c:pt idx="1011">
                  <c:v>35</c:v>
                </c:pt>
                <c:pt idx="1012">
                  <c:v>35</c:v>
                </c:pt>
                <c:pt idx="1013">
                  <c:v>38</c:v>
                </c:pt>
                <c:pt idx="1014">
                  <c:v>30</c:v>
                </c:pt>
                <c:pt idx="1015">
                  <c:v>30</c:v>
                </c:pt>
                <c:pt idx="1016">
                  <c:v>38</c:v>
                </c:pt>
                <c:pt idx="1017">
                  <c:v>32</c:v>
                </c:pt>
                <c:pt idx="1018">
                  <c:v>31</c:v>
                </c:pt>
                <c:pt idx="1019">
                  <c:v>31</c:v>
                </c:pt>
                <c:pt idx="1020">
                  <c:v>31</c:v>
                </c:pt>
                <c:pt idx="1021">
                  <c:v>29</c:v>
                </c:pt>
                <c:pt idx="1022">
                  <c:v>32</c:v>
                </c:pt>
                <c:pt idx="1023">
                  <c:v>34</c:v>
                </c:pt>
                <c:pt idx="1024">
                  <c:v>28</c:v>
                </c:pt>
                <c:pt idx="1025">
                  <c:v>28</c:v>
                </c:pt>
                <c:pt idx="1026">
                  <c:v>38</c:v>
                </c:pt>
                <c:pt idx="1027">
                  <c:v>38</c:v>
                </c:pt>
                <c:pt idx="1028">
                  <c:v>38</c:v>
                </c:pt>
                <c:pt idx="1029">
                  <c:v>30</c:v>
                </c:pt>
                <c:pt idx="1030">
                  <c:v>35</c:v>
                </c:pt>
                <c:pt idx="1031">
                  <c:v>30</c:v>
                </c:pt>
                <c:pt idx="1032">
                  <c:v>29</c:v>
                </c:pt>
                <c:pt idx="1033">
                  <c:v>29</c:v>
                </c:pt>
                <c:pt idx="1034">
                  <c:v>36</c:v>
                </c:pt>
                <c:pt idx="1035">
                  <c:v>29</c:v>
                </c:pt>
                <c:pt idx="1036">
                  <c:v>28</c:v>
                </c:pt>
                <c:pt idx="1037">
                  <c:v>29</c:v>
                </c:pt>
                <c:pt idx="1038">
                  <c:v>29</c:v>
                </c:pt>
                <c:pt idx="1039">
                  <c:v>22</c:v>
                </c:pt>
                <c:pt idx="1040">
                  <c:v>22</c:v>
                </c:pt>
                <c:pt idx="1041">
                  <c:v>24</c:v>
                </c:pt>
                <c:pt idx="1042">
                  <c:v>24</c:v>
                </c:pt>
                <c:pt idx="1043">
                  <c:v>23</c:v>
                </c:pt>
                <c:pt idx="1044">
                  <c:v>24</c:v>
                </c:pt>
                <c:pt idx="1045">
                  <c:v>23</c:v>
                </c:pt>
                <c:pt idx="1046">
                  <c:v>23</c:v>
                </c:pt>
                <c:pt idx="1047">
                  <c:v>24</c:v>
                </c:pt>
                <c:pt idx="1048">
                  <c:v>23</c:v>
                </c:pt>
                <c:pt idx="1049">
                  <c:v>23</c:v>
                </c:pt>
                <c:pt idx="1050">
                  <c:v>24</c:v>
                </c:pt>
                <c:pt idx="1051">
                  <c:v>22</c:v>
                </c:pt>
                <c:pt idx="1052">
                  <c:v>22</c:v>
                </c:pt>
                <c:pt idx="1053">
                  <c:v>22</c:v>
                </c:pt>
                <c:pt idx="1054">
                  <c:v>22</c:v>
                </c:pt>
                <c:pt idx="1055">
                  <c:v>22</c:v>
                </c:pt>
                <c:pt idx="1056">
                  <c:v>22</c:v>
                </c:pt>
                <c:pt idx="1057">
                  <c:v>22</c:v>
                </c:pt>
                <c:pt idx="1058">
                  <c:v>22</c:v>
                </c:pt>
                <c:pt idx="1059">
                  <c:v>22</c:v>
                </c:pt>
                <c:pt idx="1060">
                  <c:v>22</c:v>
                </c:pt>
                <c:pt idx="1061">
                  <c:v>22</c:v>
                </c:pt>
                <c:pt idx="1062">
                  <c:v>26</c:v>
                </c:pt>
                <c:pt idx="1063">
                  <c:v>25</c:v>
                </c:pt>
                <c:pt idx="1064">
                  <c:v>26</c:v>
                </c:pt>
                <c:pt idx="1065">
                  <c:v>26</c:v>
                </c:pt>
                <c:pt idx="1066">
                  <c:v>25</c:v>
                </c:pt>
                <c:pt idx="1067">
                  <c:v>25</c:v>
                </c:pt>
                <c:pt idx="1068">
                  <c:v>25</c:v>
                </c:pt>
                <c:pt idx="1069">
                  <c:v>26</c:v>
                </c:pt>
                <c:pt idx="1070">
                  <c:v>25</c:v>
                </c:pt>
                <c:pt idx="1071">
                  <c:v>25</c:v>
                </c:pt>
                <c:pt idx="1072">
                  <c:v>25</c:v>
                </c:pt>
                <c:pt idx="1073">
                  <c:v>37</c:v>
                </c:pt>
                <c:pt idx="1074">
                  <c:v>38</c:v>
                </c:pt>
                <c:pt idx="1075">
                  <c:v>37</c:v>
                </c:pt>
                <c:pt idx="1076">
                  <c:v>37</c:v>
                </c:pt>
                <c:pt idx="1077">
                  <c:v>38</c:v>
                </c:pt>
                <c:pt idx="1078">
                  <c:v>38</c:v>
                </c:pt>
                <c:pt idx="1079">
                  <c:v>38</c:v>
                </c:pt>
                <c:pt idx="1080">
                  <c:v>38</c:v>
                </c:pt>
                <c:pt idx="1081">
                  <c:v>37</c:v>
                </c:pt>
                <c:pt idx="1082">
                  <c:v>37</c:v>
                </c:pt>
                <c:pt idx="1083">
                  <c:v>38</c:v>
                </c:pt>
                <c:pt idx="1084">
                  <c:v>37</c:v>
                </c:pt>
                <c:pt idx="1085">
                  <c:v>37</c:v>
                </c:pt>
                <c:pt idx="1086">
                  <c:v>37</c:v>
                </c:pt>
                <c:pt idx="1087">
                  <c:v>37</c:v>
                </c:pt>
                <c:pt idx="1088">
                  <c:v>38</c:v>
                </c:pt>
                <c:pt idx="1089">
                  <c:v>38</c:v>
                </c:pt>
                <c:pt idx="1090">
                  <c:v>38</c:v>
                </c:pt>
                <c:pt idx="1091">
                  <c:v>29</c:v>
                </c:pt>
                <c:pt idx="1092">
                  <c:v>25</c:v>
                </c:pt>
                <c:pt idx="1093">
                  <c:v>26</c:v>
                </c:pt>
                <c:pt idx="1094">
                  <c:v>25</c:v>
                </c:pt>
                <c:pt idx="1095">
                  <c:v>25</c:v>
                </c:pt>
                <c:pt idx="1096">
                  <c:v>27</c:v>
                </c:pt>
                <c:pt idx="1097">
                  <c:v>27</c:v>
                </c:pt>
                <c:pt idx="1098">
                  <c:v>27</c:v>
                </c:pt>
                <c:pt idx="1099">
                  <c:v>27</c:v>
                </c:pt>
                <c:pt idx="1100">
                  <c:v>27</c:v>
                </c:pt>
                <c:pt idx="1101">
                  <c:v>26</c:v>
                </c:pt>
                <c:pt idx="1102">
                  <c:v>26</c:v>
                </c:pt>
                <c:pt idx="1103">
                  <c:v>27</c:v>
                </c:pt>
                <c:pt idx="1104">
                  <c:v>28</c:v>
                </c:pt>
                <c:pt idx="1105">
                  <c:v>34</c:v>
                </c:pt>
                <c:pt idx="1106">
                  <c:v>32</c:v>
                </c:pt>
                <c:pt idx="1107">
                  <c:v>34</c:v>
                </c:pt>
                <c:pt idx="1108">
                  <c:v>35</c:v>
                </c:pt>
                <c:pt idx="1109">
                  <c:v>36</c:v>
                </c:pt>
                <c:pt idx="1110">
                  <c:v>34</c:v>
                </c:pt>
                <c:pt idx="1111">
                  <c:v>28</c:v>
                </c:pt>
                <c:pt idx="1112">
                  <c:v>35</c:v>
                </c:pt>
                <c:pt idx="1113">
                  <c:v>34</c:v>
                </c:pt>
                <c:pt idx="1114">
                  <c:v>35</c:v>
                </c:pt>
                <c:pt idx="1115">
                  <c:v>36</c:v>
                </c:pt>
                <c:pt idx="1116">
                  <c:v>35</c:v>
                </c:pt>
                <c:pt idx="1117">
                  <c:v>34</c:v>
                </c:pt>
                <c:pt idx="1118">
                  <c:v>32</c:v>
                </c:pt>
                <c:pt idx="1119">
                  <c:v>34</c:v>
                </c:pt>
                <c:pt idx="1120">
                  <c:v>36</c:v>
                </c:pt>
                <c:pt idx="1121">
                  <c:v>34</c:v>
                </c:pt>
                <c:pt idx="1122">
                  <c:v>35</c:v>
                </c:pt>
                <c:pt idx="1123">
                  <c:v>34</c:v>
                </c:pt>
                <c:pt idx="1124">
                  <c:v>36</c:v>
                </c:pt>
                <c:pt idx="1125">
                  <c:v>34</c:v>
                </c:pt>
                <c:pt idx="1126">
                  <c:v>37</c:v>
                </c:pt>
                <c:pt idx="1127">
                  <c:v>35</c:v>
                </c:pt>
                <c:pt idx="1128">
                  <c:v>35</c:v>
                </c:pt>
                <c:pt idx="1129">
                  <c:v>34</c:v>
                </c:pt>
                <c:pt idx="1130">
                  <c:v>37</c:v>
                </c:pt>
                <c:pt idx="1131">
                  <c:v>34</c:v>
                </c:pt>
                <c:pt idx="1132">
                  <c:v>35</c:v>
                </c:pt>
                <c:pt idx="1133">
                  <c:v>35</c:v>
                </c:pt>
                <c:pt idx="1134">
                  <c:v>34</c:v>
                </c:pt>
                <c:pt idx="1135">
                  <c:v>37</c:v>
                </c:pt>
                <c:pt idx="1136">
                  <c:v>35</c:v>
                </c:pt>
                <c:pt idx="1137">
                  <c:v>34</c:v>
                </c:pt>
                <c:pt idx="1138">
                  <c:v>37</c:v>
                </c:pt>
                <c:pt idx="1139">
                  <c:v>34</c:v>
                </c:pt>
                <c:pt idx="1140">
                  <c:v>35</c:v>
                </c:pt>
                <c:pt idx="1141">
                  <c:v>35</c:v>
                </c:pt>
                <c:pt idx="1142">
                  <c:v>34</c:v>
                </c:pt>
                <c:pt idx="1143">
                  <c:v>35</c:v>
                </c:pt>
                <c:pt idx="1144">
                  <c:v>37</c:v>
                </c:pt>
                <c:pt idx="1145">
                  <c:v>28</c:v>
                </c:pt>
                <c:pt idx="1146">
                  <c:v>32</c:v>
                </c:pt>
                <c:pt idx="1147">
                  <c:v>32</c:v>
                </c:pt>
                <c:pt idx="1148">
                  <c:v>34</c:v>
                </c:pt>
                <c:pt idx="1149">
                  <c:v>32</c:v>
                </c:pt>
                <c:pt idx="1150">
                  <c:v>37</c:v>
                </c:pt>
                <c:pt idx="1151">
                  <c:v>34</c:v>
                </c:pt>
                <c:pt idx="1152">
                  <c:v>32</c:v>
                </c:pt>
                <c:pt idx="1153">
                  <c:v>34</c:v>
                </c:pt>
                <c:pt idx="1154">
                  <c:v>32</c:v>
                </c:pt>
                <c:pt idx="1155">
                  <c:v>33</c:v>
                </c:pt>
                <c:pt idx="1156">
                  <c:v>32</c:v>
                </c:pt>
                <c:pt idx="1157">
                  <c:v>33</c:v>
                </c:pt>
                <c:pt idx="1158">
                  <c:v>34</c:v>
                </c:pt>
                <c:pt idx="1159">
                  <c:v>36</c:v>
                </c:pt>
                <c:pt idx="1160">
                  <c:v>36</c:v>
                </c:pt>
                <c:pt idx="1161">
                  <c:v>36</c:v>
                </c:pt>
                <c:pt idx="1162">
                  <c:v>32</c:v>
                </c:pt>
                <c:pt idx="1163">
                  <c:v>33</c:v>
                </c:pt>
                <c:pt idx="1164">
                  <c:v>32</c:v>
                </c:pt>
                <c:pt idx="1165">
                  <c:v>28</c:v>
                </c:pt>
                <c:pt idx="1166">
                  <c:v>34</c:v>
                </c:pt>
                <c:pt idx="1167">
                  <c:v>34</c:v>
                </c:pt>
                <c:pt idx="1168">
                  <c:v>32</c:v>
                </c:pt>
                <c:pt idx="1169">
                  <c:v>34</c:v>
                </c:pt>
                <c:pt idx="1170">
                  <c:v>36</c:v>
                </c:pt>
                <c:pt idx="1171">
                  <c:v>32</c:v>
                </c:pt>
                <c:pt idx="1172">
                  <c:v>34</c:v>
                </c:pt>
                <c:pt idx="1173">
                  <c:v>36</c:v>
                </c:pt>
                <c:pt idx="1174">
                  <c:v>36</c:v>
                </c:pt>
                <c:pt idx="1175">
                  <c:v>34</c:v>
                </c:pt>
                <c:pt idx="1176">
                  <c:v>32</c:v>
                </c:pt>
                <c:pt idx="1177">
                  <c:v>32</c:v>
                </c:pt>
                <c:pt idx="1178">
                  <c:v>34</c:v>
                </c:pt>
                <c:pt idx="1179">
                  <c:v>30</c:v>
                </c:pt>
                <c:pt idx="1180">
                  <c:v>30</c:v>
                </c:pt>
                <c:pt idx="1181">
                  <c:v>29</c:v>
                </c:pt>
                <c:pt idx="1182">
                  <c:v>29</c:v>
                </c:pt>
                <c:pt idx="1183">
                  <c:v>27</c:v>
                </c:pt>
                <c:pt idx="1184">
                  <c:v>30</c:v>
                </c:pt>
                <c:pt idx="1185">
                  <c:v>30</c:v>
                </c:pt>
                <c:pt idx="1186">
                  <c:v>30</c:v>
                </c:pt>
                <c:pt idx="1187">
                  <c:v>30</c:v>
                </c:pt>
                <c:pt idx="1188">
                  <c:v>30</c:v>
                </c:pt>
                <c:pt idx="1189">
                  <c:v>30</c:v>
                </c:pt>
                <c:pt idx="1190">
                  <c:v>19</c:v>
                </c:pt>
                <c:pt idx="1191">
                  <c:v>19</c:v>
                </c:pt>
                <c:pt idx="1192">
                  <c:v>26</c:v>
                </c:pt>
                <c:pt idx="1193">
                  <c:v>28</c:v>
                </c:pt>
                <c:pt idx="1194">
                  <c:v>28</c:v>
                </c:pt>
                <c:pt idx="1195">
                  <c:v>28</c:v>
                </c:pt>
                <c:pt idx="1196">
                  <c:v>28</c:v>
                </c:pt>
                <c:pt idx="1197">
                  <c:v>26</c:v>
                </c:pt>
                <c:pt idx="1198">
                  <c:v>28</c:v>
                </c:pt>
                <c:pt idx="1199">
                  <c:v>26</c:v>
                </c:pt>
                <c:pt idx="1200">
                  <c:v>28</c:v>
                </c:pt>
                <c:pt idx="1201">
                  <c:v>28</c:v>
                </c:pt>
                <c:pt idx="1202">
                  <c:v>26</c:v>
                </c:pt>
                <c:pt idx="1203">
                  <c:v>26</c:v>
                </c:pt>
                <c:pt idx="1204">
                  <c:v>28</c:v>
                </c:pt>
                <c:pt idx="1205">
                  <c:v>26</c:v>
                </c:pt>
                <c:pt idx="1206">
                  <c:v>26</c:v>
                </c:pt>
                <c:pt idx="1207">
                  <c:v>28</c:v>
                </c:pt>
                <c:pt idx="1208">
                  <c:v>28</c:v>
                </c:pt>
                <c:pt idx="1209">
                  <c:v>28</c:v>
                </c:pt>
                <c:pt idx="1210">
                  <c:v>26</c:v>
                </c:pt>
                <c:pt idx="1211">
                  <c:v>28</c:v>
                </c:pt>
                <c:pt idx="1212">
                  <c:v>28</c:v>
                </c:pt>
                <c:pt idx="1213">
                  <c:v>26</c:v>
                </c:pt>
                <c:pt idx="1214">
                  <c:v>26</c:v>
                </c:pt>
                <c:pt idx="1215">
                  <c:v>28</c:v>
                </c:pt>
                <c:pt idx="1216">
                  <c:v>28</c:v>
                </c:pt>
                <c:pt idx="1217">
                  <c:v>28</c:v>
                </c:pt>
                <c:pt idx="1218">
                  <c:v>28</c:v>
                </c:pt>
                <c:pt idx="1219">
                  <c:v>26</c:v>
                </c:pt>
                <c:pt idx="1220">
                  <c:v>26</c:v>
                </c:pt>
                <c:pt idx="1221">
                  <c:v>28</c:v>
                </c:pt>
                <c:pt idx="1222">
                  <c:v>28</c:v>
                </c:pt>
                <c:pt idx="1223">
                  <c:v>27</c:v>
                </c:pt>
                <c:pt idx="1224">
                  <c:v>27</c:v>
                </c:pt>
                <c:pt idx="1225">
                  <c:v>30</c:v>
                </c:pt>
                <c:pt idx="1226">
                  <c:v>27</c:v>
                </c:pt>
                <c:pt idx="1227">
                  <c:v>30</c:v>
                </c:pt>
                <c:pt idx="1228">
                  <c:v>30</c:v>
                </c:pt>
                <c:pt idx="1229">
                  <c:v>30</c:v>
                </c:pt>
                <c:pt idx="1230">
                  <c:v>27</c:v>
                </c:pt>
                <c:pt idx="1231">
                  <c:v>27</c:v>
                </c:pt>
                <c:pt idx="1232">
                  <c:v>30</c:v>
                </c:pt>
                <c:pt idx="1233">
                  <c:v>27</c:v>
                </c:pt>
                <c:pt idx="1234">
                  <c:v>30</c:v>
                </c:pt>
                <c:pt idx="1235">
                  <c:v>27</c:v>
                </c:pt>
                <c:pt idx="1236">
                  <c:v>27</c:v>
                </c:pt>
                <c:pt idx="1237">
                  <c:v>30</c:v>
                </c:pt>
                <c:pt idx="1238">
                  <c:v>30</c:v>
                </c:pt>
                <c:pt idx="1239">
                  <c:v>27</c:v>
                </c:pt>
                <c:pt idx="1240">
                  <c:v>31</c:v>
                </c:pt>
                <c:pt idx="1241">
                  <c:v>27</c:v>
                </c:pt>
                <c:pt idx="1242">
                  <c:v>31</c:v>
                </c:pt>
                <c:pt idx="1243">
                  <c:v>31</c:v>
                </c:pt>
                <c:pt idx="1244">
                  <c:v>31</c:v>
                </c:pt>
                <c:pt idx="1245">
                  <c:v>27</c:v>
                </c:pt>
                <c:pt idx="1246">
                  <c:v>27</c:v>
                </c:pt>
                <c:pt idx="1247">
                  <c:v>20</c:v>
                </c:pt>
                <c:pt idx="1248">
                  <c:v>20</c:v>
                </c:pt>
                <c:pt idx="1249">
                  <c:v>20</c:v>
                </c:pt>
                <c:pt idx="1250">
                  <c:v>21</c:v>
                </c:pt>
                <c:pt idx="1251">
                  <c:v>20</c:v>
                </c:pt>
                <c:pt idx="1252">
                  <c:v>19</c:v>
                </c:pt>
                <c:pt idx="1253">
                  <c:v>20</c:v>
                </c:pt>
                <c:pt idx="1254">
                  <c:v>21</c:v>
                </c:pt>
                <c:pt idx="1255">
                  <c:v>21</c:v>
                </c:pt>
                <c:pt idx="1256">
                  <c:v>19</c:v>
                </c:pt>
                <c:pt idx="1257">
                  <c:v>20</c:v>
                </c:pt>
                <c:pt idx="1258">
                  <c:v>27</c:v>
                </c:pt>
                <c:pt idx="1259">
                  <c:v>27</c:v>
                </c:pt>
                <c:pt idx="1260">
                  <c:v>27</c:v>
                </c:pt>
                <c:pt idx="1261">
                  <c:v>28</c:v>
                </c:pt>
                <c:pt idx="1262">
                  <c:v>28</c:v>
                </c:pt>
                <c:pt idx="1263">
                  <c:v>28</c:v>
                </c:pt>
                <c:pt idx="1264">
                  <c:v>28</c:v>
                </c:pt>
                <c:pt idx="1265">
                  <c:v>28</c:v>
                </c:pt>
                <c:pt idx="1266">
                  <c:v>19</c:v>
                </c:pt>
                <c:pt idx="1267">
                  <c:v>38</c:v>
                </c:pt>
                <c:pt idx="1268">
                  <c:v>38</c:v>
                </c:pt>
                <c:pt idx="1269">
                  <c:v>32</c:v>
                </c:pt>
                <c:pt idx="1270">
                  <c:v>38</c:v>
                </c:pt>
                <c:pt idx="1271">
                  <c:v>32</c:v>
                </c:pt>
                <c:pt idx="1272">
                  <c:v>32</c:v>
                </c:pt>
                <c:pt idx="1273">
                  <c:v>32</c:v>
                </c:pt>
                <c:pt idx="1274">
                  <c:v>38</c:v>
                </c:pt>
                <c:pt idx="1275">
                  <c:v>32</c:v>
                </c:pt>
                <c:pt idx="1276">
                  <c:v>32</c:v>
                </c:pt>
                <c:pt idx="1277">
                  <c:v>39</c:v>
                </c:pt>
                <c:pt idx="1278">
                  <c:v>39</c:v>
                </c:pt>
                <c:pt idx="1279">
                  <c:v>37</c:v>
                </c:pt>
                <c:pt idx="1280">
                  <c:v>39</c:v>
                </c:pt>
                <c:pt idx="1281">
                  <c:v>39</c:v>
                </c:pt>
                <c:pt idx="1282">
                  <c:v>32</c:v>
                </c:pt>
                <c:pt idx="1283">
                  <c:v>32</c:v>
                </c:pt>
                <c:pt idx="1284">
                  <c:v>39</c:v>
                </c:pt>
                <c:pt idx="1285">
                  <c:v>39</c:v>
                </c:pt>
                <c:pt idx="1286">
                  <c:v>32</c:v>
                </c:pt>
                <c:pt idx="1287">
                  <c:v>39</c:v>
                </c:pt>
                <c:pt idx="1288">
                  <c:v>32</c:v>
                </c:pt>
                <c:pt idx="1289">
                  <c:v>37</c:v>
                </c:pt>
                <c:pt idx="1290">
                  <c:v>39</c:v>
                </c:pt>
                <c:pt idx="1291">
                  <c:v>24</c:v>
                </c:pt>
                <c:pt idx="1292">
                  <c:v>24</c:v>
                </c:pt>
                <c:pt idx="1293">
                  <c:v>24</c:v>
                </c:pt>
                <c:pt idx="1294">
                  <c:v>22</c:v>
                </c:pt>
                <c:pt idx="1295">
                  <c:v>19</c:v>
                </c:pt>
                <c:pt idx="1296">
                  <c:v>18</c:v>
                </c:pt>
                <c:pt idx="1297">
                  <c:v>19</c:v>
                </c:pt>
                <c:pt idx="1298">
                  <c:v>18</c:v>
                </c:pt>
                <c:pt idx="1299">
                  <c:v>18</c:v>
                </c:pt>
                <c:pt idx="1300">
                  <c:v>19</c:v>
                </c:pt>
                <c:pt idx="1301">
                  <c:v>19</c:v>
                </c:pt>
                <c:pt idx="1302">
                  <c:v>18</c:v>
                </c:pt>
                <c:pt idx="1303">
                  <c:v>18</c:v>
                </c:pt>
                <c:pt idx="1304">
                  <c:v>18</c:v>
                </c:pt>
                <c:pt idx="1305">
                  <c:v>19</c:v>
                </c:pt>
                <c:pt idx="1306">
                  <c:v>19</c:v>
                </c:pt>
                <c:pt idx="1307">
                  <c:v>19</c:v>
                </c:pt>
                <c:pt idx="1308">
                  <c:v>18</c:v>
                </c:pt>
                <c:pt idx="1309">
                  <c:v>19</c:v>
                </c:pt>
                <c:pt idx="1310">
                  <c:v>19</c:v>
                </c:pt>
                <c:pt idx="1311">
                  <c:v>18</c:v>
                </c:pt>
                <c:pt idx="1312">
                  <c:v>18</c:v>
                </c:pt>
                <c:pt idx="1313">
                  <c:v>19</c:v>
                </c:pt>
                <c:pt idx="1314">
                  <c:v>18</c:v>
                </c:pt>
                <c:pt idx="1315">
                  <c:v>15</c:v>
                </c:pt>
                <c:pt idx="1316">
                  <c:v>15</c:v>
                </c:pt>
                <c:pt idx="1317">
                  <c:v>14</c:v>
                </c:pt>
                <c:pt idx="1318">
                  <c:v>15</c:v>
                </c:pt>
                <c:pt idx="1319">
                  <c:v>15</c:v>
                </c:pt>
                <c:pt idx="1320">
                  <c:v>15</c:v>
                </c:pt>
                <c:pt idx="1321">
                  <c:v>14</c:v>
                </c:pt>
                <c:pt idx="1322">
                  <c:v>14</c:v>
                </c:pt>
                <c:pt idx="1323">
                  <c:v>14</c:v>
                </c:pt>
                <c:pt idx="1324">
                  <c:v>15</c:v>
                </c:pt>
                <c:pt idx="1325">
                  <c:v>17</c:v>
                </c:pt>
                <c:pt idx="1326">
                  <c:v>17</c:v>
                </c:pt>
                <c:pt idx="1327">
                  <c:v>19</c:v>
                </c:pt>
                <c:pt idx="1328">
                  <c:v>17</c:v>
                </c:pt>
                <c:pt idx="1329">
                  <c:v>22</c:v>
                </c:pt>
                <c:pt idx="1330">
                  <c:v>18</c:v>
                </c:pt>
                <c:pt idx="1331">
                  <c:v>19</c:v>
                </c:pt>
                <c:pt idx="1332">
                  <c:v>21</c:v>
                </c:pt>
                <c:pt idx="1333">
                  <c:v>18</c:v>
                </c:pt>
                <c:pt idx="1334">
                  <c:v>18</c:v>
                </c:pt>
                <c:pt idx="1335">
                  <c:v>19</c:v>
                </c:pt>
                <c:pt idx="1336">
                  <c:v>20</c:v>
                </c:pt>
                <c:pt idx="1337">
                  <c:v>18</c:v>
                </c:pt>
                <c:pt idx="1338">
                  <c:v>16</c:v>
                </c:pt>
                <c:pt idx="1339">
                  <c:v>19</c:v>
                </c:pt>
                <c:pt idx="1340">
                  <c:v>16</c:v>
                </c:pt>
                <c:pt idx="1341">
                  <c:v>19</c:v>
                </c:pt>
                <c:pt idx="1342">
                  <c:v>20</c:v>
                </c:pt>
                <c:pt idx="1343">
                  <c:v>16</c:v>
                </c:pt>
                <c:pt idx="1344">
                  <c:v>28</c:v>
                </c:pt>
                <c:pt idx="1345">
                  <c:v>26</c:v>
                </c:pt>
                <c:pt idx="1346">
                  <c:v>31</c:v>
                </c:pt>
                <c:pt idx="1347">
                  <c:v>29</c:v>
                </c:pt>
                <c:pt idx="1348">
                  <c:v>29</c:v>
                </c:pt>
                <c:pt idx="1349">
                  <c:v>26</c:v>
                </c:pt>
                <c:pt idx="1350">
                  <c:v>28</c:v>
                </c:pt>
                <c:pt idx="1351">
                  <c:v>31</c:v>
                </c:pt>
                <c:pt idx="1352">
                  <c:v>29</c:v>
                </c:pt>
                <c:pt idx="1353">
                  <c:v>26</c:v>
                </c:pt>
                <c:pt idx="1354">
                  <c:v>28</c:v>
                </c:pt>
                <c:pt idx="1355">
                  <c:v>31</c:v>
                </c:pt>
                <c:pt idx="1356">
                  <c:v>31</c:v>
                </c:pt>
                <c:pt idx="1357">
                  <c:v>29</c:v>
                </c:pt>
                <c:pt idx="1358">
                  <c:v>31</c:v>
                </c:pt>
                <c:pt idx="1359">
                  <c:v>31</c:v>
                </c:pt>
                <c:pt idx="1360">
                  <c:v>30</c:v>
                </c:pt>
                <c:pt idx="1361">
                  <c:v>30</c:v>
                </c:pt>
                <c:pt idx="1362">
                  <c:v>31</c:v>
                </c:pt>
                <c:pt idx="1363">
                  <c:v>30</c:v>
                </c:pt>
                <c:pt idx="1364">
                  <c:v>30</c:v>
                </c:pt>
                <c:pt idx="1365">
                  <c:v>28</c:v>
                </c:pt>
                <c:pt idx="1366">
                  <c:v>30</c:v>
                </c:pt>
                <c:pt idx="1367">
                  <c:v>28</c:v>
                </c:pt>
                <c:pt idx="1368">
                  <c:v>31</c:v>
                </c:pt>
                <c:pt idx="1369">
                  <c:v>28</c:v>
                </c:pt>
                <c:pt idx="1370">
                  <c:v>30</c:v>
                </c:pt>
                <c:pt idx="1371">
                  <c:v>30</c:v>
                </c:pt>
                <c:pt idx="1372">
                  <c:v>30</c:v>
                </c:pt>
                <c:pt idx="1373">
                  <c:v>31</c:v>
                </c:pt>
                <c:pt idx="1374">
                  <c:v>30</c:v>
                </c:pt>
                <c:pt idx="1375">
                  <c:v>30</c:v>
                </c:pt>
                <c:pt idx="1376">
                  <c:v>31</c:v>
                </c:pt>
                <c:pt idx="1377">
                  <c:v>30</c:v>
                </c:pt>
                <c:pt idx="1378">
                  <c:v>27</c:v>
                </c:pt>
                <c:pt idx="1379">
                  <c:v>23</c:v>
                </c:pt>
                <c:pt idx="1380">
                  <c:v>23</c:v>
                </c:pt>
                <c:pt idx="1381">
                  <c:v>23</c:v>
                </c:pt>
                <c:pt idx="1382">
                  <c:v>23</c:v>
                </c:pt>
                <c:pt idx="1383">
                  <c:v>28</c:v>
                </c:pt>
                <c:pt idx="1384">
                  <c:v>30</c:v>
                </c:pt>
                <c:pt idx="1385">
                  <c:v>33</c:v>
                </c:pt>
                <c:pt idx="1386">
                  <c:v>30</c:v>
                </c:pt>
                <c:pt idx="1387">
                  <c:v>28</c:v>
                </c:pt>
                <c:pt idx="1388">
                  <c:v>28</c:v>
                </c:pt>
                <c:pt idx="1389">
                  <c:v>28</c:v>
                </c:pt>
                <c:pt idx="1390">
                  <c:v>28</c:v>
                </c:pt>
                <c:pt idx="1391">
                  <c:v>28</c:v>
                </c:pt>
                <c:pt idx="1392">
                  <c:v>26</c:v>
                </c:pt>
                <c:pt idx="1393">
                  <c:v>26</c:v>
                </c:pt>
                <c:pt idx="1394">
                  <c:v>28</c:v>
                </c:pt>
                <c:pt idx="1395">
                  <c:v>30</c:v>
                </c:pt>
                <c:pt idx="1396">
                  <c:v>30</c:v>
                </c:pt>
                <c:pt idx="1397">
                  <c:v>33</c:v>
                </c:pt>
                <c:pt idx="1398">
                  <c:v>26</c:v>
                </c:pt>
                <c:pt idx="1399">
                  <c:v>30</c:v>
                </c:pt>
                <c:pt idx="1400">
                  <c:v>31</c:v>
                </c:pt>
                <c:pt idx="1401">
                  <c:v>30</c:v>
                </c:pt>
                <c:pt idx="1402">
                  <c:v>31</c:v>
                </c:pt>
                <c:pt idx="1403">
                  <c:v>28</c:v>
                </c:pt>
                <c:pt idx="1404">
                  <c:v>31</c:v>
                </c:pt>
                <c:pt idx="1405">
                  <c:v>30</c:v>
                </c:pt>
                <c:pt idx="1406">
                  <c:v>30</c:v>
                </c:pt>
                <c:pt idx="1407">
                  <c:v>32</c:v>
                </c:pt>
                <c:pt idx="1408">
                  <c:v>31</c:v>
                </c:pt>
                <c:pt idx="1409">
                  <c:v>28</c:v>
                </c:pt>
                <c:pt idx="1410">
                  <c:v>32</c:v>
                </c:pt>
                <c:pt idx="1411">
                  <c:v>30</c:v>
                </c:pt>
                <c:pt idx="1412">
                  <c:v>30</c:v>
                </c:pt>
                <c:pt idx="1413">
                  <c:v>30</c:v>
                </c:pt>
                <c:pt idx="1414">
                  <c:v>28</c:v>
                </c:pt>
                <c:pt idx="1415">
                  <c:v>30</c:v>
                </c:pt>
                <c:pt idx="1416">
                  <c:v>30</c:v>
                </c:pt>
                <c:pt idx="1417">
                  <c:v>30</c:v>
                </c:pt>
                <c:pt idx="1418">
                  <c:v>27</c:v>
                </c:pt>
                <c:pt idx="1419">
                  <c:v>31</c:v>
                </c:pt>
                <c:pt idx="1420">
                  <c:v>30</c:v>
                </c:pt>
                <c:pt idx="1421">
                  <c:v>31</c:v>
                </c:pt>
                <c:pt idx="1422">
                  <c:v>23</c:v>
                </c:pt>
                <c:pt idx="1423">
                  <c:v>25</c:v>
                </c:pt>
                <c:pt idx="1424">
                  <c:v>25</c:v>
                </c:pt>
                <c:pt idx="1425">
                  <c:v>24</c:v>
                </c:pt>
                <c:pt idx="1426">
                  <c:v>24</c:v>
                </c:pt>
                <c:pt idx="1427">
                  <c:v>21</c:v>
                </c:pt>
                <c:pt idx="1428">
                  <c:v>21</c:v>
                </c:pt>
                <c:pt idx="1429">
                  <c:v>21</c:v>
                </c:pt>
                <c:pt idx="1430">
                  <c:v>21</c:v>
                </c:pt>
                <c:pt idx="1431">
                  <c:v>21</c:v>
                </c:pt>
                <c:pt idx="1432">
                  <c:v>21</c:v>
                </c:pt>
                <c:pt idx="1433">
                  <c:v>21</c:v>
                </c:pt>
                <c:pt idx="1434">
                  <c:v>21</c:v>
                </c:pt>
                <c:pt idx="1435">
                  <c:v>21</c:v>
                </c:pt>
                <c:pt idx="1436">
                  <c:v>21</c:v>
                </c:pt>
                <c:pt idx="1437">
                  <c:v>21</c:v>
                </c:pt>
                <c:pt idx="1438">
                  <c:v>21</c:v>
                </c:pt>
                <c:pt idx="1439">
                  <c:v>21</c:v>
                </c:pt>
                <c:pt idx="1440">
                  <c:v>21</c:v>
                </c:pt>
                <c:pt idx="1441">
                  <c:v>21</c:v>
                </c:pt>
                <c:pt idx="1442">
                  <c:v>31</c:v>
                </c:pt>
                <c:pt idx="1443">
                  <c:v>31</c:v>
                </c:pt>
                <c:pt idx="1444">
                  <c:v>31</c:v>
                </c:pt>
                <c:pt idx="1445">
                  <c:v>31</c:v>
                </c:pt>
                <c:pt idx="1446">
                  <c:v>31</c:v>
                </c:pt>
                <c:pt idx="1447">
                  <c:v>31</c:v>
                </c:pt>
                <c:pt idx="1448">
                  <c:v>31</c:v>
                </c:pt>
                <c:pt idx="1449">
                  <c:v>31</c:v>
                </c:pt>
                <c:pt idx="1450">
                  <c:v>31</c:v>
                </c:pt>
                <c:pt idx="1451">
                  <c:v>31</c:v>
                </c:pt>
                <c:pt idx="1452">
                  <c:v>30</c:v>
                </c:pt>
                <c:pt idx="1453">
                  <c:v>30</c:v>
                </c:pt>
                <c:pt idx="1454">
                  <c:v>30</c:v>
                </c:pt>
                <c:pt idx="1455">
                  <c:v>30</c:v>
                </c:pt>
                <c:pt idx="1456">
                  <c:v>30</c:v>
                </c:pt>
                <c:pt idx="1457">
                  <c:v>29</c:v>
                </c:pt>
                <c:pt idx="1458">
                  <c:v>31</c:v>
                </c:pt>
                <c:pt idx="1459">
                  <c:v>29</c:v>
                </c:pt>
                <c:pt idx="1460">
                  <c:v>30</c:v>
                </c:pt>
                <c:pt idx="1461">
                  <c:v>29</c:v>
                </c:pt>
                <c:pt idx="1462">
                  <c:v>29</c:v>
                </c:pt>
                <c:pt idx="1463">
                  <c:v>31</c:v>
                </c:pt>
                <c:pt idx="1464">
                  <c:v>29</c:v>
                </c:pt>
                <c:pt idx="1465">
                  <c:v>29</c:v>
                </c:pt>
                <c:pt idx="1466">
                  <c:v>31</c:v>
                </c:pt>
                <c:pt idx="1467">
                  <c:v>34</c:v>
                </c:pt>
                <c:pt idx="1468">
                  <c:v>34</c:v>
                </c:pt>
                <c:pt idx="1469">
                  <c:v>34</c:v>
                </c:pt>
                <c:pt idx="1470">
                  <c:v>34</c:v>
                </c:pt>
                <c:pt idx="1471">
                  <c:v>34</c:v>
                </c:pt>
                <c:pt idx="1472">
                  <c:v>34</c:v>
                </c:pt>
                <c:pt idx="1473">
                  <c:v>35</c:v>
                </c:pt>
                <c:pt idx="1474">
                  <c:v>35</c:v>
                </c:pt>
                <c:pt idx="1475">
                  <c:v>35</c:v>
                </c:pt>
                <c:pt idx="1476">
                  <c:v>35</c:v>
                </c:pt>
                <c:pt idx="1477">
                  <c:v>35</c:v>
                </c:pt>
                <c:pt idx="1478">
                  <c:v>35</c:v>
                </c:pt>
                <c:pt idx="1479">
                  <c:v>35</c:v>
                </c:pt>
                <c:pt idx="1480">
                  <c:v>35</c:v>
                </c:pt>
                <c:pt idx="1481">
                  <c:v>35</c:v>
                </c:pt>
                <c:pt idx="1482">
                  <c:v>35</c:v>
                </c:pt>
                <c:pt idx="1483">
                  <c:v>35</c:v>
                </c:pt>
                <c:pt idx="1484">
                  <c:v>35</c:v>
                </c:pt>
                <c:pt idx="1485">
                  <c:v>17</c:v>
                </c:pt>
                <c:pt idx="1486">
                  <c:v>17</c:v>
                </c:pt>
                <c:pt idx="1487">
                  <c:v>17</c:v>
                </c:pt>
                <c:pt idx="1488">
                  <c:v>17</c:v>
                </c:pt>
                <c:pt idx="1489">
                  <c:v>16</c:v>
                </c:pt>
                <c:pt idx="1490">
                  <c:v>17</c:v>
                </c:pt>
                <c:pt idx="1491">
                  <c:v>17</c:v>
                </c:pt>
                <c:pt idx="1492">
                  <c:v>16</c:v>
                </c:pt>
                <c:pt idx="1493">
                  <c:v>17</c:v>
                </c:pt>
                <c:pt idx="1494">
                  <c:v>16</c:v>
                </c:pt>
                <c:pt idx="1495">
                  <c:v>24</c:v>
                </c:pt>
                <c:pt idx="1496">
                  <c:v>22</c:v>
                </c:pt>
                <c:pt idx="1497">
                  <c:v>20</c:v>
                </c:pt>
                <c:pt idx="1498">
                  <c:v>22</c:v>
                </c:pt>
                <c:pt idx="1499">
                  <c:v>28</c:v>
                </c:pt>
                <c:pt idx="1500">
                  <c:v>29</c:v>
                </c:pt>
                <c:pt idx="1501">
                  <c:v>29</c:v>
                </c:pt>
                <c:pt idx="1502">
                  <c:v>28</c:v>
                </c:pt>
                <c:pt idx="1503">
                  <c:v>28</c:v>
                </c:pt>
                <c:pt idx="1504">
                  <c:v>28</c:v>
                </c:pt>
                <c:pt idx="1505">
                  <c:v>22</c:v>
                </c:pt>
                <c:pt idx="1506">
                  <c:v>24</c:v>
                </c:pt>
                <c:pt idx="1507">
                  <c:v>22</c:v>
                </c:pt>
                <c:pt idx="1508">
                  <c:v>24</c:v>
                </c:pt>
                <c:pt idx="1509">
                  <c:v>22</c:v>
                </c:pt>
                <c:pt idx="1510">
                  <c:v>24</c:v>
                </c:pt>
                <c:pt idx="1511">
                  <c:v>15</c:v>
                </c:pt>
                <c:pt idx="1512">
                  <c:v>15</c:v>
                </c:pt>
                <c:pt idx="1513">
                  <c:v>15</c:v>
                </c:pt>
                <c:pt idx="1514">
                  <c:v>15</c:v>
                </c:pt>
                <c:pt idx="1515">
                  <c:v>24</c:v>
                </c:pt>
                <c:pt idx="1516">
                  <c:v>19</c:v>
                </c:pt>
                <c:pt idx="1517">
                  <c:v>20</c:v>
                </c:pt>
                <c:pt idx="1518">
                  <c:v>21</c:v>
                </c:pt>
                <c:pt idx="1519">
                  <c:v>24</c:v>
                </c:pt>
                <c:pt idx="1520">
                  <c:v>20</c:v>
                </c:pt>
                <c:pt idx="1521">
                  <c:v>24</c:v>
                </c:pt>
                <c:pt idx="1522">
                  <c:v>20</c:v>
                </c:pt>
                <c:pt idx="1523">
                  <c:v>20</c:v>
                </c:pt>
                <c:pt idx="1524">
                  <c:v>24</c:v>
                </c:pt>
                <c:pt idx="1525">
                  <c:v>19</c:v>
                </c:pt>
                <c:pt idx="1526">
                  <c:v>19</c:v>
                </c:pt>
                <c:pt idx="1527">
                  <c:v>24</c:v>
                </c:pt>
                <c:pt idx="1528">
                  <c:v>19</c:v>
                </c:pt>
                <c:pt idx="1529">
                  <c:v>20</c:v>
                </c:pt>
                <c:pt idx="1530">
                  <c:v>24</c:v>
                </c:pt>
                <c:pt idx="1531">
                  <c:v>20</c:v>
                </c:pt>
                <c:pt idx="1532">
                  <c:v>21</c:v>
                </c:pt>
                <c:pt idx="1533">
                  <c:v>20</c:v>
                </c:pt>
                <c:pt idx="1534">
                  <c:v>21</c:v>
                </c:pt>
                <c:pt idx="1535">
                  <c:v>20</c:v>
                </c:pt>
                <c:pt idx="1536">
                  <c:v>24</c:v>
                </c:pt>
                <c:pt idx="1537">
                  <c:v>21</c:v>
                </c:pt>
                <c:pt idx="1538">
                  <c:v>20</c:v>
                </c:pt>
                <c:pt idx="1539">
                  <c:v>24</c:v>
                </c:pt>
                <c:pt idx="1540">
                  <c:v>20</c:v>
                </c:pt>
                <c:pt idx="1541">
                  <c:v>24</c:v>
                </c:pt>
                <c:pt idx="1542">
                  <c:v>24</c:v>
                </c:pt>
                <c:pt idx="1543">
                  <c:v>24</c:v>
                </c:pt>
                <c:pt idx="1544">
                  <c:v>21</c:v>
                </c:pt>
                <c:pt idx="1545">
                  <c:v>20</c:v>
                </c:pt>
                <c:pt idx="1546">
                  <c:v>21</c:v>
                </c:pt>
                <c:pt idx="1547">
                  <c:v>19</c:v>
                </c:pt>
                <c:pt idx="1548">
                  <c:v>24</c:v>
                </c:pt>
                <c:pt idx="1549">
                  <c:v>21</c:v>
                </c:pt>
                <c:pt idx="1550">
                  <c:v>21</c:v>
                </c:pt>
                <c:pt idx="1551">
                  <c:v>19</c:v>
                </c:pt>
                <c:pt idx="1552">
                  <c:v>19</c:v>
                </c:pt>
                <c:pt idx="1553">
                  <c:v>21</c:v>
                </c:pt>
                <c:pt idx="1554">
                  <c:v>20</c:v>
                </c:pt>
                <c:pt idx="1555">
                  <c:v>17</c:v>
                </c:pt>
                <c:pt idx="1556">
                  <c:v>21</c:v>
                </c:pt>
                <c:pt idx="1557">
                  <c:v>26</c:v>
                </c:pt>
                <c:pt idx="1558">
                  <c:v>21</c:v>
                </c:pt>
                <c:pt idx="1559">
                  <c:v>21</c:v>
                </c:pt>
                <c:pt idx="1560">
                  <c:v>19</c:v>
                </c:pt>
                <c:pt idx="1561">
                  <c:v>17</c:v>
                </c:pt>
                <c:pt idx="1562">
                  <c:v>19</c:v>
                </c:pt>
                <c:pt idx="1563">
                  <c:v>26</c:v>
                </c:pt>
                <c:pt idx="1564">
                  <c:v>26</c:v>
                </c:pt>
                <c:pt idx="1565">
                  <c:v>19</c:v>
                </c:pt>
                <c:pt idx="1566">
                  <c:v>19</c:v>
                </c:pt>
                <c:pt idx="1567">
                  <c:v>21</c:v>
                </c:pt>
                <c:pt idx="1568">
                  <c:v>21</c:v>
                </c:pt>
                <c:pt idx="1569">
                  <c:v>21</c:v>
                </c:pt>
                <c:pt idx="1570">
                  <c:v>24</c:v>
                </c:pt>
                <c:pt idx="1571">
                  <c:v>24</c:v>
                </c:pt>
                <c:pt idx="1572">
                  <c:v>19</c:v>
                </c:pt>
                <c:pt idx="1573">
                  <c:v>20</c:v>
                </c:pt>
                <c:pt idx="1574">
                  <c:v>21</c:v>
                </c:pt>
                <c:pt idx="1575">
                  <c:v>26</c:v>
                </c:pt>
                <c:pt idx="1576">
                  <c:v>18</c:v>
                </c:pt>
                <c:pt idx="1577">
                  <c:v>26</c:v>
                </c:pt>
                <c:pt idx="1578">
                  <c:v>21</c:v>
                </c:pt>
                <c:pt idx="1579">
                  <c:v>21</c:v>
                </c:pt>
                <c:pt idx="1580">
                  <c:v>21</c:v>
                </c:pt>
                <c:pt idx="1581">
                  <c:v>21</c:v>
                </c:pt>
                <c:pt idx="1582">
                  <c:v>21</c:v>
                </c:pt>
                <c:pt idx="1583">
                  <c:v>21</c:v>
                </c:pt>
                <c:pt idx="1584">
                  <c:v>21</c:v>
                </c:pt>
                <c:pt idx="1585">
                  <c:v>21</c:v>
                </c:pt>
                <c:pt idx="1586">
                  <c:v>21</c:v>
                </c:pt>
                <c:pt idx="1587">
                  <c:v>21</c:v>
                </c:pt>
                <c:pt idx="1588">
                  <c:v>21</c:v>
                </c:pt>
                <c:pt idx="1589">
                  <c:v>21</c:v>
                </c:pt>
                <c:pt idx="1590">
                  <c:v>21</c:v>
                </c:pt>
                <c:pt idx="1591">
                  <c:v>21</c:v>
                </c:pt>
                <c:pt idx="1592">
                  <c:v>21</c:v>
                </c:pt>
                <c:pt idx="1593">
                  <c:v>21</c:v>
                </c:pt>
                <c:pt idx="1594">
                  <c:v>21</c:v>
                </c:pt>
                <c:pt idx="1595">
                  <c:v>21</c:v>
                </c:pt>
                <c:pt idx="1596">
                  <c:v>21</c:v>
                </c:pt>
                <c:pt idx="1597">
                  <c:v>21</c:v>
                </c:pt>
                <c:pt idx="1598">
                  <c:v>21</c:v>
                </c:pt>
                <c:pt idx="1599">
                  <c:v>21</c:v>
                </c:pt>
                <c:pt idx="1600">
                  <c:v>21</c:v>
                </c:pt>
                <c:pt idx="1601">
                  <c:v>21</c:v>
                </c:pt>
                <c:pt idx="1602">
                  <c:v>21</c:v>
                </c:pt>
                <c:pt idx="1603">
                  <c:v>21</c:v>
                </c:pt>
                <c:pt idx="1604">
                  <c:v>21</c:v>
                </c:pt>
                <c:pt idx="1605">
                  <c:v>21</c:v>
                </c:pt>
                <c:pt idx="1606">
                  <c:v>21</c:v>
                </c:pt>
                <c:pt idx="1607">
                  <c:v>21</c:v>
                </c:pt>
                <c:pt idx="1608">
                  <c:v>21</c:v>
                </c:pt>
                <c:pt idx="1609">
                  <c:v>25</c:v>
                </c:pt>
                <c:pt idx="1610">
                  <c:v>22</c:v>
                </c:pt>
                <c:pt idx="1611">
                  <c:v>21</c:v>
                </c:pt>
                <c:pt idx="1612">
                  <c:v>25</c:v>
                </c:pt>
                <c:pt idx="1613">
                  <c:v>21</c:v>
                </c:pt>
                <c:pt idx="1614">
                  <c:v>25</c:v>
                </c:pt>
                <c:pt idx="1615">
                  <c:v>23</c:v>
                </c:pt>
                <c:pt idx="1616">
                  <c:v>21</c:v>
                </c:pt>
                <c:pt idx="1617">
                  <c:v>21</c:v>
                </c:pt>
                <c:pt idx="1618">
                  <c:v>25</c:v>
                </c:pt>
                <c:pt idx="1619">
                  <c:v>23</c:v>
                </c:pt>
                <c:pt idx="1620">
                  <c:v>26</c:v>
                </c:pt>
                <c:pt idx="1621">
                  <c:v>21</c:v>
                </c:pt>
                <c:pt idx="1622">
                  <c:v>21</c:v>
                </c:pt>
                <c:pt idx="1623">
                  <c:v>25</c:v>
                </c:pt>
                <c:pt idx="1624">
                  <c:v>32</c:v>
                </c:pt>
                <c:pt idx="1625">
                  <c:v>29</c:v>
                </c:pt>
                <c:pt idx="1626">
                  <c:v>29</c:v>
                </c:pt>
                <c:pt idx="1627">
                  <c:v>27</c:v>
                </c:pt>
                <c:pt idx="1628">
                  <c:v>41</c:v>
                </c:pt>
                <c:pt idx="1629">
                  <c:v>31</c:v>
                </c:pt>
                <c:pt idx="1630">
                  <c:v>32</c:v>
                </c:pt>
                <c:pt idx="1631">
                  <c:v>32</c:v>
                </c:pt>
                <c:pt idx="1632">
                  <c:v>29</c:v>
                </c:pt>
                <c:pt idx="1633">
                  <c:v>31</c:v>
                </c:pt>
                <c:pt idx="1634">
                  <c:v>32</c:v>
                </c:pt>
                <c:pt idx="1635">
                  <c:v>41</c:v>
                </c:pt>
                <c:pt idx="1636">
                  <c:v>31</c:v>
                </c:pt>
                <c:pt idx="1637">
                  <c:v>32</c:v>
                </c:pt>
                <c:pt idx="1638">
                  <c:v>29</c:v>
                </c:pt>
                <c:pt idx="1639">
                  <c:v>32</c:v>
                </c:pt>
                <c:pt idx="1640">
                  <c:v>31</c:v>
                </c:pt>
                <c:pt idx="1641">
                  <c:v>41</c:v>
                </c:pt>
                <c:pt idx="1642">
                  <c:v>29</c:v>
                </c:pt>
                <c:pt idx="1643">
                  <c:v>27</c:v>
                </c:pt>
                <c:pt idx="1644">
                  <c:v>31</c:v>
                </c:pt>
                <c:pt idx="1645">
                  <c:v>31</c:v>
                </c:pt>
                <c:pt idx="1646">
                  <c:v>27</c:v>
                </c:pt>
                <c:pt idx="1647">
                  <c:v>41</c:v>
                </c:pt>
                <c:pt idx="1648">
                  <c:v>32</c:v>
                </c:pt>
                <c:pt idx="1649">
                  <c:v>27</c:v>
                </c:pt>
                <c:pt idx="1650">
                  <c:v>29</c:v>
                </c:pt>
                <c:pt idx="1651">
                  <c:v>27</c:v>
                </c:pt>
                <c:pt idx="1652">
                  <c:v>27</c:v>
                </c:pt>
                <c:pt idx="1653">
                  <c:v>41</c:v>
                </c:pt>
                <c:pt idx="1654">
                  <c:v>40</c:v>
                </c:pt>
                <c:pt idx="1655">
                  <c:v>29</c:v>
                </c:pt>
                <c:pt idx="1656">
                  <c:v>31</c:v>
                </c:pt>
                <c:pt idx="1657">
                  <c:v>40</c:v>
                </c:pt>
                <c:pt idx="1658">
                  <c:v>29</c:v>
                </c:pt>
                <c:pt idx="1659">
                  <c:v>32</c:v>
                </c:pt>
                <c:pt idx="1660">
                  <c:v>29</c:v>
                </c:pt>
                <c:pt idx="1661">
                  <c:v>32</c:v>
                </c:pt>
                <c:pt idx="1662">
                  <c:v>32</c:v>
                </c:pt>
                <c:pt idx="1663">
                  <c:v>32</c:v>
                </c:pt>
                <c:pt idx="1664">
                  <c:v>31</c:v>
                </c:pt>
                <c:pt idx="1665">
                  <c:v>40</c:v>
                </c:pt>
                <c:pt idx="1666">
                  <c:v>40</c:v>
                </c:pt>
                <c:pt idx="1667">
                  <c:v>29</c:v>
                </c:pt>
                <c:pt idx="1668">
                  <c:v>31</c:v>
                </c:pt>
                <c:pt idx="1669">
                  <c:v>29</c:v>
                </c:pt>
                <c:pt idx="1670">
                  <c:v>31</c:v>
                </c:pt>
                <c:pt idx="1671">
                  <c:v>40</c:v>
                </c:pt>
                <c:pt idx="1672">
                  <c:v>40</c:v>
                </c:pt>
                <c:pt idx="1673">
                  <c:v>31</c:v>
                </c:pt>
                <c:pt idx="1674">
                  <c:v>32</c:v>
                </c:pt>
                <c:pt idx="1675">
                  <c:v>32</c:v>
                </c:pt>
                <c:pt idx="1676">
                  <c:v>32</c:v>
                </c:pt>
                <c:pt idx="1677">
                  <c:v>32</c:v>
                </c:pt>
                <c:pt idx="1678">
                  <c:v>32</c:v>
                </c:pt>
                <c:pt idx="1679">
                  <c:v>29</c:v>
                </c:pt>
                <c:pt idx="1680">
                  <c:v>31</c:v>
                </c:pt>
                <c:pt idx="1681">
                  <c:v>29</c:v>
                </c:pt>
                <c:pt idx="1682">
                  <c:v>40</c:v>
                </c:pt>
                <c:pt idx="1683">
                  <c:v>31</c:v>
                </c:pt>
                <c:pt idx="1684">
                  <c:v>40</c:v>
                </c:pt>
                <c:pt idx="1685">
                  <c:v>29</c:v>
                </c:pt>
                <c:pt idx="1686">
                  <c:v>31</c:v>
                </c:pt>
                <c:pt idx="1687">
                  <c:v>32</c:v>
                </c:pt>
                <c:pt idx="1688">
                  <c:v>29</c:v>
                </c:pt>
                <c:pt idx="1689">
                  <c:v>29</c:v>
                </c:pt>
                <c:pt idx="1690">
                  <c:v>31</c:v>
                </c:pt>
                <c:pt idx="1691">
                  <c:v>32</c:v>
                </c:pt>
                <c:pt idx="1692">
                  <c:v>31</c:v>
                </c:pt>
                <c:pt idx="1693">
                  <c:v>31</c:v>
                </c:pt>
                <c:pt idx="1694">
                  <c:v>34</c:v>
                </c:pt>
                <c:pt idx="1695">
                  <c:v>31</c:v>
                </c:pt>
                <c:pt idx="1696">
                  <c:v>31</c:v>
                </c:pt>
                <c:pt idx="1697">
                  <c:v>34</c:v>
                </c:pt>
                <c:pt idx="1698">
                  <c:v>31</c:v>
                </c:pt>
                <c:pt idx="1699">
                  <c:v>34</c:v>
                </c:pt>
                <c:pt idx="1700">
                  <c:v>34</c:v>
                </c:pt>
                <c:pt idx="1701">
                  <c:v>31</c:v>
                </c:pt>
                <c:pt idx="1702">
                  <c:v>31</c:v>
                </c:pt>
                <c:pt idx="1703">
                  <c:v>31</c:v>
                </c:pt>
                <c:pt idx="1704">
                  <c:v>31</c:v>
                </c:pt>
                <c:pt idx="1705">
                  <c:v>34</c:v>
                </c:pt>
                <c:pt idx="1706">
                  <c:v>31</c:v>
                </c:pt>
                <c:pt idx="1707">
                  <c:v>31</c:v>
                </c:pt>
                <c:pt idx="1708">
                  <c:v>31</c:v>
                </c:pt>
                <c:pt idx="1709">
                  <c:v>34</c:v>
                </c:pt>
                <c:pt idx="1710">
                  <c:v>31</c:v>
                </c:pt>
                <c:pt idx="1711">
                  <c:v>34</c:v>
                </c:pt>
                <c:pt idx="1712">
                  <c:v>34</c:v>
                </c:pt>
                <c:pt idx="1713">
                  <c:v>30</c:v>
                </c:pt>
                <c:pt idx="1714">
                  <c:v>33</c:v>
                </c:pt>
                <c:pt idx="1715">
                  <c:v>33</c:v>
                </c:pt>
                <c:pt idx="1716">
                  <c:v>33</c:v>
                </c:pt>
                <c:pt idx="1717">
                  <c:v>31</c:v>
                </c:pt>
                <c:pt idx="1718">
                  <c:v>33</c:v>
                </c:pt>
                <c:pt idx="1719">
                  <c:v>31</c:v>
                </c:pt>
                <c:pt idx="1720">
                  <c:v>30</c:v>
                </c:pt>
                <c:pt idx="1721">
                  <c:v>33</c:v>
                </c:pt>
                <c:pt idx="1722">
                  <c:v>33</c:v>
                </c:pt>
                <c:pt idx="1723">
                  <c:v>33</c:v>
                </c:pt>
                <c:pt idx="1724">
                  <c:v>31</c:v>
                </c:pt>
                <c:pt idx="1725">
                  <c:v>30</c:v>
                </c:pt>
                <c:pt idx="1726">
                  <c:v>31</c:v>
                </c:pt>
                <c:pt idx="1727">
                  <c:v>33</c:v>
                </c:pt>
                <c:pt idx="1728">
                  <c:v>31</c:v>
                </c:pt>
                <c:pt idx="1729">
                  <c:v>31</c:v>
                </c:pt>
                <c:pt idx="1730">
                  <c:v>30</c:v>
                </c:pt>
                <c:pt idx="1731">
                  <c:v>33</c:v>
                </c:pt>
                <c:pt idx="1732">
                  <c:v>30</c:v>
                </c:pt>
                <c:pt idx="1733">
                  <c:v>33</c:v>
                </c:pt>
                <c:pt idx="1734">
                  <c:v>33</c:v>
                </c:pt>
                <c:pt idx="1735">
                  <c:v>31</c:v>
                </c:pt>
                <c:pt idx="1736">
                  <c:v>33</c:v>
                </c:pt>
                <c:pt idx="1737">
                  <c:v>33</c:v>
                </c:pt>
                <c:pt idx="1738">
                  <c:v>33</c:v>
                </c:pt>
                <c:pt idx="1739">
                  <c:v>33</c:v>
                </c:pt>
                <c:pt idx="1740">
                  <c:v>30</c:v>
                </c:pt>
                <c:pt idx="1741">
                  <c:v>33</c:v>
                </c:pt>
                <c:pt idx="1742">
                  <c:v>30</c:v>
                </c:pt>
                <c:pt idx="1743">
                  <c:v>31</c:v>
                </c:pt>
                <c:pt idx="1744">
                  <c:v>31</c:v>
                </c:pt>
                <c:pt idx="1745">
                  <c:v>31</c:v>
                </c:pt>
                <c:pt idx="1746">
                  <c:v>30</c:v>
                </c:pt>
                <c:pt idx="1747">
                  <c:v>33</c:v>
                </c:pt>
                <c:pt idx="1748">
                  <c:v>30</c:v>
                </c:pt>
                <c:pt idx="1749">
                  <c:v>30</c:v>
                </c:pt>
                <c:pt idx="1750">
                  <c:v>33</c:v>
                </c:pt>
                <c:pt idx="1751">
                  <c:v>33</c:v>
                </c:pt>
                <c:pt idx="1752">
                  <c:v>33</c:v>
                </c:pt>
                <c:pt idx="1753">
                  <c:v>33</c:v>
                </c:pt>
                <c:pt idx="1754">
                  <c:v>31</c:v>
                </c:pt>
                <c:pt idx="1755">
                  <c:v>31</c:v>
                </c:pt>
                <c:pt idx="1756">
                  <c:v>34</c:v>
                </c:pt>
                <c:pt idx="1757">
                  <c:v>34</c:v>
                </c:pt>
                <c:pt idx="1758">
                  <c:v>34</c:v>
                </c:pt>
                <c:pt idx="1759">
                  <c:v>34</c:v>
                </c:pt>
                <c:pt idx="1760">
                  <c:v>31</c:v>
                </c:pt>
                <c:pt idx="1761">
                  <c:v>34</c:v>
                </c:pt>
                <c:pt idx="1762">
                  <c:v>31</c:v>
                </c:pt>
                <c:pt idx="1763">
                  <c:v>31</c:v>
                </c:pt>
                <c:pt idx="1764">
                  <c:v>34</c:v>
                </c:pt>
                <c:pt idx="1765">
                  <c:v>31</c:v>
                </c:pt>
                <c:pt idx="1766">
                  <c:v>34</c:v>
                </c:pt>
                <c:pt idx="1767">
                  <c:v>31</c:v>
                </c:pt>
                <c:pt idx="1768">
                  <c:v>31</c:v>
                </c:pt>
                <c:pt idx="1769">
                  <c:v>34</c:v>
                </c:pt>
                <c:pt idx="1770">
                  <c:v>34</c:v>
                </c:pt>
                <c:pt idx="1771">
                  <c:v>31</c:v>
                </c:pt>
                <c:pt idx="1772">
                  <c:v>31</c:v>
                </c:pt>
                <c:pt idx="1773">
                  <c:v>33</c:v>
                </c:pt>
                <c:pt idx="1774">
                  <c:v>33</c:v>
                </c:pt>
                <c:pt idx="1775">
                  <c:v>31</c:v>
                </c:pt>
                <c:pt idx="1776">
                  <c:v>33</c:v>
                </c:pt>
                <c:pt idx="1777">
                  <c:v>29</c:v>
                </c:pt>
                <c:pt idx="1778">
                  <c:v>33</c:v>
                </c:pt>
                <c:pt idx="1779">
                  <c:v>33</c:v>
                </c:pt>
                <c:pt idx="1780">
                  <c:v>27</c:v>
                </c:pt>
                <c:pt idx="1781">
                  <c:v>31</c:v>
                </c:pt>
                <c:pt idx="1782">
                  <c:v>33</c:v>
                </c:pt>
                <c:pt idx="1783">
                  <c:v>27</c:v>
                </c:pt>
                <c:pt idx="1784">
                  <c:v>33</c:v>
                </c:pt>
                <c:pt idx="1785">
                  <c:v>27</c:v>
                </c:pt>
                <c:pt idx="1786">
                  <c:v>21</c:v>
                </c:pt>
                <c:pt idx="1787">
                  <c:v>21</c:v>
                </c:pt>
                <c:pt idx="1788">
                  <c:v>21</c:v>
                </c:pt>
                <c:pt idx="1789">
                  <c:v>21</c:v>
                </c:pt>
                <c:pt idx="1790">
                  <c:v>21</c:v>
                </c:pt>
                <c:pt idx="1791">
                  <c:v>21</c:v>
                </c:pt>
                <c:pt idx="1792">
                  <c:v>15</c:v>
                </c:pt>
                <c:pt idx="1793">
                  <c:v>20</c:v>
                </c:pt>
                <c:pt idx="1794">
                  <c:v>18</c:v>
                </c:pt>
                <c:pt idx="1795">
                  <c:v>21</c:v>
                </c:pt>
                <c:pt idx="1796">
                  <c:v>17</c:v>
                </c:pt>
                <c:pt idx="1797">
                  <c:v>20</c:v>
                </c:pt>
                <c:pt idx="1798">
                  <c:v>19</c:v>
                </c:pt>
                <c:pt idx="1799">
                  <c:v>17</c:v>
                </c:pt>
                <c:pt idx="1800">
                  <c:v>18</c:v>
                </c:pt>
                <c:pt idx="1801">
                  <c:v>19</c:v>
                </c:pt>
                <c:pt idx="1802">
                  <c:v>19</c:v>
                </c:pt>
                <c:pt idx="1803">
                  <c:v>17</c:v>
                </c:pt>
                <c:pt idx="1804">
                  <c:v>20</c:v>
                </c:pt>
                <c:pt idx="1805">
                  <c:v>20</c:v>
                </c:pt>
                <c:pt idx="1806">
                  <c:v>18</c:v>
                </c:pt>
                <c:pt idx="1807">
                  <c:v>27</c:v>
                </c:pt>
                <c:pt idx="1808">
                  <c:v>27</c:v>
                </c:pt>
                <c:pt idx="1809">
                  <c:v>25</c:v>
                </c:pt>
                <c:pt idx="1810">
                  <c:v>27</c:v>
                </c:pt>
                <c:pt idx="1811">
                  <c:v>22</c:v>
                </c:pt>
                <c:pt idx="1812">
                  <c:v>27</c:v>
                </c:pt>
                <c:pt idx="1813">
                  <c:v>22</c:v>
                </c:pt>
                <c:pt idx="1814">
                  <c:v>27</c:v>
                </c:pt>
                <c:pt idx="1815">
                  <c:v>27</c:v>
                </c:pt>
                <c:pt idx="1816">
                  <c:v>22</c:v>
                </c:pt>
                <c:pt idx="1817">
                  <c:v>21</c:v>
                </c:pt>
                <c:pt idx="1818">
                  <c:v>21</c:v>
                </c:pt>
                <c:pt idx="1819">
                  <c:v>21</c:v>
                </c:pt>
                <c:pt idx="1820">
                  <c:v>20</c:v>
                </c:pt>
                <c:pt idx="1821">
                  <c:v>22</c:v>
                </c:pt>
                <c:pt idx="1822">
                  <c:v>20</c:v>
                </c:pt>
                <c:pt idx="1823">
                  <c:v>20</c:v>
                </c:pt>
                <c:pt idx="1824">
                  <c:v>21</c:v>
                </c:pt>
                <c:pt idx="1825">
                  <c:v>28</c:v>
                </c:pt>
                <c:pt idx="1826">
                  <c:v>30</c:v>
                </c:pt>
                <c:pt idx="1827">
                  <c:v>26</c:v>
                </c:pt>
                <c:pt idx="1828">
                  <c:v>28</c:v>
                </c:pt>
                <c:pt idx="1829">
                  <c:v>30</c:v>
                </c:pt>
                <c:pt idx="1830">
                  <c:v>26</c:v>
                </c:pt>
                <c:pt idx="1831">
                  <c:v>28</c:v>
                </c:pt>
                <c:pt idx="1832">
                  <c:v>30</c:v>
                </c:pt>
                <c:pt idx="1833">
                  <c:v>19</c:v>
                </c:pt>
                <c:pt idx="1834">
                  <c:v>20</c:v>
                </c:pt>
                <c:pt idx="1835">
                  <c:v>20</c:v>
                </c:pt>
                <c:pt idx="1836">
                  <c:v>20</c:v>
                </c:pt>
                <c:pt idx="1837">
                  <c:v>19</c:v>
                </c:pt>
                <c:pt idx="1838">
                  <c:v>19</c:v>
                </c:pt>
                <c:pt idx="1839">
                  <c:v>19</c:v>
                </c:pt>
                <c:pt idx="1840">
                  <c:v>33</c:v>
                </c:pt>
                <c:pt idx="1841">
                  <c:v>33</c:v>
                </c:pt>
                <c:pt idx="1842">
                  <c:v>33</c:v>
                </c:pt>
                <c:pt idx="1843">
                  <c:v>33</c:v>
                </c:pt>
                <c:pt idx="1844">
                  <c:v>34</c:v>
                </c:pt>
                <c:pt idx="1845">
                  <c:v>22</c:v>
                </c:pt>
                <c:pt idx="1846">
                  <c:v>22</c:v>
                </c:pt>
                <c:pt idx="1847">
                  <c:v>23</c:v>
                </c:pt>
                <c:pt idx="1848">
                  <c:v>23</c:v>
                </c:pt>
                <c:pt idx="1849">
                  <c:v>30</c:v>
                </c:pt>
                <c:pt idx="1850">
                  <c:v>34</c:v>
                </c:pt>
                <c:pt idx="1851">
                  <c:v>30</c:v>
                </c:pt>
                <c:pt idx="1852">
                  <c:v>30</c:v>
                </c:pt>
                <c:pt idx="1853">
                  <c:v>30</c:v>
                </c:pt>
                <c:pt idx="1854">
                  <c:v>30</c:v>
                </c:pt>
                <c:pt idx="1855">
                  <c:v>34</c:v>
                </c:pt>
                <c:pt idx="1856">
                  <c:v>30</c:v>
                </c:pt>
                <c:pt idx="1857">
                  <c:v>33</c:v>
                </c:pt>
                <c:pt idx="1858">
                  <c:v>29</c:v>
                </c:pt>
                <c:pt idx="1859">
                  <c:v>29</c:v>
                </c:pt>
                <c:pt idx="1860">
                  <c:v>29</c:v>
                </c:pt>
                <c:pt idx="1861">
                  <c:v>31</c:v>
                </c:pt>
                <c:pt idx="1862">
                  <c:v>27</c:v>
                </c:pt>
                <c:pt idx="1863">
                  <c:v>27</c:v>
                </c:pt>
                <c:pt idx="1864">
                  <c:v>19</c:v>
                </c:pt>
                <c:pt idx="1865">
                  <c:v>34</c:v>
                </c:pt>
                <c:pt idx="1866">
                  <c:v>28</c:v>
                </c:pt>
                <c:pt idx="1867">
                  <c:v>31</c:v>
                </c:pt>
                <c:pt idx="1868">
                  <c:v>29</c:v>
                </c:pt>
                <c:pt idx="1869">
                  <c:v>34</c:v>
                </c:pt>
                <c:pt idx="1870">
                  <c:v>34</c:v>
                </c:pt>
                <c:pt idx="1871">
                  <c:v>25</c:v>
                </c:pt>
                <c:pt idx="1872">
                  <c:v>31</c:v>
                </c:pt>
                <c:pt idx="1873">
                  <c:v>31</c:v>
                </c:pt>
                <c:pt idx="1874">
                  <c:v>29</c:v>
                </c:pt>
                <c:pt idx="1875">
                  <c:v>34</c:v>
                </c:pt>
                <c:pt idx="1876">
                  <c:v>31</c:v>
                </c:pt>
                <c:pt idx="1877">
                  <c:v>25</c:v>
                </c:pt>
                <c:pt idx="1878">
                  <c:v>34</c:v>
                </c:pt>
                <c:pt idx="1879">
                  <c:v>34</c:v>
                </c:pt>
                <c:pt idx="1880">
                  <c:v>31</c:v>
                </c:pt>
                <c:pt idx="1881">
                  <c:v>34</c:v>
                </c:pt>
                <c:pt idx="1882">
                  <c:v>34</c:v>
                </c:pt>
                <c:pt idx="1883">
                  <c:v>29</c:v>
                </c:pt>
                <c:pt idx="1884">
                  <c:v>23</c:v>
                </c:pt>
                <c:pt idx="1885">
                  <c:v>34</c:v>
                </c:pt>
                <c:pt idx="1886">
                  <c:v>31</c:v>
                </c:pt>
                <c:pt idx="1887">
                  <c:v>30</c:v>
                </c:pt>
                <c:pt idx="1888">
                  <c:v>31</c:v>
                </c:pt>
                <c:pt idx="1889">
                  <c:v>24</c:v>
                </c:pt>
                <c:pt idx="1890">
                  <c:v>31</c:v>
                </c:pt>
                <c:pt idx="1891">
                  <c:v>31</c:v>
                </c:pt>
                <c:pt idx="1892">
                  <c:v>29</c:v>
                </c:pt>
                <c:pt idx="1893">
                  <c:v>31</c:v>
                </c:pt>
                <c:pt idx="1894">
                  <c:v>29</c:v>
                </c:pt>
                <c:pt idx="1895">
                  <c:v>29</c:v>
                </c:pt>
                <c:pt idx="1896">
                  <c:v>29</c:v>
                </c:pt>
                <c:pt idx="1897">
                  <c:v>29</c:v>
                </c:pt>
                <c:pt idx="1898">
                  <c:v>29</c:v>
                </c:pt>
                <c:pt idx="1899">
                  <c:v>29</c:v>
                </c:pt>
                <c:pt idx="1900">
                  <c:v>20</c:v>
                </c:pt>
                <c:pt idx="1901">
                  <c:v>20</c:v>
                </c:pt>
                <c:pt idx="1902">
                  <c:v>22</c:v>
                </c:pt>
                <c:pt idx="1903">
                  <c:v>21</c:v>
                </c:pt>
                <c:pt idx="1904">
                  <c:v>21</c:v>
                </c:pt>
                <c:pt idx="1905">
                  <c:v>21</c:v>
                </c:pt>
                <c:pt idx="1906">
                  <c:v>28</c:v>
                </c:pt>
                <c:pt idx="1907">
                  <c:v>28</c:v>
                </c:pt>
                <c:pt idx="1908">
                  <c:v>28</c:v>
                </c:pt>
                <c:pt idx="1909">
                  <c:v>18</c:v>
                </c:pt>
                <c:pt idx="1910">
                  <c:v>18</c:v>
                </c:pt>
                <c:pt idx="1911">
                  <c:v>18</c:v>
                </c:pt>
                <c:pt idx="1912">
                  <c:v>22</c:v>
                </c:pt>
                <c:pt idx="1913">
                  <c:v>22</c:v>
                </c:pt>
                <c:pt idx="1914">
                  <c:v>22</c:v>
                </c:pt>
                <c:pt idx="1915">
                  <c:v>29</c:v>
                </c:pt>
                <c:pt idx="1916">
                  <c:v>29</c:v>
                </c:pt>
                <c:pt idx="1917">
                  <c:v>29</c:v>
                </c:pt>
                <c:pt idx="1918">
                  <c:v>29</c:v>
                </c:pt>
                <c:pt idx="1919">
                  <c:v>27</c:v>
                </c:pt>
                <c:pt idx="1920">
                  <c:v>27</c:v>
                </c:pt>
                <c:pt idx="1921">
                  <c:v>28</c:v>
                </c:pt>
                <c:pt idx="1922">
                  <c:v>28</c:v>
                </c:pt>
                <c:pt idx="1923">
                  <c:v>28</c:v>
                </c:pt>
                <c:pt idx="1924">
                  <c:v>26</c:v>
                </c:pt>
                <c:pt idx="1925">
                  <c:v>28</c:v>
                </c:pt>
                <c:pt idx="1926">
                  <c:v>26</c:v>
                </c:pt>
                <c:pt idx="1927">
                  <c:v>26</c:v>
                </c:pt>
                <c:pt idx="1928">
                  <c:v>28</c:v>
                </c:pt>
                <c:pt idx="1929">
                  <c:v>27</c:v>
                </c:pt>
                <c:pt idx="1930">
                  <c:v>27</c:v>
                </c:pt>
                <c:pt idx="1931">
                  <c:v>28</c:v>
                </c:pt>
                <c:pt idx="1932">
                  <c:v>28</c:v>
                </c:pt>
                <c:pt idx="1933">
                  <c:v>28</c:v>
                </c:pt>
                <c:pt idx="1934">
                  <c:v>27</c:v>
                </c:pt>
                <c:pt idx="1935">
                  <c:v>28</c:v>
                </c:pt>
                <c:pt idx="1936">
                  <c:v>28</c:v>
                </c:pt>
                <c:pt idx="1937">
                  <c:v>28</c:v>
                </c:pt>
                <c:pt idx="1938">
                  <c:v>28</c:v>
                </c:pt>
                <c:pt idx="1939">
                  <c:v>28</c:v>
                </c:pt>
                <c:pt idx="1940">
                  <c:v>28</c:v>
                </c:pt>
                <c:pt idx="1941">
                  <c:v>28</c:v>
                </c:pt>
                <c:pt idx="1942">
                  <c:v>28</c:v>
                </c:pt>
                <c:pt idx="1943">
                  <c:v>31</c:v>
                </c:pt>
                <c:pt idx="1944">
                  <c:v>29</c:v>
                </c:pt>
                <c:pt idx="1945">
                  <c:v>31</c:v>
                </c:pt>
                <c:pt idx="1946">
                  <c:v>27</c:v>
                </c:pt>
                <c:pt idx="1947">
                  <c:v>27</c:v>
                </c:pt>
                <c:pt idx="1948">
                  <c:v>31</c:v>
                </c:pt>
                <c:pt idx="1949">
                  <c:v>31</c:v>
                </c:pt>
                <c:pt idx="1950">
                  <c:v>29</c:v>
                </c:pt>
                <c:pt idx="1951">
                  <c:v>27</c:v>
                </c:pt>
                <c:pt idx="1952">
                  <c:v>27</c:v>
                </c:pt>
                <c:pt idx="1953">
                  <c:v>32</c:v>
                </c:pt>
                <c:pt idx="1954">
                  <c:v>29</c:v>
                </c:pt>
                <c:pt idx="1955">
                  <c:v>32</c:v>
                </c:pt>
                <c:pt idx="1956">
                  <c:v>32</c:v>
                </c:pt>
                <c:pt idx="1957">
                  <c:v>32</c:v>
                </c:pt>
                <c:pt idx="1958">
                  <c:v>27</c:v>
                </c:pt>
                <c:pt idx="1959">
                  <c:v>19</c:v>
                </c:pt>
                <c:pt idx="1960">
                  <c:v>19</c:v>
                </c:pt>
                <c:pt idx="1961">
                  <c:v>19</c:v>
                </c:pt>
                <c:pt idx="1962">
                  <c:v>28</c:v>
                </c:pt>
                <c:pt idx="1963">
                  <c:v>28</c:v>
                </c:pt>
                <c:pt idx="1964">
                  <c:v>24</c:v>
                </c:pt>
                <c:pt idx="1965">
                  <c:v>24</c:v>
                </c:pt>
                <c:pt idx="1966">
                  <c:v>24</c:v>
                </c:pt>
                <c:pt idx="1967">
                  <c:v>24</c:v>
                </c:pt>
                <c:pt idx="1968">
                  <c:v>28</c:v>
                </c:pt>
                <c:pt idx="1969">
                  <c:v>28</c:v>
                </c:pt>
                <c:pt idx="1970">
                  <c:v>28</c:v>
                </c:pt>
                <c:pt idx="1971">
                  <c:v>30</c:v>
                </c:pt>
                <c:pt idx="1972">
                  <c:v>25</c:v>
                </c:pt>
                <c:pt idx="1973">
                  <c:v>30</c:v>
                </c:pt>
                <c:pt idx="1974">
                  <c:v>25</c:v>
                </c:pt>
                <c:pt idx="1975">
                  <c:v>30</c:v>
                </c:pt>
                <c:pt idx="1976">
                  <c:v>30</c:v>
                </c:pt>
                <c:pt idx="1977">
                  <c:v>30</c:v>
                </c:pt>
                <c:pt idx="1978">
                  <c:v>25</c:v>
                </c:pt>
                <c:pt idx="1979">
                  <c:v>25</c:v>
                </c:pt>
                <c:pt idx="1980">
                  <c:v>25</c:v>
                </c:pt>
                <c:pt idx="1981">
                  <c:v>25</c:v>
                </c:pt>
                <c:pt idx="1982">
                  <c:v>30</c:v>
                </c:pt>
                <c:pt idx="1983">
                  <c:v>31</c:v>
                </c:pt>
                <c:pt idx="1984">
                  <c:v>25</c:v>
                </c:pt>
                <c:pt idx="1985">
                  <c:v>25</c:v>
                </c:pt>
                <c:pt idx="1986">
                  <c:v>30</c:v>
                </c:pt>
                <c:pt idx="1987">
                  <c:v>31</c:v>
                </c:pt>
                <c:pt idx="1988">
                  <c:v>30</c:v>
                </c:pt>
                <c:pt idx="1989">
                  <c:v>30</c:v>
                </c:pt>
                <c:pt idx="1990">
                  <c:v>30</c:v>
                </c:pt>
                <c:pt idx="1991">
                  <c:v>26</c:v>
                </c:pt>
                <c:pt idx="1992">
                  <c:v>27</c:v>
                </c:pt>
                <c:pt idx="1993">
                  <c:v>26</c:v>
                </c:pt>
                <c:pt idx="1994">
                  <c:v>30</c:v>
                </c:pt>
                <c:pt idx="1995">
                  <c:v>27</c:v>
                </c:pt>
                <c:pt idx="1996">
                  <c:v>30</c:v>
                </c:pt>
                <c:pt idx="1997">
                  <c:v>30</c:v>
                </c:pt>
                <c:pt idx="1998">
                  <c:v>27</c:v>
                </c:pt>
                <c:pt idx="1999">
                  <c:v>30</c:v>
                </c:pt>
                <c:pt idx="2000">
                  <c:v>31</c:v>
                </c:pt>
                <c:pt idx="2001">
                  <c:v>26</c:v>
                </c:pt>
                <c:pt idx="2002">
                  <c:v>26</c:v>
                </c:pt>
                <c:pt idx="2003">
                  <c:v>31</c:v>
                </c:pt>
                <c:pt idx="2004">
                  <c:v>31</c:v>
                </c:pt>
                <c:pt idx="2005">
                  <c:v>27</c:v>
                </c:pt>
                <c:pt idx="2006">
                  <c:v>31</c:v>
                </c:pt>
                <c:pt idx="2007">
                  <c:v>27</c:v>
                </c:pt>
                <c:pt idx="2008">
                  <c:v>26</c:v>
                </c:pt>
                <c:pt idx="2009">
                  <c:v>27</c:v>
                </c:pt>
                <c:pt idx="2010">
                  <c:v>31</c:v>
                </c:pt>
                <c:pt idx="2011">
                  <c:v>26</c:v>
                </c:pt>
                <c:pt idx="2012">
                  <c:v>31</c:v>
                </c:pt>
                <c:pt idx="2013">
                  <c:v>31</c:v>
                </c:pt>
                <c:pt idx="2014">
                  <c:v>27</c:v>
                </c:pt>
                <c:pt idx="2015">
                  <c:v>27</c:v>
                </c:pt>
                <c:pt idx="2016">
                  <c:v>26</c:v>
                </c:pt>
                <c:pt idx="2017">
                  <c:v>31</c:v>
                </c:pt>
                <c:pt idx="2018">
                  <c:v>27</c:v>
                </c:pt>
                <c:pt idx="2019">
                  <c:v>31</c:v>
                </c:pt>
                <c:pt idx="2020">
                  <c:v>26</c:v>
                </c:pt>
                <c:pt idx="2021">
                  <c:v>31</c:v>
                </c:pt>
                <c:pt idx="2022">
                  <c:v>35</c:v>
                </c:pt>
                <c:pt idx="2023">
                  <c:v>35</c:v>
                </c:pt>
                <c:pt idx="2024">
                  <c:v>31</c:v>
                </c:pt>
                <c:pt idx="2025">
                  <c:v>31</c:v>
                </c:pt>
                <c:pt idx="2026">
                  <c:v>35</c:v>
                </c:pt>
                <c:pt idx="2027">
                  <c:v>35</c:v>
                </c:pt>
                <c:pt idx="2028">
                  <c:v>35</c:v>
                </c:pt>
                <c:pt idx="2029">
                  <c:v>35</c:v>
                </c:pt>
                <c:pt idx="2030">
                  <c:v>35</c:v>
                </c:pt>
                <c:pt idx="2031">
                  <c:v>35</c:v>
                </c:pt>
                <c:pt idx="2032">
                  <c:v>35</c:v>
                </c:pt>
                <c:pt idx="2033">
                  <c:v>31</c:v>
                </c:pt>
                <c:pt idx="2034">
                  <c:v>31</c:v>
                </c:pt>
                <c:pt idx="2035">
                  <c:v>33</c:v>
                </c:pt>
                <c:pt idx="2036">
                  <c:v>33</c:v>
                </c:pt>
                <c:pt idx="2037">
                  <c:v>33</c:v>
                </c:pt>
                <c:pt idx="2038">
                  <c:v>30</c:v>
                </c:pt>
                <c:pt idx="2039">
                  <c:v>30</c:v>
                </c:pt>
                <c:pt idx="2040">
                  <c:v>33</c:v>
                </c:pt>
                <c:pt idx="2041">
                  <c:v>25</c:v>
                </c:pt>
                <c:pt idx="2042">
                  <c:v>23</c:v>
                </c:pt>
                <c:pt idx="2043">
                  <c:v>25</c:v>
                </c:pt>
                <c:pt idx="2044">
                  <c:v>21</c:v>
                </c:pt>
                <c:pt idx="2045">
                  <c:v>21</c:v>
                </c:pt>
                <c:pt idx="2046">
                  <c:v>25</c:v>
                </c:pt>
                <c:pt idx="2047">
                  <c:v>25</c:v>
                </c:pt>
                <c:pt idx="2048">
                  <c:v>23</c:v>
                </c:pt>
                <c:pt idx="2049">
                  <c:v>21</c:v>
                </c:pt>
                <c:pt idx="2050">
                  <c:v>25</c:v>
                </c:pt>
                <c:pt idx="2051">
                  <c:v>23</c:v>
                </c:pt>
                <c:pt idx="2052">
                  <c:v>23</c:v>
                </c:pt>
                <c:pt idx="2053">
                  <c:v>23</c:v>
                </c:pt>
                <c:pt idx="2054">
                  <c:v>23</c:v>
                </c:pt>
                <c:pt idx="2055">
                  <c:v>27</c:v>
                </c:pt>
                <c:pt idx="2056">
                  <c:v>25</c:v>
                </c:pt>
                <c:pt idx="2057">
                  <c:v>24</c:v>
                </c:pt>
                <c:pt idx="2058">
                  <c:v>26</c:v>
                </c:pt>
                <c:pt idx="2059">
                  <c:v>27</c:v>
                </c:pt>
                <c:pt idx="2060">
                  <c:v>26</c:v>
                </c:pt>
                <c:pt idx="2061">
                  <c:v>26</c:v>
                </c:pt>
                <c:pt idx="2062">
                  <c:v>27</c:v>
                </c:pt>
                <c:pt idx="2063">
                  <c:v>27</c:v>
                </c:pt>
                <c:pt idx="2064">
                  <c:v>25</c:v>
                </c:pt>
                <c:pt idx="2065">
                  <c:v>24</c:v>
                </c:pt>
                <c:pt idx="2066">
                  <c:v>27</c:v>
                </c:pt>
                <c:pt idx="2067">
                  <c:v>24</c:v>
                </c:pt>
                <c:pt idx="2068">
                  <c:v>26</c:v>
                </c:pt>
                <c:pt idx="2069">
                  <c:v>25</c:v>
                </c:pt>
                <c:pt idx="2070">
                  <c:v>26</c:v>
                </c:pt>
                <c:pt idx="2071">
                  <c:v>24</c:v>
                </c:pt>
                <c:pt idx="2072">
                  <c:v>26</c:v>
                </c:pt>
                <c:pt idx="2073">
                  <c:v>24</c:v>
                </c:pt>
                <c:pt idx="2074">
                  <c:v>24</c:v>
                </c:pt>
                <c:pt idx="2075">
                  <c:v>24</c:v>
                </c:pt>
                <c:pt idx="2076">
                  <c:v>24</c:v>
                </c:pt>
                <c:pt idx="2077">
                  <c:v>26</c:v>
                </c:pt>
                <c:pt idx="2078">
                  <c:v>26</c:v>
                </c:pt>
                <c:pt idx="2079">
                  <c:v>25</c:v>
                </c:pt>
                <c:pt idx="2080">
                  <c:v>26</c:v>
                </c:pt>
                <c:pt idx="2081">
                  <c:v>27</c:v>
                </c:pt>
                <c:pt idx="2082">
                  <c:v>27</c:v>
                </c:pt>
                <c:pt idx="2083">
                  <c:v>26</c:v>
                </c:pt>
                <c:pt idx="2084">
                  <c:v>26</c:v>
                </c:pt>
                <c:pt idx="2085">
                  <c:v>25</c:v>
                </c:pt>
                <c:pt idx="2086">
                  <c:v>26</c:v>
                </c:pt>
                <c:pt idx="2087">
                  <c:v>24</c:v>
                </c:pt>
                <c:pt idx="2088">
                  <c:v>27</c:v>
                </c:pt>
                <c:pt idx="2089">
                  <c:v>23</c:v>
                </c:pt>
                <c:pt idx="2090">
                  <c:v>24</c:v>
                </c:pt>
                <c:pt idx="2091">
                  <c:v>24</c:v>
                </c:pt>
                <c:pt idx="2092">
                  <c:v>24</c:v>
                </c:pt>
                <c:pt idx="2093">
                  <c:v>23</c:v>
                </c:pt>
                <c:pt idx="2094">
                  <c:v>24</c:v>
                </c:pt>
                <c:pt idx="2095">
                  <c:v>24</c:v>
                </c:pt>
                <c:pt idx="2096">
                  <c:v>28</c:v>
                </c:pt>
                <c:pt idx="2097">
                  <c:v>28</c:v>
                </c:pt>
                <c:pt idx="2098">
                  <c:v>28</c:v>
                </c:pt>
                <c:pt idx="2099">
                  <c:v>28</c:v>
                </c:pt>
                <c:pt idx="2100">
                  <c:v>28</c:v>
                </c:pt>
                <c:pt idx="2101">
                  <c:v>28</c:v>
                </c:pt>
                <c:pt idx="2102">
                  <c:v>28</c:v>
                </c:pt>
                <c:pt idx="2103">
                  <c:v>28</c:v>
                </c:pt>
                <c:pt idx="2104">
                  <c:v>28</c:v>
                </c:pt>
                <c:pt idx="2105">
                  <c:v>28</c:v>
                </c:pt>
                <c:pt idx="2106">
                  <c:v>28</c:v>
                </c:pt>
                <c:pt idx="2107">
                  <c:v>28</c:v>
                </c:pt>
                <c:pt idx="2108">
                  <c:v>24</c:v>
                </c:pt>
                <c:pt idx="2109">
                  <c:v>24</c:v>
                </c:pt>
                <c:pt idx="2110">
                  <c:v>24</c:v>
                </c:pt>
                <c:pt idx="2111">
                  <c:v>24</c:v>
                </c:pt>
                <c:pt idx="2112">
                  <c:v>24</c:v>
                </c:pt>
                <c:pt idx="2113">
                  <c:v>24</c:v>
                </c:pt>
                <c:pt idx="2114">
                  <c:v>24</c:v>
                </c:pt>
                <c:pt idx="2115">
                  <c:v>24</c:v>
                </c:pt>
                <c:pt idx="2116">
                  <c:v>24</c:v>
                </c:pt>
                <c:pt idx="2117">
                  <c:v>27</c:v>
                </c:pt>
                <c:pt idx="2118">
                  <c:v>27</c:v>
                </c:pt>
                <c:pt idx="2119">
                  <c:v>27</c:v>
                </c:pt>
                <c:pt idx="2120">
                  <c:v>27</c:v>
                </c:pt>
                <c:pt idx="2121">
                  <c:v>27</c:v>
                </c:pt>
                <c:pt idx="2122">
                  <c:v>23</c:v>
                </c:pt>
                <c:pt idx="2123">
                  <c:v>23</c:v>
                </c:pt>
                <c:pt idx="2124">
                  <c:v>23</c:v>
                </c:pt>
                <c:pt idx="2125">
                  <c:v>22</c:v>
                </c:pt>
                <c:pt idx="2126">
                  <c:v>30</c:v>
                </c:pt>
                <c:pt idx="2127">
                  <c:v>30</c:v>
                </c:pt>
                <c:pt idx="2128">
                  <c:v>30</c:v>
                </c:pt>
                <c:pt idx="2129">
                  <c:v>30</c:v>
                </c:pt>
                <c:pt idx="2130">
                  <c:v>30</c:v>
                </c:pt>
                <c:pt idx="2131">
                  <c:v>30</c:v>
                </c:pt>
                <c:pt idx="2132">
                  <c:v>33</c:v>
                </c:pt>
                <c:pt idx="2133">
                  <c:v>33</c:v>
                </c:pt>
                <c:pt idx="2134">
                  <c:v>33</c:v>
                </c:pt>
                <c:pt idx="2135">
                  <c:v>33</c:v>
                </c:pt>
                <c:pt idx="2136">
                  <c:v>33</c:v>
                </c:pt>
                <c:pt idx="2137">
                  <c:v>33</c:v>
                </c:pt>
                <c:pt idx="2138">
                  <c:v>33</c:v>
                </c:pt>
                <c:pt idx="2139">
                  <c:v>33</c:v>
                </c:pt>
                <c:pt idx="2140">
                  <c:v>33</c:v>
                </c:pt>
                <c:pt idx="2141">
                  <c:v>33</c:v>
                </c:pt>
                <c:pt idx="2142">
                  <c:v>33</c:v>
                </c:pt>
                <c:pt idx="2143">
                  <c:v>33</c:v>
                </c:pt>
                <c:pt idx="2144">
                  <c:v>33</c:v>
                </c:pt>
                <c:pt idx="2145">
                  <c:v>33</c:v>
                </c:pt>
                <c:pt idx="2146">
                  <c:v>24</c:v>
                </c:pt>
                <c:pt idx="2147">
                  <c:v>29</c:v>
                </c:pt>
                <c:pt idx="2148">
                  <c:v>23</c:v>
                </c:pt>
                <c:pt idx="2149">
                  <c:v>24</c:v>
                </c:pt>
                <c:pt idx="2150">
                  <c:v>24</c:v>
                </c:pt>
                <c:pt idx="2151">
                  <c:v>29</c:v>
                </c:pt>
                <c:pt idx="2152">
                  <c:v>24</c:v>
                </c:pt>
                <c:pt idx="2153">
                  <c:v>23</c:v>
                </c:pt>
                <c:pt idx="2154">
                  <c:v>24</c:v>
                </c:pt>
                <c:pt idx="2155">
                  <c:v>26</c:v>
                </c:pt>
                <c:pt idx="2156">
                  <c:v>30</c:v>
                </c:pt>
                <c:pt idx="2157">
                  <c:v>28</c:v>
                </c:pt>
                <c:pt idx="2158">
                  <c:v>28</c:v>
                </c:pt>
                <c:pt idx="2159">
                  <c:v>26</c:v>
                </c:pt>
                <c:pt idx="2160">
                  <c:v>30</c:v>
                </c:pt>
                <c:pt idx="2161">
                  <c:v>28</c:v>
                </c:pt>
                <c:pt idx="2162">
                  <c:v>26</c:v>
                </c:pt>
                <c:pt idx="2163">
                  <c:v>30</c:v>
                </c:pt>
                <c:pt idx="2164">
                  <c:v>32</c:v>
                </c:pt>
                <c:pt idx="2165">
                  <c:v>31</c:v>
                </c:pt>
                <c:pt idx="2166">
                  <c:v>32</c:v>
                </c:pt>
                <c:pt idx="2167">
                  <c:v>25</c:v>
                </c:pt>
                <c:pt idx="2168">
                  <c:v>32</c:v>
                </c:pt>
                <c:pt idx="2169">
                  <c:v>31</c:v>
                </c:pt>
                <c:pt idx="2170">
                  <c:v>31</c:v>
                </c:pt>
                <c:pt idx="2171">
                  <c:v>31</c:v>
                </c:pt>
                <c:pt idx="2172">
                  <c:v>31</c:v>
                </c:pt>
                <c:pt idx="2173">
                  <c:v>31</c:v>
                </c:pt>
                <c:pt idx="2174">
                  <c:v>32</c:v>
                </c:pt>
                <c:pt idx="2175">
                  <c:v>31</c:v>
                </c:pt>
                <c:pt idx="2176">
                  <c:v>32</c:v>
                </c:pt>
                <c:pt idx="2177">
                  <c:v>31</c:v>
                </c:pt>
                <c:pt idx="2178">
                  <c:v>31</c:v>
                </c:pt>
                <c:pt idx="2179">
                  <c:v>25</c:v>
                </c:pt>
                <c:pt idx="2180">
                  <c:v>31</c:v>
                </c:pt>
                <c:pt idx="2181">
                  <c:v>31</c:v>
                </c:pt>
                <c:pt idx="2182">
                  <c:v>31</c:v>
                </c:pt>
                <c:pt idx="2183">
                  <c:v>31</c:v>
                </c:pt>
                <c:pt idx="2184">
                  <c:v>31</c:v>
                </c:pt>
                <c:pt idx="2185">
                  <c:v>32</c:v>
                </c:pt>
                <c:pt idx="2186">
                  <c:v>31</c:v>
                </c:pt>
                <c:pt idx="2187">
                  <c:v>32</c:v>
                </c:pt>
                <c:pt idx="2188">
                  <c:v>32</c:v>
                </c:pt>
                <c:pt idx="2189">
                  <c:v>31</c:v>
                </c:pt>
                <c:pt idx="2190">
                  <c:v>31</c:v>
                </c:pt>
                <c:pt idx="2191">
                  <c:v>31</c:v>
                </c:pt>
                <c:pt idx="2192">
                  <c:v>31</c:v>
                </c:pt>
                <c:pt idx="2193">
                  <c:v>31</c:v>
                </c:pt>
                <c:pt idx="2194">
                  <c:v>31</c:v>
                </c:pt>
                <c:pt idx="2195">
                  <c:v>31</c:v>
                </c:pt>
                <c:pt idx="2196">
                  <c:v>27</c:v>
                </c:pt>
                <c:pt idx="2197">
                  <c:v>29</c:v>
                </c:pt>
                <c:pt idx="2198">
                  <c:v>33</c:v>
                </c:pt>
                <c:pt idx="2199">
                  <c:v>29</c:v>
                </c:pt>
                <c:pt idx="2200">
                  <c:v>27</c:v>
                </c:pt>
                <c:pt idx="2201">
                  <c:v>30</c:v>
                </c:pt>
                <c:pt idx="2202">
                  <c:v>30</c:v>
                </c:pt>
                <c:pt idx="2203">
                  <c:v>28</c:v>
                </c:pt>
                <c:pt idx="2204">
                  <c:v>28</c:v>
                </c:pt>
                <c:pt idx="2205">
                  <c:v>30</c:v>
                </c:pt>
                <c:pt idx="2206">
                  <c:v>33</c:v>
                </c:pt>
                <c:pt idx="2207">
                  <c:v>30</c:v>
                </c:pt>
                <c:pt idx="2208">
                  <c:v>33</c:v>
                </c:pt>
                <c:pt idx="2209">
                  <c:v>30</c:v>
                </c:pt>
                <c:pt idx="2210">
                  <c:v>30</c:v>
                </c:pt>
                <c:pt idx="2211">
                  <c:v>30</c:v>
                </c:pt>
                <c:pt idx="2212">
                  <c:v>28</c:v>
                </c:pt>
                <c:pt idx="2213">
                  <c:v>33</c:v>
                </c:pt>
                <c:pt idx="2214">
                  <c:v>26</c:v>
                </c:pt>
                <c:pt idx="2215">
                  <c:v>27</c:v>
                </c:pt>
                <c:pt idx="2216">
                  <c:v>27</c:v>
                </c:pt>
                <c:pt idx="2217">
                  <c:v>23</c:v>
                </c:pt>
                <c:pt idx="2218">
                  <c:v>23</c:v>
                </c:pt>
                <c:pt idx="2219">
                  <c:v>23</c:v>
                </c:pt>
                <c:pt idx="2220">
                  <c:v>23</c:v>
                </c:pt>
                <c:pt idx="2221">
                  <c:v>30</c:v>
                </c:pt>
                <c:pt idx="2222">
                  <c:v>23</c:v>
                </c:pt>
                <c:pt idx="2223">
                  <c:v>23</c:v>
                </c:pt>
                <c:pt idx="2224">
                  <c:v>23</c:v>
                </c:pt>
                <c:pt idx="2225">
                  <c:v>30</c:v>
                </c:pt>
                <c:pt idx="2226">
                  <c:v>23</c:v>
                </c:pt>
                <c:pt idx="2227">
                  <c:v>23</c:v>
                </c:pt>
                <c:pt idx="2228">
                  <c:v>30</c:v>
                </c:pt>
                <c:pt idx="2229">
                  <c:v>23</c:v>
                </c:pt>
                <c:pt idx="2230">
                  <c:v>23</c:v>
                </c:pt>
                <c:pt idx="2231">
                  <c:v>23</c:v>
                </c:pt>
                <c:pt idx="2232">
                  <c:v>30</c:v>
                </c:pt>
                <c:pt idx="2233">
                  <c:v>23</c:v>
                </c:pt>
                <c:pt idx="2234">
                  <c:v>23</c:v>
                </c:pt>
                <c:pt idx="2235">
                  <c:v>23</c:v>
                </c:pt>
                <c:pt idx="2236">
                  <c:v>23</c:v>
                </c:pt>
                <c:pt idx="2237">
                  <c:v>23</c:v>
                </c:pt>
                <c:pt idx="2238">
                  <c:v>23</c:v>
                </c:pt>
                <c:pt idx="2239">
                  <c:v>23</c:v>
                </c:pt>
                <c:pt idx="2240">
                  <c:v>30</c:v>
                </c:pt>
                <c:pt idx="2241">
                  <c:v>23</c:v>
                </c:pt>
                <c:pt idx="2242">
                  <c:v>23</c:v>
                </c:pt>
                <c:pt idx="2243">
                  <c:v>30</c:v>
                </c:pt>
                <c:pt idx="2244">
                  <c:v>23</c:v>
                </c:pt>
                <c:pt idx="2245">
                  <c:v>23</c:v>
                </c:pt>
                <c:pt idx="2246">
                  <c:v>23</c:v>
                </c:pt>
                <c:pt idx="2247">
                  <c:v>25</c:v>
                </c:pt>
                <c:pt idx="2248">
                  <c:v>25</c:v>
                </c:pt>
                <c:pt idx="2249">
                  <c:v>25</c:v>
                </c:pt>
                <c:pt idx="2250">
                  <c:v>31</c:v>
                </c:pt>
                <c:pt idx="2251">
                  <c:v>25</c:v>
                </c:pt>
                <c:pt idx="2252">
                  <c:v>27</c:v>
                </c:pt>
                <c:pt idx="2253">
                  <c:v>27</c:v>
                </c:pt>
                <c:pt idx="2254">
                  <c:v>31</c:v>
                </c:pt>
                <c:pt idx="2255">
                  <c:v>31</c:v>
                </c:pt>
                <c:pt idx="2256">
                  <c:v>31</c:v>
                </c:pt>
                <c:pt idx="2257">
                  <c:v>25</c:v>
                </c:pt>
                <c:pt idx="2258">
                  <c:v>25</c:v>
                </c:pt>
                <c:pt idx="2259">
                  <c:v>25</c:v>
                </c:pt>
                <c:pt idx="2260">
                  <c:v>31</c:v>
                </c:pt>
                <c:pt idx="2261">
                  <c:v>25</c:v>
                </c:pt>
                <c:pt idx="2262">
                  <c:v>31</c:v>
                </c:pt>
                <c:pt idx="2263">
                  <c:v>30</c:v>
                </c:pt>
                <c:pt idx="2264">
                  <c:v>25</c:v>
                </c:pt>
                <c:pt idx="2265">
                  <c:v>25</c:v>
                </c:pt>
                <c:pt idx="2266">
                  <c:v>27</c:v>
                </c:pt>
                <c:pt idx="2267">
                  <c:v>30</c:v>
                </c:pt>
                <c:pt idx="2268">
                  <c:v>25</c:v>
                </c:pt>
                <c:pt idx="2269">
                  <c:v>25</c:v>
                </c:pt>
                <c:pt idx="2270">
                  <c:v>27</c:v>
                </c:pt>
                <c:pt idx="2271">
                  <c:v>25</c:v>
                </c:pt>
                <c:pt idx="2272">
                  <c:v>17</c:v>
                </c:pt>
                <c:pt idx="2273">
                  <c:v>17</c:v>
                </c:pt>
                <c:pt idx="2274">
                  <c:v>17</c:v>
                </c:pt>
                <c:pt idx="2275">
                  <c:v>17</c:v>
                </c:pt>
                <c:pt idx="2276">
                  <c:v>17</c:v>
                </c:pt>
                <c:pt idx="2277">
                  <c:v>17</c:v>
                </c:pt>
                <c:pt idx="2278">
                  <c:v>18</c:v>
                </c:pt>
                <c:pt idx="2279">
                  <c:v>18</c:v>
                </c:pt>
                <c:pt idx="2280">
                  <c:v>18</c:v>
                </c:pt>
                <c:pt idx="2281">
                  <c:v>26</c:v>
                </c:pt>
                <c:pt idx="2282">
                  <c:v>29</c:v>
                </c:pt>
                <c:pt idx="2283">
                  <c:v>26</c:v>
                </c:pt>
                <c:pt idx="2284">
                  <c:v>25</c:v>
                </c:pt>
                <c:pt idx="2285">
                  <c:v>25</c:v>
                </c:pt>
                <c:pt idx="2286">
                  <c:v>24</c:v>
                </c:pt>
                <c:pt idx="2287">
                  <c:v>26</c:v>
                </c:pt>
                <c:pt idx="2288">
                  <c:v>26</c:v>
                </c:pt>
                <c:pt idx="2289">
                  <c:v>26</c:v>
                </c:pt>
                <c:pt idx="2290">
                  <c:v>26</c:v>
                </c:pt>
                <c:pt idx="2291">
                  <c:v>26</c:v>
                </c:pt>
                <c:pt idx="2292">
                  <c:v>26</c:v>
                </c:pt>
                <c:pt idx="2293">
                  <c:v>30</c:v>
                </c:pt>
                <c:pt idx="2294">
                  <c:v>32</c:v>
                </c:pt>
                <c:pt idx="2295">
                  <c:v>30</c:v>
                </c:pt>
                <c:pt idx="2296">
                  <c:v>33</c:v>
                </c:pt>
                <c:pt idx="2297">
                  <c:v>37</c:v>
                </c:pt>
                <c:pt idx="2298">
                  <c:v>32</c:v>
                </c:pt>
                <c:pt idx="2299">
                  <c:v>27</c:v>
                </c:pt>
                <c:pt idx="2300">
                  <c:v>35</c:v>
                </c:pt>
                <c:pt idx="2301">
                  <c:v>27</c:v>
                </c:pt>
                <c:pt idx="2302">
                  <c:v>33</c:v>
                </c:pt>
                <c:pt idx="2303">
                  <c:v>27</c:v>
                </c:pt>
                <c:pt idx="2304">
                  <c:v>35</c:v>
                </c:pt>
                <c:pt idx="2305">
                  <c:v>33</c:v>
                </c:pt>
                <c:pt idx="2306">
                  <c:v>39</c:v>
                </c:pt>
                <c:pt idx="2307">
                  <c:v>39</c:v>
                </c:pt>
                <c:pt idx="2308">
                  <c:v>31</c:v>
                </c:pt>
                <c:pt idx="2309">
                  <c:v>31</c:v>
                </c:pt>
                <c:pt idx="2310">
                  <c:v>36</c:v>
                </c:pt>
                <c:pt idx="2311">
                  <c:v>31</c:v>
                </c:pt>
                <c:pt idx="2312">
                  <c:v>39</c:v>
                </c:pt>
                <c:pt idx="2313">
                  <c:v>31</c:v>
                </c:pt>
                <c:pt idx="2314">
                  <c:v>39</c:v>
                </c:pt>
                <c:pt idx="2315">
                  <c:v>31</c:v>
                </c:pt>
                <c:pt idx="2316">
                  <c:v>38</c:v>
                </c:pt>
                <c:pt idx="2317">
                  <c:v>39</c:v>
                </c:pt>
                <c:pt idx="2318">
                  <c:v>38</c:v>
                </c:pt>
                <c:pt idx="2319">
                  <c:v>38</c:v>
                </c:pt>
                <c:pt idx="2320">
                  <c:v>36</c:v>
                </c:pt>
                <c:pt idx="2321">
                  <c:v>36</c:v>
                </c:pt>
                <c:pt idx="2322">
                  <c:v>31</c:v>
                </c:pt>
                <c:pt idx="2323">
                  <c:v>38</c:v>
                </c:pt>
                <c:pt idx="2324">
                  <c:v>38</c:v>
                </c:pt>
                <c:pt idx="2325">
                  <c:v>31</c:v>
                </c:pt>
                <c:pt idx="2326">
                  <c:v>39</c:v>
                </c:pt>
                <c:pt idx="2327">
                  <c:v>40</c:v>
                </c:pt>
                <c:pt idx="2328">
                  <c:v>41</c:v>
                </c:pt>
                <c:pt idx="2329">
                  <c:v>38</c:v>
                </c:pt>
                <c:pt idx="2330">
                  <c:v>41</c:v>
                </c:pt>
                <c:pt idx="2331">
                  <c:v>39</c:v>
                </c:pt>
                <c:pt idx="2332">
                  <c:v>39</c:v>
                </c:pt>
                <c:pt idx="2333">
                  <c:v>36</c:v>
                </c:pt>
                <c:pt idx="2334">
                  <c:v>40</c:v>
                </c:pt>
                <c:pt idx="2335">
                  <c:v>39</c:v>
                </c:pt>
                <c:pt idx="2336">
                  <c:v>39</c:v>
                </c:pt>
                <c:pt idx="2337">
                  <c:v>39</c:v>
                </c:pt>
                <c:pt idx="2338">
                  <c:v>41</c:v>
                </c:pt>
                <c:pt idx="2339">
                  <c:v>18</c:v>
                </c:pt>
                <c:pt idx="2340">
                  <c:v>18</c:v>
                </c:pt>
                <c:pt idx="2341">
                  <c:v>20</c:v>
                </c:pt>
                <c:pt idx="2342">
                  <c:v>18</c:v>
                </c:pt>
                <c:pt idx="2343">
                  <c:v>19</c:v>
                </c:pt>
                <c:pt idx="2344">
                  <c:v>18</c:v>
                </c:pt>
                <c:pt idx="2345">
                  <c:v>20</c:v>
                </c:pt>
                <c:pt idx="2346">
                  <c:v>20</c:v>
                </c:pt>
                <c:pt idx="2347">
                  <c:v>17</c:v>
                </c:pt>
                <c:pt idx="2348">
                  <c:v>20</c:v>
                </c:pt>
                <c:pt idx="2349">
                  <c:v>18</c:v>
                </c:pt>
                <c:pt idx="2350">
                  <c:v>20</c:v>
                </c:pt>
                <c:pt idx="2351">
                  <c:v>19</c:v>
                </c:pt>
                <c:pt idx="2352">
                  <c:v>20</c:v>
                </c:pt>
                <c:pt idx="2353">
                  <c:v>17</c:v>
                </c:pt>
                <c:pt idx="2354">
                  <c:v>18</c:v>
                </c:pt>
                <c:pt idx="2355">
                  <c:v>18</c:v>
                </c:pt>
                <c:pt idx="2356">
                  <c:v>20</c:v>
                </c:pt>
                <c:pt idx="2357">
                  <c:v>20</c:v>
                </c:pt>
                <c:pt idx="2358">
                  <c:v>20</c:v>
                </c:pt>
                <c:pt idx="2359">
                  <c:v>18</c:v>
                </c:pt>
                <c:pt idx="2360">
                  <c:v>20</c:v>
                </c:pt>
                <c:pt idx="2361">
                  <c:v>20</c:v>
                </c:pt>
                <c:pt idx="2362">
                  <c:v>18</c:v>
                </c:pt>
                <c:pt idx="2363">
                  <c:v>18</c:v>
                </c:pt>
                <c:pt idx="2364">
                  <c:v>18</c:v>
                </c:pt>
                <c:pt idx="2365">
                  <c:v>18</c:v>
                </c:pt>
                <c:pt idx="2366">
                  <c:v>20</c:v>
                </c:pt>
                <c:pt idx="2367">
                  <c:v>19</c:v>
                </c:pt>
                <c:pt idx="2368">
                  <c:v>17</c:v>
                </c:pt>
                <c:pt idx="2369">
                  <c:v>19</c:v>
                </c:pt>
                <c:pt idx="2370">
                  <c:v>17</c:v>
                </c:pt>
                <c:pt idx="2371">
                  <c:v>21</c:v>
                </c:pt>
                <c:pt idx="2372">
                  <c:v>19</c:v>
                </c:pt>
                <c:pt idx="2373">
                  <c:v>21</c:v>
                </c:pt>
                <c:pt idx="2374">
                  <c:v>18</c:v>
                </c:pt>
                <c:pt idx="2375">
                  <c:v>21</c:v>
                </c:pt>
                <c:pt idx="2376">
                  <c:v>19</c:v>
                </c:pt>
                <c:pt idx="2377">
                  <c:v>21</c:v>
                </c:pt>
                <c:pt idx="2378">
                  <c:v>21</c:v>
                </c:pt>
                <c:pt idx="2379">
                  <c:v>17</c:v>
                </c:pt>
                <c:pt idx="2380">
                  <c:v>21</c:v>
                </c:pt>
                <c:pt idx="2381">
                  <c:v>19</c:v>
                </c:pt>
                <c:pt idx="2382">
                  <c:v>19</c:v>
                </c:pt>
                <c:pt idx="2383">
                  <c:v>18</c:v>
                </c:pt>
                <c:pt idx="2384">
                  <c:v>19</c:v>
                </c:pt>
                <c:pt idx="2385">
                  <c:v>21</c:v>
                </c:pt>
                <c:pt idx="2386">
                  <c:v>21</c:v>
                </c:pt>
                <c:pt idx="2387">
                  <c:v>21</c:v>
                </c:pt>
                <c:pt idx="2388">
                  <c:v>19</c:v>
                </c:pt>
                <c:pt idx="2389">
                  <c:v>21</c:v>
                </c:pt>
                <c:pt idx="2390">
                  <c:v>19</c:v>
                </c:pt>
                <c:pt idx="2391">
                  <c:v>19</c:v>
                </c:pt>
                <c:pt idx="2392">
                  <c:v>21</c:v>
                </c:pt>
                <c:pt idx="2393">
                  <c:v>17</c:v>
                </c:pt>
                <c:pt idx="2394">
                  <c:v>17</c:v>
                </c:pt>
                <c:pt idx="2395">
                  <c:v>17</c:v>
                </c:pt>
                <c:pt idx="2396">
                  <c:v>17</c:v>
                </c:pt>
                <c:pt idx="2397">
                  <c:v>17</c:v>
                </c:pt>
                <c:pt idx="2398">
                  <c:v>17</c:v>
                </c:pt>
                <c:pt idx="2399">
                  <c:v>18</c:v>
                </c:pt>
                <c:pt idx="2400">
                  <c:v>18</c:v>
                </c:pt>
                <c:pt idx="2401">
                  <c:v>18</c:v>
                </c:pt>
                <c:pt idx="2402">
                  <c:v>18</c:v>
                </c:pt>
                <c:pt idx="2403">
                  <c:v>24</c:v>
                </c:pt>
                <c:pt idx="2404">
                  <c:v>24</c:v>
                </c:pt>
                <c:pt idx="2405">
                  <c:v>24</c:v>
                </c:pt>
                <c:pt idx="2406">
                  <c:v>38</c:v>
                </c:pt>
                <c:pt idx="2407">
                  <c:v>32</c:v>
                </c:pt>
                <c:pt idx="2408">
                  <c:v>31</c:v>
                </c:pt>
                <c:pt idx="2409">
                  <c:v>38</c:v>
                </c:pt>
                <c:pt idx="2410">
                  <c:v>31</c:v>
                </c:pt>
                <c:pt idx="2411">
                  <c:v>33</c:v>
                </c:pt>
                <c:pt idx="2412">
                  <c:v>38</c:v>
                </c:pt>
                <c:pt idx="2413">
                  <c:v>32</c:v>
                </c:pt>
                <c:pt idx="2414">
                  <c:v>30</c:v>
                </c:pt>
                <c:pt idx="2415">
                  <c:v>27</c:v>
                </c:pt>
                <c:pt idx="2416">
                  <c:v>27</c:v>
                </c:pt>
                <c:pt idx="2417">
                  <c:v>27</c:v>
                </c:pt>
                <c:pt idx="2418">
                  <c:v>27</c:v>
                </c:pt>
                <c:pt idx="2419">
                  <c:v>26</c:v>
                </c:pt>
                <c:pt idx="2420">
                  <c:v>27</c:v>
                </c:pt>
                <c:pt idx="2421">
                  <c:v>27</c:v>
                </c:pt>
                <c:pt idx="2422">
                  <c:v>27</c:v>
                </c:pt>
                <c:pt idx="2423">
                  <c:v>26</c:v>
                </c:pt>
                <c:pt idx="2424">
                  <c:v>31</c:v>
                </c:pt>
                <c:pt idx="2425">
                  <c:v>31</c:v>
                </c:pt>
                <c:pt idx="2426">
                  <c:v>25</c:v>
                </c:pt>
                <c:pt idx="2427">
                  <c:v>18</c:v>
                </c:pt>
                <c:pt idx="2428">
                  <c:v>25</c:v>
                </c:pt>
                <c:pt idx="2429">
                  <c:v>22</c:v>
                </c:pt>
                <c:pt idx="2430">
                  <c:v>22</c:v>
                </c:pt>
                <c:pt idx="2431">
                  <c:v>25</c:v>
                </c:pt>
                <c:pt idx="2432">
                  <c:v>22</c:v>
                </c:pt>
                <c:pt idx="2433">
                  <c:v>19</c:v>
                </c:pt>
                <c:pt idx="2434">
                  <c:v>21</c:v>
                </c:pt>
                <c:pt idx="2435">
                  <c:v>18</c:v>
                </c:pt>
                <c:pt idx="2436">
                  <c:v>25</c:v>
                </c:pt>
                <c:pt idx="2437">
                  <c:v>25</c:v>
                </c:pt>
                <c:pt idx="2438">
                  <c:v>21</c:v>
                </c:pt>
                <c:pt idx="2439">
                  <c:v>22</c:v>
                </c:pt>
                <c:pt idx="2440">
                  <c:v>25</c:v>
                </c:pt>
                <c:pt idx="2441">
                  <c:v>26</c:v>
                </c:pt>
                <c:pt idx="2442">
                  <c:v>30</c:v>
                </c:pt>
                <c:pt idx="2443">
                  <c:v>28</c:v>
                </c:pt>
                <c:pt idx="2444">
                  <c:v>24</c:v>
                </c:pt>
                <c:pt idx="2445">
                  <c:v>30</c:v>
                </c:pt>
                <c:pt idx="2446">
                  <c:v>26</c:v>
                </c:pt>
                <c:pt idx="2447">
                  <c:v>25</c:v>
                </c:pt>
                <c:pt idx="2448">
                  <c:v>26</c:v>
                </c:pt>
                <c:pt idx="2449">
                  <c:v>26</c:v>
                </c:pt>
                <c:pt idx="2450">
                  <c:v>25</c:v>
                </c:pt>
                <c:pt idx="2451">
                  <c:v>33</c:v>
                </c:pt>
                <c:pt idx="2452">
                  <c:v>33</c:v>
                </c:pt>
                <c:pt idx="2453">
                  <c:v>30</c:v>
                </c:pt>
                <c:pt idx="2454">
                  <c:v>33</c:v>
                </c:pt>
                <c:pt idx="2455">
                  <c:v>32</c:v>
                </c:pt>
                <c:pt idx="2456">
                  <c:v>33</c:v>
                </c:pt>
                <c:pt idx="2457">
                  <c:v>32</c:v>
                </c:pt>
                <c:pt idx="2458">
                  <c:v>35</c:v>
                </c:pt>
                <c:pt idx="2459">
                  <c:v>35</c:v>
                </c:pt>
                <c:pt idx="2460">
                  <c:v>30</c:v>
                </c:pt>
                <c:pt idx="2461">
                  <c:v>35</c:v>
                </c:pt>
                <c:pt idx="2462">
                  <c:v>30</c:v>
                </c:pt>
                <c:pt idx="2463">
                  <c:v>37</c:v>
                </c:pt>
                <c:pt idx="2464">
                  <c:v>37</c:v>
                </c:pt>
                <c:pt idx="2465">
                  <c:v>35</c:v>
                </c:pt>
                <c:pt idx="2466">
                  <c:v>37</c:v>
                </c:pt>
                <c:pt idx="2467">
                  <c:v>30</c:v>
                </c:pt>
                <c:pt idx="2468">
                  <c:v>37</c:v>
                </c:pt>
                <c:pt idx="2469">
                  <c:v>37</c:v>
                </c:pt>
                <c:pt idx="2470">
                  <c:v>37</c:v>
                </c:pt>
                <c:pt idx="2471">
                  <c:v>37</c:v>
                </c:pt>
                <c:pt idx="2472">
                  <c:v>37</c:v>
                </c:pt>
                <c:pt idx="2473">
                  <c:v>20</c:v>
                </c:pt>
                <c:pt idx="2474">
                  <c:v>23</c:v>
                </c:pt>
                <c:pt idx="2475">
                  <c:v>24</c:v>
                </c:pt>
                <c:pt idx="2476">
                  <c:v>24</c:v>
                </c:pt>
                <c:pt idx="2477">
                  <c:v>21</c:v>
                </c:pt>
                <c:pt idx="2478">
                  <c:v>23</c:v>
                </c:pt>
                <c:pt idx="2479">
                  <c:v>23</c:v>
                </c:pt>
                <c:pt idx="2480">
                  <c:v>25</c:v>
                </c:pt>
                <c:pt idx="2481">
                  <c:v>25</c:v>
                </c:pt>
                <c:pt idx="2482">
                  <c:v>23</c:v>
                </c:pt>
                <c:pt idx="2483">
                  <c:v>25</c:v>
                </c:pt>
                <c:pt idx="2484">
                  <c:v>25</c:v>
                </c:pt>
                <c:pt idx="2485">
                  <c:v>23</c:v>
                </c:pt>
                <c:pt idx="2486">
                  <c:v>25</c:v>
                </c:pt>
                <c:pt idx="2487">
                  <c:v>20</c:v>
                </c:pt>
                <c:pt idx="2488">
                  <c:v>21</c:v>
                </c:pt>
                <c:pt idx="2489">
                  <c:v>25</c:v>
                </c:pt>
                <c:pt idx="2490">
                  <c:v>27</c:v>
                </c:pt>
                <c:pt idx="2491">
                  <c:v>26</c:v>
                </c:pt>
                <c:pt idx="2492">
                  <c:v>26</c:v>
                </c:pt>
                <c:pt idx="2493">
                  <c:v>27</c:v>
                </c:pt>
                <c:pt idx="2494">
                  <c:v>27</c:v>
                </c:pt>
                <c:pt idx="2495">
                  <c:v>25</c:v>
                </c:pt>
                <c:pt idx="2496">
                  <c:v>24</c:v>
                </c:pt>
                <c:pt idx="2497">
                  <c:v>24</c:v>
                </c:pt>
                <c:pt idx="2498">
                  <c:v>26</c:v>
                </c:pt>
                <c:pt idx="2499">
                  <c:v>24</c:v>
                </c:pt>
                <c:pt idx="2500">
                  <c:v>26</c:v>
                </c:pt>
                <c:pt idx="2501">
                  <c:v>24</c:v>
                </c:pt>
                <c:pt idx="2502">
                  <c:v>24</c:v>
                </c:pt>
                <c:pt idx="2503">
                  <c:v>27</c:v>
                </c:pt>
                <c:pt idx="2504">
                  <c:v>26</c:v>
                </c:pt>
                <c:pt idx="2505">
                  <c:v>27</c:v>
                </c:pt>
                <c:pt idx="2506">
                  <c:v>24</c:v>
                </c:pt>
                <c:pt idx="2507">
                  <c:v>25</c:v>
                </c:pt>
                <c:pt idx="2508">
                  <c:v>24</c:v>
                </c:pt>
                <c:pt idx="2509">
                  <c:v>24</c:v>
                </c:pt>
                <c:pt idx="2510">
                  <c:v>24</c:v>
                </c:pt>
                <c:pt idx="2511">
                  <c:v>24</c:v>
                </c:pt>
                <c:pt idx="2512">
                  <c:v>27</c:v>
                </c:pt>
                <c:pt idx="2513">
                  <c:v>24</c:v>
                </c:pt>
                <c:pt idx="2514">
                  <c:v>25</c:v>
                </c:pt>
                <c:pt idx="2515">
                  <c:v>26</c:v>
                </c:pt>
                <c:pt idx="2516">
                  <c:v>25</c:v>
                </c:pt>
                <c:pt idx="2517">
                  <c:v>26</c:v>
                </c:pt>
                <c:pt idx="2518">
                  <c:v>26</c:v>
                </c:pt>
                <c:pt idx="2519">
                  <c:v>27</c:v>
                </c:pt>
                <c:pt idx="2520">
                  <c:v>25</c:v>
                </c:pt>
                <c:pt idx="2521">
                  <c:v>27</c:v>
                </c:pt>
                <c:pt idx="2522">
                  <c:v>24</c:v>
                </c:pt>
                <c:pt idx="2523">
                  <c:v>27</c:v>
                </c:pt>
                <c:pt idx="2524">
                  <c:v>26</c:v>
                </c:pt>
                <c:pt idx="2525">
                  <c:v>27</c:v>
                </c:pt>
                <c:pt idx="2526">
                  <c:v>26</c:v>
                </c:pt>
                <c:pt idx="2527">
                  <c:v>33</c:v>
                </c:pt>
                <c:pt idx="2528">
                  <c:v>32</c:v>
                </c:pt>
                <c:pt idx="2529">
                  <c:v>36</c:v>
                </c:pt>
                <c:pt idx="2530">
                  <c:v>31</c:v>
                </c:pt>
                <c:pt idx="2531">
                  <c:v>36</c:v>
                </c:pt>
                <c:pt idx="2532">
                  <c:v>36</c:v>
                </c:pt>
                <c:pt idx="2533">
                  <c:v>30</c:v>
                </c:pt>
                <c:pt idx="2534">
                  <c:v>35</c:v>
                </c:pt>
                <c:pt idx="2535">
                  <c:v>30</c:v>
                </c:pt>
                <c:pt idx="2536">
                  <c:v>35</c:v>
                </c:pt>
                <c:pt idx="2537">
                  <c:v>26</c:v>
                </c:pt>
                <c:pt idx="2538">
                  <c:v>32</c:v>
                </c:pt>
                <c:pt idx="2539">
                  <c:v>33</c:v>
                </c:pt>
                <c:pt idx="2540">
                  <c:v>26</c:v>
                </c:pt>
                <c:pt idx="2541">
                  <c:v>24</c:v>
                </c:pt>
                <c:pt idx="2542">
                  <c:v>36</c:v>
                </c:pt>
                <c:pt idx="2543">
                  <c:v>36</c:v>
                </c:pt>
                <c:pt idx="2544">
                  <c:v>24</c:v>
                </c:pt>
                <c:pt idx="2545">
                  <c:v>31</c:v>
                </c:pt>
                <c:pt idx="2546">
                  <c:v>36</c:v>
                </c:pt>
                <c:pt idx="2547">
                  <c:v>26</c:v>
                </c:pt>
                <c:pt idx="2548">
                  <c:v>26</c:v>
                </c:pt>
                <c:pt idx="2549">
                  <c:v>27</c:v>
                </c:pt>
                <c:pt idx="2550">
                  <c:v>25</c:v>
                </c:pt>
                <c:pt idx="2551">
                  <c:v>22</c:v>
                </c:pt>
                <c:pt idx="2552">
                  <c:v>35</c:v>
                </c:pt>
                <c:pt idx="2553">
                  <c:v>35</c:v>
                </c:pt>
                <c:pt idx="2554">
                  <c:v>30</c:v>
                </c:pt>
                <c:pt idx="2555">
                  <c:v>30</c:v>
                </c:pt>
                <c:pt idx="2556">
                  <c:v>24</c:v>
                </c:pt>
                <c:pt idx="2557">
                  <c:v>26</c:v>
                </c:pt>
                <c:pt idx="2558">
                  <c:v>24</c:v>
                </c:pt>
                <c:pt idx="2559">
                  <c:v>27</c:v>
                </c:pt>
                <c:pt idx="2560">
                  <c:v>25</c:v>
                </c:pt>
                <c:pt idx="2561">
                  <c:v>25</c:v>
                </c:pt>
                <c:pt idx="2562">
                  <c:v>27</c:v>
                </c:pt>
                <c:pt idx="2563">
                  <c:v>25</c:v>
                </c:pt>
                <c:pt idx="2564">
                  <c:v>25</c:v>
                </c:pt>
                <c:pt idx="2565">
                  <c:v>24</c:v>
                </c:pt>
                <c:pt idx="2566">
                  <c:v>24</c:v>
                </c:pt>
                <c:pt idx="2567">
                  <c:v>25</c:v>
                </c:pt>
                <c:pt idx="2568">
                  <c:v>25</c:v>
                </c:pt>
                <c:pt idx="2569">
                  <c:v>24</c:v>
                </c:pt>
                <c:pt idx="2570">
                  <c:v>24</c:v>
                </c:pt>
                <c:pt idx="2571">
                  <c:v>24</c:v>
                </c:pt>
                <c:pt idx="2572">
                  <c:v>15</c:v>
                </c:pt>
                <c:pt idx="2573">
                  <c:v>15</c:v>
                </c:pt>
                <c:pt idx="2574">
                  <c:v>15</c:v>
                </c:pt>
                <c:pt idx="2575">
                  <c:v>15</c:v>
                </c:pt>
                <c:pt idx="2576">
                  <c:v>15</c:v>
                </c:pt>
                <c:pt idx="2577">
                  <c:v>15</c:v>
                </c:pt>
                <c:pt idx="2578">
                  <c:v>23</c:v>
                </c:pt>
                <c:pt idx="2579">
                  <c:v>23</c:v>
                </c:pt>
                <c:pt idx="2580">
                  <c:v>23</c:v>
                </c:pt>
                <c:pt idx="2581">
                  <c:v>23</c:v>
                </c:pt>
                <c:pt idx="2582">
                  <c:v>23</c:v>
                </c:pt>
                <c:pt idx="2583">
                  <c:v>26</c:v>
                </c:pt>
                <c:pt idx="2584">
                  <c:v>24</c:v>
                </c:pt>
                <c:pt idx="2585">
                  <c:v>24</c:v>
                </c:pt>
                <c:pt idx="2586">
                  <c:v>26</c:v>
                </c:pt>
                <c:pt idx="2587">
                  <c:v>15</c:v>
                </c:pt>
                <c:pt idx="2588">
                  <c:v>35</c:v>
                </c:pt>
                <c:pt idx="2589">
                  <c:v>36</c:v>
                </c:pt>
                <c:pt idx="2590">
                  <c:v>42</c:v>
                </c:pt>
                <c:pt idx="2591">
                  <c:v>38</c:v>
                </c:pt>
                <c:pt idx="2592">
                  <c:v>40</c:v>
                </c:pt>
                <c:pt idx="2593">
                  <c:v>37</c:v>
                </c:pt>
                <c:pt idx="2594">
                  <c:v>36</c:v>
                </c:pt>
                <c:pt idx="2595">
                  <c:v>37</c:v>
                </c:pt>
                <c:pt idx="2596">
                  <c:v>37</c:v>
                </c:pt>
                <c:pt idx="2597">
                  <c:v>38</c:v>
                </c:pt>
                <c:pt idx="2598">
                  <c:v>37</c:v>
                </c:pt>
                <c:pt idx="2599">
                  <c:v>37</c:v>
                </c:pt>
                <c:pt idx="2600">
                  <c:v>40</c:v>
                </c:pt>
                <c:pt idx="2601">
                  <c:v>38</c:v>
                </c:pt>
                <c:pt idx="2602">
                  <c:v>42</c:v>
                </c:pt>
                <c:pt idx="2603">
                  <c:v>38</c:v>
                </c:pt>
                <c:pt idx="2604">
                  <c:v>37</c:v>
                </c:pt>
                <c:pt idx="2605">
                  <c:v>37</c:v>
                </c:pt>
                <c:pt idx="2606">
                  <c:v>37</c:v>
                </c:pt>
                <c:pt idx="2607">
                  <c:v>37</c:v>
                </c:pt>
                <c:pt idx="2608">
                  <c:v>38</c:v>
                </c:pt>
                <c:pt idx="2609">
                  <c:v>40</c:v>
                </c:pt>
                <c:pt idx="2610">
                  <c:v>37</c:v>
                </c:pt>
                <c:pt idx="2611">
                  <c:v>40</c:v>
                </c:pt>
                <c:pt idx="2612">
                  <c:v>36</c:v>
                </c:pt>
                <c:pt idx="2613">
                  <c:v>38</c:v>
                </c:pt>
                <c:pt idx="2614">
                  <c:v>37</c:v>
                </c:pt>
                <c:pt idx="2615">
                  <c:v>35</c:v>
                </c:pt>
                <c:pt idx="2616">
                  <c:v>40</c:v>
                </c:pt>
                <c:pt idx="2617">
                  <c:v>36</c:v>
                </c:pt>
                <c:pt idx="2618">
                  <c:v>35</c:v>
                </c:pt>
                <c:pt idx="2619">
                  <c:v>40</c:v>
                </c:pt>
                <c:pt idx="2620">
                  <c:v>35</c:v>
                </c:pt>
                <c:pt idx="2621">
                  <c:v>36</c:v>
                </c:pt>
                <c:pt idx="2622">
                  <c:v>36</c:v>
                </c:pt>
                <c:pt idx="2623">
                  <c:v>35</c:v>
                </c:pt>
                <c:pt idx="2624">
                  <c:v>26</c:v>
                </c:pt>
                <c:pt idx="2625">
                  <c:v>23</c:v>
                </c:pt>
                <c:pt idx="2626">
                  <c:v>23</c:v>
                </c:pt>
                <c:pt idx="2627">
                  <c:v>22</c:v>
                </c:pt>
                <c:pt idx="2628">
                  <c:v>28</c:v>
                </c:pt>
                <c:pt idx="2629">
                  <c:v>29</c:v>
                </c:pt>
                <c:pt idx="2630">
                  <c:v>29</c:v>
                </c:pt>
                <c:pt idx="2631">
                  <c:v>29</c:v>
                </c:pt>
                <c:pt idx="2632">
                  <c:v>29</c:v>
                </c:pt>
                <c:pt idx="2633">
                  <c:v>29</c:v>
                </c:pt>
                <c:pt idx="2634">
                  <c:v>29</c:v>
                </c:pt>
                <c:pt idx="2635">
                  <c:v>29</c:v>
                </c:pt>
                <c:pt idx="2636">
                  <c:v>29</c:v>
                </c:pt>
                <c:pt idx="2637">
                  <c:v>29</c:v>
                </c:pt>
                <c:pt idx="2638">
                  <c:v>29</c:v>
                </c:pt>
                <c:pt idx="2639">
                  <c:v>29</c:v>
                </c:pt>
                <c:pt idx="2640">
                  <c:v>29</c:v>
                </c:pt>
                <c:pt idx="2641">
                  <c:v>29</c:v>
                </c:pt>
                <c:pt idx="2642">
                  <c:v>29</c:v>
                </c:pt>
                <c:pt idx="2643">
                  <c:v>29</c:v>
                </c:pt>
                <c:pt idx="2644">
                  <c:v>29</c:v>
                </c:pt>
                <c:pt idx="2645">
                  <c:v>29</c:v>
                </c:pt>
                <c:pt idx="2646">
                  <c:v>29</c:v>
                </c:pt>
                <c:pt idx="2647">
                  <c:v>29</c:v>
                </c:pt>
                <c:pt idx="2648">
                  <c:v>29</c:v>
                </c:pt>
                <c:pt idx="2649">
                  <c:v>29</c:v>
                </c:pt>
                <c:pt idx="2650">
                  <c:v>29</c:v>
                </c:pt>
                <c:pt idx="2651">
                  <c:v>29</c:v>
                </c:pt>
                <c:pt idx="2652">
                  <c:v>29</c:v>
                </c:pt>
                <c:pt idx="2653">
                  <c:v>29</c:v>
                </c:pt>
                <c:pt idx="2654">
                  <c:v>29</c:v>
                </c:pt>
                <c:pt idx="2655">
                  <c:v>29</c:v>
                </c:pt>
                <c:pt idx="2656">
                  <c:v>29</c:v>
                </c:pt>
                <c:pt idx="2657">
                  <c:v>29</c:v>
                </c:pt>
                <c:pt idx="2658">
                  <c:v>25</c:v>
                </c:pt>
                <c:pt idx="2659">
                  <c:v>25</c:v>
                </c:pt>
                <c:pt idx="2660">
                  <c:v>25</c:v>
                </c:pt>
                <c:pt idx="2661">
                  <c:v>25</c:v>
                </c:pt>
                <c:pt idx="2662">
                  <c:v>25</c:v>
                </c:pt>
                <c:pt idx="2663">
                  <c:v>25</c:v>
                </c:pt>
                <c:pt idx="2664">
                  <c:v>25</c:v>
                </c:pt>
                <c:pt idx="2665">
                  <c:v>25</c:v>
                </c:pt>
                <c:pt idx="2666">
                  <c:v>25</c:v>
                </c:pt>
                <c:pt idx="2667">
                  <c:v>25</c:v>
                </c:pt>
                <c:pt idx="2668">
                  <c:v>25</c:v>
                </c:pt>
                <c:pt idx="2669">
                  <c:v>25</c:v>
                </c:pt>
                <c:pt idx="2670">
                  <c:v>25</c:v>
                </c:pt>
                <c:pt idx="2671">
                  <c:v>25</c:v>
                </c:pt>
                <c:pt idx="2672">
                  <c:v>25</c:v>
                </c:pt>
                <c:pt idx="2673">
                  <c:v>25</c:v>
                </c:pt>
                <c:pt idx="2674">
                  <c:v>25</c:v>
                </c:pt>
                <c:pt idx="2675">
                  <c:v>25</c:v>
                </c:pt>
                <c:pt idx="2676">
                  <c:v>22</c:v>
                </c:pt>
                <c:pt idx="2677">
                  <c:v>22</c:v>
                </c:pt>
                <c:pt idx="2678">
                  <c:v>15</c:v>
                </c:pt>
                <c:pt idx="2679">
                  <c:v>16</c:v>
                </c:pt>
                <c:pt idx="2680">
                  <c:v>16</c:v>
                </c:pt>
                <c:pt idx="2681">
                  <c:v>15</c:v>
                </c:pt>
                <c:pt idx="2682">
                  <c:v>18</c:v>
                </c:pt>
                <c:pt idx="2683">
                  <c:v>17</c:v>
                </c:pt>
                <c:pt idx="2684">
                  <c:v>20</c:v>
                </c:pt>
                <c:pt idx="2685">
                  <c:v>30</c:v>
                </c:pt>
                <c:pt idx="2686">
                  <c:v>31</c:v>
                </c:pt>
                <c:pt idx="2687">
                  <c:v>30</c:v>
                </c:pt>
                <c:pt idx="2688">
                  <c:v>31</c:v>
                </c:pt>
                <c:pt idx="2689">
                  <c:v>30</c:v>
                </c:pt>
                <c:pt idx="2690">
                  <c:v>30</c:v>
                </c:pt>
                <c:pt idx="2691">
                  <c:v>30</c:v>
                </c:pt>
                <c:pt idx="2692">
                  <c:v>31</c:v>
                </c:pt>
                <c:pt idx="2693">
                  <c:v>31</c:v>
                </c:pt>
                <c:pt idx="2694">
                  <c:v>31</c:v>
                </c:pt>
                <c:pt idx="2695">
                  <c:v>33</c:v>
                </c:pt>
                <c:pt idx="2696">
                  <c:v>34</c:v>
                </c:pt>
                <c:pt idx="2697">
                  <c:v>33</c:v>
                </c:pt>
                <c:pt idx="2698">
                  <c:v>34</c:v>
                </c:pt>
                <c:pt idx="2699">
                  <c:v>33</c:v>
                </c:pt>
                <c:pt idx="2700">
                  <c:v>33</c:v>
                </c:pt>
                <c:pt idx="2701">
                  <c:v>33</c:v>
                </c:pt>
                <c:pt idx="2702">
                  <c:v>34</c:v>
                </c:pt>
                <c:pt idx="2703">
                  <c:v>34</c:v>
                </c:pt>
                <c:pt idx="2704">
                  <c:v>34</c:v>
                </c:pt>
                <c:pt idx="2705">
                  <c:v>31</c:v>
                </c:pt>
                <c:pt idx="2706">
                  <c:v>31</c:v>
                </c:pt>
                <c:pt idx="2707">
                  <c:v>33</c:v>
                </c:pt>
                <c:pt idx="2708">
                  <c:v>31</c:v>
                </c:pt>
                <c:pt idx="2709">
                  <c:v>33</c:v>
                </c:pt>
                <c:pt idx="2710">
                  <c:v>33</c:v>
                </c:pt>
                <c:pt idx="2711">
                  <c:v>31</c:v>
                </c:pt>
                <c:pt idx="2712">
                  <c:v>33</c:v>
                </c:pt>
                <c:pt idx="2713">
                  <c:v>33</c:v>
                </c:pt>
                <c:pt idx="2714">
                  <c:v>31</c:v>
                </c:pt>
                <c:pt idx="2715">
                  <c:v>33</c:v>
                </c:pt>
                <c:pt idx="2716">
                  <c:v>31</c:v>
                </c:pt>
                <c:pt idx="2717">
                  <c:v>22</c:v>
                </c:pt>
                <c:pt idx="2718">
                  <c:v>22</c:v>
                </c:pt>
                <c:pt idx="2719">
                  <c:v>22</c:v>
                </c:pt>
                <c:pt idx="2720">
                  <c:v>23</c:v>
                </c:pt>
                <c:pt idx="2721">
                  <c:v>23</c:v>
                </c:pt>
                <c:pt idx="2722">
                  <c:v>22</c:v>
                </c:pt>
                <c:pt idx="2723">
                  <c:v>23</c:v>
                </c:pt>
                <c:pt idx="2724">
                  <c:v>22</c:v>
                </c:pt>
                <c:pt idx="2725">
                  <c:v>23</c:v>
                </c:pt>
                <c:pt idx="2726">
                  <c:v>23</c:v>
                </c:pt>
                <c:pt idx="2727">
                  <c:v>23</c:v>
                </c:pt>
                <c:pt idx="2728">
                  <c:v>23</c:v>
                </c:pt>
                <c:pt idx="2729">
                  <c:v>23</c:v>
                </c:pt>
                <c:pt idx="2730">
                  <c:v>23</c:v>
                </c:pt>
                <c:pt idx="2731">
                  <c:v>23</c:v>
                </c:pt>
                <c:pt idx="2732">
                  <c:v>30</c:v>
                </c:pt>
                <c:pt idx="2733">
                  <c:v>28</c:v>
                </c:pt>
                <c:pt idx="2734">
                  <c:v>30</c:v>
                </c:pt>
                <c:pt idx="2735">
                  <c:v>31</c:v>
                </c:pt>
                <c:pt idx="2736">
                  <c:v>30</c:v>
                </c:pt>
                <c:pt idx="2737">
                  <c:v>31</c:v>
                </c:pt>
                <c:pt idx="2738">
                  <c:v>28</c:v>
                </c:pt>
                <c:pt idx="2739">
                  <c:v>31</c:v>
                </c:pt>
                <c:pt idx="2740">
                  <c:v>30</c:v>
                </c:pt>
                <c:pt idx="2741">
                  <c:v>31</c:v>
                </c:pt>
                <c:pt idx="2742">
                  <c:v>31</c:v>
                </c:pt>
                <c:pt idx="2743">
                  <c:v>31</c:v>
                </c:pt>
                <c:pt idx="2744">
                  <c:v>30</c:v>
                </c:pt>
                <c:pt idx="2745">
                  <c:v>28</c:v>
                </c:pt>
                <c:pt idx="2746">
                  <c:v>28</c:v>
                </c:pt>
                <c:pt idx="2747">
                  <c:v>30</c:v>
                </c:pt>
                <c:pt idx="2748">
                  <c:v>31</c:v>
                </c:pt>
                <c:pt idx="2749">
                  <c:v>28</c:v>
                </c:pt>
                <c:pt idx="2750">
                  <c:v>30</c:v>
                </c:pt>
                <c:pt idx="2751">
                  <c:v>30</c:v>
                </c:pt>
                <c:pt idx="2752">
                  <c:v>31</c:v>
                </c:pt>
                <c:pt idx="2753">
                  <c:v>28</c:v>
                </c:pt>
                <c:pt idx="2754">
                  <c:v>31</c:v>
                </c:pt>
                <c:pt idx="2755">
                  <c:v>30</c:v>
                </c:pt>
                <c:pt idx="2756">
                  <c:v>34</c:v>
                </c:pt>
                <c:pt idx="2757">
                  <c:v>31</c:v>
                </c:pt>
                <c:pt idx="2758">
                  <c:v>34</c:v>
                </c:pt>
                <c:pt idx="2759">
                  <c:v>34</c:v>
                </c:pt>
                <c:pt idx="2760">
                  <c:v>31</c:v>
                </c:pt>
                <c:pt idx="2761">
                  <c:v>34</c:v>
                </c:pt>
                <c:pt idx="2762">
                  <c:v>30</c:v>
                </c:pt>
                <c:pt idx="2763">
                  <c:v>33</c:v>
                </c:pt>
                <c:pt idx="2764">
                  <c:v>33</c:v>
                </c:pt>
                <c:pt idx="2765">
                  <c:v>30</c:v>
                </c:pt>
                <c:pt idx="2766">
                  <c:v>42</c:v>
                </c:pt>
                <c:pt idx="2767">
                  <c:v>36</c:v>
                </c:pt>
                <c:pt idx="2768">
                  <c:v>38</c:v>
                </c:pt>
                <c:pt idx="2769">
                  <c:v>38</c:v>
                </c:pt>
                <c:pt idx="2770">
                  <c:v>38</c:v>
                </c:pt>
                <c:pt idx="2771">
                  <c:v>39</c:v>
                </c:pt>
                <c:pt idx="2772">
                  <c:v>36</c:v>
                </c:pt>
                <c:pt idx="2773">
                  <c:v>38</c:v>
                </c:pt>
                <c:pt idx="2774">
                  <c:v>35</c:v>
                </c:pt>
                <c:pt idx="2775">
                  <c:v>36</c:v>
                </c:pt>
                <c:pt idx="2776">
                  <c:v>38</c:v>
                </c:pt>
                <c:pt idx="2777">
                  <c:v>42</c:v>
                </c:pt>
                <c:pt idx="2778">
                  <c:v>36</c:v>
                </c:pt>
                <c:pt idx="2779">
                  <c:v>38</c:v>
                </c:pt>
                <c:pt idx="2780">
                  <c:v>38</c:v>
                </c:pt>
                <c:pt idx="2781">
                  <c:v>35</c:v>
                </c:pt>
                <c:pt idx="2782">
                  <c:v>38</c:v>
                </c:pt>
                <c:pt idx="2783">
                  <c:v>39</c:v>
                </c:pt>
                <c:pt idx="2784">
                  <c:v>46</c:v>
                </c:pt>
                <c:pt idx="2785">
                  <c:v>42</c:v>
                </c:pt>
                <c:pt idx="2786">
                  <c:v>41</c:v>
                </c:pt>
                <c:pt idx="2787">
                  <c:v>41</c:v>
                </c:pt>
                <c:pt idx="2788">
                  <c:v>42</c:v>
                </c:pt>
                <c:pt idx="2789">
                  <c:v>41</c:v>
                </c:pt>
                <c:pt idx="2790">
                  <c:v>42</c:v>
                </c:pt>
                <c:pt idx="2791">
                  <c:v>38</c:v>
                </c:pt>
                <c:pt idx="2792">
                  <c:v>37</c:v>
                </c:pt>
                <c:pt idx="2793">
                  <c:v>40</c:v>
                </c:pt>
                <c:pt idx="2794">
                  <c:v>39</c:v>
                </c:pt>
                <c:pt idx="2795">
                  <c:v>39</c:v>
                </c:pt>
                <c:pt idx="2796">
                  <c:v>39</c:v>
                </c:pt>
                <c:pt idx="2797">
                  <c:v>39</c:v>
                </c:pt>
                <c:pt idx="2798">
                  <c:v>40</c:v>
                </c:pt>
                <c:pt idx="2799">
                  <c:v>37</c:v>
                </c:pt>
                <c:pt idx="2800">
                  <c:v>31</c:v>
                </c:pt>
                <c:pt idx="2801">
                  <c:v>26</c:v>
                </c:pt>
                <c:pt idx="2802">
                  <c:v>27</c:v>
                </c:pt>
                <c:pt idx="2803">
                  <c:v>27</c:v>
                </c:pt>
                <c:pt idx="2804">
                  <c:v>27</c:v>
                </c:pt>
                <c:pt idx="2805">
                  <c:v>31</c:v>
                </c:pt>
                <c:pt idx="2806">
                  <c:v>26</c:v>
                </c:pt>
                <c:pt idx="2807">
                  <c:v>27</c:v>
                </c:pt>
                <c:pt idx="2808">
                  <c:v>26</c:v>
                </c:pt>
                <c:pt idx="2809">
                  <c:v>26</c:v>
                </c:pt>
                <c:pt idx="2810">
                  <c:v>27</c:v>
                </c:pt>
                <c:pt idx="2811">
                  <c:v>26</c:v>
                </c:pt>
                <c:pt idx="2812">
                  <c:v>30</c:v>
                </c:pt>
                <c:pt idx="2813">
                  <c:v>27</c:v>
                </c:pt>
                <c:pt idx="2814">
                  <c:v>30</c:v>
                </c:pt>
                <c:pt idx="2815">
                  <c:v>26</c:v>
                </c:pt>
                <c:pt idx="2816">
                  <c:v>27</c:v>
                </c:pt>
                <c:pt idx="2817">
                  <c:v>27</c:v>
                </c:pt>
                <c:pt idx="2818">
                  <c:v>27</c:v>
                </c:pt>
                <c:pt idx="2819">
                  <c:v>27</c:v>
                </c:pt>
                <c:pt idx="2820">
                  <c:v>27</c:v>
                </c:pt>
                <c:pt idx="2821">
                  <c:v>27</c:v>
                </c:pt>
                <c:pt idx="2822">
                  <c:v>27</c:v>
                </c:pt>
                <c:pt idx="2823">
                  <c:v>27</c:v>
                </c:pt>
                <c:pt idx="2824">
                  <c:v>27</c:v>
                </c:pt>
                <c:pt idx="2825">
                  <c:v>27</c:v>
                </c:pt>
                <c:pt idx="2826">
                  <c:v>27</c:v>
                </c:pt>
                <c:pt idx="2827">
                  <c:v>27</c:v>
                </c:pt>
                <c:pt idx="2828">
                  <c:v>27</c:v>
                </c:pt>
                <c:pt idx="2829">
                  <c:v>27</c:v>
                </c:pt>
                <c:pt idx="2830">
                  <c:v>27</c:v>
                </c:pt>
                <c:pt idx="2831">
                  <c:v>27</c:v>
                </c:pt>
                <c:pt idx="2832">
                  <c:v>27</c:v>
                </c:pt>
                <c:pt idx="2833">
                  <c:v>27</c:v>
                </c:pt>
                <c:pt idx="2834">
                  <c:v>27</c:v>
                </c:pt>
                <c:pt idx="2835">
                  <c:v>27</c:v>
                </c:pt>
                <c:pt idx="2836">
                  <c:v>27</c:v>
                </c:pt>
                <c:pt idx="2837">
                  <c:v>26</c:v>
                </c:pt>
                <c:pt idx="2838">
                  <c:v>26</c:v>
                </c:pt>
                <c:pt idx="2839">
                  <c:v>26</c:v>
                </c:pt>
                <c:pt idx="2840">
                  <c:v>26</c:v>
                </c:pt>
                <c:pt idx="2841">
                  <c:v>27</c:v>
                </c:pt>
                <c:pt idx="2842">
                  <c:v>26</c:v>
                </c:pt>
                <c:pt idx="2843">
                  <c:v>26</c:v>
                </c:pt>
                <c:pt idx="2844">
                  <c:v>26</c:v>
                </c:pt>
                <c:pt idx="2845">
                  <c:v>26</c:v>
                </c:pt>
                <c:pt idx="2846">
                  <c:v>26</c:v>
                </c:pt>
                <c:pt idx="2847">
                  <c:v>26</c:v>
                </c:pt>
                <c:pt idx="2848">
                  <c:v>26</c:v>
                </c:pt>
                <c:pt idx="2849">
                  <c:v>26</c:v>
                </c:pt>
                <c:pt idx="2850">
                  <c:v>26</c:v>
                </c:pt>
                <c:pt idx="2851">
                  <c:v>26</c:v>
                </c:pt>
                <c:pt idx="2852">
                  <c:v>26</c:v>
                </c:pt>
                <c:pt idx="2853">
                  <c:v>26</c:v>
                </c:pt>
                <c:pt idx="2854">
                  <c:v>26</c:v>
                </c:pt>
                <c:pt idx="2855">
                  <c:v>26</c:v>
                </c:pt>
                <c:pt idx="2856">
                  <c:v>26</c:v>
                </c:pt>
                <c:pt idx="2857">
                  <c:v>26</c:v>
                </c:pt>
                <c:pt idx="2858">
                  <c:v>26</c:v>
                </c:pt>
                <c:pt idx="2859">
                  <c:v>30</c:v>
                </c:pt>
                <c:pt idx="2860">
                  <c:v>28</c:v>
                </c:pt>
                <c:pt idx="2861">
                  <c:v>28</c:v>
                </c:pt>
                <c:pt idx="2862">
                  <c:v>26</c:v>
                </c:pt>
                <c:pt idx="2863">
                  <c:v>29</c:v>
                </c:pt>
                <c:pt idx="2864">
                  <c:v>24</c:v>
                </c:pt>
                <c:pt idx="2865">
                  <c:v>28</c:v>
                </c:pt>
                <c:pt idx="2866">
                  <c:v>26</c:v>
                </c:pt>
                <c:pt idx="2867">
                  <c:v>30</c:v>
                </c:pt>
                <c:pt idx="2868">
                  <c:v>30</c:v>
                </c:pt>
                <c:pt idx="2869">
                  <c:v>28</c:v>
                </c:pt>
                <c:pt idx="2870">
                  <c:v>30</c:v>
                </c:pt>
                <c:pt idx="2871">
                  <c:v>29</c:v>
                </c:pt>
                <c:pt idx="2872">
                  <c:v>29</c:v>
                </c:pt>
                <c:pt idx="2873">
                  <c:v>24</c:v>
                </c:pt>
                <c:pt idx="2874">
                  <c:v>30</c:v>
                </c:pt>
                <c:pt idx="2875">
                  <c:v>31</c:v>
                </c:pt>
                <c:pt idx="2876">
                  <c:v>31</c:v>
                </c:pt>
                <c:pt idx="2877">
                  <c:v>24</c:v>
                </c:pt>
                <c:pt idx="2878">
                  <c:v>31</c:v>
                </c:pt>
                <c:pt idx="2879">
                  <c:v>24</c:v>
                </c:pt>
                <c:pt idx="2880">
                  <c:v>29</c:v>
                </c:pt>
                <c:pt idx="2881">
                  <c:v>28</c:v>
                </c:pt>
                <c:pt idx="2882">
                  <c:v>30</c:v>
                </c:pt>
                <c:pt idx="2883">
                  <c:v>30</c:v>
                </c:pt>
                <c:pt idx="2884">
                  <c:v>29</c:v>
                </c:pt>
                <c:pt idx="2885">
                  <c:v>28</c:v>
                </c:pt>
                <c:pt idx="2886">
                  <c:v>29</c:v>
                </c:pt>
                <c:pt idx="2887">
                  <c:v>31</c:v>
                </c:pt>
                <c:pt idx="2888">
                  <c:v>28</c:v>
                </c:pt>
                <c:pt idx="2889">
                  <c:v>29</c:v>
                </c:pt>
                <c:pt idx="2890">
                  <c:v>27</c:v>
                </c:pt>
                <c:pt idx="2891">
                  <c:v>30</c:v>
                </c:pt>
                <c:pt idx="2892">
                  <c:v>24</c:v>
                </c:pt>
                <c:pt idx="2893">
                  <c:v>29</c:v>
                </c:pt>
                <c:pt idx="2894">
                  <c:v>27</c:v>
                </c:pt>
                <c:pt idx="2895">
                  <c:v>30</c:v>
                </c:pt>
                <c:pt idx="2896">
                  <c:v>30</c:v>
                </c:pt>
                <c:pt idx="2897">
                  <c:v>29</c:v>
                </c:pt>
                <c:pt idx="2898">
                  <c:v>24</c:v>
                </c:pt>
                <c:pt idx="2899">
                  <c:v>30</c:v>
                </c:pt>
                <c:pt idx="2900">
                  <c:v>30</c:v>
                </c:pt>
                <c:pt idx="2901">
                  <c:v>31</c:v>
                </c:pt>
                <c:pt idx="2902">
                  <c:v>30</c:v>
                </c:pt>
                <c:pt idx="2903">
                  <c:v>31</c:v>
                </c:pt>
                <c:pt idx="2904">
                  <c:v>30</c:v>
                </c:pt>
                <c:pt idx="2905">
                  <c:v>31</c:v>
                </c:pt>
                <c:pt idx="2906">
                  <c:v>31</c:v>
                </c:pt>
                <c:pt idx="2907">
                  <c:v>31</c:v>
                </c:pt>
                <c:pt idx="2908">
                  <c:v>30</c:v>
                </c:pt>
                <c:pt idx="2909">
                  <c:v>31</c:v>
                </c:pt>
                <c:pt idx="2910">
                  <c:v>22</c:v>
                </c:pt>
                <c:pt idx="2911">
                  <c:v>23</c:v>
                </c:pt>
                <c:pt idx="2912">
                  <c:v>23</c:v>
                </c:pt>
                <c:pt idx="2913">
                  <c:v>30</c:v>
                </c:pt>
                <c:pt idx="2914">
                  <c:v>28</c:v>
                </c:pt>
                <c:pt idx="2915">
                  <c:v>29</c:v>
                </c:pt>
                <c:pt idx="2916">
                  <c:v>30</c:v>
                </c:pt>
                <c:pt idx="2917">
                  <c:v>29</c:v>
                </c:pt>
                <c:pt idx="2918">
                  <c:v>28</c:v>
                </c:pt>
                <c:pt idx="2919">
                  <c:v>30</c:v>
                </c:pt>
                <c:pt idx="2920">
                  <c:v>30</c:v>
                </c:pt>
                <c:pt idx="2921">
                  <c:v>31</c:v>
                </c:pt>
                <c:pt idx="2922">
                  <c:v>31</c:v>
                </c:pt>
                <c:pt idx="2923">
                  <c:v>30</c:v>
                </c:pt>
                <c:pt idx="2924">
                  <c:v>30</c:v>
                </c:pt>
                <c:pt idx="2925">
                  <c:v>31</c:v>
                </c:pt>
                <c:pt idx="2926">
                  <c:v>30</c:v>
                </c:pt>
                <c:pt idx="2927">
                  <c:v>30</c:v>
                </c:pt>
                <c:pt idx="2928">
                  <c:v>31</c:v>
                </c:pt>
                <c:pt idx="2929">
                  <c:v>24</c:v>
                </c:pt>
                <c:pt idx="2930">
                  <c:v>27</c:v>
                </c:pt>
                <c:pt idx="2931">
                  <c:v>28</c:v>
                </c:pt>
                <c:pt idx="2932">
                  <c:v>28</c:v>
                </c:pt>
                <c:pt idx="2933">
                  <c:v>28</c:v>
                </c:pt>
                <c:pt idx="2934">
                  <c:v>26</c:v>
                </c:pt>
                <c:pt idx="2935">
                  <c:v>26</c:v>
                </c:pt>
                <c:pt idx="2936">
                  <c:v>24</c:v>
                </c:pt>
                <c:pt idx="2937">
                  <c:v>28</c:v>
                </c:pt>
                <c:pt idx="2938">
                  <c:v>26</c:v>
                </c:pt>
                <c:pt idx="2939">
                  <c:v>26</c:v>
                </c:pt>
                <c:pt idx="2940">
                  <c:v>26</c:v>
                </c:pt>
                <c:pt idx="2941">
                  <c:v>26</c:v>
                </c:pt>
                <c:pt idx="2942">
                  <c:v>26</c:v>
                </c:pt>
                <c:pt idx="2943">
                  <c:v>26</c:v>
                </c:pt>
                <c:pt idx="2944">
                  <c:v>26</c:v>
                </c:pt>
                <c:pt idx="2945">
                  <c:v>26</c:v>
                </c:pt>
                <c:pt idx="2946">
                  <c:v>26</c:v>
                </c:pt>
                <c:pt idx="2947">
                  <c:v>26</c:v>
                </c:pt>
                <c:pt idx="2948">
                  <c:v>26</c:v>
                </c:pt>
                <c:pt idx="2949">
                  <c:v>26</c:v>
                </c:pt>
                <c:pt idx="2950">
                  <c:v>27</c:v>
                </c:pt>
                <c:pt idx="2951">
                  <c:v>27</c:v>
                </c:pt>
                <c:pt idx="2952">
                  <c:v>26</c:v>
                </c:pt>
                <c:pt idx="2953">
                  <c:v>26</c:v>
                </c:pt>
                <c:pt idx="2954">
                  <c:v>35</c:v>
                </c:pt>
                <c:pt idx="2955">
                  <c:v>35</c:v>
                </c:pt>
                <c:pt idx="2956">
                  <c:v>32</c:v>
                </c:pt>
                <c:pt idx="2957">
                  <c:v>32</c:v>
                </c:pt>
                <c:pt idx="2958">
                  <c:v>32</c:v>
                </c:pt>
                <c:pt idx="2959">
                  <c:v>35</c:v>
                </c:pt>
                <c:pt idx="2960">
                  <c:v>34</c:v>
                </c:pt>
                <c:pt idx="2961">
                  <c:v>34</c:v>
                </c:pt>
                <c:pt idx="2962">
                  <c:v>34</c:v>
                </c:pt>
                <c:pt idx="2963">
                  <c:v>32</c:v>
                </c:pt>
                <c:pt idx="2964">
                  <c:v>32</c:v>
                </c:pt>
                <c:pt idx="2965">
                  <c:v>32</c:v>
                </c:pt>
                <c:pt idx="2966">
                  <c:v>32</c:v>
                </c:pt>
                <c:pt idx="2967">
                  <c:v>31</c:v>
                </c:pt>
                <c:pt idx="2968">
                  <c:v>32</c:v>
                </c:pt>
                <c:pt idx="2969">
                  <c:v>30</c:v>
                </c:pt>
                <c:pt idx="2970">
                  <c:v>30</c:v>
                </c:pt>
                <c:pt idx="2971">
                  <c:v>35</c:v>
                </c:pt>
                <c:pt idx="2972">
                  <c:v>32</c:v>
                </c:pt>
                <c:pt idx="2973">
                  <c:v>32</c:v>
                </c:pt>
                <c:pt idx="2974">
                  <c:v>30</c:v>
                </c:pt>
                <c:pt idx="2975">
                  <c:v>30</c:v>
                </c:pt>
                <c:pt idx="2976">
                  <c:v>35</c:v>
                </c:pt>
                <c:pt idx="2977">
                  <c:v>32</c:v>
                </c:pt>
                <c:pt idx="2978">
                  <c:v>32</c:v>
                </c:pt>
                <c:pt idx="2979">
                  <c:v>31</c:v>
                </c:pt>
                <c:pt idx="2980">
                  <c:v>30</c:v>
                </c:pt>
                <c:pt idx="2981">
                  <c:v>35</c:v>
                </c:pt>
                <c:pt idx="2982">
                  <c:v>30</c:v>
                </c:pt>
                <c:pt idx="2983">
                  <c:v>30</c:v>
                </c:pt>
                <c:pt idx="2984">
                  <c:v>35</c:v>
                </c:pt>
                <c:pt idx="2985">
                  <c:v>33</c:v>
                </c:pt>
                <c:pt idx="2986">
                  <c:v>30</c:v>
                </c:pt>
                <c:pt idx="2987">
                  <c:v>30</c:v>
                </c:pt>
                <c:pt idx="2988">
                  <c:v>33</c:v>
                </c:pt>
                <c:pt idx="2989">
                  <c:v>30</c:v>
                </c:pt>
                <c:pt idx="2990">
                  <c:v>33</c:v>
                </c:pt>
                <c:pt idx="2991">
                  <c:v>33</c:v>
                </c:pt>
                <c:pt idx="2992">
                  <c:v>33</c:v>
                </c:pt>
                <c:pt idx="2993">
                  <c:v>33</c:v>
                </c:pt>
                <c:pt idx="2994">
                  <c:v>30</c:v>
                </c:pt>
                <c:pt idx="2995">
                  <c:v>25</c:v>
                </c:pt>
                <c:pt idx="2996">
                  <c:v>23</c:v>
                </c:pt>
                <c:pt idx="2997">
                  <c:v>25</c:v>
                </c:pt>
                <c:pt idx="2998">
                  <c:v>23</c:v>
                </c:pt>
                <c:pt idx="2999">
                  <c:v>28</c:v>
                </c:pt>
                <c:pt idx="3000">
                  <c:v>28</c:v>
                </c:pt>
                <c:pt idx="3001">
                  <c:v>21</c:v>
                </c:pt>
                <c:pt idx="3002">
                  <c:v>24</c:v>
                </c:pt>
                <c:pt idx="3003">
                  <c:v>28</c:v>
                </c:pt>
                <c:pt idx="3004">
                  <c:v>21</c:v>
                </c:pt>
                <c:pt idx="3005">
                  <c:v>28</c:v>
                </c:pt>
                <c:pt idx="3006">
                  <c:v>28</c:v>
                </c:pt>
                <c:pt idx="3007">
                  <c:v>24</c:v>
                </c:pt>
                <c:pt idx="3008">
                  <c:v>24</c:v>
                </c:pt>
                <c:pt idx="3009">
                  <c:v>24</c:v>
                </c:pt>
                <c:pt idx="3010">
                  <c:v>27</c:v>
                </c:pt>
                <c:pt idx="3011">
                  <c:v>27</c:v>
                </c:pt>
                <c:pt idx="3012">
                  <c:v>21</c:v>
                </c:pt>
                <c:pt idx="3013">
                  <c:v>21</c:v>
                </c:pt>
                <c:pt idx="3014">
                  <c:v>27</c:v>
                </c:pt>
                <c:pt idx="3015">
                  <c:v>22</c:v>
                </c:pt>
                <c:pt idx="3016">
                  <c:v>24</c:v>
                </c:pt>
                <c:pt idx="3017">
                  <c:v>24</c:v>
                </c:pt>
                <c:pt idx="3018">
                  <c:v>22</c:v>
                </c:pt>
                <c:pt idx="3019">
                  <c:v>24</c:v>
                </c:pt>
                <c:pt idx="3020">
                  <c:v>22</c:v>
                </c:pt>
                <c:pt idx="3021">
                  <c:v>24</c:v>
                </c:pt>
                <c:pt idx="3022">
                  <c:v>22</c:v>
                </c:pt>
                <c:pt idx="3023">
                  <c:v>22</c:v>
                </c:pt>
                <c:pt idx="3024">
                  <c:v>22</c:v>
                </c:pt>
                <c:pt idx="3025">
                  <c:v>24</c:v>
                </c:pt>
                <c:pt idx="3026">
                  <c:v>24</c:v>
                </c:pt>
                <c:pt idx="3027">
                  <c:v>28</c:v>
                </c:pt>
                <c:pt idx="3028">
                  <c:v>27</c:v>
                </c:pt>
                <c:pt idx="3029">
                  <c:v>27</c:v>
                </c:pt>
                <c:pt idx="3030">
                  <c:v>28</c:v>
                </c:pt>
                <c:pt idx="3031">
                  <c:v>28</c:v>
                </c:pt>
                <c:pt idx="3032">
                  <c:v>27</c:v>
                </c:pt>
                <c:pt idx="3033">
                  <c:v>27</c:v>
                </c:pt>
                <c:pt idx="3034">
                  <c:v>20</c:v>
                </c:pt>
                <c:pt idx="3035">
                  <c:v>19</c:v>
                </c:pt>
                <c:pt idx="3036">
                  <c:v>20</c:v>
                </c:pt>
                <c:pt idx="3037">
                  <c:v>18</c:v>
                </c:pt>
                <c:pt idx="3038">
                  <c:v>19</c:v>
                </c:pt>
                <c:pt idx="3039">
                  <c:v>18</c:v>
                </c:pt>
                <c:pt idx="3040">
                  <c:v>18</c:v>
                </c:pt>
                <c:pt idx="3041">
                  <c:v>19</c:v>
                </c:pt>
                <c:pt idx="3042">
                  <c:v>18</c:v>
                </c:pt>
                <c:pt idx="3043">
                  <c:v>18</c:v>
                </c:pt>
                <c:pt idx="3044">
                  <c:v>20</c:v>
                </c:pt>
                <c:pt idx="3045">
                  <c:v>20</c:v>
                </c:pt>
                <c:pt idx="3046">
                  <c:v>19</c:v>
                </c:pt>
                <c:pt idx="3047">
                  <c:v>19</c:v>
                </c:pt>
                <c:pt idx="3048">
                  <c:v>20</c:v>
                </c:pt>
                <c:pt idx="3049">
                  <c:v>18</c:v>
                </c:pt>
                <c:pt idx="3050">
                  <c:v>19</c:v>
                </c:pt>
                <c:pt idx="3051">
                  <c:v>20</c:v>
                </c:pt>
                <c:pt idx="3052">
                  <c:v>20</c:v>
                </c:pt>
                <c:pt idx="3053">
                  <c:v>20</c:v>
                </c:pt>
                <c:pt idx="3054">
                  <c:v>18</c:v>
                </c:pt>
                <c:pt idx="3055">
                  <c:v>20</c:v>
                </c:pt>
                <c:pt idx="3056">
                  <c:v>19</c:v>
                </c:pt>
                <c:pt idx="3057">
                  <c:v>20</c:v>
                </c:pt>
                <c:pt idx="3058">
                  <c:v>18</c:v>
                </c:pt>
                <c:pt idx="3059">
                  <c:v>20</c:v>
                </c:pt>
                <c:pt idx="3060">
                  <c:v>20</c:v>
                </c:pt>
                <c:pt idx="3061">
                  <c:v>19</c:v>
                </c:pt>
                <c:pt idx="3062">
                  <c:v>19</c:v>
                </c:pt>
                <c:pt idx="3063">
                  <c:v>18</c:v>
                </c:pt>
                <c:pt idx="3064">
                  <c:v>20</c:v>
                </c:pt>
                <c:pt idx="3065">
                  <c:v>20</c:v>
                </c:pt>
                <c:pt idx="3066">
                  <c:v>20</c:v>
                </c:pt>
                <c:pt idx="3067">
                  <c:v>18</c:v>
                </c:pt>
                <c:pt idx="3068">
                  <c:v>20</c:v>
                </c:pt>
                <c:pt idx="3069">
                  <c:v>20</c:v>
                </c:pt>
                <c:pt idx="3070">
                  <c:v>18</c:v>
                </c:pt>
                <c:pt idx="3071">
                  <c:v>18</c:v>
                </c:pt>
                <c:pt idx="3072">
                  <c:v>20</c:v>
                </c:pt>
                <c:pt idx="3073">
                  <c:v>18</c:v>
                </c:pt>
                <c:pt idx="3074">
                  <c:v>18</c:v>
                </c:pt>
                <c:pt idx="3075">
                  <c:v>18</c:v>
                </c:pt>
                <c:pt idx="3076">
                  <c:v>19</c:v>
                </c:pt>
                <c:pt idx="3077">
                  <c:v>18</c:v>
                </c:pt>
                <c:pt idx="3078">
                  <c:v>20</c:v>
                </c:pt>
                <c:pt idx="3079">
                  <c:v>18</c:v>
                </c:pt>
                <c:pt idx="3080">
                  <c:v>18</c:v>
                </c:pt>
                <c:pt idx="3081">
                  <c:v>20</c:v>
                </c:pt>
                <c:pt idx="3082">
                  <c:v>20</c:v>
                </c:pt>
                <c:pt idx="3083">
                  <c:v>20</c:v>
                </c:pt>
                <c:pt idx="3084">
                  <c:v>20</c:v>
                </c:pt>
                <c:pt idx="3085">
                  <c:v>18</c:v>
                </c:pt>
                <c:pt idx="3086">
                  <c:v>20</c:v>
                </c:pt>
                <c:pt idx="3087">
                  <c:v>18</c:v>
                </c:pt>
                <c:pt idx="3088">
                  <c:v>20</c:v>
                </c:pt>
                <c:pt idx="3089">
                  <c:v>18</c:v>
                </c:pt>
                <c:pt idx="3090">
                  <c:v>20</c:v>
                </c:pt>
                <c:pt idx="3091">
                  <c:v>18</c:v>
                </c:pt>
                <c:pt idx="3092">
                  <c:v>20</c:v>
                </c:pt>
                <c:pt idx="3093">
                  <c:v>18</c:v>
                </c:pt>
                <c:pt idx="3094">
                  <c:v>18</c:v>
                </c:pt>
                <c:pt idx="3095">
                  <c:v>18</c:v>
                </c:pt>
                <c:pt idx="3096">
                  <c:v>19</c:v>
                </c:pt>
                <c:pt idx="3097">
                  <c:v>20</c:v>
                </c:pt>
                <c:pt idx="3098">
                  <c:v>20</c:v>
                </c:pt>
                <c:pt idx="3099">
                  <c:v>36</c:v>
                </c:pt>
                <c:pt idx="3100">
                  <c:v>35</c:v>
                </c:pt>
                <c:pt idx="3101">
                  <c:v>35</c:v>
                </c:pt>
                <c:pt idx="3102">
                  <c:v>41</c:v>
                </c:pt>
                <c:pt idx="3103">
                  <c:v>33</c:v>
                </c:pt>
                <c:pt idx="3104">
                  <c:v>33</c:v>
                </c:pt>
                <c:pt idx="3105">
                  <c:v>35</c:v>
                </c:pt>
                <c:pt idx="3106">
                  <c:v>41</c:v>
                </c:pt>
                <c:pt idx="3107">
                  <c:v>35</c:v>
                </c:pt>
                <c:pt idx="3108">
                  <c:v>36</c:v>
                </c:pt>
                <c:pt idx="3109">
                  <c:v>39</c:v>
                </c:pt>
                <c:pt idx="3110">
                  <c:v>36</c:v>
                </c:pt>
                <c:pt idx="3111">
                  <c:v>35</c:v>
                </c:pt>
                <c:pt idx="3112">
                  <c:v>36</c:v>
                </c:pt>
                <c:pt idx="3113">
                  <c:v>35</c:v>
                </c:pt>
                <c:pt idx="3114">
                  <c:v>36</c:v>
                </c:pt>
                <c:pt idx="3115">
                  <c:v>36</c:v>
                </c:pt>
                <c:pt idx="3116">
                  <c:v>39</c:v>
                </c:pt>
                <c:pt idx="3117">
                  <c:v>35</c:v>
                </c:pt>
                <c:pt idx="3118">
                  <c:v>35</c:v>
                </c:pt>
                <c:pt idx="3119">
                  <c:v>35</c:v>
                </c:pt>
                <c:pt idx="3120">
                  <c:v>24</c:v>
                </c:pt>
                <c:pt idx="3121">
                  <c:v>24</c:v>
                </c:pt>
                <c:pt idx="3122">
                  <c:v>24</c:v>
                </c:pt>
                <c:pt idx="3123">
                  <c:v>31</c:v>
                </c:pt>
                <c:pt idx="3124">
                  <c:v>25</c:v>
                </c:pt>
                <c:pt idx="3125">
                  <c:v>31</c:v>
                </c:pt>
                <c:pt idx="3126">
                  <c:v>24</c:v>
                </c:pt>
                <c:pt idx="3127">
                  <c:v>26</c:v>
                </c:pt>
                <c:pt idx="3128">
                  <c:v>29</c:v>
                </c:pt>
                <c:pt idx="3129">
                  <c:v>29</c:v>
                </c:pt>
                <c:pt idx="3130">
                  <c:v>29</c:v>
                </c:pt>
                <c:pt idx="3131">
                  <c:v>29</c:v>
                </c:pt>
                <c:pt idx="3132">
                  <c:v>25</c:v>
                </c:pt>
                <c:pt idx="3133">
                  <c:v>24</c:v>
                </c:pt>
                <c:pt idx="3134">
                  <c:v>15</c:v>
                </c:pt>
                <c:pt idx="3135">
                  <c:v>15</c:v>
                </c:pt>
                <c:pt idx="3136">
                  <c:v>14</c:v>
                </c:pt>
                <c:pt idx="3137">
                  <c:v>14</c:v>
                </c:pt>
                <c:pt idx="3138">
                  <c:v>25</c:v>
                </c:pt>
                <c:pt idx="3139">
                  <c:v>25</c:v>
                </c:pt>
                <c:pt idx="3140">
                  <c:v>25</c:v>
                </c:pt>
                <c:pt idx="3141">
                  <c:v>24</c:v>
                </c:pt>
                <c:pt idx="3142">
                  <c:v>24</c:v>
                </c:pt>
                <c:pt idx="3143">
                  <c:v>24</c:v>
                </c:pt>
                <c:pt idx="3144">
                  <c:v>22</c:v>
                </c:pt>
                <c:pt idx="3145">
                  <c:v>22</c:v>
                </c:pt>
                <c:pt idx="3146">
                  <c:v>22</c:v>
                </c:pt>
                <c:pt idx="3147">
                  <c:v>24</c:v>
                </c:pt>
                <c:pt idx="3148">
                  <c:v>23</c:v>
                </c:pt>
                <c:pt idx="3149">
                  <c:v>23</c:v>
                </c:pt>
                <c:pt idx="3150">
                  <c:v>23</c:v>
                </c:pt>
                <c:pt idx="3151">
                  <c:v>23</c:v>
                </c:pt>
                <c:pt idx="3152">
                  <c:v>23</c:v>
                </c:pt>
                <c:pt idx="3153">
                  <c:v>23</c:v>
                </c:pt>
                <c:pt idx="3154">
                  <c:v>23</c:v>
                </c:pt>
                <c:pt idx="3155">
                  <c:v>23</c:v>
                </c:pt>
                <c:pt idx="3156">
                  <c:v>23</c:v>
                </c:pt>
                <c:pt idx="3157">
                  <c:v>16</c:v>
                </c:pt>
                <c:pt idx="3158">
                  <c:v>16</c:v>
                </c:pt>
                <c:pt idx="3159">
                  <c:v>16</c:v>
                </c:pt>
                <c:pt idx="3160">
                  <c:v>16</c:v>
                </c:pt>
                <c:pt idx="3161">
                  <c:v>16</c:v>
                </c:pt>
                <c:pt idx="3162">
                  <c:v>16</c:v>
                </c:pt>
                <c:pt idx="3163">
                  <c:v>26</c:v>
                </c:pt>
                <c:pt idx="3164">
                  <c:v>26</c:v>
                </c:pt>
                <c:pt idx="3165">
                  <c:v>26</c:v>
                </c:pt>
                <c:pt idx="3166">
                  <c:v>26</c:v>
                </c:pt>
                <c:pt idx="3167">
                  <c:v>26</c:v>
                </c:pt>
                <c:pt idx="3168">
                  <c:v>26</c:v>
                </c:pt>
                <c:pt idx="3169">
                  <c:v>25</c:v>
                </c:pt>
                <c:pt idx="3170">
                  <c:v>25</c:v>
                </c:pt>
                <c:pt idx="3171">
                  <c:v>25</c:v>
                </c:pt>
                <c:pt idx="3172">
                  <c:v>14</c:v>
                </c:pt>
                <c:pt idx="3173">
                  <c:v>14</c:v>
                </c:pt>
                <c:pt idx="3174">
                  <c:v>14</c:v>
                </c:pt>
                <c:pt idx="3175">
                  <c:v>14</c:v>
                </c:pt>
                <c:pt idx="3176">
                  <c:v>14</c:v>
                </c:pt>
                <c:pt idx="3177">
                  <c:v>14</c:v>
                </c:pt>
                <c:pt idx="3178">
                  <c:v>23</c:v>
                </c:pt>
                <c:pt idx="3179">
                  <c:v>23</c:v>
                </c:pt>
                <c:pt idx="3180">
                  <c:v>23</c:v>
                </c:pt>
                <c:pt idx="3181">
                  <c:v>22</c:v>
                </c:pt>
                <c:pt idx="3182">
                  <c:v>23</c:v>
                </c:pt>
                <c:pt idx="3183">
                  <c:v>23</c:v>
                </c:pt>
                <c:pt idx="3184">
                  <c:v>23</c:v>
                </c:pt>
                <c:pt idx="3185">
                  <c:v>23</c:v>
                </c:pt>
                <c:pt idx="3186">
                  <c:v>23</c:v>
                </c:pt>
                <c:pt idx="3187">
                  <c:v>22</c:v>
                </c:pt>
                <c:pt idx="3188">
                  <c:v>23</c:v>
                </c:pt>
                <c:pt idx="3189">
                  <c:v>23</c:v>
                </c:pt>
                <c:pt idx="3190">
                  <c:v>23</c:v>
                </c:pt>
                <c:pt idx="3191">
                  <c:v>23</c:v>
                </c:pt>
                <c:pt idx="3192">
                  <c:v>25</c:v>
                </c:pt>
                <c:pt idx="3193">
                  <c:v>22</c:v>
                </c:pt>
                <c:pt idx="3194">
                  <c:v>24</c:v>
                </c:pt>
                <c:pt idx="3195">
                  <c:v>25</c:v>
                </c:pt>
                <c:pt idx="3196">
                  <c:v>24</c:v>
                </c:pt>
                <c:pt idx="3197">
                  <c:v>24</c:v>
                </c:pt>
                <c:pt idx="3198">
                  <c:v>23</c:v>
                </c:pt>
                <c:pt idx="3199">
                  <c:v>25</c:v>
                </c:pt>
                <c:pt idx="3200">
                  <c:v>22</c:v>
                </c:pt>
                <c:pt idx="3201">
                  <c:v>25</c:v>
                </c:pt>
                <c:pt idx="3202">
                  <c:v>27</c:v>
                </c:pt>
                <c:pt idx="3203">
                  <c:v>25</c:v>
                </c:pt>
                <c:pt idx="3204">
                  <c:v>25</c:v>
                </c:pt>
                <c:pt idx="3205">
                  <c:v>22</c:v>
                </c:pt>
                <c:pt idx="3206">
                  <c:v>27</c:v>
                </c:pt>
                <c:pt idx="3207">
                  <c:v>27</c:v>
                </c:pt>
                <c:pt idx="3208">
                  <c:v>27</c:v>
                </c:pt>
                <c:pt idx="3209">
                  <c:v>25</c:v>
                </c:pt>
                <c:pt idx="3210">
                  <c:v>26</c:v>
                </c:pt>
                <c:pt idx="3211">
                  <c:v>26</c:v>
                </c:pt>
                <c:pt idx="3212">
                  <c:v>25</c:v>
                </c:pt>
                <c:pt idx="3213">
                  <c:v>22</c:v>
                </c:pt>
                <c:pt idx="3214">
                  <c:v>26</c:v>
                </c:pt>
                <c:pt idx="3215">
                  <c:v>22</c:v>
                </c:pt>
                <c:pt idx="3216">
                  <c:v>26</c:v>
                </c:pt>
                <c:pt idx="3217">
                  <c:v>25</c:v>
                </c:pt>
                <c:pt idx="3218">
                  <c:v>25</c:v>
                </c:pt>
                <c:pt idx="3219">
                  <c:v>25</c:v>
                </c:pt>
                <c:pt idx="3220">
                  <c:v>24</c:v>
                </c:pt>
                <c:pt idx="3221">
                  <c:v>24</c:v>
                </c:pt>
                <c:pt idx="3222">
                  <c:v>26</c:v>
                </c:pt>
                <c:pt idx="3223">
                  <c:v>24</c:v>
                </c:pt>
                <c:pt idx="3224">
                  <c:v>26</c:v>
                </c:pt>
                <c:pt idx="3225">
                  <c:v>24</c:v>
                </c:pt>
                <c:pt idx="3226">
                  <c:v>28</c:v>
                </c:pt>
                <c:pt idx="3227">
                  <c:v>29</c:v>
                </c:pt>
                <c:pt idx="3228">
                  <c:v>29</c:v>
                </c:pt>
                <c:pt idx="3229">
                  <c:v>28</c:v>
                </c:pt>
                <c:pt idx="3230">
                  <c:v>27</c:v>
                </c:pt>
                <c:pt idx="3231">
                  <c:v>38</c:v>
                </c:pt>
                <c:pt idx="3232">
                  <c:v>26</c:v>
                </c:pt>
                <c:pt idx="3233">
                  <c:v>29</c:v>
                </c:pt>
                <c:pt idx="3234">
                  <c:v>29</c:v>
                </c:pt>
                <c:pt idx="3235">
                  <c:v>28</c:v>
                </c:pt>
                <c:pt idx="3236">
                  <c:v>38</c:v>
                </c:pt>
                <c:pt idx="3237">
                  <c:v>26</c:v>
                </c:pt>
                <c:pt idx="3238">
                  <c:v>29</c:v>
                </c:pt>
                <c:pt idx="3239">
                  <c:v>42</c:v>
                </c:pt>
                <c:pt idx="3240">
                  <c:v>27</c:v>
                </c:pt>
                <c:pt idx="3241">
                  <c:v>28</c:v>
                </c:pt>
                <c:pt idx="3242">
                  <c:v>42</c:v>
                </c:pt>
                <c:pt idx="3243">
                  <c:v>29</c:v>
                </c:pt>
                <c:pt idx="3244">
                  <c:v>29</c:v>
                </c:pt>
                <c:pt idx="3245">
                  <c:v>27</c:v>
                </c:pt>
                <c:pt idx="3246">
                  <c:v>27</c:v>
                </c:pt>
                <c:pt idx="3247">
                  <c:v>38</c:v>
                </c:pt>
                <c:pt idx="3248">
                  <c:v>29</c:v>
                </c:pt>
                <c:pt idx="3249">
                  <c:v>28</c:v>
                </c:pt>
                <c:pt idx="3250">
                  <c:v>29</c:v>
                </c:pt>
                <c:pt idx="3251">
                  <c:v>28</c:v>
                </c:pt>
                <c:pt idx="3252">
                  <c:v>29</c:v>
                </c:pt>
                <c:pt idx="3253">
                  <c:v>26</c:v>
                </c:pt>
                <c:pt idx="3254">
                  <c:v>29</c:v>
                </c:pt>
                <c:pt idx="3255">
                  <c:v>38</c:v>
                </c:pt>
                <c:pt idx="3256">
                  <c:v>28</c:v>
                </c:pt>
                <c:pt idx="3257">
                  <c:v>26</c:v>
                </c:pt>
                <c:pt idx="3258">
                  <c:v>42</c:v>
                </c:pt>
                <c:pt idx="3259">
                  <c:v>42</c:v>
                </c:pt>
                <c:pt idx="3260">
                  <c:v>28</c:v>
                </c:pt>
                <c:pt idx="3261">
                  <c:v>29</c:v>
                </c:pt>
                <c:pt idx="3262">
                  <c:v>29</c:v>
                </c:pt>
                <c:pt idx="3263">
                  <c:v>29</c:v>
                </c:pt>
                <c:pt idx="3264">
                  <c:v>28</c:v>
                </c:pt>
                <c:pt idx="3265">
                  <c:v>30</c:v>
                </c:pt>
                <c:pt idx="3266">
                  <c:v>30</c:v>
                </c:pt>
                <c:pt idx="3267">
                  <c:v>29</c:v>
                </c:pt>
                <c:pt idx="3268">
                  <c:v>26</c:v>
                </c:pt>
                <c:pt idx="3269">
                  <c:v>25</c:v>
                </c:pt>
                <c:pt idx="3270">
                  <c:v>21</c:v>
                </c:pt>
                <c:pt idx="3271">
                  <c:v>21</c:v>
                </c:pt>
                <c:pt idx="3272">
                  <c:v>38</c:v>
                </c:pt>
                <c:pt idx="3273">
                  <c:v>36</c:v>
                </c:pt>
                <c:pt idx="3274">
                  <c:v>38</c:v>
                </c:pt>
                <c:pt idx="3275">
                  <c:v>36</c:v>
                </c:pt>
                <c:pt idx="3276">
                  <c:v>38</c:v>
                </c:pt>
                <c:pt idx="3277">
                  <c:v>36</c:v>
                </c:pt>
                <c:pt idx="3278">
                  <c:v>36</c:v>
                </c:pt>
                <c:pt idx="3279">
                  <c:v>38</c:v>
                </c:pt>
                <c:pt idx="3280">
                  <c:v>38</c:v>
                </c:pt>
                <c:pt idx="3281">
                  <c:v>36</c:v>
                </c:pt>
                <c:pt idx="3282">
                  <c:v>36</c:v>
                </c:pt>
                <c:pt idx="3283">
                  <c:v>38</c:v>
                </c:pt>
                <c:pt idx="3284">
                  <c:v>26</c:v>
                </c:pt>
                <c:pt idx="3285">
                  <c:v>24</c:v>
                </c:pt>
                <c:pt idx="3286">
                  <c:v>24</c:v>
                </c:pt>
                <c:pt idx="3287">
                  <c:v>27</c:v>
                </c:pt>
                <c:pt idx="3288">
                  <c:v>27</c:v>
                </c:pt>
                <c:pt idx="3289">
                  <c:v>24</c:v>
                </c:pt>
                <c:pt idx="3290">
                  <c:v>27</c:v>
                </c:pt>
                <c:pt idx="3291">
                  <c:v>27</c:v>
                </c:pt>
                <c:pt idx="3292">
                  <c:v>28</c:v>
                </c:pt>
                <c:pt idx="3293">
                  <c:v>24</c:v>
                </c:pt>
                <c:pt idx="3294">
                  <c:v>27</c:v>
                </c:pt>
                <c:pt idx="3295">
                  <c:v>25</c:v>
                </c:pt>
                <c:pt idx="3296">
                  <c:v>28</c:v>
                </c:pt>
                <c:pt idx="3297">
                  <c:v>28</c:v>
                </c:pt>
                <c:pt idx="3298">
                  <c:v>28</c:v>
                </c:pt>
                <c:pt idx="3299">
                  <c:v>25</c:v>
                </c:pt>
                <c:pt idx="3300">
                  <c:v>28</c:v>
                </c:pt>
                <c:pt idx="3301">
                  <c:v>28</c:v>
                </c:pt>
                <c:pt idx="3302">
                  <c:v>28</c:v>
                </c:pt>
                <c:pt idx="3303">
                  <c:v>25</c:v>
                </c:pt>
                <c:pt idx="3304">
                  <c:v>28</c:v>
                </c:pt>
                <c:pt idx="3305">
                  <c:v>26</c:v>
                </c:pt>
                <c:pt idx="3306">
                  <c:v>26</c:v>
                </c:pt>
                <c:pt idx="3307">
                  <c:v>26</c:v>
                </c:pt>
                <c:pt idx="3308">
                  <c:v>26</c:v>
                </c:pt>
                <c:pt idx="3309">
                  <c:v>26</c:v>
                </c:pt>
                <c:pt idx="3310">
                  <c:v>26</c:v>
                </c:pt>
                <c:pt idx="3311">
                  <c:v>26</c:v>
                </c:pt>
                <c:pt idx="3312">
                  <c:v>26</c:v>
                </c:pt>
                <c:pt idx="3313">
                  <c:v>26</c:v>
                </c:pt>
                <c:pt idx="3314">
                  <c:v>26</c:v>
                </c:pt>
                <c:pt idx="3315">
                  <c:v>26</c:v>
                </c:pt>
                <c:pt idx="3316">
                  <c:v>26</c:v>
                </c:pt>
                <c:pt idx="3317">
                  <c:v>27</c:v>
                </c:pt>
                <c:pt idx="3318">
                  <c:v>27</c:v>
                </c:pt>
                <c:pt idx="3319">
                  <c:v>27</c:v>
                </c:pt>
                <c:pt idx="3320">
                  <c:v>27</c:v>
                </c:pt>
                <c:pt idx="3321">
                  <c:v>27</c:v>
                </c:pt>
                <c:pt idx="3322">
                  <c:v>37</c:v>
                </c:pt>
                <c:pt idx="3323">
                  <c:v>37</c:v>
                </c:pt>
                <c:pt idx="3324">
                  <c:v>38</c:v>
                </c:pt>
                <c:pt idx="3325">
                  <c:v>37</c:v>
                </c:pt>
                <c:pt idx="3326">
                  <c:v>37</c:v>
                </c:pt>
                <c:pt idx="3327">
                  <c:v>38</c:v>
                </c:pt>
                <c:pt idx="3328">
                  <c:v>34</c:v>
                </c:pt>
                <c:pt idx="3329">
                  <c:v>34</c:v>
                </c:pt>
                <c:pt idx="3330">
                  <c:v>33</c:v>
                </c:pt>
                <c:pt idx="3331">
                  <c:v>34</c:v>
                </c:pt>
                <c:pt idx="3332">
                  <c:v>33</c:v>
                </c:pt>
                <c:pt idx="3333">
                  <c:v>33</c:v>
                </c:pt>
                <c:pt idx="3334">
                  <c:v>32</c:v>
                </c:pt>
                <c:pt idx="3335">
                  <c:v>32</c:v>
                </c:pt>
                <c:pt idx="3336">
                  <c:v>30</c:v>
                </c:pt>
                <c:pt idx="3337">
                  <c:v>30</c:v>
                </c:pt>
                <c:pt idx="3338">
                  <c:v>31</c:v>
                </c:pt>
                <c:pt idx="3339">
                  <c:v>31</c:v>
                </c:pt>
                <c:pt idx="3340">
                  <c:v>31</c:v>
                </c:pt>
                <c:pt idx="3341">
                  <c:v>31</c:v>
                </c:pt>
                <c:pt idx="3342">
                  <c:v>30</c:v>
                </c:pt>
                <c:pt idx="3343">
                  <c:v>30</c:v>
                </c:pt>
                <c:pt idx="3344">
                  <c:v>30</c:v>
                </c:pt>
                <c:pt idx="3345">
                  <c:v>31</c:v>
                </c:pt>
                <c:pt idx="3346">
                  <c:v>31</c:v>
                </c:pt>
                <c:pt idx="3347">
                  <c:v>30</c:v>
                </c:pt>
                <c:pt idx="3348">
                  <c:v>35</c:v>
                </c:pt>
                <c:pt idx="3349">
                  <c:v>37</c:v>
                </c:pt>
                <c:pt idx="3350">
                  <c:v>38</c:v>
                </c:pt>
                <c:pt idx="3351">
                  <c:v>37</c:v>
                </c:pt>
                <c:pt idx="3352">
                  <c:v>35</c:v>
                </c:pt>
                <c:pt idx="3353">
                  <c:v>34</c:v>
                </c:pt>
                <c:pt idx="3354">
                  <c:v>37</c:v>
                </c:pt>
                <c:pt idx="3355">
                  <c:v>35</c:v>
                </c:pt>
                <c:pt idx="3356">
                  <c:v>38</c:v>
                </c:pt>
                <c:pt idx="3357">
                  <c:v>35</c:v>
                </c:pt>
                <c:pt idx="3358">
                  <c:v>37</c:v>
                </c:pt>
                <c:pt idx="3359">
                  <c:v>34</c:v>
                </c:pt>
                <c:pt idx="3360">
                  <c:v>37</c:v>
                </c:pt>
                <c:pt idx="3361">
                  <c:v>37</c:v>
                </c:pt>
                <c:pt idx="3362">
                  <c:v>38</c:v>
                </c:pt>
                <c:pt idx="3363">
                  <c:v>38</c:v>
                </c:pt>
                <c:pt idx="3364">
                  <c:v>37</c:v>
                </c:pt>
                <c:pt idx="3365">
                  <c:v>38</c:v>
                </c:pt>
                <c:pt idx="3366">
                  <c:v>36</c:v>
                </c:pt>
                <c:pt idx="3367">
                  <c:v>37</c:v>
                </c:pt>
                <c:pt idx="3368">
                  <c:v>33</c:v>
                </c:pt>
                <c:pt idx="3369">
                  <c:v>30</c:v>
                </c:pt>
                <c:pt idx="3370">
                  <c:v>38</c:v>
                </c:pt>
                <c:pt idx="3371">
                  <c:v>25</c:v>
                </c:pt>
                <c:pt idx="3372">
                  <c:v>25</c:v>
                </c:pt>
                <c:pt idx="3373">
                  <c:v>25</c:v>
                </c:pt>
                <c:pt idx="3374">
                  <c:v>25</c:v>
                </c:pt>
                <c:pt idx="3375">
                  <c:v>25</c:v>
                </c:pt>
                <c:pt idx="3376">
                  <c:v>25</c:v>
                </c:pt>
                <c:pt idx="3377">
                  <c:v>25</c:v>
                </c:pt>
                <c:pt idx="3378">
                  <c:v>25</c:v>
                </c:pt>
                <c:pt idx="3379">
                  <c:v>25</c:v>
                </c:pt>
                <c:pt idx="3380">
                  <c:v>25</c:v>
                </c:pt>
                <c:pt idx="3381">
                  <c:v>25</c:v>
                </c:pt>
                <c:pt idx="3382">
                  <c:v>23</c:v>
                </c:pt>
                <c:pt idx="3383">
                  <c:v>25</c:v>
                </c:pt>
                <c:pt idx="3384">
                  <c:v>23</c:v>
                </c:pt>
                <c:pt idx="3385">
                  <c:v>24</c:v>
                </c:pt>
                <c:pt idx="3386">
                  <c:v>25</c:v>
                </c:pt>
                <c:pt idx="3387">
                  <c:v>25</c:v>
                </c:pt>
                <c:pt idx="3388">
                  <c:v>24</c:v>
                </c:pt>
                <c:pt idx="3389">
                  <c:v>24</c:v>
                </c:pt>
                <c:pt idx="3390">
                  <c:v>25</c:v>
                </c:pt>
                <c:pt idx="3391">
                  <c:v>25</c:v>
                </c:pt>
                <c:pt idx="3392">
                  <c:v>24</c:v>
                </c:pt>
                <c:pt idx="3393">
                  <c:v>25</c:v>
                </c:pt>
                <c:pt idx="3394">
                  <c:v>25</c:v>
                </c:pt>
                <c:pt idx="3395">
                  <c:v>24</c:v>
                </c:pt>
                <c:pt idx="3396">
                  <c:v>25</c:v>
                </c:pt>
                <c:pt idx="3397">
                  <c:v>24</c:v>
                </c:pt>
                <c:pt idx="3398">
                  <c:v>25</c:v>
                </c:pt>
                <c:pt idx="3399">
                  <c:v>24</c:v>
                </c:pt>
                <c:pt idx="3400">
                  <c:v>24</c:v>
                </c:pt>
                <c:pt idx="3401">
                  <c:v>25</c:v>
                </c:pt>
                <c:pt idx="3402">
                  <c:v>25</c:v>
                </c:pt>
                <c:pt idx="3403">
                  <c:v>27</c:v>
                </c:pt>
                <c:pt idx="3404">
                  <c:v>26</c:v>
                </c:pt>
                <c:pt idx="3405">
                  <c:v>27</c:v>
                </c:pt>
                <c:pt idx="3406">
                  <c:v>27</c:v>
                </c:pt>
                <c:pt idx="3407">
                  <c:v>26</c:v>
                </c:pt>
                <c:pt idx="3408">
                  <c:v>27</c:v>
                </c:pt>
                <c:pt idx="3409">
                  <c:v>26</c:v>
                </c:pt>
                <c:pt idx="3410">
                  <c:v>26</c:v>
                </c:pt>
                <c:pt idx="3411">
                  <c:v>22</c:v>
                </c:pt>
                <c:pt idx="3412">
                  <c:v>24</c:v>
                </c:pt>
                <c:pt idx="3413">
                  <c:v>24</c:v>
                </c:pt>
                <c:pt idx="3414">
                  <c:v>22</c:v>
                </c:pt>
                <c:pt idx="3415">
                  <c:v>24</c:v>
                </c:pt>
                <c:pt idx="3416">
                  <c:v>22</c:v>
                </c:pt>
                <c:pt idx="3417">
                  <c:v>22</c:v>
                </c:pt>
                <c:pt idx="3418">
                  <c:v>22</c:v>
                </c:pt>
                <c:pt idx="3419">
                  <c:v>22</c:v>
                </c:pt>
                <c:pt idx="3420">
                  <c:v>22</c:v>
                </c:pt>
                <c:pt idx="3421">
                  <c:v>22</c:v>
                </c:pt>
                <c:pt idx="3422">
                  <c:v>22</c:v>
                </c:pt>
                <c:pt idx="3423">
                  <c:v>22</c:v>
                </c:pt>
                <c:pt idx="3424">
                  <c:v>22</c:v>
                </c:pt>
                <c:pt idx="3425">
                  <c:v>22</c:v>
                </c:pt>
                <c:pt idx="3426">
                  <c:v>30</c:v>
                </c:pt>
                <c:pt idx="3427">
                  <c:v>30</c:v>
                </c:pt>
                <c:pt idx="3428">
                  <c:v>30</c:v>
                </c:pt>
                <c:pt idx="3429">
                  <c:v>33</c:v>
                </c:pt>
                <c:pt idx="3430">
                  <c:v>33</c:v>
                </c:pt>
                <c:pt idx="3431">
                  <c:v>33</c:v>
                </c:pt>
                <c:pt idx="3432">
                  <c:v>33</c:v>
                </c:pt>
                <c:pt idx="3433">
                  <c:v>30</c:v>
                </c:pt>
                <c:pt idx="3434">
                  <c:v>30</c:v>
                </c:pt>
                <c:pt idx="3435">
                  <c:v>30</c:v>
                </c:pt>
                <c:pt idx="3436">
                  <c:v>33</c:v>
                </c:pt>
                <c:pt idx="3437">
                  <c:v>33</c:v>
                </c:pt>
                <c:pt idx="3438">
                  <c:v>32</c:v>
                </c:pt>
                <c:pt idx="3439">
                  <c:v>33</c:v>
                </c:pt>
                <c:pt idx="3440">
                  <c:v>34</c:v>
                </c:pt>
                <c:pt idx="3441">
                  <c:v>30</c:v>
                </c:pt>
                <c:pt idx="3442">
                  <c:v>33</c:v>
                </c:pt>
                <c:pt idx="3443">
                  <c:v>30</c:v>
                </c:pt>
                <c:pt idx="3444">
                  <c:v>30</c:v>
                </c:pt>
                <c:pt idx="3445">
                  <c:v>33</c:v>
                </c:pt>
                <c:pt idx="3446">
                  <c:v>30</c:v>
                </c:pt>
                <c:pt idx="3447">
                  <c:v>34</c:v>
                </c:pt>
                <c:pt idx="3448">
                  <c:v>31</c:v>
                </c:pt>
                <c:pt idx="3449">
                  <c:v>30</c:v>
                </c:pt>
                <c:pt idx="3450">
                  <c:v>33</c:v>
                </c:pt>
                <c:pt idx="3451">
                  <c:v>33</c:v>
                </c:pt>
                <c:pt idx="3452">
                  <c:v>30</c:v>
                </c:pt>
                <c:pt idx="3453">
                  <c:v>33</c:v>
                </c:pt>
                <c:pt idx="3454">
                  <c:v>19</c:v>
                </c:pt>
                <c:pt idx="3455">
                  <c:v>19</c:v>
                </c:pt>
                <c:pt idx="3456">
                  <c:v>22</c:v>
                </c:pt>
                <c:pt idx="3457">
                  <c:v>22</c:v>
                </c:pt>
                <c:pt idx="3458">
                  <c:v>21</c:v>
                </c:pt>
                <c:pt idx="3459">
                  <c:v>19</c:v>
                </c:pt>
                <c:pt idx="3460">
                  <c:v>21</c:v>
                </c:pt>
                <c:pt idx="3461">
                  <c:v>21</c:v>
                </c:pt>
                <c:pt idx="3462">
                  <c:v>21</c:v>
                </c:pt>
                <c:pt idx="3463">
                  <c:v>19</c:v>
                </c:pt>
                <c:pt idx="3464">
                  <c:v>23</c:v>
                </c:pt>
                <c:pt idx="3465">
                  <c:v>23</c:v>
                </c:pt>
                <c:pt idx="3466">
                  <c:v>23</c:v>
                </c:pt>
                <c:pt idx="3467">
                  <c:v>23</c:v>
                </c:pt>
                <c:pt idx="3468">
                  <c:v>23</c:v>
                </c:pt>
                <c:pt idx="3469">
                  <c:v>26</c:v>
                </c:pt>
                <c:pt idx="3470">
                  <c:v>26</c:v>
                </c:pt>
                <c:pt idx="3471">
                  <c:v>28</c:v>
                </c:pt>
                <c:pt idx="3472">
                  <c:v>26</c:v>
                </c:pt>
                <c:pt idx="3473">
                  <c:v>29</c:v>
                </c:pt>
                <c:pt idx="3474">
                  <c:v>26</c:v>
                </c:pt>
                <c:pt idx="3475">
                  <c:v>28</c:v>
                </c:pt>
                <c:pt idx="3476">
                  <c:v>29</c:v>
                </c:pt>
                <c:pt idx="3477">
                  <c:v>18</c:v>
                </c:pt>
                <c:pt idx="3478">
                  <c:v>18</c:v>
                </c:pt>
                <c:pt idx="3479">
                  <c:v>18</c:v>
                </c:pt>
                <c:pt idx="3480">
                  <c:v>18</c:v>
                </c:pt>
                <c:pt idx="3481">
                  <c:v>18</c:v>
                </c:pt>
                <c:pt idx="3482">
                  <c:v>17</c:v>
                </c:pt>
                <c:pt idx="3483">
                  <c:v>19</c:v>
                </c:pt>
                <c:pt idx="3484">
                  <c:v>17</c:v>
                </c:pt>
                <c:pt idx="3485">
                  <c:v>18</c:v>
                </c:pt>
                <c:pt idx="3486">
                  <c:v>18</c:v>
                </c:pt>
                <c:pt idx="3487">
                  <c:v>18</c:v>
                </c:pt>
                <c:pt idx="3488">
                  <c:v>18</c:v>
                </c:pt>
                <c:pt idx="3489">
                  <c:v>18</c:v>
                </c:pt>
                <c:pt idx="3490">
                  <c:v>19</c:v>
                </c:pt>
                <c:pt idx="3491">
                  <c:v>19</c:v>
                </c:pt>
                <c:pt idx="3492">
                  <c:v>19</c:v>
                </c:pt>
                <c:pt idx="3493">
                  <c:v>17</c:v>
                </c:pt>
                <c:pt idx="3494">
                  <c:v>18</c:v>
                </c:pt>
                <c:pt idx="3495">
                  <c:v>18</c:v>
                </c:pt>
                <c:pt idx="3496">
                  <c:v>17</c:v>
                </c:pt>
                <c:pt idx="3497">
                  <c:v>20</c:v>
                </c:pt>
                <c:pt idx="3498">
                  <c:v>20</c:v>
                </c:pt>
                <c:pt idx="3499">
                  <c:v>20</c:v>
                </c:pt>
                <c:pt idx="3500">
                  <c:v>20</c:v>
                </c:pt>
                <c:pt idx="3501">
                  <c:v>20</c:v>
                </c:pt>
                <c:pt idx="3502">
                  <c:v>19</c:v>
                </c:pt>
                <c:pt idx="3503">
                  <c:v>20</c:v>
                </c:pt>
                <c:pt idx="3504">
                  <c:v>20</c:v>
                </c:pt>
                <c:pt idx="3505">
                  <c:v>19</c:v>
                </c:pt>
                <c:pt idx="3506">
                  <c:v>20</c:v>
                </c:pt>
                <c:pt idx="3507">
                  <c:v>20</c:v>
                </c:pt>
                <c:pt idx="3508">
                  <c:v>20</c:v>
                </c:pt>
                <c:pt idx="3509">
                  <c:v>20</c:v>
                </c:pt>
                <c:pt idx="3510">
                  <c:v>21</c:v>
                </c:pt>
                <c:pt idx="3511">
                  <c:v>20</c:v>
                </c:pt>
                <c:pt idx="3512">
                  <c:v>20</c:v>
                </c:pt>
                <c:pt idx="3513">
                  <c:v>20</c:v>
                </c:pt>
                <c:pt idx="3514">
                  <c:v>20</c:v>
                </c:pt>
                <c:pt idx="3515">
                  <c:v>30</c:v>
                </c:pt>
                <c:pt idx="3516">
                  <c:v>30</c:v>
                </c:pt>
                <c:pt idx="3517">
                  <c:v>30</c:v>
                </c:pt>
                <c:pt idx="3518">
                  <c:v>30</c:v>
                </c:pt>
                <c:pt idx="3519">
                  <c:v>30</c:v>
                </c:pt>
                <c:pt idx="3520">
                  <c:v>30</c:v>
                </c:pt>
                <c:pt idx="3521">
                  <c:v>30</c:v>
                </c:pt>
                <c:pt idx="3522">
                  <c:v>22</c:v>
                </c:pt>
                <c:pt idx="3523">
                  <c:v>19</c:v>
                </c:pt>
                <c:pt idx="3524">
                  <c:v>20</c:v>
                </c:pt>
                <c:pt idx="3525">
                  <c:v>19</c:v>
                </c:pt>
                <c:pt idx="3526">
                  <c:v>19</c:v>
                </c:pt>
                <c:pt idx="3527">
                  <c:v>23</c:v>
                </c:pt>
                <c:pt idx="3528">
                  <c:v>20</c:v>
                </c:pt>
                <c:pt idx="3529">
                  <c:v>20</c:v>
                </c:pt>
                <c:pt idx="3530">
                  <c:v>19</c:v>
                </c:pt>
                <c:pt idx="3531">
                  <c:v>23</c:v>
                </c:pt>
                <c:pt idx="3532">
                  <c:v>19</c:v>
                </c:pt>
                <c:pt idx="3533">
                  <c:v>20</c:v>
                </c:pt>
                <c:pt idx="3534">
                  <c:v>19</c:v>
                </c:pt>
                <c:pt idx="3535">
                  <c:v>23</c:v>
                </c:pt>
                <c:pt idx="3536">
                  <c:v>19</c:v>
                </c:pt>
                <c:pt idx="3537">
                  <c:v>22</c:v>
                </c:pt>
                <c:pt idx="3538">
                  <c:v>23</c:v>
                </c:pt>
                <c:pt idx="3539">
                  <c:v>23</c:v>
                </c:pt>
                <c:pt idx="3540">
                  <c:v>19</c:v>
                </c:pt>
                <c:pt idx="3541">
                  <c:v>20</c:v>
                </c:pt>
                <c:pt idx="3542">
                  <c:v>22</c:v>
                </c:pt>
                <c:pt idx="3543">
                  <c:v>19</c:v>
                </c:pt>
                <c:pt idx="3544">
                  <c:v>19</c:v>
                </c:pt>
                <c:pt idx="3545">
                  <c:v>29</c:v>
                </c:pt>
                <c:pt idx="3546">
                  <c:v>32</c:v>
                </c:pt>
                <c:pt idx="3547">
                  <c:v>29</c:v>
                </c:pt>
                <c:pt idx="3548">
                  <c:v>32</c:v>
                </c:pt>
                <c:pt idx="3549">
                  <c:v>32</c:v>
                </c:pt>
                <c:pt idx="3550">
                  <c:v>29</c:v>
                </c:pt>
                <c:pt idx="3551">
                  <c:v>32</c:v>
                </c:pt>
                <c:pt idx="3552">
                  <c:v>32</c:v>
                </c:pt>
                <c:pt idx="3553">
                  <c:v>29</c:v>
                </c:pt>
                <c:pt idx="3554">
                  <c:v>32</c:v>
                </c:pt>
                <c:pt idx="3555">
                  <c:v>29</c:v>
                </c:pt>
                <c:pt idx="3556">
                  <c:v>32</c:v>
                </c:pt>
                <c:pt idx="3557">
                  <c:v>29</c:v>
                </c:pt>
                <c:pt idx="3558">
                  <c:v>29</c:v>
                </c:pt>
                <c:pt idx="3559">
                  <c:v>32</c:v>
                </c:pt>
                <c:pt idx="3560">
                  <c:v>32</c:v>
                </c:pt>
                <c:pt idx="3561">
                  <c:v>32</c:v>
                </c:pt>
                <c:pt idx="3562">
                  <c:v>28</c:v>
                </c:pt>
                <c:pt idx="3563">
                  <c:v>32</c:v>
                </c:pt>
                <c:pt idx="3564">
                  <c:v>32</c:v>
                </c:pt>
                <c:pt idx="3565">
                  <c:v>28</c:v>
                </c:pt>
                <c:pt idx="3566">
                  <c:v>32</c:v>
                </c:pt>
                <c:pt idx="3567">
                  <c:v>28</c:v>
                </c:pt>
                <c:pt idx="3568">
                  <c:v>23</c:v>
                </c:pt>
                <c:pt idx="3569">
                  <c:v>23</c:v>
                </c:pt>
                <c:pt idx="3570">
                  <c:v>23</c:v>
                </c:pt>
                <c:pt idx="3571">
                  <c:v>23</c:v>
                </c:pt>
                <c:pt idx="3572">
                  <c:v>23</c:v>
                </c:pt>
                <c:pt idx="3573">
                  <c:v>23</c:v>
                </c:pt>
                <c:pt idx="3574">
                  <c:v>24</c:v>
                </c:pt>
                <c:pt idx="3575">
                  <c:v>23</c:v>
                </c:pt>
                <c:pt idx="3576">
                  <c:v>24</c:v>
                </c:pt>
                <c:pt idx="3577">
                  <c:v>27</c:v>
                </c:pt>
                <c:pt idx="3578">
                  <c:v>27</c:v>
                </c:pt>
                <c:pt idx="3579">
                  <c:v>27</c:v>
                </c:pt>
                <c:pt idx="3580">
                  <c:v>27</c:v>
                </c:pt>
                <c:pt idx="3581">
                  <c:v>27</c:v>
                </c:pt>
                <c:pt idx="3582">
                  <c:v>31</c:v>
                </c:pt>
                <c:pt idx="3583">
                  <c:v>31</c:v>
                </c:pt>
                <c:pt idx="3584">
                  <c:v>31</c:v>
                </c:pt>
                <c:pt idx="3585">
                  <c:v>30</c:v>
                </c:pt>
                <c:pt idx="3586">
                  <c:v>20</c:v>
                </c:pt>
                <c:pt idx="3587">
                  <c:v>21</c:v>
                </c:pt>
                <c:pt idx="3588">
                  <c:v>21</c:v>
                </c:pt>
                <c:pt idx="3589">
                  <c:v>20</c:v>
                </c:pt>
                <c:pt idx="3590">
                  <c:v>20</c:v>
                </c:pt>
                <c:pt idx="3591">
                  <c:v>21</c:v>
                </c:pt>
                <c:pt idx="3592">
                  <c:v>20</c:v>
                </c:pt>
                <c:pt idx="3593">
                  <c:v>22</c:v>
                </c:pt>
                <c:pt idx="3594">
                  <c:v>22</c:v>
                </c:pt>
                <c:pt idx="3595">
                  <c:v>20</c:v>
                </c:pt>
                <c:pt idx="3596">
                  <c:v>22</c:v>
                </c:pt>
                <c:pt idx="3597">
                  <c:v>20</c:v>
                </c:pt>
                <c:pt idx="3598">
                  <c:v>20</c:v>
                </c:pt>
                <c:pt idx="3599">
                  <c:v>22</c:v>
                </c:pt>
                <c:pt idx="3600">
                  <c:v>22</c:v>
                </c:pt>
                <c:pt idx="3601">
                  <c:v>21</c:v>
                </c:pt>
                <c:pt idx="3602">
                  <c:v>21</c:v>
                </c:pt>
                <c:pt idx="3603">
                  <c:v>22</c:v>
                </c:pt>
                <c:pt idx="3604">
                  <c:v>21</c:v>
                </c:pt>
                <c:pt idx="3605">
                  <c:v>22</c:v>
                </c:pt>
                <c:pt idx="3606">
                  <c:v>22</c:v>
                </c:pt>
                <c:pt idx="3607">
                  <c:v>21</c:v>
                </c:pt>
                <c:pt idx="3608">
                  <c:v>20</c:v>
                </c:pt>
                <c:pt idx="3609">
                  <c:v>22</c:v>
                </c:pt>
                <c:pt idx="3610">
                  <c:v>22</c:v>
                </c:pt>
                <c:pt idx="3611">
                  <c:v>20</c:v>
                </c:pt>
                <c:pt idx="3612">
                  <c:v>20</c:v>
                </c:pt>
                <c:pt idx="3613">
                  <c:v>22</c:v>
                </c:pt>
                <c:pt idx="3614">
                  <c:v>20</c:v>
                </c:pt>
                <c:pt idx="3615">
                  <c:v>22</c:v>
                </c:pt>
                <c:pt idx="3616">
                  <c:v>18</c:v>
                </c:pt>
                <c:pt idx="3617">
                  <c:v>18</c:v>
                </c:pt>
                <c:pt idx="3618">
                  <c:v>18</c:v>
                </c:pt>
                <c:pt idx="3619">
                  <c:v>18</c:v>
                </c:pt>
                <c:pt idx="3620">
                  <c:v>18</c:v>
                </c:pt>
                <c:pt idx="3621">
                  <c:v>18</c:v>
                </c:pt>
                <c:pt idx="3622">
                  <c:v>18</c:v>
                </c:pt>
                <c:pt idx="3623">
                  <c:v>18</c:v>
                </c:pt>
                <c:pt idx="3624">
                  <c:v>18</c:v>
                </c:pt>
                <c:pt idx="3625">
                  <c:v>23</c:v>
                </c:pt>
                <c:pt idx="3626">
                  <c:v>23</c:v>
                </c:pt>
                <c:pt idx="3627">
                  <c:v>23</c:v>
                </c:pt>
                <c:pt idx="3628">
                  <c:v>23</c:v>
                </c:pt>
                <c:pt idx="3629">
                  <c:v>23</c:v>
                </c:pt>
                <c:pt idx="3630">
                  <c:v>23</c:v>
                </c:pt>
                <c:pt idx="3631">
                  <c:v>23</c:v>
                </c:pt>
                <c:pt idx="3632">
                  <c:v>23</c:v>
                </c:pt>
                <c:pt idx="3633">
                  <c:v>23</c:v>
                </c:pt>
                <c:pt idx="3634">
                  <c:v>23</c:v>
                </c:pt>
                <c:pt idx="3635">
                  <c:v>23</c:v>
                </c:pt>
                <c:pt idx="3636">
                  <c:v>23</c:v>
                </c:pt>
                <c:pt idx="3637">
                  <c:v>21</c:v>
                </c:pt>
                <c:pt idx="3638">
                  <c:v>21</c:v>
                </c:pt>
                <c:pt idx="3639">
                  <c:v>21</c:v>
                </c:pt>
                <c:pt idx="3640">
                  <c:v>22</c:v>
                </c:pt>
                <c:pt idx="3641">
                  <c:v>21</c:v>
                </c:pt>
                <c:pt idx="3642">
                  <c:v>22</c:v>
                </c:pt>
                <c:pt idx="3643">
                  <c:v>21</c:v>
                </c:pt>
                <c:pt idx="3644">
                  <c:v>22</c:v>
                </c:pt>
                <c:pt idx="3645">
                  <c:v>21</c:v>
                </c:pt>
                <c:pt idx="3646">
                  <c:v>21</c:v>
                </c:pt>
                <c:pt idx="3647">
                  <c:v>21</c:v>
                </c:pt>
                <c:pt idx="3648">
                  <c:v>21</c:v>
                </c:pt>
                <c:pt idx="3649">
                  <c:v>21</c:v>
                </c:pt>
                <c:pt idx="3650">
                  <c:v>22</c:v>
                </c:pt>
                <c:pt idx="3651">
                  <c:v>22</c:v>
                </c:pt>
                <c:pt idx="3652">
                  <c:v>22</c:v>
                </c:pt>
                <c:pt idx="3653">
                  <c:v>21</c:v>
                </c:pt>
                <c:pt idx="3654">
                  <c:v>21</c:v>
                </c:pt>
                <c:pt idx="3655">
                  <c:v>21</c:v>
                </c:pt>
                <c:pt idx="3656">
                  <c:v>22</c:v>
                </c:pt>
                <c:pt idx="3657">
                  <c:v>21</c:v>
                </c:pt>
                <c:pt idx="3658">
                  <c:v>22</c:v>
                </c:pt>
                <c:pt idx="3659">
                  <c:v>22</c:v>
                </c:pt>
                <c:pt idx="3660">
                  <c:v>20</c:v>
                </c:pt>
                <c:pt idx="3661">
                  <c:v>22</c:v>
                </c:pt>
                <c:pt idx="3662">
                  <c:v>20</c:v>
                </c:pt>
                <c:pt idx="3663">
                  <c:v>20</c:v>
                </c:pt>
                <c:pt idx="3664">
                  <c:v>20</c:v>
                </c:pt>
                <c:pt idx="3665">
                  <c:v>22</c:v>
                </c:pt>
                <c:pt idx="3666">
                  <c:v>22</c:v>
                </c:pt>
                <c:pt idx="3667">
                  <c:v>21</c:v>
                </c:pt>
                <c:pt idx="3668">
                  <c:v>21</c:v>
                </c:pt>
                <c:pt idx="3669">
                  <c:v>21</c:v>
                </c:pt>
                <c:pt idx="3670">
                  <c:v>22</c:v>
                </c:pt>
                <c:pt idx="3671">
                  <c:v>32</c:v>
                </c:pt>
                <c:pt idx="3672">
                  <c:v>33</c:v>
                </c:pt>
                <c:pt idx="3673">
                  <c:v>31</c:v>
                </c:pt>
                <c:pt idx="3674">
                  <c:v>31</c:v>
                </c:pt>
                <c:pt idx="3675">
                  <c:v>30</c:v>
                </c:pt>
                <c:pt idx="3676">
                  <c:v>30</c:v>
                </c:pt>
                <c:pt idx="3677">
                  <c:v>30</c:v>
                </c:pt>
                <c:pt idx="3678">
                  <c:v>30</c:v>
                </c:pt>
                <c:pt idx="3679">
                  <c:v>30</c:v>
                </c:pt>
                <c:pt idx="3680">
                  <c:v>30</c:v>
                </c:pt>
                <c:pt idx="3681">
                  <c:v>32</c:v>
                </c:pt>
                <c:pt idx="3682">
                  <c:v>30</c:v>
                </c:pt>
                <c:pt idx="3683">
                  <c:v>32</c:v>
                </c:pt>
                <c:pt idx="3684">
                  <c:v>30</c:v>
                </c:pt>
                <c:pt idx="3685">
                  <c:v>30</c:v>
                </c:pt>
                <c:pt idx="3686">
                  <c:v>32</c:v>
                </c:pt>
                <c:pt idx="3687">
                  <c:v>32</c:v>
                </c:pt>
                <c:pt idx="3688">
                  <c:v>31</c:v>
                </c:pt>
                <c:pt idx="3689">
                  <c:v>32</c:v>
                </c:pt>
                <c:pt idx="3690">
                  <c:v>32</c:v>
                </c:pt>
                <c:pt idx="3691">
                  <c:v>30</c:v>
                </c:pt>
                <c:pt idx="3692">
                  <c:v>32</c:v>
                </c:pt>
                <c:pt idx="3693">
                  <c:v>30</c:v>
                </c:pt>
                <c:pt idx="3694">
                  <c:v>31</c:v>
                </c:pt>
                <c:pt idx="3695">
                  <c:v>30</c:v>
                </c:pt>
                <c:pt idx="3696">
                  <c:v>31</c:v>
                </c:pt>
                <c:pt idx="3697">
                  <c:v>30</c:v>
                </c:pt>
                <c:pt idx="3698">
                  <c:v>30</c:v>
                </c:pt>
                <c:pt idx="3699">
                  <c:v>30</c:v>
                </c:pt>
                <c:pt idx="3700">
                  <c:v>32</c:v>
                </c:pt>
                <c:pt idx="3701">
                  <c:v>30</c:v>
                </c:pt>
                <c:pt idx="3702">
                  <c:v>18</c:v>
                </c:pt>
                <c:pt idx="3703">
                  <c:v>18</c:v>
                </c:pt>
                <c:pt idx="3704">
                  <c:v>18</c:v>
                </c:pt>
                <c:pt idx="3705">
                  <c:v>18</c:v>
                </c:pt>
                <c:pt idx="3706">
                  <c:v>18</c:v>
                </c:pt>
                <c:pt idx="3707">
                  <c:v>18</c:v>
                </c:pt>
                <c:pt idx="3708">
                  <c:v>39</c:v>
                </c:pt>
                <c:pt idx="3709">
                  <c:v>39</c:v>
                </c:pt>
                <c:pt idx="3710">
                  <c:v>27</c:v>
                </c:pt>
                <c:pt idx="3711">
                  <c:v>26</c:v>
                </c:pt>
                <c:pt idx="3712">
                  <c:v>26</c:v>
                </c:pt>
                <c:pt idx="3713">
                  <c:v>26</c:v>
                </c:pt>
                <c:pt idx="3714">
                  <c:v>26</c:v>
                </c:pt>
                <c:pt idx="3715">
                  <c:v>26</c:v>
                </c:pt>
                <c:pt idx="3716">
                  <c:v>26</c:v>
                </c:pt>
                <c:pt idx="3717">
                  <c:v>26</c:v>
                </c:pt>
                <c:pt idx="3718">
                  <c:v>26</c:v>
                </c:pt>
                <c:pt idx="3719">
                  <c:v>26</c:v>
                </c:pt>
                <c:pt idx="3720">
                  <c:v>24</c:v>
                </c:pt>
                <c:pt idx="3721">
                  <c:v>23</c:v>
                </c:pt>
                <c:pt idx="3722">
                  <c:v>23</c:v>
                </c:pt>
                <c:pt idx="3723">
                  <c:v>24</c:v>
                </c:pt>
                <c:pt idx="3724">
                  <c:v>23</c:v>
                </c:pt>
                <c:pt idx="3725">
                  <c:v>23</c:v>
                </c:pt>
                <c:pt idx="3726">
                  <c:v>24</c:v>
                </c:pt>
                <c:pt idx="3727">
                  <c:v>24</c:v>
                </c:pt>
                <c:pt idx="3728">
                  <c:v>24</c:v>
                </c:pt>
                <c:pt idx="3729">
                  <c:v>23</c:v>
                </c:pt>
                <c:pt idx="3730">
                  <c:v>23</c:v>
                </c:pt>
                <c:pt idx="3731">
                  <c:v>24</c:v>
                </c:pt>
                <c:pt idx="3732">
                  <c:v>33</c:v>
                </c:pt>
                <c:pt idx="3733">
                  <c:v>30</c:v>
                </c:pt>
                <c:pt idx="3734">
                  <c:v>30</c:v>
                </c:pt>
                <c:pt idx="3735">
                  <c:v>33</c:v>
                </c:pt>
                <c:pt idx="3736">
                  <c:v>30</c:v>
                </c:pt>
                <c:pt idx="3737">
                  <c:v>33</c:v>
                </c:pt>
                <c:pt idx="3738">
                  <c:v>33</c:v>
                </c:pt>
                <c:pt idx="3739">
                  <c:v>30</c:v>
                </c:pt>
                <c:pt idx="3740">
                  <c:v>33</c:v>
                </c:pt>
                <c:pt idx="3741">
                  <c:v>33</c:v>
                </c:pt>
                <c:pt idx="3742">
                  <c:v>33</c:v>
                </c:pt>
                <c:pt idx="3743">
                  <c:v>26</c:v>
                </c:pt>
                <c:pt idx="3744">
                  <c:v>26</c:v>
                </c:pt>
                <c:pt idx="3745">
                  <c:v>26</c:v>
                </c:pt>
                <c:pt idx="3746">
                  <c:v>26</c:v>
                </c:pt>
                <c:pt idx="3747">
                  <c:v>26</c:v>
                </c:pt>
                <c:pt idx="3748">
                  <c:v>26</c:v>
                </c:pt>
                <c:pt idx="3749">
                  <c:v>24</c:v>
                </c:pt>
                <c:pt idx="3750">
                  <c:v>24</c:v>
                </c:pt>
                <c:pt idx="3751">
                  <c:v>24</c:v>
                </c:pt>
                <c:pt idx="3752">
                  <c:v>24</c:v>
                </c:pt>
                <c:pt idx="3753">
                  <c:v>24</c:v>
                </c:pt>
                <c:pt idx="3754">
                  <c:v>24</c:v>
                </c:pt>
                <c:pt idx="3755">
                  <c:v>24</c:v>
                </c:pt>
                <c:pt idx="3756">
                  <c:v>24</c:v>
                </c:pt>
                <c:pt idx="3757">
                  <c:v>25</c:v>
                </c:pt>
                <c:pt idx="3758">
                  <c:v>24</c:v>
                </c:pt>
                <c:pt idx="3759">
                  <c:v>25</c:v>
                </c:pt>
                <c:pt idx="3760">
                  <c:v>24</c:v>
                </c:pt>
                <c:pt idx="3761">
                  <c:v>26</c:v>
                </c:pt>
                <c:pt idx="3762">
                  <c:v>22</c:v>
                </c:pt>
                <c:pt idx="3763">
                  <c:v>26</c:v>
                </c:pt>
                <c:pt idx="3764">
                  <c:v>26</c:v>
                </c:pt>
                <c:pt idx="3765">
                  <c:v>22</c:v>
                </c:pt>
                <c:pt idx="3766">
                  <c:v>22</c:v>
                </c:pt>
                <c:pt idx="3767">
                  <c:v>26</c:v>
                </c:pt>
                <c:pt idx="3768">
                  <c:v>22</c:v>
                </c:pt>
                <c:pt idx="3769">
                  <c:v>24</c:v>
                </c:pt>
                <c:pt idx="3770">
                  <c:v>27</c:v>
                </c:pt>
                <c:pt idx="3771">
                  <c:v>25</c:v>
                </c:pt>
                <c:pt idx="3772">
                  <c:v>25</c:v>
                </c:pt>
                <c:pt idx="3773">
                  <c:v>21</c:v>
                </c:pt>
                <c:pt idx="3774">
                  <c:v>24</c:v>
                </c:pt>
                <c:pt idx="3775">
                  <c:v>17</c:v>
                </c:pt>
                <c:pt idx="3776">
                  <c:v>19</c:v>
                </c:pt>
                <c:pt idx="3777">
                  <c:v>17</c:v>
                </c:pt>
                <c:pt idx="3778">
                  <c:v>17</c:v>
                </c:pt>
                <c:pt idx="3779">
                  <c:v>17</c:v>
                </c:pt>
                <c:pt idx="3780">
                  <c:v>17</c:v>
                </c:pt>
                <c:pt idx="3781">
                  <c:v>17</c:v>
                </c:pt>
                <c:pt idx="3782">
                  <c:v>17</c:v>
                </c:pt>
                <c:pt idx="3783">
                  <c:v>17</c:v>
                </c:pt>
                <c:pt idx="3784">
                  <c:v>17</c:v>
                </c:pt>
                <c:pt idx="3785">
                  <c:v>17</c:v>
                </c:pt>
                <c:pt idx="3786">
                  <c:v>17</c:v>
                </c:pt>
                <c:pt idx="3787">
                  <c:v>17</c:v>
                </c:pt>
                <c:pt idx="3788">
                  <c:v>16</c:v>
                </c:pt>
                <c:pt idx="3789">
                  <c:v>16</c:v>
                </c:pt>
                <c:pt idx="3790">
                  <c:v>16</c:v>
                </c:pt>
                <c:pt idx="3791">
                  <c:v>16</c:v>
                </c:pt>
                <c:pt idx="3792">
                  <c:v>16</c:v>
                </c:pt>
                <c:pt idx="3793">
                  <c:v>16</c:v>
                </c:pt>
                <c:pt idx="3794">
                  <c:v>16</c:v>
                </c:pt>
                <c:pt idx="3795">
                  <c:v>16</c:v>
                </c:pt>
                <c:pt idx="3796">
                  <c:v>16</c:v>
                </c:pt>
                <c:pt idx="3797">
                  <c:v>16</c:v>
                </c:pt>
                <c:pt idx="3798">
                  <c:v>16</c:v>
                </c:pt>
                <c:pt idx="3799">
                  <c:v>16</c:v>
                </c:pt>
                <c:pt idx="3800">
                  <c:v>16</c:v>
                </c:pt>
                <c:pt idx="3801">
                  <c:v>16</c:v>
                </c:pt>
                <c:pt idx="3802">
                  <c:v>16</c:v>
                </c:pt>
                <c:pt idx="3803">
                  <c:v>16</c:v>
                </c:pt>
                <c:pt idx="3804">
                  <c:v>16</c:v>
                </c:pt>
                <c:pt idx="3805">
                  <c:v>16</c:v>
                </c:pt>
                <c:pt idx="3806">
                  <c:v>16</c:v>
                </c:pt>
                <c:pt idx="3807">
                  <c:v>28</c:v>
                </c:pt>
                <c:pt idx="3808">
                  <c:v>23</c:v>
                </c:pt>
                <c:pt idx="3809">
                  <c:v>23</c:v>
                </c:pt>
                <c:pt idx="3810">
                  <c:v>23</c:v>
                </c:pt>
                <c:pt idx="3811">
                  <c:v>28</c:v>
                </c:pt>
                <c:pt idx="3812">
                  <c:v>23</c:v>
                </c:pt>
                <c:pt idx="3813">
                  <c:v>28</c:v>
                </c:pt>
                <c:pt idx="3814">
                  <c:v>23</c:v>
                </c:pt>
                <c:pt idx="3815">
                  <c:v>28</c:v>
                </c:pt>
                <c:pt idx="3816">
                  <c:v>23</c:v>
                </c:pt>
                <c:pt idx="3817">
                  <c:v>23</c:v>
                </c:pt>
                <c:pt idx="3818">
                  <c:v>23</c:v>
                </c:pt>
                <c:pt idx="3819">
                  <c:v>23</c:v>
                </c:pt>
                <c:pt idx="3820">
                  <c:v>29</c:v>
                </c:pt>
                <c:pt idx="3821">
                  <c:v>28</c:v>
                </c:pt>
                <c:pt idx="3822">
                  <c:v>37</c:v>
                </c:pt>
                <c:pt idx="3823">
                  <c:v>37</c:v>
                </c:pt>
                <c:pt idx="3824">
                  <c:v>37</c:v>
                </c:pt>
                <c:pt idx="3825">
                  <c:v>37</c:v>
                </c:pt>
                <c:pt idx="3826">
                  <c:v>36</c:v>
                </c:pt>
                <c:pt idx="3827">
                  <c:v>36</c:v>
                </c:pt>
                <c:pt idx="3828">
                  <c:v>20</c:v>
                </c:pt>
                <c:pt idx="3829">
                  <c:v>18</c:v>
                </c:pt>
                <c:pt idx="3830">
                  <c:v>20</c:v>
                </c:pt>
                <c:pt idx="3831">
                  <c:v>20</c:v>
                </c:pt>
                <c:pt idx="3832">
                  <c:v>20</c:v>
                </c:pt>
                <c:pt idx="3833">
                  <c:v>18</c:v>
                </c:pt>
                <c:pt idx="3834">
                  <c:v>20</c:v>
                </c:pt>
                <c:pt idx="3835">
                  <c:v>20</c:v>
                </c:pt>
                <c:pt idx="3836">
                  <c:v>18</c:v>
                </c:pt>
                <c:pt idx="3837">
                  <c:v>23</c:v>
                </c:pt>
                <c:pt idx="3838">
                  <c:v>23</c:v>
                </c:pt>
                <c:pt idx="3839">
                  <c:v>24</c:v>
                </c:pt>
                <c:pt idx="3840">
                  <c:v>24</c:v>
                </c:pt>
                <c:pt idx="3841">
                  <c:v>24</c:v>
                </c:pt>
                <c:pt idx="3842">
                  <c:v>27</c:v>
                </c:pt>
                <c:pt idx="3843">
                  <c:v>28</c:v>
                </c:pt>
                <c:pt idx="3844">
                  <c:v>27</c:v>
                </c:pt>
                <c:pt idx="3845">
                  <c:v>28</c:v>
                </c:pt>
                <c:pt idx="3846">
                  <c:v>28</c:v>
                </c:pt>
                <c:pt idx="3847">
                  <c:v>27</c:v>
                </c:pt>
                <c:pt idx="3848">
                  <c:v>28</c:v>
                </c:pt>
                <c:pt idx="3849">
                  <c:v>27</c:v>
                </c:pt>
                <c:pt idx="3850">
                  <c:v>27</c:v>
                </c:pt>
                <c:pt idx="3851">
                  <c:v>27</c:v>
                </c:pt>
                <c:pt idx="3852">
                  <c:v>27</c:v>
                </c:pt>
                <c:pt idx="3853">
                  <c:v>28</c:v>
                </c:pt>
                <c:pt idx="3854">
                  <c:v>27</c:v>
                </c:pt>
                <c:pt idx="3855">
                  <c:v>28</c:v>
                </c:pt>
                <c:pt idx="3856">
                  <c:v>28</c:v>
                </c:pt>
                <c:pt idx="3857">
                  <c:v>28</c:v>
                </c:pt>
                <c:pt idx="3858">
                  <c:v>28</c:v>
                </c:pt>
                <c:pt idx="3859">
                  <c:v>28</c:v>
                </c:pt>
                <c:pt idx="3860">
                  <c:v>28</c:v>
                </c:pt>
                <c:pt idx="3861">
                  <c:v>27</c:v>
                </c:pt>
                <c:pt idx="3862">
                  <c:v>27</c:v>
                </c:pt>
                <c:pt idx="3863">
                  <c:v>27</c:v>
                </c:pt>
                <c:pt idx="3864">
                  <c:v>27</c:v>
                </c:pt>
                <c:pt idx="3865">
                  <c:v>28</c:v>
                </c:pt>
                <c:pt idx="3866">
                  <c:v>28</c:v>
                </c:pt>
                <c:pt idx="3867">
                  <c:v>27</c:v>
                </c:pt>
                <c:pt idx="3868">
                  <c:v>27</c:v>
                </c:pt>
                <c:pt idx="3869">
                  <c:v>27</c:v>
                </c:pt>
                <c:pt idx="3870">
                  <c:v>28</c:v>
                </c:pt>
                <c:pt idx="3871">
                  <c:v>28</c:v>
                </c:pt>
                <c:pt idx="3872">
                  <c:v>28</c:v>
                </c:pt>
                <c:pt idx="3873">
                  <c:v>27</c:v>
                </c:pt>
                <c:pt idx="3874">
                  <c:v>28</c:v>
                </c:pt>
                <c:pt idx="3875">
                  <c:v>27</c:v>
                </c:pt>
                <c:pt idx="3876">
                  <c:v>28</c:v>
                </c:pt>
                <c:pt idx="3877">
                  <c:v>32</c:v>
                </c:pt>
                <c:pt idx="3878">
                  <c:v>29</c:v>
                </c:pt>
                <c:pt idx="3879">
                  <c:v>32</c:v>
                </c:pt>
                <c:pt idx="3880">
                  <c:v>32</c:v>
                </c:pt>
                <c:pt idx="3881">
                  <c:v>29</c:v>
                </c:pt>
                <c:pt idx="3882">
                  <c:v>28</c:v>
                </c:pt>
                <c:pt idx="3883">
                  <c:v>32</c:v>
                </c:pt>
                <c:pt idx="3884">
                  <c:v>32</c:v>
                </c:pt>
                <c:pt idx="3885">
                  <c:v>29</c:v>
                </c:pt>
                <c:pt idx="3886">
                  <c:v>32</c:v>
                </c:pt>
                <c:pt idx="3887">
                  <c:v>28</c:v>
                </c:pt>
                <c:pt idx="3888">
                  <c:v>29</c:v>
                </c:pt>
                <c:pt idx="3889">
                  <c:v>28</c:v>
                </c:pt>
                <c:pt idx="3890">
                  <c:v>32</c:v>
                </c:pt>
                <c:pt idx="3891">
                  <c:v>32</c:v>
                </c:pt>
                <c:pt idx="3892">
                  <c:v>27</c:v>
                </c:pt>
                <c:pt idx="3893">
                  <c:v>32</c:v>
                </c:pt>
                <c:pt idx="3894">
                  <c:v>27</c:v>
                </c:pt>
                <c:pt idx="3895">
                  <c:v>28</c:v>
                </c:pt>
                <c:pt idx="3896">
                  <c:v>32</c:v>
                </c:pt>
                <c:pt idx="3897">
                  <c:v>32</c:v>
                </c:pt>
                <c:pt idx="3898">
                  <c:v>32</c:v>
                </c:pt>
                <c:pt idx="3899">
                  <c:v>28</c:v>
                </c:pt>
                <c:pt idx="3900">
                  <c:v>34</c:v>
                </c:pt>
                <c:pt idx="3901">
                  <c:v>36</c:v>
                </c:pt>
                <c:pt idx="3902">
                  <c:v>33</c:v>
                </c:pt>
                <c:pt idx="3903">
                  <c:v>29</c:v>
                </c:pt>
                <c:pt idx="3904">
                  <c:v>29</c:v>
                </c:pt>
                <c:pt idx="3905">
                  <c:v>39</c:v>
                </c:pt>
                <c:pt idx="3906">
                  <c:v>37</c:v>
                </c:pt>
                <c:pt idx="3907">
                  <c:v>33</c:v>
                </c:pt>
                <c:pt idx="3908">
                  <c:v>29</c:v>
                </c:pt>
                <c:pt idx="3909">
                  <c:v>30</c:v>
                </c:pt>
                <c:pt idx="3910">
                  <c:v>29</c:v>
                </c:pt>
                <c:pt idx="3911">
                  <c:v>37</c:v>
                </c:pt>
                <c:pt idx="3912">
                  <c:v>29</c:v>
                </c:pt>
                <c:pt idx="3913">
                  <c:v>30</c:v>
                </c:pt>
                <c:pt idx="3914">
                  <c:v>33</c:v>
                </c:pt>
                <c:pt idx="3915">
                  <c:v>33</c:v>
                </c:pt>
                <c:pt idx="3916">
                  <c:v>34</c:v>
                </c:pt>
                <c:pt idx="3917">
                  <c:v>39</c:v>
                </c:pt>
                <c:pt idx="3918">
                  <c:v>29</c:v>
                </c:pt>
                <c:pt idx="3919">
                  <c:v>35</c:v>
                </c:pt>
                <c:pt idx="3920">
                  <c:v>38</c:v>
                </c:pt>
                <c:pt idx="3921">
                  <c:v>38</c:v>
                </c:pt>
                <c:pt idx="3922">
                  <c:v>33</c:v>
                </c:pt>
                <c:pt idx="3923">
                  <c:v>34</c:v>
                </c:pt>
                <c:pt idx="3924">
                  <c:v>34</c:v>
                </c:pt>
                <c:pt idx="3925">
                  <c:v>29</c:v>
                </c:pt>
                <c:pt idx="3926">
                  <c:v>30</c:v>
                </c:pt>
                <c:pt idx="3927">
                  <c:v>34</c:v>
                </c:pt>
                <c:pt idx="3928">
                  <c:v>30</c:v>
                </c:pt>
                <c:pt idx="3929">
                  <c:v>29</c:v>
                </c:pt>
                <c:pt idx="3930">
                  <c:v>29</c:v>
                </c:pt>
                <c:pt idx="3931">
                  <c:v>30</c:v>
                </c:pt>
                <c:pt idx="3932">
                  <c:v>30</c:v>
                </c:pt>
                <c:pt idx="3933">
                  <c:v>30</c:v>
                </c:pt>
                <c:pt idx="3934">
                  <c:v>30</c:v>
                </c:pt>
                <c:pt idx="3935">
                  <c:v>30</c:v>
                </c:pt>
                <c:pt idx="3936">
                  <c:v>34</c:v>
                </c:pt>
                <c:pt idx="3937">
                  <c:v>30</c:v>
                </c:pt>
                <c:pt idx="3938">
                  <c:v>34</c:v>
                </c:pt>
                <c:pt idx="3939">
                  <c:v>34</c:v>
                </c:pt>
                <c:pt idx="3940">
                  <c:v>34</c:v>
                </c:pt>
                <c:pt idx="3941">
                  <c:v>30</c:v>
                </c:pt>
                <c:pt idx="3942">
                  <c:v>30</c:v>
                </c:pt>
                <c:pt idx="3943">
                  <c:v>30</c:v>
                </c:pt>
                <c:pt idx="3944">
                  <c:v>34</c:v>
                </c:pt>
                <c:pt idx="3945">
                  <c:v>30</c:v>
                </c:pt>
                <c:pt idx="3946">
                  <c:v>34</c:v>
                </c:pt>
                <c:pt idx="3947">
                  <c:v>19</c:v>
                </c:pt>
                <c:pt idx="3948">
                  <c:v>19</c:v>
                </c:pt>
                <c:pt idx="3949">
                  <c:v>19</c:v>
                </c:pt>
                <c:pt idx="3950">
                  <c:v>19</c:v>
                </c:pt>
                <c:pt idx="3951">
                  <c:v>19</c:v>
                </c:pt>
                <c:pt idx="3952">
                  <c:v>19</c:v>
                </c:pt>
                <c:pt idx="3953">
                  <c:v>19</c:v>
                </c:pt>
                <c:pt idx="3954">
                  <c:v>19</c:v>
                </c:pt>
                <c:pt idx="3955">
                  <c:v>19</c:v>
                </c:pt>
                <c:pt idx="3956">
                  <c:v>21</c:v>
                </c:pt>
                <c:pt idx="3957">
                  <c:v>23</c:v>
                </c:pt>
                <c:pt idx="3958">
                  <c:v>22</c:v>
                </c:pt>
                <c:pt idx="3959">
                  <c:v>21</c:v>
                </c:pt>
                <c:pt idx="3960">
                  <c:v>21</c:v>
                </c:pt>
                <c:pt idx="3961">
                  <c:v>21</c:v>
                </c:pt>
                <c:pt idx="3962">
                  <c:v>22</c:v>
                </c:pt>
                <c:pt idx="3963">
                  <c:v>21</c:v>
                </c:pt>
                <c:pt idx="3964">
                  <c:v>23</c:v>
                </c:pt>
                <c:pt idx="3965">
                  <c:v>21</c:v>
                </c:pt>
                <c:pt idx="3966">
                  <c:v>23</c:v>
                </c:pt>
                <c:pt idx="3967">
                  <c:v>21</c:v>
                </c:pt>
                <c:pt idx="3968">
                  <c:v>22</c:v>
                </c:pt>
                <c:pt idx="3969">
                  <c:v>22</c:v>
                </c:pt>
                <c:pt idx="3970">
                  <c:v>21</c:v>
                </c:pt>
                <c:pt idx="3971">
                  <c:v>23</c:v>
                </c:pt>
                <c:pt idx="3972">
                  <c:v>21</c:v>
                </c:pt>
                <c:pt idx="3973">
                  <c:v>22</c:v>
                </c:pt>
                <c:pt idx="3974">
                  <c:v>21</c:v>
                </c:pt>
                <c:pt idx="3975">
                  <c:v>22</c:v>
                </c:pt>
                <c:pt idx="3976">
                  <c:v>22</c:v>
                </c:pt>
                <c:pt idx="3977">
                  <c:v>21</c:v>
                </c:pt>
                <c:pt idx="3978">
                  <c:v>21</c:v>
                </c:pt>
                <c:pt idx="3979">
                  <c:v>22</c:v>
                </c:pt>
                <c:pt idx="3980">
                  <c:v>21</c:v>
                </c:pt>
                <c:pt idx="3981">
                  <c:v>22</c:v>
                </c:pt>
                <c:pt idx="3982">
                  <c:v>21</c:v>
                </c:pt>
                <c:pt idx="3983">
                  <c:v>21</c:v>
                </c:pt>
                <c:pt idx="3984">
                  <c:v>21</c:v>
                </c:pt>
                <c:pt idx="3985">
                  <c:v>22</c:v>
                </c:pt>
                <c:pt idx="3986">
                  <c:v>21</c:v>
                </c:pt>
                <c:pt idx="3987">
                  <c:v>22</c:v>
                </c:pt>
                <c:pt idx="3988">
                  <c:v>21</c:v>
                </c:pt>
                <c:pt idx="3989">
                  <c:v>22</c:v>
                </c:pt>
                <c:pt idx="3990">
                  <c:v>21</c:v>
                </c:pt>
                <c:pt idx="3991">
                  <c:v>21</c:v>
                </c:pt>
                <c:pt idx="3992">
                  <c:v>22</c:v>
                </c:pt>
                <c:pt idx="3993">
                  <c:v>21</c:v>
                </c:pt>
                <c:pt idx="3994">
                  <c:v>21</c:v>
                </c:pt>
                <c:pt idx="3995">
                  <c:v>21</c:v>
                </c:pt>
                <c:pt idx="3996">
                  <c:v>22</c:v>
                </c:pt>
                <c:pt idx="3997">
                  <c:v>22</c:v>
                </c:pt>
                <c:pt idx="3998">
                  <c:v>22</c:v>
                </c:pt>
                <c:pt idx="3999">
                  <c:v>22</c:v>
                </c:pt>
                <c:pt idx="4000">
                  <c:v>21</c:v>
                </c:pt>
                <c:pt idx="4001">
                  <c:v>21</c:v>
                </c:pt>
                <c:pt idx="4002">
                  <c:v>23</c:v>
                </c:pt>
                <c:pt idx="4003">
                  <c:v>23</c:v>
                </c:pt>
                <c:pt idx="4004">
                  <c:v>21</c:v>
                </c:pt>
                <c:pt idx="4005">
                  <c:v>21</c:v>
                </c:pt>
                <c:pt idx="4006">
                  <c:v>22</c:v>
                </c:pt>
                <c:pt idx="4007">
                  <c:v>21</c:v>
                </c:pt>
                <c:pt idx="4008">
                  <c:v>23</c:v>
                </c:pt>
                <c:pt idx="4009">
                  <c:v>23</c:v>
                </c:pt>
                <c:pt idx="4010">
                  <c:v>23</c:v>
                </c:pt>
                <c:pt idx="4011">
                  <c:v>21</c:v>
                </c:pt>
                <c:pt idx="4012">
                  <c:v>21</c:v>
                </c:pt>
                <c:pt idx="4013">
                  <c:v>23</c:v>
                </c:pt>
                <c:pt idx="4014">
                  <c:v>21</c:v>
                </c:pt>
                <c:pt idx="4015">
                  <c:v>21</c:v>
                </c:pt>
                <c:pt idx="4016">
                  <c:v>23</c:v>
                </c:pt>
                <c:pt idx="4017">
                  <c:v>22</c:v>
                </c:pt>
                <c:pt idx="4018">
                  <c:v>23</c:v>
                </c:pt>
                <c:pt idx="4019">
                  <c:v>23</c:v>
                </c:pt>
                <c:pt idx="4020">
                  <c:v>21</c:v>
                </c:pt>
                <c:pt idx="4021">
                  <c:v>21</c:v>
                </c:pt>
                <c:pt idx="4022">
                  <c:v>21</c:v>
                </c:pt>
                <c:pt idx="4023">
                  <c:v>22</c:v>
                </c:pt>
                <c:pt idx="4024">
                  <c:v>21</c:v>
                </c:pt>
                <c:pt idx="4025">
                  <c:v>21</c:v>
                </c:pt>
                <c:pt idx="4026">
                  <c:v>21</c:v>
                </c:pt>
                <c:pt idx="4027">
                  <c:v>23</c:v>
                </c:pt>
                <c:pt idx="4028">
                  <c:v>22</c:v>
                </c:pt>
                <c:pt idx="4029">
                  <c:v>23</c:v>
                </c:pt>
                <c:pt idx="4030">
                  <c:v>23</c:v>
                </c:pt>
                <c:pt idx="4031">
                  <c:v>23</c:v>
                </c:pt>
                <c:pt idx="4032">
                  <c:v>20</c:v>
                </c:pt>
                <c:pt idx="4033">
                  <c:v>22</c:v>
                </c:pt>
                <c:pt idx="4034">
                  <c:v>23</c:v>
                </c:pt>
                <c:pt idx="4035">
                  <c:v>21</c:v>
                </c:pt>
                <c:pt idx="4036">
                  <c:v>23</c:v>
                </c:pt>
                <c:pt idx="4037">
                  <c:v>21</c:v>
                </c:pt>
                <c:pt idx="4038">
                  <c:v>17</c:v>
                </c:pt>
                <c:pt idx="4039">
                  <c:v>17</c:v>
                </c:pt>
                <c:pt idx="4040">
                  <c:v>17</c:v>
                </c:pt>
                <c:pt idx="4041">
                  <c:v>20</c:v>
                </c:pt>
                <c:pt idx="4042">
                  <c:v>20</c:v>
                </c:pt>
                <c:pt idx="4043">
                  <c:v>21</c:v>
                </c:pt>
                <c:pt idx="4044">
                  <c:v>23</c:v>
                </c:pt>
                <c:pt idx="4045">
                  <c:v>20</c:v>
                </c:pt>
                <c:pt idx="4046">
                  <c:v>23</c:v>
                </c:pt>
                <c:pt idx="4047">
                  <c:v>20</c:v>
                </c:pt>
                <c:pt idx="4048">
                  <c:v>21</c:v>
                </c:pt>
                <c:pt idx="4049">
                  <c:v>21</c:v>
                </c:pt>
                <c:pt idx="4050">
                  <c:v>22</c:v>
                </c:pt>
                <c:pt idx="4051">
                  <c:v>24</c:v>
                </c:pt>
                <c:pt idx="4052">
                  <c:v>20</c:v>
                </c:pt>
                <c:pt idx="4053">
                  <c:v>22</c:v>
                </c:pt>
                <c:pt idx="4054">
                  <c:v>15</c:v>
                </c:pt>
                <c:pt idx="4055">
                  <c:v>14</c:v>
                </c:pt>
                <c:pt idx="4056">
                  <c:v>24</c:v>
                </c:pt>
                <c:pt idx="4057">
                  <c:v>25</c:v>
                </c:pt>
                <c:pt idx="4058">
                  <c:v>25</c:v>
                </c:pt>
                <c:pt idx="4059">
                  <c:v>24</c:v>
                </c:pt>
                <c:pt idx="4060">
                  <c:v>25</c:v>
                </c:pt>
                <c:pt idx="4061">
                  <c:v>25</c:v>
                </c:pt>
                <c:pt idx="4062">
                  <c:v>25</c:v>
                </c:pt>
                <c:pt idx="4063">
                  <c:v>24</c:v>
                </c:pt>
                <c:pt idx="4064">
                  <c:v>27</c:v>
                </c:pt>
                <c:pt idx="4065">
                  <c:v>25</c:v>
                </c:pt>
                <c:pt idx="4066">
                  <c:v>25</c:v>
                </c:pt>
                <c:pt idx="4067">
                  <c:v>25</c:v>
                </c:pt>
                <c:pt idx="4068">
                  <c:v>27</c:v>
                </c:pt>
                <c:pt idx="4069">
                  <c:v>27</c:v>
                </c:pt>
                <c:pt idx="4070">
                  <c:v>27</c:v>
                </c:pt>
                <c:pt idx="4071">
                  <c:v>27</c:v>
                </c:pt>
                <c:pt idx="4072">
                  <c:v>25</c:v>
                </c:pt>
                <c:pt idx="4073">
                  <c:v>25</c:v>
                </c:pt>
                <c:pt idx="4074">
                  <c:v>27</c:v>
                </c:pt>
                <c:pt idx="4075">
                  <c:v>25</c:v>
                </c:pt>
                <c:pt idx="4076">
                  <c:v>25</c:v>
                </c:pt>
                <c:pt idx="4077">
                  <c:v>25</c:v>
                </c:pt>
                <c:pt idx="4078">
                  <c:v>27</c:v>
                </c:pt>
                <c:pt idx="4079">
                  <c:v>27</c:v>
                </c:pt>
                <c:pt idx="4080">
                  <c:v>25</c:v>
                </c:pt>
                <c:pt idx="4081">
                  <c:v>25</c:v>
                </c:pt>
                <c:pt idx="4082">
                  <c:v>27</c:v>
                </c:pt>
                <c:pt idx="4083">
                  <c:v>27</c:v>
                </c:pt>
                <c:pt idx="4084">
                  <c:v>27</c:v>
                </c:pt>
                <c:pt idx="4085">
                  <c:v>25</c:v>
                </c:pt>
                <c:pt idx="4086">
                  <c:v>29</c:v>
                </c:pt>
                <c:pt idx="4087">
                  <c:v>25</c:v>
                </c:pt>
                <c:pt idx="4088">
                  <c:v>27</c:v>
                </c:pt>
                <c:pt idx="4089">
                  <c:v>29</c:v>
                </c:pt>
                <c:pt idx="4090">
                  <c:v>25</c:v>
                </c:pt>
                <c:pt idx="4091">
                  <c:v>25</c:v>
                </c:pt>
                <c:pt idx="4092">
                  <c:v>27</c:v>
                </c:pt>
                <c:pt idx="4093">
                  <c:v>29</c:v>
                </c:pt>
                <c:pt idx="4094">
                  <c:v>25</c:v>
                </c:pt>
                <c:pt idx="4095">
                  <c:v>25</c:v>
                </c:pt>
                <c:pt idx="4096">
                  <c:v>25</c:v>
                </c:pt>
                <c:pt idx="4097">
                  <c:v>27</c:v>
                </c:pt>
                <c:pt idx="4098">
                  <c:v>27</c:v>
                </c:pt>
                <c:pt idx="4099">
                  <c:v>27</c:v>
                </c:pt>
                <c:pt idx="4100">
                  <c:v>29</c:v>
                </c:pt>
                <c:pt idx="4101">
                  <c:v>25</c:v>
                </c:pt>
                <c:pt idx="4102">
                  <c:v>25</c:v>
                </c:pt>
                <c:pt idx="4103">
                  <c:v>27</c:v>
                </c:pt>
                <c:pt idx="4104">
                  <c:v>29</c:v>
                </c:pt>
                <c:pt idx="4105">
                  <c:v>29</c:v>
                </c:pt>
                <c:pt idx="4106">
                  <c:v>28</c:v>
                </c:pt>
                <c:pt idx="4107">
                  <c:v>29</c:v>
                </c:pt>
                <c:pt idx="4108">
                  <c:v>28</c:v>
                </c:pt>
                <c:pt idx="4109">
                  <c:v>29</c:v>
                </c:pt>
                <c:pt idx="4110">
                  <c:v>23</c:v>
                </c:pt>
                <c:pt idx="4111">
                  <c:v>29</c:v>
                </c:pt>
                <c:pt idx="4112">
                  <c:v>22</c:v>
                </c:pt>
                <c:pt idx="4113">
                  <c:v>24</c:v>
                </c:pt>
                <c:pt idx="4114">
                  <c:v>23</c:v>
                </c:pt>
                <c:pt idx="4115">
                  <c:v>23</c:v>
                </c:pt>
                <c:pt idx="4116">
                  <c:v>24</c:v>
                </c:pt>
                <c:pt idx="4117">
                  <c:v>23</c:v>
                </c:pt>
                <c:pt idx="4118">
                  <c:v>24</c:v>
                </c:pt>
                <c:pt idx="4119">
                  <c:v>23</c:v>
                </c:pt>
                <c:pt idx="4120">
                  <c:v>23</c:v>
                </c:pt>
                <c:pt idx="4121">
                  <c:v>24</c:v>
                </c:pt>
                <c:pt idx="4122">
                  <c:v>24</c:v>
                </c:pt>
                <c:pt idx="4123">
                  <c:v>25</c:v>
                </c:pt>
                <c:pt idx="4124">
                  <c:v>24</c:v>
                </c:pt>
                <c:pt idx="4125">
                  <c:v>23</c:v>
                </c:pt>
                <c:pt idx="4126">
                  <c:v>24</c:v>
                </c:pt>
                <c:pt idx="4127">
                  <c:v>25</c:v>
                </c:pt>
                <c:pt idx="4128">
                  <c:v>24</c:v>
                </c:pt>
                <c:pt idx="4129">
                  <c:v>25</c:v>
                </c:pt>
                <c:pt idx="4130">
                  <c:v>25</c:v>
                </c:pt>
                <c:pt idx="4131">
                  <c:v>27</c:v>
                </c:pt>
                <c:pt idx="4132">
                  <c:v>27</c:v>
                </c:pt>
                <c:pt idx="4133">
                  <c:v>25</c:v>
                </c:pt>
                <c:pt idx="4134">
                  <c:v>27</c:v>
                </c:pt>
                <c:pt idx="4135">
                  <c:v>25</c:v>
                </c:pt>
                <c:pt idx="4136">
                  <c:v>27</c:v>
                </c:pt>
                <c:pt idx="4137">
                  <c:v>27</c:v>
                </c:pt>
                <c:pt idx="4138">
                  <c:v>25</c:v>
                </c:pt>
                <c:pt idx="4139">
                  <c:v>25</c:v>
                </c:pt>
                <c:pt idx="4140">
                  <c:v>25</c:v>
                </c:pt>
                <c:pt idx="4141">
                  <c:v>27</c:v>
                </c:pt>
                <c:pt idx="4142">
                  <c:v>24</c:v>
                </c:pt>
                <c:pt idx="4143">
                  <c:v>26</c:v>
                </c:pt>
                <c:pt idx="4144">
                  <c:v>24</c:v>
                </c:pt>
                <c:pt idx="4145">
                  <c:v>26</c:v>
                </c:pt>
                <c:pt idx="4146">
                  <c:v>26</c:v>
                </c:pt>
                <c:pt idx="4147">
                  <c:v>25</c:v>
                </c:pt>
                <c:pt idx="4148">
                  <c:v>25</c:v>
                </c:pt>
                <c:pt idx="4149">
                  <c:v>25</c:v>
                </c:pt>
                <c:pt idx="4150">
                  <c:v>25</c:v>
                </c:pt>
                <c:pt idx="4151">
                  <c:v>25</c:v>
                </c:pt>
                <c:pt idx="4152">
                  <c:v>26</c:v>
                </c:pt>
                <c:pt idx="4153">
                  <c:v>24</c:v>
                </c:pt>
                <c:pt idx="4154">
                  <c:v>26</c:v>
                </c:pt>
                <c:pt idx="4155">
                  <c:v>34</c:v>
                </c:pt>
                <c:pt idx="4156">
                  <c:v>31</c:v>
                </c:pt>
                <c:pt idx="4157">
                  <c:v>31</c:v>
                </c:pt>
                <c:pt idx="4158">
                  <c:v>32</c:v>
                </c:pt>
                <c:pt idx="4159">
                  <c:v>33</c:v>
                </c:pt>
                <c:pt idx="4160">
                  <c:v>37</c:v>
                </c:pt>
                <c:pt idx="4161">
                  <c:v>35</c:v>
                </c:pt>
                <c:pt idx="4162">
                  <c:v>26</c:v>
                </c:pt>
                <c:pt idx="4163">
                  <c:v>26</c:v>
                </c:pt>
                <c:pt idx="4164">
                  <c:v>26</c:v>
                </c:pt>
                <c:pt idx="4165">
                  <c:v>26</c:v>
                </c:pt>
                <c:pt idx="4166">
                  <c:v>30</c:v>
                </c:pt>
                <c:pt idx="4167">
                  <c:v>30</c:v>
                </c:pt>
                <c:pt idx="4168">
                  <c:v>26</c:v>
                </c:pt>
                <c:pt idx="4169">
                  <c:v>26</c:v>
                </c:pt>
                <c:pt idx="4170">
                  <c:v>30</c:v>
                </c:pt>
                <c:pt idx="4171">
                  <c:v>26</c:v>
                </c:pt>
                <c:pt idx="4172">
                  <c:v>26</c:v>
                </c:pt>
                <c:pt idx="4173">
                  <c:v>26</c:v>
                </c:pt>
                <c:pt idx="4174">
                  <c:v>33</c:v>
                </c:pt>
                <c:pt idx="4175">
                  <c:v>26</c:v>
                </c:pt>
                <c:pt idx="4176">
                  <c:v>30</c:v>
                </c:pt>
                <c:pt idx="4177">
                  <c:v>30</c:v>
                </c:pt>
                <c:pt idx="4178">
                  <c:v>26</c:v>
                </c:pt>
                <c:pt idx="4179">
                  <c:v>26</c:v>
                </c:pt>
                <c:pt idx="4180">
                  <c:v>26</c:v>
                </c:pt>
                <c:pt idx="4181">
                  <c:v>26</c:v>
                </c:pt>
                <c:pt idx="4182">
                  <c:v>26</c:v>
                </c:pt>
                <c:pt idx="4183">
                  <c:v>30</c:v>
                </c:pt>
                <c:pt idx="4184">
                  <c:v>28</c:v>
                </c:pt>
                <c:pt idx="4185">
                  <c:v>23</c:v>
                </c:pt>
                <c:pt idx="4186">
                  <c:v>25</c:v>
                </c:pt>
                <c:pt idx="4187">
                  <c:v>24</c:v>
                </c:pt>
                <c:pt idx="4188">
                  <c:v>25</c:v>
                </c:pt>
                <c:pt idx="4189">
                  <c:v>24</c:v>
                </c:pt>
                <c:pt idx="4190">
                  <c:v>25</c:v>
                </c:pt>
                <c:pt idx="4191">
                  <c:v>20</c:v>
                </c:pt>
                <c:pt idx="4192">
                  <c:v>30</c:v>
                </c:pt>
                <c:pt idx="4193">
                  <c:v>30</c:v>
                </c:pt>
                <c:pt idx="4194">
                  <c:v>30</c:v>
                </c:pt>
                <c:pt idx="4195">
                  <c:v>30</c:v>
                </c:pt>
                <c:pt idx="4196">
                  <c:v>30</c:v>
                </c:pt>
                <c:pt idx="4197">
                  <c:v>30</c:v>
                </c:pt>
                <c:pt idx="4198">
                  <c:v>24</c:v>
                </c:pt>
                <c:pt idx="4199">
                  <c:v>25</c:v>
                </c:pt>
                <c:pt idx="4200">
                  <c:v>27</c:v>
                </c:pt>
                <c:pt idx="4201">
                  <c:v>25</c:v>
                </c:pt>
                <c:pt idx="4202">
                  <c:v>25</c:v>
                </c:pt>
                <c:pt idx="4203">
                  <c:v>27</c:v>
                </c:pt>
                <c:pt idx="4204">
                  <c:v>24</c:v>
                </c:pt>
                <c:pt idx="4205">
                  <c:v>27</c:v>
                </c:pt>
                <c:pt idx="4206">
                  <c:v>25</c:v>
                </c:pt>
                <c:pt idx="4207">
                  <c:v>24</c:v>
                </c:pt>
                <c:pt idx="4208">
                  <c:v>25</c:v>
                </c:pt>
                <c:pt idx="4209">
                  <c:v>24</c:v>
                </c:pt>
                <c:pt idx="4210">
                  <c:v>24</c:v>
                </c:pt>
                <c:pt idx="4211">
                  <c:v>24</c:v>
                </c:pt>
                <c:pt idx="4212">
                  <c:v>25</c:v>
                </c:pt>
                <c:pt idx="4213">
                  <c:v>25</c:v>
                </c:pt>
                <c:pt idx="4214">
                  <c:v>24</c:v>
                </c:pt>
                <c:pt idx="4215">
                  <c:v>24</c:v>
                </c:pt>
                <c:pt idx="4216">
                  <c:v>27</c:v>
                </c:pt>
                <c:pt idx="4217">
                  <c:v>23</c:v>
                </c:pt>
                <c:pt idx="4218">
                  <c:v>23</c:v>
                </c:pt>
                <c:pt idx="4219">
                  <c:v>29</c:v>
                </c:pt>
                <c:pt idx="4220">
                  <c:v>25</c:v>
                </c:pt>
                <c:pt idx="4221">
                  <c:v>25</c:v>
                </c:pt>
                <c:pt idx="4222">
                  <c:v>29</c:v>
                </c:pt>
                <c:pt idx="4223">
                  <c:v>23</c:v>
                </c:pt>
                <c:pt idx="4224">
                  <c:v>25</c:v>
                </c:pt>
                <c:pt idx="4225">
                  <c:v>25</c:v>
                </c:pt>
                <c:pt idx="4226">
                  <c:v>24</c:v>
                </c:pt>
                <c:pt idx="4227">
                  <c:v>24</c:v>
                </c:pt>
                <c:pt idx="4228">
                  <c:v>24</c:v>
                </c:pt>
                <c:pt idx="4229">
                  <c:v>24</c:v>
                </c:pt>
                <c:pt idx="4230">
                  <c:v>24</c:v>
                </c:pt>
                <c:pt idx="4231">
                  <c:v>24</c:v>
                </c:pt>
                <c:pt idx="4232">
                  <c:v>26</c:v>
                </c:pt>
                <c:pt idx="4233">
                  <c:v>19</c:v>
                </c:pt>
                <c:pt idx="4234">
                  <c:v>18</c:v>
                </c:pt>
                <c:pt idx="4235">
                  <c:v>18</c:v>
                </c:pt>
                <c:pt idx="4236">
                  <c:v>21</c:v>
                </c:pt>
                <c:pt idx="4237">
                  <c:v>26</c:v>
                </c:pt>
                <c:pt idx="4238">
                  <c:v>18</c:v>
                </c:pt>
                <c:pt idx="4239">
                  <c:v>26</c:v>
                </c:pt>
                <c:pt idx="4240">
                  <c:v>21</c:v>
                </c:pt>
                <c:pt idx="4241">
                  <c:v>35</c:v>
                </c:pt>
                <c:pt idx="4242">
                  <c:v>32</c:v>
                </c:pt>
                <c:pt idx="4243">
                  <c:v>29</c:v>
                </c:pt>
                <c:pt idx="4244">
                  <c:v>29</c:v>
                </c:pt>
                <c:pt idx="4245">
                  <c:v>35</c:v>
                </c:pt>
                <c:pt idx="4246">
                  <c:v>32</c:v>
                </c:pt>
                <c:pt idx="4247">
                  <c:v>28</c:v>
                </c:pt>
                <c:pt idx="4248">
                  <c:v>33</c:v>
                </c:pt>
                <c:pt idx="4249">
                  <c:v>31</c:v>
                </c:pt>
                <c:pt idx="4250">
                  <c:v>28</c:v>
                </c:pt>
                <c:pt idx="4251">
                  <c:v>28</c:v>
                </c:pt>
                <c:pt idx="4252">
                  <c:v>28</c:v>
                </c:pt>
                <c:pt idx="4253">
                  <c:v>28</c:v>
                </c:pt>
                <c:pt idx="4254">
                  <c:v>23</c:v>
                </c:pt>
                <c:pt idx="4255">
                  <c:v>23</c:v>
                </c:pt>
                <c:pt idx="4256">
                  <c:v>22</c:v>
                </c:pt>
                <c:pt idx="4257">
                  <c:v>24</c:v>
                </c:pt>
                <c:pt idx="4258">
                  <c:v>29</c:v>
                </c:pt>
                <c:pt idx="4259">
                  <c:v>22</c:v>
                </c:pt>
                <c:pt idx="4260">
                  <c:v>23</c:v>
                </c:pt>
                <c:pt idx="4261">
                  <c:v>23</c:v>
                </c:pt>
                <c:pt idx="4262">
                  <c:v>22</c:v>
                </c:pt>
                <c:pt idx="4263">
                  <c:v>29</c:v>
                </c:pt>
                <c:pt idx="4264">
                  <c:v>29</c:v>
                </c:pt>
                <c:pt idx="4265">
                  <c:v>29</c:v>
                </c:pt>
                <c:pt idx="4266">
                  <c:v>29</c:v>
                </c:pt>
                <c:pt idx="4267">
                  <c:v>29</c:v>
                </c:pt>
                <c:pt idx="4268">
                  <c:v>29</c:v>
                </c:pt>
                <c:pt idx="4269">
                  <c:v>31</c:v>
                </c:pt>
                <c:pt idx="4270">
                  <c:v>31</c:v>
                </c:pt>
                <c:pt idx="4271">
                  <c:v>29</c:v>
                </c:pt>
                <c:pt idx="4272">
                  <c:v>29</c:v>
                </c:pt>
                <c:pt idx="4273">
                  <c:v>32</c:v>
                </c:pt>
                <c:pt idx="4274">
                  <c:v>33</c:v>
                </c:pt>
                <c:pt idx="4275">
                  <c:v>33</c:v>
                </c:pt>
                <c:pt idx="4276">
                  <c:v>32</c:v>
                </c:pt>
                <c:pt idx="4277">
                  <c:v>32</c:v>
                </c:pt>
                <c:pt idx="4278">
                  <c:v>33</c:v>
                </c:pt>
                <c:pt idx="4279">
                  <c:v>32</c:v>
                </c:pt>
                <c:pt idx="4280">
                  <c:v>32</c:v>
                </c:pt>
                <c:pt idx="4281">
                  <c:v>32</c:v>
                </c:pt>
                <c:pt idx="4282">
                  <c:v>33</c:v>
                </c:pt>
                <c:pt idx="4283">
                  <c:v>33</c:v>
                </c:pt>
                <c:pt idx="4284">
                  <c:v>33</c:v>
                </c:pt>
                <c:pt idx="4285">
                  <c:v>25</c:v>
                </c:pt>
                <c:pt idx="4286">
                  <c:v>24</c:v>
                </c:pt>
                <c:pt idx="4287">
                  <c:v>33</c:v>
                </c:pt>
                <c:pt idx="4288">
                  <c:v>33</c:v>
                </c:pt>
                <c:pt idx="4289">
                  <c:v>24</c:v>
                </c:pt>
                <c:pt idx="4290">
                  <c:v>25</c:v>
                </c:pt>
                <c:pt idx="4291">
                  <c:v>25</c:v>
                </c:pt>
                <c:pt idx="4292">
                  <c:v>25</c:v>
                </c:pt>
                <c:pt idx="4293">
                  <c:v>33</c:v>
                </c:pt>
                <c:pt idx="4294">
                  <c:v>18</c:v>
                </c:pt>
                <c:pt idx="4295">
                  <c:v>22</c:v>
                </c:pt>
                <c:pt idx="4296">
                  <c:v>30</c:v>
                </c:pt>
                <c:pt idx="4297">
                  <c:v>30</c:v>
                </c:pt>
                <c:pt idx="4298">
                  <c:v>30</c:v>
                </c:pt>
                <c:pt idx="4299">
                  <c:v>30</c:v>
                </c:pt>
                <c:pt idx="4300">
                  <c:v>30</c:v>
                </c:pt>
                <c:pt idx="4301">
                  <c:v>34</c:v>
                </c:pt>
                <c:pt idx="4302">
                  <c:v>33</c:v>
                </c:pt>
                <c:pt idx="4303">
                  <c:v>34</c:v>
                </c:pt>
                <c:pt idx="4304">
                  <c:v>33</c:v>
                </c:pt>
                <c:pt idx="4305">
                  <c:v>34</c:v>
                </c:pt>
                <c:pt idx="4306">
                  <c:v>33</c:v>
                </c:pt>
                <c:pt idx="4307">
                  <c:v>33</c:v>
                </c:pt>
                <c:pt idx="4308">
                  <c:v>34</c:v>
                </c:pt>
                <c:pt idx="4309">
                  <c:v>33</c:v>
                </c:pt>
                <c:pt idx="4310">
                  <c:v>33</c:v>
                </c:pt>
                <c:pt idx="4311">
                  <c:v>33</c:v>
                </c:pt>
                <c:pt idx="4312">
                  <c:v>33</c:v>
                </c:pt>
                <c:pt idx="4313">
                  <c:v>34</c:v>
                </c:pt>
                <c:pt idx="4314">
                  <c:v>34</c:v>
                </c:pt>
                <c:pt idx="4315">
                  <c:v>34</c:v>
                </c:pt>
                <c:pt idx="4316">
                  <c:v>34</c:v>
                </c:pt>
                <c:pt idx="4317">
                  <c:v>33</c:v>
                </c:pt>
                <c:pt idx="4318">
                  <c:v>34</c:v>
                </c:pt>
                <c:pt idx="4319">
                  <c:v>33</c:v>
                </c:pt>
                <c:pt idx="4320">
                  <c:v>34</c:v>
                </c:pt>
                <c:pt idx="4321">
                  <c:v>33</c:v>
                </c:pt>
                <c:pt idx="4322">
                  <c:v>33</c:v>
                </c:pt>
                <c:pt idx="4323">
                  <c:v>34</c:v>
                </c:pt>
                <c:pt idx="4324">
                  <c:v>33</c:v>
                </c:pt>
                <c:pt idx="4325">
                  <c:v>33</c:v>
                </c:pt>
                <c:pt idx="4326">
                  <c:v>34</c:v>
                </c:pt>
                <c:pt idx="4327">
                  <c:v>33</c:v>
                </c:pt>
                <c:pt idx="4328">
                  <c:v>34</c:v>
                </c:pt>
                <c:pt idx="4329">
                  <c:v>34</c:v>
                </c:pt>
                <c:pt idx="4330">
                  <c:v>34</c:v>
                </c:pt>
                <c:pt idx="4331">
                  <c:v>33</c:v>
                </c:pt>
                <c:pt idx="4332">
                  <c:v>33</c:v>
                </c:pt>
                <c:pt idx="4333">
                  <c:v>33</c:v>
                </c:pt>
                <c:pt idx="4334">
                  <c:v>34</c:v>
                </c:pt>
                <c:pt idx="4335">
                  <c:v>34</c:v>
                </c:pt>
                <c:pt idx="4336">
                  <c:v>34</c:v>
                </c:pt>
                <c:pt idx="4337">
                  <c:v>34</c:v>
                </c:pt>
                <c:pt idx="4338">
                  <c:v>33</c:v>
                </c:pt>
                <c:pt idx="4339">
                  <c:v>34</c:v>
                </c:pt>
                <c:pt idx="4340">
                  <c:v>33</c:v>
                </c:pt>
                <c:pt idx="4341">
                  <c:v>32</c:v>
                </c:pt>
                <c:pt idx="4342">
                  <c:v>34</c:v>
                </c:pt>
                <c:pt idx="4343">
                  <c:v>34</c:v>
                </c:pt>
                <c:pt idx="4344">
                  <c:v>34</c:v>
                </c:pt>
                <c:pt idx="4345">
                  <c:v>32</c:v>
                </c:pt>
                <c:pt idx="4346">
                  <c:v>32</c:v>
                </c:pt>
                <c:pt idx="4347">
                  <c:v>32</c:v>
                </c:pt>
                <c:pt idx="4348">
                  <c:v>34</c:v>
                </c:pt>
                <c:pt idx="4349">
                  <c:v>34</c:v>
                </c:pt>
                <c:pt idx="4350">
                  <c:v>32</c:v>
                </c:pt>
                <c:pt idx="4351">
                  <c:v>30</c:v>
                </c:pt>
                <c:pt idx="4352">
                  <c:v>30</c:v>
                </c:pt>
                <c:pt idx="4353">
                  <c:v>30</c:v>
                </c:pt>
                <c:pt idx="4354">
                  <c:v>30</c:v>
                </c:pt>
                <c:pt idx="4355">
                  <c:v>31</c:v>
                </c:pt>
                <c:pt idx="4356">
                  <c:v>31</c:v>
                </c:pt>
                <c:pt idx="4357">
                  <c:v>30</c:v>
                </c:pt>
                <c:pt idx="4358">
                  <c:v>31</c:v>
                </c:pt>
                <c:pt idx="4359">
                  <c:v>31</c:v>
                </c:pt>
                <c:pt idx="4360">
                  <c:v>30</c:v>
                </c:pt>
                <c:pt idx="4361">
                  <c:v>35</c:v>
                </c:pt>
                <c:pt idx="4362">
                  <c:v>36</c:v>
                </c:pt>
                <c:pt idx="4363">
                  <c:v>35</c:v>
                </c:pt>
                <c:pt idx="4364">
                  <c:v>36</c:v>
                </c:pt>
                <c:pt idx="4365">
                  <c:v>35</c:v>
                </c:pt>
                <c:pt idx="4366">
                  <c:v>35</c:v>
                </c:pt>
                <c:pt idx="4367">
                  <c:v>35</c:v>
                </c:pt>
                <c:pt idx="4368">
                  <c:v>35</c:v>
                </c:pt>
                <c:pt idx="4369">
                  <c:v>36</c:v>
                </c:pt>
                <c:pt idx="4370">
                  <c:v>34</c:v>
                </c:pt>
                <c:pt idx="4371">
                  <c:v>34</c:v>
                </c:pt>
                <c:pt idx="4372">
                  <c:v>35</c:v>
                </c:pt>
                <c:pt idx="4373">
                  <c:v>34</c:v>
                </c:pt>
                <c:pt idx="4374">
                  <c:v>37</c:v>
                </c:pt>
                <c:pt idx="4375">
                  <c:v>37</c:v>
                </c:pt>
                <c:pt idx="4376">
                  <c:v>37</c:v>
                </c:pt>
                <c:pt idx="4377">
                  <c:v>45</c:v>
                </c:pt>
                <c:pt idx="4378">
                  <c:v>36</c:v>
                </c:pt>
                <c:pt idx="4379">
                  <c:v>36</c:v>
                </c:pt>
                <c:pt idx="4380">
                  <c:v>36</c:v>
                </c:pt>
                <c:pt idx="4381">
                  <c:v>45</c:v>
                </c:pt>
                <c:pt idx="4382">
                  <c:v>45</c:v>
                </c:pt>
                <c:pt idx="4383">
                  <c:v>36</c:v>
                </c:pt>
                <c:pt idx="4384">
                  <c:v>36</c:v>
                </c:pt>
                <c:pt idx="4385">
                  <c:v>36</c:v>
                </c:pt>
                <c:pt idx="4386">
                  <c:v>36</c:v>
                </c:pt>
                <c:pt idx="4387">
                  <c:v>36</c:v>
                </c:pt>
                <c:pt idx="4388">
                  <c:v>36</c:v>
                </c:pt>
                <c:pt idx="4389">
                  <c:v>37</c:v>
                </c:pt>
                <c:pt idx="4390">
                  <c:v>36</c:v>
                </c:pt>
                <c:pt idx="4391">
                  <c:v>37</c:v>
                </c:pt>
                <c:pt idx="4392">
                  <c:v>37</c:v>
                </c:pt>
                <c:pt idx="4393">
                  <c:v>36</c:v>
                </c:pt>
                <c:pt idx="4394">
                  <c:v>35</c:v>
                </c:pt>
                <c:pt idx="4395">
                  <c:v>35</c:v>
                </c:pt>
                <c:pt idx="4396">
                  <c:v>36</c:v>
                </c:pt>
                <c:pt idx="4397">
                  <c:v>36</c:v>
                </c:pt>
                <c:pt idx="4398">
                  <c:v>27</c:v>
                </c:pt>
                <c:pt idx="4399">
                  <c:v>27</c:v>
                </c:pt>
                <c:pt idx="4400">
                  <c:v>30</c:v>
                </c:pt>
                <c:pt idx="4401">
                  <c:v>27</c:v>
                </c:pt>
                <c:pt idx="4402">
                  <c:v>27</c:v>
                </c:pt>
                <c:pt idx="4403">
                  <c:v>27</c:v>
                </c:pt>
                <c:pt idx="4404">
                  <c:v>30</c:v>
                </c:pt>
                <c:pt idx="4405">
                  <c:v>33</c:v>
                </c:pt>
                <c:pt idx="4406">
                  <c:v>27</c:v>
                </c:pt>
                <c:pt idx="4407">
                  <c:v>27</c:v>
                </c:pt>
                <c:pt idx="4408">
                  <c:v>27</c:v>
                </c:pt>
                <c:pt idx="4409">
                  <c:v>27</c:v>
                </c:pt>
                <c:pt idx="4410">
                  <c:v>33</c:v>
                </c:pt>
                <c:pt idx="4411">
                  <c:v>27</c:v>
                </c:pt>
                <c:pt idx="4412">
                  <c:v>27</c:v>
                </c:pt>
                <c:pt idx="4413">
                  <c:v>27</c:v>
                </c:pt>
                <c:pt idx="4414">
                  <c:v>31</c:v>
                </c:pt>
                <c:pt idx="4415">
                  <c:v>25</c:v>
                </c:pt>
                <c:pt idx="4416">
                  <c:v>25</c:v>
                </c:pt>
                <c:pt idx="4417">
                  <c:v>25</c:v>
                </c:pt>
                <c:pt idx="4418">
                  <c:v>25</c:v>
                </c:pt>
                <c:pt idx="4419">
                  <c:v>25</c:v>
                </c:pt>
                <c:pt idx="4420">
                  <c:v>25</c:v>
                </c:pt>
                <c:pt idx="4421">
                  <c:v>25</c:v>
                </c:pt>
                <c:pt idx="4422">
                  <c:v>25</c:v>
                </c:pt>
                <c:pt idx="4423">
                  <c:v>25</c:v>
                </c:pt>
                <c:pt idx="4424">
                  <c:v>25</c:v>
                </c:pt>
                <c:pt idx="4425">
                  <c:v>25</c:v>
                </c:pt>
                <c:pt idx="4426">
                  <c:v>25</c:v>
                </c:pt>
                <c:pt idx="4427">
                  <c:v>25</c:v>
                </c:pt>
                <c:pt idx="4428">
                  <c:v>25</c:v>
                </c:pt>
                <c:pt idx="4429">
                  <c:v>25</c:v>
                </c:pt>
                <c:pt idx="4430">
                  <c:v>25</c:v>
                </c:pt>
                <c:pt idx="4431">
                  <c:v>26</c:v>
                </c:pt>
                <c:pt idx="4432">
                  <c:v>25</c:v>
                </c:pt>
                <c:pt idx="4433">
                  <c:v>28</c:v>
                </c:pt>
                <c:pt idx="4434">
                  <c:v>25</c:v>
                </c:pt>
                <c:pt idx="4435">
                  <c:v>26</c:v>
                </c:pt>
                <c:pt idx="4436">
                  <c:v>28</c:v>
                </c:pt>
                <c:pt idx="4437">
                  <c:v>28</c:v>
                </c:pt>
                <c:pt idx="4438">
                  <c:v>25</c:v>
                </c:pt>
                <c:pt idx="4439">
                  <c:v>25</c:v>
                </c:pt>
                <c:pt idx="4440">
                  <c:v>23</c:v>
                </c:pt>
                <c:pt idx="4441">
                  <c:v>26</c:v>
                </c:pt>
                <c:pt idx="4442">
                  <c:v>23</c:v>
                </c:pt>
                <c:pt idx="4443">
                  <c:v>23</c:v>
                </c:pt>
                <c:pt idx="4444">
                  <c:v>25</c:v>
                </c:pt>
                <c:pt idx="4445">
                  <c:v>23</c:v>
                </c:pt>
                <c:pt idx="4446">
                  <c:v>25</c:v>
                </c:pt>
                <c:pt idx="4447">
                  <c:v>23</c:v>
                </c:pt>
                <c:pt idx="4448">
                  <c:v>25</c:v>
                </c:pt>
                <c:pt idx="4449">
                  <c:v>26</c:v>
                </c:pt>
                <c:pt idx="4450">
                  <c:v>23</c:v>
                </c:pt>
                <c:pt idx="4451">
                  <c:v>25</c:v>
                </c:pt>
                <c:pt idx="4452">
                  <c:v>23</c:v>
                </c:pt>
                <c:pt idx="4453">
                  <c:v>23</c:v>
                </c:pt>
                <c:pt idx="4454">
                  <c:v>25</c:v>
                </c:pt>
                <c:pt idx="4455">
                  <c:v>26</c:v>
                </c:pt>
                <c:pt idx="4456">
                  <c:v>25</c:v>
                </c:pt>
                <c:pt idx="4457">
                  <c:v>23</c:v>
                </c:pt>
                <c:pt idx="4458">
                  <c:v>23</c:v>
                </c:pt>
                <c:pt idx="4459">
                  <c:v>24</c:v>
                </c:pt>
                <c:pt idx="4460">
                  <c:v>24</c:v>
                </c:pt>
                <c:pt idx="4461">
                  <c:v>22</c:v>
                </c:pt>
                <c:pt idx="4462">
                  <c:v>22</c:v>
                </c:pt>
                <c:pt idx="4463">
                  <c:v>22</c:v>
                </c:pt>
                <c:pt idx="4464">
                  <c:v>22</c:v>
                </c:pt>
                <c:pt idx="4465">
                  <c:v>23</c:v>
                </c:pt>
                <c:pt idx="4466">
                  <c:v>23</c:v>
                </c:pt>
                <c:pt idx="4467">
                  <c:v>16</c:v>
                </c:pt>
                <c:pt idx="4468">
                  <c:v>18</c:v>
                </c:pt>
                <c:pt idx="4469">
                  <c:v>18</c:v>
                </c:pt>
                <c:pt idx="4470">
                  <c:v>18</c:v>
                </c:pt>
                <c:pt idx="4471">
                  <c:v>20</c:v>
                </c:pt>
                <c:pt idx="4472">
                  <c:v>20</c:v>
                </c:pt>
                <c:pt idx="4473">
                  <c:v>20</c:v>
                </c:pt>
                <c:pt idx="4474">
                  <c:v>20</c:v>
                </c:pt>
                <c:pt idx="4475">
                  <c:v>20</c:v>
                </c:pt>
                <c:pt idx="4476">
                  <c:v>20</c:v>
                </c:pt>
                <c:pt idx="4477">
                  <c:v>20</c:v>
                </c:pt>
                <c:pt idx="4478">
                  <c:v>20</c:v>
                </c:pt>
                <c:pt idx="4479">
                  <c:v>20</c:v>
                </c:pt>
                <c:pt idx="4480">
                  <c:v>20</c:v>
                </c:pt>
                <c:pt idx="4481">
                  <c:v>20</c:v>
                </c:pt>
                <c:pt idx="4482">
                  <c:v>21</c:v>
                </c:pt>
                <c:pt idx="4483">
                  <c:v>21</c:v>
                </c:pt>
                <c:pt idx="4484">
                  <c:v>21</c:v>
                </c:pt>
                <c:pt idx="4485">
                  <c:v>21</c:v>
                </c:pt>
                <c:pt idx="4486">
                  <c:v>21</c:v>
                </c:pt>
                <c:pt idx="4487">
                  <c:v>21</c:v>
                </c:pt>
                <c:pt idx="4488">
                  <c:v>21</c:v>
                </c:pt>
                <c:pt idx="4489">
                  <c:v>21</c:v>
                </c:pt>
                <c:pt idx="4490">
                  <c:v>30</c:v>
                </c:pt>
                <c:pt idx="4491">
                  <c:v>33</c:v>
                </c:pt>
                <c:pt idx="4492">
                  <c:v>32</c:v>
                </c:pt>
                <c:pt idx="4493">
                  <c:v>30</c:v>
                </c:pt>
                <c:pt idx="4494">
                  <c:v>23</c:v>
                </c:pt>
                <c:pt idx="4495">
                  <c:v>23</c:v>
                </c:pt>
                <c:pt idx="4496">
                  <c:v>27</c:v>
                </c:pt>
                <c:pt idx="4497">
                  <c:v>25</c:v>
                </c:pt>
                <c:pt idx="4498">
                  <c:v>29</c:v>
                </c:pt>
                <c:pt idx="4499">
                  <c:v>29</c:v>
                </c:pt>
                <c:pt idx="4500">
                  <c:v>26</c:v>
                </c:pt>
                <c:pt idx="4501">
                  <c:v>26</c:v>
                </c:pt>
                <c:pt idx="4502">
                  <c:v>29</c:v>
                </c:pt>
                <c:pt idx="4503">
                  <c:v>28</c:v>
                </c:pt>
                <c:pt idx="4504">
                  <c:v>26</c:v>
                </c:pt>
                <c:pt idx="4505">
                  <c:v>28</c:v>
                </c:pt>
                <c:pt idx="4506">
                  <c:v>27</c:v>
                </c:pt>
                <c:pt idx="4507">
                  <c:v>26</c:v>
                </c:pt>
                <c:pt idx="4508">
                  <c:v>26</c:v>
                </c:pt>
                <c:pt idx="4509">
                  <c:v>21</c:v>
                </c:pt>
                <c:pt idx="4510">
                  <c:v>22</c:v>
                </c:pt>
                <c:pt idx="4511">
                  <c:v>22</c:v>
                </c:pt>
                <c:pt idx="4512">
                  <c:v>22</c:v>
                </c:pt>
                <c:pt idx="4513">
                  <c:v>23</c:v>
                </c:pt>
                <c:pt idx="4514">
                  <c:v>23</c:v>
                </c:pt>
                <c:pt idx="4515">
                  <c:v>34</c:v>
                </c:pt>
                <c:pt idx="4516">
                  <c:v>34</c:v>
                </c:pt>
                <c:pt idx="4517">
                  <c:v>34</c:v>
                </c:pt>
                <c:pt idx="4518">
                  <c:v>24</c:v>
                </c:pt>
                <c:pt idx="4519">
                  <c:v>24</c:v>
                </c:pt>
                <c:pt idx="4520">
                  <c:v>24</c:v>
                </c:pt>
                <c:pt idx="4521">
                  <c:v>24</c:v>
                </c:pt>
                <c:pt idx="4522">
                  <c:v>31</c:v>
                </c:pt>
                <c:pt idx="4523">
                  <c:v>33</c:v>
                </c:pt>
                <c:pt idx="4524">
                  <c:v>31</c:v>
                </c:pt>
                <c:pt idx="4525">
                  <c:v>33</c:v>
                </c:pt>
                <c:pt idx="4526">
                  <c:v>33</c:v>
                </c:pt>
                <c:pt idx="4527">
                  <c:v>33</c:v>
                </c:pt>
                <c:pt idx="4528">
                  <c:v>31</c:v>
                </c:pt>
                <c:pt idx="4529">
                  <c:v>33</c:v>
                </c:pt>
                <c:pt idx="4530">
                  <c:v>31</c:v>
                </c:pt>
                <c:pt idx="4531">
                  <c:v>33</c:v>
                </c:pt>
                <c:pt idx="4532">
                  <c:v>31</c:v>
                </c:pt>
                <c:pt idx="4533">
                  <c:v>31</c:v>
                </c:pt>
                <c:pt idx="4534">
                  <c:v>33</c:v>
                </c:pt>
                <c:pt idx="4535">
                  <c:v>31</c:v>
                </c:pt>
                <c:pt idx="4536">
                  <c:v>33</c:v>
                </c:pt>
                <c:pt idx="4537">
                  <c:v>31</c:v>
                </c:pt>
                <c:pt idx="4538">
                  <c:v>33</c:v>
                </c:pt>
                <c:pt idx="4539">
                  <c:v>33</c:v>
                </c:pt>
                <c:pt idx="4540">
                  <c:v>31</c:v>
                </c:pt>
                <c:pt idx="4541">
                  <c:v>31</c:v>
                </c:pt>
                <c:pt idx="4542">
                  <c:v>33</c:v>
                </c:pt>
                <c:pt idx="4543">
                  <c:v>31</c:v>
                </c:pt>
                <c:pt idx="4544">
                  <c:v>31</c:v>
                </c:pt>
                <c:pt idx="4545">
                  <c:v>31</c:v>
                </c:pt>
                <c:pt idx="4546">
                  <c:v>33</c:v>
                </c:pt>
                <c:pt idx="4547">
                  <c:v>31</c:v>
                </c:pt>
                <c:pt idx="4548">
                  <c:v>31</c:v>
                </c:pt>
                <c:pt idx="4549">
                  <c:v>33</c:v>
                </c:pt>
                <c:pt idx="4550">
                  <c:v>31</c:v>
                </c:pt>
                <c:pt idx="4551">
                  <c:v>33</c:v>
                </c:pt>
                <c:pt idx="4552">
                  <c:v>33</c:v>
                </c:pt>
                <c:pt idx="4553">
                  <c:v>33</c:v>
                </c:pt>
                <c:pt idx="4554">
                  <c:v>33</c:v>
                </c:pt>
                <c:pt idx="4555">
                  <c:v>31</c:v>
                </c:pt>
                <c:pt idx="4556">
                  <c:v>33</c:v>
                </c:pt>
                <c:pt idx="4557">
                  <c:v>33</c:v>
                </c:pt>
                <c:pt idx="4558">
                  <c:v>31</c:v>
                </c:pt>
                <c:pt idx="4559">
                  <c:v>33</c:v>
                </c:pt>
                <c:pt idx="4560">
                  <c:v>31</c:v>
                </c:pt>
                <c:pt idx="4561">
                  <c:v>31</c:v>
                </c:pt>
                <c:pt idx="4562">
                  <c:v>31</c:v>
                </c:pt>
                <c:pt idx="4563">
                  <c:v>31</c:v>
                </c:pt>
                <c:pt idx="4564">
                  <c:v>31</c:v>
                </c:pt>
                <c:pt idx="4565">
                  <c:v>33</c:v>
                </c:pt>
                <c:pt idx="4566">
                  <c:v>31</c:v>
                </c:pt>
                <c:pt idx="4567">
                  <c:v>31</c:v>
                </c:pt>
                <c:pt idx="4568">
                  <c:v>33</c:v>
                </c:pt>
                <c:pt idx="4569">
                  <c:v>31</c:v>
                </c:pt>
                <c:pt idx="4570">
                  <c:v>31</c:v>
                </c:pt>
                <c:pt idx="4571">
                  <c:v>33</c:v>
                </c:pt>
                <c:pt idx="4572">
                  <c:v>33</c:v>
                </c:pt>
                <c:pt idx="4573">
                  <c:v>31</c:v>
                </c:pt>
                <c:pt idx="4574">
                  <c:v>33</c:v>
                </c:pt>
                <c:pt idx="4575">
                  <c:v>33</c:v>
                </c:pt>
                <c:pt idx="4576">
                  <c:v>33</c:v>
                </c:pt>
                <c:pt idx="4577">
                  <c:v>31</c:v>
                </c:pt>
                <c:pt idx="4578">
                  <c:v>33</c:v>
                </c:pt>
                <c:pt idx="4579">
                  <c:v>31</c:v>
                </c:pt>
                <c:pt idx="4580">
                  <c:v>33</c:v>
                </c:pt>
                <c:pt idx="4581">
                  <c:v>33</c:v>
                </c:pt>
                <c:pt idx="4582">
                  <c:v>31</c:v>
                </c:pt>
                <c:pt idx="4583">
                  <c:v>33</c:v>
                </c:pt>
                <c:pt idx="4584">
                  <c:v>31</c:v>
                </c:pt>
                <c:pt idx="4585">
                  <c:v>31</c:v>
                </c:pt>
                <c:pt idx="4586">
                  <c:v>33</c:v>
                </c:pt>
                <c:pt idx="4587">
                  <c:v>33</c:v>
                </c:pt>
                <c:pt idx="4588">
                  <c:v>33</c:v>
                </c:pt>
                <c:pt idx="4589">
                  <c:v>31</c:v>
                </c:pt>
                <c:pt idx="4590">
                  <c:v>33</c:v>
                </c:pt>
                <c:pt idx="4591">
                  <c:v>31</c:v>
                </c:pt>
                <c:pt idx="4592">
                  <c:v>33</c:v>
                </c:pt>
                <c:pt idx="4593">
                  <c:v>31</c:v>
                </c:pt>
                <c:pt idx="4594">
                  <c:v>33</c:v>
                </c:pt>
                <c:pt idx="4595">
                  <c:v>31</c:v>
                </c:pt>
                <c:pt idx="4596">
                  <c:v>31</c:v>
                </c:pt>
                <c:pt idx="4597">
                  <c:v>33</c:v>
                </c:pt>
                <c:pt idx="4598">
                  <c:v>20</c:v>
                </c:pt>
                <c:pt idx="4599">
                  <c:v>19</c:v>
                </c:pt>
                <c:pt idx="4600">
                  <c:v>19</c:v>
                </c:pt>
                <c:pt idx="4601">
                  <c:v>20</c:v>
                </c:pt>
                <c:pt idx="4602">
                  <c:v>20</c:v>
                </c:pt>
                <c:pt idx="4603">
                  <c:v>20</c:v>
                </c:pt>
                <c:pt idx="4604">
                  <c:v>20</c:v>
                </c:pt>
                <c:pt idx="4605">
                  <c:v>18</c:v>
                </c:pt>
                <c:pt idx="4606">
                  <c:v>18</c:v>
                </c:pt>
                <c:pt idx="4607">
                  <c:v>18</c:v>
                </c:pt>
                <c:pt idx="4608">
                  <c:v>18</c:v>
                </c:pt>
                <c:pt idx="4609">
                  <c:v>18</c:v>
                </c:pt>
                <c:pt idx="4610">
                  <c:v>18</c:v>
                </c:pt>
                <c:pt idx="4611">
                  <c:v>18</c:v>
                </c:pt>
                <c:pt idx="4612">
                  <c:v>16</c:v>
                </c:pt>
                <c:pt idx="4613">
                  <c:v>18</c:v>
                </c:pt>
                <c:pt idx="4614">
                  <c:v>18</c:v>
                </c:pt>
                <c:pt idx="4615">
                  <c:v>16</c:v>
                </c:pt>
                <c:pt idx="4616">
                  <c:v>16</c:v>
                </c:pt>
                <c:pt idx="4617">
                  <c:v>18</c:v>
                </c:pt>
                <c:pt idx="4618">
                  <c:v>18</c:v>
                </c:pt>
                <c:pt idx="4619">
                  <c:v>18</c:v>
                </c:pt>
                <c:pt idx="4620">
                  <c:v>18</c:v>
                </c:pt>
                <c:pt idx="4621">
                  <c:v>16</c:v>
                </c:pt>
                <c:pt idx="4622">
                  <c:v>16</c:v>
                </c:pt>
                <c:pt idx="4623">
                  <c:v>18</c:v>
                </c:pt>
                <c:pt idx="4624">
                  <c:v>18</c:v>
                </c:pt>
                <c:pt idx="4625">
                  <c:v>16</c:v>
                </c:pt>
                <c:pt idx="4626">
                  <c:v>18</c:v>
                </c:pt>
                <c:pt idx="4627">
                  <c:v>30</c:v>
                </c:pt>
                <c:pt idx="4628">
                  <c:v>29</c:v>
                </c:pt>
                <c:pt idx="4629">
                  <c:v>32</c:v>
                </c:pt>
                <c:pt idx="4630">
                  <c:v>29</c:v>
                </c:pt>
                <c:pt idx="4631">
                  <c:v>32</c:v>
                </c:pt>
                <c:pt idx="4632">
                  <c:v>30</c:v>
                </c:pt>
                <c:pt idx="4633">
                  <c:v>32</c:v>
                </c:pt>
                <c:pt idx="4634">
                  <c:v>32</c:v>
                </c:pt>
                <c:pt idx="4635">
                  <c:v>29</c:v>
                </c:pt>
                <c:pt idx="4636">
                  <c:v>32</c:v>
                </c:pt>
                <c:pt idx="4637">
                  <c:v>32</c:v>
                </c:pt>
                <c:pt idx="4638">
                  <c:v>32</c:v>
                </c:pt>
                <c:pt idx="4639">
                  <c:v>32</c:v>
                </c:pt>
                <c:pt idx="4640">
                  <c:v>32</c:v>
                </c:pt>
                <c:pt idx="4641">
                  <c:v>28</c:v>
                </c:pt>
                <c:pt idx="4642">
                  <c:v>28</c:v>
                </c:pt>
                <c:pt idx="4643">
                  <c:v>28</c:v>
                </c:pt>
                <c:pt idx="4644">
                  <c:v>28</c:v>
                </c:pt>
                <c:pt idx="4645">
                  <c:v>28</c:v>
                </c:pt>
                <c:pt idx="4646">
                  <c:v>28</c:v>
                </c:pt>
                <c:pt idx="4647">
                  <c:v>24</c:v>
                </c:pt>
                <c:pt idx="4648">
                  <c:v>25</c:v>
                </c:pt>
                <c:pt idx="4649">
                  <c:v>24</c:v>
                </c:pt>
                <c:pt idx="4650">
                  <c:v>24</c:v>
                </c:pt>
                <c:pt idx="4651">
                  <c:v>24</c:v>
                </c:pt>
                <c:pt idx="4652">
                  <c:v>25</c:v>
                </c:pt>
                <c:pt idx="4653">
                  <c:v>24</c:v>
                </c:pt>
                <c:pt idx="4654">
                  <c:v>25</c:v>
                </c:pt>
                <c:pt idx="4655">
                  <c:v>25</c:v>
                </c:pt>
                <c:pt idx="4656">
                  <c:v>25</c:v>
                </c:pt>
                <c:pt idx="4657">
                  <c:v>25</c:v>
                </c:pt>
                <c:pt idx="4658">
                  <c:v>25</c:v>
                </c:pt>
                <c:pt idx="4659">
                  <c:v>24</c:v>
                </c:pt>
                <c:pt idx="4660">
                  <c:v>25</c:v>
                </c:pt>
                <c:pt idx="4661">
                  <c:v>24</c:v>
                </c:pt>
                <c:pt idx="4662">
                  <c:v>24</c:v>
                </c:pt>
                <c:pt idx="4663">
                  <c:v>24</c:v>
                </c:pt>
                <c:pt idx="4664">
                  <c:v>25</c:v>
                </c:pt>
                <c:pt idx="4665">
                  <c:v>25</c:v>
                </c:pt>
                <c:pt idx="4666">
                  <c:v>25</c:v>
                </c:pt>
                <c:pt idx="4667">
                  <c:v>24</c:v>
                </c:pt>
                <c:pt idx="4668">
                  <c:v>25</c:v>
                </c:pt>
                <c:pt idx="4669">
                  <c:v>31</c:v>
                </c:pt>
                <c:pt idx="4670">
                  <c:v>35</c:v>
                </c:pt>
                <c:pt idx="4671">
                  <c:v>32</c:v>
                </c:pt>
                <c:pt idx="4672">
                  <c:v>35</c:v>
                </c:pt>
                <c:pt idx="4673">
                  <c:v>32</c:v>
                </c:pt>
                <c:pt idx="4674">
                  <c:v>32</c:v>
                </c:pt>
                <c:pt idx="4675">
                  <c:v>35</c:v>
                </c:pt>
                <c:pt idx="4676">
                  <c:v>34</c:v>
                </c:pt>
                <c:pt idx="4677">
                  <c:v>34</c:v>
                </c:pt>
                <c:pt idx="4678">
                  <c:v>34</c:v>
                </c:pt>
                <c:pt idx="4679">
                  <c:v>31</c:v>
                </c:pt>
                <c:pt idx="4680">
                  <c:v>34</c:v>
                </c:pt>
                <c:pt idx="4681">
                  <c:v>31</c:v>
                </c:pt>
                <c:pt idx="4682">
                  <c:v>34</c:v>
                </c:pt>
                <c:pt idx="4683">
                  <c:v>33</c:v>
                </c:pt>
                <c:pt idx="4684">
                  <c:v>31</c:v>
                </c:pt>
                <c:pt idx="4685">
                  <c:v>33</c:v>
                </c:pt>
                <c:pt idx="4686">
                  <c:v>25</c:v>
                </c:pt>
                <c:pt idx="4687">
                  <c:v>24</c:v>
                </c:pt>
                <c:pt idx="4688">
                  <c:v>25</c:v>
                </c:pt>
                <c:pt idx="4689">
                  <c:v>25</c:v>
                </c:pt>
                <c:pt idx="4690">
                  <c:v>24</c:v>
                </c:pt>
                <c:pt idx="4691">
                  <c:v>24</c:v>
                </c:pt>
                <c:pt idx="4692">
                  <c:v>24</c:v>
                </c:pt>
                <c:pt idx="4693">
                  <c:v>24</c:v>
                </c:pt>
                <c:pt idx="4694">
                  <c:v>24</c:v>
                </c:pt>
                <c:pt idx="4695">
                  <c:v>31</c:v>
                </c:pt>
                <c:pt idx="4696">
                  <c:v>35</c:v>
                </c:pt>
                <c:pt idx="4697">
                  <c:v>35</c:v>
                </c:pt>
                <c:pt idx="4698">
                  <c:v>35</c:v>
                </c:pt>
                <c:pt idx="4699">
                  <c:v>36</c:v>
                </c:pt>
                <c:pt idx="4700">
                  <c:v>36</c:v>
                </c:pt>
                <c:pt idx="4701">
                  <c:v>36</c:v>
                </c:pt>
                <c:pt idx="4702">
                  <c:v>36</c:v>
                </c:pt>
                <c:pt idx="4703">
                  <c:v>36</c:v>
                </c:pt>
                <c:pt idx="4704">
                  <c:v>36</c:v>
                </c:pt>
                <c:pt idx="4705">
                  <c:v>35</c:v>
                </c:pt>
                <c:pt idx="4706">
                  <c:v>35</c:v>
                </c:pt>
                <c:pt idx="4707">
                  <c:v>35</c:v>
                </c:pt>
                <c:pt idx="4708">
                  <c:v>35</c:v>
                </c:pt>
                <c:pt idx="4709">
                  <c:v>35</c:v>
                </c:pt>
                <c:pt idx="4710">
                  <c:v>35</c:v>
                </c:pt>
                <c:pt idx="4711">
                  <c:v>30</c:v>
                </c:pt>
                <c:pt idx="4712">
                  <c:v>30</c:v>
                </c:pt>
                <c:pt idx="4713">
                  <c:v>30</c:v>
                </c:pt>
                <c:pt idx="4714">
                  <c:v>30</c:v>
                </c:pt>
                <c:pt idx="4715">
                  <c:v>30</c:v>
                </c:pt>
                <c:pt idx="4716">
                  <c:v>30</c:v>
                </c:pt>
                <c:pt idx="4717">
                  <c:v>30</c:v>
                </c:pt>
                <c:pt idx="4718">
                  <c:v>30</c:v>
                </c:pt>
                <c:pt idx="4719">
                  <c:v>30</c:v>
                </c:pt>
                <c:pt idx="4720">
                  <c:v>31</c:v>
                </c:pt>
                <c:pt idx="4721">
                  <c:v>31</c:v>
                </c:pt>
                <c:pt idx="4722">
                  <c:v>29</c:v>
                </c:pt>
                <c:pt idx="4723">
                  <c:v>29</c:v>
                </c:pt>
                <c:pt idx="4724">
                  <c:v>31</c:v>
                </c:pt>
                <c:pt idx="4725">
                  <c:v>31</c:v>
                </c:pt>
                <c:pt idx="4726">
                  <c:v>29</c:v>
                </c:pt>
                <c:pt idx="4727">
                  <c:v>29</c:v>
                </c:pt>
                <c:pt idx="4728">
                  <c:v>31</c:v>
                </c:pt>
                <c:pt idx="4729">
                  <c:v>31</c:v>
                </c:pt>
                <c:pt idx="4730">
                  <c:v>31</c:v>
                </c:pt>
                <c:pt idx="4731">
                  <c:v>28</c:v>
                </c:pt>
                <c:pt idx="4732">
                  <c:v>23</c:v>
                </c:pt>
                <c:pt idx="4733">
                  <c:v>23</c:v>
                </c:pt>
                <c:pt idx="4734">
                  <c:v>24</c:v>
                </c:pt>
                <c:pt idx="4735">
                  <c:v>25</c:v>
                </c:pt>
                <c:pt idx="4736">
                  <c:v>25</c:v>
                </c:pt>
                <c:pt idx="4737">
                  <c:v>23</c:v>
                </c:pt>
                <c:pt idx="4738">
                  <c:v>23</c:v>
                </c:pt>
                <c:pt idx="4739">
                  <c:v>23</c:v>
                </c:pt>
                <c:pt idx="4740">
                  <c:v>25</c:v>
                </c:pt>
                <c:pt idx="4741">
                  <c:v>25</c:v>
                </c:pt>
                <c:pt idx="4742">
                  <c:v>25</c:v>
                </c:pt>
                <c:pt idx="4743">
                  <c:v>25</c:v>
                </c:pt>
                <c:pt idx="4744">
                  <c:v>25</c:v>
                </c:pt>
                <c:pt idx="4745">
                  <c:v>25</c:v>
                </c:pt>
                <c:pt idx="4746">
                  <c:v>23</c:v>
                </c:pt>
                <c:pt idx="4747">
                  <c:v>25</c:v>
                </c:pt>
                <c:pt idx="4748">
                  <c:v>23</c:v>
                </c:pt>
                <c:pt idx="4749">
                  <c:v>25</c:v>
                </c:pt>
                <c:pt idx="4750">
                  <c:v>23</c:v>
                </c:pt>
                <c:pt idx="4751">
                  <c:v>25</c:v>
                </c:pt>
                <c:pt idx="4752">
                  <c:v>25</c:v>
                </c:pt>
                <c:pt idx="4753">
                  <c:v>37</c:v>
                </c:pt>
                <c:pt idx="4754">
                  <c:v>36</c:v>
                </c:pt>
                <c:pt idx="4755">
                  <c:v>33</c:v>
                </c:pt>
                <c:pt idx="4756">
                  <c:v>37</c:v>
                </c:pt>
                <c:pt idx="4757">
                  <c:v>37</c:v>
                </c:pt>
                <c:pt idx="4758">
                  <c:v>37</c:v>
                </c:pt>
                <c:pt idx="4759">
                  <c:v>34</c:v>
                </c:pt>
                <c:pt idx="4760">
                  <c:v>34</c:v>
                </c:pt>
                <c:pt idx="4761">
                  <c:v>37</c:v>
                </c:pt>
                <c:pt idx="4762">
                  <c:v>36</c:v>
                </c:pt>
                <c:pt idx="4763">
                  <c:v>37</c:v>
                </c:pt>
                <c:pt idx="4764">
                  <c:v>34</c:v>
                </c:pt>
                <c:pt idx="4765">
                  <c:v>33</c:v>
                </c:pt>
                <c:pt idx="4766">
                  <c:v>37</c:v>
                </c:pt>
                <c:pt idx="4767">
                  <c:v>37</c:v>
                </c:pt>
                <c:pt idx="4768">
                  <c:v>37</c:v>
                </c:pt>
                <c:pt idx="4769">
                  <c:v>37</c:v>
                </c:pt>
                <c:pt idx="4770">
                  <c:v>37</c:v>
                </c:pt>
                <c:pt idx="4771">
                  <c:v>37</c:v>
                </c:pt>
                <c:pt idx="4772">
                  <c:v>34</c:v>
                </c:pt>
                <c:pt idx="4773">
                  <c:v>37</c:v>
                </c:pt>
                <c:pt idx="4774">
                  <c:v>37</c:v>
                </c:pt>
                <c:pt idx="4775">
                  <c:v>38</c:v>
                </c:pt>
                <c:pt idx="4776">
                  <c:v>37</c:v>
                </c:pt>
                <c:pt idx="4777">
                  <c:v>37</c:v>
                </c:pt>
                <c:pt idx="4778">
                  <c:v>38</c:v>
                </c:pt>
                <c:pt idx="4779">
                  <c:v>37</c:v>
                </c:pt>
                <c:pt idx="4780">
                  <c:v>38</c:v>
                </c:pt>
                <c:pt idx="4781">
                  <c:v>36</c:v>
                </c:pt>
                <c:pt idx="4782">
                  <c:v>36</c:v>
                </c:pt>
                <c:pt idx="4783">
                  <c:v>37</c:v>
                </c:pt>
                <c:pt idx="4784">
                  <c:v>35</c:v>
                </c:pt>
                <c:pt idx="4785">
                  <c:v>38</c:v>
                </c:pt>
                <c:pt idx="4786">
                  <c:v>35</c:v>
                </c:pt>
                <c:pt idx="4787">
                  <c:v>36</c:v>
                </c:pt>
                <c:pt idx="4788">
                  <c:v>37</c:v>
                </c:pt>
                <c:pt idx="4789">
                  <c:v>29</c:v>
                </c:pt>
                <c:pt idx="4790">
                  <c:v>29</c:v>
                </c:pt>
                <c:pt idx="4791">
                  <c:v>29</c:v>
                </c:pt>
                <c:pt idx="4792">
                  <c:v>28</c:v>
                </c:pt>
                <c:pt idx="4793">
                  <c:v>28</c:v>
                </c:pt>
                <c:pt idx="4794">
                  <c:v>29</c:v>
                </c:pt>
                <c:pt idx="4795">
                  <c:v>28</c:v>
                </c:pt>
                <c:pt idx="4796">
                  <c:v>28</c:v>
                </c:pt>
                <c:pt idx="4797">
                  <c:v>28</c:v>
                </c:pt>
                <c:pt idx="4798">
                  <c:v>28</c:v>
                </c:pt>
                <c:pt idx="4799">
                  <c:v>28</c:v>
                </c:pt>
                <c:pt idx="4800">
                  <c:v>28</c:v>
                </c:pt>
                <c:pt idx="4801">
                  <c:v>28</c:v>
                </c:pt>
                <c:pt idx="4802">
                  <c:v>28</c:v>
                </c:pt>
                <c:pt idx="4803">
                  <c:v>28</c:v>
                </c:pt>
                <c:pt idx="4804">
                  <c:v>28</c:v>
                </c:pt>
                <c:pt idx="4805">
                  <c:v>28</c:v>
                </c:pt>
                <c:pt idx="4806">
                  <c:v>28</c:v>
                </c:pt>
                <c:pt idx="4807">
                  <c:v>28</c:v>
                </c:pt>
                <c:pt idx="4808">
                  <c:v>28</c:v>
                </c:pt>
                <c:pt idx="4809">
                  <c:v>28</c:v>
                </c:pt>
                <c:pt idx="4810">
                  <c:v>28</c:v>
                </c:pt>
                <c:pt idx="4811">
                  <c:v>28</c:v>
                </c:pt>
                <c:pt idx="4812">
                  <c:v>28</c:v>
                </c:pt>
                <c:pt idx="4813">
                  <c:v>24</c:v>
                </c:pt>
                <c:pt idx="4814">
                  <c:v>26</c:v>
                </c:pt>
                <c:pt idx="4815">
                  <c:v>24</c:v>
                </c:pt>
                <c:pt idx="4816">
                  <c:v>25</c:v>
                </c:pt>
                <c:pt idx="4817">
                  <c:v>27</c:v>
                </c:pt>
                <c:pt idx="4818">
                  <c:v>25</c:v>
                </c:pt>
                <c:pt idx="4819">
                  <c:v>25</c:v>
                </c:pt>
                <c:pt idx="4820">
                  <c:v>27</c:v>
                </c:pt>
                <c:pt idx="4821">
                  <c:v>26</c:v>
                </c:pt>
                <c:pt idx="4822">
                  <c:v>26</c:v>
                </c:pt>
                <c:pt idx="4823">
                  <c:v>26</c:v>
                </c:pt>
                <c:pt idx="4824">
                  <c:v>26</c:v>
                </c:pt>
                <c:pt idx="4825">
                  <c:v>26</c:v>
                </c:pt>
                <c:pt idx="4826">
                  <c:v>26</c:v>
                </c:pt>
                <c:pt idx="4827">
                  <c:v>27</c:v>
                </c:pt>
                <c:pt idx="4828">
                  <c:v>27</c:v>
                </c:pt>
                <c:pt idx="4829">
                  <c:v>27</c:v>
                </c:pt>
                <c:pt idx="4830">
                  <c:v>33</c:v>
                </c:pt>
                <c:pt idx="4831">
                  <c:v>32</c:v>
                </c:pt>
                <c:pt idx="4832">
                  <c:v>30</c:v>
                </c:pt>
                <c:pt idx="4833">
                  <c:v>30</c:v>
                </c:pt>
                <c:pt idx="4834">
                  <c:v>30</c:v>
                </c:pt>
                <c:pt idx="4835">
                  <c:v>30</c:v>
                </c:pt>
                <c:pt idx="4836">
                  <c:v>27</c:v>
                </c:pt>
                <c:pt idx="4837">
                  <c:v>30</c:v>
                </c:pt>
                <c:pt idx="4838">
                  <c:v>27</c:v>
                </c:pt>
                <c:pt idx="4839">
                  <c:v>30</c:v>
                </c:pt>
                <c:pt idx="4840">
                  <c:v>30</c:v>
                </c:pt>
                <c:pt idx="4841">
                  <c:v>27</c:v>
                </c:pt>
                <c:pt idx="4842">
                  <c:v>27</c:v>
                </c:pt>
                <c:pt idx="4843">
                  <c:v>23</c:v>
                </c:pt>
                <c:pt idx="4844">
                  <c:v>23</c:v>
                </c:pt>
                <c:pt idx="4845">
                  <c:v>23</c:v>
                </c:pt>
                <c:pt idx="4846">
                  <c:v>26</c:v>
                </c:pt>
                <c:pt idx="4847">
                  <c:v>26</c:v>
                </c:pt>
                <c:pt idx="4848">
                  <c:v>27</c:v>
                </c:pt>
                <c:pt idx="4849">
                  <c:v>27</c:v>
                </c:pt>
                <c:pt idx="4850">
                  <c:v>27</c:v>
                </c:pt>
                <c:pt idx="4851">
                  <c:v>28</c:v>
                </c:pt>
                <c:pt idx="4852">
                  <c:v>26</c:v>
                </c:pt>
                <c:pt idx="4853">
                  <c:v>28</c:v>
                </c:pt>
                <c:pt idx="4854">
                  <c:v>26</c:v>
                </c:pt>
                <c:pt idx="4855">
                  <c:v>26</c:v>
                </c:pt>
                <c:pt idx="4856">
                  <c:v>28</c:v>
                </c:pt>
                <c:pt idx="4857">
                  <c:v>23</c:v>
                </c:pt>
                <c:pt idx="4858">
                  <c:v>23</c:v>
                </c:pt>
                <c:pt idx="4859">
                  <c:v>23</c:v>
                </c:pt>
                <c:pt idx="4860">
                  <c:v>22</c:v>
                </c:pt>
                <c:pt idx="4861">
                  <c:v>22</c:v>
                </c:pt>
                <c:pt idx="4862">
                  <c:v>22</c:v>
                </c:pt>
                <c:pt idx="4863">
                  <c:v>22</c:v>
                </c:pt>
                <c:pt idx="4864">
                  <c:v>22</c:v>
                </c:pt>
                <c:pt idx="4865">
                  <c:v>22</c:v>
                </c:pt>
                <c:pt idx="4866">
                  <c:v>22</c:v>
                </c:pt>
                <c:pt idx="4867">
                  <c:v>32</c:v>
                </c:pt>
                <c:pt idx="4868">
                  <c:v>33</c:v>
                </c:pt>
                <c:pt idx="4869">
                  <c:v>33</c:v>
                </c:pt>
                <c:pt idx="4870">
                  <c:v>32</c:v>
                </c:pt>
                <c:pt idx="4871">
                  <c:v>32</c:v>
                </c:pt>
                <c:pt idx="4872">
                  <c:v>32</c:v>
                </c:pt>
                <c:pt idx="4873">
                  <c:v>33</c:v>
                </c:pt>
                <c:pt idx="4874">
                  <c:v>33</c:v>
                </c:pt>
                <c:pt idx="4875">
                  <c:v>33</c:v>
                </c:pt>
                <c:pt idx="4876">
                  <c:v>32</c:v>
                </c:pt>
                <c:pt idx="4877">
                  <c:v>32</c:v>
                </c:pt>
                <c:pt idx="4878">
                  <c:v>32</c:v>
                </c:pt>
                <c:pt idx="4879">
                  <c:v>32</c:v>
                </c:pt>
                <c:pt idx="4880">
                  <c:v>33</c:v>
                </c:pt>
                <c:pt idx="4881">
                  <c:v>33</c:v>
                </c:pt>
                <c:pt idx="4882">
                  <c:v>33</c:v>
                </c:pt>
                <c:pt idx="4883">
                  <c:v>33</c:v>
                </c:pt>
                <c:pt idx="4884">
                  <c:v>32</c:v>
                </c:pt>
                <c:pt idx="4885">
                  <c:v>33</c:v>
                </c:pt>
                <c:pt idx="4886">
                  <c:v>32</c:v>
                </c:pt>
                <c:pt idx="4887">
                  <c:v>33</c:v>
                </c:pt>
                <c:pt idx="4888">
                  <c:v>32</c:v>
                </c:pt>
                <c:pt idx="4889">
                  <c:v>32</c:v>
                </c:pt>
                <c:pt idx="4890">
                  <c:v>33</c:v>
                </c:pt>
                <c:pt idx="4891">
                  <c:v>33</c:v>
                </c:pt>
                <c:pt idx="4892">
                  <c:v>32</c:v>
                </c:pt>
                <c:pt idx="4893">
                  <c:v>32</c:v>
                </c:pt>
                <c:pt idx="4894">
                  <c:v>33</c:v>
                </c:pt>
                <c:pt idx="4895">
                  <c:v>33</c:v>
                </c:pt>
                <c:pt idx="4896">
                  <c:v>32</c:v>
                </c:pt>
                <c:pt idx="4897">
                  <c:v>33</c:v>
                </c:pt>
                <c:pt idx="4898">
                  <c:v>32</c:v>
                </c:pt>
                <c:pt idx="4899">
                  <c:v>32</c:v>
                </c:pt>
                <c:pt idx="4900">
                  <c:v>33</c:v>
                </c:pt>
                <c:pt idx="4901">
                  <c:v>33</c:v>
                </c:pt>
                <c:pt idx="4902">
                  <c:v>33</c:v>
                </c:pt>
                <c:pt idx="4903">
                  <c:v>32</c:v>
                </c:pt>
                <c:pt idx="4904">
                  <c:v>33</c:v>
                </c:pt>
                <c:pt idx="4905">
                  <c:v>33</c:v>
                </c:pt>
                <c:pt idx="4906">
                  <c:v>32</c:v>
                </c:pt>
                <c:pt idx="4907">
                  <c:v>32</c:v>
                </c:pt>
                <c:pt idx="4908">
                  <c:v>32</c:v>
                </c:pt>
                <c:pt idx="4909">
                  <c:v>32</c:v>
                </c:pt>
                <c:pt idx="4910">
                  <c:v>33</c:v>
                </c:pt>
                <c:pt idx="4911">
                  <c:v>31</c:v>
                </c:pt>
                <c:pt idx="4912">
                  <c:v>31</c:v>
                </c:pt>
                <c:pt idx="4913">
                  <c:v>42</c:v>
                </c:pt>
                <c:pt idx="4914">
                  <c:v>31</c:v>
                </c:pt>
                <c:pt idx="4915">
                  <c:v>31</c:v>
                </c:pt>
                <c:pt idx="4916">
                  <c:v>33</c:v>
                </c:pt>
                <c:pt idx="4917">
                  <c:v>33</c:v>
                </c:pt>
                <c:pt idx="4918">
                  <c:v>39</c:v>
                </c:pt>
                <c:pt idx="4919">
                  <c:v>39</c:v>
                </c:pt>
                <c:pt idx="4920">
                  <c:v>31</c:v>
                </c:pt>
                <c:pt idx="4921">
                  <c:v>39</c:v>
                </c:pt>
                <c:pt idx="4922">
                  <c:v>31</c:v>
                </c:pt>
                <c:pt idx="4923">
                  <c:v>42</c:v>
                </c:pt>
                <c:pt idx="4924">
                  <c:v>42</c:v>
                </c:pt>
                <c:pt idx="4925">
                  <c:v>31</c:v>
                </c:pt>
                <c:pt idx="4926">
                  <c:v>31</c:v>
                </c:pt>
                <c:pt idx="4927">
                  <c:v>39</c:v>
                </c:pt>
                <c:pt idx="4928">
                  <c:v>33</c:v>
                </c:pt>
                <c:pt idx="4929">
                  <c:v>42</c:v>
                </c:pt>
                <c:pt idx="4930">
                  <c:v>39</c:v>
                </c:pt>
                <c:pt idx="4931">
                  <c:v>33</c:v>
                </c:pt>
                <c:pt idx="4932">
                  <c:v>39</c:v>
                </c:pt>
                <c:pt idx="4933">
                  <c:v>31</c:v>
                </c:pt>
                <c:pt idx="4934">
                  <c:v>31</c:v>
                </c:pt>
                <c:pt idx="4935">
                  <c:v>31</c:v>
                </c:pt>
                <c:pt idx="4936">
                  <c:v>31</c:v>
                </c:pt>
                <c:pt idx="4937">
                  <c:v>42</c:v>
                </c:pt>
                <c:pt idx="4938">
                  <c:v>42</c:v>
                </c:pt>
                <c:pt idx="4939">
                  <c:v>33</c:v>
                </c:pt>
                <c:pt idx="4940">
                  <c:v>39</c:v>
                </c:pt>
                <c:pt idx="4941">
                  <c:v>39</c:v>
                </c:pt>
                <c:pt idx="4942">
                  <c:v>42</c:v>
                </c:pt>
                <c:pt idx="4943">
                  <c:v>30</c:v>
                </c:pt>
                <c:pt idx="4944">
                  <c:v>30</c:v>
                </c:pt>
                <c:pt idx="4945">
                  <c:v>30</c:v>
                </c:pt>
                <c:pt idx="4946">
                  <c:v>30</c:v>
                </c:pt>
                <c:pt idx="4947">
                  <c:v>33</c:v>
                </c:pt>
                <c:pt idx="4948">
                  <c:v>42</c:v>
                </c:pt>
                <c:pt idx="4949">
                  <c:v>30</c:v>
                </c:pt>
                <c:pt idx="4950">
                  <c:v>30</c:v>
                </c:pt>
                <c:pt idx="4951">
                  <c:v>39</c:v>
                </c:pt>
                <c:pt idx="4952">
                  <c:v>42</c:v>
                </c:pt>
                <c:pt idx="4953">
                  <c:v>37</c:v>
                </c:pt>
                <c:pt idx="4954">
                  <c:v>33</c:v>
                </c:pt>
                <c:pt idx="4955">
                  <c:v>37</c:v>
                </c:pt>
                <c:pt idx="4956">
                  <c:v>37</c:v>
                </c:pt>
                <c:pt idx="4957">
                  <c:v>33</c:v>
                </c:pt>
                <c:pt idx="4958">
                  <c:v>37</c:v>
                </c:pt>
                <c:pt idx="4959">
                  <c:v>33</c:v>
                </c:pt>
                <c:pt idx="4960">
                  <c:v>32</c:v>
                </c:pt>
                <c:pt idx="4961">
                  <c:v>32</c:v>
                </c:pt>
                <c:pt idx="4962">
                  <c:v>33</c:v>
                </c:pt>
                <c:pt idx="4963">
                  <c:v>32</c:v>
                </c:pt>
                <c:pt idx="4964">
                  <c:v>34</c:v>
                </c:pt>
                <c:pt idx="4965">
                  <c:v>32</c:v>
                </c:pt>
                <c:pt idx="4966">
                  <c:v>34</c:v>
                </c:pt>
                <c:pt idx="4967">
                  <c:v>37</c:v>
                </c:pt>
                <c:pt idx="4968">
                  <c:v>37</c:v>
                </c:pt>
                <c:pt idx="4969">
                  <c:v>37</c:v>
                </c:pt>
                <c:pt idx="4970">
                  <c:v>37</c:v>
                </c:pt>
                <c:pt idx="4971">
                  <c:v>37</c:v>
                </c:pt>
                <c:pt idx="4972">
                  <c:v>37</c:v>
                </c:pt>
                <c:pt idx="4973">
                  <c:v>34</c:v>
                </c:pt>
                <c:pt idx="4974">
                  <c:v>34</c:v>
                </c:pt>
                <c:pt idx="4975">
                  <c:v>34</c:v>
                </c:pt>
                <c:pt idx="4976">
                  <c:v>37</c:v>
                </c:pt>
                <c:pt idx="4977">
                  <c:v>37</c:v>
                </c:pt>
                <c:pt idx="4978">
                  <c:v>39</c:v>
                </c:pt>
                <c:pt idx="4979">
                  <c:v>36</c:v>
                </c:pt>
                <c:pt idx="4980">
                  <c:v>33</c:v>
                </c:pt>
                <c:pt idx="4981">
                  <c:v>39</c:v>
                </c:pt>
                <c:pt idx="4982">
                  <c:v>36</c:v>
                </c:pt>
                <c:pt idx="4983">
                  <c:v>33</c:v>
                </c:pt>
                <c:pt idx="4984">
                  <c:v>33</c:v>
                </c:pt>
                <c:pt idx="4985">
                  <c:v>39</c:v>
                </c:pt>
                <c:pt idx="4986">
                  <c:v>33</c:v>
                </c:pt>
                <c:pt idx="4987">
                  <c:v>36</c:v>
                </c:pt>
                <c:pt idx="4988">
                  <c:v>36</c:v>
                </c:pt>
                <c:pt idx="4989">
                  <c:v>39</c:v>
                </c:pt>
                <c:pt idx="4990">
                  <c:v>39</c:v>
                </c:pt>
                <c:pt idx="4991">
                  <c:v>37</c:v>
                </c:pt>
                <c:pt idx="4992">
                  <c:v>39</c:v>
                </c:pt>
                <c:pt idx="4993">
                  <c:v>33</c:v>
                </c:pt>
                <c:pt idx="4994">
                  <c:v>39</c:v>
                </c:pt>
                <c:pt idx="4995">
                  <c:v>33</c:v>
                </c:pt>
                <c:pt idx="4996">
                  <c:v>33</c:v>
                </c:pt>
                <c:pt idx="4997">
                  <c:v>33</c:v>
                </c:pt>
                <c:pt idx="4998">
                  <c:v>36</c:v>
                </c:pt>
                <c:pt idx="4999">
                  <c:v>33</c:v>
                </c:pt>
                <c:pt idx="5000">
                  <c:v>38</c:v>
                </c:pt>
                <c:pt idx="5001">
                  <c:v>40</c:v>
                </c:pt>
                <c:pt idx="5002">
                  <c:v>38</c:v>
                </c:pt>
                <c:pt idx="5003">
                  <c:v>40</c:v>
                </c:pt>
                <c:pt idx="5004">
                  <c:v>35</c:v>
                </c:pt>
                <c:pt idx="5005">
                  <c:v>33</c:v>
                </c:pt>
                <c:pt idx="5006">
                  <c:v>16</c:v>
                </c:pt>
                <c:pt idx="5007">
                  <c:v>19</c:v>
                </c:pt>
                <c:pt idx="5008">
                  <c:v>19</c:v>
                </c:pt>
                <c:pt idx="5009">
                  <c:v>19</c:v>
                </c:pt>
                <c:pt idx="5010">
                  <c:v>19</c:v>
                </c:pt>
                <c:pt idx="5011">
                  <c:v>19</c:v>
                </c:pt>
                <c:pt idx="5012">
                  <c:v>19</c:v>
                </c:pt>
                <c:pt idx="5013">
                  <c:v>19</c:v>
                </c:pt>
                <c:pt idx="5014">
                  <c:v>19</c:v>
                </c:pt>
                <c:pt idx="5015">
                  <c:v>21</c:v>
                </c:pt>
                <c:pt idx="5016">
                  <c:v>20</c:v>
                </c:pt>
                <c:pt idx="5017">
                  <c:v>16</c:v>
                </c:pt>
                <c:pt idx="5018">
                  <c:v>18</c:v>
                </c:pt>
                <c:pt idx="5019">
                  <c:v>20</c:v>
                </c:pt>
                <c:pt idx="5020">
                  <c:v>20</c:v>
                </c:pt>
                <c:pt idx="5021">
                  <c:v>18</c:v>
                </c:pt>
                <c:pt idx="5022">
                  <c:v>21</c:v>
                </c:pt>
                <c:pt idx="5023">
                  <c:v>20</c:v>
                </c:pt>
                <c:pt idx="5024">
                  <c:v>18</c:v>
                </c:pt>
                <c:pt idx="5025">
                  <c:v>18</c:v>
                </c:pt>
                <c:pt idx="5026">
                  <c:v>20</c:v>
                </c:pt>
                <c:pt idx="5027">
                  <c:v>16</c:v>
                </c:pt>
                <c:pt idx="5028">
                  <c:v>18</c:v>
                </c:pt>
                <c:pt idx="5029">
                  <c:v>18</c:v>
                </c:pt>
                <c:pt idx="5030">
                  <c:v>20</c:v>
                </c:pt>
                <c:pt idx="5031">
                  <c:v>20</c:v>
                </c:pt>
                <c:pt idx="5032">
                  <c:v>18</c:v>
                </c:pt>
                <c:pt idx="5033">
                  <c:v>20</c:v>
                </c:pt>
                <c:pt idx="5034">
                  <c:v>18</c:v>
                </c:pt>
                <c:pt idx="5035">
                  <c:v>18</c:v>
                </c:pt>
                <c:pt idx="5036">
                  <c:v>20</c:v>
                </c:pt>
                <c:pt idx="5037">
                  <c:v>24</c:v>
                </c:pt>
                <c:pt idx="5038">
                  <c:v>24</c:v>
                </c:pt>
                <c:pt idx="5039">
                  <c:v>24</c:v>
                </c:pt>
                <c:pt idx="5040">
                  <c:v>24</c:v>
                </c:pt>
                <c:pt idx="5041">
                  <c:v>26</c:v>
                </c:pt>
                <c:pt idx="5042">
                  <c:v>26</c:v>
                </c:pt>
                <c:pt idx="5043">
                  <c:v>24</c:v>
                </c:pt>
                <c:pt idx="5044">
                  <c:v>26</c:v>
                </c:pt>
                <c:pt idx="5045">
                  <c:v>26</c:v>
                </c:pt>
                <c:pt idx="5046">
                  <c:v>25</c:v>
                </c:pt>
                <c:pt idx="5047">
                  <c:v>25</c:v>
                </c:pt>
                <c:pt idx="5048">
                  <c:v>26</c:v>
                </c:pt>
                <c:pt idx="5049">
                  <c:v>26</c:v>
                </c:pt>
                <c:pt idx="5050">
                  <c:v>24</c:v>
                </c:pt>
                <c:pt idx="5051">
                  <c:v>24</c:v>
                </c:pt>
                <c:pt idx="5052">
                  <c:v>24</c:v>
                </c:pt>
                <c:pt idx="5053">
                  <c:v>25</c:v>
                </c:pt>
                <c:pt idx="5054">
                  <c:v>24</c:v>
                </c:pt>
                <c:pt idx="5055">
                  <c:v>26</c:v>
                </c:pt>
                <c:pt idx="5056">
                  <c:v>26</c:v>
                </c:pt>
                <c:pt idx="5057">
                  <c:v>24</c:v>
                </c:pt>
                <c:pt idx="5058">
                  <c:v>25</c:v>
                </c:pt>
                <c:pt idx="5059">
                  <c:v>24</c:v>
                </c:pt>
                <c:pt idx="5060">
                  <c:v>25</c:v>
                </c:pt>
                <c:pt idx="5061">
                  <c:v>24</c:v>
                </c:pt>
                <c:pt idx="5062">
                  <c:v>25</c:v>
                </c:pt>
                <c:pt idx="5063">
                  <c:v>24</c:v>
                </c:pt>
                <c:pt idx="5064">
                  <c:v>24</c:v>
                </c:pt>
                <c:pt idx="5065">
                  <c:v>25</c:v>
                </c:pt>
                <c:pt idx="5066">
                  <c:v>24</c:v>
                </c:pt>
                <c:pt idx="5067">
                  <c:v>25</c:v>
                </c:pt>
                <c:pt idx="5068">
                  <c:v>32</c:v>
                </c:pt>
                <c:pt idx="5069">
                  <c:v>31</c:v>
                </c:pt>
                <c:pt idx="5070">
                  <c:v>29</c:v>
                </c:pt>
                <c:pt idx="5071">
                  <c:v>31</c:v>
                </c:pt>
                <c:pt idx="5072">
                  <c:v>32</c:v>
                </c:pt>
                <c:pt idx="5073">
                  <c:v>32</c:v>
                </c:pt>
                <c:pt idx="5074">
                  <c:v>31</c:v>
                </c:pt>
                <c:pt idx="5075">
                  <c:v>31</c:v>
                </c:pt>
                <c:pt idx="5076">
                  <c:v>31</c:v>
                </c:pt>
                <c:pt idx="5077">
                  <c:v>34</c:v>
                </c:pt>
                <c:pt idx="5078">
                  <c:v>34</c:v>
                </c:pt>
                <c:pt idx="5079">
                  <c:v>31</c:v>
                </c:pt>
                <c:pt idx="5080">
                  <c:v>31</c:v>
                </c:pt>
                <c:pt idx="5081">
                  <c:v>32</c:v>
                </c:pt>
                <c:pt idx="5082">
                  <c:v>31</c:v>
                </c:pt>
                <c:pt idx="5083">
                  <c:v>31</c:v>
                </c:pt>
                <c:pt idx="5084">
                  <c:v>29</c:v>
                </c:pt>
                <c:pt idx="5085">
                  <c:v>32</c:v>
                </c:pt>
                <c:pt idx="5086">
                  <c:v>31</c:v>
                </c:pt>
                <c:pt idx="5087">
                  <c:v>32</c:v>
                </c:pt>
                <c:pt idx="5088">
                  <c:v>31</c:v>
                </c:pt>
                <c:pt idx="5089">
                  <c:v>33</c:v>
                </c:pt>
                <c:pt idx="5090">
                  <c:v>29</c:v>
                </c:pt>
                <c:pt idx="5091">
                  <c:v>30</c:v>
                </c:pt>
                <c:pt idx="5092">
                  <c:v>30</c:v>
                </c:pt>
                <c:pt idx="5093">
                  <c:v>30</c:v>
                </c:pt>
                <c:pt idx="5094">
                  <c:v>30</c:v>
                </c:pt>
                <c:pt idx="5095">
                  <c:v>32</c:v>
                </c:pt>
                <c:pt idx="5096">
                  <c:v>32</c:v>
                </c:pt>
                <c:pt idx="5097">
                  <c:v>32</c:v>
                </c:pt>
                <c:pt idx="5098">
                  <c:v>29</c:v>
                </c:pt>
                <c:pt idx="5099">
                  <c:v>29</c:v>
                </c:pt>
                <c:pt idx="5100">
                  <c:v>33</c:v>
                </c:pt>
                <c:pt idx="5101">
                  <c:v>33</c:v>
                </c:pt>
                <c:pt idx="5102">
                  <c:v>32</c:v>
                </c:pt>
                <c:pt idx="5103">
                  <c:v>32</c:v>
                </c:pt>
                <c:pt idx="5104">
                  <c:v>29</c:v>
                </c:pt>
                <c:pt idx="5105">
                  <c:v>33</c:v>
                </c:pt>
                <c:pt idx="5106">
                  <c:v>33</c:v>
                </c:pt>
                <c:pt idx="5107">
                  <c:v>29</c:v>
                </c:pt>
                <c:pt idx="5108">
                  <c:v>24</c:v>
                </c:pt>
                <c:pt idx="5109">
                  <c:v>23</c:v>
                </c:pt>
                <c:pt idx="5110">
                  <c:v>23</c:v>
                </c:pt>
                <c:pt idx="5111">
                  <c:v>23</c:v>
                </c:pt>
                <c:pt idx="5112">
                  <c:v>26</c:v>
                </c:pt>
                <c:pt idx="5113">
                  <c:v>23</c:v>
                </c:pt>
                <c:pt idx="5114">
                  <c:v>26</c:v>
                </c:pt>
                <c:pt idx="5115">
                  <c:v>31</c:v>
                </c:pt>
                <c:pt idx="5116">
                  <c:v>30</c:v>
                </c:pt>
                <c:pt idx="5117">
                  <c:v>30</c:v>
                </c:pt>
                <c:pt idx="5118">
                  <c:v>29</c:v>
                </c:pt>
                <c:pt idx="5119">
                  <c:v>29</c:v>
                </c:pt>
                <c:pt idx="5120">
                  <c:v>29</c:v>
                </c:pt>
                <c:pt idx="5121">
                  <c:v>29</c:v>
                </c:pt>
                <c:pt idx="5122">
                  <c:v>30</c:v>
                </c:pt>
                <c:pt idx="5123">
                  <c:v>30</c:v>
                </c:pt>
                <c:pt idx="5124">
                  <c:v>29</c:v>
                </c:pt>
                <c:pt idx="5125">
                  <c:v>31</c:v>
                </c:pt>
                <c:pt idx="5126">
                  <c:v>30</c:v>
                </c:pt>
                <c:pt idx="5127">
                  <c:v>29</c:v>
                </c:pt>
                <c:pt idx="5128">
                  <c:v>29</c:v>
                </c:pt>
                <c:pt idx="5129">
                  <c:v>30</c:v>
                </c:pt>
                <c:pt idx="5130">
                  <c:v>29</c:v>
                </c:pt>
                <c:pt idx="5131">
                  <c:v>29</c:v>
                </c:pt>
                <c:pt idx="5132">
                  <c:v>30</c:v>
                </c:pt>
                <c:pt idx="5133">
                  <c:v>31</c:v>
                </c:pt>
                <c:pt idx="5134">
                  <c:v>30</c:v>
                </c:pt>
                <c:pt idx="5135">
                  <c:v>29</c:v>
                </c:pt>
                <c:pt idx="5136">
                  <c:v>31</c:v>
                </c:pt>
                <c:pt idx="5137">
                  <c:v>29</c:v>
                </c:pt>
                <c:pt idx="5138">
                  <c:v>29</c:v>
                </c:pt>
                <c:pt idx="5139">
                  <c:v>30</c:v>
                </c:pt>
                <c:pt idx="5140">
                  <c:v>30</c:v>
                </c:pt>
                <c:pt idx="5141">
                  <c:v>30</c:v>
                </c:pt>
                <c:pt idx="5142">
                  <c:v>30</c:v>
                </c:pt>
                <c:pt idx="5143">
                  <c:v>29</c:v>
                </c:pt>
                <c:pt idx="5144">
                  <c:v>29</c:v>
                </c:pt>
                <c:pt idx="5145">
                  <c:v>29</c:v>
                </c:pt>
                <c:pt idx="5146">
                  <c:v>29</c:v>
                </c:pt>
                <c:pt idx="5147">
                  <c:v>36</c:v>
                </c:pt>
                <c:pt idx="5148">
                  <c:v>28</c:v>
                </c:pt>
                <c:pt idx="5149">
                  <c:v>26</c:v>
                </c:pt>
                <c:pt idx="5150">
                  <c:v>28</c:v>
                </c:pt>
                <c:pt idx="5151">
                  <c:v>36</c:v>
                </c:pt>
                <c:pt idx="5152">
                  <c:v>28</c:v>
                </c:pt>
                <c:pt idx="5153">
                  <c:v>26</c:v>
                </c:pt>
                <c:pt idx="5154">
                  <c:v>28</c:v>
                </c:pt>
                <c:pt idx="5155">
                  <c:v>28</c:v>
                </c:pt>
                <c:pt idx="5156">
                  <c:v>26</c:v>
                </c:pt>
                <c:pt idx="5157">
                  <c:v>28</c:v>
                </c:pt>
                <c:pt idx="5158">
                  <c:v>28</c:v>
                </c:pt>
                <c:pt idx="5159">
                  <c:v>26</c:v>
                </c:pt>
                <c:pt idx="5160">
                  <c:v>28</c:v>
                </c:pt>
                <c:pt idx="5161">
                  <c:v>28</c:v>
                </c:pt>
                <c:pt idx="5162">
                  <c:v>31</c:v>
                </c:pt>
                <c:pt idx="5163">
                  <c:v>31</c:v>
                </c:pt>
                <c:pt idx="5164">
                  <c:v>29</c:v>
                </c:pt>
                <c:pt idx="5165">
                  <c:v>31</c:v>
                </c:pt>
                <c:pt idx="5166">
                  <c:v>31</c:v>
                </c:pt>
                <c:pt idx="5167">
                  <c:v>22</c:v>
                </c:pt>
                <c:pt idx="5168">
                  <c:v>23</c:v>
                </c:pt>
                <c:pt idx="5169">
                  <c:v>22</c:v>
                </c:pt>
                <c:pt idx="5170">
                  <c:v>23</c:v>
                </c:pt>
                <c:pt idx="5171">
                  <c:v>23</c:v>
                </c:pt>
                <c:pt idx="5172">
                  <c:v>23</c:v>
                </c:pt>
                <c:pt idx="5173">
                  <c:v>22</c:v>
                </c:pt>
                <c:pt idx="5174">
                  <c:v>29</c:v>
                </c:pt>
                <c:pt idx="5175">
                  <c:v>32</c:v>
                </c:pt>
                <c:pt idx="5176">
                  <c:v>32</c:v>
                </c:pt>
                <c:pt idx="5177">
                  <c:v>29</c:v>
                </c:pt>
                <c:pt idx="5178">
                  <c:v>29</c:v>
                </c:pt>
                <c:pt idx="5179">
                  <c:v>32</c:v>
                </c:pt>
                <c:pt idx="5180">
                  <c:v>34</c:v>
                </c:pt>
                <c:pt idx="5181">
                  <c:v>25</c:v>
                </c:pt>
                <c:pt idx="5182">
                  <c:v>31</c:v>
                </c:pt>
                <c:pt idx="5183">
                  <c:v>30</c:v>
                </c:pt>
                <c:pt idx="5184">
                  <c:v>29</c:v>
                </c:pt>
                <c:pt idx="5185">
                  <c:v>34</c:v>
                </c:pt>
                <c:pt idx="5186">
                  <c:v>35</c:v>
                </c:pt>
                <c:pt idx="5187">
                  <c:v>31</c:v>
                </c:pt>
                <c:pt idx="5188">
                  <c:v>34</c:v>
                </c:pt>
                <c:pt idx="5189">
                  <c:v>31</c:v>
                </c:pt>
                <c:pt idx="5190">
                  <c:v>31</c:v>
                </c:pt>
                <c:pt idx="5191">
                  <c:v>31</c:v>
                </c:pt>
                <c:pt idx="5192">
                  <c:v>31</c:v>
                </c:pt>
                <c:pt idx="5193">
                  <c:v>30</c:v>
                </c:pt>
                <c:pt idx="5194">
                  <c:v>30</c:v>
                </c:pt>
                <c:pt idx="5195">
                  <c:v>34</c:v>
                </c:pt>
                <c:pt idx="5196">
                  <c:v>33</c:v>
                </c:pt>
                <c:pt idx="5197">
                  <c:v>30</c:v>
                </c:pt>
                <c:pt idx="5198">
                  <c:v>18</c:v>
                </c:pt>
                <c:pt idx="5199">
                  <c:v>18</c:v>
                </c:pt>
                <c:pt idx="5200">
                  <c:v>18</c:v>
                </c:pt>
                <c:pt idx="5201">
                  <c:v>29</c:v>
                </c:pt>
                <c:pt idx="5202">
                  <c:v>26</c:v>
                </c:pt>
                <c:pt idx="5203">
                  <c:v>26</c:v>
                </c:pt>
                <c:pt idx="5204">
                  <c:v>23</c:v>
                </c:pt>
                <c:pt idx="5205">
                  <c:v>23</c:v>
                </c:pt>
                <c:pt idx="5206">
                  <c:v>26</c:v>
                </c:pt>
                <c:pt idx="5207">
                  <c:v>29</c:v>
                </c:pt>
                <c:pt idx="5208">
                  <c:v>26</c:v>
                </c:pt>
                <c:pt idx="5209">
                  <c:v>23</c:v>
                </c:pt>
                <c:pt idx="5210">
                  <c:v>29</c:v>
                </c:pt>
                <c:pt idx="5211">
                  <c:v>26</c:v>
                </c:pt>
                <c:pt idx="5212">
                  <c:v>26</c:v>
                </c:pt>
                <c:pt idx="5213">
                  <c:v>26</c:v>
                </c:pt>
                <c:pt idx="5214">
                  <c:v>26</c:v>
                </c:pt>
                <c:pt idx="5215">
                  <c:v>26</c:v>
                </c:pt>
                <c:pt idx="5216">
                  <c:v>24</c:v>
                </c:pt>
                <c:pt idx="5217">
                  <c:v>24</c:v>
                </c:pt>
                <c:pt idx="5218">
                  <c:v>26</c:v>
                </c:pt>
                <c:pt idx="5219">
                  <c:v>26</c:v>
                </c:pt>
                <c:pt idx="5220">
                  <c:v>26</c:v>
                </c:pt>
                <c:pt idx="5221">
                  <c:v>26</c:v>
                </c:pt>
                <c:pt idx="5222">
                  <c:v>24</c:v>
                </c:pt>
                <c:pt idx="5223">
                  <c:v>26</c:v>
                </c:pt>
                <c:pt idx="5224">
                  <c:v>26</c:v>
                </c:pt>
                <c:pt idx="5225">
                  <c:v>34</c:v>
                </c:pt>
                <c:pt idx="5226">
                  <c:v>36</c:v>
                </c:pt>
                <c:pt idx="5227">
                  <c:v>36</c:v>
                </c:pt>
                <c:pt idx="5228">
                  <c:v>34</c:v>
                </c:pt>
                <c:pt idx="5229">
                  <c:v>37</c:v>
                </c:pt>
                <c:pt idx="5230">
                  <c:v>37</c:v>
                </c:pt>
                <c:pt idx="5231">
                  <c:v>37</c:v>
                </c:pt>
                <c:pt idx="5232">
                  <c:v>34</c:v>
                </c:pt>
                <c:pt idx="5233">
                  <c:v>37</c:v>
                </c:pt>
                <c:pt idx="5234">
                  <c:v>36</c:v>
                </c:pt>
                <c:pt idx="5235">
                  <c:v>28</c:v>
                </c:pt>
                <c:pt idx="5236">
                  <c:v>36</c:v>
                </c:pt>
                <c:pt idx="5237">
                  <c:v>36</c:v>
                </c:pt>
                <c:pt idx="5238">
                  <c:v>36</c:v>
                </c:pt>
                <c:pt idx="5239">
                  <c:v>36</c:v>
                </c:pt>
                <c:pt idx="5240">
                  <c:v>36</c:v>
                </c:pt>
                <c:pt idx="5241">
                  <c:v>36</c:v>
                </c:pt>
                <c:pt idx="5242">
                  <c:v>36</c:v>
                </c:pt>
                <c:pt idx="5243">
                  <c:v>29</c:v>
                </c:pt>
                <c:pt idx="5244">
                  <c:v>36</c:v>
                </c:pt>
                <c:pt idx="5245">
                  <c:v>36</c:v>
                </c:pt>
                <c:pt idx="5246">
                  <c:v>36</c:v>
                </c:pt>
                <c:pt idx="5247">
                  <c:v>36</c:v>
                </c:pt>
                <c:pt idx="5248">
                  <c:v>28</c:v>
                </c:pt>
                <c:pt idx="5249">
                  <c:v>34</c:v>
                </c:pt>
                <c:pt idx="5250">
                  <c:v>34</c:v>
                </c:pt>
                <c:pt idx="5251">
                  <c:v>34</c:v>
                </c:pt>
                <c:pt idx="5252">
                  <c:v>34</c:v>
                </c:pt>
                <c:pt idx="5253">
                  <c:v>23</c:v>
                </c:pt>
                <c:pt idx="5254">
                  <c:v>23</c:v>
                </c:pt>
                <c:pt idx="5255">
                  <c:v>23</c:v>
                </c:pt>
                <c:pt idx="5256">
                  <c:v>23</c:v>
                </c:pt>
                <c:pt idx="5257">
                  <c:v>23</c:v>
                </c:pt>
                <c:pt idx="5258">
                  <c:v>24</c:v>
                </c:pt>
                <c:pt idx="5259">
                  <c:v>23</c:v>
                </c:pt>
                <c:pt idx="5260">
                  <c:v>22</c:v>
                </c:pt>
                <c:pt idx="5261">
                  <c:v>24</c:v>
                </c:pt>
                <c:pt idx="5262">
                  <c:v>24</c:v>
                </c:pt>
                <c:pt idx="5263">
                  <c:v>22</c:v>
                </c:pt>
                <c:pt idx="5264">
                  <c:v>24</c:v>
                </c:pt>
                <c:pt idx="5265">
                  <c:v>24</c:v>
                </c:pt>
                <c:pt idx="5266">
                  <c:v>22</c:v>
                </c:pt>
                <c:pt idx="5267">
                  <c:v>23</c:v>
                </c:pt>
                <c:pt idx="5268">
                  <c:v>24</c:v>
                </c:pt>
                <c:pt idx="5269">
                  <c:v>27</c:v>
                </c:pt>
                <c:pt idx="5270">
                  <c:v>27</c:v>
                </c:pt>
                <c:pt idx="5271">
                  <c:v>27</c:v>
                </c:pt>
                <c:pt idx="5272">
                  <c:v>27</c:v>
                </c:pt>
                <c:pt idx="5273">
                  <c:v>27</c:v>
                </c:pt>
                <c:pt idx="5274">
                  <c:v>27</c:v>
                </c:pt>
                <c:pt idx="5275">
                  <c:v>19</c:v>
                </c:pt>
                <c:pt idx="5276">
                  <c:v>20</c:v>
                </c:pt>
                <c:pt idx="5277">
                  <c:v>24</c:v>
                </c:pt>
                <c:pt idx="5278">
                  <c:v>24</c:v>
                </c:pt>
                <c:pt idx="5279">
                  <c:v>24</c:v>
                </c:pt>
                <c:pt idx="5280">
                  <c:v>28</c:v>
                </c:pt>
                <c:pt idx="5281">
                  <c:v>29</c:v>
                </c:pt>
                <c:pt idx="5282">
                  <c:v>26</c:v>
                </c:pt>
                <c:pt idx="5283">
                  <c:v>26</c:v>
                </c:pt>
                <c:pt idx="5284">
                  <c:v>28</c:v>
                </c:pt>
                <c:pt idx="5285">
                  <c:v>26</c:v>
                </c:pt>
                <c:pt idx="5286">
                  <c:v>29</c:v>
                </c:pt>
                <c:pt idx="5287">
                  <c:v>26</c:v>
                </c:pt>
                <c:pt idx="5288">
                  <c:v>26</c:v>
                </c:pt>
                <c:pt idx="5289">
                  <c:v>24</c:v>
                </c:pt>
                <c:pt idx="5290">
                  <c:v>24</c:v>
                </c:pt>
                <c:pt idx="5291">
                  <c:v>24</c:v>
                </c:pt>
                <c:pt idx="5292">
                  <c:v>24</c:v>
                </c:pt>
                <c:pt idx="5293">
                  <c:v>24</c:v>
                </c:pt>
                <c:pt idx="5294">
                  <c:v>24</c:v>
                </c:pt>
                <c:pt idx="5295">
                  <c:v>24</c:v>
                </c:pt>
                <c:pt idx="5296">
                  <c:v>24</c:v>
                </c:pt>
                <c:pt idx="5297">
                  <c:v>24</c:v>
                </c:pt>
                <c:pt idx="5298">
                  <c:v>17</c:v>
                </c:pt>
                <c:pt idx="5299">
                  <c:v>17</c:v>
                </c:pt>
                <c:pt idx="5300">
                  <c:v>17</c:v>
                </c:pt>
                <c:pt idx="5301">
                  <c:v>19</c:v>
                </c:pt>
                <c:pt idx="5302">
                  <c:v>19</c:v>
                </c:pt>
                <c:pt idx="5303">
                  <c:v>19</c:v>
                </c:pt>
                <c:pt idx="5304">
                  <c:v>19</c:v>
                </c:pt>
                <c:pt idx="5305">
                  <c:v>19</c:v>
                </c:pt>
                <c:pt idx="5306">
                  <c:v>19</c:v>
                </c:pt>
                <c:pt idx="5307">
                  <c:v>19</c:v>
                </c:pt>
                <c:pt idx="5308">
                  <c:v>19</c:v>
                </c:pt>
                <c:pt idx="5309">
                  <c:v>19</c:v>
                </c:pt>
                <c:pt idx="5310">
                  <c:v>19</c:v>
                </c:pt>
                <c:pt idx="5311">
                  <c:v>23</c:v>
                </c:pt>
                <c:pt idx="5312">
                  <c:v>23</c:v>
                </c:pt>
                <c:pt idx="5313">
                  <c:v>23</c:v>
                </c:pt>
                <c:pt idx="5314">
                  <c:v>23</c:v>
                </c:pt>
                <c:pt idx="5315">
                  <c:v>23</c:v>
                </c:pt>
                <c:pt idx="5316">
                  <c:v>23</c:v>
                </c:pt>
                <c:pt idx="5317">
                  <c:v>23</c:v>
                </c:pt>
                <c:pt idx="5318">
                  <c:v>24</c:v>
                </c:pt>
                <c:pt idx="5319">
                  <c:v>24</c:v>
                </c:pt>
                <c:pt idx="5320">
                  <c:v>24</c:v>
                </c:pt>
                <c:pt idx="5321">
                  <c:v>23</c:v>
                </c:pt>
                <c:pt idx="5322">
                  <c:v>23</c:v>
                </c:pt>
                <c:pt idx="5323">
                  <c:v>23</c:v>
                </c:pt>
                <c:pt idx="5324">
                  <c:v>24</c:v>
                </c:pt>
                <c:pt idx="5325">
                  <c:v>24</c:v>
                </c:pt>
                <c:pt idx="5326">
                  <c:v>23</c:v>
                </c:pt>
                <c:pt idx="5327">
                  <c:v>23</c:v>
                </c:pt>
                <c:pt idx="5328">
                  <c:v>24</c:v>
                </c:pt>
                <c:pt idx="5329">
                  <c:v>24</c:v>
                </c:pt>
                <c:pt idx="5330">
                  <c:v>23</c:v>
                </c:pt>
                <c:pt idx="5331">
                  <c:v>23</c:v>
                </c:pt>
                <c:pt idx="5332">
                  <c:v>23</c:v>
                </c:pt>
                <c:pt idx="5333">
                  <c:v>23</c:v>
                </c:pt>
                <c:pt idx="5334">
                  <c:v>24</c:v>
                </c:pt>
                <c:pt idx="5335">
                  <c:v>23</c:v>
                </c:pt>
                <c:pt idx="5336">
                  <c:v>24</c:v>
                </c:pt>
                <c:pt idx="5337">
                  <c:v>23</c:v>
                </c:pt>
                <c:pt idx="5338">
                  <c:v>24</c:v>
                </c:pt>
                <c:pt idx="5339">
                  <c:v>22</c:v>
                </c:pt>
                <c:pt idx="5340">
                  <c:v>24</c:v>
                </c:pt>
                <c:pt idx="5341">
                  <c:v>24</c:v>
                </c:pt>
                <c:pt idx="5342">
                  <c:v>24</c:v>
                </c:pt>
                <c:pt idx="5343">
                  <c:v>22</c:v>
                </c:pt>
                <c:pt idx="5344">
                  <c:v>23</c:v>
                </c:pt>
                <c:pt idx="5345">
                  <c:v>24</c:v>
                </c:pt>
                <c:pt idx="5346">
                  <c:v>26</c:v>
                </c:pt>
                <c:pt idx="5347">
                  <c:v>27</c:v>
                </c:pt>
                <c:pt idx="5348">
                  <c:v>25</c:v>
                </c:pt>
                <c:pt idx="5349">
                  <c:v>25</c:v>
                </c:pt>
                <c:pt idx="5350">
                  <c:v>27</c:v>
                </c:pt>
                <c:pt idx="5351">
                  <c:v>22</c:v>
                </c:pt>
                <c:pt idx="5352">
                  <c:v>26</c:v>
                </c:pt>
                <c:pt idx="5353">
                  <c:v>26</c:v>
                </c:pt>
                <c:pt idx="5354">
                  <c:v>26</c:v>
                </c:pt>
                <c:pt idx="5355">
                  <c:v>26</c:v>
                </c:pt>
                <c:pt idx="5356">
                  <c:v>26</c:v>
                </c:pt>
                <c:pt idx="5357">
                  <c:v>26</c:v>
                </c:pt>
                <c:pt idx="5358">
                  <c:v>26</c:v>
                </c:pt>
                <c:pt idx="5359">
                  <c:v>26</c:v>
                </c:pt>
                <c:pt idx="5360">
                  <c:v>26</c:v>
                </c:pt>
                <c:pt idx="5361">
                  <c:v>26</c:v>
                </c:pt>
                <c:pt idx="5362">
                  <c:v>26</c:v>
                </c:pt>
                <c:pt idx="5363">
                  <c:v>26</c:v>
                </c:pt>
                <c:pt idx="5364">
                  <c:v>22</c:v>
                </c:pt>
                <c:pt idx="5365">
                  <c:v>26</c:v>
                </c:pt>
                <c:pt idx="5366">
                  <c:v>26</c:v>
                </c:pt>
                <c:pt idx="5367">
                  <c:v>26</c:v>
                </c:pt>
                <c:pt idx="5368">
                  <c:v>27</c:v>
                </c:pt>
                <c:pt idx="5369">
                  <c:v>27</c:v>
                </c:pt>
                <c:pt idx="5370">
                  <c:v>27</c:v>
                </c:pt>
                <c:pt idx="5371">
                  <c:v>23</c:v>
                </c:pt>
                <c:pt idx="5372">
                  <c:v>21</c:v>
                </c:pt>
                <c:pt idx="5373">
                  <c:v>21</c:v>
                </c:pt>
                <c:pt idx="5374">
                  <c:v>21</c:v>
                </c:pt>
                <c:pt idx="5375">
                  <c:v>21</c:v>
                </c:pt>
                <c:pt idx="5376">
                  <c:v>24</c:v>
                </c:pt>
                <c:pt idx="5377">
                  <c:v>24</c:v>
                </c:pt>
                <c:pt idx="5378">
                  <c:v>26</c:v>
                </c:pt>
                <c:pt idx="5379">
                  <c:v>26</c:v>
                </c:pt>
                <c:pt idx="5380">
                  <c:v>27</c:v>
                </c:pt>
                <c:pt idx="5381">
                  <c:v>27</c:v>
                </c:pt>
                <c:pt idx="5382">
                  <c:v>26</c:v>
                </c:pt>
                <c:pt idx="5383">
                  <c:v>14</c:v>
                </c:pt>
                <c:pt idx="5384">
                  <c:v>14</c:v>
                </c:pt>
                <c:pt idx="5385">
                  <c:v>16</c:v>
                </c:pt>
                <c:pt idx="5386">
                  <c:v>15</c:v>
                </c:pt>
                <c:pt idx="5387">
                  <c:v>15</c:v>
                </c:pt>
                <c:pt idx="5388">
                  <c:v>17</c:v>
                </c:pt>
                <c:pt idx="5389">
                  <c:v>18</c:v>
                </c:pt>
                <c:pt idx="5390">
                  <c:v>18</c:v>
                </c:pt>
                <c:pt idx="5391">
                  <c:v>28</c:v>
                </c:pt>
                <c:pt idx="5392">
                  <c:v>20</c:v>
                </c:pt>
                <c:pt idx="5393">
                  <c:v>23</c:v>
                </c:pt>
                <c:pt idx="5394">
                  <c:v>23</c:v>
                </c:pt>
                <c:pt idx="5395">
                  <c:v>28</c:v>
                </c:pt>
                <c:pt idx="5396">
                  <c:v>22</c:v>
                </c:pt>
                <c:pt idx="5397">
                  <c:v>19</c:v>
                </c:pt>
                <c:pt idx="5398">
                  <c:v>24</c:v>
                </c:pt>
                <c:pt idx="5399">
                  <c:v>22</c:v>
                </c:pt>
                <c:pt idx="5400">
                  <c:v>24</c:v>
                </c:pt>
                <c:pt idx="5401">
                  <c:v>22</c:v>
                </c:pt>
                <c:pt idx="5402">
                  <c:v>26</c:v>
                </c:pt>
                <c:pt idx="5403">
                  <c:v>26</c:v>
                </c:pt>
                <c:pt idx="5404">
                  <c:v>23</c:v>
                </c:pt>
                <c:pt idx="5405">
                  <c:v>23</c:v>
                </c:pt>
                <c:pt idx="5406">
                  <c:v>23</c:v>
                </c:pt>
                <c:pt idx="5407">
                  <c:v>23</c:v>
                </c:pt>
                <c:pt idx="5408">
                  <c:v>23</c:v>
                </c:pt>
                <c:pt idx="5409">
                  <c:v>23</c:v>
                </c:pt>
                <c:pt idx="5410">
                  <c:v>22</c:v>
                </c:pt>
                <c:pt idx="5411">
                  <c:v>25</c:v>
                </c:pt>
                <c:pt idx="5412">
                  <c:v>22</c:v>
                </c:pt>
                <c:pt idx="5413">
                  <c:v>25</c:v>
                </c:pt>
                <c:pt idx="5414">
                  <c:v>22</c:v>
                </c:pt>
                <c:pt idx="5415">
                  <c:v>24</c:v>
                </c:pt>
                <c:pt idx="5416">
                  <c:v>26</c:v>
                </c:pt>
                <c:pt idx="5417">
                  <c:v>26</c:v>
                </c:pt>
                <c:pt idx="5418">
                  <c:v>26</c:v>
                </c:pt>
                <c:pt idx="5419">
                  <c:v>26</c:v>
                </c:pt>
                <c:pt idx="5420">
                  <c:v>23</c:v>
                </c:pt>
                <c:pt idx="5421">
                  <c:v>21</c:v>
                </c:pt>
                <c:pt idx="5422">
                  <c:v>20</c:v>
                </c:pt>
                <c:pt idx="5423">
                  <c:v>21</c:v>
                </c:pt>
                <c:pt idx="5424">
                  <c:v>20</c:v>
                </c:pt>
                <c:pt idx="5425">
                  <c:v>20</c:v>
                </c:pt>
                <c:pt idx="5426">
                  <c:v>21</c:v>
                </c:pt>
                <c:pt idx="5427">
                  <c:v>26</c:v>
                </c:pt>
                <c:pt idx="5428">
                  <c:v>26</c:v>
                </c:pt>
                <c:pt idx="5429">
                  <c:v>26</c:v>
                </c:pt>
                <c:pt idx="5430">
                  <c:v>26</c:v>
                </c:pt>
                <c:pt idx="5431">
                  <c:v>26</c:v>
                </c:pt>
                <c:pt idx="5432">
                  <c:v>26</c:v>
                </c:pt>
                <c:pt idx="5433">
                  <c:v>23</c:v>
                </c:pt>
                <c:pt idx="5434">
                  <c:v>25</c:v>
                </c:pt>
                <c:pt idx="5435">
                  <c:v>23</c:v>
                </c:pt>
                <c:pt idx="5436">
                  <c:v>23</c:v>
                </c:pt>
                <c:pt idx="5437">
                  <c:v>23</c:v>
                </c:pt>
                <c:pt idx="5438">
                  <c:v>23</c:v>
                </c:pt>
                <c:pt idx="5439">
                  <c:v>23</c:v>
                </c:pt>
                <c:pt idx="5440">
                  <c:v>23</c:v>
                </c:pt>
                <c:pt idx="5441">
                  <c:v>23</c:v>
                </c:pt>
                <c:pt idx="5442">
                  <c:v>25</c:v>
                </c:pt>
                <c:pt idx="5443">
                  <c:v>22</c:v>
                </c:pt>
                <c:pt idx="5444">
                  <c:v>23</c:v>
                </c:pt>
                <c:pt idx="5445">
                  <c:v>26</c:v>
                </c:pt>
                <c:pt idx="5446">
                  <c:v>22</c:v>
                </c:pt>
                <c:pt idx="5447">
                  <c:v>18</c:v>
                </c:pt>
                <c:pt idx="5448">
                  <c:v>22</c:v>
                </c:pt>
                <c:pt idx="5449">
                  <c:v>26</c:v>
                </c:pt>
                <c:pt idx="5450">
                  <c:v>23</c:v>
                </c:pt>
                <c:pt idx="5451">
                  <c:v>22</c:v>
                </c:pt>
                <c:pt idx="5452">
                  <c:v>18</c:v>
                </c:pt>
                <c:pt idx="5453">
                  <c:v>18</c:v>
                </c:pt>
                <c:pt idx="5454">
                  <c:v>22</c:v>
                </c:pt>
                <c:pt idx="5455">
                  <c:v>24</c:v>
                </c:pt>
                <c:pt idx="5456">
                  <c:v>22</c:v>
                </c:pt>
                <c:pt idx="5457">
                  <c:v>23</c:v>
                </c:pt>
                <c:pt idx="5458">
                  <c:v>26</c:v>
                </c:pt>
                <c:pt idx="5459">
                  <c:v>29</c:v>
                </c:pt>
                <c:pt idx="5460">
                  <c:v>30</c:v>
                </c:pt>
                <c:pt idx="5461">
                  <c:v>29</c:v>
                </c:pt>
                <c:pt idx="5462">
                  <c:v>32</c:v>
                </c:pt>
                <c:pt idx="5463">
                  <c:v>34</c:v>
                </c:pt>
                <c:pt idx="5464">
                  <c:v>34</c:v>
                </c:pt>
                <c:pt idx="5465">
                  <c:v>34</c:v>
                </c:pt>
                <c:pt idx="5466">
                  <c:v>34</c:v>
                </c:pt>
                <c:pt idx="5467">
                  <c:v>34</c:v>
                </c:pt>
                <c:pt idx="5468">
                  <c:v>34</c:v>
                </c:pt>
                <c:pt idx="5469">
                  <c:v>28</c:v>
                </c:pt>
                <c:pt idx="5470">
                  <c:v>28</c:v>
                </c:pt>
                <c:pt idx="5471">
                  <c:v>28</c:v>
                </c:pt>
                <c:pt idx="5472">
                  <c:v>28</c:v>
                </c:pt>
                <c:pt idx="5473">
                  <c:v>28</c:v>
                </c:pt>
                <c:pt idx="5474">
                  <c:v>24</c:v>
                </c:pt>
                <c:pt idx="5475">
                  <c:v>28</c:v>
                </c:pt>
                <c:pt idx="5476">
                  <c:v>28</c:v>
                </c:pt>
                <c:pt idx="5477">
                  <c:v>28</c:v>
                </c:pt>
                <c:pt idx="5478">
                  <c:v>22</c:v>
                </c:pt>
                <c:pt idx="5479">
                  <c:v>28</c:v>
                </c:pt>
                <c:pt idx="5480">
                  <c:v>36</c:v>
                </c:pt>
                <c:pt idx="5481">
                  <c:v>36</c:v>
                </c:pt>
                <c:pt idx="5482">
                  <c:v>30</c:v>
                </c:pt>
                <c:pt idx="5483">
                  <c:v>36</c:v>
                </c:pt>
                <c:pt idx="5484">
                  <c:v>30</c:v>
                </c:pt>
                <c:pt idx="5485">
                  <c:v>36</c:v>
                </c:pt>
                <c:pt idx="5486">
                  <c:v>36</c:v>
                </c:pt>
                <c:pt idx="5487">
                  <c:v>37</c:v>
                </c:pt>
                <c:pt idx="5488">
                  <c:v>33</c:v>
                </c:pt>
                <c:pt idx="5489">
                  <c:v>33</c:v>
                </c:pt>
                <c:pt idx="5490">
                  <c:v>37</c:v>
                </c:pt>
                <c:pt idx="5491">
                  <c:v>37</c:v>
                </c:pt>
                <c:pt idx="5492">
                  <c:v>37</c:v>
                </c:pt>
                <c:pt idx="5493">
                  <c:v>36</c:v>
                </c:pt>
                <c:pt idx="5494">
                  <c:v>36</c:v>
                </c:pt>
                <c:pt idx="5495">
                  <c:v>33</c:v>
                </c:pt>
                <c:pt idx="5496">
                  <c:v>36</c:v>
                </c:pt>
                <c:pt idx="5497">
                  <c:v>18</c:v>
                </c:pt>
                <c:pt idx="5498">
                  <c:v>16</c:v>
                </c:pt>
                <c:pt idx="5499">
                  <c:v>16</c:v>
                </c:pt>
                <c:pt idx="5500">
                  <c:v>16</c:v>
                </c:pt>
                <c:pt idx="5501">
                  <c:v>16</c:v>
                </c:pt>
                <c:pt idx="5502">
                  <c:v>16</c:v>
                </c:pt>
                <c:pt idx="5503">
                  <c:v>16</c:v>
                </c:pt>
                <c:pt idx="5504">
                  <c:v>17</c:v>
                </c:pt>
                <c:pt idx="5505">
                  <c:v>17</c:v>
                </c:pt>
                <c:pt idx="5506">
                  <c:v>16</c:v>
                </c:pt>
                <c:pt idx="5507">
                  <c:v>24</c:v>
                </c:pt>
                <c:pt idx="5508">
                  <c:v>24</c:v>
                </c:pt>
                <c:pt idx="5509">
                  <c:v>24</c:v>
                </c:pt>
                <c:pt idx="5510">
                  <c:v>24</c:v>
                </c:pt>
                <c:pt idx="5511">
                  <c:v>24</c:v>
                </c:pt>
                <c:pt idx="5512">
                  <c:v>24</c:v>
                </c:pt>
                <c:pt idx="5513">
                  <c:v>22</c:v>
                </c:pt>
                <c:pt idx="5514">
                  <c:v>22</c:v>
                </c:pt>
                <c:pt idx="5515">
                  <c:v>22</c:v>
                </c:pt>
                <c:pt idx="5516">
                  <c:v>22</c:v>
                </c:pt>
                <c:pt idx="5517">
                  <c:v>22</c:v>
                </c:pt>
                <c:pt idx="5518">
                  <c:v>22</c:v>
                </c:pt>
                <c:pt idx="5519">
                  <c:v>32</c:v>
                </c:pt>
                <c:pt idx="5520">
                  <c:v>29</c:v>
                </c:pt>
                <c:pt idx="5521">
                  <c:v>28</c:v>
                </c:pt>
                <c:pt idx="5522">
                  <c:v>26</c:v>
                </c:pt>
                <c:pt idx="5523">
                  <c:v>32</c:v>
                </c:pt>
                <c:pt idx="5524">
                  <c:v>26</c:v>
                </c:pt>
                <c:pt idx="5525">
                  <c:v>32</c:v>
                </c:pt>
                <c:pt idx="5526">
                  <c:v>29</c:v>
                </c:pt>
                <c:pt idx="5527">
                  <c:v>32</c:v>
                </c:pt>
                <c:pt idx="5528">
                  <c:v>28</c:v>
                </c:pt>
                <c:pt idx="5529">
                  <c:v>32</c:v>
                </c:pt>
                <c:pt idx="5530">
                  <c:v>26</c:v>
                </c:pt>
                <c:pt idx="5531">
                  <c:v>28</c:v>
                </c:pt>
                <c:pt idx="5532">
                  <c:v>29</c:v>
                </c:pt>
                <c:pt idx="5533">
                  <c:v>32</c:v>
                </c:pt>
                <c:pt idx="5534">
                  <c:v>26</c:v>
                </c:pt>
                <c:pt idx="5535">
                  <c:v>26</c:v>
                </c:pt>
                <c:pt idx="5536">
                  <c:v>30</c:v>
                </c:pt>
                <c:pt idx="5537">
                  <c:v>30</c:v>
                </c:pt>
                <c:pt idx="5538">
                  <c:v>30</c:v>
                </c:pt>
                <c:pt idx="5539">
                  <c:v>30</c:v>
                </c:pt>
                <c:pt idx="5540">
                  <c:v>30</c:v>
                </c:pt>
                <c:pt idx="5541">
                  <c:v>30</c:v>
                </c:pt>
                <c:pt idx="5542">
                  <c:v>30</c:v>
                </c:pt>
                <c:pt idx="5543">
                  <c:v>30</c:v>
                </c:pt>
                <c:pt idx="5544">
                  <c:v>30</c:v>
                </c:pt>
                <c:pt idx="5545">
                  <c:v>30</c:v>
                </c:pt>
                <c:pt idx="5546">
                  <c:v>25</c:v>
                </c:pt>
                <c:pt idx="5547">
                  <c:v>25</c:v>
                </c:pt>
                <c:pt idx="5548">
                  <c:v>25</c:v>
                </c:pt>
                <c:pt idx="5549">
                  <c:v>23</c:v>
                </c:pt>
                <c:pt idx="5550">
                  <c:v>23</c:v>
                </c:pt>
                <c:pt idx="5551">
                  <c:v>23</c:v>
                </c:pt>
                <c:pt idx="5552">
                  <c:v>23</c:v>
                </c:pt>
                <c:pt idx="5553">
                  <c:v>24</c:v>
                </c:pt>
                <c:pt idx="5554">
                  <c:v>24</c:v>
                </c:pt>
                <c:pt idx="5555">
                  <c:v>24</c:v>
                </c:pt>
                <c:pt idx="5556">
                  <c:v>27</c:v>
                </c:pt>
                <c:pt idx="5557">
                  <c:v>27</c:v>
                </c:pt>
                <c:pt idx="5558">
                  <c:v>23</c:v>
                </c:pt>
                <c:pt idx="5559">
                  <c:v>23</c:v>
                </c:pt>
                <c:pt idx="5560">
                  <c:v>25</c:v>
                </c:pt>
                <c:pt idx="5561">
                  <c:v>22</c:v>
                </c:pt>
                <c:pt idx="5562">
                  <c:v>22</c:v>
                </c:pt>
                <c:pt idx="5563">
                  <c:v>27</c:v>
                </c:pt>
                <c:pt idx="5564">
                  <c:v>27</c:v>
                </c:pt>
                <c:pt idx="5565">
                  <c:v>27</c:v>
                </c:pt>
                <c:pt idx="5566">
                  <c:v>28</c:v>
                </c:pt>
                <c:pt idx="5567">
                  <c:v>28</c:v>
                </c:pt>
                <c:pt idx="5568">
                  <c:v>28</c:v>
                </c:pt>
                <c:pt idx="5569">
                  <c:v>27</c:v>
                </c:pt>
                <c:pt idx="5570">
                  <c:v>28</c:v>
                </c:pt>
                <c:pt idx="5571">
                  <c:v>27</c:v>
                </c:pt>
                <c:pt idx="5572">
                  <c:v>27</c:v>
                </c:pt>
                <c:pt idx="5573">
                  <c:v>26</c:v>
                </c:pt>
                <c:pt idx="5574">
                  <c:v>27</c:v>
                </c:pt>
                <c:pt idx="5575">
                  <c:v>26</c:v>
                </c:pt>
                <c:pt idx="5576">
                  <c:v>26</c:v>
                </c:pt>
                <c:pt idx="5577">
                  <c:v>27</c:v>
                </c:pt>
                <c:pt idx="5578">
                  <c:v>26</c:v>
                </c:pt>
                <c:pt idx="5579">
                  <c:v>26</c:v>
                </c:pt>
                <c:pt idx="5580">
                  <c:v>26</c:v>
                </c:pt>
                <c:pt idx="5581">
                  <c:v>27</c:v>
                </c:pt>
                <c:pt idx="5582">
                  <c:v>26</c:v>
                </c:pt>
                <c:pt idx="5583">
                  <c:v>27</c:v>
                </c:pt>
                <c:pt idx="5584">
                  <c:v>27</c:v>
                </c:pt>
                <c:pt idx="5585">
                  <c:v>27</c:v>
                </c:pt>
                <c:pt idx="5586">
                  <c:v>26</c:v>
                </c:pt>
                <c:pt idx="5587">
                  <c:v>26</c:v>
                </c:pt>
                <c:pt idx="5588">
                  <c:v>27</c:v>
                </c:pt>
                <c:pt idx="5589">
                  <c:v>26</c:v>
                </c:pt>
                <c:pt idx="5590">
                  <c:v>26</c:v>
                </c:pt>
                <c:pt idx="5591">
                  <c:v>26</c:v>
                </c:pt>
                <c:pt idx="5592">
                  <c:v>27</c:v>
                </c:pt>
                <c:pt idx="5593">
                  <c:v>27</c:v>
                </c:pt>
                <c:pt idx="5594">
                  <c:v>27</c:v>
                </c:pt>
                <c:pt idx="5595">
                  <c:v>26</c:v>
                </c:pt>
                <c:pt idx="5596">
                  <c:v>27</c:v>
                </c:pt>
                <c:pt idx="5597">
                  <c:v>23</c:v>
                </c:pt>
                <c:pt idx="5598">
                  <c:v>24</c:v>
                </c:pt>
                <c:pt idx="5599">
                  <c:v>31</c:v>
                </c:pt>
                <c:pt idx="5600">
                  <c:v>23</c:v>
                </c:pt>
                <c:pt idx="5601">
                  <c:v>20</c:v>
                </c:pt>
                <c:pt idx="5602">
                  <c:v>23</c:v>
                </c:pt>
                <c:pt idx="5603">
                  <c:v>23</c:v>
                </c:pt>
                <c:pt idx="5604">
                  <c:v>23</c:v>
                </c:pt>
                <c:pt idx="5605">
                  <c:v>25</c:v>
                </c:pt>
                <c:pt idx="5606">
                  <c:v>25</c:v>
                </c:pt>
                <c:pt idx="5607">
                  <c:v>24</c:v>
                </c:pt>
                <c:pt idx="5608">
                  <c:v>25</c:v>
                </c:pt>
                <c:pt idx="5609">
                  <c:v>24</c:v>
                </c:pt>
                <c:pt idx="5610">
                  <c:v>24</c:v>
                </c:pt>
                <c:pt idx="5611">
                  <c:v>25</c:v>
                </c:pt>
                <c:pt idx="5612">
                  <c:v>25</c:v>
                </c:pt>
                <c:pt idx="5613">
                  <c:v>24</c:v>
                </c:pt>
                <c:pt idx="5614">
                  <c:v>24</c:v>
                </c:pt>
                <c:pt idx="5615">
                  <c:v>26</c:v>
                </c:pt>
                <c:pt idx="5616">
                  <c:v>32</c:v>
                </c:pt>
                <c:pt idx="5617">
                  <c:v>24</c:v>
                </c:pt>
                <c:pt idx="5618">
                  <c:v>23</c:v>
                </c:pt>
                <c:pt idx="5619">
                  <c:v>24</c:v>
                </c:pt>
                <c:pt idx="5620">
                  <c:v>32</c:v>
                </c:pt>
                <c:pt idx="5621">
                  <c:v>26</c:v>
                </c:pt>
                <c:pt idx="5622">
                  <c:v>23</c:v>
                </c:pt>
                <c:pt idx="5623">
                  <c:v>24</c:v>
                </c:pt>
                <c:pt idx="5624">
                  <c:v>29</c:v>
                </c:pt>
                <c:pt idx="5625">
                  <c:v>26</c:v>
                </c:pt>
                <c:pt idx="5626">
                  <c:v>29</c:v>
                </c:pt>
                <c:pt idx="5627">
                  <c:v>26</c:v>
                </c:pt>
                <c:pt idx="5628">
                  <c:v>29</c:v>
                </c:pt>
                <c:pt idx="5629">
                  <c:v>26</c:v>
                </c:pt>
                <c:pt idx="5630">
                  <c:v>26</c:v>
                </c:pt>
                <c:pt idx="5631">
                  <c:v>29</c:v>
                </c:pt>
                <c:pt idx="5632">
                  <c:v>29</c:v>
                </c:pt>
                <c:pt idx="5633">
                  <c:v>26</c:v>
                </c:pt>
                <c:pt idx="5634">
                  <c:v>29</c:v>
                </c:pt>
                <c:pt idx="5635">
                  <c:v>26</c:v>
                </c:pt>
                <c:pt idx="5636">
                  <c:v>25</c:v>
                </c:pt>
                <c:pt idx="5637">
                  <c:v>28</c:v>
                </c:pt>
                <c:pt idx="5638">
                  <c:v>25</c:v>
                </c:pt>
                <c:pt idx="5639">
                  <c:v>28</c:v>
                </c:pt>
                <c:pt idx="5640">
                  <c:v>28</c:v>
                </c:pt>
                <c:pt idx="5641">
                  <c:v>25</c:v>
                </c:pt>
                <c:pt idx="5642">
                  <c:v>28</c:v>
                </c:pt>
                <c:pt idx="5643">
                  <c:v>25</c:v>
                </c:pt>
                <c:pt idx="5644">
                  <c:v>28</c:v>
                </c:pt>
                <c:pt idx="5645">
                  <c:v>26</c:v>
                </c:pt>
                <c:pt idx="5646">
                  <c:v>25</c:v>
                </c:pt>
                <c:pt idx="5647">
                  <c:v>25</c:v>
                </c:pt>
                <c:pt idx="5648">
                  <c:v>28</c:v>
                </c:pt>
                <c:pt idx="5649">
                  <c:v>26</c:v>
                </c:pt>
                <c:pt idx="5650">
                  <c:v>24</c:v>
                </c:pt>
                <c:pt idx="5651">
                  <c:v>26</c:v>
                </c:pt>
                <c:pt idx="5652">
                  <c:v>24</c:v>
                </c:pt>
                <c:pt idx="5653">
                  <c:v>23</c:v>
                </c:pt>
                <c:pt idx="5654">
                  <c:v>25</c:v>
                </c:pt>
                <c:pt idx="5655">
                  <c:v>24</c:v>
                </c:pt>
                <c:pt idx="5656">
                  <c:v>21</c:v>
                </c:pt>
                <c:pt idx="5657">
                  <c:v>24</c:v>
                </c:pt>
                <c:pt idx="5658">
                  <c:v>21</c:v>
                </c:pt>
                <c:pt idx="5659">
                  <c:v>23</c:v>
                </c:pt>
                <c:pt idx="5660">
                  <c:v>26</c:v>
                </c:pt>
                <c:pt idx="5661">
                  <c:v>26</c:v>
                </c:pt>
                <c:pt idx="5662">
                  <c:v>26</c:v>
                </c:pt>
                <c:pt idx="5663">
                  <c:v>26</c:v>
                </c:pt>
                <c:pt idx="5664">
                  <c:v>26</c:v>
                </c:pt>
                <c:pt idx="5665">
                  <c:v>26</c:v>
                </c:pt>
                <c:pt idx="5666">
                  <c:v>26</c:v>
                </c:pt>
                <c:pt idx="5667">
                  <c:v>26</c:v>
                </c:pt>
                <c:pt idx="5668">
                  <c:v>26</c:v>
                </c:pt>
                <c:pt idx="5669">
                  <c:v>25</c:v>
                </c:pt>
                <c:pt idx="5670">
                  <c:v>23</c:v>
                </c:pt>
                <c:pt idx="5671">
                  <c:v>23</c:v>
                </c:pt>
                <c:pt idx="5672">
                  <c:v>25</c:v>
                </c:pt>
                <c:pt idx="5673">
                  <c:v>25</c:v>
                </c:pt>
                <c:pt idx="5674">
                  <c:v>23</c:v>
                </c:pt>
                <c:pt idx="5675">
                  <c:v>25</c:v>
                </c:pt>
                <c:pt idx="5676">
                  <c:v>23</c:v>
                </c:pt>
                <c:pt idx="5677">
                  <c:v>33</c:v>
                </c:pt>
                <c:pt idx="5678">
                  <c:v>33</c:v>
                </c:pt>
                <c:pt idx="5679">
                  <c:v>31</c:v>
                </c:pt>
                <c:pt idx="5680">
                  <c:v>31</c:v>
                </c:pt>
                <c:pt idx="5681">
                  <c:v>31</c:v>
                </c:pt>
                <c:pt idx="5682">
                  <c:v>33</c:v>
                </c:pt>
                <c:pt idx="5683">
                  <c:v>31</c:v>
                </c:pt>
                <c:pt idx="5684">
                  <c:v>33</c:v>
                </c:pt>
                <c:pt idx="5685">
                  <c:v>28</c:v>
                </c:pt>
                <c:pt idx="5686">
                  <c:v>31</c:v>
                </c:pt>
                <c:pt idx="5687">
                  <c:v>28</c:v>
                </c:pt>
                <c:pt idx="5688">
                  <c:v>31</c:v>
                </c:pt>
                <c:pt idx="5689">
                  <c:v>28</c:v>
                </c:pt>
                <c:pt idx="5690">
                  <c:v>31</c:v>
                </c:pt>
                <c:pt idx="5691">
                  <c:v>31</c:v>
                </c:pt>
                <c:pt idx="5692">
                  <c:v>28</c:v>
                </c:pt>
                <c:pt idx="5693">
                  <c:v>16</c:v>
                </c:pt>
                <c:pt idx="5694">
                  <c:v>24</c:v>
                </c:pt>
                <c:pt idx="5695">
                  <c:v>24</c:v>
                </c:pt>
                <c:pt idx="5696">
                  <c:v>24</c:v>
                </c:pt>
                <c:pt idx="5697">
                  <c:v>24</c:v>
                </c:pt>
                <c:pt idx="5698">
                  <c:v>24</c:v>
                </c:pt>
                <c:pt idx="5699">
                  <c:v>24</c:v>
                </c:pt>
                <c:pt idx="5700">
                  <c:v>23</c:v>
                </c:pt>
                <c:pt idx="5701">
                  <c:v>21</c:v>
                </c:pt>
                <c:pt idx="5702">
                  <c:v>24</c:v>
                </c:pt>
                <c:pt idx="5703">
                  <c:v>22</c:v>
                </c:pt>
                <c:pt idx="5704">
                  <c:v>24</c:v>
                </c:pt>
                <c:pt idx="5705">
                  <c:v>22</c:v>
                </c:pt>
                <c:pt idx="5706">
                  <c:v>24</c:v>
                </c:pt>
                <c:pt idx="5707">
                  <c:v>24</c:v>
                </c:pt>
                <c:pt idx="5708">
                  <c:v>24</c:v>
                </c:pt>
                <c:pt idx="5709">
                  <c:v>24</c:v>
                </c:pt>
                <c:pt idx="5710">
                  <c:v>22</c:v>
                </c:pt>
                <c:pt idx="5711">
                  <c:v>24</c:v>
                </c:pt>
                <c:pt idx="5712">
                  <c:v>24</c:v>
                </c:pt>
                <c:pt idx="5713">
                  <c:v>21</c:v>
                </c:pt>
                <c:pt idx="5714">
                  <c:v>23</c:v>
                </c:pt>
                <c:pt idx="5715">
                  <c:v>23</c:v>
                </c:pt>
                <c:pt idx="5716">
                  <c:v>23</c:v>
                </c:pt>
                <c:pt idx="5717">
                  <c:v>23</c:v>
                </c:pt>
                <c:pt idx="5718">
                  <c:v>21</c:v>
                </c:pt>
                <c:pt idx="5719">
                  <c:v>29</c:v>
                </c:pt>
                <c:pt idx="5720">
                  <c:v>28</c:v>
                </c:pt>
                <c:pt idx="5721">
                  <c:v>26</c:v>
                </c:pt>
                <c:pt idx="5722">
                  <c:v>26</c:v>
                </c:pt>
                <c:pt idx="5723">
                  <c:v>29</c:v>
                </c:pt>
                <c:pt idx="5724">
                  <c:v>26</c:v>
                </c:pt>
                <c:pt idx="5725">
                  <c:v>29</c:v>
                </c:pt>
                <c:pt idx="5726">
                  <c:v>26</c:v>
                </c:pt>
                <c:pt idx="5727">
                  <c:v>24</c:v>
                </c:pt>
                <c:pt idx="5728">
                  <c:v>29</c:v>
                </c:pt>
                <c:pt idx="5729">
                  <c:v>29</c:v>
                </c:pt>
                <c:pt idx="5730">
                  <c:v>20</c:v>
                </c:pt>
                <c:pt idx="5731">
                  <c:v>19</c:v>
                </c:pt>
                <c:pt idx="5732">
                  <c:v>17</c:v>
                </c:pt>
                <c:pt idx="5733">
                  <c:v>21</c:v>
                </c:pt>
                <c:pt idx="5734">
                  <c:v>17</c:v>
                </c:pt>
                <c:pt idx="5735">
                  <c:v>20</c:v>
                </c:pt>
                <c:pt idx="5736">
                  <c:v>19</c:v>
                </c:pt>
                <c:pt idx="5737">
                  <c:v>21</c:v>
                </c:pt>
                <c:pt idx="5738">
                  <c:v>19</c:v>
                </c:pt>
                <c:pt idx="5739">
                  <c:v>19</c:v>
                </c:pt>
                <c:pt idx="5740">
                  <c:v>20</c:v>
                </c:pt>
                <c:pt idx="5741">
                  <c:v>21</c:v>
                </c:pt>
                <c:pt idx="5742">
                  <c:v>17</c:v>
                </c:pt>
                <c:pt idx="5743">
                  <c:v>17</c:v>
                </c:pt>
                <c:pt idx="5744">
                  <c:v>21</c:v>
                </c:pt>
                <c:pt idx="5745">
                  <c:v>20</c:v>
                </c:pt>
                <c:pt idx="5746">
                  <c:v>19</c:v>
                </c:pt>
                <c:pt idx="5747">
                  <c:v>17</c:v>
                </c:pt>
                <c:pt idx="5748">
                  <c:v>17</c:v>
                </c:pt>
                <c:pt idx="5749">
                  <c:v>19</c:v>
                </c:pt>
                <c:pt idx="5750">
                  <c:v>18</c:v>
                </c:pt>
                <c:pt idx="5751">
                  <c:v>17</c:v>
                </c:pt>
                <c:pt idx="5752">
                  <c:v>17</c:v>
                </c:pt>
                <c:pt idx="5753">
                  <c:v>23</c:v>
                </c:pt>
                <c:pt idx="5754">
                  <c:v>23</c:v>
                </c:pt>
                <c:pt idx="5755">
                  <c:v>23</c:v>
                </c:pt>
                <c:pt idx="5756">
                  <c:v>23</c:v>
                </c:pt>
                <c:pt idx="5757">
                  <c:v>23</c:v>
                </c:pt>
                <c:pt idx="5758">
                  <c:v>23</c:v>
                </c:pt>
                <c:pt idx="5759">
                  <c:v>23</c:v>
                </c:pt>
                <c:pt idx="5760">
                  <c:v>23</c:v>
                </c:pt>
                <c:pt idx="5761">
                  <c:v>30</c:v>
                </c:pt>
                <c:pt idx="5762">
                  <c:v>29</c:v>
                </c:pt>
                <c:pt idx="5763">
                  <c:v>30</c:v>
                </c:pt>
                <c:pt idx="5764">
                  <c:v>29</c:v>
                </c:pt>
                <c:pt idx="5765">
                  <c:v>30</c:v>
                </c:pt>
                <c:pt idx="5766">
                  <c:v>29</c:v>
                </c:pt>
                <c:pt idx="5767">
                  <c:v>26</c:v>
                </c:pt>
                <c:pt idx="5768">
                  <c:v>25</c:v>
                </c:pt>
                <c:pt idx="5769">
                  <c:v>25</c:v>
                </c:pt>
                <c:pt idx="5770">
                  <c:v>26</c:v>
                </c:pt>
                <c:pt idx="5771">
                  <c:v>26</c:v>
                </c:pt>
                <c:pt idx="5772">
                  <c:v>25</c:v>
                </c:pt>
                <c:pt idx="5773">
                  <c:v>22</c:v>
                </c:pt>
                <c:pt idx="5774">
                  <c:v>22</c:v>
                </c:pt>
                <c:pt idx="5775">
                  <c:v>22</c:v>
                </c:pt>
                <c:pt idx="5776">
                  <c:v>28</c:v>
                </c:pt>
                <c:pt idx="5777">
                  <c:v>28</c:v>
                </c:pt>
                <c:pt idx="5778">
                  <c:v>28</c:v>
                </c:pt>
                <c:pt idx="5779">
                  <c:v>28</c:v>
                </c:pt>
                <c:pt idx="5780">
                  <c:v>28</c:v>
                </c:pt>
                <c:pt idx="5781">
                  <c:v>28</c:v>
                </c:pt>
                <c:pt idx="5782">
                  <c:v>28</c:v>
                </c:pt>
                <c:pt idx="5783">
                  <c:v>28</c:v>
                </c:pt>
                <c:pt idx="5784">
                  <c:v>28</c:v>
                </c:pt>
                <c:pt idx="5785">
                  <c:v>28</c:v>
                </c:pt>
                <c:pt idx="5786">
                  <c:v>30</c:v>
                </c:pt>
                <c:pt idx="5787">
                  <c:v>28</c:v>
                </c:pt>
                <c:pt idx="5788">
                  <c:v>28</c:v>
                </c:pt>
                <c:pt idx="5789">
                  <c:v>28</c:v>
                </c:pt>
                <c:pt idx="5790">
                  <c:v>28</c:v>
                </c:pt>
                <c:pt idx="5791">
                  <c:v>28</c:v>
                </c:pt>
                <c:pt idx="5792">
                  <c:v>31</c:v>
                </c:pt>
                <c:pt idx="5793">
                  <c:v>28</c:v>
                </c:pt>
                <c:pt idx="5794">
                  <c:v>31</c:v>
                </c:pt>
                <c:pt idx="5795">
                  <c:v>30</c:v>
                </c:pt>
                <c:pt idx="5796">
                  <c:v>28</c:v>
                </c:pt>
                <c:pt idx="5797">
                  <c:v>28</c:v>
                </c:pt>
                <c:pt idx="5798">
                  <c:v>28</c:v>
                </c:pt>
                <c:pt idx="5799">
                  <c:v>28</c:v>
                </c:pt>
                <c:pt idx="5800">
                  <c:v>28</c:v>
                </c:pt>
                <c:pt idx="5801">
                  <c:v>28</c:v>
                </c:pt>
                <c:pt idx="5802">
                  <c:v>28</c:v>
                </c:pt>
                <c:pt idx="5803">
                  <c:v>28</c:v>
                </c:pt>
                <c:pt idx="5804">
                  <c:v>26</c:v>
                </c:pt>
                <c:pt idx="5805">
                  <c:v>32</c:v>
                </c:pt>
                <c:pt idx="5806">
                  <c:v>26</c:v>
                </c:pt>
                <c:pt idx="5807">
                  <c:v>26</c:v>
                </c:pt>
                <c:pt idx="5808">
                  <c:v>34</c:v>
                </c:pt>
                <c:pt idx="5809">
                  <c:v>34</c:v>
                </c:pt>
                <c:pt idx="5810">
                  <c:v>28</c:v>
                </c:pt>
                <c:pt idx="5811">
                  <c:v>28</c:v>
                </c:pt>
                <c:pt idx="5812">
                  <c:v>28</c:v>
                </c:pt>
                <c:pt idx="5813">
                  <c:v>28</c:v>
                </c:pt>
                <c:pt idx="5814">
                  <c:v>28</c:v>
                </c:pt>
                <c:pt idx="5815">
                  <c:v>28</c:v>
                </c:pt>
                <c:pt idx="5816">
                  <c:v>28</c:v>
                </c:pt>
                <c:pt idx="5817">
                  <c:v>28</c:v>
                </c:pt>
                <c:pt idx="5818">
                  <c:v>28</c:v>
                </c:pt>
                <c:pt idx="5819">
                  <c:v>28</c:v>
                </c:pt>
                <c:pt idx="5820">
                  <c:v>28</c:v>
                </c:pt>
                <c:pt idx="5821">
                  <c:v>28</c:v>
                </c:pt>
                <c:pt idx="5822">
                  <c:v>28</c:v>
                </c:pt>
                <c:pt idx="5823">
                  <c:v>28</c:v>
                </c:pt>
                <c:pt idx="5824">
                  <c:v>28</c:v>
                </c:pt>
                <c:pt idx="5825">
                  <c:v>28</c:v>
                </c:pt>
                <c:pt idx="5826">
                  <c:v>28</c:v>
                </c:pt>
                <c:pt idx="5827">
                  <c:v>28</c:v>
                </c:pt>
                <c:pt idx="5828">
                  <c:v>28</c:v>
                </c:pt>
                <c:pt idx="5829">
                  <c:v>28</c:v>
                </c:pt>
                <c:pt idx="5830">
                  <c:v>28</c:v>
                </c:pt>
                <c:pt idx="5831">
                  <c:v>28</c:v>
                </c:pt>
                <c:pt idx="5832">
                  <c:v>34</c:v>
                </c:pt>
                <c:pt idx="5833">
                  <c:v>36</c:v>
                </c:pt>
                <c:pt idx="5834">
                  <c:v>36</c:v>
                </c:pt>
                <c:pt idx="5835">
                  <c:v>36</c:v>
                </c:pt>
                <c:pt idx="5836">
                  <c:v>34</c:v>
                </c:pt>
                <c:pt idx="5837">
                  <c:v>34</c:v>
                </c:pt>
                <c:pt idx="5838">
                  <c:v>24</c:v>
                </c:pt>
                <c:pt idx="5839">
                  <c:v>31</c:v>
                </c:pt>
                <c:pt idx="5840">
                  <c:v>24</c:v>
                </c:pt>
                <c:pt idx="5841">
                  <c:v>31</c:v>
                </c:pt>
                <c:pt idx="5842">
                  <c:v>24</c:v>
                </c:pt>
                <c:pt idx="5843">
                  <c:v>24</c:v>
                </c:pt>
                <c:pt idx="5844">
                  <c:v>31</c:v>
                </c:pt>
                <c:pt idx="5845">
                  <c:v>20</c:v>
                </c:pt>
                <c:pt idx="5846">
                  <c:v>20</c:v>
                </c:pt>
                <c:pt idx="5847">
                  <c:v>20</c:v>
                </c:pt>
                <c:pt idx="5848">
                  <c:v>20</c:v>
                </c:pt>
                <c:pt idx="5849">
                  <c:v>21</c:v>
                </c:pt>
                <c:pt idx="5850">
                  <c:v>21</c:v>
                </c:pt>
                <c:pt idx="5851">
                  <c:v>21</c:v>
                </c:pt>
                <c:pt idx="5852">
                  <c:v>21</c:v>
                </c:pt>
                <c:pt idx="5853">
                  <c:v>19</c:v>
                </c:pt>
                <c:pt idx="5854">
                  <c:v>19</c:v>
                </c:pt>
                <c:pt idx="5855">
                  <c:v>18</c:v>
                </c:pt>
                <c:pt idx="5856">
                  <c:v>18</c:v>
                </c:pt>
                <c:pt idx="5857">
                  <c:v>20</c:v>
                </c:pt>
                <c:pt idx="5858">
                  <c:v>19</c:v>
                </c:pt>
                <c:pt idx="5859">
                  <c:v>22</c:v>
                </c:pt>
                <c:pt idx="5860">
                  <c:v>20</c:v>
                </c:pt>
                <c:pt idx="5861">
                  <c:v>22</c:v>
                </c:pt>
                <c:pt idx="5862">
                  <c:v>19</c:v>
                </c:pt>
                <c:pt idx="5863">
                  <c:v>19</c:v>
                </c:pt>
                <c:pt idx="5864">
                  <c:v>20</c:v>
                </c:pt>
                <c:pt idx="5865">
                  <c:v>20</c:v>
                </c:pt>
                <c:pt idx="5866">
                  <c:v>20</c:v>
                </c:pt>
                <c:pt idx="5867">
                  <c:v>20</c:v>
                </c:pt>
                <c:pt idx="5868">
                  <c:v>22</c:v>
                </c:pt>
                <c:pt idx="5869">
                  <c:v>20</c:v>
                </c:pt>
                <c:pt idx="5870">
                  <c:v>21</c:v>
                </c:pt>
                <c:pt idx="5871">
                  <c:v>20</c:v>
                </c:pt>
                <c:pt idx="5872">
                  <c:v>21</c:v>
                </c:pt>
                <c:pt idx="5873">
                  <c:v>19</c:v>
                </c:pt>
                <c:pt idx="5874">
                  <c:v>19</c:v>
                </c:pt>
                <c:pt idx="5875">
                  <c:v>20</c:v>
                </c:pt>
                <c:pt idx="5876">
                  <c:v>20</c:v>
                </c:pt>
                <c:pt idx="5877">
                  <c:v>27</c:v>
                </c:pt>
                <c:pt idx="5878">
                  <c:v>32</c:v>
                </c:pt>
                <c:pt idx="5879">
                  <c:v>32</c:v>
                </c:pt>
                <c:pt idx="5880">
                  <c:v>32</c:v>
                </c:pt>
                <c:pt idx="5881">
                  <c:v>29</c:v>
                </c:pt>
                <c:pt idx="5882">
                  <c:v>32</c:v>
                </c:pt>
                <c:pt idx="5883">
                  <c:v>32</c:v>
                </c:pt>
                <c:pt idx="5884">
                  <c:v>28</c:v>
                </c:pt>
                <c:pt idx="5885">
                  <c:v>32</c:v>
                </c:pt>
                <c:pt idx="5886">
                  <c:v>29</c:v>
                </c:pt>
                <c:pt idx="5887">
                  <c:v>32</c:v>
                </c:pt>
                <c:pt idx="5888">
                  <c:v>32</c:v>
                </c:pt>
                <c:pt idx="5889">
                  <c:v>28</c:v>
                </c:pt>
                <c:pt idx="5890">
                  <c:v>36</c:v>
                </c:pt>
                <c:pt idx="5891">
                  <c:v>36</c:v>
                </c:pt>
                <c:pt idx="5892">
                  <c:v>36</c:v>
                </c:pt>
                <c:pt idx="5893">
                  <c:v>36</c:v>
                </c:pt>
                <c:pt idx="5894">
                  <c:v>36</c:v>
                </c:pt>
                <c:pt idx="5895">
                  <c:v>36</c:v>
                </c:pt>
                <c:pt idx="5896">
                  <c:v>31</c:v>
                </c:pt>
                <c:pt idx="5897">
                  <c:v>31</c:v>
                </c:pt>
                <c:pt idx="5898">
                  <c:v>30</c:v>
                </c:pt>
                <c:pt idx="5899">
                  <c:v>29</c:v>
                </c:pt>
                <c:pt idx="5900">
                  <c:v>29</c:v>
                </c:pt>
                <c:pt idx="5901">
                  <c:v>29</c:v>
                </c:pt>
                <c:pt idx="5902">
                  <c:v>28</c:v>
                </c:pt>
                <c:pt idx="5903">
                  <c:v>28</c:v>
                </c:pt>
                <c:pt idx="5904">
                  <c:v>29</c:v>
                </c:pt>
                <c:pt idx="5905">
                  <c:v>29</c:v>
                </c:pt>
                <c:pt idx="5906">
                  <c:v>28</c:v>
                </c:pt>
                <c:pt idx="5907">
                  <c:v>29</c:v>
                </c:pt>
                <c:pt idx="5908">
                  <c:v>28</c:v>
                </c:pt>
                <c:pt idx="5909">
                  <c:v>28</c:v>
                </c:pt>
                <c:pt idx="5910">
                  <c:v>29</c:v>
                </c:pt>
                <c:pt idx="5911">
                  <c:v>28</c:v>
                </c:pt>
                <c:pt idx="5912">
                  <c:v>28</c:v>
                </c:pt>
                <c:pt idx="5913">
                  <c:v>29</c:v>
                </c:pt>
                <c:pt idx="5914">
                  <c:v>28</c:v>
                </c:pt>
                <c:pt idx="5915">
                  <c:v>28</c:v>
                </c:pt>
                <c:pt idx="5916">
                  <c:v>28</c:v>
                </c:pt>
                <c:pt idx="5917">
                  <c:v>28</c:v>
                </c:pt>
                <c:pt idx="5918">
                  <c:v>28</c:v>
                </c:pt>
                <c:pt idx="5919">
                  <c:v>28</c:v>
                </c:pt>
                <c:pt idx="5920">
                  <c:v>29</c:v>
                </c:pt>
                <c:pt idx="5921">
                  <c:v>29</c:v>
                </c:pt>
                <c:pt idx="5922">
                  <c:v>28</c:v>
                </c:pt>
                <c:pt idx="5923">
                  <c:v>28</c:v>
                </c:pt>
                <c:pt idx="5924">
                  <c:v>28</c:v>
                </c:pt>
                <c:pt idx="5925">
                  <c:v>28</c:v>
                </c:pt>
                <c:pt idx="5926">
                  <c:v>29</c:v>
                </c:pt>
                <c:pt idx="5927">
                  <c:v>29</c:v>
                </c:pt>
                <c:pt idx="5928">
                  <c:v>29</c:v>
                </c:pt>
                <c:pt idx="5929">
                  <c:v>28</c:v>
                </c:pt>
                <c:pt idx="5930">
                  <c:v>29</c:v>
                </c:pt>
                <c:pt idx="5931">
                  <c:v>28</c:v>
                </c:pt>
                <c:pt idx="5932">
                  <c:v>29</c:v>
                </c:pt>
                <c:pt idx="5933">
                  <c:v>29</c:v>
                </c:pt>
                <c:pt idx="5934">
                  <c:v>28</c:v>
                </c:pt>
                <c:pt idx="5935">
                  <c:v>24</c:v>
                </c:pt>
                <c:pt idx="5936">
                  <c:v>24</c:v>
                </c:pt>
                <c:pt idx="5937">
                  <c:v>24</c:v>
                </c:pt>
                <c:pt idx="5938">
                  <c:v>25</c:v>
                </c:pt>
                <c:pt idx="5939">
                  <c:v>25</c:v>
                </c:pt>
                <c:pt idx="5940">
                  <c:v>24</c:v>
                </c:pt>
                <c:pt idx="5941">
                  <c:v>25</c:v>
                </c:pt>
                <c:pt idx="5942">
                  <c:v>26</c:v>
                </c:pt>
                <c:pt idx="5943">
                  <c:v>26</c:v>
                </c:pt>
                <c:pt idx="5944">
                  <c:v>27</c:v>
                </c:pt>
                <c:pt idx="5945">
                  <c:v>21</c:v>
                </c:pt>
                <c:pt idx="5946">
                  <c:v>22</c:v>
                </c:pt>
                <c:pt idx="5947">
                  <c:v>22</c:v>
                </c:pt>
                <c:pt idx="5948">
                  <c:v>21</c:v>
                </c:pt>
                <c:pt idx="5949">
                  <c:v>21</c:v>
                </c:pt>
                <c:pt idx="5950">
                  <c:v>21</c:v>
                </c:pt>
                <c:pt idx="5951">
                  <c:v>22</c:v>
                </c:pt>
                <c:pt idx="5952">
                  <c:v>21</c:v>
                </c:pt>
                <c:pt idx="5953">
                  <c:v>22</c:v>
                </c:pt>
                <c:pt idx="5954">
                  <c:v>20</c:v>
                </c:pt>
                <c:pt idx="5955">
                  <c:v>20</c:v>
                </c:pt>
                <c:pt idx="5956">
                  <c:v>21</c:v>
                </c:pt>
                <c:pt idx="5957">
                  <c:v>22</c:v>
                </c:pt>
                <c:pt idx="5958">
                  <c:v>21</c:v>
                </c:pt>
                <c:pt idx="5959">
                  <c:v>21</c:v>
                </c:pt>
                <c:pt idx="5960">
                  <c:v>21</c:v>
                </c:pt>
                <c:pt idx="5961">
                  <c:v>21</c:v>
                </c:pt>
                <c:pt idx="5962">
                  <c:v>21</c:v>
                </c:pt>
                <c:pt idx="5963">
                  <c:v>22</c:v>
                </c:pt>
                <c:pt idx="5964">
                  <c:v>21</c:v>
                </c:pt>
                <c:pt idx="5965">
                  <c:v>22</c:v>
                </c:pt>
                <c:pt idx="5966">
                  <c:v>22</c:v>
                </c:pt>
                <c:pt idx="5967">
                  <c:v>21</c:v>
                </c:pt>
                <c:pt idx="5968">
                  <c:v>21</c:v>
                </c:pt>
                <c:pt idx="5969">
                  <c:v>22</c:v>
                </c:pt>
                <c:pt idx="5970">
                  <c:v>22</c:v>
                </c:pt>
                <c:pt idx="5971">
                  <c:v>22</c:v>
                </c:pt>
                <c:pt idx="5972">
                  <c:v>22</c:v>
                </c:pt>
                <c:pt idx="5973">
                  <c:v>26</c:v>
                </c:pt>
                <c:pt idx="5974">
                  <c:v>26</c:v>
                </c:pt>
                <c:pt idx="5975">
                  <c:v>26</c:v>
                </c:pt>
                <c:pt idx="5976">
                  <c:v>26</c:v>
                </c:pt>
                <c:pt idx="5977">
                  <c:v>26</c:v>
                </c:pt>
                <c:pt idx="5978">
                  <c:v>26</c:v>
                </c:pt>
                <c:pt idx="5979">
                  <c:v>28</c:v>
                </c:pt>
                <c:pt idx="5980">
                  <c:v>28</c:v>
                </c:pt>
                <c:pt idx="5981">
                  <c:v>28</c:v>
                </c:pt>
                <c:pt idx="5982">
                  <c:v>28</c:v>
                </c:pt>
                <c:pt idx="5983">
                  <c:v>28</c:v>
                </c:pt>
                <c:pt idx="5984">
                  <c:v>28</c:v>
                </c:pt>
                <c:pt idx="5985">
                  <c:v>28</c:v>
                </c:pt>
                <c:pt idx="5986">
                  <c:v>27</c:v>
                </c:pt>
                <c:pt idx="5987">
                  <c:v>27</c:v>
                </c:pt>
                <c:pt idx="5988">
                  <c:v>28</c:v>
                </c:pt>
                <c:pt idx="5989">
                  <c:v>28</c:v>
                </c:pt>
                <c:pt idx="5990">
                  <c:v>28</c:v>
                </c:pt>
                <c:pt idx="5991">
                  <c:v>28</c:v>
                </c:pt>
                <c:pt idx="5992">
                  <c:v>35</c:v>
                </c:pt>
                <c:pt idx="5993">
                  <c:v>35</c:v>
                </c:pt>
                <c:pt idx="5994">
                  <c:v>28</c:v>
                </c:pt>
                <c:pt idx="5995">
                  <c:v>28</c:v>
                </c:pt>
                <c:pt idx="5996">
                  <c:v>34</c:v>
                </c:pt>
                <c:pt idx="5997">
                  <c:v>28</c:v>
                </c:pt>
                <c:pt idx="5998">
                  <c:v>28</c:v>
                </c:pt>
                <c:pt idx="5999">
                  <c:v>28</c:v>
                </c:pt>
                <c:pt idx="6000">
                  <c:v>28</c:v>
                </c:pt>
                <c:pt idx="6001">
                  <c:v>28</c:v>
                </c:pt>
                <c:pt idx="6002">
                  <c:v>28</c:v>
                </c:pt>
                <c:pt idx="6003">
                  <c:v>28</c:v>
                </c:pt>
                <c:pt idx="6004">
                  <c:v>28</c:v>
                </c:pt>
                <c:pt idx="6005">
                  <c:v>28</c:v>
                </c:pt>
                <c:pt idx="6006">
                  <c:v>28</c:v>
                </c:pt>
                <c:pt idx="6007">
                  <c:v>28</c:v>
                </c:pt>
                <c:pt idx="6008">
                  <c:v>28</c:v>
                </c:pt>
                <c:pt idx="6009">
                  <c:v>28</c:v>
                </c:pt>
                <c:pt idx="6010">
                  <c:v>28</c:v>
                </c:pt>
                <c:pt idx="6011">
                  <c:v>28</c:v>
                </c:pt>
                <c:pt idx="6012">
                  <c:v>31</c:v>
                </c:pt>
                <c:pt idx="6013">
                  <c:v>31</c:v>
                </c:pt>
                <c:pt idx="6014">
                  <c:v>34</c:v>
                </c:pt>
                <c:pt idx="6015">
                  <c:v>34</c:v>
                </c:pt>
                <c:pt idx="6016">
                  <c:v>31</c:v>
                </c:pt>
                <c:pt idx="6017">
                  <c:v>34</c:v>
                </c:pt>
                <c:pt idx="6018">
                  <c:v>34</c:v>
                </c:pt>
                <c:pt idx="6019">
                  <c:v>34</c:v>
                </c:pt>
                <c:pt idx="6020">
                  <c:v>31</c:v>
                </c:pt>
                <c:pt idx="6021">
                  <c:v>31</c:v>
                </c:pt>
                <c:pt idx="6022">
                  <c:v>34</c:v>
                </c:pt>
                <c:pt idx="6023">
                  <c:v>32</c:v>
                </c:pt>
                <c:pt idx="6024">
                  <c:v>39</c:v>
                </c:pt>
                <c:pt idx="6025">
                  <c:v>35</c:v>
                </c:pt>
                <c:pt idx="6026">
                  <c:v>35</c:v>
                </c:pt>
                <c:pt idx="6027">
                  <c:v>32</c:v>
                </c:pt>
                <c:pt idx="6028">
                  <c:v>33</c:v>
                </c:pt>
                <c:pt idx="6029">
                  <c:v>33</c:v>
                </c:pt>
                <c:pt idx="6030">
                  <c:v>33</c:v>
                </c:pt>
                <c:pt idx="6031">
                  <c:v>33</c:v>
                </c:pt>
                <c:pt idx="6032">
                  <c:v>27</c:v>
                </c:pt>
                <c:pt idx="6033">
                  <c:v>33</c:v>
                </c:pt>
                <c:pt idx="6034">
                  <c:v>33</c:v>
                </c:pt>
                <c:pt idx="6035">
                  <c:v>33</c:v>
                </c:pt>
                <c:pt idx="6036">
                  <c:v>27</c:v>
                </c:pt>
                <c:pt idx="6037">
                  <c:v>33</c:v>
                </c:pt>
                <c:pt idx="6038">
                  <c:v>33</c:v>
                </c:pt>
                <c:pt idx="6039">
                  <c:v>33</c:v>
                </c:pt>
                <c:pt idx="6040">
                  <c:v>33</c:v>
                </c:pt>
                <c:pt idx="6041">
                  <c:v>33</c:v>
                </c:pt>
                <c:pt idx="6042">
                  <c:v>32</c:v>
                </c:pt>
                <c:pt idx="6043">
                  <c:v>32</c:v>
                </c:pt>
                <c:pt idx="6044">
                  <c:v>27</c:v>
                </c:pt>
                <c:pt idx="6045">
                  <c:v>32</c:v>
                </c:pt>
                <c:pt idx="6046">
                  <c:v>27</c:v>
                </c:pt>
                <c:pt idx="6047">
                  <c:v>32</c:v>
                </c:pt>
                <c:pt idx="6048">
                  <c:v>30</c:v>
                </c:pt>
                <c:pt idx="6049">
                  <c:v>28</c:v>
                </c:pt>
                <c:pt idx="6050">
                  <c:v>26</c:v>
                </c:pt>
                <c:pt idx="6051">
                  <c:v>26</c:v>
                </c:pt>
                <c:pt idx="6052">
                  <c:v>32</c:v>
                </c:pt>
                <c:pt idx="6053">
                  <c:v>30</c:v>
                </c:pt>
                <c:pt idx="6054">
                  <c:v>30</c:v>
                </c:pt>
                <c:pt idx="6055">
                  <c:v>32</c:v>
                </c:pt>
                <c:pt idx="6056">
                  <c:v>28</c:v>
                </c:pt>
                <c:pt idx="6057">
                  <c:v>28</c:v>
                </c:pt>
                <c:pt idx="6058">
                  <c:v>29</c:v>
                </c:pt>
                <c:pt idx="6059">
                  <c:v>27</c:v>
                </c:pt>
                <c:pt idx="6060">
                  <c:v>27</c:v>
                </c:pt>
                <c:pt idx="6061">
                  <c:v>27</c:v>
                </c:pt>
                <c:pt idx="6062">
                  <c:v>28</c:v>
                </c:pt>
                <c:pt idx="6063">
                  <c:v>28</c:v>
                </c:pt>
                <c:pt idx="6064">
                  <c:v>31</c:v>
                </c:pt>
                <c:pt idx="6065">
                  <c:v>29</c:v>
                </c:pt>
                <c:pt idx="6066">
                  <c:v>27</c:v>
                </c:pt>
                <c:pt idx="6067">
                  <c:v>28</c:v>
                </c:pt>
                <c:pt idx="6068">
                  <c:v>27</c:v>
                </c:pt>
                <c:pt idx="6069">
                  <c:v>29</c:v>
                </c:pt>
                <c:pt idx="6070">
                  <c:v>27</c:v>
                </c:pt>
                <c:pt idx="6071">
                  <c:v>30</c:v>
                </c:pt>
                <c:pt idx="6072">
                  <c:v>27</c:v>
                </c:pt>
                <c:pt idx="6073">
                  <c:v>28</c:v>
                </c:pt>
                <c:pt idx="6074">
                  <c:v>28</c:v>
                </c:pt>
                <c:pt idx="6075">
                  <c:v>29</c:v>
                </c:pt>
                <c:pt idx="6076">
                  <c:v>29</c:v>
                </c:pt>
                <c:pt idx="6077">
                  <c:v>31</c:v>
                </c:pt>
                <c:pt idx="6078">
                  <c:v>28</c:v>
                </c:pt>
                <c:pt idx="6079">
                  <c:v>31</c:v>
                </c:pt>
                <c:pt idx="6080">
                  <c:v>27</c:v>
                </c:pt>
                <c:pt idx="6081">
                  <c:v>31</c:v>
                </c:pt>
                <c:pt idx="6082">
                  <c:v>29</c:v>
                </c:pt>
                <c:pt idx="6083">
                  <c:v>31</c:v>
                </c:pt>
                <c:pt idx="6084">
                  <c:v>31</c:v>
                </c:pt>
                <c:pt idx="6085">
                  <c:v>29</c:v>
                </c:pt>
                <c:pt idx="6086">
                  <c:v>31</c:v>
                </c:pt>
                <c:pt idx="6087">
                  <c:v>27</c:v>
                </c:pt>
                <c:pt idx="6088">
                  <c:v>30</c:v>
                </c:pt>
                <c:pt idx="6089">
                  <c:v>29</c:v>
                </c:pt>
                <c:pt idx="6090">
                  <c:v>29</c:v>
                </c:pt>
                <c:pt idx="6091">
                  <c:v>30</c:v>
                </c:pt>
                <c:pt idx="6092">
                  <c:v>29</c:v>
                </c:pt>
                <c:pt idx="6093">
                  <c:v>30</c:v>
                </c:pt>
                <c:pt idx="6094">
                  <c:v>23</c:v>
                </c:pt>
                <c:pt idx="6095">
                  <c:v>22</c:v>
                </c:pt>
                <c:pt idx="6096">
                  <c:v>22</c:v>
                </c:pt>
                <c:pt idx="6097">
                  <c:v>22</c:v>
                </c:pt>
                <c:pt idx="6098">
                  <c:v>22</c:v>
                </c:pt>
                <c:pt idx="6099">
                  <c:v>22</c:v>
                </c:pt>
                <c:pt idx="6100">
                  <c:v>22</c:v>
                </c:pt>
                <c:pt idx="6101">
                  <c:v>22</c:v>
                </c:pt>
                <c:pt idx="6102">
                  <c:v>23</c:v>
                </c:pt>
                <c:pt idx="6103">
                  <c:v>22</c:v>
                </c:pt>
                <c:pt idx="6104">
                  <c:v>23</c:v>
                </c:pt>
                <c:pt idx="6105">
                  <c:v>22</c:v>
                </c:pt>
                <c:pt idx="6106">
                  <c:v>28</c:v>
                </c:pt>
                <c:pt idx="6107">
                  <c:v>28</c:v>
                </c:pt>
                <c:pt idx="6108">
                  <c:v>28</c:v>
                </c:pt>
                <c:pt idx="6109">
                  <c:v>28</c:v>
                </c:pt>
                <c:pt idx="6110">
                  <c:v>28</c:v>
                </c:pt>
                <c:pt idx="6111">
                  <c:v>27</c:v>
                </c:pt>
                <c:pt idx="6112">
                  <c:v>26</c:v>
                </c:pt>
                <c:pt idx="6113">
                  <c:v>27</c:v>
                </c:pt>
                <c:pt idx="6114">
                  <c:v>27</c:v>
                </c:pt>
                <c:pt idx="6115">
                  <c:v>24</c:v>
                </c:pt>
                <c:pt idx="6116">
                  <c:v>28</c:v>
                </c:pt>
                <c:pt idx="6117">
                  <c:v>27</c:v>
                </c:pt>
                <c:pt idx="6118">
                  <c:v>28</c:v>
                </c:pt>
                <c:pt idx="6119">
                  <c:v>28</c:v>
                </c:pt>
                <c:pt idx="6120">
                  <c:v>24</c:v>
                </c:pt>
                <c:pt idx="6121">
                  <c:v>27</c:v>
                </c:pt>
                <c:pt idx="6122">
                  <c:v>27</c:v>
                </c:pt>
                <c:pt idx="6123">
                  <c:v>26</c:v>
                </c:pt>
                <c:pt idx="6124">
                  <c:v>27</c:v>
                </c:pt>
                <c:pt idx="6125">
                  <c:v>25</c:v>
                </c:pt>
                <c:pt idx="6126">
                  <c:v>27</c:v>
                </c:pt>
                <c:pt idx="6127">
                  <c:v>26</c:v>
                </c:pt>
                <c:pt idx="6128">
                  <c:v>27</c:v>
                </c:pt>
                <c:pt idx="6129">
                  <c:v>26</c:v>
                </c:pt>
                <c:pt idx="6130">
                  <c:v>27</c:v>
                </c:pt>
                <c:pt idx="6131">
                  <c:v>33</c:v>
                </c:pt>
                <c:pt idx="6132">
                  <c:v>32</c:v>
                </c:pt>
                <c:pt idx="6133">
                  <c:v>34</c:v>
                </c:pt>
                <c:pt idx="6134">
                  <c:v>32</c:v>
                </c:pt>
                <c:pt idx="6135">
                  <c:v>36</c:v>
                </c:pt>
                <c:pt idx="6136">
                  <c:v>42</c:v>
                </c:pt>
                <c:pt idx="6137">
                  <c:v>36</c:v>
                </c:pt>
                <c:pt idx="6138">
                  <c:v>36</c:v>
                </c:pt>
                <c:pt idx="6139">
                  <c:v>36</c:v>
                </c:pt>
                <c:pt idx="6140">
                  <c:v>42</c:v>
                </c:pt>
                <c:pt idx="6141">
                  <c:v>36</c:v>
                </c:pt>
                <c:pt idx="6142">
                  <c:v>36</c:v>
                </c:pt>
                <c:pt idx="6143">
                  <c:v>35</c:v>
                </c:pt>
                <c:pt idx="6144">
                  <c:v>36</c:v>
                </c:pt>
                <c:pt idx="6145">
                  <c:v>36</c:v>
                </c:pt>
                <c:pt idx="6146">
                  <c:v>42</c:v>
                </c:pt>
                <c:pt idx="6147">
                  <c:v>36</c:v>
                </c:pt>
                <c:pt idx="6148">
                  <c:v>36</c:v>
                </c:pt>
                <c:pt idx="6149">
                  <c:v>35</c:v>
                </c:pt>
                <c:pt idx="6150">
                  <c:v>44</c:v>
                </c:pt>
                <c:pt idx="6151">
                  <c:v>36</c:v>
                </c:pt>
                <c:pt idx="6152">
                  <c:v>36</c:v>
                </c:pt>
                <c:pt idx="6153">
                  <c:v>28</c:v>
                </c:pt>
                <c:pt idx="6154">
                  <c:v>35</c:v>
                </c:pt>
                <c:pt idx="6155">
                  <c:v>36</c:v>
                </c:pt>
                <c:pt idx="6156">
                  <c:v>36</c:v>
                </c:pt>
                <c:pt idx="6157">
                  <c:v>35</c:v>
                </c:pt>
                <c:pt idx="6158">
                  <c:v>38</c:v>
                </c:pt>
                <c:pt idx="6159">
                  <c:v>38</c:v>
                </c:pt>
                <c:pt idx="6160">
                  <c:v>38</c:v>
                </c:pt>
                <c:pt idx="6161">
                  <c:v>38</c:v>
                </c:pt>
                <c:pt idx="6162">
                  <c:v>38</c:v>
                </c:pt>
                <c:pt idx="6163">
                  <c:v>38</c:v>
                </c:pt>
                <c:pt idx="6164">
                  <c:v>38</c:v>
                </c:pt>
                <c:pt idx="6165">
                  <c:v>28</c:v>
                </c:pt>
                <c:pt idx="6166">
                  <c:v>38</c:v>
                </c:pt>
                <c:pt idx="6167">
                  <c:v>38</c:v>
                </c:pt>
                <c:pt idx="6168">
                  <c:v>38</c:v>
                </c:pt>
                <c:pt idx="6169">
                  <c:v>38</c:v>
                </c:pt>
                <c:pt idx="6170">
                  <c:v>38</c:v>
                </c:pt>
                <c:pt idx="6171">
                  <c:v>38</c:v>
                </c:pt>
                <c:pt idx="6172">
                  <c:v>38</c:v>
                </c:pt>
                <c:pt idx="6173">
                  <c:v>28</c:v>
                </c:pt>
                <c:pt idx="6174">
                  <c:v>34</c:v>
                </c:pt>
                <c:pt idx="6175">
                  <c:v>34</c:v>
                </c:pt>
                <c:pt idx="6176">
                  <c:v>34</c:v>
                </c:pt>
                <c:pt idx="6177">
                  <c:v>34</c:v>
                </c:pt>
                <c:pt idx="6178">
                  <c:v>34</c:v>
                </c:pt>
                <c:pt idx="6179">
                  <c:v>28</c:v>
                </c:pt>
                <c:pt idx="6180">
                  <c:v>18</c:v>
                </c:pt>
                <c:pt idx="6181">
                  <c:v>19</c:v>
                </c:pt>
                <c:pt idx="6182">
                  <c:v>19</c:v>
                </c:pt>
                <c:pt idx="6183">
                  <c:v>18</c:v>
                </c:pt>
                <c:pt idx="6184">
                  <c:v>19</c:v>
                </c:pt>
                <c:pt idx="6185">
                  <c:v>19</c:v>
                </c:pt>
                <c:pt idx="6186">
                  <c:v>19</c:v>
                </c:pt>
                <c:pt idx="6187">
                  <c:v>20</c:v>
                </c:pt>
                <c:pt idx="6188">
                  <c:v>20</c:v>
                </c:pt>
                <c:pt idx="6189">
                  <c:v>20</c:v>
                </c:pt>
                <c:pt idx="6190">
                  <c:v>19</c:v>
                </c:pt>
                <c:pt idx="6191">
                  <c:v>19</c:v>
                </c:pt>
                <c:pt idx="6192">
                  <c:v>19</c:v>
                </c:pt>
                <c:pt idx="6193">
                  <c:v>19</c:v>
                </c:pt>
                <c:pt idx="6194">
                  <c:v>20</c:v>
                </c:pt>
                <c:pt idx="6195">
                  <c:v>20</c:v>
                </c:pt>
                <c:pt idx="6196">
                  <c:v>19</c:v>
                </c:pt>
                <c:pt idx="6197">
                  <c:v>19</c:v>
                </c:pt>
                <c:pt idx="6198">
                  <c:v>19</c:v>
                </c:pt>
                <c:pt idx="6199">
                  <c:v>20</c:v>
                </c:pt>
                <c:pt idx="6200">
                  <c:v>27</c:v>
                </c:pt>
                <c:pt idx="6201">
                  <c:v>27</c:v>
                </c:pt>
                <c:pt idx="6202">
                  <c:v>26</c:v>
                </c:pt>
                <c:pt idx="6203">
                  <c:v>27</c:v>
                </c:pt>
                <c:pt idx="6204">
                  <c:v>26</c:v>
                </c:pt>
                <c:pt idx="6205">
                  <c:v>26</c:v>
                </c:pt>
                <c:pt idx="6206">
                  <c:v>26</c:v>
                </c:pt>
                <c:pt idx="6207">
                  <c:v>27</c:v>
                </c:pt>
                <c:pt idx="6208">
                  <c:v>27</c:v>
                </c:pt>
                <c:pt idx="6209">
                  <c:v>27</c:v>
                </c:pt>
                <c:pt idx="6210">
                  <c:v>26</c:v>
                </c:pt>
                <c:pt idx="6211">
                  <c:v>26</c:v>
                </c:pt>
                <c:pt idx="6212">
                  <c:v>27</c:v>
                </c:pt>
                <c:pt idx="6213">
                  <c:v>26</c:v>
                </c:pt>
                <c:pt idx="6214">
                  <c:v>27</c:v>
                </c:pt>
                <c:pt idx="6215">
                  <c:v>26</c:v>
                </c:pt>
                <c:pt idx="6216">
                  <c:v>27</c:v>
                </c:pt>
                <c:pt idx="6217">
                  <c:v>27</c:v>
                </c:pt>
                <c:pt idx="6218">
                  <c:v>26</c:v>
                </c:pt>
                <c:pt idx="6219">
                  <c:v>26</c:v>
                </c:pt>
                <c:pt idx="6220">
                  <c:v>26</c:v>
                </c:pt>
                <c:pt idx="6221">
                  <c:v>27</c:v>
                </c:pt>
                <c:pt idx="6222">
                  <c:v>27</c:v>
                </c:pt>
                <c:pt idx="6223">
                  <c:v>27</c:v>
                </c:pt>
                <c:pt idx="6224">
                  <c:v>27</c:v>
                </c:pt>
                <c:pt idx="6225">
                  <c:v>26</c:v>
                </c:pt>
                <c:pt idx="6226">
                  <c:v>26</c:v>
                </c:pt>
                <c:pt idx="6227">
                  <c:v>26</c:v>
                </c:pt>
                <c:pt idx="6228">
                  <c:v>21</c:v>
                </c:pt>
                <c:pt idx="6229">
                  <c:v>21</c:v>
                </c:pt>
                <c:pt idx="6230">
                  <c:v>21</c:v>
                </c:pt>
                <c:pt idx="6231">
                  <c:v>21</c:v>
                </c:pt>
                <c:pt idx="6232">
                  <c:v>21</c:v>
                </c:pt>
                <c:pt idx="6233">
                  <c:v>20</c:v>
                </c:pt>
                <c:pt idx="6234">
                  <c:v>17</c:v>
                </c:pt>
                <c:pt idx="6235">
                  <c:v>17</c:v>
                </c:pt>
                <c:pt idx="6236">
                  <c:v>20</c:v>
                </c:pt>
                <c:pt idx="6237">
                  <c:v>20</c:v>
                </c:pt>
                <c:pt idx="6238">
                  <c:v>20</c:v>
                </c:pt>
                <c:pt idx="6239">
                  <c:v>20</c:v>
                </c:pt>
                <c:pt idx="6240">
                  <c:v>17</c:v>
                </c:pt>
                <c:pt idx="6241">
                  <c:v>25</c:v>
                </c:pt>
                <c:pt idx="6242">
                  <c:v>25</c:v>
                </c:pt>
                <c:pt idx="6243">
                  <c:v>20</c:v>
                </c:pt>
                <c:pt idx="6244">
                  <c:v>25</c:v>
                </c:pt>
                <c:pt idx="6245">
                  <c:v>20</c:v>
                </c:pt>
                <c:pt idx="6246">
                  <c:v>17</c:v>
                </c:pt>
                <c:pt idx="6247">
                  <c:v>20</c:v>
                </c:pt>
                <c:pt idx="6248">
                  <c:v>17</c:v>
                </c:pt>
                <c:pt idx="6249">
                  <c:v>22</c:v>
                </c:pt>
                <c:pt idx="6250">
                  <c:v>17</c:v>
                </c:pt>
                <c:pt idx="6251">
                  <c:v>25</c:v>
                </c:pt>
                <c:pt idx="6252">
                  <c:v>20</c:v>
                </c:pt>
                <c:pt idx="6253">
                  <c:v>20</c:v>
                </c:pt>
                <c:pt idx="6254">
                  <c:v>17</c:v>
                </c:pt>
                <c:pt idx="6255">
                  <c:v>25</c:v>
                </c:pt>
                <c:pt idx="6256">
                  <c:v>22</c:v>
                </c:pt>
                <c:pt idx="6257">
                  <c:v>17</c:v>
                </c:pt>
                <c:pt idx="6258">
                  <c:v>25</c:v>
                </c:pt>
                <c:pt idx="6259">
                  <c:v>24</c:v>
                </c:pt>
                <c:pt idx="6260">
                  <c:v>25</c:v>
                </c:pt>
                <c:pt idx="6261">
                  <c:v>25</c:v>
                </c:pt>
                <c:pt idx="6262">
                  <c:v>25</c:v>
                </c:pt>
                <c:pt idx="6263">
                  <c:v>24</c:v>
                </c:pt>
                <c:pt idx="6264">
                  <c:v>24</c:v>
                </c:pt>
                <c:pt idx="6265">
                  <c:v>24</c:v>
                </c:pt>
                <c:pt idx="6266">
                  <c:v>24</c:v>
                </c:pt>
                <c:pt idx="6267">
                  <c:v>24</c:v>
                </c:pt>
                <c:pt idx="6268">
                  <c:v>25</c:v>
                </c:pt>
                <c:pt idx="6269">
                  <c:v>25</c:v>
                </c:pt>
                <c:pt idx="6270">
                  <c:v>25</c:v>
                </c:pt>
                <c:pt idx="6271">
                  <c:v>25</c:v>
                </c:pt>
                <c:pt idx="6272">
                  <c:v>24</c:v>
                </c:pt>
                <c:pt idx="6273">
                  <c:v>26</c:v>
                </c:pt>
                <c:pt idx="6274">
                  <c:v>26</c:v>
                </c:pt>
                <c:pt idx="6275">
                  <c:v>26</c:v>
                </c:pt>
                <c:pt idx="6276">
                  <c:v>26</c:v>
                </c:pt>
                <c:pt idx="6277">
                  <c:v>26</c:v>
                </c:pt>
                <c:pt idx="6278">
                  <c:v>27</c:v>
                </c:pt>
                <c:pt idx="6279">
                  <c:v>27</c:v>
                </c:pt>
                <c:pt idx="6280">
                  <c:v>26</c:v>
                </c:pt>
                <c:pt idx="6281">
                  <c:v>27</c:v>
                </c:pt>
                <c:pt idx="6282">
                  <c:v>27</c:v>
                </c:pt>
                <c:pt idx="6283">
                  <c:v>26</c:v>
                </c:pt>
                <c:pt idx="6284">
                  <c:v>27</c:v>
                </c:pt>
                <c:pt idx="6285">
                  <c:v>26</c:v>
                </c:pt>
                <c:pt idx="6286">
                  <c:v>27</c:v>
                </c:pt>
                <c:pt idx="6287">
                  <c:v>26</c:v>
                </c:pt>
                <c:pt idx="6288">
                  <c:v>27</c:v>
                </c:pt>
                <c:pt idx="6289">
                  <c:v>27</c:v>
                </c:pt>
                <c:pt idx="6290">
                  <c:v>26</c:v>
                </c:pt>
                <c:pt idx="6291">
                  <c:v>27</c:v>
                </c:pt>
                <c:pt idx="6292">
                  <c:v>26</c:v>
                </c:pt>
                <c:pt idx="6293">
                  <c:v>27</c:v>
                </c:pt>
                <c:pt idx="6294">
                  <c:v>26</c:v>
                </c:pt>
                <c:pt idx="6295">
                  <c:v>26</c:v>
                </c:pt>
                <c:pt idx="6296">
                  <c:v>27</c:v>
                </c:pt>
                <c:pt idx="6297">
                  <c:v>27</c:v>
                </c:pt>
                <c:pt idx="6298">
                  <c:v>26</c:v>
                </c:pt>
                <c:pt idx="6299">
                  <c:v>26</c:v>
                </c:pt>
                <c:pt idx="6300">
                  <c:v>26</c:v>
                </c:pt>
                <c:pt idx="6301">
                  <c:v>27</c:v>
                </c:pt>
                <c:pt idx="6302">
                  <c:v>26</c:v>
                </c:pt>
                <c:pt idx="6303">
                  <c:v>26</c:v>
                </c:pt>
                <c:pt idx="6304">
                  <c:v>27</c:v>
                </c:pt>
                <c:pt idx="6305">
                  <c:v>27</c:v>
                </c:pt>
                <c:pt idx="6306">
                  <c:v>27</c:v>
                </c:pt>
                <c:pt idx="6307">
                  <c:v>30</c:v>
                </c:pt>
                <c:pt idx="6308">
                  <c:v>24</c:v>
                </c:pt>
                <c:pt idx="6309">
                  <c:v>24</c:v>
                </c:pt>
                <c:pt idx="6310">
                  <c:v>25</c:v>
                </c:pt>
                <c:pt idx="6311">
                  <c:v>25</c:v>
                </c:pt>
                <c:pt idx="6312">
                  <c:v>25</c:v>
                </c:pt>
                <c:pt idx="6313">
                  <c:v>25</c:v>
                </c:pt>
                <c:pt idx="6314">
                  <c:v>24</c:v>
                </c:pt>
                <c:pt idx="6315">
                  <c:v>20</c:v>
                </c:pt>
                <c:pt idx="6316">
                  <c:v>20</c:v>
                </c:pt>
                <c:pt idx="6317">
                  <c:v>20</c:v>
                </c:pt>
                <c:pt idx="6318">
                  <c:v>20</c:v>
                </c:pt>
                <c:pt idx="6319">
                  <c:v>20</c:v>
                </c:pt>
                <c:pt idx="6320">
                  <c:v>19</c:v>
                </c:pt>
                <c:pt idx="6321">
                  <c:v>19</c:v>
                </c:pt>
                <c:pt idx="6322">
                  <c:v>20</c:v>
                </c:pt>
                <c:pt idx="6323">
                  <c:v>20</c:v>
                </c:pt>
                <c:pt idx="6324">
                  <c:v>20</c:v>
                </c:pt>
                <c:pt idx="6325">
                  <c:v>19</c:v>
                </c:pt>
                <c:pt idx="6326">
                  <c:v>19</c:v>
                </c:pt>
                <c:pt idx="6327">
                  <c:v>19</c:v>
                </c:pt>
                <c:pt idx="6328">
                  <c:v>20</c:v>
                </c:pt>
                <c:pt idx="6329">
                  <c:v>19</c:v>
                </c:pt>
                <c:pt idx="6330">
                  <c:v>20</c:v>
                </c:pt>
                <c:pt idx="6331">
                  <c:v>34</c:v>
                </c:pt>
                <c:pt idx="6332">
                  <c:v>34</c:v>
                </c:pt>
                <c:pt idx="6333">
                  <c:v>37</c:v>
                </c:pt>
                <c:pt idx="6334">
                  <c:v>37</c:v>
                </c:pt>
                <c:pt idx="6335">
                  <c:v>37</c:v>
                </c:pt>
                <c:pt idx="6336">
                  <c:v>37</c:v>
                </c:pt>
                <c:pt idx="6337">
                  <c:v>28</c:v>
                </c:pt>
                <c:pt idx="6338">
                  <c:v>28</c:v>
                </c:pt>
                <c:pt idx="6339">
                  <c:v>28</c:v>
                </c:pt>
                <c:pt idx="6340">
                  <c:v>31</c:v>
                </c:pt>
                <c:pt idx="6341">
                  <c:v>31</c:v>
                </c:pt>
                <c:pt idx="6342">
                  <c:v>28</c:v>
                </c:pt>
                <c:pt idx="6343">
                  <c:v>28</c:v>
                </c:pt>
                <c:pt idx="6344">
                  <c:v>28</c:v>
                </c:pt>
                <c:pt idx="6345">
                  <c:v>28</c:v>
                </c:pt>
                <c:pt idx="6346">
                  <c:v>28</c:v>
                </c:pt>
                <c:pt idx="6347">
                  <c:v>28</c:v>
                </c:pt>
                <c:pt idx="6348">
                  <c:v>28</c:v>
                </c:pt>
                <c:pt idx="6349">
                  <c:v>28</c:v>
                </c:pt>
                <c:pt idx="6350">
                  <c:v>21</c:v>
                </c:pt>
                <c:pt idx="6351">
                  <c:v>21</c:v>
                </c:pt>
                <c:pt idx="6352">
                  <c:v>21</c:v>
                </c:pt>
                <c:pt idx="6353">
                  <c:v>21</c:v>
                </c:pt>
                <c:pt idx="6354">
                  <c:v>21</c:v>
                </c:pt>
                <c:pt idx="6355">
                  <c:v>24</c:v>
                </c:pt>
                <c:pt idx="6356">
                  <c:v>24</c:v>
                </c:pt>
                <c:pt idx="6357">
                  <c:v>26</c:v>
                </c:pt>
                <c:pt idx="6358">
                  <c:v>26</c:v>
                </c:pt>
                <c:pt idx="6359">
                  <c:v>26</c:v>
                </c:pt>
                <c:pt idx="6360">
                  <c:v>24</c:v>
                </c:pt>
                <c:pt idx="6361">
                  <c:v>24</c:v>
                </c:pt>
                <c:pt idx="6362">
                  <c:v>24</c:v>
                </c:pt>
                <c:pt idx="6363">
                  <c:v>31</c:v>
                </c:pt>
                <c:pt idx="6364">
                  <c:v>29</c:v>
                </c:pt>
                <c:pt idx="6365">
                  <c:v>29</c:v>
                </c:pt>
                <c:pt idx="6366">
                  <c:v>28</c:v>
                </c:pt>
                <c:pt idx="6367">
                  <c:v>28</c:v>
                </c:pt>
                <c:pt idx="6368">
                  <c:v>29</c:v>
                </c:pt>
                <c:pt idx="6369">
                  <c:v>28</c:v>
                </c:pt>
                <c:pt idx="6370">
                  <c:v>29</c:v>
                </c:pt>
                <c:pt idx="6371">
                  <c:v>28</c:v>
                </c:pt>
                <c:pt idx="6372">
                  <c:v>28</c:v>
                </c:pt>
                <c:pt idx="6373">
                  <c:v>28</c:v>
                </c:pt>
                <c:pt idx="6374">
                  <c:v>28</c:v>
                </c:pt>
                <c:pt idx="6375">
                  <c:v>28</c:v>
                </c:pt>
                <c:pt idx="6376">
                  <c:v>28</c:v>
                </c:pt>
                <c:pt idx="6377">
                  <c:v>28</c:v>
                </c:pt>
                <c:pt idx="6378">
                  <c:v>27</c:v>
                </c:pt>
                <c:pt idx="6379">
                  <c:v>25</c:v>
                </c:pt>
                <c:pt idx="6380">
                  <c:v>22</c:v>
                </c:pt>
                <c:pt idx="6381">
                  <c:v>22</c:v>
                </c:pt>
                <c:pt idx="6382">
                  <c:v>22</c:v>
                </c:pt>
                <c:pt idx="6383">
                  <c:v>22</c:v>
                </c:pt>
                <c:pt idx="6384">
                  <c:v>27</c:v>
                </c:pt>
                <c:pt idx="6385">
                  <c:v>35</c:v>
                </c:pt>
                <c:pt idx="6386">
                  <c:v>29</c:v>
                </c:pt>
                <c:pt idx="6387">
                  <c:v>27</c:v>
                </c:pt>
                <c:pt idx="6388">
                  <c:v>29</c:v>
                </c:pt>
                <c:pt idx="6389">
                  <c:v>27</c:v>
                </c:pt>
                <c:pt idx="6390">
                  <c:v>35</c:v>
                </c:pt>
                <c:pt idx="6391">
                  <c:v>36</c:v>
                </c:pt>
                <c:pt idx="6392">
                  <c:v>36</c:v>
                </c:pt>
                <c:pt idx="6393">
                  <c:v>29</c:v>
                </c:pt>
                <c:pt idx="6394">
                  <c:v>31</c:v>
                </c:pt>
                <c:pt idx="6395">
                  <c:v>26</c:v>
                </c:pt>
                <c:pt idx="6396">
                  <c:v>26</c:v>
                </c:pt>
                <c:pt idx="6397">
                  <c:v>27</c:v>
                </c:pt>
                <c:pt idx="6398">
                  <c:v>26</c:v>
                </c:pt>
                <c:pt idx="6399">
                  <c:v>31</c:v>
                </c:pt>
                <c:pt idx="6400">
                  <c:v>28</c:v>
                </c:pt>
                <c:pt idx="6401">
                  <c:v>28</c:v>
                </c:pt>
                <c:pt idx="6402">
                  <c:v>34</c:v>
                </c:pt>
                <c:pt idx="6403">
                  <c:v>29</c:v>
                </c:pt>
                <c:pt idx="6404">
                  <c:v>31</c:v>
                </c:pt>
                <c:pt idx="6405">
                  <c:v>28</c:v>
                </c:pt>
                <c:pt idx="6406">
                  <c:v>31</c:v>
                </c:pt>
                <c:pt idx="6407">
                  <c:v>29</c:v>
                </c:pt>
                <c:pt idx="6408">
                  <c:v>26</c:v>
                </c:pt>
                <c:pt idx="6409">
                  <c:v>28</c:v>
                </c:pt>
                <c:pt idx="6410">
                  <c:v>26</c:v>
                </c:pt>
                <c:pt idx="6411">
                  <c:v>30</c:v>
                </c:pt>
                <c:pt idx="6412">
                  <c:v>31</c:v>
                </c:pt>
                <c:pt idx="6413">
                  <c:v>29</c:v>
                </c:pt>
                <c:pt idx="6414">
                  <c:v>27</c:v>
                </c:pt>
                <c:pt idx="6415">
                  <c:v>28</c:v>
                </c:pt>
                <c:pt idx="6416">
                  <c:v>28</c:v>
                </c:pt>
                <c:pt idx="6417">
                  <c:v>31</c:v>
                </c:pt>
                <c:pt idx="6418">
                  <c:v>27</c:v>
                </c:pt>
                <c:pt idx="6419">
                  <c:v>32</c:v>
                </c:pt>
                <c:pt idx="6420">
                  <c:v>26</c:v>
                </c:pt>
                <c:pt idx="6421">
                  <c:v>31</c:v>
                </c:pt>
                <c:pt idx="6422">
                  <c:v>30</c:v>
                </c:pt>
                <c:pt idx="6423">
                  <c:v>28</c:v>
                </c:pt>
                <c:pt idx="6424">
                  <c:v>28</c:v>
                </c:pt>
                <c:pt idx="6425">
                  <c:v>31</c:v>
                </c:pt>
                <c:pt idx="6426">
                  <c:v>26</c:v>
                </c:pt>
                <c:pt idx="6427">
                  <c:v>26</c:v>
                </c:pt>
                <c:pt idx="6428">
                  <c:v>28</c:v>
                </c:pt>
                <c:pt idx="6429">
                  <c:v>28</c:v>
                </c:pt>
                <c:pt idx="6430">
                  <c:v>30</c:v>
                </c:pt>
                <c:pt idx="6431">
                  <c:v>26</c:v>
                </c:pt>
                <c:pt idx="6432">
                  <c:v>31</c:v>
                </c:pt>
                <c:pt idx="6433">
                  <c:v>31</c:v>
                </c:pt>
                <c:pt idx="6434">
                  <c:v>31</c:v>
                </c:pt>
                <c:pt idx="6435">
                  <c:v>31</c:v>
                </c:pt>
                <c:pt idx="6436">
                  <c:v>26</c:v>
                </c:pt>
                <c:pt idx="6437">
                  <c:v>27</c:v>
                </c:pt>
                <c:pt idx="6438">
                  <c:v>26</c:v>
                </c:pt>
                <c:pt idx="6439">
                  <c:v>27</c:v>
                </c:pt>
                <c:pt idx="6440">
                  <c:v>24</c:v>
                </c:pt>
                <c:pt idx="6441">
                  <c:v>26</c:v>
                </c:pt>
                <c:pt idx="6442">
                  <c:v>26</c:v>
                </c:pt>
                <c:pt idx="6443">
                  <c:v>26</c:v>
                </c:pt>
                <c:pt idx="6444">
                  <c:v>24</c:v>
                </c:pt>
                <c:pt idx="6445">
                  <c:v>26</c:v>
                </c:pt>
                <c:pt idx="6446">
                  <c:v>25</c:v>
                </c:pt>
                <c:pt idx="6447">
                  <c:v>27</c:v>
                </c:pt>
                <c:pt idx="6448">
                  <c:v>25</c:v>
                </c:pt>
                <c:pt idx="6449">
                  <c:v>25</c:v>
                </c:pt>
                <c:pt idx="6450">
                  <c:v>27</c:v>
                </c:pt>
                <c:pt idx="6451">
                  <c:v>27</c:v>
                </c:pt>
                <c:pt idx="6452">
                  <c:v>25</c:v>
                </c:pt>
                <c:pt idx="6453">
                  <c:v>27</c:v>
                </c:pt>
                <c:pt idx="6454">
                  <c:v>25</c:v>
                </c:pt>
                <c:pt idx="6455">
                  <c:v>25</c:v>
                </c:pt>
                <c:pt idx="6456">
                  <c:v>26</c:v>
                </c:pt>
                <c:pt idx="6457">
                  <c:v>27</c:v>
                </c:pt>
                <c:pt idx="6458">
                  <c:v>28</c:v>
                </c:pt>
                <c:pt idx="6459">
                  <c:v>30</c:v>
                </c:pt>
                <c:pt idx="6460">
                  <c:v>27</c:v>
                </c:pt>
                <c:pt idx="6461">
                  <c:v>28</c:v>
                </c:pt>
                <c:pt idx="6462">
                  <c:v>28</c:v>
                </c:pt>
                <c:pt idx="6463">
                  <c:v>30</c:v>
                </c:pt>
                <c:pt idx="6464">
                  <c:v>24</c:v>
                </c:pt>
                <c:pt idx="6465">
                  <c:v>26</c:v>
                </c:pt>
                <c:pt idx="6466">
                  <c:v>34</c:v>
                </c:pt>
                <c:pt idx="6467">
                  <c:v>23</c:v>
                </c:pt>
                <c:pt idx="6468">
                  <c:v>24</c:v>
                </c:pt>
                <c:pt idx="6469">
                  <c:v>26</c:v>
                </c:pt>
                <c:pt idx="6470">
                  <c:v>26</c:v>
                </c:pt>
                <c:pt idx="6471">
                  <c:v>24</c:v>
                </c:pt>
                <c:pt idx="6472">
                  <c:v>23</c:v>
                </c:pt>
                <c:pt idx="6473">
                  <c:v>24</c:v>
                </c:pt>
                <c:pt idx="6474">
                  <c:v>23</c:v>
                </c:pt>
                <c:pt idx="6475">
                  <c:v>34</c:v>
                </c:pt>
                <c:pt idx="6476">
                  <c:v>24</c:v>
                </c:pt>
                <c:pt idx="6477">
                  <c:v>24</c:v>
                </c:pt>
                <c:pt idx="6478">
                  <c:v>23</c:v>
                </c:pt>
                <c:pt idx="6479">
                  <c:v>24</c:v>
                </c:pt>
                <c:pt idx="6480">
                  <c:v>24</c:v>
                </c:pt>
                <c:pt idx="6481">
                  <c:v>34</c:v>
                </c:pt>
                <c:pt idx="6482">
                  <c:v>23</c:v>
                </c:pt>
                <c:pt idx="6483">
                  <c:v>24</c:v>
                </c:pt>
                <c:pt idx="6484">
                  <c:v>26</c:v>
                </c:pt>
                <c:pt idx="6485">
                  <c:v>24</c:v>
                </c:pt>
                <c:pt idx="6486">
                  <c:v>26</c:v>
                </c:pt>
                <c:pt idx="6487">
                  <c:v>28</c:v>
                </c:pt>
                <c:pt idx="6488">
                  <c:v>28</c:v>
                </c:pt>
                <c:pt idx="6489">
                  <c:v>22</c:v>
                </c:pt>
                <c:pt idx="6490">
                  <c:v>22</c:v>
                </c:pt>
                <c:pt idx="6491">
                  <c:v>22</c:v>
                </c:pt>
                <c:pt idx="6492">
                  <c:v>28</c:v>
                </c:pt>
                <c:pt idx="6493">
                  <c:v>22</c:v>
                </c:pt>
                <c:pt idx="6494">
                  <c:v>28</c:v>
                </c:pt>
                <c:pt idx="6495">
                  <c:v>28</c:v>
                </c:pt>
                <c:pt idx="6496">
                  <c:v>22</c:v>
                </c:pt>
                <c:pt idx="6497">
                  <c:v>22</c:v>
                </c:pt>
                <c:pt idx="6498">
                  <c:v>28</c:v>
                </c:pt>
                <c:pt idx="6499">
                  <c:v>25</c:v>
                </c:pt>
                <c:pt idx="6500">
                  <c:v>25</c:v>
                </c:pt>
                <c:pt idx="6501">
                  <c:v>25</c:v>
                </c:pt>
                <c:pt idx="6502">
                  <c:v>24</c:v>
                </c:pt>
                <c:pt idx="6503">
                  <c:v>23</c:v>
                </c:pt>
                <c:pt idx="6504">
                  <c:v>23</c:v>
                </c:pt>
                <c:pt idx="6505">
                  <c:v>23</c:v>
                </c:pt>
                <c:pt idx="6506">
                  <c:v>23</c:v>
                </c:pt>
                <c:pt idx="6507">
                  <c:v>23</c:v>
                </c:pt>
                <c:pt idx="6508">
                  <c:v>23</c:v>
                </c:pt>
                <c:pt idx="6509">
                  <c:v>23</c:v>
                </c:pt>
                <c:pt idx="6510">
                  <c:v>23</c:v>
                </c:pt>
                <c:pt idx="6511">
                  <c:v>25</c:v>
                </c:pt>
                <c:pt idx="6512">
                  <c:v>25</c:v>
                </c:pt>
                <c:pt idx="6513">
                  <c:v>25</c:v>
                </c:pt>
                <c:pt idx="6514">
                  <c:v>25</c:v>
                </c:pt>
                <c:pt idx="6515">
                  <c:v>27</c:v>
                </c:pt>
                <c:pt idx="6516">
                  <c:v>27</c:v>
                </c:pt>
                <c:pt idx="6517">
                  <c:v>27</c:v>
                </c:pt>
                <c:pt idx="6518">
                  <c:v>27</c:v>
                </c:pt>
                <c:pt idx="6519">
                  <c:v>27</c:v>
                </c:pt>
                <c:pt idx="6520">
                  <c:v>27</c:v>
                </c:pt>
                <c:pt idx="6521">
                  <c:v>27</c:v>
                </c:pt>
                <c:pt idx="6522">
                  <c:v>27</c:v>
                </c:pt>
                <c:pt idx="6523">
                  <c:v>18</c:v>
                </c:pt>
                <c:pt idx="6524">
                  <c:v>17</c:v>
                </c:pt>
                <c:pt idx="6525">
                  <c:v>17</c:v>
                </c:pt>
                <c:pt idx="6526">
                  <c:v>18</c:v>
                </c:pt>
                <c:pt idx="6527">
                  <c:v>19</c:v>
                </c:pt>
                <c:pt idx="6528">
                  <c:v>18</c:v>
                </c:pt>
                <c:pt idx="6529">
                  <c:v>24</c:v>
                </c:pt>
                <c:pt idx="6530">
                  <c:v>25</c:v>
                </c:pt>
                <c:pt idx="6531">
                  <c:v>25</c:v>
                </c:pt>
                <c:pt idx="6532">
                  <c:v>24</c:v>
                </c:pt>
                <c:pt idx="6533">
                  <c:v>24</c:v>
                </c:pt>
                <c:pt idx="6534">
                  <c:v>24</c:v>
                </c:pt>
                <c:pt idx="6535">
                  <c:v>24</c:v>
                </c:pt>
                <c:pt idx="6536">
                  <c:v>24</c:v>
                </c:pt>
                <c:pt idx="6537">
                  <c:v>17</c:v>
                </c:pt>
                <c:pt idx="6538">
                  <c:v>18</c:v>
                </c:pt>
                <c:pt idx="6539">
                  <c:v>18</c:v>
                </c:pt>
                <c:pt idx="6540">
                  <c:v>17</c:v>
                </c:pt>
                <c:pt idx="6541">
                  <c:v>20</c:v>
                </c:pt>
                <c:pt idx="6542">
                  <c:v>20</c:v>
                </c:pt>
                <c:pt idx="6543">
                  <c:v>28</c:v>
                </c:pt>
                <c:pt idx="6544">
                  <c:v>27</c:v>
                </c:pt>
                <c:pt idx="6545">
                  <c:v>28</c:v>
                </c:pt>
                <c:pt idx="6546">
                  <c:v>26</c:v>
                </c:pt>
                <c:pt idx="6547">
                  <c:v>27</c:v>
                </c:pt>
                <c:pt idx="6548">
                  <c:v>28</c:v>
                </c:pt>
                <c:pt idx="6549">
                  <c:v>28</c:v>
                </c:pt>
                <c:pt idx="6550">
                  <c:v>26</c:v>
                </c:pt>
                <c:pt idx="6551">
                  <c:v>26</c:v>
                </c:pt>
                <c:pt idx="6552">
                  <c:v>27</c:v>
                </c:pt>
                <c:pt idx="6553">
                  <c:v>24</c:v>
                </c:pt>
                <c:pt idx="6554">
                  <c:v>22</c:v>
                </c:pt>
                <c:pt idx="6555">
                  <c:v>24</c:v>
                </c:pt>
                <c:pt idx="6556">
                  <c:v>22</c:v>
                </c:pt>
                <c:pt idx="6557">
                  <c:v>24</c:v>
                </c:pt>
                <c:pt idx="6558">
                  <c:v>22</c:v>
                </c:pt>
                <c:pt idx="6559">
                  <c:v>20</c:v>
                </c:pt>
                <c:pt idx="6560">
                  <c:v>20</c:v>
                </c:pt>
                <c:pt idx="6561">
                  <c:v>20</c:v>
                </c:pt>
                <c:pt idx="6562">
                  <c:v>20</c:v>
                </c:pt>
                <c:pt idx="6563">
                  <c:v>19</c:v>
                </c:pt>
                <c:pt idx="6564">
                  <c:v>20</c:v>
                </c:pt>
                <c:pt idx="6565">
                  <c:v>19</c:v>
                </c:pt>
                <c:pt idx="6566">
                  <c:v>20</c:v>
                </c:pt>
                <c:pt idx="6567">
                  <c:v>20</c:v>
                </c:pt>
                <c:pt idx="6568">
                  <c:v>20</c:v>
                </c:pt>
                <c:pt idx="6569">
                  <c:v>20</c:v>
                </c:pt>
                <c:pt idx="6570">
                  <c:v>19</c:v>
                </c:pt>
                <c:pt idx="6571">
                  <c:v>24</c:v>
                </c:pt>
                <c:pt idx="6572">
                  <c:v>19</c:v>
                </c:pt>
                <c:pt idx="6573">
                  <c:v>24</c:v>
                </c:pt>
                <c:pt idx="6574">
                  <c:v>21</c:v>
                </c:pt>
                <c:pt idx="6575">
                  <c:v>23</c:v>
                </c:pt>
                <c:pt idx="6576">
                  <c:v>24</c:v>
                </c:pt>
                <c:pt idx="6577">
                  <c:v>23</c:v>
                </c:pt>
                <c:pt idx="6578">
                  <c:v>20</c:v>
                </c:pt>
                <c:pt idx="6579">
                  <c:v>23</c:v>
                </c:pt>
                <c:pt idx="6580">
                  <c:v>23</c:v>
                </c:pt>
                <c:pt idx="6581">
                  <c:v>20</c:v>
                </c:pt>
                <c:pt idx="6582">
                  <c:v>23</c:v>
                </c:pt>
                <c:pt idx="6583">
                  <c:v>23</c:v>
                </c:pt>
                <c:pt idx="6584">
                  <c:v>20</c:v>
                </c:pt>
                <c:pt idx="6585">
                  <c:v>20</c:v>
                </c:pt>
                <c:pt idx="6586">
                  <c:v>28</c:v>
                </c:pt>
                <c:pt idx="6587">
                  <c:v>28</c:v>
                </c:pt>
                <c:pt idx="6588">
                  <c:v>28</c:v>
                </c:pt>
                <c:pt idx="6589">
                  <c:v>28</c:v>
                </c:pt>
                <c:pt idx="6590">
                  <c:v>28</c:v>
                </c:pt>
                <c:pt idx="6591">
                  <c:v>28</c:v>
                </c:pt>
                <c:pt idx="6592">
                  <c:v>28</c:v>
                </c:pt>
                <c:pt idx="6593">
                  <c:v>28</c:v>
                </c:pt>
                <c:pt idx="6594">
                  <c:v>29</c:v>
                </c:pt>
                <c:pt idx="6595">
                  <c:v>29</c:v>
                </c:pt>
                <c:pt idx="6596">
                  <c:v>29</c:v>
                </c:pt>
                <c:pt idx="6597">
                  <c:v>29</c:v>
                </c:pt>
                <c:pt idx="6598">
                  <c:v>29</c:v>
                </c:pt>
                <c:pt idx="6599">
                  <c:v>29</c:v>
                </c:pt>
                <c:pt idx="6600">
                  <c:v>29</c:v>
                </c:pt>
                <c:pt idx="6601">
                  <c:v>29</c:v>
                </c:pt>
                <c:pt idx="6602">
                  <c:v>29</c:v>
                </c:pt>
                <c:pt idx="6603">
                  <c:v>30</c:v>
                </c:pt>
                <c:pt idx="6604">
                  <c:v>30</c:v>
                </c:pt>
                <c:pt idx="6605">
                  <c:v>29</c:v>
                </c:pt>
                <c:pt idx="6606">
                  <c:v>29</c:v>
                </c:pt>
                <c:pt idx="6607">
                  <c:v>29</c:v>
                </c:pt>
                <c:pt idx="6608">
                  <c:v>20</c:v>
                </c:pt>
                <c:pt idx="6609">
                  <c:v>19</c:v>
                </c:pt>
                <c:pt idx="6610">
                  <c:v>20</c:v>
                </c:pt>
                <c:pt idx="6611">
                  <c:v>20</c:v>
                </c:pt>
                <c:pt idx="6612">
                  <c:v>20</c:v>
                </c:pt>
                <c:pt idx="6613">
                  <c:v>18</c:v>
                </c:pt>
                <c:pt idx="6614">
                  <c:v>19</c:v>
                </c:pt>
                <c:pt idx="6615">
                  <c:v>20</c:v>
                </c:pt>
                <c:pt idx="6616">
                  <c:v>18</c:v>
                </c:pt>
                <c:pt idx="6617">
                  <c:v>20</c:v>
                </c:pt>
                <c:pt idx="6618">
                  <c:v>20</c:v>
                </c:pt>
                <c:pt idx="6619">
                  <c:v>20</c:v>
                </c:pt>
                <c:pt idx="6620">
                  <c:v>20</c:v>
                </c:pt>
                <c:pt idx="6621">
                  <c:v>18</c:v>
                </c:pt>
                <c:pt idx="6622">
                  <c:v>20</c:v>
                </c:pt>
                <c:pt idx="6623">
                  <c:v>19</c:v>
                </c:pt>
                <c:pt idx="6624">
                  <c:v>20</c:v>
                </c:pt>
                <c:pt idx="6625">
                  <c:v>20</c:v>
                </c:pt>
                <c:pt idx="6626">
                  <c:v>20</c:v>
                </c:pt>
                <c:pt idx="6627">
                  <c:v>20</c:v>
                </c:pt>
                <c:pt idx="6628">
                  <c:v>20</c:v>
                </c:pt>
                <c:pt idx="6629">
                  <c:v>16</c:v>
                </c:pt>
                <c:pt idx="6630">
                  <c:v>17</c:v>
                </c:pt>
                <c:pt idx="6631">
                  <c:v>16</c:v>
                </c:pt>
                <c:pt idx="6632">
                  <c:v>17</c:v>
                </c:pt>
                <c:pt idx="6633">
                  <c:v>15</c:v>
                </c:pt>
                <c:pt idx="6634">
                  <c:v>15</c:v>
                </c:pt>
                <c:pt idx="6635">
                  <c:v>17</c:v>
                </c:pt>
                <c:pt idx="6636">
                  <c:v>17</c:v>
                </c:pt>
                <c:pt idx="6637">
                  <c:v>13</c:v>
                </c:pt>
                <c:pt idx="6638">
                  <c:v>14</c:v>
                </c:pt>
                <c:pt idx="6639">
                  <c:v>17</c:v>
                </c:pt>
                <c:pt idx="6640">
                  <c:v>17</c:v>
                </c:pt>
                <c:pt idx="6641">
                  <c:v>17</c:v>
                </c:pt>
                <c:pt idx="6642">
                  <c:v>17</c:v>
                </c:pt>
                <c:pt idx="6643">
                  <c:v>13</c:v>
                </c:pt>
                <c:pt idx="6644">
                  <c:v>17</c:v>
                </c:pt>
                <c:pt idx="6645">
                  <c:v>14</c:v>
                </c:pt>
                <c:pt idx="6646">
                  <c:v>17</c:v>
                </c:pt>
                <c:pt idx="6647">
                  <c:v>16</c:v>
                </c:pt>
                <c:pt idx="6648">
                  <c:v>15</c:v>
                </c:pt>
                <c:pt idx="6649">
                  <c:v>17</c:v>
                </c:pt>
                <c:pt idx="6650">
                  <c:v>17</c:v>
                </c:pt>
                <c:pt idx="6651">
                  <c:v>16</c:v>
                </c:pt>
                <c:pt idx="6652">
                  <c:v>16</c:v>
                </c:pt>
                <c:pt idx="6653">
                  <c:v>17</c:v>
                </c:pt>
                <c:pt idx="6654">
                  <c:v>17</c:v>
                </c:pt>
                <c:pt idx="6655">
                  <c:v>16</c:v>
                </c:pt>
                <c:pt idx="6656">
                  <c:v>15</c:v>
                </c:pt>
                <c:pt idx="6657">
                  <c:v>16</c:v>
                </c:pt>
                <c:pt idx="6658">
                  <c:v>16</c:v>
                </c:pt>
                <c:pt idx="6659">
                  <c:v>16</c:v>
                </c:pt>
                <c:pt idx="6660">
                  <c:v>16</c:v>
                </c:pt>
                <c:pt idx="6661">
                  <c:v>16</c:v>
                </c:pt>
                <c:pt idx="6662">
                  <c:v>16</c:v>
                </c:pt>
                <c:pt idx="6663">
                  <c:v>16</c:v>
                </c:pt>
                <c:pt idx="6664">
                  <c:v>16</c:v>
                </c:pt>
                <c:pt idx="6665">
                  <c:v>17</c:v>
                </c:pt>
                <c:pt idx="6666">
                  <c:v>17</c:v>
                </c:pt>
                <c:pt idx="6667">
                  <c:v>16</c:v>
                </c:pt>
                <c:pt idx="6668">
                  <c:v>17</c:v>
                </c:pt>
                <c:pt idx="6669">
                  <c:v>16</c:v>
                </c:pt>
                <c:pt idx="6670">
                  <c:v>15</c:v>
                </c:pt>
                <c:pt idx="6671">
                  <c:v>15</c:v>
                </c:pt>
                <c:pt idx="6672">
                  <c:v>17</c:v>
                </c:pt>
                <c:pt idx="6673">
                  <c:v>16</c:v>
                </c:pt>
                <c:pt idx="6674">
                  <c:v>16</c:v>
                </c:pt>
                <c:pt idx="6675">
                  <c:v>13</c:v>
                </c:pt>
                <c:pt idx="6676">
                  <c:v>13</c:v>
                </c:pt>
                <c:pt idx="6677">
                  <c:v>13</c:v>
                </c:pt>
                <c:pt idx="6678">
                  <c:v>13</c:v>
                </c:pt>
                <c:pt idx="6679">
                  <c:v>13</c:v>
                </c:pt>
                <c:pt idx="6680">
                  <c:v>13</c:v>
                </c:pt>
                <c:pt idx="6681">
                  <c:v>13</c:v>
                </c:pt>
                <c:pt idx="6682">
                  <c:v>13</c:v>
                </c:pt>
                <c:pt idx="6683">
                  <c:v>13</c:v>
                </c:pt>
                <c:pt idx="6684">
                  <c:v>13</c:v>
                </c:pt>
                <c:pt idx="6685">
                  <c:v>16</c:v>
                </c:pt>
                <c:pt idx="6686">
                  <c:v>15</c:v>
                </c:pt>
                <c:pt idx="6687">
                  <c:v>15</c:v>
                </c:pt>
                <c:pt idx="6688">
                  <c:v>15</c:v>
                </c:pt>
                <c:pt idx="6689">
                  <c:v>16</c:v>
                </c:pt>
                <c:pt idx="6690">
                  <c:v>17</c:v>
                </c:pt>
                <c:pt idx="6691">
                  <c:v>17</c:v>
                </c:pt>
                <c:pt idx="6692">
                  <c:v>15</c:v>
                </c:pt>
                <c:pt idx="6693">
                  <c:v>15</c:v>
                </c:pt>
                <c:pt idx="6694">
                  <c:v>15</c:v>
                </c:pt>
                <c:pt idx="6695">
                  <c:v>16</c:v>
                </c:pt>
                <c:pt idx="6696">
                  <c:v>15</c:v>
                </c:pt>
                <c:pt idx="6697">
                  <c:v>15</c:v>
                </c:pt>
                <c:pt idx="6698">
                  <c:v>16</c:v>
                </c:pt>
                <c:pt idx="6699">
                  <c:v>16</c:v>
                </c:pt>
                <c:pt idx="6700">
                  <c:v>22</c:v>
                </c:pt>
                <c:pt idx="6701">
                  <c:v>20</c:v>
                </c:pt>
                <c:pt idx="6702">
                  <c:v>20</c:v>
                </c:pt>
                <c:pt idx="6703">
                  <c:v>22</c:v>
                </c:pt>
                <c:pt idx="6704">
                  <c:v>22</c:v>
                </c:pt>
                <c:pt idx="6705">
                  <c:v>20</c:v>
                </c:pt>
                <c:pt idx="6706">
                  <c:v>22</c:v>
                </c:pt>
                <c:pt idx="6707">
                  <c:v>22</c:v>
                </c:pt>
                <c:pt idx="6708">
                  <c:v>20</c:v>
                </c:pt>
                <c:pt idx="6709">
                  <c:v>20</c:v>
                </c:pt>
                <c:pt idx="6710">
                  <c:v>20</c:v>
                </c:pt>
                <c:pt idx="6711">
                  <c:v>22</c:v>
                </c:pt>
                <c:pt idx="6712">
                  <c:v>22</c:v>
                </c:pt>
                <c:pt idx="6713">
                  <c:v>22</c:v>
                </c:pt>
                <c:pt idx="6714">
                  <c:v>22</c:v>
                </c:pt>
                <c:pt idx="6715">
                  <c:v>22</c:v>
                </c:pt>
                <c:pt idx="6716">
                  <c:v>22</c:v>
                </c:pt>
                <c:pt idx="6717">
                  <c:v>22</c:v>
                </c:pt>
                <c:pt idx="6718">
                  <c:v>20</c:v>
                </c:pt>
                <c:pt idx="6719">
                  <c:v>17</c:v>
                </c:pt>
                <c:pt idx="6720">
                  <c:v>15</c:v>
                </c:pt>
                <c:pt idx="6721">
                  <c:v>15</c:v>
                </c:pt>
                <c:pt idx="6722">
                  <c:v>17</c:v>
                </c:pt>
                <c:pt idx="6723">
                  <c:v>15</c:v>
                </c:pt>
                <c:pt idx="6724">
                  <c:v>14</c:v>
                </c:pt>
                <c:pt idx="6725">
                  <c:v>15</c:v>
                </c:pt>
                <c:pt idx="6726">
                  <c:v>15</c:v>
                </c:pt>
                <c:pt idx="6727">
                  <c:v>14</c:v>
                </c:pt>
                <c:pt idx="6728">
                  <c:v>15</c:v>
                </c:pt>
                <c:pt idx="6729">
                  <c:v>15</c:v>
                </c:pt>
                <c:pt idx="6730">
                  <c:v>15</c:v>
                </c:pt>
                <c:pt idx="6731">
                  <c:v>15</c:v>
                </c:pt>
                <c:pt idx="6732">
                  <c:v>15</c:v>
                </c:pt>
                <c:pt idx="6733">
                  <c:v>15</c:v>
                </c:pt>
                <c:pt idx="6734">
                  <c:v>19</c:v>
                </c:pt>
                <c:pt idx="6735">
                  <c:v>19</c:v>
                </c:pt>
                <c:pt idx="6736">
                  <c:v>16</c:v>
                </c:pt>
                <c:pt idx="6737">
                  <c:v>18</c:v>
                </c:pt>
                <c:pt idx="6738">
                  <c:v>19</c:v>
                </c:pt>
                <c:pt idx="6739">
                  <c:v>16</c:v>
                </c:pt>
                <c:pt idx="6740">
                  <c:v>17</c:v>
                </c:pt>
                <c:pt idx="6741">
                  <c:v>17</c:v>
                </c:pt>
                <c:pt idx="6742">
                  <c:v>17</c:v>
                </c:pt>
                <c:pt idx="6743">
                  <c:v>16</c:v>
                </c:pt>
                <c:pt idx="6744">
                  <c:v>19</c:v>
                </c:pt>
                <c:pt idx="6745">
                  <c:v>19</c:v>
                </c:pt>
                <c:pt idx="6746">
                  <c:v>16</c:v>
                </c:pt>
                <c:pt idx="6747">
                  <c:v>17</c:v>
                </c:pt>
                <c:pt idx="6748">
                  <c:v>17</c:v>
                </c:pt>
                <c:pt idx="6749">
                  <c:v>17</c:v>
                </c:pt>
                <c:pt idx="6750">
                  <c:v>17</c:v>
                </c:pt>
                <c:pt idx="6751">
                  <c:v>17</c:v>
                </c:pt>
                <c:pt idx="6752">
                  <c:v>19</c:v>
                </c:pt>
                <c:pt idx="6753">
                  <c:v>16</c:v>
                </c:pt>
                <c:pt idx="6754">
                  <c:v>16</c:v>
                </c:pt>
                <c:pt idx="6755">
                  <c:v>18</c:v>
                </c:pt>
                <c:pt idx="6756">
                  <c:v>18</c:v>
                </c:pt>
                <c:pt idx="6757">
                  <c:v>19</c:v>
                </c:pt>
                <c:pt idx="6758">
                  <c:v>20</c:v>
                </c:pt>
                <c:pt idx="6759">
                  <c:v>18</c:v>
                </c:pt>
                <c:pt idx="6760">
                  <c:v>18</c:v>
                </c:pt>
                <c:pt idx="6761">
                  <c:v>18</c:v>
                </c:pt>
                <c:pt idx="6762">
                  <c:v>20</c:v>
                </c:pt>
                <c:pt idx="6763">
                  <c:v>18</c:v>
                </c:pt>
                <c:pt idx="6764">
                  <c:v>19</c:v>
                </c:pt>
                <c:pt idx="6765">
                  <c:v>18</c:v>
                </c:pt>
                <c:pt idx="6766">
                  <c:v>19</c:v>
                </c:pt>
                <c:pt idx="6767">
                  <c:v>18</c:v>
                </c:pt>
                <c:pt idx="6768">
                  <c:v>19</c:v>
                </c:pt>
                <c:pt idx="6769">
                  <c:v>20</c:v>
                </c:pt>
                <c:pt idx="6770">
                  <c:v>20</c:v>
                </c:pt>
                <c:pt idx="6771">
                  <c:v>20</c:v>
                </c:pt>
                <c:pt idx="6772">
                  <c:v>18</c:v>
                </c:pt>
                <c:pt idx="6773">
                  <c:v>19</c:v>
                </c:pt>
                <c:pt idx="6774">
                  <c:v>18</c:v>
                </c:pt>
                <c:pt idx="6775">
                  <c:v>18</c:v>
                </c:pt>
                <c:pt idx="6776">
                  <c:v>18</c:v>
                </c:pt>
                <c:pt idx="6777">
                  <c:v>18</c:v>
                </c:pt>
                <c:pt idx="6778">
                  <c:v>18</c:v>
                </c:pt>
                <c:pt idx="6779">
                  <c:v>20</c:v>
                </c:pt>
                <c:pt idx="6780">
                  <c:v>19</c:v>
                </c:pt>
                <c:pt idx="6781">
                  <c:v>19</c:v>
                </c:pt>
                <c:pt idx="6782">
                  <c:v>19</c:v>
                </c:pt>
                <c:pt idx="6783">
                  <c:v>20</c:v>
                </c:pt>
                <c:pt idx="6784">
                  <c:v>19</c:v>
                </c:pt>
                <c:pt idx="6785">
                  <c:v>18</c:v>
                </c:pt>
                <c:pt idx="6786">
                  <c:v>20</c:v>
                </c:pt>
                <c:pt idx="6787">
                  <c:v>20</c:v>
                </c:pt>
                <c:pt idx="6788">
                  <c:v>20</c:v>
                </c:pt>
                <c:pt idx="6789">
                  <c:v>18</c:v>
                </c:pt>
                <c:pt idx="6790">
                  <c:v>18</c:v>
                </c:pt>
                <c:pt idx="6791">
                  <c:v>19</c:v>
                </c:pt>
                <c:pt idx="6792">
                  <c:v>18</c:v>
                </c:pt>
                <c:pt idx="6793">
                  <c:v>18</c:v>
                </c:pt>
                <c:pt idx="6794">
                  <c:v>18</c:v>
                </c:pt>
                <c:pt idx="6795">
                  <c:v>18</c:v>
                </c:pt>
                <c:pt idx="6796">
                  <c:v>17</c:v>
                </c:pt>
                <c:pt idx="6797">
                  <c:v>16</c:v>
                </c:pt>
                <c:pt idx="6798">
                  <c:v>17</c:v>
                </c:pt>
                <c:pt idx="6799">
                  <c:v>16</c:v>
                </c:pt>
                <c:pt idx="6800">
                  <c:v>18</c:v>
                </c:pt>
                <c:pt idx="6801">
                  <c:v>16</c:v>
                </c:pt>
                <c:pt idx="6802">
                  <c:v>16</c:v>
                </c:pt>
                <c:pt idx="6803">
                  <c:v>16</c:v>
                </c:pt>
                <c:pt idx="6804">
                  <c:v>16</c:v>
                </c:pt>
                <c:pt idx="6805">
                  <c:v>17</c:v>
                </c:pt>
                <c:pt idx="6806">
                  <c:v>17</c:v>
                </c:pt>
                <c:pt idx="6807">
                  <c:v>16</c:v>
                </c:pt>
                <c:pt idx="6808">
                  <c:v>15</c:v>
                </c:pt>
                <c:pt idx="6809">
                  <c:v>14</c:v>
                </c:pt>
                <c:pt idx="6810">
                  <c:v>15</c:v>
                </c:pt>
                <c:pt idx="6811">
                  <c:v>15</c:v>
                </c:pt>
                <c:pt idx="6812">
                  <c:v>15</c:v>
                </c:pt>
                <c:pt idx="6813">
                  <c:v>13</c:v>
                </c:pt>
                <c:pt idx="6814">
                  <c:v>12</c:v>
                </c:pt>
                <c:pt idx="6815">
                  <c:v>13</c:v>
                </c:pt>
                <c:pt idx="6816">
                  <c:v>12</c:v>
                </c:pt>
                <c:pt idx="6817">
                  <c:v>13</c:v>
                </c:pt>
                <c:pt idx="6818">
                  <c:v>12</c:v>
                </c:pt>
                <c:pt idx="6819">
                  <c:v>14</c:v>
                </c:pt>
                <c:pt idx="6820">
                  <c:v>15</c:v>
                </c:pt>
                <c:pt idx="6821">
                  <c:v>14</c:v>
                </c:pt>
                <c:pt idx="6822">
                  <c:v>15</c:v>
                </c:pt>
                <c:pt idx="6823">
                  <c:v>15</c:v>
                </c:pt>
                <c:pt idx="6824">
                  <c:v>14</c:v>
                </c:pt>
                <c:pt idx="6825">
                  <c:v>15</c:v>
                </c:pt>
                <c:pt idx="6826">
                  <c:v>14</c:v>
                </c:pt>
                <c:pt idx="6827">
                  <c:v>15</c:v>
                </c:pt>
                <c:pt idx="6828">
                  <c:v>16</c:v>
                </c:pt>
                <c:pt idx="6829">
                  <c:v>15</c:v>
                </c:pt>
                <c:pt idx="6830">
                  <c:v>15</c:v>
                </c:pt>
                <c:pt idx="6831">
                  <c:v>16</c:v>
                </c:pt>
                <c:pt idx="6832">
                  <c:v>16</c:v>
                </c:pt>
                <c:pt idx="6833">
                  <c:v>15</c:v>
                </c:pt>
                <c:pt idx="6834">
                  <c:v>16</c:v>
                </c:pt>
                <c:pt idx="6835">
                  <c:v>30</c:v>
                </c:pt>
                <c:pt idx="6836">
                  <c:v>30</c:v>
                </c:pt>
                <c:pt idx="6837">
                  <c:v>30</c:v>
                </c:pt>
                <c:pt idx="6838">
                  <c:v>30</c:v>
                </c:pt>
                <c:pt idx="6839">
                  <c:v>30</c:v>
                </c:pt>
                <c:pt idx="6840">
                  <c:v>30</c:v>
                </c:pt>
                <c:pt idx="6841">
                  <c:v>30</c:v>
                </c:pt>
                <c:pt idx="6842">
                  <c:v>30</c:v>
                </c:pt>
                <c:pt idx="6843">
                  <c:v>30</c:v>
                </c:pt>
                <c:pt idx="6844">
                  <c:v>30</c:v>
                </c:pt>
                <c:pt idx="6845">
                  <c:v>30</c:v>
                </c:pt>
                <c:pt idx="6846">
                  <c:v>30</c:v>
                </c:pt>
                <c:pt idx="6847">
                  <c:v>30</c:v>
                </c:pt>
                <c:pt idx="6848">
                  <c:v>30</c:v>
                </c:pt>
                <c:pt idx="6849">
                  <c:v>30</c:v>
                </c:pt>
                <c:pt idx="6850">
                  <c:v>30</c:v>
                </c:pt>
                <c:pt idx="6851">
                  <c:v>30</c:v>
                </c:pt>
                <c:pt idx="6852">
                  <c:v>30</c:v>
                </c:pt>
                <c:pt idx="6853">
                  <c:v>30</c:v>
                </c:pt>
                <c:pt idx="6854">
                  <c:v>30</c:v>
                </c:pt>
                <c:pt idx="6855">
                  <c:v>29</c:v>
                </c:pt>
                <c:pt idx="6856">
                  <c:v>29</c:v>
                </c:pt>
                <c:pt idx="6857">
                  <c:v>29</c:v>
                </c:pt>
                <c:pt idx="6858">
                  <c:v>28</c:v>
                </c:pt>
                <c:pt idx="6859">
                  <c:v>29</c:v>
                </c:pt>
                <c:pt idx="6860">
                  <c:v>28</c:v>
                </c:pt>
                <c:pt idx="6861">
                  <c:v>29</c:v>
                </c:pt>
                <c:pt idx="6862">
                  <c:v>29</c:v>
                </c:pt>
                <c:pt idx="6863">
                  <c:v>23</c:v>
                </c:pt>
                <c:pt idx="6864">
                  <c:v>23</c:v>
                </c:pt>
                <c:pt idx="6865">
                  <c:v>23</c:v>
                </c:pt>
                <c:pt idx="6866">
                  <c:v>23</c:v>
                </c:pt>
                <c:pt idx="6867">
                  <c:v>23</c:v>
                </c:pt>
                <c:pt idx="6868">
                  <c:v>23</c:v>
                </c:pt>
                <c:pt idx="6869">
                  <c:v>23</c:v>
                </c:pt>
                <c:pt idx="6870">
                  <c:v>23</c:v>
                </c:pt>
                <c:pt idx="6871">
                  <c:v>29</c:v>
                </c:pt>
                <c:pt idx="6872">
                  <c:v>23</c:v>
                </c:pt>
                <c:pt idx="6873">
                  <c:v>29</c:v>
                </c:pt>
                <c:pt idx="6874">
                  <c:v>23</c:v>
                </c:pt>
                <c:pt idx="6875">
                  <c:v>23</c:v>
                </c:pt>
                <c:pt idx="6876">
                  <c:v>23</c:v>
                </c:pt>
                <c:pt idx="6877">
                  <c:v>23</c:v>
                </c:pt>
                <c:pt idx="6878">
                  <c:v>23</c:v>
                </c:pt>
                <c:pt idx="6879">
                  <c:v>23</c:v>
                </c:pt>
                <c:pt idx="6880">
                  <c:v>23</c:v>
                </c:pt>
                <c:pt idx="6881">
                  <c:v>23</c:v>
                </c:pt>
                <c:pt idx="6882">
                  <c:v>29</c:v>
                </c:pt>
                <c:pt idx="6883">
                  <c:v>23</c:v>
                </c:pt>
                <c:pt idx="6884">
                  <c:v>23</c:v>
                </c:pt>
                <c:pt idx="6885">
                  <c:v>29</c:v>
                </c:pt>
                <c:pt idx="6886">
                  <c:v>31</c:v>
                </c:pt>
                <c:pt idx="6887">
                  <c:v>29</c:v>
                </c:pt>
                <c:pt idx="6888">
                  <c:v>31</c:v>
                </c:pt>
                <c:pt idx="6889">
                  <c:v>29</c:v>
                </c:pt>
                <c:pt idx="6890">
                  <c:v>31</c:v>
                </c:pt>
                <c:pt idx="6891">
                  <c:v>29</c:v>
                </c:pt>
                <c:pt idx="6892">
                  <c:v>31</c:v>
                </c:pt>
                <c:pt idx="6893">
                  <c:v>29</c:v>
                </c:pt>
                <c:pt idx="6894">
                  <c:v>31</c:v>
                </c:pt>
                <c:pt idx="6895">
                  <c:v>31</c:v>
                </c:pt>
                <c:pt idx="6896">
                  <c:v>29</c:v>
                </c:pt>
                <c:pt idx="6897">
                  <c:v>31</c:v>
                </c:pt>
                <c:pt idx="6898">
                  <c:v>29</c:v>
                </c:pt>
                <c:pt idx="6899">
                  <c:v>29</c:v>
                </c:pt>
                <c:pt idx="6900">
                  <c:v>29</c:v>
                </c:pt>
                <c:pt idx="6901">
                  <c:v>28</c:v>
                </c:pt>
                <c:pt idx="6902">
                  <c:v>28</c:v>
                </c:pt>
                <c:pt idx="6903">
                  <c:v>30</c:v>
                </c:pt>
                <c:pt idx="6904">
                  <c:v>28</c:v>
                </c:pt>
                <c:pt idx="6905">
                  <c:v>28</c:v>
                </c:pt>
                <c:pt idx="6906">
                  <c:v>29</c:v>
                </c:pt>
                <c:pt idx="6907">
                  <c:v>30</c:v>
                </c:pt>
                <c:pt idx="6908">
                  <c:v>30</c:v>
                </c:pt>
                <c:pt idx="6909">
                  <c:v>28</c:v>
                </c:pt>
                <c:pt idx="6910">
                  <c:v>32</c:v>
                </c:pt>
                <c:pt idx="6911">
                  <c:v>32</c:v>
                </c:pt>
                <c:pt idx="6912">
                  <c:v>26</c:v>
                </c:pt>
                <c:pt idx="6913">
                  <c:v>26</c:v>
                </c:pt>
                <c:pt idx="6914">
                  <c:v>28</c:v>
                </c:pt>
                <c:pt idx="6915">
                  <c:v>26</c:v>
                </c:pt>
                <c:pt idx="6916">
                  <c:v>26</c:v>
                </c:pt>
                <c:pt idx="6917">
                  <c:v>28</c:v>
                </c:pt>
                <c:pt idx="6918">
                  <c:v>26</c:v>
                </c:pt>
                <c:pt idx="6919">
                  <c:v>28</c:v>
                </c:pt>
                <c:pt idx="6920">
                  <c:v>25</c:v>
                </c:pt>
                <c:pt idx="6921">
                  <c:v>25</c:v>
                </c:pt>
                <c:pt idx="6922">
                  <c:v>25</c:v>
                </c:pt>
                <c:pt idx="6923">
                  <c:v>27</c:v>
                </c:pt>
                <c:pt idx="6924">
                  <c:v>27</c:v>
                </c:pt>
                <c:pt idx="6925">
                  <c:v>28</c:v>
                </c:pt>
                <c:pt idx="6926">
                  <c:v>28</c:v>
                </c:pt>
                <c:pt idx="6927">
                  <c:v>29</c:v>
                </c:pt>
                <c:pt idx="6928">
                  <c:v>28</c:v>
                </c:pt>
                <c:pt idx="6929">
                  <c:v>28</c:v>
                </c:pt>
                <c:pt idx="6930">
                  <c:v>29</c:v>
                </c:pt>
                <c:pt idx="6931">
                  <c:v>29</c:v>
                </c:pt>
                <c:pt idx="6932">
                  <c:v>28</c:v>
                </c:pt>
                <c:pt idx="6933">
                  <c:v>29</c:v>
                </c:pt>
                <c:pt idx="6934">
                  <c:v>29</c:v>
                </c:pt>
                <c:pt idx="6935">
                  <c:v>28</c:v>
                </c:pt>
                <c:pt idx="6936">
                  <c:v>28</c:v>
                </c:pt>
                <c:pt idx="6937">
                  <c:v>27</c:v>
                </c:pt>
                <c:pt idx="6938">
                  <c:v>28</c:v>
                </c:pt>
                <c:pt idx="6939">
                  <c:v>28</c:v>
                </c:pt>
                <c:pt idx="6940">
                  <c:v>27</c:v>
                </c:pt>
                <c:pt idx="6941">
                  <c:v>28</c:v>
                </c:pt>
                <c:pt idx="6942">
                  <c:v>27</c:v>
                </c:pt>
                <c:pt idx="6943">
                  <c:v>27</c:v>
                </c:pt>
                <c:pt idx="6944">
                  <c:v>27</c:v>
                </c:pt>
                <c:pt idx="6945">
                  <c:v>28</c:v>
                </c:pt>
                <c:pt idx="6946">
                  <c:v>28</c:v>
                </c:pt>
                <c:pt idx="6947">
                  <c:v>25</c:v>
                </c:pt>
                <c:pt idx="6948">
                  <c:v>25</c:v>
                </c:pt>
                <c:pt idx="6949">
                  <c:v>25</c:v>
                </c:pt>
                <c:pt idx="6950">
                  <c:v>25</c:v>
                </c:pt>
                <c:pt idx="6951">
                  <c:v>30</c:v>
                </c:pt>
                <c:pt idx="6952">
                  <c:v>30</c:v>
                </c:pt>
                <c:pt idx="6953">
                  <c:v>30</c:v>
                </c:pt>
                <c:pt idx="6954">
                  <c:v>30</c:v>
                </c:pt>
                <c:pt idx="6955">
                  <c:v>27</c:v>
                </c:pt>
                <c:pt idx="6956">
                  <c:v>27</c:v>
                </c:pt>
                <c:pt idx="6957">
                  <c:v>27</c:v>
                </c:pt>
                <c:pt idx="6958">
                  <c:v>31</c:v>
                </c:pt>
                <c:pt idx="6959">
                  <c:v>27</c:v>
                </c:pt>
                <c:pt idx="6960">
                  <c:v>30</c:v>
                </c:pt>
                <c:pt idx="6961">
                  <c:v>29</c:v>
                </c:pt>
                <c:pt idx="6962">
                  <c:v>27</c:v>
                </c:pt>
                <c:pt idx="6963">
                  <c:v>29</c:v>
                </c:pt>
                <c:pt idx="6964">
                  <c:v>27</c:v>
                </c:pt>
                <c:pt idx="6965">
                  <c:v>29</c:v>
                </c:pt>
                <c:pt idx="6966">
                  <c:v>30</c:v>
                </c:pt>
                <c:pt idx="6967">
                  <c:v>27</c:v>
                </c:pt>
                <c:pt idx="6968">
                  <c:v>26</c:v>
                </c:pt>
                <c:pt idx="6969">
                  <c:v>27</c:v>
                </c:pt>
                <c:pt idx="6970">
                  <c:v>22</c:v>
                </c:pt>
                <c:pt idx="6971">
                  <c:v>24</c:v>
                </c:pt>
                <c:pt idx="6972">
                  <c:v>23</c:v>
                </c:pt>
                <c:pt idx="6973">
                  <c:v>21</c:v>
                </c:pt>
                <c:pt idx="6974">
                  <c:v>23</c:v>
                </c:pt>
                <c:pt idx="6975">
                  <c:v>23</c:v>
                </c:pt>
                <c:pt idx="6976">
                  <c:v>28</c:v>
                </c:pt>
                <c:pt idx="6977">
                  <c:v>28</c:v>
                </c:pt>
                <c:pt idx="6978">
                  <c:v>28</c:v>
                </c:pt>
                <c:pt idx="6979">
                  <c:v>28</c:v>
                </c:pt>
                <c:pt idx="6980">
                  <c:v>28</c:v>
                </c:pt>
                <c:pt idx="6981">
                  <c:v>28</c:v>
                </c:pt>
                <c:pt idx="6982">
                  <c:v>28</c:v>
                </c:pt>
                <c:pt idx="6983">
                  <c:v>28</c:v>
                </c:pt>
                <c:pt idx="6984">
                  <c:v>28</c:v>
                </c:pt>
                <c:pt idx="6985">
                  <c:v>28</c:v>
                </c:pt>
                <c:pt idx="6986">
                  <c:v>28</c:v>
                </c:pt>
                <c:pt idx="6987">
                  <c:v>28</c:v>
                </c:pt>
                <c:pt idx="6988">
                  <c:v>28</c:v>
                </c:pt>
                <c:pt idx="6989">
                  <c:v>28</c:v>
                </c:pt>
                <c:pt idx="6990">
                  <c:v>28</c:v>
                </c:pt>
                <c:pt idx="6991">
                  <c:v>21</c:v>
                </c:pt>
                <c:pt idx="6992">
                  <c:v>21</c:v>
                </c:pt>
                <c:pt idx="6993">
                  <c:v>21</c:v>
                </c:pt>
                <c:pt idx="6994">
                  <c:v>21</c:v>
                </c:pt>
                <c:pt idx="6995">
                  <c:v>21</c:v>
                </c:pt>
                <c:pt idx="6996">
                  <c:v>21</c:v>
                </c:pt>
                <c:pt idx="6997">
                  <c:v>21</c:v>
                </c:pt>
                <c:pt idx="6998">
                  <c:v>21</c:v>
                </c:pt>
                <c:pt idx="6999">
                  <c:v>21</c:v>
                </c:pt>
                <c:pt idx="7000">
                  <c:v>21</c:v>
                </c:pt>
                <c:pt idx="7001">
                  <c:v>21</c:v>
                </c:pt>
                <c:pt idx="7002">
                  <c:v>25</c:v>
                </c:pt>
                <c:pt idx="7003">
                  <c:v>25</c:v>
                </c:pt>
                <c:pt idx="7004">
                  <c:v>25</c:v>
                </c:pt>
                <c:pt idx="7005">
                  <c:v>26</c:v>
                </c:pt>
                <c:pt idx="7006">
                  <c:v>26</c:v>
                </c:pt>
                <c:pt idx="7007">
                  <c:v>26</c:v>
                </c:pt>
                <c:pt idx="7008">
                  <c:v>26</c:v>
                </c:pt>
                <c:pt idx="7009">
                  <c:v>26</c:v>
                </c:pt>
                <c:pt idx="7010">
                  <c:v>25</c:v>
                </c:pt>
                <c:pt idx="7011">
                  <c:v>25</c:v>
                </c:pt>
                <c:pt idx="7012">
                  <c:v>25</c:v>
                </c:pt>
                <c:pt idx="7013">
                  <c:v>25</c:v>
                </c:pt>
                <c:pt idx="7014">
                  <c:v>37</c:v>
                </c:pt>
                <c:pt idx="7015">
                  <c:v>37</c:v>
                </c:pt>
                <c:pt idx="7016">
                  <c:v>37</c:v>
                </c:pt>
                <c:pt idx="7017">
                  <c:v>37</c:v>
                </c:pt>
                <c:pt idx="7018">
                  <c:v>37</c:v>
                </c:pt>
                <c:pt idx="7019">
                  <c:v>37</c:v>
                </c:pt>
                <c:pt idx="7020">
                  <c:v>37</c:v>
                </c:pt>
                <c:pt idx="7021">
                  <c:v>37</c:v>
                </c:pt>
                <c:pt idx="7022">
                  <c:v>37</c:v>
                </c:pt>
                <c:pt idx="7023">
                  <c:v>37</c:v>
                </c:pt>
                <c:pt idx="7024">
                  <c:v>38</c:v>
                </c:pt>
                <c:pt idx="7025">
                  <c:v>37</c:v>
                </c:pt>
                <c:pt idx="7026">
                  <c:v>37</c:v>
                </c:pt>
                <c:pt idx="7027">
                  <c:v>37</c:v>
                </c:pt>
                <c:pt idx="7028">
                  <c:v>37</c:v>
                </c:pt>
                <c:pt idx="7029">
                  <c:v>36</c:v>
                </c:pt>
                <c:pt idx="7030">
                  <c:v>36</c:v>
                </c:pt>
                <c:pt idx="7031">
                  <c:v>36</c:v>
                </c:pt>
                <c:pt idx="7032">
                  <c:v>36</c:v>
                </c:pt>
                <c:pt idx="7033">
                  <c:v>36</c:v>
                </c:pt>
                <c:pt idx="7034">
                  <c:v>36</c:v>
                </c:pt>
                <c:pt idx="7035">
                  <c:v>26</c:v>
                </c:pt>
                <c:pt idx="7036">
                  <c:v>24</c:v>
                </c:pt>
                <c:pt idx="7037">
                  <c:v>25</c:v>
                </c:pt>
                <c:pt idx="7038">
                  <c:v>25</c:v>
                </c:pt>
                <c:pt idx="7039">
                  <c:v>22</c:v>
                </c:pt>
                <c:pt idx="7040">
                  <c:v>22</c:v>
                </c:pt>
                <c:pt idx="7041">
                  <c:v>22</c:v>
                </c:pt>
                <c:pt idx="7042">
                  <c:v>22</c:v>
                </c:pt>
                <c:pt idx="7043">
                  <c:v>24</c:v>
                </c:pt>
                <c:pt idx="7044">
                  <c:v>24</c:v>
                </c:pt>
                <c:pt idx="7045">
                  <c:v>24</c:v>
                </c:pt>
                <c:pt idx="7046">
                  <c:v>24</c:v>
                </c:pt>
                <c:pt idx="7047">
                  <c:v>24</c:v>
                </c:pt>
                <c:pt idx="7048">
                  <c:v>24</c:v>
                </c:pt>
                <c:pt idx="7049">
                  <c:v>24</c:v>
                </c:pt>
                <c:pt idx="7050">
                  <c:v>24</c:v>
                </c:pt>
                <c:pt idx="7051">
                  <c:v>31</c:v>
                </c:pt>
                <c:pt idx="7052">
                  <c:v>31</c:v>
                </c:pt>
                <c:pt idx="7053">
                  <c:v>31</c:v>
                </c:pt>
                <c:pt idx="7054">
                  <c:v>31</c:v>
                </c:pt>
                <c:pt idx="7055">
                  <c:v>31</c:v>
                </c:pt>
                <c:pt idx="7056">
                  <c:v>31</c:v>
                </c:pt>
                <c:pt idx="7057">
                  <c:v>32</c:v>
                </c:pt>
                <c:pt idx="7058">
                  <c:v>31</c:v>
                </c:pt>
                <c:pt idx="7059">
                  <c:v>32</c:v>
                </c:pt>
                <c:pt idx="7060">
                  <c:v>31</c:v>
                </c:pt>
                <c:pt idx="7061">
                  <c:v>30</c:v>
                </c:pt>
                <c:pt idx="7062">
                  <c:v>30</c:v>
                </c:pt>
                <c:pt idx="7063">
                  <c:v>23</c:v>
                </c:pt>
                <c:pt idx="7064">
                  <c:v>23</c:v>
                </c:pt>
                <c:pt idx="7065">
                  <c:v>23</c:v>
                </c:pt>
                <c:pt idx="7066">
                  <c:v>23</c:v>
                </c:pt>
                <c:pt idx="7067">
                  <c:v>23</c:v>
                </c:pt>
                <c:pt idx="7068">
                  <c:v>23</c:v>
                </c:pt>
                <c:pt idx="7069">
                  <c:v>24</c:v>
                </c:pt>
                <c:pt idx="7070">
                  <c:v>24</c:v>
                </c:pt>
                <c:pt idx="7071">
                  <c:v>24</c:v>
                </c:pt>
                <c:pt idx="7072">
                  <c:v>28</c:v>
                </c:pt>
                <c:pt idx="7073">
                  <c:v>27</c:v>
                </c:pt>
                <c:pt idx="7074">
                  <c:v>27</c:v>
                </c:pt>
                <c:pt idx="7075">
                  <c:v>28</c:v>
                </c:pt>
                <c:pt idx="7076">
                  <c:v>32</c:v>
                </c:pt>
                <c:pt idx="7077">
                  <c:v>32</c:v>
                </c:pt>
                <c:pt idx="7078">
                  <c:v>32</c:v>
                </c:pt>
                <c:pt idx="7079">
                  <c:v>33</c:v>
                </c:pt>
                <c:pt idx="7080">
                  <c:v>33</c:v>
                </c:pt>
                <c:pt idx="7081">
                  <c:v>33</c:v>
                </c:pt>
                <c:pt idx="7082">
                  <c:v>32</c:v>
                </c:pt>
                <c:pt idx="7083">
                  <c:v>33</c:v>
                </c:pt>
                <c:pt idx="7084">
                  <c:v>32</c:v>
                </c:pt>
                <c:pt idx="7085">
                  <c:v>32</c:v>
                </c:pt>
                <c:pt idx="7086">
                  <c:v>32</c:v>
                </c:pt>
                <c:pt idx="7087">
                  <c:v>33</c:v>
                </c:pt>
                <c:pt idx="7088">
                  <c:v>33</c:v>
                </c:pt>
                <c:pt idx="7089">
                  <c:v>33</c:v>
                </c:pt>
                <c:pt idx="7090">
                  <c:v>33</c:v>
                </c:pt>
                <c:pt idx="7091">
                  <c:v>32</c:v>
                </c:pt>
                <c:pt idx="7092">
                  <c:v>33</c:v>
                </c:pt>
                <c:pt idx="7093">
                  <c:v>32</c:v>
                </c:pt>
                <c:pt idx="7094">
                  <c:v>32</c:v>
                </c:pt>
                <c:pt idx="7095">
                  <c:v>33</c:v>
                </c:pt>
                <c:pt idx="7096">
                  <c:v>26</c:v>
                </c:pt>
                <c:pt idx="7097">
                  <c:v>25</c:v>
                </c:pt>
                <c:pt idx="7098">
                  <c:v>26</c:v>
                </c:pt>
                <c:pt idx="7099">
                  <c:v>25</c:v>
                </c:pt>
                <c:pt idx="7100">
                  <c:v>26</c:v>
                </c:pt>
                <c:pt idx="7101">
                  <c:v>26</c:v>
                </c:pt>
                <c:pt idx="7102">
                  <c:v>26</c:v>
                </c:pt>
                <c:pt idx="7103">
                  <c:v>26</c:v>
                </c:pt>
                <c:pt idx="7104">
                  <c:v>26</c:v>
                </c:pt>
                <c:pt idx="7105">
                  <c:v>26</c:v>
                </c:pt>
                <c:pt idx="7106">
                  <c:v>26</c:v>
                </c:pt>
                <c:pt idx="7107">
                  <c:v>27</c:v>
                </c:pt>
                <c:pt idx="7108">
                  <c:v>26</c:v>
                </c:pt>
                <c:pt idx="7109">
                  <c:v>27</c:v>
                </c:pt>
                <c:pt idx="7110">
                  <c:v>27</c:v>
                </c:pt>
                <c:pt idx="7111">
                  <c:v>23</c:v>
                </c:pt>
                <c:pt idx="7112">
                  <c:v>25</c:v>
                </c:pt>
                <c:pt idx="7113">
                  <c:v>25</c:v>
                </c:pt>
                <c:pt idx="7114">
                  <c:v>23</c:v>
                </c:pt>
                <c:pt idx="7115">
                  <c:v>23</c:v>
                </c:pt>
                <c:pt idx="7116">
                  <c:v>23</c:v>
                </c:pt>
                <c:pt idx="7117">
                  <c:v>25</c:v>
                </c:pt>
                <c:pt idx="7118">
                  <c:v>25</c:v>
                </c:pt>
                <c:pt idx="7119">
                  <c:v>25</c:v>
                </c:pt>
                <c:pt idx="7120">
                  <c:v>25</c:v>
                </c:pt>
                <c:pt idx="7121">
                  <c:v>25</c:v>
                </c:pt>
                <c:pt idx="7122">
                  <c:v>25</c:v>
                </c:pt>
                <c:pt idx="7123">
                  <c:v>25</c:v>
                </c:pt>
                <c:pt idx="7124">
                  <c:v>25</c:v>
                </c:pt>
                <c:pt idx="7125">
                  <c:v>25</c:v>
                </c:pt>
                <c:pt idx="7126">
                  <c:v>25</c:v>
                </c:pt>
                <c:pt idx="7127">
                  <c:v>25</c:v>
                </c:pt>
                <c:pt idx="7128">
                  <c:v>25</c:v>
                </c:pt>
                <c:pt idx="7129">
                  <c:v>25</c:v>
                </c:pt>
                <c:pt idx="7130">
                  <c:v>25</c:v>
                </c:pt>
                <c:pt idx="7131">
                  <c:v>25</c:v>
                </c:pt>
                <c:pt idx="7132">
                  <c:v>25</c:v>
                </c:pt>
                <c:pt idx="7133">
                  <c:v>25</c:v>
                </c:pt>
                <c:pt idx="7134">
                  <c:v>25</c:v>
                </c:pt>
                <c:pt idx="7135">
                  <c:v>20</c:v>
                </c:pt>
                <c:pt idx="7136">
                  <c:v>19</c:v>
                </c:pt>
                <c:pt idx="7137">
                  <c:v>20</c:v>
                </c:pt>
                <c:pt idx="7138">
                  <c:v>23</c:v>
                </c:pt>
                <c:pt idx="7139">
                  <c:v>23</c:v>
                </c:pt>
                <c:pt idx="7140">
                  <c:v>23</c:v>
                </c:pt>
                <c:pt idx="7141">
                  <c:v>22</c:v>
                </c:pt>
                <c:pt idx="7142">
                  <c:v>22</c:v>
                </c:pt>
                <c:pt idx="7143">
                  <c:v>23</c:v>
                </c:pt>
                <c:pt idx="7144">
                  <c:v>20</c:v>
                </c:pt>
                <c:pt idx="7145">
                  <c:v>30</c:v>
                </c:pt>
                <c:pt idx="7146">
                  <c:v>30</c:v>
                </c:pt>
                <c:pt idx="7147">
                  <c:v>31</c:v>
                </c:pt>
                <c:pt idx="7148">
                  <c:v>31</c:v>
                </c:pt>
                <c:pt idx="7149">
                  <c:v>28</c:v>
                </c:pt>
                <c:pt idx="7150">
                  <c:v>31</c:v>
                </c:pt>
                <c:pt idx="7151">
                  <c:v>31</c:v>
                </c:pt>
                <c:pt idx="7152">
                  <c:v>31</c:v>
                </c:pt>
                <c:pt idx="7153">
                  <c:v>31</c:v>
                </c:pt>
                <c:pt idx="7154">
                  <c:v>28</c:v>
                </c:pt>
                <c:pt idx="7155">
                  <c:v>31</c:v>
                </c:pt>
                <c:pt idx="7156">
                  <c:v>31</c:v>
                </c:pt>
                <c:pt idx="7157">
                  <c:v>28</c:v>
                </c:pt>
                <c:pt idx="7158">
                  <c:v>31</c:v>
                </c:pt>
                <c:pt idx="7159">
                  <c:v>31</c:v>
                </c:pt>
                <c:pt idx="7160">
                  <c:v>21</c:v>
                </c:pt>
                <c:pt idx="7161">
                  <c:v>21</c:v>
                </c:pt>
                <c:pt idx="7162">
                  <c:v>21</c:v>
                </c:pt>
                <c:pt idx="7163">
                  <c:v>21</c:v>
                </c:pt>
                <c:pt idx="7164">
                  <c:v>21</c:v>
                </c:pt>
                <c:pt idx="7165">
                  <c:v>21</c:v>
                </c:pt>
                <c:pt idx="7166">
                  <c:v>24</c:v>
                </c:pt>
                <c:pt idx="7167">
                  <c:v>22</c:v>
                </c:pt>
                <c:pt idx="7168">
                  <c:v>23</c:v>
                </c:pt>
                <c:pt idx="7169">
                  <c:v>22</c:v>
                </c:pt>
                <c:pt idx="7170">
                  <c:v>23</c:v>
                </c:pt>
                <c:pt idx="7171">
                  <c:v>22</c:v>
                </c:pt>
                <c:pt idx="7172">
                  <c:v>25</c:v>
                </c:pt>
                <c:pt idx="7173">
                  <c:v>26</c:v>
                </c:pt>
                <c:pt idx="7174">
                  <c:v>26</c:v>
                </c:pt>
                <c:pt idx="7175">
                  <c:v>24</c:v>
                </c:pt>
                <c:pt idx="7176">
                  <c:v>26</c:v>
                </c:pt>
                <c:pt idx="7177">
                  <c:v>28</c:v>
                </c:pt>
                <c:pt idx="7178">
                  <c:v>26</c:v>
                </c:pt>
                <c:pt idx="7179">
                  <c:v>26</c:v>
                </c:pt>
                <c:pt idx="7180">
                  <c:v>27</c:v>
                </c:pt>
                <c:pt idx="7181">
                  <c:v>27</c:v>
                </c:pt>
                <c:pt idx="7182">
                  <c:v>26</c:v>
                </c:pt>
                <c:pt idx="7183">
                  <c:v>25</c:v>
                </c:pt>
                <c:pt idx="7184">
                  <c:v>25</c:v>
                </c:pt>
                <c:pt idx="7185">
                  <c:v>25</c:v>
                </c:pt>
                <c:pt idx="7186">
                  <c:v>25</c:v>
                </c:pt>
                <c:pt idx="7187">
                  <c:v>24</c:v>
                </c:pt>
                <c:pt idx="7188">
                  <c:v>24</c:v>
                </c:pt>
                <c:pt idx="7189">
                  <c:v>28</c:v>
                </c:pt>
                <c:pt idx="7190">
                  <c:v>28</c:v>
                </c:pt>
                <c:pt idx="7191">
                  <c:v>28</c:v>
                </c:pt>
                <c:pt idx="7192">
                  <c:v>20</c:v>
                </c:pt>
                <c:pt idx="7193">
                  <c:v>20</c:v>
                </c:pt>
                <c:pt idx="7194">
                  <c:v>22</c:v>
                </c:pt>
                <c:pt idx="7195">
                  <c:v>22</c:v>
                </c:pt>
                <c:pt idx="7196">
                  <c:v>22</c:v>
                </c:pt>
                <c:pt idx="7197">
                  <c:v>20</c:v>
                </c:pt>
                <c:pt idx="7198">
                  <c:v>22</c:v>
                </c:pt>
                <c:pt idx="7199">
                  <c:v>22</c:v>
                </c:pt>
                <c:pt idx="7200">
                  <c:v>20</c:v>
                </c:pt>
                <c:pt idx="7201">
                  <c:v>22</c:v>
                </c:pt>
                <c:pt idx="7202">
                  <c:v>20</c:v>
                </c:pt>
                <c:pt idx="7203">
                  <c:v>20</c:v>
                </c:pt>
                <c:pt idx="7204">
                  <c:v>22</c:v>
                </c:pt>
                <c:pt idx="7205">
                  <c:v>22</c:v>
                </c:pt>
                <c:pt idx="7206">
                  <c:v>22</c:v>
                </c:pt>
                <c:pt idx="7207">
                  <c:v>20</c:v>
                </c:pt>
                <c:pt idx="7208">
                  <c:v>20</c:v>
                </c:pt>
                <c:pt idx="7209">
                  <c:v>22</c:v>
                </c:pt>
                <c:pt idx="7210">
                  <c:v>20</c:v>
                </c:pt>
                <c:pt idx="7211">
                  <c:v>20</c:v>
                </c:pt>
                <c:pt idx="7212">
                  <c:v>20</c:v>
                </c:pt>
                <c:pt idx="7213">
                  <c:v>20</c:v>
                </c:pt>
                <c:pt idx="7214">
                  <c:v>20</c:v>
                </c:pt>
                <c:pt idx="7215">
                  <c:v>20</c:v>
                </c:pt>
                <c:pt idx="7216">
                  <c:v>20</c:v>
                </c:pt>
                <c:pt idx="7217">
                  <c:v>20</c:v>
                </c:pt>
                <c:pt idx="7218">
                  <c:v>20</c:v>
                </c:pt>
                <c:pt idx="7219">
                  <c:v>20</c:v>
                </c:pt>
                <c:pt idx="7220">
                  <c:v>20</c:v>
                </c:pt>
                <c:pt idx="7221">
                  <c:v>20</c:v>
                </c:pt>
                <c:pt idx="7222">
                  <c:v>20</c:v>
                </c:pt>
                <c:pt idx="7223">
                  <c:v>20</c:v>
                </c:pt>
                <c:pt idx="7224">
                  <c:v>23</c:v>
                </c:pt>
                <c:pt idx="7225">
                  <c:v>23</c:v>
                </c:pt>
                <c:pt idx="7226">
                  <c:v>16</c:v>
                </c:pt>
                <c:pt idx="7227">
                  <c:v>20</c:v>
                </c:pt>
                <c:pt idx="7228">
                  <c:v>25</c:v>
                </c:pt>
                <c:pt idx="7229">
                  <c:v>20</c:v>
                </c:pt>
                <c:pt idx="7230">
                  <c:v>20</c:v>
                </c:pt>
                <c:pt idx="7231">
                  <c:v>23</c:v>
                </c:pt>
                <c:pt idx="7232">
                  <c:v>25</c:v>
                </c:pt>
                <c:pt idx="7233">
                  <c:v>18</c:v>
                </c:pt>
                <c:pt idx="7234">
                  <c:v>20</c:v>
                </c:pt>
                <c:pt idx="7235">
                  <c:v>18</c:v>
                </c:pt>
                <c:pt idx="7236">
                  <c:v>18</c:v>
                </c:pt>
                <c:pt idx="7237">
                  <c:v>23</c:v>
                </c:pt>
                <c:pt idx="7238">
                  <c:v>20</c:v>
                </c:pt>
                <c:pt idx="7239">
                  <c:v>23</c:v>
                </c:pt>
                <c:pt idx="7240">
                  <c:v>20</c:v>
                </c:pt>
                <c:pt idx="7241">
                  <c:v>20</c:v>
                </c:pt>
                <c:pt idx="7242">
                  <c:v>20</c:v>
                </c:pt>
                <c:pt idx="7243">
                  <c:v>25</c:v>
                </c:pt>
                <c:pt idx="7244">
                  <c:v>17</c:v>
                </c:pt>
                <c:pt idx="7245">
                  <c:v>25</c:v>
                </c:pt>
                <c:pt idx="7246">
                  <c:v>25</c:v>
                </c:pt>
                <c:pt idx="7247">
                  <c:v>18</c:v>
                </c:pt>
                <c:pt idx="7248">
                  <c:v>23</c:v>
                </c:pt>
                <c:pt idx="7249">
                  <c:v>25</c:v>
                </c:pt>
                <c:pt idx="7250">
                  <c:v>17</c:v>
                </c:pt>
                <c:pt idx="7251">
                  <c:v>23</c:v>
                </c:pt>
                <c:pt idx="7252">
                  <c:v>25</c:v>
                </c:pt>
                <c:pt idx="7253">
                  <c:v>25</c:v>
                </c:pt>
                <c:pt idx="7254">
                  <c:v>17</c:v>
                </c:pt>
                <c:pt idx="7255">
                  <c:v>25</c:v>
                </c:pt>
                <c:pt idx="7256">
                  <c:v>25</c:v>
                </c:pt>
                <c:pt idx="7257">
                  <c:v>18</c:v>
                </c:pt>
                <c:pt idx="7258">
                  <c:v>18</c:v>
                </c:pt>
                <c:pt idx="7259">
                  <c:v>18</c:v>
                </c:pt>
                <c:pt idx="7260">
                  <c:v>22</c:v>
                </c:pt>
                <c:pt idx="7261">
                  <c:v>22</c:v>
                </c:pt>
                <c:pt idx="7262">
                  <c:v>18</c:v>
                </c:pt>
                <c:pt idx="7263">
                  <c:v>22</c:v>
                </c:pt>
                <c:pt idx="7264">
                  <c:v>22</c:v>
                </c:pt>
                <c:pt idx="7265">
                  <c:v>22</c:v>
                </c:pt>
                <c:pt idx="7266">
                  <c:v>18</c:v>
                </c:pt>
                <c:pt idx="7267">
                  <c:v>18</c:v>
                </c:pt>
                <c:pt idx="7268">
                  <c:v>18</c:v>
                </c:pt>
                <c:pt idx="7269">
                  <c:v>18</c:v>
                </c:pt>
                <c:pt idx="7270">
                  <c:v>18</c:v>
                </c:pt>
                <c:pt idx="7271">
                  <c:v>18</c:v>
                </c:pt>
                <c:pt idx="7272">
                  <c:v>22</c:v>
                </c:pt>
                <c:pt idx="7273">
                  <c:v>22</c:v>
                </c:pt>
                <c:pt idx="7274">
                  <c:v>22</c:v>
                </c:pt>
                <c:pt idx="7275">
                  <c:v>18</c:v>
                </c:pt>
                <c:pt idx="7276">
                  <c:v>25</c:v>
                </c:pt>
                <c:pt idx="7277">
                  <c:v>25</c:v>
                </c:pt>
                <c:pt idx="7278">
                  <c:v>19</c:v>
                </c:pt>
                <c:pt idx="7279">
                  <c:v>25</c:v>
                </c:pt>
                <c:pt idx="7280">
                  <c:v>25</c:v>
                </c:pt>
                <c:pt idx="7281">
                  <c:v>25</c:v>
                </c:pt>
                <c:pt idx="7282">
                  <c:v>25</c:v>
                </c:pt>
                <c:pt idx="7283">
                  <c:v>25</c:v>
                </c:pt>
                <c:pt idx="7284">
                  <c:v>19</c:v>
                </c:pt>
                <c:pt idx="7285">
                  <c:v>19</c:v>
                </c:pt>
                <c:pt idx="7286">
                  <c:v>19</c:v>
                </c:pt>
                <c:pt idx="7287">
                  <c:v>25</c:v>
                </c:pt>
                <c:pt idx="7288">
                  <c:v>19</c:v>
                </c:pt>
                <c:pt idx="7289">
                  <c:v>25</c:v>
                </c:pt>
                <c:pt idx="7290">
                  <c:v>25</c:v>
                </c:pt>
                <c:pt idx="7291">
                  <c:v>19</c:v>
                </c:pt>
                <c:pt idx="7292">
                  <c:v>19</c:v>
                </c:pt>
                <c:pt idx="7293">
                  <c:v>19</c:v>
                </c:pt>
                <c:pt idx="7294">
                  <c:v>19</c:v>
                </c:pt>
                <c:pt idx="7295">
                  <c:v>26</c:v>
                </c:pt>
                <c:pt idx="7296">
                  <c:v>26</c:v>
                </c:pt>
                <c:pt idx="7297">
                  <c:v>24</c:v>
                </c:pt>
                <c:pt idx="7298">
                  <c:v>24</c:v>
                </c:pt>
                <c:pt idx="7299">
                  <c:v>26</c:v>
                </c:pt>
                <c:pt idx="7300">
                  <c:v>26</c:v>
                </c:pt>
                <c:pt idx="7301">
                  <c:v>25</c:v>
                </c:pt>
                <c:pt idx="7302">
                  <c:v>25</c:v>
                </c:pt>
                <c:pt idx="7303">
                  <c:v>26</c:v>
                </c:pt>
                <c:pt idx="7304">
                  <c:v>24</c:v>
                </c:pt>
                <c:pt idx="7305">
                  <c:v>25</c:v>
                </c:pt>
                <c:pt idx="7306">
                  <c:v>25</c:v>
                </c:pt>
                <c:pt idx="7307">
                  <c:v>25</c:v>
                </c:pt>
                <c:pt idx="7308">
                  <c:v>25</c:v>
                </c:pt>
                <c:pt idx="7309">
                  <c:v>25</c:v>
                </c:pt>
                <c:pt idx="7310">
                  <c:v>25</c:v>
                </c:pt>
                <c:pt idx="7311">
                  <c:v>31</c:v>
                </c:pt>
                <c:pt idx="7312">
                  <c:v>31</c:v>
                </c:pt>
                <c:pt idx="7313">
                  <c:v>31</c:v>
                </c:pt>
                <c:pt idx="7314">
                  <c:v>31</c:v>
                </c:pt>
                <c:pt idx="7315">
                  <c:v>28</c:v>
                </c:pt>
                <c:pt idx="7316">
                  <c:v>28</c:v>
                </c:pt>
                <c:pt idx="7317">
                  <c:v>26</c:v>
                </c:pt>
                <c:pt idx="7318">
                  <c:v>28</c:v>
                </c:pt>
                <c:pt idx="7319">
                  <c:v>31</c:v>
                </c:pt>
                <c:pt idx="7320">
                  <c:v>27</c:v>
                </c:pt>
                <c:pt idx="7321">
                  <c:v>29</c:v>
                </c:pt>
                <c:pt idx="7322">
                  <c:v>30</c:v>
                </c:pt>
                <c:pt idx="7323">
                  <c:v>30</c:v>
                </c:pt>
                <c:pt idx="7324">
                  <c:v>30</c:v>
                </c:pt>
                <c:pt idx="7325">
                  <c:v>28</c:v>
                </c:pt>
                <c:pt idx="7326">
                  <c:v>26</c:v>
                </c:pt>
                <c:pt idx="7327">
                  <c:v>26</c:v>
                </c:pt>
                <c:pt idx="7328">
                  <c:v>28</c:v>
                </c:pt>
                <c:pt idx="7329">
                  <c:v>26</c:v>
                </c:pt>
                <c:pt idx="7330">
                  <c:v>26</c:v>
                </c:pt>
                <c:pt idx="7331">
                  <c:v>28</c:v>
                </c:pt>
                <c:pt idx="7332">
                  <c:v>28</c:v>
                </c:pt>
                <c:pt idx="7333">
                  <c:v>28</c:v>
                </c:pt>
                <c:pt idx="7334">
                  <c:v>26</c:v>
                </c:pt>
                <c:pt idx="7335">
                  <c:v>28</c:v>
                </c:pt>
                <c:pt idx="7336">
                  <c:v>26</c:v>
                </c:pt>
                <c:pt idx="7337">
                  <c:v>26</c:v>
                </c:pt>
                <c:pt idx="7338">
                  <c:v>26</c:v>
                </c:pt>
                <c:pt idx="7339">
                  <c:v>26</c:v>
                </c:pt>
                <c:pt idx="7340">
                  <c:v>28</c:v>
                </c:pt>
                <c:pt idx="7341">
                  <c:v>28</c:v>
                </c:pt>
                <c:pt idx="7342">
                  <c:v>26</c:v>
                </c:pt>
                <c:pt idx="7343">
                  <c:v>26</c:v>
                </c:pt>
                <c:pt idx="7344">
                  <c:v>26</c:v>
                </c:pt>
                <c:pt idx="7345">
                  <c:v>28</c:v>
                </c:pt>
                <c:pt idx="7346">
                  <c:v>30</c:v>
                </c:pt>
                <c:pt idx="7347">
                  <c:v>29</c:v>
                </c:pt>
                <c:pt idx="7348">
                  <c:v>35</c:v>
                </c:pt>
                <c:pt idx="7349">
                  <c:v>29</c:v>
                </c:pt>
                <c:pt idx="7350">
                  <c:v>28</c:v>
                </c:pt>
                <c:pt idx="7351">
                  <c:v>28</c:v>
                </c:pt>
                <c:pt idx="7352">
                  <c:v>37</c:v>
                </c:pt>
                <c:pt idx="7353">
                  <c:v>37</c:v>
                </c:pt>
                <c:pt idx="7354">
                  <c:v>35</c:v>
                </c:pt>
                <c:pt idx="7355">
                  <c:v>37</c:v>
                </c:pt>
                <c:pt idx="7356">
                  <c:v>33</c:v>
                </c:pt>
                <c:pt idx="7357">
                  <c:v>27</c:v>
                </c:pt>
                <c:pt idx="7358">
                  <c:v>31</c:v>
                </c:pt>
                <c:pt idx="7359">
                  <c:v>29</c:v>
                </c:pt>
                <c:pt idx="7360">
                  <c:v>29</c:v>
                </c:pt>
                <c:pt idx="7361">
                  <c:v>31</c:v>
                </c:pt>
                <c:pt idx="7362">
                  <c:v>38</c:v>
                </c:pt>
                <c:pt idx="7363">
                  <c:v>29</c:v>
                </c:pt>
                <c:pt idx="7364">
                  <c:v>38</c:v>
                </c:pt>
                <c:pt idx="7365">
                  <c:v>28</c:v>
                </c:pt>
                <c:pt idx="7366">
                  <c:v>33</c:v>
                </c:pt>
                <c:pt idx="7367">
                  <c:v>29</c:v>
                </c:pt>
                <c:pt idx="7368">
                  <c:v>37</c:v>
                </c:pt>
                <c:pt idx="7369">
                  <c:v>27</c:v>
                </c:pt>
                <c:pt idx="7370">
                  <c:v>27</c:v>
                </c:pt>
                <c:pt idx="7371">
                  <c:v>36</c:v>
                </c:pt>
                <c:pt idx="7372">
                  <c:v>36</c:v>
                </c:pt>
                <c:pt idx="7373">
                  <c:v>36</c:v>
                </c:pt>
                <c:pt idx="7374">
                  <c:v>31</c:v>
                </c:pt>
                <c:pt idx="7375">
                  <c:v>27</c:v>
                </c:pt>
                <c:pt idx="7376">
                  <c:v>27</c:v>
                </c:pt>
                <c:pt idx="7377">
                  <c:v>27</c:v>
                </c:pt>
                <c:pt idx="7378">
                  <c:v>27</c:v>
                </c:pt>
                <c:pt idx="7379">
                  <c:v>27</c:v>
                </c:pt>
                <c:pt idx="7380">
                  <c:v>27</c:v>
                </c:pt>
                <c:pt idx="7381">
                  <c:v>27</c:v>
                </c:pt>
                <c:pt idx="7382">
                  <c:v>24</c:v>
                </c:pt>
                <c:pt idx="7383">
                  <c:v>23</c:v>
                </c:pt>
                <c:pt idx="7384">
                  <c:v>26</c:v>
                </c:pt>
                <c:pt idx="7385">
                  <c:v>25</c:v>
                </c:pt>
                <c:pt idx="7386">
                  <c:v>25</c:v>
                </c:pt>
                <c:pt idx="7387">
                  <c:v>23</c:v>
                </c:pt>
                <c:pt idx="7388">
                  <c:v>24</c:v>
                </c:pt>
                <c:pt idx="7389">
                  <c:v>23</c:v>
                </c:pt>
                <c:pt idx="7390">
                  <c:v>26</c:v>
                </c:pt>
                <c:pt idx="7391">
                  <c:v>24</c:v>
                </c:pt>
                <c:pt idx="7392">
                  <c:v>26</c:v>
                </c:pt>
                <c:pt idx="7393">
                  <c:v>25</c:v>
                </c:pt>
                <c:pt idx="7394">
                  <c:v>27</c:v>
                </c:pt>
                <c:pt idx="7395">
                  <c:v>27</c:v>
                </c:pt>
                <c:pt idx="7396">
                  <c:v>27</c:v>
                </c:pt>
                <c:pt idx="7397">
                  <c:v>27</c:v>
                </c:pt>
                <c:pt idx="7398">
                  <c:v>29</c:v>
                </c:pt>
                <c:pt idx="7399">
                  <c:v>25</c:v>
                </c:pt>
                <c:pt idx="7400">
                  <c:v>28</c:v>
                </c:pt>
                <c:pt idx="7401">
                  <c:v>28</c:v>
                </c:pt>
                <c:pt idx="7402">
                  <c:v>38</c:v>
                </c:pt>
                <c:pt idx="7403">
                  <c:v>38</c:v>
                </c:pt>
                <c:pt idx="7404">
                  <c:v>37</c:v>
                </c:pt>
                <c:pt idx="7405">
                  <c:v>37</c:v>
                </c:pt>
                <c:pt idx="7406">
                  <c:v>23</c:v>
                </c:pt>
                <c:pt idx="7407">
                  <c:v>34</c:v>
                </c:pt>
                <c:pt idx="7408">
                  <c:v>31</c:v>
                </c:pt>
                <c:pt idx="7409">
                  <c:v>34</c:v>
                </c:pt>
                <c:pt idx="7410">
                  <c:v>31</c:v>
                </c:pt>
                <c:pt idx="7411">
                  <c:v>18</c:v>
                </c:pt>
                <c:pt idx="7412">
                  <c:v>21</c:v>
                </c:pt>
                <c:pt idx="7413">
                  <c:v>19</c:v>
                </c:pt>
                <c:pt idx="7414">
                  <c:v>18</c:v>
                </c:pt>
                <c:pt idx="7415">
                  <c:v>20</c:v>
                </c:pt>
                <c:pt idx="7416">
                  <c:v>18</c:v>
                </c:pt>
                <c:pt idx="7417">
                  <c:v>19</c:v>
                </c:pt>
                <c:pt idx="7418">
                  <c:v>16</c:v>
                </c:pt>
                <c:pt idx="7419">
                  <c:v>19</c:v>
                </c:pt>
                <c:pt idx="7420">
                  <c:v>16</c:v>
                </c:pt>
                <c:pt idx="7421">
                  <c:v>20</c:v>
                </c:pt>
                <c:pt idx="7422">
                  <c:v>16</c:v>
                </c:pt>
                <c:pt idx="7423">
                  <c:v>26</c:v>
                </c:pt>
                <c:pt idx="7424">
                  <c:v>26</c:v>
                </c:pt>
                <c:pt idx="7425">
                  <c:v>26</c:v>
                </c:pt>
                <c:pt idx="7426">
                  <c:v>26</c:v>
                </c:pt>
                <c:pt idx="7427">
                  <c:v>24</c:v>
                </c:pt>
                <c:pt idx="7428">
                  <c:v>27</c:v>
                </c:pt>
                <c:pt idx="7429">
                  <c:v>27</c:v>
                </c:pt>
                <c:pt idx="7430">
                  <c:v>25</c:v>
                </c:pt>
                <c:pt idx="7431">
                  <c:v>24</c:v>
                </c:pt>
                <c:pt idx="7432">
                  <c:v>27</c:v>
                </c:pt>
                <c:pt idx="7433">
                  <c:v>24</c:v>
                </c:pt>
                <c:pt idx="7434">
                  <c:v>27</c:v>
                </c:pt>
                <c:pt idx="7435">
                  <c:v>25</c:v>
                </c:pt>
                <c:pt idx="7436">
                  <c:v>27</c:v>
                </c:pt>
                <c:pt idx="7437">
                  <c:v>26</c:v>
                </c:pt>
                <c:pt idx="7438">
                  <c:v>28</c:v>
                </c:pt>
                <c:pt idx="7439">
                  <c:v>24</c:v>
                </c:pt>
                <c:pt idx="7440">
                  <c:v>27</c:v>
                </c:pt>
                <c:pt idx="7441">
                  <c:v>26</c:v>
                </c:pt>
                <c:pt idx="7442">
                  <c:v>27</c:v>
                </c:pt>
                <c:pt idx="7443">
                  <c:v>25</c:v>
                </c:pt>
                <c:pt idx="7444">
                  <c:v>24</c:v>
                </c:pt>
                <c:pt idx="7445">
                  <c:v>24</c:v>
                </c:pt>
                <c:pt idx="7446">
                  <c:v>25</c:v>
                </c:pt>
                <c:pt idx="7447">
                  <c:v>25</c:v>
                </c:pt>
                <c:pt idx="7448">
                  <c:v>24</c:v>
                </c:pt>
                <c:pt idx="7449">
                  <c:v>24</c:v>
                </c:pt>
                <c:pt idx="7450">
                  <c:v>25</c:v>
                </c:pt>
                <c:pt idx="7451">
                  <c:v>24</c:v>
                </c:pt>
                <c:pt idx="7452">
                  <c:v>25</c:v>
                </c:pt>
                <c:pt idx="7453">
                  <c:v>22</c:v>
                </c:pt>
                <c:pt idx="7454">
                  <c:v>23</c:v>
                </c:pt>
                <c:pt idx="7455">
                  <c:v>22</c:v>
                </c:pt>
                <c:pt idx="7456">
                  <c:v>23</c:v>
                </c:pt>
                <c:pt idx="7457">
                  <c:v>22</c:v>
                </c:pt>
                <c:pt idx="7458">
                  <c:v>25</c:v>
                </c:pt>
                <c:pt idx="7459">
                  <c:v>24</c:v>
                </c:pt>
                <c:pt idx="7460">
                  <c:v>23</c:v>
                </c:pt>
                <c:pt idx="7461">
                  <c:v>17</c:v>
                </c:pt>
                <c:pt idx="7462">
                  <c:v>17</c:v>
                </c:pt>
                <c:pt idx="7463">
                  <c:v>17</c:v>
                </c:pt>
                <c:pt idx="7464">
                  <c:v>19</c:v>
                </c:pt>
                <c:pt idx="7465">
                  <c:v>17</c:v>
                </c:pt>
                <c:pt idx="7466">
                  <c:v>17</c:v>
                </c:pt>
                <c:pt idx="7467">
                  <c:v>17</c:v>
                </c:pt>
                <c:pt idx="7468">
                  <c:v>17</c:v>
                </c:pt>
                <c:pt idx="7469">
                  <c:v>17</c:v>
                </c:pt>
                <c:pt idx="7470">
                  <c:v>17</c:v>
                </c:pt>
                <c:pt idx="7471">
                  <c:v>16</c:v>
                </c:pt>
                <c:pt idx="7472">
                  <c:v>16</c:v>
                </c:pt>
                <c:pt idx="7473">
                  <c:v>16</c:v>
                </c:pt>
                <c:pt idx="7474">
                  <c:v>16</c:v>
                </c:pt>
                <c:pt idx="7475">
                  <c:v>17</c:v>
                </c:pt>
                <c:pt idx="7476">
                  <c:v>17</c:v>
                </c:pt>
                <c:pt idx="7477">
                  <c:v>17</c:v>
                </c:pt>
                <c:pt idx="7478">
                  <c:v>17</c:v>
                </c:pt>
                <c:pt idx="7479">
                  <c:v>17</c:v>
                </c:pt>
                <c:pt idx="7480">
                  <c:v>17</c:v>
                </c:pt>
                <c:pt idx="7481">
                  <c:v>17</c:v>
                </c:pt>
                <c:pt idx="7482">
                  <c:v>17</c:v>
                </c:pt>
                <c:pt idx="7483">
                  <c:v>17</c:v>
                </c:pt>
                <c:pt idx="7484">
                  <c:v>17</c:v>
                </c:pt>
                <c:pt idx="7485">
                  <c:v>17</c:v>
                </c:pt>
                <c:pt idx="7486">
                  <c:v>16</c:v>
                </c:pt>
                <c:pt idx="7487">
                  <c:v>16</c:v>
                </c:pt>
                <c:pt idx="7488">
                  <c:v>16</c:v>
                </c:pt>
                <c:pt idx="7489">
                  <c:v>16</c:v>
                </c:pt>
                <c:pt idx="7490">
                  <c:v>16</c:v>
                </c:pt>
                <c:pt idx="7491">
                  <c:v>16</c:v>
                </c:pt>
                <c:pt idx="7492">
                  <c:v>22</c:v>
                </c:pt>
                <c:pt idx="7493">
                  <c:v>22</c:v>
                </c:pt>
                <c:pt idx="7494">
                  <c:v>22</c:v>
                </c:pt>
                <c:pt idx="7495">
                  <c:v>23</c:v>
                </c:pt>
                <c:pt idx="7496">
                  <c:v>23</c:v>
                </c:pt>
                <c:pt idx="7497">
                  <c:v>23</c:v>
                </c:pt>
                <c:pt idx="7498">
                  <c:v>23</c:v>
                </c:pt>
                <c:pt idx="7499">
                  <c:v>23</c:v>
                </c:pt>
                <c:pt idx="7500">
                  <c:v>23</c:v>
                </c:pt>
                <c:pt idx="7501">
                  <c:v>32</c:v>
                </c:pt>
                <c:pt idx="7502">
                  <c:v>29</c:v>
                </c:pt>
                <c:pt idx="7503">
                  <c:v>32</c:v>
                </c:pt>
                <c:pt idx="7504">
                  <c:v>30</c:v>
                </c:pt>
                <c:pt idx="7505">
                  <c:v>29</c:v>
                </c:pt>
                <c:pt idx="7506">
                  <c:v>30</c:v>
                </c:pt>
                <c:pt idx="7507">
                  <c:v>30</c:v>
                </c:pt>
                <c:pt idx="7508">
                  <c:v>33</c:v>
                </c:pt>
                <c:pt idx="7509">
                  <c:v>33</c:v>
                </c:pt>
                <c:pt idx="7510">
                  <c:v>26</c:v>
                </c:pt>
                <c:pt idx="7511">
                  <c:v>30</c:v>
                </c:pt>
                <c:pt idx="7512">
                  <c:v>30</c:v>
                </c:pt>
                <c:pt idx="7513">
                  <c:v>30</c:v>
                </c:pt>
                <c:pt idx="7514">
                  <c:v>30</c:v>
                </c:pt>
                <c:pt idx="7515">
                  <c:v>24</c:v>
                </c:pt>
                <c:pt idx="7516">
                  <c:v>26</c:v>
                </c:pt>
                <c:pt idx="7517">
                  <c:v>30</c:v>
                </c:pt>
                <c:pt idx="7518">
                  <c:v>30</c:v>
                </c:pt>
                <c:pt idx="7519">
                  <c:v>26</c:v>
                </c:pt>
                <c:pt idx="7520">
                  <c:v>27</c:v>
                </c:pt>
                <c:pt idx="7521">
                  <c:v>30</c:v>
                </c:pt>
                <c:pt idx="7522">
                  <c:v>29</c:v>
                </c:pt>
                <c:pt idx="7523">
                  <c:v>30</c:v>
                </c:pt>
                <c:pt idx="7524">
                  <c:v>30</c:v>
                </c:pt>
                <c:pt idx="7525">
                  <c:v>27</c:v>
                </c:pt>
                <c:pt idx="7526">
                  <c:v>30</c:v>
                </c:pt>
                <c:pt idx="7527">
                  <c:v>26</c:v>
                </c:pt>
                <c:pt idx="7528">
                  <c:v>29</c:v>
                </c:pt>
                <c:pt idx="7529">
                  <c:v>30</c:v>
                </c:pt>
                <c:pt idx="7530">
                  <c:v>25</c:v>
                </c:pt>
                <c:pt idx="7531">
                  <c:v>24</c:v>
                </c:pt>
                <c:pt idx="7532">
                  <c:v>24</c:v>
                </c:pt>
                <c:pt idx="7533">
                  <c:v>22</c:v>
                </c:pt>
                <c:pt idx="7534">
                  <c:v>24</c:v>
                </c:pt>
                <c:pt idx="7535">
                  <c:v>24</c:v>
                </c:pt>
                <c:pt idx="7536">
                  <c:v>24</c:v>
                </c:pt>
                <c:pt idx="7537">
                  <c:v>22</c:v>
                </c:pt>
                <c:pt idx="7538">
                  <c:v>24</c:v>
                </c:pt>
                <c:pt idx="7539">
                  <c:v>25</c:v>
                </c:pt>
                <c:pt idx="7540">
                  <c:v>22</c:v>
                </c:pt>
                <c:pt idx="7541">
                  <c:v>24</c:v>
                </c:pt>
                <c:pt idx="7542">
                  <c:v>24</c:v>
                </c:pt>
                <c:pt idx="7543">
                  <c:v>25</c:v>
                </c:pt>
                <c:pt idx="7544">
                  <c:v>24</c:v>
                </c:pt>
                <c:pt idx="7545">
                  <c:v>39</c:v>
                </c:pt>
                <c:pt idx="7546">
                  <c:v>40</c:v>
                </c:pt>
                <c:pt idx="7547">
                  <c:v>39</c:v>
                </c:pt>
                <c:pt idx="7548">
                  <c:v>36</c:v>
                </c:pt>
                <c:pt idx="7549">
                  <c:v>39</c:v>
                </c:pt>
                <c:pt idx="7550">
                  <c:v>39</c:v>
                </c:pt>
                <c:pt idx="7551">
                  <c:v>38</c:v>
                </c:pt>
                <c:pt idx="7552">
                  <c:v>38</c:v>
                </c:pt>
                <c:pt idx="7553">
                  <c:v>36</c:v>
                </c:pt>
                <c:pt idx="7554">
                  <c:v>38</c:v>
                </c:pt>
                <c:pt idx="7555">
                  <c:v>40</c:v>
                </c:pt>
                <c:pt idx="7556">
                  <c:v>38</c:v>
                </c:pt>
                <c:pt idx="7557">
                  <c:v>37</c:v>
                </c:pt>
                <c:pt idx="7558">
                  <c:v>33</c:v>
                </c:pt>
                <c:pt idx="7559">
                  <c:v>37</c:v>
                </c:pt>
                <c:pt idx="7560">
                  <c:v>35</c:v>
                </c:pt>
                <c:pt idx="7561">
                  <c:v>37</c:v>
                </c:pt>
                <c:pt idx="7562">
                  <c:v>37</c:v>
                </c:pt>
                <c:pt idx="7563">
                  <c:v>32</c:v>
                </c:pt>
                <c:pt idx="7564">
                  <c:v>28</c:v>
                </c:pt>
                <c:pt idx="7565">
                  <c:v>28</c:v>
                </c:pt>
                <c:pt idx="7566">
                  <c:v>26</c:v>
                </c:pt>
                <c:pt idx="7567">
                  <c:v>26</c:v>
                </c:pt>
                <c:pt idx="7568">
                  <c:v>28</c:v>
                </c:pt>
                <c:pt idx="7569">
                  <c:v>28</c:v>
                </c:pt>
                <c:pt idx="7570">
                  <c:v>28</c:v>
                </c:pt>
                <c:pt idx="7571">
                  <c:v>28</c:v>
                </c:pt>
                <c:pt idx="7572">
                  <c:v>17</c:v>
                </c:pt>
                <c:pt idx="7573">
                  <c:v>17</c:v>
                </c:pt>
                <c:pt idx="7574">
                  <c:v>17</c:v>
                </c:pt>
                <c:pt idx="7575">
                  <c:v>17</c:v>
                </c:pt>
                <c:pt idx="7576">
                  <c:v>17</c:v>
                </c:pt>
                <c:pt idx="7577">
                  <c:v>17</c:v>
                </c:pt>
                <c:pt idx="7578">
                  <c:v>17</c:v>
                </c:pt>
                <c:pt idx="7579">
                  <c:v>17</c:v>
                </c:pt>
                <c:pt idx="7580">
                  <c:v>17</c:v>
                </c:pt>
                <c:pt idx="7581">
                  <c:v>17</c:v>
                </c:pt>
                <c:pt idx="7582">
                  <c:v>17</c:v>
                </c:pt>
                <c:pt idx="7583">
                  <c:v>17</c:v>
                </c:pt>
                <c:pt idx="7584">
                  <c:v>17</c:v>
                </c:pt>
                <c:pt idx="7585">
                  <c:v>17</c:v>
                </c:pt>
                <c:pt idx="7586">
                  <c:v>17</c:v>
                </c:pt>
                <c:pt idx="7587">
                  <c:v>17</c:v>
                </c:pt>
                <c:pt idx="7588">
                  <c:v>17</c:v>
                </c:pt>
                <c:pt idx="7589">
                  <c:v>17</c:v>
                </c:pt>
                <c:pt idx="7590">
                  <c:v>17</c:v>
                </c:pt>
                <c:pt idx="7591">
                  <c:v>17</c:v>
                </c:pt>
                <c:pt idx="7592">
                  <c:v>17</c:v>
                </c:pt>
                <c:pt idx="7593">
                  <c:v>17</c:v>
                </c:pt>
                <c:pt idx="7594">
                  <c:v>17</c:v>
                </c:pt>
                <c:pt idx="7595">
                  <c:v>17</c:v>
                </c:pt>
                <c:pt idx="7596">
                  <c:v>17</c:v>
                </c:pt>
                <c:pt idx="7597">
                  <c:v>17</c:v>
                </c:pt>
                <c:pt idx="7598">
                  <c:v>17</c:v>
                </c:pt>
                <c:pt idx="7599">
                  <c:v>25</c:v>
                </c:pt>
                <c:pt idx="7600">
                  <c:v>25</c:v>
                </c:pt>
                <c:pt idx="7601">
                  <c:v>25</c:v>
                </c:pt>
                <c:pt idx="7602">
                  <c:v>25</c:v>
                </c:pt>
                <c:pt idx="7603">
                  <c:v>24</c:v>
                </c:pt>
                <c:pt idx="7604">
                  <c:v>29</c:v>
                </c:pt>
                <c:pt idx="7605">
                  <c:v>29</c:v>
                </c:pt>
                <c:pt idx="7606">
                  <c:v>24</c:v>
                </c:pt>
                <c:pt idx="7607">
                  <c:v>29</c:v>
                </c:pt>
                <c:pt idx="7608">
                  <c:v>29</c:v>
                </c:pt>
                <c:pt idx="7609">
                  <c:v>24</c:v>
                </c:pt>
                <c:pt idx="7610">
                  <c:v>29</c:v>
                </c:pt>
                <c:pt idx="7611">
                  <c:v>29</c:v>
                </c:pt>
                <c:pt idx="7612">
                  <c:v>24</c:v>
                </c:pt>
                <c:pt idx="7613">
                  <c:v>24</c:v>
                </c:pt>
                <c:pt idx="7614">
                  <c:v>29</c:v>
                </c:pt>
                <c:pt idx="7615">
                  <c:v>29</c:v>
                </c:pt>
                <c:pt idx="7616">
                  <c:v>29</c:v>
                </c:pt>
                <c:pt idx="7617">
                  <c:v>29</c:v>
                </c:pt>
                <c:pt idx="7618">
                  <c:v>29</c:v>
                </c:pt>
                <c:pt idx="7619">
                  <c:v>29</c:v>
                </c:pt>
                <c:pt idx="7620">
                  <c:v>29</c:v>
                </c:pt>
                <c:pt idx="7621">
                  <c:v>29</c:v>
                </c:pt>
                <c:pt idx="7622">
                  <c:v>27</c:v>
                </c:pt>
                <c:pt idx="7623">
                  <c:v>30</c:v>
                </c:pt>
                <c:pt idx="7624">
                  <c:v>30</c:v>
                </c:pt>
                <c:pt idx="7625">
                  <c:v>27</c:v>
                </c:pt>
                <c:pt idx="7626">
                  <c:v>23</c:v>
                </c:pt>
                <c:pt idx="7627">
                  <c:v>24</c:v>
                </c:pt>
                <c:pt idx="7628">
                  <c:v>24</c:v>
                </c:pt>
                <c:pt idx="7629">
                  <c:v>24</c:v>
                </c:pt>
                <c:pt idx="7630">
                  <c:v>24</c:v>
                </c:pt>
                <c:pt idx="7631">
                  <c:v>23</c:v>
                </c:pt>
                <c:pt idx="7632">
                  <c:v>24</c:v>
                </c:pt>
                <c:pt idx="7633">
                  <c:v>23</c:v>
                </c:pt>
                <c:pt idx="7634">
                  <c:v>24</c:v>
                </c:pt>
                <c:pt idx="7635">
                  <c:v>23</c:v>
                </c:pt>
                <c:pt idx="7636">
                  <c:v>24</c:v>
                </c:pt>
                <c:pt idx="7637">
                  <c:v>23</c:v>
                </c:pt>
                <c:pt idx="7638">
                  <c:v>24</c:v>
                </c:pt>
                <c:pt idx="7639">
                  <c:v>24</c:v>
                </c:pt>
                <c:pt idx="7640">
                  <c:v>24</c:v>
                </c:pt>
                <c:pt idx="7641">
                  <c:v>24</c:v>
                </c:pt>
                <c:pt idx="7642">
                  <c:v>23</c:v>
                </c:pt>
                <c:pt idx="7643">
                  <c:v>23</c:v>
                </c:pt>
                <c:pt idx="7644">
                  <c:v>24</c:v>
                </c:pt>
                <c:pt idx="7645">
                  <c:v>24</c:v>
                </c:pt>
                <c:pt idx="7646">
                  <c:v>24</c:v>
                </c:pt>
                <c:pt idx="7647">
                  <c:v>23</c:v>
                </c:pt>
                <c:pt idx="7648">
                  <c:v>23</c:v>
                </c:pt>
                <c:pt idx="7649">
                  <c:v>23</c:v>
                </c:pt>
                <c:pt idx="7650">
                  <c:v>23</c:v>
                </c:pt>
                <c:pt idx="7651">
                  <c:v>23</c:v>
                </c:pt>
                <c:pt idx="7652">
                  <c:v>25</c:v>
                </c:pt>
                <c:pt idx="7653">
                  <c:v>25</c:v>
                </c:pt>
                <c:pt idx="7654">
                  <c:v>25</c:v>
                </c:pt>
                <c:pt idx="7655">
                  <c:v>25</c:v>
                </c:pt>
                <c:pt idx="7656">
                  <c:v>23</c:v>
                </c:pt>
                <c:pt idx="7657">
                  <c:v>23</c:v>
                </c:pt>
                <c:pt idx="7658">
                  <c:v>25</c:v>
                </c:pt>
                <c:pt idx="7659">
                  <c:v>25</c:v>
                </c:pt>
                <c:pt idx="7660">
                  <c:v>25</c:v>
                </c:pt>
                <c:pt idx="7661">
                  <c:v>25</c:v>
                </c:pt>
                <c:pt idx="7662">
                  <c:v>25</c:v>
                </c:pt>
                <c:pt idx="7663">
                  <c:v>25</c:v>
                </c:pt>
                <c:pt idx="7664">
                  <c:v>25</c:v>
                </c:pt>
                <c:pt idx="7665">
                  <c:v>25</c:v>
                </c:pt>
                <c:pt idx="7666">
                  <c:v>23</c:v>
                </c:pt>
                <c:pt idx="7667">
                  <c:v>25</c:v>
                </c:pt>
                <c:pt idx="7668">
                  <c:v>25</c:v>
                </c:pt>
                <c:pt idx="7669">
                  <c:v>25</c:v>
                </c:pt>
                <c:pt idx="7670">
                  <c:v>23</c:v>
                </c:pt>
                <c:pt idx="7671">
                  <c:v>25</c:v>
                </c:pt>
                <c:pt idx="7672">
                  <c:v>25</c:v>
                </c:pt>
                <c:pt idx="7673">
                  <c:v>23</c:v>
                </c:pt>
                <c:pt idx="7674">
                  <c:v>25</c:v>
                </c:pt>
                <c:pt idx="7675">
                  <c:v>25</c:v>
                </c:pt>
                <c:pt idx="7676">
                  <c:v>23</c:v>
                </c:pt>
                <c:pt idx="7677">
                  <c:v>25</c:v>
                </c:pt>
                <c:pt idx="7678">
                  <c:v>23</c:v>
                </c:pt>
                <c:pt idx="7679">
                  <c:v>25</c:v>
                </c:pt>
                <c:pt idx="7680">
                  <c:v>25</c:v>
                </c:pt>
                <c:pt idx="7681">
                  <c:v>25</c:v>
                </c:pt>
                <c:pt idx="7682">
                  <c:v>25</c:v>
                </c:pt>
                <c:pt idx="7683">
                  <c:v>27</c:v>
                </c:pt>
                <c:pt idx="7684">
                  <c:v>27</c:v>
                </c:pt>
                <c:pt idx="7685">
                  <c:v>24</c:v>
                </c:pt>
                <c:pt idx="7686">
                  <c:v>24</c:v>
                </c:pt>
                <c:pt idx="7687">
                  <c:v>27</c:v>
                </c:pt>
                <c:pt idx="7688">
                  <c:v>24</c:v>
                </c:pt>
                <c:pt idx="7689">
                  <c:v>27</c:v>
                </c:pt>
                <c:pt idx="7690">
                  <c:v>27</c:v>
                </c:pt>
                <c:pt idx="7691">
                  <c:v>27</c:v>
                </c:pt>
                <c:pt idx="7692">
                  <c:v>27</c:v>
                </c:pt>
                <c:pt idx="7693">
                  <c:v>27</c:v>
                </c:pt>
                <c:pt idx="7694">
                  <c:v>27</c:v>
                </c:pt>
                <c:pt idx="7695">
                  <c:v>27</c:v>
                </c:pt>
                <c:pt idx="7696">
                  <c:v>27</c:v>
                </c:pt>
                <c:pt idx="7697">
                  <c:v>24</c:v>
                </c:pt>
                <c:pt idx="7698">
                  <c:v>27</c:v>
                </c:pt>
                <c:pt idx="7699">
                  <c:v>24</c:v>
                </c:pt>
                <c:pt idx="7700">
                  <c:v>19</c:v>
                </c:pt>
                <c:pt idx="7701">
                  <c:v>19</c:v>
                </c:pt>
                <c:pt idx="7702">
                  <c:v>17</c:v>
                </c:pt>
                <c:pt idx="7703">
                  <c:v>17</c:v>
                </c:pt>
                <c:pt idx="7704">
                  <c:v>17</c:v>
                </c:pt>
                <c:pt idx="7705">
                  <c:v>17</c:v>
                </c:pt>
                <c:pt idx="7706">
                  <c:v>21</c:v>
                </c:pt>
                <c:pt idx="7707">
                  <c:v>19</c:v>
                </c:pt>
                <c:pt idx="7708">
                  <c:v>19</c:v>
                </c:pt>
                <c:pt idx="7709">
                  <c:v>17</c:v>
                </c:pt>
                <c:pt idx="7710">
                  <c:v>17</c:v>
                </c:pt>
                <c:pt idx="7711">
                  <c:v>19</c:v>
                </c:pt>
                <c:pt idx="7712">
                  <c:v>19</c:v>
                </c:pt>
                <c:pt idx="7713">
                  <c:v>21</c:v>
                </c:pt>
                <c:pt idx="7714">
                  <c:v>17</c:v>
                </c:pt>
                <c:pt idx="7715">
                  <c:v>19</c:v>
                </c:pt>
                <c:pt idx="7716">
                  <c:v>18</c:v>
                </c:pt>
                <c:pt idx="7717">
                  <c:v>19</c:v>
                </c:pt>
                <c:pt idx="7718">
                  <c:v>19</c:v>
                </c:pt>
                <c:pt idx="7719">
                  <c:v>20</c:v>
                </c:pt>
                <c:pt idx="7720">
                  <c:v>17</c:v>
                </c:pt>
                <c:pt idx="7721">
                  <c:v>19</c:v>
                </c:pt>
                <c:pt idx="7722">
                  <c:v>19</c:v>
                </c:pt>
                <c:pt idx="7723">
                  <c:v>19</c:v>
                </c:pt>
                <c:pt idx="7724">
                  <c:v>21</c:v>
                </c:pt>
                <c:pt idx="7725">
                  <c:v>18</c:v>
                </c:pt>
                <c:pt idx="7726">
                  <c:v>19</c:v>
                </c:pt>
                <c:pt idx="7727">
                  <c:v>17</c:v>
                </c:pt>
                <c:pt idx="7728">
                  <c:v>19</c:v>
                </c:pt>
                <c:pt idx="7729">
                  <c:v>19</c:v>
                </c:pt>
                <c:pt idx="7730">
                  <c:v>17</c:v>
                </c:pt>
                <c:pt idx="7731">
                  <c:v>19</c:v>
                </c:pt>
                <c:pt idx="7732">
                  <c:v>17</c:v>
                </c:pt>
                <c:pt idx="7733">
                  <c:v>17</c:v>
                </c:pt>
                <c:pt idx="7734">
                  <c:v>17</c:v>
                </c:pt>
                <c:pt idx="7735">
                  <c:v>18</c:v>
                </c:pt>
                <c:pt idx="7736">
                  <c:v>21</c:v>
                </c:pt>
                <c:pt idx="7737">
                  <c:v>18</c:v>
                </c:pt>
                <c:pt idx="7738">
                  <c:v>18</c:v>
                </c:pt>
                <c:pt idx="7739">
                  <c:v>19</c:v>
                </c:pt>
                <c:pt idx="7740">
                  <c:v>19</c:v>
                </c:pt>
                <c:pt idx="7741">
                  <c:v>17</c:v>
                </c:pt>
                <c:pt idx="7742">
                  <c:v>19</c:v>
                </c:pt>
                <c:pt idx="7743">
                  <c:v>18</c:v>
                </c:pt>
                <c:pt idx="7744">
                  <c:v>18</c:v>
                </c:pt>
                <c:pt idx="7745">
                  <c:v>18</c:v>
                </c:pt>
                <c:pt idx="7746">
                  <c:v>18</c:v>
                </c:pt>
                <c:pt idx="7747">
                  <c:v>16</c:v>
                </c:pt>
                <c:pt idx="7748">
                  <c:v>17</c:v>
                </c:pt>
                <c:pt idx="7749">
                  <c:v>23</c:v>
                </c:pt>
                <c:pt idx="7750">
                  <c:v>23</c:v>
                </c:pt>
                <c:pt idx="7751">
                  <c:v>23</c:v>
                </c:pt>
                <c:pt idx="7752">
                  <c:v>23</c:v>
                </c:pt>
                <c:pt idx="7753">
                  <c:v>23</c:v>
                </c:pt>
                <c:pt idx="7754">
                  <c:v>23</c:v>
                </c:pt>
                <c:pt idx="7755">
                  <c:v>23</c:v>
                </c:pt>
                <c:pt idx="7756">
                  <c:v>23</c:v>
                </c:pt>
                <c:pt idx="7757">
                  <c:v>23</c:v>
                </c:pt>
                <c:pt idx="7758">
                  <c:v>23</c:v>
                </c:pt>
                <c:pt idx="7759">
                  <c:v>23</c:v>
                </c:pt>
                <c:pt idx="7760">
                  <c:v>23</c:v>
                </c:pt>
                <c:pt idx="7761">
                  <c:v>23</c:v>
                </c:pt>
                <c:pt idx="7762">
                  <c:v>22</c:v>
                </c:pt>
                <c:pt idx="7763">
                  <c:v>23</c:v>
                </c:pt>
                <c:pt idx="7764">
                  <c:v>24</c:v>
                </c:pt>
                <c:pt idx="7765">
                  <c:v>22</c:v>
                </c:pt>
                <c:pt idx="7766">
                  <c:v>22</c:v>
                </c:pt>
                <c:pt idx="7767">
                  <c:v>23</c:v>
                </c:pt>
                <c:pt idx="7768">
                  <c:v>22</c:v>
                </c:pt>
                <c:pt idx="7769">
                  <c:v>24</c:v>
                </c:pt>
                <c:pt idx="7770">
                  <c:v>22</c:v>
                </c:pt>
                <c:pt idx="7771">
                  <c:v>22</c:v>
                </c:pt>
                <c:pt idx="7772">
                  <c:v>22</c:v>
                </c:pt>
                <c:pt idx="7773">
                  <c:v>24</c:v>
                </c:pt>
                <c:pt idx="7774">
                  <c:v>24</c:v>
                </c:pt>
                <c:pt idx="7775">
                  <c:v>24</c:v>
                </c:pt>
                <c:pt idx="7776">
                  <c:v>24</c:v>
                </c:pt>
                <c:pt idx="7777">
                  <c:v>24</c:v>
                </c:pt>
                <c:pt idx="7778">
                  <c:v>22</c:v>
                </c:pt>
                <c:pt idx="7779">
                  <c:v>22</c:v>
                </c:pt>
                <c:pt idx="7780">
                  <c:v>24</c:v>
                </c:pt>
                <c:pt idx="7781">
                  <c:v>22</c:v>
                </c:pt>
                <c:pt idx="7782">
                  <c:v>23</c:v>
                </c:pt>
                <c:pt idx="7783">
                  <c:v>22</c:v>
                </c:pt>
                <c:pt idx="7784">
                  <c:v>24</c:v>
                </c:pt>
                <c:pt idx="7785">
                  <c:v>22</c:v>
                </c:pt>
                <c:pt idx="7786">
                  <c:v>22</c:v>
                </c:pt>
                <c:pt idx="7787">
                  <c:v>22</c:v>
                </c:pt>
                <c:pt idx="7788">
                  <c:v>22</c:v>
                </c:pt>
                <c:pt idx="7789">
                  <c:v>23</c:v>
                </c:pt>
                <c:pt idx="7790">
                  <c:v>24</c:v>
                </c:pt>
                <c:pt idx="7791">
                  <c:v>22</c:v>
                </c:pt>
                <c:pt idx="7792">
                  <c:v>24</c:v>
                </c:pt>
                <c:pt idx="7793">
                  <c:v>22</c:v>
                </c:pt>
                <c:pt idx="7794">
                  <c:v>24</c:v>
                </c:pt>
                <c:pt idx="7795">
                  <c:v>23</c:v>
                </c:pt>
                <c:pt idx="7796">
                  <c:v>22</c:v>
                </c:pt>
                <c:pt idx="7797">
                  <c:v>24</c:v>
                </c:pt>
                <c:pt idx="7798">
                  <c:v>24</c:v>
                </c:pt>
                <c:pt idx="7799">
                  <c:v>22</c:v>
                </c:pt>
                <c:pt idx="7800">
                  <c:v>22</c:v>
                </c:pt>
                <c:pt idx="7801">
                  <c:v>23</c:v>
                </c:pt>
                <c:pt idx="7802">
                  <c:v>22</c:v>
                </c:pt>
                <c:pt idx="7803">
                  <c:v>22</c:v>
                </c:pt>
                <c:pt idx="7804">
                  <c:v>22</c:v>
                </c:pt>
                <c:pt idx="7805">
                  <c:v>24</c:v>
                </c:pt>
                <c:pt idx="7806">
                  <c:v>24</c:v>
                </c:pt>
                <c:pt idx="7807">
                  <c:v>24</c:v>
                </c:pt>
                <c:pt idx="7808">
                  <c:v>23</c:v>
                </c:pt>
                <c:pt idx="7809">
                  <c:v>22</c:v>
                </c:pt>
                <c:pt idx="7810">
                  <c:v>23</c:v>
                </c:pt>
                <c:pt idx="7811">
                  <c:v>24</c:v>
                </c:pt>
                <c:pt idx="7812">
                  <c:v>22</c:v>
                </c:pt>
                <c:pt idx="7813">
                  <c:v>22</c:v>
                </c:pt>
                <c:pt idx="7814">
                  <c:v>22</c:v>
                </c:pt>
                <c:pt idx="7815">
                  <c:v>23</c:v>
                </c:pt>
                <c:pt idx="7816">
                  <c:v>22</c:v>
                </c:pt>
                <c:pt idx="7817">
                  <c:v>22</c:v>
                </c:pt>
                <c:pt idx="7818">
                  <c:v>22</c:v>
                </c:pt>
                <c:pt idx="7819">
                  <c:v>23</c:v>
                </c:pt>
                <c:pt idx="7820">
                  <c:v>23</c:v>
                </c:pt>
                <c:pt idx="7821">
                  <c:v>23</c:v>
                </c:pt>
                <c:pt idx="7822">
                  <c:v>22</c:v>
                </c:pt>
                <c:pt idx="7823">
                  <c:v>22</c:v>
                </c:pt>
                <c:pt idx="7824">
                  <c:v>24</c:v>
                </c:pt>
                <c:pt idx="7825">
                  <c:v>24</c:v>
                </c:pt>
                <c:pt idx="7826">
                  <c:v>22</c:v>
                </c:pt>
                <c:pt idx="7827">
                  <c:v>22</c:v>
                </c:pt>
                <c:pt idx="7828">
                  <c:v>23</c:v>
                </c:pt>
                <c:pt idx="7829">
                  <c:v>22</c:v>
                </c:pt>
                <c:pt idx="7830">
                  <c:v>23</c:v>
                </c:pt>
                <c:pt idx="7831">
                  <c:v>23</c:v>
                </c:pt>
                <c:pt idx="7832">
                  <c:v>22</c:v>
                </c:pt>
                <c:pt idx="7833">
                  <c:v>22</c:v>
                </c:pt>
                <c:pt idx="7834">
                  <c:v>22</c:v>
                </c:pt>
                <c:pt idx="7835">
                  <c:v>24</c:v>
                </c:pt>
                <c:pt idx="7836">
                  <c:v>22</c:v>
                </c:pt>
                <c:pt idx="7837">
                  <c:v>24</c:v>
                </c:pt>
                <c:pt idx="7838">
                  <c:v>20</c:v>
                </c:pt>
                <c:pt idx="7839">
                  <c:v>22</c:v>
                </c:pt>
                <c:pt idx="7840">
                  <c:v>24</c:v>
                </c:pt>
                <c:pt idx="7841">
                  <c:v>24</c:v>
                </c:pt>
                <c:pt idx="7842">
                  <c:v>24</c:v>
                </c:pt>
                <c:pt idx="7843">
                  <c:v>22</c:v>
                </c:pt>
                <c:pt idx="7844">
                  <c:v>22</c:v>
                </c:pt>
                <c:pt idx="7845">
                  <c:v>20</c:v>
                </c:pt>
                <c:pt idx="7846">
                  <c:v>22</c:v>
                </c:pt>
                <c:pt idx="7847">
                  <c:v>22</c:v>
                </c:pt>
                <c:pt idx="7848">
                  <c:v>23</c:v>
                </c:pt>
                <c:pt idx="7849">
                  <c:v>22</c:v>
                </c:pt>
                <c:pt idx="7850">
                  <c:v>24</c:v>
                </c:pt>
                <c:pt idx="7851">
                  <c:v>16</c:v>
                </c:pt>
                <c:pt idx="7852">
                  <c:v>18</c:v>
                </c:pt>
                <c:pt idx="7853">
                  <c:v>18</c:v>
                </c:pt>
                <c:pt idx="7854">
                  <c:v>16</c:v>
                </c:pt>
                <c:pt idx="7855">
                  <c:v>16</c:v>
                </c:pt>
                <c:pt idx="7856">
                  <c:v>18</c:v>
                </c:pt>
                <c:pt idx="7857">
                  <c:v>13</c:v>
                </c:pt>
                <c:pt idx="7858">
                  <c:v>17</c:v>
                </c:pt>
                <c:pt idx="7859">
                  <c:v>16</c:v>
                </c:pt>
                <c:pt idx="7860">
                  <c:v>16</c:v>
                </c:pt>
                <c:pt idx="7861">
                  <c:v>17</c:v>
                </c:pt>
                <c:pt idx="7862">
                  <c:v>20</c:v>
                </c:pt>
                <c:pt idx="7863">
                  <c:v>22</c:v>
                </c:pt>
                <c:pt idx="7864">
                  <c:v>24</c:v>
                </c:pt>
                <c:pt idx="7865">
                  <c:v>22</c:v>
                </c:pt>
                <c:pt idx="7866">
                  <c:v>24</c:v>
                </c:pt>
                <c:pt idx="7867">
                  <c:v>24</c:v>
                </c:pt>
                <c:pt idx="7868">
                  <c:v>24</c:v>
                </c:pt>
                <c:pt idx="7869">
                  <c:v>24</c:v>
                </c:pt>
                <c:pt idx="7870">
                  <c:v>22</c:v>
                </c:pt>
                <c:pt idx="7871">
                  <c:v>24</c:v>
                </c:pt>
                <c:pt idx="7872">
                  <c:v>22</c:v>
                </c:pt>
                <c:pt idx="7873">
                  <c:v>22</c:v>
                </c:pt>
                <c:pt idx="7874">
                  <c:v>22</c:v>
                </c:pt>
                <c:pt idx="7875">
                  <c:v>24</c:v>
                </c:pt>
                <c:pt idx="7876">
                  <c:v>24</c:v>
                </c:pt>
                <c:pt idx="7877">
                  <c:v>24</c:v>
                </c:pt>
                <c:pt idx="7878">
                  <c:v>18</c:v>
                </c:pt>
                <c:pt idx="7879">
                  <c:v>19</c:v>
                </c:pt>
                <c:pt idx="7880">
                  <c:v>19</c:v>
                </c:pt>
                <c:pt idx="7881">
                  <c:v>19</c:v>
                </c:pt>
                <c:pt idx="7882">
                  <c:v>18</c:v>
                </c:pt>
                <c:pt idx="7883">
                  <c:v>18</c:v>
                </c:pt>
                <c:pt idx="7884">
                  <c:v>19</c:v>
                </c:pt>
                <c:pt idx="7885">
                  <c:v>19</c:v>
                </c:pt>
                <c:pt idx="7886">
                  <c:v>17</c:v>
                </c:pt>
                <c:pt idx="7887">
                  <c:v>17</c:v>
                </c:pt>
                <c:pt idx="7888">
                  <c:v>17</c:v>
                </c:pt>
                <c:pt idx="7889">
                  <c:v>21</c:v>
                </c:pt>
                <c:pt idx="7890">
                  <c:v>19</c:v>
                </c:pt>
                <c:pt idx="7891">
                  <c:v>18</c:v>
                </c:pt>
                <c:pt idx="7892">
                  <c:v>18</c:v>
                </c:pt>
                <c:pt idx="7893">
                  <c:v>20</c:v>
                </c:pt>
                <c:pt idx="7894">
                  <c:v>19</c:v>
                </c:pt>
                <c:pt idx="7895">
                  <c:v>19</c:v>
                </c:pt>
                <c:pt idx="7896">
                  <c:v>19</c:v>
                </c:pt>
                <c:pt idx="7897">
                  <c:v>21</c:v>
                </c:pt>
                <c:pt idx="7898">
                  <c:v>19</c:v>
                </c:pt>
                <c:pt idx="7899">
                  <c:v>19</c:v>
                </c:pt>
                <c:pt idx="7900">
                  <c:v>17</c:v>
                </c:pt>
                <c:pt idx="7901">
                  <c:v>19</c:v>
                </c:pt>
                <c:pt idx="7902">
                  <c:v>19</c:v>
                </c:pt>
                <c:pt idx="7903">
                  <c:v>18</c:v>
                </c:pt>
                <c:pt idx="7904">
                  <c:v>18</c:v>
                </c:pt>
                <c:pt idx="7905">
                  <c:v>21</c:v>
                </c:pt>
                <c:pt idx="7906">
                  <c:v>18</c:v>
                </c:pt>
                <c:pt idx="7907">
                  <c:v>18</c:v>
                </c:pt>
                <c:pt idx="7908">
                  <c:v>19</c:v>
                </c:pt>
                <c:pt idx="7909">
                  <c:v>19</c:v>
                </c:pt>
                <c:pt idx="7910">
                  <c:v>21</c:v>
                </c:pt>
                <c:pt idx="7911">
                  <c:v>17</c:v>
                </c:pt>
                <c:pt idx="7912">
                  <c:v>19</c:v>
                </c:pt>
                <c:pt idx="7913">
                  <c:v>19</c:v>
                </c:pt>
                <c:pt idx="7914">
                  <c:v>19</c:v>
                </c:pt>
                <c:pt idx="7915">
                  <c:v>19</c:v>
                </c:pt>
                <c:pt idx="7916">
                  <c:v>19</c:v>
                </c:pt>
                <c:pt idx="7917">
                  <c:v>17</c:v>
                </c:pt>
                <c:pt idx="7918">
                  <c:v>20</c:v>
                </c:pt>
                <c:pt idx="7919">
                  <c:v>18</c:v>
                </c:pt>
                <c:pt idx="7920">
                  <c:v>18</c:v>
                </c:pt>
                <c:pt idx="7921">
                  <c:v>19</c:v>
                </c:pt>
                <c:pt idx="7922">
                  <c:v>17</c:v>
                </c:pt>
                <c:pt idx="7923">
                  <c:v>18</c:v>
                </c:pt>
                <c:pt idx="7924">
                  <c:v>18</c:v>
                </c:pt>
                <c:pt idx="7925">
                  <c:v>17</c:v>
                </c:pt>
                <c:pt idx="7926">
                  <c:v>19</c:v>
                </c:pt>
                <c:pt idx="7927">
                  <c:v>23</c:v>
                </c:pt>
                <c:pt idx="7928">
                  <c:v>23</c:v>
                </c:pt>
                <c:pt idx="7929">
                  <c:v>23</c:v>
                </c:pt>
                <c:pt idx="7930">
                  <c:v>23</c:v>
                </c:pt>
                <c:pt idx="7931">
                  <c:v>23</c:v>
                </c:pt>
                <c:pt idx="7932">
                  <c:v>23</c:v>
                </c:pt>
                <c:pt idx="7933">
                  <c:v>23</c:v>
                </c:pt>
                <c:pt idx="7934">
                  <c:v>23</c:v>
                </c:pt>
                <c:pt idx="7935">
                  <c:v>23</c:v>
                </c:pt>
                <c:pt idx="7936">
                  <c:v>23</c:v>
                </c:pt>
                <c:pt idx="7937">
                  <c:v>23</c:v>
                </c:pt>
                <c:pt idx="7938">
                  <c:v>23</c:v>
                </c:pt>
                <c:pt idx="7939">
                  <c:v>22</c:v>
                </c:pt>
                <c:pt idx="7940">
                  <c:v>22</c:v>
                </c:pt>
                <c:pt idx="7941">
                  <c:v>24</c:v>
                </c:pt>
                <c:pt idx="7942">
                  <c:v>22</c:v>
                </c:pt>
                <c:pt idx="7943">
                  <c:v>22</c:v>
                </c:pt>
                <c:pt idx="7944">
                  <c:v>22</c:v>
                </c:pt>
                <c:pt idx="7945">
                  <c:v>24</c:v>
                </c:pt>
                <c:pt idx="7946">
                  <c:v>22</c:v>
                </c:pt>
                <c:pt idx="7947">
                  <c:v>22</c:v>
                </c:pt>
                <c:pt idx="7948">
                  <c:v>23</c:v>
                </c:pt>
                <c:pt idx="7949">
                  <c:v>23</c:v>
                </c:pt>
                <c:pt idx="7950">
                  <c:v>22</c:v>
                </c:pt>
                <c:pt idx="7951">
                  <c:v>22</c:v>
                </c:pt>
                <c:pt idx="7952">
                  <c:v>22</c:v>
                </c:pt>
                <c:pt idx="7953">
                  <c:v>22</c:v>
                </c:pt>
                <c:pt idx="7954">
                  <c:v>22</c:v>
                </c:pt>
                <c:pt idx="7955">
                  <c:v>24</c:v>
                </c:pt>
                <c:pt idx="7956">
                  <c:v>23</c:v>
                </c:pt>
                <c:pt idx="7957">
                  <c:v>24</c:v>
                </c:pt>
                <c:pt idx="7958">
                  <c:v>22</c:v>
                </c:pt>
                <c:pt idx="7959">
                  <c:v>22</c:v>
                </c:pt>
                <c:pt idx="7960">
                  <c:v>22</c:v>
                </c:pt>
                <c:pt idx="7961">
                  <c:v>24</c:v>
                </c:pt>
                <c:pt idx="7962">
                  <c:v>24</c:v>
                </c:pt>
                <c:pt idx="7963">
                  <c:v>22</c:v>
                </c:pt>
                <c:pt idx="7964">
                  <c:v>24</c:v>
                </c:pt>
                <c:pt idx="7965">
                  <c:v>22</c:v>
                </c:pt>
                <c:pt idx="7966">
                  <c:v>22</c:v>
                </c:pt>
                <c:pt idx="7967">
                  <c:v>24</c:v>
                </c:pt>
                <c:pt idx="7968">
                  <c:v>22</c:v>
                </c:pt>
                <c:pt idx="7969">
                  <c:v>24</c:v>
                </c:pt>
                <c:pt idx="7970">
                  <c:v>22</c:v>
                </c:pt>
                <c:pt idx="7971">
                  <c:v>22</c:v>
                </c:pt>
                <c:pt idx="7972">
                  <c:v>22</c:v>
                </c:pt>
                <c:pt idx="7973">
                  <c:v>23</c:v>
                </c:pt>
                <c:pt idx="7974">
                  <c:v>23</c:v>
                </c:pt>
                <c:pt idx="7975">
                  <c:v>23</c:v>
                </c:pt>
                <c:pt idx="7976">
                  <c:v>22</c:v>
                </c:pt>
                <c:pt idx="7977">
                  <c:v>23</c:v>
                </c:pt>
                <c:pt idx="7978">
                  <c:v>24</c:v>
                </c:pt>
                <c:pt idx="7979">
                  <c:v>24</c:v>
                </c:pt>
                <c:pt idx="7980">
                  <c:v>24</c:v>
                </c:pt>
                <c:pt idx="7981">
                  <c:v>24</c:v>
                </c:pt>
                <c:pt idx="7982">
                  <c:v>22</c:v>
                </c:pt>
                <c:pt idx="7983">
                  <c:v>24</c:v>
                </c:pt>
                <c:pt idx="7984">
                  <c:v>22</c:v>
                </c:pt>
                <c:pt idx="7985">
                  <c:v>24</c:v>
                </c:pt>
                <c:pt idx="7986">
                  <c:v>23</c:v>
                </c:pt>
                <c:pt idx="7987">
                  <c:v>24</c:v>
                </c:pt>
                <c:pt idx="7988">
                  <c:v>24</c:v>
                </c:pt>
                <c:pt idx="7989">
                  <c:v>24</c:v>
                </c:pt>
                <c:pt idx="7990">
                  <c:v>22</c:v>
                </c:pt>
                <c:pt idx="7991">
                  <c:v>24</c:v>
                </c:pt>
                <c:pt idx="7992">
                  <c:v>24</c:v>
                </c:pt>
                <c:pt idx="7993">
                  <c:v>22</c:v>
                </c:pt>
                <c:pt idx="7994">
                  <c:v>22</c:v>
                </c:pt>
                <c:pt idx="7995">
                  <c:v>24</c:v>
                </c:pt>
                <c:pt idx="7996">
                  <c:v>23</c:v>
                </c:pt>
                <c:pt idx="7997">
                  <c:v>22</c:v>
                </c:pt>
                <c:pt idx="7998">
                  <c:v>24</c:v>
                </c:pt>
                <c:pt idx="7999">
                  <c:v>22</c:v>
                </c:pt>
                <c:pt idx="8000">
                  <c:v>24</c:v>
                </c:pt>
                <c:pt idx="8001">
                  <c:v>22</c:v>
                </c:pt>
                <c:pt idx="8002">
                  <c:v>22</c:v>
                </c:pt>
                <c:pt idx="8003">
                  <c:v>23</c:v>
                </c:pt>
                <c:pt idx="8004">
                  <c:v>24</c:v>
                </c:pt>
                <c:pt idx="8005">
                  <c:v>22</c:v>
                </c:pt>
                <c:pt idx="8006">
                  <c:v>22</c:v>
                </c:pt>
                <c:pt idx="8007">
                  <c:v>22</c:v>
                </c:pt>
                <c:pt idx="8008">
                  <c:v>24</c:v>
                </c:pt>
                <c:pt idx="8009">
                  <c:v>22</c:v>
                </c:pt>
                <c:pt idx="8010">
                  <c:v>22</c:v>
                </c:pt>
                <c:pt idx="8011">
                  <c:v>22</c:v>
                </c:pt>
                <c:pt idx="8012">
                  <c:v>24</c:v>
                </c:pt>
                <c:pt idx="8013">
                  <c:v>22</c:v>
                </c:pt>
                <c:pt idx="8014">
                  <c:v>24</c:v>
                </c:pt>
                <c:pt idx="8015">
                  <c:v>23</c:v>
                </c:pt>
                <c:pt idx="8016">
                  <c:v>22</c:v>
                </c:pt>
                <c:pt idx="8017">
                  <c:v>23</c:v>
                </c:pt>
                <c:pt idx="8018">
                  <c:v>24</c:v>
                </c:pt>
                <c:pt idx="8019">
                  <c:v>22</c:v>
                </c:pt>
                <c:pt idx="8020">
                  <c:v>23</c:v>
                </c:pt>
                <c:pt idx="8021">
                  <c:v>22</c:v>
                </c:pt>
                <c:pt idx="8022">
                  <c:v>22</c:v>
                </c:pt>
                <c:pt idx="8023">
                  <c:v>22</c:v>
                </c:pt>
                <c:pt idx="8024">
                  <c:v>22</c:v>
                </c:pt>
                <c:pt idx="8025">
                  <c:v>22</c:v>
                </c:pt>
                <c:pt idx="8026">
                  <c:v>23</c:v>
                </c:pt>
                <c:pt idx="8027">
                  <c:v>23</c:v>
                </c:pt>
                <c:pt idx="8028">
                  <c:v>24</c:v>
                </c:pt>
                <c:pt idx="8029">
                  <c:v>22</c:v>
                </c:pt>
                <c:pt idx="8030">
                  <c:v>22</c:v>
                </c:pt>
                <c:pt idx="8031">
                  <c:v>22</c:v>
                </c:pt>
                <c:pt idx="8032">
                  <c:v>22</c:v>
                </c:pt>
                <c:pt idx="8033">
                  <c:v>22</c:v>
                </c:pt>
                <c:pt idx="8034">
                  <c:v>22</c:v>
                </c:pt>
                <c:pt idx="8035">
                  <c:v>22</c:v>
                </c:pt>
                <c:pt idx="8036">
                  <c:v>22</c:v>
                </c:pt>
                <c:pt idx="8037">
                  <c:v>22</c:v>
                </c:pt>
                <c:pt idx="8038">
                  <c:v>22</c:v>
                </c:pt>
                <c:pt idx="8039">
                  <c:v>23</c:v>
                </c:pt>
                <c:pt idx="8040">
                  <c:v>24</c:v>
                </c:pt>
                <c:pt idx="8041">
                  <c:v>24</c:v>
                </c:pt>
                <c:pt idx="8042">
                  <c:v>24</c:v>
                </c:pt>
                <c:pt idx="8043">
                  <c:v>24</c:v>
                </c:pt>
                <c:pt idx="8044">
                  <c:v>22</c:v>
                </c:pt>
                <c:pt idx="8045">
                  <c:v>24</c:v>
                </c:pt>
                <c:pt idx="8046">
                  <c:v>24</c:v>
                </c:pt>
                <c:pt idx="8047">
                  <c:v>23</c:v>
                </c:pt>
                <c:pt idx="8048">
                  <c:v>24</c:v>
                </c:pt>
                <c:pt idx="8049">
                  <c:v>24</c:v>
                </c:pt>
                <c:pt idx="8050">
                  <c:v>22</c:v>
                </c:pt>
                <c:pt idx="8051">
                  <c:v>22</c:v>
                </c:pt>
                <c:pt idx="8052">
                  <c:v>22</c:v>
                </c:pt>
                <c:pt idx="8053">
                  <c:v>22</c:v>
                </c:pt>
                <c:pt idx="8054">
                  <c:v>20</c:v>
                </c:pt>
                <c:pt idx="8055">
                  <c:v>22</c:v>
                </c:pt>
                <c:pt idx="8056">
                  <c:v>22</c:v>
                </c:pt>
                <c:pt idx="8057">
                  <c:v>20</c:v>
                </c:pt>
                <c:pt idx="8058">
                  <c:v>20</c:v>
                </c:pt>
                <c:pt idx="8059">
                  <c:v>22</c:v>
                </c:pt>
                <c:pt idx="8060">
                  <c:v>22</c:v>
                </c:pt>
                <c:pt idx="8061">
                  <c:v>22</c:v>
                </c:pt>
                <c:pt idx="8062">
                  <c:v>24</c:v>
                </c:pt>
                <c:pt idx="8063">
                  <c:v>22</c:v>
                </c:pt>
                <c:pt idx="8064">
                  <c:v>22</c:v>
                </c:pt>
                <c:pt idx="8065">
                  <c:v>22</c:v>
                </c:pt>
                <c:pt idx="8066">
                  <c:v>22</c:v>
                </c:pt>
                <c:pt idx="8067">
                  <c:v>24</c:v>
                </c:pt>
                <c:pt idx="8068">
                  <c:v>24</c:v>
                </c:pt>
                <c:pt idx="8069">
                  <c:v>24</c:v>
                </c:pt>
                <c:pt idx="8070">
                  <c:v>20</c:v>
                </c:pt>
                <c:pt idx="8071">
                  <c:v>22</c:v>
                </c:pt>
                <c:pt idx="8072">
                  <c:v>23</c:v>
                </c:pt>
                <c:pt idx="8073">
                  <c:v>22</c:v>
                </c:pt>
                <c:pt idx="8074">
                  <c:v>22</c:v>
                </c:pt>
                <c:pt idx="8075">
                  <c:v>24</c:v>
                </c:pt>
                <c:pt idx="8076">
                  <c:v>22</c:v>
                </c:pt>
                <c:pt idx="8077">
                  <c:v>24</c:v>
                </c:pt>
                <c:pt idx="8078">
                  <c:v>23</c:v>
                </c:pt>
                <c:pt idx="8079">
                  <c:v>22</c:v>
                </c:pt>
                <c:pt idx="8080">
                  <c:v>22</c:v>
                </c:pt>
                <c:pt idx="8081">
                  <c:v>22</c:v>
                </c:pt>
                <c:pt idx="8082">
                  <c:v>20</c:v>
                </c:pt>
                <c:pt idx="8083">
                  <c:v>22</c:v>
                </c:pt>
                <c:pt idx="8084">
                  <c:v>22</c:v>
                </c:pt>
                <c:pt idx="8085">
                  <c:v>22</c:v>
                </c:pt>
                <c:pt idx="8086">
                  <c:v>20</c:v>
                </c:pt>
                <c:pt idx="8087">
                  <c:v>22</c:v>
                </c:pt>
                <c:pt idx="8088">
                  <c:v>22</c:v>
                </c:pt>
                <c:pt idx="8089">
                  <c:v>24</c:v>
                </c:pt>
                <c:pt idx="8090">
                  <c:v>22</c:v>
                </c:pt>
                <c:pt idx="8091">
                  <c:v>24</c:v>
                </c:pt>
                <c:pt idx="8092">
                  <c:v>22</c:v>
                </c:pt>
                <c:pt idx="8093">
                  <c:v>22</c:v>
                </c:pt>
                <c:pt idx="8094">
                  <c:v>24</c:v>
                </c:pt>
                <c:pt idx="8095">
                  <c:v>23</c:v>
                </c:pt>
                <c:pt idx="8096">
                  <c:v>29</c:v>
                </c:pt>
                <c:pt idx="8097">
                  <c:v>29</c:v>
                </c:pt>
                <c:pt idx="8098">
                  <c:v>29</c:v>
                </c:pt>
                <c:pt idx="8099">
                  <c:v>26</c:v>
                </c:pt>
                <c:pt idx="8100">
                  <c:v>26</c:v>
                </c:pt>
                <c:pt idx="8101">
                  <c:v>29</c:v>
                </c:pt>
                <c:pt idx="8102">
                  <c:v>29</c:v>
                </c:pt>
                <c:pt idx="8103">
                  <c:v>30</c:v>
                </c:pt>
                <c:pt idx="8104">
                  <c:v>27</c:v>
                </c:pt>
                <c:pt idx="8105">
                  <c:v>24</c:v>
                </c:pt>
                <c:pt idx="8106">
                  <c:v>24</c:v>
                </c:pt>
                <c:pt idx="8107">
                  <c:v>27</c:v>
                </c:pt>
                <c:pt idx="8108">
                  <c:v>25</c:v>
                </c:pt>
                <c:pt idx="8109">
                  <c:v>28</c:v>
                </c:pt>
                <c:pt idx="8110">
                  <c:v>29</c:v>
                </c:pt>
                <c:pt idx="8111">
                  <c:v>32</c:v>
                </c:pt>
                <c:pt idx="8112">
                  <c:v>29</c:v>
                </c:pt>
                <c:pt idx="8113">
                  <c:v>28</c:v>
                </c:pt>
                <c:pt idx="8114">
                  <c:v>32</c:v>
                </c:pt>
                <c:pt idx="8115">
                  <c:v>32</c:v>
                </c:pt>
                <c:pt idx="8116">
                  <c:v>29</c:v>
                </c:pt>
                <c:pt idx="8117">
                  <c:v>28</c:v>
                </c:pt>
                <c:pt idx="8118">
                  <c:v>29</c:v>
                </c:pt>
                <c:pt idx="8119">
                  <c:v>32</c:v>
                </c:pt>
                <c:pt idx="8120">
                  <c:v>28</c:v>
                </c:pt>
                <c:pt idx="8121">
                  <c:v>17</c:v>
                </c:pt>
                <c:pt idx="8122">
                  <c:v>17</c:v>
                </c:pt>
                <c:pt idx="8123">
                  <c:v>18</c:v>
                </c:pt>
                <c:pt idx="8124">
                  <c:v>18</c:v>
                </c:pt>
                <c:pt idx="8125">
                  <c:v>26</c:v>
                </c:pt>
                <c:pt idx="8126">
                  <c:v>28</c:v>
                </c:pt>
                <c:pt idx="8127">
                  <c:v>25</c:v>
                </c:pt>
                <c:pt idx="8128">
                  <c:v>28</c:v>
                </c:pt>
                <c:pt idx="8129">
                  <c:v>28</c:v>
                </c:pt>
                <c:pt idx="8130">
                  <c:v>25</c:v>
                </c:pt>
                <c:pt idx="8131">
                  <c:v>25</c:v>
                </c:pt>
                <c:pt idx="8132">
                  <c:v>28</c:v>
                </c:pt>
                <c:pt idx="8133">
                  <c:v>25</c:v>
                </c:pt>
                <c:pt idx="8134">
                  <c:v>25</c:v>
                </c:pt>
                <c:pt idx="8135">
                  <c:v>28</c:v>
                </c:pt>
                <c:pt idx="8136">
                  <c:v>35</c:v>
                </c:pt>
                <c:pt idx="8137">
                  <c:v>35</c:v>
                </c:pt>
                <c:pt idx="8138">
                  <c:v>32</c:v>
                </c:pt>
                <c:pt idx="8139">
                  <c:v>35</c:v>
                </c:pt>
                <c:pt idx="8140">
                  <c:v>35</c:v>
                </c:pt>
                <c:pt idx="8141">
                  <c:v>35</c:v>
                </c:pt>
                <c:pt idx="8142">
                  <c:v>31</c:v>
                </c:pt>
                <c:pt idx="8143">
                  <c:v>37</c:v>
                </c:pt>
                <c:pt idx="8144">
                  <c:v>31</c:v>
                </c:pt>
                <c:pt idx="8145">
                  <c:v>32</c:v>
                </c:pt>
                <c:pt idx="8146">
                  <c:v>37</c:v>
                </c:pt>
                <c:pt idx="8147">
                  <c:v>35</c:v>
                </c:pt>
                <c:pt idx="8148">
                  <c:v>38</c:v>
                </c:pt>
                <c:pt idx="8149">
                  <c:v>32</c:v>
                </c:pt>
                <c:pt idx="8150">
                  <c:v>36</c:v>
                </c:pt>
                <c:pt idx="8151">
                  <c:v>36</c:v>
                </c:pt>
                <c:pt idx="8152">
                  <c:v>38</c:v>
                </c:pt>
                <c:pt idx="8153">
                  <c:v>36</c:v>
                </c:pt>
                <c:pt idx="8154">
                  <c:v>31</c:v>
                </c:pt>
                <c:pt idx="8155">
                  <c:v>32</c:v>
                </c:pt>
                <c:pt idx="8156">
                  <c:v>38</c:v>
                </c:pt>
                <c:pt idx="8157">
                  <c:v>36</c:v>
                </c:pt>
                <c:pt idx="8158">
                  <c:v>38</c:v>
                </c:pt>
                <c:pt idx="8159">
                  <c:v>38</c:v>
                </c:pt>
                <c:pt idx="8160">
                  <c:v>36</c:v>
                </c:pt>
                <c:pt idx="8161">
                  <c:v>36</c:v>
                </c:pt>
                <c:pt idx="8162">
                  <c:v>36</c:v>
                </c:pt>
                <c:pt idx="8163">
                  <c:v>31</c:v>
                </c:pt>
                <c:pt idx="8164">
                  <c:v>36</c:v>
                </c:pt>
                <c:pt idx="8165">
                  <c:v>36</c:v>
                </c:pt>
                <c:pt idx="8166">
                  <c:v>36</c:v>
                </c:pt>
                <c:pt idx="8167">
                  <c:v>36</c:v>
                </c:pt>
                <c:pt idx="8168">
                  <c:v>31</c:v>
                </c:pt>
                <c:pt idx="8169">
                  <c:v>31</c:v>
                </c:pt>
                <c:pt idx="8170">
                  <c:v>36</c:v>
                </c:pt>
                <c:pt idx="8171">
                  <c:v>36</c:v>
                </c:pt>
                <c:pt idx="8172">
                  <c:v>35</c:v>
                </c:pt>
                <c:pt idx="8173">
                  <c:v>33</c:v>
                </c:pt>
                <c:pt idx="8174">
                  <c:v>35</c:v>
                </c:pt>
                <c:pt idx="8175">
                  <c:v>40</c:v>
                </c:pt>
                <c:pt idx="8176">
                  <c:v>33</c:v>
                </c:pt>
                <c:pt idx="8177">
                  <c:v>35</c:v>
                </c:pt>
                <c:pt idx="8178">
                  <c:v>40</c:v>
                </c:pt>
                <c:pt idx="8179">
                  <c:v>35</c:v>
                </c:pt>
                <c:pt idx="8180">
                  <c:v>35</c:v>
                </c:pt>
                <c:pt idx="8181">
                  <c:v>37</c:v>
                </c:pt>
                <c:pt idx="8182">
                  <c:v>34</c:v>
                </c:pt>
                <c:pt idx="8183">
                  <c:v>35</c:v>
                </c:pt>
                <c:pt idx="8184">
                  <c:v>37</c:v>
                </c:pt>
                <c:pt idx="8185">
                  <c:v>34</c:v>
                </c:pt>
                <c:pt idx="8186">
                  <c:v>35</c:v>
                </c:pt>
                <c:pt idx="8187">
                  <c:v>35</c:v>
                </c:pt>
                <c:pt idx="8188">
                  <c:v>35</c:v>
                </c:pt>
                <c:pt idx="8189">
                  <c:v>34</c:v>
                </c:pt>
                <c:pt idx="8190">
                  <c:v>35</c:v>
                </c:pt>
                <c:pt idx="8191">
                  <c:v>35</c:v>
                </c:pt>
                <c:pt idx="8192">
                  <c:v>37</c:v>
                </c:pt>
                <c:pt idx="8193">
                  <c:v>35</c:v>
                </c:pt>
                <c:pt idx="8194">
                  <c:v>37</c:v>
                </c:pt>
                <c:pt idx="8195">
                  <c:v>34</c:v>
                </c:pt>
                <c:pt idx="8196">
                  <c:v>33</c:v>
                </c:pt>
                <c:pt idx="8197">
                  <c:v>35</c:v>
                </c:pt>
                <c:pt idx="8198">
                  <c:v>35</c:v>
                </c:pt>
                <c:pt idx="8199">
                  <c:v>35</c:v>
                </c:pt>
                <c:pt idx="8200">
                  <c:v>35</c:v>
                </c:pt>
                <c:pt idx="8201">
                  <c:v>33</c:v>
                </c:pt>
                <c:pt idx="8202">
                  <c:v>34</c:v>
                </c:pt>
                <c:pt idx="8203">
                  <c:v>36</c:v>
                </c:pt>
                <c:pt idx="8204">
                  <c:v>33</c:v>
                </c:pt>
                <c:pt idx="8205">
                  <c:v>34</c:v>
                </c:pt>
                <c:pt idx="8206">
                  <c:v>34</c:v>
                </c:pt>
                <c:pt idx="8207">
                  <c:v>36</c:v>
                </c:pt>
                <c:pt idx="8208">
                  <c:v>39</c:v>
                </c:pt>
                <c:pt idx="8209">
                  <c:v>39</c:v>
                </c:pt>
                <c:pt idx="8210">
                  <c:v>39</c:v>
                </c:pt>
                <c:pt idx="8211">
                  <c:v>33</c:v>
                </c:pt>
                <c:pt idx="8212">
                  <c:v>20</c:v>
                </c:pt>
                <c:pt idx="8213">
                  <c:v>25</c:v>
                </c:pt>
                <c:pt idx="8214">
                  <c:v>18</c:v>
                </c:pt>
                <c:pt idx="8215">
                  <c:v>23</c:v>
                </c:pt>
                <c:pt idx="8216">
                  <c:v>25</c:v>
                </c:pt>
                <c:pt idx="8217">
                  <c:v>18</c:v>
                </c:pt>
                <c:pt idx="8218">
                  <c:v>23</c:v>
                </c:pt>
                <c:pt idx="8219">
                  <c:v>23</c:v>
                </c:pt>
                <c:pt idx="8220">
                  <c:v>16</c:v>
                </c:pt>
                <c:pt idx="8221">
                  <c:v>25</c:v>
                </c:pt>
                <c:pt idx="8222">
                  <c:v>25</c:v>
                </c:pt>
                <c:pt idx="8223">
                  <c:v>18</c:v>
                </c:pt>
                <c:pt idx="8224">
                  <c:v>17</c:v>
                </c:pt>
                <c:pt idx="8225">
                  <c:v>25</c:v>
                </c:pt>
                <c:pt idx="8226">
                  <c:v>23</c:v>
                </c:pt>
                <c:pt idx="8227">
                  <c:v>17</c:v>
                </c:pt>
                <c:pt idx="8228">
                  <c:v>23</c:v>
                </c:pt>
                <c:pt idx="8229">
                  <c:v>25</c:v>
                </c:pt>
                <c:pt idx="8230">
                  <c:v>24</c:v>
                </c:pt>
                <c:pt idx="8231">
                  <c:v>27</c:v>
                </c:pt>
                <c:pt idx="8232">
                  <c:v>25</c:v>
                </c:pt>
                <c:pt idx="8233">
                  <c:v>25</c:v>
                </c:pt>
                <c:pt idx="8234">
                  <c:v>24</c:v>
                </c:pt>
                <c:pt idx="8235">
                  <c:v>25</c:v>
                </c:pt>
                <c:pt idx="8236">
                  <c:v>24</c:v>
                </c:pt>
                <c:pt idx="8237">
                  <c:v>25</c:v>
                </c:pt>
                <c:pt idx="8238">
                  <c:v>25</c:v>
                </c:pt>
                <c:pt idx="8239">
                  <c:v>24</c:v>
                </c:pt>
                <c:pt idx="8240">
                  <c:v>26</c:v>
                </c:pt>
                <c:pt idx="8241">
                  <c:v>26</c:v>
                </c:pt>
                <c:pt idx="8242">
                  <c:v>26</c:v>
                </c:pt>
                <c:pt idx="8243">
                  <c:v>26</c:v>
                </c:pt>
                <c:pt idx="8244">
                  <c:v>23</c:v>
                </c:pt>
                <c:pt idx="8245">
                  <c:v>25</c:v>
                </c:pt>
                <c:pt idx="8246">
                  <c:v>29</c:v>
                </c:pt>
                <c:pt idx="8247">
                  <c:v>23</c:v>
                </c:pt>
                <c:pt idx="8248">
                  <c:v>26</c:v>
                </c:pt>
                <c:pt idx="8249">
                  <c:v>29</c:v>
                </c:pt>
                <c:pt idx="8250">
                  <c:v>26</c:v>
                </c:pt>
                <c:pt idx="8251">
                  <c:v>27</c:v>
                </c:pt>
                <c:pt idx="8252">
                  <c:v>26</c:v>
                </c:pt>
                <c:pt idx="8253">
                  <c:v>27</c:v>
                </c:pt>
                <c:pt idx="8254">
                  <c:v>25</c:v>
                </c:pt>
                <c:pt idx="8255">
                  <c:v>25</c:v>
                </c:pt>
                <c:pt idx="8256">
                  <c:v>25</c:v>
                </c:pt>
                <c:pt idx="8257">
                  <c:v>25</c:v>
                </c:pt>
                <c:pt idx="8258">
                  <c:v>23</c:v>
                </c:pt>
                <c:pt idx="8259">
                  <c:v>27</c:v>
                </c:pt>
                <c:pt idx="8260">
                  <c:v>25</c:v>
                </c:pt>
                <c:pt idx="8261">
                  <c:v>23</c:v>
                </c:pt>
                <c:pt idx="8262">
                  <c:v>25</c:v>
                </c:pt>
                <c:pt idx="8263">
                  <c:v>25</c:v>
                </c:pt>
                <c:pt idx="8264">
                  <c:v>28</c:v>
                </c:pt>
                <c:pt idx="8265">
                  <c:v>25</c:v>
                </c:pt>
                <c:pt idx="8266">
                  <c:v>28</c:v>
                </c:pt>
                <c:pt idx="8267">
                  <c:v>25</c:v>
                </c:pt>
                <c:pt idx="8268">
                  <c:v>30</c:v>
                </c:pt>
                <c:pt idx="8269">
                  <c:v>31</c:v>
                </c:pt>
                <c:pt idx="8270">
                  <c:v>31</c:v>
                </c:pt>
                <c:pt idx="8271">
                  <c:v>30</c:v>
                </c:pt>
                <c:pt idx="8272">
                  <c:v>30</c:v>
                </c:pt>
                <c:pt idx="8273">
                  <c:v>30</c:v>
                </c:pt>
                <c:pt idx="8274">
                  <c:v>31</c:v>
                </c:pt>
                <c:pt idx="8275">
                  <c:v>31</c:v>
                </c:pt>
                <c:pt idx="8276">
                  <c:v>30</c:v>
                </c:pt>
                <c:pt idx="8277">
                  <c:v>30</c:v>
                </c:pt>
                <c:pt idx="8278">
                  <c:v>31</c:v>
                </c:pt>
                <c:pt idx="8279">
                  <c:v>31</c:v>
                </c:pt>
                <c:pt idx="8280">
                  <c:v>39</c:v>
                </c:pt>
                <c:pt idx="8281">
                  <c:v>39</c:v>
                </c:pt>
                <c:pt idx="8282">
                  <c:v>39</c:v>
                </c:pt>
                <c:pt idx="8283">
                  <c:v>41</c:v>
                </c:pt>
                <c:pt idx="8284">
                  <c:v>41</c:v>
                </c:pt>
                <c:pt idx="8285">
                  <c:v>41</c:v>
                </c:pt>
                <c:pt idx="8286">
                  <c:v>38</c:v>
                </c:pt>
                <c:pt idx="8287">
                  <c:v>38</c:v>
                </c:pt>
                <c:pt idx="8288">
                  <c:v>38</c:v>
                </c:pt>
                <c:pt idx="8289">
                  <c:v>38</c:v>
                </c:pt>
                <c:pt idx="8290">
                  <c:v>38</c:v>
                </c:pt>
                <c:pt idx="8291">
                  <c:v>38</c:v>
                </c:pt>
                <c:pt idx="8292">
                  <c:v>30</c:v>
                </c:pt>
                <c:pt idx="8293">
                  <c:v>30</c:v>
                </c:pt>
                <c:pt idx="8294">
                  <c:v>32</c:v>
                </c:pt>
                <c:pt idx="8295">
                  <c:v>30</c:v>
                </c:pt>
                <c:pt idx="8296">
                  <c:v>30</c:v>
                </c:pt>
                <c:pt idx="8297">
                  <c:v>32</c:v>
                </c:pt>
                <c:pt idx="8298">
                  <c:v>32</c:v>
                </c:pt>
                <c:pt idx="8299">
                  <c:v>32</c:v>
                </c:pt>
                <c:pt idx="8300">
                  <c:v>32</c:v>
                </c:pt>
                <c:pt idx="8301">
                  <c:v>30</c:v>
                </c:pt>
                <c:pt idx="8302">
                  <c:v>30</c:v>
                </c:pt>
                <c:pt idx="8303">
                  <c:v>30</c:v>
                </c:pt>
                <c:pt idx="8304">
                  <c:v>32</c:v>
                </c:pt>
                <c:pt idx="8305">
                  <c:v>32</c:v>
                </c:pt>
                <c:pt idx="8306">
                  <c:v>30</c:v>
                </c:pt>
                <c:pt idx="8307">
                  <c:v>30</c:v>
                </c:pt>
                <c:pt idx="8308">
                  <c:v>30</c:v>
                </c:pt>
                <c:pt idx="8309">
                  <c:v>32</c:v>
                </c:pt>
                <c:pt idx="8310">
                  <c:v>30</c:v>
                </c:pt>
                <c:pt idx="8311">
                  <c:v>32</c:v>
                </c:pt>
                <c:pt idx="8312">
                  <c:v>30</c:v>
                </c:pt>
                <c:pt idx="8313">
                  <c:v>32</c:v>
                </c:pt>
                <c:pt idx="8314">
                  <c:v>32</c:v>
                </c:pt>
                <c:pt idx="8315">
                  <c:v>29</c:v>
                </c:pt>
                <c:pt idx="8316">
                  <c:v>26</c:v>
                </c:pt>
                <c:pt idx="8317">
                  <c:v>25</c:v>
                </c:pt>
                <c:pt idx="8318">
                  <c:v>26</c:v>
                </c:pt>
                <c:pt idx="8319">
                  <c:v>28</c:v>
                </c:pt>
                <c:pt idx="8320">
                  <c:v>26</c:v>
                </c:pt>
                <c:pt idx="8321">
                  <c:v>28</c:v>
                </c:pt>
                <c:pt idx="8322">
                  <c:v>26</c:v>
                </c:pt>
                <c:pt idx="8323">
                  <c:v>24</c:v>
                </c:pt>
                <c:pt idx="8324">
                  <c:v>26</c:v>
                </c:pt>
                <c:pt idx="8325">
                  <c:v>26</c:v>
                </c:pt>
                <c:pt idx="8326">
                  <c:v>28</c:v>
                </c:pt>
                <c:pt idx="8327">
                  <c:v>25</c:v>
                </c:pt>
                <c:pt idx="8328">
                  <c:v>28</c:v>
                </c:pt>
                <c:pt idx="8329">
                  <c:v>26</c:v>
                </c:pt>
                <c:pt idx="8330">
                  <c:v>26</c:v>
                </c:pt>
                <c:pt idx="8331">
                  <c:v>25</c:v>
                </c:pt>
                <c:pt idx="8332">
                  <c:v>26</c:v>
                </c:pt>
                <c:pt idx="8333">
                  <c:v>29</c:v>
                </c:pt>
                <c:pt idx="8334">
                  <c:v>23</c:v>
                </c:pt>
                <c:pt idx="8335">
                  <c:v>29</c:v>
                </c:pt>
                <c:pt idx="8336">
                  <c:v>25</c:v>
                </c:pt>
                <c:pt idx="8337">
                  <c:v>16</c:v>
                </c:pt>
                <c:pt idx="8338">
                  <c:v>16</c:v>
                </c:pt>
                <c:pt idx="8339">
                  <c:v>16</c:v>
                </c:pt>
                <c:pt idx="8340">
                  <c:v>16</c:v>
                </c:pt>
                <c:pt idx="8341">
                  <c:v>17</c:v>
                </c:pt>
                <c:pt idx="8342">
                  <c:v>17</c:v>
                </c:pt>
                <c:pt idx="8343">
                  <c:v>15</c:v>
                </c:pt>
                <c:pt idx="8344">
                  <c:v>15</c:v>
                </c:pt>
                <c:pt idx="8345">
                  <c:v>15</c:v>
                </c:pt>
                <c:pt idx="8346">
                  <c:v>16</c:v>
                </c:pt>
                <c:pt idx="8347">
                  <c:v>16</c:v>
                </c:pt>
                <c:pt idx="8348">
                  <c:v>15</c:v>
                </c:pt>
                <c:pt idx="8349">
                  <c:v>15</c:v>
                </c:pt>
                <c:pt idx="8350">
                  <c:v>16</c:v>
                </c:pt>
                <c:pt idx="8351">
                  <c:v>24</c:v>
                </c:pt>
                <c:pt idx="8352">
                  <c:v>24</c:v>
                </c:pt>
                <c:pt idx="8353">
                  <c:v>24</c:v>
                </c:pt>
                <c:pt idx="8354">
                  <c:v>24</c:v>
                </c:pt>
                <c:pt idx="8355">
                  <c:v>24</c:v>
                </c:pt>
                <c:pt idx="8356">
                  <c:v>24</c:v>
                </c:pt>
                <c:pt idx="8357">
                  <c:v>23</c:v>
                </c:pt>
                <c:pt idx="8358">
                  <c:v>23</c:v>
                </c:pt>
                <c:pt idx="8359">
                  <c:v>24</c:v>
                </c:pt>
                <c:pt idx="8360">
                  <c:v>24</c:v>
                </c:pt>
                <c:pt idx="8361">
                  <c:v>24</c:v>
                </c:pt>
                <c:pt idx="8362">
                  <c:v>23</c:v>
                </c:pt>
                <c:pt idx="8363">
                  <c:v>24</c:v>
                </c:pt>
                <c:pt idx="8364">
                  <c:v>24</c:v>
                </c:pt>
                <c:pt idx="8365">
                  <c:v>23</c:v>
                </c:pt>
                <c:pt idx="8366">
                  <c:v>24</c:v>
                </c:pt>
                <c:pt idx="8367">
                  <c:v>23</c:v>
                </c:pt>
                <c:pt idx="8368">
                  <c:v>24</c:v>
                </c:pt>
                <c:pt idx="8369">
                  <c:v>23</c:v>
                </c:pt>
                <c:pt idx="8370">
                  <c:v>24</c:v>
                </c:pt>
                <c:pt idx="8371">
                  <c:v>24</c:v>
                </c:pt>
                <c:pt idx="8372">
                  <c:v>23</c:v>
                </c:pt>
                <c:pt idx="8373">
                  <c:v>23</c:v>
                </c:pt>
                <c:pt idx="8374">
                  <c:v>24</c:v>
                </c:pt>
                <c:pt idx="8375">
                  <c:v>23</c:v>
                </c:pt>
                <c:pt idx="8376">
                  <c:v>24</c:v>
                </c:pt>
                <c:pt idx="8377">
                  <c:v>24</c:v>
                </c:pt>
                <c:pt idx="8378">
                  <c:v>21</c:v>
                </c:pt>
                <c:pt idx="8379">
                  <c:v>21</c:v>
                </c:pt>
                <c:pt idx="8380">
                  <c:v>20</c:v>
                </c:pt>
                <c:pt idx="8381">
                  <c:v>18</c:v>
                </c:pt>
                <c:pt idx="8382">
                  <c:v>18</c:v>
                </c:pt>
                <c:pt idx="8383">
                  <c:v>18</c:v>
                </c:pt>
                <c:pt idx="8384">
                  <c:v>26</c:v>
                </c:pt>
                <c:pt idx="8385">
                  <c:v>26</c:v>
                </c:pt>
                <c:pt idx="8386">
                  <c:v>26</c:v>
                </c:pt>
                <c:pt idx="8387">
                  <c:v>26</c:v>
                </c:pt>
                <c:pt idx="8388">
                  <c:v>25</c:v>
                </c:pt>
                <c:pt idx="8389">
                  <c:v>26</c:v>
                </c:pt>
                <c:pt idx="8390">
                  <c:v>26</c:v>
                </c:pt>
                <c:pt idx="8391">
                  <c:v>22</c:v>
                </c:pt>
                <c:pt idx="8392">
                  <c:v>23</c:v>
                </c:pt>
                <c:pt idx="8393">
                  <c:v>23</c:v>
                </c:pt>
                <c:pt idx="8394">
                  <c:v>22</c:v>
                </c:pt>
                <c:pt idx="8395">
                  <c:v>23</c:v>
                </c:pt>
                <c:pt idx="8396">
                  <c:v>22</c:v>
                </c:pt>
                <c:pt idx="8397">
                  <c:v>22</c:v>
                </c:pt>
                <c:pt idx="8398">
                  <c:v>23</c:v>
                </c:pt>
                <c:pt idx="8399">
                  <c:v>22</c:v>
                </c:pt>
                <c:pt idx="8400">
                  <c:v>22</c:v>
                </c:pt>
                <c:pt idx="8401">
                  <c:v>26</c:v>
                </c:pt>
                <c:pt idx="8402">
                  <c:v>25</c:v>
                </c:pt>
                <c:pt idx="8403">
                  <c:v>26</c:v>
                </c:pt>
                <c:pt idx="8404">
                  <c:v>25</c:v>
                </c:pt>
                <c:pt idx="8405">
                  <c:v>26</c:v>
                </c:pt>
                <c:pt idx="8406">
                  <c:v>27</c:v>
                </c:pt>
                <c:pt idx="8407">
                  <c:v>25</c:v>
                </c:pt>
                <c:pt idx="8408">
                  <c:v>25</c:v>
                </c:pt>
                <c:pt idx="8409">
                  <c:v>29</c:v>
                </c:pt>
                <c:pt idx="8410">
                  <c:v>26</c:v>
                </c:pt>
                <c:pt idx="8411">
                  <c:v>25</c:v>
                </c:pt>
                <c:pt idx="8412">
                  <c:v>25</c:v>
                </c:pt>
                <c:pt idx="8413">
                  <c:v>27</c:v>
                </c:pt>
                <c:pt idx="8414">
                  <c:v>26</c:v>
                </c:pt>
                <c:pt idx="8415">
                  <c:v>29</c:v>
                </c:pt>
                <c:pt idx="8416">
                  <c:v>25</c:v>
                </c:pt>
                <c:pt idx="8417">
                  <c:v>27</c:v>
                </c:pt>
                <c:pt idx="8418">
                  <c:v>19</c:v>
                </c:pt>
                <c:pt idx="8419">
                  <c:v>19</c:v>
                </c:pt>
                <c:pt idx="8420">
                  <c:v>19</c:v>
                </c:pt>
                <c:pt idx="8421">
                  <c:v>24</c:v>
                </c:pt>
                <c:pt idx="8422">
                  <c:v>26</c:v>
                </c:pt>
                <c:pt idx="8423">
                  <c:v>27</c:v>
                </c:pt>
                <c:pt idx="8424">
                  <c:v>24</c:v>
                </c:pt>
                <c:pt idx="8425">
                  <c:v>27</c:v>
                </c:pt>
                <c:pt idx="8426">
                  <c:v>27</c:v>
                </c:pt>
                <c:pt idx="8427">
                  <c:v>24</c:v>
                </c:pt>
                <c:pt idx="8428">
                  <c:v>27</c:v>
                </c:pt>
                <c:pt idx="8429">
                  <c:v>27</c:v>
                </c:pt>
                <c:pt idx="8430">
                  <c:v>27</c:v>
                </c:pt>
                <c:pt idx="8431">
                  <c:v>23</c:v>
                </c:pt>
                <c:pt idx="8432">
                  <c:v>23</c:v>
                </c:pt>
                <c:pt idx="8433">
                  <c:v>22</c:v>
                </c:pt>
                <c:pt idx="8434">
                  <c:v>22</c:v>
                </c:pt>
                <c:pt idx="8435">
                  <c:v>22</c:v>
                </c:pt>
                <c:pt idx="8436">
                  <c:v>23</c:v>
                </c:pt>
                <c:pt idx="8437">
                  <c:v>23</c:v>
                </c:pt>
                <c:pt idx="8438">
                  <c:v>22</c:v>
                </c:pt>
                <c:pt idx="8439">
                  <c:v>23</c:v>
                </c:pt>
                <c:pt idx="8440">
                  <c:v>22</c:v>
                </c:pt>
                <c:pt idx="8441">
                  <c:v>23</c:v>
                </c:pt>
                <c:pt idx="8442">
                  <c:v>22</c:v>
                </c:pt>
                <c:pt idx="8443">
                  <c:v>22</c:v>
                </c:pt>
                <c:pt idx="8444">
                  <c:v>23</c:v>
                </c:pt>
                <c:pt idx="8445">
                  <c:v>22</c:v>
                </c:pt>
                <c:pt idx="8446">
                  <c:v>22</c:v>
                </c:pt>
                <c:pt idx="8447">
                  <c:v>23</c:v>
                </c:pt>
                <c:pt idx="8448">
                  <c:v>23</c:v>
                </c:pt>
                <c:pt idx="8449">
                  <c:v>17</c:v>
                </c:pt>
                <c:pt idx="8450">
                  <c:v>15</c:v>
                </c:pt>
                <c:pt idx="8451">
                  <c:v>17</c:v>
                </c:pt>
                <c:pt idx="8452">
                  <c:v>17</c:v>
                </c:pt>
                <c:pt idx="8453">
                  <c:v>17</c:v>
                </c:pt>
                <c:pt idx="8454">
                  <c:v>17</c:v>
                </c:pt>
                <c:pt idx="8455">
                  <c:v>32</c:v>
                </c:pt>
                <c:pt idx="8456">
                  <c:v>26</c:v>
                </c:pt>
                <c:pt idx="8457">
                  <c:v>32</c:v>
                </c:pt>
                <c:pt idx="8458">
                  <c:v>32</c:v>
                </c:pt>
                <c:pt idx="8459">
                  <c:v>32</c:v>
                </c:pt>
                <c:pt idx="8460">
                  <c:v>32</c:v>
                </c:pt>
                <c:pt idx="8461">
                  <c:v>32</c:v>
                </c:pt>
                <c:pt idx="8462">
                  <c:v>32</c:v>
                </c:pt>
                <c:pt idx="8463">
                  <c:v>32</c:v>
                </c:pt>
                <c:pt idx="8464">
                  <c:v>32</c:v>
                </c:pt>
                <c:pt idx="8465">
                  <c:v>32</c:v>
                </c:pt>
                <c:pt idx="8466">
                  <c:v>26</c:v>
                </c:pt>
                <c:pt idx="8467">
                  <c:v>32</c:v>
                </c:pt>
                <c:pt idx="8468">
                  <c:v>32</c:v>
                </c:pt>
                <c:pt idx="8469">
                  <c:v>32</c:v>
                </c:pt>
                <c:pt idx="8470">
                  <c:v>26</c:v>
                </c:pt>
                <c:pt idx="8471">
                  <c:v>29</c:v>
                </c:pt>
                <c:pt idx="8472">
                  <c:v>29</c:v>
                </c:pt>
                <c:pt idx="8473">
                  <c:v>29</c:v>
                </c:pt>
                <c:pt idx="8474">
                  <c:v>29</c:v>
                </c:pt>
                <c:pt idx="8475">
                  <c:v>29</c:v>
                </c:pt>
                <c:pt idx="8476">
                  <c:v>29</c:v>
                </c:pt>
                <c:pt idx="8477">
                  <c:v>29</c:v>
                </c:pt>
                <c:pt idx="8478">
                  <c:v>29</c:v>
                </c:pt>
                <c:pt idx="8479">
                  <c:v>29</c:v>
                </c:pt>
                <c:pt idx="8480">
                  <c:v>29</c:v>
                </c:pt>
                <c:pt idx="8481">
                  <c:v>27</c:v>
                </c:pt>
                <c:pt idx="8482">
                  <c:v>27</c:v>
                </c:pt>
                <c:pt idx="8483">
                  <c:v>30</c:v>
                </c:pt>
                <c:pt idx="8484">
                  <c:v>30</c:v>
                </c:pt>
                <c:pt idx="8485">
                  <c:v>30</c:v>
                </c:pt>
                <c:pt idx="8486">
                  <c:v>33</c:v>
                </c:pt>
                <c:pt idx="8487">
                  <c:v>33</c:v>
                </c:pt>
                <c:pt idx="8488">
                  <c:v>32</c:v>
                </c:pt>
                <c:pt idx="8489">
                  <c:v>32</c:v>
                </c:pt>
                <c:pt idx="8490">
                  <c:v>22</c:v>
                </c:pt>
                <c:pt idx="8491">
                  <c:v>22</c:v>
                </c:pt>
                <c:pt idx="8492">
                  <c:v>22</c:v>
                </c:pt>
                <c:pt idx="8493">
                  <c:v>22</c:v>
                </c:pt>
                <c:pt idx="8494">
                  <c:v>22</c:v>
                </c:pt>
                <c:pt idx="8495">
                  <c:v>22</c:v>
                </c:pt>
                <c:pt idx="8496">
                  <c:v>23</c:v>
                </c:pt>
                <c:pt idx="8497">
                  <c:v>23</c:v>
                </c:pt>
                <c:pt idx="8498">
                  <c:v>23</c:v>
                </c:pt>
                <c:pt idx="8499">
                  <c:v>23</c:v>
                </c:pt>
                <c:pt idx="8500">
                  <c:v>22</c:v>
                </c:pt>
                <c:pt idx="8501">
                  <c:v>22</c:v>
                </c:pt>
                <c:pt idx="8502">
                  <c:v>22</c:v>
                </c:pt>
                <c:pt idx="8503">
                  <c:v>22</c:v>
                </c:pt>
                <c:pt idx="8504">
                  <c:v>31</c:v>
                </c:pt>
                <c:pt idx="8505">
                  <c:v>31</c:v>
                </c:pt>
                <c:pt idx="8506">
                  <c:v>30</c:v>
                </c:pt>
                <c:pt idx="8507">
                  <c:v>29</c:v>
                </c:pt>
                <c:pt idx="8508">
                  <c:v>30</c:v>
                </c:pt>
                <c:pt idx="8509">
                  <c:v>30</c:v>
                </c:pt>
                <c:pt idx="8510">
                  <c:v>30</c:v>
                </c:pt>
                <c:pt idx="8511">
                  <c:v>32</c:v>
                </c:pt>
                <c:pt idx="8512">
                  <c:v>30</c:v>
                </c:pt>
                <c:pt idx="8513">
                  <c:v>30</c:v>
                </c:pt>
                <c:pt idx="8514">
                  <c:v>33</c:v>
                </c:pt>
                <c:pt idx="8515">
                  <c:v>30</c:v>
                </c:pt>
                <c:pt idx="8516">
                  <c:v>33</c:v>
                </c:pt>
                <c:pt idx="8517">
                  <c:v>30</c:v>
                </c:pt>
                <c:pt idx="8518">
                  <c:v>30</c:v>
                </c:pt>
                <c:pt idx="8519">
                  <c:v>29</c:v>
                </c:pt>
                <c:pt idx="8520">
                  <c:v>30</c:v>
                </c:pt>
                <c:pt idx="8521">
                  <c:v>29</c:v>
                </c:pt>
                <c:pt idx="8522">
                  <c:v>29</c:v>
                </c:pt>
                <c:pt idx="8523">
                  <c:v>30</c:v>
                </c:pt>
                <c:pt idx="8524">
                  <c:v>32</c:v>
                </c:pt>
                <c:pt idx="8525">
                  <c:v>32</c:v>
                </c:pt>
                <c:pt idx="8526">
                  <c:v>33</c:v>
                </c:pt>
                <c:pt idx="8527">
                  <c:v>30</c:v>
                </c:pt>
                <c:pt idx="8528">
                  <c:v>33</c:v>
                </c:pt>
                <c:pt idx="8529">
                  <c:v>30</c:v>
                </c:pt>
                <c:pt idx="8530">
                  <c:v>30</c:v>
                </c:pt>
                <c:pt idx="8531">
                  <c:v>30</c:v>
                </c:pt>
                <c:pt idx="8532">
                  <c:v>30</c:v>
                </c:pt>
                <c:pt idx="8533">
                  <c:v>29</c:v>
                </c:pt>
                <c:pt idx="8534">
                  <c:v>32</c:v>
                </c:pt>
                <c:pt idx="8535">
                  <c:v>30</c:v>
                </c:pt>
                <c:pt idx="8536">
                  <c:v>30</c:v>
                </c:pt>
                <c:pt idx="8537">
                  <c:v>29</c:v>
                </c:pt>
                <c:pt idx="8538">
                  <c:v>33</c:v>
                </c:pt>
                <c:pt idx="8539">
                  <c:v>16</c:v>
                </c:pt>
                <c:pt idx="8540">
                  <c:v>20</c:v>
                </c:pt>
                <c:pt idx="8541">
                  <c:v>18</c:v>
                </c:pt>
                <c:pt idx="8542">
                  <c:v>20</c:v>
                </c:pt>
                <c:pt idx="8543">
                  <c:v>22</c:v>
                </c:pt>
                <c:pt idx="8544">
                  <c:v>18</c:v>
                </c:pt>
                <c:pt idx="8545">
                  <c:v>17</c:v>
                </c:pt>
                <c:pt idx="8546">
                  <c:v>19</c:v>
                </c:pt>
                <c:pt idx="8547">
                  <c:v>22</c:v>
                </c:pt>
                <c:pt idx="8548">
                  <c:v>17</c:v>
                </c:pt>
                <c:pt idx="8549">
                  <c:v>19</c:v>
                </c:pt>
                <c:pt idx="8550">
                  <c:v>22</c:v>
                </c:pt>
                <c:pt idx="8551">
                  <c:v>19</c:v>
                </c:pt>
                <c:pt idx="8552">
                  <c:v>18</c:v>
                </c:pt>
                <c:pt idx="8553">
                  <c:v>18</c:v>
                </c:pt>
                <c:pt idx="8554">
                  <c:v>19</c:v>
                </c:pt>
                <c:pt idx="8555">
                  <c:v>19</c:v>
                </c:pt>
                <c:pt idx="8556">
                  <c:v>24</c:v>
                </c:pt>
                <c:pt idx="8557">
                  <c:v>21</c:v>
                </c:pt>
                <c:pt idx="8558">
                  <c:v>20</c:v>
                </c:pt>
                <c:pt idx="8559">
                  <c:v>24</c:v>
                </c:pt>
                <c:pt idx="8560">
                  <c:v>19</c:v>
                </c:pt>
                <c:pt idx="8561">
                  <c:v>25</c:v>
                </c:pt>
                <c:pt idx="8562">
                  <c:v>24</c:v>
                </c:pt>
                <c:pt idx="8563">
                  <c:v>21</c:v>
                </c:pt>
                <c:pt idx="8564">
                  <c:v>21</c:v>
                </c:pt>
                <c:pt idx="8565">
                  <c:v>21</c:v>
                </c:pt>
                <c:pt idx="8566">
                  <c:v>19</c:v>
                </c:pt>
                <c:pt idx="8567">
                  <c:v>21</c:v>
                </c:pt>
                <c:pt idx="8568">
                  <c:v>19</c:v>
                </c:pt>
                <c:pt idx="8569">
                  <c:v>21</c:v>
                </c:pt>
                <c:pt idx="8570">
                  <c:v>21</c:v>
                </c:pt>
                <c:pt idx="8571">
                  <c:v>24</c:v>
                </c:pt>
                <c:pt idx="8572">
                  <c:v>21</c:v>
                </c:pt>
                <c:pt idx="8573">
                  <c:v>21</c:v>
                </c:pt>
                <c:pt idx="8574">
                  <c:v>21</c:v>
                </c:pt>
                <c:pt idx="8575">
                  <c:v>23</c:v>
                </c:pt>
                <c:pt idx="8576">
                  <c:v>23</c:v>
                </c:pt>
                <c:pt idx="8577">
                  <c:v>23</c:v>
                </c:pt>
                <c:pt idx="8578">
                  <c:v>23</c:v>
                </c:pt>
                <c:pt idx="8579">
                  <c:v>23</c:v>
                </c:pt>
                <c:pt idx="8580">
                  <c:v>24</c:v>
                </c:pt>
                <c:pt idx="8581">
                  <c:v>23</c:v>
                </c:pt>
                <c:pt idx="8582">
                  <c:v>23</c:v>
                </c:pt>
                <c:pt idx="8583">
                  <c:v>20</c:v>
                </c:pt>
                <c:pt idx="8584">
                  <c:v>20</c:v>
                </c:pt>
                <c:pt idx="8585">
                  <c:v>23</c:v>
                </c:pt>
                <c:pt idx="8586">
                  <c:v>24</c:v>
                </c:pt>
                <c:pt idx="8587">
                  <c:v>23</c:v>
                </c:pt>
                <c:pt idx="8588">
                  <c:v>24</c:v>
                </c:pt>
                <c:pt idx="8589">
                  <c:v>23</c:v>
                </c:pt>
                <c:pt idx="8590">
                  <c:v>23</c:v>
                </c:pt>
                <c:pt idx="8591">
                  <c:v>24</c:v>
                </c:pt>
                <c:pt idx="8592">
                  <c:v>24</c:v>
                </c:pt>
                <c:pt idx="8593">
                  <c:v>22</c:v>
                </c:pt>
                <c:pt idx="8594">
                  <c:v>24</c:v>
                </c:pt>
                <c:pt idx="8595">
                  <c:v>22</c:v>
                </c:pt>
                <c:pt idx="8596">
                  <c:v>21</c:v>
                </c:pt>
                <c:pt idx="8597">
                  <c:v>24</c:v>
                </c:pt>
                <c:pt idx="8598">
                  <c:v>23</c:v>
                </c:pt>
                <c:pt idx="8599">
                  <c:v>24</c:v>
                </c:pt>
                <c:pt idx="8600">
                  <c:v>23</c:v>
                </c:pt>
                <c:pt idx="8601">
                  <c:v>23</c:v>
                </c:pt>
                <c:pt idx="8602">
                  <c:v>23</c:v>
                </c:pt>
                <c:pt idx="8603">
                  <c:v>23</c:v>
                </c:pt>
                <c:pt idx="8604">
                  <c:v>20</c:v>
                </c:pt>
                <c:pt idx="8605">
                  <c:v>20</c:v>
                </c:pt>
                <c:pt idx="8606">
                  <c:v>21</c:v>
                </c:pt>
                <c:pt idx="8607">
                  <c:v>24</c:v>
                </c:pt>
                <c:pt idx="8608">
                  <c:v>23</c:v>
                </c:pt>
                <c:pt idx="8609">
                  <c:v>23</c:v>
                </c:pt>
                <c:pt idx="8610">
                  <c:v>23</c:v>
                </c:pt>
                <c:pt idx="8611">
                  <c:v>23</c:v>
                </c:pt>
                <c:pt idx="8612">
                  <c:v>23</c:v>
                </c:pt>
                <c:pt idx="8613">
                  <c:v>23</c:v>
                </c:pt>
                <c:pt idx="8614">
                  <c:v>23</c:v>
                </c:pt>
                <c:pt idx="8615">
                  <c:v>23</c:v>
                </c:pt>
                <c:pt idx="8616">
                  <c:v>24</c:v>
                </c:pt>
                <c:pt idx="8617">
                  <c:v>24</c:v>
                </c:pt>
                <c:pt idx="8618">
                  <c:v>20</c:v>
                </c:pt>
                <c:pt idx="8619">
                  <c:v>23</c:v>
                </c:pt>
                <c:pt idx="8620">
                  <c:v>24</c:v>
                </c:pt>
                <c:pt idx="8621">
                  <c:v>23</c:v>
                </c:pt>
                <c:pt idx="8622">
                  <c:v>22</c:v>
                </c:pt>
                <c:pt idx="8623">
                  <c:v>23</c:v>
                </c:pt>
                <c:pt idx="8624">
                  <c:v>24</c:v>
                </c:pt>
                <c:pt idx="8625">
                  <c:v>24</c:v>
                </c:pt>
                <c:pt idx="8626">
                  <c:v>23</c:v>
                </c:pt>
                <c:pt idx="8627">
                  <c:v>21</c:v>
                </c:pt>
                <c:pt idx="8628">
                  <c:v>22</c:v>
                </c:pt>
                <c:pt idx="8629">
                  <c:v>23</c:v>
                </c:pt>
                <c:pt idx="8630">
                  <c:v>24</c:v>
                </c:pt>
                <c:pt idx="8631">
                  <c:v>23</c:v>
                </c:pt>
                <c:pt idx="8632">
                  <c:v>23</c:v>
                </c:pt>
                <c:pt idx="8633">
                  <c:v>24</c:v>
                </c:pt>
                <c:pt idx="8634">
                  <c:v>24</c:v>
                </c:pt>
                <c:pt idx="8635">
                  <c:v>23</c:v>
                </c:pt>
                <c:pt idx="8636">
                  <c:v>23</c:v>
                </c:pt>
                <c:pt idx="8637">
                  <c:v>23</c:v>
                </c:pt>
                <c:pt idx="8638">
                  <c:v>23</c:v>
                </c:pt>
                <c:pt idx="8639">
                  <c:v>23</c:v>
                </c:pt>
                <c:pt idx="8640">
                  <c:v>23</c:v>
                </c:pt>
                <c:pt idx="8641">
                  <c:v>15</c:v>
                </c:pt>
                <c:pt idx="8642">
                  <c:v>16</c:v>
                </c:pt>
                <c:pt idx="8643">
                  <c:v>22</c:v>
                </c:pt>
                <c:pt idx="8644">
                  <c:v>23</c:v>
                </c:pt>
                <c:pt idx="8645">
                  <c:v>22</c:v>
                </c:pt>
                <c:pt idx="8646">
                  <c:v>23</c:v>
                </c:pt>
                <c:pt idx="8647">
                  <c:v>23</c:v>
                </c:pt>
                <c:pt idx="8648">
                  <c:v>22</c:v>
                </c:pt>
                <c:pt idx="8649">
                  <c:v>22</c:v>
                </c:pt>
                <c:pt idx="8650">
                  <c:v>23</c:v>
                </c:pt>
                <c:pt idx="8651">
                  <c:v>22</c:v>
                </c:pt>
                <c:pt idx="8652">
                  <c:v>23</c:v>
                </c:pt>
                <c:pt idx="8653">
                  <c:v>22</c:v>
                </c:pt>
                <c:pt idx="8654">
                  <c:v>23</c:v>
                </c:pt>
                <c:pt idx="8655">
                  <c:v>22</c:v>
                </c:pt>
                <c:pt idx="8656">
                  <c:v>22</c:v>
                </c:pt>
                <c:pt idx="8657">
                  <c:v>23</c:v>
                </c:pt>
                <c:pt idx="8658">
                  <c:v>23</c:v>
                </c:pt>
                <c:pt idx="8659">
                  <c:v>23</c:v>
                </c:pt>
                <c:pt idx="8660">
                  <c:v>22</c:v>
                </c:pt>
                <c:pt idx="8661">
                  <c:v>22</c:v>
                </c:pt>
                <c:pt idx="8662">
                  <c:v>23</c:v>
                </c:pt>
                <c:pt idx="8663">
                  <c:v>22</c:v>
                </c:pt>
                <c:pt idx="8664">
                  <c:v>31</c:v>
                </c:pt>
                <c:pt idx="8665">
                  <c:v>31</c:v>
                </c:pt>
                <c:pt idx="8666">
                  <c:v>31</c:v>
                </c:pt>
                <c:pt idx="8667">
                  <c:v>31</c:v>
                </c:pt>
                <c:pt idx="8668">
                  <c:v>31</c:v>
                </c:pt>
                <c:pt idx="8669">
                  <c:v>31</c:v>
                </c:pt>
                <c:pt idx="8670">
                  <c:v>31</c:v>
                </c:pt>
                <c:pt idx="8671">
                  <c:v>31</c:v>
                </c:pt>
                <c:pt idx="8672">
                  <c:v>31</c:v>
                </c:pt>
                <c:pt idx="8673">
                  <c:v>31</c:v>
                </c:pt>
                <c:pt idx="8674">
                  <c:v>31</c:v>
                </c:pt>
                <c:pt idx="8675">
                  <c:v>31</c:v>
                </c:pt>
                <c:pt idx="8676">
                  <c:v>31</c:v>
                </c:pt>
                <c:pt idx="8677">
                  <c:v>31</c:v>
                </c:pt>
                <c:pt idx="8678">
                  <c:v>35</c:v>
                </c:pt>
                <c:pt idx="8679">
                  <c:v>35</c:v>
                </c:pt>
                <c:pt idx="8680">
                  <c:v>36</c:v>
                </c:pt>
                <c:pt idx="8681">
                  <c:v>35</c:v>
                </c:pt>
                <c:pt idx="8682">
                  <c:v>35</c:v>
                </c:pt>
                <c:pt idx="8683">
                  <c:v>35</c:v>
                </c:pt>
                <c:pt idx="8684">
                  <c:v>35</c:v>
                </c:pt>
                <c:pt idx="8685">
                  <c:v>32</c:v>
                </c:pt>
                <c:pt idx="8686">
                  <c:v>29</c:v>
                </c:pt>
                <c:pt idx="8687">
                  <c:v>32</c:v>
                </c:pt>
                <c:pt idx="8688">
                  <c:v>32</c:v>
                </c:pt>
                <c:pt idx="8689">
                  <c:v>29</c:v>
                </c:pt>
                <c:pt idx="8690">
                  <c:v>32</c:v>
                </c:pt>
                <c:pt idx="8691">
                  <c:v>29</c:v>
                </c:pt>
                <c:pt idx="8692">
                  <c:v>32</c:v>
                </c:pt>
                <c:pt idx="8693">
                  <c:v>29</c:v>
                </c:pt>
                <c:pt idx="8694">
                  <c:v>32</c:v>
                </c:pt>
                <c:pt idx="8695">
                  <c:v>29</c:v>
                </c:pt>
                <c:pt idx="8696">
                  <c:v>32</c:v>
                </c:pt>
                <c:pt idx="8697">
                  <c:v>32</c:v>
                </c:pt>
                <c:pt idx="8698">
                  <c:v>32</c:v>
                </c:pt>
                <c:pt idx="8699">
                  <c:v>29</c:v>
                </c:pt>
                <c:pt idx="8700">
                  <c:v>32</c:v>
                </c:pt>
                <c:pt idx="8701">
                  <c:v>29</c:v>
                </c:pt>
                <c:pt idx="8702">
                  <c:v>32</c:v>
                </c:pt>
                <c:pt idx="8703">
                  <c:v>29</c:v>
                </c:pt>
                <c:pt idx="8704">
                  <c:v>29</c:v>
                </c:pt>
                <c:pt idx="8705">
                  <c:v>28</c:v>
                </c:pt>
                <c:pt idx="8706">
                  <c:v>31</c:v>
                </c:pt>
                <c:pt idx="8707">
                  <c:v>28</c:v>
                </c:pt>
                <c:pt idx="8708">
                  <c:v>31</c:v>
                </c:pt>
                <c:pt idx="8709">
                  <c:v>31</c:v>
                </c:pt>
                <c:pt idx="8710">
                  <c:v>28</c:v>
                </c:pt>
                <c:pt idx="8711">
                  <c:v>31</c:v>
                </c:pt>
                <c:pt idx="8712">
                  <c:v>31</c:v>
                </c:pt>
                <c:pt idx="8713">
                  <c:v>28</c:v>
                </c:pt>
                <c:pt idx="8714">
                  <c:v>21</c:v>
                </c:pt>
                <c:pt idx="8715">
                  <c:v>23</c:v>
                </c:pt>
                <c:pt idx="8716">
                  <c:v>23</c:v>
                </c:pt>
                <c:pt idx="8717">
                  <c:v>21</c:v>
                </c:pt>
                <c:pt idx="8718">
                  <c:v>21</c:v>
                </c:pt>
                <c:pt idx="8719">
                  <c:v>23</c:v>
                </c:pt>
                <c:pt idx="8720">
                  <c:v>23</c:v>
                </c:pt>
                <c:pt idx="8721">
                  <c:v>21</c:v>
                </c:pt>
                <c:pt idx="8722">
                  <c:v>23</c:v>
                </c:pt>
                <c:pt idx="8723">
                  <c:v>23</c:v>
                </c:pt>
                <c:pt idx="8724">
                  <c:v>23</c:v>
                </c:pt>
                <c:pt idx="8725">
                  <c:v>27</c:v>
                </c:pt>
                <c:pt idx="8726">
                  <c:v>24</c:v>
                </c:pt>
                <c:pt idx="8727">
                  <c:v>24</c:v>
                </c:pt>
                <c:pt idx="8728">
                  <c:v>28</c:v>
                </c:pt>
                <c:pt idx="8729">
                  <c:v>24</c:v>
                </c:pt>
                <c:pt idx="8730">
                  <c:v>24</c:v>
                </c:pt>
                <c:pt idx="8731">
                  <c:v>24</c:v>
                </c:pt>
                <c:pt idx="8732">
                  <c:v>24</c:v>
                </c:pt>
                <c:pt idx="8733">
                  <c:v>24</c:v>
                </c:pt>
                <c:pt idx="8734">
                  <c:v>27</c:v>
                </c:pt>
                <c:pt idx="8735">
                  <c:v>24</c:v>
                </c:pt>
                <c:pt idx="8736">
                  <c:v>24</c:v>
                </c:pt>
                <c:pt idx="8737">
                  <c:v>28</c:v>
                </c:pt>
                <c:pt idx="8738">
                  <c:v>23</c:v>
                </c:pt>
                <c:pt idx="8739">
                  <c:v>27</c:v>
                </c:pt>
                <c:pt idx="8740">
                  <c:v>24</c:v>
                </c:pt>
                <c:pt idx="8741">
                  <c:v>24</c:v>
                </c:pt>
                <c:pt idx="8742">
                  <c:v>24</c:v>
                </c:pt>
                <c:pt idx="8743">
                  <c:v>28</c:v>
                </c:pt>
                <c:pt idx="8744">
                  <c:v>24</c:v>
                </c:pt>
                <c:pt idx="8745">
                  <c:v>26</c:v>
                </c:pt>
                <c:pt idx="8746">
                  <c:v>26</c:v>
                </c:pt>
                <c:pt idx="8747">
                  <c:v>26</c:v>
                </c:pt>
                <c:pt idx="8748">
                  <c:v>26</c:v>
                </c:pt>
                <c:pt idx="8749">
                  <c:v>26</c:v>
                </c:pt>
                <c:pt idx="8750">
                  <c:v>26</c:v>
                </c:pt>
                <c:pt idx="8751">
                  <c:v>26</c:v>
                </c:pt>
                <c:pt idx="8752">
                  <c:v>26</c:v>
                </c:pt>
                <c:pt idx="8753">
                  <c:v>26</c:v>
                </c:pt>
                <c:pt idx="8754">
                  <c:v>26</c:v>
                </c:pt>
                <c:pt idx="8755">
                  <c:v>26</c:v>
                </c:pt>
                <c:pt idx="8756">
                  <c:v>26</c:v>
                </c:pt>
                <c:pt idx="8757">
                  <c:v>26</c:v>
                </c:pt>
                <c:pt idx="8758">
                  <c:v>26</c:v>
                </c:pt>
                <c:pt idx="8759">
                  <c:v>26</c:v>
                </c:pt>
                <c:pt idx="8760">
                  <c:v>26</c:v>
                </c:pt>
                <c:pt idx="8761">
                  <c:v>26</c:v>
                </c:pt>
                <c:pt idx="8762">
                  <c:v>26</c:v>
                </c:pt>
                <c:pt idx="8763">
                  <c:v>24</c:v>
                </c:pt>
                <c:pt idx="8764">
                  <c:v>24</c:v>
                </c:pt>
                <c:pt idx="8765">
                  <c:v>24</c:v>
                </c:pt>
                <c:pt idx="8766">
                  <c:v>24</c:v>
                </c:pt>
                <c:pt idx="8767">
                  <c:v>24</c:v>
                </c:pt>
                <c:pt idx="8768">
                  <c:v>24</c:v>
                </c:pt>
                <c:pt idx="8769">
                  <c:v>24</c:v>
                </c:pt>
                <c:pt idx="8770">
                  <c:v>24</c:v>
                </c:pt>
                <c:pt idx="8771">
                  <c:v>17</c:v>
                </c:pt>
                <c:pt idx="8772">
                  <c:v>18</c:v>
                </c:pt>
                <c:pt idx="8773">
                  <c:v>17</c:v>
                </c:pt>
                <c:pt idx="8774">
                  <c:v>18</c:v>
                </c:pt>
                <c:pt idx="8775">
                  <c:v>17</c:v>
                </c:pt>
                <c:pt idx="8776">
                  <c:v>18</c:v>
                </c:pt>
                <c:pt idx="8777">
                  <c:v>18</c:v>
                </c:pt>
                <c:pt idx="8778">
                  <c:v>17</c:v>
                </c:pt>
                <c:pt idx="8779">
                  <c:v>17</c:v>
                </c:pt>
                <c:pt idx="8780">
                  <c:v>17</c:v>
                </c:pt>
                <c:pt idx="8781">
                  <c:v>18</c:v>
                </c:pt>
                <c:pt idx="8782">
                  <c:v>17</c:v>
                </c:pt>
                <c:pt idx="8783">
                  <c:v>18</c:v>
                </c:pt>
                <c:pt idx="8784">
                  <c:v>17</c:v>
                </c:pt>
                <c:pt idx="8785">
                  <c:v>18</c:v>
                </c:pt>
                <c:pt idx="8786">
                  <c:v>17</c:v>
                </c:pt>
                <c:pt idx="8787">
                  <c:v>18</c:v>
                </c:pt>
                <c:pt idx="8788">
                  <c:v>17</c:v>
                </c:pt>
                <c:pt idx="8789">
                  <c:v>18</c:v>
                </c:pt>
                <c:pt idx="8790">
                  <c:v>17</c:v>
                </c:pt>
                <c:pt idx="8791">
                  <c:v>18</c:v>
                </c:pt>
                <c:pt idx="8792">
                  <c:v>17</c:v>
                </c:pt>
                <c:pt idx="8793">
                  <c:v>17</c:v>
                </c:pt>
                <c:pt idx="8794">
                  <c:v>17</c:v>
                </c:pt>
                <c:pt idx="8795">
                  <c:v>18</c:v>
                </c:pt>
                <c:pt idx="8796">
                  <c:v>17</c:v>
                </c:pt>
                <c:pt idx="8797">
                  <c:v>21</c:v>
                </c:pt>
                <c:pt idx="8798">
                  <c:v>21</c:v>
                </c:pt>
                <c:pt idx="8799">
                  <c:v>21</c:v>
                </c:pt>
                <c:pt idx="8800">
                  <c:v>20</c:v>
                </c:pt>
                <c:pt idx="8801">
                  <c:v>21</c:v>
                </c:pt>
                <c:pt idx="8802">
                  <c:v>21</c:v>
                </c:pt>
                <c:pt idx="8803">
                  <c:v>21</c:v>
                </c:pt>
                <c:pt idx="8804">
                  <c:v>21</c:v>
                </c:pt>
                <c:pt idx="8805">
                  <c:v>21</c:v>
                </c:pt>
                <c:pt idx="8806">
                  <c:v>26</c:v>
                </c:pt>
                <c:pt idx="8807">
                  <c:v>29</c:v>
                </c:pt>
                <c:pt idx="8808">
                  <c:v>26</c:v>
                </c:pt>
                <c:pt idx="8809">
                  <c:v>26</c:v>
                </c:pt>
                <c:pt idx="8810">
                  <c:v>29</c:v>
                </c:pt>
                <c:pt idx="8811">
                  <c:v>25</c:v>
                </c:pt>
                <c:pt idx="8812">
                  <c:v>29</c:v>
                </c:pt>
                <c:pt idx="8813">
                  <c:v>29</c:v>
                </c:pt>
                <c:pt idx="8814">
                  <c:v>26</c:v>
                </c:pt>
                <c:pt idx="8815">
                  <c:v>26</c:v>
                </c:pt>
                <c:pt idx="8816">
                  <c:v>25</c:v>
                </c:pt>
                <c:pt idx="8817">
                  <c:v>29</c:v>
                </c:pt>
                <c:pt idx="8818">
                  <c:v>26</c:v>
                </c:pt>
                <c:pt idx="8819">
                  <c:v>29</c:v>
                </c:pt>
                <c:pt idx="8820">
                  <c:v>29</c:v>
                </c:pt>
                <c:pt idx="8821">
                  <c:v>29</c:v>
                </c:pt>
                <c:pt idx="8822">
                  <c:v>29</c:v>
                </c:pt>
                <c:pt idx="8823">
                  <c:v>25</c:v>
                </c:pt>
                <c:pt idx="8824">
                  <c:v>26</c:v>
                </c:pt>
                <c:pt idx="8825">
                  <c:v>29</c:v>
                </c:pt>
                <c:pt idx="8826">
                  <c:v>26</c:v>
                </c:pt>
                <c:pt idx="8827">
                  <c:v>26</c:v>
                </c:pt>
                <c:pt idx="8828">
                  <c:v>29</c:v>
                </c:pt>
                <c:pt idx="8829">
                  <c:v>31</c:v>
                </c:pt>
                <c:pt idx="8830">
                  <c:v>35</c:v>
                </c:pt>
                <c:pt idx="8831">
                  <c:v>34</c:v>
                </c:pt>
                <c:pt idx="8832">
                  <c:v>34</c:v>
                </c:pt>
                <c:pt idx="8833">
                  <c:v>31</c:v>
                </c:pt>
                <c:pt idx="8834">
                  <c:v>35</c:v>
                </c:pt>
                <c:pt idx="8835">
                  <c:v>34</c:v>
                </c:pt>
                <c:pt idx="8836">
                  <c:v>31</c:v>
                </c:pt>
                <c:pt idx="8837">
                  <c:v>34</c:v>
                </c:pt>
                <c:pt idx="8838">
                  <c:v>34</c:v>
                </c:pt>
                <c:pt idx="8839">
                  <c:v>35</c:v>
                </c:pt>
                <c:pt idx="8840">
                  <c:v>31</c:v>
                </c:pt>
                <c:pt idx="8841">
                  <c:v>34</c:v>
                </c:pt>
                <c:pt idx="8842">
                  <c:v>35</c:v>
                </c:pt>
                <c:pt idx="8843">
                  <c:v>34</c:v>
                </c:pt>
                <c:pt idx="8844">
                  <c:v>35</c:v>
                </c:pt>
                <c:pt idx="8845">
                  <c:v>31</c:v>
                </c:pt>
                <c:pt idx="8846">
                  <c:v>35</c:v>
                </c:pt>
                <c:pt idx="8847">
                  <c:v>31</c:v>
                </c:pt>
                <c:pt idx="8848">
                  <c:v>34</c:v>
                </c:pt>
                <c:pt idx="8849">
                  <c:v>34</c:v>
                </c:pt>
                <c:pt idx="8850">
                  <c:v>24</c:v>
                </c:pt>
                <c:pt idx="8851">
                  <c:v>24</c:v>
                </c:pt>
                <c:pt idx="8852">
                  <c:v>24</c:v>
                </c:pt>
                <c:pt idx="8853">
                  <c:v>24</c:v>
                </c:pt>
                <c:pt idx="8854">
                  <c:v>24</c:v>
                </c:pt>
                <c:pt idx="8855">
                  <c:v>24</c:v>
                </c:pt>
                <c:pt idx="8856">
                  <c:v>23</c:v>
                </c:pt>
                <c:pt idx="8857">
                  <c:v>24</c:v>
                </c:pt>
                <c:pt idx="8858">
                  <c:v>24</c:v>
                </c:pt>
                <c:pt idx="8859">
                  <c:v>24</c:v>
                </c:pt>
                <c:pt idx="8860">
                  <c:v>24</c:v>
                </c:pt>
                <c:pt idx="8861">
                  <c:v>24</c:v>
                </c:pt>
                <c:pt idx="8862">
                  <c:v>24</c:v>
                </c:pt>
                <c:pt idx="8863">
                  <c:v>24</c:v>
                </c:pt>
                <c:pt idx="8864">
                  <c:v>24</c:v>
                </c:pt>
                <c:pt idx="8865">
                  <c:v>24</c:v>
                </c:pt>
                <c:pt idx="8866">
                  <c:v>17</c:v>
                </c:pt>
                <c:pt idx="8867">
                  <c:v>20</c:v>
                </c:pt>
                <c:pt idx="8868">
                  <c:v>25</c:v>
                </c:pt>
                <c:pt idx="8869">
                  <c:v>20</c:v>
                </c:pt>
                <c:pt idx="8870">
                  <c:v>18</c:v>
                </c:pt>
                <c:pt idx="8871">
                  <c:v>29</c:v>
                </c:pt>
                <c:pt idx="8872">
                  <c:v>29</c:v>
                </c:pt>
                <c:pt idx="8873">
                  <c:v>23</c:v>
                </c:pt>
                <c:pt idx="8874">
                  <c:v>23</c:v>
                </c:pt>
                <c:pt idx="8875">
                  <c:v>23</c:v>
                </c:pt>
                <c:pt idx="8876">
                  <c:v>23</c:v>
                </c:pt>
                <c:pt idx="8877">
                  <c:v>24</c:v>
                </c:pt>
                <c:pt idx="8878">
                  <c:v>29</c:v>
                </c:pt>
                <c:pt idx="8879">
                  <c:v>23</c:v>
                </c:pt>
                <c:pt idx="8880">
                  <c:v>23</c:v>
                </c:pt>
                <c:pt idx="8881">
                  <c:v>29</c:v>
                </c:pt>
                <c:pt idx="8882">
                  <c:v>23</c:v>
                </c:pt>
                <c:pt idx="8883">
                  <c:v>29</c:v>
                </c:pt>
                <c:pt idx="8884">
                  <c:v>23</c:v>
                </c:pt>
                <c:pt idx="8885">
                  <c:v>29</c:v>
                </c:pt>
                <c:pt idx="8886">
                  <c:v>23</c:v>
                </c:pt>
                <c:pt idx="8887">
                  <c:v>23</c:v>
                </c:pt>
                <c:pt idx="8888">
                  <c:v>23</c:v>
                </c:pt>
                <c:pt idx="8889">
                  <c:v>25</c:v>
                </c:pt>
                <c:pt idx="8890">
                  <c:v>25</c:v>
                </c:pt>
                <c:pt idx="8891">
                  <c:v>25</c:v>
                </c:pt>
                <c:pt idx="8892">
                  <c:v>25</c:v>
                </c:pt>
                <c:pt idx="8893">
                  <c:v>25</c:v>
                </c:pt>
                <c:pt idx="8894">
                  <c:v>25</c:v>
                </c:pt>
                <c:pt idx="8895">
                  <c:v>25</c:v>
                </c:pt>
                <c:pt idx="8896">
                  <c:v>25</c:v>
                </c:pt>
                <c:pt idx="8897">
                  <c:v>25</c:v>
                </c:pt>
                <c:pt idx="8898">
                  <c:v>25</c:v>
                </c:pt>
                <c:pt idx="8899">
                  <c:v>25</c:v>
                </c:pt>
                <c:pt idx="8900">
                  <c:v>25</c:v>
                </c:pt>
                <c:pt idx="8901">
                  <c:v>25</c:v>
                </c:pt>
                <c:pt idx="8902">
                  <c:v>25</c:v>
                </c:pt>
                <c:pt idx="8903">
                  <c:v>25</c:v>
                </c:pt>
                <c:pt idx="8904">
                  <c:v>25</c:v>
                </c:pt>
                <c:pt idx="8905">
                  <c:v>25</c:v>
                </c:pt>
                <c:pt idx="8906">
                  <c:v>24</c:v>
                </c:pt>
                <c:pt idx="8907">
                  <c:v>24</c:v>
                </c:pt>
                <c:pt idx="8908">
                  <c:v>24</c:v>
                </c:pt>
                <c:pt idx="8909">
                  <c:v>24</c:v>
                </c:pt>
                <c:pt idx="8910">
                  <c:v>24</c:v>
                </c:pt>
                <c:pt idx="8911">
                  <c:v>24</c:v>
                </c:pt>
                <c:pt idx="8912">
                  <c:v>24</c:v>
                </c:pt>
                <c:pt idx="8913">
                  <c:v>24</c:v>
                </c:pt>
                <c:pt idx="8914">
                  <c:v>23</c:v>
                </c:pt>
                <c:pt idx="8915">
                  <c:v>24</c:v>
                </c:pt>
                <c:pt idx="8916">
                  <c:v>23</c:v>
                </c:pt>
                <c:pt idx="8917">
                  <c:v>19</c:v>
                </c:pt>
                <c:pt idx="8918">
                  <c:v>23</c:v>
                </c:pt>
                <c:pt idx="8919">
                  <c:v>19</c:v>
                </c:pt>
                <c:pt idx="8920">
                  <c:v>24</c:v>
                </c:pt>
                <c:pt idx="8921">
                  <c:v>19</c:v>
                </c:pt>
                <c:pt idx="8922">
                  <c:v>19</c:v>
                </c:pt>
                <c:pt idx="8923">
                  <c:v>19</c:v>
                </c:pt>
                <c:pt idx="8924">
                  <c:v>23</c:v>
                </c:pt>
                <c:pt idx="8925">
                  <c:v>24</c:v>
                </c:pt>
                <c:pt idx="8926">
                  <c:v>24</c:v>
                </c:pt>
                <c:pt idx="8927">
                  <c:v>23</c:v>
                </c:pt>
                <c:pt idx="8928">
                  <c:v>19</c:v>
                </c:pt>
                <c:pt idx="8929">
                  <c:v>23</c:v>
                </c:pt>
                <c:pt idx="8930">
                  <c:v>20</c:v>
                </c:pt>
                <c:pt idx="8931">
                  <c:v>20</c:v>
                </c:pt>
                <c:pt idx="8932">
                  <c:v>20</c:v>
                </c:pt>
                <c:pt idx="8933">
                  <c:v>20</c:v>
                </c:pt>
                <c:pt idx="8934">
                  <c:v>20</c:v>
                </c:pt>
                <c:pt idx="8935">
                  <c:v>19</c:v>
                </c:pt>
                <c:pt idx="8936">
                  <c:v>19</c:v>
                </c:pt>
                <c:pt idx="8937">
                  <c:v>18</c:v>
                </c:pt>
                <c:pt idx="8938">
                  <c:v>18</c:v>
                </c:pt>
                <c:pt idx="8939">
                  <c:v>17</c:v>
                </c:pt>
                <c:pt idx="8940">
                  <c:v>18</c:v>
                </c:pt>
                <c:pt idx="8941">
                  <c:v>17</c:v>
                </c:pt>
                <c:pt idx="8942">
                  <c:v>18</c:v>
                </c:pt>
                <c:pt idx="8943">
                  <c:v>19</c:v>
                </c:pt>
                <c:pt idx="8944">
                  <c:v>19</c:v>
                </c:pt>
                <c:pt idx="8945">
                  <c:v>19</c:v>
                </c:pt>
                <c:pt idx="8946">
                  <c:v>19</c:v>
                </c:pt>
                <c:pt idx="8947">
                  <c:v>20</c:v>
                </c:pt>
                <c:pt idx="8948">
                  <c:v>17</c:v>
                </c:pt>
                <c:pt idx="8949">
                  <c:v>16</c:v>
                </c:pt>
                <c:pt idx="8950">
                  <c:v>20</c:v>
                </c:pt>
                <c:pt idx="8951">
                  <c:v>16</c:v>
                </c:pt>
                <c:pt idx="8952">
                  <c:v>17</c:v>
                </c:pt>
                <c:pt idx="8953">
                  <c:v>20</c:v>
                </c:pt>
                <c:pt idx="8954">
                  <c:v>20</c:v>
                </c:pt>
                <c:pt idx="8955">
                  <c:v>20</c:v>
                </c:pt>
                <c:pt idx="8956">
                  <c:v>20</c:v>
                </c:pt>
                <c:pt idx="8957">
                  <c:v>20</c:v>
                </c:pt>
                <c:pt idx="8958">
                  <c:v>20</c:v>
                </c:pt>
                <c:pt idx="8959">
                  <c:v>20</c:v>
                </c:pt>
                <c:pt idx="8960">
                  <c:v>20</c:v>
                </c:pt>
                <c:pt idx="8961">
                  <c:v>16</c:v>
                </c:pt>
                <c:pt idx="8962">
                  <c:v>20</c:v>
                </c:pt>
                <c:pt idx="8963">
                  <c:v>16</c:v>
                </c:pt>
                <c:pt idx="8964">
                  <c:v>16</c:v>
                </c:pt>
                <c:pt idx="8965">
                  <c:v>20</c:v>
                </c:pt>
                <c:pt idx="8966">
                  <c:v>16</c:v>
                </c:pt>
                <c:pt idx="8967">
                  <c:v>20</c:v>
                </c:pt>
                <c:pt idx="8968">
                  <c:v>20</c:v>
                </c:pt>
                <c:pt idx="8969">
                  <c:v>20</c:v>
                </c:pt>
                <c:pt idx="8970">
                  <c:v>20</c:v>
                </c:pt>
                <c:pt idx="8971">
                  <c:v>16</c:v>
                </c:pt>
                <c:pt idx="8972">
                  <c:v>20</c:v>
                </c:pt>
                <c:pt idx="8973">
                  <c:v>20</c:v>
                </c:pt>
                <c:pt idx="8974">
                  <c:v>16</c:v>
                </c:pt>
                <c:pt idx="8975">
                  <c:v>20</c:v>
                </c:pt>
                <c:pt idx="8976">
                  <c:v>20</c:v>
                </c:pt>
                <c:pt idx="8977">
                  <c:v>24</c:v>
                </c:pt>
                <c:pt idx="8978">
                  <c:v>23</c:v>
                </c:pt>
                <c:pt idx="8979">
                  <c:v>23</c:v>
                </c:pt>
                <c:pt idx="8980">
                  <c:v>23</c:v>
                </c:pt>
                <c:pt idx="8981">
                  <c:v>23</c:v>
                </c:pt>
                <c:pt idx="8982">
                  <c:v>23</c:v>
                </c:pt>
                <c:pt idx="8983">
                  <c:v>23</c:v>
                </c:pt>
                <c:pt idx="8984">
                  <c:v>23</c:v>
                </c:pt>
                <c:pt idx="8985">
                  <c:v>24</c:v>
                </c:pt>
                <c:pt idx="8986">
                  <c:v>23</c:v>
                </c:pt>
                <c:pt idx="8987">
                  <c:v>23</c:v>
                </c:pt>
                <c:pt idx="8988">
                  <c:v>24</c:v>
                </c:pt>
                <c:pt idx="8989">
                  <c:v>23</c:v>
                </c:pt>
                <c:pt idx="8990">
                  <c:v>24</c:v>
                </c:pt>
                <c:pt idx="8991">
                  <c:v>24</c:v>
                </c:pt>
                <c:pt idx="8992">
                  <c:v>22</c:v>
                </c:pt>
                <c:pt idx="8993">
                  <c:v>22</c:v>
                </c:pt>
                <c:pt idx="8994">
                  <c:v>22</c:v>
                </c:pt>
                <c:pt idx="8995">
                  <c:v>22</c:v>
                </c:pt>
                <c:pt idx="8996">
                  <c:v>22</c:v>
                </c:pt>
                <c:pt idx="8997">
                  <c:v>22</c:v>
                </c:pt>
                <c:pt idx="8998">
                  <c:v>22</c:v>
                </c:pt>
                <c:pt idx="8999">
                  <c:v>22</c:v>
                </c:pt>
                <c:pt idx="9000">
                  <c:v>22</c:v>
                </c:pt>
                <c:pt idx="9001">
                  <c:v>22</c:v>
                </c:pt>
                <c:pt idx="9002">
                  <c:v>22</c:v>
                </c:pt>
                <c:pt idx="9003">
                  <c:v>22</c:v>
                </c:pt>
                <c:pt idx="9004">
                  <c:v>22</c:v>
                </c:pt>
                <c:pt idx="9005">
                  <c:v>22</c:v>
                </c:pt>
                <c:pt idx="9006">
                  <c:v>22</c:v>
                </c:pt>
                <c:pt idx="9007">
                  <c:v>22</c:v>
                </c:pt>
                <c:pt idx="9008">
                  <c:v>22</c:v>
                </c:pt>
                <c:pt idx="9009">
                  <c:v>22</c:v>
                </c:pt>
                <c:pt idx="9010">
                  <c:v>34</c:v>
                </c:pt>
                <c:pt idx="9011">
                  <c:v>31</c:v>
                </c:pt>
                <c:pt idx="9012">
                  <c:v>31</c:v>
                </c:pt>
                <c:pt idx="9013">
                  <c:v>34</c:v>
                </c:pt>
                <c:pt idx="9014">
                  <c:v>31</c:v>
                </c:pt>
                <c:pt idx="9015">
                  <c:v>34</c:v>
                </c:pt>
                <c:pt idx="9016">
                  <c:v>34</c:v>
                </c:pt>
                <c:pt idx="9017">
                  <c:v>31</c:v>
                </c:pt>
                <c:pt idx="9018">
                  <c:v>31</c:v>
                </c:pt>
                <c:pt idx="9019">
                  <c:v>31</c:v>
                </c:pt>
                <c:pt idx="9020">
                  <c:v>34</c:v>
                </c:pt>
                <c:pt idx="9021">
                  <c:v>31</c:v>
                </c:pt>
                <c:pt idx="9022">
                  <c:v>34</c:v>
                </c:pt>
                <c:pt idx="9023">
                  <c:v>34</c:v>
                </c:pt>
                <c:pt idx="9024">
                  <c:v>31</c:v>
                </c:pt>
                <c:pt idx="9025">
                  <c:v>34</c:v>
                </c:pt>
                <c:pt idx="9026">
                  <c:v>30</c:v>
                </c:pt>
                <c:pt idx="9027">
                  <c:v>33</c:v>
                </c:pt>
                <c:pt idx="9028">
                  <c:v>30</c:v>
                </c:pt>
                <c:pt idx="9029">
                  <c:v>33</c:v>
                </c:pt>
                <c:pt idx="9030">
                  <c:v>30</c:v>
                </c:pt>
                <c:pt idx="9031">
                  <c:v>33</c:v>
                </c:pt>
                <c:pt idx="9032">
                  <c:v>21</c:v>
                </c:pt>
                <c:pt idx="9033">
                  <c:v>21</c:v>
                </c:pt>
                <c:pt idx="9034">
                  <c:v>21</c:v>
                </c:pt>
                <c:pt idx="9035">
                  <c:v>21</c:v>
                </c:pt>
                <c:pt idx="9036">
                  <c:v>21</c:v>
                </c:pt>
                <c:pt idx="9037">
                  <c:v>27</c:v>
                </c:pt>
                <c:pt idx="9038">
                  <c:v>27</c:v>
                </c:pt>
                <c:pt idx="9039">
                  <c:v>27</c:v>
                </c:pt>
                <c:pt idx="9040">
                  <c:v>27</c:v>
                </c:pt>
                <c:pt idx="9041">
                  <c:v>25</c:v>
                </c:pt>
                <c:pt idx="9042">
                  <c:v>28</c:v>
                </c:pt>
                <c:pt idx="9043">
                  <c:v>26</c:v>
                </c:pt>
                <c:pt idx="9044">
                  <c:v>28</c:v>
                </c:pt>
                <c:pt idx="9045">
                  <c:v>24</c:v>
                </c:pt>
                <c:pt idx="9046">
                  <c:v>25</c:v>
                </c:pt>
                <c:pt idx="9047">
                  <c:v>25</c:v>
                </c:pt>
                <c:pt idx="9048">
                  <c:v>24</c:v>
                </c:pt>
                <c:pt idx="9049">
                  <c:v>28</c:v>
                </c:pt>
                <c:pt idx="9050">
                  <c:v>28</c:v>
                </c:pt>
                <c:pt idx="9051">
                  <c:v>26</c:v>
                </c:pt>
                <c:pt idx="9052">
                  <c:v>26</c:v>
                </c:pt>
                <c:pt idx="9053">
                  <c:v>24</c:v>
                </c:pt>
                <c:pt idx="9054">
                  <c:v>26</c:v>
                </c:pt>
                <c:pt idx="9055">
                  <c:v>26</c:v>
                </c:pt>
                <c:pt idx="9056">
                  <c:v>28</c:v>
                </c:pt>
                <c:pt idx="9057">
                  <c:v>28</c:v>
                </c:pt>
                <c:pt idx="9058">
                  <c:v>28</c:v>
                </c:pt>
                <c:pt idx="9059">
                  <c:v>28</c:v>
                </c:pt>
                <c:pt idx="9060">
                  <c:v>25</c:v>
                </c:pt>
                <c:pt idx="9061">
                  <c:v>23</c:v>
                </c:pt>
                <c:pt idx="9062">
                  <c:v>26</c:v>
                </c:pt>
                <c:pt idx="9063">
                  <c:v>28</c:v>
                </c:pt>
                <c:pt idx="9064">
                  <c:v>26</c:v>
                </c:pt>
                <c:pt idx="9065">
                  <c:v>28</c:v>
                </c:pt>
                <c:pt idx="9066">
                  <c:v>23</c:v>
                </c:pt>
                <c:pt idx="9067">
                  <c:v>28</c:v>
                </c:pt>
                <c:pt idx="9068">
                  <c:v>26</c:v>
                </c:pt>
                <c:pt idx="9069">
                  <c:v>28</c:v>
                </c:pt>
                <c:pt idx="9070">
                  <c:v>26</c:v>
                </c:pt>
                <c:pt idx="9071">
                  <c:v>25</c:v>
                </c:pt>
                <c:pt idx="9072">
                  <c:v>25</c:v>
                </c:pt>
                <c:pt idx="9073">
                  <c:v>20</c:v>
                </c:pt>
                <c:pt idx="9074">
                  <c:v>21</c:v>
                </c:pt>
                <c:pt idx="9075">
                  <c:v>18</c:v>
                </c:pt>
                <c:pt idx="9076">
                  <c:v>21</c:v>
                </c:pt>
                <c:pt idx="9077">
                  <c:v>20</c:v>
                </c:pt>
                <c:pt idx="9078">
                  <c:v>17</c:v>
                </c:pt>
                <c:pt idx="9079">
                  <c:v>17</c:v>
                </c:pt>
                <c:pt idx="9080">
                  <c:v>21</c:v>
                </c:pt>
                <c:pt idx="9081">
                  <c:v>21</c:v>
                </c:pt>
                <c:pt idx="9082">
                  <c:v>26</c:v>
                </c:pt>
                <c:pt idx="9083">
                  <c:v>20</c:v>
                </c:pt>
                <c:pt idx="9084">
                  <c:v>21</c:v>
                </c:pt>
                <c:pt idx="9085">
                  <c:v>26</c:v>
                </c:pt>
                <c:pt idx="9086">
                  <c:v>17</c:v>
                </c:pt>
                <c:pt idx="9087">
                  <c:v>24</c:v>
                </c:pt>
                <c:pt idx="9088">
                  <c:v>20</c:v>
                </c:pt>
                <c:pt idx="9089">
                  <c:v>24</c:v>
                </c:pt>
                <c:pt idx="9090">
                  <c:v>24</c:v>
                </c:pt>
                <c:pt idx="9091">
                  <c:v>20</c:v>
                </c:pt>
                <c:pt idx="9092">
                  <c:v>19</c:v>
                </c:pt>
                <c:pt idx="9093">
                  <c:v>17</c:v>
                </c:pt>
                <c:pt idx="9094">
                  <c:v>17</c:v>
                </c:pt>
                <c:pt idx="9095">
                  <c:v>19</c:v>
                </c:pt>
                <c:pt idx="9096">
                  <c:v>24</c:v>
                </c:pt>
                <c:pt idx="9097">
                  <c:v>24</c:v>
                </c:pt>
                <c:pt idx="9098">
                  <c:v>18</c:v>
                </c:pt>
                <c:pt idx="9099">
                  <c:v>18</c:v>
                </c:pt>
                <c:pt idx="9100">
                  <c:v>18</c:v>
                </c:pt>
                <c:pt idx="9101">
                  <c:v>24</c:v>
                </c:pt>
                <c:pt idx="9102">
                  <c:v>24</c:v>
                </c:pt>
                <c:pt idx="9103">
                  <c:v>18</c:v>
                </c:pt>
                <c:pt idx="9104">
                  <c:v>23</c:v>
                </c:pt>
                <c:pt idx="9105">
                  <c:v>18</c:v>
                </c:pt>
                <c:pt idx="9106">
                  <c:v>23</c:v>
                </c:pt>
                <c:pt idx="9107">
                  <c:v>18</c:v>
                </c:pt>
                <c:pt idx="9108">
                  <c:v>23</c:v>
                </c:pt>
                <c:pt idx="9109">
                  <c:v>23</c:v>
                </c:pt>
                <c:pt idx="9110">
                  <c:v>30</c:v>
                </c:pt>
                <c:pt idx="9111">
                  <c:v>30</c:v>
                </c:pt>
                <c:pt idx="9112">
                  <c:v>30</c:v>
                </c:pt>
                <c:pt idx="9113">
                  <c:v>30</c:v>
                </c:pt>
                <c:pt idx="9114">
                  <c:v>30</c:v>
                </c:pt>
                <c:pt idx="9115">
                  <c:v>30</c:v>
                </c:pt>
                <c:pt idx="9116">
                  <c:v>31</c:v>
                </c:pt>
                <c:pt idx="9117">
                  <c:v>28</c:v>
                </c:pt>
                <c:pt idx="9118">
                  <c:v>28</c:v>
                </c:pt>
                <c:pt idx="9119">
                  <c:v>31</c:v>
                </c:pt>
                <c:pt idx="9120">
                  <c:v>31</c:v>
                </c:pt>
                <c:pt idx="9121">
                  <c:v>29</c:v>
                </c:pt>
                <c:pt idx="9122">
                  <c:v>31</c:v>
                </c:pt>
                <c:pt idx="9123">
                  <c:v>31</c:v>
                </c:pt>
                <c:pt idx="9124">
                  <c:v>29</c:v>
                </c:pt>
                <c:pt idx="9125">
                  <c:v>31</c:v>
                </c:pt>
                <c:pt idx="9126">
                  <c:v>28</c:v>
                </c:pt>
                <c:pt idx="9127">
                  <c:v>29</c:v>
                </c:pt>
                <c:pt idx="9128">
                  <c:v>31</c:v>
                </c:pt>
                <c:pt idx="9129">
                  <c:v>28</c:v>
                </c:pt>
                <c:pt idx="9130">
                  <c:v>31</c:v>
                </c:pt>
                <c:pt idx="9131">
                  <c:v>31</c:v>
                </c:pt>
                <c:pt idx="9132">
                  <c:v>25</c:v>
                </c:pt>
                <c:pt idx="9133">
                  <c:v>25</c:v>
                </c:pt>
                <c:pt idx="9134">
                  <c:v>31</c:v>
                </c:pt>
                <c:pt idx="9135">
                  <c:v>31</c:v>
                </c:pt>
                <c:pt idx="9136">
                  <c:v>30</c:v>
                </c:pt>
                <c:pt idx="9137">
                  <c:v>30</c:v>
                </c:pt>
                <c:pt idx="9138">
                  <c:v>30</c:v>
                </c:pt>
                <c:pt idx="9139">
                  <c:v>30</c:v>
                </c:pt>
                <c:pt idx="9140">
                  <c:v>31</c:v>
                </c:pt>
                <c:pt idx="9141">
                  <c:v>31</c:v>
                </c:pt>
                <c:pt idx="9142">
                  <c:v>27</c:v>
                </c:pt>
                <c:pt idx="9143">
                  <c:v>27</c:v>
                </c:pt>
                <c:pt idx="9144">
                  <c:v>28</c:v>
                </c:pt>
                <c:pt idx="9145">
                  <c:v>29</c:v>
                </c:pt>
                <c:pt idx="9146">
                  <c:v>25</c:v>
                </c:pt>
                <c:pt idx="9147">
                  <c:v>28</c:v>
                </c:pt>
                <c:pt idx="9148">
                  <c:v>25</c:v>
                </c:pt>
                <c:pt idx="9149">
                  <c:v>25</c:v>
                </c:pt>
                <c:pt idx="9150">
                  <c:v>25</c:v>
                </c:pt>
                <c:pt idx="9151">
                  <c:v>25</c:v>
                </c:pt>
                <c:pt idx="9152">
                  <c:v>33</c:v>
                </c:pt>
                <c:pt idx="9153">
                  <c:v>31</c:v>
                </c:pt>
                <c:pt idx="9154">
                  <c:v>30</c:v>
                </c:pt>
                <c:pt idx="9155">
                  <c:v>26</c:v>
                </c:pt>
                <c:pt idx="9156">
                  <c:v>28</c:v>
                </c:pt>
                <c:pt idx="9157">
                  <c:v>28</c:v>
                </c:pt>
                <c:pt idx="9158">
                  <c:v>30</c:v>
                </c:pt>
                <c:pt idx="9159">
                  <c:v>31</c:v>
                </c:pt>
                <c:pt idx="9160">
                  <c:v>30</c:v>
                </c:pt>
                <c:pt idx="9161">
                  <c:v>26</c:v>
                </c:pt>
                <c:pt idx="9162">
                  <c:v>30</c:v>
                </c:pt>
                <c:pt idx="9163">
                  <c:v>30</c:v>
                </c:pt>
                <c:pt idx="9164">
                  <c:v>28</c:v>
                </c:pt>
                <c:pt idx="9165">
                  <c:v>28</c:v>
                </c:pt>
                <c:pt idx="9166">
                  <c:v>32</c:v>
                </c:pt>
                <c:pt idx="9167">
                  <c:v>30</c:v>
                </c:pt>
                <c:pt idx="9168">
                  <c:v>18</c:v>
                </c:pt>
                <c:pt idx="9169">
                  <c:v>18</c:v>
                </c:pt>
                <c:pt idx="9170">
                  <c:v>18</c:v>
                </c:pt>
                <c:pt idx="9171">
                  <c:v>17</c:v>
                </c:pt>
                <c:pt idx="9172">
                  <c:v>18</c:v>
                </c:pt>
                <c:pt idx="9173">
                  <c:v>17</c:v>
                </c:pt>
                <c:pt idx="9174">
                  <c:v>17</c:v>
                </c:pt>
                <c:pt idx="9175">
                  <c:v>17</c:v>
                </c:pt>
                <c:pt idx="9176">
                  <c:v>17</c:v>
                </c:pt>
                <c:pt idx="9177">
                  <c:v>17</c:v>
                </c:pt>
                <c:pt idx="9178">
                  <c:v>19</c:v>
                </c:pt>
                <c:pt idx="9179">
                  <c:v>17</c:v>
                </c:pt>
                <c:pt idx="9180">
                  <c:v>17</c:v>
                </c:pt>
                <c:pt idx="9181">
                  <c:v>18</c:v>
                </c:pt>
                <c:pt idx="9182">
                  <c:v>17</c:v>
                </c:pt>
                <c:pt idx="9183">
                  <c:v>17</c:v>
                </c:pt>
                <c:pt idx="9184">
                  <c:v>17</c:v>
                </c:pt>
                <c:pt idx="9185">
                  <c:v>17</c:v>
                </c:pt>
                <c:pt idx="9186">
                  <c:v>17</c:v>
                </c:pt>
                <c:pt idx="9187">
                  <c:v>18</c:v>
                </c:pt>
                <c:pt idx="9188">
                  <c:v>17</c:v>
                </c:pt>
                <c:pt idx="9189">
                  <c:v>17</c:v>
                </c:pt>
                <c:pt idx="9190">
                  <c:v>17</c:v>
                </c:pt>
                <c:pt idx="9191">
                  <c:v>17</c:v>
                </c:pt>
                <c:pt idx="9192">
                  <c:v>18</c:v>
                </c:pt>
                <c:pt idx="9193">
                  <c:v>17</c:v>
                </c:pt>
                <c:pt idx="9194">
                  <c:v>17</c:v>
                </c:pt>
                <c:pt idx="9195">
                  <c:v>17</c:v>
                </c:pt>
                <c:pt idx="9196">
                  <c:v>17</c:v>
                </c:pt>
                <c:pt idx="9197">
                  <c:v>19</c:v>
                </c:pt>
                <c:pt idx="9198">
                  <c:v>18</c:v>
                </c:pt>
                <c:pt idx="9199">
                  <c:v>19</c:v>
                </c:pt>
                <c:pt idx="9200">
                  <c:v>17</c:v>
                </c:pt>
                <c:pt idx="9201">
                  <c:v>18</c:v>
                </c:pt>
                <c:pt idx="9202">
                  <c:v>18</c:v>
                </c:pt>
                <c:pt idx="9203">
                  <c:v>18</c:v>
                </c:pt>
                <c:pt idx="9204">
                  <c:v>17</c:v>
                </c:pt>
                <c:pt idx="9205">
                  <c:v>18</c:v>
                </c:pt>
                <c:pt idx="9206">
                  <c:v>17</c:v>
                </c:pt>
                <c:pt idx="9207">
                  <c:v>18</c:v>
                </c:pt>
                <c:pt idx="9208">
                  <c:v>17</c:v>
                </c:pt>
                <c:pt idx="9209">
                  <c:v>18</c:v>
                </c:pt>
                <c:pt idx="9210">
                  <c:v>18</c:v>
                </c:pt>
                <c:pt idx="9211">
                  <c:v>17</c:v>
                </c:pt>
                <c:pt idx="9212">
                  <c:v>18</c:v>
                </c:pt>
                <c:pt idx="9213">
                  <c:v>18</c:v>
                </c:pt>
                <c:pt idx="9214">
                  <c:v>18</c:v>
                </c:pt>
                <c:pt idx="9215">
                  <c:v>18</c:v>
                </c:pt>
                <c:pt idx="9216">
                  <c:v>18</c:v>
                </c:pt>
                <c:pt idx="9217">
                  <c:v>17</c:v>
                </c:pt>
                <c:pt idx="9218">
                  <c:v>17</c:v>
                </c:pt>
                <c:pt idx="9219">
                  <c:v>17</c:v>
                </c:pt>
                <c:pt idx="9220">
                  <c:v>18</c:v>
                </c:pt>
                <c:pt idx="9221">
                  <c:v>18</c:v>
                </c:pt>
                <c:pt idx="9222">
                  <c:v>17</c:v>
                </c:pt>
                <c:pt idx="9223">
                  <c:v>17</c:v>
                </c:pt>
                <c:pt idx="9224">
                  <c:v>18</c:v>
                </c:pt>
                <c:pt idx="9225">
                  <c:v>18</c:v>
                </c:pt>
                <c:pt idx="9226">
                  <c:v>17</c:v>
                </c:pt>
                <c:pt idx="9227">
                  <c:v>17</c:v>
                </c:pt>
                <c:pt idx="9228">
                  <c:v>19</c:v>
                </c:pt>
                <c:pt idx="9229">
                  <c:v>18</c:v>
                </c:pt>
                <c:pt idx="9230">
                  <c:v>19</c:v>
                </c:pt>
                <c:pt idx="9231">
                  <c:v>18</c:v>
                </c:pt>
                <c:pt idx="9232">
                  <c:v>17</c:v>
                </c:pt>
                <c:pt idx="9233">
                  <c:v>17</c:v>
                </c:pt>
                <c:pt idx="9234">
                  <c:v>18</c:v>
                </c:pt>
                <c:pt idx="9235">
                  <c:v>17</c:v>
                </c:pt>
                <c:pt idx="9236">
                  <c:v>17</c:v>
                </c:pt>
                <c:pt idx="9237">
                  <c:v>18</c:v>
                </c:pt>
                <c:pt idx="9238">
                  <c:v>17</c:v>
                </c:pt>
                <c:pt idx="9239">
                  <c:v>17</c:v>
                </c:pt>
                <c:pt idx="9240">
                  <c:v>18</c:v>
                </c:pt>
                <c:pt idx="9241">
                  <c:v>18</c:v>
                </c:pt>
                <c:pt idx="9242">
                  <c:v>18</c:v>
                </c:pt>
                <c:pt idx="9243">
                  <c:v>17</c:v>
                </c:pt>
                <c:pt idx="9244">
                  <c:v>18</c:v>
                </c:pt>
                <c:pt idx="9245">
                  <c:v>18</c:v>
                </c:pt>
                <c:pt idx="9246">
                  <c:v>19</c:v>
                </c:pt>
                <c:pt idx="9247">
                  <c:v>17</c:v>
                </c:pt>
                <c:pt idx="9248">
                  <c:v>17</c:v>
                </c:pt>
                <c:pt idx="9249">
                  <c:v>18</c:v>
                </c:pt>
                <c:pt idx="9250">
                  <c:v>17</c:v>
                </c:pt>
                <c:pt idx="9251">
                  <c:v>18</c:v>
                </c:pt>
                <c:pt idx="9252">
                  <c:v>17</c:v>
                </c:pt>
                <c:pt idx="9253">
                  <c:v>17</c:v>
                </c:pt>
                <c:pt idx="9254">
                  <c:v>17</c:v>
                </c:pt>
                <c:pt idx="9255">
                  <c:v>17</c:v>
                </c:pt>
                <c:pt idx="9256">
                  <c:v>18</c:v>
                </c:pt>
                <c:pt idx="9257">
                  <c:v>17</c:v>
                </c:pt>
                <c:pt idx="9258">
                  <c:v>17</c:v>
                </c:pt>
                <c:pt idx="9259">
                  <c:v>17</c:v>
                </c:pt>
                <c:pt idx="9260">
                  <c:v>18</c:v>
                </c:pt>
                <c:pt idx="9261">
                  <c:v>17</c:v>
                </c:pt>
                <c:pt idx="9262">
                  <c:v>19</c:v>
                </c:pt>
                <c:pt idx="9263">
                  <c:v>18</c:v>
                </c:pt>
                <c:pt idx="9264">
                  <c:v>17</c:v>
                </c:pt>
                <c:pt idx="9265">
                  <c:v>18</c:v>
                </c:pt>
                <c:pt idx="9266">
                  <c:v>17</c:v>
                </c:pt>
                <c:pt idx="9267">
                  <c:v>18</c:v>
                </c:pt>
                <c:pt idx="9268">
                  <c:v>18</c:v>
                </c:pt>
                <c:pt idx="9269">
                  <c:v>17</c:v>
                </c:pt>
                <c:pt idx="9270">
                  <c:v>18</c:v>
                </c:pt>
                <c:pt idx="9271">
                  <c:v>17</c:v>
                </c:pt>
                <c:pt idx="9272">
                  <c:v>18</c:v>
                </c:pt>
                <c:pt idx="9273">
                  <c:v>18</c:v>
                </c:pt>
                <c:pt idx="9274">
                  <c:v>17</c:v>
                </c:pt>
                <c:pt idx="9275">
                  <c:v>17</c:v>
                </c:pt>
                <c:pt idx="9276">
                  <c:v>19</c:v>
                </c:pt>
                <c:pt idx="9277">
                  <c:v>18</c:v>
                </c:pt>
                <c:pt idx="9278">
                  <c:v>18</c:v>
                </c:pt>
                <c:pt idx="9279">
                  <c:v>17</c:v>
                </c:pt>
                <c:pt idx="9280">
                  <c:v>18</c:v>
                </c:pt>
                <c:pt idx="9281">
                  <c:v>17</c:v>
                </c:pt>
                <c:pt idx="9282">
                  <c:v>18</c:v>
                </c:pt>
                <c:pt idx="9283">
                  <c:v>17</c:v>
                </c:pt>
                <c:pt idx="9284">
                  <c:v>18</c:v>
                </c:pt>
                <c:pt idx="9285">
                  <c:v>18</c:v>
                </c:pt>
                <c:pt idx="9286">
                  <c:v>17</c:v>
                </c:pt>
                <c:pt idx="9287">
                  <c:v>18</c:v>
                </c:pt>
                <c:pt idx="9288">
                  <c:v>18</c:v>
                </c:pt>
                <c:pt idx="9289">
                  <c:v>17</c:v>
                </c:pt>
                <c:pt idx="9290">
                  <c:v>18</c:v>
                </c:pt>
                <c:pt idx="9291">
                  <c:v>17</c:v>
                </c:pt>
                <c:pt idx="9292">
                  <c:v>18</c:v>
                </c:pt>
                <c:pt idx="9293">
                  <c:v>17</c:v>
                </c:pt>
                <c:pt idx="9294">
                  <c:v>17</c:v>
                </c:pt>
                <c:pt idx="9295">
                  <c:v>18</c:v>
                </c:pt>
                <c:pt idx="9296">
                  <c:v>19</c:v>
                </c:pt>
                <c:pt idx="9297">
                  <c:v>18</c:v>
                </c:pt>
                <c:pt idx="9298">
                  <c:v>18</c:v>
                </c:pt>
                <c:pt idx="9299">
                  <c:v>17</c:v>
                </c:pt>
                <c:pt idx="9300">
                  <c:v>18</c:v>
                </c:pt>
                <c:pt idx="9301">
                  <c:v>17</c:v>
                </c:pt>
                <c:pt idx="9302">
                  <c:v>17</c:v>
                </c:pt>
                <c:pt idx="9303">
                  <c:v>18</c:v>
                </c:pt>
                <c:pt idx="9304">
                  <c:v>17</c:v>
                </c:pt>
                <c:pt idx="9305">
                  <c:v>17</c:v>
                </c:pt>
                <c:pt idx="9306">
                  <c:v>17</c:v>
                </c:pt>
                <c:pt idx="9307">
                  <c:v>17</c:v>
                </c:pt>
                <c:pt idx="9308">
                  <c:v>17</c:v>
                </c:pt>
                <c:pt idx="9309">
                  <c:v>17</c:v>
                </c:pt>
                <c:pt idx="9310">
                  <c:v>23</c:v>
                </c:pt>
                <c:pt idx="9311">
                  <c:v>23</c:v>
                </c:pt>
                <c:pt idx="9312">
                  <c:v>23</c:v>
                </c:pt>
                <c:pt idx="9313">
                  <c:v>23</c:v>
                </c:pt>
                <c:pt idx="9314">
                  <c:v>23</c:v>
                </c:pt>
                <c:pt idx="9315">
                  <c:v>23</c:v>
                </c:pt>
                <c:pt idx="9316">
                  <c:v>23</c:v>
                </c:pt>
                <c:pt idx="9317">
                  <c:v>23</c:v>
                </c:pt>
                <c:pt idx="9318">
                  <c:v>21</c:v>
                </c:pt>
                <c:pt idx="9319">
                  <c:v>23</c:v>
                </c:pt>
                <c:pt idx="9320">
                  <c:v>23</c:v>
                </c:pt>
                <c:pt idx="9321">
                  <c:v>23</c:v>
                </c:pt>
                <c:pt idx="9322">
                  <c:v>23</c:v>
                </c:pt>
                <c:pt idx="9323">
                  <c:v>23</c:v>
                </c:pt>
                <c:pt idx="9324">
                  <c:v>23</c:v>
                </c:pt>
                <c:pt idx="9325">
                  <c:v>23</c:v>
                </c:pt>
                <c:pt idx="9326">
                  <c:v>23</c:v>
                </c:pt>
                <c:pt idx="9327">
                  <c:v>23</c:v>
                </c:pt>
                <c:pt idx="9328">
                  <c:v>23</c:v>
                </c:pt>
                <c:pt idx="9329">
                  <c:v>23</c:v>
                </c:pt>
                <c:pt idx="9330">
                  <c:v>23</c:v>
                </c:pt>
                <c:pt idx="9331">
                  <c:v>23</c:v>
                </c:pt>
                <c:pt idx="9332">
                  <c:v>23</c:v>
                </c:pt>
                <c:pt idx="9333">
                  <c:v>27</c:v>
                </c:pt>
                <c:pt idx="9334">
                  <c:v>27</c:v>
                </c:pt>
                <c:pt idx="9335">
                  <c:v>27</c:v>
                </c:pt>
                <c:pt idx="9336">
                  <c:v>27</c:v>
                </c:pt>
                <c:pt idx="9337">
                  <c:v>31</c:v>
                </c:pt>
                <c:pt idx="9338">
                  <c:v>26</c:v>
                </c:pt>
                <c:pt idx="9339">
                  <c:v>26</c:v>
                </c:pt>
                <c:pt idx="9340">
                  <c:v>30</c:v>
                </c:pt>
                <c:pt idx="9341">
                  <c:v>30</c:v>
                </c:pt>
                <c:pt idx="9342">
                  <c:v>30</c:v>
                </c:pt>
                <c:pt idx="9343">
                  <c:v>28</c:v>
                </c:pt>
                <c:pt idx="9344">
                  <c:v>28</c:v>
                </c:pt>
                <c:pt idx="9345">
                  <c:v>28</c:v>
                </c:pt>
                <c:pt idx="9346">
                  <c:v>28</c:v>
                </c:pt>
                <c:pt idx="9347">
                  <c:v>30</c:v>
                </c:pt>
                <c:pt idx="9348">
                  <c:v>30</c:v>
                </c:pt>
                <c:pt idx="9349">
                  <c:v>28</c:v>
                </c:pt>
                <c:pt idx="9350">
                  <c:v>29</c:v>
                </c:pt>
                <c:pt idx="9351">
                  <c:v>37</c:v>
                </c:pt>
                <c:pt idx="9352">
                  <c:v>28</c:v>
                </c:pt>
                <c:pt idx="9353">
                  <c:v>29</c:v>
                </c:pt>
                <c:pt idx="9354">
                  <c:v>37</c:v>
                </c:pt>
                <c:pt idx="9355">
                  <c:v>31</c:v>
                </c:pt>
                <c:pt idx="9356">
                  <c:v>29</c:v>
                </c:pt>
                <c:pt idx="9357">
                  <c:v>27</c:v>
                </c:pt>
                <c:pt idx="9358">
                  <c:v>29</c:v>
                </c:pt>
                <c:pt idx="9359">
                  <c:v>31</c:v>
                </c:pt>
                <c:pt idx="9360">
                  <c:v>29</c:v>
                </c:pt>
                <c:pt idx="9361">
                  <c:v>29</c:v>
                </c:pt>
                <c:pt idx="9362">
                  <c:v>27</c:v>
                </c:pt>
                <c:pt idx="9363">
                  <c:v>27</c:v>
                </c:pt>
                <c:pt idx="9364">
                  <c:v>29</c:v>
                </c:pt>
                <c:pt idx="9365">
                  <c:v>29</c:v>
                </c:pt>
                <c:pt idx="9366">
                  <c:v>31</c:v>
                </c:pt>
                <c:pt idx="9367">
                  <c:v>36</c:v>
                </c:pt>
                <c:pt idx="9368">
                  <c:v>36</c:v>
                </c:pt>
                <c:pt idx="9369">
                  <c:v>36</c:v>
                </c:pt>
                <c:pt idx="9370">
                  <c:v>24</c:v>
                </c:pt>
                <c:pt idx="9371">
                  <c:v>25</c:v>
                </c:pt>
                <c:pt idx="9372">
                  <c:v>27</c:v>
                </c:pt>
                <c:pt idx="9373">
                  <c:v>27</c:v>
                </c:pt>
                <c:pt idx="9374">
                  <c:v>19</c:v>
                </c:pt>
                <c:pt idx="9375">
                  <c:v>19</c:v>
                </c:pt>
                <c:pt idx="9376">
                  <c:v>19</c:v>
                </c:pt>
                <c:pt idx="9377">
                  <c:v>21</c:v>
                </c:pt>
                <c:pt idx="9378">
                  <c:v>19</c:v>
                </c:pt>
                <c:pt idx="9379">
                  <c:v>21</c:v>
                </c:pt>
                <c:pt idx="9380">
                  <c:v>21</c:v>
                </c:pt>
                <c:pt idx="9381">
                  <c:v>21</c:v>
                </c:pt>
                <c:pt idx="9382">
                  <c:v>19</c:v>
                </c:pt>
                <c:pt idx="9383">
                  <c:v>19</c:v>
                </c:pt>
                <c:pt idx="9384">
                  <c:v>19</c:v>
                </c:pt>
                <c:pt idx="9385">
                  <c:v>19</c:v>
                </c:pt>
                <c:pt idx="9386">
                  <c:v>21</c:v>
                </c:pt>
                <c:pt idx="9387">
                  <c:v>21</c:v>
                </c:pt>
                <c:pt idx="9388">
                  <c:v>21</c:v>
                </c:pt>
                <c:pt idx="9389">
                  <c:v>19</c:v>
                </c:pt>
                <c:pt idx="9390">
                  <c:v>21</c:v>
                </c:pt>
                <c:pt idx="9391">
                  <c:v>21</c:v>
                </c:pt>
                <c:pt idx="9392">
                  <c:v>21</c:v>
                </c:pt>
                <c:pt idx="9393">
                  <c:v>19</c:v>
                </c:pt>
                <c:pt idx="9394">
                  <c:v>19</c:v>
                </c:pt>
                <c:pt idx="9395">
                  <c:v>19</c:v>
                </c:pt>
                <c:pt idx="9396">
                  <c:v>19</c:v>
                </c:pt>
                <c:pt idx="9397">
                  <c:v>21</c:v>
                </c:pt>
                <c:pt idx="9398">
                  <c:v>19</c:v>
                </c:pt>
                <c:pt idx="9399">
                  <c:v>21</c:v>
                </c:pt>
                <c:pt idx="9400">
                  <c:v>19</c:v>
                </c:pt>
                <c:pt idx="9401">
                  <c:v>21</c:v>
                </c:pt>
                <c:pt idx="9402">
                  <c:v>21</c:v>
                </c:pt>
                <c:pt idx="9403">
                  <c:v>21</c:v>
                </c:pt>
                <c:pt idx="9404">
                  <c:v>19</c:v>
                </c:pt>
                <c:pt idx="9405">
                  <c:v>21</c:v>
                </c:pt>
                <c:pt idx="9406">
                  <c:v>18</c:v>
                </c:pt>
                <c:pt idx="9407">
                  <c:v>18</c:v>
                </c:pt>
                <c:pt idx="9408">
                  <c:v>18</c:v>
                </c:pt>
                <c:pt idx="9409">
                  <c:v>23</c:v>
                </c:pt>
                <c:pt idx="9410">
                  <c:v>15</c:v>
                </c:pt>
                <c:pt idx="9411">
                  <c:v>16</c:v>
                </c:pt>
                <c:pt idx="9412">
                  <c:v>15</c:v>
                </c:pt>
                <c:pt idx="9413">
                  <c:v>18</c:v>
                </c:pt>
                <c:pt idx="9414">
                  <c:v>18</c:v>
                </c:pt>
                <c:pt idx="9415">
                  <c:v>18</c:v>
                </c:pt>
                <c:pt idx="9416">
                  <c:v>18</c:v>
                </c:pt>
                <c:pt idx="9417">
                  <c:v>18</c:v>
                </c:pt>
                <c:pt idx="9418">
                  <c:v>18</c:v>
                </c:pt>
                <c:pt idx="9419">
                  <c:v>18</c:v>
                </c:pt>
                <c:pt idx="9420">
                  <c:v>18</c:v>
                </c:pt>
                <c:pt idx="9421">
                  <c:v>20</c:v>
                </c:pt>
                <c:pt idx="9422">
                  <c:v>20</c:v>
                </c:pt>
                <c:pt idx="9423">
                  <c:v>20</c:v>
                </c:pt>
                <c:pt idx="9424">
                  <c:v>20</c:v>
                </c:pt>
                <c:pt idx="9425">
                  <c:v>16</c:v>
                </c:pt>
                <c:pt idx="9426">
                  <c:v>20</c:v>
                </c:pt>
                <c:pt idx="9427">
                  <c:v>20</c:v>
                </c:pt>
                <c:pt idx="9428">
                  <c:v>15</c:v>
                </c:pt>
                <c:pt idx="9429">
                  <c:v>20</c:v>
                </c:pt>
                <c:pt idx="9430">
                  <c:v>20</c:v>
                </c:pt>
                <c:pt idx="9431">
                  <c:v>20</c:v>
                </c:pt>
                <c:pt idx="9432">
                  <c:v>19</c:v>
                </c:pt>
                <c:pt idx="9433">
                  <c:v>20</c:v>
                </c:pt>
                <c:pt idx="9434">
                  <c:v>19</c:v>
                </c:pt>
                <c:pt idx="9435">
                  <c:v>20</c:v>
                </c:pt>
                <c:pt idx="9436">
                  <c:v>31</c:v>
                </c:pt>
                <c:pt idx="9437">
                  <c:v>36</c:v>
                </c:pt>
                <c:pt idx="9438">
                  <c:v>36</c:v>
                </c:pt>
                <c:pt idx="9439">
                  <c:v>36</c:v>
                </c:pt>
                <c:pt idx="9440">
                  <c:v>33</c:v>
                </c:pt>
                <c:pt idx="9441">
                  <c:v>33</c:v>
                </c:pt>
                <c:pt idx="9442">
                  <c:v>35</c:v>
                </c:pt>
                <c:pt idx="9443">
                  <c:v>35</c:v>
                </c:pt>
                <c:pt idx="9444">
                  <c:v>36</c:v>
                </c:pt>
                <c:pt idx="9445">
                  <c:v>35</c:v>
                </c:pt>
                <c:pt idx="9446">
                  <c:v>33</c:v>
                </c:pt>
                <c:pt idx="9447">
                  <c:v>31</c:v>
                </c:pt>
                <c:pt idx="9448">
                  <c:v>36</c:v>
                </c:pt>
                <c:pt idx="9449">
                  <c:v>36</c:v>
                </c:pt>
                <c:pt idx="9450">
                  <c:v>31</c:v>
                </c:pt>
                <c:pt idx="9451">
                  <c:v>36</c:v>
                </c:pt>
                <c:pt idx="9452">
                  <c:v>36</c:v>
                </c:pt>
                <c:pt idx="9453">
                  <c:v>35</c:v>
                </c:pt>
                <c:pt idx="9454">
                  <c:v>33</c:v>
                </c:pt>
                <c:pt idx="9455">
                  <c:v>33</c:v>
                </c:pt>
                <c:pt idx="9456">
                  <c:v>36</c:v>
                </c:pt>
                <c:pt idx="9457">
                  <c:v>35</c:v>
                </c:pt>
                <c:pt idx="9458">
                  <c:v>33</c:v>
                </c:pt>
                <c:pt idx="9459">
                  <c:v>33</c:v>
                </c:pt>
                <c:pt idx="9460">
                  <c:v>36</c:v>
                </c:pt>
                <c:pt idx="9461">
                  <c:v>35</c:v>
                </c:pt>
                <c:pt idx="9462">
                  <c:v>33</c:v>
                </c:pt>
                <c:pt idx="9463">
                  <c:v>33</c:v>
                </c:pt>
                <c:pt idx="9464">
                  <c:v>33</c:v>
                </c:pt>
                <c:pt idx="9465">
                  <c:v>33</c:v>
                </c:pt>
                <c:pt idx="9466">
                  <c:v>22</c:v>
                </c:pt>
                <c:pt idx="9467">
                  <c:v>22</c:v>
                </c:pt>
                <c:pt idx="9468">
                  <c:v>24</c:v>
                </c:pt>
                <c:pt idx="9469">
                  <c:v>24</c:v>
                </c:pt>
                <c:pt idx="9470">
                  <c:v>24</c:v>
                </c:pt>
                <c:pt idx="9471">
                  <c:v>22</c:v>
                </c:pt>
                <c:pt idx="9472">
                  <c:v>24</c:v>
                </c:pt>
                <c:pt idx="9473">
                  <c:v>24</c:v>
                </c:pt>
                <c:pt idx="9474">
                  <c:v>24</c:v>
                </c:pt>
                <c:pt idx="9475">
                  <c:v>24</c:v>
                </c:pt>
                <c:pt idx="9476">
                  <c:v>24</c:v>
                </c:pt>
                <c:pt idx="9477">
                  <c:v>24</c:v>
                </c:pt>
                <c:pt idx="9478">
                  <c:v>24</c:v>
                </c:pt>
                <c:pt idx="9479">
                  <c:v>22</c:v>
                </c:pt>
                <c:pt idx="9480">
                  <c:v>24</c:v>
                </c:pt>
                <c:pt idx="9481">
                  <c:v>24</c:v>
                </c:pt>
                <c:pt idx="9482">
                  <c:v>24</c:v>
                </c:pt>
                <c:pt idx="9483">
                  <c:v>24</c:v>
                </c:pt>
                <c:pt idx="9484">
                  <c:v>24</c:v>
                </c:pt>
                <c:pt idx="9485">
                  <c:v>24</c:v>
                </c:pt>
                <c:pt idx="9486">
                  <c:v>24</c:v>
                </c:pt>
                <c:pt idx="9487">
                  <c:v>24</c:v>
                </c:pt>
                <c:pt idx="9488">
                  <c:v>26</c:v>
                </c:pt>
                <c:pt idx="9489">
                  <c:v>25</c:v>
                </c:pt>
                <c:pt idx="9490">
                  <c:v>25</c:v>
                </c:pt>
                <c:pt idx="9491">
                  <c:v>26</c:v>
                </c:pt>
                <c:pt idx="9492">
                  <c:v>26</c:v>
                </c:pt>
                <c:pt idx="9493">
                  <c:v>26</c:v>
                </c:pt>
                <c:pt idx="9494">
                  <c:v>26</c:v>
                </c:pt>
                <c:pt idx="9495">
                  <c:v>26</c:v>
                </c:pt>
                <c:pt idx="9496">
                  <c:v>25</c:v>
                </c:pt>
                <c:pt idx="9497">
                  <c:v>26</c:v>
                </c:pt>
                <c:pt idx="9498">
                  <c:v>26</c:v>
                </c:pt>
                <c:pt idx="9499">
                  <c:v>25</c:v>
                </c:pt>
                <c:pt idx="9500">
                  <c:v>26</c:v>
                </c:pt>
                <c:pt idx="9501">
                  <c:v>26</c:v>
                </c:pt>
                <c:pt idx="9502">
                  <c:v>25</c:v>
                </c:pt>
                <c:pt idx="9503">
                  <c:v>25</c:v>
                </c:pt>
                <c:pt idx="9504">
                  <c:v>26</c:v>
                </c:pt>
                <c:pt idx="9505">
                  <c:v>26</c:v>
                </c:pt>
                <c:pt idx="9506">
                  <c:v>26</c:v>
                </c:pt>
                <c:pt idx="9507">
                  <c:v>26</c:v>
                </c:pt>
                <c:pt idx="9508">
                  <c:v>25</c:v>
                </c:pt>
                <c:pt idx="9509">
                  <c:v>26</c:v>
                </c:pt>
                <c:pt idx="9510">
                  <c:v>25</c:v>
                </c:pt>
                <c:pt idx="9511">
                  <c:v>26</c:v>
                </c:pt>
                <c:pt idx="9512">
                  <c:v>26</c:v>
                </c:pt>
                <c:pt idx="9513">
                  <c:v>26</c:v>
                </c:pt>
                <c:pt idx="9514">
                  <c:v>26</c:v>
                </c:pt>
                <c:pt idx="9515">
                  <c:v>22</c:v>
                </c:pt>
                <c:pt idx="9516">
                  <c:v>23</c:v>
                </c:pt>
                <c:pt idx="9517">
                  <c:v>23</c:v>
                </c:pt>
                <c:pt idx="9518">
                  <c:v>22</c:v>
                </c:pt>
                <c:pt idx="9519">
                  <c:v>22</c:v>
                </c:pt>
                <c:pt idx="9520">
                  <c:v>22</c:v>
                </c:pt>
                <c:pt idx="9521">
                  <c:v>21</c:v>
                </c:pt>
                <c:pt idx="9522">
                  <c:v>21</c:v>
                </c:pt>
                <c:pt idx="9523">
                  <c:v>21</c:v>
                </c:pt>
                <c:pt idx="9524">
                  <c:v>21</c:v>
                </c:pt>
                <c:pt idx="9525">
                  <c:v>22</c:v>
                </c:pt>
                <c:pt idx="9526">
                  <c:v>22</c:v>
                </c:pt>
                <c:pt idx="9527">
                  <c:v>32</c:v>
                </c:pt>
                <c:pt idx="9528">
                  <c:v>30</c:v>
                </c:pt>
                <c:pt idx="9529">
                  <c:v>32</c:v>
                </c:pt>
                <c:pt idx="9530">
                  <c:v>32</c:v>
                </c:pt>
                <c:pt idx="9531">
                  <c:v>32</c:v>
                </c:pt>
                <c:pt idx="9532">
                  <c:v>32</c:v>
                </c:pt>
                <c:pt idx="9533">
                  <c:v>32</c:v>
                </c:pt>
                <c:pt idx="9534">
                  <c:v>32</c:v>
                </c:pt>
                <c:pt idx="9535">
                  <c:v>32</c:v>
                </c:pt>
                <c:pt idx="9536">
                  <c:v>32</c:v>
                </c:pt>
                <c:pt idx="9537">
                  <c:v>30</c:v>
                </c:pt>
                <c:pt idx="9538">
                  <c:v>31</c:v>
                </c:pt>
                <c:pt idx="9539">
                  <c:v>31</c:v>
                </c:pt>
                <c:pt idx="9540">
                  <c:v>31</c:v>
                </c:pt>
                <c:pt idx="9541">
                  <c:v>25</c:v>
                </c:pt>
                <c:pt idx="9542">
                  <c:v>25</c:v>
                </c:pt>
                <c:pt idx="9543">
                  <c:v>25</c:v>
                </c:pt>
                <c:pt idx="9544">
                  <c:v>25</c:v>
                </c:pt>
                <c:pt idx="9545">
                  <c:v>25</c:v>
                </c:pt>
                <c:pt idx="9546">
                  <c:v>25</c:v>
                </c:pt>
                <c:pt idx="9547">
                  <c:v>36</c:v>
                </c:pt>
                <c:pt idx="9548">
                  <c:v>36</c:v>
                </c:pt>
                <c:pt idx="9549">
                  <c:v>36</c:v>
                </c:pt>
                <c:pt idx="9550">
                  <c:v>35</c:v>
                </c:pt>
                <c:pt idx="9551">
                  <c:v>35</c:v>
                </c:pt>
                <c:pt idx="9552">
                  <c:v>36</c:v>
                </c:pt>
                <c:pt idx="9553">
                  <c:v>35</c:v>
                </c:pt>
                <c:pt idx="9554">
                  <c:v>36</c:v>
                </c:pt>
                <c:pt idx="9555">
                  <c:v>33</c:v>
                </c:pt>
                <c:pt idx="9556">
                  <c:v>32</c:v>
                </c:pt>
                <c:pt idx="9557">
                  <c:v>28</c:v>
                </c:pt>
                <c:pt idx="9558">
                  <c:v>28</c:v>
                </c:pt>
                <c:pt idx="9559">
                  <c:v>26</c:v>
                </c:pt>
                <c:pt idx="9560">
                  <c:v>26</c:v>
                </c:pt>
                <c:pt idx="9561">
                  <c:v>32</c:v>
                </c:pt>
                <c:pt idx="9562">
                  <c:v>28</c:v>
                </c:pt>
                <c:pt idx="9563">
                  <c:v>28</c:v>
                </c:pt>
                <c:pt idx="9564">
                  <c:v>24</c:v>
                </c:pt>
                <c:pt idx="9565">
                  <c:v>24</c:v>
                </c:pt>
                <c:pt idx="9566">
                  <c:v>24</c:v>
                </c:pt>
                <c:pt idx="9567">
                  <c:v>24</c:v>
                </c:pt>
                <c:pt idx="9568">
                  <c:v>24</c:v>
                </c:pt>
                <c:pt idx="9569">
                  <c:v>24</c:v>
                </c:pt>
                <c:pt idx="9570">
                  <c:v>23</c:v>
                </c:pt>
                <c:pt idx="9571">
                  <c:v>23</c:v>
                </c:pt>
                <c:pt idx="9572">
                  <c:v>23</c:v>
                </c:pt>
                <c:pt idx="9573">
                  <c:v>23</c:v>
                </c:pt>
                <c:pt idx="9574">
                  <c:v>24</c:v>
                </c:pt>
                <c:pt idx="9575">
                  <c:v>23</c:v>
                </c:pt>
                <c:pt idx="9576">
                  <c:v>23</c:v>
                </c:pt>
                <c:pt idx="9577">
                  <c:v>23</c:v>
                </c:pt>
                <c:pt idx="9578">
                  <c:v>23</c:v>
                </c:pt>
                <c:pt idx="9579">
                  <c:v>23</c:v>
                </c:pt>
                <c:pt idx="9580">
                  <c:v>24</c:v>
                </c:pt>
                <c:pt idx="9581">
                  <c:v>23</c:v>
                </c:pt>
                <c:pt idx="9582">
                  <c:v>20</c:v>
                </c:pt>
                <c:pt idx="9583">
                  <c:v>20</c:v>
                </c:pt>
                <c:pt idx="9584">
                  <c:v>20</c:v>
                </c:pt>
                <c:pt idx="9585">
                  <c:v>21</c:v>
                </c:pt>
                <c:pt idx="9586">
                  <c:v>22</c:v>
                </c:pt>
                <c:pt idx="9587">
                  <c:v>22</c:v>
                </c:pt>
                <c:pt idx="9588">
                  <c:v>22</c:v>
                </c:pt>
                <c:pt idx="9589">
                  <c:v>24</c:v>
                </c:pt>
                <c:pt idx="9590">
                  <c:v>23</c:v>
                </c:pt>
                <c:pt idx="9591">
                  <c:v>25</c:v>
                </c:pt>
                <c:pt idx="9592">
                  <c:v>24</c:v>
                </c:pt>
                <c:pt idx="9593">
                  <c:v>24</c:v>
                </c:pt>
                <c:pt idx="9594">
                  <c:v>24</c:v>
                </c:pt>
                <c:pt idx="9595">
                  <c:v>24</c:v>
                </c:pt>
                <c:pt idx="9596">
                  <c:v>22</c:v>
                </c:pt>
                <c:pt idx="9597">
                  <c:v>22</c:v>
                </c:pt>
                <c:pt idx="9598">
                  <c:v>24</c:v>
                </c:pt>
                <c:pt idx="9599">
                  <c:v>23</c:v>
                </c:pt>
                <c:pt idx="9600">
                  <c:v>24</c:v>
                </c:pt>
                <c:pt idx="9601">
                  <c:v>23</c:v>
                </c:pt>
                <c:pt idx="9602">
                  <c:v>25</c:v>
                </c:pt>
                <c:pt idx="9603">
                  <c:v>23</c:v>
                </c:pt>
                <c:pt idx="9604">
                  <c:v>23</c:v>
                </c:pt>
                <c:pt idx="9605">
                  <c:v>28</c:v>
                </c:pt>
                <c:pt idx="9606">
                  <c:v>25</c:v>
                </c:pt>
                <c:pt idx="9607">
                  <c:v>28</c:v>
                </c:pt>
                <c:pt idx="9608">
                  <c:v>28</c:v>
                </c:pt>
                <c:pt idx="9609">
                  <c:v>23</c:v>
                </c:pt>
                <c:pt idx="9610">
                  <c:v>23</c:v>
                </c:pt>
                <c:pt idx="9611">
                  <c:v>27</c:v>
                </c:pt>
                <c:pt idx="9612">
                  <c:v>23</c:v>
                </c:pt>
                <c:pt idx="9613">
                  <c:v>27</c:v>
                </c:pt>
                <c:pt idx="9614">
                  <c:v>23</c:v>
                </c:pt>
                <c:pt idx="9615">
                  <c:v>24</c:v>
                </c:pt>
                <c:pt idx="9616">
                  <c:v>24</c:v>
                </c:pt>
                <c:pt idx="9617">
                  <c:v>27</c:v>
                </c:pt>
                <c:pt idx="9618">
                  <c:v>23</c:v>
                </c:pt>
                <c:pt idx="9619">
                  <c:v>27</c:v>
                </c:pt>
                <c:pt idx="9620">
                  <c:v>24</c:v>
                </c:pt>
                <c:pt idx="9621">
                  <c:v>23</c:v>
                </c:pt>
                <c:pt idx="9622">
                  <c:v>27</c:v>
                </c:pt>
                <c:pt idx="9623">
                  <c:v>24</c:v>
                </c:pt>
                <c:pt idx="9624">
                  <c:v>27</c:v>
                </c:pt>
                <c:pt idx="9625">
                  <c:v>23</c:v>
                </c:pt>
                <c:pt idx="9626">
                  <c:v>26</c:v>
                </c:pt>
                <c:pt idx="9627">
                  <c:v>26</c:v>
                </c:pt>
                <c:pt idx="9628">
                  <c:v>26</c:v>
                </c:pt>
                <c:pt idx="9629">
                  <c:v>26</c:v>
                </c:pt>
                <c:pt idx="9630">
                  <c:v>26</c:v>
                </c:pt>
                <c:pt idx="9631">
                  <c:v>26</c:v>
                </c:pt>
                <c:pt idx="9632">
                  <c:v>26</c:v>
                </c:pt>
                <c:pt idx="9633">
                  <c:v>34</c:v>
                </c:pt>
                <c:pt idx="9634">
                  <c:v>32</c:v>
                </c:pt>
                <c:pt idx="9635">
                  <c:v>27</c:v>
                </c:pt>
                <c:pt idx="9636">
                  <c:v>32</c:v>
                </c:pt>
                <c:pt idx="9637">
                  <c:v>32</c:v>
                </c:pt>
                <c:pt idx="9638">
                  <c:v>31</c:v>
                </c:pt>
                <c:pt idx="9639">
                  <c:v>26</c:v>
                </c:pt>
                <c:pt idx="9640">
                  <c:v>28</c:v>
                </c:pt>
                <c:pt idx="9641">
                  <c:v>34</c:v>
                </c:pt>
                <c:pt idx="9642">
                  <c:v>28</c:v>
                </c:pt>
                <c:pt idx="9643">
                  <c:v>28</c:v>
                </c:pt>
                <c:pt idx="9644">
                  <c:v>27</c:v>
                </c:pt>
                <c:pt idx="9645">
                  <c:v>28</c:v>
                </c:pt>
                <c:pt idx="9646">
                  <c:v>34</c:v>
                </c:pt>
                <c:pt idx="9647">
                  <c:v>34</c:v>
                </c:pt>
                <c:pt idx="9648">
                  <c:v>26</c:v>
                </c:pt>
                <c:pt idx="9649">
                  <c:v>28</c:v>
                </c:pt>
                <c:pt idx="9650">
                  <c:v>28</c:v>
                </c:pt>
                <c:pt idx="9651">
                  <c:v>28</c:v>
                </c:pt>
                <c:pt idx="9652">
                  <c:v>27</c:v>
                </c:pt>
                <c:pt idx="9653">
                  <c:v>25</c:v>
                </c:pt>
                <c:pt idx="9654">
                  <c:v>28</c:v>
                </c:pt>
                <c:pt idx="9655">
                  <c:v>27</c:v>
                </c:pt>
                <c:pt idx="9656">
                  <c:v>26</c:v>
                </c:pt>
                <c:pt idx="9657">
                  <c:v>28</c:v>
                </c:pt>
                <c:pt idx="9658">
                  <c:v>31</c:v>
                </c:pt>
                <c:pt idx="9659">
                  <c:v>27</c:v>
                </c:pt>
                <c:pt idx="9660">
                  <c:v>27</c:v>
                </c:pt>
                <c:pt idx="9661">
                  <c:v>22</c:v>
                </c:pt>
                <c:pt idx="9662">
                  <c:v>24</c:v>
                </c:pt>
                <c:pt idx="9663">
                  <c:v>21</c:v>
                </c:pt>
                <c:pt idx="9664">
                  <c:v>30</c:v>
                </c:pt>
                <c:pt idx="9665">
                  <c:v>25</c:v>
                </c:pt>
                <c:pt idx="9666">
                  <c:v>24</c:v>
                </c:pt>
                <c:pt idx="9667">
                  <c:v>25</c:v>
                </c:pt>
                <c:pt idx="9668">
                  <c:v>30</c:v>
                </c:pt>
                <c:pt idx="9669">
                  <c:v>21</c:v>
                </c:pt>
                <c:pt idx="9670">
                  <c:v>27</c:v>
                </c:pt>
                <c:pt idx="9671">
                  <c:v>22</c:v>
                </c:pt>
                <c:pt idx="9672">
                  <c:v>27</c:v>
                </c:pt>
                <c:pt idx="9673">
                  <c:v>24</c:v>
                </c:pt>
                <c:pt idx="9674">
                  <c:v>25</c:v>
                </c:pt>
                <c:pt idx="9675">
                  <c:v>21</c:v>
                </c:pt>
                <c:pt idx="9676">
                  <c:v>25</c:v>
                </c:pt>
                <c:pt idx="9677">
                  <c:v>21</c:v>
                </c:pt>
                <c:pt idx="9678">
                  <c:v>24</c:v>
                </c:pt>
                <c:pt idx="9679">
                  <c:v>34</c:v>
                </c:pt>
                <c:pt idx="9680">
                  <c:v>34</c:v>
                </c:pt>
                <c:pt idx="9681">
                  <c:v>35</c:v>
                </c:pt>
                <c:pt idx="9682">
                  <c:v>34</c:v>
                </c:pt>
                <c:pt idx="9683">
                  <c:v>35</c:v>
                </c:pt>
                <c:pt idx="9684">
                  <c:v>34</c:v>
                </c:pt>
                <c:pt idx="9685">
                  <c:v>28</c:v>
                </c:pt>
                <c:pt idx="9686">
                  <c:v>28</c:v>
                </c:pt>
                <c:pt idx="9687">
                  <c:v>28</c:v>
                </c:pt>
                <c:pt idx="9688">
                  <c:v>28</c:v>
                </c:pt>
                <c:pt idx="9689">
                  <c:v>28</c:v>
                </c:pt>
                <c:pt idx="9690">
                  <c:v>28</c:v>
                </c:pt>
                <c:pt idx="9691">
                  <c:v>28</c:v>
                </c:pt>
                <c:pt idx="9692">
                  <c:v>28</c:v>
                </c:pt>
                <c:pt idx="9693">
                  <c:v>28</c:v>
                </c:pt>
                <c:pt idx="9694">
                  <c:v>28</c:v>
                </c:pt>
                <c:pt idx="9695">
                  <c:v>24</c:v>
                </c:pt>
                <c:pt idx="9696">
                  <c:v>24</c:v>
                </c:pt>
                <c:pt idx="9697">
                  <c:v>30</c:v>
                </c:pt>
                <c:pt idx="9698">
                  <c:v>24</c:v>
                </c:pt>
                <c:pt idx="9699">
                  <c:v>24</c:v>
                </c:pt>
                <c:pt idx="9700">
                  <c:v>24</c:v>
                </c:pt>
                <c:pt idx="9701">
                  <c:v>31</c:v>
                </c:pt>
                <c:pt idx="9702">
                  <c:v>31</c:v>
                </c:pt>
                <c:pt idx="9703">
                  <c:v>24</c:v>
                </c:pt>
                <c:pt idx="9704">
                  <c:v>24</c:v>
                </c:pt>
                <c:pt idx="9705">
                  <c:v>31</c:v>
                </c:pt>
                <c:pt idx="9706">
                  <c:v>25</c:v>
                </c:pt>
                <c:pt idx="9707">
                  <c:v>30</c:v>
                </c:pt>
                <c:pt idx="9708">
                  <c:v>30</c:v>
                </c:pt>
                <c:pt idx="9709">
                  <c:v>31</c:v>
                </c:pt>
                <c:pt idx="9710">
                  <c:v>24</c:v>
                </c:pt>
                <c:pt idx="9711">
                  <c:v>31</c:v>
                </c:pt>
                <c:pt idx="9712">
                  <c:v>31</c:v>
                </c:pt>
                <c:pt idx="9713">
                  <c:v>24</c:v>
                </c:pt>
                <c:pt idx="9714">
                  <c:v>25</c:v>
                </c:pt>
                <c:pt idx="9715">
                  <c:v>25</c:v>
                </c:pt>
                <c:pt idx="9716">
                  <c:v>30</c:v>
                </c:pt>
                <c:pt idx="9717">
                  <c:v>31</c:v>
                </c:pt>
                <c:pt idx="9718">
                  <c:v>24</c:v>
                </c:pt>
                <c:pt idx="9719">
                  <c:v>24</c:v>
                </c:pt>
                <c:pt idx="9720">
                  <c:v>25</c:v>
                </c:pt>
                <c:pt idx="9721">
                  <c:v>30</c:v>
                </c:pt>
                <c:pt idx="9722">
                  <c:v>25</c:v>
                </c:pt>
                <c:pt idx="9723">
                  <c:v>30</c:v>
                </c:pt>
                <c:pt idx="9724">
                  <c:v>25</c:v>
                </c:pt>
                <c:pt idx="9725">
                  <c:v>24</c:v>
                </c:pt>
                <c:pt idx="9726">
                  <c:v>30</c:v>
                </c:pt>
                <c:pt idx="9727">
                  <c:v>25</c:v>
                </c:pt>
                <c:pt idx="9728">
                  <c:v>29</c:v>
                </c:pt>
                <c:pt idx="9729">
                  <c:v>26</c:v>
                </c:pt>
                <c:pt idx="9730">
                  <c:v>26</c:v>
                </c:pt>
                <c:pt idx="9731">
                  <c:v>23</c:v>
                </c:pt>
                <c:pt idx="9732">
                  <c:v>23</c:v>
                </c:pt>
                <c:pt idx="9733">
                  <c:v>28</c:v>
                </c:pt>
                <c:pt idx="9734">
                  <c:v>23</c:v>
                </c:pt>
                <c:pt idx="9735">
                  <c:v>31</c:v>
                </c:pt>
                <c:pt idx="9736">
                  <c:v>31</c:v>
                </c:pt>
                <c:pt idx="9737">
                  <c:v>28</c:v>
                </c:pt>
                <c:pt idx="9738">
                  <c:v>23</c:v>
                </c:pt>
                <c:pt idx="9739">
                  <c:v>26</c:v>
                </c:pt>
                <c:pt idx="9740">
                  <c:v>28</c:v>
                </c:pt>
                <c:pt idx="9741">
                  <c:v>28</c:v>
                </c:pt>
                <c:pt idx="9742">
                  <c:v>29</c:v>
                </c:pt>
                <c:pt idx="9743">
                  <c:v>31</c:v>
                </c:pt>
                <c:pt idx="9744">
                  <c:v>30</c:v>
                </c:pt>
                <c:pt idx="9745">
                  <c:v>29</c:v>
                </c:pt>
                <c:pt idx="9746">
                  <c:v>29</c:v>
                </c:pt>
                <c:pt idx="9747">
                  <c:v>29</c:v>
                </c:pt>
                <c:pt idx="9748">
                  <c:v>30</c:v>
                </c:pt>
                <c:pt idx="9749">
                  <c:v>26</c:v>
                </c:pt>
                <c:pt idx="9750">
                  <c:v>24</c:v>
                </c:pt>
                <c:pt idx="9751">
                  <c:v>24</c:v>
                </c:pt>
                <c:pt idx="9752">
                  <c:v>25</c:v>
                </c:pt>
                <c:pt idx="9753">
                  <c:v>31</c:v>
                </c:pt>
                <c:pt idx="9754">
                  <c:v>24</c:v>
                </c:pt>
                <c:pt idx="9755">
                  <c:v>25</c:v>
                </c:pt>
                <c:pt idx="9756">
                  <c:v>31</c:v>
                </c:pt>
                <c:pt idx="9757">
                  <c:v>31</c:v>
                </c:pt>
                <c:pt idx="9758">
                  <c:v>26</c:v>
                </c:pt>
                <c:pt idx="9759">
                  <c:v>26</c:v>
                </c:pt>
                <c:pt idx="9760">
                  <c:v>31</c:v>
                </c:pt>
                <c:pt idx="9761">
                  <c:v>26</c:v>
                </c:pt>
                <c:pt idx="9762">
                  <c:v>26</c:v>
                </c:pt>
                <c:pt idx="9763">
                  <c:v>31</c:v>
                </c:pt>
                <c:pt idx="9764">
                  <c:v>31</c:v>
                </c:pt>
                <c:pt idx="9765">
                  <c:v>26</c:v>
                </c:pt>
                <c:pt idx="9766">
                  <c:v>31</c:v>
                </c:pt>
                <c:pt idx="9767">
                  <c:v>25</c:v>
                </c:pt>
                <c:pt idx="9768">
                  <c:v>25</c:v>
                </c:pt>
                <c:pt idx="9769">
                  <c:v>25</c:v>
                </c:pt>
                <c:pt idx="9770">
                  <c:v>25</c:v>
                </c:pt>
                <c:pt idx="9771">
                  <c:v>26</c:v>
                </c:pt>
                <c:pt idx="9772">
                  <c:v>25</c:v>
                </c:pt>
                <c:pt idx="9773">
                  <c:v>25</c:v>
                </c:pt>
                <c:pt idx="9774">
                  <c:v>26</c:v>
                </c:pt>
                <c:pt idx="9775">
                  <c:v>25</c:v>
                </c:pt>
                <c:pt idx="9776">
                  <c:v>25</c:v>
                </c:pt>
                <c:pt idx="9777">
                  <c:v>25</c:v>
                </c:pt>
                <c:pt idx="9778">
                  <c:v>26</c:v>
                </c:pt>
                <c:pt idx="9779">
                  <c:v>26</c:v>
                </c:pt>
                <c:pt idx="9780">
                  <c:v>25</c:v>
                </c:pt>
                <c:pt idx="9781">
                  <c:v>25</c:v>
                </c:pt>
                <c:pt idx="9782">
                  <c:v>26</c:v>
                </c:pt>
                <c:pt idx="9783">
                  <c:v>25</c:v>
                </c:pt>
                <c:pt idx="9784">
                  <c:v>23</c:v>
                </c:pt>
                <c:pt idx="9785">
                  <c:v>33</c:v>
                </c:pt>
                <c:pt idx="9786">
                  <c:v>33</c:v>
                </c:pt>
                <c:pt idx="9787">
                  <c:v>33</c:v>
                </c:pt>
                <c:pt idx="9788">
                  <c:v>33</c:v>
                </c:pt>
                <c:pt idx="9789">
                  <c:v>33</c:v>
                </c:pt>
                <c:pt idx="9790">
                  <c:v>33</c:v>
                </c:pt>
                <c:pt idx="9791">
                  <c:v>33</c:v>
                </c:pt>
                <c:pt idx="9792">
                  <c:v>33</c:v>
                </c:pt>
                <c:pt idx="9793">
                  <c:v>33</c:v>
                </c:pt>
                <c:pt idx="9794">
                  <c:v>33</c:v>
                </c:pt>
                <c:pt idx="9795">
                  <c:v>25</c:v>
                </c:pt>
                <c:pt idx="9796">
                  <c:v>25</c:v>
                </c:pt>
                <c:pt idx="9797">
                  <c:v>24</c:v>
                </c:pt>
                <c:pt idx="9798">
                  <c:v>24</c:v>
                </c:pt>
                <c:pt idx="9799">
                  <c:v>24</c:v>
                </c:pt>
                <c:pt idx="9800">
                  <c:v>24</c:v>
                </c:pt>
                <c:pt idx="9801">
                  <c:v>24</c:v>
                </c:pt>
                <c:pt idx="9802">
                  <c:v>24</c:v>
                </c:pt>
                <c:pt idx="9803">
                  <c:v>21</c:v>
                </c:pt>
                <c:pt idx="9804">
                  <c:v>20</c:v>
                </c:pt>
                <c:pt idx="9805">
                  <c:v>20</c:v>
                </c:pt>
                <c:pt idx="9806">
                  <c:v>21</c:v>
                </c:pt>
                <c:pt idx="9807">
                  <c:v>21</c:v>
                </c:pt>
                <c:pt idx="9808">
                  <c:v>20</c:v>
                </c:pt>
                <c:pt idx="9809">
                  <c:v>20</c:v>
                </c:pt>
                <c:pt idx="9810">
                  <c:v>20</c:v>
                </c:pt>
                <c:pt idx="9811">
                  <c:v>20</c:v>
                </c:pt>
                <c:pt idx="9812">
                  <c:v>21</c:v>
                </c:pt>
                <c:pt idx="9813">
                  <c:v>20</c:v>
                </c:pt>
                <c:pt idx="9814">
                  <c:v>20</c:v>
                </c:pt>
                <c:pt idx="9815">
                  <c:v>20</c:v>
                </c:pt>
                <c:pt idx="9816">
                  <c:v>21</c:v>
                </c:pt>
                <c:pt idx="9817">
                  <c:v>20</c:v>
                </c:pt>
                <c:pt idx="9818">
                  <c:v>20</c:v>
                </c:pt>
                <c:pt idx="9819">
                  <c:v>21</c:v>
                </c:pt>
                <c:pt idx="9820">
                  <c:v>20</c:v>
                </c:pt>
                <c:pt idx="9821">
                  <c:v>21</c:v>
                </c:pt>
                <c:pt idx="9822">
                  <c:v>21</c:v>
                </c:pt>
                <c:pt idx="9823">
                  <c:v>21</c:v>
                </c:pt>
                <c:pt idx="9824">
                  <c:v>20</c:v>
                </c:pt>
                <c:pt idx="9825">
                  <c:v>21</c:v>
                </c:pt>
                <c:pt idx="9826">
                  <c:v>20</c:v>
                </c:pt>
                <c:pt idx="9827">
                  <c:v>20</c:v>
                </c:pt>
                <c:pt idx="9828">
                  <c:v>20</c:v>
                </c:pt>
                <c:pt idx="9829">
                  <c:v>21</c:v>
                </c:pt>
                <c:pt idx="9830">
                  <c:v>21</c:v>
                </c:pt>
                <c:pt idx="9831">
                  <c:v>21</c:v>
                </c:pt>
                <c:pt idx="9832">
                  <c:v>22</c:v>
                </c:pt>
                <c:pt idx="9833">
                  <c:v>21</c:v>
                </c:pt>
                <c:pt idx="9834">
                  <c:v>22</c:v>
                </c:pt>
                <c:pt idx="9835">
                  <c:v>21</c:v>
                </c:pt>
                <c:pt idx="9836">
                  <c:v>22</c:v>
                </c:pt>
                <c:pt idx="9837">
                  <c:v>21</c:v>
                </c:pt>
                <c:pt idx="9838">
                  <c:v>21</c:v>
                </c:pt>
                <c:pt idx="9839">
                  <c:v>21</c:v>
                </c:pt>
                <c:pt idx="9840">
                  <c:v>21</c:v>
                </c:pt>
                <c:pt idx="9841">
                  <c:v>22</c:v>
                </c:pt>
                <c:pt idx="9842">
                  <c:v>21</c:v>
                </c:pt>
                <c:pt idx="9843">
                  <c:v>21</c:v>
                </c:pt>
                <c:pt idx="9844">
                  <c:v>22</c:v>
                </c:pt>
                <c:pt idx="9845">
                  <c:v>21</c:v>
                </c:pt>
                <c:pt idx="9846">
                  <c:v>22</c:v>
                </c:pt>
                <c:pt idx="9847">
                  <c:v>22</c:v>
                </c:pt>
                <c:pt idx="9848">
                  <c:v>22</c:v>
                </c:pt>
                <c:pt idx="9849">
                  <c:v>22</c:v>
                </c:pt>
                <c:pt idx="9850">
                  <c:v>22</c:v>
                </c:pt>
                <c:pt idx="9851">
                  <c:v>22</c:v>
                </c:pt>
                <c:pt idx="9852">
                  <c:v>22</c:v>
                </c:pt>
                <c:pt idx="9853">
                  <c:v>22</c:v>
                </c:pt>
                <c:pt idx="9854">
                  <c:v>22</c:v>
                </c:pt>
                <c:pt idx="9855">
                  <c:v>22</c:v>
                </c:pt>
                <c:pt idx="9856">
                  <c:v>22</c:v>
                </c:pt>
                <c:pt idx="9857">
                  <c:v>22</c:v>
                </c:pt>
                <c:pt idx="9858">
                  <c:v>22</c:v>
                </c:pt>
                <c:pt idx="9859">
                  <c:v>22</c:v>
                </c:pt>
                <c:pt idx="9860">
                  <c:v>22</c:v>
                </c:pt>
                <c:pt idx="9861">
                  <c:v>22</c:v>
                </c:pt>
                <c:pt idx="9862">
                  <c:v>22</c:v>
                </c:pt>
                <c:pt idx="9863">
                  <c:v>24</c:v>
                </c:pt>
                <c:pt idx="9864">
                  <c:v>23</c:v>
                </c:pt>
                <c:pt idx="9865">
                  <c:v>24</c:v>
                </c:pt>
                <c:pt idx="9866">
                  <c:v>23</c:v>
                </c:pt>
                <c:pt idx="9867">
                  <c:v>24</c:v>
                </c:pt>
                <c:pt idx="9868">
                  <c:v>24</c:v>
                </c:pt>
                <c:pt idx="9869">
                  <c:v>23</c:v>
                </c:pt>
                <c:pt idx="9870">
                  <c:v>23</c:v>
                </c:pt>
                <c:pt idx="9871">
                  <c:v>20</c:v>
                </c:pt>
                <c:pt idx="9872">
                  <c:v>21</c:v>
                </c:pt>
                <c:pt idx="9873">
                  <c:v>21</c:v>
                </c:pt>
                <c:pt idx="9874">
                  <c:v>23</c:v>
                </c:pt>
                <c:pt idx="9875">
                  <c:v>24</c:v>
                </c:pt>
                <c:pt idx="9876">
                  <c:v>24</c:v>
                </c:pt>
                <c:pt idx="9877">
                  <c:v>24</c:v>
                </c:pt>
                <c:pt idx="9878">
                  <c:v>24</c:v>
                </c:pt>
                <c:pt idx="9879">
                  <c:v>24</c:v>
                </c:pt>
                <c:pt idx="9880">
                  <c:v>24</c:v>
                </c:pt>
                <c:pt idx="9881">
                  <c:v>24</c:v>
                </c:pt>
                <c:pt idx="9882">
                  <c:v>26</c:v>
                </c:pt>
                <c:pt idx="9883">
                  <c:v>27</c:v>
                </c:pt>
                <c:pt idx="9884">
                  <c:v>27</c:v>
                </c:pt>
                <c:pt idx="9885">
                  <c:v>26</c:v>
                </c:pt>
                <c:pt idx="9886">
                  <c:v>27</c:v>
                </c:pt>
                <c:pt idx="9887">
                  <c:v>26</c:v>
                </c:pt>
                <c:pt idx="9888">
                  <c:v>20</c:v>
                </c:pt>
                <c:pt idx="9889">
                  <c:v>20</c:v>
                </c:pt>
                <c:pt idx="9890">
                  <c:v>20</c:v>
                </c:pt>
                <c:pt idx="9891">
                  <c:v>20</c:v>
                </c:pt>
                <c:pt idx="9892">
                  <c:v>22</c:v>
                </c:pt>
                <c:pt idx="9893">
                  <c:v>20</c:v>
                </c:pt>
                <c:pt idx="9894">
                  <c:v>22</c:v>
                </c:pt>
                <c:pt idx="9895">
                  <c:v>20</c:v>
                </c:pt>
                <c:pt idx="9896">
                  <c:v>22</c:v>
                </c:pt>
                <c:pt idx="9897">
                  <c:v>20</c:v>
                </c:pt>
                <c:pt idx="9898">
                  <c:v>20</c:v>
                </c:pt>
                <c:pt idx="9899">
                  <c:v>20</c:v>
                </c:pt>
                <c:pt idx="9900">
                  <c:v>22</c:v>
                </c:pt>
                <c:pt idx="9901">
                  <c:v>20</c:v>
                </c:pt>
                <c:pt idx="9902">
                  <c:v>20</c:v>
                </c:pt>
                <c:pt idx="9903">
                  <c:v>20</c:v>
                </c:pt>
                <c:pt idx="9904">
                  <c:v>20</c:v>
                </c:pt>
                <c:pt idx="9905">
                  <c:v>20</c:v>
                </c:pt>
                <c:pt idx="9906">
                  <c:v>22</c:v>
                </c:pt>
                <c:pt idx="9907">
                  <c:v>20</c:v>
                </c:pt>
                <c:pt idx="9908">
                  <c:v>22</c:v>
                </c:pt>
                <c:pt idx="9909">
                  <c:v>26</c:v>
                </c:pt>
                <c:pt idx="9910">
                  <c:v>28</c:v>
                </c:pt>
                <c:pt idx="9911">
                  <c:v>28</c:v>
                </c:pt>
                <c:pt idx="9912">
                  <c:v>24</c:v>
                </c:pt>
                <c:pt idx="9913">
                  <c:v>26</c:v>
                </c:pt>
                <c:pt idx="9914">
                  <c:v>26</c:v>
                </c:pt>
                <c:pt idx="9915">
                  <c:v>28</c:v>
                </c:pt>
                <c:pt idx="9916">
                  <c:v>24</c:v>
                </c:pt>
                <c:pt idx="9917">
                  <c:v>28</c:v>
                </c:pt>
                <c:pt idx="9918">
                  <c:v>28</c:v>
                </c:pt>
                <c:pt idx="9919">
                  <c:v>28</c:v>
                </c:pt>
                <c:pt idx="9920">
                  <c:v>28</c:v>
                </c:pt>
                <c:pt idx="9921">
                  <c:v>26</c:v>
                </c:pt>
                <c:pt idx="9922">
                  <c:v>23</c:v>
                </c:pt>
                <c:pt idx="9923">
                  <c:v>26</c:v>
                </c:pt>
                <c:pt idx="9924">
                  <c:v>23</c:v>
                </c:pt>
                <c:pt idx="9925">
                  <c:v>28</c:v>
                </c:pt>
                <c:pt idx="9926">
                  <c:v>26</c:v>
                </c:pt>
                <c:pt idx="9927">
                  <c:v>28</c:v>
                </c:pt>
                <c:pt idx="9928">
                  <c:v>26</c:v>
                </c:pt>
                <c:pt idx="9929">
                  <c:v>28</c:v>
                </c:pt>
                <c:pt idx="9930">
                  <c:v>26</c:v>
                </c:pt>
                <c:pt idx="9931">
                  <c:v>26</c:v>
                </c:pt>
                <c:pt idx="9932">
                  <c:v>23</c:v>
                </c:pt>
                <c:pt idx="9933">
                  <c:v>23</c:v>
                </c:pt>
                <c:pt idx="9934">
                  <c:v>28</c:v>
                </c:pt>
                <c:pt idx="9935">
                  <c:v>28</c:v>
                </c:pt>
                <c:pt idx="9936">
                  <c:v>29</c:v>
                </c:pt>
                <c:pt idx="9937">
                  <c:v>26</c:v>
                </c:pt>
                <c:pt idx="9938">
                  <c:v>23</c:v>
                </c:pt>
                <c:pt idx="9939">
                  <c:v>30</c:v>
                </c:pt>
                <c:pt idx="9940">
                  <c:v>33</c:v>
                </c:pt>
                <c:pt idx="9941">
                  <c:v>33</c:v>
                </c:pt>
                <c:pt idx="9942">
                  <c:v>33</c:v>
                </c:pt>
                <c:pt idx="9943">
                  <c:v>33</c:v>
                </c:pt>
                <c:pt idx="9944">
                  <c:v>33</c:v>
                </c:pt>
                <c:pt idx="9945">
                  <c:v>33</c:v>
                </c:pt>
                <c:pt idx="9946">
                  <c:v>30</c:v>
                </c:pt>
                <c:pt idx="9947">
                  <c:v>34</c:v>
                </c:pt>
                <c:pt idx="9948">
                  <c:v>34</c:v>
                </c:pt>
                <c:pt idx="9949">
                  <c:v>34</c:v>
                </c:pt>
                <c:pt idx="9950">
                  <c:v>31</c:v>
                </c:pt>
                <c:pt idx="9951">
                  <c:v>31</c:v>
                </c:pt>
                <c:pt idx="9952">
                  <c:v>34</c:v>
                </c:pt>
                <c:pt idx="9953">
                  <c:v>39</c:v>
                </c:pt>
                <c:pt idx="9954">
                  <c:v>37</c:v>
                </c:pt>
                <c:pt idx="9955">
                  <c:v>36</c:v>
                </c:pt>
                <c:pt idx="9956">
                  <c:v>36</c:v>
                </c:pt>
                <c:pt idx="9957">
                  <c:v>36</c:v>
                </c:pt>
                <c:pt idx="9958">
                  <c:v>37</c:v>
                </c:pt>
                <c:pt idx="9959">
                  <c:v>36</c:v>
                </c:pt>
                <c:pt idx="9960">
                  <c:v>36</c:v>
                </c:pt>
                <c:pt idx="9961">
                  <c:v>36</c:v>
                </c:pt>
                <c:pt idx="9962">
                  <c:v>37</c:v>
                </c:pt>
                <c:pt idx="9963">
                  <c:v>36</c:v>
                </c:pt>
                <c:pt idx="9964">
                  <c:v>36</c:v>
                </c:pt>
                <c:pt idx="9965">
                  <c:v>37</c:v>
                </c:pt>
                <c:pt idx="9966">
                  <c:v>36</c:v>
                </c:pt>
                <c:pt idx="9967">
                  <c:v>36</c:v>
                </c:pt>
                <c:pt idx="9968">
                  <c:v>35</c:v>
                </c:pt>
                <c:pt idx="9969">
                  <c:v>35</c:v>
                </c:pt>
                <c:pt idx="9970">
                  <c:v>36</c:v>
                </c:pt>
                <c:pt idx="9971">
                  <c:v>35</c:v>
                </c:pt>
                <c:pt idx="9972">
                  <c:v>35</c:v>
                </c:pt>
                <c:pt idx="9973">
                  <c:v>35</c:v>
                </c:pt>
                <c:pt idx="9974">
                  <c:v>36</c:v>
                </c:pt>
                <c:pt idx="9975">
                  <c:v>15</c:v>
                </c:pt>
                <c:pt idx="9976">
                  <c:v>23</c:v>
                </c:pt>
                <c:pt idx="9977">
                  <c:v>23</c:v>
                </c:pt>
                <c:pt idx="9978">
                  <c:v>23</c:v>
                </c:pt>
                <c:pt idx="9979">
                  <c:v>23</c:v>
                </c:pt>
                <c:pt idx="9980">
                  <c:v>23</c:v>
                </c:pt>
                <c:pt idx="9981">
                  <c:v>23</c:v>
                </c:pt>
                <c:pt idx="9982">
                  <c:v>23</c:v>
                </c:pt>
                <c:pt idx="9983">
                  <c:v>23</c:v>
                </c:pt>
                <c:pt idx="9984">
                  <c:v>23</c:v>
                </c:pt>
                <c:pt idx="9985">
                  <c:v>23</c:v>
                </c:pt>
                <c:pt idx="9986">
                  <c:v>23</c:v>
                </c:pt>
                <c:pt idx="9987">
                  <c:v>23</c:v>
                </c:pt>
                <c:pt idx="9988">
                  <c:v>22</c:v>
                </c:pt>
                <c:pt idx="9989">
                  <c:v>23</c:v>
                </c:pt>
                <c:pt idx="9990">
                  <c:v>22</c:v>
                </c:pt>
                <c:pt idx="9991">
                  <c:v>21</c:v>
                </c:pt>
                <c:pt idx="9992">
                  <c:v>20</c:v>
                </c:pt>
                <c:pt idx="9993">
                  <c:v>23</c:v>
                </c:pt>
                <c:pt idx="9994">
                  <c:v>23</c:v>
                </c:pt>
                <c:pt idx="9995">
                  <c:v>23</c:v>
                </c:pt>
                <c:pt idx="9996">
                  <c:v>22</c:v>
                </c:pt>
                <c:pt idx="9997">
                  <c:v>22</c:v>
                </c:pt>
                <c:pt idx="9998">
                  <c:v>22</c:v>
                </c:pt>
                <c:pt idx="9999">
                  <c:v>20</c:v>
                </c:pt>
                <c:pt idx="10000">
                  <c:v>22</c:v>
                </c:pt>
                <c:pt idx="10001">
                  <c:v>22</c:v>
                </c:pt>
                <c:pt idx="10002">
                  <c:v>20</c:v>
                </c:pt>
                <c:pt idx="10003">
                  <c:v>22</c:v>
                </c:pt>
                <c:pt idx="10004">
                  <c:v>23</c:v>
                </c:pt>
                <c:pt idx="10005">
                  <c:v>23</c:v>
                </c:pt>
                <c:pt idx="10006">
                  <c:v>22</c:v>
                </c:pt>
                <c:pt idx="10007">
                  <c:v>23</c:v>
                </c:pt>
                <c:pt idx="10008">
                  <c:v>22</c:v>
                </c:pt>
                <c:pt idx="10009">
                  <c:v>23</c:v>
                </c:pt>
                <c:pt idx="10010">
                  <c:v>21</c:v>
                </c:pt>
                <c:pt idx="10011">
                  <c:v>21</c:v>
                </c:pt>
                <c:pt idx="10012">
                  <c:v>22</c:v>
                </c:pt>
                <c:pt idx="10013">
                  <c:v>22</c:v>
                </c:pt>
                <c:pt idx="10014">
                  <c:v>21</c:v>
                </c:pt>
                <c:pt idx="10015">
                  <c:v>23</c:v>
                </c:pt>
                <c:pt idx="10016">
                  <c:v>23</c:v>
                </c:pt>
                <c:pt idx="10017">
                  <c:v>22</c:v>
                </c:pt>
                <c:pt idx="10018">
                  <c:v>20</c:v>
                </c:pt>
                <c:pt idx="10019">
                  <c:v>23</c:v>
                </c:pt>
                <c:pt idx="10020">
                  <c:v>22</c:v>
                </c:pt>
                <c:pt idx="10021">
                  <c:v>22</c:v>
                </c:pt>
                <c:pt idx="10022">
                  <c:v>22</c:v>
                </c:pt>
                <c:pt idx="10023">
                  <c:v>23</c:v>
                </c:pt>
                <c:pt idx="10024">
                  <c:v>24</c:v>
                </c:pt>
                <c:pt idx="10025">
                  <c:v>24</c:v>
                </c:pt>
                <c:pt idx="10026">
                  <c:v>25</c:v>
                </c:pt>
                <c:pt idx="10027">
                  <c:v>26</c:v>
                </c:pt>
                <c:pt idx="10028">
                  <c:v>25</c:v>
                </c:pt>
                <c:pt idx="10029">
                  <c:v>26</c:v>
                </c:pt>
                <c:pt idx="10030">
                  <c:v>26</c:v>
                </c:pt>
                <c:pt idx="10031">
                  <c:v>25</c:v>
                </c:pt>
                <c:pt idx="10032">
                  <c:v>26</c:v>
                </c:pt>
                <c:pt idx="10033">
                  <c:v>22</c:v>
                </c:pt>
                <c:pt idx="10034">
                  <c:v>22</c:v>
                </c:pt>
                <c:pt idx="10035">
                  <c:v>23</c:v>
                </c:pt>
                <c:pt idx="10036">
                  <c:v>23</c:v>
                </c:pt>
                <c:pt idx="10037">
                  <c:v>34</c:v>
                </c:pt>
                <c:pt idx="10038">
                  <c:v>26</c:v>
                </c:pt>
                <c:pt idx="10039">
                  <c:v>24</c:v>
                </c:pt>
                <c:pt idx="10040">
                  <c:v>34</c:v>
                </c:pt>
                <c:pt idx="10041">
                  <c:v>24</c:v>
                </c:pt>
                <c:pt idx="10042">
                  <c:v>24</c:v>
                </c:pt>
                <c:pt idx="10043">
                  <c:v>24</c:v>
                </c:pt>
                <c:pt idx="10044">
                  <c:v>34</c:v>
                </c:pt>
                <c:pt idx="10045">
                  <c:v>24</c:v>
                </c:pt>
                <c:pt idx="10046">
                  <c:v>19</c:v>
                </c:pt>
                <c:pt idx="10047">
                  <c:v>19</c:v>
                </c:pt>
                <c:pt idx="10048">
                  <c:v>19</c:v>
                </c:pt>
                <c:pt idx="10049">
                  <c:v>23</c:v>
                </c:pt>
                <c:pt idx="10050">
                  <c:v>23</c:v>
                </c:pt>
                <c:pt idx="10051">
                  <c:v>23</c:v>
                </c:pt>
                <c:pt idx="10052">
                  <c:v>23</c:v>
                </c:pt>
                <c:pt idx="10053">
                  <c:v>23</c:v>
                </c:pt>
                <c:pt idx="10054">
                  <c:v>23</c:v>
                </c:pt>
                <c:pt idx="10055">
                  <c:v>23</c:v>
                </c:pt>
                <c:pt idx="10056">
                  <c:v>26</c:v>
                </c:pt>
              </c:numCache>
            </c:numRef>
          </c:yVal>
          <c:smooth val="0"/>
          <c:extLst>
            <c:ext xmlns:c16="http://schemas.microsoft.com/office/drawing/2014/chart" uri="{C3380CC4-5D6E-409C-BE32-E72D297353CC}">
              <c16:uniqueId val="{00000001-32B7-43EB-96CE-6612AC78F96E}"/>
            </c:ext>
          </c:extLst>
        </c:ser>
        <c:dLbls>
          <c:showLegendKey val="0"/>
          <c:showVal val="0"/>
          <c:showCatName val="0"/>
          <c:showSerName val="0"/>
          <c:showPercent val="0"/>
          <c:showBubbleSize val="0"/>
        </c:dLbls>
        <c:axId val="16275024"/>
        <c:axId val="970349135"/>
      </c:scatterChart>
      <c:valAx>
        <c:axId val="16275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0349135"/>
        <c:crosses val="autoZero"/>
        <c:crossBetween val="midCat"/>
      </c:valAx>
      <c:valAx>
        <c:axId val="970349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750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[IMDB_Movies.xlsx]Q3OverallTop250!PivotTable11</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955115763786232E-2"/>
          <c:y val="0.12272538899144785"/>
          <c:w val="0.67687104246068863"/>
          <c:h val="0.39536381217898003"/>
        </c:manualLayout>
      </c:layout>
      <c:barChart>
        <c:barDir val="col"/>
        <c:grouping val="clustered"/>
        <c:varyColors val="0"/>
        <c:ser>
          <c:idx val="0"/>
          <c:order val="0"/>
          <c:tx>
            <c:strRef>
              <c:f>Q3OverallTop250!$G$1</c:f>
              <c:strCache>
                <c:ptCount val="1"/>
                <c:pt idx="0">
                  <c:v>Sum of imdb_score</c:v>
                </c:pt>
              </c:strCache>
            </c:strRef>
          </c:tx>
          <c:spPr>
            <a:solidFill>
              <a:schemeClr val="accent1"/>
            </a:solidFill>
            <a:ln>
              <a:noFill/>
            </a:ln>
            <a:effectLst/>
          </c:spPr>
          <c:invertIfNegative val="0"/>
          <c:cat>
            <c:strRef>
              <c:f>Q3OverallTop250!$F$2:$F$252</c:f>
              <c:strCache>
                <c:ptCount val="250"/>
                <c:pt idx="0">
                  <c:v>The Shawshank Redemption</c:v>
                </c:pt>
                <c:pt idx="1">
                  <c:v>The Godfather</c:v>
                </c:pt>
                <c:pt idx="2">
                  <c:v>The Godfather: Part II</c:v>
                </c:pt>
                <c:pt idx="3">
                  <c:v>The Dark Knight</c:v>
                </c:pt>
                <c:pt idx="4">
                  <c:v>Pulp Fiction</c:v>
                </c:pt>
                <c:pt idx="5">
                  <c:v>The Good, the Bad and the Ugly</c:v>
                </c:pt>
                <c:pt idx="6">
                  <c:v>The Lord of the Rings: The Return of the King</c:v>
                </c:pt>
                <c:pt idx="7">
                  <c:v>Schindler's List</c:v>
                </c:pt>
                <c:pt idx="8">
                  <c:v>Inception</c:v>
                </c:pt>
                <c:pt idx="9">
                  <c:v>Star Wars: Episode V - The Empire Strikes Back</c:v>
                </c:pt>
                <c:pt idx="10">
                  <c:v>The Lord of the Rings: The Fellowship of the Ring</c:v>
                </c:pt>
                <c:pt idx="11">
                  <c:v>Fight Club</c:v>
                </c:pt>
                <c:pt idx="12">
                  <c:v>Forrest Gump</c:v>
                </c:pt>
                <c:pt idx="13">
                  <c:v>City of God</c:v>
                </c:pt>
                <c:pt idx="14">
                  <c:v>The Lord of the Rings: The Two Towers</c:v>
                </c:pt>
                <c:pt idx="15">
                  <c:v>One Flew Over the Cuckoo's Nest</c:v>
                </c:pt>
                <c:pt idx="16">
                  <c:v>The Matrix</c:v>
                </c:pt>
                <c:pt idx="17">
                  <c:v>Goodfellas</c:v>
                </c:pt>
                <c:pt idx="18">
                  <c:v>Star Wars: Episode IV - A New Hope</c:v>
                </c:pt>
                <c:pt idx="19">
                  <c:v>Seven Samurai</c:v>
                </c:pt>
                <c:pt idx="20">
                  <c:v>American History X</c:v>
                </c:pt>
                <c:pt idx="21">
                  <c:v>Se7en</c:v>
                </c:pt>
                <c:pt idx="22">
                  <c:v>Saving Private Ryan</c:v>
                </c:pt>
                <c:pt idx="23">
                  <c:v>Spirited Away</c:v>
                </c:pt>
                <c:pt idx="24">
                  <c:v>The Silence of the Lambs</c:v>
                </c:pt>
                <c:pt idx="25">
                  <c:v>The Usual Suspects</c:v>
                </c:pt>
                <c:pt idx="26">
                  <c:v>The Dark Knight Rises</c:v>
                </c:pt>
                <c:pt idx="27">
                  <c:v>Apocalypse Now</c:v>
                </c:pt>
                <c:pt idx="28">
                  <c:v>Raiders of the Lost Ark</c:v>
                </c:pt>
                <c:pt idx="29">
                  <c:v>The Departed</c:v>
                </c:pt>
                <c:pt idx="30">
                  <c:v>The Prestige</c:v>
                </c:pt>
                <c:pt idx="31">
                  <c:v>Memento</c:v>
                </c:pt>
                <c:pt idx="32">
                  <c:v>Back to the Future</c:v>
                </c:pt>
                <c:pt idx="33">
                  <c:v>Django Unchained</c:v>
                </c:pt>
                <c:pt idx="34">
                  <c:v>Terminator 2: Judgment Day</c:v>
                </c:pt>
                <c:pt idx="35">
                  <c:v>Gladiator</c:v>
                </c:pt>
                <c:pt idx="36">
                  <c:v>The Pianist</c:v>
                </c:pt>
                <c:pt idx="37">
                  <c:v>The Green Mile</c:v>
                </c:pt>
                <c:pt idx="38">
                  <c:v>Alien</c:v>
                </c:pt>
                <c:pt idx="39">
                  <c:v>The Lion King</c:v>
                </c:pt>
                <c:pt idx="40">
                  <c:v>The Lives of Others</c:v>
                </c:pt>
                <c:pt idx="41">
                  <c:v>Psycho</c:v>
                </c:pt>
                <c:pt idx="42">
                  <c:v>Whiplash</c:v>
                </c:pt>
                <c:pt idx="43">
                  <c:v>Requiem for a Dream</c:v>
                </c:pt>
                <c:pt idx="44">
                  <c:v>A Separation</c:v>
                </c:pt>
                <c:pt idx="45">
                  <c:v>Das Boot</c:v>
                </c:pt>
                <c:pt idx="46">
                  <c:v>Aliens</c:v>
                </c:pt>
                <c:pt idx="47">
                  <c:v>American Beauty</c:v>
                </c:pt>
                <c:pt idx="48">
                  <c:v>Princess Mononoke</c:v>
                </c:pt>
                <c:pt idx="49">
                  <c:v>WALLÂ·E</c:v>
                </c:pt>
                <c:pt idx="50">
                  <c:v>AmÃ©lie</c:v>
                </c:pt>
                <c:pt idx="51">
                  <c:v>Lawrence of Arabia</c:v>
                </c:pt>
                <c:pt idx="52">
                  <c:v>Star Wars: Episode VI - Return of the Jedi</c:v>
                </c:pt>
                <c:pt idx="53">
                  <c:v>Oldboy</c:v>
                </c:pt>
                <c:pt idx="54">
                  <c:v>Braveheart</c:v>
                </c:pt>
                <c:pt idx="55">
                  <c:v>Reservoir Dogs</c:v>
                </c:pt>
                <c:pt idx="56">
                  <c:v>Once Upon a Time in America</c:v>
                </c:pt>
                <c:pt idx="57">
                  <c:v>The Hunt</c:v>
                </c:pt>
                <c:pt idx="58">
                  <c:v>Amadeus</c:v>
                </c:pt>
                <c:pt idx="59">
                  <c:v>2001: A Space Odyssey</c:v>
                </c:pt>
                <c:pt idx="60">
                  <c:v>Downfall</c:v>
                </c:pt>
                <c:pt idx="61">
                  <c:v>Snatch</c:v>
                </c:pt>
                <c:pt idx="62">
                  <c:v>Eternal Sunshine of the Spotless Mind</c:v>
                </c:pt>
                <c:pt idx="63">
                  <c:v>Unforgiven</c:v>
                </c:pt>
                <c:pt idx="64">
                  <c:v>Good Will Hunting</c:v>
                </c:pt>
                <c:pt idx="65">
                  <c:v>Batman Begins</c:v>
                </c:pt>
                <c:pt idx="66">
                  <c:v>Inglourious Basterds</c:v>
                </c:pt>
                <c:pt idx="67">
                  <c:v>Scarface</c:v>
                </c:pt>
                <c:pt idx="68">
                  <c:v>Inside Out</c:v>
                </c:pt>
                <c:pt idx="69">
                  <c:v>Some Like It Hot</c:v>
                </c:pt>
                <c:pt idx="70">
                  <c:v>L.A. Confidential</c:v>
                </c:pt>
                <c:pt idx="71">
                  <c:v>Toy Story 3</c:v>
                </c:pt>
                <c:pt idx="72">
                  <c:v>Metropolis</c:v>
                </c:pt>
                <c:pt idx="73">
                  <c:v>Up</c:v>
                </c:pt>
                <c:pt idx="74">
                  <c:v>Monty Python and the Holy Grail</c:v>
                </c:pt>
                <c:pt idx="75">
                  <c:v>Room</c:v>
                </c:pt>
                <c:pt idx="76">
                  <c:v>The Secret in Their Eyes</c:v>
                </c:pt>
                <c:pt idx="77">
                  <c:v>Captain America: Civil War</c:v>
                </c:pt>
                <c:pt idx="78">
                  <c:v>Incendies</c:v>
                </c:pt>
                <c:pt idx="79">
                  <c:v>Lock, Stock and Two Smoking Barrels</c:v>
                </c:pt>
                <c:pt idx="80">
                  <c:v>Howl's Moving Castle</c:v>
                </c:pt>
                <c:pt idx="81">
                  <c:v>Gone with the Wind</c:v>
                </c:pt>
                <c:pt idx="82">
                  <c:v>The Thing</c:v>
                </c:pt>
                <c:pt idx="83">
                  <c:v>Pan's Labyrinth</c:v>
                </c:pt>
                <c:pt idx="84">
                  <c:v>The Big Lebowski</c:v>
                </c:pt>
                <c:pt idx="85">
                  <c:v>Gran Torino</c:v>
                </c:pt>
                <c:pt idx="86">
                  <c:v>Casino</c:v>
                </c:pt>
                <c:pt idx="87">
                  <c:v>Warrior</c:v>
                </c:pt>
                <c:pt idx="88">
                  <c:v>A Beautiful Mind</c:v>
                </c:pt>
                <c:pt idx="89">
                  <c:v>How to Train Your Dragon</c:v>
                </c:pt>
                <c:pt idx="90">
                  <c:v>Die Hard</c:v>
                </c:pt>
                <c:pt idx="91">
                  <c:v>Blade Runner</c:v>
                </c:pt>
                <c:pt idx="92">
                  <c:v>The Wolf of Wall Street</c:v>
                </c:pt>
                <c:pt idx="93">
                  <c:v>Finding Nemo</c:v>
                </c:pt>
                <c:pt idx="94">
                  <c:v>Trainspotting</c:v>
                </c:pt>
                <c:pt idx="95">
                  <c:v>Into the Wild</c:v>
                </c:pt>
                <c:pt idx="96">
                  <c:v>V for Vendetta</c:v>
                </c:pt>
                <c:pt idx="97">
                  <c:v>12 Years a Slave</c:v>
                </c:pt>
                <c:pt idx="98">
                  <c:v>The Terminator</c:v>
                </c:pt>
                <c:pt idx="99">
                  <c:v>Jurassic Park</c:v>
                </c:pt>
                <c:pt idx="100">
                  <c:v>Hotel Rwanda</c:v>
                </c:pt>
                <c:pt idx="101">
                  <c:v>Mad Max: Fury Road</c:v>
                </c:pt>
                <c:pt idx="102">
                  <c:v>Gone Girl</c:v>
                </c:pt>
                <c:pt idx="103">
                  <c:v>The Princess Bride</c:v>
                </c:pt>
                <c:pt idx="104">
                  <c:v>Million Dollar Baby</c:v>
                </c:pt>
                <c:pt idx="105">
                  <c:v>Before Sunrise</c:v>
                </c:pt>
                <c:pt idx="106">
                  <c:v>Spotlight</c:v>
                </c:pt>
                <c:pt idx="107">
                  <c:v>The Truman Show</c:v>
                </c:pt>
                <c:pt idx="108">
                  <c:v>Kill Bill: Vol. 1</c:v>
                </c:pt>
                <c:pt idx="109">
                  <c:v>Guardians of the Galaxy</c:v>
                </c:pt>
                <c:pt idx="110">
                  <c:v>No Country for Old Men</c:v>
                </c:pt>
                <c:pt idx="111">
                  <c:v>Prisoners</c:v>
                </c:pt>
                <c:pt idx="112">
                  <c:v>Amores Perros</c:v>
                </c:pt>
                <c:pt idx="113">
                  <c:v>The Revenant</c:v>
                </c:pt>
                <c:pt idx="114">
                  <c:v>The Celebration</c:v>
                </c:pt>
                <c:pt idx="115">
                  <c:v>Deadpool</c:v>
                </c:pt>
                <c:pt idx="116">
                  <c:v>Pirates of the Caribbean: The Curse of the Black Pearl</c:v>
                </c:pt>
                <c:pt idx="117">
                  <c:v>The Sixth Sense</c:v>
                </c:pt>
                <c:pt idx="118">
                  <c:v>Platoon</c:v>
                </c:pt>
                <c:pt idx="119">
                  <c:v>Groundhog Day</c:v>
                </c:pt>
                <c:pt idx="120">
                  <c:v>The Grand Budapest Hotel</c:v>
                </c:pt>
                <c:pt idx="121">
                  <c:v>The Wizard of Oz</c:v>
                </c:pt>
                <c:pt idx="122">
                  <c:v>The Help</c:v>
                </c:pt>
                <c:pt idx="123">
                  <c:v>There Will Be Blood</c:v>
                </c:pt>
                <c:pt idx="124">
                  <c:v>Elite Squad</c:v>
                </c:pt>
                <c:pt idx="125">
                  <c:v>Shutter Island</c:v>
                </c:pt>
                <c:pt idx="126">
                  <c:v>The Imitation Game</c:v>
                </c:pt>
                <c:pt idx="127">
                  <c:v>Donnie Darko</c:v>
                </c:pt>
                <c:pt idx="128">
                  <c:v>The Martian</c:v>
                </c:pt>
                <c:pt idx="129">
                  <c:v>Stand by Me</c:v>
                </c:pt>
                <c:pt idx="130">
                  <c:v>The Avengers</c:v>
                </c:pt>
                <c:pt idx="131">
                  <c:v>Rush</c:v>
                </c:pt>
                <c:pt idx="132">
                  <c:v>Sin City</c:v>
                </c:pt>
                <c:pt idx="133">
                  <c:v>The Sound of Music</c:v>
                </c:pt>
                <c:pt idx="134">
                  <c:v>Catch Me If You Can</c:v>
                </c:pt>
                <c:pt idx="135">
                  <c:v>Magnolia</c:v>
                </c:pt>
                <c:pt idx="136">
                  <c:v>Rain Man</c:v>
                </c:pt>
                <c:pt idx="137">
                  <c:v>My Name Is Khan</c:v>
                </c:pt>
                <c:pt idx="138">
                  <c:v>Ratatouille</c:v>
                </c:pt>
                <c:pt idx="139">
                  <c:v>True Romance</c:v>
                </c:pt>
                <c:pt idx="140">
                  <c:v>Before Sunset</c:v>
                </c:pt>
                <c:pt idx="141">
                  <c:v>Doctor Zhivago</c:v>
                </c:pt>
                <c:pt idx="142">
                  <c:v>Jaws</c:v>
                </c:pt>
                <c:pt idx="143">
                  <c:v>Dallas Buyers Club</c:v>
                </c:pt>
                <c:pt idx="144">
                  <c:v>Big Fish</c:v>
                </c:pt>
                <c:pt idx="145">
                  <c:v>Mystic River</c:v>
                </c:pt>
                <c:pt idx="146">
                  <c:v>Serenity</c:v>
                </c:pt>
                <c:pt idx="147">
                  <c:v>Persepolis</c:v>
                </c:pt>
                <c:pt idx="148">
                  <c:v>Black Swan</c:v>
                </c:pt>
                <c:pt idx="149">
                  <c:v>Brazil</c:v>
                </c:pt>
                <c:pt idx="150">
                  <c:v>Shaun of the Dead</c:v>
                </c:pt>
                <c:pt idx="151">
                  <c:v>The Exorcist</c:v>
                </c:pt>
                <c:pt idx="152">
                  <c:v>Young Frankenstein</c:v>
                </c:pt>
                <c:pt idx="153">
                  <c:v>The King's Speech</c:v>
                </c:pt>
                <c:pt idx="154">
                  <c:v>Slumdog Millionaire</c:v>
                </c:pt>
                <c:pt idx="155">
                  <c:v>Mulholland Drive</c:v>
                </c:pt>
                <c:pt idx="156">
                  <c:v>Life of Pi</c:v>
                </c:pt>
                <c:pt idx="157">
                  <c:v>The Perks of Being a Wallflower</c:v>
                </c:pt>
                <c:pt idx="158">
                  <c:v>Star Trek</c:v>
                </c:pt>
                <c:pt idx="159">
                  <c:v>Dead Poets Society</c:v>
                </c:pt>
                <c:pt idx="160">
                  <c:v>Blood Diamond</c:v>
                </c:pt>
                <c:pt idx="161">
                  <c:v>The Pursuit of Happyness</c:v>
                </c:pt>
                <c:pt idx="162">
                  <c:v>Bowling for Columbine</c:v>
                </c:pt>
                <c:pt idx="163">
                  <c:v>District 9</c:v>
                </c:pt>
                <c:pt idx="164">
                  <c:v>Boyhood</c:v>
                </c:pt>
                <c:pt idx="165">
                  <c:v>In Bruges</c:v>
                </c:pt>
                <c:pt idx="166">
                  <c:v>The Artist</c:v>
                </c:pt>
                <c:pt idx="167">
                  <c:v>Her</c:v>
                </c:pt>
                <c:pt idx="168">
                  <c:v>X-Men: Days of Future Past</c:v>
                </c:pt>
                <c:pt idx="169">
                  <c:v>How to Train Your Dragon 2</c:v>
                </c:pt>
                <c:pt idx="170">
                  <c:v>E.T. the Extra-Terrestrial</c:v>
                </c:pt>
                <c:pt idx="171">
                  <c:v>Taken</c:v>
                </c:pt>
                <c:pt idx="172">
                  <c:v>Big Hero 6</c:v>
                </c:pt>
                <c:pt idx="173">
                  <c:v>Walk the Line</c:v>
                </c:pt>
                <c:pt idx="174">
                  <c:v>Little Miss Sunshine</c:v>
                </c:pt>
                <c:pt idx="175">
                  <c:v>Once</c:v>
                </c:pt>
                <c:pt idx="176">
                  <c:v>Children of Men</c:v>
                </c:pt>
                <c:pt idx="177">
                  <c:v>The World's Fastest Indian</c:v>
                </c:pt>
                <c:pt idx="178">
                  <c:v>Almost Famous</c:v>
                </c:pt>
                <c:pt idx="179">
                  <c:v>The Hobbit: The Desolation of Smaug</c:v>
                </c:pt>
                <c:pt idx="180">
                  <c:v>Crash</c:v>
                </c:pt>
                <c:pt idx="181">
                  <c:v>Moon</c:v>
                </c:pt>
                <c:pt idx="182">
                  <c:v>The Blues Brothers</c:v>
                </c:pt>
                <c:pt idx="183">
                  <c:v>Captain Phillips</c:v>
                </c:pt>
                <c:pt idx="184">
                  <c:v>Halloween</c:v>
                </c:pt>
                <c:pt idx="185">
                  <c:v>Avatar</c:v>
                </c:pt>
                <c:pt idx="186">
                  <c:v>The Notebook</c:v>
                </c:pt>
                <c:pt idx="187">
                  <c:v>The Hateful Eight</c:v>
                </c:pt>
                <c:pt idx="188">
                  <c:v>4 Months, 3 Weeks and 2 Days</c:v>
                </c:pt>
                <c:pt idx="189">
                  <c:v>The Wrestler</c:v>
                </c:pt>
                <c:pt idx="190">
                  <c:v>Iron Man</c:v>
                </c:pt>
                <c:pt idx="191">
                  <c:v>Edge of Tomorrow</c:v>
                </c:pt>
                <c:pt idx="192">
                  <c:v>Letters from Iwo Jima</c:v>
                </c:pt>
                <c:pt idx="193">
                  <c:v>Amour</c:v>
                </c:pt>
                <c:pt idx="194">
                  <c:v>Straight Outta Compton</c:v>
                </c:pt>
                <c:pt idx="195">
                  <c:v>Edward Scissorhands</c:v>
                </c:pt>
                <c:pt idx="196">
                  <c:v>The Fighter</c:v>
                </c:pt>
                <c:pt idx="197">
                  <c:v>Nightcrawler</c:v>
                </c:pt>
                <c:pt idx="198">
                  <c:v>Before Midnight</c:v>
                </c:pt>
                <c:pt idx="199">
                  <c:v>Hot Fuzz</c:v>
                </c:pt>
                <c:pt idx="200">
                  <c:v>Moonrise Kingdom</c:v>
                </c:pt>
                <c:pt idx="201">
                  <c:v>Fantastic Mr. Fox</c:v>
                </c:pt>
                <c:pt idx="202">
                  <c:v>Gravity</c:v>
                </c:pt>
                <c:pt idx="203">
                  <c:v>The Boy in the Striped Pajamas</c:v>
                </c:pt>
                <c:pt idx="204">
                  <c:v>The Best Offer</c:v>
                </c:pt>
                <c:pt idx="205">
                  <c:v>Star Trek Into Darkness</c:v>
                </c:pt>
                <c:pt idx="206">
                  <c:v>The Big Short</c:v>
                </c:pt>
                <c:pt idx="207">
                  <c:v>The Color Purple</c:v>
                </c:pt>
                <c:pt idx="208">
                  <c:v>Changeling</c:v>
                </c:pt>
                <c:pt idx="209">
                  <c:v>The Lunchbox</c:v>
                </c:pt>
                <c:pt idx="210">
                  <c:v>Harry Potter and the Prisoner of Azkaban</c:v>
                </c:pt>
                <c:pt idx="211">
                  <c:v>The Conjuring 2</c:v>
                </c:pt>
                <c:pt idx="212">
                  <c:v>Lucky Number Slevin</c:v>
                </c:pt>
                <c:pt idx="213">
                  <c:v>The Curious Case of Benjamin Button</c:v>
                </c:pt>
                <c:pt idx="214">
                  <c:v>Airplane!</c:v>
                </c:pt>
                <c:pt idx="215">
                  <c:v>Blazing Saddles</c:v>
                </c:pt>
                <c:pt idx="216">
                  <c:v>The Lego Movie</c:v>
                </c:pt>
                <c:pt idx="217">
                  <c:v>Birdman or (The Unexpected Virtue of Ignorance)</c:v>
                </c:pt>
                <c:pt idx="218">
                  <c:v>The Little Prince</c:v>
                </c:pt>
                <c:pt idx="219">
                  <c:v>Apocalypto</c:v>
                </c:pt>
                <c:pt idx="220">
                  <c:v>Drive</c:v>
                </c:pt>
                <c:pt idx="221">
                  <c:v>Gattaca</c:v>
                </c:pt>
                <c:pt idx="222">
                  <c:v>The Hangover</c:v>
                </c:pt>
                <c:pt idx="223">
                  <c:v>The Fault in Our Stars</c:v>
                </c:pt>
                <c:pt idx="224">
                  <c:v>Lost in Translation</c:v>
                </c:pt>
                <c:pt idx="225">
                  <c:v>Silver Linings Playbook</c:v>
                </c:pt>
                <c:pt idx="226">
                  <c:v>Tombstone</c:v>
                </c:pt>
                <c:pt idx="227">
                  <c:v>Nebraska</c:v>
                </c:pt>
                <c:pt idx="228">
                  <c:v>Predator</c:v>
                </c:pt>
                <c:pt idx="229">
                  <c:v>The Game</c:v>
                </c:pt>
                <c:pt idx="230">
                  <c:v>Pride &amp; Prejudice</c:v>
                </c:pt>
                <c:pt idx="231">
                  <c:v>The Girl with the Dragon Tattoo</c:v>
                </c:pt>
                <c:pt idx="232">
                  <c:v>The Jungle Book</c:v>
                </c:pt>
                <c:pt idx="233">
                  <c:v>O Brother, Where Art Thou?</c:v>
                </c:pt>
                <c:pt idx="234">
                  <c:v>Back to the Future Part II</c:v>
                </c:pt>
                <c:pt idx="235">
                  <c:v>Office Space</c:v>
                </c:pt>
                <c:pt idx="236">
                  <c:v>What's Eating Gilbert Grape</c:v>
                </c:pt>
                <c:pt idx="237">
                  <c:v>Captain America: The Winter Soldier</c:v>
                </c:pt>
                <c:pt idx="238">
                  <c:v>Wreck-It Ralph</c:v>
                </c:pt>
                <c:pt idx="239">
                  <c:v>Atonement</c:v>
                </c:pt>
                <c:pt idx="240">
                  <c:v>X-Men: First Class</c:v>
                </c:pt>
                <c:pt idx="241">
                  <c:v>Tangled</c:v>
                </c:pt>
                <c:pt idx="242">
                  <c:v>About Time</c:v>
                </c:pt>
                <c:pt idx="243">
                  <c:v>Skyfall</c:v>
                </c:pt>
                <c:pt idx="244">
                  <c:v>Argo</c:v>
                </c:pt>
                <c:pt idx="245">
                  <c:v>Kick-Ass</c:v>
                </c:pt>
                <c:pt idx="246">
                  <c:v>Cast Away</c:v>
                </c:pt>
                <c:pt idx="247">
                  <c:v>Titanic</c:v>
                </c:pt>
                <c:pt idx="248">
                  <c:v>The Social Network</c:v>
                </c:pt>
                <c:pt idx="249">
                  <c:v>300</c:v>
                </c:pt>
              </c:strCache>
            </c:strRef>
          </c:cat>
          <c:val>
            <c:numRef>
              <c:f>Q3OverallTop250!$G$2:$G$252</c:f>
              <c:numCache>
                <c:formatCode>General</c:formatCode>
                <c:ptCount val="250"/>
                <c:pt idx="0">
                  <c:v>9.3000000000000007</c:v>
                </c:pt>
                <c:pt idx="1">
                  <c:v>9.1999999999999993</c:v>
                </c:pt>
                <c:pt idx="2">
                  <c:v>9</c:v>
                </c:pt>
                <c:pt idx="3">
                  <c:v>9</c:v>
                </c:pt>
                <c:pt idx="4">
                  <c:v>8.9</c:v>
                </c:pt>
                <c:pt idx="5">
                  <c:v>8.9</c:v>
                </c:pt>
                <c:pt idx="6">
                  <c:v>8.9</c:v>
                </c:pt>
                <c:pt idx="7">
                  <c:v>8.9</c:v>
                </c:pt>
                <c:pt idx="8">
                  <c:v>8.8000000000000007</c:v>
                </c:pt>
                <c:pt idx="9">
                  <c:v>8.8000000000000007</c:v>
                </c:pt>
                <c:pt idx="10">
                  <c:v>8.8000000000000007</c:v>
                </c:pt>
                <c:pt idx="11">
                  <c:v>8.8000000000000007</c:v>
                </c:pt>
                <c:pt idx="12">
                  <c:v>8.8000000000000007</c:v>
                </c:pt>
                <c:pt idx="13">
                  <c:v>8.6999999999999993</c:v>
                </c:pt>
                <c:pt idx="14">
                  <c:v>8.6999999999999993</c:v>
                </c:pt>
                <c:pt idx="15">
                  <c:v>8.6999999999999993</c:v>
                </c:pt>
                <c:pt idx="16">
                  <c:v>8.6999999999999993</c:v>
                </c:pt>
                <c:pt idx="17">
                  <c:v>8.6999999999999993</c:v>
                </c:pt>
                <c:pt idx="18">
                  <c:v>8.6999999999999993</c:v>
                </c:pt>
                <c:pt idx="19">
                  <c:v>8.6999999999999993</c:v>
                </c:pt>
                <c:pt idx="20">
                  <c:v>8.6</c:v>
                </c:pt>
                <c:pt idx="21">
                  <c:v>8.6</c:v>
                </c:pt>
                <c:pt idx="22">
                  <c:v>8.6</c:v>
                </c:pt>
                <c:pt idx="23">
                  <c:v>8.6</c:v>
                </c:pt>
                <c:pt idx="24">
                  <c:v>8.6</c:v>
                </c:pt>
                <c:pt idx="25">
                  <c:v>8.6</c:v>
                </c:pt>
                <c:pt idx="26">
                  <c:v>8.5</c:v>
                </c:pt>
                <c:pt idx="27">
                  <c:v>8.5</c:v>
                </c:pt>
                <c:pt idx="28">
                  <c:v>8.5</c:v>
                </c:pt>
                <c:pt idx="29">
                  <c:v>8.5</c:v>
                </c:pt>
                <c:pt idx="30">
                  <c:v>8.5</c:v>
                </c:pt>
                <c:pt idx="31">
                  <c:v>8.5</c:v>
                </c:pt>
                <c:pt idx="32">
                  <c:v>8.5</c:v>
                </c:pt>
                <c:pt idx="33">
                  <c:v>8.5</c:v>
                </c:pt>
                <c:pt idx="34">
                  <c:v>8.5</c:v>
                </c:pt>
                <c:pt idx="35">
                  <c:v>8.5</c:v>
                </c:pt>
                <c:pt idx="36">
                  <c:v>8.5</c:v>
                </c:pt>
                <c:pt idx="37">
                  <c:v>8.5</c:v>
                </c:pt>
                <c:pt idx="38">
                  <c:v>8.5</c:v>
                </c:pt>
                <c:pt idx="39">
                  <c:v>8.5</c:v>
                </c:pt>
                <c:pt idx="40">
                  <c:v>8.5</c:v>
                </c:pt>
                <c:pt idx="41">
                  <c:v>8.5</c:v>
                </c:pt>
                <c:pt idx="42">
                  <c:v>8.5</c:v>
                </c:pt>
                <c:pt idx="43">
                  <c:v>8.4</c:v>
                </c:pt>
                <c:pt idx="44">
                  <c:v>8.4</c:v>
                </c:pt>
                <c:pt idx="45">
                  <c:v>8.4</c:v>
                </c:pt>
                <c:pt idx="46">
                  <c:v>8.4</c:v>
                </c:pt>
                <c:pt idx="47">
                  <c:v>8.4</c:v>
                </c:pt>
                <c:pt idx="48">
                  <c:v>8.4</c:v>
                </c:pt>
                <c:pt idx="49">
                  <c:v>8.4</c:v>
                </c:pt>
                <c:pt idx="50">
                  <c:v>8.4</c:v>
                </c:pt>
                <c:pt idx="51">
                  <c:v>8.4</c:v>
                </c:pt>
                <c:pt idx="52">
                  <c:v>8.4</c:v>
                </c:pt>
                <c:pt idx="53">
                  <c:v>8.4</c:v>
                </c:pt>
                <c:pt idx="54">
                  <c:v>8.4</c:v>
                </c:pt>
                <c:pt idx="55">
                  <c:v>8.4</c:v>
                </c:pt>
                <c:pt idx="56">
                  <c:v>8.4</c:v>
                </c:pt>
                <c:pt idx="57">
                  <c:v>8.3000000000000007</c:v>
                </c:pt>
                <c:pt idx="58">
                  <c:v>8.3000000000000007</c:v>
                </c:pt>
                <c:pt idx="59">
                  <c:v>8.3000000000000007</c:v>
                </c:pt>
                <c:pt idx="60">
                  <c:v>8.3000000000000007</c:v>
                </c:pt>
                <c:pt idx="61">
                  <c:v>8.3000000000000007</c:v>
                </c:pt>
                <c:pt idx="62">
                  <c:v>8.3000000000000007</c:v>
                </c:pt>
                <c:pt idx="63">
                  <c:v>8.3000000000000007</c:v>
                </c:pt>
                <c:pt idx="64">
                  <c:v>8.3000000000000007</c:v>
                </c:pt>
                <c:pt idx="65">
                  <c:v>8.3000000000000007</c:v>
                </c:pt>
                <c:pt idx="66">
                  <c:v>8.3000000000000007</c:v>
                </c:pt>
                <c:pt idx="67">
                  <c:v>8.3000000000000007</c:v>
                </c:pt>
                <c:pt idx="68">
                  <c:v>8.3000000000000007</c:v>
                </c:pt>
                <c:pt idx="69">
                  <c:v>8.3000000000000007</c:v>
                </c:pt>
                <c:pt idx="70">
                  <c:v>8.3000000000000007</c:v>
                </c:pt>
                <c:pt idx="71">
                  <c:v>8.3000000000000007</c:v>
                </c:pt>
                <c:pt idx="72">
                  <c:v>8.3000000000000007</c:v>
                </c:pt>
                <c:pt idx="73">
                  <c:v>8.3000000000000007</c:v>
                </c:pt>
                <c:pt idx="74">
                  <c:v>8.3000000000000007</c:v>
                </c:pt>
                <c:pt idx="75">
                  <c:v>8.3000000000000007</c:v>
                </c:pt>
                <c:pt idx="76">
                  <c:v>8.1999999999999993</c:v>
                </c:pt>
                <c:pt idx="77">
                  <c:v>8.1999999999999993</c:v>
                </c:pt>
                <c:pt idx="78">
                  <c:v>8.1999999999999993</c:v>
                </c:pt>
                <c:pt idx="79">
                  <c:v>8.1999999999999993</c:v>
                </c:pt>
                <c:pt idx="80">
                  <c:v>8.1999999999999993</c:v>
                </c:pt>
                <c:pt idx="81">
                  <c:v>8.1999999999999993</c:v>
                </c:pt>
                <c:pt idx="82">
                  <c:v>8.1999999999999993</c:v>
                </c:pt>
                <c:pt idx="83">
                  <c:v>8.1999999999999993</c:v>
                </c:pt>
                <c:pt idx="84">
                  <c:v>8.1999999999999993</c:v>
                </c:pt>
                <c:pt idx="85">
                  <c:v>8.1999999999999993</c:v>
                </c:pt>
                <c:pt idx="86">
                  <c:v>8.1999999999999993</c:v>
                </c:pt>
                <c:pt idx="87">
                  <c:v>8.1999999999999993</c:v>
                </c:pt>
                <c:pt idx="88">
                  <c:v>8.1999999999999993</c:v>
                </c:pt>
                <c:pt idx="89">
                  <c:v>8.1999999999999993</c:v>
                </c:pt>
                <c:pt idx="90">
                  <c:v>8.1999999999999993</c:v>
                </c:pt>
                <c:pt idx="91">
                  <c:v>8.1999999999999993</c:v>
                </c:pt>
                <c:pt idx="92">
                  <c:v>8.1999999999999993</c:v>
                </c:pt>
                <c:pt idx="93">
                  <c:v>8.1999999999999993</c:v>
                </c:pt>
                <c:pt idx="94">
                  <c:v>8.1999999999999993</c:v>
                </c:pt>
                <c:pt idx="95">
                  <c:v>8.1999999999999993</c:v>
                </c:pt>
                <c:pt idx="96">
                  <c:v>8.1999999999999993</c:v>
                </c:pt>
                <c:pt idx="97">
                  <c:v>8.1</c:v>
                </c:pt>
                <c:pt idx="98">
                  <c:v>8.1</c:v>
                </c:pt>
                <c:pt idx="99">
                  <c:v>8.1</c:v>
                </c:pt>
                <c:pt idx="100">
                  <c:v>8.1</c:v>
                </c:pt>
                <c:pt idx="101">
                  <c:v>8.1</c:v>
                </c:pt>
                <c:pt idx="102">
                  <c:v>8.1</c:v>
                </c:pt>
                <c:pt idx="103">
                  <c:v>8.1</c:v>
                </c:pt>
                <c:pt idx="104">
                  <c:v>8.1</c:v>
                </c:pt>
                <c:pt idx="105">
                  <c:v>8.1</c:v>
                </c:pt>
                <c:pt idx="106">
                  <c:v>8.1</c:v>
                </c:pt>
                <c:pt idx="107">
                  <c:v>8.1</c:v>
                </c:pt>
                <c:pt idx="108">
                  <c:v>8.1</c:v>
                </c:pt>
                <c:pt idx="109">
                  <c:v>8.1</c:v>
                </c:pt>
                <c:pt idx="110">
                  <c:v>8.1</c:v>
                </c:pt>
                <c:pt idx="111">
                  <c:v>8.1</c:v>
                </c:pt>
                <c:pt idx="112">
                  <c:v>8.1</c:v>
                </c:pt>
                <c:pt idx="113">
                  <c:v>8.1</c:v>
                </c:pt>
                <c:pt idx="114">
                  <c:v>8.1</c:v>
                </c:pt>
                <c:pt idx="115">
                  <c:v>8.1</c:v>
                </c:pt>
                <c:pt idx="116">
                  <c:v>8.1</c:v>
                </c:pt>
                <c:pt idx="117">
                  <c:v>8.1</c:v>
                </c:pt>
                <c:pt idx="118">
                  <c:v>8.1</c:v>
                </c:pt>
                <c:pt idx="119">
                  <c:v>8.1</c:v>
                </c:pt>
                <c:pt idx="120">
                  <c:v>8.1</c:v>
                </c:pt>
                <c:pt idx="121">
                  <c:v>8.1</c:v>
                </c:pt>
                <c:pt idx="122">
                  <c:v>8.1</c:v>
                </c:pt>
                <c:pt idx="123">
                  <c:v>8.1</c:v>
                </c:pt>
                <c:pt idx="124">
                  <c:v>8.1</c:v>
                </c:pt>
                <c:pt idx="125">
                  <c:v>8.1</c:v>
                </c:pt>
                <c:pt idx="126">
                  <c:v>8.1</c:v>
                </c:pt>
                <c:pt idx="127">
                  <c:v>8.1</c:v>
                </c:pt>
                <c:pt idx="128">
                  <c:v>8.1</c:v>
                </c:pt>
                <c:pt idx="129">
                  <c:v>8.1</c:v>
                </c:pt>
                <c:pt idx="130">
                  <c:v>8.1</c:v>
                </c:pt>
                <c:pt idx="131">
                  <c:v>8.1</c:v>
                </c:pt>
                <c:pt idx="132">
                  <c:v>8.1</c:v>
                </c:pt>
                <c:pt idx="133">
                  <c:v>8</c:v>
                </c:pt>
                <c:pt idx="134">
                  <c:v>8</c:v>
                </c:pt>
                <c:pt idx="135">
                  <c:v>8</c:v>
                </c:pt>
                <c:pt idx="136">
                  <c:v>8</c:v>
                </c:pt>
                <c:pt idx="137">
                  <c:v>8</c:v>
                </c:pt>
                <c:pt idx="138">
                  <c:v>8</c:v>
                </c:pt>
                <c:pt idx="139">
                  <c:v>8</c:v>
                </c:pt>
                <c:pt idx="140">
                  <c:v>8</c:v>
                </c:pt>
                <c:pt idx="141">
                  <c:v>8</c:v>
                </c:pt>
                <c:pt idx="142">
                  <c:v>8</c:v>
                </c:pt>
                <c:pt idx="143">
                  <c:v>8</c:v>
                </c:pt>
                <c:pt idx="144">
                  <c:v>8</c:v>
                </c:pt>
                <c:pt idx="145">
                  <c:v>8</c:v>
                </c:pt>
                <c:pt idx="146">
                  <c:v>8</c:v>
                </c:pt>
                <c:pt idx="147">
                  <c:v>8</c:v>
                </c:pt>
                <c:pt idx="148">
                  <c:v>8</c:v>
                </c:pt>
                <c:pt idx="149">
                  <c:v>8</c:v>
                </c:pt>
                <c:pt idx="150">
                  <c:v>8</c:v>
                </c:pt>
                <c:pt idx="151">
                  <c:v>8</c:v>
                </c:pt>
                <c:pt idx="152">
                  <c:v>8</c:v>
                </c:pt>
                <c:pt idx="153">
                  <c:v>8</c:v>
                </c:pt>
                <c:pt idx="154">
                  <c:v>8</c:v>
                </c:pt>
                <c:pt idx="155">
                  <c:v>8</c:v>
                </c:pt>
                <c:pt idx="156">
                  <c:v>8</c:v>
                </c:pt>
                <c:pt idx="157">
                  <c:v>8</c:v>
                </c:pt>
                <c:pt idx="158">
                  <c:v>8</c:v>
                </c:pt>
                <c:pt idx="159">
                  <c:v>8</c:v>
                </c:pt>
                <c:pt idx="160">
                  <c:v>8</c:v>
                </c:pt>
                <c:pt idx="161">
                  <c:v>8</c:v>
                </c:pt>
                <c:pt idx="162">
                  <c:v>8</c:v>
                </c:pt>
                <c:pt idx="163">
                  <c:v>8</c:v>
                </c:pt>
                <c:pt idx="164">
                  <c:v>8</c:v>
                </c:pt>
                <c:pt idx="165">
                  <c:v>8</c:v>
                </c:pt>
                <c:pt idx="166">
                  <c:v>8</c:v>
                </c:pt>
                <c:pt idx="167">
                  <c:v>8</c:v>
                </c:pt>
                <c:pt idx="168">
                  <c:v>8</c:v>
                </c:pt>
                <c:pt idx="169">
                  <c:v>7.9</c:v>
                </c:pt>
                <c:pt idx="170">
                  <c:v>7.9</c:v>
                </c:pt>
                <c:pt idx="171">
                  <c:v>7.9</c:v>
                </c:pt>
                <c:pt idx="172">
                  <c:v>7.9</c:v>
                </c:pt>
                <c:pt idx="173">
                  <c:v>7.9</c:v>
                </c:pt>
                <c:pt idx="174">
                  <c:v>7.9</c:v>
                </c:pt>
                <c:pt idx="175">
                  <c:v>7.9</c:v>
                </c:pt>
                <c:pt idx="176">
                  <c:v>7.9</c:v>
                </c:pt>
                <c:pt idx="177">
                  <c:v>7.9</c:v>
                </c:pt>
                <c:pt idx="178">
                  <c:v>7.9</c:v>
                </c:pt>
                <c:pt idx="179">
                  <c:v>7.9</c:v>
                </c:pt>
                <c:pt idx="180">
                  <c:v>7.9</c:v>
                </c:pt>
                <c:pt idx="181">
                  <c:v>7.9</c:v>
                </c:pt>
                <c:pt idx="182">
                  <c:v>7.9</c:v>
                </c:pt>
                <c:pt idx="183">
                  <c:v>7.9</c:v>
                </c:pt>
                <c:pt idx="184">
                  <c:v>7.9</c:v>
                </c:pt>
                <c:pt idx="185">
                  <c:v>7.9</c:v>
                </c:pt>
                <c:pt idx="186">
                  <c:v>7.9</c:v>
                </c:pt>
                <c:pt idx="187">
                  <c:v>7.9</c:v>
                </c:pt>
                <c:pt idx="188">
                  <c:v>7.9</c:v>
                </c:pt>
                <c:pt idx="189">
                  <c:v>7.9</c:v>
                </c:pt>
                <c:pt idx="190">
                  <c:v>7.9</c:v>
                </c:pt>
                <c:pt idx="191">
                  <c:v>7.9</c:v>
                </c:pt>
                <c:pt idx="192">
                  <c:v>7.9</c:v>
                </c:pt>
                <c:pt idx="193">
                  <c:v>7.9</c:v>
                </c:pt>
                <c:pt idx="194">
                  <c:v>7.9</c:v>
                </c:pt>
                <c:pt idx="195">
                  <c:v>7.9</c:v>
                </c:pt>
                <c:pt idx="196">
                  <c:v>7.9</c:v>
                </c:pt>
                <c:pt idx="197">
                  <c:v>7.9</c:v>
                </c:pt>
                <c:pt idx="198">
                  <c:v>7.9</c:v>
                </c:pt>
                <c:pt idx="199">
                  <c:v>7.9</c:v>
                </c:pt>
                <c:pt idx="200">
                  <c:v>7.8</c:v>
                </c:pt>
                <c:pt idx="201">
                  <c:v>7.8</c:v>
                </c:pt>
                <c:pt idx="202">
                  <c:v>7.8</c:v>
                </c:pt>
                <c:pt idx="203">
                  <c:v>7.8</c:v>
                </c:pt>
                <c:pt idx="204">
                  <c:v>7.8</c:v>
                </c:pt>
                <c:pt idx="205">
                  <c:v>7.8</c:v>
                </c:pt>
                <c:pt idx="206">
                  <c:v>7.8</c:v>
                </c:pt>
                <c:pt idx="207">
                  <c:v>7.8</c:v>
                </c:pt>
                <c:pt idx="208">
                  <c:v>7.8</c:v>
                </c:pt>
                <c:pt idx="209">
                  <c:v>7.8</c:v>
                </c:pt>
                <c:pt idx="210">
                  <c:v>7.8</c:v>
                </c:pt>
                <c:pt idx="211">
                  <c:v>7.8</c:v>
                </c:pt>
                <c:pt idx="212">
                  <c:v>7.8</c:v>
                </c:pt>
                <c:pt idx="213">
                  <c:v>7.8</c:v>
                </c:pt>
                <c:pt idx="214">
                  <c:v>7.8</c:v>
                </c:pt>
                <c:pt idx="215">
                  <c:v>7.8</c:v>
                </c:pt>
                <c:pt idx="216">
                  <c:v>7.8</c:v>
                </c:pt>
                <c:pt idx="217">
                  <c:v>7.8</c:v>
                </c:pt>
                <c:pt idx="218">
                  <c:v>7.8</c:v>
                </c:pt>
                <c:pt idx="219">
                  <c:v>7.8</c:v>
                </c:pt>
                <c:pt idx="220">
                  <c:v>7.8</c:v>
                </c:pt>
                <c:pt idx="221">
                  <c:v>7.8</c:v>
                </c:pt>
                <c:pt idx="222">
                  <c:v>7.8</c:v>
                </c:pt>
                <c:pt idx="223">
                  <c:v>7.8</c:v>
                </c:pt>
                <c:pt idx="224">
                  <c:v>7.8</c:v>
                </c:pt>
                <c:pt idx="225">
                  <c:v>7.8</c:v>
                </c:pt>
                <c:pt idx="226">
                  <c:v>7.8</c:v>
                </c:pt>
                <c:pt idx="227">
                  <c:v>7.8</c:v>
                </c:pt>
                <c:pt idx="228">
                  <c:v>7.8</c:v>
                </c:pt>
                <c:pt idx="229">
                  <c:v>7.8</c:v>
                </c:pt>
                <c:pt idx="230">
                  <c:v>7.8</c:v>
                </c:pt>
                <c:pt idx="231">
                  <c:v>7.8</c:v>
                </c:pt>
                <c:pt idx="232">
                  <c:v>7.8</c:v>
                </c:pt>
                <c:pt idx="233">
                  <c:v>7.8</c:v>
                </c:pt>
                <c:pt idx="234">
                  <c:v>7.8</c:v>
                </c:pt>
                <c:pt idx="235">
                  <c:v>7.8</c:v>
                </c:pt>
                <c:pt idx="236">
                  <c:v>7.8</c:v>
                </c:pt>
                <c:pt idx="237">
                  <c:v>7.8</c:v>
                </c:pt>
                <c:pt idx="238">
                  <c:v>7.8</c:v>
                </c:pt>
                <c:pt idx="239">
                  <c:v>7.8</c:v>
                </c:pt>
                <c:pt idx="240">
                  <c:v>7.8</c:v>
                </c:pt>
                <c:pt idx="241">
                  <c:v>7.8</c:v>
                </c:pt>
                <c:pt idx="242">
                  <c:v>7.8</c:v>
                </c:pt>
                <c:pt idx="243">
                  <c:v>7.8</c:v>
                </c:pt>
                <c:pt idx="244">
                  <c:v>7.7</c:v>
                </c:pt>
                <c:pt idx="245">
                  <c:v>7.7</c:v>
                </c:pt>
                <c:pt idx="246">
                  <c:v>7.7</c:v>
                </c:pt>
                <c:pt idx="247">
                  <c:v>7.7</c:v>
                </c:pt>
                <c:pt idx="248">
                  <c:v>7.7</c:v>
                </c:pt>
                <c:pt idx="249">
                  <c:v>7.7</c:v>
                </c:pt>
              </c:numCache>
            </c:numRef>
          </c:val>
          <c:extLst>
            <c:ext xmlns:c16="http://schemas.microsoft.com/office/drawing/2014/chart" uri="{C3380CC4-5D6E-409C-BE32-E72D297353CC}">
              <c16:uniqueId val="{00000000-4830-422C-BFDE-596E276B26A4}"/>
            </c:ext>
          </c:extLst>
        </c:ser>
        <c:ser>
          <c:idx val="1"/>
          <c:order val="1"/>
          <c:tx>
            <c:strRef>
              <c:f>Q3OverallTop250!$H$1</c:f>
              <c:strCache>
                <c:ptCount val="1"/>
                <c:pt idx="0">
                  <c:v>Sum of num_voted_users</c:v>
                </c:pt>
              </c:strCache>
            </c:strRef>
          </c:tx>
          <c:spPr>
            <a:solidFill>
              <a:schemeClr val="accent2"/>
            </a:solidFill>
            <a:ln>
              <a:noFill/>
            </a:ln>
            <a:effectLst/>
          </c:spPr>
          <c:invertIfNegative val="0"/>
          <c:cat>
            <c:strRef>
              <c:f>Q3OverallTop250!$F$2:$F$252</c:f>
              <c:strCache>
                <c:ptCount val="250"/>
                <c:pt idx="0">
                  <c:v>The Shawshank Redemption</c:v>
                </c:pt>
                <c:pt idx="1">
                  <c:v>The Godfather</c:v>
                </c:pt>
                <c:pt idx="2">
                  <c:v>The Godfather: Part II</c:v>
                </c:pt>
                <c:pt idx="3">
                  <c:v>The Dark Knight</c:v>
                </c:pt>
                <c:pt idx="4">
                  <c:v>Pulp Fiction</c:v>
                </c:pt>
                <c:pt idx="5">
                  <c:v>The Good, the Bad and the Ugly</c:v>
                </c:pt>
                <c:pt idx="6">
                  <c:v>The Lord of the Rings: The Return of the King</c:v>
                </c:pt>
                <c:pt idx="7">
                  <c:v>Schindler's List</c:v>
                </c:pt>
                <c:pt idx="8">
                  <c:v>Inception</c:v>
                </c:pt>
                <c:pt idx="9">
                  <c:v>Star Wars: Episode V - The Empire Strikes Back</c:v>
                </c:pt>
                <c:pt idx="10">
                  <c:v>The Lord of the Rings: The Fellowship of the Ring</c:v>
                </c:pt>
                <c:pt idx="11">
                  <c:v>Fight Club</c:v>
                </c:pt>
                <c:pt idx="12">
                  <c:v>Forrest Gump</c:v>
                </c:pt>
                <c:pt idx="13">
                  <c:v>City of God</c:v>
                </c:pt>
                <c:pt idx="14">
                  <c:v>The Lord of the Rings: The Two Towers</c:v>
                </c:pt>
                <c:pt idx="15">
                  <c:v>One Flew Over the Cuckoo's Nest</c:v>
                </c:pt>
                <c:pt idx="16">
                  <c:v>The Matrix</c:v>
                </c:pt>
                <c:pt idx="17">
                  <c:v>Goodfellas</c:v>
                </c:pt>
                <c:pt idx="18">
                  <c:v>Star Wars: Episode IV - A New Hope</c:v>
                </c:pt>
                <c:pt idx="19">
                  <c:v>Seven Samurai</c:v>
                </c:pt>
                <c:pt idx="20">
                  <c:v>American History X</c:v>
                </c:pt>
                <c:pt idx="21">
                  <c:v>Se7en</c:v>
                </c:pt>
                <c:pt idx="22">
                  <c:v>Saving Private Ryan</c:v>
                </c:pt>
                <c:pt idx="23">
                  <c:v>Spirited Away</c:v>
                </c:pt>
                <c:pt idx="24">
                  <c:v>The Silence of the Lambs</c:v>
                </c:pt>
                <c:pt idx="25">
                  <c:v>The Usual Suspects</c:v>
                </c:pt>
                <c:pt idx="26">
                  <c:v>The Dark Knight Rises</c:v>
                </c:pt>
                <c:pt idx="27">
                  <c:v>Apocalypse Now</c:v>
                </c:pt>
                <c:pt idx="28">
                  <c:v>Raiders of the Lost Ark</c:v>
                </c:pt>
                <c:pt idx="29">
                  <c:v>The Departed</c:v>
                </c:pt>
                <c:pt idx="30">
                  <c:v>The Prestige</c:v>
                </c:pt>
                <c:pt idx="31">
                  <c:v>Memento</c:v>
                </c:pt>
                <c:pt idx="32">
                  <c:v>Back to the Future</c:v>
                </c:pt>
                <c:pt idx="33">
                  <c:v>Django Unchained</c:v>
                </c:pt>
                <c:pt idx="34">
                  <c:v>Terminator 2: Judgment Day</c:v>
                </c:pt>
                <c:pt idx="35">
                  <c:v>Gladiator</c:v>
                </c:pt>
                <c:pt idx="36">
                  <c:v>The Pianist</c:v>
                </c:pt>
                <c:pt idx="37">
                  <c:v>The Green Mile</c:v>
                </c:pt>
                <c:pt idx="38">
                  <c:v>Alien</c:v>
                </c:pt>
                <c:pt idx="39">
                  <c:v>The Lion King</c:v>
                </c:pt>
                <c:pt idx="40">
                  <c:v>The Lives of Others</c:v>
                </c:pt>
                <c:pt idx="41">
                  <c:v>Psycho</c:v>
                </c:pt>
                <c:pt idx="42">
                  <c:v>Whiplash</c:v>
                </c:pt>
                <c:pt idx="43">
                  <c:v>Requiem for a Dream</c:v>
                </c:pt>
                <c:pt idx="44">
                  <c:v>A Separation</c:v>
                </c:pt>
                <c:pt idx="45">
                  <c:v>Das Boot</c:v>
                </c:pt>
                <c:pt idx="46">
                  <c:v>Aliens</c:v>
                </c:pt>
                <c:pt idx="47">
                  <c:v>American Beauty</c:v>
                </c:pt>
                <c:pt idx="48">
                  <c:v>Princess Mononoke</c:v>
                </c:pt>
                <c:pt idx="49">
                  <c:v>WALLÂ·E</c:v>
                </c:pt>
                <c:pt idx="50">
                  <c:v>AmÃ©lie</c:v>
                </c:pt>
                <c:pt idx="51">
                  <c:v>Lawrence of Arabia</c:v>
                </c:pt>
                <c:pt idx="52">
                  <c:v>Star Wars: Episode VI - Return of the Jedi</c:v>
                </c:pt>
                <c:pt idx="53">
                  <c:v>Oldboy</c:v>
                </c:pt>
                <c:pt idx="54">
                  <c:v>Braveheart</c:v>
                </c:pt>
                <c:pt idx="55">
                  <c:v>Reservoir Dogs</c:v>
                </c:pt>
                <c:pt idx="56">
                  <c:v>Once Upon a Time in America</c:v>
                </c:pt>
                <c:pt idx="57">
                  <c:v>The Hunt</c:v>
                </c:pt>
                <c:pt idx="58">
                  <c:v>Amadeus</c:v>
                </c:pt>
                <c:pt idx="59">
                  <c:v>2001: A Space Odyssey</c:v>
                </c:pt>
                <c:pt idx="60">
                  <c:v>Downfall</c:v>
                </c:pt>
                <c:pt idx="61">
                  <c:v>Snatch</c:v>
                </c:pt>
                <c:pt idx="62">
                  <c:v>Eternal Sunshine of the Spotless Mind</c:v>
                </c:pt>
                <c:pt idx="63">
                  <c:v>Unforgiven</c:v>
                </c:pt>
                <c:pt idx="64">
                  <c:v>Good Will Hunting</c:v>
                </c:pt>
                <c:pt idx="65">
                  <c:v>Batman Begins</c:v>
                </c:pt>
                <c:pt idx="66">
                  <c:v>Inglourious Basterds</c:v>
                </c:pt>
                <c:pt idx="67">
                  <c:v>Scarface</c:v>
                </c:pt>
                <c:pt idx="68">
                  <c:v>Inside Out</c:v>
                </c:pt>
                <c:pt idx="69">
                  <c:v>Some Like It Hot</c:v>
                </c:pt>
                <c:pt idx="70">
                  <c:v>L.A. Confidential</c:v>
                </c:pt>
                <c:pt idx="71">
                  <c:v>Toy Story 3</c:v>
                </c:pt>
                <c:pt idx="72">
                  <c:v>Metropolis</c:v>
                </c:pt>
                <c:pt idx="73">
                  <c:v>Up</c:v>
                </c:pt>
                <c:pt idx="74">
                  <c:v>Monty Python and the Holy Grail</c:v>
                </c:pt>
                <c:pt idx="75">
                  <c:v>Room</c:v>
                </c:pt>
                <c:pt idx="76">
                  <c:v>The Secret in Their Eyes</c:v>
                </c:pt>
                <c:pt idx="77">
                  <c:v>Captain America: Civil War</c:v>
                </c:pt>
                <c:pt idx="78">
                  <c:v>Incendies</c:v>
                </c:pt>
                <c:pt idx="79">
                  <c:v>Lock, Stock and Two Smoking Barrels</c:v>
                </c:pt>
                <c:pt idx="80">
                  <c:v>Howl's Moving Castle</c:v>
                </c:pt>
                <c:pt idx="81">
                  <c:v>Gone with the Wind</c:v>
                </c:pt>
                <c:pt idx="82">
                  <c:v>The Thing</c:v>
                </c:pt>
                <c:pt idx="83">
                  <c:v>Pan's Labyrinth</c:v>
                </c:pt>
                <c:pt idx="84">
                  <c:v>The Big Lebowski</c:v>
                </c:pt>
                <c:pt idx="85">
                  <c:v>Gran Torino</c:v>
                </c:pt>
                <c:pt idx="86">
                  <c:v>Casino</c:v>
                </c:pt>
                <c:pt idx="87">
                  <c:v>Warrior</c:v>
                </c:pt>
                <c:pt idx="88">
                  <c:v>A Beautiful Mind</c:v>
                </c:pt>
                <c:pt idx="89">
                  <c:v>How to Train Your Dragon</c:v>
                </c:pt>
                <c:pt idx="90">
                  <c:v>Die Hard</c:v>
                </c:pt>
                <c:pt idx="91">
                  <c:v>Blade Runner</c:v>
                </c:pt>
                <c:pt idx="92">
                  <c:v>The Wolf of Wall Street</c:v>
                </c:pt>
                <c:pt idx="93">
                  <c:v>Finding Nemo</c:v>
                </c:pt>
                <c:pt idx="94">
                  <c:v>Trainspotting</c:v>
                </c:pt>
                <c:pt idx="95">
                  <c:v>Into the Wild</c:v>
                </c:pt>
                <c:pt idx="96">
                  <c:v>V for Vendetta</c:v>
                </c:pt>
                <c:pt idx="97">
                  <c:v>12 Years a Slave</c:v>
                </c:pt>
                <c:pt idx="98">
                  <c:v>The Terminator</c:v>
                </c:pt>
                <c:pt idx="99">
                  <c:v>Jurassic Park</c:v>
                </c:pt>
                <c:pt idx="100">
                  <c:v>Hotel Rwanda</c:v>
                </c:pt>
                <c:pt idx="101">
                  <c:v>Mad Max: Fury Road</c:v>
                </c:pt>
                <c:pt idx="102">
                  <c:v>Gone Girl</c:v>
                </c:pt>
                <c:pt idx="103">
                  <c:v>The Princess Bride</c:v>
                </c:pt>
                <c:pt idx="104">
                  <c:v>Million Dollar Baby</c:v>
                </c:pt>
                <c:pt idx="105">
                  <c:v>Before Sunrise</c:v>
                </c:pt>
                <c:pt idx="106">
                  <c:v>Spotlight</c:v>
                </c:pt>
                <c:pt idx="107">
                  <c:v>The Truman Show</c:v>
                </c:pt>
                <c:pt idx="108">
                  <c:v>Kill Bill: Vol. 1</c:v>
                </c:pt>
                <c:pt idx="109">
                  <c:v>Guardians of the Galaxy</c:v>
                </c:pt>
                <c:pt idx="110">
                  <c:v>No Country for Old Men</c:v>
                </c:pt>
                <c:pt idx="111">
                  <c:v>Prisoners</c:v>
                </c:pt>
                <c:pt idx="112">
                  <c:v>Amores Perros</c:v>
                </c:pt>
                <c:pt idx="113">
                  <c:v>The Revenant</c:v>
                </c:pt>
                <c:pt idx="114">
                  <c:v>The Celebration</c:v>
                </c:pt>
                <c:pt idx="115">
                  <c:v>Deadpool</c:v>
                </c:pt>
                <c:pt idx="116">
                  <c:v>Pirates of the Caribbean: The Curse of the Black Pearl</c:v>
                </c:pt>
                <c:pt idx="117">
                  <c:v>The Sixth Sense</c:v>
                </c:pt>
                <c:pt idx="118">
                  <c:v>Platoon</c:v>
                </c:pt>
                <c:pt idx="119">
                  <c:v>Groundhog Day</c:v>
                </c:pt>
                <c:pt idx="120">
                  <c:v>The Grand Budapest Hotel</c:v>
                </c:pt>
                <c:pt idx="121">
                  <c:v>The Wizard of Oz</c:v>
                </c:pt>
                <c:pt idx="122">
                  <c:v>The Help</c:v>
                </c:pt>
                <c:pt idx="123">
                  <c:v>There Will Be Blood</c:v>
                </c:pt>
                <c:pt idx="124">
                  <c:v>Elite Squad</c:v>
                </c:pt>
                <c:pt idx="125">
                  <c:v>Shutter Island</c:v>
                </c:pt>
                <c:pt idx="126">
                  <c:v>The Imitation Game</c:v>
                </c:pt>
                <c:pt idx="127">
                  <c:v>Donnie Darko</c:v>
                </c:pt>
                <c:pt idx="128">
                  <c:v>The Martian</c:v>
                </c:pt>
                <c:pt idx="129">
                  <c:v>Stand by Me</c:v>
                </c:pt>
                <c:pt idx="130">
                  <c:v>The Avengers</c:v>
                </c:pt>
                <c:pt idx="131">
                  <c:v>Rush</c:v>
                </c:pt>
                <c:pt idx="132">
                  <c:v>Sin City</c:v>
                </c:pt>
                <c:pt idx="133">
                  <c:v>The Sound of Music</c:v>
                </c:pt>
                <c:pt idx="134">
                  <c:v>Catch Me If You Can</c:v>
                </c:pt>
                <c:pt idx="135">
                  <c:v>Magnolia</c:v>
                </c:pt>
                <c:pt idx="136">
                  <c:v>Rain Man</c:v>
                </c:pt>
                <c:pt idx="137">
                  <c:v>My Name Is Khan</c:v>
                </c:pt>
                <c:pt idx="138">
                  <c:v>Ratatouille</c:v>
                </c:pt>
                <c:pt idx="139">
                  <c:v>True Romance</c:v>
                </c:pt>
                <c:pt idx="140">
                  <c:v>Before Sunset</c:v>
                </c:pt>
                <c:pt idx="141">
                  <c:v>Doctor Zhivago</c:v>
                </c:pt>
                <c:pt idx="142">
                  <c:v>Jaws</c:v>
                </c:pt>
                <c:pt idx="143">
                  <c:v>Dallas Buyers Club</c:v>
                </c:pt>
                <c:pt idx="144">
                  <c:v>Big Fish</c:v>
                </c:pt>
                <c:pt idx="145">
                  <c:v>Mystic River</c:v>
                </c:pt>
                <c:pt idx="146">
                  <c:v>Serenity</c:v>
                </c:pt>
                <c:pt idx="147">
                  <c:v>Persepolis</c:v>
                </c:pt>
                <c:pt idx="148">
                  <c:v>Black Swan</c:v>
                </c:pt>
                <c:pt idx="149">
                  <c:v>Brazil</c:v>
                </c:pt>
                <c:pt idx="150">
                  <c:v>Shaun of the Dead</c:v>
                </c:pt>
                <c:pt idx="151">
                  <c:v>The Exorcist</c:v>
                </c:pt>
                <c:pt idx="152">
                  <c:v>Young Frankenstein</c:v>
                </c:pt>
                <c:pt idx="153">
                  <c:v>The King's Speech</c:v>
                </c:pt>
                <c:pt idx="154">
                  <c:v>Slumdog Millionaire</c:v>
                </c:pt>
                <c:pt idx="155">
                  <c:v>Mulholland Drive</c:v>
                </c:pt>
                <c:pt idx="156">
                  <c:v>Life of Pi</c:v>
                </c:pt>
                <c:pt idx="157">
                  <c:v>The Perks of Being a Wallflower</c:v>
                </c:pt>
                <c:pt idx="158">
                  <c:v>Star Trek</c:v>
                </c:pt>
                <c:pt idx="159">
                  <c:v>Dead Poets Society</c:v>
                </c:pt>
                <c:pt idx="160">
                  <c:v>Blood Diamond</c:v>
                </c:pt>
                <c:pt idx="161">
                  <c:v>The Pursuit of Happyness</c:v>
                </c:pt>
                <c:pt idx="162">
                  <c:v>Bowling for Columbine</c:v>
                </c:pt>
                <c:pt idx="163">
                  <c:v>District 9</c:v>
                </c:pt>
                <c:pt idx="164">
                  <c:v>Boyhood</c:v>
                </c:pt>
                <c:pt idx="165">
                  <c:v>In Bruges</c:v>
                </c:pt>
                <c:pt idx="166">
                  <c:v>The Artist</c:v>
                </c:pt>
                <c:pt idx="167">
                  <c:v>Her</c:v>
                </c:pt>
                <c:pt idx="168">
                  <c:v>X-Men: Days of Future Past</c:v>
                </c:pt>
                <c:pt idx="169">
                  <c:v>How to Train Your Dragon 2</c:v>
                </c:pt>
                <c:pt idx="170">
                  <c:v>E.T. the Extra-Terrestrial</c:v>
                </c:pt>
                <c:pt idx="171">
                  <c:v>Taken</c:v>
                </c:pt>
                <c:pt idx="172">
                  <c:v>Big Hero 6</c:v>
                </c:pt>
                <c:pt idx="173">
                  <c:v>Walk the Line</c:v>
                </c:pt>
                <c:pt idx="174">
                  <c:v>Little Miss Sunshine</c:v>
                </c:pt>
                <c:pt idx="175">
                  <c:v>Once</c:v>
                </c:pt>
                <c:pt idx="176">
                  <c:v>Children of Men</c:v>
                </c:pt>
                <c:pt idx="177">
                  <c:v>The World's Fastest Indian</c:v>
                </c:pt>
                <c:pt idx="178">
                  <c:v>Almost Famous</c:v>
                </c:pt>
                <c:pt idx="179">
                  <c:v>The Hobbit: The Desolation of Smaug</c:v>
                </c:pt>
                <c:pt idx="180">
                  <c:v>Crash</c:v>
                </c:pt>
                <c:pt idx="181">
                  <c:v>Moon</c:v>
                </c:pt>
                <c:pt idx="182">
                  <c:v>The Blues Brothers</c:v>
                </c:pt>
                <c:pt idx="183">
                  <c:v>Captain Phillips</c:v>
                </c:pt>
                <c:pt idx="184">
                  <c:v>Halloween</c:v>
                </c:pt>
                <c:pt idx="185">
                  <c:v>Avatar</c:v>
                </c:pt>
                <c:pt idx="186">
                  <c:v>The Notebook</c:v>
                </c:pt>
                <c:pt idx="187">
                  <c:v>The Hateful Eight</c:v>
                </c:pt>
                <c:pt idx="188">
                  <c:v>4 Months, 3 Weeks and 2 Days</c:v>
                </c:pt>
                <c:pt idx="189">
                  <c:v>The Wrestler</c:v>
                </c:pt>
                <c:pt idx="190">
                  <c:v>Iron Man</c:v>
                </c:pt>
                <c:pt idx="191">
                  <c:v>Edge of Tomorrow</c:v>
                </c:pt>
                <c:pt idx="192">
                  <c:v>Letters from Iwo Jima</c:v>
                </c:pt>
                <c:pt idx="193">
                  <c:v>Amour</c:v>
                </c:pt>
                <c:pt idx="194">
                  <c:v>Straight Outta Compton</c:v>
                </c:pt>
                <c:pt idx="195">
                  <c:v>Edward Scissorhands</c:v>
                </c:pt>
                <c:pt idx="196">
                  <c:v>The Fighter</c:v>
                </c:pt>
                <c:pt idx="197">
                  <c:v>Nightcrawler</c:v>
                </c:pt>
                <c:pt idx="198">
                  <c:v>Before Midnight</c:v>
                </c:pt>
                <c:pt idx="199">
                  <c:v>Hot Fuzz</c:v>
                </c:pt>
                <c:pt idx="200">
                  <c:v>Moonrise Kingdom</c:v>
                </c:pt>
                <c:pt idx="201">
                  <c:v>Fantastic Mr. Fox</c:v>
                </c:pt>
                <c:pt idx="202">
                  <c:v>Gravity</c:v>
                </c:pt>
                <c:pt idx="203">
                  <c:v>The Boy in the Striped Pajamas</c:v>
                </c:pt>
                <c:pt idx="204">
                  <c:v>The Best Offer</c:v>
                </c:pt>
                <c:pt idx="205">
                  <c:v>Star Trek Into Darkness</c:v>
                </c:pt>
                <c:pt idx="206">
                  <c:v>The Big Short</c:v>
                </c:pt>
                <c:pt idx="207">
                  <c:v>The Color Purple</c:v>
                </c:pt>
                <c:pt idx="208">
                  <c:v>Changeling</c:v>
                </c:pt>
                <c:pt idx="209">
                  <c:v>The Lunchbox</c:v>
                </c:pt>
                <c:pt idx="210">
                  <c:v>Harry Potter and the Prisoner of Azkaban</c:v>
                </c:pt>
                <c:pt idx="211">
                  <c:v>The Conjuring 2</c:v>
                </c:pt>
                <c:pt idx="212">
                  <c:v>Lucky Number Slevin</c:v>
                </c:pt>
                <c:pt idx="213">
                  <c:v>The Curious Case of Benjamin Button</c:v>
                </c:pt>
                <c:pt idx="214">
                  <c:v>Airplane!</c:v>
                </c:pt>
                <c:pt idx="215">
                  <c:v>Blazing Saddles</c:v>
                </c:pt>
                <c:pt idx="216">
                  <c:v>The Lego Movie</c:v>
                </c:pt>
                <c:pt idx="217">
                  <c:v>Birdman or (The Unexpected Virtue of Ignorance)</c:v>
                </c:pt>
                <c:pt idx="218">
                  <c:v>The Little Prince</c:v>
                </c:pt>
                <c:pt idx="219">
                  <c:v>Apocalypto</c:v>
                </c:pt>
                <c:pt idx="220">
                  <c:v>Drive</c:v>
                </c:pt>
                <c:pt idx="221">
                  <c:v>Gattaca</c:v>
                </c:pt>
                <c:pt idx="222">
                  <c:v>The Hangover</c:v>
                </c:pt>
                <c:pt idx="223">
                  <c:v>The Fault in Our Stars</c:v>
                </c:pt>
                <c:pt idx="224">
                  <c:v>Lost in Translation</c:v>
                </c:pt>
                <c:pt idx="225">
                  <c:v>Silver Linings Playbook</c:v>
                </c:pt>
                <c:pt idx="226">
                  <c:v>Tombstone</c:v>
                </c:pt>
                <c:pt idx="227">
                  <c:v>Nebraska</c:v>
                </c:pt>
                <c:pt idx="228">
                  <c:v>Predator</c:v>
                </c:pt>
                <c:pt idx="229">
                  <c:v>The Game</c:v>
                </c:pt>
                <c:pt idx="230">
                  <c:v>Pride &amp; Prejudice</c:v>
                </c:pt>
                <c:pt idx="231">
                  <c:v>The Girl with the Dragon Tattoo</c:v>
                </c:pt>
                <c:pt idx="232">
                  <c:v>The Jungle Book</c:v>
                </c:pt>
                <c:pt idx="233">
                  <c:v>O Brother, Where Art Thou?</c:v>
                </c:pt>
                <c:pt idx="234">
                  <c:v>Back to the Future Part II</c:v>
                </c:pt>
                <c:pt idx="235">
                  <c:v>Office Space</c:v>
                </c:pt>
                <c:pt idx="236">
                  <c:v>What's Eating Gilbert Grape</c:v>
                </c:pt>
                <c:pt idx="237">
                  <c:v>Captain America: The Winter Soldier</c:v>
                </c:pt>
                <c:pt idx="238">
                  <c:v>Wreck-It Ralph</c:v>
                </c:pt>
                <c:pt idx="239">
                  <c:v>Atonement</c:v>
                </c:pt>
                <c:pt idx="240">
                  <c:v>X-Men: First Class</c:v>
                </c:pt>
                <c:pt idx="241">
                  <c:v>Tangled</c:v>
                </c:pt>
                <c:pt idx="242">
                  <c:v>About Time</c:v>
                </c:pt>
                <c:pt idx="243">
                  <c:v>Skyfall</c:v>
                </c:pt>
                <c:pt idx="244">
                  <c:v>Argo</c:v>
                </c:pt>
                <c:pt idx="245">
                  <c:v>Kick-Ass</c:v>
                </c:pt>
                <c:pt idx="246">
                  <c:v>Cast Away</c:v>
                </c:pt>
                <c:pt idx="247">
                  <c:v>Titanic</c:v>
                </c:pt>
                <c:pt idx="248">
                  <c:v>The Social Network</c:v>
                </c:pt>
                <c:pt idx="249">
                  <c:v>300</c:v>
                </c:pt>
              </c:strCache>
            </c:strRef>
          </c:cat>
          <c:val>
            <c:numRef>
              <c:f>Q3OverallTop250!$H$2:$H$252</c:f>
              <c:numCache>
                <c:formatCode>General</c:formatCode>
                <c:ptCount val="250"/>
                <c:pt idx="0">
                  <c:v>1689764</c:v>
                </c:pt>
                <c:pt idx="1">
                  <c:v>1155770</c:v>
                </c:pt>
                <c:pt idx="2">
                  <c:v>790926</c:v>
                </c:pt>
                <c:pt idx="3">
                  <c:v>1676169</c:v>
                </c:pt>
                <c:pt idx="4">
                  <c:v>1324680</c:v>
                </c:pt>
                <c:pt idx="5">
                  <c:v>503509</c:v>
                </c:pt>
                <c:pt idx="6">
                  <c:v>1215718</c:v>
                </c:pt>
                <c:pt idx="7">
                  <c:v>865020</c:v>
                </c:pt>
                <c:pt idx="8">
                  <c:v>1468200</c:v>
                </c:pt>
                <c:pt idx="9">
                  <c:v>837759</c:v>
                </c:pt>
                <c:pt idx="10">
                  <c:v>1238746</c:v>
                </c:pt>
                <c:pt idx="11">
                  <c:v>1347461</c:v>
                </c:pt>
                <c:pt idx="12">
                  <c:v>1251222</c:v>
                </c:pt>
                <c:pt idx="13">
                  <c:v>533200</c:v>
                </c:pt>
                <c:pt idx="14">
                  <c:v>1100446</c:v>
                </c:pt>
                <c:pt idx="15">
                  <c:v>680041</c:v>
                </c:pt>
                <c:pt idx="16">
                  <c:v>1217752</c:v>
                </c:pt>
                <c:pt idx="17">
                  <c:v>728685</c:v>
                </c:pt>
                <c:pt idx="18">
                  <c:v>911097</c:v>
                </c:pt>
                <c:pt idx="19">
                  <c:v>229012</c:v>
                </c:pt>
                <c:pt idx="20">
                  <c:v>782437</c:v>
                </c:pt>
                <c:pt idx="21">
                  <c:v>1023511</c:v>
                </c:pt>
                <c:pt idx="22">
                  <c:v>881236</c:v>
                </c:pt>
                <c:pt idx="23">
                  <c:v>417971</c:v>
                </c:pt>
                <c:pt idx="24">
                  <c:v>887467</c:v>
                </c:pt>
                <c:pt idx="25">
                  <c:v>740918</c:v>
                </c:pt>
                <c:pt idx="26">
                  <c:v>1144337</c:v>
                </c:pt>
                <c:pt idx="27">
                  <c:v>450676</c:v>
                </c:pt>
                <c:pt idx="28">
                  <c:v>661017</c:v>
                </c:pt>
                <c:pt idx="29">
                  <c:v>873649</c:v>
                </c:pt>
                <c:pt idx="30">
                  <c:v>844052</c:v>
                </c:pt>
                <c:pt idx="31">
                  <c:v>845580</c:v>
                </c:pt>
                <c:pt idx="32">
                  <c:v>732212</c:v>
                </c:pt>
                <c:pt idx="33">
                  <c:v>955174</c:v>
                </c:pt>
                <c:pt idx="34">
                  <c:v>744891</c:v>
                </c:pt>
                <c:pt idx="35">
                  <c:v>982637</c:v>
                </c:pt>
                <c:pt idx="36">
                  <c:v>497946</c:v>
                </c:pt>
                <c:pt idx="37">
                  <c:v>782610</c:v>
                </c:pt>
                <c:pt idx="38">
                  <c:v>563827</c:v>
                </c:pt>
                <c:pt idx="39">
                  <c:v>644348</c:v>
                </c:pt>
                <c:pt idx="40">
                  <c:v>259379</c:v>
                </c:pt>
                <c:pt idx="41">
                  <c:v>422432</c:v>
                </c:pt>
                <c:pt idx="42">
                  <c:v>399138</c:v>
                </c:pt>
                <c:pt idx="43">
                  <c:v>573541</c:v>
                </c:pt>
                <c:pt idx="44">
                  <c:v>151812</c:v>
                </c:pt>
                <c:pt idx="45">
                  <c:v>168203</c:v>
                </c:pt>
                <c:pt idx="46">
                  <c:v>488537</c:v>
                </c:pt>
                <c:pt idx="47">
                  <c:v>822500</c:v>
                </c:pt>
                <c:pt idx="48">
                  <c:v>221552</c:v>
                </c:pt>
                <c:pt idx="49">
                  <c:v>718837</c:v>
                </c:pt>
                <c:pt idx="50">
                  <c:v>534262</c:v>
                </c:pt>
                <c:pt idx="51">
                  <c:v>192775</c:v>
                </c:pt>
                <c:pt idx="52">
                  <c:v>681857</c:v>
                </c:pt>
                <c:pt idx="53">
                  <c:v>356181</c:v>
                </c:pt>
                <c:pt idx="54">
                  <c:v>736638</c:v>
                </c:pt>
                <c:pt idx="55">
                  <c:v>664719</c:v>
                </c:pt>
                <c:pt idx="56">
                  <c:v>221000</c:v>
                </c:pt>
                <c:pt idx="57">
                  <c:v>170155</c:v>
                </c:pt>
                <c:pt idx="58">
                  <c:v>270790</c:v>
                </c:pt>
                <c:pt idx="59">
                  <c:v>427357</c:v>
                </c:pt>
                <c:pt idx="60">
                  <c:v>248354</c:v>
                </c:pt>
                <c:pt idx="61">
                  <c:v>600996</c:v>
                </c:pt>
                <c:pt idx="62">
                  <c:v>666937</c:v>
                </c:pt>
                <c:pt idx="63">
                  <c:v>277505</c:v>
                </c:pt>
                <c:pt idx="64">
                  <c:v>604904</c:v>
                </c:pt>
                <c:pt idx="65">
                  <c:v>980946</c:v>
                </c:pt>
                <c:pt idx="66">
                  <c:v>885175</c:v>
                </c:pt>
                <c:pt idx="67">
                  <c:v>537442</c:v>
                </c:pt>
                <c:pt idx="68">
                  <c:v>345198</c:v>
                </c:pt>
                <c:pt idx="69">
                  <c:v>175196</c:v>
                </c:pt>
                <c:pt idx="70">
                  <c:v>414219</c:v>
                </c:pt>
                <c:pt idx="71">
                  <c:v>544884</c:v>
                </c:pt>
                <c:pt idx="72">
                  <c:v>111841</c:v>
                </c:pt>
                <c:pt idx="73">
                  <c:v>665575</c:v>
                </c:pt>
                <c:pt idx="74">
                  <c:v>382240</c:v>
                </c:pt>
                <c:pt idx="75">
                  <c:v>161288</c:v>
                </c:pt>
                <c:pt idx="76">
                  <c:v>131831</c:v>
                </c:pt>
                <c:pt idx="77">
                  <c:v>272670</c:v>
                </c:pt>
                <c:pt idx="78">
                  <c:v>80429</c:v>
                </c:pt>
                <c:pt idx="79">
                  <c:v>414976</c:v>
                </c:pt>
                <c:pt idx="80">
                  <c:v>214091</c:v>
                </c:pt>
                <c:pt idx="81">
                  <c:v>215340</c:v>
                </c:pt>
                <c:pt idx="82">
                  <c:v>258078</c:v>
                </c:pt>
                <c:pt idx="83">
                  <c:v>467234</c:v>
                </c:pt>
                <c:pt idx="84">
                  <c:v>537419</c:v>
                </c:pt>
                <c:pt idx="85">
                  <c:v>561773</c:v>
                </c:pt>
                <c:pt idx="86">
                  <c:v>333542</c:v>
                </c:pt>
                <c:pt idx="87">
                  <c:v>332276</c:v>
                </c:pt>
                <c:pt idx="88">
                  <c:v>610568</c:v>
                </c:pt>
                <c:pt idx="89">
                  <c:v>485430</c:v>
                </c:pt>
                <c:pt idx="90">
                  <c:v>592582</c:v>
                </c:pt>
                <c:pt idx="91">
                  <c:v>461609</c:v>
                </c:pt>
                <c:pt idx="92">
                  <c:v>780588</c:v>
                </c:pt>
                <c:pt idx="93">
                  <c:v>692482</c:v>
                </c:pt>
                <c:pt idx="94">
                  <c:v>469561</c:v>
                </c:pt>
                <c:pt idx="95">
                  <c:v>426359</c:v>
                </c:pt>
                <c:pt idx="96">
                  <c:v>791783</c:v>
                </c:pt>
                <c:pt idx="97">
                  <c:v>439176</c:v>
                </c:pt>
                <c:pt idx="98">
                  <c:v>600266</c:v>
                </c:pt>
                <c:pt idx="99">
                  <c:v>613473</c:v>
                </c:pt>
                <c:pt idx="100">
                  <c:v>264533</c:v>
                </c:pt>
                <c:pt idx="101">
                  <c:v>552503</c:v>
                </c:pt>
                <c:pt idx="102">
                  <c:v>569841</c:v>
                </c:pt>
                <c:pt idx="103">
                  <c:v>294163</c:v>
                </c:pt>
                <c:pt idx="104">
                  <c:v>482064</c:v>
                </c:pt>
                <c:pt idx="105">
                  <c:v>183288</c:v>
                </c:pt>
                <c:pt idx="106">
                  <c:v>195333</c:v>
                </c:pt>
                <c:pt idx="107">
                  <c:v>667983</c:v>
                </c:pt>
                <c:pt idx="108">
                  <c:v>735784</c:v>
                </c:pt>
                <c:pt idx="109">
                  <c:v>682155</c:v>
                </c:pt>
                <c:pt idx="110">
                  <c:v>612060</c:v>
                </c:pt>
                <c:pt idx="111">
                  <c:v>383591</c:v>
                </c:pt>
                <c:pt idx="112">
                  <c:v>173551</c:v>
                </c:pt>
                <c:pt idx="113">
                  <c:v>406020</c:v>
                </c:pt>
                <c:pt idx="114">
                  <c:v>65951</c:v>
                </c:pt>
                <c:pt idx="115">
                  <c:v>479047</c:v>
                </c:pt>
                <c:pt idx="116">
                  <c:v>809474</c:v>
                </c:pt>
                <c:pt idx="117">
                  <c:v>704766</c:v>
                </c:pt>
                <c:pt idx="118">
                  <c:v>291603</c:v>
                </c:pt>
                <c:pt idx="119">
                  <c:v>437418</c:v>
                </c:pt>
                <c:pt idx="120">
                  <c:v>475518</c:v>
                </c:pt>
                <c:pt idx="121">
                  <c:v>291875</c:v>
                </c:pt>
                <c:pt idx="122">
                  <c:v>318955</c:v>
                </c:pt>
                <c:pt idx="123">
                  <c:v>372990</c:v>
                </c:pt>
                <c:pt idx="124">
                  <c:v>81644</c:v>
                </c:pt>
                <c:pt idx="125">
                  <c:v>786092</c:v>
                </c:pt>
                <c:pt idx="126">
                  <c:v>467613</c:v>
                </c:pt>
                <c:pt idx="127">
                  <c:v>580999</c:v>
                </c:pt>
                <c:pt idx="128">
                  <c:v>472488</c:v>
                </c:pt>
                <c:pt idx="129">
                  <c:v>271794</c:v>
                </c:pt>
                <c:pt idx="130">
                  <c:v>995415</c:v>
                </c:pt>
                <c:pt idx="131">
                  <c:v>312629</c:v>
                </c:pt>
                <c:pt idx="132">
                  <c:v>656640</c:v>
                </c:pt>
                <c:pt idx="133">
                  <c:v>148172</c:v>
                </c:pt>
                <c:pt idx="134">
                  <c:v>525801</c:v>
                </c:pt>
                <c:pt idx="135">
                  <c:v>241030</c:v>
                </c:pt>
                <c:pt idx="136">
                  <c:v>383784</c:v>
                </c:pt>
                <c:pt idx="137">
                  <c:v>69759</c:v>
                </c:pt>
                <c:pt idx="138">
                  <c:v>473887</c:v>
                </c:pt>
                <c:pt idx="139">
                  <c:v>163492</c:v>
                </c:pt>
                <c:pt idx="140">
                  <c:v>168398</c:v>
                </c:pt>
                <c:pt idx="141">
                  <c:v>55816</c:v>
                </c:pt>
                <c:pt idx="142">
                  <c:v>412454</c:v>
                </c:pt>
                <c:pt idx="143">
                  <c:v>326494</c:v>
                </c:pt>
                <c:pt idx="144">
                  <c:v>350698</c:v>
                </c:pt>
                <c:pt idx="145">
                  <c:v>338415</c:v>
                </c:pt>
                <c:pt idx="146">
                  <c:v>242599</c:v>
                </c:pt>
                <c:pt idx="147">
                  <c:v>70194</c:v>
                </c:pt>
                <c:pt idx="148">
                  <c:v>551363</c:v>
                </c:pt>
                <c:pt idx="149">
                  <c:v>152306</c:v>
                </c:pt>
                <c:pt idx="150">
                  <c:v>395921</c:v>
                </c:pt>
                <c:pt idx="151">
                  <c:v>284252</c:v>
                </c:pt>
                <c:pt idx="152">
                  <c:v>112671</c:v>
                </c:pt>
                <c:pt idx="153">
                  <c:v>503631</c:v>
                </c:pt>
                <c:pt idx="154">
                  <c:v>641997</c:v>
                </c:pt>
                <c:pt idx="155">
                  <c:v>235992</c:v>
                </c:pt>
                <c:pt idx="156">
                  <c:v>440084</c:v>
                </c:pt>
                <c:pt idx="157">
                  <c:v>351274</c:v>
                </c:pt>
                <c:pt idx="158">
                  <c:v>504419</c:v>
                </c:pt>
                <c:pt idx="159">
                  <c:v>277451</c:v>
                </c:pt>
                <c:pt idx="160">
                  <c:v>400292</c:v>
                </c:pt>
                <c:pt idx="161">
                  <c:v>338383</c:v>
                </c:pt>
                <c:pt idx="162">
                  <c:v>123090</c:v>
                </c:pt>
                <c:pt idx="163">
                  <c:v>531737</c:v>
                </c:pt>
                <c:pt idx="164">
                  <c:v>266020</c:v>
                </c:pt>
                <c:pt idx="165">
                  <c:v>307639</c:v>
                </c:pt>
                <c:pt idx="166">
                  <c:v>190030</c:v>
                </c:pt>
                <c:pt idx="167">
                  <c:v>355126</c:v>
                </c:pt>
                <c:pt idx="168">
                  <c:v>514125</c:v>
                </c:pt>
                <c:pt idx="169">
                  <c:v>221128</c:v>
                </c:pt>
                <c:pt idx="170">
                  <c:v>281842</c:v>
                </c:pt>
                <c:pt idx="171">
                  <c:v>483756</c:v>
                </c:pt>
                <c:pt idx="172">
                  <c:v>279093</c:v>
                </c:pt>
                <c:pt idx="173">
                  <c:v>188637</c:v>
                </c:pt>
                <c:pt idx="174">
                  <c:v>355810</c:v>
                </c:pt>
                <c:pt idx="175">
                  <c:v>90827</c:v>
                </c:pt>
                <c:pt idx="176">
                  <c:v>361767</c:v>
                </c:pt>
                <c:pt idx="177">
                  <c:v>44198</c:v>
                </c:pt>
                <c:pt idx="178">
                  <c:v>207287</c:v>
                </c:pt>
                <c:pt idx="179">
                  <c:v>483540</c:v>
                </c:pt>
                <c:pt idx="180">
                  <c:v>361169</c:v>
                </c:pt>
                <c:pt idx="181">
                  <c:v>260607</c:v>
                </c:pt>
                <c:pt idx="182">
                  <c:v>142448</c:v>
                </c:pt>
                <c:pt idx="183">
                  <c:v>323353</c:v>
                </c:pt>
                <c:pt idx="184">
                  <c:v>157857</c:v>
                </c:pt>
                <c:pt idx="185">
                  <c:v>886204</c:v>
                </c:pt>
                <c:pt idx="186">
                  <c:v>396396</c:v>
                </c:pt>
                <c:pt idx="187">
                  <c:v>272839</c:v>
                </c:pt>
                <c:pt idx="188">
                  <c:v>44763</c:v>
                </c:pt>
                <c:pt idx="189">
                  <c:v>251349</c:v>
                </c:pt>
                <c:pt idx="190">
                  <c:v>696338</c:v>
                </c:pt>
                <c:pt idx="191">
                  <c:v>431620</c:v>
                </c:pt>
                <c:pt idx="192">
                  <c:v>132149</c:v>
                </c:pt>
                <c:pt idx="193">
                  <c:v>70382</c:v>
                </c:pt>
                <c:pt idx="194">
                  <c:v>119928</c:v>
                </c:pt>
                <c:pt idx="195">
                  <c:v>357581</c:v>
                </c:pt>
                <c:pt idx="196">
                  <c:v>275869</c:v>
                </c:pt>
                <c:pt idx="197">
                  <c:v>293304</c:v>
                </c:pt>
                <c:pt idx="198">
                  <c:v>95362</c:v>
                </c:pt>
                <c:pt idx="199">
                  <c:v>352695</c:v>
                </c:pt>
                <c:pt idx="200">
                  <c:v>237848</c:v>
                </c:pt>
                <c:pt idx="201">
                  <c:v>139114</c:v>
                </c:pt>
                <c:pt idx="202">
                  <c:v>582917</c:v>
                </c:pt>
                <c:pt idx="203">
                  <c:v>132386</c:v>
                </c:pt>
                <c:pt idx="204">
                  <c:v>69676</c:v>
                </c:pt>
                <c:pt idx="205">
                  <c:v>395573</c:v>
                </c:pt>
                <c:pt idx="206">
                  <c:v>182983</c:v>
                </c:pt>
                <c:pt idx="207">
                  <c:v>60988</c:v>
                </c:pt>
                <c:pt idx="208">
                  <c:v>199056</c:v>
                </c:pt>
                <c:pt idx="209">
                  <c:v>30479</c:v>
                </c:pt>
                <c:pt idx="210">
                  <c:v>382255</c:v>
                </c:pt>
                <c:pt idx="211">
                  <c:v>64989</c:v>
                </c:pt>
                <c:pt idx="212">
                  <c:v>262153</c:v>
                </c:pt>
                <c:pt idx="213">
                  <c:v>459346</c:v>
                </c:pt>
                <c:pt idx="214">
                  <c:v>160281</c:v>
                </c:pt>
                <c:pt idx="215">
                  <c:v>95294</c:v>
                </c:pt>
                <c:pt idx="216">
                  <c:v>246698</c:v>
                </c:pt>
                <c:pt idx="217">
                  <c:v>395087</c:v>
                </c:pt>
                <c:pt idx="218">
                  <c:v>28276</c:v>
                </c:pt>
                <c:pt idx="219">
                  <c:v>236000</c:v>
                </c:pt>
                <c:pt idx="220">
                  <c:v>431578</c:v>
                </c:pt>
                <c:pt idx="221">
                  <c:v>220591</c:v>
                </c:pt>
                <c:pt idx="222">
                  <c:v>583341</c:v>
                </c:pt>
                <c:pt idx="223">
                  <c:v>249688</c:v>
                </c:pt>
                <c:pt idx="224">
                  <c:v>321283</c:v>
                </c:pt>
                <c:pt idx="225">
                  <c:v>533607</c:v>
                </c:pt>
                <c:pt idx="226">
                  <c:v>95241</c:v>
                </c:pt>
                <c:pt idx="227">
                  <c:v>91082</c:v>
                </c:pt>
                <c:pt idx="228">
                  <c:v>290949</c:v>
                </c:pt>
                <c:pt idx="229">
                  <c:v>261069</c:v>
                </c:pt>
                <c:pt idx="230">
                  <c:v>193455</c:v>
                </c:pt>
                <c:pt idx="231">
                  <c:v>330152</c:v>
                </c:pt>
                <c:pt idx="232">
                  <c:v>106072</c:v>
                </c:pt>
                <c:pt idx="233">
                  <c:v>225102</c:v>
                </c:pt>
                <c:pt idx="234">
                  <c:v>340085</c:v>
                </c:pt>
                <c:pt idx="235">
                  <c:v>200293</c:v>
                </c:pt>
                <c:pt idx="236">
                  <c:v>171882</c:v>
                </c:pt>
                <c:pt idx="237">
                  <c:v>496749</c:v>
                </c:pt>
                <c:pt idx="238">
                  <c:v>272534</c:v>
                </c:pt>
                <c:pt idx="239">
                  <c:v>192930</c:v>
                </c:pt>
                <c:pt idx="240">
                  <c:v>518537</c:v>
                </c:pt>
                <c:pt idx="241">
                  <c:v>294810</c:v>
                </c:pt>
                <c:pt idx="242">
                  <c:v>202341</c:v>
                </c:pt>
                <c:pt idx="243">
                  <c:v>522030</c:v>
                </c:pt>
                <c:pt idx="244">
                  <c:v>452465</c:v>
                </c:pt>
                <c:pt idx="245">
                  <c:v>435864</c:v>
                </c:pt>
                <c:pt idx="246">
                  <c:v>394317</c:v>
                </c:pt>
                <c:pt idx="247">
                  <c:v>793059</c:v>
                </c:pt>
                <c:pt idx="248">
                  <c:v>479453</c:v>
                </c:pt>
                <c:pt idx="249">
                  <c:v>607235</c:v>
                </c:pt>
              </c:numCache>
            </c:numRef>
          </c:val>
          <c:extLst>
            <c:ext xmlns:c16="http://schemas.microsoft.com/office/drawing/2014/chart" uri="{C3380CC4-5D6E-409C-BE32-E72D297353CC}">
              <c16:uniqueId val="{00000001-4830-422C-BFDE-596E276B26A4}"/>
            </c:ext>
          </c:extLst>
        </c:ser>
        <c:dLbls>
          <c:showLegendKey val="0"/>
          <c:showVal val="0"/>
          <c:showCatName val="0"/>
          <c:showSerName val="0"/>
          <c:showPercent val="0"/>
          <c:showBubbleSize val="0"/>
        </c:dLbls>
        <c:gapWidth val="219"/>
        <c:overlap val="-27"/>
        <c:axId val="1577950511"/>
        <c:axId val="1577926511"/>
      </c:barChart>
      <c:catAx>
        <c:axId val="1577950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926511"/>
        <c:crosses val="autoZero"/>
        <c:auto val="1"/>
        <c:lblAlgn val="ctr"/>
        <c:lblOffset val="100"/>
        <c:noMultiLvlLbl val="0"/>
      </c:catAx>
      <c:valAx>
        <c:axId val="15779265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950511"/>
        <c:crosses val="autoZero"/>
        <c:crossBetween val="between"/>
      </c:valAx>
      <c:spPr>
        <a:noFill/>
        <a:ln>
          <a:noFill/>
        </a:ln>
        <a:effectLst/>
      </c:spPr>
    </c:plotArea>
    <c:legend>
      <c:legendPos val="r"/>
      <c:layout>
        <c:manualLayout>
          <c:xMode val="edge"/>
          <c:yMode val="edge"/>
          <c:x val="0.78706502683333168"/>
          <c:y val="0.35988867121274914"/>
          <c:w val="0.20016358108493143"/>
          <c:h val="0.2363626944957239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[Car_data.xlsx]T1!PivotTable24</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'T1'!$H$55:$H$56</c:f>
              <c:strCache>
                <c:ptCount val="1"/>
                <c:pt idx="0">
                  <c:v>2dr Hatchback</c:v>
                </c:pt>
              </c:strCache>
            </c:strRef>
          </c:tx>
          <c:spPr>
            <a:solidFill>
              <a:schemeClr val="accent1"/>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'T1'!$H$57:$H$99</c:f>
              <c:numCache>
                <c:formatCode>General</c:formatCode>
                <c:ptCount val="42"/>
                <c:pt idx="0">
                  <c:v>480917</c:v>
                </c:pt>
                <c:pt idx="3">
                  <c:v>4000</c:v>
                </c:pt>
                <c:pt idx="5">
                  <c:v>80097</c:v>
                </c:pt>
                <c:pt idx="9">
                  <c:v>98805</c:v>
                </c:pt>
                <c:pt idx="10">
                  <c:v>48000</c:v>
                </c:pt>
                <c:pt idx="12">
                  <c:v>139845</c:v>
                </c:pt>
                <c:pt idx="15">
                  <c:v>8000</c:v>
                </c:pt>
                <c:pt idx="17">
                  <c:v>1038050</c:v>
                </c:pt>
                <c:pt idx="25">
                  <c:v>22000</c:v>
                </c:pt>
                <c:pt idx="27">
                  <c:v>394868</c:v>
                </c:pt>
                <c:pt idx="28">
                  <c:v>14683</c:v>
                </c:pt>
                <c:pt idx="30">
                  <c:v>42000</c:v>
                </c:pt>
                <c:pt idx="31">
                  <c:v>163505</c:v>
                </c:pt>
                <c:pt idx="32">
                  <c:v>28827</c:v>
                </c:pt>
                <c:pt idx="34">
                  <c:v>14000</c:v>
                </c:pt>
                <c:pt idx="35">
                  <c:v>301650</c:v>
                </c:pt>
                <c:pt idx="37">
                  <c:v>12000</c:v>
                </c:pt>
                <c:pt idx="38">
                  <c:v>20898</c:v>
                </c:pt>
                <c:pt idx="39">
                  <c:v>473750</c:v>
                </c:pt>
                <c:pt idx="40">
                  <c:v>3954155</c:v>
                </c:pt>
                <c:pt idx="41">
                  <c:v>157550</c:v>
                </c:pt>
              </c:numCache>
            </c:numRef>
          </c:val>
          <c:extLst>
            <c:ext xmlns:c16="http://schemas.microsoft.com/office/drawing/2014/chart" uri="{C3380CC4-5D6E-409C-BE32-E72D297353CC}">
              <c16:uniqueId val="{00000000-5FD5-457C-BBA0-888705999027}"/>
            </c:ext>
          </c:extLst>
        </c:ser>
        <c:ser>
          <c:idx val="1"/>
          <c:order val="1"/>
          <c:tx>
            <c:strRef>
              <c:f>'T1'!$I$55:$I$56</c:f>
              <c:strCache>
                <c:ptCount val="1"/>
                <c:pt idx="0">
                  <c:v>2dr SUV</c:v>
                </c:pt>
              </c:strCache>
            </c:strRef>
          </c:tx>
          <c:spPr>
            <a:solidFill>
              <a:schemeClr val="accent2"/>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'T1'!$I$57:$I$99</c:f>
              <c:numCache>
                <c:formatCode>General</c:formatCode>
                <c:ptCount val="42"/>
                <c:pt idx="8">
                  <c:v>213310</c:v>
                </c:pt>
                <c:pt idx="10">
                  <c:v>44000</c:v>
                </c:pt>
                <c:pt idx="14">
                  <c:v>144319</c:v>
                </c:pt>
                <c:pt idx="20">
                  <c:v>476394</c:v>
                </c:pt>
                <c:pt idx="25">
                  <c:v>24000</c:v>
                </c:pt>
                <c:pt idx="38">
                  <c:v>14000</c:v>
                </c:pt>
              </c:numCache>
            </c:numRef>
          </c:val>
          <c:extLst>
            <c:ext xmlns:c16="http://schemas.microsoft.com/office/drawing/2014/chart" uri="{C3380CC4-5D6E-409C-BE32-E72D297353CC}">
              <c16:uniqueId val="{00000001-5FD5-457C-BBA0-888705999027}"/>
            </c:ext>
          </c:extLst>
        </c:ser>
        <c:ser>
          <c:idx val="2"/>
          <c:order val="2"/>
          <c:tx>
            <c:strRef>
              <c:f>'T1'!$J$55:$J$56</c:f>
              <c:strCache>
                <c:ptCount val="1"/>
                <c:pt idx="0">
                  <c:v>4dr Hatchback</c:v>
                </c:pt>
              </c:strCache>
            </c:strRef>
          </c:tx>
          <c:spPr>
            <a:solidFill>
              <a:schemeClr val="accent3"/>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'T1'!$J$57:$J$99</c:f>
              <c:numCache>
                <c:formatCode>General</c:formatCode>
                <c:ptCount val="42"/>
                <c:pt idx="0">
                  <c:v>357440</c:v>
                </c:pt>
                <c:pt idx="5">
                  <c:v>974150</c:v>
                </c:pt>
                <c:pt idx="8">
                  <c:v>966100</c:v>
                </c:pt>
                <c:pt idx="10">
                  <c:v>18000</c:v>
                </c:pt>
                <c:pt idx="15">
                  <c:v>1293520</c:v>
                </c:pt>
                <c:pt idx="17">
                  <c:v>528880</c:v>
                </c:pt>
                <c:pt idx="19">
                  <c:v>406960</c:v>
                </c:pt>
                <c:pt idx="25">
                  <c:v>853180</c:v>
                </c:pt>
                <c:pt idx="27">
                  <c:v>136270</c:v>
                </c:pt>
                <c:pt idx="28">
                  <c:v>782150</c:v>
                </c:pt>
                <c:pt idx="30">
                  <c:v>16000</c:v>
                </c:pt>
                <c:pt idx="31">
                  <c:v>162975</c:v>
                </c:pt>
                <c:pt idx="34">
                  <c:v>36586</c:v>
                </c:pt>
                <c:pt idx="35">
                  <c:v>282470</c:v>
                </c:pt>
                <c:pt idx="37">
                  <c:v>678060</c:v>
                </c:pt>
                <c:pt idx="38">
                  <c:v>584387</c:v>
                </c:pt>
                <c:pt idx="39">
                  <c:v>546485</c:v>
                </c:pt>
                <c:pt idx="40">
                  <c:v>3142340</c:v>
                </c:pt>
              </c:numCache>
            </c:numRef>
          </c:val>
          <c:extLst>
            <c:ext xmlns:c16="http://schemas.microsoft.com/office/drawing/2014/chart" uri="{C3380CC4-5D6E-409C-BE32-E72D297353CC}">
              <c16:uniqueId val="{00000002-5FD5-457C-BBA0-888705999027}"/>
            </c:ext>
          </c:extLst>
        </c:ser>
        <c:ser>
          <c:idx val="3"/>
          <c:order val="3"/>
          <c:tx>
            <c:strRef>
              <c:f>'T1'!$K$55:$K$56</c:f>
              <c:strCache>
                <c:ptCount val="1"/>
                <c:pt idx="0">
                  <c:v>4dr SUV</c:v>
                </c:pt>
              </c:strCache>
            </c:strRef>
          </c:tx>
          <c:spPr>
            <a:solidFill>
              <a:schemeClr val="accent4"/>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'T1'!$K$57:$K$99</c:f>
              <c:numCache>
                <c:formatCode>General</c:formatCode>
                <c:ptCount val="42"/>
                <c:pt idx="0">
                  <c:v>2663505</c:v>
                </c:pt>
                <c:pt idx="3">
                  <c:v>2674900</c:v>
                </c:pt>
                <c:pt idx="5">
                  <c:v>2558150</c:v>
                </c:pt>
                <c:pt idx="6">
                  <c:v>2141770</c:v>
                </c:pt>
                <c:pt idx="7">
                  <c:v>7182555</c:v>
                </c:pt>
                <c:pt idx="8">
                  <c:v>6569568</c:v>
                </c:pt>
                <c:pt idx="9">
                  <c:v>250545</c:v>
                </c:pt>
                <c:pt idx="10">
                  <c:v>2572405</c:v>
                </c:pt>
                <c:pt idx="12">
                  <c:v>369305</c:v>
                </c:pt>
                <c:pt idx="14">
                  <c:v>6641919</c:v>
                </c:pt>
                <c:pt idx="15">
                  <c:v>3953209</c:v>
                </c:pt>
                <c:pt idx="16">
                  <c:v>377490</c:v>
                </c:pt>
                <c:pt idx="17">
                  <c:v>2128890</c:v>
                </c:pt>
                <c:pt idx="18">
                  <c:v>4340200</c:v>
                </c:pt>
                <c:pt idx="19">
                  <c:v>2049645</c:v>
                </c:pt>
                <c:pt idx="20">
                  <c:v>4827415</c:v>
                </c:pt>
                <c:pt idx="21">
                  <c:v>2741809</c:v>
                </c:pt>
                <c:pt idx="22">
                  <c:v>3422570</c:v>
                </c:pt>
                <c:pt idx="24">
                  <c:v>155000</c:v>
                </c:pt>
                <c:pt idx="25">
                  <c:v>3108175</c:v>
                </c:pt>
                <c:pt idx="26">
                  <c:v>3019470</c:v>
                </c:pt>
                <c:pt idx="27">
                  <c:v>2066505</c:v>
                </c:pt>
                <c:pt idx="28">
                  <c:v>4149630</c:v>
                </c:pt>
                <c:pt idx="29">
                  <c:v>238150</c:v>
                </c:pt>
                <c:pt idx="31">
                  <c:v>401550</c:v>
                </c:pt>
                <c:pt idx="32">
                  <c:v>1153500</c:v>
                </c:pt>
                <c:pt idx="34">
                  <c:v>541905</c:v>
                </c:pt>
                <c:pt idx="37">
                  <c:v>3020230</c:v>
                </c:pt>
                <c:pt idx="38">
                  <c:v>2362141</c:v>
                </c:pt>
                <c:pt idx="39">
                  <c:v>4799825</c:v>
                </c:pt>
                <c:pt idx="40">
                  <c:v>2016615</c:v>
                </c:pt>
                <c:pt idx="41">
                  <c:v>3219000</c:v>
                </c:pt>
              </c:numCache>
            </c:numRef>
          </c:val>
          <c:extLst>
            <c:ext xmlns:c16="http://schemas.microsoft.com/office/drawing/2014/chart" uri="{C3380CC4-5D6E-409C-BE32-E72D297353CC}">
              <c16:uniqueId val="{00000003-5FD5-457C-BBA0-888705999027}"/>
            </c:ext>
          </c:extLst>
        </c:ser>
        <c:ser>
          <c:idx val="4"/>
          <c:order val="4"/>
          <c:tx>
            <c:strRef>
              <c:f>'T1'!$L$55:$L$56</c:f>
              <c:strCache>
                <c:ptCount val="1"/>
                <c:pt idx="0">
                  <c:v>Cargo Minivan</c:v>
                </c:pt>
              </c:strCache>
            </c:strRef>
          </c:tx>
          <c:spPr>
            <a:solidFill>
              <a:schemeClr val="accent5"/>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'T1'!$L$57:$L$99</c:f>
              <c:numCache>
                <c:formatCode>General</c:formatCode>
                <c:ptCount val="42"/>
                <c:pt idx="8">
                  <c:v>420150</c:v>
                </c:pt>
                <c:pt idx="10">
                  <c:v>60520</c:v>
                </c:pt>
                <c:pt idx="14">
                  <c:v>142750</c:v>
                </c:pt>
                <c:pt idx="26">
                  <c:v>28950</c:v>
                </c:pt>
                <c:pt idx="27">
                  <c:v>2000</c:v>
                </c:pt>
                <c:pt idx="28">
                  <c:v>128620</c:v>
                </c:pt>
              </c:numCache>
            </c:numRef>
          </c:val>
          <c:extLst>
            <c:ext xmlns:c16="http://schemas.microsoft.com/office/drawing/2014/chart" uri="{C3380CC4-5D6E-409C-BE32-E72D297353CC}">
              <c16:uniqueId val="{00000004-5FD5-457C-BBA0-888705999027}"/>
            </c:ext>
          </c:extLst>
        </c:ser>
        <c:ser>
          <c:idx val="5"/>
          <c:order val="5"/>
          <c:tx>
            <c:strRef>
              <c:f>'T1'!$M$55:$M$56</c:f>
              <c:strCache>
                <c:ptCount val="1"/>
                <c:pt idx="0">
                  <c:v>Cargo Van</c:v>
                </c:pt>
              </c:strCache>
            </c:strRef>
          </c:tx>
          <c:spPr>
            <a:solidFill>
              <a:schemeClr val="accent6"/>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'T1'!$M$57:$M$99</c:f>
              <c:numCache>
                <c:formatCode>General</c:formatCode>
                <c:ptCount val="42"/>
                <c:pt idx="8">
                  <c:v>78688</c:v>
                </c:pt>
                <c:pt idx="10">
                  <c:v>338497</c:v>
                </c:pt>
                <c:pt idx="14">
                  <c:v>468085</c:v>
                </c:pt>
              </c:numCache>
            </c:numRef>
          </c:val>
          <c:extLst>
            <c:ext xmlns:c16="http://schemas.microsoft.com/office/drawing/2014/chart" uri="{C3380CC4-5D6E-409C-BE32-E72D297353CC}">
              <c16:uniqueId val="{00000005-5FD5-457C-BBA0-888705999027}"/>
            </c:ext>
          </c:extLst>
        </c:ser>
        <c:ser>
          <c:idx val="6"/>
          <c:order val="6"/>
          <c:tx>
            <c:strRef>
              <c:f>'T1'!$N$55:$N$56</c:f>
              <c:strCache>
                <c:ptCount val="1"/>
                <c:pt idx="0">
                  <c:v>Convertible</c:v>
                </c:pt>
              </c:strCache>
            </c:strRef>
          </c:tx>
          <c:spPr>
            <a:solidFill>
              <a:schemeClr val="accent1">
                <a:lumMod val="60000"/>
              </a:schemeClr>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'T1'!$N$57:$N$99</c:f>
              <c:numCache>
                <c:formatCode>General</c:formatCode>
                <c:ptCount val="42"/>
                <c:pt idx="1">
                  <c:v>129800</c:v>
                </c:pt>
                <c:pt idx="2">
                  <c:v>2188560</c:v>
                </c:pt>
                <c:pt idx="3">
                  <c:v>2221505</c:v>
                </c:pt>
                <c:pt idx="4">
                  <c:v>2169270</c:v>
                </c:pt>
                <c:pt idx="5">
                  <c:v>4144771</c:v>
                </c:pt>
                <c:pt idx="6">
                  <c:v>179325</c:v>
                </c:pt>
                <c:pt idx="7">
                  <c:v>985607</c:v>
                </c:pt>
                <c:pt idx="8">
                  <c:v>2038910</c:v>
                </c:pt>
                <c:pt idx="9">
                  <c:v>630105</c:v>
                </c:pt>
                <c:pt idx="10">
                  <c:v>12000</c:v>
                </c:pt>
                <c:pt idx="11">
                  <c:v>2922711</c:v>
                </c:pt>
                <c:pt idx="12">
                  <c:v>261680</c:v>
                </c:pt>
                <c:pt idx="15">
                  <c:v>252135</c:v>
                </c:pt>
                <c:pt idx="18">
                  <c:v>980050</c:v>
                </c:pt>
                <c:pt idx="21">
                  <c:v>472065</c:v>
                </c:pt>
                <c:pt idx="23">
                  <c:v>413260</c:v>
                </c:pt>
                <c:pt idx="24">
                  <c:v>2342963</c:v>
                </c:pt>
                <c:pt idx="25">
                  <c:v>870505</c:v>
                </c:pt>
                <c:pt idx="26">
                  <c:v>2396611</c:v>
                </c:pt>
                <c:pt idx="27">
                  <c:v>209893</c:v>
                </c:pt>
                <c:pt idx="28">
                  <c:v>1406552</c:v>
                </c:pt>
                <c:pt idx="29">
                  <c:v>2000</c:v>
                </c:pt>
                <c:pt idx="30">
                  <c:v>85631</c:v>
                </c:pt>
                <c:pt idx="31">
                  <c:v>473481</c:v>
                </c:pt>
                <c:pt idx="32">
                  <c:v>2537486</c:v>
                </c:pt>
                <c:pt idx="33">
                  <c:v>359990</c:v>
                </c:pt>
                <c:pt idx="34">
                  <c:v>632628</c:v>
                </c:pt>
                <c:pt idx="36">
                  <c:v>219990</c:v>
                </c:pt>
                <c:pt idx="39">
                  <c:v>386668</c:v>
                </c:pt>
                <c:pt idx="40">
                  <c:v>3612631</c:v>
                </c:pt>
                <c:pt idx="41">
                  <c:v>121600</c:v>
                </c:pt>
              </c:numCache>
            </c:numRef>
          </c:val>
          <c:extLst>
            <c:ext xmlns:c16="http://schemas.microsoft.com/office/drawing/2014/chart" uri="{C3380CC4-5D6E-409C-BE32-E72D297353CC}">
              <c16:uniqueId val="{00000006-5FD5-457C-BBA0-888705999027}"/>
            </c:ext>
          </c:extLst>
        </c:ser>
        <c:ser>
          <c:idx val="7"/>
          <c:order val="7"/>
          <c:tx>
            <c:strRef>
              <c:f>'T1'!$O$55:$O$56</c:f>
              <c:strCache>
                <c:ptCount val="1"/>
                <c:pt idx="0">
                  <c:v>Convertible SUV</c:v>
                </c:pt>
              </c:strCache>
            </c:strRef>
          </c:tx>
          <c:spPr>
            <a:solidFill>
              <a:schemeClr val="accent2">
                <a:lumMod val="60000"/>
              </a:schemeClr>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'T1'!$O$57:$O$99</c:f>
              <c:numCache>
                <c:formatCode>General</c:formatCode>
                <c:ptCount val="42"/>
                <c:pt idx="8">
                  <c:v>106300</c:v>
                </c:pt>
                <c:pt idx="20">
                  <c:v>145731</c:v>
                </c:pt>
                <c:pt idx="28">
                  <c:v>131075</c:v>
                </c:pt>
                <c:pt idx="38">
                  <c:v>122194</c:v>
                </c:pt>
              </c:numCache>
            </c:numRef>
          </c:val>
          <c:extLst>
            <c:ext xmlns:c16="http://schemas.microsoft.com/office/drawing/2014/chart" uri="{C3380CC4-5D6E-409C-BE32-E72D297353CC}">
              <c16:uniqueId val="{00000007-5FD5-457C-BBA0-888705999027}"/>
            </c:ext>
          </c:extLst>
        </c:ser>
        <c:ser>
          <c:idx val="8"/>
          <c:order val="8"/>
          <c:tx>
            <c:strRef>
              <c:f>'T1'!$P$55:$P$56</c:f>
              <c:strCache>
                <c:ptCount val="1"/>
                <c:pt idx="0">
                  <c:v>Coupe</c:v>
                </c:pt>
              </c:strCache>
            </c:strRef>
          </c:tx>
          <c:spPr>
            <a:solidFill>
              <a:schemeClr val="accent3">
                <a:lumMod val="60000"/>
              </a:schemeClr>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'T1'!$P$57:$P$99</c:f>
              <c:numCache>
                <c:formatCode>General</c:formatCode>
                <c:ptCount val="42"/>
                <c:pt idx="0">
                  <c:v>637748</c:v>
                </c:pt>
                <c:pt idx="1">
                  <c:v>178200</c:v>
                </c:pt>
                <c:pt idx="2">
                  <c:v>1956560</c:v>
                </c:pt>
                <c:pt idx="3">
                  <c:v>1669100</c:v>
                </c:pt>
                <c:pt idx="4">
                  <c:v>2421480</c:v>
                </c:pt>
                <c:pt idx="5">
                  <c:v>3051127</c:v>
                </c:pt>
                <c:pt idx="6">
                  <c:v>18534</c:v>
                </c:pt>
                <c:pt idx="7">
                  <c:v>2756859</c:v>
                </c:pt>
                <c:pt idx="8">
                  <c:v>2565085</c:v>
                </c:pt>
                <c:pt idx="9">
                  <c:v>114510</c:v>
                </c:pt>
                <c:pt idx="10">
                  <c:v>1271902</c:v>
                </c:pt>
                <c:pt idx="11">
                  <c:v>2447773</c:v>
                </c:pt>
                <c:pt idx="15">
                  <c:v>1444705</c:v>
                </c:pt>
                <c:pt idx="17">
                  <c:v>724070</c:v>
                </c:pt>
                <c:pt idx="18">
                  <c:v>2175750</c:v>
                </c:pt>
                <c:pt idx="19">
                  <c:v>142630</c:v>
                </c:pt>
                <c:pt idx="21">
                  <c:v>641472</c:v>
                </c:pt>
                <c:pt idx="22">
                  <c:v>25342</c:v>
                </c:pt>
                <c:pt idx="23">
                  <c:v>1593200</c:v>
                </c:pt>
                <c:pt idx="24">
                  <c:v>1972284</c:v>
                </c:pt>
                <c:pt idx="25">
                  <c:v>14000</c:v>
                </c:pt>
                <c:pt idx="26">
                  <c:v>2014816</c:v>
                </c:pt>
                <c:pt idx="28">
                  <c:v>1991392</c:v>
                </c:pt>
                <c:pt idx="29">
                  <c:v>286015</c:v>
                </c:pt>
                <c:pt idx="30">
                  <c:v>14000</c:v>
                </c:pt>
                <c:pt idx="31">
                  <c:v>667715</c:v>
                </c:pt>
                <c:pt idx="32">
                  <c:v>3743633</c:v>
                </c:pt>
                <c:pt idx="35">
                  <c:v>330210</c:v>
                </c:pt>
                <c:pt idx="36">
                  <c:v>419980</c:v>
                </c:pt>
                <c:pt idx="37">
                  <c:v>356476</c:v>
                </c:pt>
                <c:pt idx="39">
                  <c:v>811995</c:v>
                </c:pt>
                <c:pt idx="40">
                  <c:v>8000</c:v>
                </c:pt>
                <c:pt idx="41">
                  <c:v>6000</c:v>
                </c:pt>
              </c:numCache>
            </c:numRef>
          </c:val>
          <c:extLst>
            <c:ext xmlns:c16="http://schemas.microsoft.com/office/drawing/2014/chart" uri="{C3380CC4-5D6E-409C-BE32-E72D297353CC}">
              <c16:uniqueId val="{00000008-5FD5-457C-BBA0-888705999027}"/>
            </c:ext>
          </c:extLst>
        </c:ser>
        <c:ser>
          <c:idx val="9"/>
          <c:order val="9"/>
          <c:tx>
            <c:strRef>
              <c:f>'T1'!$Q$55:$Q$56</c:f>
              <c:strCache>
                <c:ptCount val="1"/>
                <c:pt idx="0">
                  <c:v>Crew Cab Pickup</c:v>
                </c:pt>
              </c:strCache>
            </c:strRef>
          </c:tx>
          <c:spPr>
            <a:solidFill>
              <a:schemeClr val="accent4">
                <a:lumMod val="60000"/>
              </a:schemeClr>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'T1'!$Q$57:$Q$99</c:f>
              <c:numCache>
                <c:formatCode>General</c:formatCode>
                <c:ptCount val="42"/>
                <c:pt idx="7">
                  <c:v>599150</c:v>
                </c:pt>
                <c:pt idx="8">
                  <c:v>5927617</c:v>
                </c:pt>
                <c:pt idx="10">
                  <c:v>2235775</c:v>
                </c:pt>
                <c:pt idx="14">
                  <c:v>4062482</c:v>
                </c:pt>
                <c:pt idx="15">
                  <c:v>787720</c:v>
                </c:pt>
                <c:pt idx="16">
                  <c:v>242405</c:v>
                </c:pt>
                <c:pt idx="22">
                  <c:v>453260</c:v>
                </c:pt>
                <c:pt idx="27">
                  <c:v>240210</c:v>
                </c:pt>
                <c:pt idx="28">
                  <c:v>2422300</c:v>
                </c:pt>
                <c:pt idx="37">
                  <c:v>365975</c:v>
                </c:pt>
                <c:pt idx="38">
                  <c:v>304131</c:v>
                </c:pt>
                <c:pt idx="39">
                  <c:v>3893760</c:v>
                </c:pt>
              </c:numCache>
            </c:numRef>
          </c:val>
          <c:extLst>
            <c:ext xmlns:c16="http://schemas.microsoft.com/office/drawing/2014/chart" uri="{C3380CC4-5D6E-409C-BE32-E72D297353CC}">
              <c16:uniqueId val="{00000009-5FD5-457C-BBA0-888705999027}"/>
            </c:ext>
          </c:extLst>
        </c:ser>
        <c:ser>
          <c:idx val="10"/>
          <c:order val="10"/>
          <c:tx>
            <c:strRef>
              <c:f>'T1'!$R$55:$R$56</c:f>
              <c:strCache>
                <c:ptCount val="1"/>
                <c:pt idx="0">
                  <c:v>Extended Cab Pickup</c:v>
                </c:pt>
              </c:strCache>
            </c:strRef>
          </c:tx>
          <c:spPr>
            <a:solidFill>
              <a:schemeClr val="accent5">
                <a:lumMod val="60000"/>
              </a:schemeClr>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'T1'!$R$57:$R$99</c:f>
              <c:numCache>
                <c:formatCode>General</c:formatCode>
                <c:ptCount val="42"/>
                <c:pt idx="8">
                  <c:v>3117951</c:v>
                </c:pt>
                <c:pt idx="10">
                  <c:v>864172</c:v>
                </c:pt>
                <c:pt idx="14">
                  <c:v>2183866</c:v>
                </c:pt>
                <c:pt idx="25">
                  <c:v>580033</c:v>
                </c:pt>
                <c:pt idx="27">
                  <c:v>134360</c:v>
                </c:pt>
                <c:pt idx="28">
                  <c:v>1026379</c:v>
                </c:pt>
                <c:pt idx="38">
                  <c:v>259659</c:v>
                </c:pt>
                <c:pt idx="39">
                  <c:v>3558504</c:v>
                </c:pt>
              </c:numCache>
            </c:numRef>
          </c:val>
          <c:extLst>
            <c:ext xmlns:c16="http://schemas.microsoft.com/office/drawing/2014/chart" uri="{C3380CC4-5D6E-409C-BE32-E72D297353CC}">
              <c16:uniqueId val="{0000000A-5FD5-457C-BBA0-888705999027}"/>
            </c:ext>
          </c:extLst>
        </c:ser>
        <c:ser>
          <c:idx val="11"/>
          <c:order val="11"/>
          <c:tx>
            <c:strRef>
              <c:f>'T1'!$S$55:$S$56</c:f>
              <c:strCache>
                <c:ptCount val="1"/>
                <c:pt idx="0">
                  <c:v>Passenger Minivan</c:v>
                </c:pt>
              </c:strCache>
            </c:strRef>
          </c:tx>
          <c:spPr>
            <a:solidFill>
              <a:schemeClr val="accent6">
                <a:lumMod val="60000"/>
              </a:schemeClr>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'T1'!$S$57:$S$99</c:f>
              <c:numCache>
                <c:formatCode>General</c:formatCode>
                <c:ptCount val="42"/>
                <c:pt idx="6">
                  <c:v>330065</c:v>
                </c:pt>
                <c:pt idx="8">
                  <c:v>1178515</c:v>
                </c:pt>
                <c:pt idx="9">
                  <c:v>922295</c:v>
                </c:pt>
                <c:pt idx="10">
                  <c:v>557425</c:v>
                </c:pt>
                <c:pt idx="14">
                  <c:v>150630</c:v>
                </c:pt>
                <c:pt idx="15">
                  <c:v>553185</c:v>
                </c:pt>
                <c:pt idx="17">
                  <c:v>133075</c:v>
                </c:pt>
                <c:pt idx="19">
                  <c:v>494650</c:v>
                </c:pt>
                <c:pt idx="25">
                  <c:v>443130</c:v>
                </c:pt>
                <c:pt idx="26">
                  <c:v>32500</c:v>
                </c:pt>
                <c:pt idx="27">
                  <c:v>2000</c:v>
                </c:pt>
                <c:pt idx="28">
                  <c:v>413320</c:v>
                </c:pt>
                <c:pt idx="29">
                  <c:v>492055</c:v>
                </c:pt>
                <c:pt idx="30">
                  <c:v>33688</c:v>
                </c:pt>
                <c:pt idx="31">
                  <c:v>541192</c:v>
                </c:pt>
                <c:pt idx="39">
                  <c:v>1956518</c:v>
                </c:pt>
                <c:pt idx="40">
                  <c:v>1038130</c:v>
                </c:pt>
              </c:numCache>
            </c:numRef>
          </c:val>
          <c:extLst>
            <c:ext xmlns:c16="http://schemas.microsoft.com/office/drawing/2014/chart" uri="{C3380CC4-5D6E-409C-BE32-E72D297353CC}">
              <c16:uniqueId val="{0000000B-5FD5-457C-BBA0-888705999027}"/>
            </c:ext>
          </c:extLst>
        </c:ser>
        <c:ser>
          <c:idx val="12"/>
          <c:order val="12"/>
          <c:tx>
            <c:strRef>
              <c:f>'T1'!$T$55:$T$56</c:f>
              <c:strCache>
                <c:ptCount val="1"/>
                <c:pt idx="0">
                  <c:v>Passenger Van</c:v>
                </c:pt>
              </c:strCache>
            </c:strRef>
          </c:tx>
          <c:spPr>
            <a:solidFill>
              <a:schemeClr val="accent1">
                <a:lumMod val="80000"/>
                <a:lumOff val="20000"/>
              </a:schemeClr>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'T1'!$T$57:$T$99</c:f>
              <c:numCache>
                <c:formatCode>General</c:formatCode>
                <c:ptCount val="42"/>
                <c:pt idx="8">
                  <c:v>607670</c:v>
                </c:pt>
                <c:pt idx="10">
                  <c:v>70708</c:v>
                </c:pt>
                <c:pt idx="14">
                  <c:v>603670</c:v>
                </c:pt>
              </c:numCache>
            </c:numRef>
          </c:val>
          <c:extLst>
            <c:ext xmlns:c16="http://schemas.microsoft.com/office/drawing/2014/chart" uri="{C3380CC4-5D6E-409C-BE32-E72D297353CC}">
              <c16:uniqueId val="{0000000C-5FD5-457C-BBA0-888705999027}"/>
            </c:ext>
          </c:extLst>
        </c:ser>
        <c:ser>
          <c:idx val="13"/>
          <c:order val="13"/>
          <c:tx>
            <c:strRef>
              <c:f>'T1'!$U$55:$U$56</c:f>
              <c:strCache>
                <c:ptCount val="1"/>
                <c:pt idx="0">
                  <c:v>Regular Cab Pickup</c:v>
                </c:pt>
              </c:strCache>
            </c:strRef>
          </c:tx>
          <c:spPr>
            <a:solidFill>
              <a:schemeClr val="accent2">
                <a:lumMod val="80000"/>
                <a:lumOff val="20000"/>
              </a:schemeClr>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'T1'!$U$57:$U$99</c:f>
              <c:numCache>
                <c:formatCode>General</c:formatCode>
                <c:ptCount val="42"/>
                <c:pt idx="8">
                  <c:v>2260032</c:v>
                </c:pt>
                <c:pt idx="10">
                  <c:v>719408</c:v>
                </c:pt>
                <c:pt idx="14">
                  <c:v>1306328</c:v>
                </c:pt>
                <c:pt idx="25">
                  <c:v>265486</c:v>
                </c:pt>
                <c:pt idx="27">
                  <c:v>8000</c:v>
                </c:pt>
                <c:pt idx="28">
                  <c:v>21914</c:v>
                </c:pt>
                <c:pt idx="39">
                  <c:v>373446</c:v>
                </c:pt>
              </c:numCache>
            </c:numRef>
          </c:val>
          <c:extLst>
            <c:ext xmlns:c16="http://schemas.microsoft.com/office/drawing/2014/chart" uri="{C3380CC4-5D6E-409C-BE32-E72D297353CC}">
              <c16:uniqueId val="{0000000D-5FD5-457C-BBA0-888705999027}"/>
            </c:ext>
          </c:extLst>
        </c:ser>
        <c:ser>
          <c:idx val="14"/>
          <c:order val="14"/>
          <c:tx>
            <c:strRef>
              <c:f>'T1'!$V$55:$V$56</c:f>
              <c:strCache>
                <c:ptCount val="1"/>
                <c:pt idx="0">
                  <c:v>Sedan</c:v>
                </c:pt>
              </c:strCache>
            </c:strRef>
          </c:tx>
          <c:spPr>
            <a:solidFill>
              <a:schemeClr val="accent3">
                <a:lumMod val="80000"/>
                <a:lumOff val="20000"/>
              </a:schemeClr>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'T1'!$V$57:$V$99</c:f>
              <c:numCache>
                <c:formatCode>General</c:formatCode>
                <c:ptCount val="42"/>
                <c:pt idx="0">
                  <c:v>4231202</c:v>
                </c:pt>
                <c:pt idx="3">
                  <c:v>5925498</c:v>
                </c:pt>
                <c:pt idx="4">
                  <c:v>2865000</c:v>
                </c:pt>
                <c:pt idx="5">
                  <c:v>5504000</c:v>
                </c:pt>
                <c:pt idx="6">
                  <c:v>2850590</c:v>
                </c:pt>
                <c:pt idx="7">
                  <c:v>9185257</c:v>
                </c:pt>
                <c:pt idx="8">
                  <c:v>3009167</c:v>
                </c:pt>
                <c:pt idx="9">
                  <c:v>2479859</c:v>
                </c:pt>
                <c:pt idx="10">
                  <c:v>2223400</c:v>
                </c:pt>
                <c:pt idx="13">
                  <c:v>139850</c:v>
                </c:pt>
                <c:pt idx="15">
                  <c:v>1406680</c:v>
                </c:pt>
                <c:pt idx="17">
                  <c:v>2651387</c:v>
                </c:pt>
                <c:pt idx="18">
                  <c:v>6494090</c:v>
                </c:pt>
                <c:pt idx="19">
                  <c:v>1749055</c:v>
                </c:pt>
                <c:pt idx="21">
                  <c:v>4489846</c:v>
                </c:pt>
                <c:pt idx="22">
                  <c:v>2262060</c:v>
                </c:pt>
                <c:pt idx="24">
                  <c:v>1580800</c:v>
                </c:pt>
                <c:pt idx="25">
                  <c:v>1618571</c:v>
                </c:pt>
                <c:pt idx="26">
                  <c:v>4246775</c:v>
                </c:pt>
                <c:pt idx="27">
                  <c:v>1012378</c:v>
                </c:pt>
                <c:pt idx="28">
                  <c:v>1531010</c:v>
                </c:pt>
                <c:pt idx="29">
                  <c:v>691161</c:v>
                </c:pt>
                <c:pt idx="30">
                  <c:v>46759</c:v>
                </c:pt>
                <c:pt idx="31">
                  <c:v>1160535</c:v>
                </c:pt>
                <c:pt idx="32">
                  <c:v>1347100</c:v>
                </c:pt>
                <c:pt idx="34">
                  <c:v>1066500</c:v>
                </c:pt>
                <c:pt idx="37">
                  <c:v>1913100</c:v>
                </c:pt>
                <c:pt idx="38">
                  <c:v>1850818</c:v>
                </c:pt>
                <c:pt idx="39">
                  <c:v>1836761</c:v>
                </c:pt>
                <c:pt idx="40">
                  <c:v>5752575</c:v>
                </c:pt>
                <c:pt idx="41">
                  <c:v>2086945</c:v>
                </c:pt>
              </c:numCache>
            </c:numRef>
          </c:val>
          <c:extLst>
            <c:ext xmlns:c16="http://schemas.microsoft.com/office/drawing/2014/chart" uri="{C3380CC4-5D6E-409C-BE32-E72D297353CC}">
              <c16:uniqueId val="{0000000E-5FD5-457C-BBA0-888705999027}"/>
            </c:ext>
          </c:extLst>
        </c:ser>
        <c:ser>
          <c:idx val="15"/>
          <c:order val="15"/>
          <c:tx>
            <c:strRef>
              <c:f>'T1'!$W$55:$W$56</c:f>
              <c:strCache>
                <c:ptCount val="1"/>
                <c:pt idx="0">
                  <c:v>Wagon</c:v>
                </c:pt>
              </c:strCache>
            </c:strRef>
          </c:tx>
          <c:spPr>
            <a:solidFill>
              <a:schemeClr val="accent4">
                <a:lumMod val="80000"/>
                <a:lumOff val="20000"/>
              </a:schemeClr>
            </a:solidFill>
            <a:ln>
              <a:noFill/>
            </a:ln>
            <a:effectLst/>
          </c:spPr>
          <c:invertIfNegative val="0"/>
          <c:cat>
            <c:strRef>
              <c:f>'T1'!$G$57:$G$99</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'T1'!$W$57:$W$99</c:f>
              <c:numCache>
                <c:formatCode>General</c:formatCode>
                <c:ptCount val="42"/>
                <c:pt idx="0">
                  <c:v>201360</c:v>
                </c:pt>
                <c:pt idx="3">
                  <c:v>847350</c:v>
                </c:pt>
                <c:pt idx="5">
                  <c:v>216150</c:v>
                </c:pt>
                <c:pt idx="6">
                  <c:v>8212</c:v>
                </c:pt>
                <c:pt idx="7">
                  <c:v>994070</c:v>
                </c:pt>
                <c:pt idx="8">
                  <c:v>300675</c:v>
                </c:pt>
                <c:pt idx="9">
                  <c:v>501075</c:v>
                </c:pt>
                <c:pt idx="10">
                  <c:v>793055</c:v>
                </c:pt>
                <c:pt idx="12">
                  <c:v>287570</c:v>
                </c:pt>
                <c:pt idx="19">
                  <c:v>601155</c:v>
                </c:pt>
                <c:pt idx="21">
                  <c:v>31105</c:v>
                </c:pt>
                <c:pt idx="22">
                  <c:v>269705</c:v>
                </c:pt>
                <c:pt idx="25">
                  <c:v>33350</c:v>
                </c:pt>
                <c:pt idx="26">
                  <c:v>557435</c:v>
                </c:pt>
                <c:pt idx="28">
                  <c:v>175000</c:v>
                </c:pt>
                <c:pt idx="29">
                  <c:v>22000</c:v>
                </c:pt>
                <c:pt idx="30">
                  <c:v>18000</c:v>
                </c:pt>
                <c:pt idx="31">
                  <c:v>22855</c:v>
                </c:pt>
                <c:pt idx="34">
                  <c:v>751280</c:v>
                </c:pt>
                <c:pt idx="35">
                  <c:v>184445</c:v>
                </c:pt>
                <c:pt idx="37">
                  <c:v>10000</c:v>
                </c:pt>
                <c:pt idx="38">
                  <c:v>685707</c:v>
                </c:pt>
                <c:pt idx="39">
                  <c:v>891860</c:v>
                </c:pt>
                <c:pt idx="40">
                  <c:v>1534855</c:v>
                </c:pt>
                <c:pt idx="41">
                  <c:v>2428971</c:v>
                </c:pt>
              </c:numCache>
            </c:numRef>
          </c:val>
          <c:extLst>
            <c:ext xmlns:c16="http://schemas.microsoft.com/office/drawing/2014/chart" uri="{C3380CC4-5D6E-409C-BE32-E72D297353CC}">
              <c16:uniqueId val="{0000000F-5FD5-457C-BBA0-888705999027}"/>
            </c:ext>
          </c:extLst>
        </c:ser>
        <c:dLbls>
          <c:showLegendKey val="0"/>
          <c:showVal val="0"/>
          <c:showCatName val="0"/>
          <c:showSerName val="0"/>
          <c:showPercent val="0"/>
          <c:showBubbleSize val="0"/>
        </c:dLbls>
        <c:gapWidth val="219"/>
        <c:overlap val="100"/>
        <c:axId val="1895800927"/>
        <c:axId val="1895810047"/>
      </c:barChart>
      <c:catAx>
        <c:axId val="1895800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5810047"/>
        <c:crosses val="autoZero"/>
        <c:auto val="1"/>
        <c:lblAlgn val="ctr"/>
        <c:lblOffset val="100"/>
        <c:noMultiLvlLbl val="0"/>
      </c:catAx>
      <c:valAx>
        <c:axId val="189581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5800927"/>
        <c:crosses val="autoZero"/>
        <c:crossBetween val="between"/>
      </c:valAx>
      <c:spPr>
        <a:noFill/>
        <a:ln>
          <a:noFill/>
        </a:ln>
        <a:effectLst/>
      </c:spPr>
    </c:plotArea>
    <c:legend>
      <c:legendPos val="r"/>
      <c:layout>
        <c:manualLayout>
          <c:xMode val="edge"/>
          <c:yMode val="edge"/>
          <c:x val="0.77009799450744332"/>
          <c:y val="0"/>
          <c:w val="0.22536642379162064"/>
          <c:h val="0.9978271802850990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[Car_data.xlsx]T1!PivotTable22</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282278417120937"/>
          <c:y val="2.3058436964900796E-2"/>
          <c:w val="0.79686869069250943"/>
          <c:h val="0.73087460415055183"/>
        </c:manualLayout>
      </c:layout>
      <c:barChart>
        <c:barDir val="col"/>
        <c:grouping val="stacked"/>
        <c:varyColors val="0"/>
        <c:ser>
          <c:idx val="0"/>
          <c:order val="0"/>
          <c:tx>
            <c:strRef>
              <c:f>'T1'!$H$7:$H$8</c:f>
              <c:strCache>
                <c:ptCount val="1"/>
                <c:pt idx="0">
                  <c:v>Compact</c:v>
                </c:pt>
              </c:strCache>
            </c:strRef>
          </c:tx>
          <c:spPr>
            <a:solidFill>
              <a:schemeClr val="accent1"/>
            </a:solidFill>
            <a:ln>
              <a:noFill/>
            </a:ln>
            <a:effectLst/>
          </c:spPr>
          <c:invertIfNegative val="0"/>
          <c:cat>
            <c:strRef>
              <c:f>'T1'!$G$9:$G$51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'T1'!$H$9:$H$51</c:f>
              <c:numCache>
                <c:formatCode>General</c:formatCode>
                <c:ptCount val="42"/>
                <c:pt idx="0">
                  <c:v>1455181</c:v>
                </c:pt>
                <c:pt idx="1">
                  <c:v>308000</c:v>
                </c:pt>
                <c:pt idx="2">
                  <c:v>4145120</c:v>
                </c:pt>
                <c:pt idx="3">
                  <c:v>4191815</c:v>
                </c:pt>
                <c:pt idx="5">
                  <c:v>3280183</c:v>
                </c:pt>
                <c:pt idx="6">
                  <c:v>788570</c:v>
                </c:pt>
                <c:pt idx="7">
                  <c:v>3510057</c:v>
                </c:pt>
                <c:pt idx="8">
                  <c:v>9700244</c:v>
                </c:pt>
                <c:pt idx="9">
                  <c:v>720710</c:v>
                </c:pt>
                <c:pt idx="10">
                  <c:v>2603686</c:v>
                </c:pt>
                <c:pt idx="11">
                  <c:v>5370484</c:v>
                </c:pt>
                <c:pt idx="12">
                  <c:v>1058400</c:v>
                </c:pt>
                <c:pt idx="14">
                  <c:v>2799747</c:v>
                </c:pt>
                <c:pt idx="15">
                  <c:v>2884670</c:v>
                </c:pt>
                <c:pt idx="16">
                  <c:v>242405</c:v>
                </c:pt>
                <c:pt idx="17">
                  <c:v>2935020</c:v>
                </c:pt>
                <c:pt idx="18">
                  <c:v>238470</c:v>
                </c:pt>
                <c:pt idx="19">
                  <c:v>2310165</c:v>
                </c:pt>
                <c:pt idx="20">
                  <c:v>2145615</c:v>
                </c:pt>
                <c:pt idx="21">
                  <c:v>568010</c:v>
                </c:pt>
                <c:pt idx="22">
                  <c:v>804190</c:v>
                </c:pt>
                <c:pt idx="23">
                  <c:v>2006460</c:v>
                </c:pt>
                <c:pt idx="24">
                  <c:v>1433235</c:v>
                </c:pt>
                <c:pt idx="25">
                  <c:v>4930609</c:v>
                </c:pt>
                <c:pt idx="26">
                  <c:v>2708444</c:v>
                </c:pt>
                <c:pt idx="27">
                  <c:v>2404136</c:v>
                </c:pt>
                <c:pt idx="28">
                  <c:v>7144460</c:v>
                </c:pt>
                <c:pt idx="29">
                  <c:v>32000</c:v>
                </c:pt>
                <c:pt idx="30">
                  <c:v>212390</c:v>
                </c:pt>
                <c:pt idx="31">
                  <c:v>1047945</c:v>
                </c:pt>
                <c:pt idx="32">
                  <c:v>6309946</c:v>
                </c:pt>
                <c:pt idx="34">
                  <c:v>1290223</c:v>
                </c:pt>
                <c:pt idx="35">
                  <c:v>1098775</c:v>
                </c:pt>
                <c:pt idx="36">
                  <c:v>639970</c:v>
                </c:pt>
                <c:pt idx="37">
                  <c:v>3308976</c:v>
                </c:pt>
                <c:pt idx="38">
                  <c:v>3578515</c:v>
                </c:pt>
                <c:pt idx="39">
                  <c:v>4734944</c:v>
                </c:pt>
                <c:pt idx="40">
                  <c:v>13331211</c:v>
                </c:pt>
                <c:pt idx="41">
                  <c:v>815695</c:v>
                </c:pt>
              </c:numCache>
            </c:numRef>
          </c:val>
          <c:extLst>
            <c:ext xmlns:c16="http://schemas.microsoft.com/office/drawing/2014/chart" uri="{C3380CC4-5D6E-409C-BE32-E72D297353CC}">
              <c16:uniqueId val="{00000000-712E-4305-9E94-9FD20BC6BB8E}"/>
            </c:ext>
          </c:extLst>
        </c:ser>
        <c:ser>
          <c:idx val="1"/>
          <c:order val="1"/>
          <c:tx>
            <c:strRef>
              <c:f>'T1'!$I$7:$I$8</c:f>
              <c:strCache>
                <c:ptCount val="1"/>
                <c:pt idx="0">
                  <c:v>Large</c:v>
                </c:pt>
              </c:strCache>
            </c:strRef>
          </c:tx>
          <c:spPr>
            <a:solidFill>
              <a:schemeClr val="accent2"/>
            </a:solidFill>
            <a:ln>
              <a:noFill/>
            </a:ln>
            <a:effectLst/>
          </c:spPr>
          <c:invertIfNegative val="0"/>
          <c:cat>
            <c:strRef>
              <c:f>'T1'!$G$9:$G$51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'T1'!$I$9:$I$51</c:f>
              <c:numCache>
                <c:formatCode>General</c:formatCode>
                <c:ptCount val="42"/>
                <c:pt idx="3">
                  <c:v>2318950</c:v>
                </c:pt>
                <c:pt idx="4">
                  <c:v>6080550</c:v>
                </c:pt>
                <c:pt idx="5">
                  <c:v>4374600</c:v>
                </c:pt>
                <c:pt idx="6">
                  <c:v>1896696</c:v>
                </c:pt>
                <c:pt idx="7">
                  <c:v>14127371</c:v>
                </c:pt>
                <c:pt idx="8">
                  <c:v>12981368</c:v>
                </c:pt>
                <c:pt idx="9">
                  <c:v>2244677</c:v>
                </c:pt>
                <c:pt idx="10">
                  <c:v>6083041</c:v>
                </c:pt>
                <c:pt idx="13">
                  <c:v>139850</c:v>
                </c:pt>
                <c:pt idx="14">
                  <c:v>10012463</c:v>
                </c:pt>
                <c:pt idx="15">
                  <c:v>1340905</c:v>
                </c:pt>
                <c:pt idx="17">
                  <c:v>736700</c:v>
                </c:pt>
                <c:pt idx="18">
                  <c:v>4534800</c:v>
                </c:pt>
                <c:pt idx="19">
                  <c:v>280200</c:v>
                </c:pt>
                <c:pt idx="20">
                  <c:v>1067680</c:v>
                </c:pt>
                <c:pt idx="21">
                  <c:v>1806655</c:v>
                </c:pt>
                <c:pt idx="22">
                  <c:v>3285947</c:v>
                </c:pt>
                <c:pt idx="24">
                  <c:v>2302344</c:v>
                </c:pt>
                <c:pt idx="25">
                  <c:v>664275</c:v>
                </c:pt>
                <c:pt idx="26">
                  <c:v>2505058</c:v>
                </c:pt>
                <c:pt idx="28">
                  <c:v>3287170</c:v>
                </c:pt>
                <c:pt idx="29">
                  <c:v>251637</c:v>
                </c:pt>
                <c:pt idx="30">
                  <c:v>17087</c:v>
                </c:pt>
                <c:pt idx="31">
                  <c:v>482145</c:v>
                </c:pt>
                <c:pt idx="32">
                  <c:v>1347100</c:v>
                </c:pt>
                <c:pt idx="33">
                  <c:v>359990</c:v>
                </c:pt>
                <c:pt idx="34">
                  <c:v>228720</c:v>
                </c:pt>
                <c:pt idx="39">
                  <c:v>8765998</c:v>
                </c:pt>
                <c:pt idx="40">
                  <c:v>530900</c:v>
                </c:pt>
                <c:pt idx="41">
                  <c:v>987700</c:v>
                </c:pt>
              </c:numCache>
            </c:numRef>
          </c:val>
          <c:extLst>
            <c:ext xmlns:c16="http://schemas.microsoft.com/office/drawing/2014/chart" uri="{C3380CC4-5D6E-409C-BE32-E72D297353CC}">
              <c16:uniqueId val="{00000001-712E-4305-9E94-9FD20BC6BB8E}"/>
            </c:ext>
          </c:extLst>
        </c:ser>
        <c:ser>
          <c:idx val="2"/>
          <c:order val="2"/>
          <c:tx>
            <c:strRef>
              <c:f>'T1'!$J$7:$J$8</c:f>
              <c:strCache>
                <c:ptCount val="1"/>
                <c:pt idx="0">
                  <c:v>Midsize</c:v>
                </c:pt>
              </c:strCache>
            </c:strRef>
          </c:tx>
          <c:spPr>
            <a:solidFill>
              <a:schemeClr val="accent3"/>
            </a:solidFill>
            <a:ln>
              <a:noFill/>
            </a:ln>
            <a:effectLst/>
          </c:spPr>
          <c:invertIfNegative val="0"/>
          <c:cat>
            <c:strRef>
              <c:f>'T1'!$G$9:$G$51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'T1'!$J$9:$J$51</c:f>
              <c:numCache>
                <c:formatCode>General</c:formatCode>
                <c:ptCount val="42"/>
                <c:pt idx="0">
                  <c:v>7116991</c:v>
                </c:pt>
                <c:pt idx="3">
                  <c:v>6831588</c:v>
                </c:pt>
                <c:pt idx="4">
                  <c:v>1375200</c:v>
                </c:pt>
                <c:pt idx="5">
                  <c:v>8873662</c:v>
                </c:pt>
                <c:pt idx="6">
                  <c:v>2843230</c:v>
                </c:pt>
                <c:pt idx="7">
                  <c:v>4066070</c:v>
                </c:pt>
                <c:pt idx="8">
                  <c:v>6678126</c:v>
                </c:pt>
                <c:pt idx="9">
                  <c:v>2031807</c:v>
                </c:pt>
                <c:pt idx="10">
                  <c:v>3142540</c:v>
                </c:pt>
                <c:pt idx="14">
                  <c:v>2891839</c:v>
                </c:pt>
                <c:pt idx="15">
                  <c:v>5473579</c:v>
                </c:pt>
                <c:pt idx="16">
                  <c:v>377490</c:v>
                </c:pt>
                <c:pt idx="17">
                  <c:v>3532632</c:v>
                </c:pt>
                <c:pt idx="18">
                  <c:v>9216820</c:v>
                </c:pt>
                <c:pt idx="19">
                  <c:v>2853730</c:v>
                </c:pt>
                <c:pt idx="20">
                  <c:v>2236245</c:v>
                </c:pt>
                <c:pt idx="21">
                  <c:v>6001632</c:v>
                </c:pt>
                <c:pt idx="22">
                  <c:v>2342800</c:v>
                </c:pt>
                <c:pt idx="24">
                  <c:v>2315468</c:v>
                </c:pt>
                <c:pt idx="25">
                  <c:v>2237546</c:v>
                </c:pt>
                <c:pt idx="26">
                  <c:v>7083055</c:v>
                </c:pt>
                <c:pt idx="27">
                  <c:v>1802348</c:v>
                </c:pt>
                <c:pt idx="28">
                  <c:v>3762395</c:v>
                </c:pt>
                <c:pt idx="29">
                  <c:v>1447744</c:v>
                </c:pt>
                <c:pt idx="30">
                  <c:v>26601</c:v>
                </c:pt>
                <c:pt idx="31">
                  <c:v>2063718</c:v>
                </c:pt>
                <c:pt idx="32">
                  <c:v>1153500</c:v>
                </c:pt>
                <c:pt idx="34">
                  <c:v>1523956</c:v>
                </c:pt>
                <c:pt idx="37">
                  <c:v>3046865</c:v>
                </c:pt>
                <c:pt idx="38">
                  <c:v>2625420</c:v>
                </c:pt>
                <c:pt idx="39">
                  <c:v>6028630</c:v>
                </c:pt>
                <c:pt idx="40">
                  <c:v>7197190</c:v>
                </c:pt>
                <c:pt idx="41">
                  <c:v>6216671</c:v>
                </c:pt>
              </c:numCache>
            </c:numRef>
          </c:val>
          <c:extLst>
            <c:ext xmlns:c16="http://schemas.microsoft.com/office/drawing/2014/chart" uri="{C3380CC4-5D6E-409C-BE32-E72D297353CC}">
              <c16:uniqueId val="{00000002-712E-4305-9E94-9FD20BC6BB8E}"/>
            </c:ext>
          </c:extLst>
        </c:ser>
        <c:dLbls>
          <c:showLegendKey val="0"/>
          <c:showVal val="0"/>
          <c:showCatName val="0"/>
          <c:showSerName val="0"/>
          <c:showPercent val="0"/>
          <c:showBubbleSize val="0"/>
        </c:dLbls>
        <c:gapWidth val="182"/>
        <c:overlap val="100"/>
        <c:axId val="1895807167"/>
        <c:axId val="1895815327"/>
      </c:barChart>
      <c:catAx>
        <c:axId val="1895807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5815327"/>
        <c:crosses val="autoZero"/>
        <c:auto val="1"/>
        <c:lblAlgn val="ctr"/>
        <c:lblOffset val="100"/>
        <c:noMultiLvlLbl val="0"/>
      </c:catAx>
      <c:valAx>
        <c:axId val="18958153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5807167"/>
        <c:crosses val="autoZero"/>
        <c:crossBetween val="between"/>
      </c:valAx>
      <c:spPr>
        <a:noFill/>
        <a:ln>
          <a:noFill/>
        </a:ln>
        <a:effectLst/>
      </c:spPr>
    </c:plotArea>
    <c:legend>
      <c:legendPos val="r"/>
      <c:layout>
        <c:manualLayout>
          <c:xMode val="edge"/>
          <c:yMode val="edge"/>
          <c:x val="0.89887489274177268"/>
          <c:y val="0.33076122096828575"/>
          <c:w val="8.910587648899658E-2"/>
          <c:h val="0.2755052658719926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[Car_data.xlsx]T2!PivotTable25</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3527883576928247E-2"/>
          <c:y val="4.4070512820512824E-2"/>
          <c:w val="0.70853998335517165"/>
          <c:h val="0.67965374520492627"/>
        </c:manualLayout>
      </c:layout>
      <c:barChart>
        <c:barDir val="col"/>
        <c:grouping val="stacked"/>
        <c:varyColors val="0"/>
        <c:ser>
          <c:idx val="0"/>
          <c:order val="0"/>
          <c:tx>
            <c:strRef>
              <c:f>'T2'!$H$7:$H$8</c:f>
              <c:strCache>
                <c:ptCount val="1"/>
                <c:pt idx="0">
                  <c:v>2dr Hatchback</c:v>
                </c:pt>
              </c:strCache>
            </c:strRef>
          </c:tx>
          <c:spPr>
            <a:solidFill>
              <a:schemeClr val="accent1"/>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'T2'!$H$9:$H$51</c:f>
              <c:numCache>
                <c:formatCode>General</c:formatCode>
                <c:ptCount val="42"/>
                <c:pt idx="0">
                  <c:v>17175.607142857141</c:v>
                </c:pt>
                <c:pt idx="3">
                  <c:v>2000</c:v>
                </c:pt>
                <c:pt idx="5">
                  <c:v>26699</c:v>
                </c:pt>
                <c:pt idx="9">
                  <c:v>32935</c:v>
                </c:pt>
                <c:pt idx="10">
                  <c:v>2000</c:v>
                </c:pt>
                <c:pt idx="12">
                  <c:v>19977.857142857141</c:v>
                </c:pt>
                <c:pt idx="15">
                  <c:v>2000</c:v>
                </c:pt>
                <c:pt idx="17">
                  <c:v>18536.607142857141</c:v>
                </c:pt>
                <c:pt idx="25">
                  <c:v>2000</c:v>
                </c:pt>
                <c:pt idx="27">
                  <c:v>13162.266666666666</c:v>
                </c:pt>
                <c:pt idx="28">
                  <c:v>2097.5714285714284</c:v>
                </c:pt>
                <c:pt idx="30">
                  <c:v>2000</c:v>
                </c:pt>
                <c:pt idx="31">
                  <c:v>18167.222222222223</c:v>
                </c:pt>
                <c:pt idx="32">
                  <c:v>5765.4</c:v>
                </c:pt>
                <c:pt idx="34">
                  <c:v>2000</c:v>
                </c:pt>
                <c:pt idx="35">
                  <c:v>21546.428571428572</c:v>
                </c:pt>
                <c:pt idx="37">
                  <c:v>2000</c:v>
                </c:pt>
                <c:pt idx="38">
                  <c:v>10449</c:v>
                </c:pt>
                <c:pt idx="39">
                  <c:v>18950</c:v>
                </c:pt>
                <c:pt idx="40">
                  <c:v>24110.701219512193</c:v>
                </c:pt>
                <c:pt idx="41">
                  <c:v>26258.333333333332</c:v>
                </c:pt>
              </c:numCache>
            </c:numRef>
          </c:val>
          <c:extLst>
            <c:ext xmlns:c16="http://schemas.microsoft.com/office/drawing/2014/chart" uri="{C3380CC4-5D6E-409C-BE32-E72D297353CC}">
              <c16:uniqueId val="{00000000-9352-4BBA-AFFD-9C7EBC61D5E3}"/>
            </c:ext>
          </c:extLst>
        </c:ser>
        <c:ser>
          <c:idx val="1"/>
          <c:order val="1"/>
          <c:tx>
            <c:strRef>
              <c:f>'T2'!$I$7:$I$8</c:f>
              <c:strCache>
                <c:ptCount val="1"/>
                <c:pt idx="0">
                  <c:v>2dr SUV</c:v>
                </c:pt>
              </c:strCache>
            </c:strRef>
          </c:tx>
          <c:spPr>
            <a:solidFill>
              <a:schemeClr val="accent2"/>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'T2'!$I$9:$I$51</c:f>
              <c:numCache>
                <c:formatCode>General</c:formatCode>
                <c:ptCount val="42"/>
                <c:pt idx="8">
                  <c:v>8887.9166666666661</c:v>
                </c:pt>
                <c:pt idx="10">
                  <c:v>2000</c:v>
                </c:pt>
                <c:pt idx="14">
                  <c:v>5550.7307692307695</c:v>
                </c:pt>
                <c:pt idx="20">
                  <c:v>39699.5</c:v>
                </c:pt>
                <c:pt idx="25">
                  <c:v>2000</c:v>
                </c:pt>
                <c:pt idx="38">
                  <c:v>2000</c:v>
                </c:pt>
              </c:numCache>
            </c:numRef>
          </c:val>
          <c:extLst>
            <c:ext xmlns:c16="http://schemas.microsoft.com/office/drawing/2014/chart" uri="{C3380CC4-5D6E-409C-BE32-E72D297353CC}">
              <c16:uniqueId val="{00000001-9352-4BBA-AFFD-9C7EBC61D5E3}"/>
            </c:ext>
          </c:extLst>
        </c:ser>
        <c:ser>
          <c:idx val="2"/>
          <c:order val="2"/>
          <c:tx>
            <c:strRef>
              <c:f>'T2'!$J$7:$J$8</c:f>
              <c:strCache>
                <c:ptCount val="1"/>
                <c:pt idx="0">
                  <c:v>4dr Hatchback</c:v>
                </c:pt>
              </c:strCache>
            </c:strRef>
          </c:tx>
          <c:spPr>
            <a:solidFill>
              <a:schemeClr val="accent3"/>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'T2'!$J$9:$J$51</c:f>
              <c:numCache>
                <c:formatCode>General</c:formatCode>
                <c:ptCount val="42"/>
                <c:pt idx="0">
                  <c:v>51062.857142857145</c:v>
                </c:pt>
                <c:pt idx="5">
                  <c:v>57302.941176470587</c:v>
                </c:pt>
                <c:pt idx="8">
                  <c:v>17890.740740740741</c:v>
                </c:pt>
                <c:pt idx="10">
                  <c:v>2000</c:v>
                </c:pt>
                <c:pt idx="15">
                  <c:v>30081.860465116279</c:v>
                </c:pt>
                <c:pt idx="17">
                  <c:v>17629.333333333332</c:v>
                </c:pt>
                <c:pt idx="19">
                  <c:v>19379.047619047618</c:v>
                </c:pt>
                <c:pt idx="25">
                  <c:v>20809.268292682926</c:v>
                </c:pt>
                <c:pt idx="27">
                  <c:v>9733.5714285714294</c:v>
                </c:pt>
                <c:pt idx="28">
                  <c:v>24442.1875</c:v>
                </c:pt>
                <c:pt idx="30">
                  <c:v>2000</c:v>
                </c:pt>
                <c:pt idx="31">
                  <c:v>18108.333333333332</c:v>
                </c:pt>
                <c:pt idx="34">
                  <c:v>2032.5555555555557</c:v>
                </c:pt>
                <c:pt idx="35">
                  <c:v>15692.777777777777</c:v>
                </c:pt>
                <c:pt idx="37">
                  <c:v>21189.375</c:v>
                </c:pt>
                <c:pt idx="38">
                  <c:v>16696.771428571428</c:v>
                </c:pt>
                <c:pt idx="39">
                  <c:v>18844.310344827587</c:v>
                </c:pt>
                <c:pt idx="40">
                  <c:v>27808.318584070796</c:v>
                </c:pt>
              </c:numCache>
            </c:numRef>
          </c:val>
          <c:extLst>
            <c:ext xmlns:c16="http://schemas.microsoft.com/office/drawing/2014/chart" uri="{C3380CC4-5D6E-409C-BE32-E72D297353CC}">
              <c16:uniqueId val="{00000002-9352-4BBA-AFFD-9C7EBC61D5E3}"/>
            </c:ext>
          </c:extLst>
        </c:ser>
        <c:ser>
          <c:idx val="3"/>
          <c:order val="3"/>
          <c:tx>
            <c:strRef>
              <c:f>'T2'!$K$7:$K$8</c:f>
              <c:strCache>
                <c:ptCount val="1"/>
                <c:pt idx="0">
                  <c:v>4dr SUV</c:v>
                </c:pt>
              </c:strCache>
            </c:strRef>
          </c:tx>
          <c:spPr>
            <a:solidFill>
              <a:schemeClr val="accent4"/>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'T2'!$K$9:$K$51</c:f>
              <c:numCache>
                <c:formatCode>General</c:formatCode>
                <c:ptCount val="42"/>
                <c:pt idx="0">
                  <c:v>42959.758064516129</c:v>
                </c:pt>
                <c:pt idx="3">
                  <c:v>48634.545454545456</c:v>
                </c:pt>
                <c:pt idx="5">
                  <c:v>53294.791666666664</c:v>
                </c:pt>
                <c:pt idx="6">
                  <c:v>33996.349206349209</c:v>
                </c:pt>
                <c:pt idx="7">
                  <c:v>72551.060606060608</c:v>
                </c:pt>
                <c:pt idx="8">
                  <c:v>32046.673170731709</c:v>
                </c:pt>
                <c:pt idx="9">
                  <c:v>35792.142857142855</c:v>
                </c:pt>
                <c:pt idx="10">
                  <c:v>30992.831325301206</c:v>
                </c:pt>
                <c:pt idx="12">
                  <c:v>24620.333333333332</c:v>
                </c:pt>
                <c:pt idx="14">
                  <c:v>36695.685082872929</c:v>
                </c:pt>
                <c:pt idx="15">
                  <c:v>28855.5401459854</c:v>
                </c:pt>
                <c:pt idx="16">
                  <c:v>37749</c:v>
                </c:pt>
                <c:pt idx="17">
                  <c:v>30412.714285714286</c:v>
                </c:pt>
                <c:pt idx="18">
                  <c:v>45686.315789473687</c:v>
                </c:pt>
                <c:pt idx="19">
                  <c:v>31533</c:v>
                </c:pt>
                <c:pt idx="20">
                  <c:v>52471.90217391304</c:v>
                </c:pt>
                <c:pt idx="21">
                  <c:v>44947.688524590165</c:v>
                </c:pt>
                <c:pt idx="22">
                  <c:v>50331.911764705881</c:v>
                </c:pt>
                <c:pt idx="24">
                  <c:v>77500</c:v>
                </c:pt>
                <c:pt idx="25">
                  <c:v>27027.608695652172</c:v>
                </c:pt>
                <c:pt idx="26">
                  <c:v>53919.107142857145</c:v>
                </c:pt>
                <c:pt idx="27">
                  <c:v>26158.291139240508</c:v>
                </c:pt>
                <c:pt idx="28">
                  <c:v>34294.462809917357</c:v>
                </c:pt>
                <c:pt idx="29">
                  <c:v>34021.428571428572</c:v>
                </c:pt>
                <c:pt idx="31">
                  <c:v>25096.875</c:v>
                </c:pt>
                <c:pt idx="32">
                  <c:v>67852.941176470587</c:v>
                </c:pt>
                <c:pt idx="34">
                  <c:v>41685</c:v>
                </c:pt>
                <c:pt idx="37">
                  <c:v>29322.6213592233</c:v>
                </c:pt>
                <c:pt idx="38">
                  <c:v>21090.544642857141</c:v>
                </c:pt>
                <c:pt idx="39">
                  <c:v>41024.145299145297</c:v>
                </c:pt>
                <c:pt idx="40">
                  <c:v>41155.408163265303</c:v>
                </c:pt>
                <c:pt idx="41">
                  <c:v>45338.028169014084</c:v>
                </c:pt>
              </c:numCache>
            </c:numRef>
          </c:val>
          <c:extLst>
            <c:ext xmlns:c16="http://schemas.microsoft.com/office/drawing/2014/chart" uri="{C3380CC4-5D6E-409C-BE32-E72D297353CC}">
              <c16:uniqueId val="{00000003-9352-4BBA-AFFD-9C7EBC61D5E3}"/>
            </c:ext>
          </c:extLst>
        </c:ser>
        <c:ser>
          <c:idx val="4"/>
          <c:order val="4"/>
          <c:tx>
            <c:strRef>
              <c:f>'T2'!$L$7:$L$8</c:f>
              <c:strCache>
                <c:ptCount val="1"/>
                <c:pt idx="0">
                  <c:v>Cargo Minivan</c:v>
                </c:pt>
              </c:strCache>
            </c:strRef>
          </c:tx>
          <c:spPr>
            <a:solidFill>
              <a:schemeClr val="accent5"/>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'T2'!$L$9:$L$51</c:f>
              <c:numCache>
                <c:formatCode>General</c:formatCode>
                <c:ptCount val="42"/>
                <c:pt idx="8">
                  <c:v>20007.142857142859</c:v>
                </c:pt>
                <c:pt idx="10">
                  <c:v>20173.333333333332</c:v>
                </c:pt>
                <c:pt idx="14">
                  <c:v>23791.666666666668</c:v>
                </c:pt>
                <c:pt idx="26">
                  <c:v>28950</c:v>
                </c:pt>
                <c:pt idx="27">
                  <c:v>2000</c:v>
                </c:pt>
                <c:pt idx="28">
                  <c:v>21436.666666666668</c:v>
                </c:pt>
              </c:numCache>
            </c:numRef>
          </c:val>
          <c:extLst>
            <c:ext xmlns:c16="http://schemas.microsoft.com/office/drawing/2014/chart" uri="{C3380CC4-5D6E-409C-BE32-E72D297353CC}">
              <c16:uniqueId val="{00000004-9352-4BBA-AFFD-9C7EBC61D5E3}"/>
            </c:ext>
          </c:extLst>
        </c:ser>
        <c:ser>
          <c:idx val="5"/>
          <c:order val="5"/>
          <c:tx>
            <c:strRef>
              <c:f>'T2'!$M$7:$M$8</c:f>
              <c:strCache>
                <c:ptCount val="1"/>
                <c:pt idx="0">
                  <c:v>Cargo Van</c:v>
                </c:pt>
              </c:strCache>
            </c:strRef>
          </c:tx>
          <c:spPr>
            <a:solidFill>
              <a:schemeClr val="accent6"/>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'T2'!$M$9:$M$51</c:f>
              <c:numCache>
                <c:formatCode>General</c:formatCode>
                <c:ptCount val="42"/>
                <c:pt idx="8">
                  <c:v>7153.454545454545</c:v>
                </c:pt>
                <c:pt idx="10">
                  <c:v>12536.925925925925</c:v>
                </c:pt>
                <c:pt idx="14">
                  <c:v>18723.400000000001</c:v>
                </c:pt>
              </c:numCache>
            </c:numRef>
          </c:val>
          <c:extLst>
            <c:ext xmlns:c16="http://schemas.microsoft.com/office/drawing/2014/chart" uri="{C3380CC4-5D6E-409C-BE32-E72D297353CC}">
              <c16:uniqueId val="{00000005-9352-4BBA-AFFD-9C7EBC61D5E3}"/>
            </c:ext>
          </c:extLst>
        </c:ser>
        <c:ser>
          <c:idx val="6"/>
          <c:order val="6"/>
          <c:tx>
            <c:strRef>
              <c:f>'T2'!$N$7:$N$8</c:f>
              <c:strCache>
                <c:ptCount val="1"/>
                <c:pt idx="0">
                  <c:v>Convertible</c:v>
                </c:pt>
              </c:strCache>
            </c:strRef>
          </c:tx>
          <c:spPr>
            <a:solidFill>
              <a:schemeClr val="accent1">
                <a:lumMod val="60000"/>
              </a:schemeClr>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'T2'!$N$9:$N$51</c:f>
              <c:numCache>
                <c:formatCode>General</c:formatCode>
                <c:ptCount val="42"/>
                <c:pt idx="1">
                  <c:v>64900</c:v>
                </c:pt>
                <c:pt idx="2">
                  <c:v>136785</c:v>
                </c:pt>
                <c:pt idx="3">
                  <c:v>54183.048780487807</c:v>
                </c:pt>
                <c:pt idx="4">
                  <c:v>271158.75</c:v>
                </c:pt>
                <c:pt idx="5">
                  <c:v>60952.51470588235</c:v>
                </c:pt>
                <c:pt idx="6">
                  <c:v>25617.857142857141</c:v>
                </c:pt>
                <c:pt idx="7">
                  <c:v>70400.5</c:v>
                </c:pt>
                <c:pt idx="8">
                  <c:v>56636.388888888891</c:v>
                </c:pt>
                <c:pt idx="9">
                  <c:v>24234.807692307691</c:v>
                </c:pt>
                <c:pt idx="10">
                  <c:v>2000</c:v>
                </c:pt>
                <c:pt idx="11">
                  <c:v>194847.4</c:v>
                </c:pt>
                <c:pt idx="12">
                  <c:v>23789.090909090908</c:v>
                </c:pt>
                <c:pt idx="15">
                  <c:v>36019.285714285717</c:v>
                </c:pt>
                <c:pt idx="18">
                  <c:v>46669.047619047618</c:v>
                </c:pt>
                <c:pt idx="21">
                  <c:v>52451.666666666664</c:v>
                </c:pt>
                <c:pt idx="23">
                  <c:v>51657.5</c:v>
                </c:pt>
                <c:pt idx="24">
                  <c:v>130164.61111111111</c:v>
                </c:pt>
                <c:pt idx="25">
                  <c:v>28080.806451612902</c:v>
                </c:pt>
                <c:pt idx="26">
                  <c:v>59915.275000000001</c:v>
                </c:pt>
                <c:pt idx="27">
                  <c:v>29984.714285714286</c:v>
                </c:pt>
                <c:pt idx="28">
                  <c:v>39070.888888888891</c:v>
                </c:pt>
                <c:pt idx="29">
                  <c:v>2000</c:v>
                </c:pt>
                <c:pt idx="30">
                  <c:v>28543.666666666668</c:v>
                </c:pt>
                <c:pt idx="31">
                  <c:v>22546.714285714286</c:v>
                </c:pt>
                <c:pt idx="32">
                  <c:v>81854.387096774197</c:v>
                </c:pt>
                <c:pt idx="33">
                  <c:v>359990</c:v>
                </c:pt>
                <c:pt idx="34">
                  <c:v>28755.81818181818</c:v>
                </c:pt>
                <c:pt idx="36">
                  <c:v>219990</c:v>
                </c:pt>
                <c:pt idx="39">
                  <c:v>25777.866666666665</c:v>
                </c:pt>
                <c:pt idx="40">
                  <c:v>27789.469230769231</c:v>
                </c:pt>
                <c:pt idx="41">
                  <c:v>40533.333333333336</c:v>
                </c:pt>
              </c:numCache>
            </c:numRef>
          </c:val>
          <c:extLst>
            <c:ext xmlns:c16="http://schemas.microsoft.com/office/drawing/2014/chart" uri="{C3380CC4-5D6E-409C-BE32-E72D297353CC}">
              <c16:uniqueId val="{00000006-9352-4BBA-AFFD-9C7EBC61D5E3}"/>
            </c:ext>
          </c:extLst>
        </c:ser>
        <c:ser>
          <c:idx val="7"/>
          <c:order val="7"/>
          <c:tx>
            <c:strRef>
              <c:f>'T2'!$O$7:$O$8</c:f>
              <c:strCache>
                <c:ptCount val="1"/>
                <c:pt idx="0">
                  <c:v>Convertible SUV</c:v>
                </c:pt>
              </c:strCache>
            </c:strRef>
          </c:tx>
          <c:spPr>
            <a:solidFill>
              <a:schemeClr val="accent2">
                <a:lumMod val="60000"/>
              </a:schemeClr>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'T2'!$O$9:$O$51</c:f>
              <c:numCache>
                <c:formatCode>General</c:formatCode>
                <c:ptCount val="42"/>
                <c:pt idx="8">
                  <c:v>17716.666666666668</c:v>
                </c:pt>
                <c:pt idx="20">
                  <c:v>48577</c:v>
                </c:pt>
                <c:pt idx="28">
                  <c:v>43691.666666666664</c:v>
                </c:pt>
                <c:pt idx="38">
                  <c:v>7187.8823529411766</c:v>
                </c:pt>
              </c:numCache>
            </c:numRef>
          </c:val>
          <c:extLst>
            <c:ext xmlns:c16="http://schemas.microsoft.com/office/drawing/2014/chart" uri="{C3380CC4-5D6E-409C-BE32-E72D297353CC}">
              <c16:uniqueId val="{00000007-9352-4BBA-AFFD-9C7EBC61D5E3}"/>
            </c:ext>
          </c:extLst>
        </c:ser>
        <c:ser>
          <c:idx val="8"/>
          <c:order val="8"/>
          <c:tx>
            <c:strRef>
              <c:f>'T2'!$P$7:$P$8</c:f>
              <c:strCache>
                <c:ptCount val="1"/>
                <c:pt idx="0">
                  <c:v>Coupe</c:v>
                </c:pt>
              </c:strCache>
            </c:strRef>
          </c:tx>
          <c:spPr>
            <a:solidFill>
              <a:schemeClr val="accent3">
                <a:lumMod val="60000"/>
              </a:schemeClr>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'T2'!$P$9:$P$51</c:f>
              <c:numCache>
                <c:formatCode>General</c:formatCode>
                <c:ptCount val="42"/>
                <c:pt idx="0">
                  <c:v>33565.684210526313</c:v>
                </c:pt>
                <c:pt idx="1">
                  <c:v>59400</c:v>
                </c:pt>
                <c:pt idx="2">
                  <c:v>122285</c:v>
                </c:pt>
                <c:pt idx="3">
                  <c:v>61818.518518518518</c:v>
                </c:pt>
                <c:pt idx="4">
                  <c:v>269053.33333333331</c:v>
                </c:pt>
                <c:pt idx="5">
                  <c:v>51714.016949152545</c:v>
                </c:pt>
                <c:pt idx="6">
                  <c:v>2059.3333333333335</c:v>
                </c:pt>
                <c:pt idx="7">
                  <c:v>44465.467741935485</c:v>
                </c:pt>
                <c:pt idx="8">
                  <c:v>32885.705128205125</c:v>
                </c:pt>
                <c:pt idx="9">
                  <c:v>19085</c:v>
                </c:pt>
                <c:pt idx="10">
                  <c:v>25438.04</c:v>
                </c:pt>
                <c:pt idx="11">
                  <c:v>174840.92857142858</c:v>
                </c:pt>
                <c:pt idx="15">
                  <c:v>21562.761194029852</c:v>
                </c:pt>
                <c:pt idx="17">
                  <c:v>20687.714285714286</c:v>
                </c:pt>
                <c:pt idx="18">
                  <c:v>40291.666666666664</c:v>
                </c:pt>
                <c:pt idx="19">
                  <c:v>20375.714285714286</c:v>
                </c:pt>
                <c:pt idx="21">
                  <c:v>33761.684210526313</c:v>
                </c:pt>
                <c:pt idx="22">
                  <c:v>2111.8333333333335</c:v>
                </c:pt>
                <c:pt idx="23">
                  <c:v>75866.666666666672</c:v>
                </c:pt>
                <c:pt idx="24">
                  <c:v>116016.70588235294</c:v>
                </c:pt>
                <c:pt idx="25">
                  <c:v>2000</c:v>
                </c:pt>
                <c:pt idx="26">
                  <c:v>57566.171428571426</c:v>
                </c:pt>
                <c:pt idx="28">
                  <c:v>25530.666666666668</c:v>
                </c:pt>
                <c:pt idx="29">
                  <c:v>9226.2903225806458</c:v>
                </c:pt>
                <c:pt idx="30">
                  <c:v>2000</c:v>
                </c:pt>
                <c:pt idx="31">
                  <c:v>15528.255813953489</c:v>
                </c:pt>
                <c:pt idx="32">
                  <c:v>89134.119047619053</c:v>
                </c:pt>
                <c:pt idx="35">
                  <c:v>27517.5</c:v>
                </c:pt>
                <c:pt idx="36">
                  <c:v>209990</c:v>
                </c:pt>
                <c:pt idx="37">
                  <c:v>15498.95652173913</c:v>
                </c:pt>
                <c:pt idx="39">
                  <c:v>15615.288461538461</c:v>
                </c:pt>
                <c:pt idx="40">
                  <c:v>2000</c:v>
                </c:pt>
                <c:pt idx="41">
                  <c:v>2000</c:v>
                </c:pt>
              </c:numCache>
            </c:numRef>
          </c:val>
          <c:extLst>
            <c:ext xmlns:c16="http://schemas.microsoft.com/office/drawing/2014/chart" uri="{C3380CC4-5D6E-409C-BE32-E72D297353CC}">
              <c16:uniqueId val="{00000008-9352-4BBA-AFFD-9C7EBC61D5E3}"/>
            </c:ext>
          </c:extLst>
        </c:ser>
        <c:ser>
          <c:idx val="9"/>
          <c:order val="9"/>
          <c:tx>
            <c:strRef>
              <c:f>'T2'!$Q$7:$Q$8</c:f>
              <c:strCache>
                <c:ptCount val="1"/>
                <c:pt idx="0">
                  <c:v>Crew Cab Pickup</c:v>
                </c:pt>
              </c:strCache>
            </c:strRef>
          </c:tx>
          <c:spPr>
            <a:solidFill>
              <a:schemeClr val="accent4">
                <a:lumMod val="60000"/>
              </a:schemeClr>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'T2'!$Q$9:$Q$51</c:f>
              <c:numCache>
                <c:formatCode>General</c:formatCode>
                <c:ptCount val="42"/>
                <c:pt idx="7">
                  <c:v>66572.222222222219</c:v>
                </c:pt>
                <c:pt idx="8">
                  <c:v>39255.741721854305</c:v>
                </c:pt>
                <c:pt idx="10">
                  <c:v>31052.430555555555</c:v>
                </c:pt>
                <c:pt idx="14">
                  <c:v>39062.326923076922</c:v>
                </c:pt>
                <c:pt idx="15">
                  <c:v>34248.695652173912</c:v>
                </c:pt>
                <c:pt idx="16">
                  <c:v>34629.285714285717</c:v>
                </c:pt>
                <c:pt idx="22">
                  <c:v>41205.454545454544</c:v>
                </c:pt>
                <c:pt idx="27">
                  <c:v>26690</c:v>
                </c:pt>
                <c:pt idx="28">
                  <c:v>32733.783783783783</c:v>
                </c:pt>
                <c:pt idx="37">
                  <c:v>24398.333333333332</c:v>
                </c:pt>
                <c:pt idx="38">
                  <c:v>27648.272727272728</c:v>
                </c:pt>
                <c:pt idx="39">
                  <c:v>37803.495145631066</c:v>
                </c:pt>
              </c:numCache>
            </c:numRef>
          </c:val>
          <c:extLst>
            <c:ext xmlns:c16="http://schemas.microsoft.com/office/drawing/2014/chart" uri="{C3380CC4-5D6E-409C-BE32-E72D297353CC}">
              <c16:uniqueId val="{00000009-9352-4BBA-AFFD-9C7EBC61D5E3}"/>
            </c:ext>
          </c:extLst>
        </c:ser>
        <c:ser>
          <c:idx val="10"/>
          <c:order val="10"/>
          <c:tx>
            <c:strRef>
              <c:f>'T2'!$R$7:$R$8</c:f>
              <c:strCache>
                <c:ptCount val="1"/>
                <c:pt idx="0">
                  <c:v>Extended Cab Pickup</c:v>
                </c:pt>
              </c:strCache>
            </c:strRef>
          </c:tx>
          <c:spPr>
            <a:solidFill>
              <a:schemeClr val="accent5">
                <a:lumMod val="60000"/>
              </a:schemeClr>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'T2'!$R$9:$R$51</c:f>
              <c:numCache>
                <c:formatCode>General</c:formatCode>
                <c:ptCount val="42"/>
                <c:pt idx="8">
                  <c:v>24170.162790697676</c:v>
                </c:pt>
                <c:pt idx="10">
                  <c:v>13938.258064516129</c:v>
                </c:pt>
                <c:pt idx="14">
                  <c:v>26632.512195121952</c:v>
                </c:pt>
                <c:pt idx="25">
                  <c:v>11600.66</c:v>
                </c:pt>
                <c:pt idx="27">
                  <c:v>19194.285714285714</c:v>
                </c:pt>
                <c:pt idx="28">
                  <c:v>20527.580000000002</c:v>
                </c:pt>
                <c:pt idx="38">
                  <c:v>21638.25</c:v>
                </c:pt>
                <c:pt idx="39">
                  <c:v>26359.288888888888</c:v>
                </c:pt>
              </c:numCache>
            </c:numRef>
          </c:val>
          <c:extLst>
            <c:ext xmlns:c16="http://schemas.microsoft.com/office/drawing/2014/chart" uri="{C3380CC4-5D6E-409C-BE32-E72D297353CC}">
              <c16:uniqueId val="{0000000A-9352-4BBA-AFFD-9C7EBC61D5E3}"/>
            </c:ext>
          </c:extLst>
        </c:ser>
        <c:ser>
          <c:idx val="11"/>
          <c:order val="11"/>
          <c:tx>
            <c:strRef>
              <c:f>'T2'!$S$7:$S$8</c:f>
              <c:strCache>
                <c:ptCount val="1"/>
                <c:pt idx="0">
                  <c:v>Passenger Minivan</c:v>
                </c:pt>
              </c:strCache>
            </c:strRef>
          </c:tx>
          <c:spPr>
            <a:solidFill>
              <a:schemeClr val="accent6">
                <a:lumMod val="60000"/>
              </a:schemeClr>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'T2'!$S$9:$S$51</c:f>
              <c:numCache>
                <c:formatCode>General</c:formatCode>
                <c:ptCount val="42"/>
                <c:pt idx="6">
                  <c:v>30005.909090909092</c:v>
                </c:pt>
                <c:pt idx="8">
                  <c:v>24552.395833333332</c:v>
                </c:pt>
                <c:pt idx="9">
                  <c:v>29751.451612903227</c:v>
                </c:pt>
                <c:pt idx="10">
                  <c:v>25337.5</c:v>
                </c:pt>
                <c:pt idx="14">
                  <c:v>25105</c:v>
                </c:pt>
                <c:pt idx="15">
                  <c:v>36879</c:v>
                </c:pt>
                <c:pt idx="17">
                  <c:v>26615</c:v>
                </c:pt>
                <c:pt idx="19">
                  <c:v>32976.666666666664</c:v>
                </c:pt>
                <c:pt idx="25">
                  <c:v>23322.63157894737</c:v>
                </c:pt>
                <c:pt idx="26">
                  <c:v>32500</c:v>
                </c:pt>
                <c:pt idx="27">
                  <c:v>2000</c:v>
                </c:pt>
                <c:pt idx="28">
                  <c:v>22962.222222222223</c:v>
                </c:pt>
                <c:pt idx="29">
                  <c:v>32803.666666666664</c:v>
                </c:pt>
                <c:pt idx="30">
                  <c:v>2105.5</c:v>
                </c:pt>
                <c:pt idx="31">
                  <c:v>20815.076923076922</c:v>
                </c:pt>
                <c:pt idx="39">
                  <c:v>29201.761194029852</c:v>
                </c:pt>
                <c:pt idx="40">
                  <c:v>25320.243902439026</c:v>
                </c:pt>
              </c:numCache>
            </c:numRef>
          </c:val>
          <c:extLst>
            <c:ext xmlns:c16="http://schemas.microsoft.com/office/drawing/2014/chart" uri="{C3380CC4-5D6E-409C-BE32-E72D297353CC}">
              <c16:uniqueId val="{0000000B-9352-4BBA-AFFD-9C7EBC61D5E3}"/>
            </c:ext>
          </c:extLst>
        </c:ser>
        <c:ser>
          <c:idx val="12"/>
          <c:order val="12"/>
          <c:tx>
            <c:strRef>
              <c:f>'T2'!$T$7:$T$8</c:f>
              <c:strCache>
                <c:ptCount val="1"/>
                <c:pt idx="0">
                  <c:v>Passenger Van</c:v>
                </c:pt>
              </c:strCache>
            </c:strRef>
          </c:tx>
          <c:spPr>
            <a:solidFill>
              <a:schemeClr val="accent1">
                <a:lumMod val="80000"/>
                <a:lumOff val="20000"/>
              </a:schemeClr>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'T2'!$T$9:$T$51</c:f>
              <c:numCache>
                <c:formatCode>General</c:formatCode>
                <c:ptCount val="42"/>
                <c:pt idx="8">
                  <c:v>24306.799999999999</c:v>
                </c:pt>
                <c:pt idx="10">
                  <c:v>14141.6</c:v>
                </c:pt>
                <c:pt idx="14">
                  <c:v>26246.521739130436</c:v>
                </c:pt>
              </c:numCache>
            </c:numRef>
          </c:val>
          <c:extLst>
            <c:ext xmlns:c16="http://schemas.microsoft.com/office/drawing/2014/chart" uri="{C3380CC4-5D6E-409C-BE32-E72D297353CC}">
              <c16:uniqueId val="{0000000C-9352-4BBA-AFFD-9C7EBC61D5E3}"/>
            </c:ext>
          </c:extLst>
        </c:ser>
        <c:ser>
          <c:idx val="13"/>
          <c:order val="13"/>
          <c:tx>
            <c:strRef>
              <c:f>'T2'!$U$7:$U$8</c:f>
              <c:strCache>
                <c:ptCount val="1"/>
                <c:pt idx="0">
                  <c:v>Regular Cab Pickup</c:v>
                </c:pt>
              </c:strCache>
            </c:strRef>
          </c:tx>
          <c:spPr>
            <a:solidFill>
              <a:schemeClr val="accent2">
                <a:lumMod val="80000"/>
                <a:lumOff val="20000"/>
              </a:schemeClr>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'T2'!$U$9:$U$51</c:f>
              <c:numCache>
                <c:formatCode>General</c:formatCode>
                <c:ptCount val="42"/>
                <c:pt idx="8">
                  <c:v>19824.842105263157</c:v>
                </c:pt>
                <c:pt idx="10">
                  <c:v>9342.9610389610389</c:v>
                </c:pt>
                <c:pt idx="14">
                  <c:v>21069.806451612902</c:v>
                </c:pt>
                <c:pt idx="25">
                  <c:v>9154.689655172413</c:v>
                </c:pt>
                <c:pt idx="27">
                  <c:v>2000</c:v>
                </c:pt>
                <c:pt idx="28">
                  <c:v>2191.4</c:v>
                </c:pt>
                <c:pt idx="39">
                  <c:v>16236.782608695652</c:v>
                </c:pt>
              </c:numCache>
            </c:numRef>
          </c:val>
          <c:extLst>
            <c:ext xmlns:c16="http://schemas.microsoft.com/office/drawing/2014/chart" uri="{C3380CC4-5D6E-409C-BE32-E72D297353CC}">
              <c16:uniqueId val="{0000000D-9352-4BBA-AFFD-9C7EBC61D5E3}"/>
            </c:ext>
          </c:extLst>
        </c:ser>
        <c:ser>
          <c:idx val="14"/>
          <c:order val="14"/>
          <c:tx>
            <c:strRef>
              <c:f>'T2'!$V$7:$V$8</c:f>
              <c:strCache>
                <c:ptCount val="1"/>
                <c:pt idx="0">
                  <c:v>Sedan</c:v>
                </c:pt>
              </c:strCache>
            </c:strRef>
          </c:tx>
          <c:spPr>
            <a:solidFill>
              <a:schemeClr val="accent3">
                <a:lumMod val="80000"/>
                <a:lumOff val="20000"/>
              </a:schemeClr>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'T2'!$V$9:$V$51</c:f>
              <c:numCache>
                <c:formatCode>General</c:formatCode>
                <c:ptCount val="42"/>
                <c:pt idx="0">
                  <c:v>33316.551181102361</c:v>
                </c:pt>
                <c:pt idx="3">
                  <c:v>40865.503448275864</c:v>
                </c:pt>
                <c:pt idx="4">
                  <c:v>238750</c:v>
                </c:pt>
                <c:pt idx="5">
                  <c:v>61155.555555555555</c:v>
                </c:pt>
                <c:pt idx="6">
                  <c:v>27946.960784313724</c:v>
                </c:pt>
                <c:pt idx="7">
                  <c:v>50468.445054945056</c:v>
                </c:pt>
                <c:pt idx="8">
                  <c:v>19928.258278145695</c:v>
                </c:pt>
                <c:pt idx="9">
                  <c:v>26103.778947368421</c:v>
                </c:pt>
                <c:pt idx="10">
                  <c:v>20587.037037037036</c:v>
                </c:pt>
                <c:pt idx="13">
                  <c:v>46616.666666666664</c:v>
                </c:pt>
                <c:pt idx="15">
                  <c:v>26049.629629629631</c:v>
                </c:pt>
                <c:pt idx="17">
                  <c:v>27054.969387755104</c:v>
                </c:pt>
                <c:pt idx="18">
                  <c:v>40588.0625</c:v>
                </c:pt>
                <c:pt idx="19">
                  <c:v>22715</c:v>
                </c:pt>
                <c:pt idx="21">
                  <c:v>49887.177777777775</c:v>
                </c:pt>
                <c:pt idx="22">
                  <c:v>41890</c:v>
                </c:pt>
                <c:pt idx="24">
                  <c:v>92988.23529411765</c:v>
                </c:pt>
                <c:pt idx="25">
                  <c:v>19738.670731707316</c:v>
                </c:pt>
                <c:pt idx="26">
                  <c:v>34809.631147540982</c:v>
                </c:pt>
                <c:pt idx="27">
                  <c:v>24692.146341463416</c:v>
                </c:pt>
                <c:pt idx="28">
                  <c:v>22514.852941176472</c:v>
                </c:pt>
                <c:pt idx="29">
                  <c:v>8131.3058823529409</c:v>
                </c:pt>
                <c:pt idx="30">
                  <c:v>2597.7222222222222</c:v>
                </c:pt>
                <c:pt idx="31">
                  <c:v>20009.224137931036</c:v>
                </c:pt>
                <c:pt idx="32">
                  <c:v>96221.428571428565</c:v>
                </c:pt>
                <c:pt idx="34">
                  <c:v>36775.862068965514</c:v>
                </c:pt>
                <c:pt idx="37">
                  <c:v>26570.833333333332</c:v>
                </c:pt>
                <c:pt idx="38">
                  <c:v>18145.274509803923</c:v>
                </c:pt>
                <c:pt idx="39">
                  <c:v>22959.512500000001</c:v>
                </c:pt>
                <c:pt idx="40">
                  <c:v>28198.897058823528</c:v>
                </c:pt>
                <c:pt idx="41">
                  <c:v>20869.45</c:v>
                </c:pt>
              </c:numCache>
            </c:numRef>
          </c:val>
          <c:extLst>
            <c:ext xmlns:c16="http://schemas.microsoft.com/office/drawing/2014/chart" uri="{C3380CC4-5D6E-409C-BE32-E72D297353CC}">
              <c16:uniqueId val="{0000000E-9352-4BBA-AFFD-9C7EBC61D5E3}"/>
            </c:ext>
          </c:extLst>
        </c:ser>
        <c:ser>
          <c:idx val="15"/>
          <c:order val="15"/>
          <c:tx>
            <c:strRef>
              <c:f>'T2'!$W$7:$W$8</c:f>
              <c:strCache>
                <c:ptCount val="1"/>
                <c:pt idx="0">
                  <c:v>Wagon</c:v>
                </c:pt>
              </c:strCache>
            </c:strRef>
          </c:tx>
          <c:spPr>
            <a:solidFill>
              <a:schemeClr val="accent4">
                <a:lumMod val="80000"/>
                <a:lumOff val="20000"/>
              </a:schemeClr>
            </a:solidFill>
            <a:ln>
              <a:noFill/>
            </a:ln>
            <a:effectLst/>
          </c:spPr>
          <c:invertIfNegative val="0"/>
          <c:cat>
            <c:strRef>
              <c:f>'T2'!$G$9:$G$51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'T2'!$W$9:$W$51</c:f>
              <c:numCache>
                <c:formatCode>General</c:formatCode>
                <c:ptCount val="42"/>
                <c:pt idx="0">
                  <c:v>33560</c:v>
                </c:pt>
                <c:pt idx="3">
                  <c:v>33894</c:v>
                </c:pt>
                <c:pt idx="5">
                  <c:v>43230</c:v>
                </c:pt>
                <c:pt idx="6">
                  <c:v>2053</c:v>
                </c:pt>
                <c:pt idx="7">
                  <c:v>45185</c:v>
                </c:pt>
                <c:pt idx="8">
                  <c:v>15825</c:v>
                </c:pt>
                <c:pt idx="9">
                  <c:v>26372.36842105263</c:v>
                </c:pt>
                <c:pt idx="10">
                  <c:v>24782.96875</c:v>
                </c:pt>
                <c:pt idx="12">
                  <c:v>22120.76923076923</c:v>
                </c:pt>
                <c:pt idx="19">
                  <c:v>18216.81818181818</c:v>
                </c:pt>
                <c:pt idx="21">
                  <c:v>31105</c:v>
                </c:pt>
                <c:pt idx="22">
                  <c:v>44950.833333333336</c:v>
                </c:pt>
                <c:pt idx="25">
                  <c:v>16675</c:v>
                </c:pt>
                <c:pt idx="26">
                  <c:v>37162.333333333336</c:v>
                </c:pt>
                <c:pt idx="28">
                  <c:v>17500</c:v>
                </c:pt>
                <c:pt idx="29">
                  <c:v>2000</c:v>
                </c:pt>
                <c:pt idx="30">
                  <c:v>2000</c:v>
                </c:pt>
                <c:pt idx="31">
                  <c:v>5713.75</c:v>
                </c:pt>
                <c:pt idx="34">
                  <c:v>34149.090909090912</c:v>
                </c:pt>
                <c:pt idx="35">
                  <c:v>18444.5</c:v>
                </c:pt>
                <c:pt idx="37">
                  <c:v>2000</c:v>
                </c:pt>
                <c:pt idx="38">
                  <c:v>15237.933333333332</c:v>
                </c:pt>
                <c:pt idx="39">
                  <c:v>33031.851851851854</c:v>
                </c:pt>
                <c:pt idx="40">
                  <c:v>25580.916666666668</c:v>
                </c:pt>
                <c:pt idx="41">
                  <c:v>24785.418367346938</c:v>
                </c:pt>
              </c:numCache>
            </c:numRef>
          </c:val>
          <c:extLst>
            <c:ext xmlns:c16="http://schemas.microsoft.com/office/drawing/2014/chart" uri="{C3380CC4-5D6E-409C-BE32-E72D297353CC}">
              <c16:uniqueId val="{0000000F-9352-4BBA-AFFD-9C7EBC61D5E3}"/>
            </c:ext>
          </c:extLst>
        </c:ser>
        <c:dLbls>
          <c:showLegendKey val="0"/>
          <c:showVal val="0"/>
          <c:showCatName val="0"/>
          <c:showSerName val="0"/>
          <c:showPercent val="0"/>
          <c:showBubbleSize val="0"/>
        </c:dLbls>
        <c:gapWidth val="219"/>
        <c:overlap val="100"/>
        <c:axId val="1895809567"/>
        <c:axId val="1895825407"/>
      </c:barChart>
      <c:catAx>
        <c:axId val="1895809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5825407"/>
        <c:crosses val="autoZero"/>
        <c:auto val="1"/>
        <c:lblAlgn val="ctr"/>
        <c:lblOffset val="100"/>
        <c:noMultiLvlLbl val="0"/>
      </c:catAx>
      <c:valAx>
        <c:axId val="18958254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5809567"/>
        <c:crosses val="autoZero"/>
        <c:crossBetween val="between"/>
      </c:valAx>
      <c:spPr>
        <a:noFill/>
        <a:ln>
          <a:noFill/>
        </a:ln>
        <a:effectLst/>
      </c:spPr>
    </c:plotArea>
    <c:legend>
      <c:legendPos val="r"/>
      <c:layout>
        <c:manualLayout>
          <c:xMode val="edge"/>
          <c:yMode val="edge"/>
          <c:x val="0.80286972422286074"/>
          <c:y val="1.2371682706328376E-2"/>
          <c:w val="0.18528193454491174"/>
          <c:h val="0.9876281957810829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[Car_data.xlsx]T3!PivotTable27</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3527883576928247E-2"/>
          <c:y val="4.6364594309799792E-2"/>
          <c:w val="0.71033793886776775"/>
          <c:h val="0.64159239315317407"/>
        </c:manualLayout>
      </c:layout>
      <c:barChart>
        <c:barDir val="col"/>
        <c:grouping val="clustered"/>
        <c:varyColors val="0"/>
        <c:ser>
          <c:idx val="0"/>
          <c:order val="0"/>
          <c:tx>
            <c:strRef>
              <c:f>'T3'!$H$6:$H$7</c:f>
              <c:strCache>
                <c:ptCount val="1"/>
                <c:pt idx="0">
                  <c:v>AUTOMATED_MANUAL</c:v>
                </c:pt>
              </c:strCache>
            </c:strRef>
          </c:tx>
          <c:spPr>
            <a:solidFill>
              <a:schemeClr val="accent1"/>
            </a:solidFill>
            <a:ln>
              <a:noFill/>
            </a:ln>
            <a:effectLst/>
          </c:spPr>
          <c:invertIfNegative val="0"/>
          <c:cat>
            <c:strRef>
              <c:f>'T3'!$G$8:$G$24</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'T3'!$H$8:$H$24</c:f>
              <c:numCache>
                <c:formatCode>General</c:formatCode>
                <c:ptCount val="16"/>
                <c:pt idx="0">
                  <c:v>27142.547169811322</c:v>
                </c:pt>
                <c:pt idx="2">
                  <c:v>30381.888888888891</c:v>
                </c:pt>
                <c:pt idx="3">
                  <c:v>40451.153846153844</c:v>
                </c:pt>
                <c:pt idx="6">
                  <c:v>67705.78571428571</c:v>
                </c:pt>
                <c:pt idx="8">
                  <c:v>109310.29268292683</c:v>
                </c:pt>
                <c:pt idx="14">
                  <c:v>42408.422619047618</c:v>
                </c:pt>
                <c:pt idx="15">
                  <c:v>32633.333333333332</c:v>
                </c:pt>
              </c:numCache>
            </c:numRef>
          </c:val>
          <c:extLst>
            <c:ext xmlns:c16="http://schemas.microsoft.com/office/drawing/2014/chart" uri="{C3380CC4-5D6E-409C-BE32-E72D297353CC}">
              <c16:uniqueId val="{00000000-0BA9-4547-A683-7E4E8A33C5C2}"/>
            </c:ext>
          </c:extLst>
        </c:ser>
        <c:ser>
          <c:idx val="1"/>
          <c:order val="1"/>
          <c:tx>
            <c:strRef>
              <c:f>'T3'!$I$6:$I$7</c:f>
              <c:strCache>
                <c:ptCount val="1"/>
                <c:pt idx="0">
                  <c:v>AUTOMATIC</c:v>
                </c:pt>
              </c:strCache>
            </c:strRef>
          </c:tx>
          <c:spPr>
            <a:solidFill>
              <a:schemeClr val="accent2"/>
            </a:solidFill>
            <a:ln>
              <a:noFill/>
            </a:ln>
            <a:effectLst/>
          </c:spPr>
          <c:invertIfNegative val="0"/>
          <c:cat>
            <c:strRef>
              <c:f>'T3'!$G$8:$G$24</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'T3'!$I$8:$I$24</c:f>
              <c:numCache>
                <c:formatCode>General</c:formatCode>
                <c:ptCount val="16"/>
                <c:pt idx="0">
                  <c:v>20960.785714285714</c:v>
                </c:pt>
                <c:pt idx="1">
                  <c:v>17519.793103448275</c:v>
                </c:pt>
                <c:pt idx="2">
                  <c:v>24759.450980392157</c:v>
                </c:pt>
                <c:pt idx="3">
                  <c:v>39329.6073080481</c:v>
                </c:pt>
                <c:pt idx="4">
                  <c:v>20605</c:v>
                </c:pt>
                <c:pt idx="5">
                  <c:v>14051.904761904761</c:v>
                </c:pt>
                <c:pt idx="6">
                  <c:v>55531.626334519569</c:v>
                </c:pt>
                <c:pt idx="7">
                  <c:v>38925.5</c:v>
                </c:pt>
                <c:pt idx="8">
                  <c:v>40966.664319248826</c:v>
                </c:pt>
                <c:pt idx="9">
                  <c:v>37127.196007259525</c:v>
                </c:pt>
                <c:pt idx="10">
                  <c:v>30421.201892744481</c:v>
                </c:pt>
                <c:pt idx="11">
                  <c:v>26918.985380116959</c:v>
                </c:pt>
                <c:pt idx="12">
                  <c:v>24189.584905660377</c:v>
                </c:pt>
                <c:pt idx="13">
                  <c:v>28960.561538461538</c:v>
                </c:pt>
                <c:pt idx="14">
                  <c:v>35411.136387030368</c:v>
                </c:pt>
                <c:pt idx="15">
                  <c:v>27161.737430167599</c:v>
                </c:pt>
              </c:numCache>
            </c:numRef>
          </c:val>
          <c:extLst>
            <c:ext xmlns:c16="http://schemas.microsoft.com/office/drawing/2014/chart" uri="{C3380CC4-5D6E-409C-BE32-E72D297353CC}">
              <c16:uniqueId val="{00000001-0BA9-4547-A683-7E4E8A33C5C2}"/>
            </c:ext>
          </c:extLst>
        </c:ser>
        <c:dLbls>
          <c:showLegendKey val="0"/>
          <c:showVal val="0"/>
          <c:showCatName val="0"/>
          <c:showSerName val="0"/>
          <c:showPercent val="0"/>
          <c:showBubbleSize val="0"/>
        </c:dLbls>
        <c:gapWidth val="219"/>
        <c:overlap val="-27"/>
        <c:axId val="1895822527"/>
        <c:axId val="1895812927"/>
      </c:barChart>
      <c:lineChart>
        <c:grouping val="standard"/>
        <c:varyColors val="0"/>
        <c:ser>
          <c:idx val="2"/>
          <c:order val="2"/>
          <c:tx>
            <c:strRef>
              <c:f>'T3'!$J$6:$J$7</c:f>
              <c:strCache>
                <c:ptCount val="1"/>
                <c:pt idx="0">
                  <c:v>MANUAL</c:v>
                </c:pt>
              </c:strCache>
            </c:strRef>
          </c:tx>
          <c:spPr>
            <a:ln w="28575" cap="rnd">
              <a:solidFill>
                <a:schemeClr val="accent3"/>
              </a:solidFill>
              <a:round/>
            </a:ln>
            <a:effectLst/>
          </c:spPr>
          <c:marker>
            <c:symbol val="none"/>
          </c:marker>
          <c:cat>
            <c:strRef>
              <c:f>'T3'!$G$8:$G$24</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'T3'!$J$8:$J$24</c:f>
              <c:numCache>
                <c:formatCode>General</c:formatCode>
                <c:ptCount val="16"/>
                <c:pt idx="0">
                  <c:v>13845.370786516854</c:v>
                </c:pt>
                <c:pt idx="1">
                  <c:v>5692.3571428571431</c:v>
                </c:pt>
                <c:pt idx="2">
                  <c:v>17761.339130434782</c:v>
                </c:pt>
                <c:pt idx="3">
                  <c:v>15426.462264150943</c:v>
                </c:pt>
                <c:pt idx="6">
                  <c:v>48938.912408759126</c:v>
                </c:pt>
                <c:pt idx="7">
                  <c:v>9233.1428571428569</c:v>
                </c:pt>
                <c:pt idx="8">
                  <c:v>36420.797356828196</c:v>
                </c:pt>
                <c:pt idx="9">
                  <c:v>28360.526315789473</c:v>
                </c:pt>
                <c:pt idx="10">
                  <c:v>9911.442857142858</c:v>
                </c:pt>
                <c:pt idx="11">
                  <c:v>4405.333333333333</c:v>
                </c:pt>
                <c:pt idx="13">
                  <c:v>6484.7569060773485</c:v>
                </c:pt>
                <c:pt idx="14">
                  <c:v>17572.492424242424</c:v>
                </c:pt>
                <c:pt idx="15">
                  <c:v>16567.984615384616</c:v>
                </c:pt>
              </c:numCache>
            </c:numRef>
          </c:val>
          <c:smooth val="0"/>
          <c:extLst>
            <c:ext xmlns:c16="http://schemas.microsoft.com/office/drawing/2014/chart" uri="{C3380CC4-5D6E-409C-BE32-E72D297353CC}">
              <c16:uniqueId val="{00000002-0BA9-4547-A683-7E4E8A33C5C2}"/>
            </c:ext>
          </c:extLst>
        </c:ser>
        <c:ser>
          <c:idx val="3"/>
          <c:order val="3"/>
          <c:tx>
            <c:strRef>
              <c:f>'T3'!$K$6:$K$7</c:f>
              <c:strCache>
                <c:ptCount val="1"/>
                <c:pt idx="0">
                  <c:v>UNKNOWN</c:v>
                </c:pt>
              </c:strCache>
            </c:strRef>
          </c:tx>
          <c:spPr>
            <a:ln w="28575" cap="rnd">
              <a:solidFill>
                <a:schemeClr val="accent4"/>
              </a:solidFill>
              <a:round/>
            </a:ln>
            <a:effectLst/>
          </c:spPr>
          <c:marker>
            <c:symbol val="none"/>
          </c:marker>
          <c:cat>
            <c:strRef>
              <c:f>'T3'!$G$8:$G$24</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cat>
          <c:val>
            <c:numRef>
              <c:f>'T3'!$K$8:$K$24</c:f>
              <c:numCache>
                <c:formatCode>General</c:formatCode>
                <c:ptCount val="16"/>
                <c:pt idx="0">
                  <c:v>7361.5</c:v>
                </c:pt>
                <c:pt idx="1">
                  <c:v>2371</c:v>
                </c:pt>
                <c:pt idx="6">
                  <c:v>5783.5</c:v>
                </c:pt>
                <c:pt idx="8">
                  <c:v>2000</c:v>
                </c:pt>
                <c:pt idx="13">
                  <c:v>2000</c:v>
                </c:pt>
                <c:pt idx="14">
                  <c:v>2000</c:v>
                </c:pt>
              </c:numCache>
            </c:numRef>
          </c:val>
          <c:smooth val="0"/>
          <c:extLst>
            <c:ext xmlns:c16="http://schemas.microsoft.com/office/drawing/2014/chart" uri="{C3380CC4-5D6E-409C-BE32-E72D297353CC}">
              <c16:uniqueId val="{00000003-0BA9-4547-A683-7E4E8A33C5C2}"/>
            </c:ext>
          </c:extLst>
        </c:ser>
        <c:dLbls>
          <c:showLegendKey val="0"/>
          <c:showVal val="0"/>
          <c:showCatName val="0"/>
          <c:showSerName val="0"/>
          <c:showPercent val="0"/>
          <c:showBubbleSize val="0"/>
        </c:dLbls>
        <c:marker val="1"/>
        <c:smooth val="0"/>
        <c:axId val="1895822527"/>
        <c:axId val="1895812927"/>
      </c:lineChart>
      <c:catAx>
        <c:axId val="1895822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5812927"/>
        <c:crosses val="autoZero"/>
        <c:auto val="1"/>
        <c:lblAlgn val="ctr"/>
        <c:lblOffset val="100"/>
        <c:noMultiLvlLbl val="0"/>
      </c:catAx>
      <c:valAx>
        <c:axId val="18958129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5822527"/>
        <c:crosses val="autoZero"/>
        <c:crossBetween val="between"/>
      </c:valAx>
      <c:spPr>
        <a:noFill/>
        <a:ln>
          <a:noFill/>
        </a:ln>
        <a:effectLst/>
      </c:spPr>
    </c:plotArea>
    <c:legend>
      <c:legendPos val="r"/>
      <c:layout>
        <c:manualLayout>
          <c:xMode val="edge"/>
          <c:yMode val="edge"/>
          <c:x val="0.80165000148302989"/>
          <c:y val="0.17228545588808772"/>
          <c:w val="0.18505507274697244"/>
          <c:h val="0.4699703790977655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MSRP VS Transmission Type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'T3'!$E$1</c:f>
              <c:strCache>
                <c:ptCount val="1"/>
                <c:pt idx="0">
                  <c:v>MSRP</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tx1"/>
                </a:solidFill>
                <a:prstDash val="lgDash"/>
              </a:ln>
              <a:effectLst/>
            </c:spPr>
            <c:trendlineType val="linear"/>
            <c:dispRSqr val="0"/>
            <c:dispEq val="0"/>
          </c:trendline>
          <c:xVal>
            <c:strRef>
              <c:f>'T3'!$C$2:$C$1046719</c:f>
              <c:strCache>
                <c:ptCount val="10057"/>
                <c:pt idx="0">
                  <c:v>MANUAL</c:v>
                </c:pt>
                <c:pt idx="1">
                  <c:v>MANUAL</c:v>
                </c:pt>
                <c:pt idx="2">
                  <c:v>MANUAL</c:v>
                </c:pt>
                <c:pt idx="3">
                  <c:v>MANUAL</c:v>
                </c:pt>
                <c:pt idx="4">
                  <c:v>MANUAL</c:v>
                </c:pt>
                <c:pt idx="5">
                  <c:v>MANUAL</c:v>
                </c:pt>
                <c:pt idx="6">
                  <c:v>MANUAL</c:v>
                </c:pt>
                <c:pt idx="7">
                  <c:v>MANUAL</c:v>
                </c:pt>
                <c:pt idx="8">
                  <c:v>MANUAL</c:v>
                </c:pt>
                <c:pt idx="9">
                  <c:v>MANUAL</c:v>
                </c:pt>
                <c:pt idx="10">
                  <c:v>MANUAL</c:v>
                </c:pt>
                <c:pt idx="11">
                  <c:v>MANUAL</c:v>
                </c:pt>
                <c:pt idx="12">
                  <c:v>MANUAL</c:v>
                </c:pt>
                <c:pt idx="13">
                  <c:v>MANUAL</c:v>
                </c:pt>
                <c:pt idx="14">
                  <c:v>MANUAL</c:v>
                </c:pt>
                <c:pt idx="15">
                  <c:v>MANUAL</c:v>
                </c:pt>
                <c:pt idx="16">
                  <c:v>MANUAL</c:v>
                </c:pt>
                <c:pt idx="17">
                  <c:v>MANUAL</c:v>
                </c:pt>
                <c:pt idx="18">
                  <c:v>MANUAL</c:v>
                </c:pt>
                <c:pt idx="19">
                  <c:v>AUTOMATIC</c:v>
                </c:pt>
                <c:pt idx="20">
                  <c:v>MANUAL</c:v>
                </c:pt>
                <c:pt idx="21">
                  <c:v>MANUAL</c:v>
                </c:pt>
                <c:pt idx="22">
                  <c:v>MANUAL</c:v>
                </c:pt>
                <c:pt idx="23">
                  <c:v>AUTOMATIC</c:v>
                </c:pt>
                <c:pt idx="24">
                  <c:v>MANUAL</c:v>
                </c:pt>
                <c:pt idx="25">
                  <c:v>MANUAL</c:v>
                </c:pt>
                <c:pt idx="26">
                  <c:v>MANUAL</c:v>
                </c:pt>
                <c:pt idx="27">
                  <c:v>AUTOMATIC</c:v>
                </c:pt>
                <c:pt idx="28">
                  <c:v>MANUAL</c:v>
                </c:pt>
                <c:pt idx="29">
                  <c:v>MANUAL</c:v>
                </c:pt>
                <c:pt idx="30">
                  <c:v>AUTOMATIC</c:v>
                </c:pt>
                <c:pt idx="31">
                  <c:v>AUTOMATIC</c:v>
                </c:pt>
                <c:pt idx="32">
                  <c:v>MANUAL</c:v>
                </c:pt>
                <c:pt idx="33">
                  <c:v>MANUAL</c:v>
                </c:pt>
                <c:pt idx="34">
                  <c:v>MANUAL</c:v>
                </c:pt>
                <c:pt idx="35">
                  <c:v>MANUAL</c:v>
                </c:pt>
                <c:pt idx="36">
                  <c:v>MANUAL</c:v>
                </c:pt>
                <c:pt idx="37">
                  <c:v>MANUAL</c:v>
                </c:pt>
                <c:pt idx="38">
                  <c:v>MANUAL</c:v>
                </c:pt>
                <c:pt idx="39">
                  <c:v>MANUAL</c:v>
                </c:pt>
                <c:pt idx="40">
                  <c:v>MANUAL</c:v>
                </c:pt>
                <c:pt idx="41">
                  <c:v>AUTOMATIC</c:v>
                </c:pt>
                <c:pt idx="42">
                  <c:v>AUTOMATIC</c:v>
                </c:pt>
                <c:pt idx="43">
                  <c:v>AUTOMATIC</c:v>
                </c:pt>
                <c:pt idx="44">
                  <c:v>AUTOMATIC</c:v>
                </c:pt>
                <c:pt idx="45">
                  <c:v>AUTOMATIC</c:v>
                </c:pt>
                <c:pt idx="46">
                  <c:v>AUTOMATIC</c:v>
                </c:pt>
                <c:pt idx="47">
                  <c:v>MANUAL</c:v>
                </c:pt>
                <c:pt idx="48">
                  <c:v>AUTOMATIC</c:v>
                </c:pt>
                <c:pt idx="49">
                  <c:v>AUTOMATIC</c:v>
                </c:pt>
                <c:pt idx="50">
                  <c:v>AUTOMATIC</c:v>
                </c:pt>
                <c:pt idx="51">
                  <c:v>AUTOMATIC</c:v>
                </c:pt>
                <c:pt idx="52">
                  <c:v>AUTOMATIC</c:v>
                </c:pt>
                <c:pt idx="53">
                  <c:v>AUTOMATIC</c:v>
                </c:pt>
                <c:pt idx="54">
                  <c:v>AUTOMATIC</c:v>
                </c:pt>
                <c:pt idx="55">
                  <c:v>AUTOMATIC</c:v>
                </c:pt>
                <c:pt idx="56">
                  <c:v>AUTOMATIC</c:v>
                </c:pt>
                <c:pt idx="57">
                  <c:v>AUTOMATIC</c:v>
                </c:pt>
                <c:pt idx="58">
                  <c:v>AUTOMATIC</c:v>
                </c:pt>
                <c:pt idx="59">
                  <c:v>MANUAL</c:v>
                </c:pt>
                <c:pt idx="60">
                  <c:v>MANUAL</c:v>
                </c:pt>
                <c:pt idx="61">
                  <c:v>MANUAL</c:v>
                </c:pt>
                <c:pt idx="62">
                  <c:v>MANUAL</c:v>
                </c:pt>
                <c:pt idx="63">
                  <c:v>AUTOMATIC</c:v>
                </c:pt>
                <c:pt idx="64">
                  <c:v>AUTOMATIC</c:v>
                </c:pt>
                <c:pt idx="65">
                  <c:v>AUTOMATIC</c:v>
                </c:pt>
                <c:pt idx="66">
                  <c:v>AUTOMATIC</c:v>
                </c:pt>
                <c:pt idx="67">
                  <c:v>AUTOMATIC</c:v>
                </c:pt>
                <c:pt idx="68">
                  <c:v>AUTOMATIC</c:v>
                </c:pt>
                <c:pt idx="69">
                  <c:v>AUTOMATIC</c:v>
                </c:pt>
                <c:pt idx="70">
                  <c:v>AUTOMATIC</c:v>
                </c:pt>
                <c:pt idx="71">
                  <c:v>AUTOMATIC</c:v>
                </c:pt>
                <c:pt idx="72">
                  <c:v>AUTOMATIC</c:v>
                </c:pt>
                <c:pt idx="73">
                  <c:v>AUTOMATIC</c:v>
                </c:pt>
                <c:pt idx="74">
                  <c:v>AUTOMATIC</c:v>
                </c:pt>
                <c:pt idx="75">
                  <c:v>AUTOMATIC</c:v>
                </c:pt>
                <c:pt idx="76">
                  <c:v>AUTOMATIC</c:v>
                </c:pt>
                <c:pt idx="77">
                  <c:v>AUTOMATIC</c:v>
                </c:pt>
                <c:pt idx="78">
                  <c:v>AUTOMATIC</c:v>
                </c:pt>
                <c:pt idx="79">
                  <c:v>AUTOMATIC</c:v>
                </c:pt>
                <c:pt idx="80">
                  <c:v>AUTOMATIC</c:v>
                </c:pt>
                <c:pt idx="81">
                  <c:v>AUTOMATIC</c:v>
                </c:pt>
                <c:pt idx="82">
                  <c:v>AUTOMATIC</c:v>
                </c:pt>
                <c:pt idx="83">
                  <c:v>AUTOMATIC</c:v>
                </c:pt>
                <c:pt idx="84">
                  <c:v>AUTOMATIC</c:v>
                </c:pt>
                <c:pt idx="85">
                  <c:v>AUTOMATIC</c:v>
                </c:pt>
                <c:pt idx="86">
                  <c:v>AUTOMATIC</c:v>
                </c:pt>
                <c:pt idx="87">
                  <c:v>MANUAL</c:v>
                </c:pt>
                <c:pt idx="88">
                  <c:v>MANUAL</c:v>
                </c:pt>
                <c:pt idx="89">
                  <c:v>MANUAL</c:v>
                </c:pt>
                <c:pt idx="90">
                  <c:v>MANUAL</c:v>
                </c:pt>
                <c:pt idx="91">
                  <c:v>MANUAL</c:v>
                </c:pt>
                <c:pt idx="92">
                  <c:v>MANUAL</c:v>
                </c:pt>
                <c:pt idx="93">
                  <c:v>MANUAL</c:v>
                </c:pt>
                <c:pt idx="94">
                  <c:v>MANUAL</c:v>
                </c:pt>
                <c:pt idx="95">
                  <c:v>MANUAL</c:v>
                </c:pt>
                <c:pt idx="96">
                  <c:v>MANUAL</c:v>
                </c:pt>
                <c:pt idx="97">
                  <c:v>MANUAL</c:v>
                </c:pt>
                <c:pt idx="98">
                  <c:v>MANUAL</c:v>
                </c:pt>
                <c:pt idx="99">
                  <c:v>MANUAL</c:v>
                </c:pt>
                <c:pt idx="100">
                  <c:v>MANUAL</c:v>
                </c:pt>
                <c:pt idx="101">
                  <c:v>MANUAL</c:v>
                </c:pt>
                <c:pt idx="102">
                  <c:v>MANUAL</c:v>
                </c:pt>
                <c:pt idx="103">
                  <c:v>MANUAL</c:v>
                </c:pt>
                <c:pt idx="104">
                  <c:v>MANUAL</c:v>
                </c:pt>
                <c:pt idx="105">
                  <c:v>AUTOMATIC</c:v>
                </c:pt>
                <c:pt idx="106">
                  <c:v>MANUAL</c:v>
                </c:pt>
                <c:pt idx="107">
                  <c:v>MANUAL</c:v>
                </c:pt>
                <c:pt idx="108">
                  <c:v>MANUAL</c:v>
                </c:pt>
                <c:pt idx="109">
                  <c:v>MANUAL</c:v>
                </c:pt>
                <c:pt idx="110">
                  <c:v>MANUAL</c:v>
                </c:pt>
                <c:pt idx="111">
                  <c:v>MANUAL</c:v>
                </c:pt>
                <c:pt idx="112">
                  <c:v>MANUAL</c:v>
                </c:pt>
                <c:pt idx="113">
                  <c:v>MANUAL</c:v>
                </c:pt>
                <c:pt idx="114">
                  <c:v>AUTOMATIC</c:v>
                </c:pt>
                <c:pt idx="115">
                  <c:v>AUTOMATIC</c:v>
                </c:pt>
                <c:pt idx="116">
                  <c:v>AUTOMATIC</c:v>
                </c:pt>
                <c:pt idx="117">
                  <c:v>AUTOMATIC</c:v>
                </c:pt>
                <c:pt idx="118">
                  <c:v>MANUAL</c:v>
                </c:pt>
                <c:pt idx="119">
                  <c:v>MANUAL</c:v>
                </c:pt>
                <c:pt idx="120">
                  <c:v>AUTOMATIC</c:v>
                </c:pt>
                <c:pt idx="121">
                  <c:v>AUTOMATIC</c:v>
                </c:pt>
                <c:pt idx="122">
                  <c:v>MANUAL</c:v>
                </c:pt>
                <c:pt idx="123">
                  <c:v>MANUAL</c:v>
                </c:pt>
                <c:pt idx="124">
                  <c:v>AUTOMATIC</c:v>
                </c:pt>
                <c:pt idx="125">
                  <c:v>AUTOMATIC</c:v>
                </c:pt>
                <c:pt idx="126">
                  <c:v>AUTOMATIC</c:v>
                </c:pt>
                <c:pt idx="127">
                  <c:v>AUTOMATIC</c:v>
                </c:pt>
                <c:pt idx="128">
                  <c:v>AUTOMATIC</c:v>
                </c:pt>
                <c:pt idx="129">
                  <c:v>AUTOMATIC</c:v>
                </c:pt>
                <c:pt idx="130">
                  <c:v>AUTOMATIC</c:v>
                </c:pt>
                <c:pt idx="131">
                  <c:v>AUTOMATIC</c:v>
                </c:pt>
                <c:pt idx="132">
                  <c:v>AUTOMATIC</c:v>
                </c:pt>
                <c:pt idx="133">
                  <c:v>AUTOMATIC</c:v>
                </c:pt>
                <c:pt idx="134">
                  <c:v>AUTOMATIC</c:v>
                </c:pt>
                <c:pt idx="135">
                  <c:v>AUTOMATIC</c:v>
                </c:pt>
                <c:pt idx="136">
                  <c:v>AUTOMATIC</c:v>
                </c:pt>
                <c:pt idx="137">
                  <c:v>AUTOMATIC</c:v>
                </c:pt>
                <c:pt idx="138">
                  <c:v>AUTOMATIC</c:v>
                </c:pt>
                <c:pt idx="139">
                  <c:v>AUTOMATIC</c:v>
                </c:pt>
                <c:pt idx="140">
                  <c:v>AUTOMATIC</c:v>
                </c:pt>
                <c:pt idx="141">
                  <c:v>AUTOMATIC</c:v>
                </c:pt>
                <c:pt idx="142">
                  <c:v>AUTOMATIC</c:v>
                </c:pt>
                <c:pt idx="143">
                  <c:v>AUTOMATIC</c:v>
                </c:pt>
                <c:pt idx="144">
                  <c:v>AUTOMATIC</c:v>
                </c:pt>
                <c:pt idx="145">
                  <c:v>MANUAL</c:v>
                </c:pt>
                <c:pt idx="146">
                  <c:v>AUTOMATIC</c:v>
                </c:pt>
                <c:pt idx="147">
                  <c:v>AUTOMATIC</c:v>
                </c:pt>
                <c:pt idx="148">
                  <c:v>AUTOMATIC</c:v>
                </c:pt>
                <c:pt idx="149">
                  <c:v>AUTOMATIC</c:v>
                </c:pt>
                <c:pt idx="150">
                  <c:v>AUTOMATIC</c:v>
                </c:pt>
                <c:pt idx="151">
                  <c:v>AUTOMATIC</c:v>
                </c:pt>
                <c:pt idx="152">
                  <c:v>AUTOMATIC</c:v>
                </c:pt>
                <c:pt idx="153">
                  <c:v>AUTOMATIC</c:v>
                </c:pt>
                <c:pt idx="154">
                  <c:v>AUTOMATIC</c:v>
                </c:pt>
                <c:pt idx="155">
                  <c:v>AUTOMATIC</c:v>
                </c:pt>
                <c:pt idx="156">
                  <c:v>AUTOMATIC</c:v>
                </c:pt>
                <c:pt idx="157">
                  <c:v>AUTOMATIC</c:v>
                </c:pt>
                <c:pt idx="158">
                  <c:v>AUTOMATIC</c:v>
                </c:pt>
                <c:pt idx="159">
                  <c:v>AUTOMATIC</c:v>
                </c:pt>
                <c:pt idx="160">
                  <c:v>AUTOMATIC</c:v>
                </c:pt>
                <c:pt idx="161">
                  <c:v>AUTOMATIC</c:v>
                </c:pt>
                <c:pt idx="162">
                  <c:v>AUTOMATIC</c:v>
                </c:pt>
                <c:pt idx="163">
                  <c:v>AUTOMATIC</c:v>
                </c:pt>
                <c:pt idx="164">
                  <c:v>AUTOMATIC</c:v>
                </c:pt>
                <c:pt idx="165">
                  <c:v>AUTOMATIC</c:v>
                </c:pt>
                <c:pt idx="166">
                  <c:v>AUTOMATIC</c:v>
                </c:pt>
                <c:pt idx="167">
                  <c:v>MANUAL</c:v>
                </c:pt>
                <c:pt idx="168">
                  <c:v>AUTOMATIC</c:v>
                </c:pt>
                <c:pt idx="169">
                  <c:v>AUTOMATIC</c:v>
                </c:pt>
                <c:pt idx="170">
                  <c:v>AUTOMATIC</c:v>
                </c:pt>
                <c:pt idx="171">
                  <c:v>AUTOMATIC</c:v>
                </c:pt>
                <c:pt idx="172">
                  <c:v>MANUAL</c:v>
                </c:pt>
                <c:pt idx="173">
                  <c:v>AUTOMATIC</c:v>
                </c:pt>
                <c:pt idx="174">
                  <c:v>AUTOMATIC</c:v>
                </c:pt>
                <c:pt idx="175">
                  <c:v>AUTOMATIC</c:v>
                </c:pt>
                <c:pt idx="176">
                  <c:v>AUTOMATIC</c:v>
                </c:pt>
                <c:pt idx="177">
                  <c:v>AUTOMATIC</c:v>
                </c:pt>
                <c:pt idx="178">
                  <c:v>AUTOMATIC</c:v>
                </c:pt>
                <c:pt idx="179">
                  <c:v>AUTOMATIC</c:v>
                </c:pt>
                <c:pt idx="180">
                  <c:v>AUTOMATIC</c:v>
                </c:pt>
                <c:pt idx="181">
                  <c:v>AUTOMATIC</c:v>
                </c:pt>
                <c:pt idx="182">
                  <c:v>AUTOMATIC</c:v>
                </c:pt>
                <c:pt idx="183">
                  <c:v>MANUAL</c:v>
                </c:pt>
                <c:pt idx="184">
                  <c:v>AUTOMATIC</c:v>
                </c:pt>
                <c:pt idx="185">
                  <c:v>AUTOMATIC</c:v>
                </c:pt>
                <c:pt idx="186">
                  <c:v>AUTOMATIC</c:v>
                </c:pt>
                <c:pt idx="187">
                  <c:v>AUTOMATIC</c:v>
                </c:pt>
                <c:pt idx="188">
                  <c:v>AUTOMATIC</c:v>
                </c:pt>
                <c:pt idx="189">
                  <c:v>MANUAL</c:v>
                </c:pt>
                <c:pt idx="190">
                  <c:v>MANUAL</c:v>
                </c:pt>
                <c:pt idx="191">
                  <c:v>MANUAL</c:v>
                </c:pt>
                <c:pt idx="192">
                  <c:v>MANUAL</c:v>
                </c:pt>
                <c:pt idx="193">
                  <c:v>MANUAL</c:v>
                </c:pt>
                <c:pt idx="194">
                  <c:v>MANUAL</c:v>
                </c:pt>
                <c:pt idx="195">
                  <c:v>MANUAL</c:v>
                </c:pt>
                <c:pt idx="196">
                  <c:v>MANUAL</c:v>
                </c:pt>
                <c:pt idx="197">
                  <c:v>MANUAL</c:v>
                </c:pt>
                <c:pt idx="198">
                  <c:v>AUTOMATIC</c:v>
                </c:pt>
                <c:pt idx="199">
                  <c:v>AUTOMATIC</c:v>
                </c:pt>
                <c:pt idx="200">
                  <c:v>AUTOMATIC</c:v>
                </c:pt>
                <c:pt idx="201">
                  <c:v>AUTOMATIC</c:v>
                </c:pt>
                <c:pt idx="202">
                  <c:v>AUTOMATIC</c:v>
                </c:pt>
                <c:pt idx="203">
                  <c:v>AUTOMATIC</c:v>
                </c:pt>
                <c:pt idx="204">
                  <c:v>AUTOMATIC</c:v>
                </c:pt>
                <c:pt idx="205">
                  <c:v>AUTOMATIC</c:v>
                </c:pt>
                <c:pt idx="206">
                  <c:v>AUTOMATIC</c:v>
                </c:pt>
                <c:pt idx="207">
                  <c:v>AUTOMATIC</c:v>
                </c:pt>
                <c:pt idx="208">
                  <c:v>AUTOMATIC</c:v>
                </c:pt>
                <c:pt idx="209">
                  <c:v>AUTOMATIC</c:v>
                </c:pt>
                <c:pt idx="210">
                  <c:v>AUTOMATIC</c:v>
                </c:pt>
                <c:pt idx="211">
                  <c:v>AUTOMATIC</c:v>
                </c:pt>
                <c:pt idx="212">
                  <c:v>AUTOMATIC</c:v>
                </c:pt>
                <c:pt idx="213">
                  <c:v>AUTOMATIC</c:v>
                </c:pt>
                <c:pt idx="214">
                  <c:v>AUTOMATIC</c:v>
                </c:pt>
                <c:pt idx="215">
                  <c:v>AUTOMATIC</c:v>
                </c:pt>
                <c:pt idx="216">
                  <c:v>AUTOMATIC</c:v>
                </c:pt>
                <c:pt idx="217">
                  <c:v>AUTOMATIC</c:v>
                </c:pt>
                <c:pt idx="218">
                  <c:v>AUTOMATIC</c:v>
                </c:pt>
                <c:pt idx="219">
                  <c:v>AUTOMATIC</c:v>
                </c:pt>
                <c:pt idx="220">
                  <c:v>AUTOMATIC</c:v>
                </c:pt>
                <c:pt idx="221">
                  <c:v>AUTOMATIC</c:v>
                </c:pt>
                <c:pt idx="222">
                  <c:v>AUTOMATIC</c:v>
                </c:pt>
                <c:pt idx="223">
                  <c:v>AUTOMATIC</c:v>
                </c:pt>
                <c:pt idx="224">
                  <c:v>AUTOMATIC</c:v>
                </c:pt>
                <c:pt idx="225">
                  <c:v>AUTOMATIC</c:v>
                </c:pt>
                <c:pt idx="226">
                  <c:v>AUTOMATIC</c:v>
                </c:pt>
                <c:pt idx="227">
                  <c:v>AUTOMATIC</c:v>
                </c:pt>
                <c:pt idx="228">
                  <c:v>AUTOMATIC</c:v>
                </c:pt>
                <c:pt idx="229">
                  <c:v>AUTOMATIC</c:v>
                </c:pt>
                <c:pt idx="230">
                  <c:v>AUTOMATIC</c:v>
                </c:pt>
                <c:pt idx="231">
                  <c:v>AUTOMATIC</c:v>
                </c:pt>
                <c:pt idx="232">
                  <c:v>AUTOMATIC</c:v>
                </c:pt>
                <c:pt idx="233">
                  <c:v>AUTOMATIC</c:v>
                </c:pt>
                <c:pt idx="234">
                  <c:v>MANUAL</c:v>
                </c:pt>
                <c:pt idx="235">
                  <c:v>MANUAL</c:v>
                </c:pt>
                <c:pt idx="236">
                  <c:v>MANUAL</c:v>
                </c:pt>
                <c:pt idx="237">
                  <c:v>MANUAL</c:v>
                </c:pt>
                <c:pt idx="238">
                  <c:v>MANUAL</c:v>
                </c:pt>
                <c:pt idx="239">
                  <c:v>MANUAL</c:v>
                </c:pt>
                <c:pt idx="240">
                  <c:v>MANUAL</c:v>
                </c:pt>
                <c:pt idx="241">
                  <c:v>MANUAL</c:v>
                </c:pt>
                <c:pt idx="242">
                  <c:v>MANUAL</c:v>
                </c:pt>
                <c:pt idx="243">
                  <c:v>MANUAL</c:v>
                </c:pt>
                <c:pt idx="244">
                  <c:v>MANUAL</c:v>
                </c:pt>
                <c:pt idx="245">
                  <c:v>MANUAL</c:v>
                </c:pt>
                <c:pt idx="246">
                  <c:v>MANUAL</c:v>
                </c:pt>
                <c:pt idx="247">
                  <c:v>MANUAL</c:v>
                </c:pt>
                <c:pt idx="248">
                  <c:v>MANUAL</c:v>
                </c:pt>
                <c:pt idx="249">
                  <c:v>MANUAL</c:v>
                </c:pt>
                <c:pt idx="250">
                  <c:v>MANUAL</c:v>
                </c:pt>
                <c:pt idx="251">
                  <c:v>AUTOMATIC</c:v>
                </c:pt>
                <c:pt idx="252">
                  <c:v>AUTOMATIC</c:v>
                </c:pt>
                <c:pt idx="253">
                  <c:v>AUTOMATIC</c:v>
                </c:pt>
                <c:pt idx="254">
                  <c:v>AUTOMATIC</c:v>
                </c:pt>
                <c:pt idx="255">
                  <c:v>AUTOMATIC</c:v>
                </c:pt>
                <c:pt idx="256">
                  <c:v>AUTOMATIC</c:v>
                </c:pt>
                <c:pt idx="257">
                  <c:v>AUTOMATIC</c:v>
                </c:pt>
                <c:pt idx="258">
                  <c:v>AUTOMATIC</c:v>
                </c:pt>
                <c:pt idx="259">
                  <c:v>MANUAL</c:v>
                </c:pt>
                <c:pt idx="260">
                  <c:v>MANUAL</c:v>
                </c:pt>
                <c:pt idx="261">
                  <c:v>MANUAL</c:v>
                </c:pt>
                <c:pt idx="262">
                  <c:v>MANUAL</c:v>
                </c:pt>
                <c:pt idx="263">
                  <c:v>MANUAL</c:v>
                </c:pt>
                <c:pt idx="264">
                  <c:v>AUTOMATIC</c:v>
                </c:pt>
                <c:pt idx="265">
                  <c:v>MANUAL</c:v>
                </c:pt>
                <c:pt idx="266">
                  <c:v>MANUAL</c:v>
                </c:pt>
                <c:pt idx="267">
                  <c:v>MANUAL</c:v>
                </c:pt>
                <c:pt idx="268">
                  <c:v>AUTOMATIC</c:v>
                </c:pt>
                <c:pt idx="269">
                  <c:v>AUTOMATIC</c:v>
                </c:pt>
                <c:pt idx="270">
                  <c:v>MANUAL</c:v>
                </c:pt>
                <c:pt idx="271">
                  <c:v>AUTOMATIC</c:v>
                </c:pt>
                <c:pt idx="272">
                  <c:v>AUTOMATIC</c:v>
                </c:pt>
                <c:pt idx="273">
                  <c:v>AUTOMATIC</c:v>
                </c:pt>
                <c:pt idx="274">
                  <c:v>MANUAL</c:v>
                </c:pt>
                <c:pt idx="275">
                  <c:v>MANUAL</c:v>
                </c:pt>
                <c:pt idx="276">
                  <c:v>MANUAL</c:v>
                </c:pt>
                <c:pt idx="277">
                  <c:v>MANUAL</c:v>
                </c:pt>
                <c:pt idx="278">
                  <c:v>MANUAL</c:v>
                </c:pt>
                <c:pt idx="279">
                  <c:v>MANUAL</c:v>
                </c:pt>
                <c:pt idx="280">
                  <c:v>AUTOMATIC</c:v>
                </c:pt>
                <c:pt idx="281">
                  <c:v>MANUAL</c:v>
                </c:pt>
                <c:pt idx="282">
                  <c:v>AUTOMATIC</c:v>
                </c:pt>
                <c:pt idx="283">
                  <c:v>MANUAL</c:v>
                </c:pt>
                <c:pt idx="284">
                  <c:v>MANUAL</c:v>
                </c:pt>
                <c:pt idx="285">
                  <c:v>AUTOMATIC</c:v>
                </c:pt>
                <c:pt idx="286">
                  <c:v>AUTOMATIC</c:v>
                </c:pt>
                <c:pt idx="287">
                  <c:v>MANUAL</c:v>
                </c:pt>
                <c:pt idx="288">
                  <c:v>AUTOMATIC</c:v>
                </c:pt>
                <c:pt idx="289">
                  <c:v>MANUAL</c:v>
                </c:pt>
                <c:pt idx="290">
                  <c:v>MANUAL</c:v>
                </c:pt>
                <c:pt idx="291">
                  <c:v>AUTOMATED_MANUAL</c:v>
                </c:pt>
                <c:pt idx="292">
                  <c:v>AUTOMATED_MANUAL</c:v>
                </c:pt>
                <c:pt idx="293">
                  <c:v>MANUAL</c:v>
                </c:pt>
                <c:pt idx="294">
                  <c:v>AUTOMATED_MANUAL</c:v>
                </c:pt>
                <c:pt idx="295">
                  <c:v>MANUAL</c:v>
                </c:pt>
                <c:pt idx="296">
                  <c:v>AUTOMATED_MANUAL</c:v>
                </c:pt>
                <c:pt idx="297">
                  <c:v>AUTOMATED_MANUAL</c:v>
                </c:pt>
                <c:pt idx="298">
                  <c:v>AUTOMATED_MANUAL</c:v>
                </c:pt>
                <c:pt idx="299">
                  <c:v>MANUAL</c:v>
                </c:pt>
                <c:pt idx="300">
                  <c:v>MANUAL</c:v>
                </c:pt>
                <c:pt idx="301">
                  <c:v>AUTOMATED_MANUAL</c:v>
                </c:pt>
                <c:pt idx="302">
                  <c:v>AUTOMATIC</c:v>
                </c:pt>
                <c:pt idx="303">
                  <c:v>MANUAL</c:v>
                </c:pt>
                <c:pt idx="304">
                  <c:v>MANUAL</c:v>
                </c:pt>
                <c:pt idx="305">
                  <c:v>AUTOMATIC</c:v>
                </c:pt>
                <c:pt idx="306">
                  <c:v>AUTOMATIC</c:v>
                </c:pt>
                <c:pt idx="307">
                  <c:v>AUTOMATIC</c:v>
                </c:pt>
                <c:pt idx="308">
                  <c:v>MANUAL</c:v>
                </c:pt>
                <c:pt idx="309">
                  <c:v>AUTOMATIC</c:v>
                </c:pt>
                <c:pt idx="310">
                  <c:v>MANUAL</c:v>
                </c:pt>
                <c:pt idx="311">
                  <c:v>MANUAL</c:v>
                </c:pt>
                <c:pt idx="312">
                  <c:v>AUTOMATIC</c:v>
                </c:pt>
                <c:pt idx="313">
                  <c:v>MANUAL</c:v>
                </c:pt>
                <c:pt idx="314">
                  <c:v>AUTOMATIC</c:v>
                </c:pt>
                <c:pt idx="315">
                  <c:v>MANUAL</c:v>
                </c:pt>
                <c:pt idx="316">
                  <c:v>MANUAL</c:v>
                </c:pt>
                <c:pt idx="317">
                  <c:v>AUTOMATIC</c:v>
                </c:pt>
                <c:pt idx="318">
                  <c:v>AUTOMATIC</c:v>
                </c:pt>
                <c:pt idx="319">
                  <c:v>AUTOMATIC</c:v>
                </c:pt>
                <c:pt idx="320">
                  <c:v>MANUAL</c:v>
                </c:pt>
                <c:pt idx="321">
                  <c:v>AUTOMATIC</c:v>
                </c:pt>
                <c:pt idx="322">
                  <c:v>AUTOMATIC</c:v>
                </c:pt>
                <c:pt idx="323">
                  <c:v>AUTOMATIC</c:v>
                </c:pt>
                <c:pt idx="324">
                  <c:v>MANUAL</c:v>
                </c:pt>
                <c:pt idx="325">
                  <c:v>AUTOMATIC</c:v>
                </c:pt>
                <c:pt idx="326">
                  <c:v>MANUAL</c:v>
                </c:pt>
                <c:pt idx="327">
                  <c:v>MANUAL</c:v>
                </c:pt>
                <c:pt idx="328">
                  <c:v>MANUAL</c:v>
                </c:pt>
                <c:pt idx="329">
                  <c:v>AUTOMATIC</c:v>
                </c:pt>
                <c:pt idx="330">
                  <c:v>AUTOMATIC</c:v>
                </c:pt>
                <c:pt idx="331">
                  <c:v>AUTOMATIC</c:v>
                </c:pt>
                <c:pt idx="332">
                  <c:v>MANUAL</c:v>
                </c:pt>
                <c:pt idx="333">
                  <c:v>AUTOMATIC</c:v>
                </c:pt>
                <c:pt idx="334">
                  <c:v>MANUAL</c:v>
                </c:pt>
                <c:pt idx="335">
                  <c:v>MANUAL</c:v>
                </c:pt>
                <c:pt idx="336">
                  <c:v>MANUAL</c:v>
                </c:pt>
                <c:pt idx="337">
                  <c:v>AUTOMATIC</c:v>
                </c:pt>
                <c:pt idx="338">
                  <c:v>AUTOMATIC</c:v>
                </c:pt>
                <c:pt idx="339">
                  <c:v>MANUAL</c:v>
                </c:pt>
                <c:pt idx="340">
                  <c:v>MANUAL</c:v>
                </c:pt>
                <c:pt idx="341">
                  <c:v>MANUAL</c:v>
                </c:pt>
                <c:pt idx="342">
                  <c:v>MANUAL</c:v>
                </c:pt>
                <c:pt idx="343">
                  <c:v>MANUAL</c:v>
                </c:pt>
                <c:pt idx="344">
                  <c:v>MANUAL</c:v>
                </c:pt>
                <c:pt idx="345">
                  <c:v>AUTOMATIC</c:v>
                </c:pt>
                <c:pt idx="346">
                  <c:v>AUTOMATIC</c:v>
                </c:pt>
                <c:pt idx="347">
                  <c:v>AUTOMATIC</c:v>
                </c:pt>
                <c:pt idx="348">
                  <c:v>MANUAL</c:v>
                </c:pt>
                <c:pt idx="349">
                  <c:v>AUTOMATIC</c:v>
                </c:pt>
                <c:pt idx="350">
                  <c:v>AUTOMATIC</c:v>
                </c:pt>
                <c:pt idx="351">
                  <c:v>AUTOMATIC</c:v>
                </c:pt>
                <c:pt idx="352">
                  <c:v>AUTOMATIC</c:v>
                </c:pt>
                <c:pt idx="353">
                  <c:v>MANUAL</c:v>
                </c:pt>
                <c:pt idx="354">
                  <c:v>AUTOMATIC</c:v>
                </c:pt>
                <c:pt idx="355">
                  <c:v>AUTOMATIC</c:v>
                </c:pt>
                <c:pt idx="356">
                  <c:v>MANUAL</c:v>
                </c:pt>
                <c:pt idx="357">
                  <c:v>MANUAL</c:v>
                </c:pt>
                <c:pt idx="358">
                  <c:v>MANUAL</c:v>
                </c:pt>
                <c:pt idx="359">
                  <c:v>AUTOMATIC</c:v>
                </c:pt>
                <c:pt idx="360">
                  <c:v>AUTOMATIC</c:v>
                </c:pt>
                <c:pt idx="361">
                  <c:v>MANUAL</c:v>
                </c:pt>
                <c:pt idx="362">
                  <c:v>AUTOMATIC</c:v>
                </c:pt>
                <c:pt idx="363">
                  <c:v>AUTOMATIC</c:v>
                </c:pt>
                <c:pt idx="364">
                  <c:v>MANUAL</c:v>
                </c:pt>
                <c:pt idx="365">
                  <c:v>AUTOMATIC</c:v>
                </c:pt>
                <c:pt idx="366">
                  <c:v>AUTOMATIC</c:v>
                </c:pt>
                <c:pt idx="367">
                  <c:v>MANUAL</c:v>
                </c:pt>
                <c:pt idx="368">
                  <c:v>MANUAL</c:v>
                </c:pt>
                <c:pt idx="369">
                  <c:v>MANUAL</c:v>
                </c:pt>
                <c:pt idx="370">
                  <c:v>AUTOMATIC</c:v>
                </c:pt>
                <c:pt idx="371">
                  <c:v>MANUAL</c:v>
                </c:pt>
                <c:pt idx="372">
                  <c:v>AUTOMATIC</c:v>
                </c:pt>
                <c:pt idx="373">
                  <c:v>MANUAL</c:v>
                </c:pt>
                <c:pt idx="374">
                  <c:v>AUTOMATIC</c:v>
                </c:pt>
                <c:pt idx="375">
                  <c:v>MANUAL</c:v>
                </c:pt>
                <c:pt idx="376">
                  <c:v>AUTOMATIC</c:v>
                </c:pt>
                <c:pt idx="377">
                  <c:v>AUTOMATIC</c:v>
                </c:pt>
                <c:pt idx="378">
                  <c:v>MANUAL</c:v>
                </c:pt>
                <c:pt idx="379">
                  <c:v>AUTOMATIC</c:v>
                </c:pt>
                <c:pt idx="380">
                  <c:v>AUTOMATIC</c:v>
                </c:pt>
                <c:pt idx="381">
                  <c:v>AUTOMATIC</c:v>
                </c:pt>
                <c:pt idx="382">
                  <c:v>MANUAL</c:v>
                </c:pt>
                <c:pt idx="383">
                  <c:v>AUTOMATIC</c:v>
                </c:pt>
                <c:pt idx="384">
                  <c:v>MANUAL</c:v>
                </c:pt>
                <c:pt idx="385">
                  <c:v>AUTOMATIC</c:v>
                </c:pt>
                <c:pt idx="386">
                  <c:v>AUTOMATIC</c:v>
                </c:pt>
                <c:pt idx="387">
                  <c:v>MANUAL</c:v>
                </c:pt>
                <c:pt idx="388">
                  <c:v>MANUAL</c:v>
                </c:pt>
                <c:pt idx="389">
                  <c:v>AUTOMATIC</c:v>
                </c:pt>
                <c:pt idx="390">
                  <c:v>MANUAL</c:v>
                </c:pt>
                <c:pt idx="391">
                  <c:v>MANUAL</c:v>
                </c:pt>
                <c:pt idx="392">
                  <c:v>AUTOMATIC</c:v>
                </c:pt>
                <c:pt idx="393">
                  <c:v>AUTOMATIC</c:v>
                </c:pt>
                <c:pt idx="394">
                  <c:v>MANUAL</c:v>
                </c:pt>
                <c:pt idx="395">
                  <c:v>MANUAL</c:v>
                </c:pt>
                <c:pt idx="396">
                  <c:v>AUTOMATIC</c:v>
                </c:pt>
                <c:pt idx="397">
                  <c:v>AUTOMATIC</c:v>
                </c:pt>
                <c:pt idx="398">
                  <c:v>AUTOMATIC</c:v>
                </c:pt>
                <c:pt idx="399">
                  <c:v>MANUAL</c:v>
                </c:pt>
                <c:pt idx="400">
                  <c:v>MANUAL</c:v>
                </c:pt>
                <c:pt idx="401">
                  <c:v>AUTOMATIC</c:v>
                </c:pt>
                <c:pt idx="402">
                  <c:v>AUTOMATIC</c:v>
                </c:pt>
                <c:pt idx="403">
                  <c:v>AUTOMATIC</c:v>
                </c:pt>
                <c:pt idx="404">
                  <c:v>MANUAL</c:v>
                </c:pt>
                <c:pt idx="405">
                  <c:v>MANUAL</c:v>
                </c:pt>
                <c:pt idx="406">
                  <c:v>AUTOMATIC</c:v>
                </c:pt>
                <c:pt idx="407">
                  <c:v>AUTOMATIC</c:v>
                </c:pt>
                <c:pt idx="408">
                  <c:v>AUTOMATIC</c:v>
                </c:pt>
                <c:pt idx="409">
                  <c:v>AUTOMATIC</c:v>
                </c:pt>
                <c:pt idx="410">
                  <c:v>AUTOMATIC</c:v>
                </c:pt>
                <c:pt idx="411">
                  <c:v>AUTOMATIC</c:v>
                </c:pt>
                <c:pt idx="412">
                  <c:v>AUTOMATIC</c:v>
                </c:pt>
                <c:pt idx="413">
                  <c:v>AUTOMATIC</c:v>
                </c:pt>
                <c:pt idx="414">
                  <c:v>AUTOMATIC</c:v>
                </c:pt>
                <c:pt idx="415">
                  <c:v>AUTOMATIC</c:v>
                </c:pt>
                <c:pt idx="416">
                  <c:v>AUTOMATIC</c:v>
                </c:pt>
                <c:pt idx="417">
                  <c:v>AUTOMATIC</c:v>
                </c:pt>
                <c:pt idx="418">
                  <c:v>AUTOMATIC</c:v>
                </c:pt>
                <c:pt idx="419">
                  <c:v>AUTOMATIC</c:v>
                </c:pt>
                <c:pt idx="420">
                  <c:v>AUTOMATIC</c:v>
                </c:pt>
                <c:pt idx="421">
                  <c:v>AUTOMATIC</c:v>
                </c:pt>
                <c:pt idx="422">
                  <c:v>AUTOMATIC</c:v>
                </c:pt>
                <c:pt idx="423">
                  <c:v>AUTOMATIC</c:v>
                </c:pt>
                <c:pt idx="424">
                  <c:v>AUTOMATIC</c:v>
                </c:pt>
                <c:pt idx="425">
                  <c:v>AUTOMATIC</c:v>
                </c:pt>
                <c:pt idx="426">
                  <c:v>AUTOMATIC</c:v>
                </c:pt>
                <c:pt idx="427">
                  <c:v>AUTOMATIC</c:v>
                </c:pt>
                <c:pt idx="428">
                  <c:v>AUTOMATIC</c:v>
                </c:pt>
                <c:pt idx="429">
                  <c:v>AUTOMATIC</c:v>
                </c:pt>
                <c:pt idx="430">
                  <c:v>AUTOMATIC</c:v>
                </c:pt>
                <c:pt idx="431">
                  <c:v>AUTOMATIC</c:v>
                </c:pt>
                <c:pt idx="432">
                  <c:v>AUTOMATIC</c:v>
                </c:pt>
                <c:pt idx="433">
                  <c:v>AUTOMATIC</c:v>
                </c:pt>
                <c:pt idx="434">
                  <c:v>MANUAL</c:v>
                </c:pt>
                <c:pt idx="435">
                  <c:v>AUTOMATIC</c:v>
                </c:pt>
                <c:pt idx="436">
                  <c:v>AUTOMATIC</c:v>
                </c:pt>
                <c:pt idx="437">
                  <c:v>AUTOMATIC</c:v>
                </c:pt>
                <c:pt idx="438">
                  <c:v>AUTOMATIC</c:v>
                </c:pt>
                <c:pt idx="439">
                  <c:v>AUTOMATIC</c:v>
                </c:pt>
                <c:pt idx="440">
                  <c:v>AUTOMATIC</c:v>
                </c:pt>
                <c:pt idx="441">
                  <c:v>AUTOMATIC</c:v>
                </c:pt>
                <c:pt idx="442">
                  <c:v>AUTOMATIC</c:v>
                </c:pt>
                <c:pt idx="443">
                  <c:v>AUTOMATIC</c:v>
                </c:pt>
                <c:pt idx="444">
                  <c:v>AUTOMATIC</c:v>
                </c:pt>
                <c:pt idx="445">
                  <c:v>AUTOMATIC</c:v>
                </c:pt>
                <c:pt idx="446">
                  <c:v>AUTOMATIC</c:v>
                </c:pt>
                <c:pt idx="447">
                  <c:v>AUTOMATIC</c:v>
                </c:pt>
                <c:pt idx="448">
                  <c:v>AUTOMATIC</c:v>
                </c:pt>
                <c:pt idx="449">
                  <c:v>AUTOMATIC</c:v>
                </c:pt>
                <c:pt idx="450">
                  <c:v>AUTOMATIC</c:v>
                </c:pt>
                <c:pt idx="451">
                  <c:v>AUTOMATIC</c:v>
                </c:pt>
                <c:pt idx="452">
                  <c:v>AUTOMATIC</c:v>
                </c:pt>
                <c:pt idx="453">
                  <c:v>AUTOMATIC</c:v>
                </c:pt>
                <c:pt idx="454">
                  <c:v>AUTOMATIC</c:v>
                </c:pt>
                <c:pt idx="455">
                  <c:v>AUTOMATED_MANUAL</c:v>
                </c:pt>
                <c:pt idx="456">
                  <c:v>AUTOMATED_MANUAL</c:v>
                </c:pt>
                <c:pt idx="457">
                  <c:v>AUTOMATED_MANUAL</c:v>
                </c:pt>
                <c:pt idx="458">
                  <c:v>AUTOMATED_MANUAL</c:v>
                </c:pt>
                <c:pt idx="459">
                  <c:v>AUTOMATED_MANUAL</c:v>
                </c:pt>
                <c:pt idx="460">
                  <c:v>AUTOMATIC</c:v>
                </c:pt>
                <c:pt idx="461">
                  <c:v>AUTOMATIC</c:v>
                </c:pt>
                <c:pt idx="462">
                  <c:v>AUTOMATIC</c:v>
                </c:pt>
                <c:pt idx="463">
                  <c:v>AUTOMATIC</c:v>
                </c:pt>
                <c:pt idx="464">
                  <c:v>AUTOMATIC</c:v>
                </c:pt>
                <c:pt idx="465">
                  <c:v>AUTOMATIC</c:v>
                </c:pt>
                <c:pt idx="466">
                  <c:v>AUTOMATIC</c:v>
                </c:pt>
                <c:pt idx="467">
                  <c:v>AUTOMATIC</c:v>
                </c:pt>
                <c:pt idx="468">
                  <c:v>AUTOMATIC</c:v>
                </c:pt>
                <c:pt idx="469">
                  <c:v>AUTOMATIC</c:v>
                </c:pt>
                <c:pt idx="470">
                  <c:v>AUTOMATIC</c:v>
                </c:pt>
                <c:pt idx="471">
                  <c:v>AUTOMATIC</c:v>
                </c:pt>
                <c:pt idx="472">
                  <c:v>AUTOMATIC</c:v>
                </c:pt>
                <c:pt idx="473">
                  <c:v>AUTOMATIC</c:v>
                </c:pt>
                <c:pt idx="474">
                  <c:v>AUTOMATIC</c:v>
                </c:pt>
                <c:pt idx="475">
                  <c:v>AUTOMATIC</c:v>
                </c:pt>
                <c:pt idx="476">
                  <c:v>AUTOMATIC</c:v>
                </c:pt>
                <c:pt idx="477">
                  <c:v>AUTOMATIC</c:v>
                </c:pt>
                <c:pt idx="478">
                  <c:v>AUTOMATIC</c:v>
                </c:pt>
                <c:pt idx="479">
                  <c:v>AUTOMATIC</c:v>
                </c:pt>
                <c:pt idx="480">
                  <c:v>AUTOMATIC</c:v>
                </c:pt>
                <c:pt idx="481">
                  <c:v>AUTOMATIC</c:v>
                </c:pt>
                <c:pt idx="482">
                  <c:v>AUTOMATIC</c:v>
                </c:pt>
                <c:pt idx="483">
                  <c:v>AUTOMATIC</c:v>
                </c:pt>
                <c:pt idx="484">
                  <c:v>AUTOMATIC</c:v>
                </c:pt>
                <c:pt idx="485">
                  <c:v>AUTOMATIC</c:v>
                </c:pt>
                <c:pt idx="486">
                  <c:v>AUTOMATIC</c:v>
                </c:pt>
                <c:pt idx="487">
                  <c:v>AUTOMATIC</c:v>
                </c:pt>
                <c:pt idx="488">
                  <c:v>AUTOMATIC</c:v>
                </c:pt>
                <c:pt idx="489">
                  <c:v>AUTOMATIC</c:v>
                </c:pt>
                <c:pt idx="490">
                  <c:v>AUTOMATIC</c:v>
                </c:pt>
                <c:pt idx="491">
                  <c:v>AUTOMATIC</c:v>
                </c:pt>
                <c:pt idx="492">
                  <c:v>AUTOMATIC</c:v>
                </c:pt>
                <c:pt idx="493">
                  <c:v>AUTOMATIC</c:v>
                </c:pt>
                <c:pt idx="494">
                  <c:v>AUTOMATIC</c:v>
                </c:pt>
                <c:pt idx="495">
                  <c:v>AUTOMATIC</c:v>
                </c:pt>
                <c:pt idx="496">
                  <c:v>AUTOMATIC</c:v>
                </c:pt>
                <c:pt idx="497">
                  <c:v>AUTOMATIC</c:v>
                </c:pt>
                <c:pt idx="498">
                  <c:v>AUTOMATIC</c:v>
                </c:pt>
                <c:pt idx="499">
                  <c:v>AUTOMATIC</c:v>
                </c:pt>
                <c:pt idx="500">
                  <c:v>AUTOMATIC</c:v>
                </c:pt>
                <c:pt idx="501">
                  <c:v>AUTOMATIC</c:v>
                </c:pt>
                <c:pt idx="502">
                  <c:v>AUTOMATIC</c:v>
                </c:pt>
                <c:pt idx="503">
                  <c:v>AUTOMATIC</c:v>
                </c:pt>
                <c:pt idx="504">
                  <c:v>AUTOMATIC</c:v>
                </c:pt>
                <c:pt idx="505">
                  <c:v>AUTOMATIC</c:v>
                </c:pt>
                <c:pt idx="506">
                  <c:v>AUTOMATIC</c:v>
                </c:pt>
                <c:pt idx="507">
                  <c:v>AUTOMATIC</c:v>
                </c:pt>
                <c:pt idx="508">
                  <c:v>AUTOMATIC</c:v>
                </c:pt>
                <c:pt idx="509">
                  <c:v>AUTOMATIC</c:v>
                </c:pt>
                <c:pt idx="510">
                  <c:v>AUTOMATIC</c:v>
                </c:pt>
                <c:pt idx="511">
                  <c:v>AUTOMATIC</c:v>
                </c:pt>
                <c:pt idx="512">
                  <c:v>AUTOMATIC</c:v>
                </c:pt>
                <c:pt idx="513">
                  <c:v>AUTOMATIC</c:v>
                </c:pt>
                <c:pt idx="514">
                  <c:v>AUTOMATIC</c:v>
                </c:pt>
                <c:pt idx="515">
                  <c:v>AUTOMATIC</c:v>
                </c:pt>
                <c:pt idx="516">
                  <c:v>AUTOMATIC</c:v>
                </c:pt>
                <c:pt idx="517">
                  <c:v>AUTOMATIC</c:v>
                </c:pt>
                <c:pt idx="518">
                  <c:v>AUTOMATIC</c:v>
                </c:pt>
                <c:pt idx="519">
                  <c:v>AUTOMATIC</c:v>
                </c:pt>
                <c:pt idx="520">
                  <c:v>MANUAL</c:v>
                </c:pt>
                <c:pt idx="521">
                  <c:v>MANUAL</c:v>
                </c:pt>
                <c:pt idx="522">
                  <c:v>MANUAL</c:v>
                </c:pt>
                <c:pt idx="523">
                  <c:v>MANUAL</c:v>
                </c:pt>
                <c:pt idx="524">
                  <c:v>MANUAL</c:v>
                </c:pt>
                <c:pt idx="525">
                  <c:v>MANUAL</c:v>
                </c:pt>
                <c:pt idx="526">
                  <c:v>MANUAL</c:v>
                </c:pt>
                <c:pt idx="527">
                  <c:v>MANUAL</c:v>
                </c:pt>
                <c:pt idx="528">
                  <c:v>MANUAL</c:v>
                </c:pt>
                <c:pt idx="529">
                  <c:v>MANUAL</c:v>
                </c:pt>
                <c:pt idx="530">
                  <c:v>AUTOMATIC</c:v>
                </c:pt>
                <c:pt idx="531">
                  <c:v>AUTOMATIC</c:v>
                </c:pt>
                <c:pt idx="532">
                  <c:v>AUTOMATIC</c:v>
                </c:pt>
                <c:pt idx="533">
                  <c:v>MANUAL</c:v>
                </c:pt>
                <c:pt idx="534">
                  <c:v>AUTOMATIC</c:v>
                </c:pt>
                <c:pt idx="535">
                  <c:v>MANUAL</c:v>
                </c:pt>
                <c:pt idx="536">
                  <c:v>MANUAL</c:v>
                </c:pt>
                <c:pt idx="537">
                  <c:v>AUTOMATIC</c:v>
                </c:pt>
                <c:pt idx="538">
                  <c:v>MANUAL</c:v>
                </c:pt>
                <c:pt idx="539">
                  <c:v>MANUAL</c:v>
                </c:pt>
                <c:pt idx="540">
                  <c:v>MANUAL</c:v>
                </c:pt>
                <c:pt idx="541">
                  <c:v>MANUAL</c:v>
                </c:pt>
                <c:pt idx="542">
                  <c:v>AUTOMATIC</c:v>
                </c:pt>
                <c:pt idx="543">
                  <c:v>MANUAL</c:v>
                </c:pt>
                <c:pt idx="544">
                  <c:v>MANUAL</c:v>
                </c:pt>
                <c:pt idx="545">
                  <c:v>AUTOMATIC</c:v>
                </c:pt>
                <c:pt idx="546">
                  <c:v>AUTOMATIC</c:v>
                </c:pt>
                <c:pt idx="547">
                  <c:v>AUTOMATIC</c:v>
                </c:pt>
                <c:pt idx="548">
                  <c:v>AUTOMATIC</c:v>
                </c:pt>
                <c:pt idx="549">
                  <c:v>AUTOMATIC</c:v>
                </c:pt>
                <c:pt idx="550">
                  <c:v>AUTOMATIC</c:v>
                </c:pt>
                <c:pt idx="551">
                  <c:v>AUTOMATIC</c:v>
                </c:pt>
                <c:pt idx="552">
                  <c:v>AUTOMATIC</c:v>
                </c:pt>
                <c:pt idx="553">
                  <c:v>AUTOMATIC</c:v>
                </c:pt>
                <c:pt idx="554">
                  <c:v>MANUAL</c:v>
                </c:pt>
                <c:pt idx="555">
                  <c:v>AUTOMATIC</c:v>
                </c:pt>
                <c:pt idx="556">
                  <c:v>AUTOMATIC</c:v>
                </c:pt>
                <c:pt idx="557">
                  <c:v>AUTOMATIC</c:v>
                </c:pt>
                <c:pt idx="558">
                  <c:v>AUTOMATIC</c:v>
                </c:pt>
                <c:pt idx="559">
                  <c:v>AUTOMATIC</c:v>
                </c:pt>
                <c:pt idx="560">
                  <c:v>AUTOMATIC</c:v>
                </c:pt>
                <c:pt idx="561">
                  <c:v>AUTOMATIC</c:v>
                </c:pt>
                <c:pt idx="562">
                  <c:v>MANUAL</c:v>
                </c:pt>
                <c:pt idx="563">
                  <c:v>AUTOMATIC</c:v>
                </c:pt>
                <c:pt idx="564">
                  <c:v>AUTOMATIC</c:v>
                </c:pt>
                <c:pt idx="565">
                  <c:v>AUTOMATIC</c:v>
                </c:pt>
                <c:pt idx="566">
                  <c:v>AUTOMATIC</c:v>
                </c:pt>
                <c:pt idx="567">
                  <c:v>AUTOMATIC</c:v>
                </c:pt>
                <c:pt idx="568">
                  <c:v>AUTOMATIC</c:v>
                </c:pt>
                <c:pt idx="569">
                  <c:v>MANUAL</c:v>
                </c:pt>
                <c:pt idx="570">
                  <c:v>AUTOMATIC</c:v>
                </c:pt>
                <c:pt idx="571">
                  <c:v>MANUAL</c:v>
                </c:pt>
                <c:pt idx="572">
                  <c:v>AUTOMATIC</c:v>
                </c:pt>
                <c:pt idx="573">
                  <c:v>AUTOMATIC</c:v>
                </c:pt>
                <c:pt idx="574">
                  <c:v>AUTOMATIC</c:v>
                </c:pt>
                <c:pt idx="575">
                  <c:v>AUTOMATIC</c:v>
                </c:pt>
                <c:pt idx="576">
                  <c:v>AUTOMATIC</c:v>
                </c:pt>
                <c:pt idx="577">
                  <c:v>AUTOMATIC</c:v>
                </c:pt>
                <c:pt idx="578">
                  <c:v>AUTOMATIC</c:v>
                </c:pt>
                <c:pt idx="579">
                  <c:v>AUTOMATIC</c:v>
                </c:pt>
                <c:pt idx="580">
                  <c:v>AUTOMATIC</c:v>
                </c:pt>
                <c:pt idx="581">
                  <c:v>AUTOMATIC</c:v>
                </c:pt>
                <c:pt idx="582">
                  <c:v>AUTOMATIC</c:v>
                </c:pt>
                <c:pt idx="583">
                  <c:v>AUTOMATIC</c:v>
                </c:pt>
                <c:pt idx="584">
                  <c:v>AUTOMATIC</c:v>
                </c:pt>
                <c:pt idx="585">
                  <c:v>AUTOMATIC</c:v>
                </c:pt>
                <c:pt idx="586">
                  <c:v>AUTOMATIC</c:v>
                </c:pt>
                <c:pt idx="587">
                  <c:v>AUTOMATIC</c:v>
                </c:pt>
                <c:pt idx="588">
                  <c:v>AUTOMATIC</c:v>
                </c:pt>
                <c:pt idx="589">
                  <c:v>AUTOMATIC</c:v>
                </c:pt>
                <c:pt idx="590">
                  <c:v>AUTOMATIC</c:v>
                </c:pt>
                <c:pt idx="591">
                  <c:v>AUTOMATIC</c:v>
                </c:pt>
                <c:pt idx="592">
                  <c:v>AUTOMATIC</c:v>
                </c:pt>
                <c:pt idx="593">
                  <c:v>AUTOMATIC</c:v>
                </c:pt>
                <c:pt idx="594">
                  <c:v>AUTOMATIC</c:v>
                </c:pt>
                <c:pt idx="595">
                  <c:v>AUTOMATIC</c:v>
                </c:pt>
                <c:pt idx="596">
                  <c:v>AUTOMATIC</c:v>
                </c:pt>
                <c:pt idx="597">
                  <c:v>AUTOMATIC</c:v>
                </c:pt>
                <c:pt idx="598">
                  <c:v>AUTOMATIC</c:v>
                </c:pt>
                <c:pt idx="599">
                  <c:v>AUTOMATIC</c:v>
                </c:pt>
                <c:pt idx="600">
                  <c:v>AUTOMATIC</c:v>
                </c:pt>
                <c:pt idx="601">
                  <c:v>AUTOMATIC</c:v>
                </c:pt>
                <c:pt idx="602">
                  <c:v>AUTOMATIC</c:v>
                </c:pt>
                <c:pt idx="603">
                  <c:v>AUTOMATIC</c:v>
                </c:pt>
                <c:pt idx="604">
                  <c:v>AUTOMATIC</c:v>
                </c:pt>
                <c:pt idx="605">
                  <c:v>AUTOMATIC</c:v>
                </c:pt>
                <c:pt idx="606">
                  <c:v>AUTOMATIC</c:v>
                </c:pt>
                <c:pt idx="607">
                  <c:v>AUTOMATIC</c:v>
                </c:pt>
                <c:pt idx="608">
                  <c:v>AUTOMATIC</c:v>
                </c:pt>
                <c:pt idx="609">
                  <c:v>AUTOMATIC</c:v>
                </c:pt>
                <c:pt idx="610">
                  <c:v>AUTOMATIC</c:v>
                </c:pt>
                <c:pt idx="611">
                  <c:v>AUTOMATIC</c:v>
                </c:pt>
                <c:pt idx="612">
                  <c:v>AUTOMATIC</c:v>
                </c:pt>
                <c:pt idx="613">
                  <c:v>AUTOMATIC</c:v>
                </c:pt>
                <c:pt idx="614">
                  <c:v>AUTOMATIC</c:v>
                </c:pt>
                <c:pt idx="615">
                  <c:v>AUTOMATIC</c:v>
                </c:pt>
                <c:pt idx="616">
                  <c:v>AUTOMATIC</c:v>
                </c:pt>
                <c:pt idx="617">
                  <c:v>AUTOMATIC</c:v>
                </c:pt>
                <c:pt idx="618">
                  <c:v>AUTOMATIC</c:v>
                </c:pt>
                <c:pt idx="619">
                  <c:v>AUTOMATIC</c:v>
                </c:pt>
                <c:pt idx="620">
                  <c:v>AUTOMATIC</c:v>
                </c:pt>
                <c:pt idx="621">
                  <c:v>AUTOMATIC</c:v>
                </c:pt>
                <c:pt idx="622">
                  <c:v>MANUAL</c:v>
                </c:pt>
                <c:pt idx="623">
                  <c:v>MANUAL</c:v>
                </c:pt>
                <c:pt idx="624">
                  <c:v>MANUAL</c:v>
                </c:pt>
                <c:pt idx="625">
                  <c:v>AUTOMATIC</c:v>
                </c:pt>
                <c:pt idx="626">
                  <c:v>MANUAL</c:v>
                </c:pt>
                <c:pt idx="627">
                  <c:v>MANUAL</c:v>
                </c:pt>
                <c:pt idx="628">
                  <c:v>AUTOMATIC</c:v>
                </c:pt>
                <c:pt idx="629">
                  <c:v>MANUAL</c:v>
                </c:pt>
                <c:pt idx="630">
                  <c:v>MANUAL</c:v>
                </c:pt>
                <c:pt idx="631">
                  <c:v>MANUAL</c:v>
                </c:pt>
                <c:pt idx="632">
                  <c:v>MANUAL</c:v>
                </c:pt>
                <c:pt idx="633">
                  <c:v>AUTOMATIC</c:v>
                </c:pt>
                <c:pt idx="634">
                  <c:v>AUTOMATIC</c:v>
                </c:pt>
                <c:pt idx="635">
                  <c:v>MANUAL</c:v>
                </c:pt>
                <c:pt idx="636">
                  <c:v>MANUAL</c:v>
                </c:pt>
                <c:pt idx="637">
                  <c:v>AUTOMATIC</c:v>
                </c:pt>
                <c:pt idx="638">
                  <c:v>AUTOMATIC</c:v>
                </c:pt>
                <c:pt idx="639">
                  <c:v>AUTOMATIC</c:v>
                </c:pt>
                <c:pt idx="640">
                  <c:v>MANUAL</c:v>
                </c:pt>
                <c:pt idx="641">
                  <c:v>AUTOMATIC</c:v>
                </c:pt>
                <c:pt idx="642">
                  <c:v>MANUAL</c:v>
                </c:pt>
                <c:pt idx="643">
                  <c:v>AUTOMATIC</c:v>
                </c:pt>
                <c:pt idx="644">
                  <c:v>MANUAL</c:v>
                </c:pt>
                <c:pt idx="645">
                  <c:v>MANUAL</c:v>
                </c:pt>
                <c:pt idx="646">
                  <c:v>AUTOMATIC</c:v>
                </c:pt>
                <c:pt idx="647">
                  <c:v>AUTOMATIC</c:v>
                </c:pt>
                <c:pt idx="648">
                  <c:v>AUTOMATIC</c:v>
                </c:pt>
                <c:pt idx="649">
                  <c:v>AUTOMATIC</c:v>
                </c:pt>
                <c:pt idx="650">
                  <c:v>AUTOMATIC</c:v>
                </c:pt>
                <c:pt idx="651">
                  <c:v>AUTOMATIC</c:v>
                </c:pt>
                <c:pt idx="652">
                  <c:v>AUTOMATIC</c:v>
                </c:pt>
                <c:pt idx="653">
                  <c:v>AUTOMATIC</c:v>
                </c:pt>
                <c:pt idx="654">
                  <c:v>AUTOMATIC</c:v>
                </c:pt>
                <c:pt idx="655">
                  <c:v>AUTOMATIC</c:v>
                </c:pt>
                <c:pt idx="656">
                  <c:v>AUTOMATIC</c:v>
                </c:pt>
                <c:pt idx="657">
                  <c:v>AUTOMATIC</c:v>
                </c:pt>
                <c:pt idx="658">
                  <c:v>AUTOMATIC</c:v>
                </c:pt>
                <c:pt idx="659">
                  <c:v>AUTOMATIC</c:v>
                </c:pt>
                <c:pt idx="660">
                  <c:v>AUTOMATIC</c:v>
                </c:pt>
                <c:pt idx="661">
                  <c:v>AUTOMATIC</c:v>
                </c:pt>
                <c:pt idx="662">
                  <c:v>AUTOMATIC</c:v>
                </c:pt>
                <c:pt idx="663">
                  <c:v>MANUAL</c:v>
                </c:pt>
                <c:pt idx="664">
                  <c:v>MANUAL</c:v>
                </c:pt>
                <c:pt idx="665">
                  <c:v>MANUAL</c:v>
                </c:pt>
                <c:pt idx="666">
                  <c:v>MANUAL</c:v>
                </c:pt>
                <c:pt idx="667">
                  <c:v>MANUAL</c:v>
                </c:pt>
                <c:pt idx="668">
                  <c:v>MANUAL</c:v>
                </c:pt>
                <c:pt idx="669">
                  <c:v>MANUAL</c:v>
                </c:pt>
                <c:pt idx="670">
                  <c:v>MANUAL</c:v>
                </c:pt>
                <c:pt idx="671">
                  <c:v>AUTOMATIC</c:v>
                </c:pt>
                <c:pt idx="672">
                  <c:v>MANUAL</c:v>
                </c:pt>
                <c:pt idx="673">
                  <c:v>AUTOMATIC</c:v>
                </c:pt>
                <c:pt idx="674">
                  <c:v>AUTOMATIC</c:v>
                </c:pt>
                <c:pt idx="675">
                  <c:v>MANUAL</c:v>
                </c:pt>
                <c:pt idx="676">
                  <c:v>AUTOMATIC</c:v>
                </c:pt>
                <c:pt idx="677">
                  <c:v>AUTOMATIC</c:v>
                </c:pt>
                <c:pt idx="678">
                  <c:v>AUTOMATIC</c:v>
                </c:pt>
                <c:pt idx="679">
                  <c:v>AUTOMATIC</c:v>
                </c:pt>
                <c:pt idx="680">
                  <c:v>AUTOMATIC</c:v>
                </c:pt>
                <c:pt idx="681">
                  <c:v>AUTOMATIC</c:v>
                </c:pt>
                <c:pt idx="682">
                  <c:v>AUTOMATIC</c:v>
                </c:pt>
                <c:pt idx="683">
                  <c:v>AUTOMATIC</c:v>
                </c:pt>
                <c:pt idx="684">
                  <c:v>AUTOMATIC</c:v>
                </c:pt>
                <c:pt idx="685">
                  <c:v>AUTOMATIC</c:v>
                </c:pt>
                <c:pt idx="686">
                  <c:v>AUTOMATIC</c:v>
                </c:pt>
                <c:pt idx="687">
                  <c:v>AUTOMATIC</c:v>
                </c:pt>
                <c:pt idx="688">
                  <c:v>AUTOMATIC</c:v>
                </c:pt>
                <c:pt idx="689">
                  <c:v>MANUAL</c:v>
                </c:pt>
                <c:pt idx="690">
                  <c:v>MANUAL</c:v>
                </c:pt>
                <c:pt idx="691">
                  <c:v>MANUAL</c:v>
                </c:pt>
                <c:pt idx="692">
                  <c:v>MANUAL</c:v>
                </c:pt>
                <c:pt idx="693">
                  <c:v>MANUAL</c:v>
                </c:pt>
                <c:pt idx="694">
                  <c:v>MANUAL</c:v>
                </c:pt>
                <c:pt idx="695">
                  <c:v>AUTOMATIC</c:v>
                </c:pt>
                <c:pt idx="696">
                  <c:v>MANUAL</c:v>
                </c:pt>
                <c:pt idx="697">
                  <c:v>AUTOMATIC</c:v>
                </c:pt>
                <c:pt idx="698">
                  <c:v>MANUAL</c:v>
                </c:pt>
                <c:pt idx="699">
                  <c:v>MANUAL</c:v>
                </c:pt>
                <c:pt idx="700">
                  <c:v>AUTOMATIC</c:v>
                </c:pt>
                <c:pt idx="701">
                  <c:v>MANUAL</c:v>
                </c:pt>
                <c:pt idx="702">
                  <c:v>AUTOMATIC</c:v>
                </c:pt>
                <c:pt idx="703">
                  <c:v>AUTOMATIC</c:v>
                </c:pt>
                <c:pt idx="704">
                  <c:v>AUTOMATIC</c:v>
                </c:pt>
                <c:pt idx="705">
                  <c:v>MANUAL</c:v>
                </c:pt>
                <c:pt idx="706">
                  <c:v>AUTOMATIC</c:v>
                </c:pt>
                <c:pt idx="707">
                  <c:v>AUTOMATIC</c:v>
                </c:pt>
                <c:pt idx="708">
                  <c:v>MANUAL</c:v>
                </c:pt>
                <c:pt idx="709">
                  <c:v>AUTOMATIC</c:v>
                </c:pt>
                <c:pt idx="710">
                  <c:v>AUTOMATIC</c:v>
                </c:pt>
                <c:pt idx="711">
                  <c:v>MANUAL</c:v>
                </c:pt>
                <c:pt idx="712">
                  <c:v>MANUAL</c:v>
                </c:pt>
                <c:pt idx="713">
                  <c:v>MANUAL</c:v>
                </c:pt>
                <c:pt idx="714">
                  <c:v>MANUAL</c:v>
                </c:pt>
                <c:pt idx="715">
                  <c:v>AUTOMATIC</c:v>
                </c:pt>
                <c:pt idx="716">
                  <c:v>AUTOMATIC</c:v>
                </c:pt>
                <c:pt idx="717">
                  <c:v>AUTOMATIC</c:v>
                </c:pt>
                <c:pt idx="718">
                  <c:v>AUTOMATIC</c:v>
                </c:pt>
                <c:pt idx="719">
                  <c:v>AUTOMATIC</c:v>
                </c:pt>
                <c:pt idx="720">
                  <c:v>AUTOMATIC</c:v>
                </c:pt>
                <c:pt idx="721">
                  <c:v>MANUAL</c:v>
                </c:pt>
                <c:pt idx="722">
                  <c:v>AUTOMATIC</c:v>
                </c:pt>
                <c:pt idx="723">
                  <c:v>MANUAL</c:v>
                </c:pt>
                <c:pt idx="724">
                  <c:v>MANUAL</c:v>
                </c:pt>
                <c:pt idx="725">
                  <c:v>MANUAL</c:v>
                </c:pt>
                <c:pt idx="726">
                  <c:v>MANUAL</c:v>
                </c:pt>
                <c:pt idx="727">
                  <c:v>MANUAL</c:v>
                </c:pt>
                <c:pt idx="728">
                  <c:v>MANUAL</c:v>
                </c:pt>
                <c:pt idx="729">
                  <c:v>MANUAL</c:v>
                </c:pt>
                <c:pt idx="730">
                  <c:v>MANUAL</c:v>
                </c:pt>
                <c:pt idx="731">
                  <c:v>MANUAL</c:v>
                </c:pt>
                <c:pt idx="732">
                  <c:v>MANUAL</c:v>
                </c:pt>
                <c:pt idx="733">
                  <c:v>AUTOMATIC</c:v>
                </c:pt>
                <c:pt idx="734">
                  <c:v>AUTOMATIC</c:v>
                </c:pt>
                <c:pt idx="735">
                  <c:v>AUTOMATIC</c:v>
                </c:pt>
                <c:pt idx="736">
                  <c:v>MANUAL</c:v>
                </c:pt>
                <c:pt idx="737">
                  <c:v>AUTOMATIC</c:v>
                </c:pt>
                <c:pt idx="738">
                  <c:v>AUTOMATIC</c:v>
                </c:pt>
                <c:pt idx="739">
                  <c:v>AUTOMATIC</c:v>
                </c:pt>
                <c:pt idx="740">
                  <c:v>MANUAL</c:v>
                </c:pt>
                <c:pt idx="741">
                  <c:v>AUTOMATIC</c:v>
                </c:pt>
                <c:pt idx="742">
                  <c:v>AUTOMATIC</c:v>
                </c:pt>
                <c:pt idx="743">
                  <c:v>MANUAL</c:v>
                </c:pt>
                <c:pt idx="744">
                  <c:v>AUTOMATIC</c:v>
                </c:pt>
                <c:pt idx="745">
                  <c:v>AUTOMATIC</c:v>
                </c:pt>
                <c:pt idx="746">
                  <c:v>AUTOMATIC</c:v>
                </c:pt>
                <c:pt idx="747">
                  <c:v>AUTOMATIC</c:v>
                </c:pt>
                <c:pt idx="748">
                  <c:v>AUTOMATIC</c:v>
                </c:pt>
                <c:pt idx="749">
                  <c:v>MANUAL</c:v>
                </c:pt>
                <c:pt idx="750">
                  <c:v>MANUAL</c:v>
                </c:pt>
                <c:pt idx="751">
                  <c:v>AUTOMATIC</c:v>
                </c:pt>
                <c:pt idx="752">
                  <c:v>MANUAL</c:v>
                </c:pt>
                <c:pt idx="753">
                  <c:v>AUTOMATIC</c:v>
                </c:pt>
                <c:pt idx="754">
                  <c:v>AUTOMATIC</c:v>
                </c:pt>
                <c:pt idx="755">
                  <c:v>AUTOMATIC</c:v>
                </c:pt>
                <c:pt idx="756">
                  <c:v>AUTOMATIC</c:v>
                </c:pt>
                <c:pt idx="757">
                  <c:v>AUTOMATIC</c:v>
                </c:pt>
                <c:pt idx="758">
                  <c:v>AUTOMATIC</c:v>
                </c:pt>
                <c:pt idx="759">
                  <c:v>AUTOMATIC</c:v>
                </c:pt>
                <c:pt idx="760">
                  <c:v>MANUAL</c:v>
                </c:pt>
                <c:pt idx="761">
                  <c:v>MANUAL</c:v>
                </c:pt>
                <c:pt idx="762">
                  <c:v>MANUAL</c:v>
                </c:pt>
                <c:pt idx="763">
                  <c:v>AUTOMATIC</c:v>
                </c:pt>
                <c:pt idx="764">
                  <c:v>AUTOMATIC</c:v>
                </c:pt>
                <c:pt idx="765">
                  <c:v>AUTOMATIC</c:v>
                </c:pt>
                <c:pt idx="766">
                  <c:v>AUTOMATIC</c:v>
                </c:pt>
                <c:pt idx="767">
                  <c:v>AUTOMATIC</c:v>
                </c:pt>
                <c:pt idx="768">
                  <c:v>MANUAL</c:v>
                </c:pt>
                <c:pt idx="769">
                  <c:v>AUTOMATIC</c:v>
                </c:pt>
                <c:pt idx="770">
                  <c:v>AUTOMATIC</c:v>
                </c:pt>
                <c:pt idx="771">
                  <c:v>MANUAL</c:v>
                </c:pt>
                <c:pt idx="772">
                  <c:v>MANUAL</c:v>
                </c:pt>
                <c:pt idx="773">
                  <c:v>AUTOMATIC</c:v>
                </c:pt>
                <c:pt idx="774">
                  <c:v>AUTOMATIC</c:v>
                </c:pt>
                <c:pt idx="775">
                  <c:v>AUTOMATIC</c:v>
                </c:pt>
                <c:pt idx="776">
                  <c:v>AUTOMATIC</c:v>
                </c:pt>
                <c:pt idx="777">
                  <c:v>AUTOMATIC</c:v>
                </c:pt>
                <c:pt idx="778">
                  <c:v>AUTOMATIC</c:v>
                </c:pt>
                <c:pt idx="779">
                  <c:v>AUTOMATIC</c:v>
                </c:pt>
                <c:pt idx="780">
                  <c:v>AUTOMATIC</c:v>
                </c:pt>
                <c:pt idx="781">
                  <c:v>AUTOMATIC</c:v>
                </c:pt>
                <c:pt idx="782">
                  <c:v>AUTOMATIC</c:v>
                </c:pt>
                <c:pt idx="783">
                  <c:v>AUTOMATIC</c:v>
                </c:pt>
                <c:pt idx="784">
                  <c:v>AUTOMATIC</c:v>
                </c:pt>
                <c:pt idx="785">
                  <c:v>AUTOMATIC</c:v>
                </c:pt>
                <c:pt idx="786">
                  <c:v>AUTOMATIC</c:v>
                </c:pt>
                <c:pt idx="787">
                  <c:v>AUTOMATIC</c:v>
                </c:pt>
                <c:pt idx="788">
                  <c:v>AUTOMATIC</c:v>
                </c:pt>
                <c:pt idx="789">
                  <c:v>MANUAL</c:v>
                </c:pt>
                <c:pt idx="790">
                  <c:v>AUTOMATIC</c:v>
                </c:pt>
                <c:pt idx="791">
                  <c:v>AUTOMATIC</c:v>
                </c:pt>
                <c:pt idx="792">
                  <c:v>AUTOMATIC</c:v>
                </c:pt>
                <c:pt idx="793">
                  <c:v>AUTOMATIC</c:v>
                </c:pt>
                <c:pt idx="794">
                  <c:v>AUTOMATIC</c:v>
                </c:pt>
                <c:pt idx="795">
                  <c:v>AUTOMATIC</c:v>
                </c:pt>
                <c:pt idx="796">
                  <c:v>AUTOMATIC</c:v>
                </c:pt>
                <c:pt idx="797">
                  <c:v>AUTOMATIC</c:v>
                </c:pt>
                <c:pt idx="798">
                  <c:v>AUTOMATIC</c:v>
                </c:pt>
                <c:pt idx="799">
                  <c:v>AUTOMATIC</c:v>
                </c:pt>
                <c:pt idx="800">
                  <c:v>AUTOMATIC</c:v>
                </c:pt>
                <c:pt idx="801">
                  <c:v>MANUAL</c:v>
                </c:pt>
                <c:pt idx="802">
                  <c:v>AUTOMATIC</c:v>
                </c:pt>
                <c:pt idx="803">
                  <c:v>MANUAL</c:v>
                </c:pt>
                <c:pt idx="804">
                  <c:v>MANUAL</c:v>
                </c:pt>
                <c:pt idx="805">
                  <c:v>AUTOMATIC</c:v>
                </c:pt>
                <c:pt idx="806">
                  <c:v>MANUAL</c:v>
                </c:pt>
                <c:pt idx="807">
                  <c:v>MANUAL</c:v>
                </c:pt>
                <c:pt idx="808">
                  <c:v>MANUAL</c:v>
                </c:pt>
                <c:pt idx="809">
                  <c:v>MANUAL</c:v>
                </c:pt>
                <c:pt idx="810">
                  <c:v>MANUAL</c:v>
                </c:pt>
                <c:pt idx="811">
                  <c:v>MANUAL</c:v>
                </c:pt>
                <c:pt idx="812">
                  <c:v>MANUAL</c:v>
                </c:pt>
                <c:pt idx="813">
                  <c:v>MANUAL</c:v>
                </c:pt>
                <c:pt idx="814">
                  <c:v>AUTOMATIC</c:v>
                </c:pt>
                <c:pt idx="815">
                  <c:v>MANUAL</c:v>
                </c:pt>
                <c:pt idx="816">
                  <c:v>AUTOMATIC</c:v>
                </c:pt>
                <c:pt idx="817">
                  <c:v>MANUAL</c:v>
                </c:pt>
                <c:pt idx="818">
                  <c:v>MANUAL</c:v>
                </c:pt>
                <c:pt idx="819">
                  <c:v>MANUAL</c:v>
                </c:pt>
                <c:pt idx="820">
                  <c:v>AUTOMATIC</c:v>
                </c:pt>
                <c:pt idx="821">
                  <c:v>MANUAL</c:v>
                </c:pt>
                <c:pt idx="822">
                  <c:v>MANUAL</c:v>
                </c:pt>
                <c:pt idx="823">
                  <c:v>MANUAL</c:v>
                </c:pt>
                <c:pt idx="824">
                  <c:v>MANUAL</c:v>
                </c:pt>
                <c:pt idx="825">
                  <c:v>MANUAL</c:v>
                </c:pt>
                <c:pt idx="826">
                  <c:v>MANUAL</c:v>
                </c:pt>
                <c:pt idx="827">
                  <c:v>AUTOMATIC</c:v>
                </c:pt>
                <c:pt idx="828">
                  <c:v>MANUAL</c:v>
                </c:pt>
                <c:pt idx="829">
                  <c:v>MANUAL</c:v>
                </c:pt>
                <c:pt idx="830">
                  <c:v>MANUAL</c:v>
                </c:pt>
                <c:pt idx="831">
                  <c:v>MANUAL</c:v>
                </c:pt>
                <c:pt idx="832">
                  <c:v>MANUAL</c:v>
                </c:pt>
                <c:pt idx="833">
                  <c:v>MANUAL</c:v>
                </c:pt>
                <c:pt idx="834">
                  <c:v>MANUAL</c:v>
                </c:pt>
                <c:pt idx="835">
                  <c:v>MANUAL</c:v>
                </c:pt>
                <c:pt idx="836">
                  <c:v>MANUAL</c:v>
                </c:pt>
                <c:pt idx="837">
                  <c:v>MANUAL</c:v>
                </c:pt>
                <c:pt idx="838">
                  <c:v>MANUAL</c:v>
                </c:pt>
                <c:pt idx="839">
                  <c:v>MANUAL</c:v>
                </c:pt>
                <c:pt idx="840">
                  <c:v>MANUAL</c:v>
                </c:pt>
                <c:pt idx="841">
                  <c:v>MANUAL</c:v>
                </c:pt>
                <c:pt idx="842">
                  <c:v>MANUAL</c:v>
                </c:pt>
                <c:pt idx="843">
                  <c:v>MANUAL</c:v>
                </c:pt>
                <c:pt idx="844">
                  <c:v>MANUAL</c:v>
                </c:pt>
                <c:pt idx="845">
                  <c:v>MANUAL</c:v>
                </c:pt>
                <c:pt idx="846">
                  <c:v>MANUAL</c:v>
                </c:pt>
                <c:pt idx="847">
                  <c:v>MANUAL</c:v>
                </c:pt>
                <c:pt idx="848">
                  <c:v>MANUAL</c:v>
                </c:pt>
                <c:pt idx="849">
                  <c:v>MANUAL</c:v>
                </c:pt>
                <c:pt idx="850">
                  <c:v>MANUAL</c:v>
                </c:pt>
                <c:pt idx="851">
                  <c:v>MANUAL</c:v>
                </c:pt>
                <c:pt idx="852">
                  <c:v>AUTOMATED_MANUAL</c:v>
                </c:pt>
                <c:pt idx="853">
                  <c:v>MANUAL</c:v>
                </c:pt>
                <c:pt idx="854">
                  <c:v>MANUAL</c:v>
                </c:pt>
                <c:pt idx="855">
                  <c:v>MANUAL</c:v>
                </c:pt>
                <c:pt idx="856">
                  <c:v>MANUAL</c:v>
                </c:pt>
                <c:pt idx="857">
                  <c:v>MANUAL</c:v>
                </c:pt>
                <c:pt idx="858">
                  <c:v>MANUAL</c:v>
                </c:pt>
                <c:pt idx="859">
                  <c:v>MANUAL</c:v>
                </c:pt>
                <c:pt idx="860">
                  <c:v>MANUAL</c:v>
                </c:pt>
                <c:pt idx="861">
                  <c:v>MANUAL</c:v>
                </c:pt>
                <c:pt idx="862">
                  <c:v>MANUAL</c:v>
                </c:pt>
                <c:pt idx="863">
                  <c:v>MANUAL</c:v>
                </c:pt>
                <c:pt idx="864">
                  <c:v>MANUAL</c:v>
                </c:pt>
                <c:pt idx="865">
                  <c:v>MANUAL</c:v>
                </c:pt>
                <c:pt idx="866">
                  <c:v>MANUAL</c:v>
                </c:pt>
                <c:pt idx="867">
                  <c:v>MANUAL</c:v>
                </c:pt>
                <c:pt idx="868">
                  <c:v>MANUAL</c:v>
                </c:pt>
                <c:pt idx="869">
                  <c:v>MANUAL</c:v>
                </c:pt>
                <c:pt idx="870">
                  <c:v>MANUAL</c:v>
                </c:pt>
                <c:pt idx="871">
                  <c:v>MANUAL</c:v>
                </c:pt>
                <c:pt idx="872">
                  <c:v>MANUAL</c:v>
                </c:pt>
                <c:pt idx="873">
                  <c:v>MANUAL</c:v>
                </c:pt>
                <c:pt idx="874">
                  <c:v>MANUAL</c:v>
                </c:pt>
                <c:pt idx="875">
                  <c:v>MANUAL</c:v>
                </c:pt>
                <c:pt idx="876">
                  <c:v>MANUAL</c:v>
                </c:pt>
                <c:pt idx="877">
                  <c:v>AUTOMATED_MANUAL</c:v>
                </c:pt>
                <c:pt idx="878">
                  <c:v>AUTOMATED_MANUAL</c:v>
                </c:pt>
                <c:pt idx="879">
                  <c:v>MANUAL</c:v>
                </c:pt>
                <c:pt idx="880">
                  <c:v>MANUAL</c:v>
                </c:pt>
                <c:pt idx="881">
                  <c:v>MANUAL</c:v>
                </c:pt>
                <c:pt idx="882">
                  <c:v>MANUAL</c:v>
                </c:pt>
                <c:pt idx="883">
                  <c:v>MANUAL</c:v>
                </c:pt>
                <c:pt idx="884">
                  <c:v>MANUAL</c:v>
                </c:pt>
                <c:pt idx="885">
                  <c:v>MANUAL</c:v>
                </c:pt>
                <c:pt idx="886">
                  <c:v>MANUAL</c:v>
                </c:pt>
                <c:pt idx="887">
                  <c:v>MANUAL</c:v>
                </c:pt>
                <c:pt idx="888">
                  <c:v>MANUAL</c:v>
                </c:pt>
                <c:pt idx="889">
                  <c:v>MANUAL</c:v>
                </c:pt>
                <c:pt idx="890">
                  <c:v>MANUAL</c:v>
                </c:pt>
                <c:pt idx="891">
                  <c:v>MANUAL</c:v>
                </c:pt>
                <c:pt idx="892">
                  <c:v>AUTOMATIC</c:v>
                </c:pt>
                <c:pt idx="893">
                  <c:v>AUTOMATIC</c:v>
                </c:pt>
                <c:pt idx="894">
                  <c:v>AUTOMATIC</c:v>
                </c:pt>
                <c:pt idx="895">
                  <c:v>AUTOMATIC</c:v>
                </c:pt>
                <c:pt idx="896">
                  <c:v>AUTOMATIC</c:v>
                </c:pt>
                <c:pt idx="897">
                  <c:v>AUTOMATIC</c:v>
                </c:pt>
                <c:pt idx="898">
                  <c:v>AUTOMATIC</c:v>
                </c:pt>
                <c:pt idx="899">
                  <c:v>AUTOMATIC</c:v>
                </c:pt>
                <c:pt idx="900">
                  <c:v>AUTOMATIC</c:v>
                </c:pt>
                <c:pt idx="901">
                  <c:v>AUTOMATIC</c:v>
                </c:pt>
                <c:pt idx="902">
                  <c:v>AUTOMATIC</c:v>
                </c:pt>
                <c:pt idx="903">
                  <c:v>AUTOMATIC</c:v>
                </c:pt>
                <c:pt idx="904">
                  <c:v>AUTOMATIC</c:v>
                </c:pt>
                <c:pt idx="905">
                  <c:v>AUTOMATIC</c:v>
                </c:pt>
                <c:pt idx="906">
                  <c:v>AUTOMATIC</c:v>
                </c:pt>
                <c:pt idx="907">
                  <c:v>AUTOMATIC</c:v>
                </c:pt>
                <c:pt idx="908">
                  <c:v>AUTOMATIC</c:v>
                </c:pt>
                <c:pt idx="909">
                  <c:v>MANUAL</c:v>
                </c:pt>
                <c:pt idx="910">
                  <c:v>MANUAL</c:v>
                </c:pt>
                <c:pt idx="911">
                  <c:v>MANUAL</c:v>
                </c:pt>
                <c:pt idx="912">
                  <c:v>MANUAL</c:v>
                </c:pt>
                <c:pt idx="913">
                  <c:v>AUTOMATIC</c:v>
                </c:pt>
                <c:pt idx="914">
                  <c:v>AUTOMATIC</c:v>
                </c:pt>
                <c:pt idx="915">
                  <c:v>AUTOMATIC</c:v>
                </c:pt>
                <c:pt idx="916">
                  <c:v>AUTOMATIC</c:v>
                </c:pt>
                <c:pt idx="917">
                  <c:v>AUTOMATIC</c:v>
                </c:pt>
                <c:pt idx="918">
                  <c:v>AUTOMATIC</c:v>
                </c:pt>
                <c:pt idx="919">
                  <c:v>MANUAL</c:v>
                </c:pt>
                <c:pt idx="920">
                  <c:v>MANUAL</c:v>
                </c:pt>
                <c:pt idx="921">
                  <c:v>MANUAL</c:v>
                </c:pt>
                <c:pt idx="922">
                  <c:v>MANUAL</c:v>
                </c:pt>
                <c:pt idx="923">
                  <c:v>MANUAL</c:v>
                </c:pt>
                <c:pt idx="924">
                  <c:v>MANUAL</c:v>
                </c:pt>
                <c:pt idx="925">
                  <c:v>AUTOMATED_MANUAL</c:v>
                </c:pt>
                <c:pt idx="926">
                  <c:v>AUTOMATED_MANUAL</c:v>
                </c:pt>
                <c:pt idx="927">
                  <c:v>AUTOMATED_MANUAL</c:v>
                </c:pt>
                <c:pt idx="928">
                  <c:v>AUTOMATED_MANUAL</c:v>
                </c:pt>
                <c:pt idx="929">
                  <c:v>AUTOMATED_MANUAL</c:v>
                </c:pt>
                <c:pt idx="930">
                  <c:v>AUTOMATED_MANUAL</c:v>
                </c:pt>
                <c:pt idx="931">
                  <c:v>AUTOMATED_MANUAL</c:v>
                </c:pt>
                <c:pt idx="932">
                  <c:v>AUTOMATED_MANUAL</c:v>
                </c:pt>
                <c:pt idx="933">
                  <c:v>AUTOMATED_MANUAL</c:v>
                </c:pt>
                <c:pt idx="934">
                  <c:v>AUTOMATED_MANUAL</c:v>
                </c:pt>
                <c:pt idx="935">
                  <c:v>AUTOMATED_MANUAL</c:v>
                </c:pt>
                <c:pt idx="936">
                  <c:v>AUTOMATED_MANUAL</c:v>
                </c:pt>
                <c:pt idx="937">
                  <c:v>AUTOMATED_MANUAL</c:v>
                </c:pt>
                <c:pt idx="938">
                  <c:v>AUTOMATED_MANUAL</c:v>
                </c:pt>
                <c:pt idx="939">
                  <c:v>AUTOMATED_MANUAL</c:v>
                </c:pt>
                <c:pt idx="940">
                  <c:v>AUTOMATED_MANUAL</c:v>
                </c:pt>
                <c:pt idx="941">
                  <c:v>AUTOMATED_MANUAL</c:v>
                </c:pt>
                <c:pt idx="942">
                  <c:v>AUTOMATED_MANUAL</c:v>
                </c:pt>
                <c:pt idx="943">
                  <c:v>AUTOMATED_MANUAL</c:v>
                </c:pt>
                <c:pt idx="944">
                  <c:v>AUTOMATED_MANUAL</c:v>
                </c:pt>
                <c:pt idx="945">
                  <c:v>AUTOMATED_MANUAL</c:v>
                </c:pt>
                <c:pt idx="946">
                  <c:v>AUTOMATED_MANUAL</c:v>
                </c:pt>
                <c:pt idx="947">
                  <c:v>AUTOMATED_MANUAL</c:v>
                </c:pt>
                <c:pt idx="948">
                  <c:v>AUTOMATED_MANUAL</c:v>
                </c:pt>
                <c:pt idx="949">
                  <c:v>AUTOMATED_MANUAL</c:v>
                </c:pt>
                <c:pt idx="950">
                  <c:v>AUTOMATED_MANUAL</c:v>
                </c:pt>
                <c:pt idx="951">
                  <c:v>AUTOMATED_MANUAL</c:v>
                </c:pt>
                <c:pt idx="952">
                  <c:v>AUTOMATED_MANUAL</c:v>
                </c:pt>
                <c:pt idx="953">
                  <c:v>AUTOMATED_MANUAL</c:v>
                </c:pt>
                <c:pt idx="954">
                  <c:v>AUTOMATED_MANUAL</c:v>
                </c:pt>
                <c:pt idx="955">
                  <c:v>AUTOMATED_MANUAL</c:v>
                </c:pt>
                <c:pt idx="956">
                  <c:v>AUTOMATED_MANUAL</c:v>
                </c:pt>
                <c:pt idx="957">
                  <c:v>AUTOMATED_MANUAL</c:v>
                </c:pt>
                <c:pt idx="958">
                  <c:v>AUTOMATED_MANUAL</c:v>
                </c:pt>
                <c:pt idx="959">
                  <c:v>AUTOMATED_MANUAL</c:v>
                </c:pt>
                <c:pt idx="960">
                  <c:v>AUTOMATED_MANUAL</c:v>
                </c:pt>
                <c:pt idx="961">
                  <c:v>AUTOMATED_MANUAL</c:v>
                </c:pt>
                <c:pt idx="962">
                  <c:v>AUTOMATED_MANUAL</c:v>
                </c:pt>
                <c:pt idx="963">
                  <c:v>AUTOMATED_MANUAL</c:v>
                </c:pt>
                <c:pt idx="964">
                  <c:v>AUTOMATED_MANUAL</c:v>
                </c:pt>
                <c:pt idx="965">
                  <c:v>AUTOMATED_MANUAL</c:v>
                </c:pt>
                <c:pt idx="966">
                  <c:v>AUTOMATED_MANUAL</c:v>
                </c:pt>
                <c:pt idx="967">
                  <c:v>AUTOMATED_MANUAL</c:v>
                </c:pt>
                <c:pt idx="968">
                  <c:v>AUTOMATIC</c:v>
                </c:pt>
                <c:pt idx="969">
                  <c:v>AUTOMATIC</c:v>
                </c:pt>
                <c:pt idx="970">
                  <c:v>MANUAL</c:v>
                </c:pt>
                <c:pt idx="971">
                  <c:v>AUTOMATIC</c:v>
                </c:pt>
                <c:pt idx="972">
                  <c:v>MANUAL</c:v>
                </c:pt>
                <c:pt idx="973">
                  <c:v>AUTOMATIC</c:v>
                </c:pt>
                <c:pt idx="974">
                  <c:v>MANUAL</c:v>
                </c:pt>
                <c:pt idx="975">
                  <c:v>AUTOMATIC</c:v>
                </c:pt>
                <c:pt idx="976">
                  <c:v>AUTOMATIC</c:v>
                </c:pt>
                <c:pt idx="977">
                  <c:v>MANUAL</c:v>
                </c:pt>
                <c:pt idx="978">
                  <c:v>AUTOMATIC</c:v>
                </c:pt>
                <c:pt idx="979">
                  <c:v>AUTOMATIC</c:v>
                </c:pt>
                <c:pt idx="980">
                  <c:v>AUTOMATIC</c:v>
                </c:pt>
                <c:pt idx="981">
                  <c:v>AUTOMATIC</c:v>
                </c:pt>
                <c:pt idx="982">
                  <c:v>MANUAL</c:v>
                </c:pt>
                <c:pt idx="983">
                  <c:v>AUTOMATED_MANUAL</c:v>
                </c:pt>
                <c:pt idx="984">
                  <c:v>AUTOMATED_MANUAL</c:v>
                </c:pt>
                <c:pt idx="985">
                  <c:v>AUTOMATED_MANUAL</c:v>
                </c:pt>
                <c:pt idx="986">
                  <c:v>AUTOMATED_MANUAL</c:v>
                </c:pt>
                <c:pt idx="987">
                  <c:v>AUTOMATED_MANUAL</c:v>
                </c:pt>
                <c:pt idx="988">
                  <c:v>AUTOMATED_MANUAL</c:v>
                </c:pt>
                <c:pt idx="989">
                  <c:v>AUTOMATED_MANUAL</c:v>
                </c:pt>
                <c:pt idx="990">
                  <c:v>AUTOMATED_MANUAL</c:v>
                </c:pt>
                <c:pt idx="991">
                  <c:v>AUTOMATED_MANUAL</c:v>
                </c:pt>
                <c:pt idx="992">
                  <c:v>AUTOMATED_MANUAL</c:v>
                </c:pt>
                <c:pt idx="993">
                  <c:v>AUTOMATIC</c:v>
                </c:pt>
                <c:pt idx="994">
                  <c:v>AUTOMATIC</c:v>
                </c:pt>
                <c:pt idx="995">
                  <c:v>AUTOMATIC</c:v>
                </c:pt>
                <c:pt idx="996">
                  <c:v>AUTOMATIC</c:v>
                </c:pt>
                <c:pt idx="997">
                  <c:v>MANUAL</c:v>
                </c:pt>
                <c:pt idx="998">
                  <c:v>MANUAL</c:v>
                </c:pt>
                <c:pt idx="999">
                  <c:v>MANUAL</c:v>
                </c:pt>
                <c:pt idx="1000">
                  <c:v>AUTOMATIC</c:v>
                </c:pt>
                <c:pt idx="1001">
                  <c:v>AUTOMATIC</c:v>
                </c:pt>
                <c:pt idx="1002">
                  <c:v>AUTOMATIC</c:v>
                </c:pt>
                <c:pt idx="1003">
                  <c:v>AUTOMATIC</c:v>
                </c:pt>
                <c:pt idx="1004">
                  <c:v>AUTOMATIC</c:v>
                </c:pt>
                <c:pt idx="1005">
                  <c:v>AUTOMATIC</c:v>
                </c:pt>
                <c:pt idx="1006">
                  <c:v>AUTOMATIC</c:v>
                </c:pt>
                <c:pt idx="1007">
                  <c:v>AUTOMATIC</c:v>
                </c:pt>
                <c:pt idx="1008">
                  <c:v>AUTOMATIC</c:v>
                </c:pt>
                <c:pt idx="1009">
                  <c:v>AUTOMATIC</c:v>
                </c:pt>
                <c:pt idx="1010">
                  <c:v>AUTOMATIC</c:v>
                </c:pt>
                <c:pt idx="1011">
                  <c:v>AUTOMATED_MANUAL</c:v>
                </c:pt>
                <c:pt idx="1012">
                  <c:v>AUTOMATED_MANUAL</c:v>
                </c:pt>
                <c:pt idx="1013">
                  <c:v>AUTOMATIC</c:v>
                </c:pt>
                <c:pt idx="1014">
                  <c:v>AUTOMATIC</c:v>
                </c:pt>
                <c:pt idx="1015">
                  <c:v>AUTOMATIC</c:v>
                </c:pt>
                <c:pt idx="1016">
                  <c:v>AUTOMATIC</c:v>
                </c:pt>
                <c:pt idx="1017">
                  <c:v>AUTOMATIC</c:v>
                </c:pt>
                <c:pt idx="1018">
                  <c:v>AUTOMATIC</c:v>
                </c:pt>
                <c:pt idx="1019">
                  <c:v>AUTOMATIC</c:v>
                </c:pt>
                <c:pt idx="1020">
                  <c:v>AUTOMATIC</c:v>
                </c:pt>
                <c:pt idx="1021">
                  <c:v>AUTOMATIC</c:v>
                </c:pt>
                <c:pt idx="1022">
                  <c:v>AUTOMATIC</c:v>
                </c:pt>
                <c:pt idx="1023">
                  <c:v>AUTOMATED_MANUAL</c:v>
                </c:pt>
                <c:pt idx="1024">
                  <c:v>AUTOMATIC</c:v>
                </c:pt>
                <c:pt idx="1025">
                  <c:v>AUTOMATIC</c:v>
                </c:pt>
                <c:pt idx="1026">
                  <c:v>AUTOMATIC</c:v>
                </c:pt>
                <c:pt idx="1027">
                  <c:v>AUTOMATIC</c:v>
                </c:pt>
                <c:pt idx="1028">
                  <c:v>AUTOMATIC</c:v>
                </c:pt>
                <c:pt idx="1029">
                  <c:v>AUTOMATIC</c:v>
                </c:pt>
                <c:pt idx="1030">
                  <c:v>AUTOMATIC</c:v>
                </c:pt>
                <c:pt idx="1031">
                  <c:v>AUTOMATIC</c:v>
                </c:pt>
                <c:pt idx="1032">
                  <c:v>AUTOMATIC</c:v>
                </c:pt>
                <c:pt idx="1033">
                  <c:v>AUTOMATIC</c:v>
                </c:pt>
                <c:pt idx="1034">
                  <c:v>AUTOMATIC</c:v>
                </c:pt>
                <c:pt idx="1035">
                  <c:v>AUTOMATIC</c:v>
                </c:pt>
                <c:pt idx="1036">
                  <c:v>AUTOMATIC</c:v>
                </c:pt>
                <c:pt idx="1037">
                  <c:v>AUTOMATIC</c:v>
                </c:pt>
                <c:pt idx="1038">
                  <c:v>AUTOMATIC</c:v>
                </c:pt>
                <c:pt idx="1039">
                  <c:v>AUTOMATIC</c:v>
                </c:pt>
                <c:pt idx="1040">
                  <c:v>AUTOMATIC</c:v>
                </c:pt>
                <c:pt idx="1041">
                  <c:v>AUTOMATIC</c:v>
                </c:pt>
                <c:pt idx="1042">
                  <c:v>AUTOMATIC</c:v>
                </c:pt>
                <c:pt idx="1043">
                  <c:v>AUTOMATIC</c:v>
                </c:pt>
                <c:pt idx="1044">
                  <c:v>AUTOMATIC</c:v>
                </c:pt>
                <c:pt idx="1045">
                  <c:v>AUTOMATIC</c:v>
                </c:pt>
                <c:pt idx="1046">
                  <c:v>AUTOMATIC</c:v>
                </c:pt>
                <c:pt idx="1047">
                  <c:v>AUTOMATIC</c:v>
                </c:pt>
                <c:pt idx="1048">
                  <c:v>AUTOMATIC</c:v>
                </c:pt>
                <c:pt idx="1049">
                  <c:v>AUTOMATIC</c:v>
                </c:pt>
                <c:pt idx="1050">
                  <c:v>AUTOMATIC</c:v>
                </c:pt>
                <c:pt idx="1051">
                  <c:v>AUTOMATIC</c:v>
                </c:pt>
                <c:pt idx="1052">
                  <c:v>AUTOMATIC</c:v>
                </c:pt>
                <c:pt idx="1053">
                  <c:v>AUTOMATIC</c:v>
                </c:pt>
                <c:pt idx="1054">
                  <c:v>AUTOMATIC</c:v>
                </c:pt>
                <c:pt idx="1055">
                  <c:v>AUTOMATIC</c:v>
                </c:pt>
                <c:pt idx="1056">
                  <c:v>AUTOMATIC</c:v>
                </c:pt>
                <c:pt idx="1057">
                  <c:v>AUTOMATIC</c:v>
                </c:pt>
                <c:pt idx="1058">
                  <c:v>AUTOMATIC</c:v>
                </c:pt>
                <c:pt idx="1059">
                  <c:v>AUTOMATIC</c:v>
                </c:pt>
                <c:pt idx="1060">
                  <c:v>AUTOMATIC</c:v>
                </c:pt>
                <c:pt idx="1061">
                  <c:v>AUTOMATIC</c:v>
                </c:pt>
                <c:pt idx="1062">
                  <c:v>AUTOMATIC</c:v>
                </c:pt>
                <c:pt idx="1063">
                  <c:v>AUTOMATIC</c:v>
                </c:pt>
                <c:pt idx="1064">
                  <c:v>AUTOMATIC</c:v>
                </c:pt>
                <c:pt idx="1065">
                  <c:v>AUTOMATIC</c:v>
                </c:pt>
                <c:pt idx="1066">
                  <c:v>AUTOMATIC</c:v>
                </c:pt>
                <c:pt idx="1067">
                  <c:v>AUTOMATIC</c:v>
                </c:pt>
                <c:pt idx="1068">
                  <c:v>AUTOMATIC</c:v>
                </c:pt>
                <c:pt idx="1069">
                  <c:v>AUTOMATIC</c:v>
                </c:pt>
                <c:pt idx="1070">
                  <c:v>AUTOMATIC</c:v>
                </c:pt>
                <c:pt idx="1071">
                  <c:v>AUTOMATIC</c:v>
                </c:pt>
                <c:pt idx="1072">
                  <c:v>AUTOMATIC</c:v>
                </c:pt>
                <c:pt idx="1073">
                  <c:v>AUTOMATIC</c:v>
                </c:pt>
                <c:pt idx="1074">
                  <c:v>MANUAL</c:v>
                </c:pt>
                <c:pt idx="1075">
                  <c:v>AUTOMATIC</c:v>
                </c:pt>
                <c:pt idx="1076">
                  <c:v>AUTOMATIC</c:v>
                </c:pt>
                <c:pt idx="1077">
                  <c:v>MANUAL</c:v>
                </c:pt>
                <c:pt idx="1078">
                  <c:v>MANUAL</c:v>
                </c:pt>
                <c:pt idx="1079">
                  <c:v>MANUAL</c:v>
                </c:pt>
                <c:pt idx="1080">
                  <c:v>MANUAL</c:v>
                </c:pt>
                <c:pt idx="1081">
                  <c:v>AUTOMATIC</c:v>
                </c:pt>
                <c:pt idx="1082">
                  <c:v>AUTOMATIC</c:v>
                </c:pt>
                <c:pt idx="1083">
                  <c:v>MANUAL</c:v>
                </c:pt>
                <c:pt idx="1084">
                  <c:v>AUTOMATIC</c:v>
                </c:pt>
                <c:pt idx="1085">
                  <c:v>AUTOMATIC</c:v>
                </c:pt>
                <c:pt idx="1086">
                  <c:v>AUTOMATIC</c:v>
                </c:pt>
                <c:pt idx="1087">
                  <c:v>AUTOMATIC</c:v>
                </c:pt>
                <c:pt idx="1088">
                  <c:v>MANUAL</c:v>
                </c:pt>
                <c:pt idx="1089">
                  <c:v>MANUAL</c:v>
                </c:pt>
                <c:pt idx="1090">
                  <c:v>MANUAL</c:v>
                </c:pt>
                <c:pt idx="1091">
                  <c:v>MANUAL</c:v>
                </c:pt>
                <c:pt idx="1092">
                  <c:v>AUTOMATIC</c:v>
                </c:pt>
                <c:pt idx="1093">
                  <c:v>AUTOMATIC</c:v>
                </c:pt>
                <c:pt idx="1094">
                  <c:v>AUTOMATIC</c:v>
                </c:pt>
                <c:pt idx="1095">
                  <c:v>AUTOMATIC</c:v>
                </c:pt>
                <c:pt idx="1096">
                  <c:v>AUTOMATIC</c:v>
                </c:pt>
                <c:pt idx="1097">
                  <c:v>AUTOMATIC</c:v>
                </c:pt>
                <c:pt idx="1098">
                  <c:v>AUTOMATIC</c:v>
                </c:pt>
                <c:pt idx="1099">
                  <c:v>AUTOMATIC</c:v>
                </c:pt>
                <c:pt idx="1100">
                  <c:v>AUTOMATIC</c:v>
                </c:pt>
                <c:pt idx="1101">
                  <c:v>AUTOMATIC</c:v>
                </c:pt>
                <c:pt idx="1102">
                  <c:v>AUTOMATIC</c:v>
                </c:pt>
                <c:pt idx="1103">
                  <c:v>AUTOMATIC</c:v>
                </c:pt>
                <c:pt idx="1104">
                  <c:v>MANUAL</c:v>
                </c:pt>
                <c:pt idx="1105">
                  <c:v>AUTOMATIC</c:v>
                </c:pt>
                <c:pt idx="1106">
                  <c:v>AUTOMATIC</c:v>
                </c:pt>
                <c:pt idx="1107">
                  <c:v>MANUAL</c:v>
                </c:pt>
                <c:pt idx="1108">
                  <c:v>AUTOMATIC</c:v>
                </c:pt>
                <c:pt idx="1109">
                  <c:v>AUTOMATIC</c:v>
                </c:pt>
                <c:pt idx="1110">
                  <c:v>MANUAL</c:v>
                </c:pt>
                <c:pt idx="1111">
                  <c:v>MANUAL</c:v>
                </c:pt>
                <c:pt idx="1112">
                  <c:v>AUTOMATIC</c:v>
                </c:pt>
                <c:pt idx="1113">
                  <c:v>MANUAL</c:v>
                </c:pt>
                <c:pt idx="1114">
                  <c:v>AUTOMATIC</c:v>
                </c:pt>
                <c:pt idx="1115">
                  <c:v>AUTOMATIC</c:v>
                </c:pt>
                <c:pt idx="1116">
                  <c:v>AUTOMATIC</c:v>
                </c:pt>
                <c:pt idx="1117">
                  <c:v>AUTOMATIC</c:v>
                </c:pt>
                <c:pt idx="1118">
                  <c:v>AUTOMATIC</c:v>
                </c:pt>
                <c:pt idx="1119">
                  <c:v>MANUAL</c:v>
                </c:pt>
                <c:pt idx="1120">
                  <c:v>AUTOMATIC</c:v>
                </c:pt>
                <c:pt idx="1121">
                  <c:v>AUTOMATIC</c:v>
                </c:pt>
                <c:pt idx="1122">
                  <c:v>AUTOMATIC</c:v>
                </c:pt>
                <c:pt idx="1123">
                  <c:v>MANUAL</c:v>
                </c:pt>
                <c:pt idx="1124">
                  <c:v>AUTOMATIC</c:v>
                </c:pt>
                <c:pt idx="1125">
                  <c:v>AUTOMATIC</c:v>
                </c:pt>
                <c:pt idx="1126">
                  <c:v>AUTOMATIC</c:v>
                </c:pt>
                <c:pt idx="1127">
                  <c:v>AUTOMATIC</c:v>
                </c:pt>
                <c:pt idx="1128">
                  <c:v>AUTOMATIC</c:v>
                </c:pt>
                <c:pt idx="1129">
                  <c:v>AUTOMATIC</c:v>
                </c:pt>
                <c:pt idx="1130">
                  <c:v>AUTOMATIC</c:v>
                </c:pt>
                <c:pt idx="1131">
                  <c:v>AUTOMATIC</c:v>
                </c:pt>
                <c:pt idx="1132">
                  <c:v>AUTOMATIC</c:v>
                </c:pt>
                <c:pt idx="1133">
                  <c:v>AUTOMATIC</c:v>
                </c:pt>
                <c:pt idx="1134">
                  <c:v>MANUAL</c:v>
                </c:pt>
                <c:pt idx="1135">
                  <c:v>AUTOMATIC</c:v>
                </c:pt>
                <c:pt idx="1136">
                  <c:v>AUTOMATIC</c:v>
                </c:pt>
                <c:pt idx="1137">
                  <c:v>MANUAL</c:v>
                </c:pt>
                <c:pt idx="1138">
                  <c:v>AUTOMATIC</c:v>
                </c:pt>
                <c:pt idx="1139">
                  <c:v>MANUAL</c:v>
                </c:pt>
                <c:pt idx="1140">
                  <c:v>AUTOMATIC</c:v>
                </c:pt>
                <c:pt idx="1141">
                  <c:v>AUTOMATIC</c:v>
                </c:pt>
                <c:pt idx="1142">
                  <c:v>MANUAL</c:v>
                </c:pt>
                <c:pt idx="1143">
                  <c:v>AUTOMATIC</c:v>
                </c:pt>
                <c:pt idx="1144">
                  <c:v>AUTOMATIC</c:v>
                </c:pt>
                <c:pt idx="1145">
                  <c:v>MANUAL</c:v>
                </c:pt>
                <c:pt idx="1146">
                  <c:v>AUTOMATIC</c:v>
                </c:pt>
                <c:pt idx="1147">
                  <c:v>AUTOMATIC</c:v>
                </c:pt>
                <c:pt idx="1148">
                  <c:v>MANUAL</c:v>
                </c:pt>
                <c:pt idx="1149">
                  <c:v>AUTOMATIC</c:v>
                </c:pt>
                <c:pt idx="1150">
                  <c:v>AUTOMATIC</c:v>
                </c:pt>
                <c:pt idx="1151">
                  <c:v>AUTOMATIC</c:v>
                </c:pt>
                <c:pt idx="1152">
                  <c:v>MANUAL</c:v>
                </c:pt>
                <c:pt idx="1153">
                  <c:v>AUTOMATIC</c:v>
                </c:pt>
                <c:pt idx="1154">
                  <c:v>MANUAL</c:v>
                </c:pt>
                <c:pt idx="1155">
                  <c:v>AUTOMATIC</c:v>
                </c:pt>
                <c:pt idx="1156">
                  <c:v>MANUAL</c:v>
                </c:pt>
                <c:pt idx="1157">
                  <c:v>AUTOMATIC</c:v>
                </c:pt>
                <c:pt idx="1158">
                  <c:v>AUTOMATIC</c:v>
                </c:pt>
                <c:pt idx="1159">
                  <c:v>AUTOMATIC</c:v>
                </c:pt>
                <c:pt idx="1160">
                  <c:v>AUTOMATIC</c:v>
                </c:pt>
                <c:pt idx="1161">
                  <c:v>AUTOMATIC</c:v>
                </c:pt>
                <c:pt idx="1162">
                  <c:v>AUTOMATIC</c:v>
                </c:pt>
                <c:pt idx="1163">
                  <c:v>AUTOMATIC</c:v>
                </c:pt>
                <c:pt idx="1164">
                  <c:v>AUTOMATIC</c:v>
                </c:pt>
                <c:pt idx="1165">
                  <c:v>MANUAL</c:v>
                </c:pt>
                <c:pt idx="1166">
                  <c:v>AUTOMATIC</c:v>
                </c:pt>
                <c:pt idx="1167">
                  <c:v>AUTOMATIC</c:v>
                </c:pt>
                <c:pt idx="1168">
                  <c:v>MANUAL</c:v>
                </c:pt>
                <c:pt idx="1169">
                  <c:v>AUTOMATIC</c:v>
                </c:pt>
                <c:pt idx="1170">
                  <c:v>AUTOMATIC</c:v>
                </c:pt>
                <c:pt idx="1171">
                  <c:v>AUTOMATIC</c:v>
                </c:pt>
                <c:pt idx="1172">
                  <c:v>AUTOMATIC</c:v>
                </c:pt>
                <c:pt idx="1173">
                  <c:v>AUTOMATIC</c:v>
                </c:pt>
                <c:pt idx="1174">
                  <c:v>AUTOMATIC</c:v>
                </c:pt>
                <c:pt idx="1175">
                  <c:v>AUTOMATIC</c:v>
                </c:pt>
                <c:pt idx="1176">
                  <c:v>MANUAL</c:v>
                </c:pt>
                <c:pt idx="1177">
                  <c:v>MANUAL</c:v>
                </c:pt>
                <c:pt idx="1178">
                  <c:v>AUTOMATIC</c:v>
                </c:pt>
                <c:pt idx="1179">
                  <c:v>MANUAL</c:v>
                </c:pt>
                <c:pt idx="1180">
                  <c:v>MANUAL</c:v>
                </c:pt>
                <c:pt idx="1181">
                  <c:v>UNKNOWN</c:v>
                </c:pt>
                <c:pt idx="1182">
                  <c:v>UNKNOWN</c:v>
                </c:pt>
                <c:pt idx="1183">
                  <c:v>AUTOMATIC</c:v>
                </c:pt>
                <c:pt idx="1184">
                  <c:v>AUTOMATIC</c:v>
                </c:pt>
                <c:pt idx="1185">
                  <c:v>AUTOMATIC</c:v>
                </c:pt>
                <c:pt idx="1186">
                  <c:v>AUTOMATIC</c:v>
                </c:pt>
                <c:pt idx="1187">
                  <c:v>AUTOMATIC</c:v>
                </c:pt>
                <c:pt idx="1188">
                  <c:v>AUTOMATIC</c:v>
                </c:pt>
                <c:pt idx="1189">
                  <c:v>AUTOMATIC</c:v>
                </c:pt>
                <c:pt idx="1190">
                  <c:v>AUTOMATIC</c:v>
                </c:pt>
                <c:pt idx="1191">
                  <c:v>AUTOMATIC</c:v>
                </c:pt>
                <c:pt idx="1192">
                  <c:v>AUTOMATIC</c:v>
                </c:pt>
                <c:pt idx="1193">
                  <c:v>AUTOMATIC</c:v>
                </c:pt>
                <c:pt idx="1194">
                  <c:v>MANUAL</c:v>
                </c:pt>
                <c:pt idx="1195">
                  <c:v>MANUAL</c:v>
                </c:pt>
                <c:pt idx="1196">
                  <c:v>MANUAL</c:v>
                </c:pt>
                <c:pt idx="1197">
                  <c:v>AUTOMATIC</c:v>
                </c:pt>
                <c:pt idx="1198">
                  <c:v>MANUAL</c:v>
                </c:pt>
                <c:pt idx="1199">
                  <c:v>AUTOMATIC</c:v>
                </c:pt>
                <c:pt idx="1200">
                  <c:v>MANUAL</c:v>
                </c:pt>
                <c:pt idx="1201">
                  <c:v>AUTOMATIC</c:v>
                </c:pt>
                <c:pt idx="1202">
                  <c:v>AUTOMATIC</c:v>
                </c:pt>
                <c:pt idx="1203">
                  <c:v>AUTOMATIC</c:v>
                </c:pt>
                <c:pt idx="1204">
                  <c:v>AUTOMATIC</c:v>
                </c:pt>
                <c:pt idx="1205">
                  <c:v>AUTOMATIC</c:v>
                </c:pt>
                <c:pt idx="1206">
                  <c:v>AUTOMATIC</c:v>
                </c:pt>
                <c:pt idx="1207">
                  <c:v>AUTOMATIC</c:v>
                </c:pt>
                <c:pt idx="1208">
                  <c:v>AUTOMATIC</c:v>
                </c:pt>
                <c:pt idx="1209">
                  <c:v>MANUAL</c:v>
                </c:pt>
                <c:pt idx="1210">
                  <c:v>AUTOMATIC</c:v>
                </c:pt>
                <c:pt idx="1211">
                  <c:v>MANUAL</c:v>
                </c:pt>
                <c:pt idx="1212">
                  <c:v>MANUAL</c:v>
                </c:pt>
                <c:pt idx="1213">
                  <c:v>AUTOMATIC</c:v>
                </c:pt>
                <c:pt idx="1214">
                  <c:v>AUTOMATIC</c:v>
                </c:pt>
                <c:pt idx="1215">
                  <c:v>AUTOMATIC</c:v>
                </c:pt>
                <c:pt idx="1216">
                  <c:v>AUTOMATIC</c:v>
                </c:pt>
                <c:pt idx="1217">
                  <c:v>MANUAL</c:v>
                </c:pt>
                <c:pt idx="1218">
                  <c:v>MANUAL</c:v>
                </c:pt>
                <c:pt idx="1219">
                  <c:v>AUTOMATIC</c:v>
                </c:pt>
                <c:pt idx="1220">
                  <c:v>AUTOMATIC</c:v>
                </c:pt>
                <c:pt idx="1221">
                  <c:v>AUTOMATIC</c:v>
                </c:pt>
                <c:pt idx="1222">
                  <c:v>AUTOMATIC</c:v>
                </c:pt>
                <c:pt idx="1223">
                  <c:v>AUTOMATIC</c:v>
                </c:pt>
                <c:pt idx="1224">
                  <c:v>AUTOMATIC</c:v>
                </c:pt>
                <c:pt idx="1225">
                  <c:v>AUTOMATIC</c:v>
                </c:pt>
                <c:pt idx="1226">
                  <c:v>AUTOMATIC</c:v>
                </c:pt>
                <c:pt idx="1227">
                  <c:v>AUTOMATIC</c:v>
                </c:pt>
                <c:pt idx="1228">
                  <c:v>AUTOMATIC</c:v>
                </c:pt>
                <c:pt idx="1229">
                  <c:v>AUTOMATIC</c:v>
                </c:pt>
                <c:pt idx="1230">
                  <c:v>AUTOMATIC</c:v>
                </c:pt>
                <c:pt idx="1231">
                  <c:v>AUTOMATIC</c:v>
                </c:pt>
                <c:pt idx="1232">
                  <c:v>AUTOMATIC</c:v>
                </c:pt>
                <c:pt idx="1233">
                  <c:v>AUTOMATIC</c:v>
                </c:pt>
                <c:pt idx="1234">
                  <c:v>AUTOMATIC</c:v>
                </c:pt>
                <c:pt idx="1235">
                  <c:v>AUTOMATIC</c:v>
                </c:pt>
                <c:pt idx="1236">
                  <c:v>AUTOMATIC</c:v>
                </c:pt>
                <c:pt idx="1237">
                  <c:v>AUTOMATIC</c:v>
                </c:pt>
                <c:pt idx="1238">
                  <c:v>AUTOMATIC</c:v>
                </c:pt>
                <c:pt idx="1239">
                  <c:v>AUTOMATIC</c:v>
                </c:pt>
                <c:pt idx="1240">
                  <c:v>AUTOMATIC</c:v>
                </c:pt>
                <c:pt idx="1241">
                  <c:v>AUTOMATIC</c:v>
                </c:pt>
                <c:pt idx="1242">
                  <c:v>AUTOMATIC</c:v>
                </c:pt>
                <c:pt idx="1243">
                  <c:v>AUTOMATIC</c:v>
                </c:pt>
                <c:pt idx="1244">
                  <c:v>AUTOMATIC</c:v>
                </c:pt>
                <c:pt idx="1245">
                  <c:v>AUTOMATIC</c:v>
                </c:pt>
                <c:pt idx="1246">
                  <c:v>AUTOMATIC</c:v>
                </c:pt>
                <c:pt idx="1247">
                  <c:v>AUTOMATIC</c:v>
                </c:pt>
                <c:pt idx="1248">
                  <c:v>AUTOMATIC</c:v>
                </c:pt>
                <c:pt idx="1249">
                  <c:v>AUTOMATIC</c:v>
                </c:pt>
                <c:pt idx="1250">
                  <c:v>MANUAL</c:v>
                </c:pt>
                <c:pt idx="1251">
                  <c:v>AUTOMATIC</c:v>
                </c:pt>
                <c:pt idx="1252">
                  <c:v>AUTOMATIC</c:v>
                </c:pt>
                <c:pt idx="1253">
                  <c:v>AUTOMATIC</c:v>
                </c:pt>
                <c:pt idx="1254">
                  <c:v>MANUAL</c:v>
                </c:pt>
                <c:pt idx="1255">
                  <c:v>MANUAL</c:v>
                </c:pt>
                <c:pt idx="1256">
                  <c:v>AUTOMATIC</c:v>
                </c:pt>
                <c:pt idx="1257">
                  <c:v>AUTOMATIC</c:v>
                </c:pt>
                <c:pt idx="1258">
                  <c:v>AUTOMATIC</c:v>
                </c:pt>
                <c:pt idx="1259">
                  <c:v>AUTOMATIC</c:v>
                </c:pt>
                <c:pt idx="1260">
                  <c:v>AUTOMATIC</c:v>
                </c:pt>
                <c:pt idx="1261">
                  <c:v>AUTOMATIC</c:v>
                </c:pt>
                <c:pt idx="1262">
                  <c:v>AUTOMATIC</c:v>
                </c:pt>
                <c:pt idx="1263">
                  <c:v>AUTOMATIC</c:v>
                </c:pt>
                <c:pt idx="1264">
                  <c:v>AUTOMATIC</c:v>
                </c:pt>
                <c:pt idx="1265">
                  <c:v>AUTOMATIC</c:v>
                </c:pt>
                <c:pt idx="1266">
                  <c:v>AUTOMATIC</c:v>
                </c:pt>
                <c:pt idx="1267">
                  <c:v>AUTOMATIC</c:v>
                </c:pt>
                <c:pt idx="1268">
                  <c:v>AUTOMATIC</c:v>
                </c:pt>
                <c:pt idx="1269">
                  <c:v>AUTOMATIC</c:v>
                </c:pt>
                <c:pt idx="1270">
                  <c:v>AUTOMATIC</c:v>
                </c:pt>
                <c:pt idx="1271">
                  <c:v>AUTOMATIC</c:v>
                </c:pt>
                <c:pt idx="1272">
                  <c:v>AUTOMATIC</c:v>
                </c:pt>
                <c:pt idx="1273">
                  <c:v>AUTOMATIC</c:v>
                </c:pt>
                <c:pt idx="1274">
                  <c:v>AUTOMATIC</c:v>
                </c:pt>
                <c:pt idx="1275">
                  <c:v>AUTOMATIC</c:v>
                </c:pt>
                <c:pt idx="1276">
                  <c:v>AUTOMATIC</c:v>
                </c:pt>
                <c:pt idx="1277">
                  <c:v>AUTOMATIC</c:v>
                </c:pt>
                <c:pt idx="1278">
                  <c:v>AUTOMATIC</c:v>
                </c:pt>
                <c:pt idx="1279">
                  <c:v>AUTOMATIC</c:v>
                </c:pt>
                <c:pt idx="1280">
                  <c:v>AUTOMATIC</c:v>
                </c:pt>
                <c:pt idx="1281">
                  <c:v>AUTOMATIC</c:v>
                </c:pt>
                <c:pt idx="1282">
                  <c:v>AUTOMATIC</c:v>
                </c:pt>
                <c:pt idx="1283">
                  <c:v>AUTOMATIC</c:v>
                </c:pt>
                <c:pt idx="1284">
                  <c:v>AUTOMATIC</c:v>
                </c:pt>
                <c:pt idx="1285">
                  <c:v>AUTOMATIC</c:v>
                </c:pt>
                <c:pt idx="1286">
                  <c:v>AUTOMATIC</c:v>
                </c:pt>
                <c:pt idx="1287">
                  <c:v>AUTOMATIC</c:v>
                </c:pt>
                <c:pt idx="1288">
                  <c:v>AUTOMATIC</c:v>
                </c:pt>
                <c:pt idx="1289">
                  <c:v>AUTOMATIC</c:v>
                </c:pt>
                <c:pt idx="1290">
                  <c:v>AUTOMATIC</c:v>
                </c:pt>
                <c:pt idx="1291">
                  <c:v>AUTOMATIC</c:v>
                </c:pt>
                <c:pt idx="1292">
                  <c:v>AUTOMATIC</c:v>
                </c:pt>
                <c:pt idx="1293">
                  <c:v>AUTOMATIC</c:v>
                </c:pt>
                <c:pt idx="1294">
                  <c:v>AUTOMATIC</c:v>
                </c:pt>
                <c:pt idx="1295">
                  <c:v>AUTOMATIC</c:v>
                </c:pt>
                <c:pt idx="1296">
                  <c:v>AUTOMATIC</c:v>
                </c:pt>
                <c:pt idx="1297">
                  <c:v>AUTOMATIC</c:v>
                </c:pt>
                <c:pt idx="1298">
                  <c:v>AUTOMATIC</c:v>
                </c:pt>
                <c:pt idx="1299">
                  <c:v>AUTOMATIC</c:v>
                </c:pt>
                <c:pt idx="1300">
                  <c:v>AUTOMATIC</c:v>
                </c:pt>
                <c:pt idx="1301">
                  <c:v>AUTOMATIC</c:v>
                </c:pt>
                <c:pt idx="1302">
                  <c:v>AUTOMATIC</c:v>
                </c:pt>
                <c:pt idx="1303">
                  <c:v>AUTOMATIC</c:v>
                </c:pt>
                <c:pt idx="1304">
                  <c:v>AUTOMATIC</c:v>
                </c:pt>
                <c:pt idx="1305">
                  <c:v>AUTOMATIC</c:v>
                </c:pt>
                <c:pt idx="1306">
                  <c:v>AUTOMATIC</c:v>
                </c:pt>
                <c:pt idx="1307">
                  <c:v>AUTOMATIC</c:v>
                </c:pt>
                <c:pt idx="1308">
                  <c:v>AUTOMATIC</c:v>
                </c:pt>
                <c:pt idx="1309">
                  <c:v>AUTOMATIC</c:v>
                </c:pt>
                <c:pt idx="1310">
                  <c:v>AUTOMATIC</c:v>
                </c:pt>
                <c:pt idx="1311">
                  <c:v>AUTOMATIC</c:v>
                </c:pt>
                <c:pt idx="1312">
                  <c:v>AUTOMATIC</c:v>
                </c:pt>
                <c:pt idx="1313">
                  <c:v>AUTOMATIC</c:v>
                </c:pt>
                <c:pt idx="1314">
                  <c:v>AUTOMATIC</c:v>
                </c:pt>
                <c:pt idx="1315">
                  <c:v>AUTOMATIC</c:v>
                </c:pt>
                <c:pt idx="1316">
                  <c:v>AUTOMATIC</c:v>
                </c:pt>
                <c:pt idx="1317">
                  <c:v>AUTOMATIC</c:v>
                </c:pt>
                <c:pt idx="1318">
                  <c:v>AUTOMATIC</c:v>
                </c:pt>
                <c:pt idx="1319">
                  <c:v>AUTOMATIC</c:v>
                </c:pt>
                <c:pt idx="1320">
                  <c:v>AUTOMATIC</c:v>
                </c:pt>
                <c:pt idx="1321">
                  <c:v>AUTOMATIC</c:v>
                </c:pt>
                <c:pt idx="1322">
                  <c:v>AUTOMATIC</c:v>
                </c:pt>
                <c:pt idx="1323">
                  <c:v>AUTOMATIC</c:v>
                </c:pt>
                <c:pt idx="1324">
                  <c:v>AUTOMATIC</c:v>
                </c:pt>
                <c:pt idx="1325">
                  <c:v>AUTOMATIC</c:v>
                </c:pt>
                <c:pt idx="1326">
                  <c:v>AUTOMATIC</c:v>
                </c:pt>
                <c:pt idx="1327">
                  <c:v>AUTOMATIC</c:v>
                </c:pt>
                <c:pt idx="1328">
                  <c:v>AUTOMATIC</c:v>
                </c:pt>
                <c:pt idx="1329">
                  <c:v>AUTOMATIC</c:v>
                </c:pt>
                <c:pt idx="1330">
                  <c:v>AUTOMATIC</c:v>
                </c:pt>
                <c:pt idx="1331">
                  <c:v>AUTOMATIC</c:v>
                </c:pt>
                <c:pt idx="1332">
                  <c:v>AUTOMATIC</c:v>
                </c:pt>
                <c:pt idx="1333">
                  <c:v>AUTOMATIC</c:v>
                </c:pt>
                <c:pt idx="1334">
                  <c:v>AUTOMATIC</c:v>
                </c:pt>
                <c:pt idx="1335">
                  <c:v>AUTOMATIC</c:v>
                </c:pt>
                <c:pt idx="1336">
                  <c:v>AUTOMATIC</c:v>
                </c:pt>
                <c:pt idx="1337">
                  <c:v>AUTOMATIC</c:v>
                </c:pt>
                <c:pt idx="1338">
                  <c:v>AUTOMATIC</c:v>
                </c:pt>
                <c:pt idx="1339">
                  <c:v>AUTOMATIC</c:v>
                </c:pt>
                <c:pt idx="1340">
                  <c:v>AUTOMATIC</c:v>
                </c:pt>
                <c:pt idx="1341">
                  <c:v>AUTOMATIC</c:v>
                </c:pt>
                <c:pt idx="1342">
                  <c:v>AUTOMATIC</c:v>
                </c:pt>
                <c:pt idx="1343">
                  <c:v>AUTOMATIC</c:v>
                </c:pt>
                <c:pt idx="1344">
                  <c:v>AUTOMATIC</c:v>
                </c:pt>
                <c:pt idx="1345">
                  <c:v>AUTOMATIC</c:v>
                </c:pt>
                <c:pt idx="1346">
                  <c:v>AUTOMATIC</c:v>
                </c:pt>
                <c:pt idx="1347">
                  <c:v>AUTOMATIC</c:v>
                </c:pt>
                <c:pt idx="1348">
                  <c:v>AUTOMATIC</c:v>
                </c:pt>
                <c:pt idx="1349">
                  <c:v>AUTOMATIC</c:v>
                </c:pt>
                <c:pt idx="1350">
                  <c:v>AUTOMATIC</c:v>
                </c:pt>
                <c:pt idx="1351">
                  <c:v>AUTOMATIC</c:v>
                </c:pt>
                <c:pt idx="1352">
                  <c:v>AUTOMATIC</c:v>
                </c:pt>
                <c:pt idx="1353">
                  <c:v>AUTOMATIC</c:v>
                </c:pt>
                <c:pt idx="1354">
                  <c:v>AUTOMATIC</c:v>
                </c:pt>
                <c:pt idx="1355">
                  <c:v>AUTOMATIC</c:v>
                </c:pt>
                <c:pt idx="1356">
                  <c:v>AUTOMATIC</c:v>
                </c:pt>
                <c:pt idx="1357">
                  <c:v>AUTOMATIC</c:v>
                </c:pt>
                <c:pt idx="1358">
                  <c:v>AUTOMATIC</c:v>
                </c:pt>
                <c:pt idx="1359">
                  <c:v>AUTOMATIC</c:v>
                </c:pt>
                <c:pt idx="1360">
                  <c:v>AUTOMATIC</c:v>
                </c:pt>
                <c:pt idx="1361">
                  <c:v>AUTOMATIC</c:v>
                </c:pt>
                <c:pt idx="1362">
                  <c:v>AUTOMATIC</c:v>
                </c:pt>
                <c:pt idx="1363">
                  <c:v>AUTOMATIC</c:v>
                </c:pt>
                <c:pt idx="1364">
                  <c:v>AUTOMATIC</c:v>
                </c:pt>
                <c:pt idx="1365">
                  <c:v>AUTOMATIC</c:v>
                </c:pt>
                <c:pt idx="1366">
                  <c:v>AUTOMATIC</c:v>
                </c:pt>
                <c:pt idx="1367">
                  <c:v>AUTOMATIC</c:v>
                </c:pt>
                <c:pt idx="1368">
                  <c:v>AUTOMATIC</c:v>
                </c:pt>
                <c:pt idx="1369">
                  <c:v>AUTOMATIC</c:v>
                </c:pt>
                <c:pt idx="1370">
                  <c:v>AUTOMATIC</c:v>
                </c:pt>
                <c:pt idx="1371">
                  <c:v>AUTOMATIC</c:v>
                </c:pt>
                <c:pt idx="1372">
                  <c:v>AUTOMATIC</c:v>
                </c:pt>
                <c:pt idx="1373">
                  <c:v>AUTOMATIC</c:v>
                </c:pt>
                <c:pt idx="1374">
                  <c:v>AUTOMATIC</c:v>
                </c:pt>
                <c:pt idx="1375">
                  <c:v>AUTOMATIC</c:v>
                </c:pt>
                <c:pt idx="1376">
                  <c:v>AUTOMATIC</c:v>
                </c:pt>
                <c:pt idx="1377">
                  <c:v>AUTOMATIC</c:v>
                </c:pt>
                <c:pt idx="1378">
                  <c:v>AUTOMATIC</c:v>
                </c:pt>
                <c:pt idx="1379">
                  <c:v>MANUAL</c:v>
                </c:pt>
                <c:pt idx="1380">
                  <c:v>MANUAL</c:v>
                </c:pt>
                <c:pt idx="1381">
                  <c:v>MANUAL</c:v>
                </c:pt>
                <c:pt idx="1382">
                  <c:v>MANUAL</c:v>
                </c:pt>
                <c:pt idx="1383">
                  <c:v>AUTOMATIC</c:v>
                </c:pt>
                <c:pt idx="1384">
                  <c:v>AUTOMATIC</c:v>
                </c:pt>
                <c:pt idx="1385">
                  <c:v>AUTOMATIC</c:v>
                </c:pt>
                <c:pt idx="1386">
                  <c:v>AUTOMATIC</c:v>
                </c:pt>
                <c:pt idx="1387">
                  <c:v>AUTOMATIC</c:v>
                </c:pt>
                <c:pt idx="1388">
                  <c:v>AUTOMATIC</c:v>
                </c:pt>
                <c:pt idx="1389">
                  <c:v>AUTOMATIC</c:v>
                </c:pt>
                <c:pt idx="1390">
                  <c:v>AUTOMATIC</c:v>
                </c:pt>
                <c:pt idx="1391">
                  <c:v>AUTOMATIC</c:v>
                </c:pt>
                <c:pt idx="1392">
                  <c:v>AUTOMATIC</c:v>
                </c:pt>
                <c:pt idx="1393">
                  <c:v>AUTOMATIC</c:v>
                </c:pt>
                <c:pt idx="1394">
                  <c:v>AUTOMATIC</c:v>
                </c:pt>
                <c:pt idx="1395">
                  <c:v>AUTOMATIC</c:v>
                </c:pt>
                <c:pt idx="1396">
                  <c:v>AUTOMATIC</c:v>
                </c:pt>
                <c:pt idx="1397">
                  <c:v>AUTOMATIC</c:v>
                </c:pt>
                <c:pt idx="1398">
                  <c:v>AUTOMATIC</c:v>
                </c:pt>
                <c:pt idx="1399">
                  <c:v>AUTOMATIC</c:v>
                </c:pt>
                <c:pt idx="1400">
                  <c:v>AUTOMATIC</c:v>
                </c:pt>
                <c:pt idx="1401">
                  <c:v>AUTOMATIC</c:v>
                </c:pt>
                <c:pt idx="1402">
                  <c:v>AUTOMATIC</c:v>
                </c:pt>
                <c:pt idx="1403">
                  <c:v>AUTOMATIC</c:v>
                </c:pt>
                <c:pt idx="1404">
                  <c:v>AUTOMATIC</c:v>
                </c:pt>
                <c:pt idx="1405">
                  <c:v>AUTOMATIC</c:v>
                </c:pt>
                <c:pt idx="1406">
                  <c:v>AUTOMATIC</c:v>
                </c:pt>
                <c:pt idx="1407">
                  <c:v>AUTOMATIC</c:v>
                </c:pt>
                <c:pt idx="1408">
                  <c:v>AUTOMATIC</c:v>
                </c:pt>
                <c:pt idx="1409">
                  <c:v>AUTOMATIC</c:v>
                </c:pt>
                <c:pt idx="1410">
                  <c:v>AUTOMATIC</c:v>
                </c:pt>
                <c:pt idx="1411">
                  <c:v>AUTOMATIC</c:v>
                </c:pt>
                <c:pt idx="1412">
                  <c:v>AUTOMATIC</c:v>
                </c:pt>
                <c:pt idx="1413">
                  <c:v>AUTOMATIC</c:v>
                </c:pt>
                <c:pt idx="1414">
                  <c:v>AUTOMATIC</c:v>
                </c:pt>
                <c:pt idx="1415">
                  <c:v>AUTOMATIC</c:v>
                </c:pt>
                <c:pt idx="1416">
                  <c:v>AUTOMATIC</c:v>
                </c:pt>
                <c:pt idx="1417">
                  <c:v>AUTOMATIC</c:v>
                </c:pt>
                <c:pt idx="1418">
                  <c:v>AUTOMATIC</c:v>
                </c:pt>
                <c:pt idx="1419">
                  <c:v>AUTOMATIC</c:v>
                </c:pt>
                <c:pt idx="1420">
                  <c:v>AUTOMATIC</c:v>
                </c:pt>
                <c:pt idx="1421">
                  <c:v>AUTOMATIC</c:v>
                </c:pt>
                <c:pt idx="1422">
                  <c:v>AUTOMATIC</c:v>
                </c:pt>
                <c:pt idx="1423">
                  <c:v>AUTOMATIC</c:v>
                </c:pt>
                <c:pt idx="1424">
                  <c:v>AUTOMATIC</c:v>
                </c:pt>
                <c:pt idx="1425">
                  <c:v>AUTOMATIC</c:v>
                </c:pt>
                <c:pt idx="1426">
                  <c:v>AUTOMATIC</c:v>
                </c:pt>
                <c:pt idx="1427">
                  <c:v>AUTOMATIC</c:v>
                </c:pt>
                <c:pt idx="1428">
                  <c:v>AUTOMATIC</c:v>
                </c:pt>
                <c:pt idx="1429">
                  <c:v>AUTOMATIC</c:v>
                </c:pt>
                <c:pt idx="1430">
                  <c:v>AUTOMATIC</c:v>
                </c:pt>
                <c:pt idx="1431">
                  <c:v>AUTOMATIC</c:v>
                </c:pt>
                <c:pt idx="1432">
                  <c:v>AUTOMATIC</c:v>
                </c:pt>
                <c:pt idx="1433">
                  <c:v>AUTOMATIC</c:v>
                </c:pt>
                <c:pt idx="1434">
                  <c:v>AUTOMATIC</c:v>
                </c:pt>
                <c:pt idx="1435">
                  <c:v>AUTOMATIC</c:v>
                </c:pt>
                <c:pt idx="1436">
                  <c:v>AUTOMATIC</c:v>
                </c:pt>
                <c:pt idx="1437">
                  <c:v>AUTOMATIC</c:v>
                </c:pt>
                <c:pt idx="1438">
                  <c:v>AUTOMATIC</c:v>
                </c:pt>
                <c:pt idx="1439">
                  <c:v>AUTOMATIC</c:v>
                </c:pt>
                <c:pt idx="1440">
                  <c:v>AUTOMATIC</c:v>
                </c:pt>
                <c:pt idx="1441">
                  <c:v>AUTOMATIC</c:v>
                </c:pt>
                <c:pt idx="1442">
                  <c:v>AUTOMATIC</c:v>
                </c:pt>
                <c:pt idx="1443">
                  <c:v>AUTOMATIC</c:v>
                </c:pt>
                <c:pt idx="1444">
                  <c:v>AUTOMATIC</c:v>
                </c:pt>
                <c:pt idx="1445">
                  <c:v>AUTOMATIC</c:v>
                </c:pt>
                <c:pt idx="1446">
                  <c:v>AUTOMATIC</c:v>
                </c:pt>
                <c:pt idx="1447">
                  <c:v>AUTOMATIC</c:v>
                </c:pt>
                <c:pt idx="1448">
                  <c:v>AUTOMATIC</c:v>
                </c:pt>
                <c:pt idx="1449">
                  <c:v>AUTOMATIC</c:v>
                </c:pt>
                <c:pt idx="1450">
                  <c:v>AUTOMATIC</c:v>
                </c:pt>
                <c:pt idx="1451">
                  <c:v>AUTOMATIC</c:v>
                </c:pt>
                <c:pt idx="1452">
                  <c:v>AUTOMATIC</c:v>
                </c:pt>
                <c:pt idx="1453">
                  <c:v>AUTOMATIC</c:v>
                </c:pt>
                <c:pt idx="1454">
                  <c:v>AUTOMATIC</c:v>
                </c:pt>
                <c:pt idx="1455">
                  <c:v>AUTOMATIC</c:v>
                </c:pt>
                <c:pt idx="1456">
                  <c:v>AUTOMATIC</c:v>
                </c:pt>
                <c:pt idx="1457">
                  <c:v>AUTOMATIC</c:v>
                </c:pt>
                <c:pt idx="1458">
                  <c:v>AUTOMATIC</c:v>
                </c:pt>
                <c:pt idx="1459">
                  <c:v>AUTOMATIC</c:v>
                </c:pt>
                <c:pt idx="1460">
                  <c:v>AUTOMATIC</c:v>
                </c:pt>
                <c:pt idx="1461">
                  <c:v>AUTOMATIC</c:v>
                </c:pt>
                <c:pt idx="1462">
                  <c:v>AUTOMATIC</c:v>
                </c:pt>
                <c:pt idx="1463">
                  <c:v>AUTOMATIC</c:v>
                </c:pt>
                <c:pt idx="1464">
                  <c:v>AUTOMATIC</c:v>
                </c:pt>
                <c:pt idx="1465">
                  <c:v>AUTOMATIC</c:v>
                </c:pt>
                <c:pt idx="1466">
                  <c:v>AUTOMATIC</c:v>
                </c:pt>
                <c:pt idx="1467">
                  <c:v>MANUAL</c:v>
                </c:pt>
                <c:pt idx="1468">
                  <c:v>MANUAL</c:v>
                </c:pt>
                <c:pt idx="1469">
                  <c:v>MANUAL</c:v>
                </c:pt>
                <c:pt idx="1470">
                  <c:v>MANUAL</c:v>
                </c:pt>
                <c:pt idx="1471">
                  <c:v>MANUAL</c:v>
                </c:pt>
                <c:pt idx="1472">
                  <c:v>MANUAL</c:v>
                </c:pt>
                <c:pt idx="1473">
                  <c:v>MANUAL</c:v>
                </c:pt>
                <c:pt idx="1474">
                  <c:v>MANUAL</c:v>
                </c:pt>
                <c:pt idx="1475">
                  <c:v>MANUAL</c:v>
                </c:pt>
                <c:pt idx="1476">
                  <c:v>MANUAL</c:v>
                </c:pt>
                <c:pt idx="1477">
                  <c:v>MANUAL</c:v>
                </c:pt>
                <c:pt idx="1478">
                  <c:v>MANUAL</c:v>
                </c:pt>
                <c:pt idx="1479">
                  <c:v>MANUAL</c:v>
                </c:pt>
                <c:pt idx="1480">
                  <c:v>MANUAL</c:v>
                </c:pt>
                <c:pt idx="1481">
                  <c:v>MANUAL</c:v>
                </c:pt>
                <c:pt idx="1482">
                  <c:v>MANUAL</c:v>
                </c:pt>
                <c:pt idx="1483">
                  <c:v>MANUAL</c:v>
                </c:pt>
                <c:pt idx="1484">
                  <c:v>MANUAL</c:v>
                </c:pt>
                <c:pt idx="1485">
                  <c:v>AUTOMATIC</c:v>
                </c:pt>
                <c:pt idx="1486">
                  <c:v>AUTOMATIC</c:v>
                </c:pt>
                <c:pt idx="1487">
                  <c:v>AUTOMATIC</c:v>
                </c:pt>
                <c:pt idx="1488">
                  <c:v>AUTOMATIC</c:v>
                </c:pt>
                <c:pt idx="1489">
                  <c:v>AUTOMATIC</c:v>
                </c:pt>
                <c:pt idx="1490">
                  <c:v>AUTOMATIC</c:v>
                </c:pt>
                <c:pt idx="1491">
                  <c:v>AUTOMATIC</c:v>
                </c:pt>
                <c:pt idx="1492">
                  <c:v>AUTOMATIC</c:v>
                </c:pt>
                <c:pt idx="1493">
                  <c:v>AUTOMATIC</c:v>
                </c:pt>
                <c:pt idx="1494">
                  <c:v>AUTOMATIC</c:v>
                </c:pt>
                <c:pt idx="1495">
                  <c:v>MANUAL</c:v>
                </c:pt>
                <c:pt idx="1496">
                  <c:v>MANUAL</c:v>
                </c:pt>
                <c:pt idx="1497">
                  <c:v>AUTOMATIC</c:v>
                </c:pt>
                <c:pt idx="1498">
                  <c:v>AUTOMATIC</c:v>
                </c:pt>
                <c:pt idx="1499">
                  <c:v>AUTOMATIC</c:v>
                </c:pt>
                <c:pt idx="1500">
                  <c:v>AUTOMATIC</c:v>
                </c:pt>
                <c:pt idx="1501">
                  <c:v>AUTOMATIC</c:v>
                </c:pt>
                <c:pt idx="1502">
                  <c:v>AUTOMATIC</c:v>
                </c:pt>
                <c:pt idx="1503">
                  <c:v>AUTOMATIC</c:v>
                </c:pt>
                <c:pt idx="1504">
                  <c:v>AUTOMATIC</c:v>
                </c:pt>
                <c:pt idx="1505">
                  <c:v>AUTOMATIC</c:v>
                </c:pt>
                <c:pt idx="1506">
                  <c:v>AUTOMATIC</c:v>
                </c:pt>
                <c:pt idx="1507">
                  <c:v>AUTOMATIC</c:v>
                </c:pt>
                <c:pt idx="1508">
                  <c:v>AUTOMATIC</c:v>
                </c:pt>
                <c:pt idx="1509">
                  <c:v>AUTOMATIC</c:v>
                </c:pt>
                <c:pt idx="1510">
                  <c:v>AUTOMATIC</c:v>
                </c:pt>
                <c:pt idx="1511">
                  <c:v>AUTOMATIC</c:v>
                </c:pt>
                <c:pt idx="1512">
                  <c:v>AUTOMATIC</c:v>
                </c:pt>
                <c:pt idx="1513">
                  <c:v>AUTOMATIC</c:v>
                </c:pt>
                <c:pt idx="1514">
                  <c:v>AUTOMATIC</c:v>
                </c:pt>
                <c:pt idx="1515">
                  <c:v>MANUAL</c:v>
                </c:pt>
                <c:pt idx="1516">
                  <c:v>MANUAL</c:v>
                </c:pt>
                <c:pt idx="1517">
                  <c:v>MANUAL</c:v>
                </c:pt>
                <c:pt idx="1518">
                  <c:v>MANUAL</c:v>
                </c:pt>
                <c:pt idx="1519">
                  <c:v>MANUAL</c:v>
                </c:pt>
                <c:pt idx="1520">
                  <c:v>MANUAL</c:v>
                </c:pt>
                <c:pt idx="1521">
                  <c:v>MANUAL</c:v>
                </c:pt>
                <c:pt idx="1522">
                  <c:v>MANUAL</c:v>
                </c:pt>
                <c:pt idx="1523">
                  <c:v>MANUAL</c:v>
                </c:pt>
                <c:pt idx="1524">
                  <c:v>MANUAL</c:v>
                </c:pt>
                <c:pt idx="1525">
                  <c:v>MANUAL</c:v>
                </c:pt>
                <c:pt idx="1526">
                  <c:v>MANUAL</c:v>
                </c:pt>
                <c:pt idx="1527">
                  <c:v>MANUAL</c:v>
                </c:pt>
                <c:pt idx="1528">
                  <c:v>MANUAL</c:v>
                </c:pt>
                <c:pt idx="1529">
                  <c:v>MANUAL</c:v>
                </c:pt>
                <c:pt idx="1530">
                  <c:v>MANUAL</c:v>
                </c:pt>
                <c:pt idx="1531">
                  <c:v>MANUAL</c:v>
                </c:pt>
                <c:pt idx="1532">
                  <c:v>MANUAL</c:v>
                </c:pt>
                <c:pt idx="1533">
                  <c:v>MANUAL</c:v>
                </c:pt>
                <c:pt idx="1534">
                  <c:v>MANUAL</c:v>
                </c:pt>
                <c:pt idx="1535">
                  <c:v>AUTOMATIC</c:v>
                </c:pt>
                <c:pt idx="1536">
                  <c:v>MANUAL</c:v>
                </c:pt>
                <c:pt idx="1537">
                  <c:v>MANUAL</c:v>
                </c:pt>
                <c:pt idx="1538">
                  <c:v>MANUAL</c:v>
                </c:pt>
                <c:pt idx="1539">
                  <c:v>MANUAL</c:v>
                </c:pt>
                <c:pt idx="1540">
                  <c:v>AUTOMATIC</c:v>
                </c:pt>
                <c:pt idx="1541">
                  <c:v>MANUAL</c:v>
                </c:pt>
                <c:pt idx="1542">
                  <c:v>MANUAL</c:v>
                </c:pt>
                <c:pt idx="1543">
                  <c:v>MANUAL</c:v>
                </c:pt>
                <c:pt idx="1544">
                  <c:v>MANUAL</c:v>
                </c:pt>
                <c:pt idx="1545">
                  <c:v>MANUAL</c:v>
                </c:pt>
                <c:pt idx="1546">
                  <c:v>MANUAL</c:v>
                </c:pt>
                <c:pt idx="1547">
                  <c:v>MANUAL</c:v>
                </c:pt>
                <c:pt idx="1548">
                  <c:v>MANUAL</c:v>
                </c:pt>
                <c:pt idx="1549">
                  <c:v>MANUAL</c:v>
                </c:pt>
                <c:pt idx="1550">
                  <c:v>MANUAL</c:v>
                </c:pt>
                <c:pt idx="1551">
                  <c:v>MANUAL</c:v>
                </c:pt>
                <c:pt idx="1552">
                  <c:v>AUTOMATIC</c:v>
                </c:pt>
                <c:pt idx="1553">
                  <c:v>MANUAL</c:v>
                </c:pt>
                <c:pt idx="1554">
                  <c:v>MANUAL</c:v>
                </c:pt>
                <c:pt idx="1555">
                  <c:v>AUTOMATIC</c:v>
                </c:pt>
                <c:pt idx="1556">
                  <c:v>MANUAL</c:v>
                </c:pt>
                <c:pt idx="1557">
                  <c:v>MANUAL</c:v>
                </c:pt>
                <c:pt idx="1558">
                  <c:v>MANUAL</c:v>
                </c:pt>
                <c:pt idx="1559">
                  <c:v>MANUAL</c:v>
                </c:pt>
                <c:pt idx="1560">
                  <c:v>MANUAL</c:v>
                </c:pt>
                <c:pt idx="1561">
                  <c:v>AUTOMATIC</c:v>
                </c:pt>
                <c:pt idx="1562">
                  <c:v>MANUAL</c:v>
                </c:pt>
                <c:pt idx="1563">
                  <c:v>MANUAL</c:v>
                </c:pt>
                <c:pt idx="1564">
                  <c:v>MANUAL</c:v>
                </c:pt>
                <c:pt idx="1565">
                  <c:v>MANUAL</c:v>
                </c:pt>
                <c:pt idx="1566">
                  <c:v>MANUAL</c:v>
                </c:pt>
                <c:pt idx="1567">
                  <c:v>MANUAL</c:v>
                </c:pt>
                <c:pt idx="1568">
                  <c:v>MANUAL</c:v>
                </c:pt>
                <c:pt idx="1569">
                  <c:v>MANUAL</c:v>
                </c:pt>
                <c:pt idx="1570">
                  <c:v>MANUAL</c:v>
                </c:pt>
                <c:pt idx="1571">
                  <c:v>MANUAL</c:v>
                </c:pt>
                <c:pt idx="1572">
                  <c:v>MANUAL</c:v>
                </c:pt>
                <c:pt idx="1573">
                  <c:v>MANUAL</c:v>
                </c:pt>
                <c:pt idx="1574">
                  <c:v>MANUAL</c:v>
                </c:pt>
                <c:pt idx="1575">
                  <c:v>MANUAL</c:v>
                </c:pt>
                <c:pt idx="1576">
                  <c:v>MANUAL</c:v>
                </c:pt>
                <c:pt idx="1577">
                  <c:v>MANUAL</c:v>
                </c:pt>
                <c:pt idx="1578">
                  <c:v>MANUAL</c:v>
                </c:pt>
                <c:pt idx="1579">
                  <c:v>AUTOMATIC</c:v>
                </c:pt>
                <c:pt idx="1580">
                  <c:v>AUTOMATIC</c:v>
                </c:pt>
                <c:pt idx="1581">
                  <c:v>AUTOMATIC</c:v>
                </c:pt>
                <c:pt idx="1582">
                  <c:v>AUTOMATIC</c:v>
                </c:pt>
                <c:pt idx="1583">
                  <c:v>AUTOMATIC</c:v>
                </c:pt>
                <c:pt idx="1584">
                  <c:v>AUTOMATIC</c:v>
                </c:pt>
                <c:pt idx="1585">
                  <c:v>AUTOMATIC</c:v>
                </c:pt>
                <c:pt idx="1586">
                  <c:v>AUTOMATIC</c:v>
                </c:pt>
                <c:pt idx="1587">
                  <c:v>AUTOMATIC</c:v>
                </c:pt>
                <c:pt idx="1588">
                  <c:v>AUTOMATIC</c:v>
                </c:pt>
                <c:pt idx="1589">
                  <c:v>AUTOMATIC</c:v>
                </c:pt>
                <c:pt idx="1590">
                  <c:v>AUTOMATIC</c:v>
                </c:pt>
                <c:pt idx="1591">
                  <c:v>AUTOMATIC</c:v>
                </c:pt>
                <c:pt idx="1592">
                  <c:v>AUTOMATIC</c:v>
                </c:pt>
                <c:pt idx="1593">
                  <c:v>AUTOMATIC</c:v>
                </c:pt>
                <c:pt idx="1594">
                  <c:v>AUTOMATIC</c:v>
                </c:pt>
                <c:pt idx="1595">
                  <c:v>AUTOMATIC</c:v>
                </c:pt>
                <c:pt idx="1596">
                  <c:v>AUTOMATIC</c:v>
                </c:pt>
                <c:pt idx="1597">
                  <c:v>AUTOMATIC</c:v>
                </c:pt>
                <c:pt idx="1598">
                  <c:v>AUTOMATIC</c:v>
                </c:pt>
                <c:pt idx="1599">
                  <c:v>AUTOMATIC</c:v>
                </c:pt>
                <c:pt idx="1600">
                  <c:v>AUTOMATIC</c:v>
                </c:pt>
                <c:pt idx="1601">
                  <c:v>AUTOMATIC</c:v>
                </c:pt>
                <c:pt idx="1602">
                  <c:v>AUTOMATIC</c:v>
                </c:pt>
                <c:pt idx="1603">
                  <c:v>AUTOMATIC</c:v>
                </c:pt>
                <c:pt idx="1604">
                  <c:v>AUTOMATIC</c:v>
                </c:pt>
                <c:pt idx="1605">
                  <c:v>AUTOMATIC</c:v>
                </c:pt>
                <c:pt idx="1606">
                  <c:v>AUTOMATIC</c:v>
                </c:pt>
                <c:pt idx="1607">
                  <c:v>AUTOMATIC</c:v>
                </c:pt>
                <c:pt idx="1608">
                  <c:v>AUTOMATIC</c:v>
                </c:pt>
                <c:pt idx="1609">
                  <c:v>AUTOMATIC</c:v>
                </c:pt>
                <c:pt idx="1610">
                  <c:v>MANUAL</c:v>
                </c:pt>
                <c:pt idx="1611">
                  <c:v>AUTOMATIC</c:v>
                </c:pt>
                <c:pt idx="1612">
                  <c:v>MANUAL</c:v>
                </c:pt>
                <c:pt idx="1613">
                  <c:v>AUTOMATIC</c:v>
                </c:pt>
                <c:pt idx="1614">
                  <c:v>MANUAL</c:v>
                </c:pt>
                <c:pt idx="1615">
                  <c:v>MANUAL</c:v>
                </c:pt>
                <c:pt idx="1616">
                  <c:v>AUTOMATIC</c:v>
                </c:pt>
                <c:pt idx="1617">
                  <c:v>AUTOMATIC</c:v>
                </c:pt>
                <c:pt idx="1618">
                  <c:v>AUTOMATIC</c:v>
                </c:pt>
                <c:pt idx="1619">
                  <c:v>MANUAL</c:v>
                </c:pt>
                <c:pt idx="1620">
                  <c:v>MANUAL</c:v>
                </c:pt>
                <c:pt idx="1621">
                  <c:v>AUTOMATIC</c:v>
                </c:pt>
                <c:pt idx="1622">
                  <c:v>AUTOMATIC</c:v>
                </c:pt>
                <c:pt idx="1623">
                  <c:v>AUTOMATIC</c:v>
                </c:pt>
                <c:pt idx="1624">
                  <c:v>AUTOMATIC</c:v>
                </c:pt>
                <c:pt idx="1625">
                  <c:v>AUTOMATED_MANUAL</c:v>
                </c:pt>
                <c:pt idx="1626">
                  <c:v>AUTOMATED_MANUAL</c:v>
                </c:pt>
                <c:pt idx="1627">
                  <c:v>AUTOMATIC</c:v>
                </c:pt>
                <c:pt idx="1628">
                  <c:v>AUTOMATED_MANUAL</c:v>
                </c:pt>
                <c:pt idx="1629">
                  <c:v>MANUAL</c:v>
                </c:pt>
                <c:pt idx="1630">
                  <c:v>AUTOMATIC</c:v>
                </c:pt>
                <c:pt idx="1631">
                  <c:v>AUTOMATIC</c:v>
                </c:pt>
                <c:pt idx="1632">
                  <c:v>AUTOMATED_MANUAL</c:v>
                </c:pt>
                <c:pt idx="1633">
                  <c:v>MANUAL</c:v>
                </c:pt>
                <c:pt idx="1634">
                  <c:v>AUTOMATIC</c:v>
                </c:pt>
                <c:pt idx="1635">
                  <c:v>AUTOMATED_MANUAL</c:v>
                </c:pt>
                <c:pt idx="1636">
                  <c:v>MANUAL</c:v>
                </c:pt>
                <c:pt idx="1637">
                  <c:v>AUTOMATIC</c:v>
                </c:pt>
                <c:pt idx="1638">
                  <c:v>AUTOMATED_MANUAL</c:v>
                </c:pt>
                <c:pt idx="1639">
                  <c:v>AUTOMATIC</c:v>
                </c:pt>
                <c:pt idx="1640">
                  <c:v>MANUAL</c:v>
                </c:pt>
                <c:pt idx="1641">
                  <c:v>MANUAL</c:v>
                </c:pt>
                <c:pt idx="1642">
                  <c:v>AUTOMATED_MANUAL</c:v>
                </c:pt>
                <c:pt idx="1643">
                  <c:v>AUTOMATIC</c:v>
                </c:pt>
                <c:pt idx="1644">
                  <c:v>MANUAL</c:v>
                </c:pt>
                <c:pt idx="1645">
                  <c:v>MANUAL</c:v>
                </c:pt>
                <c:pt idx="1646">
                  <c:v>AUTOMATIC</c:v>
                </c:pt>
                <c:pt idx="1647">
                  <c:v>AUTOMATED_MANUAL</c:v>
                </c:pt>
                <c:pt idx="1648">
                  <c:v>AUTOMATIC</c:v>
                </c:pt>
                <c:pt idx="1649">
                  <c:v>AUTOMATIC</c:v>
                </c:pt>
                <c:pt idx="1650">
                  <c:v>AUTOMATED_MANUAL</c:v>
                </c:pt>
                <c:pt idx="1651">
                  <c:v>AUTOMATIC</c:v>
                </c:pt>
                <c:pt idx="1652">
                  <c:v>AUTOMATIC</c:v>
                </c:pt>
                <c:pt idx="1653">
                  <c:v>MANUAL</c:v>
                </c:pt>
                <c:pt idx="1654">
                  <c:v>MANUAL</c:v>
                </c:pt>
                <c:pt idx="1655">
                  <c:v>AUTOMATED_MANUAL</c:v>
                </c:pt>
                <c:pt idx="1656">
                  <c:v>MANUAL</c:v>
                </c:pt>
                <c:pt idx="1657">
                  <c:v>AUTOMATED_MANUAL</c:v>
                </c:pt>
                <c:pt idx="1658">
                  <c:v>AUTOMATED_MANUAL</c:v>
                </c:pt>
                <c:pt idx="1659">
                  <c:v>AUTOMATIC</c:v>
                </c:pt>
                <c:pt idx="1660">
                  <c:v>AUTOMATED_MANUAL</c:v>
                </c:pt>
                <c:pt idx="1661">
                  <c:v>AUTOMATIC</c:v>
                </c:pt>
                <c:pt idx="1662">
                  <c:v>AUTOMATIC</c:v>
                </c:pt>
                <c:pt idx="1663">
                  <c:v>AUTOMATIC</c:v>
                </c:pt>
                <c:pt idx="1664">
                  <c:v>MANUAL</c:v>
                </c:pt>
                <c:pt idx="1665">
                  <c:v>MANUAL</c:v>
                </c:pt>
                <c:pt idx="1666">
                  <c:v>MANUAL</c:v>
                </c:pt>
                <c:pt idx="1667">
                  <c:v>AUTOMATED_MANUAL</c:v>
                </c:pt>
                <c:pt idx="1668">
                  <c:v>MANUAL</c:v>
                </c:pt>
                <c:pt idx="1669">
                  <c:v>AUTOMATED_MANUAL</c:v>
                </c:pt>
                <c:pt idx="1670">
                  <c:v>MANUAL</c:v>
                </c:pt>
                <c:pt idx="1671">
                  <c:v>MANUAL</c:v>
                </c:pt>
                <c:pt idx="1672">
                  <c:v>AUTOMATED_MANUAL</c:v>
                </c:pt>
                <c:pt idx="1673">
                  <c:v>MANUAL</c:v>
                </c:pt>
                <c:pt idx="1674">
                  <c:v>AUTOMATIC</c:v>
                </c:pt>
                <c:pt idx="1675">
                  <c:v>AUTOMATIC</c:v>
                </c:pt>
                <c:pt idx="1676">
                  <c:v>AUTOMATIC</c:v>
                </c:pt>
                <c:pt idx="1677">
                  <c:v>AUTOMATIC</c:v>
                </c:pt>
                <c:pt idx="1678">
                  <c:v>AUTOMATIC</c:v>
                </c:pt>
                <c:pt idx="1679">
                  <c:v>AUTOMATED_MANUAL</c:v>
                </c:pt>
                <c:pt idx="1680">
                  <c:v>MANUAL</c:v>
                </c:pt>
                <c:pt idx="1681">
                  <c:v>AUTOMATED_MANUAL</c:v>
                </c:pt>
                <c:pt idx="1682">
                  <c:v>AUTOMATED_MANUAL</c:v>
                </c:pt>
                <c:pt idx="1683">
                  <c:v>MANUAL</c:v>
                </c:pt>
                <c:pt idx="1684">
                  <c:v>AUTOMATED_MANUAL</c:v>
                </c:pt>
                <c:pt idx="1685">
                  <c:v>AUTOMATED_MANUAL</c:v>
                </c:pt>
                <c:pt idx="1686">
                  <c:v>MANUAL</c:v>
                </c:pt>
                <c:pt idx="1687">
                  <c:v>AUTOMATIC</c:v>
                </c:pt>
                <c:pt idx="1688">
                  <c:v>AUTOMATED_MANUAL</c:v>
                </c:pt>
                <c:pt idx="1689">
                  <c:v>AUTOMATED_MANUAL</c:v>
                </c:pt>
                <c:pt idx="1690">
                  <c:v>MANUAL</c:v>
                </c:pt>
                <c:pt idx="1691">
                  <c:v>AUTOMATIC</c:v>
                </c:pt>
                <c:pt idx="1692">
                  <c:v>MANUAL</c:v>
                </c:pt>
                <c:pt idx="1693">
                  <c:v>MANUAL</c:v>
                </c:pt>
                <c:pt idx="1694">
                  <c:v>AUTOMATIC</c:v>
                </c:pt>
                <c:pt idx="1695">
                  <c:v>MANUAL</c:v>
                </c:pt>
                <c:pt idx="1696">
                  <c:v>AUTOMATED_MANUAL</c:v>
                </c:pt>
                <c:pt idx="1697">
                  <c:v>AUTOMATIC</c:v>
                </c:pt>
                <c:pt idx="1698">
                  <c:v>MANUAL</c:v>
                </c:pt>
                <c:pt idx="1699">
                  <c:v>AUTOMATIC</c:v>
                </c:pt>
                <c:pt idx="1700">
                  <c:v>AUTOMATIC</c:v>
                </c:pt>
                <c:pt idx="1701">
                  <c:v>AUTOMATED_MANUAL</c:v>
                </c:pt>
                <c:pt idx="1702">
                  <c:v>AUTOMATED_MANUAL</c:v>
                </c:pt>
                <c:pt idx="1703">
                  <c:v>AUTOMATED_MANUAL</c:v>
                </c:pt>
                <c:pt idx="1704">
                  <c:v>AUTOMATED_MANUAL</c:v>
                </c:pt>
                <c:pt idx="1705">
                  <c:v>AUTOMATIC</c:v>
                </c:pt>
                <c:pt idx="1706">
                  <c:v>MANUAL</c:v>
                </c:pt>
                <c:pt idx="1707">
                  <c:v>MANUAL</c:v>
                </c:pt>
                <c:pt idx="1708">
                  <c:v>AUTOMATED_MANUAL</c:v>
                </c:pt>
                <c:pt idx="1709">
                  <c:v>AUTOMATIC</c:v>
                </c:pt>
                <c:pt idx="1710">
                  <c:v>MANUAL</c:v>
                </c:pt>
                <c:pt idx="1711">
                  <c:v>AUTOMATIC</c:v>
                </c:pt>
                <c:pt idx="1712">
                  <c:v>AUTOMATIC</c:v>
                </c:pt>
                <c:pt idx="1713">
                  <c:v>AUTOMATED_MANUAL</c:v>
                </c:pt>
                <c:pt idx="1714">
                  <c:v>AUTOMATIC</c:v>
                </c:pt>
                <c:pt idx="1715">
                  <c:v>AUTOMATIC</c:v>
                </c:pt>
                <c:pt idx="1716">
                  <c:v>AUTOMATIC</c:v>
                </c:pt>
                <c:pt idx="1717">
                  <c:v>MANUAL</c:v>
                </c:pt>
                <c:pt idx="1718">
                  <c:v>AUTOMATIC</c:v>
                </c:pt>
                <c:pt idx="1719">
                  <c:v>MANUAL</c:v>
                </c:pt>
                <c:pt idx="1720">
                  <c:v>AUTOMATED_MANUAL</c:v>
                </c:pt>
                <c:pt idx="1721">
                  <c:v>AUTOMATIC</c:v>
                </c:pt>
                <c:pt idx="1722">
                  <c:v>MANUAL</c:v>
                </c:pt>
                <c:pt idx="1723">
                  <c:v>AUTOMATIC</c:v>
                </c:pt>
                <c:pt idx="1724">
                  <c:v>MANUAL</c:v>
                </c:pt>
                <c:pt idx="1725">
                  <c:v>AUTOMATED_MANUAL</c:v>
                </c:pt>
                <c:pt idx="1726">
                  <c:v>MANUAL</c:v>
                </c:pt>
                <c:pt idx="1727">
                  <c:v>MANUAL</c:v>
                </c:pt>
                <c:pt idx="1728">
                  <c:v>MANUAL</c:v>
                </c:pt>
                <c:pt idx="1729">
                  <c:v>MANUAL</c:v>
                </c:pt>
                <c:pt idx="1730">
                  <c:v>AUTOMATED_MANUAL</c:v>
                </c:pt>
                <c:pt idx="1731">
                  <c:v>MANUAL</c:v>
                </c:pt>
                <c:pt idx="1732">
                  <c:v>AUTOMATED_MANUAL</c:v>
                </c:pt>
                <c:pt idx="1733">
                  <c:v>MANUAL</c:v>
                </c:pt>
                <c:pt idx="1734">
                  <c:v>MANUAL</c:v>
                </c:pt>
                <c:pt idx="1735">
                  <c:v>MANUAL</c:v>
                </c:pt>
                <c:pt idx="1736">
                  <c:v>MANUAL</c:v>
                </c:pt>
                <c:pt idx="1737">
                  <c:v>MANUAL</c:v>
                </c:pt>
                <c:pt idx="1738">
                  <c:v>MANUAL</c:v>
                </c:pt>
                <c:pt idx="1739">
                  <c:v>AUTOMATIC</c:v>
                </c:pt>
                <c:pt idx="1740">
                  <c:v>AUTOMATED_MANUAL</c:v>
                </c:pt>
                <c:pt idx="1741">
                  <c:v>AUTOMATIC</c:v>
                </c:pt>
                <c:pt idx="1742">
                  <c:v>AUTOMATED_MANUAL</c:v>
                </c:pt>
                <c:pt idx="1743">
                  <c:v>MANUAL</c:v>
                </c:pt>
                <c:pt idx="1744">
                  <c:v>MANUAL</c:v>
                </c:pt>
                <c:pt idx="1745">
                  <c:v>MANUAL</c:v>
                </c:pt>
                <c:pt idx="1746">
                  <c:v>AUTOMATED_MANUAL</c:v>
                </c:pt>
                <c:pt idx="1747">
                  <c:v>MANUAL</c:v>
                </c:pt>
                <c:pt idx="1748">
                  <c:v>AUTOMATED_MANUAL</c:v>
                </c:pt>
                <c:pt idx="1749">
                  <c:v>AUTOMATED_MANUAL</c:v>
                </c:pt>
                <c:pt idx="1750">
                  <c:v>AUTOMATIC</c:v>
                </c:pt>
                <c:pt idx="1751">
                  <c:v>AUTOMATIC</c:v>
                </c:pt>
                <c:pt idx="1752">
                  <c:v>MANUAL</c:v>
                </c:pt>
                <c:pt idx="1753">
                  <c:v>AUTOMATIC</c:v>
                </c:pt>
                <c:pt idx="1754">
                  <c:v>MANUAL</c:v>
                </c:pt>
                <c:pt idx="1755">
                  <c:v>AUTOMATED_MANUAL</c:v>
                </c:pt>
                <c:pt idx="1756">
                  <c:v>AUTOMATIC</c:v>
                </c:pt>
                <c:pt idx="1757">
                  <c:v>AUTOMATIC</c:v>
                </c:pt>
                <c:pt idx="1758">
                  <c:v>AUTOMATIC</c:v>
                </c:pt>
                <c:pt idx="1759">
                  <c:v>MANUAL</c:v>
                </c:pt>
                <c:pt idx="1760">
                  <c:v>AUTOMATED_MANUAL</c:v>
                </c:pt>
                <c:pt idx="1761">
                  <c:v>AUTOMATIC</c:v>
                </c:pt>
                <c:pt idx="1762">
                  <c:v>MANUAL</c:v>
                </c:pt>
                <c:pt idx="1763">
                  <c:v>MANUAL</c:v>
                </c:pt>
                <c:pt idx="1764">
                  <c:v>AUTOMATIC</c:v>
                </c:pt>
                <c:pt idx="1765">
                  <c:v>AUTOMATED_MANUAL</c:v>
                </c:pt>
                <c:pt idx="1766">
                  <c:v>AUTOMATIC</c:v>
                </c:pt>
                <c:pt idx="1767">
                  <c:v>AUTOMATIC</c:v>
                </c:pt>
                <c:pt idx="1768">
                  <c:v>AUTOMATED_MANUAL</c:v>
                </c:pt>
                <c:pt idx="1769">
                  <c:v>MANUAL</c:v>
                </c:pt>
                <c:pt idx="1770">
                  <c:v>AUTOMATIC</c:v>
                </c:pt>
                <c:pt idx="1771">
                  <c:v>MANUAL</c:v>
                </c:pt>
                <c:pt idx="1772">
                  <c:v>AUTOMATIC</c:v>
                </c:pt>
                <c:pt idx="1773">
                  <c:v>AUTOMATIC</c:v>
                </c:pt>
                <c:pt idx="1774">
                  <c:v>AUTOMATIC</c:v>
                </c:pt>
                <c:pt idx="1775">
                  <c:v>AUTOMATIC</c:v>
                </c:pt>
                <c:pt idx="1776">
                  <c:v>AUTOMATIC</c:v>
                </c:pt>
                <c:pt idx="1777">
                  <c:v>AUTOMATED_MANUAL</c:v>
                </c:pt>
                <c:pt idx="1778">
                  <c:v>AUTOMATIC</c:v>
                </c:pt>
                <c:pt idx="1779">
                  <c:v>AUTOMATIC</c:v>
                </c:pt>
                <c:pt idx="1780">
                  <c:v>MANUAL</c:v>
                </c:pt>
                <c:pt idx="1781">
                  <c:v>MANUAL</c:v>
                </c:pt>
                <c:pt idx="1782">
                  <c:v>MANUAL</c:v>
                </c:pt>
                <c:pt idx="1783">
                  <c:v>AUTOMATIC</c:v>
                </c:pt>
                <c:pt idx="1784">
                  <c:v>MANUAL</c:v>
                </c:pt>
                <c:pt idx="1785">
                  <c:v>AUTOMATIC</c:v>
                </c:pt>
                <c:pt idx="1786">
                  <c:v>AUTOMATIC</c:v>
                </c:pt>
                <c:pt idx="1787">
                  <c:v>AUTOMATIC</c:v>
                </c:pt>
                <c:pt idx="1788">
                  <c:v>AUTOMATIC</c:v>
                </c:pt>
                <c:pt idx="1789">
                  <c:v>AUTOMATIC</c:v>
                </c:pt>
                <c:pt idx="1790">
                  <c:v>AUTOMATIC</c:v>
                </c:pt>
                <c:pt idx="1791">
                  <c:v>AUTOMATIC</c:v>
                </c:pt>
                <c:pt idx="1792">
                  <c:v>AUTOMATIC</c:v>
                </c:pt>
                <c:pt idx="1793">
                  <c:v>MANUAL</c:v>
                </c:pt>
                <c:pt idx="1794">
                  <c:v>MANUAL</c:v>
                </c:pt>
                <c:pt idx="1795">
                  <c:v>AUTOMATIC</c:v>
                </c:pt>
                <c:pt idx="1796">
                  <c:v>AUTOMATIC</c:v>
                </c:pt>
                <c:pt idx="1797">
                  <c:v>MANUAL</c:v>
                </c:pt>
                <c:pt idx="1798">
                  <c:v>AUTOMATIC</c:v>
                </c:pt>
                <c:pt idx="1799">
                  <c:v>AUTOMATIC</c:v>
                </c:pt>
                <c:pt idx="1800">
                  <c:v>MANUAL</c:v>
                </c:pt>
                <c:pt idx="1801">
                  <c:v>MANUAL</c:v>
                </c:pt>
                <c:pt idx="1802">
                  <c:v>MANUAL</c:v>
                </c:pt>
                <c:pt idx="1803">
                  <c:v>MANUAL</c:v>
                </c:pt>
                <c:pt idx="1804">
                  <c:v>MANUAL</c:v>
                </c:pt>
                <c:pt idx="1805">
                  <c:v>AUTOMATIC</c:v>
                </c:pt>
                <c:pt idx="1806">
                  <c:v>AUTOMATIC</c:v>
                </c:pt>
                <c:pt idx="1807">
                  <c:v>AUTOMATIC</c:v>
                </c:pt>
                <c:pt idx="1808">
                  <c:v>AUTOMATIC</c:v>
                </c:pt>
                <c:pt idx="1809">
                  <c:v>AUTOMATIC</c:v>
                </c:pt>
                <c:pt idx="1810">
                  <c:v>AUTOMATIC</c:v>
                </c:pt>
                <c:pt idx="1811">
                  <c:v>AUTOMATIC</c:v>
                </c:pt>
                <c:pt idx="1812">
                  <c:v>AUTOMATIC</c:v>
                </c:pt>
                <c:pt idx="1813">
                  <c:v>AUTOMATIC</c:v>
                </c:pt>
                <c:pt idx="1814">
                  <c:v>AUTOMATIC</c:v>
                </c:pt>
                <c:pt idx="1815">
                  <c:v>AUTOMATIC</c:v>
                </c:pt>
                <c:pt idx="1816">
                  <c:v>AUTOMATIC</c:v>
                </c:pt>
                <c:pt idx="1817">
                  <c:v>AUTOMATIC</c:v>
                </c:pt>
                <c:pt idx="1818">
                  <c:v>AUTOMATIC</c:v>
                </c:pt>
                <c:pt idx="1819">
                  <c:v>AUTOMATIC</c:v>
                </c:pt>
                <c:pt idx="1820">
                  <c:v>AUTOMATIC</c:v>
                </c:pt>
                <c:pt idx="1821">
                  <c:v>AUTOMATIC</c:v>
                </c:pt>
                <c:pt idx="1822">
                  <c:v>AUTOMATIC</c:v>
                </c:pt>
                <c:pt idx="1823">
                  <c:v>AUTOMATIC</c:v>
                </c:pt>
                <c:pt idx="1824">
                  <c:v>AUTOMATIC</c:v>
                </c:pt>
                <c:pt idx="1825">
                  <c:v>MANUAL</c:v>
                </c:pt>
                <c:pt idx="1826">
                  <c:v>MANUAL</c:v>
                </c:pt>
                <c:pt idx="1827">
                  <c:v>MANUAL</c:v>
                </c:pt>
                <c:pt idx="1828">
                  <c:v>MANUAL</c:v>
                </c:pt>
                <c:pt idx="1829">
                  <c:v>MANUAL</c:v>
                </c:pt>
                <c:pt idx="1830">
                  <c:v>MANUAL</c:v>
                </c:pt>
                <c:pt idx="1831">
                  <c:v>MANUAL</c:v>
                </c:pt>
                <c:pt idx="1832">
                  <c:v>MANUAL</c:v>
                </c:pt>
                <c:pt idx="1833">
                  <c:v>AUTOMATIC</c:v>
                </c:pt>
                <c:pt idx="1834">
                  <c:v>AUTOMATIC</c:v>
                </c:pt>
                <c:pt idx="1835">
                  <c:v>AUTOMATIC</c:v>
                </c:pt>
                <c:pt idx="1836">
                  <c:v>AUTOMATIC</c:v>
                </c:pt>
                <c:pt idx="1837">
                  <c:v>AUTOMATIC</c:v>
                </c:pt>
                <c:pt idx="1838">
                  <c:v>AUTOMATIC</c:v>
                </c:pt>
                <c:pt idx="1839">
                  <c:v>AUTOMATIC</c:v>
                </c:pt>
                <c:pt idx="1840">
                  <c:v>MANUAL</c:v>
                </c:pt>
                <c:pt idx="1841">
                  <c:v>MANUAL</c:v>
                </c:pt>
                <c:pt idx="1842">
                  <c:v>MANUAL</c:v>
                </c:pt>
                <c:pt idx="1843">
                  <c:v>MANUAL</c:v>
                </c:pt>
                <c:pt idx="1844">
                  <c:v>MANUAL</c:v>
                </c:pt>
                <c:pt idx="1845">
                  <c:v>AUTOMATIC</c:v>
                </c:pt>
                <c:pt idx="1846">
                  <c:v>AUTOMATIC</c:v>
                </c:pt>
                <c:pt idx="1847">
                  <c:v>AUTOMATIC</c:v>
                </c:pt>
                <c:pt idx="1848">
                  <c:v>AUTOMATIC</c:v>
                </c:pt>
                <c:pt idx="1849">
                  <c:v>MANUAL</c:v>
                </c:pt>
                <c:pt idx="1850">
                  <c:v>AUTOMATIC</c:v>
                </c:pt>
                <c:pt idx="1851">
                  <c:v>MANUAL</c:v>
                </c:pt>
                <c:pt idx="1852">
                  <c:v>MANUAL</c:v>
                </c:pt>
                <c:pt idx="1853">
                  <c:v>MANUAL</c:v>
                </c:pt>
                <c:pt idx="1854">
                  <c:v>MANUAL</c:v>
                </c:pt>
                <c:pt idx="1855">
                  <c:v>AUTOMATIC</c:v>
                </c:pt>
                <c:pt idx="1856">
                  <c:v>MANUAL</c:v>
                </c:pt>
                <c:pt idx="1857">
                  <c:v>AUTOMATIC</c:v>
                </c:pt>
                <c:pt idx="1858">
                  <c:v>MANUAL</c:v>
                </c:pt>
                <c:pt idx="1859">
                  <c:v>MANUAL</c:v>
                </c:pt>
                <c:pt idx="1860">
                  <c:v>MANUAL</c:v>
                </c:pt>
                <c:pt idx="1861">
                  <c:v>AUTOMATIC</c:v>
                </c:pt>
                <c:pt idx="1862">
                  <c:v>AUTOMATIC</c:v>
                </c:pt>
                <c:pt idx="1863">
                  <c:v>AUTOMATIC</c:v>
                </c:pt>
                <c:pt idx="1864">
                  <c:v>AUTOMATIC</c:v>
                </c:pt>
                <c:pt idx="1865">
                  <c:v>AUTOMATIC</c:v>
                </c:pt>
                <c:pt idx="1866">
                  <c:v>AUTOMATIC</c:v>
                </c:pt>
                <c:pt idx="1867">
                  <c:v>AUTOMATIC</c:v>
                </c:pt>
                <c:pt idx="1868">
                  <c:v>AUTOMATIC</c:v>
                </c:pt>
                <c:pt idx="1869">
                  <c:v>AUTOMATIC</c:v>
                </c:pt>
                <c:pt idx="1870">
                  <c:v>AUTOMATIC</c:v>
                </c:pt>
                <c:pt idx="1871">
                  <c:v>AUTOMATIC</c:v>
                </c:pt>
                <c:pt idx="1872">
                  <c:v>AUTOMATIC</c:v>
                </c:pt>
                <c:pt idx="1873">
                  <c:v>AUTOMATIC</c:v>
                </c:pt>
                <c:pt idx="1874">
                  <c:v>AUTOMATIC</c:v>
                </c:pt>
                <c:pt idx="1875">
                  <c:v>AUTOMATIC</c:v>
                </c:pt>
                <c:pt idx="1876">
                  <c:v>AUTOMATIC</c:v>
                </c:pt>
                <c:pt idx="1877">
                  <c:v>AUTOMATIC</c:v>
                </c:pt>
                <c:pt idx="1878">
                  <c:v>AUTOMATIC</c:v>
                </c:pt>
                <c:pt idx="1879">
                  <c:v>AUTOMATIC</c:v>
                </c:pt>
                <c:pt idx="1880">
                  <c:v>AUTOMATIC</c:v>
                </c:pt>
                <c:pt idx="1881">
                  <c:v>AUTOMATIC</c:v>
                </c:pt>
                <c:pt idx="1882">
                  <c:v>AUTOMATIC</c:v>
                </c:pt>
                <c:pt idx="1883">
                  <c:v>AUTOMATIC</c:v>
                </c:pt>
                <c:pt idx="1884">
                  <c:v>AUTOMATIC</c:v>
                </c:pt>
                <c:pt idx="1885">
                  <c:v>AUTOMATIC</c:v>
                </c:pt>
                <c:pt idx="1886">
                  <c:v>AUTOMATIC</c:v>
                </c:pt>
                <c:pt idx="1887">
                  <c:v>AUTOMATIC</c:v>
                </c:pt>
                <c:pt idx="1888">
                  <c:v>AUTOMATIC</c:v>
                </c:pt>
                <c:pt idx="1889">
                  <c:v>AUTOMATIC</c:v>
                </c:pt>
                <c:pt idx="1890">
                  <c:v>AUTOMATIC</c:v>
                </c:pt>
                <c:pt idx="1891">
                  <c:v>AUTOMATIC</c:v>
                </c:pt>
                <c:pt idx="1892">
                  <c:v>AUTOMATIC</c:v>
                </c:pt>
                <c:pt idx="1893">
                  <c:v>AUTOMATIC</c:v>
                </c:pt>
                <c:pt idx="1894">
                  <c:v>MANUAL</c:v>
                </c:pt>
                <c:pt idx="1895">
                  <c:v>MANUAL</c:v>
                </c:pt>
                <c:pt idx="1896">
                  <c:v>MANUAL</c:v>
                </c:pt>
                <c:pt idx="1897">
                  <c:v>MANUAL</c:v>
                </c:pt>
                <c:pt idx="1898">
                  <c:v>MANUAL</c:v>
                </c:pt>
                <c:pt idx="1899">
                  <c:v>MANUAL</c:v>
                </c:pt>
                <c:pt idx="1900">
                  <c:v>AUTOMATIC</c:v>
                </c:pt>
                <c:pt idx="1901">
                  <c:v>AUTOMATIC</c:v>
                </c:pt>
                <c:pt idx="1902">
                  <c:v>AUTOMATIC</c:v>
                </c:pt>
                <c:pt idx="1903">
                  <c:v>AUTOMATIC</c:v>
                </c:pt>
                <c:pt idx="1904">
                  <c:v>AUTOMATIC</c:v>
                </c:pt>
                <c:pt idx="1905">
                  <c:v>AUTOMATIC</c:v>
                </c:pt>
                <c:pt idx="1906">
                  <c:v>AUTOMATIC</c:v>
                </c:pt>
                <c:pt idx="1907">
                  <c:v>AUTOMATIC</c:v>
                </c:pt>
                <c:pt idx="1908">
                  <c:v>AUTOMATIC</c:v>
                </c:pt>
                <c:pt idx="1909">
                  <c:v>MANUAL</c:v>
                </c:pt>
                <c:pt idx="1910">
                  <c:v>MANUAL</c:v>
                </c:pt>
                <c:pt idx="1911">
                  <c:v>MANUAL</c:v>
                </c:pt>
                <c:pt idx="1912">
                  <c:v>AUTOMATIC</c:v>
                </c:pt>
                <c:pt idx="1913">
                  <c:v>AUTOMATIC</c:v>
                </c:pt>
                <c:pt idx="1914">
                  <c:v>AUTOMATIC</c:v>
                </c:pt>
                <c:pt idx="1915">
                  <c:v>MANUAL</c:v>
                </c:pt>
                <c:pt idx="1916">
                  <c:v>MANUAL</c:v>
                </c:pt>
                <c:pt idx="1917">
                  <c:v>MANUAL</c:v>
                </c:pt>
                <c:pt idx="1918">
                  <c:v>MANUAL</c:v>
                </c:pt>
                <c:pt idx="1919">
                  <c:v>MANUAL</c:v>
                </c:pt>
                <c:pt idx="1920">
                  <c:v>MANUAL</c:v>
                </c:pt>
                <c:pt idx="1921">
                  <c:v>MANUAL</c:v>
                </c:pt>
                <c:pt idx="1922">
                  <c:v>MANUAL</c:v>
                </c:pt>
                <c:pt idx="1923">
                  <c:v>MANUAL</c:v>
                </c:pt>
                <c:pt idx="1924">
                  <c:v>AUTOMATIC</c:v>
                </c:pt>
                <c:pt idx="1925">
                  <c:v>MANUAL</c:v>
                </c:pt>
                <c:pt idx="1926">
                  <c:v>AUTOMATIC</c:v>
                </c:pt>
                <c:pt idx="1927">
                  <c:v>AUTOMATIC</c:v>
                </c:pt>
                <c:pt idx="1928">
                  <c:v>MANUAL</c:v>
                </c:pt>
                <c:pt idx="1929">
                  <c:v>AUTOMATIC</c:v>
                </c:pt>
                <c:pt idx="1930">
                  <c:v>AUTOMATIC</c:v>
                </c:pt>
                <c:pt idx="1931">
                  <c:v>MANUAL</c:v>
                </c:pt>
                <c:pt idx="1932">
                  <c:v>MANUAL</c:v>
                </c:pt>
                <c:pt idx="1933">
                  <c:v>MANUAL</c:v>
                </c:pt>
                <c:pt idx="1934">
                  <c:v>AUTOMATIC</c:v>
                </c:pt>
                <c:pt idx="1935">
                  <c:v>AUTOMATIC</c:v>
                </c:pt>
                <c:pt idx="1936">
                  <c:v>AUTOMATIC</c:v>
                </c:pt>
                <c:pt idx="1937">
                  <c:v>AUTOMATIC</c:v>
                </c:pt>
                <c:pt idx="1938">
                  <c:v>AUTOMATIC</c:v>
                </c:pt>
                <c:pt idx="1939">
                  <c:v>AUTOMATIC</c:v>
                </c:pt>
                <c:pt idx="1940">
                  <c:v>AUTOMATIC</c:v>
                </c:pt>
                <c:pt idx="1941">
                  <c:v>AUTOMATIC</c:v>
                </c:pt>
                <c:pt idx="1942">
                  <c:v>AUTOMATIC</c:v>
                </c:pt>
                <c:pt idx="1943">
                  <c:v>MANUAL</c:v>
                </c:pt>
                <c:pt idx="1944">
                  <c:v>MANUAL</c:v>
                </c:pt>
                <c:pt idx="1945">
                  <c:v>MANUAL</c:v>
                </c:pt>
                <c:pt idx="1946">
                  <c:v>AUTOMATIC</c:v>
                </c:pt>
                <c:pt idx="1947">
                  <c:v>AUTOMATIC</c:v>
                </c:pt>
                <c:pt idx="1948">
                  <c:v>MANUAL</c:v>
                </c:pt>
                <c:pt idx="1949">
                  <c:v>MANUAL</c:v>
                </c:pt>
                <c:pt idx="1950">
                  <c:v>MANUAL</c:v>
                </c:pt>
                <c:pt idx="1951">
                  <c:v>AUTOMATIC</c:v>
                </c:pt>
                <c:pt idx="1952">
                  <c:v>AUTOMATIC</c:v>
                </c:pt>
                <c:pt idx="1953">
                  <c:v>MANUAL</c:v>
                </c:pt>
                <c:pt idx="1954">
                  <c:v>MANUAL</c:v>
                </c:pt>
                <c:pt idx="1955">
                  <c:v>MANUAL</c:v>
                </c:pt>
                <c:pt idx="1956">
                  <c:v>MANUAL</c:v>
                </c:pt>
                <c:pt idx="1957">
                  <c:v>MANUAL</c:v>
                </c:pt>
                <c:pt idx="1958">
                  <c:v>AUTOMATIC</c:v>
                </c:pt>
                <c:pt idx="1959">
                  <c:v>AUTOMATED_MANUAL</c:v>
                </c:pt>
                <c:pt idx="1960">
                  <c:v>AUTOMATED_MANUAL</c:v>
                </c:pt>
                <c:pt idx="1961">
                  <c:v>AUTOMATED_MANUAL</c:v>
                </c:pt>
                <c:pt idx="1962">
                  <c:v>MANUAL</c:v>
                </c:pt>
                <c:pt idx="1963">
                  <c:v>MANUAL</c:v>
                </c:pt>
                <c:pt idx="1964">
                  <c:v>MANUAL</c:v>
                </c:pt>
                <c:pt idx="1965">
                  <c:v>MANUAL</c:v>
                </c:pt>
                <c:pt idx="1966">
                  <c:v>MANUAL</c:v>
                </c:pt>
                <c:pt idx="1967">
                  <c:v>MANUAL</c:v>
                </c:pt>
                <c:pt idx="1968">
                  <c:v>MANUAL</c:v>
                </c:pt>
                <c:pt idx="1969">
                  <c:v>MANUAL</c:v>
                </c:pt>
                <c:pt idx="1970">
                  <c:v>MANUAL</c:v>
                </c:pt>
                <c:pt idx="1971">
                  <c:v>AUTOMATIC</c:v>
                </c:pt>
                <c:pt idx="1972">
                  <c:v>MANUAL</c:v>
                </c:pt>
                <c:pt idx="1973">
                  <c:v>MANUAL</c:v>
                </c:pt>
                <c:pt idx="1974">
                  <c:v>MANUAL</c:v>
                </c:pt>
                <c:pt idx="1975">
                  <c:v>MANUAL</c:v>
                </c:pt>
                <c:pt idx="1976">
                  <c:v>MANUAL</c:v>
                </c:pt>
                <c:pt idx="1977">
                  <c:v>MANUAL</c:v>
                </c:pt>
                <c:pt idx="1978">
                  <c:v>MANUAL</c:v>
                </c:pt>
                <c:pt idx="1979">
                  <c:v>MANUAL</c:v>
                </c:pt>
                <c:pt idx="1980">
                  <c:v>MANUAL</c:v>
                </c:pt>
                <c:pt idx="1981">
                  <c:v>MANUAL</c:v>
                </c:pt>
                <c:pt idx="1982">
                  <c:v>MANUAL</c:v>
                </c:pt>
                <c:pt idx="1983">
                  <c:v>AUTOMATIC</c:v>
                </c:pt>
                <c:pt idx="1984">
                  <c:v>MANUAL</c:v>
                </c:pt>
                <c:pt idx="1985">
                  <c:v>MANUAL</c:v>
                </c:pt>
                <c:pt idx="1986">
                  <c:v>MANUAL</c:v>
                </c:pt>
                <c:pt idx="1987">
                  <c:v>AUTOMATIC</c:v>
                </c:pt>
                <c:pt idx="1988">
                  <c:v>MANUAL</c:v>
                </c:pt>
                <c:pt idx="1989">
                  <c:v>MANUAL</c:v>
                </c:pt>
                <c:pt idx="1990">
                  <c:v>AUTOMATIC</c:v>
                </c:pt>
                <c:pt idx="1991">
                  <c:v>AUTOMATIC</c:v>
                </c:pt>
                <c:pt idx="1992">
                  <c:v>AUTOMATIC</c:v>
                </c:pt>
                <c:pt idx="1993">
                  <c:v>AUTOMATIC</c:v>
                </c:pt>
                <c:pt idx="1994">
                  <c:v>MANUAL</c:v>
                </c:pt>
                <c:pt idx="1995">
                  <c:v>AUTOMATIC</c:v>
                </c:pt>
                <c:pt idx="1996">
                  <c:v>AUTOMATIC</c:v>
                </c:pt>
                <c:pt idx="1997">
                  <c:v>MANUAL</c:v>
                </c:pt>
                <c:pt idx="1998">
                  <c:v>AUTOMATIC</c:v>
                </c:pt>
                <c:pt idx="1999">
                  <c:v>AUTOMATIC</c:v>
                </c:pt>
                <c:pt idx="2000">
                  <c:v>MANUAL</c:v>
                </c:pt>
                <c:pt idx="2001">
                  <c:v>AUTOMATIC</c:v>
                </c:pt>
                <c:pt idx="2002">
                  <c:v>AUTOMATIC</c:v>
                </c:pt>
                <c:pt idx="2003">
                  <c:v>AUTOMATIC</c:v>
                </c:pt>
                <c:pt idx="2004">
                  <c:v>AUTOMATIC</c:v>
                </c:pt>
                <c:pt idx="2005">
                  <c:v>AUTOMATIC</c:v>
                </c:pt>
                <c:pt idx="2006">
                  <c:v>AUTOMATIC</c:v>
                </c:pt>
                <c:pt idx="2007">
                  <c:v>AUTOMATIC</c:v>
                </c:pt>
                <c:pt idx="2008">
                  <c:v>AUTOMATIC</c:v>
                </c:pt>
                <c:pt idx="2009">
                  <c:v>AUTOMATIC</c:v>
                </c:pt>
                <c:pt idx="2010">
                  <c:v>MANUAL</c:v>
                </c:pt>
                <c:pt idx="2011">
                  <c:v>AUTOMATIC</c:v>
                </c:pt>
                <c:pt idx="2012">
                  <c:v>AUTOMATIC</c:v>
                </c:pt>
                <c:pt idx="2013">
                  <c:v>MANUAL</c:v>
                </c:pt>
                <c:pt idx="2014">
                  <c:v>AUTOMATIC</c:v>
                </c:pt>
                <c:pt idx="2015">
                  <c:v>AUTOMATIC</c:v>
                </c:pt>
                <c:pt idx="2016">
                  <c:v>AUTOMATIC</c:v>
                </c:pt>
                <c:pt idx="2017">
                  <c:v>AUTOMATIC</c:v>
                </c:pt>
                <c:pt idx="2018">
                  <c:v>AUTOMATIC</c:v>
                </c:pt>
                <c:pt idx="2019">
                  <c:v>AUTOMATIC</c:v>
                </c:pt>
                <c:pt idx="2020">
                  <c:v>AUTOMATIC</c:v>
                </c:pt>
                <c:pt idx="2021">
                  <c:v>MANUAL</c:v>
                </c:pt>
                <c:pt idx="2022">
                  <c:v>AUTOMATIC</c:v>
                </c:pt>
                <c:pt idx="2023">
                  <c:v>AUTOMATIC</c:v>
                </c:pt>
                <c:pt idx="2024">
                  <c:v>AUTOMATIC</c:v>
                </c:pt>
                <c:pt idx="2025">
                  <c:v>AUTOMATIC</c:v>
                </c:pt>
                <c:pt idx="2026">
                  <c:v>AUTOMATIC</c:v>
                </c:pt>
                <c:pt idx="2027">
                  <c:v>AUTOMATIC</c:v>
                </c:pt>
                <c:pt idx="2028">
                  <c:v>AUTOMATIC</c:v>
                </c:pt>
                <c:pt idx="2029">
                  <c:v>AUTOMATIC</c:v>
                </c:pt>
                <c:pt idx="2030">
                  <c:v>AUTOMATIC</c:v>
                </c:pt>
                <c:pt idx="2031">
                  <c:v>AUTOMATIC</c:v>
                </c:pt>
                <c:pt idx="2032">
                  <c:v>AUTOMATIC</c:v>
                </c:pt>
                <c:pt idx="2033">
                  <c:v>AUTOMATIC</c:v>
                </c:pt>
                <c:pt idx="2034">
                  <c:v>AUTOMATIC</c:v>
                </c:pt>
                <c:pt idx="2035">
                  <c:v>AUTOMATIC</c:v>
                </c:pt>
                <c:pt idx="2036">
                  <c:v>AUTOMATIC</c:v>
                </c:pt>
                <c:pt idx="2037">
                  <c:v>AUTOMATIC</c:v>
                </c:pt>
                <c:pt idx="2038">
                  <c:v>AUTOMATIC</c:v>
                </c:pt>
                <c:pt idx="2039">
                  <c:v>AUTOMATIC</c:v>
                </c:pt>
                <c:pt idx="2040">
                  <c:v>AUTOMATIC</c:v>
                </c:pt>
                <c:pt idx="2041">
                  <c:v>AUTOMATIC</c:v>
                </c:pt>
                <c:pt idx="2042">
                  <c:v>AUTOMATIC</c:v>
                </c:pt>
                <c:pt idx="2043">
                  <c:v>AUTOMATIC</c:v>
                </c:pt>
                <c:pt idx="2044">
                  <c:v>AUTOMATIC</c:v>
                </c:pt>
                <c:pt idx="2045">
                  <c:v>AUTOMATIC</c:v>
                </c:pt>
                <c:pt idx="2046">
                  <c:v>AUTOMATIC</c:v>
                </c:pt>
                <c:pt idx="2047">
                  <c:v>MANUAL</c:v>
                </c:pt>
                <c:pt idx="2048">
                  <c:v>AUTOMATIC</c:v>
                </c:pt>
                <c:pt idx="2049">
                  <c:v>AUTOMATIC</c:v>
                </c:pt>
                <c:pt idx="2050">
                  <c:v>AUTOMATIC</c:v>
                </c:pt>
                <c:pt idx="2051">
                  <c:v>AUTOMATIC</c:v>
                </c:pt>
                <c:pt idx="2052">
                  <c:v>AUTOMATIC</c:v>
                </c:pt>
                <c:pt idx="2053">
                  <c:v>AUTOMATIC</c:v>
                </c:pt>
                <c:pt idx="2054">
                  <c:v>AUTOMATIC</c:v>
                </c:pt>
                <c:pt idx="2055">
                  <c:v>AUTOMATIC</c:v>
                </c:pt>
                <c:pt idx="2056">
                  <c:v>AUTOMATIC</c:v>
                </c:pt>
                <c:pt idx="2057">
                  <c:v>AUTOMATIC</c:v>
                </c:pt>
                <c:pt idx="2058">
                  <c:v>MANUAL</c:v>
                </c:pt>
                <c:pt idx="2059">
                  <c:v>AUTOMATIC</c:v>
                </c:pt>
                <c:pt idx="2060">
                  <c:v>MANUAL</c:v>
                </c:pt>
                <c:pt idx="2061">
                  <c:v>AUTOMATIC</c:v>
                </c:pt>
                <c:pt idx="2062">
                  <c:v>AUTOMATIC</c:v>
                </c:pt>
                <c:pt idx="2063">
                  <c:v>AUTOMATIC</c:v>
                </c:pt>
                <c:pt idx="2064">
                  <c:v>AUTOMATIC</c:v>
                </c:pt>
                <c:pt idx="2065">
                  <c:v>AUTOMATIC</c:v>
                </c:pt>
                <c:pt idx="2066">
                  <c:v>AUTOMATIC</c:v>
                </c:pt>
                <c:pt idx="2067">
                  <c:v>AUTOMATIC</c:v>
                </c:pt>
                <c:pt idx="2068">
                  <c:v>AUTOMATIC</c:v>
                </c:pt>
                <c:pt idx="2069">
                  <c:v>AUTOMATIC</c:v>
                </c:pt>
                <c:pt idx="2070">
                  <c:v>AUTOMATIC</c:v>
                </c:pt>
                <c:pt idx="2071">
                  <c:v>AUTOMATIC</c:v>
                </c:pt>
                <c:pt idx="2072">
                  <c:v>AUTOMATIC</c:v>
                </c:pt>
                <c:pt idx="2073">
                  <c:v>AUTOMATIC</c:v>
                </c:pt>
                <c:pt idx="2074">
                  <c:v>AUTOMATIC</c:v>
                </c:pt>
                <c:pt idx="2075">
                  <c:v>AUTOMATIC</c:v>
                </c:pt>
                <c:pt idx="2076">
                  <c:v>AUTOMATIC</c:v>
                </c:pt>
                <c:pt idx="2077">
                  <c:v>AUTOMATIC</c:v>
                </c:pt>
                <c:pt idx="2078">
                  <c:v>MANUAL</c:v>
                </c:pt>
                <c:pt idx="2079">
                  <c:v>AUTOMATIC</c:v>
                </c:pt>
                <c:pt idx="2080">
                  <c:v>AUTOMATIC</c:v>
                </c:pt>
                <c:pt idx="2081">
                  <c:v>AUTOMATIC</c:v>
                </c:pt>
                <c:pt idx="2082">
                  <c:v>AUTOMATIC</c:v>
                </c:pt>
                <c:pt idx="2083">
                  <c:v>MANUAL</c:v>
                </c:pt>
                <c:pt idx="2084">
                  <c:v>AUTOMATIC</c:v>
                </c:pt>
                <c:pt idx="2085">
                  <c:v>AUTOMATIC</c:v>
                </c:pt>
                <c:pt idx="2086">
                  <c:v>AUTOMATIC</c:v>
                </c:pt>
                <c:pt idx="2087">
                  <c:v>AUTOMATIC</c:v>
                </c:pt>
                <c:pt idx="2088">
                  <c:v>AUTOMATIC</c:v>
                </c:pt>
                <c:pt idx="2089">
                  <c:v>AUTOMATIC</c:v>
                </c:pt>
                <c:pt idx="2090">
                  <c:v>AUTOMATIC</c:v>
                </c:pt>
                <c:pt idx="2091">
                  <c:v>AUTOMATIC</c:v>
                </c:pt>
                <c:pt idx="2092">
                  <c:v>AUTOMATIC</c:v>
                </c:pt>
                <c:pt idx="2093">
                  <c:v>AUTOMATIC</c:v>
                </c:pt>
                <c:pt idx="2094">
                  <c:v>AUTOMATIC</c:v>
                </c:pt>
                <c:pt idx="2095">
                  <c:v>AUTOMATIC</c:v>
                </c:pt>
                <c:pt idx="2096">
                  <c:v>AUTOMATIC</c:v>
                </c:pt>
                <c:pt idx="2097">
                  <c:v>AUTOMATIC</c:v>
                </c:pt>
                <c:pt idx="2098">
                  <c:v>AUTOMATIC</c:v>
                </c:pt>
                <c:pt idx="2099">
                  <c:v>AUTOMATIC</c:v>
                </c:pt>
                <c:pt idx="2100">
                  <c:v>AUTOMATIC</c:v>
                </c:pt>
                <c:pt idx="2101">
                  <c:v>AUTOMATIC</c:v>
                </c:pt>
                <c:pt idx="2102">
                  <c:v>AUTOMATIC</c:v>
                </c:pt>
                <c:pt idx="2103">
                  <c:v>AUTOMATIC</c:v>
                </c:pt>
                <c:pt idx="2104">
                  <c:v>AUTOMATIC</c:v>
                </c:pt>
                <c:pt idx="2105">
                  <c:v>AUTOMATIC</c:v>
                </c:pt>
                <c:pt idx="2106">
                  <c:v>AUTOMATIC</c:v>
                </c:pt>
                <c:pt idx="2107">
                  <c:v>AUTOMATIC</c:v>
                </c:pt>
                <c:pt idx="2108">
                  <c:v>AUTOMATIC</c:v>
                </c:pt>
                <c:pt idx="2109">
                  <c:v>AUTOMATIC</c:v>
                </c:pt>
                <c:pt idx="2110">
                  <c:v>AUTOMATIC</c:v>
                </c:pt>
                <c:pt idx="2111">
                  <c:v>AUTOMATIC</c:v>
                </c:pt>
                <c:pt idx="2112">
                  <c:v>AUTOMATIC</c:v>
                </c:pt>
                <c:pt idx="2113">
                  <c:v>AUTOMATIC</c:v>
                </c:pt>
                <c:pt idx="2114">
                  <c:v>AUTOMATIC</c:v>
                </c:pt>
                <c:pt idx="2115">
                  <c:v>AUTOMATIC</c:v>
                </c:pt>
                <c:pt idx="2116">
                  <c:v>AUTOMATIC</c:v>
                </c:pt>
                <c:pt idx="2117">
                  <c:v>AUTOMATIC</c:v>
                </c:pt>
                <c:pt idx="2118">
                  <c:v>AUTOMATIC</c:v>
                </c:pt>
                <c:pt idx="2119">
                  <c:v>AUTOMATIC</c:v>
                </c:pt>
                <c:pt idx="2120">
                  <c:v>AUTOMATIC</c:v>
                </c:pt>
                <c:pt idx="2121">
                  <c:v>AUTOMATIC</c:v>
                </c:pt>
                <c:pt idx="2122">
                  <c:v>AUTOMATIC</c:v>
                </c:pt>
                <c:pt idx="2123">
                  <c:v>AUTOMATIC</c:v>
                </c:pt>
                <c:pt idx="2124">
                  <c:v>AUTOMATIC</c:v>
                </c:pt>
                <c:pt idx="2125">
                  <c:v>AUTOMATIC</c:v>
                </c:pt>
                <c:pt idx="2126">
                  <c:v>MANUAL</c:v>
                </c:pt>
                <c:pt idx="2127">
                  <c:v>MANUAL</c:v>
                </c:pt>
                <c:pt idx="2128">
                  <c:v>MANUAL</c:v>
                </c:pt>
                <c:pt idx="2129">
                  <c:v>MANUAL</c:v>
                </c:pt>
                <c:pt idx="2130">
                  <c:v>MANUAL</c:v>
                </c:pt>
                <c:pt idx="2131">
                  <c:v>MANUAL</c:v>
                </c:pt>
                <c:pt idx="2132">
                  <c:v>MANUAL</c:v>
                </c:pt>
                <c:pt idx="2133">
                  <c:v>MANUAL</c:v>
                </c:pt>
                <c:pt idx="2134">
                  <c:v>MANUAL</c:v>
                </c:pt>
                <c:pt idx="2135">
                  <c:v>MANUAL</c:v>
                </c:pt>
                <c:pt idx="2136">
                  <c:v>MANUAL</c:v>
                </c:pt>
                <c:pt idx="2137">
                  <c:v>MANUAL</c:v>
                </c:pt>
                <c:pt idx="2138">
                  <c:v>MANUAL</c:v>
                </c:pt>
                <c:pt idx="2139">
                  <c:v>MANUAL</c:v>
                </c:pt>
                <c:pt idx="2140">
                  <c:v>MANUAL</c:v>
                </c:pt>
                <c:pt idx="2141">
                  <c:v>MANUAL</c:v>
                </c:pt>
                <c:pt idx="2142">
                  <c:v>MANUAL</c:v>
                </c:pt>
                <c:pt idx="2143">
                  <c:v>MANUAL</c:v>
                </c:pt>
                <c:pt idx="2144">
                  <c:v>MANUAL</c:v>
                </c:pt>
                <c:pt idx="2145">
                  <c:v>MANUAL</c:v>
                </c:pt>
                <c:pt idx="2146">
                  <c:v>AUTOMATIC</c:v>
                </c:pt>
                <c:pt idx="2147">
                  <c:v>AUTOMATIC</c:v>
                </c:pt>
                <c:pt idx="2148">
                  <c:v>AUTOMATIC</c:v>
                </c:pt>
                <c:pt idx="2149">
                  <c:v>AUTOMATIC</c:v>
                </c:pt>
                <c:pt idx="2150">
                  <c:v>AUTOMATIC</c:v>
                </c:pt>
                <c:pt idx="2151">
                  <c:v>AUTOMATIC</c:v>
                </c:pt>
                <c:pt idx="2152">
                  <c:v>AUTOMATIC</c:v>
                </c:pt>
                <c:pt idx="2153">
                  <c:v>AUTOMATIC</c:v>
                </c:pt>
                <c:pt idx="2154">
                  <c:v>AUTOMATIC</c:v>
                </c:pt>
                <c:pt idx="2155">
                  <c:v>MANUAL</c:v>
                </c:pt>
                <c:pt idx="2156">
                  <c:v>MANUAL</c:v>
                </c:pt>
                <c:pt idx="2157">
                  <c:v>MANUAL</c:v>
                </c:pt>
                <c:pt idx="2158">
                  <c:v>MANUAL</c:v>
                </c:pt>
                <c:pt idx="2159">
                  <c:v>MANUAL</c:v>
                </c:pt>
                <c:pt idx="2160">
                  <c:v>MANUAL</c:v>
                </c:pt>
                <c:pt idx="2161">
                  <c:v>MANUAL</c:v>
                </c:pt>
                <c:pt idx="2162">
                  <c:v>MANUAL</c:v>
                </c:pt>
                <c:pt idx="2163">
                  <c:v>MANUAL</c:v>
                </c:pt>
                <c:pt idx="2164">
                  <c:v>MANUAL</c:v>
                </c:pt>
                <c:pt idx="2165">
                  <c:v>AUTOMATED_MANUAL</c:v>
                </c:pt>
                <c:pt idx="2166">
                  <c:v>MANUAL</c:v>
                </c:pt>
                <c:pt idx="2167">
                  <c:v>AUTOMATED_MANUAL</c:v>
                </c:pt>
                <c:pt idx="2168">
                  <c:v>MANUAL</c:v>
                </c:pt>
                <c:pt idx="2169">
                  <c:v>AUTOMATED_MANUAL</c:v>
                </c:pt>
                <c:pt idx="2170">
                  <c:v>AUTOMATED_MANUAL</c:v>
                </c:pt>
                <c:pt idx="2171">
                  <c:v>AUTOMATED_MANUAL</c:v>
                </c:pt>
                <c:pt idx="2172">
                  <c:v>AUTOMATED_MANUAL</c:v>
                </c:pt>
                <c:pt idx="2173">
                  <c:v>AUTOMATED_MANUAL</c:v>
                </c:pt>
                <c:pt idx="2174">
                  <c:v>MANUAL</c:v>
                </c:pt>
                <c:pt idx="2175">
                  <c:v>AUTOMATED_MANUAL</c:v>
                </c:pt>
                <c:pt idx="2176">
                  <c:v>MANUAL</c:v>
                </c:pt>
                <c:pt idx="2177">
                  <c:v>AUTOMATED_MANUAL</c:v>
                </c:pt>
                <c:pt idx="2178">
                  <c:v>AUTOMATED_MANUAL</c:v>
                </c:pt>
                <c:pt idx="2179">
                  <c:v>AUTOMATED_MANUAL</c:v>
                </c:pt>
                <c:pt idx="2180">
                  <c:v>AUTOMATED_MANUAL</c:v>
                </c:pt>
                <c:pt idx="2181">
                  <c:v>AUTOMATED_MANUAL</c:v>
                </c:pt>
                <c:pt idx="2182">
                  <c:v>AUTOMATED_MANUAL</c:v>
                </c:pt>
                <c:pt idx="2183">
                  <c:v>AUTOMATED_MANUAL</c:v>
                </c:pt>
                <c:pt idx="2184">
                  <c:v>AUTOMATED_MANUAL</c:v>
                </c:pt>
                <c:pt idx="2185">
                  <c:v>MANUAL</c:v>
                </c:pt>
                <c:pt idx="2186">
                  <c:v>AUTOMATED_MANUAL</c:v>
                </c:pt>
                <c:pt idx="2187">
                  <c:v>MANUAL</c:v>
                </c:pt>
                <c:pt idx="2188">
                  <c:v>MANUAL</c:v>
                </c:pt>
                <c:pt idx="2189">
                  <c:v>AUTOMATED_MANUAL</c:v>
                </c:pt>
                <c:pt idx="2190">
                  <c:v>AUTOMATED_MANUAL</c:v>
                </c:pt>
                <c:pt idx="2191">
                  <c:v>AUTOMATED_MANUAL</c:v>
                </c:pt>
                <c:pt idx="2192">
                  <c:v>AUTOMATED_MANUAL</c:v>
                </c:pt>
                <c:pt idx="2193">
                  <c:v>AUTOMATED_MANUAL</c:v>
                </c:pt>
                <c:pt idx="2194">
                  <c:v>AUTOMATED_MANUAL</c:v>
                </c:pt>
                <c:pt idx="2195">
                  <c:v>AUTOMATED_MANUAL</c:v>
                </c:pt>
                <c:pt idx="2196">
                  <c:v>AUTOMATIC</c:v>
                </c:pt>
                <c:pt idx="2197">
                  <c:v>AUTOMATIC</c:v>
                </c:pt>
                <c:pt idx="2198">
                  <c:v>AUTOMATIC</c:v>
                </c:pt>
                <c:pt idx="2199">
                  <c:v>MANUAL</c:v>
                </c:pt>
                <c:pt idx="2200">
                  <c:v>AUTOMATIC</c:v>
                </c:pt>
                <c:pt idx="2201">
                  <c:v>MANUAL</c:v>
                </c:pt>
                <c:pt idx="2202">
                  <c:v>MANUAL</c:v>
                </c:pt>
                <c:pt idx="2203">
                  <c:v>AUTOMATIC</c:v>
                </c:pt>
                <c:pt idx="2204">
                  <c:v>AUTOMATIC</c:v>
                </c:pt>
                <c:pt idx="2205">
                  <c:v>MANUAL</c:v>
                </c:pt>
                <c:pt idx="2206">
                  <c:v>AUTOMATIC</c:v>
                </c:pt>
                <c:pt idx="2207">
                  <c:v>MANUAL</c:v>
                </c:pt>
                <c:pt idx="2208">
                  <c:v>AUTOMATIC</c:v>
                </c:pt>
                <c:pt idx="2209">
                  <c:v>MANUAL</c:v>
                </c:pt>
                <c:pt idx="2210">
                  <c:v>MANUAL</c:v>
                </c:pt>
                <c:pt idx="2211">
                  <c:v>MANUAL</c:v>
                </c:pt>
                <c:pt idx="2212">
                  <c:v>AUTOMATIC</c:v>
                </c:pt>
                <c:pt idx="2213">
                  <c:v>AUTOMATIC</c:v>
                </c:pt>
                <c:pt idx="2214">
                  <c:v>AUTOMATIC</c:v>
                </c:pt>
                <c:pt idx="2215">
                  <c:v>AUTOMATIC</c:v>
                </c:pt>
                <c:pt idx="2216">
                  <c:v>AUTOMATIC</c:v>
                </c:pt>
                <c:pt idx="2217">
                  <c:v>MANUAL</c:v>
                </c:pt>
                <c:pt idx="2218">
                  <c:v>MANUAL</c:v>
                </c:pt>
                <c:pt idx="2219">
                  <c:v>MANUAL</c:v>
                </c:pt>
                <c:pt idx="2220">
                  <c:v>MANUAL</c:v>
                </c:pt>
                <c:pt idx="2221">
                  <c:v>AUTOMATIC</c:v>
                </c:pt>
                <c:pt idx="2222">
                  <c:v>MANUAL</c:v>
                </c:pt>
                <c:pt idx="2223">
                  <c:v>MANUAL</c:v>
                </c:pt>
                <c:pt idx="2224">
                  <c:v>MANUAL</c:v>
                </c:pt>
                <c:pt idx="2225">
                  <c:v>AUTOMATIC</c:v>
                </c:pt>
                <c:pt idx="2226">
                  <c:v>MANUAL</c:v>
                </c:pt>
                <c:pt idx="2227">
                  <c:v>MANUAL</c:v>
                </c:pt>
                <c:pt idx="2228">
                  <c:v>AUTOMATIC</c:v>
                </c:pt>
                <c:pt idx="2229">
                  <c:v>MANUAL</c:v>
                </c:pt>
                <c:pt idx="2230">
                  <c:v>MANUAL</c:v>
                </c:pt>
                <c:pt idx="2231">
                  <c:v>MANUAL</c:v>
                </c:pt>
                <c:pt idx="2232">
                  <c:v>AUTOMATIC</c:v>
                </c:pt>
                <c:pt idx="2233">
                  <c:v>MANUAL</c:v>
                </c:pt>
                <c:pt idx="2234">
                  <c:v>MANUAL</c:v>
                </c:pt>
                <c:pt idx="2235">
                  <c:v>MANUAL</c:v>
                </c:pt>
                <c:pt idx="2236">
                  <c:v>MANUAL</c:v>
                </c:pt>
                <c:pt idx="2237">
                  <c:v>MANUAL</c:v>
                </c:pt>
                <c:pt idx="2238">
                  <c:v>MANUAL</c:v>
                </c:pt>
                <c:pt idx="2239">
                  <c:v>MANUAL</c:v>
                </c:pt>
                <c:pt idx="2240">
                  <c:v>AUTOMATIC</c:v>
                </c:pt>
                <c:pt idx="2241">
                  <c:v>MANUAL</c:v>
                </c:pt>
                <c:pt idx="2242">
                  <c:v>MANUAL</c:v>
                </c:pt>
                <c:pt idx="2243">
                  <c:v>AUTOMATIC</c:v>
                </c:pt>
                <c:pt idx="2244">
                  <c:v>MANUAL</c:v>
                </c:pt>
                <c:pt idx="2245">
                  <c:v>MANUAL</c:v>
                </c:pt>
                <c:pt idx="2246">
                  <c:v>MANUAL</c:v>
                </c:pt>
                <c:pt idx="2247">
                  <c:v>AUTOMATIC</c:v>
                </c:pt>
                <c:pt idx="2248">
                  <c:v>AUTOMATIC</c:v>
                </c:pt>
                <c:pt idx="2249">
                  <c:v>AUTOMATIC</c:v>
                </c:pt>
                <c:pt idx="2250">
                  <c:v>AUTOMATIC</c:v>
                </c:pt>
                <c:pt idx="2251">
                  <c:v>AUTOMATIC</c:v>
                </c:pt>
                <c:pt idx="2252">
                  <c:v>AUTOMATIC</c:v>
                </c:pt>
                <c:pt idx="2253">
                  <c:v>AUTOMATIC</c:v>
                </c:pt>
                <c:pt idx="2254">
                  <c:v>AUTOMATIC</c:v>
                </c:pt>
                <c:pt idx="2255">
                  <c:v>AUTOMATIC</c:v>
                </c:pt>
                <c:pt idx="2256">
                  <c:v>AUTOMATIC</c:v>
                </c:pt>
                <c:pt idx="2257">
                  <c:v>AUTOMATIC</c:v>
                </c:pt>
                <c:pt idx="2258">
                  <c:v>AUTOMATIC</c:v>
                </c:pt>
                <c:pt idx="2259">
                  <c:v>AUTOMATIC</c:v>
                </c:pt>
                <c:pt idx="2260">
                  <c:v>AUTOMATIC</c:v>
                </c:pt>
                <c:pt idx="2261">
                  <c:v>AUTOMATIC</c:v>
                </c:pt>
                <c:pt idx="2262">
                  <c:v>AUTOMATIC</c:v>
                </c:pt>
                <c:pt idx="2263">
                  <c:v>AUTOMATIC</c:v>
                </c:pt>
                <c:pt idx="2264">
                  <c:v>AUTOMATIC</c:v>
                </c:pt>
                <c:pt idx="2265">
                  <c:v>AUTOMATIC</c:v>
                </c:pt>
                <c:pt idx="2266">
                  <c:v>AUTOMATIC</c:v>
                </c:pt>
                <c:pt idx="2267">
                  <c:v>AUTOMATIC</c:v>
                </c:pt>
                <c:pt idx="2268">
                  <c:v>AUTOMATIC</c:v>
                </c:pt>
                <c:pt idx="2269">
                  <c:v>AUTOMATIC</c:v>
                </c:pt>
                <c:pt idx="2270">
                  <c:v>AUTOMATIC</c:v>
                </c:pt>
                <c:pt idx="2271">
                  <c:v>AUTOMATIC</c:v>
                </c:pt>
                <c:pt idx="2272">
                  <c:v>AUTOMATIC</c:v>
                </c:pt>
                <c:pt idx="2273">
                  <c:v>AUTOMATIC</c:v>
                </c:pt>
                <c:pt idx="2274">
                  <c:v>AUTOMATIC</c:v>
                </c:pt>
                <c:pt idx="2275">
                  <c:v>AUTOMATIC</c:v>
                </c:pt>
                <c:pt idx="2276">
                  <c:v>AUTOMATIC</c:v>
                </c:pt>
                <c:pt idx="2277">
                  <c:v>AUTOMATIC</c:v>
                </c:pt>
                <c:pt idx="2278">
                  <c:v>AUTOMATIC</c:v>
                </c:pt>
                <c:pt idx="2279">
                  <c:v>AUTOMATIC</c:v>
                </c:pt>
                <c:pt idx="2280">
                  <c:v>AUTOMATIC</c:v>
                </c:pt>
                <c:pt idx="2281">
                  <c:v>AUTOMATIC</c:v>
                </c:pt>
                <c:pt idx="2282">
                  <c:v>AUTOMATIC</c:v>
                </c:pt>
                <c:pt idx="2283">
                  <c:v>AUTOMATIC</c:v>
                </c:pt>
                <c:pt idx="2284">
                  <c:v>AUTOMATIC</c:v>
                </c:pt>
                <c:pt idx="2285">
                  <c:v>AUTOMATIC</c:v>
                </c:pt>
                <c:pt idx="2286">
                  <c:v>AUTOMATIC</c:v>
                </c:pt>
                <c:pt idx="2287">
                  <c:v>AUTOMATIC</c:v>
                </c:pt>
                <c:pt idx="2288">
                  <c:v>AUTOMATIC</c:v>
                </c:pt>
                <c:pt idx="2289">
                  <c:v>AUTOMATIC</c:v>
                </c:pt>
                <c:pt idx="2290">
                  <c:v>AUTOMATIC</c:v>
                </c:pt>
                <c:pt idx="2291">
                  <c:v>AUTOMATIC</c:v>
                </c:pt>
                <c:pt idx="2292">
                  <c:v>AUTOMATIC</c:v>
                </c:pt>
                <c:pt idx="2293">
                  <c:v>MANUAL</c:v>
                </c:pt>
                <c:pt idx="2294">
                  <c:v>MANUAL</c:v>
                </c:pt>
                <c:pt idx="2295">
                  <c:v>MANUAL</c:v>
                </c:pt>
                <c:pt idx="2296">
                  <c:v>MANUAL</c:v>
                </c:pt>
                <c:pt idx="2297">
                  <c:v>MANUAL</c:v>
                </c:pt>
                <c:pt idx="2298">
                  <c:v>MANUAL</c:v>
                </c:pt>
                <c:pt idx="2299">
                  <c:v>MANUAL</c:v>
                </c:pt>
                <c:pt idx="2300">
                  <c:v>MANUAL</c:v>
                </c:pt>
                <c:pt idx="2301">
                  <c:v>MANUAL</c:v>
                </c:pt>
                <c:pt idx="2302">
                  <c:v>MANUAL</c:v>
                </c:pt>
                <c:pt idx="2303">
                  <c:v>MANUAL</c:v>
                </c:pt>
                <c:pt idx="2304">
                  <c:v>MANUAL</c:v>
                </c:pt>
                <c:pt idx="2305">
                  <c:v>MANUAL</c:v>
                </c:pt>
                <c:pt idx="2306">
                  <c:v>AUTOMATIC</c:v>
                </c:pt>
                <c:pt idx="2307">
                  <c:v>AUTOMATIC</c:v>
                </c:pt>
                <c:pt idx="2308">
                  <c:v>MANUAL</c:v>
                </c:pt>
                <c:pt idx="2309">
                  <c:v>MANUAL</c:v>
                </c:pt>
                <c:pt idx="2310">
                  <c:v>MANUAL</c:v>
                </c:pt>
                <c:pt idx="2311">
                  <c:v>MANUAL</c:v>
                </c:pt>
                <c:pt idx="2312">
                  <c:v>AUTOMATIC</c:v>
                </c:pt>
                <c:pt idx="2313">
                  <c:v>MANUAL</c:v>
                </c:pt>
                <c:pt idx="2314">
                  <c:v>AUTOMATIC</c:v>
                </c:pt>
                <c:pt idx="2315">
                  <c:v>MANUAL</c:v>
                </c:pt>
                <c:pt idx="2316">
                  <c:v>AUTOMATIC</c:v>
                </c:pt>
                <c:pt idx="2317">
                  <c:v>AUTOMATIC</c:v>
                </c:pt>
                <c:pt idx="2318">
                  <c:v>AUTOMATIC</c:v>
                </c:pt>
                <c:pt idx="2319">
                  <c:v>AUTOMATIC</c:v>
                </c:pt>
                <c:pt idx="2320">
                  <c:v>MANUAL</c:v>
                </c:pt>
                <c:pt idx="2321">
                  <c:v>MANUAL</c:v>
                </c:pt>
                <c:pt idx="2322">
                  <c:v>MANUAL</c:v>
                </c:pt>
                <c:pt idx="2323">
                  <c:v>AUTOMATIC</c:v>
                </c:pt>
                <c:pt idx="2324">
                  <c:v>AUTOMATIC</c:v>
                </c:pt>
                <c:pt idx="2325">
                  <c:v>MANUAL</c:v>
                </c:pt>
                <c:pt idx="2326">
                  <c:v>AUTOMATIC</c:v>
                </c:pt>
                <c:pt idx="2327">
                  <c:v>MANUAL</c:v>
                </c:pt>
                <c:pt idx="2328">
                  <c:v>AUTOMATIC</c:v>
                </c:pt>
                <c:pt idx="2329">
                  <c:v>MANUAL</c:v>
                </c:pt>
                <c:pt idx="2330">
                  <c:v>AUTOMATIC</c:v>
                </c:pt>
                <c:pt idx="2331">
                  <c:v>MANUAL</c:v>
                </c:pt>
                <c:pt idx="2332">
                  <c:v>MANUAL</c:v>
                </c:pt>
                <c:pt idx="2333">
                  <c:v>AUTOMATIC</c:v>
                </c:pt>
                <c:pt idx="2334">
                  <c:v>MANUAL</c:v>
                </c:pt>
                <c:pt idx="2335">
                  <c:v>AUTOMATIC</c:v>
                </c:pt>
                <c:pt idx="2336">
                  <c:v>MANUAL</c:v>
                </c:pt>
                <c:pt idx="2337">
                  <c:v>AUTOMATIC</c:v>
                </c:pt>
                <c:pt idx="2338">
                  <c:v>MANUAL</c:v>
                </c:pt>
                <c:pt idx="2339">
                  <c:v>MANUAL</c:v>
                </c:pt>
                <c:pt idx="2340">
                  <c:v>MANUAL</c:v>
                </c:pt>
                <c:pt idx="2341">
                  <c:v>MANUAL</c:v>
                </c:pt>
                <c:pt idx="2342">
                  <c:v>MANUAL</c:v>
                </c:pt>
                <c:pt idx="2343">
                  <c:v>MANUAL</c:v>
                </c:pt>
                <c:pt idx="2344">
                  <c:v>MANUAL</c:v>
                </c:pt>
                <c:pt idx="2345">
                  <c:v>MANUAL</c:v>
                </c:pt>
                <c:pt idx="2346">
                  <c:v>MANUAL</c:v>
                </c:pt>
                <c:pt idx="2347">
                  <c:v>MANUAL</c:v>
                </c:pt>
                <c:pt idx="2348">
                  <c:v>MANUAL</c:v>
                </c:pt>
                <c:pt idx="2349">
                  <c:v>MANUAL</c:v>
                </c:pt>
                <c:pt idx="2350">
                  <c:v>MANUAL</c:v>
                </c:pt>
                <c:pt idx="2351">
                  <c:v>MANUAL</c:v>
                </c:pt>
                <c:pt idx="2352">
                  <c:v>MANUAL</c:v>
                </c:pt>
                <c:pt idx="2353">
                  <c:v>MANUAL</c:v>
                </c:pt>
                <c:pt idx="2354">
                  <c:v>MANUAL</c:v>
                </c:pt>
                <c:pt idx="2355">
                  <c:v>MANUAL</c:v>
                </c:pt>
                <c:pt idx="2356">
                  <c:v>MANUAL</c:v>
                </c:pt>
                <c:pt idx="2357">
                  <c:v>MANUAL</c:v>
                </c:pt>
                <c:pt idx="2358">
                  <c:v>MANUAL</c:v>
                </c:pt>
                <c:pt idx="2359">
                  <c:v>MANUAL</c:v>
                </c:pt>
                <c:pt idx="2360">
                  <c:v>MANUAL</c:v>
                </c:pt>
                <c:pt idx="2361">
                  <c:v>MANUAL</c:v>
                </c:pt>
                <c:pt idx="2362">
                  <c:v>MANUAL</c:v>
                </c:pt>
                <c:pt idx="2363">
                  <c:v>MANUAL</c:v>
                </c:pt>
                <c:pt idx="2364">
                  <c:v>MANUAL</c:v>
                </c:pt>
                <c:pt idx="2365">
                  <c:v>MANUAL</c:v>
                </c:pt>
                <c:pt idx="2366">
                  <c:v>MANUAL</c:v>
                </c:pt>
                <c:pt idx="2367">
                  <c:v>MANUAL</c:v>
                </c:pt>
                <c:pt idx="2368">
                  <c:v>MANUAL</c:v>
                </c:pt>
                <c:pt idx="2369">
                  <c:v>MANUAL</c:v>
                </c:pt>
                <c:pt idx="2370">
                  <c:v>MANUAL</c:v>
                </c:pt>
                <c:pt idx="2371">
                  <c:v>MANUAL</c:v>
                </c:pt>
                <c:pt idx="2372">
                  <c:v>MANUAL</c:v>
                </c:pt>
                <c:pt idx="2373">
                  <c:v>MANUAL</c:v>
                </c:pt>
                <c:pt idx="2374">
                  <c:v>MANUAL</c:v>
                </c:pt>
                <c:pt idx="2375">
                  <c:v>MANUAL</c:v>
                </c:pt>
                <c:pt idx="2376">
                  <c:v>MANUAL</c:v>
                </c:pt>
                <c:pt idx="2377">
                  <c:v>MANUAL</c:v>
                </c:pt>
                <c:pt idx="2378">
                  <c:v>MANUAL</c:v>
                </c:pt>
                <c:pt idx="2379">
                  <c:v>MANUAL</c:v>
                </c:pt>
                <c:pt idx="2380">
                  <c:v>MANUAL</c:v>
                </c:pt>
                <c:pt idx="2381">
                  <c:v>MANUAL</c:v>
                </c:pt>
                <c:pt idx="2382">
                  <c:v>MANUAL</c:v>
                </c:pt>
                <c:pt idx="2383">
                  <c:v>MANUAL</c:v>
                </c:pt>
                <c:pt idx="2384">
                  <c:v>MANUAL</c:v>
                </c:pt>
                <c:pt idx="2385">
                  <c:v>MANUAL</c:v>
                </c:pt>
                <c:pt idx="2386">
                  <c:v>MANUAL</c:v>
                </c:pt>
                <c:pt idx="2387">
                  <c:v>MANUAL</c:v>
                </c:pt>
                <c:pt idx="2388">
                  <c:v>MANUAL</c:v>
                </c:pt>
                <c:pt idx="2389">
                  <c:v>MANUAL</c:v>
                </c:pt>
                <c:pt idx="2390">
                  <c:v>MANUAL</c:v>
                </c:pt>
                <c:pt idx="2391">
                  <c:v>MANUAL</c:v>
                </c:pt>
                <c:pt idx="2392">
                  <c:v>MANUAL</c:v>
                </c:pt>
                <c:pt idx="2393">
                  <c:v>AUTOMATIC</c:v>
                </c:pt>
                <c:pt idx="2394">
                  <c:v>AUTOMATIC</c:v>
                </c:pt>
                <c:pt idx="2395">
                  <c:v>MANUAL</c:v>
                </c:pt>
                <c:pt idx="2396">
                  <c:v>MANUAL</c:v>
                </c:pt>
                <c:pt idx="2397">
                  <c:v>MANUAL</c:v>
                </c:pt>
                <c:pt idx="2398">
                  <c:v>MANUAL</c:v>
                </c:pt>
                <c:pt idx="2399">
                  <c:v>MANUAL</c:v>
                </c:pt>
                <c:pt idx="2400">
                  <c:v>MANUAL</c:v>
                </c:pt>
                <c:pt idx="2401">
                  <c:v>MANUAL</c:v>
                </c:pt>
                <c:pt idx="2402">
                  <c:v>MANUAL</c:v>
                </c:pt>
                <c:pt idx="2403">
                  <c:v>AUTOMATIC</c:v>
                </c:pt>
                <c:pt idx="2404">
                  <c:v>AUTOMATIC</c:v>
                </c:pt>
                <c:pt idx="2405">
                  <c:v>AUTOMATIC</c:v>
                </c:pt>
                <c:pt idx="2406">
                  <c:v>AUTOMATED_MANUAL</c:v>
                </c:pt>
                <c:pt idx="2407">
                  <c:v>AUTOMATED_MANUAL</c:v>
                </c:pt>
                <c:pt idx="2408">
                  <c:v>AUTOMATED_MANUAL</c:v>
                </c:pt>
                <c:pt idx="2409">
                  <c:v>AUTOMATED_MANUAL</c:v>
                </c:pt>
                <c:pt idx="2410">
                  <c:v>AUTOMATED_MANUAL</c:v>
                </c:pt>
                <c:pt idx="2411">
                  <c:v>AUTOMATED_MANUAL</c:v>
                </c:pt>
                <c:pt idx="2412">
                  <c:v>AUTOMATIC</c:v>
                </c:pt>
                <c:pt idx="2413">
                  <c:v>AUTOMATIC</c:v>
                </c:pt>
                <c:pt idx="2414">
                  <c:v>AUTOMATIC</c:v>
                </c:pt>
                <c:pt idx="2415">
                  <c:v>AUTOMATIC</c:v>
                </c:pt>
                <c:pt idx="2416">
                  <c:v>AUTOMATIC</c:v>
                </c:pt>
                <c:pt idx="2417">
                  <c:v>AUTOMATIC</c:v>
                </c:pt>
                <c:pt idx="2418">
                  <c:v>AUTOMATIC</c:v>
                </c:pt>
                <c:pt idx="2419">
                  <c:v>MANUAL</c:v>
                </c:pt>
                <c:pt idx="2420">
                  <c:v>AUTOMATIC</c:v>
                </c:pt>
                <c:pt idx="2421">
                  <c:v>AUTOMATIC</c:v>
                </c:pt>
                <c:pt idx="2422">
                  <c:v>AUTOMATIC</c:v>
                </c:pt>
                <c:pt idx="2423">
                  <c:v>MANUAL</c:v>
                </c:pt>
                <c:pt idx="2424">
                  <c:v>AUTOMATIC</c:v>
                </c:pt>
                <c:pt idx="2425">
                  <c:v>AUTOMATIC</c:v>
                </c:pt>
                <c:pt idx="2426">
                  <c:v>AUTOMATIC</c:v>
                </c:pt>
                <c:pt idx="2427">
                  <c:v>AUTOMATIC</c:v>
                </c:pt>
                <c:pt idx="2428">
                  <c:v>AUTOMATIC</c:v>
                </c:pt>
                <c:pt idx="2429">
                  <c:v>AUTOMATIC</c:v>
                </c:pt>
                <c:pt idx="2430">
                  <c:v>AUTOMATIC</c:v>
                </c:pt>
                <c:pt idx="2431">
                  <c:v>AUTOMATIC</c:v>
                </c:pt>
                <c:pt idx="2432">
                  <c:v>AUTOMATIC</c:v>
                </c:pt>
                <c:pt idx="2433">
                  <c:v>AUTOMATIC</c:v>
                </c:pt>
                <c:pt idx="2434">
                  <c:v>AUTOMATIC</c:v>
                </c:pt>
                <c:pt idx="2435">
                  <c:v>AUTOMATIC</c:v>
                </c:pt>
                <c:pt idx="2436">
                  <c:v>AUTOMATIC</c:v>
                </c:pt>
                <c:pt idx="2437">
                  <c:v>AUTOMATIC</c:v>
                </c:pt>
                <c:pt idx="2438">
                  <c:v>AUTOMATIC</c:v>
                </c:pt>
                <c:pt idx="2439">
                  <c:v>AUTOMATIC</c:v>
                </c:pt>
                <c:pt idx="2440">
                  <c:v>AUTOMATIC</c:v>
                </c:pt>
                <c:pt idx="2441">
                  <c:v>AUTOMATIC</c:v>
                </c:pt>
                <c:pt idx="2442">
                  <c:v>AUTOMATIC</c:v>
                </c:pt>
                <c:pt idx="2443">
                  <c:v>AUTOMATIC</c:v>
                </c:pt>
                <c:pt idx="2444">
                  <c:v>AUTOMATIC</c:v>
                </c:pt>
                <c:pt idx="2445">
                  <c:v>AUTOMATIC</c:v>
                </c:pt>
                <c:pt idx="2446">
                  <c:v>AUTOMATIC</c:v>
                </c:pt>
                <c:pt idx="2447">
                  <c:v>AUTOMATIC</c:v>
                </c:pt>
                <c:pt idx="2448">
                  <c:v>AUTOMATIC</c:v>
                </c:pt>
                <c:pt idx="2449">
                  <c:v>AUTOMATIC</c:v>
                </c:pt>
                <c:pt idx="2450">
                  <c:v>AUTOMATIC</c:v>
                </c:pt>
                <c:pt idx="2451">
                  <c:v>MANUAL</c:v>
                </c:pt>
                <c:pt idx="2452">
                  <c:v>MANUAL</c:v>
                </c:pt>
                <c:pt idx="2453">
                  <c:v>MANUAL</c:v>
                </c:pt>
                <c:pt idx="2454">
                  <c:v>MANUAL</c:v>
                </c:pt>
                <c:pt idx="2455">
                  <c:v>MANUAL</c:v>
                </c:pt>
                <c:pt idx="2456">
                  <c:v>MANUAL</c:v>
                </c:pt>
                <c:pt idx="2457">
                  <c:v>MANUAL</c:v>
                </c:pt>
                <c:pt idx="2458">
                  <c:v>MANUAL</c:v>
                </c:pt>
                <c:pt idx="2459">
                  <c:v>MANUAL</c:v>
                </c:pt>
                <c:pt idx="2460">
                  <c:v>MANUAL</c:v>
                </c:pt>
                <c:pt idx="2461">
                  <c:v>MANUAL</c:v>
                </c:pt>
                <c:pt idx="2462">
                  <c:v>MANUAL</c:v>
                </c:pt>
                <c:pt idx="2463">
                  <c:v>MANUAL</c:v>
                </c:pt>
                <c:pt idx="2464">
                  <c:v>MANUAL</c:v>
                </c:pt>
                <c:pt idx="2465">
                  <c:v>MANUAL</c:v>
                </c:pt>
                <c:pt idx="2466">
                  <c:v>MANUAL</c:v>
                </c:pt>
                <c:pt idx="2467">
                  <c:v>MANUAL</c:v>
                </c:pt>
                <c:pt idx="2468">
                  <c:v>MANUAL</c:v>
                </c:pt>
                <c:pt idx="2469">
                  <c:v>MANUAL</c:v>
                </c:pt>
                <c:pt idx="2470">
                  <c:v>MANUAL</c:v>
                </c:pt>
                <c:pt idx="2471">
                  <c:v>MANUAL</c:v>
                </c:pt>
                <c:pt idx="2472">
                  <c:v>MANUAL</c:v>
                </c:pt>
                <c:pt idx="2473">
                  <c:v>AUTOMATIC</c:v>
                </c:pt>
                <c:pt idx="2474">
                  <c:v>AUTOMATIC</c:v>
                </c:pt>
                <c:pt idx="2475">
                  <c:v>MANUAL</c:v>
                </c:pt>
                <c:pt idx="2476">
                  <c:v>MANUAL</c:v>
                </c:pt>
                <c:pt idx="2477">
                  <c:v>AUTOMATIC</c:v>
                </c:pt>
                <c:pt idx="2478">
                  <c:v>AUTOMATIC</c:v>
                </c:pt>
                <c:pt idx="2479">
                  <c:v>AUTOMATIC</c:v>
                </c:pt>
                <c:pt idx="2480">
                  <c:v>AUTOMATIC</c:v>
                </c:pt>
                <c:pt idx="2481">
                  <c:v>MANUAL</c:v>
                </c:pt>
                <c:pt idx="2482">
                  <c:v>AUTOMATIC</c:v>
                </c:pt>
                <c:pt idx="2483">
                  <c:v>MANUAL</c:v>
                </c:pt>
                <c:pt idx="2484">
                  <c:v>AUTOMATIC</c:v>
                </c:pt>
                <c:pt idx="2485">
                  <c:v>AUTOMATIC</c:v>
                </c:pt>
                <c:pt idx="2486">
                  <c:v>AUTOMATIC</c:v>
                </c:pt>
                <c:pt idx="2487">
                  <c:v>AUTOMATIC</c:v>
                </c:pt>
                <c:pt idx="2488">
                  <c:v>AUTOMATIC</c:v>
                </c:pt>
                <c:pt idx="2489">
                  <c:v>AUTOMATIC</c:v>
                </c:pt>
                <c:pt idx="2490">
                  <c:v>AUTOMATIC</c:v>
                </c:pt>
                <c:pt idx="2491">
                  <c:v>AUTOMATIC</c:v>
                </c:pt>
                <c:pt idx="2492">
                  <c:v>AUTOMATIC</c:v>
                </c:pt>
                <c:pt idx="2493">
                  <c:v>AUTOMATIC</c:v>
                </c:pt>
                <c:pt idx="2494">
                  <c:v>AUTOMATIC</c:v>
                </c:pt>
                <c:pt idx="2495">
                  <c:v>AUTOMATIC</c:v>
                </c:pt>
                <c:pt idx="2496">
                  <c:v>AUTOMATIC</c:v>
                </c:pt>
                <c:pt idx="2497">
                  <c:v>AUTOMATIC</c:v>
                </c:pt>
                <c:pt idx="2498">
                  <c:v>MANUAL</c:v>
                </c:pt>
                <c:pt idx="2499">
                  <c:v>AUTOMATIC</c:v>
                </c:pt>
                <c:pt idx="2500">
                  <c:v>AUTOMATIC</c:v>
                </c:pt>
                <c:pt idx="2501">
                  <c:v>AUTOMATIC</c:v>
                </c:pt>
                <c:pt idx="2502">
                  <c:v>AUTOMATIC</c:v>
                </c:pt>
                <c:pt idx="2503">
                  <c:v>AUTOMATIC</c:v>
                </c:pt>
                <c:pt idx="2504">
                  <c:v>MANUAL</c:v>
                </c:pt>
                <c:pt idx="2505">
                  <c:v>AUTOMATIC</c:v>
                </c:pt>
                <c:pt idx="2506">
                  <c:v>AUTOMATIC</c:v>
                </c:pt>
                <c:pt idx="2507">
                  <c:v>AUTOMATIC</c:v>
                </c:pt>
                <c:pt idx="2508">
                  <c:v>AUTOMATIC</c:v>
                </c:pt>
                <c:pt idx="2509">
                  <c:v>AUTOMATIC</c:v>
                </c:pt>
                <c:pt idx="2510">
                  <c:v>AUTOMATIC</c:v>
                </c:pt>
                <c:pt idx="2511">
                  <c:v>AUTOMATIC</c:v>
                </c:pt>
                <c:pt idx="2512">
                  <c:v>AUTOMATIC</c:v>
                </c:pt>
                <c:pt idx="2513">
                  <c:v>AUTOMATIC</c:v>
                </c:pt>
                <c:pt idx="2514">
                  <c:v>AUTOMATIC</c:v>
                </c:pt>
                <c:pt idx="2515">
                  <c:v>MANUAL</c:v>
                </c:pt>
                <c:pt idx="2516">
                  <c:v>AUTOMATIC</c:v>
                </c:pt>
                <c:pt idx="2517">
                  <c:v>AUTOMATIC</c:v>
                </c:pt>
                <c:pt idx="2518">
                  <c:v>AUTOMATIC</c:v>
                </c:pt>
                <c:pt idx="2519">
                  <c:v>AUTOMATIC</c:v>
                </c:pt>
                <c:pt idx="2520">
                  <c:v>AUTOMATIC</c:v>
                </c:pt>
                <c:pt idx="2521">
                  <c:v>AUTOMATIC</c:v>
                </c:pt>
                <c:pt idx="2522">
                  <c:v>AUTOMATIC</c:v>
                </c:pt>
                <c:pt idx="2523">
                  <c:v>AUTOMATIC</c:v>
                </c:pt>
                <c:pt idx="2524">
                  <c:v>MANUAL</c:v>
                </c:pt>
                <c:pt idx="2525">
                  <c:v>AUTOMATIC</c:v>
                </c:pt>
                <c:pt idx="2526">
                  <c:v>AUTOMATIC</c:v>
                </c:pt>
                <c:pt idx="2527">
                  <c:v>MANUAL</c:v>
                </c:pt>
                <c:pt idx="2528">
                  <c:v>MANUAL</c:v>
                </c:pt>
                <c:pt idx="2529">
                  <c:v>MANUAL</c:v>
                </c:pt>
                <c:pt idx="2530">
                  <c:v>MANUAL</c:v>
                </c:pt>
                <c:pt idx="2531">
                  <c:v>MANUAL</c:v>
                </c:pt>
                <c:pt idx="2532">
                  <c:v>MANUAL</c:v>
                </c:pt>
                <c:pt idx="2533">
                  <c:v>MANUAL</c:v>
                </c:pt>
                <c:pt idx="2534">
                  <c:v>MANUAL</c:v>
                </c:pt>
                <c:pt idx="2535">
                  <c:v>MANUAL</c:v>
                </c:pt>
                <c:pt idx="2536">
                  <c:v>MANUAL</c:v>
                </c:pt>
                <c:pt idx="2537">
                  <c:v>MANUAL</c:v>
                </c:pt>
                <c:pt idx="2538">
                  <c:v>MANUAL</c:v>
                </c:pt>
                <c:pt idx="2539">
                  <c:v>MANUAL</c:v>
                </c:pt>
                <c:pt idx="2540">
                  <c:v>MANUAL</c:v>
                </c:pt>
                <c:pt idx="2541">
                  <c:v>MANUAL</c:v>
                </c:pt>
                <c:pt idx="2542">
                  <c:v>MANUAL</c:v>
                </c:pt>
                <c:pt idx="2543">
                  <c:v>MANUAL</c:v>
                </c:pt>
                <c:pt idx="2544">
                  <c:v>MANUAL</c:v>
                </c:pt>
                <c:pt idx="2545">
                  <c:v>MANUAL</c:v>
                </c:pt>
                <c:pt idx="2546">
                  <c:v>MANUAL</c:v>
                </c:pt>
                <c:pt idx="2547">
                  <c:v>MANUAL</c:v>
                </c:pt>
                <c:pt idx="2548">
                  <c:v>MANUAL</c:v>
                </c:pt>
                <c:pt idx="2549">
                  <c:v>MANUAL</c:v>
                </c:pt>
                <c:pt idx="2550">
                  <c:v>MANUAL</c:v>
                </c:pt>
                <c:pt idx="2551">
                  <c:v>MANUAL</c:v>
                </c:pt>
                <c:pt idx="2552">
                  <c:v>MANUAL</c:v>
                </c:pt>
                <c:pt idx="2553">
                  <c:v>MANUAL</c:v>
                </c:pt>
                <c:pt idx="2554">
                  <c:v>MANUAL</c:v>
                </c:pt>
                <c:pt idx="2555">
                  <c:v>MANUAL</c:v>
                </c:pt>
                <c:pt idx="2556">
                  <c:v>AUTOMATIC</c:v>
                </c:pt>
                <c:pt idx="2557">
                  <c:v>AUTOMATIC</c:v>
                </c:pt>
                <c:pt idx="2558">
                  <c:v>AUTOMATIC</c:v>
                </c:pt>
                <c:pt idx="2559">
                  <c:v>AUTOMATIC</c:v>
                </c:pt>
                <c:pt idx="2560">
                  <c:v>AUTOMATIC</c:v>
                </c:pt>
                <c:pt idx="2561">
                  <c:v>AUTOMATIC</c:v>
                </c:pt>
                <c:pt idx="2562">
                  <c:v>AUTOMATIC</c:v>
                </c:pt>
                <c:pt idx="2563">
                  <c:v>AUTOMATIC</c:v>
                </c:pt>
                <c:pt idx="2564">
                  <c:v>AUTOMATIC</c:v>
                </c:pt>
                <c:pt idx="2565">
                  <c:v>AUTOMATIC</c:v>
                </c:pt>
                <c:pt idx="2566">
                  <c:v>AUTOMATIC</c:v>
                </c:pt>
                <c:pt idx="2567">
                  <c:v>AUTOMATIC</c:v>
                </c:pt>
                <c:pt idx="2568">
                  <c:v>AUTOMATIC</c:v>
                </c:pt>
                <c:pt idx="2569">
                  <c:v>AUTOMATIC</c:v>
                </c:pt>
                <c:pt idx="2570">
                  <c:v>AUTOMATIC</c:v>
                </c:pt>
                <c:pt idx="2571">
                  <c:v>AUTOMATIC</c:v>
                </c:pt>
                <c:pt idx="2572">
                  <c:v>AUTOMATIC</c:v>
                </c:pt>
                <c:pt idx="2573">
                  <c:v>AUTOMATIC</c:v>
                </c:pt>
                <c:pt idx="2574">
                  <c:v>AUTOMATIC</c:v>
                </c:pt>
                <c:pt idx="2575">
                  <c:v>AUTOMATIC</c:v>
                </c:pt>
                <c:pt idx="2576">
                  <c:v>AUTOMATIC</c:v>
                </c:pt>
                <c:pt idx="2577">
                  <c:v>AUTOMATIC</c:v>
                </c:pt>
                <c:pt idx="2578">
                  <c:v>AUTOMATIC</c:v>
                </c:pt>
                <c:pt idx="2579">
                  <c:v>AUTOMATIC</c:v>
                </c:pt>
                <c:pt idx="2580">
                  <c:v>AUTOMATIC</c:v>
                </c:pt>
                <c:pt idx="2581">
                  <c:v>AUTOMATIC</c:v>
                </c:pt>
                <c:pt idx="2582">
                  <c:v>AUTOMATIC</c:v>
                </c:pt>
                <c:pt idx="2583">
                  <c:v>AUTOMATIC</c:v>
                </c:pt>
                <c:pt idx="2584">
                  <c:v>AUTOMATIC</c:v>
                </c:pt>
                <c:pt idx="2585">
                  <c:v>AUTOMATIC</c:v>
                </c:pt>
                <c:pt idx="2586">
                  <c:v>AUTOMATIC</c:v>
                </c:pt>
                <c:pt idx="2587">
                  <c:v>AUTOMATIC</c:v>
                </c:pt>
                <c:pt idx="2588">
                  <c:v>MANUAL</c:v>
                </c:pt>
                <c:pt idx="2589">
                  <c:v>AUTOMATIC</c:v>
                </c:pt>
                <c:pt idx="2590">
                  <c:v>AUTOMATIC</c:v>
                </c:pt>
                <c:pt idx="2591">
                  <c:v>AUTOMATIC</c:v>
                </c:pt>
                <c:pt idx="2592">
                  <c:v>AUTOMATIC</c:v>
                </c:pt>
                <c:pt idx="2593">
                  <c:v>AUTOMATIC</c:v>
                </c:pt>
                <c:pt idx="2594">
                  <c:v>AUTOMATIC</c:v>
                </c:pt>
                <c:pt idx="2595">
                  <c:v>MANUAL</c:v>
                </c:pt>
                <c:pt idx="2596">
                  <c:v>MANUAL</c:v>
                </c:pt>
                <c:pt idx="2597">
                  <c:v>AUTOMATIC</c:v>
                </c:pt>
                <c:pt idx="2598">
                  <c:v>AUTOMATIC</c:v>
                </c:pt>
                <c:pt idx="2599">
                  <c:v>AUTOMATIC</c:v>
                </c:pt>
                <c:pt idx="2600">
                  <c:v>AUTOMATIC</c:v>
                </c:pt>
                <c:pt idx="2601">
                  <c:v>AUTOMATIC</c:v>
                </c:pt>
                <c:pt idx="2602">
                  <c:v>AUTOMATIC</c:v>
                </c:pt>
                <c:pt idx="2603">
                  <c:v>AUTOMATIC</c:v>
                </c:pt>
                <c:pt idx="2604">
                  <c:v>AUTOMATIC</c:v>
                </c:pt>
                <c:pt idx="2605">
                  <c:v>MANUAL</c:v>
                </c:pt>
                <c:pt idx="2606">
                  <c:v>AUTOMATIC</c:v>
                </c:pt>
                <c:pt idx="2607">
                  <c:v>MANUAL</c:v>
                </c:pt>
                <c:pt idx="2608">
                  <c:v>AUTOMATIC</c:v>
                </c:pt>
                <c:pt idx="2609">
                  <c:v>AUTOMATIC</c:v>
                </c:pt>
                <c:pt idx="2610">
                  <c:v>AUTOMATIC</c:v>
                </c:pt>
                <c:pt idx="2611">
                  <c:v>AUTOMATIC</c:v>
                </c:pt>
                <c:pt idx="2612">
                  <c:v>AUTOMATIC</c:v>
                </c:pt>
                <c:pt idx="2613">
                  <c:v>AUTOMATIC</c:v>
                </c:pt>
                <c:pt idx="2614">
                  <c:v>AUTOMATIC</c:v>
                </c:pt>
                <c:pt idx="2615">
                  <c:v>AUTOMATIC</c:v>
                </c:pt>
                <c:pt idx="2616">
                  <c:v>AUTOMATIC</c:v>
                </c:pt>
                <c:pt idx="2617">
                  <c:v>AUTOMATIC</c:v>
                </c:pt>
                <c:pt idx="2618">
                  <c:v>MANUAL</c:v>
                </c:pt>
                <c:pt idx="2619">
                  <c:v>AUTOMATIC</c:v>
                </c:pt>
                <c:pt idx="2620">
                  <c:v>AUTOMATIC</c:v>
                </c:pt>
                <c:pt idx="2621">
                  <c:v>AUTOMATIC</c:v>
                </c:pt>
                <c:pt idx="2622">
                  <c:v>AUTOMATIC</c:v>
                </c:pt>
                <c:pt idx="2623">
                  <c:v>AUTOMATIC</c:v>
                </c:pt>
                <c:pt idx="2624">
                  <c:v>MANUAL</c:v>
                </c:pt>
                <c:pt idx="2625">
                  <c:v>MANUAL</c:v>
                </c:pt>
                <c:pt idx="2626">
                  <c:v>MANUAL</c:v>
                </c:pt>
                <c:pt idx="2627">
                  <c:v>MANUAL</c:v>
                </c:pt>
                <c:pt idx="2628">
                  <c:v>AUTOMATIC</c:v>
                </c:pt>
                <c:pt idx="2629">
                  <c:v>AUTOMATIC</c:v>
                </c:pt>
                <c:pt idx="2630">
                  <c:v>MANUAL</c:v>
                </c:pt>
                <c:pt idx="2631">
                  <c:v>MANUAL</c:v>
                </c:pt>
                <c:pt idx="2632">
                  <c:v>MANUAL</c:v>
                </c:pt>
                <c:pt idx="2633">
                  <c:v>MANUAL</c:v>
                </c:pt>
                <c:pt idx="2634">
                  <c:v>MANUAL</c:v>
                </c:pt>
                <c:pt idx="2635">
                  <c:v>MANUAL</c:v>
                </c:pt>
                <c:pt idx="2636">
                  <c:v>MANUAL</c:v>
                </c:pt>
                <c:pt idx="2637">
                  <c:v>MANUAL</c:v>
                </c:pt>
                <c:pt idx="2638">
                  <c:v>MANUAL</c:v>
                </c:pt>
                <c:pt idx="2639">
                  <c:v>MANUAL</c:v>
                </c:pt>
                <c:pt idx="2640">
                  <c:v>MANUAL</c:v>
                </c:pt>
                <c:pt idx="2641">
                  <c:v>MANUAL</c:v>
                </c:pt>
                <c:pt idx="2642">
                  <c:v>MANUAL</c:v>
                </c:pt>
                <c:pt idx="2643">
                  <c:v>MANUAL</c:v>
                </c:pt>
                <c:pt idx="2644">
                  <c:v>MANUAL</c:v>
                </c:pt>
                <c:pt idx="2645">
                  <c:v>MANUAL</c:v>
                </c:pt>
                <c:pt idx="2646">
                  <c:v>MANUAL</c:v>
                </c:pt>
                <c:pt idx="2647">
                  <c:v>MANUAL</c:v>
                </c:pt>
                <c:pt idx="2648">
                  <c:v>MANUAL</c:v>
                </c:pt>
                <c:pt idx="2649">
                  <c:v>MANUAL</c:v>
                </c:pt>
                <c:pt idx="2650">
                  <c:v>MANUAL</c:v>
                </c:pt>
                <c:pt idx="2651">
                  <c:v>MANUAL</c:v>
                </c:pt>
                <c:pt idx="2652">
                  <c:v>MANUAL</c:v>
                </c:pt>
                <c:pt idx="2653">
                  <c:v>MANUAL</c:v>
                </c:pt>
                <c:pt idx="2654">
                  <c:v>MANUAL</c:v>
                </c:pt>
                <c:pt idx="2655">
                  <c:v>MANUAL</c:v>
                </c:pt>
                <c:pt idx="2656">
                  <c:v>MANUAL</c:v>
                </c:pt>
                <c:pt idx="2657">
                  <c:v>MANUAL</c:v>
                </c:pt>
                <c:pt idx="2658">
                  <c:v>MANUAL</c:v>
                </c:pt>
                <c:pt idx="2659">
                  <c:v>MANUAL</c:v>
                </c:pt>
                <c:pt idx="2660">
                  <c:v>MANUAL</c:v>
                </c:pt>
                <c:pt idx="2661">
                  <c:v>MANUAL</c:v>
                </c:pt>
                <c:pt idx="2662">
                  <c:v>MANUAL</c:v>
                </c:pt>
                <c:pt idx="2663">
                  <c:v>MANUAL</c:v>
                </c:pt>
                <c:pt idx="2664">
                  <c:v>MANUAL</c:v>
                </c:pt>
                <c:pt idx="2665">
                  <c:v>MANUAL</c:v>
                </c:pt>
                <c:pt idx="2666">
                  <c:v>MANUAL</c:v>
                </c:pt>
                <c:pt idx="2667">
                  <c:v>MANUAL</c:v>
                </c:pt>
                <c:pt idx="2668">
                  <c:v>MANUAL</c:v>
                </c:pt>
                <c:pt idx="2669">
                  <c:v>MANUAL</c:v>
                </c:pt>
                <c:pt idx="2670">
                  <c:v>MANUAL</c:v>
                </c:pt>
                <c:pt idx="2671">
                  <c:v>MANUAL</c:v>
                </c:pt>
                <c:pt idx="2672">
                  <c:v>MANUAL</c:v>
                </c:pt>
                <c:pt idx="2673">
                  <c:v>MANUAL</c:v>
                </c:pt>
                <c:pt idx="2674">
                  <c:v>MANUAL</c:v>
                </c:pt>
                <c:pt idx="2675">
                  <c:v>MANUAL</c:v>
                </c:pt>
                <c:pt idx="2676">
                  <c:v>MANUAL</c:v>
                </c:pt>
                <c:pt idx="2677">
                  <c:v>MANUAL</c:v>
                </c:pt>
                <c:pt idx="2678">
                  <c:v>MANUAL</c:v>
                </c:pt>
                <c:pt idx="2679">
                  <c:v>AUTOMATED_MANUAL</c:v>
                </c:pt>
                <c:pt idx="2680">
                  <c:v>AUTOMATED_MANUAL</c:v>
                </c:pt>
                <c:pt idx="2681">
                  <c:v>MANUAL</c:v>
                </c:pt>
                <c:pt idx="2682">
                  <c:v>AUTOMATED_MANUAL</c:v>
                </c:pt>
                <c:pt idx="2683">
                  <c:v>MANUAL</c:v>
                </c:pt>
                <c:pt idx="2684">
                  <c:v>AUTOMATIC</c:v>
                </c:pt>
                <c:pt idx="2685">
                  <c:v>AUTOMATIC</c:v>
                </c:pt>
                <c:pt idx="2686">
                  <c:v>AUTOMATIC</c:v>
                </c:pt>
                <c:pt idx="2687">
                  <c:v>AUTOMATIC</c:v>
                </c:pt>
                <c:pt idx="2688">
                  <c:v>AUTOMATIC</c:v>
                </c:pt>
                <c:pt idx="2689">
                  <c:v>AUTOMATIC</c:v>
                </c:pt>
                <c:pt idx="2690">
                  <c:v>AUTOMATIC</c:v>
                </c:pt>
                <c:pt idx="2691">
                  <c:v>AUTOMATIC</c:v>
                </c:pt>
                <c:pt idx="2692">
                  <c:v>AUTOMATIC</c:v>
                </c:pt>
                <c:pt idx="2693">
                  <c:v>AUTOMATIC</c:v>
                </c:pt>
                <c:pt idx="2694">
                  <c:v>AUTOMATIC</c:v>
                </c:pt>
                <c:pt idx="2695">
                  <c:v>AUTOMATIC</c:v>
                </c:pt>
                <c:pt idx="2696">
                  <c:v>AUTOMATIC</c:v>
                </c:pt>
                <c:pt idx="2697">
                  <c:v>AUTOMATIC</c:v>
                </c:pt>
                <c:pt idx="2698">
                  <c:v>AUTOMATIC</c:v>
                </c:pt>
                <c:pt idx="2699">
                  <c:v>AUTOMATIC</c:v>
                </c:pt>
                <c:pt idx="2700">
                  <c:v>AUTOMATIC</c:v>
                </c:pt>
                <c:pt idx="2701">
                  <c:v>AUTOMATIC</c:v>
                </c:pt>
                <c:pt idx="2702">
                  <c:v>AUTOMATIC</c:v>
                </c:pt>
                <c:pt idx="2703">
                  <c:v>AUTOMATIC</c:v>
                </c:pt>
                <c:pt idx="2704">
                  <c:v>AUTOMATIC</c:v>
                </c:pt>
                <c:pt idx="2705">
                  <c:v>AUTOMATIC</c:v>
                </c:pt>
                <c:pt idx="2706">
                  <c:v>AUTOMATIC</c:v>
                </c:pt>
                <c:pt idx="2707">
                  <c:v>AUTOMATIC</c:v>
                </c:pt>
                <c:pt idx="2708">
                  <c:v>AUTOMATIC</c:v>
                </c:pt>
                <c:pt idx="2709">
                  <c:v>AUTOMATIC</c:v>
                </c:pt>
                <c:pt idx="2710">
                  <c:v>AUTOMATIC</c:v>
                </c:pt>
                <c:pt idx="2711">
                  <c:v>AUTOMATIC</c:v>
                </c:pt>
                <c:pt idx="2712">
                  <c:v>AUTOMATIC</c:v>
                </c:pt>
                <c:pt idx="2713">
                  <c:v>AUTOMATIC</c:v>
                </c:pt>
                <c:pt idx="2714">
                  <c:v>AUTOMATIC</c:v>
                </c:pt>
                <c:pt idx="2715">
                  <c:v>AUTOMATIC</c:v>
                </c:pt>
                <c:pt idx="2716">
                  <c:v>AUTOMATIC</c:v>
                </c:pt>
                <c:pt idx="2717">
                  <c:v>AUTOMATIC</c:v>
                </c:pt>
                <c:pt idx="2718">
                  <c:v>AUTOMATIC</c:v>
                </c:pt>
                <c:pt idx="2719">
                  <c:v>AUTOMATIC</c:v>
                </c:pt>
                <c:pt idx="2720">
                  <c:v>MANUAL</c:v>
                </c:pt>
                <c:pt idx="2721">
                  <c:v>MANUAL</c:v>
                </c:pt>
                <c:pt idx="2722">
                  <c:v>AUTOMATIC</c:v>
                </c:pt>
                <c:pt idx="2723">
                  <c:v>MANUAL</c:v>
                </c:pt>
                <c:pt idx="2724">
                  <c:v>AUTOMATIC</c:v>
                </c:pt>
                <c:pt idx="2725">
                  <c:v>MANUAL</c:v>
                </c:pt>
                <c:pt idx="2726">
                  <c:v>MANUAL</c:v>
                </c:pt>
                <c:pt idx="2727">
                  <c:v>MANUAL</c:v>
                </c:pt>
                <c:pt idx="2728">
                  <c:v>MANUAL</c:v>
                </c:pt>
                <c:pt idx="2729">
                  <c:v>MANUAL</c:v>
                </c:pt>
                <c:pt idx="2730">
                  <c:v>MANUAL</c:v>
                </c:pt>
                <c:pt idx="2731">
                  <c:v>MANUAL</c:v>
                </c:pt>
                <c:pt idx="2732">
                  <c:v>AUTOMATIC</c:v>
                </c:pt>
                <c:pt idx="2733">
                  <c:v>AUTOMATIC</c:v>
                </c:pt>
                <c:pt idx="2734">
                  <c:v>AUTOMATIC</c:v>
                </c:pt>
                <c:pt idx="2735">
                  <c:v>AUTOMATIC</c:v>
                </c:pt>
                <c:pt idx="2736">
                  <c:v>AUTOMATIC</c:v>
                </c:pt>
                <c:pt idx="2737">
                  <c:v>AUTOMATIC</c:v>
                </c:pt>
                <c:pt idx="2738">
                  <c:v>AUTOMATIC</c:v>
                </c:pt>
                <c:pt idx="2739">
                  <c:v>AUTOMATIC</c:v>
                </c:pt>
                <c:pt idx="2740">
                  <c:v>AUTOMATIC</c:v>
                </c:pt>
                <c:pt idx="2741">
                  <c:v>AUTOMATIC</c:v>
                </c:pt>
                <c:pt idx="2742">
                  <c:v>AUTOMATIC</c:v>
                </c:pt>
                <c:pt idx="2743">
                  <c:v>AUTOMATIC</c:v>
                </c:pt>
                <c:pt idx="2744">
                  <c:v>AUTOMATIC</c:v>
                </c:pt>
                <c:pt idx="2745">
                  <c:v>AUTOMATIC</c:v>
                </c:pt>
                <c:pt idx="2746">
                  <c:v>AUTOMATIC</c:v>
                </c:pt>
                <c:pt idx="2747">
                  <c:v>AUTOMATIC</c:v>
                </c:pt>
                <c:pt idx="2748">
                  <c:v>AUTOMATIC</c:v>
                </c:pt>
                <c:pt idx="2749">
                  <c:v>AUTOMATIC</c:v>
                </c:pt>
                <c:pt idx="2750">
                  <c:v>AUTOMATIC</c:v>
                </c:pt>
                <c:pt idx="2751">
                  <c:v>AUTOMATIC</c:v>
                </c:pt>
                <c:pt idx="2752">
                  <c:v>AUTOMATIC</c:v>
                </c:pt>
                <c:pt idx="2753">
                  <c:v>AUTOMATIC</c:v>
                </c:pt>
                <c:pt idx="2754">
                  <c:v>AUTOMATIC</c:v>
                </c:pt>
                <c:pt idx="2755">
                  <c:v>AUTOMATIC</c:v>
                </c:pt>
                <c:pt idx="2756">
                  <c:v>AUTOMATIC</c:v>
                </c:pt>
                <c:pt idx="2757">
                  <c:v>MANUAL</c:v>
                </c:pt>
                <c:pt idx="2758">
                  <c:v>AUTOMATIC</c:v>
                </c:pt>
                <c:pt idx="2759">
                  <c:v>AUTOMATIC</c:v>
                </c:pt>
                <c:pt idx="2760">
                  <c:v>MANUAL</c:v>
                </c:pt>
                <c:pt idx="2761">
                  <c:v>AUTOMATIC</c:v>
                </c:pt>
                <c:pt idx="2762">
                  <c:v>MANUAL</c:v>
                </c:pt>
                <c:pt idx="2763">
                  <c:v>AUTOMATIC</c:v>
                </c:pt>
                <c:pt idx="2764">
                  <c:v>AUTOMATIC</c:v>
                </c:pt>
                <c:pt idx="2765">
                  <c:v>MANUAL</c:v>
                </c:pt>
                <c:pt idx="2766">
                  <c:v>MANUAL</c:v>
                </c:pt>
                <c:pt idx="2767">
                  <c:v>MANUAL</c:v>
                </c:pt>
                <c:pt idx="2768">
                  <c:v>AUTOMATIC</c:v>
                </c:pt>
                <c:pt idx="2769">
                  <c:v>AUTOMATIC</c:v>
                </c:pt>
                <c:pt idx="2770">
                  <c:v>MANUAL</c:v>
                </c:pt>
                <c:pt idx="2771">
                  <c:v>AUTOMATIC</c:v>
                </c:pt>
                <c:pt idx="2772">
                  <c:v>MANUAL</c:v>
                </c:pt>
                <c:pt idx="2773">
                  <c:v>AUTOMATIC</c:v>
                </c:pt>
                <c:pt idx="2774">
                  <c:v>AUTOMATIC</c:v>
                </c:pt>
                <c:pt idx="2775">
                  <c:v>MANUAL</c:v>
                </c:pt>
                <c:pt idx="2776">
                  <c:v>AUTOMATIC</c:v>
                </c:pt>
                <c:pt idx="2777">
                  <c:v>MANUAL</c:v>
                </c:pt>
                <c:pt idx="2778">
                  <c:v>MANUAL</c:v>
                </c:pt>
                <c:pt idx="2779">
                  <c:v>AUTOMATIC</c:v>
                </c:pt>
                <c:pt idx="2780">
                  <c:v>AUTOMATIC</c:v>
                </c:pt>
                <c:pt idx="2781">
                  <c:v>AUTOMATIC</c:v>
                </c:pt>
                <c:pt idx="2782">
                  <c:v>MANUAL</c:v>
                </c:pt>
                <c:pt idx="2783">
                  <c:v>AUTOMATIC</c:v>
                </c:pt>
                <c:pt idx="2784">
                  <c:v>AUTOMATIC</c:v>
                </c:pt>
                <c:pt idx="2785">
                  <c:v>AUTOMATIC</c:v>
                </c:pt>
                <c:pt idx="2786">
                  <c:v>MANUAL</c:v>
                </c:pt>
                <c:pt idx="2787">
                  <c:v>MANUAL</c:v>
                </c:pt>
                <c:pt idx="2788">
                  <c:v>AUTOMATIC</c:v>
                </c:pt>
                <c:pt idx="2789">
                  <c:v>MANUAL</c:v>
                </c:pt>
                <c:pt idx="2790">
                  <c:v>AUTOMATIC</c:v>
                </c:pt>
                <c:pt idx="2791">
                  <c:v>AUTOMATIC</c:v>
                </c:pt>
                <c:pt idx="2792">
                  <c:v>MANUAL</c:v>
                </c:pt>
                <c:pt idx="2793">
                  <c:v>AUTOMATIC</c:v>
                </c:pt>
                <c:pt idx="2794">
                  <c:v>MANUAL</c:v>
                </c:pt>
                <c:pt idx="2795">
                  <c:v>MANUAL</c:v>
                </c:pt>
                <c:pt idx="2796">
                  <c:v>AUTOMATIC</c:v>
                </c:pt>
                <c:pt idx="2797">
                  <c:v>MANUAL</c:v>
                </c:pt>
                <c:pt idx="2798">
                  <c:v>AUTOMATIC</c:v>
                </c:pt>
                <c:pt idx="2799">
                  <c:v>AUTOMATIC</c:v>
                </c:pt>
                <c:pt idx="2800">
                  <c:v>AUTOMATIC</c:v>
                </c:pt>
                <c:pt idx="2801">
                  <c:v>AUTOMATIC</c:v>
                </c:pt>
                <c:pt idx="2802">
                  <c:v>AUTOMATIC</c:v>
                </c:pt>
                <c:pt idx="2803">
                  <c:v>AUTOMATIC</c:v>
                </c:pt>
                <c:pt idx="2804">
                  <c:v>AUTOMATIC</c:v>
                </c:pt>
                <c:pt idx="2805">
                  <c:v>AUTOMATIC</c:v>
                </c:pt>
                <c:pt idx="2806">
                  <c:v>AUTOMATIC</c:v>
                </c:pt>
                <c:pt idx="2807">
                  <c:v>AUTOMATIC</c:v>
                </c:pt>
                <c:pt idx="2808">
                  <c:v>AUTOMATIC</c:v>
                </c:pt>
                <c:pt idx="2809">
                  <c:v>AUTOMATIC</c:v>
                </c:pt>
                <c:pt idx="2810">
                  <c:v>AUTOMATIC</c:v>
                </c:pt>
                <c:pt idx="2811">
                  <c:v>AUTOMATIC</c:v>
                </c:pt>
                <c:pt idx="2812">
                  <c:v>AUTOMATIC</c:v>
                </c:pt>
                <c:pt idx="2813">
                  <c:v>AUTOMATIC</c:v>
                </c:pt>
                <c:pt idx="2814">
                  <c:v>AUTOMATIC</c:v>
                </c:pt>
                <c:pt idx="2815">
                  <c:v>AUTOMATIC</c:v>
                </c:pt>
                <c:pt idx="2816">
                  <c:v>AUTOMATIC</c:v>
                </c:pt>
                <c:pt idx="2817">
                  <c:v>AUTOMATIC</c:v>
                </c:pt>
                <c:pt idx="2818">
                  <c:v>AUTOMATIC</c:v>
                </c:pt>
                <c:pt idx="2819">
                  <c:v>AUTOMATIC</c:v>
                </c:pt>
                <c:pt idx="2820">
                  <c:v>AUTOMATIC</c:v>
                </c:pt>
                <c:pt idx="2821">
                  <c:v>AUTOMATIC</c:v>
                </c:pt>
                <c:pt idx="2822">
                  <c:v>AUTOMATIC</c:v>
                </c:pt>
                <c:pt idx="2823">
                  <c:v>AUTOMATIC</c:v>
                </c:pt>
                <c:pt idx="2824">
                  <c:v>AUTOMATIC</c:v>
                </c:pt>
                <c:pt idx="2825">
                  <c:v>AUTOMATIC</c:v>
                </c:pt>
                <c:pt idx="2826">
                  <c:v>AUTOMATIC</c:v>
                </c:pt>
                <c:pt idx="2827">
                  <c:v>AUTOMATIC</c:v>
                </c:pt>
                <c:pt idx="2828">
                  <c:v>AUTOMATIC</c:v>
                </c:pt>
                <c:pt idx="2829">
                  <c:v>AUTOMATIC</c:v>
                </c:pt>
                <c:pt idx="2830">
                  <c:v>AUTOMATIC</c:v>
                </c:pt>
                <c:pt idx="2831">
                  <c:v>AUTOMATIC</c:v>
                </c:pt>
                <c:pt idx="2832">
                  <c:v>AUTOMATIC</c:v>
                </c:pt>
                <c:pt idx="2833">
                  <c:v>AUTOMATIC</c:v>
                </c:pt>
                <c:pt idx="2834">
                  <c:v>AUTOMATIC</c:v>
                </c:pt>
                <c:pt idx="2835">
                  <c:v>AUTOMATIC</c:v>
                </c:pt>
                <c:pt idx="2836">
                  <c:v>AUTOMATIC</c:v>
                </c:pt>
                <c:pt idx="2837">
                  <c:v>AUTOMATIC</c:v>
                </c:pt>
                <c:pt idx="2838">
                  <c:v>AUTOMATIC</c:v>
                </c:pt>
                <c:pt idx="2839">
                  <c:v>AUTOMATIC</c:v>
                </c:pt>
                <c:pt idx="2840">
                  <c:v>AUTOMATIC</c:v>
                </c:pt>
                <c:pt idx="2841">
                  <c:v>AUTOMATIC</c:v>
                </c:pt>
                <c:pt idx="2842">
                  <c:v>AUTOMATIC</c:v>
                </c:pt>
                <c:pt idx="2843">
                  <c:v>AUTOMATIC</c:v>
                </c:pt>
                <c:pt idx="2844">
                  <c:v>AUTOMATIC</c:v>
                </c:pt>
                <c:pt idx="2845">
                  <c:v>AUTOMATIC</c:v>
                </c:pt>
                <c:pt idx="2846">
                  <c:v>AUTOMATIC</c:v>
                </c:pt>
                <c:pt idx="2847">
                  <c:v>AUTOMATIC</c:v>
                </c:pt>
                <c:pt idx="2848">
                  <c:v>AUTOMATIC</c:v>
                </c:pt>
                <c:pt idx="2849">
                  <c:v>AUTOMATIC</c:v>
                </c:pt>
                <c:pt idx="2850">
                  <c:v>AUTOMATIC</c:v>
                </c:pt>
                <c:pt idx="2851">
                  <c:v>AUTOMATIC</c:v>
                </c:pt>
                <c:pt idx="2852">
                  <c:v>AUTOMATIC</c:v>
                </c:pt>
                <c:pt idx="2853">
                  <c:v>AUTOMATIC</c:v>
                </c:pt>
                <c:pt idx="2854">
                  <c:v>AUTOMATIC</c:v>
                </c:pt>
                <c:pt idx="2855">
                  <c:v>AUTOMATIC</c:v>
                </c:pt>
                <c:pt idx="2856">
                  <c:v>AUTOMATIC</c:v>
                </c:pt>
                <c:pt idx="2857">
                  <c:v>AUTOMATIC</c:v>
                </c:pt>
                <c:pt idx="2858">
                  <c:v>AUTOMATIC</c:v>
                </c:pt>
                <c:pt idx="2859">
                  <c:v>AUTOMATIC</c:v>
                </c:pt>
                <c:pt idx="2860">
                  <c:v>AUTOMATIC</c:v>
                </c:pt>
                <c:pt idx="2861">
                  <c:v>AUTOMATIC</c:v>
                </c:pt>
                <c:pt idx="2862">
                  <c:v>AUTOMATIC</c:v>
                </c:pt>
                <c:pt idx="2863">
                  <c:v>AUTOMATIC</c:v>
                </c:pt>
                <c:pt idx="2864">
                  <c:v>AUTOMATIC</c:v>
                </c:pt>
                <c:pt idx="2865">
                  <c:v>AUTOMATIC</c:v>
                </c:pt>
                <c:pt idx="2866">
                  <c:v>AUTOMATIC</c:v>
                </c:pt>
                <c:pt idx="2867">
                  <c:v>AUTOMATIC</c:v>
                </c:pt>
                <c:pt idx="2868">
                  <c:v>AUTOMATIC</c:v>
                </c:pt>
                <c:pt idx="2869">
                  <c:v>AUTOMATIC</c:v>
                </c:pt>
                <c:pt idx="2870">
                  <c:v>AUTOMATIC</c:v>
                </c:pt>
                <c:pt idx="2871">
                  <c:v>AUTOMATIC</c:v>
                </c:pt>
                <c:pt idx="2872">
                  <c:v>AUTOMATIC</c:v>
                </c:pt>
                <c:pt idx="2873">
                  <c:v>AUTOMATIC</c:v>
                </c:pt>
                <c:pt idx="2874">
                  <c:v>AUTOMATIC</c:v>
                </c:pt>
                <c:pt idx="2875">
                  <c:v>AUTOMATIC</c:v>
                </c:pt>
                <c:pt idx="2876">
                  <c:v>AUTOMATIC</c:v>
                </c:pt>
                <c:pt idx="2877">
                  <c:v>AUTOMATIC</c:v>
                </c:pt>
                <c:pt idx="2878">
                  <c:v>AUTOMATIC</c:v>
                </c:pt>
                <c:pt idx="2879">
                  <c:v>AUTOMATIC</c:v>
                </c:pt>
                <c:pt idx="2880">
                  <c:v>AUTOMATIC</c:v>
                </c:pt>
                <c:pt idx="2881">
                  <c:v>AUTOMATIC</c:v>
                </c:pt>
                <c:pt idx="2882">
                  <c:v>AUTOMATIC</c:v>
                </c:pt>
                <c:pt idx="2883">
                  <c:v>AUTOMATIC</c:v>
                </c:pt>
                <c:pt idx="2884">
                  <c:v>AUTOMATIC</c:v>
                </c:pt>
                <c:pt idx="2885">
                  <c:v>AUTOMATIC</c:v>
                </c:pt>
                <c:pt idx="2886">
                  <c:v>AUTOMATIC</c:v>
                </c:pt>
                <c:pt idx="2887">
                  <c:v>AUTOMATIC</c:v>
                </c:pt>
                <c:pt idx="2888">
                  <c:v>AUTOMATIC</c:v>
                </c:pt>
                <c:pt idx="2889">
                  <c:v>AUTOMATIC</c:v>
                </c:pt>
                <c:pt idx="2890">
                  <c:v>AUTOMATIC</c:v>
                </c:pt>
                <c:pt idx="2891">
                  <c:v>AUTOMATIC</c:v>
                </c:pt>
                <c:pt idx="2892">
                  <c:v>AUTOMATIC</c:v>
                </c:pt>
                <c:pt idx="2893">
                  <c:v>AUTOMATIC</c:v>
                </c:pt>
                <c:pt idx="2894">
                  <c:v>AUTOMATIC</c:v>
                </c:pt>
                <c:pt idx="2895">
                  <c:v>AUTOMATIC</c:v>
                </c:pt>
                <c:pt idx="2896">
                  <c:v>AUTOMATIC</c:v>
                </c:pt>
                <c:pt idx="2897">
                  <c:v>AUTOMATIC</c:v>
                </c:pt>
                <c:pt idx="2898">
                  <c:v>AUTOMATIC</c:v>
                </c:pt>
                <c:pt idx="2899">
                  <c:v>AUTOMATIC</c:v>
                </c:pt>
                <c:pt idx="2900">
                  <c:v>MANUAL</c:v>
                </c:pt>
                <c:pt idx="2901">
                  <c:v>AUTOMATIC</c:v>
                </c:pt>
                <c:pt idx="2902">
                  <c:v>MANUAL</c:v>
                </c:pt>
                <c:pt idx="2903">
                  <c:v>AUTOMATIC</c:v>
                </c:pt>
                <c:pt idx="2904">
                  <c:v>MANUAL</c:v>
                </c:pt>
                <c:pt idx="2905">
                  <c:v>AUTOMATIC</c:v>
                </c:pt>
                <c:pt idx="2906">
                  <c:v>AUTOMATIC</c:v>
                </c:pt>
                <c:pt idx="2907">
                  <c:v>AUTOMATIC</c:v>
                </c:pt>
                <c:pt idx="2908">
                  <c:v>MANUAL</c:v>
                </c:pt>
                <c:pt idx="2909">
                  <c:v>AUTOMATIC</c:v>
                </c:pt>
                <c:pt idx="2910">
                  <c:v>AUTOMATIC</c:v>
                </c:pt>
                <c:pt idx="2911">
                  <c:v>AUTOMATIC</c:v>
                </c:pt>
                <c:pt idx="2912">
                  <c:v>AUTOMATIC</c:v>
                </c:pt>
                <c:pt idx="2913">
                  <c:v>MANUAL</c:v>
                </c:pt>
                <c:pt idx="2914">
                  <c:v>AUTOMATIC</c:v>
                </c:pt>
                <c:pt idx="2915">
                  <c:v>MANUAL</c:v>
                </c:pt>
                <c:pt idx="2916">
                  <c:v>MANUAL</c:v>
                </c:pt>
                <c:pt idx="2917">
                  <c:v>MANUAL</c:v>
                </c:pt>
                <c:pt idx="2918">
                  <c:v>AUTOMATIC</c:v>
                </c:pt>
                <c:pt idx="2919">
                  <c:v>MANUAL</c:v>
                </c:pt>
                <c:pt idx="2920">
                  <c:v>MANUAL</c:v>
                </c:pt>
                <c:pt idx="2921">
                  <c:v>MANUAL</c:v>
                </c:pt>
                <c:pt idx="2922">
                  <c:v>MANUAL</c:v>
                </c:pt>
                <c:pt idx="2923">
                  <c:v>AUTOMATIC</c:v>
                </c:pt>
                <c:pt idx="2924">
                  <c:v>AUTOMATIC</c:v>
                </c:pt>
                <c:pt idx="2925">
                  <c:v>MANUAL</c:v>
                </c:pt>
                <c:pt idx="2926">
                  <c:v>MANUAL</c:v>
                </c:pt>
                <c:pt idx="2927">
                  <c:v>MANUAL</c:v>
                </c:pt>
                <c:pt idx="2928">
                  <c:v>MANUAL</c:v>
                </c:pt>
                <c:pt idx="2929">
                  <c:v>AUTOMATIC</c:v>
                </c:pt>
                <c:pt idx="2930">
                  <c:v>AUTOMATIC</c:v>
                </c:pt>
                <c:pt idx="2931">
                  <c:v>AUTOMATIC</c:v>
                </c:pt>
                <c:pt idx="2932">
                  <c:v>AUTOMATIC</c:v>
                </c:pt>
                <c:pt idx="2933">
                  <c:v>AUTOMATIC</c:v>
                </c:pt>
                <c:pt idx="2934">
                  <c:v>AUTOMATIC</c:v>
                </c:pt>
                <c:pt idx="2935">
                  <c:v>AUTOMATIC</c:v>
                </c:pt>
                <c:pt idx="2936">
                  <c:v>AUTOMATIC</c:v>
                </c:pt>
                <c:pt idx="2937">
                  <c:v>AUTOMATIC</c:v>
                </c:pt>
                <c:pt idx="2938">
                  <c:v>AUTOMATIC</c:v>
                </c:pt>
                <c:pt idx="2939">
                  <c:v>AUTOMATIC</c:v>
                </c:pt>
                <c:pt idx="2940">
                  <c:v>AUTOMATIC</c:v>
                </c:pt>
                <c:pt idx="2941">
                  <c:v>AUTOMATIC</c:v>
                </c:pt>
                <c:pt idx="2942">
                  <c:v>AUTOMATIC</c:v>
                </c:pt>
                <c:pt idx="2943">
                  <c:v>AUTOMATIC</c:v>
                </c:pt>
                <c:pt idx="2944">
                  <c:v>AUTOMATIC</c:v>
                </c:pt>
                <c:pt idx="2945">
                  <c:v>AUTOMATIC</c:v>
                </c:pt>
                <c:pt idx="2946">
                  <c:v>AUTOMATIC</c:v>
                </c:pt>
                <c:pt idx="2947">
                  <c:v>AUTOMATIC</c:v>
                </c:pt>
                <c:pt idx="2948">
                  <c:v>AUTOMATIC</c:v>
                </c:pt>
                <c:pt idx="2949">
                  <c:v>AUTOMATIC</c:v>
                </c:pt>
                <c:pt idx="2950">
                  <c:v>AUTOMATIC</c:v>
                </c:pt>
                <c:pt idx="2951">
                  <c:v>AUTOMATIC</c:v>
                </c:pt>
                <c:pt idx="2952">
                  <c:v>AUTOMATIC</c:v>
                </c:pt>
                <c:pt idx="2953">
                  <c:v>AUTOMATIC</c:v>
                </c:pt>
                <c:pt idx="2954">
                  <c:v>AUTOMATIC</c:v>
                </c:pt>
                <c:pt idx="2955">
                  <c:v>AUTOMATIC</c:v>
                </c:pt>
                <c:pt idx="2956">
                  <c:v>AUTOMATIC</c:v>
                </c:pt>
                <c:pt idx="2957">
                  <c:v>AUTOMATIC</c:v>
                </c:pt>
                <c:pt idx="2958">
                  <c:v>AUTOMATIC</c:v>
                </c:pt>
                <c:pt idx="2959">
                  <c:v>AUTOMATIC</c:v>
                </c:pt>
                <c:pt idx="2960">
                  <c:v>AUTOMATIC</c:v>
                </c:pt>
                <c:pt idx="2961">
                  <c:v>AUTOMATIC</c:v>
                </c:pt>
                <c:pt idx="2962">
                  <c:v>AUTOMATIC</c:v>
                </c:pt>
                <c:pt idx="2963">
                  <c:v>AUTOMATIC</c:v>
                </c:pt>
                <c:pt idx="2964">
                  <c:v>AUTOMATIC</c:v>
                </c:pt>
                <c:pt idx="2965">
                  <c:v>AUTOMATIC</c:v>
                </c:pt>
                <c:pt idx="2966">
                  <c:v>AUTOMATIC</c:v>
                </c:pt>
                <c:pt idx="2967">
                  <c:v>AUTOMATIC</c:v>
                </c:pt>
                <c:pt idx="2968">
                  <c:v>AUTOMATIC</c:v>
                </c:pt>
                <c:pt idx="2969">
                  <c:v>AUTOMATIC</c:v>
                </c:pt>
                <c:pt idx="2970">
                  <c:v>AUTOMATIC</c:v>
                </c:pt>
                <c:pt idx="2971">
                  <c:v>MANUAL</c:v>
                </c:pt>
                <c:pt idx="2972">
                  <c:v>AUTOMATIC</c:v>
                </c:pt>
                <c:pt idx="2973">
                  <c:v>AUTOMATIC</c:v>
                </c:pt>
                <c:pt idx="2974">
                  <c:v>AUTOMATIC</c:v>
                </c:pt>
                <c:pt idx="2975">
                  <c:v>AUTOMATIC</c:v>
                </c:pt>
                <c:pt idx="2976">
                  <c:v>MANUAL</c:v>
                </c:pt>
                <c:pt idx="2977">
                  <c:v>AUTOMATIC</c:v>
                </c:pt>
                <c:pt idx="2978">
                  <c:v>AUTOMATIC</c:v>
                </c:pt>
                <c:pt idx="2979">
                  <c:v>AUTOMATIC</c:v>
                </c:pt>
                <c:pt idx="2980">
                  <c:v>AUTOMATIC</c:v>
                </c:pt>
                <c:pt idx="2981">
                  <c:v>MANUAL</c:v>
                </c:pt>
                <c:pt idx="2982">
                  <c:v>AUTOMATIC</c:v>
                </c:pt>
                <c:pt idx="2983">
                  <c:v>AUTOMATIC</c:v>
                </c:pt>
                <c:pt idx="2984">
                  <c:v>MANUAL</c:v>
                </c:pt>
                <c:pt idx="2985">
                  <c:v>AUTOMATIC</c:v>
                </c:pt>
                <c:pt idx="2986">
                  <c:v>AUTOMATIC</c:v>
                </c:pt>
                <c:pt idx="2987">
                  <c:v>AUTOMATIC</c:v>
                </c:pt>
                <c:pt idx="2988">
                  <c:v>AUTOMATIC</c:v>
                </c:pt>
                <c:pt idx="2989">
                  <c:v>AUTOMATIC</c:v>
                </c:pt>
                <c:pt idx="2990">
                  <c:v>AUTOMATIC</c:v>
                </c:pt>
                <c:pt idx="2991">
                  <c:v>AUTOMATIC</c:v>
                </c:pt>
                <c:pt idx="2992">
                  <c:v>AUTOMATIC</c:v>
                </c:pt>
                <c:pt idx="2993">
                  <c:v>AUTOMATIC</c:v>
                </c:pt>
                <c:pt idx="2994">
                  <c:v>AUTOMATIC</c:v>
                </c:pt>
                <c:pt idx="2995">
                  <c:v>AUTOMATIC</c:v>
                </c:pt>
                <c:pt idx="2996">
                  <c:v>AUTOMATIC</c:v>
                </c:pt>
                <c:pt idx="2997">
                  <c:v>AUTOMATIC</c:v>
                </c:pt>
                <c:pt idx="2998">
                  <c:v>AUTOMATIC</c:v>
                </c:pt>
                <c:pt idx="2999">
                  <c:v>AUTOMATIC</c:v>
                </c:pt>
                <c:pt idx="3000">
                  <c:v>AUTOMATIC</c:v>
                </c:pt>
                <c:pt idx="3001">
                  <c:v>AUTOMATIC</c:v>
                </c:pt>
                <c:pt idx="3002">
                  <c:v>AUTOMATIC</c:v>
                </c:pt>
                <c:pt idx="3003">
                  <c:v>AUTOMATIC</c:v>
                </c:pt>
                <c:pt idx="3004">
                  <c:v>AUTOMATIC</c:v>
                </c:pt>
                <c:pt idx="3005">
                  <c:v>AUTOMATIC</c:v>
                </c:pt>
                <c:pt idx="3006">
                  <c:v>AUTOMATIC</c:v>
                </c:pt>
                <c:pt idx="3007">
                  <c:v>AUTOMATIC</c:v>
                </c:pt>
                <c:pt idx="3008">
                  <c:v>AUTOMATIC</c:v>
                </c:pt>
                <c:pt idx="3009">
                  <c:v>AUTOMATIC</c:v>
                </c:pt>
                <c:pt idx="3010">
                  <c:v>AUTOMATIC</c:v>
                </c:pt>
                <c:pt idx="3011">
                  <c:v>AUTOMATIC</c:v>
                </c:pt>
                <c:pt idx="3012">
                  <c:v>AUTOMATIC</c:v>
                </c:pt>
                <c:pt idx="3013">
                  <c:v>AUTOMATIC</c:v>
                </c:pt>
                <c:pt idx="3014">
                  <c:v>AUTOMATIC</c:v>
                </c:pt>
                <c:pt idx="3015">
                  <c:v>AUTOMATIC</c:v>
                </c:pt>
                <c:pt idx="3016">
                  <c:v>AUTOMATIC</c:v>
                </c:pt>
                <c:pt idx="3017">
                  <c:v>AUTOMATIC</c:v>
                </c:pt>
                <c:pt idx="3018">
                  <c:v>AUTOMATIC</c:v>
                </c:pt>
                <c:pt idx="3019">
                  <c:v>AUTOMATIC</c:v>
                </c:pt>
                <c:pt idx="3020">
                  <c:v>AUTOMATIC</c:v>
                </c:pt>
                <c:pt idx="3021">
                  <c:v>AUTOMATIC</c:v>
                </c:pt>
                <c:pt idx="3022">
                  <c:v>AUTOMATIC</c:v>
                </c:pt>
                <c:pt idx="3023">
                  <c:v>AUTOMATIC</c:v>
                </c:pt>
                <c:pt idx="3024">
                  <c:v>AUTOMATIC</c:v>
                </c:pt>
                <c:pt idx="3025">
                  <c:v>AUTOMATIC</c:v>
                </c:pt>
                <c:pt idx="3026">
                  <c:v>AUTOMATIC</c:v>
                </c:pt>
                <c:pt idx="3027">
                  <c:v>AUTOMATIC</c:v>
                </c:pt>
                <c:pt idx="3028">
                  <c:v>AUTOMATIC</c:v>
                </c:pt>
                <c:pt idx="3029">
                  <c:v>AUTOMATIC</c:v>
                </c:pt>
                <c:pt idx="3030">
                  <c:v>AUTOMATIC</c:v>
                </c:pt>
                <c:pt idx="3031">
                  <c:v>AUTOMATIC</c:v>
                </c:pt>
                <c:pt idx="3032">
                  <c:v>AUTOMATIC</c:v>
                </c:pt>
                <c:pt idx="3033">
                  <c:v>AUTOMATIC</c:v>
                </c:pt>
                <c:pt idx="3034">
                  <c:v>AUTOMATIC</c:v>
                </c:pt>
                <c:pt idx="3035">
                  <c:v>AUTOMATIC</c:v>
                </c:pt>
                <c:pt idx="3036">
                  <c:v>AUTOMATIC</c:v>
                </c:pt>
                <c:pt idx="3037">
                  <c:v>AUTOMATIC</c:v>
                </c:pt>
                <c:pt idx="3038">
                  <c:v>MANUAL</c:v>
                </c:pt>
                <c:pt idx="3039">
                  <c:v>AUTOMATIC</c:v>
                </c:pt>
                <c:pt idx="3040">
                  <c:v>AUTOMATIC</c:v>
                </c:pt>
                <c:pt idx="3041">
                  <c:v>MANUAL</c:v>
                </c:pt>
                <c:pt idx="3042">
                  <c:v>AUTOMATIC</c:v>
                </c:pt>
                <c:pt idx="3043">
                  <c:v>AUTOMATIC</c:v>
                </c:pt>
                <c:pt idx="3044">
                  <c:v>MANUAL</c:v>
                </c:pt>
                <c:pt idx="3045">
                  <c:v>MANUAL</c:v>
                </c:pt>
                <c:pt idx="3046">
                  <c:v>MANUAL</c:v>
                </c:pt>
                <c:pt idx="3047">
                  <c:v>MANUAL</c:v>
                </c:pt>
                <c:pt idx="3048">
                  <c:v>AUTOMATIC</c:v>
                </c:pt>
                <c:pt idx="3049">
                  <c:v>AUTOMATIC</c:v>
                </c:pt>
                <c:pt idx="3050">
                  <c:v>MANUAL</c:v>
                </c:pt>
                <c:pt idx="3051">
                  <c:v>AUTOMATIC</c:v>
                </c:pt>
                <c:pt idx="3052">
                  <c:v>AUTOMATIC</c:v>
                </c:pt>
                <c:pt idx="3053">
                  <c:v>AUTOMATIC</c:v>
                </c:pt>
                <c:pt idx="3054">
                  <c:v>AUTOMATIC</c:v>
                </c:pt>
                <c:pt idx="3055">
                  <c:v>AUTOMATIC</c:v>
                </c:pt>
                <c:pt idx="3056">
                  <c:v>MANUAL</c:v>
                </c:pt>
                <c:pt idx="3057">
                  <c:v>MANUAL</c:v>
                </c:pt>
                <c:pt idx="3058">
                  <c:v>AUTOMATIC</c:v>
                </c:pt>
                <c:pt idx="3059">
                  <c:v>MANUAL</c:v>
                </c:pt>
                <c:pt idx="3060">
                  <c:v>AUTOMATIC</c:v>
                </c:pt>
                <c:pt idx="3061">
                  <c:v>AUTOMATIC</c:v>
                </c:pt>
                <c:pt idx="3062">
                  <c:v>AUTOMATIC</c:v>
                </c:pt>
                <c:pt idx="3063">
                  <c:v>AUTOMATIC</c:v>
                </c:pt>
                <c:pt idx="3064">
                  <c:v>MANUAL</c:v>
                </c:pt>
                <c:pt idx="3065">
                  <c:v>MANUAL</c:v>
                </c:pt>
                <c:pt idx="3066">
                  <c:v>AUTOMATIC</c:v>
                </c:pt>
                <c:pt idx="3067">
                  <c:v>AUTOMATIC</c:v>
                </c:pt>
                <c:pt idx="3068">
                  <c:v>AUTOMATIC</c:v>
                </c:pt>
                <c:pt idx="3069">
                  <c:v>MANUAL</c:v>
                </c:pt>
                <c:pt idx="3070">
                  <c:v>AUTOMATIC</c:v>
                </c:pt>
                <c:pt idx="3071">
                  <c:v>AUTOMATIC</c:v>
                </c:pt>
                <c:pt idx="3072">
                  <c:v>AUTOMATIC</c:v>
                </c:pt>
                <c:pt idx="3073">
                  <c:v>AUTOMATIC</c:v>
                </c:pt>
                <c:pt idx="3074">
                  <c:v>AUTOMATIC</c:v>
                </c:pt>
                <c:pt idx="3075">
                  <c:v>AUTOMATIC</c:v>
                </c:pt>
                <c:pt idx="3076">
                  <c:v>MANUAL</c:v>
                </c:pt>
                <c:pt idx="3077">
                  <c:v>AUTOMATIC</c:v>
                </c:pt>
                <c:pt idx="3078">
                  <c:v>AUTOMATIC</c:v>
                </c:pt>
                <c:pt idx="3079">
                  <c:v>AUTOMATIC</c:v>
                </c:pt>
                <c:pt idx="3080">
                  <c:v>AUTOMATIC</c:v>
                </c:pt>
                <c:pt idx="3081">
                  <c:v>AUTOMATIC</c:v>
                </c:pt>
                <c:pt idx="3082">
                  <c:v>AUTOMATIC</c:v>
                </c:pt>
                <c:pt idx="3083">
                  <c:v>AUTOMATIC</c:v>
                </c:pt>
                <c:pt idx="3084">
                  <c:v>AUTOMATIC</c:v>
                </c:pt>
                <c:pt idx="3085">
                  <c:v>AUTOMATIC</c:v>
                </c:pt>
                <c:pt idx="3086">
                  <c:v>AUTOMATIC</c:v>
                </c:pt>
                <c:pt idx="3087">
                  <c:v>AUTOMATIC</c:v>
                </c:pt>
                <c:pt idx="3088">
                  <c:v>AUTOMATIC</c:v>
                </c:pt>
                <c:pt idx="3089">
                  <c:v>AUTOMATIC</c:v>
                </c:pt>
                <c:pt idx="3090">
                  <c:v>AUTOMATIC</c:v>
                </c:pt>
                <c:pt idx="3091">
                  <c:v>AUTOMATIC</c:v>
                </c:pt>
                <c:pt idx="3092">
                  <c:v>AUTOMATIC</c:v>
                </c:pt>
                <c:pt idx="3093">
                  <c:v>AUTOMATIC</c:v>
                </c:pt>
                <c:pt idx="3094">
                  <c:v>AUTOMATIC</c:v>
                </c:pt>
                <c:pt idx="3095">
                  <c:v>AUTOMATIC</c:v>
                </c:pt>
                <c:pt idx="3096">
                  <c:v>AUTOMATIC</c:v>
                </c:pt>
                <c:pt idx="3097">
                  <c:v>AUTOMATIC</c:v>
                </c:pt>
                <c:pt idx="3098">
                  <c:v>AUTOMATIC</c:v>
                </c:pt>
                <c:pt idx="3099">
                  <c:v>MANUAL</c:v>
                </c:pt>
                <c:pt idx="3100">
                  <c:v>MANUAL</c:v>
                </c:pt>
                <c:pt idx="3101">
                  <c:v>AUTOMATIC</c:v>
                </c:pt>
                <c:pt idx="3102">
                  <c:v>MANUAL</c:v>
                </c:pt>
                <c:pt idx="3103">
                  <c:v>MANUAL</c:v>
                </c:pt>
                <c:pt idx="3104">
                  <c:v>MANUAL</c:v>
                </c:pt>
                <c:pt idx="3105">
                  <c:v>MANUAL</c:v>
                </c:pt>
                <c:pt idx="3106">
                  <c:v>MANUAL</c:v>
                </c:pt>
                <c:pt idx="3107">
                  <c:v>AUTOMATIC</c:v>
                </c:pt>
                <c:pt idx="3108">
                  <c:v>MANUAL</c:v>
                </c:pt>
                <c:pt idx="3109">
                  <c:v>MANUAL</c:v>
                </c:pt>
                <c:pt idx="3110">
                  <c:v>MANUAL</c:v>
                </c:pt>
                <c:pt idx="3111">
                  <c:v>MANUAL</c:v>
                </c:pt>
                <c:pt idx="3112">
                  <c:v>MANUAL</c:v>
                </c:pt>
                <c:pt idx="3113">
                  <c:v>AUTOMATIC</c:v>
                </c:pt>
                <c:pt idx="3114">
                  <c:v>MANUAL</c:v>
                </c:pt>
                <c:pt idx="3115">
                  <c:v>MANUAL</c:v>
                </c:pt>
                <c:pt idx="3116">
                  <c:v>MANUAL</c:v>
                </c:pt>
                <c:pt idx="3117">
                  <c:v>MANUAL</c:v>
                </c:pt>
                <c:pt idx="3118">
                  <c:v>MANUAL</c:v>
                </c:pt>
                <c:pt idx="3119">
                  <c:v>MANUAL</c:v>
                </c:pt>
                <c:pt idx="3120">
                  <c:v>MANUAL</c:v>
                </c:pt>
                <c:pt idx="3121">
                  <c:v>MANUAL</c:v>
                </c:pt>
                <c:pt idx="3122">
                  <c:v>MANUAL</c:v>
                </c:pt>
                <c:pt idx="3123">
                  <c:v>MANUAL</c:v>
                </c:pt>
                <c:pt idx="3124">
                  <c:v>MANUAL</c:v>
                </c:pt>
                <c:pt idx="3125">
                  <c:v>MANUAL</c:v>
                </c:pt>
                <c:pt idx="3126">
                  <c:v>MANUAL</c:v>
                </c:pt>
                <c:pt idx="3127">
                  <c:v>MANUAL</c:v>
                </c:pt>
                <c:pt idx="3128">
                  <c:v>MANUAL</c:v>
                </c:pt>
                <c:pt idx="3129">
                  <c:v>MANUAL</c:v>
                </c:pt>
                <c:pt idx="3130">
                  <c:v>MANUAL</c:v>
                </c:pt>
                <c:pt idx="3131">
                  <c:v>MANUAL</c:v>
                </c:pt>
                <c:pt idx="3132">
                  <c:v>MANUAL</c:v>
                </c:pt>
                <c:pt idx="3133">
                  <c:v>MANUAL</c:v>
                </c:pt>
                <c:pt idx="3134">
                  <c:v>MANUAL</c:v>
                </c:pt>
                <c:pt idx="3135">
                  <c:v>MANUAL</c:v>
                </c:pt>
                <c:pt idx="3136">
                  <c:v>AUTOMATIC</c:v>
                </c:pt>
                <c:pt idx="3137">
                  <c:v>AUTOMATIC</c:v>
                </c:pt>
                <c:pt idx="3138">
                  <c:v>AUTOMATIC</c:v>
                </c:pt>
                <c:pt idx="3139">
                  <c:v>AUTOMATIC</c:v>
                </c:pt>
                <c:pt idx="3140">
                  <c:v>AUTOMATIC</c:v>
                </c:pt>
                <c:pt idx="3141">
                  <c:v>AUTOMATIC</c:v>
                </c:pt>
                <c:pt idx="3142">
                  <c:v>AUTOMATIC</c:v>
                </c:pt>
                <c:pt idx="3143">
                  <c:v>AUTOMATIC</c:v>
                </c:pt>
                <c:pt idx="3144">
                  <c:v>AUTOMATIC</c:v>
                </c:pt>
                <c:pt idx="3145">
                  <c:v>AUTOMATIC</c:v>
                </c:pt>
                <c:pt idx="3146">
                  <c:v>AUTOMATIC</c:v>
                </c:pt>
                <c:pt idx="3147">
                  <c:v>AUTOMATIC</c:v>
                </c:pt>
                <c:pt idx="3148">
                  <c:v>AUTOMATIC</c:v>
                </c:pt>
                <c:pt idx="3149">
                  <c:v>AUTOMATIC</c:v>
                </c:pt>
                <c:pt idx="3150">
                  <c:v>AUTOMATIC</c:v>
                </c:pt>
                <c:pt idx="3151">
                  <c:v>AUTOMATIC</c:v>
                </c:pt>
                <c:pt idx="3152">
                  <c:v>AUTOMATIC</c:v>
                </c:pt>
                <c:pt idx="3153">
                  <c:v>AUTOMATIC</c:v>
                </c:pt>
                <c:pt idx="3154">
                  <c:v>AUTOMATIC</c:v>
                </c:pt>
                <c:pt idx="3155">
                  <c:v>AUTOMATIC</c:v>
                </c:pt>
                <c:pt idx="3156">
                  <c:v>AUTOMATIC</c:v>
                </c:pt>
                <c:pt idx="3157">
                  <c:v>AUTOMATIC</c:v>
                </c:pt>
                <c:pt idx="3158">
                  <c:v>AUTOMATIC</c:v>
                </c:pt>
                <c:pt idx="3159">
                  <c:v>AUTOMATIC</c:v>
                </c:pt>
                <c:pt idx="3160">
                  <c:v>AUTOMATIC</c:v>
                </c:pt>
                <c:pt idx="3161">
                  <c:v>AUTOMATIC</c:v>
                </c:pt>
                <c:pt idx="3162">
                  <c:v>AUTOMATIC</c:v>
                </c:pt>
                <c:pt idx="3163">
                  <c:v>AUTOMATIC</c:v>
                </c:pt>
                <c:pt idx="3164">
                  <c:v>AUTOMATIC</c:v>
                </c:pt>
                <c:pt idx="3165">
                  <c:v>AUTOMATIC</c:v>
                </c:pt>
                <c:pt idx="3166">
                  <c:v>AUTOMATIC</c:v>
                </c:pt>
                <c:pt idx="3167">
                  <c:v>AUTOMATIC</c:v>
                </c:pt>
                <c:pt idx="3168">
                  <c:v>AUTOMATIC</c:v>
                </c:pt>
                <c:pt idx="3169">
                  <c:v>AUTOMATIC</c:v>
                </c:pt>
                <c:pt idx="3170">
                  <c:v>AUTOMATIC</c:v>
                </c:pt>
                <c:pt idx="3171">
                  <c:v>AUTOMATIC</c:v>
                </c:pt>
                <c:pt idx="3172">
                  <c:v>AUTOMATIC</c:v>
                </c:pt>
                <c:pt idx="3173">
                  <c:v>AUTOMATIC</c:v>
                </c:pt>
                <c:pt idx="3174">
                  <c:v>AUTOMATIC</c:v>
                </c:pt>
                <c:pt idx="3175">
                  <c:v>AUTOMATIC</c:v>
                </c:pt>
                <c:pt idx="3176">
                  <c:v>AUTOMATIC</c:v>
                </c:pt>
                <c:pt idx="3177">
                  <c:v>AUTOMATIC</c:v>
                </c:pt>
                <c:pt idx="3178">
                  <c:v>AUTOMATIC</c:v>
                </c:pt>
                <c:pt idx="3179">
                  <c:v>AUTOMATIC</c:v>
                </c:pt>
                <c:pt idx="3180">
                  <c:v>AUTOMATIC</c:v>
                </c:pt>
                <c:pt idx="3181">
                  <c:v>AUTOMATIC</c:v>
                </c:pt>
                <c:pt idx="3182">
                  <c:v>AUTOMATIC</c:v>
                </c:pt>
                <c:pt idx="3183">
                  <c:v>AUTOMATIC</c:v>
                </c:pt>
                <c:pt idx="3184">
                  <c:v>AUTOMATIC</c:v>
                </c:pt>
                <c:pt idx="3185">
                  <c:v>AUTOMATIC</c:v>
                </c:pt>
                <c:pt idx="3186">
                  <c:v>AUTOMATIC</c:v>
                </c:pt>
                <c:pt idx="3187">
                  <c:v>AUTOMATIC</c:v>
                </c:pt>
                <c:pt idx="3188">
                  <c:v>AUTOMATIC</c:v>
                </c:pt>
                <c:pt idx="3189">
                  <c:v>AUTOMATIC</c:v>
                </c:pt>
                <c:pt idx="3190">
                  <c:v>AUTOMATIC</c:v>
                </c:pt>
                <c:pt idx="3191">
                  <c:v>AUTOMATIC</c:v>
                </c:pt>
                <c:pt idx="3192">
                  <c:v>AUTOMATIC</c:v>
                </c:pt>
                <c:pt idx="3193">
                  <c:v>AUTOMATIC</c:v>
                </c:pt>
                <c:pt idx="3194">
                  <c:v>AUTOMATIC</c:v>
                </c:pt>
                <c:pt idx="3195">
                  <c:v>AUTOMATIC</c:v>
                </c:pt>
                <c:pt idx="3196">
                  <c:v>AUTOMATIC</c:v>
                </c:pt>
                <c:pt idx="3197">
                  <c:v>AUTOMATIC</c:v>
                </c:pt>
                <c:pt idx="3198">
                  <c:v>AUTOMATIC</c:v>
                </c:pt>
                <c:pt idx="3199">
                  <c:v>AUTOMATIC</c:v>
                </c:pt>
                <c:pt idx="3200">
                  <c:v>AUTOMATIC</c:v>
                </c:pt>
                <c:pt idx="3201">
                  <c:v>AUTOMATIC</c:v>
                </c:pt>
                <c:pt idx="3202">
                  <c:v>AUTOMATIC</c:v>
                </c:pt>
                <c:pt idx="3203">
                  <c:v>AUTOMATIC</c:v>
                </c:pt>
                <c:pt idx="3204">
                  <c:v>AUTOMATIC</c:v>
                </c:pt>
                <c:pt idx="3205">
                  <c:v>AUTOMATIC</c:v>
                </c:pt>
                <c:pt idx="3206">
                  <c:v>AUTOMATIC</c:v>
                </c:pt>
                <c:pt idx="3207">
                  <c:v>AUTOMATIC</c:v>
                </c:pt>
                <c:pt idx="3208">
                  <c:v>AUTOMATIC</c:v>
                </c:pt>
                <c:pt idx="3209">
                  <c:v>AUTOMATIC</c:v>
                </c:pt>
                <c:pt idx="3210">
                  <c:v>AUTOMATIC</c:v>
                </c:pt>
                <c:pt idx="3211">
                  <c:v>AUTOMATIC</c:v>
                </c:pt>
                <c:pt idx="3212">
                  <c:v>AUTOMATIC</c:v>
                </c:pt>
                <c:pt idx="3213">
                  <c:v>AUTOMATIC</c:v>
                </c:pt>
                <c:pt idx="3214">
                  <c:v>AUTOMATIC</c:v>
                </c:pt>
                <c:pt idx="3215">
                  <c:v>AUTOMATIC</c:v>
                </c:pt>
                <c:pt idx="3216">
                  <c:v>AUTOMATIC</c:v>
                </c:pt>
                <c:pt idx="3217">
                  <c:v>AUTOMATIC</c:v>
                </c:pt>
                <c:pt idx="3218">
                  <c:v>AUTOMATIC</c:v>
                </c:pt>
                <c:pt idx="3219">
                  <c:v>AUTOMATIC</c:v>
                </c:pt>
                <c:pt idx="3220">
                  <c:v>AUTOMATIC</c:v>
                </c:pt>
                <c:pt idx="3221">
                  <c:v>AUTOMATIC</c:v>
                </c:pt>
                <c:pt idx="3222">
                  <c:v>AUTOMATIC</c:v>
                </c:pt>
                <c:pt idx="3223">
                  <c:v>AUTOMATIC</c:v>
                </c:pt>
                <c:pt idx="3224">
                  <c:v>AUTOMATIC</c:v>
                </c:pt>
                <c:pt idx="3225">
                  <c:v>AUTOMATIC</c:v>
                </c:pt>
                <c:pt idx="3226">
                  <c:v>AUTOMATIC</c:v>
                </c:pt>
                <c:pt idx="3227">
                  <c:v>AUTOMATIC</c:v>
                </c:pt>
                <c:pt idx="3228">
                  <c:v>AUTOMATIC</c:v>
                </c:pt>
                <c:pt idx="3229">
                  <c:v>AUTOMATIC</c:v>
                </c:pt>
                <c:pt idx="3230">
                  <c:v>AUTOMATIC</c:v>
                </c:pt>
                <c:pt idx="3231">
                  <c:v>AUTOMATIC</c:v>
                </c:pt>
                <c:pt idx="3232">
                  <c:v>AUTOMATIC</c:v>
                </c:pt>
                <c:pt idx="3233">
                  <c:v>AUTOMATIC</c:v>
                </c:pt>
                <c:pt idx="3234">
                  <c:v>AUTOMATIC</c:v>
                </c:pt>
                <c:pt idx="3235">
                  <c:v>AUTOMATIC</c:v>
                </c:pt>
                <c:pt idx="3236">
                  <c:v>AUTOMATIC</c:v>
                </c:pt>
                <c:pt idx="3237">
                  <c:v>AUTOMATIC</c:v>
                </c:pt>
                <c:pt idx="3238">
                  <c:v>AUTOMATIC</c:v>
                </c:pt>
                <c:pt idx="3239">
                  <c:v>AUTOMATIC</c:v>
                </c:pt>
                <c:pt idx="3240">
                  <c:v>AUTOMATIC</c:v>
                </c:pt>
                <c:pt idx="3241">
                  <c:v>AUTOMATIC</c:v>
                </c:pt>
                <c:pt idx="3242">
                  <c:v>AUTOMATIC</c:v>
                </c:pt>
                <c:pt idx="3243">
                  <c:v>AUTOMATIC</c:v>
                </c:pt>
                <c:pt idx="3244">
                  <c:v>AUTOMATIC</c:v>
                </c:pt>
                <c:pt idx="3245">
                  <c:v>AUTOMATIC</c:v>
                </c:pt>
                <c:pt idx="3246">
                  <c:v>AUTOMATIC</c:v>
                </c:pt>
                <c:pt idx="3247">
                  <c:v>AUTOMATIC</c:v>
                </c:pt>
                <c:pt idx="3248">
                  <c:v>AUTOMATIC</c:v>
                </c:pt>
                <c:pt idx="3249">
                  <c:v>AUTOMATIC</c:v>
                </c:pt>
                <c:pt idx="3250">
                  <c:v>AUTOMATIC</c:v>
                </c:pt>
                <c:pt idx="3251">
                  <c:v>AUTOMATIC</c:v>
                </c:pt>
                <c:pt idx="3252">
                  <c:v>AUTOMATIC</c:v>
                </c:pt>
                <c:pt idx="3253">
                  <c:v>AUTOMATIC</c:v>
                </c:pt>
                <c:pt idx="3254">
                  <c:v>AUTOMATIC</c:v>
                </c:pt>
                <c:pt idx="3255">
                  <c:v>AUTOMATIC</c:v>
                </c:pt>
                <c:pt idx="3256">
                  <c:v>AUTOMATIC</c:v>
                </c:pt>
                <c:pt idx="3257">
                  <c:v>AUTOMATIC</c:v>
                </c:pt>
                <c:pt idx="3258">
                  <c:v>AUTOMATIC</c:v>
                </c:pt>
                <c:pt idx="3259">
                  <c:v>AUTOMATIC</c:v>
                </c:pt>
                <c:pt idx="3260">
                  <c:v>AUTOMATIC</c:v>
                </c:pt>
                <c:pt idx="3261">
                  <c:v>AUTOMATIC</c:v>
                </c:pt>
                <c:pt idx="3262">
                  <c:v>AUTOMATIC</c:v>
                </c:pt>
                <c:pt idx="3263">
                  <c:v>AUTOMATIC</c:v>
                </c:pt>
                <c:pt idx="3264">
                  <c:v>AUTOMATIC</c:v>
                </c:pt>
                <c:pt idx="3265">
                  <c:v>AUTOMATIC</c:v>
                </c:pt>
                <c:pt idx="3266">
                  <c:v>AUTOMATIC</c:v>
                </c:pt>
                <c:pt idx="3267">
                  <c:v>AUTOMATIC</c:v>
                </c:pt>
                <c:pt idx="3268">
                  <c:v>AUTOMATIC</c:v>
                </c:pt>
                <c:pt idx="3269">
                  <c:v>AUTOMATIC</c:v>
                </c:pt>
                <c:pt idx="3270">
                  <c:v>AUTOMATIC</c:v>
                </c:pt>
                <c:pt idx="3271">
                  <c:v>AUTOMATIC</c:v>
                </c:pt>
                <c:pt idx="3272">
                  <c:v>MANUAL</c:v>
                </c:pt>
                <c:pt idx="3273">
                  <c:v>AUTOMATIC</c:v>
                </c:pt>
                <c:pt idx="3274">
                  <c:v>MANUAL</c:v>
                </c:pt>
                <c:pt idx="3275">
                  <c:v>AUTOMATIC</c:v>
                </c:pt>
                <c:pt idx="3276">
                  <c:v>MANUAL</c:v>
                </c:pt>
                <c:pt idx="3277">
                  <c:v>AUTOMATIC</c:v>
                </c:pt>
                <c:pt idx="3278">
                  <c:v>AUTOMATIC</c:v>
                </c:pt>
                <c:pt idx="3279">
                  <c:v>MANUAL</c:v>
                </c:pt>
                <c:pt idx="3280">
                  <c:v>MANUAL</c:v>
                </c:pt>
                <c:pt idx="3281">
                  <c:v>AUTOMATIC</c:v>
                </c:pt>
                <c:pt idx="3282">
                  <c:v>AUTOMATIC</c:v>
                </c:pt>
                <c:pt idx="3283">
                  <c:v>MANUAL</c:v>
                </c:pt>
                <c:pt idx="3284">
                  <c:v>AUTOMATIC</c:v>
                </c:pt>
                <c:pt idx="3285">
                  <c:v>AUTOMATIC</c:v>
                </c:pt>
                <c:pt idx="3286">
                  <c:v>AUTOMATIC</c:v>
                </c:pt>
                <c:pt idx="3287">
                  <c:v>AUTOMATIC</c:v>
                </c:pt>
                <c:pt idx="3288">
                  <c:v>AUTOMATIC</c:v>
                </c:pt>
                <c:pt idx="3289">
                  <c:v>AUTOMATIC</c:v>
                </c:pt>
                <c:pt idx="3290">
                  <c:v>AUTOMATIC</c:v>
                </c:pt>
                <c:pt idx="3291">
                  <c:v>AUTOMATIC</c:v>
                </c:pt>
                <c:pt idx="3292">
                  <c:v>MANUAL</c:v>
                </c:pt>
                <c:pt idx="3293">
                  <c:v>AUTOMATIC</c:v>
                </c:pt>
                <c:pt idx="3294">
                  <c:v>AUTOMATIC</c:v>
                </c:pt>
                <c:pt idx="3295">
                  <c:v>MANUAL</c:v>
                </c:pt>
                <c:pt idx="3296">
                  <c:v>AUTOMATIC</c:v>
                </c:pt>
                <c:pt idx="3297">
                  <c:v>AUTOMATIC</c:v>
                </c:pt>
                <c:pt idx="3298">
                  <c:v>MANUAL</c:v>
                </c:pt>
                <c:pt idx="3299">
                  <c:v>AUTOMATIC</c:v>
                </c:pt>
                <c:pt idx="3300">
                  <c:v>MANUAL</c:v>
                </c:pt>
                <c:pt idx="3301">
                  <c:v>AUTOMATIC</c:v>
                </c:pt>
                <c:pt idx="3302">
                  <c:v>AUTOMATIC</c:v>
                </c:pt>
                <c:pt idx="3303">
                  <c:v>AUTOMATIC</c:v>
                </c:pt>
                <c:pt idx="3304">
                  <c:v>AUTOMATIC</c:v>
                </c:pt>
                <c:pt idx="3305">
                  <c:v>AUTOMATIC</c:v>
                </c:pt>
                <c:pt idx="3306">
                  <c:v>AUTOMATIC</c:v>
                </c:pt>
                <c:pt idx="3307">
                  <c:v>AUTOMATIC</c:v>
                </c:pt>
                <c:pt idx="3308">
                  <c:v>AUTOMATIC</c:v>
                </c:pt>
                <c:pt idx="3309">
                  <c:v>AUTOMATIC</c:v>
                </c:pt>
                <c:pt idx="3310">
                  <c:v>AUTOMATIC</c:v>
                </c:pt>
                <c:pt idx="3311">
                  <c:v>AUTOMATIC</c:v>
                </c:pt>
                <c:pt idx="3312">
                  <c:v>AUTOMATIC</c:v>
                </c:pt>
                <c:pt idx="3313">
                  <c:v>AUTOMATIC</c:v>
                </c:pt>
                <c:pt idx="3314">
                  <c:v>AUTOMATIC</c:v>
                </c:pt>
                <c:pt idx="3315">
                  <c:v>AUTOMATIC</c:v>
                </c:pt>
                <c:pt idx="3316">
                  <c:v>AUTOMATIC</c:v>
                </c:pt>
                <c:pt idx="3317">
                  <c:v>AUTOMATIC</c:v>
                </c:pt>
                <c:pt idx="3318">
                  <c:v>AUTOMATIC</c:v>
                </c:pt>
                <c:pt idx="3319">
                  <c:v>AUTOMATIC</c:v>
                </c:pt>
                <c:pt idx="3320">
                  <c:v>AUTOMATIC</c:v>
                </c:pt>
                <c:pt idx="3321">
                  <c:v>AUTOMATIC</c:v>
                </c:pt>
                <c:pt idx="3322">
                  <c:v>AUTOMATIC</c:v>
                </c:pt>
                <c:pt idx="3323">
                  <c:v>AUTOMATIC</c:v>
                </c:pt>
                <c:pt idx="3324">
                  <c:v>MANUAL</c:v>
                </c:pt>
                <c:pt idx="3325">
                  <c:v>AUTOMATIC</c:v>
                </c:pt>
                <c:pt idx="3326">
                  <c:v>AUTOMATIC</c:v>
                </c:pt>
                <c:pt idx="3327">
                  <c:v>MANUAL</c:v>
                </c:pt>
                <c:pt idx="3328">
                  <c:v>AUTOMATIC</c:v>
                </c:pt>
                <c:pt idx="3329">
                  <c:v>AUTOMATIC</c:v>
                </c:pt>
                <c:pt idx="3330">
                  <c:v>AUTOMATIC</c:v>
                </c:pt>
                <c:pt idx="3331">
                  <c:v>MANUAL</c:v>
                </c:pt>
                <c:pt idx="3332">
                  <c:v>MANUAL</c:v>
                </c:pt>
                <c:pt idx="3333">
                  <c:v>AUTOMATIC</c:v>
                </c:pt>
                <c:pt idx="3334">
                  <c:v>MANUAL</c:v>
                </c:pt>
                <c:pt idx="3335">
                  <c:v>AUTOMATIC</c:v>
                </c:pt>
                <c:pt idx="3336">
                  <c:v>AUTOMATIC</c:v>
                </c:pt>
                <c:pt idx="3337">
                  <c:v>AUTOMATIC</c:v>
                </c:pt>
                <c:pt idx="3338">
                  <c:v>MANUAL</c:v>
                </c:pt>
                <c:pt idx="3339">
                  <c:v>MANUAL</c:v>
                </c:pt>
                <c:pt idx="3340">
                  <c:v>MANUAL</c:v>
                </c:pt>
                <c:pt idx="3341">
                  <c:v>MANUAL</c:v>
                </c:pt>
                <c:pt idx="3342">
                  <c:v>AUTOMATIC</c:v>
                </c:pt>
                <c:pt idx="3343">
                  <c:v>AUTOMATIC</c:v>
                </c:pt>
                <c:pt idx="3344">
                  <c:v>AUTOMATIC</c:v>
                </c:pt>
                <c:pt idx="3345">
                  <c:v>MANUAL</c:v>
                </c:pt>
                <c:pt idx="3346">
                  <c:v>MANUAL</c:v>
                </c:pt>
                <c:pt idx="3347">
                  <c:v>AUTOMATIC</c:v>
                </c:pt>
                <c:pt idx="3348">
                  <c:v>AUTOMATIC</c:v>
                </c:pt>
                <c:pt idx="3349">
                  <c:v>AUTOMATIC</c:v>
                </c:pt>
                <c:pt idx="3350">
                  <c:v>AUTOMATIC</c:v>
                </c:pt>
                <c:pt idx="3351">
                  <c:v>MANUAL</c:v>
                </c:pt>
                <c:pt idx="3352">
                  <c:v>AUTOMATIC</c:v>
                </c:pt>
                <c:pt idx="3353">
                  <c:v>MANUAL</c:v>
                </c:pt>
                <c:pt idx="3354">
                  <c:v>AUTOMATIC</c:v>
                </c:pt>
                <c:pt idx="3355">
                  <c:v>AUTOMATIC</c:v>
                </c:pt>
                <c:pt idx="3356">
                  <c:v>AUTOMATIC</c:v>
                </c:pt>
                <c:pt idx="3357">
                  <c:v>AUTOMATIC</c:v>
                </c:pt>
                <c:pt idx="3358">
                  <c:v>AUTOMATIC</c:v>
                </c:pt>
                <c:pt idx="3359">
                  <c:v>MANUAL</c:v>
                </c:pt>
                <c:pt idx="3360">
                  <c:v>MANUAL</c:v>
                </c:pt>
                <c:pt idx="3361">
                  <c:v>AUTOMATIC</c:v>
                </c:pt>
                <c:pt idx="3362">
                  <c:v>AUTOMATIC</c:v>
                </c:pt>
                <c:pt idx="3363">
                  <c:v>AUTOMATIC</c:v>
                </c:pt>
                <c:pt idx="3364">
                  <c:v>AUTOMATIC</c:v>
                </c:pt>
                <c:pt idx="3365">
                  <c:v>AUTOMATIC</c:v>
                </c:pt>
                <c:pt idx="3366">
                  <c:v>MANUAL</c:v>
                </c:pt>
                <c:pt idx="3367">
                  <c:v>AUTOMATIC</c:v>
                </c:pt>
                <c:pt idx="3368">
                  <c:v>AUTOMATED_MANUAL</c:v>
                </c:pt>
                <c:pt idx="3369">
                  <c:v>MANUAL</c:v>
                </c:pt>
                <c:pt idx="3370">
                  <c:v>AUTOMATIC</c:v>
                </c:pt>
                <c:pt idx="3371">
                  <c:v>AUTOMATIC</c:v>
                </c:pt>
                <c:pt idx="3372">
                  <c:v>AUTOMATIC</c:v>
                </c:pt>
                <c:pt idx="3373">
                  <c:v>AUTOMATIC</c:v>
                </c:pt>
                <c:pt idx="3374">
                  <c:v>AUTOMATIC</c:v>
                </c:pt>
                <c:pt idx="3375">
                  <c:v>AUTOMATIC</c:v>
                </c:pt>
                <c:pt idx="3376">
                  <c:v>AUTOMATIC</c:v>
                </c:pt>
                <c:pt idx="3377">
                  <c:v>AUTOMATIC</c:v>
                </c:pt>
                <c:pt idx="3378">
                  <c:v>AUTOMATIC</c:v>
                </c:pt>
                <c:pt idx="3379">
                  <c:v>AUTOMATIC</c:v>
                </c:pt>
                <c:pt idx="3380">
                  <c:v>AUTOMATIC</c:v>
                </c:pt>
                <c:pt idx="3381">
                  <c:v>AUTOMATIC</c:v>
                </c:pt>
                <c:pt idx="3382">
                  <c:v>MANUAL</c:v>
                </c:pt>
                <c:pt idx="3383">
                  <c:v>AUTOMATIC</c:v>
                </c:pt>
                <c:pt idx="3384">
                  <c:v>MANUAL</c:v>
                </c:pt>
                <c:pt idx="3385">
                  <c:v>AUTOMATIC</c:v>
                </c:pt>
                <c:pt idx="3386">
                  <c:v>AUTOMATIC</c:v>
                </c:pt>
                <c:pt idx="3387">
                  <c:v>AUTOMATIC</c:v>
                </c:pt>
                <c:pt idx="3388">
                  <c:v>AUTOMATIC</c:v>
                </c:pt>
                <c:pt idx="3389">
                  <c:v>AUTOMATIC</c:v>
                </c:pt>
                <c:pt idx="3390">
                  <c:v>AUTOMATIC</c:v>
                </c:pt>
                <c:pt idx="3391">
                  <c:v>AUTOMATIC</c:v>
                </c:pt>
                <c:pt idx="3392">
                  <c:v>AUTOMATIC</c:v>
                </c:pt>
                <c:pt idx="3393">
                  <c:v>AUTOMATIC</c:v>
                </c:pt>
                <c:pt idx="3394">
                  <c:v>AUTOMATIC</c:v>
                </c:pt>
                <c:pt idx="3395">
                  <c:v>AUTOMATIC</c:v>
                </c:pt>
                <c:pt idx="3396">
                  <c:v>AUTOMATIC</c:v>
                </c:pt>
                <c:pt idx="3397">
                  <c:v>AUTOMATIC</c:v>
                </c:pt>
                <c:pt idx="3398">
                  <c:v>AUTOMATIC</c:v>
                </c:pt>
                <c:pt idx="3399">
                  <c:v>AUTOMATIC</c:v>
                </c:pt>
                <c:pt idx="3400">
                  <c:v>AUTOMATIC</c:v>
                </c:pt>
                <c:pt idx="3401">
                  <c:v>AUTOMATIC</c:v>
                </c:pt>
                <c:pt idx="3402">
                  <c:v>AUTOMATIC</c:v>
                </c:pt>
                <c:pt idx="3403">
                  <c:v>MANUAL</c:v>
                </c:pt>
                <c:pt idx="3404">
                  <c:v>MANUAL</c:v>
                </c:pt>
                <c:pt idx="3405">
                  <c:v>MANUAL</c:v>
                </c:pt>
                <c:pt idx="3406">
                  <c:v>MANUAL</c:v>
                </c:pt>
                <c:pt idx="3407">
                  <c:v>MANUAL</c:v>
                </c:pt>
                <c:pt idx="3408">
                  <c:v>MANUAL</c:v>
                </c:pt>
                <c:pt idx="3409">
                  <c:v>MANUAL</c:v>
                </c:pt>
                <c:pt idx="3410">
                  <c:v>MANUAL</c:v>
                </c:pt>
                <c:pt idx="3411">
                  <c:v>AUTOMATIC</c:v>
                </c:pt>
                <c:pt idx="3412">
                  <c:v>AUTOMATIC</c:v>
                </c:pt>
                <c:pt idx="3413">
                  <c:v>AUTOMATIC</c:v>
                </c:pt>
                <c:pt idx="3414">
                  <c:v>AUTOMATIC</c:v>
                </c:pt>
                <c:pt idx="3415">
                  <c:v>AUTOMATIC</c:v>
                </c:pt>
                <c:pt idx="3416">
                  <c:v>AUTOMATIC</c:v>
                </c:pt>
                <c:pt idx="3417">
                  <c:v>AUTOMATIC</c:v>
                </c:pt>
                <c:pt idx="3418">
                  <c:v>AUTOMATIC</c:v>
                </c:pt>
                <c:pt idx="3419">
                  <c:v>AUTOMATIC</c:v>
                </c:pt>
                <c:pt idx="3420">
                  <c:v>AUTOMATIC</c:v>
                </c:pt>
                <c:pt idx="3421">
                  <c:v>AUTOMATIC</c:v>
                </c:pt>
                <c:pt idx="3422">
                  <c:v>AUTOMATIC</c:v>
                </c:pt>
                <c:pt idx="3423">
                  <c:v>AUTOMATIC</c:v>
                </c:pt>
                <c:pt idx="3424">
                  <c:v>AUTOMATIC</c:v>
                </c:pt>
                <c:pt idx="3425">
                  <c:v>AUTOMATIC</c:v>
                </c:pt>
                <c:pt idx="3426">
                  <c:v>AUTOMATIC</c:v>
                </c:pt>
                <c:pt idx="3427">
                  <c:v>AUTOMATIC</c:v>
                </c:pt>
                <c:pt idx="3428">
                  <c:v>AUTOMATIC</c:v>
                </c:pt>
                <c:pt idx="3429">
                  <c:v>AUTOMATIC</c:v>
                </c:pt>
                <c:pt idx="3430">
                  <c:v>AUTOMATIC</c:v>
                </c:pt>
                <c:pt idx="3431">
                  <c:v>AUTOMATIC</c:v>
                </c:pt>
                <c:pt idx="3432">
                  <c:v>AUTOMATIC</c:v>
                </c:pt>
                <c:pt idx="3433">
                  <c:v>AUTOMATIC</c:v>
                </c:pt>
                <c:pt idx="3434">
                  <c:v>AUTOMATIC</c:v>
                </c:pt>
                <c:pt idx="3435">
                  <c:v>AUTOMATIC</c:v>
                </c:pt>
                <c:pt idx="3436">
                  <c:v>AUTOMATIC</c:v>
                </c:pt>
                <c:pt idx="3437">
                  <c:v>AUTOMATIC</c:v>
                </c:pt>
                <c:pt idx="3438">
                  <c:v>AUTOMATIC</c:v>
                </c:pt>
                <c:pt idx="3439">
                  <c:v>AUTOMATIC</c:v>
                </c:pt>
                <c:pt idx="3440">
                  <c:v>AUTOMATIC</c:v>
                </c:pt>
                <c:pt idx="3441">
                  <c:v>AUTOMATIC</c:v>
                </c:pt>
                <c:pt idx="3442">
                  <c:v>AUTOMATIC</c:v>
                </c:pt>
                <c:pt idx="3443">
                  <c:v>AUTOMATIC</c:v>
                </c:pt>
                <c:pt idx="3444">
                  <c:v>AUTOMATIC</c:v>
                </c:pt>
                <c:pt idx="3445">
                  <c:v>AUTOMATIC</c:v>
                </c:pt>
                <c:pt idx="3446">
                  <c:v>AUTOMATIC</c:v>
                </c:pt>
                <c:pt idx="3447">
                  <c:v>AUTOMATIC</c:v>
                </c:pt>
                <c:pt idx="3448">
                  <c:v>AUTOMATIC</c:v>
                </c:pt>
                <c:pt idx="3449">
                  <c:v>AUTOMATIC</c:v>
                </c:pt>
                <c:pt idx="3450">
                  <c:v>AUTOMATIC</c:v>
                </c:pt>
                <c:pt idx="3451">
                  <c:v>AUTOMATIC</c:v>
                </c:pt>
                <c:pt idx="3452">
                  <c:v>AUTOMATIC</c:v>
                </c:pt>
                <c:pt idx="3453">
                  <c:v>AUTOMATIC</c:v>
                </c:pt>
                <c:pt idx="3454">
                  <c:v>AUTOMATIC</c:v>
                </c:pt>
                <c:pt idx="3455">
                  <c:v>AUTOMATIC</c:v>
                </c:pt>
                <c:pt idx="3456">
                  <c:v>AUTOMATIC</c:v>
                </c:pt>
                <c:pt idx="3457">
                  <c:v>AUTOMATIC</c:v>
                </c:pt>
                <c:pt idx="3458">
                  <c:v>AUTOMATIC</c:v>
                </c:pt>
                <c:pt idx="3459">
                  <c:v>AUTOMATIC</c:v>
                </c:pt>
                <c:pt idx="3460">
                  <c:v>AUTOMATIC</c:v>
                </c:pt>
                <c:pt idx="3461">
                  <c:v>AUTOMATIC</c:v>
                </c:pt>
                <c:pt idx="3462">
                  <c:v>AUTOMATIC</c:v>
                </c:pt>
                <c:pt idx="3463">
                  <c:v>AUTOMATIC</c:v>
                </c:pt>
                <c:pt idx="3464">
                  <c:v>AUTOMATIC</c:v>
                </c:pt>
                <c:pt idx="3465">
                  <c:v>AUTOMATIC</c:v>
                </c:pt>
                <c:pt idx="3466">
                  <c:v>AUTOMATIC</c:v>
                </c:pt>
                <c:pt idx="3467">
                  <c:v>AUTOMATIC</c:v>
                </c:pt>
                <c:pt idx="3468">
                  <c:v>AUTOMATIC</c:v>
                </c:pt>
                <c:pt idx="3469">
                  <c:v>AUTOMATIC</c:v>
                </c:pt>
                <c:pt idx="3470">
                  <c:v>AUTOMATIC</c:v>
                </c:pt>
                <c:pt idx="3471">
                  <c:v>AUTOMATIC</c:v>
                </c:pt>
                <c:pt idx="3472">
                  <c:v>AUTOMATIC</c:v>
                </c:pt>
                <c:pt idx="3473">
                  <c:v>AUTOMATIC</c:v>
                </c:pt>
                <c:pt idx="3474">
                  <c:v>AUTOMATIC</c:v>
                </c:pt>
                <c:pt idx="3475">
                  <c:v>AUTOMATIC</c:v>
                </c:pt>
                <c:pt idx="3476">
                  <c:v>AUTOMATIC</c:v>
                </c:pt>
                <c:pt idx="3477">
                  <c:v>AUTOMATIC</c:v>
                </c:pt>
                <c:pt idx="3478">
                  <c:v>AUTOMATIC</c:v>
                </c:pt>
                <c:pt idx="3479">
                  <c:v>AUTOMATIC</c:v>
                </c:pt>
                <c:pt idx="3480">
                  <c:v>AUTOMATIC</c:v>
                </c:pt>
                <c:pt idx="3481">
                  <c:v>AUTOMATIC</c:v>
                </c:pt>
                <c:pt idx="3482">
                  <c:v>AUTOMATIC</c:v>
                </c:pt>
                <c:pt idx="3483">
                  <c:v>AUTOMATIC</c:v>
                </c:pt>
                <c:pt idx="3484">
                  <c:v>AUTOMATIC</c:v>
                </c:pt>
                <c:pt idx="3485">
                  <c:v>AUTOMATIC</c:v>
                </c:pt>
                <c:pt idx="3486">
                  <c:v>AUTOMATIC</c:v>
                </c:pt>
                <c:pt idx="3487">
                  <c:v>AUTOMATIC</c:v>
                </c:pt>
                <c:pt idx="3488">
                  <c:v>AUTOMATIC</c:v>
                </c:pt>
                <c:pt idx="3489">
                  <c:v>AUTOMATIC</c:v>
                </c:pt>
                <c:pt idx="3490">
                  <c:v>AUTOMATIC</c:v>
                </c:pt>
                <c:pt idx="3491">
                  <c:v>AUTOMATIC</c:v>
                </c:pt>
                <c:pt idx="3492">
                  <c:v>AUTOMATIC</c:v>
                </c:pt>
                <c:pt idx="3493">
                  <c:v>AUTOMATIC</c:v>
                </c:pt>
                <c:pt idx="3494">
                  <c:v>AUTOMATIC</c:v>
                </c:pt>
                <c:pt idx="3495">
                  <c:v>AUTOMATIC</c:v>
                </c:pt>
                <c:pt idx="3496">
                  <c:v>AUTOMATIC</c:v>
                </c:pt>
                <c:pt idx="3497">
                  <c:v>AUTOMATIC</c:v>
                </c:pt>
                <c:pt idx="3498">
                  <c:v>AUTOMATIC</c:v>
                </c:pt>
                <c:pt idx="3499">
                  <c:v>AUTOMATIC</c:v>
                </c:pt>
                <c:pt idx="3500">
                  <c:v>AUTOMATIC</c:v>
                </c:pt>
                <c:pt idx="3501">
                  <c:v>AUTOMATIC</c:v>
                </c:pt>
                <c:pt idx="3502">
                  <c:v>AUTOMATIC</c:v>
                </c:pt>
                <c:pt idx="3503">
                  <c:v>AUTOMATIC</c:v>
                </c:pt>
                <c:pt idx="3504">
                  <c:v>AUTOMATIC</c:v>
                </c:pt>
                <c:pt idx="3505">
                  <c:v>AUTOMATIC</c:v>
                </c:pt>
                <c:pt idx="3506">
                  <c:v>AUTOMATIC</c:v>
                </c:pt>
                <c:pt idx="3507">
                  <c:v>AUTOMATIC</c:v>
                </c:pt>
                <c:pt idx="3508">
                  <c:v>AUTOMATIC</c:v>
                </c:pt>
                <c:pt idx="3509">
                  <c:v>AUTOMATIC</c:v>
                </c:pt>
                <c:pt idx="3510">
                  <c:v>AUTOMATIC</c:v>
                </c:pt>
                <c:pt idx="3511">
                  <c:v>AUTOMATIC</c:v>
                </c:pt>
                <c:pt idx="3512">
                  <c:v>AUTOMATIC</c:v>
                </c:pt>
                <c:pt idx="3513">
                  <c:v>AUTOMATIC</c:v>
                </c:pt>
                <c:pt idx="3514">
                  <c:v>AUTOMATIC</c:v>
                </c:pt>
                <c:pt idx="3515">
                  <c:v>AUTOMATED_MANUAL</c:v>
                </c:pt>
                <c:pt idx="3516">
                  <c:v>AUTOMATED_MANUAL</c:v>
                </c:pt>
                <c:pt idx="3517">
                  <c:v>AUTOMATED_MANUAL</c:v>
                </c:pt>
                <c:pt idx="3518">
                  <c:v>AUTOMATED_MANUAL</c:v>
                </c:pt>
                <c:pt idx="3519">
                  <c:v>AUTOMATED_MANUAL</c:v>
                </c:pt>
                <c:pt idx="3520">
                  <c:v>AUTOMATED_MANUAL</c:v>
                </c:pt>
                <c:pt idx="3521">
                  <c:v>AUTOMATED_MANUAL</c:v>
                </c:pt>
                <c:pt idx="3522">
                  <c:v>AUTOMATIC</c:v>
                </c:pt>
                <c:pt idx="3523">
                  <c:v>AUTOMATIC</c:v>
                </c:pt>
                <c:pt idx="3524">
                  <c:v>AUTOMATIC</c:v>
                </c:pt>
                <c:pt idx="3525">
                  <c:v>AUTOMATIC</c:v>
                </c:pt>
                <c:pt idx="3526">
                  <c:v>AUTOMATIC</c:v>
                </c:pt>
                <c:pt idx="3527">
                  <c:v>MANUAL</c:v>
                </c:pt>
                <c:pt idx="3528">
                  <c:v>AUTOMATIC</c:v>
                </c:pt>
                <c:pt idx="3529">
                  <c:v>AUTOMATIC</c:v>
                </c:pt>
                <c:pt idx="3530">
                  <c:v>AUTOMATIC</c:v>
                </c:pt>
                <c:pt idx="3531">
                  <c:v>MANUAL</c:v>
                </c:pt>
                <c:pt idx="3532">
                  <c:v>AUTOMATIC</c:v>
                </c:pt>
                <c:pt idx="3533">
                  <c:v>AUTOMATIC</c:v>
                </c:pt>
                <c:pt idx="3534">
                  <c:v>AUTOMATIC</c:v>
                </c:pt>
                <c:pt idx="3535">
                  <c:v>MANUAL</c:v>
                </c:pt>
                <c:pt idx="3536">
                  <c:v>AUTOMATIC</c:v>
                </c:pt>
                <c:pt idx="3537">
                  <c:v>AUTOMATIC</c:v>
                </c:pt>
                <c:pt idx="3538">
                  <c:v>MANUAL</c:v>
                </c:pt>
                <c:pt idx="3539">
                  <c:v>MANUAL</c:v>
                </c:pt>
                <c:pt idx="3540">
                  <c:v>AUTOMATIC</c:v>
                </c:pt>
                <c:pt idx="3541">
                  <c:v>AUTOMATIC</c:v>
                </c:pt>
                <c:pt idx="3542">
                  <c:v>AUTOMATIC</c:v>
                </c:pt>
                <c:pt idx="3543">
                  <c:v>AUTOMATIC</c:v>
                </c:pt>
                <c:pt idx="3544">
                  <c:v>AUTOMATIC</c:v>
                </c:pt>
                <c:pt idx="3545">
                  <c:v>AUTOMATIC</c:v>
                </c:pt>
                <c:pt idx="3546">
                  <c:v>AUTOMATIC</c:v>
                </c:pt>
                <c:pt idx="3547">
                  <c:v>AUTOMATIC</c:v>
                </c:pt>
                <c:pt idx="3548">
                  <c:v>AUTOMATIC</c:v>
                </c:pt>
                <c:pt idx="3549">
                  <c:v>AUTOMATIC</c:v>
                </c:pt>
                <c:pt idx="3550">
                  <c:v>AUTOMATIC</c:v>
                </c:pt>
                <c:pt idx="3551">
                  <c:v>AUTOMATIC</c:v>
                </c:pt>
                <c:pt idx="3552">
                  <c:v>AUTOMATIC</c:v>
                </c:pt>
                <c:pt idx="3553">
                  <c:v>AUTOMATIC</c:v>
                </c:pt>
                <c:pt idx="3554">
                  <c:v>AUTOMATIC</c:v>
                </c:pt>
                <c:pt idx="3555">
                  <c:v>AUTOMATIC</c:v>
                </c:pt>
                <c:pt idx="3556">
                  <c:v>AUTOMATIC</c:v>
                </c:pt>
                <c:pt idx="3557">
                  <c:v>AUTOMATIC</c:v>
                </c:pt>
                <c:pt idx="3558">
                  <c:v>AUTOMATIC</c:v>
                </c:pt>
                <c:pt idx="3559">
                  <c:v>AUTOMATIC</c:v>
                </c:pt>
                <c:pt idx="3560">
                  <c:v>AUTOMATIC</c:v>
                </c:pt>
                <c:pt idx="3561">
                  <c:v>AUTOMATIC</c:v>
                </c:pt>
                <c:pt idx="3562">
                  <c:v>AUTOMATIC</c:v>
                </c:pt>
                <c:pt idx="3563">
                  <c:v>AUTOMATIC</c:v>
                </c:pt>
                <c:pt idx="3564">
                  <c:v>AUTOMATIC</c:v>
                </c:pt>
                <c:pt idx="3565">
                  <c:v>AUTOMATIC</c:v>
                </c:pt>
                <c:pt idx="3566">
                  <c:v>AUTOMATIC</c:v>
                </c:pt>
                <c:pt idx="3567">
                  <c:v>AUTOMATIC</c:v>
                </c:pt>
                <c:pt idx="3568">
                  <c:v>AUTOMATIC</c:v>
                </c:pt>
                <c:pt idx="3569">
                  <c:v>AUTOMATIC</c:v>
                </c:pt>
                <c:pt idx="3570">
                  <c:v>AUTOMATIC</c:v>
                </c:pt>
                <c:pt idx="3571">
                  <c:v>AUTOMATIC</c:v>
                </c:pt>
                <c:pt idx="3572">
                  <c:v>AUTOMATIC</c:v>
                </c:pt>
                <c:pt idx="3573">
                  <c:v>AUTOMATIC</c:v>
                </c:pt>
                <c:pt idx="3574">
                  <c:v>MANUAL</c:v>
                </c:pt>
                <c:pt idx="3575">
                  <c:v>MANUAL</c:v>
                </c:pt>
                <c:pt idx="3576">
                  <c:v>AUTOMATIC</c:v>
                </c:pt>
                <c:pt idx="3577">
                  <c:v>AUTOMATIC</c:v>
                </c:pt>
                <c:pt idx="3578">
                  <c:v>AUTOMATIC</c:v>
                </c:pt>
                <c:pt idx="3579">
                  <c:v>AUTOMATIC</c:v>
                </c:pt>
                <c:pt idx="3580">
                  <c:v>AUTOMATIC</c:v>
                </c:pt>
                <c:pt idx="3581">
                  <c:v>AUTOMATIC</c:v>
                </c:pt>
                <c:pt idx="3582">
                  <c:v>AUTOMATIC</c:v>
                </c:pt>
                <c:pt idx="3583">
                  <c:v>AUTOMATIC</c:v>
                </c:pt>
                <c:pt idx="3584">
                  <c:v>AUTOMATIC</c:v>
                </c:pt>
                <c:pt idx="3585">
                  <c:v>AUTOMATIC</c:v>
                </c:pt>
                <c:pt idx="3586">
                  <c:v>AUTOMATIC</c:v>
                </c:pt>
                <c:pt idx="3587">
                  <c:v>AUTOMATIC</c:v>
                </c:pt>
                <c:pt idx="3588">
                  <c:v>AUTOMATIC</c:v>
                </c:pt>
                <c:pt idx="3589">
                  <c:v>AUTOMATIC</c:v>
                </c:pt>
                <c:pt idx="3590">
                  <c:v>AUTOMATIC</c:v>
                </c:pt>
                <c:pt idx="3591">
                  <c:v>AUTOMATIC</c:v>
                </c:pt>
                <c:pt idx="3592">
                  <c:v>AUTOMATIC</c:v>
                </c:pt>
                <c:pt idx="3593">
                  <c:v>AUTOMATIC</c:v>
                </c:pt>
                <c:pt idx="3594">
                  <c:v>AUTOMATIC</c:v>
                </c:pt>
                <c:pt idx="3595">
                  <c:v>AUTOMATIC</c:v>
                </c:pt>
                <c:pt idx="3596">
                  <c:v>AUTOMATIC</c:v>
                </c:pt>
                <c:pt idx="3597">
                  <c:v>AUTOMATIC</c:v>
                </c:pt>
                <c:pt idx="3598">
                  <c:v>AUTOMATIC</c:v>
                </c:pt>
                <c:pt idx="3599">
                  <c:v>AUTOMATIC</c:v>
                </c:pt>
                <c:pt idx="3600">
                  <c:v>AUTOMATIC</c:v>
                </c:pt>
                <c:pt idx="3601">
                  <c:v>AUTOMATIC</c:v>
                </c:pt>
                <c:pt idx="3602">
                  <c:v>AUTOMATIC</c:v>
                </c:pt>
                <c:pt idx="3603">
                  <c:v>AUTOMATIC</c:v>
                </c:pt>
                <c:pt idx="3604">
                  <c:v>AUTOMATIC</c:v>
                </c:pt>
                <c:pt idx="3605">
                  <c:v>AUTOMATIC</c:v>
                </c:pt>
                <c:pt idx="3606">
                  <c:v>AUTOMATIC</c:v>
                </c:pt>
                <c:pt idx="3607">
                  <c:v>AUTOMATIC</c:v>
                </c:pt>
                <c:pt idx="3608">
                  <c:v>AUTOMATIC</c:v>
                </c:pt>
                <c:pt idx="3609">
                  <c:v>AUTOMATIC</c:v>
                </c:pt>
                <c:pt idx="3610">
                  <c:v>AUTOMATIC</c:v>
                </c:pt>
                <c:pt idx="3611">
                  <c:v>AUTOMATIC</c:v>
                </c:pt>
                <c:pt idx="3612">
                  <c:v>AUTOMATIC</c:v>
                </c:pt>
                <c:pt idx="3613">
                  <c:v>AUTOMATIC</c:v>
                </c:pt>
                <c:pt idx="3614">
                  <c:v>AUTOMATIC</c:v>
                </c:pt>
                <c:pt idx="3615">
                  <c:v>AUTOMATIC</c:v>
                </c:pt>
                <c:pt idx="3616">
                  <c:v>AUTOMATIC</c:v>
                </c:pt>
                <c:pt idx="3617">
                  <c:v>AUTOMATIC</c:v>
                </c:pt>
                <c:pt idx="3618">
                  <c:v>AUTOMATIC</c:v>
                </c:pt>
                <c:pt idx="3619">
                  <c:v>AUTOMATIC</c:v>
                </c:pt>
                <c:pt idx="3620">
                  <c:v>AUTOMATIC</c:v>
                </c:pt>
                <c:pt idx="3621">
                  <c:v>AUTOMATIC</c:v>
                </c:pt>
                <c:pt idx="3622">
                  <c:v>AUTOMATIC</c:v>
                </c:pt>
                <c:pt idx="3623">
                  <c:v>AUTOMATIC</c:v>
                </c:pt>
                <c:pt idx="3624">
                  <c:v>AUTOMATIC</c:v>
                </c:pt>
                <c:pt idx="3625">
                  <c:v>AUTOMATIC</c:v>
                </c:pt>
                <c:pt idx="3626">
                  <c:v>AUTOMATIC</c:v>
                </c:pt>
                <c:pt idx="3627">
                  <c:v>AUTOMATIC</c:v>
                </c:pt>
                <c:pt idx="3628">
                  <c:v>AUTOMATIC</c:v>
                </c:pt>
                <c:pt idx="3629">
                  <c:v>AUTOMATIC</c:v>
                </c:pt>
                <c:pt idx="3630">
                  <c:v>AUTOMATIC</c:v>
                </c:pt>
                <c:pt idx="3631">
                  <c:v>AUTOMATIC</c:v>
                </c:pt>
                <c:pt idx="3632">
                  <c:v>AUTOMATIC</c:v>
                </c:pt>
                <c:pt idx="3633">
                  <c:v>AUTOMATIC</c:v>
                </c:pt>
                <c:pt idx="3634">
                  <c:v>AUTOMATIC</c:v>
                </c:pt>
                <c:pt idx="3635">
                  <c:v>AUTOMATIC</c:v>
                </c:pt>
                <c:pt idx="3636">
                  <c:v>AUTOMATIC</c:v>
                </c:pt>
                <c:pt idx="3637">
                  <c:v>AUTOMATIC</c:v>
                </c:pt>
                <c:pt idx="3638">
                  <c:v>AUTOMATIC</c:v>
                </c:pt>
                <c:pt idx="3639">
                  <c:v>AUTOMATIC</c:v>
                </c:pt>
                <c:pt idx="3640">
                  <c:v>AUTOMATIC</c:v>
                </c:pt>
                <c:pt idx="3641">
                  <c:v>AUTOMATIC</c:v>
                </c:pt>
                <c:pt idx="3642">
                  <c:v>AUTOMATIC</c:v>
                </c:pt>
                <c:pt idx="3643">
                  <c:v>AUTOMATIC</c:v>
                </c:pt>
                <c:pt idx="3644">
                  <c:v>AUTOMATIC</c:v>
                </c:pt>
                <c:pt idx="3645">
                  <c:v>AUTOMATIC</c:v>
                </c:pt>
                <c:pt idx="3646">
                  <c:v>AUTOMATIC</c:v>
                </c:pt>
                <c:pt idx="3647">
                  <c:v>AUTOMATIC</c:v>
                </c:pt>
                <c:pt idx="3648">
                  <c:v>AUTOMATIC</c:v>
                </c:pt>
                <c:pt idx="3649">
                  <c:v>AUTOMATIC</c:v>
                </c:pt>
                <c:pt idx="3650">
                  <c:v>AUTOMATIC</c:v>
                </c:pt>
                <c:pt idx="3651">
                  <c:v>AUTOMATIC</c:v>
                </c:pt>
                <c:pt idx="3652">
                  <c:v>AUTOMATIC</c:v>
                </c:pt>
                <c:pt idx="3653">
                  <c:v>AUTOMATIC</c:v>
                </c:pt>
                <c:pt idx="3654">
                  <c:v>AUTOMATIC</c:v>
                </c:pt>
                <c:pt idx="3655">
                  <c:v>AUTOMATIC</c:v>
                </c:pt>
                <c:pt idx="3656">
                  <c:v>AUTOMATIC</c:v>
                </c:pt>
                <c:pt idx="3657">
                  <c:v>AUTOMATIC</c:v>
                </c:pt>
                <c:pt idx="3658">
                  <c:v>AUTOMATIC</c:v>
                </c:pt>
                <c:pt idx="3659">
                  <c:v>AUTOMATIC</c:v>
                </c:pt>
                <c:pt idx="3660">
                  <c:v>AUTOMATIC</c:v>
                </c:pt>
                <c:pt idx="3661">
                  <c:v>AUTOMATIC</c:v>
                </c:pt>
                <c:pt idx="3662">
                  <c:v>AUTOMATIC</c:v>
                </c:pt>
                <c:pt idx="3663">
                  <c:v>AUTOMATIC</c:v>
                </c:pt>
                <c:pt idx="3664">
                  <c:v>AUTOMATIC</c:v>
                </c:pt>
                <c:pt idx="3665">
                  <c:v>AUTOMATIC</c:v>
                </c:pt>
                <c:pt idx="3666">
                  <c:v>AUTOMATIC</c:v>
                </c:pt>
                <c:pt idx="3667">
                  <c:v>MANUAL</c:v>
                </c:pt>
                <c:pt idx="3668">
                  <c:v>MANUAL</c:v>
                </c:pt>
                <c:pt idx="3669">
                  <c:v>MANUAL</c:v>
                </c:pt>
                <c:pt idx="3670">
                  <c:v>AUTOMATIC</c:v>
                </c:pt>
                <c:pt idx="3671">
                  <c:v>MANUAL</c:v>
                </c:pt>
                <c:pt idx="3672">
                  <c:v>MANUAL</c:v>
                </c:pt>
                <c:pt idx="3673">
                  <c:v>MANUAL</c:v>
                </c:pt>
                <c:pt idx="3674">
                  <c:v>MANUAL</c:v>
                </c:pt>
                <c:pt idx="3675">
                  <c:v>AUTOMATIC</c:v>
                </c:pt>
                <c:pt idx="3676">
                  <c:v>AUTOMATIC</c:v>
                </c:pt>
                <c:pt idx="3677">
                  <c:v>AUTOMATIC</c:v>
                </c:pt>
                <c:pt idx="3678">
                  <c:v>AUTOMATIC</c:v>
                </c:pt>
                <c:pt idx="3679">
                  <c:v>AUTOMATIC</c:v>
                </c:pt>
                <c:pt idx="3680">
                  <c:v>AUTOMATIC</c:v>
                </c:pt>
                <c:pt idx="3681">
                  <c:v>MANUAL</c:v>
                </c:pt>
                <c:pt idx="3682">
                  <c:v>AUTOMATIC</c:v>
                </c:pt>
                <c:pt idx="3683">
                  <c:v>MANUAL</c:v>
                </c:pt>
                <c:pt idx="3684">
                  <c:v>AUTOMATIC</c:v>
                </c:pt>
                <c:pt idx="3685">
                  <c:v>AUTOMATIC</c:v>
                </c:pt>
                <c:pt idx="3686">
                  <c:v>MANUAL</c:v>
                </c:pt>
                <c:pt idx="3687">
                  <c:v>MANUAL</c:v>
                </c:pt>
                <c:pt idx="3688">
                  <c:v>MANUAL</c:v>
                </c:pt>
                <c:pt idx="3689">
                  <c:v>MANUAL</c:v>
                </c:pt>
                <c:pt idx="3690">
                  <c:v>MANUAL</c:v>
                </c:pt>
                <c:pt idx="3691">
                  <c:v>AUTOMATIC</c:v>
                </c:pt>
                <c:pt idx="3692">
                  <c:v>MANUAL</c:v>
                </c:pt>
                <c:pt idx="3693">
                  <c:v>AUTOMATIC</c:v>
                </c:pt>
                <c:pt idx="3694">
                  <c:v>MANUAL</c:v>
                </c:pt>
                <c:pt idx="3695">
                  <c:v>AUTOMATIC</c:v>
                </c:pt>
                <c:pt idx="3696">
                  <c:v>MANUAL</c:v>
                </c:pt>
                <c:pt idx="3697">
                  <c:v>AUTOMATIC</c:v>
                </c:pt>
                <c:pt idx="3698">
                  <c:v>AUTOMATIC</c:v>
                </c:pt>
                <c:pt idx="3699">
                  <c:v>AUTOMATIC</c:v>
                </c:pt>
                <c:pt idx="3700">
                  <c:v>MANUAL</c:v>
                </c:pt>
                <c:pt idx="3701">
                  <c:v>AUTOMATIC</c:v>
                </c:pt>
                <c:pt idx="3702">
                  <c:v>AUTOMATIC</c:v>
                </c:pt>
                <c:pt idx="3703">
                  <c:v>AUTOMATIC</c:v>
                </c:pt>
                <c:pt idx="3704">
                  <c:v>AUTOMATIC</c:v>
                </c:pt>
                <c:pt idx="3705">
                  <c:v>AUTOMATIC</c:v>
                </c:pt>
                <c:pt idx="3706">
                  <c:v>AUTOMATIC</c:v>
                </c:pt>
                <c:pt idx="3707">
                  <c:v>AUTOMATIC</c:v>
                </c:pt>
                <c:pt idx="3708">
                  <c:v>MANUAL</c:v>
                </c:pt>
                <c:pt idx="3709">
                  <c:v>MANUAL</c:v>
                </c:pt>
                <c:pt idx="3710">
                  <c:v>MANUAL</c:v>
                </c:pt>
                <c:pt idx="3711">
                  <c:v>MANUAL</c:v>
                </c:pt>
                <c:pt idx="3712">
                  <c:v>MANUAL</c:v>
                </c:pt>
                <c:pt idx="3713">
                  <c:v>MANUAL</c:v>
                </c:pt>
                <c:pt idx="3714">
                  <c:v>MANUAL</c:v>
                </c:pt>
                <c:pt idx="3715">
                  <c:v>MANUAL</c:v>
                </c:pt>
                <c:pt idx="3716">
                  <c:v>MANUAL</c:v>
                </c:pt>
                <c:pt idx="3717">
                  <c:v>MANUAL</c:v>
                </c:pt>
                <c:pt idx="3718">
                  <c:v>MANUAL</c:v>
                </c:pt>
                <c:pt idx="3719">
                  <c:v>MANUAL</c:v>
                </c:pt>
                <c:pt idx="3720">
                  <c:v>AUTOMATIC</c:v>
                </c:pt>
                <c:pt idx="3721">
                  <c:v>AUTOMATIC</c:v>
                </c:pt>
                <c:pt idx="3722">
                  <c:v>AUTOMATIC</c:v>
                </c:pt>
                <c:pt idx="3723">
                  <c:v>AUTOMATIC</c:v>
                </c:pt>
                <c:pt idx="3724">
                  <c:v>AUTOMATIC</c:v>
                </c:pt>
                <c:pt idx="3725">
                  <c:v>AUTOMATIC</c:v>
                </c:pt>
                <c:pt idx="3726">
                  <c:v>AUTOMATIC</c:v>
                </c:pt>
                <c:pt idx="3727">
                  <c:v>AUTOMATIC</c:v>
                </c:pt>
                <c:pt idx="3728">
                  <c:v>AUTOMATIC</c:v>
                </c:pt>
                <c:pt idx="3729">
                  <c:v>AUTOMATIC</c:v>
                </c:pt>
                <c:pt idx="3730">
                  <c:v>AUTOMATIC</c:v>
                </c:pt>
                <c:pt idx="3731">
                  <c:v>AUTOMATIC</c:v>
                </c:pt>
                <c:pt idx="3732">
                  <c:v>MANUAL</c:v>
                </c:pt>
                <c:pt idx="3733">
                  <c:v>MANUAL</c:v>
                </c:pt>
                <c:pt idx="3734">
                  <c:v>MANUAL</c:v>
                </c:pt>
                <c:pt idx="3735">
                  <c:v>MANUAL</c:v>
                </c:pt>
                <c:pt idx="3736">
                  <c:v>MANUAL</c:v>
                </c:pt>
                <c:pt idx="3737">
                  <c:v>MANUAL</c:v>
                </c:pt>
                <c:pt idx="3738">
                  <c:v>MANUAL</c:v>
                </c:pt>
                <c:pt idx="3739">
                  <c:v>MANUAL</c:v>
                </c:pt>
                <c:pt idx="3740">
                  <c:v>MANUAL</c:v>
                </c:pt>
                <c:pt idx="3741">
                  <c:v>MANUAL</c:v>
                </c:pt>
                <c:pt idx="3742">
                  <c:v>MANUAL</c:v>
                </c:pt>
                <c:pt idx="3743">
                  <c:v>MANUAL</c:v>
                </c:pt>
                <c:pt idx="3744">
                  <c:v>MANUAL</c:v>
                </c:pt>
                <c:pt idx="3745">
                  <c:v>MANUAL</c:v>
                </c:pt>
                <c:pt idx="3746">
                  <c:v>MANUAL</c:v>
                </c:pt>
                <c:pt idx="3747">
                  <c:v>MANUAL</c:v>
                </c:pt>
                <c:pt idx="3748">
                  <c:v>MANUAL</c:v>
                </c:pt>
                <c:pt idx="3749">
                  <c:v>AUTOMATIC</c:v>
                </c:pt>
                <c:pt idx="3750">
                  <c:v>AUTOMATIC</c:v>
                </c:pt>
                <c:pt idx="3751">
                  <c:v>AUTOMATIC</c:v>
                </c:pt>
                <c:pt idx="3752">
                  <c:v>AUTOMATIC</c:v>
                </c:pt>
                <c:pt idx="3753">
                  <c:v>AUTOMATIC</c:v>
                </c:pt>
                <c:pt idx="3754">
                  <c:v>AUTOMATIC</c:v>
                </c:pt>
                <c:pt idx="3755">
                  <c:v>AUTOMATIC</c:v>
                </c:pt>
                <c:pt idx="3756">
                  <c:v>AUTOMATIC</c:v>
                </c:pt>
                <c:pt idx="3757">
                  <c:v>AUTOMATIC</c:v>
                </c:pt>
                <c:pt idx="3758">
                  <c:v>AUTOMATIC</c:v>
                </c:pt>
                <c:pt idx="3759">
                  <c:v>AUTOMATIC</c:v>
                </c:pt>
                <c:pt idx="3760">
                  <c:v>AUTOMATIC</c:v>
                </c:pt>
                <c:pt idx="3761">
                  <c:v>MANUAL</c:v>
                </c:pt>
                <c:pt idx="3762">
                  <c:v>MANUAL</c:v>
                </c:pt>
                <c:pt idx="3763">
                  <c:v>MANUAL</c:v>
                </c:pt>
                <c:pt idx="3764">
                  <c:v>MANUAL</c:v>
                </c:pt>
                <c:pt idx="3765">
                  <c:v>MANUAL</c:v>
                </c:pt>
                <c:pt idx="3766">
                  <c:v>MANUAL</c:v>
                </c:pt>
                <c:pt idx="3767">
                  <c:v>MANUAL</c:v>
                </c:pt>
                <c:pt idx="3768">
                  <c:v>MANUAL</c:v>
                </c:pt>
                <c:pt idx="3769">
                  <c:v>AUTOMATIC</c:v>
                </c:pt>
                <c:pt idx="3770">
                  <c:v>MANUAL</c:v>
                </c:pt>
                <c:pt idx="3771">
                  <c:v>MANUAL</c:v>
                </c:pt>
                <c:pt idx="3772">
                  <c:v>MANUAL</c:v>
                </c:pt>
                <c:pt idx="3773">
                  <c:v>AUTOMATIC</c:v>
                </c:pt>
                <c:pt idx="3774">
                  <c:v>AUTOMATIC</c:v>
                </c:pt>
                <c:pt idx="3775">
                  <c:v>AUTOMATIC</c:v>
                </c:pt>
                <c:pt idx="3776">
                  <c:v>AUTOMATIC</c:v>
                </c:pt>
                <c:pt idx="3777">
                  <c:v>AUTOMATIC</c:v>
                </c:pt>
                <c:pt idx="3778">
                  <c:v>AUTOMATIC</c:v>
                </c:pt>
                <c:pt idx="3779">
                  <c:v>AUTOMATIC</c:v>
                </c:pt>
                <c:pt idx="3780">
                  <c:v>AUTOMATIC</c:v>
                </c:pt>
                <c:pt idx="3781">
                  <c:v>AUTOMATIC</c:v>
                </c:pt>
                <c:pt idx="3782">
                  <c:v>AUTOMATIC</c:v>
                </c:pt>
                <c:pt idx="3783">
                  <c:v>AUTOMATIC</c:v>
                </c:pt>
                <c:pt idx="3784">
                  <c:v>AUTOMATIC</c:v>
                </c:pt>
                <c:pt idx="3785">
                  <c:v>AUTOMATIC</c:v>
                </c:pt>
                <c:pt idx="3786">
                  <c:v>AUTOMATIC</c:v>
                </c:pt>
                <c:pt idx="3787">
                  <c:v>AUTOMATIC</c:v>
                </c:pt>
                <c:pt idx="3788">
                  <c:v>AUTOMATIC</c:v>
                </c:pt>
                <c:pt idx="3789">
                  <c:v>AUTOMATIC</c:v>
                </c:pt>
                <c:pt idx="3790">
                  <c:v>AUTOMATIC</c:v>
                </c:pt>
                <c:pt idx="3791">
                  <c:v>AUTOMATIC</c:v>
                </c:pt>
                <c:pt idx="3792">
                  <c:v>AUTOMATIC</c:v>
                </c:pt>
                <c:pt idx="3793">
                  <c:v>AUTOMATIC</c:v>
                </c:pt>
                <c:pt idx="3794">
                  <c:v>MANUAL</c:v>
                </c:pt>
                <c:pt idx="3795">
                  <c:v>AUTOMATED_MANUAL</c:v>
                </c:pt>
                <c:pt idx="3796">
                  <c:v>AUTOMATED_MANUAL</c:v>
                </c:pt>
                <c:pt idx="3797">
                  <c:v>AUTOMATED_MANUAL</c:v>
                </c:pt>
                <c:pt idx="3798">
                  <c:v>MANUAL</c:v>
                </c:pt>
                <c:pt idx="3799">
                  <c:v>AUTOMATED_MANUAL</c:v>
                </c:pt>
                <c:pt idx="3800">
                  <c:v>MANUAL</c:v>
                </c:pt>
                <c:pt idx="3801">
                  <c:v>AUTOMATED_MANUAL</c:v>
                </c:pt>
                <c:pt idx="3802">
                  <c:v>MANUAL</c:v>
                </c:pt>
                <c:pt idx="3803">
                  <c:v>AUTOMATED_MANUAL</c:v>
                </c:pt>
                <c:pt idx="3804">
                  <c:v>MANUAL</c:v>
                </c:pt>
                <c:pt idx="3805">
                  <c:v>MANUAL</c:v>
                </c:pt>
                <c:pt idx="3806">
                  <c:v>AUTOMATED_MANUAL</c:v>
                </c:pt>
                <c:pt idx="3807">
                  <c:v>MANUAL</c:v>
                </c:pt>
                <c:pt idx="3808">
                  <c:v>UNKNOWN</c:v>
                </c:pt>
                <c:pt idx="3809">
                  <c:v>UNKNOWN</c:v>
                </c:pt>
                <c:pt idx="3810">
                  <c:v>UNKNOWN</c:v>
                </c:pt>
                <c:pt idx="3811">
                  <c:v>MANUAL</c:v>
                </c:pt>
                <c:pt idx="3812">
                  <c:v>AUTOMATIC</c:v>
                </c:pt>
                <c:pt idx="3813">
                  <c:v>MANUAL</c:v>
                </c:pt>
                <c:pt idx="3814">
                  <c:v>AUTOMATIC</c:v>
                </c:pt>
                <c:pt idx="3815">
                  <c:v>MANUAL</c:v>
                </c:pt>
                <c:pt idx="3816">
                  <c:v>AUTOMATIC</c:v>
                </c:pt>
                <c:pt idx="3817">
                  <c:v>AUTOMATIC</c:v>
                </c:pt>
                <c:pt idx="3818">
                  <c:v>AUTOMATIC</c:v>
                </c:pt>
                <c:pt idx="3819">
                  <c:v>AUTOMATIC</c:v>
                </c:pt>
                <c:pt idx="3820">
                  <c:v>MANUAL</c:v>
                </c:pt>
                <c:pt idx="3821">
                  <c:v>AUTOMATIC</c:v>
                </c:pt>
                <c:pt idx="3822">
                  <c:v>MANUAL</c:v>
                </c:pt>
                <c:pt idx="3823">
                  <c:v>MANUAL</c:v>
                </c:pt>
                <c:pt idx="3824">
                  <c:v>MANUAL</c:v>
                </c:pt>
                <c:pt idx="3825">
                  <c:v>MANUAL</c:v>
                </c:pt>
                <c:pt idx="3826">
                  <c:v>MANUAL</c:v>
                </c:pt>
                <c:pt idx="3827">
                  <c:v>MANUAL</c:v>
                </c:pt>
                <c:pt idx="3828">
                  <c:v>AUTOMATIC</c:v>
                </c:pt>
                <c:pt idx="3829">
                  <c:v>MANUAL</c:v>
                </c:pt>
                <c:pt idx="3830">
                  <c:v>AUTOMATIC</c:v>
                </c:pt>
                <c:pt idx="3831">
                  <c:v>AUTOMATIC</c:v>
                </c:pt>
                <c:pt idx="3832">
                  <c:v>AUTOMATIC</c:v>
                </c:pt>
                <c:pt idx="3833">
                  <c:v>MANUAL</c:v>
                </c:pt>
                <c:pt idx="3834">
                  <c:v>AUTOMATIC</c:v>
                </c:pt>
                <c:pt idx="3835">
                  <c:v>AUTOMATIC</c:v>
                </c:pt>
                <c:pt idx="3836">
                  <c:v>MANUAL</c:v>
                </c:pt>
                <c:pt idx="3837">
                  <c:v>AUTOMATIC</c:v>
                </c:pt>
                <c:pt idx="3838">
                  <c:v>AUTOMATIC</c:v>
                </c:pt>
                <c:pt idx="3839">
                  <c:v>AUTOMATIC</c:v>
                </c:pt>
                <c:pt idx="3840">
                  <c:v>AUTOMATIC</c:v>
                </c:pt>
                <c:pt idx="3841">
                  <c:v>AUTOMATIC</c:v>
                </c:pt>
                <c:pt idx="3842">
                  <c:v>AUTOMATIC</c:v>
                </c:pt>
                <c:pt idx="3843">
                  <c:v>MANUAL</c:v>
                </c:pt>
                <c:pt idx="3844">
                  <c:v>MANUAL</c:v>
                </c:pt>
                <c:pt idx="3845">
                  <c:v>MANUAL</c:v>
                </c:pt>
                <c:pt idx="3846">
                  <c:v>AUTOMATIC</c:v>
                </c:pt>
                <c:pt idx="3847">
                  <c:v>AUTOMATIC</c:v>
                </c:pt>
                <c:pt idx="3848">
                  <c:v>AUTOMATIC</c:v>
                </c:pt>
                <c:pt idx="3849">
                  <c:v>MANUAL</c:v>
                </c:pt>
                <c:pt idx="3850">
                  <c:v>AUTOMATIC</c:v>
                </c:pt>
                <c:pt idx="3851">
                  <c:v>MANUAL</c:v>
                </c:pt>
                <c:pt idx="3852">
                  <c:v>MANUAL</c:v>
                </c:pt>
                <c:pt idx="3853">
                  <c:v>AUTOMATIC</c:v>
                </c:pt>
                <c:pt idx="3854">
                  <c:v>AUTOMATIC</c:v>
                </c:pt>
                <c:pt idx="3855">
                  <c:v>AUTOMATIC</c:v>
                </c:pt>
                <c:pt idx="3856">
                  <c:v>MANUAL</c:v>
                </c:pt>
                <c:pt idx="3857">
                  <c:v>MANUAL</c:v>
                </c:pt>
                <c:pt idx="3858">
                  <c:v>AUTOMATIC</c:v>
                </c:pt>
                <c:pt idx="3859">
                  <c:v>MANUAL</c:v>
                </c:pt>
                <c:pt idx="3860">
                  <c:v>MANUAL</c:v>
                </c:pt>
                <c:pt idx="3861">
                  <c:v>AUTOMATIC</c:v>
                </c:pt>
                <c:pt idx="3862">
                  <c:v>AUTOMATIC</c:v>
                </c:pt>
                <c:pt idx="3863">
                  <c:v>MANUAL</c:v>
                </c:pt>
                <c:pt idx="3864">
                  <c:v>MANUAL</c:v>
                </c:pt>
                <c:pt idx="3865">
                  <c:v>AUTOMATIC</c:v>
                </c:pt>
                <c:pt idx="3866">
                  <c:v>AUTOMATIC</c:v>
                </c:pt>
                <c:pt idx="3867">
                  <c:v>AUTOMATIC</c:v>
                </c:pt>
                <c:pt idx="3868">
                  <c:v>AUTOMATIC</c:v>
                </c:pt>
                <c:pt idx="3869">
                  <c:v>AUTOMATIC</c:v>
                </c:pt>
                <c:pt idx="3870">
                  <c:v>AUTOMATIC</c:v>
                </c:pt>
                <c:pt idx="3871">
                  <c:v>AUTOMATIC</c:v>
                </c:pt>
                <c:pt idx="3872">
                  <c:v>MANUAL</c:v>
                </c:pt>
                <c:pt idx="3873">
                  <c:v>MANUAL</c:v>
                </c:pt>
                <c:pt idx="3874">
                  <c:v>MANUAL</c:v>
                </c:pt>
                <c:pt idx="3875">
                  <c:v>MANUAL</c:v>
                </c:pt>
                <c:pt idx="3876">
                  <c:v>AUTOMATIC</c:v>
                </c:pt>
                <c:pt idx="3877">
                  <c:v>AUTOMATIC</c:v>
                </c:pt>
                <c:pt idx="3878">
                  <c:v>MANUAL</c:v>
                </c:pt>
                <c:pt idx="3879">
                  <c:v>AUTOMATIC</c:v>
                </c:pt>
                <c:pt idx="3880">
                  <c:v>AUTOMATIC</c:v>
                </c:pt>
                <c:pt idx="3881">
                  <c:v>MANUAL</c:v>
                </c:pt>
                <c:pt idx="3882">
                  <c:v>AUTOMATIC</c:v>
                </c:pt>
                <c:pt idx="3883">
                  <c:v>AUTOMATIC</c:v>
                </c:pt>
                <c:pt idx="3884">
                  <c:v>AUTOMATIC</c:v>
                </c:pt>
                <c:pt idx="3885">
                  <c:v>MANUAL</c:v>
                </c:pt>
                <c:pt idx="3886">
                  <c:v>AUTOMATIC</c:v>
                </c:pt>
                <c:pt idx="3887">
                  <c:v>AUTOMATIC</c:v>
                </c:pt>
                <c:pt idx="3888">
                  <c:v>MANUAL</c:v>
                </c:pt>
                <c:pt idx="3889">
                  <c:v>AUTOMATIC</c:v>
                </c:pt>
                <c:pt idx="3890">
                  <c:v>AUTOMATIC</c:v>
                </c:pt>
                <c:pt idx="3891">
                  <c:v>AUTOMATIC</c:v>
                </c:pt>
                <c:pt idx="3892">
                  <c:v>AUTOMATIC</c:v>
                </c:pt>
                <c:pt idx="3893">
                  <c:v>AUTOMATIC</c:v>
                </c:pt>
                <c:pt idx="3894">
                  <c:v>AUTOMATIC</c:v>
                </c:pt>
                <c:pt idx="3895">
                  <c:v>MANUAL</c:v>
                </c:pt>
                <c:pt idx="3896">
                  <c:v>AUTOMATIC</c:v>
                </c:pt>
                <c:pt idx="3897">
                  <c:v>AUTOMATIC</c:v>
                </c:pt>
                <c:pt idx="3898">
                  <c:v>AUTOMATIC</c:v>
                </c:pt>
                <c:pt idx="3899">
                  <c:v>MANUAL</c:v>
                </c:pt>
                <c:pt idx="3900">
                  <c:v>AUTOMATIC</c:v>
                </c:pt>
                <c:pt idx="3901">
                  <c:v>AUTOMATIC</c:v>
                </c:pt>
                <c:pt idx="3902">
                  <c:v>MANUAL</c:v>
                </c:pt>
                <c:pt idx="3903">
                  <c:v>MANUAL</c:v>
                </c:pt>
                <c:pt idx="3904">
                  <c:v>AUTOMATIC</c:v>
                </c:pt>
                <c:pt idx="3905">
                  <c:v>AUTOMATIC</c:v>
                </c:pt>
                <c:pt idx="3906">
                  <c:v>MANUAL</c:v>
                </c:pt>
                <c:pt idx="3907">
                  <c:v>AUTOMATIC</c:v>
                </c:pt>
                <c:pt idx="3908">
                  <c:v>MANUAL</c:v>
                </c:pt>
                <c:pt idx="3909">
                  <c:v>AUTOMATIC</c:v>
                </c:pt>
                <c:pt idx="3910">
                  <c:v>MANUAL</c:v>
                </c:pt>
                <c:pt idx="3911">
                  <c:v>MANUAL</c:v>
                </c:pt>
                <c:pt idx="3912">
                  <c:v>AUTOMATIC</c:v>
                </c:pt>
                <c:pt idx="3913">
                  <c:v>AUTOMATIC</c:v>
                </c:pt>
                <c:pt idx="3914">
                  <c:v>AUTOMATIC</c:v>
                </c:pt>
                <c:pt idx="3915">
                  <c:v>AUTOMATIC</c:v>
                </c:pt>
                <c:pt idx="3916">
                  <c:v>AUTOMATIC</c:v>
                </c:pt>
                <c:pt idx="3917">
                  <c:v>AUTOMATIC</c:v>
                </c:pt>
                <c:pt idx="3918">
                  <c:v>MANUAL</c:v>
                </c:pt>
                <c:pt idx="3919">
                  <c:v>AUTOMATIC</c:v>
                </c:pt>
                <c:pt idx="3920">
                  <c:v>AUTOMATIC</c:v>
                </c:pt>
                <c:pt idx="3921">
                  <c:v>AUTOMATIC</c:v>
                </c:pt>
                <c:pt idx="3922">
                  <c:v>AUTOMATIC</c:v>
                </c:pt>
                <c:pt idx="3923">
                  <c:v>MANUAL</c:v>
                </c:pt>
                <c:pt idx="3924">
                  <c:v>AUTOMATIC</c:v>
                </c:pt>
                <c:pt idx="3925">
                  <c:v>MANUAL</c:v>
                </c:pt>
                <c:pt idx="3926">
                  <c:v>AUTOMATED_MANUAL</c:v>
                </c:pt>
                <c:pt idx="3927">
                  <c:v>AUTOMATIC</c:v>
                </c:pt>
                <c:pt idx="3928">
                  <c:v>MANUAL</c:v>
                </c:pt>
                <c:pt idx="3929">
                  <c:v>MANUAL</c:v>
                </c:pt>
                <c:pt idx="3930">
                  <c:v>MANUAL</c:v>
                </c:pt>
                <c:pt idx="3931">
                  <c:v>MANUAL</c:v>
                </c:pt>
                <c:pt idx="3932">
                  <c:v>MANUAL</c:v>
                </c:pt>
                <c:pt idx="3933">
                  <c:v>MANUAL</c:v>
                </c:pt>
                <c:pt idx="3934">
                  <c:v>MANUAL</c:v>
                </c:pt>
                <c:pt idx="3935">
                  <c:v>MANUAL</c:v>
                </c:pt>
                <c:pt idx="3936">
                  <c:v>AUTOMATIC</c:v>
                </c:pt>
                <c:pt idx="3937">
                  <c:v>MANUAL</c:v>
                </c:pt>
                <c:pt idx="3938">
                  <c:v>AUTOMATIC</c:v>
                </c:pt>
                <c:pt idx="3939">
                  <c:v>AUTOMATIC</c:v>
                </c:pt>
                <c:pt idx="3940">
                  <c:v>AUTOMATIC</c:v>
                </c:pt>
                <c:pt idx="3941">
                  <c:v>MANUAL</c:v>
                </c:pt>
                <c:pt idx="3942">
                  <c:v>MANUAL</c:v>
                </c:pt>
                <c:pt idx="3943">
                  <c:v>MANUAL</c:v>
                </c:pt>
                <c:pt idx="3944">
                  <c:v>AUTOMATIC</c:v>
                </c:pt>
                <c:pt idx="3945">
                  <c:v>MANUAL</c:v>
                </c:pt>
                <c:pt idx="3946">
                  <c:v>AUTOMATIC</c:v>
                </c:pt>
                <c:pt idx="3947">
                  <c:v>AUTOMATIC</c:v>
                </c:pt>
                <c:pt idx="3948">
                  <c:v>AUTOMATIC</c:v>
                </c:pt>
                <c:pt idx="3949">
                  <c:v>AUTOMATIC</c:v>
                </c:pt>
                <c:pt idx="3950">
                  <c:v>AUTOMATIC</c:v>
                </c:pt>
                <c:pt idx="3951">
                  <c:v>AUTOMATIC</c:v>
                </c:pt>
                <c:pt idx="3952">
                  <c:v>AUTOMATIC</c:v>
                </c:pt>
                <c:pt idx="3953">
                  <c:v>AUTOMATIC</c:v>
                </c:pt>
                <c:pt idx="3954">
                  <c:v>AUTOMATIC</c:v>
                </c:pt>
                <c:pt idx="3955">
                  <c:v>AUTOMATIC</c:v>
                </c:pt>
                <c:pt idx="3956">
                  <c:v>AUTOMATIC</c:v>
                </c:pt>
                <c:pt idx="3957">
                  <c:v>AUTOMATIC</c:v>
                </c:pt>
                <c:pt idx="3958">
                  <c:v>AUTOMATIC</c:v>
                </c:pt>
                <c:pt idx="3959">
                  <c:v>AUTOMATIC</c:v>
                </c:pt>
                <c:pt idx="3960">
                  <c:v>MANUAL</c:v>
                </c:pt>
                <c:pt idx="3961">
                  <c:v>AUTOMATIC</c:v>
                </c:pt>
                <c:pt idx="3962">
                  <c:v>MANUAL</c:v>
                </c:pt>
                <c:pt idx="3963">
                  <c:v>AUTOMATIC</c:v>
                </c:pt>
                <c:pt idx="3964">
                  <c:v>AUTOMATIC</c:v>
                </c:pt>
                <c:pt idx="3965">
                  <c:v>MANUAL</c:v>
                </c:pt>
                <c:pt idx="3966">
                  <c:v>MANUAL</c:v>
                </c:pt>
                <c:pt idx="3967">
                  <c:v>MANUAL</c:v>
                </c:pt>
                <c:pt idx="3968">
                  <c:v>AUTOMATIC</c:v>
                </c:pt>
                <c:pt idx="3969">
                  <c:v>AUTOMATIC</c:v>
                </c:pt>
                <c:pt idx="3970">
                  <c:v>AUTOMATIC</c:v>
                </c:pt>
                <c:pt idx="3971">
                  <c:v>MANUAL</c:v>
                </c:pt>
                <c:pt idx="3972">
                  <c:v>AUTOMATIC</c:v>
                </c:pt>
                <c:pt idx="3973">
                  <c:v>MANUAL</c:v>
                </c:pt>
                <c:pt idx="3974">
                  <c:v>MANUAL</c:v>
                </c:pt>
                <c:pt idx="3975">
                  <c:v>AUTOMATIC</c:v>
                </c:pt>
                <c:pt idx="3976">
                  <c:v>AUTOMATIC</c:v>
                </c:pt>
                <c:pt idx="3977">
                  <c:v>MANUAL</c:v>
                </c:pt>
                <c:pt idx="3978">
                  <c:v>AUTOMATIC</c:v>
                </c:pt>
                <c:pt idx="3979">
                  <c:v>MANUAL</c:v>
                </c:pt>
                <c:pt idx="3980">
                  <c:v>AUTOMATIC</c:v>
                </c:pt>
                <c:pt idx="3981">
                  <c:v>AUTOMATIC</c:v>
                </c:pt>
                <c:pt idx="3982">
                  <c:v>AUTOMATIC</c:v>
                </c:pt>
                <c:pt idx="3983">
                  <c:v>AUTOMATIC</c:v>
                </c:pt>
                <c:pt idx="3984">
                  <c:v>AUTOMATIC</c:v>
                </c:pt>
                <c:pt idx="3985">
                  <c:v>AUTOMATIC</c:v>
                </c:pt>
                <c:pt idx="3986">
                  <c:v>AUTOMATIC</c:v>
                </c:pt>
                <c:pt idx="3987">
                  <c:v>AUTOMATIC</c:v>
                </c:pt>
                <c:pt idx="3988">
                  <c:v>MANUAL</c:v>
                </c:pt>
                <c:pt idx="3989">
                  <c:v>AUTOMATIC</c:v>
                </c:pt>
                <c:pt idx="3990">
                  <c:v>AUTOMATIC</c:v>
                </c:pt>
                <c:pt idx="3991">
                  <c:v>AUTOMATIC</c:v>
                </c:pt>
                <c:pt idx="3992">
                  <c:v>MANUAL</c:v>
                </c:pt>
                <c:pt idx="3993">
                  <c:v>AUTOMATIC</c:v>
                </c:pt>
                <c:pt idx="3994">
                  <c:v>AUTOMATIC</c:v>
                </c:pt>
                <c:pt idx="3995">
                  <c:v>AUTOMATIC</c:v>
                </c:pt>
                <c:pt idx="3996">
                  <c:v>AUTOMATIC</c:v>
                </c:pt>
                <c:pt idx="3997">
                  <c:v>AUTOMATIC</c:v>
                </c:pt>
                <c:pt idx="3998">
                  <c:v>AUTOMATIC</c:v>
                </c:pt>
                <c:pt idx="3999">
                  <c:v>AUTOMATIC</c:v>
                </c:pt>
                <c:pt idx="4000">
                  <c:v>MANUAL</c:v>
                </c:pt>
                <c:pt idx="4001">
                  <c:v>AUTOMATIC</c:v>
                </c:pt>
                <c:pt idx="4002">
                  <c:v>MANUAL</c:v>
                </c:pt>
                <c:pt idx="4003">
                  <c:v>AUTOMATIC</c:v>
                </c:pt>
                <c:pt idx="4004">
                  <c:v>AUTOMATIC</c:v>
                </c:pt>
                <c:pt idx="4005">
                  <c:v>MANUAL</c:v>
                </c:pt>
                <c:pt idx="4006">
                  <c:v>AUTOMATIC</c:v>
                </c:pt>
                <c:pt idx="4007">
                  <c:v>AUTOMATIC</c:v>
                </c:pt>
                <c:pt idx="4008">
                  <c:v>AUTOMATIC</c:v>
                </c:pt>
                <c:pt idx="4009">
                  <c:v>MANUAL</c:v>
                </c:pt>
                <c:pt idx="4010">
                  <c:v>AUTOMATIC</c:v>
                </c:pt>
                <c:pt idx="4011">
                  <c:v>MANUAL</c:v>
                </c:pt>
                <c:pt idx="4012">
                  <c:v>AUTOMATIC</c:v>
                </c:pt>
                <c:pt idx="4013">
                  <c:v>AUTOMATIC</c:v>
                </c:pt>
                <c:pt idx="4014">
                  <c:v>AUTOMATIC</c:v>
                </c:pt>
                <c:pt idx="4015">
                  <c:v>AUTOMATIC</c:v>
                </c:pt>
                <c:pt idx="4016">
                  <c:v>MANUAL</c:v>
                </c:pt>
                <c:pt idx="4017">
                  <c:v>AUTOMATIC</c:v>
                </c:pt>
                <c:pt idx="4018">
                  <c:v>AUTOMATIC</c:v>
                </c:pt>
                <c:pt idx="4019">
                  <c:v>AUTOMATIC</c:v>
                </c:pt>
                <c:pt idx="4020">
                  <c:v>AUTOMATIC</c:v>
                </c:pt>
                <c:pt idx="4021">
                  <c:v>AUTOMATIC</c:v>
                </c:pt>
                <c:pt idx="4022">
                  <c:v>AUTOMATIC</c:v>
                </c:pt>
                <c:pt idx="4023">
                  <c:v>AUTOMATIC</c:v>
                </c:pt>
                <c:pt idx="4024">
                  <c:v>AUTOMATIC</c:v>
                </c:pt>
                <c:pt idx="4025">
                  <c:v>MANUAL</c:v>
                </c:pt>
                <c:pt idx="4026">
                  <c:v>AUTOMATIC</c:v>
                </c:pt>
                <c:pt idx="4027">
                  <c:v>AUTOMATIC</c:v>
                </c:pt>
                <c:pt idx="4028">
                  <c:v>MANUAL</c:v>
                </c:pt>
                <c:pt idx="4029">
                  <c:v>AUTOMATIC</c:v>
                </c:pt>
                <c:pt idx="4030">
                  <c:v>AUTOMATIC</c:v>
                </c:pt>
                <c:pt idx="4031">
                  <c:v>MANUAL</c:v>
                </c:pt>
                <c:pt idx="4032">
                  <c:v>AUTOMATIC</c:v>
                </c:pt>
                <c:pt idx="4033">
                  <c:v>AUTOMATIC</c:v>
                </c:pt>
                <c:pt idx="4034">
                  <c:v>AUTOMATIC</c:v>
                </c:pt>
                <c:pt idx="4035">
                  <c:v>AUTOMATIC</c:v>
                </c:pt>
                <c:pt idx="4036">
                  <c:v>AUTOMATIC</c:v>
                </c:pt>
                <c:pt idx="4037">
                  <c:v>AUTOMATIC</c:v>
                </c:pt>
                <c:pt idx="4038">
                  <c:v>AUTOMATIC</c:v>
                </c:pt>
                <c:pt idx="4039">
                  <c:v>AUTOMATIC</c:v>
                </c:pt>
                <c:pt idx="4040">
                  <c:v>AUTOMATIC</c:v>
                </c:pt>
                <c:pt idx="4041">
                  <c:v>AUTOMATIC</c:v>
                </c:pt>
                <c:pt idx="4042">
                  <c:v>AUTOMATIC</c:v>
                </c:pt>
                <c:pt idx="4043">
                  <c:v>AUTOMATIC</c:v>
                </c:pt>
                <c:pt idx="4044">
                  <c:v>AUTOMATIC</c:v>
                </c:pt>
                <c:pt idx="4045">
                  <c:v>AUTOMATIC</c:v>
                </c:pt>
                <c:pt idx="4046">
                  <c:v>AUTOMATIC</c:v>
                </c:pt>
                <c:pt idx="4047">
                  <c:v>AUTOMATIC</c:v>
                </c:pt>
                <c:pt idx="4048">
                  <c:v>AUTOMATIC</c:v>
                </c:pt>
                <c:pt idx="4049">
                  <c:v>AUTOMATIC</c:v>
                </c:pt>
                <c:pt idx="4050">
                  <c:v>AUTOMATIC</c:v>
                </c:pt>
                <c:pt idx="4051">
                  <c:v>AUTOMATIC</c:v>
                </c:pt>
                <c:pt idx="4052">
                  <c:v>AUTOMATIC</c:v>
                </c:pt>
                <c:pt idx="4053">
                  <c:v>AUTOMATIC</c:v>
                </c:pt>
                <c:pt idx="4054">
                  <c:v>AUTOMATIC</c:v>
                </c:pt>
                <c:pt idx="4055">
                  <c:v>AUTOMATIC</c:v>
                </c:pt>
                <c:pt idx="4056">
                  <c:v>MANUAL</c:v>
                </c:pt>
                <c:pt idx="4057">
                  <c:v>AUTOMATIC</c:v>
                </c:pt>
                <c:pt idx="4058">
                  <c:v>AUTOMATIC</c:v>
                </c:pt>
                <c:pt idx="4059">
                  <c:v>MANUAL</c:v>
                </c:pt>
                <c:pt idx="4060">
                  <c:v>AUTOMATIC</c:v>
                </c:pt>
                <c:pt idx="4061">
                  <c:v>AUTOMATIC</c:v>
                </c:pt>
                <c:pt idx="4062">
                  <c:v>AUTOMATIC</c:v>
                </c:pt>
                <c:pt idx="4063">
                  <c:v>MANUAL</c:v>
                </c:pt>
                <c:pt idx="4064">
                  <c:v>AUTOMATIC</c:v>
                </c:pt>
                <c:pt idx="4065">
                  <c:v>MANUAL</c:v>
                </c:pt>
                <c:pt idx="4066">
                  <c:v>MANUAL</c:v>
                </c:pt>
                <c:pt idx="4067">
                  <c:v>AUTOMATIC</c:v>
                </c:pt>
                <c:pt idx="4068">
                  <c:v>AUTOMATIC</c:v>
                </c:pt>
                <c:pt idx="4069">
                  <c:v>AUTOMATIC</c:v>
                </c:pt>
                <c:pt idx="4070">
                  <c:v>AUTOMATIC</c:v>
                </c:pt>
                <c:pt idx="4071">
                  <c:v>AUTOMATIC</c:v>
                </c:pt>
                <c:pt idx="4072">
                  <c:v>MANUAL</c:v>
                </c:pt>
                <c:pt idx="4073">
                  <c:v>AUTOMATIC</c:v>
                </c:pt>
                <c:pt idx="4074">
                  <c:v>AUTOMATIC</c:v>
                </c:pt>
                <c:pt idx="4075">
                  <c:v>MANUAL</c:v>
                </c:pt>
                <c:pt idx="4076">
                  <c:v>MANUAL</c:v>
                </c:pt>
                <c:pt idx="4077">
                  <c:v>AUTOMATIC</c:v>
                </c:pt>
                <c:pt idx="4078">
                  <c:v>AUTOMATIC</c:v>
                </c:pt>
                <c:pt idx="4079">
                  <c:v>AUTOMATIC</c:v>
                </c:pt>
                <c:pt idx="4080">
                  <c:v>MANUAL</c:v>
                </c:pt>
                <c:pt idx="4081">
                  <c:v>AUTOMATIC</c:v>
                </c:pt>
                <c:pt idx="4082">
                  <c:v>AUTOMATIC</c:v>
                </c:pt>
                <c:pt idx="4083">
                  <c:v>AUTOMATIC</c:v>
                </c:pt>
                <c:pt idx="4084">
                  <c:v>AUTOMATIC</c:v>
                </c:pt>
                <c:pt idx="4085">
                  <c:v>AUTOMATIC</c:v>
                </c:pt>
                <c:pt idx="4086">
                  <c:v>AUTOMATIC</c:v>
                </c:pt>
                <c:pt idx="4087">
                  <c:v>MANUAL</c:v>
                </c:pt>
                <c:pt idx="4088">
                  <c:v>AUTOMATIC</c:v>
                </c:pt>
                <c:pt idx="4089">
                  <c:v>AUTOMATIC</c:v>
                </c:pt>
                <c:pt idx="4090">
                  <c:v>AUTOMATIC</c:v>
                </c:pt>
                <c:pt idx="4091">
                  <c:v>MANUAL</c:v>
                </c:pt>
                <c:pt idx="4092">
                  <c:v>AUTOMATIC</c:v>
                </c:pt>
                <c:pt idx="4093">
                  <c:v>AUTOMATIC</c:v>
                </c:pt>
                <c:pt idx="4094">
                  <c:v>AUTOMATIC</c:v>
                </c:pt>
                <c:pt idx="4095">
                  <c:v>AUTOMATIC</c:v>
                </c:pt>
                <c:pt idx="4096">
                  <c:v>AUTOMATIC</c:v>
                </c:pt>
                <c:pt idx="4097">
                  <c:v>AUTOMATIC</c:v>
                </c:pt>
                <c:pt idx="4098">
                  <c:v>AUTOMATIC</c:v>
                </c:pt>
                <c:pt idx="4099">
                  <c:v>AUTOMATIC</c:v>
                </c:pt>
                <c:pt idx="4100">
                  <c:v>AUTOMATIC</c:v>
                </c:pt>
                <c:pt idx="4101">
                  <c:v>MANUAL</c:v>
                </c:pt>
                <c:pt idx="4102">
                  <c:v>AUTOMATIC</c:v>
                </c:pt>
                <c:pt idx="4103">
                  <c:v>AUTOMATIC</c:v>
                </c:pt>
                <c:pt idx="4104">
                  <c:v>MANUAL</c:v>
                </c:pt>
                <c:pt idx="4105">
                  <c:v>MANUAL</c:v>
                </c:pt>
                <c:pt idx="4106">
                  <c:v>AUTOMATIC</c:v>
                </c:pt>
                <c:pt idx="4107">
                  <c:v>MANUAL</c:v>
                </c:pt>
                <c:pt idx="4108">
                  <c:v>AUTOMATIC</c:v>
                </c:pt>
                <c:pt idx="4109">
                  <c:v>MANUAL</c:v>
                </c:pt>
                <c:pt idx="4110">
                  <c:v>AUTOMATIC</c:v>
                </c:pt>
                <c:pt idx="4111">
                  <c:v>MANUAL</c:v>
                </c:pt>
                <c:pt idx="4112">
                  <c:v>AUTOMATIC</c:v>
                </c:pt>
                <c:pt idx="4113">
                  <c:v>MANUAL</c:v>
                </c:pt>
                <c:pt idx="4114">
                  <c:v>AUTOMATIC</c:v>
                </c:pt>
                <c:pt idx="4115">
                  <c:v>AUTOMATIC</c:v>
                </c:pt>
                <c:pt idx="4116">
                  <c:v>MANUAL</c:v>
                </c:pt>
                <c:pt idx="4117">
                  <c:v>AUTOMATIC</c:v>
                </c:pt>
                <c:pt idx="4118">
                  <c:v>AUTOMATIC</c:v>
                </c:pt>
                <c:pt idx="4119">
                  <c:v>AUTOMATIC</c:v>
                </c:pt>
                <c:pt idx="4120">
                  <c:v>MANUAL</c:v>
                </c:pt>
                <c:pt idx="4121">
                  <c:v>AUTOMATIC</c:v>
                </c:pt>
                <c:pt idx="4122">
                  <c:v>AUTOMATIC</c:v>
                </c:pt>
                <c:pt idx="4123">
                  <c:v>MANUAL</c:v>
                </c:pt>
                <c:pt idx="4124">
                  <c:v>AUTOMATIC</c:v>
                </c:pt>
                <c:pt idx="4125">
                  <c:v>AUTOMATIC</c:v>
                </c:pt>
                <c:pt idx="4126">
                  <c:v>AUTOMATIC</c:v>
                </c:pt>
                <c:pt idx="4127">
                  <c:v>MANUAL</c:v>
                </c:pt>
                <c:pt idx="4128">
                  <c:v>MANUAL</c:v>
                </c:pt>
                <c:pt idx="4129">
                  <c:v>AUTOMATIC</c:v>
                </c:pt>
                <c:pt idx="4130">
                  <c:v>AUTOMATIC</c:v>
                </c:pt>
                <c:pt idx="4131">
                  <c:v>AUTOMATIC</c:v>
                </c:pt>
                <c:pt idx="4132">
                  <c:v>AUTOMATIC</c:v>
                </c:pt>
                <c:pt idx="4133">
                  <c:v>AUTOMATIC</c:v>
                </c:pt>
                <c:pt idx="4134">
                  <c:v>AUTOMATIC</c:v>
                </c:pt>
                <c:pt idx="4135">
                  <c:v>MANUAL</c:v>
                </c:pt>
                <c:pt idx="4136">
                  <c:v>AUTOMATIC</c:v>
                </c:pt>
                <c:pt idx="4137">
                  <c:v>AUTOMATIC</c:v>
                </c:pt>
                <c:pt idx="4138">
                  <c:v>AUTOMATIC</c:v>
                </c:pt>
                <c:pt idx="4139">
                  <c:v>AUTOMATIC</c:v>
                </c:pt>
                <c:pt idx="4140">
                  <c:v>MANUAL</c:v>
                </c:pt>
                <c:pt idx="4141">
                  <c:v>AUTOMATIC</c:v>
                </c:pt>
                <c:pt idx="4142">
                  <c:v>AUTOMATIC</c:v>
                </c:pt>
                <c:pt idx="4143">
                  <c:v>MANUAL</c:v>
                </c:pt>
                <c:pt idx="4144">
                  <c:v>AUTOMATIC</c:v>
                </c:pt>
                <c:pt idx="4145">
                  <c:v>AUTOMATIC</c:v>
                </c:pt>
                <c:pt idx="4146">
                  <c:v>AUTOMATIC</c:v>
                </c:pt>
                <c:pt idx="4147">
                  <c:v>MANUAL</c:v>
                </c:pt>
                <c:pt idx="4148">
                  <c:v>AUTOMATIC</c:v>
                </c:pt>
                <c:pt idx="4149">
                  <c:v>AUTOMATIC</c:v>
                </c:pt>
                <c:pt idx="4150">
                  <c:v>AUTOMATIC</c:v>
                </c:pt>
                <c:pt idx="4151">
                  <c:v>MANUAL</c:v>
                </c:pt>
                <c:pt idx="4152">
                  <c:v>AUTOMATIC</c:v>
                </c:pt>
                <c:pt idx="4153">
                  <c:v>MANUAL</c:v>
                </c:pt>
                <c:pt idx="4154">
                  <c:v>AUTOMATIC</c:v>
                </c:pt>
                <c:pt idx="4155">
                  <c:v>MANUAL</c:v>
                </c:pt>
                <c:pt idx="4156">
                  <c:v>MANUAL</c:v>
                </c:pt>
                <c:pt idx="4157">
                  <c:v>MANUAL</c:v>
                </c:pt>
                <c:pt idx="4158">
                  <c:v>MANUAL</c:v>
                </c:pt>
                <c:pt idx="4159">
                  <c:v>MANUAL</c:v>
                </c:pt>
                <c:pt idx="4160">
                  <c:v>MANUAL</c:v>
                </c:pt>
                <c:pt idx="4161">
                  <c:v>MANUAL</c:v>
                </c:pt>
                <c:pt idx="4162">
                  <c:v>AUTOMATIC</c:v>
                </c:pt>
                <c:pt idx="4163">
                  <c:v>AUTOMATIC</c:v>
                </c:pt>
                <c:pt idx="4164">
                  <c:v>AUTOMATIC</c:v>
                </c:pt>
                <c:pt idx="4165">
                  <c:v>AUTOMATIC</c:v>
                </c:pt>
                <c:pt idx="4166">
                  <c:v>AUTOMATIC</c:v>
                </c:pt>
                <c:pt idx="4167">
                  <c:v>AUTOMATIC</c:v>
                </c:pt>
                <c:pt idx="4168">
                  <c:v>AUTOMATIC</c:v>
                </c:pt>
                <c:pt idx="4169">
                  <c:v>AUTOMATIC</c:v>
                </c:pt>
                <c:pt idx="4170">
                  <c:v>AUTOMATIC</c:v>
                </c:pt>
                <c:pt idx="4171">
                  <c:v>AUTOMATIC</c:v>
                </c:pt>
                <c:pt idx="4172">
                  <c:v>AUTOMATIC</c:v>
                </c:pt>
                <c:pt idx="4173">
                  <c:v>AUTOMATIC</c:v>
                </c:pt>
                <c:pt idx="4174">
                  <c:v>AUTOMATIC</c:v>
                </c:pt>
                <c:pt idx="4175">
                  <c:v>AUTOMATIC</c:v>
                </c:pt>
                <c:pt idx="4176">
                  <c:v>AUTOMATIC</c:v>
                </c:pt>
                <c:pt idx="4177">
                  <c:v>AUTOMATIC</c:v>
                </c:pt>
                <c:pt idx="4178">
                  <c:v>AUTOMATIC</c:v>
                </c:pt>
                <c:pt idx="4179">
                  <c:v>AUTOMATIC</c:v>
                </c:pt>
                <c:pt idx="4180">
                  <c:v>AUTOMATIC</c:v>
                </c:pt>
                <c:pt idx="4181">
                  <c:v>AUTOMATIC</c:v>
                </c:pt>
                <c:pt idx="4182">
                  <c:v>AUTOMATIC</c:v>
                </c:pt>
                <c:pt idx="4183">
                  <c:v>AUTOMATIC</c:v>
                </c:pt>
                <c:pt idx="4184">
                  <c:v>AUTOMATIC</c:v>
                </c:pt>
                <c:pt idx="4185">
                  <c:v>AUTOMATIC</c:v>
                </c:pt>
                <c:pt idx="4186">
                  <c:v>AUTOMATIC</c:v>
                </c:pt>
                <c:pt idx="4187">
                  <c:v>AUTOMATIC</c:v>
                </c:pt>
                <c:pt idx="4188">
                  <c:v>AUTOMATIC</c:v>
                </c:pt>
                <c:pt idx="4189">
                  <c:v>AUTOMATIC</c:v>
                </c:pt>
                <c:pt idx="4190">
                  <c:v>AUTOMATIC</c:v>
                </c:pt>
                <c:pt idx="4191">
                  <c:v>AUTOMATIC</c:v>
                </c:pt>
                <c:pt idx="4192">
                  <c:v>AUTOMATIC</c:v>
                </c:pt>
                <c:pt idx="4193">
                  <c:v>AUTOMATIC</c:v>
                </c:pt>
                <c:pt idx="4194">
                  <c:v>AUTOMATIC</c:v>
                </c:pt>
                <c:pt idx="4195">
                  <c:v>AUTOMATIC</c:v>
                </c:pt>
                <c:pt idx="4196">
                  <c:v>AUTOMATIC</c:v>
                </c:pt>
                <c:pt idx="4197">
                  <c:v>AUTOMATIC</c:v>
                </c:pt>
                <c:pt idx="4198">
                  <c:v>MANUAL</c:v>
                </c:pt>
                <c:pt idx="4199">
                  <c:v>AUTOMATIC</c:v>
                </c:pt>
                <c:pt idx="4200">
                  <c:v>AUTOMATIC</c:v>
                </c:pt>
                <c:pt idx="4201">
                  <c:v>AUTOMATIC</c:v>
                </c:pt>
                <c:pt idx="4202">
                  <c:v>AUTOMATIC</c:v>
                </c:pt>
                <c:pt idx="4203">
                  <c:v>AUTOMATIC</c:v>
                </c:pt>
                <c:pt idx="4204">
                  <c:v>MANUAL</c:v>
                </c:pt>
                <c:pt idx="4205">
                  <c:v>MANUAL</c:v>
                </c:pt>
                <c:pt idx="4206">
                  <c:v>AUTOMATIC</c:v>
                </c:pt>
                <c:pt idx="4207">
                  <c:v>MANUAL</c:v>
                </c:pt>
                <c:pt idx="4208">
                  <c:v>AUTOMATIC</c:v>
                </c:pt>
                <c:pt idx="4209">
                  <c:v>MANUAL</c:v>
                </c:pt>
                <c:pt idx="4210">
                  <c:v>MANUAL</c:v>
                </c:pt>
                <c:pt idx="4211">
                  <c:v>MANUAL</c:v>
                </c:pt>
                <c:pt idx="4212">
                  <c:v>AUTOMATIC</c:v>
                </c:pt>
                <c:pt idx="4213">
                  <c:v>AUTOMATIC</c:v>
                </c:pt>
                <c:pt idx="4214">
                  <c:v>MANUAL</c:v>
                </c:pt>
                <c:pt idx="4215">
                  <c:v>MANUAL</c:v>
                </c:pt>
                <c:pt idx="4216">
                  <c:v>AUTOMATIC</c:v>
                </c:pt>
                <c:pt idx="4217">
                  <c:v>AUTOMATIC</c:v>
                </c:pt>
                <c:pt idx="4218">
                  <c:v>AUTOMATIC</c:v>
                </c:pt>
                <c:pt idx="4219">
                  <c:v>AUTOMATIC</c:v>
                </c:pt>
                <c:pt idx="4220">
                  <c:v>AUTOMATIC</c:v>
                </c:pt>
                <c:pt idx="4221">
                  <c:v>AUTOMATIC</c:v>
                </c:pt>
                <c:pt idx="4222">
                  <c:v>AUTOMATIC</c:v>
                </c:pt>
                <c:pt idx="4223">
                  <c:v>AUTOMATIC</c:v>
                </c:pt>
                <c:pt idx="4224">
                  <c:v>AUTOMATIC</c:v>
                </c:pt>
                <c:pt idx="4225">
                  <c:v>AUTOMATIC</c:v>
                </c:pt>
                <c:pt idx="4226">
                  <c:v>AUTOMATIC</c:v>
                </c:pt>
                <c:pt idx="4227">
                  <c:v>AUTOMATIC</c:v>
                </c:pt>
                <c:pt idx="4228">
                  <c:v>AUTOMATIC</c:v>
                </c:pt>
                <c:pt idx="4229">
                  <c:v>AUTOMATIC</c:v>
                </c:pt>
                <c:pt idx="4230">
                  <c:v>AUTOMATIC</c:v>
                </c:pt>
                <c:pt idx="4231">
                  <c:v>AUTOMATIC</c:v>
                </c:pt>
                <c:pt idx="4232">
                  <c:v>AUTOMATIC</c:v>
                </c:pt>
                <c:pt idx="4233">
                  <c:v>AUTOMATIC</c:v>
                </c:pt>
                <c:pt idx="4234">
                  <c:v>AUTOMATIC</c:v>
                </c:pt>
                <c:pt idx="4235">
                  <c:v>AUTOMATIC</c:v>
                </c:pt>
                <c:pt idx="4236">
                  <c:v>AUTOMATIC</c:v>
                </c:pt>
                <c:pt idx="4237">
                  <c:v>AUTOMATIC</c:v>
                </c:pt>
                <c:pt idx="4238">
                  <c:v>AUTOMATIC</c:v>
                </c:pt>
                <c:pt idx="4239">
                  <c:v>AUTOMATIC</c:v>
                </c:pt>
                <c:pt idx="4240">
                  <c:v>AUTOMATIC</c:v>
                </c:pt>
                <c:pt idx="4241">
                  <c:v>AUTOMATED_MANUAL</c:v>
                </c:pt>
                <c:pt idx="4242">
                  <c:v>AUTOMATED_MANUAL</c:v>
                </c:pt>
                <c:pt idx="4243">
                  <c:v>AUTOMATED_MANUAL</c:v>
                </c:pt>
                <c:pt idx="4244">
                  <c:v>AUTOMATED_MANUAL</c:v>
                </c:pt>
                <c:pt idx="4245">
                  <c:v>AUTOMATED_MANUAL</c:v>
                </c:pt>
                <c:pt idx="4246">
                  <c:v>AUTOMATED_MANUAL</c:v>
                </c:pt>
                <c:pt idx="4247">
                  <c:v>AUTOMATIC</c:v>
                </c:pt>
                <c:pt idx="4248">
                  <c:v>AUTOMATIC</c:v>
                </c:pt>
                <c:pt idx="4249">
                  <c:v>AUTOMATIC</c:v>
                </c:pt>
                <c:pt idx="4250">
                  <c:v>AUTOMATIC</c:v>
                </c:pt>
                <c:pt idx="4251">
                  <c:v>AUTOMATIC</c:v>
                </c:pt>
                <c:pt idx="4252">
                  <c:v>AUTOMATIC</c:v>
                </c:pt>
                <c:pt idx="4253">
                  <c:v>AUTOMATIC</c:v>
                </c:pt>
                <c:pt idx="4254">
                  <c:v>AUTOMATIC</c:v>
                </c:pt>
                <c:pt idx="4255">
                  <c:v>AUTOMATIC</c:v>
                </c:pt>
                <c:pt idx="4256">
                  <c:v>AUTOMATIC</c:v>
                </c:pt>
                <c:pt idx="4257">
                  <c:v>AUTOMATIC</c:v>
                </c:pt>
                <c:pt idx="4258">
                  <c:v>AUTOMATIC</c:v>
                </c:pt>
                <c:pt idx="4259">
                  <c:v>AUTOMATIC</c:v>
                </c:pt>
                <c:pt idx="4260">
                  <c:v>AUTOMATIC</c:v>
                </c:pt>
                <c:pt idx="4261">
                  <c:v>AUTOMATIC</c:v>
                </c:pt>
                <c:pt idx="4262">
                  <c:v>AUTOMATIC</c:v>
                </c:pt>
                <c:pt idx="4263">
                  <c:v>AUTOMATED_MANUAL</c:v>
                </c:pt>
                <c:pt idx="4264">
                  <c:v>AUTOMATED_MANUAL</c:v>
                </c:pt>
                <c:pt idx="4265">
                  <c:v>MANUAL</c:v>
                </c:pt>
                <c:pt idx="4266">
                  <c:v>MANUAL</c:v>
                </c:pt>
                <c:pt idx="4267">
                  <c:v>MANUAL</c:v>
                </c:pt>
                <c:pt idx="4268">
                  <c:v>AUTOMATED_MANUAL</c:v>
                </c:pt>
                <c:pt idx="4269">
                  <c:v>MANUAL</c:v>
                </c:pt>
                <c:pt idx="4270">
                  <c:v>MANUAL</c:v>
                </c:pt>
                <c:pt idx="4271">
                  <c:v>AUTOMATED_MANUAL</c:v>
                </c:pt>
                <c:pt idx="4272">
                  <c:v>AUTOMATED_MANUAL</c:v>
                </c:pt>
                <c:pt idx="4273">
                  <c:v>AUTOMATED_MANUAL</c:v>
                </c:pt>
                <c:pt idx="4274">
                  <c:v>MANUAL</c:v>
                </c:pt>
                <c:pt idx="4275">
                  <c:v>MANUAL</c:v>
                </c:pt>
                <c:pt idx="4276">
                  <c:v>AUTOMATED_MANUAL</c:v>
                </c:pt>
                <c:pt idx="4277">
                  <c:v>AUTOMATED_MANUAL</c:v>
                </c:pt>
                <c:pt idx="4278">
                  <c:v>MANUAL</c:v>
                </c:pt>
                <c:pt idx="4279">
                  <c:v>AUTOMATED_MANUAL</c:v>
                </c:pt>
                <c:pt idx="4280">
                  <c:v>AUTOMATED_MANUAL</c:v>
                </c:pt>
                <c:pt idx="4281">
                  <c:v>AUTOMATED_MANUAL</c:v>
                </c:pt>
                <c:pt idx="4282">
                  <c:v>MANUAL</c:v>
                </c:pt>
                <c:pt idx="4283">
                  <c:v>MANUAL</c:v>
                </c:pt>
                <c:pt idx="4284">
                  <c:v>MANUAL</c:v>
                </c:pt>
                <c:pt idx="4285">
                  <c:v>AUTOMATIC</c:v>
                </c:pt>
                <c:pt idx="4286">
                  <c:v>AUTOMATIC</c:v>
                </c:pt>
                <c:pt idx="4287">
                  <c:v>AUTOMATIC</c:v>
                </c:pt>
                <c:pt idx="4288">
                  <c:v>AUTOMATIC</c:v>
                </c:pt>
                <c:pt idx="4289">
                  <c:v>AUTOMATIC</c:v>
                </c:pt>
                <c:pt idx="4290">
                  <c:v>AUTOMATIC</c:v>
                </c:pt>
                <c:pt idx="4291">
                  <c:v>AUTOMATIC</c:v>
                </c:pt>
                <c:pt idx="4292">
                  <c:v>AUTOMATIC</c:v>
                </c:pt>
                <c:pt idx="4293">
                  <c:v>AUTOMATIC</c:v>
                </c:pt>
                <c:pt idx="4294">
                  <c:v>AUTOMATIC</c:v>
                </c:pt>
                <c:pt idx="4295">
                  <c:v>AUTOMATIC</c:v>
                </c:pt>
                <c:pt idx="4296">
                  <c:v>AUTOMATED_MANUAL</c:v>
                </c:pt>
                <c:pt idx="4297">
                  <c:v>AUTOMATED_MANUAL</c:v>
                </c:pt>
                <c:pt idx="4298">
                  <c:v>AUTOMATED_MANUAL</c:v>
                </c:pt>
                <c:pt idx="4299">
                  <c:v>MANUAL</c:v>
                </c:pt>
                <c:pt idx="4300">
                  <c:v>MANUAL</c:v>
                </c:pt>
                <c:pt idx="4301">
                  <c:v>MANUAL</c:v>
                </c:pt>
                <c:pt idx="4302">
                  <c:v>AUTOMATED_MANUAL</c:v>
                </c:pt>
                <c:pt idx="4303">
                  <c:v>MANUAL</c:v>
                </c:pt>
                <c:pt idx="4304">
                  <c:v>AUTOMATED_MANUAL</c:v>
                </c:pt>
                <c:pt idx="4305">
                  <c:v>MANUAL</c:v>
                </c:pt>
                <c:pt idx="4306">
                  <c:v>AUTOMATED_MANUAL</c:v>
                </c:pt>
                <c:pt idx="4307">
                  <c:v>AUTOMATED_MANUAL</c:v>
                </c:pt>
                <c:pt idx="4308">
                  <c:v>MANUAL</c:v>
                </c:pt>
                <c:pt idx="4309">
                  <c:v>AUTOMATED_MANUAL</c:v>
                </c:pt>
                <c:pt idx="4310">
                  <c:v>AUTOMATED_MANUAL</c:v>
                </c:pt>
                <c:pt idx="4311">
                  <c:v>AUTOMATED_MANUAL</c:v>
                </c:pt>
                <c:pt idx="4312">
                  <c:v>AUTOMATED_MANUAL</c:v>
                </c:pt>
                <c:pt idx="4313">
                  <c:v>MANUAL</c:v>
                </c:pt>
                <c:pt idx="4314">
                  <c:v>MANUAL</c:v>
                </c:pt>
                <c:pt idx="4315">
                  <c:v>MANUAL</c:v>
                </c:pt>
                <c:pt idx="4316">
                  <c:v>MANUAL</c:v>
                </c:pt>
                <c:pt idx="4317">
                  <c:v>AUTOMATED_MANUAL</c:v>
                </c:pt>
                <c:pt idx="4318">
                  <c:v>MANUAL</c:v>
                </c:pt>
                <c:pt idx="4319">
                  <c:v>AUTOMATED_MANUAL</c:v>
                </c:pt>
                <c:pt idx="4320">
                  <c:v>MANUAL</c:v>
                </c:pt>
                <c:pt idx="4321">
                  <c:v>AUTOMATED_MANUAL</c:v>
                </c:pt>
                <c:pt idx="4322">
                  <c:v>AUTOMATED_MANUAL</c:v>
                </c:pt>
                <c:pt idx="4323">
                  <c:v>MANUAL</c:v>
                </c:pt>
                <c:pt idx="4324">
                  <c:v>AUTOMATED_MANUAL</c:v>
                </c:pt>
                <c:pt idx="4325">
                  <c:v>AUTOMATED_MANUAL</c:v>
                </c:pt>
                <c:pt idx="4326">
                  <c:v>MANUAL</c:v>
                </c:pt>
                <c:pt idx="4327">
                  <c:v>AUTOMATED_MANUAL</c:v>
                </c:pt>
                <c:pt idx="4328">
                  <c:v>MANUAL</c:v>
                </c:pt>
                <c:pt idx="4329">
                  <c:v>MANUAL</c:v>
                </c:pt>
                <c:pt idx="4330">
                  <c:v>MANUAL</c:v>
                </c:pt>
                <c:pt idx="4331">
                  <c:v>AUTOMATED_MANUAL</c:v>
                </c:pt>
                <c:pt idx="4332">
                  <c:v>AUTOMATED_MANUAL</c:v>
                </c:pt>
                <c:pt idx="4333">
                  <c:v>AUTOMATED_MANUAL</c:v>
                </c:pt>
                <c:pt idx="4334">
                  <c:v>MANUAL</c:v>
                </c:pt>
                <c:pt idx="4335">
                  <c:v>MANUAL</c:v>
                </c:pt>
                <c:pt idx="4336">
                  <c:v>MANUAL</c:v>
                </c:pt>
                <c:pt idx="4337">
                  <c:v>MANUAL</c:v>
                </c:pt>
                <c:pt idx="4338">
                  <c:v>AUTOMATED_MANUAL</c:v>
                </c:pt>
                <c:pt idx="4339">
                  <c:v>MANUAL</c:v>
                </c:pt>
                <c:pt idx="4340">
                  <c:v>AUTOMATED_MANUAL</c:v>
                </c:pt>
                <c:pt idx="4341">
                  <c:v>AUTOMATED_MANUAL</c:v>
                </c:pt>
                <c:pt idx="4342">
                  <c:v>MANUAL</c:v>
                </c:pt>
                <c:pt idx="4343">
                  <c:v>MANUAL</c:v>
                </c:pt>
                <c:pt idx="4344">
                  <c:v>MANUAL</c:v>
                </c:pt>
                <c:pt idx="4345">
                  <c:v>AUTOMATED_MANUAL</c:v>
                </c:pt>
                <c:pt idx="4346">
                  <c:v>AUTOMATED_MANUAL</c:v>
                </c:pt>
                <c:pt idx="4347">
                  <c:v>AUTOMATED_MANUAL</c:v>
                </c:pt>
                <c:pt idx="4348">
                  <c:v>MANUAL</c:v>
                </c:pt>
                <c:pt idx="4349">
                  <c:v>MANUAL</c:v>
                </c:pt>
                <c:pt idx="4350">
                  <c:v>AUTOMATED_MANUAL</c:v>
                </c:pt>
                <c:pt idx="4351">
                  <c:v>AUTOMATED_MANUAL</c:v>
                </c:pt>
                <c:pt idx="4352">
                  <c:v>AUTOMATED_MANUAL</c:v>
                </c:pt>
                <c:pt idx="4353">
                  <c:v>AUTOMATED_MANUAL</c:v>
                </c:pt>
                <c:pt idx="4354">
                  <c:v>AUTOMATED_MANUAL</c:v>
                </c:pt>
                <c:pt idx="4355">
                  <c:v>MANUAL</c:v>
                </c:pt>
                <c:pt idx="4356">
                  <c:v>MANUAL</c:v>
                </c:pt>
                <c:pt idx="4357">
                  <c:v>AUTOMATED_MANUAL</c:v>
                </c:pt>
                <c:pt idx="4358">
                  <c:v>MANUAL</c:v>
                </c:pt>
                <c:pt idx="4359">
                  <c:v>MANUAL</c:v>
                </c:pt>
                <c:pt idx="4360">
                  <c:v>AUTOMATED_MANUAL</c:v>
                </c:pt>
                <c:pt idx="4361">
                  <c:v>AUTOMATIC</c:v>
                </c:pt>
                <c:pt idx="4362">
                  <c:v>MANUAL</c:v>
                </c:pt>
                <c:pt idx="4363">
                  <c:v>AUTOMATIC</c:v>
                </c:pt>
                <c:pt idx="4364">
                  <c:v>AUTOMATIC</c:v>
                </c:pt>
                <c:pt idx="4365">
                  <c:v>AUTOMATIC</c:v>
                </c:pt>
                <c:pt idx="4366">
                  <c:v>AUTOMATIC</c:v>
                </c:pt>
                <c:pt idx="4367">
                  <c:v>AUTOMATIC</c:v>
                </c:pt>
                <c:pt idx="4368">
                  <c:v>AUTOMATIC</c:v>
                </c:pt>
                <c:pt idx="4369">
                  <c:v>MANUAL</c:v>
                </c:pt>
                <c:pt idx="4370">
                  <c:v>AUTOMATIC</c:v>
                </c:pt>
                <c:pt idx="4371">
                  <c:v>AUTOMATIC</c:v>
                </c:pt>
                <c:pt idx="4372">
                  <c:v>MANUAL</c:v>
                </c:pt>
                <c:pt idx="4373">
                  <c:v>AUTOMATIC</c:v>
                </c:pt>
                <c:pt idx="4374">
                  <c:v>MANUAL</c:v>
                </c:pt>
                <c:pt idx="4375">
                  <c:v>MANUAL</c:v>
                </c:pt>
                <c:pt idx="4376">
                  <c:v>MANUAL</c:v>
                </c:pt>
                <c:pt idx="4377">
                  <c:v>MANUAL</c:v>
                </c:pt>
                <c:pt idx="4378">
                  <c:v>AUTOMATIC</c:v>
                </c:pt>
                <c:pt idx="4379">
                  <c:v>AUTOMATIC</c:v>
                </c:pt>
                <c:pt idx="4380">
                  <c:v>AUTOMATIC</c:v>
                </c:pt>
                <c:pt idx="4381">
                  <c:v>MANUAL</c:v>
                </c:pt>
                <c:pt idx="4382">
                  <c:v>MANUAL</c:v>
                </c:pt>
                <c:pt idx="4383">
                  <c:v>AUTOMATIC</c:v>
                </c:pt>
                <c:pt idx="4384">
                  <c:v>AUTOMATIC</c:v>
                </c:pt>
                <c:pt idx="4385">
                  <c:v>AUTOMATIC</c:v>
                </c:pt>
                <c:pt idx="4386">
                  <c:v>AUTOMATIC</c:v>
                </c:pt>
                <c:pt idx="4387">
                  <c:v>AUTOMATIC</c:v>
                </c:pt>
                <c:pt idx="4388">
                  <c:v>AUTOMATIC</c:v>
                </c:pt>
                <c:pt idx="4389">
                  <c:v>MANUAL</c:v>
                </c:pt>
                <c:pt idx="4390">
                  <c:v>AUTOMATIC</c:v>
                </c:pt>
                <c:pt idx="4391">
                  <c:v>MANUAL</c:v>
                </c:pt>
                <c:pt idx="4392">
                  <c:v>MANUAL</c:v>
                </c:pt>
                <c:pt idx="4393">
                  <c:v>AUTOMATIC</c:v>
                </c:pt>
                <c:pt idx="4394">
                  <c:v>AUTOMATIC</c:v>
                </c:pt>
                <c:pt idx="4395">
                  <c:v>AUTOMATIC</c:v>
                </c:pt>
                <c:pt idx="4396">
                  <c:v>MANUAL</c:v>
                </c:pt>
                <c:pt idx="4397">
                  <c:v>MANUAL</c:v>
                </c:pt>
                <c:pt idx="4398">
                  <c:v>AUTOMATIC</c:v>
                </c:pt>
                <c:pt idx="4399">
                  <c:v>AUTOMATIC</c:v>
                </c:pt>
                <c:pt idx="4400">
                  <c:v>MANUAL</c:v>
                </c:pt>
                <c:pt idx="4401">
                  <c:v>AUTOMATIC</c:v>
                </c:pt>
                <c:pt idx="4402">
                  <c:v>AUTOMATIC</c:v>
                </c:pt>
                <c:pt idx="4403">
                  <c:v>AUTOMATIC</c:v>
                </c:pt>
                <c:pt idx="4404">
                  <c:v>MANUAL</c:v>
                </c:pt>
                <c:pt idx="4405">
                  <c:v>MANUAL</c:v>
                </c:pt>
                <c:pt idx="4406">
                  <c:v>AUTOMATIC</c:v>
                </c:pt>
                <c:pt idx="4407">
                  <c:v>AUTOMATIC</c:v>
                </c:pt>
                <c:pt idx="4408">
                  <c:v>AUTOMATIC</c:v>
                </c:pt>
                <c:pt idx="4409">
                  <c:v>AUTOMATIC</c:v>
                </c:pt>
                <c:pt idx="4410">
                  <c:v>MANUAL</c:v>
                </c:pt>
                <c:pt idx="4411">
                  <c:v>AUTOMATIC</c:v>
                </c:pt>
                <c:pt idx="4412">
                  <c:v>AUTOMATIC</c:v>
                </c:pt>
                <c:pt idx="4413">
                  <c:v>AUTOMATIC</c:v>
                </c:pt>
                <c:pt idx="4414">
                  <c:v>AUTOMATIC</c:v>
                </c:pt>
                <c:pt idx="4415">
                  <c:v>AUTOMATIC</c:v>
                </c:pt>
                <c:pt idx="4416">
                  <c:v>AUTOMATIC</c:v>
                </c:pt>
                <c:pt idx="4417">
                  <c:v>AUTOMATIC</c:v>
                </c:pt>
                <c:pt idx="4418">
                  <c:v>AUTOMATIC</c:v>
                </c:pt>
                <c:pt idx="4419">
                  <c:v>AUTOMATIC</c:v>
                </c:pt>
                <c:pt idx="4420">
                  <c:v>AUTOMATIC</c:v>
                </c:pt>
                <c:pt idx="4421">
                  <c:v>AUTOMATIC</c:v>
                </c:pt>
                <c:pt idx="4422">
                  <c:v>AUTOMATIC</c:v>
                </c:pt>
                <c:pt idx="4423">
                  <c:v>AUTOMATIC</c:v>
                </c:pt>
                <c:pt idx="4424">
                  <c:v>AUTOMATIC</c:v>
                </c:pt>
                <c:pt idx="4425">
                  <c:v>AUTOMATIC</c:v>
                </c:pt>
                <c:pt idx="4426">
                  <c:v>AUTOMATIC</c:v>
                </c:pt>
                <c:pt idx="4427">
                  <c:v>AUTOMATIC</c:v>
                </c:pt>
                <c:pt idx="4428">
                  <c:v>AUTOMATIC</c:v>
                </c:pt>
                <c:pt idx="4429">
                  <c:v>AUTOMATIC</c:v>
                </c:pt>
                <c:pt idx="4430">
                  <c:v>AUTOMATIC</c:v>
                </c:pt>
                <c:pt idx="4431">
                  <c:v>AUTOMATIC</c:v>
                </c:pt>
                <c:pt idx="4432">
                  <c:v>AUTOMATIC</c:v>
                </c:pt>
                <c:pt idx="4433">
                  <c:v>AUTOMATIC</c:v>
                </c:pt>
                <c:pt idx="4434">
                  <c:v>AUTOMATIC</c:v>
                </c:pt>
                <c:pt idx="4435">
                  <c:v>AUTOMATIC</c:v>
                </c:pt>
                <c:pt idx="4436">
                  <c:v>AUTOMATIC</c:v>
                </c:pt>
                <c:pt idx="4437">
                  <c:v>AUTOMATIC</c:v>
                </c:pt>
                <c:pt idx="4438">
                  <c:v>AUTOMATIC</c:v>
                </c:pt>
                <c:pt idx="4439">
                  <c:v>AUTOMATIC</c:v>
                </c:pt>
                <c:pt idx="4440">
                  <c:v>AUTOMATIC</c:v>
                </c:pt>
                <c:pt idx="4441">
                  <c:v>MANUAL</c:v>
                </c:pt>
                <c:pt idx="4442">
                  <c:v>AUTOMATIC</c:v>
                </c:pt>
                <c:pt idx="4443">
                  <c:v>AUTOMATIC</c:v>
                </c:pt>
                <c:pt idx="4444">
                  <c:v>AUTOMATIC</c:v>
                </c:pt>
                <c:pt idx="4445">
                  <c:v>AUTOMATIC</c:v>
                </c:pt>
                <c:pt idx="4446">
                  <c:v>AUTOMATIC</c:v>
                </c:pt>
                <c:pt idx="4447">
                  <c:v>AUTOMATIC</c:v>
                </c:pt>
                <c:pt idx="4448">
                  <c:v>AUTOMATIC</c:v>
                </c:pt>
                <c:pt idx="4449">
                  <c:v>MANUAL</c:v>
                </c:pt>
                <c:pt idx="4450">
                  <c:v>AUTOMATIC</c:v>
                </c:pt>
                <c:pt idx="4451">
                  <c:v>AUTOMATIC</c:v>
                </c:pt>
                <c:pt idx="4452">
                  <c:v>AUTOMATIC</c:v>
                </c:pt>
                <c:pt idx="4453">
                  <c:v>AUTOMATIC</c:v>
                </c:pt>
                <c:pt idx="4454">
                  <c:v>AUTOMATIC</c:v>
                </c:pt>
                <c:pt idx="4455">
                  <c:v>MANUAL</c:v>
                </c:pt>
                <c:pt idx="4456">
                  <c:v>AUTOMATIC</c:v>
                </c:pt>
                <c:pt idx="4457">
                  <c:v>AUTOMATIC</c:v>
                </c:pt>
                <c:pt idx="4458">
                  <c:v>AUTOMATIC</c:v>
                </c:pt>
                <c:pt idx="4459">
                  <c:v>AUTOMATIC</c:v>
                </c:pt>
                <c:pt idx="4460">
                  <c:v>AUTOMATIC</c:v>
                </c:pt>
                <c:pt idx="4461">
                  <c:v>AUTOMATIC</c:v>
                </c:pt>
                <c:pt idx="4462">
                  <c:v>AUTOMATIC</c:v>
                </c:pt>
                <c:pt idx="4463">
                  <c:v>AUTOMATIC</c:v>
                </c:pt>
                <c:pt idx="4464">
                  <c:v>AUTOMATIC</c:v>
                </c:pt>
                <c:pt idx="4465">
                  <c:v>AUTOMATIC</c:v>
                </c:pt>
                <c:pt idx="4466">
                  <c:v>AUTOMATIC</c:v>
                </c:pt>
                <c:pt idx="4467">
                  <c:v>AUTOMATED_MANUAL</c:v>
                </c:pt>
                <c:pt idx="4468">
                  <c:v>AUTOMATIC</c:v>
                </c:pt>
                <c:pt idx="4469">
                  <c:v>AUTOMATIC</c:v>
                </c:pt>
                <c:pt idx="4470">
                  <c:v>AUTOMATIC</c:v>
                </c:pt>
                <c:pt idx="4471">
                  <c:v>AUTOMATIC</c:v>
                </c:pt>
                <c:pt idx="4472">
                  <c:v>AUTOMATIC</c:v>
                </c:pt>
                <c:pt idx="4473">
                  <c:v>AUTOMATIC</c:v>
                </c:pt>
                <c:pt idx="4474">
                  <c:v>AUTOMATIC</c:v>
                </c:pt>
                <c:pt idx="4475">
                  <c:v>AUTOMATIC</c:v>
                </c:pt>
                <c:pt idx="4476">
                  <c:v>AUTOMATIC</c:v>
                </c:pt>
                <c:pt idx="4477">
                  <c:v>AUTOMATIC</c:v>
                </c:pt>
                <c:pt idx="4478">
                  <c:v>AUTOMATIC</c:v>
                </c:pt>
                <c:pt idx="4479">
                  <c:v>AUTOMATIC</c:v>
                </c:pt>
                <c:pt idx="4480">
                  <c:v>AUTOMATIC</c:v>
                </c:pt>
                <c:pt idx="4481">
                  <c:v>AUTOMATIC</c:v>
                </c:pt>
                <c:pt idx="4482">
                  <c:v>AUTOMATIC</c:v>
                </c:pt>
                <c:pt idx="4483">
                  <c:v>AUTOMATIC</c:v>
                </c:pt>
                <c:pt idx="4484">
                  <c:v>AUTOMATIC</c:v>
                </c:pt>
                <c:pt idx="4485">
                  <c:v>AUTOMATIC</c:v>
                </c:pt>
                <c:pt idx="4486">
                  <c:v>AUTOMATIC</c:v>
                </c:pt>
                <c:pt idx="4487">
                  <c:v>AUTOMATIC</c:v>
                </c:pt>
                <c:pt idx="4488">
                  <c:v>AUTOMATIC</c:v>
                </c:pt>
                <c:pt idx="4489">
                  <c:v>AUTOMATIC</c:v>
                </c:pt>
                <c:pt idx="4490">
                  <c:v>AUTOMATIC</c:v>
                </c:pt>
                <c:pt idx="4491">
                  <c:v>AUTOMATIC</c:v>
                </c:pt>
                <c:pt idx="4492">
                  <c:v>AUTOMATIC</c:v>
                </c:pt>
                <c:pt idx="4493">
                  <c:v>AUTOMATIC</c:v>
                </c:pt>
                <c:pt idx="4494">
                  <c:v>AUTOMATIC</c:v>
                </c:pt>
                <c:pt idx="4495">
                  <c:v>AUTOMATIC</c:v>
                </c:pt>
                <c:pt idx="4496">
                  <c:v>AUTOMATIC</c:v>
                </c:pt>
                <c:pt idx="4497">
                  <c:v>AUTOMATIC</c:v>
                </c:pt>
                <c:pt idx="4498">
                  <c:v>AUTOMATIC</c:v>
                </c:pt>
                <c:pt idx="4499">
                  <c:v>AUTOMATIC</c:v>
                </c:pt>
                <c:pt idx="4500">
                  <c:v>AUTOMATIC</c:v>
                </c:pt>
                <c:pt idx="4501">
                  <c:v>AUTOMATIC</c:v>
                </c:pt>
                <c:pt idx="4502">
                  <c:v>AUTOMATIC</c:v>
                </c:pt>
                <c:pt idx="4503">
                  <c:v>AUTOMATIC</c:v>
                </c:pt>
                <c:pt idx="4504">
                  <c:v>AUTOMATIC</c:v>
                </c:pt>
                <c:pt idx="4505">
                  <c:v>AUTOMATIC</c:v>
                </c:pt>
                <c:pt idx="4506">
                  <c:v>AUTOMATIC</c:v>
                </c:pt>
                <c:pt idx="4507">
                  <c:v>AUTOMATIC</c:v>
                </c:pt>
                <c:pt idx="4508">
                  <c:v>AUTOMATIC</c:v>
                </c:pt>
                <c:pt idx="4509">
                  <c:v>AUTOMATIC</c:v>
                </c:pt>
                <c:pt idx="4510">
                  <c:v>AUTOMATIC</c:v>
                </c:pt>
                <c:pt idx="4511">
                  <c:v>AUTOMATIC</c:v>
                </c:pt>
                <c:pt idx="4512">
                  <c:v>AUTOMATIC</c:v>
                </c:pt>
                <c:pt idx="4513">
                  <c:v>AUTOMATIC</c:v>
                </c:pt>
                <c:pt idx="4514">
                  <c:v>AUTOMATIC</c:v>
                </c:pt>
                <c:pt idx="4515">
                  <c:v>AUTOMATIC</c:v>
                </c:pt>
                <c:pt idx="4516">
                  <c:v>AUTOMATIC</c:v>
                </c:pt>
                <c:pt idx="4517">
                  <c:v>AUTOMATIC</c:v>
                </c:pt>
                <c:pt idx="4518">
                  <c:v>AUTOMATIC</c:v>
                </c:pt>
                <c:pt idx="4519">
                  <c:v>AUTOMATIC</c:v>
                </c:pt>
                <c:pt idx="4520">
                  <c:v>AUTOMATIC</c:v>
                </c:pt>
                <c:pt idx="4521">
                  <c:v>AUTOMATIC</c:v>
                </c:pt>
                <c:pt idx="4522">
                  <c:v>MANUAL</c:v>
                </c:pt>
                <c:pt idx="4523">
                  <c:v>AUTOMATED_MANUAL</c:v>
                </c:pt>
                <c:pt idx="4524">
                  <c:v>MANUAL</c:v>
                </c:pt>
                <c:pt idx="4525">
                  <c:v>AUTOMATED_MANUAL</c:v>
                </c:pt>
                <c:pt idx="4526">
                  <c:v>AUTOMATED_MANUAL</c:v>
                </c:pt>
                <c:pt idx="4527">
                  <c:v>AUTOMATED_MANUAL</c:v>
                </c:pt>
                <c:pt idx="4528">
                  <c:v>MANUAL</c:v>
                </c:pt>
                <c:pt idx="4529">
                  <c:v>AUTOMATED_MANUAL</c:v>
                </c:pt>
                <c:pt idx="4530">
                  <c:v>MANUAL</c:v>
                </c:pt>
                <c:pt idx="4531">
                  <c:v>AUTOMATED_MANUAL</c:v>
                </c:pt>
                <c:pt idx="4532">
                  <c:v>MANUAL</c:v>
                </c:pt>
                <c:pt idx="4533">
                  <c:v>MANUAL</c:v>
                </c:pt>
                <c:pt idx="4534">
                  <c:v>AUTOMATED_MANUAL</c:v>
                </c:pt>
                <c:pt idx="4535">
                  <c:v>MANUAL</c:v>
                </c:pt>
                <c:pt idx="4536">
                  <c:v>AUTOMATED_MANUAL</c:v>
                </c:pt>
                <c:pt idx="4537">
                  <c:v>MANUAL</c:v>
                </c:pt>
                <c:pt idx="4538">
                  <c:v>AUTOMATED_MANUAL</c:v>
                </c:pt>
                <c:pt idx="4539">
                  <c:v>AUTOMATED_MANUAL</c:v>
                </c:pt>
                <c:pt idx="4540">
                  <c:v>MANUAL</c:v>
                </c:pt>
                <c:pt idx="4541">
                  <c:v>MANUAL</c:v>
                </c:pt>
                <c:pt idx="4542">
                  <c:v>AUTOMATED_MANUAL</c:v>
                </c:pt>
                <c:pt idx="4543">
                  <c:v>MANUAL</c:v>
                </c:pt>
                <c:pt idx="4544">
                  <c:v>MANUAL</c:v>
                </c:pt>
                <c:pt idx="4545">
                  <c:v>MANUAL</c:v>
                </c:pt>
                <c:pt idx="4546">
                  <c:v>AUTOMATED_MANUAL</c:v>
                </c:pt>
                <c:pt idx="4547">
                  <c:v>MANUAL</c:v>
                </c:pt>
                <c:pt idx="4548">
                  <c:v>MANUAL</c:v>
                </c:pt>
                <c:pt idx="4549">
                  <c:v>AUTOMATED_MANUAL</c:v>
                </c:pt>
                <c:pt idx="4550">
                  <c:v>MANUAL</c:v>
                </c:pt>
                <c:pt idx="4551">
                  <c:v>AUTOMATED_MANUAL</c:v>
                </c:pt>
                <c:pt idx="4552">
                  <c:v>AUTOMATED_MANUAL</c:v>
                </c:pt>
                <c:pt idx="4553">
                  <c:v>AUTOMATED_MANUAL</c:v>
                </c:pt>
                <c:pt idx="4554">
                  <c:v>AUTOMATED_MANUAL</c:v>
                </c:pt>
                <c:pt idx="4555">
                  <c:v>MANUAL</c:v>
                </c:pt>
                <c:pt idx="4556">
                  <c:v>AUTOMATED_MANUAL</c:v>
                </c:pt>
                <c:pt idx="4557">
                  <c:v>AUTOMATED_MANUAL</c:v>
                </c:pt>
                <c:pt idx="4558">
                  <c:v>MANUAL</c:v>
                </c:pt>
                <c:pt idx="4559">
                  <c:v>AUTOMATED_MANUAL</c:v>
                </c:pt>
                <c:pt idx="4560">
                  <c:v>MANUAL</c:v>
                </c:pt>
                <c:pt idx="4561">
                  <c:v>MANUAL</c:v>
                </c:pt>
                <c:pt idx="4562">
                  <c:v>MANUAL</c:v>
                </c:pt>
                <c:pt idx="4563">
                  <c:v>MANUAL</c:v>
                </c:pt>
                <c:pt idx="4564">
                  <c:v>MANUAL</c:v>
                </c:pt>
                <c:pt idx="4565">
                  <c:v>AUTOMATED_MANUAL</c:v>
                </c:pt>
                <c:pt idx="4566">
                  <c:v>MANUAL</c:v>
                </c:pt>
                <c:pt idx="4567">
                  <c:v>MANUAL</c:v>
                </c:pt>
                <c:pt idx="4568">
                  <c:v>AUTOMATED_MANUAL</c:v>
                </c:pt>
                <c:pt idx="4569">
                  <c:v>MANUAL</c:v>
                </c:pt>
                <c:pt idx="4570">
                  <c:v>MANUAL</c:v>
                </c:pt>
                <c:pt idx="4571">
                  <c:v>AUTOMATED_MANUAL</c:v>
                </c:pt>
                <c:pt idx="4572">
                  <c:v>AUTOMATED_MANUAL</c:v>
                </c:pt>
                <c:pt idx="4573">
                  <c:v>MANUAL</c:v>
                </c:pt>
                <c:pt idx="4574">
                  <c:v>AUTOMATED_MANUAL</c:v>
                </c:pt>
                <c:pt idx="4575">
                  <c:v>AUTOMATED_MANUAL</c:v>
                </c:pt>
                <c:pt idx="4576">
                  <c:v>AUTOMATED_MANUAL</c:v>
                </c:pt>
                <c:pt idx="4577">
                  <c:v>MANUAL</c:v>
                </c:pt>
                <c:pt idx="4578">
                  <c:v>AUTOMATED_MANUAL</c:v>
                </c:pt>
                <c:pt idx="4579">
                  <c:v>MANUAL</c:v>
                </c:pt>
                <c:pt idx="4580">
                  <c:v>AUTOMATED_MANUAL</c:v>
                </c:pt>
                <c:pt idx="4581">
                  <c:v>AUTOMATED_MANUAL</c:v>
                </c:pt>
                <c:pt idx="4582">
                  <c:v>MANUAL</c:v>
                </c:pt>
                <c:pt idx="4583">
                  <c:v>AUTOMATED_MANUAL</c:v>
                </c:pt>
                <c:pt idx="4584">
                  <c:v>MANUAL</c:v>
                </c:pt>
                <c:pt idx="4585">
                  <c:v>MANUAL</c:v>
                </c:pt>
                <c:pt idx="4586">
                  <c:v>AUTOMATED_MANUAL</c:v>
                </c:pt>
                <c:pt idx="4587">
                  <c:v>AUTOMATED_MANUAL</c:v>
                </c:pt>
                <c:pt idx="4588">
                  <c:v>AUTOMATED_MANUAL</c:v>
                </c:pt>
                <c:pt idx="4589">
                  <c:v>MANUAL</c:v>
                </c:pt>
                <c:pt idx="4590">
                  <c:v>AUTOMATED_MANUAL</c:v>
                </c:pt>
                <c:pt idx="4591">
                  <c:v>MANUAL</c:v>
                </c:pt>
                <c:pt idx="4592">
                  <c:v>AUTOMATED_MANUAL</c:v>
                </c:pt>
                <c:pt idx="4593">
                  <c:v>MANUAL</c:v>
                </c:pt>
                <c:pt idx="4594">
                  <c:v>AUTOMATED_MANUAL</c:v>
                </c:pt>
                <c:pt idx="4595">
                  <c:v>MANUAL</c:v>
                </c:pt>
                <c:pt idx="4596">
                  <c:v>MANUAL</c:v>
                </c:pt>
                <c:pt idx="4597">
                  <c:v>AUTOMATED_MANUAL</c:v>
                </c:pt>
                <c:pt idx="4598">
                  <c:v>AUTOMATIC</c:v>
                </c:pt>
                <c:pt idx="4599">
                  <c:v>AUTOMATIC</c:v>
                </c:pt>
                <c:pt idx="4600">
                  <c:v>AUTOMATIC</c:v>
                </c:pt>
                <c:pt idx="4601">
                  <c:v>AUTOMATIC</c:v>
                </c:pt>
                <c:pt idx="4602">
                  <c:v>AUTOMATIC</c:v>
                </c:pt>
                <c:pt idx="4603">
                  <c:v>AUTOMATIC</c:v>
                </c:pt>
                <c:pt idx="4604">
                  <c:v>AUTOMATIC</c:v>
                </c:pt>
                <c:pt idx="4605">
                  <c:v>AUTOMATIC</c:v>
                </c:pt>
                <c:pt idx="4606">
                  <c:v>AUTOMATIC</c:v>
                </c:pt>
                <c:pt idx="4607">
                  <c:v>AUTOMATIC</c:v>
                </c:pt>
                <c:pt idx="4608">
                  <c:v>AUTOMATIC</c:v>
                </c:pt>
                <c:pt idx="4609">
                  <c:v>AUTOMATIC</c:v>
                </c:pt>
                <c:pt idx="4610">
                  <c:v>MANUAL</c:v>
                </c:pt>
                <c:pt idx="4611">
                  <c:v>MANUAL</c:v>
                </c:pt>
                <c:pt idx="4612">
                  <c:v>AUTOMATIC</c:v>
                </c:pt>
                <c:pt idx="4613">
                  <c:v>MANUAL</c:v>
                </c:pt>
                <c:pt idx="4614">
                  <c:v>AUTOMATIC</c:v>
                </c:pt>
                <c:pt idx="4615">
                  <c:v>AUTOMATIC</c:v>
                </c:pt>
                <c:pt idx="4616">
                  <c:v>AUTOMATIC</c:v>
                </c:pt>
                <c:pt idx="4617">
                  <c:v>MANUAL</c:v>
                </c:pt>
                <c:pt idx="4618">
                  <c:v>AUTOMATIC</c:v>
                </c:pt>
                <c:pt idx="4619">
                  <c:v>MANUAL</c:v>
                </c:pt>
                <c:pt idx="4620">
                  <c:v>MANUAL</c:v>
                </c:pt>
                <c:pt idx="4621">
                  <c:v>AUTOMATIC</c:v>
                </c:pt>
                <c:pt idx="4622">
                  <c:v>AUTOMATIC</c:v>
                </c:pt>
                <c:pt idx="4623">
                  <c:v>MANUAL</c:v>
                </c:pt>
                <c:pt idx="4624">
                  <c:v>AUTOMATIC</c:v>
                </c:pt>
                <c:pt idx="4625">
                  <c:v>AUTOMATIC</c:v>
                </c:pt>
                <c:pt idx="4626">
                  <c:v>MANUAL</c:v>
                </c:pt>
                <c:pt idx="4627">
                  <c:v>AUTOMATIC</c:v>
                </c:pt>
                <c:pt idx="4628">
                  <c:v>MANUAL</c:v>
                </c:pt>
                <c:pt idx="4629">
                  <c:v>MANUAL</c:v>
                </c:pt>
                <c:pt idx="4630">
                  <c:v>MANUAL</c:v>
                </c:pt>
                <c:pt idx="4631">
                  <c:v>MANUAL</c:v>
                </c:pt>
                <c:pt idx="4632">
                  <c:v>AUTOMATIC</c:v>
                </c:pt>
                <c:pt idx="4633">
                  <c:v>MANUAL</c:v>
                </c:pt>
                <c:pt idx="4634">
                  <c:v>MANUAL</c:v>
                </c:pt>
                <c:pt idx="4635">
                  <c:v>MANUAL</c:v>
                </c:pt>
                <c:pt idx="4636">
                  <c:v>MANUAL</c:v>
                </c:pt>
                <c:pt idx="4637">
                  <c:v>MANUAL</c:v>
                </c:pt>
                <c:pt idx="4638">
                  <c:v>MANUAL</c:v>
                </c:pt>
                <c:pt idx="4639">
                  <c:v>MANUAL</c:v>
                </c:pt>
                <c:pt idx="4640">
                  <c:v>MANUAL</c:v>
                </c:pt>
                <c:pt idx="4641">
                  <c:v>AUTOMATIC</c:v>
                </c:pt>
                <c:pt idx="4642">
                  <c:v>AUTOMATIC</c:v>
                </c:pt>
                <c:pt idx="4643">
                  <c:v>AUTOMATIC</c:v>
                </c:pt>
                <c:pt idx="4644">
                  <c:v>AUTOMATIC</c:v>
                </c:pt>
                <c:pt idx="4645">
                  <c:v>AUTOMATIC</c:v>
                </c:pt>
                <c:pt idx="4646">
                  <c:v>AUTOMATIC</c:v>
                </c:pt>
                <c:pt idx="4647">
                  <c:v>AUTOMATIC</c:v>
                </c:pt>
                <c:pt idx="4648">
                  <c:v>AUTOMATIC</c:v>
                </c:pt>
                <c:pt idx="4649">
                  <c:v>AUTOMATIC</c:v>
                </c:pt>
                <c:pt idx="4650">
                  <c:v>AUTOMATIC</c:v>
                </c:pt>
                <c:pt idx="4651">
                  <c:v>AUTOMATIC</c:v>
                </c:pt>
                <c:pt idx="4652">
                  <c:v>AUTOMATIC</c:v>
                </c:pt>
                <c:pt idx="4653">
                  <c:v>AUTOMATIC</c:v>
                </c:pt>
                <c:pt idx="4654">
                  <c:v>AUTOMATIC</c:v>
                </c:pt>
                <c:pt idx="4655">
                  <c:v>AUTOMATIC</c:v>
                </c:pt>
                <c:pt idx="4656">
                  <c:v>AUTOMATIC</c:v>
                </c:pt>
                <c:pt idx="4657">
                  <c:v>AUTOMATIC</c:v>
                </c:pt>
                <c:pt idx="4658">
                  <c:v>AUTOMATIC</c:v>
                </c:pt>
                <c:pt idx="4659">
                  <c:v>AUTOMATIC</c:v>
                </c:pt>
                <c:pt idx="4660">
                  <c:v>AUTOMATIC</c:v>
                </c:pt>
                <c:pt idx="4661">
                  <c:v>AUTOMATIC</c:v>
                </c:pt>
                <c:pt idx="4662">
                  <c:v>AUTOMATIC</c:v>
                </c:pt>
                <c:pt idx="4663">
                  <c:v>AUTOMATIC</c:v>
                </c:pt>
                <c:pt idx="4664">
                  <c:v>AUTOMATIC</c:v>
                </c:pt>
                <c:pt idx="4665">
                  <c:v>AUTOMATIC</c:v>
                </c:pt>
                <c:pt idx="4666">
                  <c:v>AUTOMATIC</c:v>
                </c:pt>
                <c:pt idx="4667">
                  <c:v>AUTOMATIC</c:v>
                </c:pt>
                <c:pt idx="4668">
                  <c:v>AUTOMATIC</c:v>
                </c:pt>
                <c:pt idx="4669">
                  <c:v>MANUAL</c:v>
                </c:pt>
                <c:pt idx="4670">
                  <c:v>AUTOMATIC</c:v>
                </c:pt>
                <c:pt idx="4671">
                  <c:v>AUTOMATIC</c:v>
                </c:pt>
                <c:pt idx="4672">
                  <c:v>AUTOMATIC</c:v>
                </c:pt>
                <c:pt idx="4673">
                  <c:v>AUTOMATIC</c:v>
                </c:pt>
                <c:pt idx="4674">
                  <c:v>AUTOMATIC</c:v>
                </c:pt>
                <c:pt idx="4675">
                  <c:v>AUTOMATIC</c:v>
                </c:pt>
                <c:pt idx="4676">
                  <c:v>MANUAL</c:v>
                </c:pt>
                <c:pt idx="4677">
                  <c:v>MANUAL</c:v>
                </c:pt>
                <c:pt idx="4678">
                  <c:v>AUTOMATIC</c:v>
                </c:pt>
                <c:pt idx="4679">
                  <c:v>AUTOMATIC</c:v>
                </c:pt>
                <c:pt idx="4680">
                  <c:v>AUTOMATIC</c:v>
                </c:pt>
                <c:pt idx="4681">
                  <c:v>AUTOMATIC</c:v>
                </c:pt>
                <c:pt idx="4682">
                  <c:v>AUTOMATIC</c:v>
                </c:pt>
                <c:pt idx="4683">
                  <c:v>MANUAL</c:v>
                </c:pt>
                <c:pt idx="4684">
                  <c:v>AUTOMATIC</c:v>
                </c:pt>
                <c:pt idx="4685">
                  <c:v>MANUAL</c:v>
                </c:pt>
                <c:pt idx="4686">
                  <c:v>AUTOMATIC</c:v>
                </c:pt>
                <c:pt idx="4687">
                  <c:v>MANUAL</c:v>
                </c:pt>
                <c:pt idx="4688">
                  <c:v>AUTOMATIC</c:v>
                </c:pt>
                <c:pt idx="4689">
                  <c:v>AUTOMATIC</c:v>
                </c:pt>
                <c:pt idx="4690">
                  <c:v>AUTOMATIC</c:v>
                </c:pt>
                <c:pt idx="4691">
                  <c:v>AUTOMATIC</c:v>
                </c:pt>
                <c:pt idx="4692">
                  <c:v>AUTOMATIC</c:v>
                </c:pt>
                <c:pt idx="4693">
                  <c:v>AUTOMATIC</c:v>
                </c:pt>
                <c:pt idx="4694">
                  <c:v>AUTOMATIC</c:v>
                </c:pt>
                <c:pt idx="4695">
                  <c:v>MANUAL</c:v>
                </c:pt>
                <c:pt idx="4696">
                  <c:v>AUTOMATIC</c:v>
                </c:pt>
                <c:pt idx="4697">
                  <c:v>AUTOMATIC</c:v>
                </c:pt>
                <c:pt idx="4698">
                  <c:v>AUTOMATIC</c:v>
                </c:pt>
                <c:pt idx="4699">
                  <c:v>AUTOMATED_MANUAL</c:v>
                </c:pt>
                <c:pt idx="4700">
                  <c:v>AUTOMATED_MANUAL</c:v>
                </c:pt>
                <c:pt idx="4701">
                  <c:v>AUTOMATED_MANUAL</c:v>
                </c:pt>
                <c:pt idx="4702">
                  <c:v>AUTOMATED_MANUAL</c:v>
                </c:pt>
                <c:pt idx="4703">
                  <c:v>AUTOMATED_MANUAL</c:v>
                </c:pt>
                <c:pt idx="4704">
                  <c:v>AUTOMATED_MANUAL</c:v>
                </c:pt>
                <c:pt idx="4705">
                  <c:v>AUTOMATED_MANUAL</c:v>
                </c:pt>
                <c:pt idx="4706">
                  <c:v>AUTOMATED_MANUAL</c:v>
                </c:pt>
                <c:pt idx="4707">
                  <c:v>AUTOMATED_MANUAL</c:v>
                </c:pt>
                <c:pt idx="4708">
                  <c:v>AUTOMATED_MANUAL</c:v>
                </c:pt>
                <c:pt idx="4709">
                  <c:v>AUTOMATED_MANUAL</c:v>
                </c:pt>
                <c:pt idx="4710">
                  <c:v>AUTOMATED_MANUAL</c:v>
                </c:pt>
                <c:pt idx="4711">
                  <c:v>AUTOMATIC</c:v>
                </c:pt>
                <c:pt idx="4712">
                  <c:v>AUTOMATIC</c:v>
                </c:pt>
                <c:pt idx="4713">
                  <c:v>AUTOMATIC</c:v>
                </c:pt>
                <c:pt idx="4714">
                  <c:v>AUTOMATIC</c:v>
                </c:pt>
                <c:pt idx="4715">
                  <c:v>AUTOMATIC</c:v>
                </c:pt>
                <c:pt idx="4716">
                  <c:v>AUTOMATIC</c:v>
                </c:pt>
                <c:pt idx="4717">
                  <c:v>AUTOMATIC</c:v>
                </c:pt>
                <c:pt idx="4718">
                  <c:v>AUTOMATIC</c:v>
                </c:pt>
                <c:pt idx="4719">
                  <c:v>AUTOMATIC</c:v>
                </c:pt>
                <c:pt idx="4720">
                  <c:v>AUTOMATIC</c:v>
                </c:pt>
                <c:pt idx="4721">
                  <c:v>AUTOMATIC</c:v>
                </c:pt>
                <c:pt idx="4722">
                  <c:v>AUTOMATIC</c:v>
                </c:pt>
                <c:pt idx="4723">
                  <c:v>AUTOMATIC</c:v>
                </c:pt>
                <c:pt idx="4724">
                  <c:v>AUTOMATIC</c:v>
                </c:pt>
                <c:pt idx="4725">
                  <c:v>AUTOMATIC</c:v>
                </c:pt>
                <c:pt idx="4726">
                  <c:v>AUTOMATIC</c:v>
                </c:pt>
                <c:pt idx="4727">
                  <c:v>AUTOMATIC</c:v>
                </c:pt>
                <c:pt idx="4728">
                  <c:v>AUTOMATIC</c:v>
                </c:pt>
                <c:pt idx="4729">
                  <c:v>AUTOMATIC</c:v>
                </c:pt>
                <c:pt idx="4730">
                  <c:v>AUTOMATIC</c:v>
                </c:pt>
                <c:pt idx="4731">
                  <c:v>AUTOMATIC</c:v>
                </c:pt>
                <c:pt idx="4732">
                  <c:v>AUTOMATIC</c:v>
                </c:pt>
                <c:pt idx="4733">
                  <c:v>AUTOMATIC</c:v>
                </c:pt>
                <c:pt idx="4734">
                  <c:v>AUTOMATIC</c:v>
                </c:pt>
                <c:pt idx="4735">
                  <c:v>MANUAL</c:v>
                </c:pt>
                <c:pt idx="4736">
                  <c:v>MANUAL</c:v>
                </c:pt>
                <c:pt idx="4737">
                  <c:v>MANUAL</c:v>
                </c:pt>
                <c:pt idx="4738">
                  <c:v>MANUAL</c:v>
                </c:pt>
                <c:pt idx="4739">
                  <c:v>MANUAL</c:v>
                </c:pt>
                <c:pt idx="4740">
                  <c:v>MANUAL</c:v>
                </c:pt>
                <c:pt idx="4741">
                  <c:v>MANUAL</c:v>
                </c:pt>
                <c:pt idx="4742">
                  <c:v>MANUAL</c:v>
                </c:pt>
                <c:pt idx="4743">
                  <c:v>MANUAL</c:v>
                </c:pt>
                <c:pt idx="4744">
                  <c:v>MANUAL</c:v>
                </c:pt>
                <c:pt idx="4745">
                  <c:v>MANUAL</c:v>
                </c:pt>
                <c:pt idx="4746">
                  <c:v>MANUAL</c:v>
                </c:pt>
                <c:pt idx="4747">
                  <c:v>MANUAL</c:v>
                </c:pt>
                <c:pt idx="4748">
                  <c:v>MANUAL</c:v>
                </c:pt>
                <c:pt idx="4749">
                  <c:v>MANUAL</c:v>
                </c:pt>
                <c:pt idx="4750">
                  <c:v>MANUAL</c:v>
                </c:pt>
                <c:pt idx="4751">
                  <c:v>MANUAL</c:v>
                </c:pt>
                <c:pt idx="4752">
                  <c:v>MANUAL</c:v>
                </c:pt>
                <c:pt idx="4753">
                  <c:v>AUTOMATIC</c:v>
                </c:pt>
                <c:pt idx="4754">
                  <c:v>AUTOMATIC</c:v>
                </c:pt>
                <c:pt idx="4755">
                  <c:v>MANUAL</c:v>
                </c:pt>
                <c:pt idx="4756">
                  <c:v>AUTOMATIC</c:v>
                </c:pt>
                <c:pt idx="4757">
                  <c:v>AUTOMATIC</c:v>
                </c:pt>
                <c:pt idx="4758">
                  <c:v>AUTOMATIC</c:v>
                </c:pt>
                <c:pt idx="4759">
                  <c:v>MANUAL</c:v>
                </c:pt>
                <c:pt idx="4760">
                  <c:v>MANUAL</c:v>
                </c:pt>
                <c:pt idx="4761">
                  <c:v>AUTOMATIC</c:v>
                </c:pt>
                <c:pt idx="4762">
                  <c:v>AUTOMATIC</c:v>
                </c:pt>
                <c:pt idx="4763">
                  <c:v>AUTOMATIC</c:v>
                </c:pt>
                <c:pt idx="4764">
                  <c:v>MANUAL</c:v>
                </c:pt>
                <c:pt idx="4765">
                  <c:v>MANUAL</c:v>
                </c:pt>
                <c:pt idx="4766">
                  <c:v>AUTOMATIC</c:v>
                </c:pt>
                <c:pt idx="4767">
                  <c:v>AUTOMATIC</c:v>
                </c:pt>
                <c:pt idx="4768">
                  <c:v>AUTOMATIC</c:v>
                </c:pt>
                <c:pt idx="4769">
                  <c:v>AUTOMATIC</c:v>
                </c:pt>
                <c:pt idx="4770">
                  <c:v>AUTOMATIC</c:v>
                </c:pt>
                <c:pt idx="4771">
                  <c:v>AUTOMATIC</c:v>
                </c:pt>
                <c:pt idx="4772">
                  <c:v>MANUAL</c:v>
                </c:pt>
                <c:pt idx="4773">
                  <c:v>AUTOMATIC</c:v>
                </c:pt>
                <c:pt idx="4774">
                  <c:v>AUTOMATIC</c:v>
                </c:pt>
                <c:pt idx="4775">
                  <c:v>MANUAL</c:v>
                </c:pt>
                <c:pt idx="4776">
                  <c:v>MANUAL</c:v>
                </c:pt>
                <c:pt idx="4777">
                  <c:v>AUTOMATIC</c:v>
                </c:pt>
                <c:pt idx="4778">
                  <c:v>AUTOMATIC</c:v>
                </c:pt>
                <c:pt idx="4779">
                  <c:v>AUTOMATIC</c:v>
                </c:pt>
                <c:pt idx="4780">
                  <c:v>AUTOMATIC</c:v>
                </c:pt>
                <c:pt idx="4781">
                  <c:v>AUTOMATIC</c:v>
                </c:pt>
                <c:pt idx="4782">
                  <c:v>MANUAL</c:v>
                </c:pt>
                <c:pt idx="4783">
                  <c:v>AUTOMATIC</c:v>
                </c:pt>
                <c:pt idx="4784">
                  <c:v>AUTOMATIC</c:v>
                </c:pt>
                <c:pt idx="4785">
                  <c:v>AUTOMATIC</c:v>
                </c:pt>
                <c:pt idx="4786">
                  <c:v>MANUAL</c:v>
                </c:pt>
                <c:pt idx="4787">
                  <c:v>MANUAL</c:v>
                </c:pt>
                <c:pt idx="4788">
                  <c:v>AUTOMATIC</c:v>
                </c:pt>
                <c:pt idx="4789">
                  <c:v>MANUAL</c:v>
                </c:pt>
                <c:pt idx="4790">
                  <c:v>MANUAL</c:v>
                </c:pt>
                <c:pt idx="4791">
                  <c:v>MANUAL</c:v>
                </c:pt>
                <c:pt idx="4792">
                  <c:v>MANUAL</c:v>
                </c:pt>
                <c:pt idx="4793">
                  <c:v>MANUAL</c:v>
                </c:pt>
                <c:pt idx="4794">
                  <c:v>MANUAL</c:v>
                </c:pt>
                <c:pt idx="4795">
                  <c:v>MANUAL</c:v>
                </c:pt>
                <c:pt idx="4796">
                  <c:v>MANUAL</c:v>
                </c:pt>
                <c:pt idx="4797">
                  <c:v>MANUAL</c:v>
                </c:pt>
                <c:pt idx="4798">
                  <c:v>MANUAL</c:v>
                </c:pt>
                <c:pt idx="4799">
                  <c:v>MANUAL</c:v>
                </c:pt>
                <c:pt idx="4800">
                  <c:v>MANUAL</c:v>
                </c:pt>
                <c:pt idx="4801">
                  <c:v>MANUAL</c:v>
                </c:pt>
                <c:pt idx="4802">
                  <c:v>MANUAL</c:v>
                </c:pt>
                <c:pt idx="4803">
                  <c:v>MANUAL</c:v>
                </c:pt>
                <c:pt idx="4804">
                  <c:v>MANUAL</c:v>
                </c:pt>
                <c:pt idx="4805">
                  <c:v>AUTOMATIC</c:v>
                </c:pt>
                <c:pt idx="4806">
                  <c:v>MANUAL</c:v>
                </c:pt>
                <c:pt idx="4807">
                  <c:v>AUTOMATIC</c:v>
                </c:pt>
                <c:pt idx="4808">
                  <c:v>AUTOMATIC</c:v>
                </c:pt>
                <c:pt idx="4809">
                  <c:v>AUTOMATIC</c:v>
                </c:pt>
                <c:pt idx="4810">
                  <c:v>MANUAL</c:v>
                </c:pt>
                <c:pt idx="4811">
                  <c:v>MANUAL</c:v>
                </c:pt>
                <c:pt idx="4812">
                  <c:v>MANUAL</c:v>
                </c:pt>
                <c:pt idx="4813">
                  <c:v>AUTOMATIC</c:v>
                </c:pt>
                <c:pt idx="4814">
                  <c:v>AUTOMATIC</c:v>
                </c:pt>
                <c:pt idx="4815">
                  <c:v>AUTOMATIC</c:v>
                </c:pt>
                <c:pt idx="4816">
                  <c:v>AUTOMATIC</c:v>
                </c:pt>
                <c:pt idx="4817">
                  <c:v>AUTOMATIC</c:v>
                </c:pt>
                <c:pt idx="4818">
                  <c:v>AUTOMATIC</c:v>
                </c:pt>
                <c:pt idx="4819">
                  <c:v>AUTOMATIC</c:v>
                </c:pt>
                <c:pt idx="4820">
                  <c:v>AUTOMATIC</c:v>
                </c:pt>
                <c:pt idx="4821">
                  <c:v>AUTOMATIC</c:v>
                </c:pt>
                <c:pt idx="4822">
                  <c:v>AUTOMATIC</c:v>
                </c:pt>
                <c:pt idx="4823">
                  <c:v>AUTOMATIC</c:v>
                </c:pt>
                <c:pt idx="4824">
                  <c:v>AUTOMATIC</c:v>
                </c:pt>
                <c:pt idx="4825">
                  <c:v>AUTOMATIC</c:v>
                </c:pt>
                <c:pt idx="4826">
                  <c:v>AUTOMATIC</c:v>
                </c:pt>
                <c:pt idx="4827">
                  <c:v>AUTOMATIC</c:v>
                </c:pt>
                <c:pt idx="4828">
                  <c:v>AUTOMATIC</c:v>
                </c:pt>
                <c:pt idx="4829">
                  <c:v>AUTOMATIC</c:v>
                </c:pt>
                <c:pt idx="4830">
                  <c:v>AUTOMATIC</c:v>
                </c:pt>
                <c:pt idx="4831">
                  <c:v>AUTOMATIC</c:v>
                </c:pt>
                <c:pt idx="4832">
                  <c:v>AUTOMATIC</c:v>
                </c:pt>
                <c:pt idx="4833">
                  <c:v>AUTOMATIC</c:v>
                </c:pt>
                <c:pt idx="4834">
                  <c:v>AUTOMATIC</c:v>
                </c:pt>
                <c:pt idx="4835">
                  <c:v>AUTOMATIC</c:v>
                </c:pt>
                <c:pt idx="4836">
                  <c:v>AUTOMATIC</c:v>
                </c:pt>
                <c:pt idx="4837">
                  <c:v>AUTOMATIC</c:v>
                </c:pt>
                <c:pt idx="4838">
                  <c:v>AUTOMATIC</c:v>
                </c:pt>
                <c:pt idx="4839">
                  <c:v>AUTOMATIC</c:v>
                </c:pt>
                <c:pt idx="4840">
                  <c:v>AUTOMATIC</c:v>
                </c:pt>
                <c:pt idx="4841">
                  <c:v>AUTOMATIC</c:v>
                </c:pt>
                <c:pt idx="4842">
                  <c:v>AUTOMATIC</c:v>
                </c:pt>
                <c:pt idx="4843">
                  <c:v>AUTOMATIC</c:v>
                </c:pt>
                <c:pt idx="4844">
                  <c:v>AUTOMATIC</c:v>
                </c:pt>
                <c:pt idx="4845">
                  <c:v>MANUAL</c:v>
                </c:pt>
                <c:pt idx="4846">
                  <c:v>AUTOMATIC</c:v>
                </c:pt>
                <c:pt idx="4847">
                  <c:v>AUTOMATIC</c:v>
                </c:pt>
                <c:pt idx="4848">
                  <c:v>AUTOMATIC</c:v>
                </c:pt>
                <c:pt idx="4849">
                  <c:v>AUTOMATIC</c:v>
                </c:pt>
                <c:pt idx="4850">
                  <c:v>AUTOMATIC</c:v>
                </c:pt>
                <c:pt idx="4851">
                  <c:v>AUTOMATIC</c:v>
                </c:pt>
                <c:pt idx="4852">
                  <c:v>AUTOMATIC</c:v>
                </c:pt>
                <c:pt idx="4853">
                  <c:v>AUTOMATIC</c:v>
                </c:pt>
                <c:pt idx="4854">
                  <c:v>AUTOMATIC</c:v>
                </c:pt>
                <c:pt idx="4855">
                  <c:v>AUTOMATIC</c:v>
                </c:pt>
                <c:pt idx="4856">
                  <c:v>AUTOMATIC</c:v>
                </c:pt>
                <c:pt idx="4857">
                  <c:v>AUTOMATIC</c:v>
                </c:pt>
                <c:pt idx="4858">
                  <c:v>AUTOMATIC</c:v>
                </c:pt>
                <c:pt idx="4859">
                  <c:v>AUTOMATIC</c:v>
                </c:pt>
                <c:pt idx="4860">
                  <c:v>AUTOMATIC</c:v>
                </c:pt>
                <c:pt idx="4861">
                  <c:v>AUTOMATIC</c:v>
                </c:pt>
                <c:pt idx="4862">
                  <c:v>AUTOMATIC</c:v>
                </c:pt>
                <c:pt idx="4863">
                  <c:v>AUTOMATIC</c:v>
                </c:pt>
                <c:pt idx="4864">
                  <c:v>AUTOMATIC</c:v>
                </c:pt>
                <c:pt idx="4865">
                  <c:v>AUTOMATIC</c:v>
                </c:pt>
                <c:pt idx="4866">
                  <c:v>AUTOMATIC</c:v>
                </c:pt>
                <c:pt idx="4867">
                  <c:v>AUTOMATED_MANUAL</c:v>
                </c:pt>
                <c:pt idx="4868">
                  <c:v>MANUAL</c:v>
                </c:pt>
                <c:pt idx="4869">
                  <c:v>MANUAL</c:v>
                </c:pt>
                <c:pt idx="4870">
                  <c:v>AUTOMATED_MANUAL</c:v>
                </c:pt>
                <c:pt idx="4871">
                  <c:v>AUTOMATED_MANUAL</c:v>
                </c:pt>
                <c:pt idx="4872">
                  <c:v>AUTOMATED_MANUAL</c:v>
                </c:pt>
                <c:pt idx="4873">
                  <c:v>MANUAL</c:v>
                </c:pt>
                <c:pt idx="4874">
                  <c:v>MANUAL</c:v>
                </c:pt>
                <c:pt idx="4875">
                  <c:v>MANUAL</c:v>
                </c:pt>
                <c:pt idx="4876">
                  <c:v>AUTOMATED_MANUAL</c:v>
                </c:pt>
                <c:pt idx="4877">
                  <c:v>AUTOMATED_MANUAL</c:v>
                </c:pt>
                <c:pt idx="4878">
                  <c:v>AUTOMATED_MANUAL</c:v>
                </c:pt>
                <c:pt idx="4879">
                  <c:v>AUTOMATED_MANUAL</c:v>
                </c:pt>
                <c:pt idx="4880">
                  <c:v>MANUAL</c:v>
                </c:pt>
                <c:pt idx="4881">
                  <c:v>MANUAL</c:v>
                </c:pt>
                <c:pt idx="4882">
                  <c:v>MANUAL</c:v>
                </c:pt>
                <c:pt idx="4883">
                  <c:v>MANUAL</c:v>
                </c:pt>
                <c:pt idx="4884">
                  <c:v>AUTOMATED_MANUAL</c:v>
                </c:pt>
                <c:pt idx="4885">
                  <c:v>MANUAL</c:v>
                </c:pt>
                <c:pt idx="4886">
                  <c:v>AUTOMATED_MANUAL</c:v>
                </c:pt>
                <c:pt idx="4887">
                  <c:v>MANUAL</c:v>
                </c:pt>
                <c:pt idx="4888">
                  <c:v>AUTOMATED_MANUAL</c:v>
                </c:pt>
                <c:pt idx="4889">
                  <c:v>AUTOMATED_MANUAL</c:v>
                </c:pt>
                <c:pt idx="4890">
                  <c:v>MANUAL</c:v>
                </c:pt>
                <c:pt idx="4891">
                  <c:v>MANUAL</c:v>
                </c:pt>
                <c:pt idx="4892">
                  <c:v>AUTOMATED_MANUAL</c:v>
                </c:pt>
                <c:pt idx="4893">
                  <c:v>AUTOMATED_MANUAL</c:v>
                </c:pt>
                <c:pt idx="4894">
                  <c:v>MANUAL</c:v>
                </c:pt>
                <c:pt idx="4895">
                  <c:v>MANUAL</c:v>
                </c:pt>
                <c:pt idx="4896">
                  <c:v>AUTOMATED_MANUAL</c:v>
                </c:pt>
                <c:pt idx="4897">
                  <c:v>MANUAL</c:v>
                </c:pt>
                <c:pt idx="4898">
                  <c:v>AUTOMATED_MANUAL</c:v>
                </c:pt>
                <c:pt idx="4899">
                  <c:v>AUTOMATED_MANUAL</c:v>
                </c:pt>
                <c:pt idx="4900">
                  <c:v>MANUAL</c:v>
                </c:pt>
                <c:pt idx="4901">
                  <c:v>MANUAL</c:v>
                </c:pt>
                <c:pt idx="4902">
                  <c:v>MANUAL</c:v>
                </c:pt>
                <c:pt idx="4903">
                  <c:v>AUTOMATED_MANUAL</c:v>
                </c:pt>
                <c:pt idx="4904">
                  <c:v>MANUAL</c:v>
                </c:pt>
                <c:pt idx="4905">
                  <c:v>MANUAL</c:v>
                </c:pt>
                <c:pt idx="4906">
                  <c:v>AUTOMATED_MANUAL</c:v>
                </c:pt>
                <c:pt idx="4907">
                  <c:v>AUTOMATED_MANUAL</c:v>
                </c:pt>
                <c:pt idx="4908">
                  <c:v>AUTOMATED_MANUAL</c:v>
                </c:pt>
                <c:pt idx="4909">
                  <c:v>AUTOMATED_MANUAL</c:v>
                </c:pt>
                <c:pt idx="4910">
                  <c:v>MANUAL</c:v>
                </c:pt>
                <c:pt idx="4911">
                  <c:v>AUTOMATIC</c:v>
                </c:pt>
                <c:pt idx="4912">
                  <c:v>AUTOMATIC</c:v>
                </c:pt>
                <c:pt idx="4913">
                  <c:v>MANUAL</c:v>
                </c:pt>
                <c:pt idx="4914">
                  <c:v>AUTOMATIC</c:v>
                </c:pt>
                <c:pt idx="4915">
                  <c:v>AUTOMATIC</c:v>
                </c:pt>
                <c:pt idx="4916">
                  <c:v>MANUAL</c:v>
                </c:pt>
                <c:pt idx="4917">
                  <c:v>MANUAL</c:v>
                </c:pt>
                <c:pt idx="4918">
                  <c:v>AUTOMATED_MANUAL</c:v>
                </c:pt>
                <c:pt idx="4919">
                  <c:v>AUTOMATED_MANUAL</c:v>
                </c:pt>
                <c:pt idx="4920">
                  <c:v>AUTOMATIC</c:v>
                </c:pt>
                <c:pt idx="4921">
                  <c:v>AUTOMATED_MANUAL</c:v>
                </c:pt>
                <c:pt idx="4922">
                  <c:v>AUTOMATIC</c:v>
                </c:pt>
                <c:pt idx="4923">
                  <c:v>MANUAL</c:v>
                </c:pt>
                <c:pt idx="4924">
                  <c:v>MANUAL</c:v>
                </c:pt>
                <c:pt idx="4925">
                  <c:v>AUTOMATIC</c:v>
                </c:pt>
                <c:pt idx="4926">
                  <c:v>AUTOMATIC</c:v>
                </c:pt>
                <c:pt idx="4927">
                  <c:v>AUTOMATED_MANUAL</c:v>
                </c:pt>
                <c:pt idx="4928">
                  <c:v>MANUAL</c:v>
                </c:pt>
                <c:pt idx="4929">
                  <c:v>MANUAL</c:v>
                </c:pt>
                <c:pt idx="4930">
                  <c:v>AUTOMATED_MANUAL</c:v>
                </c:pt>
                <c:pt idx="4931">
                  <c:v>MANUAL</c:v>
                </c:pt>
                <c:pt idx="4932">
                  <c:v>AUTOMATED_MANUAL</c:v>
                </c:pt>
                <c:pt idx="4933">
                  <c:v>AUTOMATIC</c:v>
                </c:pt>
                <c:pt idx="4934">
                  <c:v>AUTOMATIC</c:v>
                </c:pt>
                <c:pt idx="4935">
                  <c:v>AUTOMATIC</c:v>
                </c:pt>
                <c:pt idx="4936">
                  <c:v>AUTOMATIC</c:v>
                </c:pt>
                <c:pt idx="4937">
                  <c:v>MANUAL</c:v>
                </c:pt>
                <c:pt idx="4938">
                  <c:v>MANUAL</c:v>
                </c:pt>
                <c:pt idx="4939">
                  <c:v>MANUAL</c:v>
                </c:pt>
                <c:pt idx="4940">
                  <c:v>AUTOMATED_MANUAL</c:v>
                </c:pt>
                <c:pt idx="4941">
                  <c:v>AUTOMATED_MANUAL</c:v>
                </c:pt>
                <c:pt idx="4942">
                  <c:v>MANUAL</c:v>
                </c:pt>
                <c:pt idx="4943">
                  <c:v>AUTOMATIC</c:v>
                </c:pt>
                <c:pt idx="4944">
                  <c:v>AUTOMATIC</c:v>
                </c:pt>
                <c:pt idx="4945">
                  <c:v>AUTOMATIC</c:v>
                </c:pt>
                <c:pt idx="4946">
                  <c:v>AUTOMATIC</c:v>
                </c:pt>
                <c:pt idx="4947">
                  <c:v>MANUAL</c:v>
                </c:pt>
                <c:pt idx="4948">
                  <c:v>MANUAL</c:v>
                </c:pt>
                <c:pt idx="4949">
                  <c:v>AUTOMATIC</c:v>
                </c:pt>
                <c:pt idx="4950">
                  <c:v>AUTOMATIC</c:v>
                </c:pt>
                <c:pt idx="4951">
                  <c:v>AUTOMATED_MANUAL</c:v>
                </c:pt>
                <c:pt idx="4952">
                  <c:v>MANUAL</c:v>
                </c:pt>
                <c:pt idx="4953">
                  <c:v>AUTOMATIC</c:v>
                </c:pt>
                <c:pt idx="4954">
                  <c:v>MANUAL</c:v>
                </c:pt>
                <c:pt idx="4955">
                  <c:v>AUTOMATIC</c:v>
                </c:pt>
                <c:pt idx="4956">
                  <c:v>AUTOMATIC</c:v>
                </c:pt>
                <c:pt idx="4957">
                  <c:v>MANUAL</c:v>
                </c:pt>
                <c:pt idx="4958">
                  <c:v>MANUAL</c:v>
                </c:pt>
                <c:pt idx="4959">
                  <c:v>MANUAL</c:v>
                </c:pt>
                <c:pt idx="4960">
                  <c:v>AUTOMATIC</c:v>
                </c:pt>
                <c:pt idx="4961">
                  <c:v>AUTOMATIC</c:v>
                </c:pt>
                <c:pt idx="4962">
                  <c:v>MANUAL</c:v>
                </c:pt>
                <c:pt idx="4963">
                  <c:v>AUTOMATIC</c:v>
                </c:pt>
                <c:pt idx="4964">
                  <c:v>MANUAL</c:v>
                </c:pt>
                <c:pt idx="4965">
                  <c:v>AUTOMATIC</c:v>
                </c:pt>
                <c:pt idx="4966">
                  <c:v>MANUAL</c:v>
                </c:pt>
                <c:pt idx="4967">
                  <c:v>AUTOMATIC</c:v>
                </c:pt>
                <c:pt idx="4968">
                  <c:v>AUTOMATIC</c:v>
                </c:pt>
                <c:pt idx="4969">
                  <c:v>MANUAL</c:v>
                </c:pt>
                <c:pt idx="4970">
                  <c:v>AUTOMATIC</c:v>
                </c:pt>
                <c:pt idx="4971">
                  <c:v>AUTOMATIC</c:v>
                </c:pt>
                <c:pt idx="4972">
                  <c:v>AUTOMATIC</c:v>
                </c:pt>
                <c:pt idx="4973">
                  <c:v>AUTOMATIC</c:v>
                </c:pt>
                <c:pt idx="4974">
                  <c:v>AUTOMATIC</c:v>
                </c:pt>
                <c:pt idx="4975">
                  <c:v>MANUAL</c:v>
                </c:pt>
                <c:pt idx="4976">
                  <c:v>MANUAL</c:v>
                </c:pt>
                <c:pt idx="4977">
                  <c:v>AUTOMATIC</c:v>
                </c:pt>
                <c:pt idx="4978">
                  <c:v>AUTOMATIC</c:v>
                </c:pt>
                <c:pt idx="4979">
                  <c:v>AUTOMATIC</c:v>
                </c:pt>
                <c:pt idx="4980">
                  <c:v>MANUAL</c:v>
                </c:pt>
                <c:pt idx="4981">
                  <c:v>AUTOMATIC</c:v>
                </c:pt>
                <c:pt idx="4982">
                  <c:v>AUTOMATIC</c:v>
                </c:pt>
                <c:pt idx="4983">
                  <c:v>AUTOMATIC</c:v>
                </c:pt>
                <c:pt idx="4984">
                  <c:v>MANUAL</c:v>
                </c:pt>
                <c:pt idx="4985">
                  <c:v>MANUAL</c:v>
                </c:pt>
                <c:pt idx="4986">
                  <c:v>MANUAL</c:v>
                </c:pt>
                <c:pt idx="4987">
                  <c:v>AUTOMATIC</c:v>
                </c:pt>
                <c:pt idx="4988">
                  <c:v>AUTOMATIC</c:v>
                </c:pt>
                <c:pt idx="4989">
                  <c:v>MANUAL</c:v>
                </c:pt>
                <c:pt idx="4990">
                  <c:v>AUTOMATIC</c:v>
                </c:pt>
                <c:pt idx="4991">
                  <c:v>MANUAL</c:v>
                </c:pt>
                <c:pt idx="4992">
                  <c:v>MANUAL</c:v>
                </c:pt>
                <c:pt idx="4993">
                  <c:v>AUTOMATIC</c:v>
                </c:pt>
                <c:pt idx="4994">
                  <c:v>AUTOMATIC</c:v>
                </c:pt>
                <c:pt idx="4995">
                  <c:v>AUTOMATIC</c:v>
                </c:pt>
                <c:pt idx="4996">
                  <c:v>AUTOMATIC</c:v>
                </c:pt>
                <c:pt idx="4997">
                  <c:v>MANUAL</c:v>
                </c:pt>
                <c:pt idx="4998">
                  <c:v>AUTOMATIC</c:v>
                </c:pt>
                <c:pt idx="4999">
                  <c:v>AUTOMATED_MANUAL</c:v>
                </c:pt>
                <c:pt idx="5000">
                  <c:v>AUTOMATIC</c:v>
                </c:pt>
                <c:pt idx="5001">
                  <c:v>MANUAL</c:v>
                </c:pt>
                <c:pt idx="5002">
                  <c:v>AUTOMATIC</c:v>
                </c:pt>
                <c:pt idx="5003">
                  <c:v>MANUAL</c:v>
                </c:pt>
                <c:pt idx="5004">
                  <c:v>AUTOMATIC</c:v>
                </c:pt>
                <c:pt idx="5005">
                  <c:v>MANUAL</c:v>
                </c:pt>
                <c:pt idx="5006">
                  <c:v>MANUAL</c:v>
                </c:pt>
                <c:pt idx="5007">
                  <c:v>AUTOMATIC</c:v>
                </c:pt>
                <c:pt idx="5008">
                  <c:v>AUTOMATIC</c:v>
                </c:pt>
                <c:pt idx="5009">
                  <c:v>UNKNOWN</c:v>
                </c:pt>
                <c:pt idx="5010">
                  <c:v>AUTOMATIC</c:v>
                </c:pt>
                <c:pt idx="5011">
                  <c:v>UNKNOWN</c:v>
                </c:pt>
                <c:pt idx="5012">
                  <c:v>AUTOMATIC</c:v>
                </c:pt>
                <c:pt idx="5013">
                  <c:v>AUTOMATIC</c:v>
                </c:pt>
                <c:pt idx="5014">
                  <c:v>AUTOMATIC</c:v>
                </c:pt>
                <c:pt idx="5015">
                  <c:v>MANUAL</c:v>
                </c:pt>
                <c:pt idx="5016">
                  <c:v>UNKNOWN</c:v>
                </c:pt>
                <c:pt idx="5017">
                  <c:v>MANUAL</c:v>
                </c:pt>
                <c:pt idx="5018">
                  <c:v>AUTOMATIC</c:v>
                </c:pt>
                <c:pt idx="5019">
                  <c:v>AUTOMATIC</c:v>
                </c:pt>
                <c:pt idx="5020">
                  <c:v>AUTOMATIC</c:v>
                </c:pt>
                <c:pt idx="5021">
                  <c:v>AUTOMATIC</c:v>
                </c:pt>
                <c:pt idx="5022">
                  <c:v>MANUAL</c:v>
                </c:pt>
                <c:pt idx="5023">
                  <c:v>AUTOMATIC</c:v>
                </c:pt>
                <c:pt idx="5024">
                  <c:v>AUTOMATIC</c:v>
                </c:pt>
                <c:pt idx="5025">
                  <c:v>UNKNOWN</c:v>
                </c:pt>
                <c:pt idx="5026">
                  <c:v>AUTOMATIC</c:v>
                </c:pt>
                <c:pt idx="5027">
                  <c:v>MANUAL</c:v>
                </c:pt>
                <c:pt idx="5028">
                  <c:v>AUTOMATIC</c:v>
                </c:pt>
                <c:pt idx="5029">
                  <c:v>AUTOMATIC</c:v>
                </c:pt>
                <c:pt idx="5030">
                  <c:v>MANUAL</c:v>
                </c:pt>
                <c:pt idx="5031">
                  <c:v>AUTOMATIC</c:v>
                </c:pt>
                <c:pt idx="5032">
                  <c:v>AUTOMATIC</c:v>
                </c:pt>
                <c:pt idx="5033">
                  <c:v>AUTOMATIC</c:v>
                </c:pt>
                <c:pt idx="5034">
                  <c:v>AUTOMATIC</c:v>
                </c:pt>
                <c:pt idx="5035">
                  <c:v>AUTOMATIC</c:v>
                </c:pt>
                <c:pt idx="5036">
                  <c:v>AUTOMATIC</c:v>
                </c:pt>
                <c:pt idx="5037">
                  <c:v>AUTOMATIC</c:v>
                </c:pt>
                <c:pt idx="5038">
                  <c:v>AUTOMATIC</c:v>
                </c:pt>
                <c:pt idx="5039">
                  <c:v>AUTOMATIC</c:v>
                </c:pt>
                <c:pt idx="5040">
                  <c:v>AUTOMATIC</c:v>
                </c:pt>
                <c:pt idx="5041">
                  <c:v>AUTOMATIC</c:v>
                </c:pt>
                <c:pt idx="5042">
                  <c:v>AUTOMATIC</c:v>
                </c:pt>
                <c:pt idx="5043">
                  <c:v>AUTOMATIC</c:v>
                </c:pt>
                <c:pt idx="5044">
                  <c:v>AUTOMATIC</c:v>
                </c:pt>
                <c:pt idx="5045">
                  <c:v>AUTOMATIC</c:v>
                </c:pt>
                <c:pt idx="5046">
                  <c:v>AUTOMATIC</c:v>
                </c:pt>
                <c:pt idx="5047">
                  <c:v>AUTOMATIC</c:v>
                </c:pt>
                <c:pt idx="5048">
                  <c:v>AUTOMATIC</c:v>
                </c:pt>
                <c:pt idx="5049">
                  <c:v>AUTOMATIC</c:v>
                </c:pt>
                <c:pt idx="5050">
                  <c:v>AUTOMATIC</c:v>
                </c:pt>
                <c:pt idx="5051">
                  <c:v>AUTOMATIC</c:v>
                </c:pt>
                <c:pt idx="5052">
                  <c:v>AUTOMATIC</c:v>
                </c:pt>
                <c:pt idx="5053">
                  <c:v>AUTOMATIC</c:v>
                </c:pt>
                <c:pt idx="5054">
                  <c:v>AUTOMATIC</c:v>
                </c:pt>
                <c:pt idx="5055">
                  <c:v>AUTOMATIC</c:v>
                </c:pt>
                <c:pt idx="5056">
                  <c:v>AUTOMATIC</c:v>
                </c:pt>
                <c:pt idx="5057">
                  <c:v>AUTOMATIC</c:v>
                </c:pt>
                <c:pt idx="5058">
                  <c:v>AUTOMATIC</c:v>
                </c:pt>
                <c:pt idx="5059">
                  <c:v>AUTOMATIC</c:v>
                </c:pt>
                <c:pt idx="5060">
                  <c:v>AUTOMATIC</c:v>
                </c:pt>
                <c:pt idx="5061">
                  <c:v>AUTOMATIC</c:v>
                </c:pt>
                <c:pt idx="5062">
                  <c:v>AUTOMATIC</c:v>
                </c:pt>
                <c:pt idx="5063">
                  <c:v>AUTOMATIC</c:v>
                </c:pt>
                <c:pt idx="5064">
                  <c:v>AUTOMATIC</c:v>
                </c:pt>
                <c:pt idx="5065">
                  <c:v>AUTOMATIC</c:v>
                </c:pt>
                <c:pt idx="5066">
                  <c:v>AUTOMATIC</c:v>
                </c:pt>
                <c:pt idx="5067">
                  <c:v>AUTOMATIC</c:v>
                </c:pt>
                <c:pt idx="5068">
                  <c:v>AUTOMATIC</c:v>
                </c:pt>
                <c:pt idx="5069">
                  <c:v>MANUAL</c:v>
                </c:pt>
                <c:pt idx="5070">
                  <c:v>AUTOMATIC</c:v>
                </c:pt>
                <c:pt idx="5071">
                  <c:v>AUTOMATIC</c:v>
                </c:pt>
                <c:pt idx="5072">
                  <c:v>AUTOMATIC</c:v>
                </c:pt>
                <c:pt idx="5073">
                  <c:v>AUTOMATIC</c:v>
                </c:pt>
                <c:pt idx="5074">
                  <c:v>AUTOMATIC</c:v>
                </c:pt>
                <c:pt idx="5075">
                  <c:v>AUTOMATIC</c:v>
                </c:pt>
                <c:pt idx="5076">
                  <c:v>AUTOMATIC</c:v>
                </c:pt>
                <c:pt idx="5077">
                  <c:v>MANUAL</c:v>
                </c:pt>
                <c:pt idx="5078">
                  <c:v>MANUAL</c:v>
                </c:pt>
                <c:pt idx="5079">
                  <c:v>AUTOMATIC</c:v>
                </c:pt>
                <c:pt idx="5080">
                  <c:v>MANUAL</c:v>
                </c:pt>
                <c:pt idx="5081">
                  <c:v>AUTOMATIC</c:v>
                </c:pt>
                <c:pt idx="5082">
                  <c:v>AUTOMATIC</c:v>
                </c:pt>
                <c:pt idx="5083">
                  <c:v>AUTOMATIC</c:v>
                </c:pt>
                <c:pt idx="5084">
                  <c:v>AUTOMATIC</c:v>
                </c:pt>
                <c:pt idx="5085">
                  <c:v>AUTOMATIC</c:v>
                </c:pt>
                <c:pt idx="5086">
                  <c:v>AUTOMATIC</c:v>
                </c:pt>
                <c:pt idx="5087">
                  <c:v>AUTOMATIC</c:v>
                </c:pt>
                <c:pt idx="5088">
                  <c:v>MANUAL</c:v>
                </c:pt>
                <c:pt idx="5089">
                  <c:v>MANUAL</c:v>
                </c:pt>
                <c:pt idx="5090">
                  <c:v>AUTOMATIC</c:v>
                </c:pt>
                <c:pt idx="5091">
                  <c:v>AUTOMATIC</c:v>
                </c:pt>
                <c:pt idx="5092">
                  <c:v>AUTOMATIC</c:v>
                </c:pt>
                <c:pt idx="5093">
                  <c:v>AUTOMATIC</c:v>
                </c:pt>
                <c:pt idx="5094">
                  <c:v>AUTOMATIC</c:v>
                </c:pt>
                <c:pt idx="5095">
                  <c:v>AUTOMATIC</c:v>
                </c:pt>
                <c:pt idx="5096">
                  <c:v>AUTOMATIC</c:v>
                </c:pt>
                <c:pt idx="5097">
                  <c:v>AUTOMATIC</c:v>
                </c:pt>
                <c:pt idx="5098">
                  <c:v>MANUAL</c:v>
                </c:pt>
                <c:pt idx="5099">
                  <c:v>MANUAL</c:v>
                </c:pt>
                <c:pt idx="5100">
                  <c:v>MANUAL</c:v>
                </c:pt>
                <c:pt idx="5101">
                  <c:v>MANUAL</c:v>
                </c:pt>
                <c:pt idx="5102">
                  <c:v>AUTOMATIC</c:v>
                </c:pt>
                <c:pt idx="5103">
                  <c:v>AUTOMATIC</c:v>
                </c:pt>
                <c:pt idx="5104">
                  <c:v>MANUAL</c:v>
                </c:pt>
                <c:pt idx="5105">
                  <c:v>MANUAL</c:v>
                </c:pt>
                <c:pt idx="5106">
                  <c:v>MANUAL</c:v>
                </c:pt>
                <c:pt idx="5107">
                  <c:v>MANUAL</c:v>
                </c:pt>
                <c:pt idx="5108">
                  <c:v>AUTOMATIC</c:v>
                </c:pt>
                <c:pt idx="5109">
                  <c:v>AUTOMATIC</c:v>
                </c:pt>
                <c:pt idx="5110">
                  <c:v>AUTOMATIC</c:v>
                </c:pt>
                <c:pt idx="5111">
                  <c:v>AUTOMATIC</c:v>
                </c:pt>
                <c:pt idx="5112">
                  <c:v>AUTOMATIC</c:v>
                </c:pt>
                <c:pt idx="5113">
                  <c:v>AUTOMATIC</c:v>
                </c:pt>
                <c:pt idx="5114">
                  <c:v>AUTOMATIC</c:v>
                </c:pt>
                <c:pt idx="5115">
                  <c:v>AUTOMATIC</c:v>
                </c:pt>
                <c:pt idx="5116">
                  <c:v>AUTOMATIC</c:v>
                </c:pt>
                <c:pt idx="5117">
                  <c:v>AUTOMATIC</c:v>
                </c:pt>
                <c:pt idx="5118">
                  <c:v>AUTOMATIC</c:v>
                </c:pt>
                <c:pt idx="5119">
                  <c:v>AUTOMATIC</c:v>
                </c:pt>
                <c:pt idx="5120">
                  <c:v>MANUAL</c:v>
                </c:pt>
                <c:pt idx="5121">
                  <c:v>MANUAL</c:v>
                </c:pt>
                <c:pt idx="5122">
                  <c:v>AUTOMATIC</c:v>
                </c:pt>
                <c:pt idx="5123">
                  <c:v>AUTOMATIC</c:v>
                </c:pt>
                <c:pt idx="5124">
                  <c:v>AUTOMATIC</c:v>
                </c:pt>
                <c:pt idx="5125">
                  <c:v>MANUAL</c:v>
                </c:pt>
                <c:pt idx="5126">
                  <c:v>AUTOMATIC</c:v>
                </c:pt>
                <c:pt idx="5127">
                  <c:v>AUTOMATIC</c:v>
                </c:pt>
                <c:pt idx="5128">
                  <c:v>AUTOMATIC</c:v>
                </c:pt>
                <c:pt idx="5129">
                  <c:v>AUTOMATIC</c:v>
                </c:pt>
                <c:pt idx="5130">
                  <c:v>AUTOMATIC</c:v>
                </c:pt>
                <c:pt idx="5131">
                  <c:v>AUTOMATIC</c:v>
                </c:pt>
                <c:pt idx="5132">
                  <c:v>AUTOMATIC</c:v>
                </c:pt>
                <c:pt idx="5133">
                  <c:v>MANUAL</c:v>
                </c:pt>
                <c:pt idx="5134">
                  <c:v>AUTOMATIC</c:v>
                </c:pt>
                <c:pt idx="5135">
                  <c:v>MANUAL</c:v>
                </c:pt>
                <c:pt idx="5136">
                  <c:v>AUTOMATIC</c:v>
                </c:pt>
                <c:pt idx="5137">
                  <c:v>MANUAL</c:v>
                </c:pt>
                <c:pt idx="5138">
                  <c:v>AUTOMATIC</c:v>
                </c:pt>
                <c:pt idx="5139">
                  <c:v>AUTOMATIC</c:v>
                </c:pt>
                <c:pt idx="5140">
                  <c:v>AUTOMATIC</c:v>
                </c:pt>
                <c:pt idx="5141">
                  <c:v>AUTOMATIC</c:v>
                </c:pt>
                <c:pt idx="5142">
                  <c:v>AUTOMATIC</c:v>
                </c:pt>
                <c:pt idx="5143">
                  <c:v>AUTOMATIC</c:v>
                </c:pt>
                <c:pt idx="5144">
                  <c:v>AUTOMATIC</c:v>
                </c:pt>
                <c:pt idx="5145">
                  <c:v>MANUAL</c:v>
                </c:pt>
                <c:pt idx="5146">
                  <c:v>AUTOMATIC</c:v>
                </c:pt>
                <c:pt idx="5147">
                  <c:v>AUTOMATIC</c:v>
                </c:pt>
                <c:pt idx="5148">
                  <c:v>AUTOMATIC</c:v>
                </c:pt>
                <c:pt idx="5149">
                  <c:v>AUTOMATIC</c:v>
                </c:pt>
                <c:pt idx="5150">
                  <c:v>AUTOMATIC</c:v>
                </c:pt>
                <c:pt idx="5151">
                  <c:v>AUTOMATIC</c:v>
                </c:pt>
                <c:pt idx="5152">
                  <c:v>AUTOMATIC</c:v>
                </c:pt>
                <c:pt idx="5153">
                  <c:v>AUTOMATIC</c:v>
                </c:pt>
                <c:pt idx="5154">
                  <c:v>AUTOMATIC</c:v>
                </c:pt>
                <c:pt idx="5155">
                  <c:v>AUTOMATIC</c:v>
                </c:pt>
                <c:pt idx="5156">
                  <c:v>AUTOMATIC</c:v>
                </c:pt>
                <c:pt idx="5157">
                  <c:v>AUTOMATIC</c:v>
                </c:pt>
                <c:pt idx="5158">
                  <c:v>AUTOMATIC</c:v>
                </c:pt>
                <c:pt idx="5159">
                  <c:v>AUTOMATIC</c:v>
                </c:pt>
                <c:pt idx="5160">
                  <c:v>AUTOMATIC</c:v>
                </c:pt>
                <c:pt idx="5161">
                  <c:v>AUTOMATIC</c:v>
                </c:pt>
                <c:pt idx="5162">
                  <c:v>AUTOMATIC</c:v>
                </c:pt>
                <c:pt idx="5163">
                  <c:v>AUTOMATIC</c:v>
                </c:pt>
                <c:pt idx="5164">
                  <c:v>AUTOMATIC</c:v>
                </c:pt>
                <c:pt idx="5165">
                  <c:v>AUTOMATIC</c:v>
                </c:pt>
                <c:pt idx="5166">
                  <c:v>AUTOMATIC</c:v>
                </c:pt>
                <c:pt idx="5167">
                  <c:v>AUTOMATED_MANUAL</c:v>
                </c:pt>
                <c:pt idx="5168">
                  <c:v>MANUAL</c:v>
                </c:pt>
                <c:pt idx="5169">
                  <c:v>AUTOMATED_MANUAL</c:v>
                </c:pt>
                <c:pt idx="5170">
                  <c:v>MANUAL</c:v>
                </c:pt>
                <c:pt idx="5171">
                  <c:v>MANUAL</c:v>
                </c:pt>
                <c:pt idx="5172">
                  <c:v>MANUAL</c:v>
                </c:pt>
                <c:pt idx="5173">
                  <c:v>AUTOMATED_MANUAL</c:v>
                </c:pt>
                <c:pt idx="5174">
                  <c:v>AUTOMATIC</c:v>
                </c:pt>
                <c:pt idx="5175">
                  <c:v>AUTOMATIC</c:v>
                </c:pt>
                <c:pt idx="5176">
                  <c:v>AUTOMATIC</c:v>
                </c:pt>
                <c:pt idx="5177">
                  <c:v>AUTOMATIC</c:v>
                </c:pt>
                <c:pt idx="5178">
                  <c:v>AUTOMATIC</c:v>
                </c:pt>
                <c:pt idx="5179">
                  <c:v>AUTOMATIC</c:v>
                </c:pt>
                <c:pt idx="5180">
                  <c:v>MANUAL</c:v>
                </c:pt>
                <c:pt idx="5181">
                  <c:v>AUTOMATED_MANUAL</c:v>
                </c:pt>
                <c:pt idx="5182">
                  <c:v>MANUAL</c:v>
                </c:pt>
                <c:pt idx="5183">
                  <c:v>AUTOMATIC</c:v>
                </c:pt>
                <c:pt idx="5184">
                  <c:v>AUTOMATIC</c:v>
                </c:pt>
                <c:pt idx="5185">
                  <c:v>AUTOMATIC</c:v>
                </c:pt>
                <c:pt idx="5186">
                  <c:v>AUTOMATIC</c:v>
                </c:pt>
                <c:pt idx="5187">
                  <c:v>AUTOMATIC</c:v>
                </c:pt>
                <c:pt idx="5188">
                  <c:v>MANUAL</c:v>
                </c:pt>
                <c:pt idx="5189">
                  <c:v>AUTOMATIC</c:v>
                </c:pt>
                <c:pt idx="5190">
                  <c:v>MANUAL</c:v>
                </c:pt>
                <c:pt idx="5191">
                  <c:v>AUTOMATIC</c:v>
                </c:pt>
                <c:pt idx="5192">
                  <c:v>AUTOMATIC</c:v>
                </c:pt>
                <c:pt idx="5193">
                  <c:v>AUTOMATIC</c:v>
                </c:pt>
                <c:pt idx="5194">
                  <c:v>AUTOMATIC</c:v>
                </c:pt>
                <c:pt idx="5195">
                  <c:v>AUTOMATIC</c:v>
                </c:pt>
                <c:pt idx="5196">
                  <c:v>MANUAL</c:v>
                </c:pt>
                <c:pt idx="5197">
                  <c:v>AUTOMATIC</c:v>
                </c:pt>
                <c:pt idx="5198">
                  <c:v>AUTOMATIC</c:v>
                </c:pt>
                <c:pt idx="5199">
                  <c:v>AUTOMATIC</c:v>
                </c:pt>
                <c:pt idx="5200">
                  <c:v>AUTOMATIC</c:v>
                </c:pt>
                <c:pt idx="5201">
                  <c:v>MANUAL</c:v>
                </c:pt>
                <c:pt idx="5202">
                  <c:v>MANUAL</c:v>
                </c:pt>
                <c:pt idx="5203">
                  <c:v>MANUAL</c:v>
                </c:pt>
                <c:pt idx="5204">
                  <c:v>MANUAL</c:v>
                </c:pt>
                <c:pt idx="5205">
                  <c:v>MANUAL</c:v>
                </c:pt>
                <c:pt idx="5206">
                  <c:v>MANUAL</c:v>
                </c:pt>
                <c:pt idx="5207">
                  <c:v>MANUAL</c:v>
                </c:pt>
                <c:pt idx="5208">
                  <c:v>MANUAL</c:v>
                </c:pt>
                <c:pt idx="5209">
                  <c:v>MANUAL</c:v>
                </c:pt>
                <c:pt idx="5210">
                  <c:v>MANUAL</c:v>
                </c:pt>
                <c:pt idx="5211">
                  <c:v>MANUAL</c:v>
                </c:pt>
                <c:pt idx="5212">
                  <c:v>MANUAL</c:v>
                </c:pt>
                <c:pt idx="5213">
                  <c:v>MANUAL</c:v>
                </c:pt>
                <c:pt idx="5214">
                  <c:v>AUTOMATIC</c:v>
                </c:pt>
                <c:pt idx="5215">
                  <c:v>UNKNOWN</c:v>
                </c:pt>
                <c:pt idx="5216">
                  <c:v>MANUAL</c:v>
                </c:pt>
                <c:pt idx="5217">
                  <c:v>UNKNOWN</c:v>
                </c:pt>
                <c:pt idx="5218">
                  <c:v>AUTOMATIC</c:v>
                </c:pt>
                <c:pt idx="5219">
                  <c:v>AUTOMATIC</c:v>
                </c:pt>
                <c:pt idx="5220">
                  <c:v>AUTOMATIC</c:v>
                </c:pt>
                <c:pt idx="5221">
                  <c:v>AUTOMATIC</c:v>
                </c:pt>
                <c:pt idx="5222">
                  <c:v>AUTOMATIC</c:v>
                </c:pt>
                <c:pt idx="5223">
                  <c:v>AUTOMATIC</c:v>
                </c:pt>
                <c:pt idx="5224">
                  <c:v>AUTOMATIC</c:v>
                </c:pt>
                <c:pt idx="5225">
                  <c:v>MANUAL</c:v>
                </c:pt>
                <c:pt idx="5226">
                  <c:v>MANUAL</c:v>
                </c:pt>
                <c:pt idx="5227">
                  <c:v>MANUAL</c:v>
                </c:pt>
                <c:pt idx="5228">
                  <c:v>MANUAL</c:v>
                </c:pt>
                <c:pt idx="5229">
                  <c:v>MANUAL</c:v>
                </c:pt>
                <c:pt idx="5230">
                  <c:v>MANUAL</c:v>
                </c:pt>
                <c:pt idx="5231">
                  <c:v>MANUAL</c:v>
                </c:pt>
                <c:pt idx="5232">
                  <c:v>MANUAL</c:v>
                </c:pt>
                <c:pt idx="5233">
                  <c:v>MANUAL</c:v>
                </c:pt>
                <c:pt idx="5234">
                  <c:v>AUTOMATIC</c:v>
                </c:pt>
                <c:pt idx="5235">
                  <c:v>AUTOMATIC</c:v>
                </c:pt>
                <c:pt idx="5236">
                  <c:v>AUTOMATIC</c:v>
                </c:pt>
                <c:pt idx="5237">
                  <c:v>AUTOMATIC</c:v>
                </c:pt>
                <c:pt idx="5238">
                  <c:v>AUTOMATIC</c:v>
                </c:pt>
                <c:pt idx="5239">
                  <c:v>AUTOMATIC</c:v>
                </c:pt>
                <c:pt idx="5240">
                  <c:v>AUTOMATIC</c:v>
                </c:pt>
                <c:pt idx="5241">
                  <c:v>AUTOMATIC</c:v>
                </c:pt>
                <c:pt idx="5242">
                  <c:v>AUTOMATIC</c:v>
                </c:pt>
                <c:pt idx="5243">
                  <c:v>AUTOMATIC</c:v>
                </c:pt>
                <c:pt idx="5244">
                  <c:v>AUTOMATIC</c:v>
                </c:pt>
                <c:pt idx="5245">
                  <c:v>AUTOMATIC</c:v>
                </c:pt>
                <c:pt idx="5246">
                  <c:v>AUTOMATIC</c:v>
                </c:pt>
                <c:pt idx="5247">
                  <c:v>AUTOMATIC</c:v>
                </c:pt>
                <c:pt idx="5248">
                  <c:v>AUTOMATIC</c:v>
                </c:pt>
                <c:pt idx="5249">
                  <c:v>AUTOMATIC</c:v>
                </c:pt>
                <c:pt idx="5250">
                  <c:v>AUTOMATIC</c:v>
                </c:pt>
                <c:pt idx="5251">
                  <c:v>AUTOMATIC</c:v>
                </c:pt>
                <c:pt idx="5252">
                  <c:v>AUTOMATIC</c:v>
                </c:pt>
                <c:pt idx="5253">
                  <c:v>MANUAL</c:v>
                </c:pt>
                <c:pt idx="5254">
                  <c:v>MANUAL</c:v>
                </c:pt>
                <c:pt idx="5255">
                  <c:v>MANUAL</c:v>
                </c:pt>
                <c:pt idx="5256">
                  <c:v>MANUAL</c:v>
                </c:pt>
                <c:pt idx="5257">
                  <c:v>MANUAL</c:v>
                </c:pt>
                <c:pt idx="5258">
                  <c:v>MANUAL</c:v>
                </c:pt>
                <c:pt idx="5259">
                  <c:v>MANUAL</c:v>
                </c:pt>
                <c:pt idx="5260">
                  <c:v>AUTOMATIC</c:v>
                </c:pt>
                <c:pt idx="5261">
                  <c:v>MANUAL</c:v>
                </c:pt>
                <c:pt idx="5262">
                  <c:v>MANUAL</c:v>
                </c:pt>
                <c:pt idx="5263">
                  <c:v>AUTOMATIC</c:v>
                </c:pt>
                <c:pt idx="5264">
                  <c:v>MANUAL</c:v>
                </c:pt>
                <c:pt idx="5265">
                  <c:v>MANUAL</c:v>
                </c:pt>
                <c:pt idx="5266">
                  <c:v>AUTOMATIC</c:v>
                </c:pt>
                <c:pt idx="5267">
                  <c:v>MANUAL</c:v>
                </c:pt>
                <c:pt idx="5268">
                  <c:v>MANUAL</c:v>
                </c:pt>
                <c:pt idx="5269">
                  <c:v>AUTOMATIC</c:v>
                </c:pt>
                <c:pt idx="5270">
                  <c:v>AUTOMATIC</c:v>
                </c:pt>
                <c:pt idx="5271">
                  <c:v>AUTOMATIC</c:v>
                </c:pt>
                <c:pt idx="5272">
                  <c:v>AUTOMATIC</c:v>
                </c:pt>
                <c:pt idx="5273">
                  <c:v>AUTOMATIC</c:v>
                </c:pt>
                <c:pt idx="5274">
                  <c:v>AUTOMATIC</c:v>
                </c:pt>
                <c:pt idx="5275">
                  <c:v>AUTOMATIC</c:v>
                </c:pt>
                <c:pt idx="5276">
                  <c:v>AUTOMATIC</c:v>
                </c:pt>
                <c:pt idx="5277">
                  <c:v>AUTOMATIC</c:v>
                </c:pt>
                <c:pt idx="5278">
                  <c:v>AUTOMATIC</c:v>
                </c:pt>
                <c:pt idx="5279">
                  <c:v>AUTOMATIC</c:v>
                </c:pt>
                <c:pt idx="5280">
                  <c:v>MANUAL</c:v>
                </c:pt>
                <c:pt idx="5281">
                  <c:v>MANUAL</c:v>
                </c:pt>
                <c:pt idx="5282">
                  <c:v>MANUAL</c:v>
                </c:pt>
                <c:pt idx="5283">
                  <c:v>MANUAL</c:v>
                </c:pt>
                <c:pt idx="5284">
                  <c:v>MANUAL</c:v>
                </c:pt>
                <c:pt idx="5285">
                  <c:v>MANUAL</c:v>
                </c:pt>
                <c:pt idx="5286">
                  <c:v>MANUAL</c:v>
                </c:pt>
                <c:pt idx="5287">
                  <c:v>MANUAL</c:v>
                </c:pt>
                <c:pt idx="5288">
                  <c:v>MANUAL</c:v>
                </c:pt>
                <c:pt idx="5289">
                  <c:v>AUTOMATIC</c:v>
                </c:pt>
                <c:pt idx="5290">
                  <c:v>AUTOMATIC</c:v>
                </c:pt>
                <c:pt idx="5291">
                  <c:v>AUTOMATIC</c:v>
                </c:pt>
                <c:pt idx="5292">
                  <c:v>AUTOMATIC</c:v>
                </c:pt>
                <c:pt idx="5293">
                  <c:v>AUTOMATIC</c:v>
                </c:pt>
                <c:pt idx="5294">
                  <c:v>AUTOMATIC</c:v>
                </c:pt>
                <c:pt idx="5295">
                  <c:v>AUTOMATIC</c:v>
                </c:pt>
                <c:pt idx="5296">
                  <c:v>AUTOMATIC</c:v>
                </c:pt>
                <c:pt idx="5297">
                  <c:v>AUTOMATIC</c:v>
                </c:pt>
                <c:pt idx="5298">
                  <c:v>AUTOMATIC</c:v>
                </c:pt>
                <c:pt idx="5299">
                  <c:v>AUTOMATIC</c:v>
                </c:pt>
                <c:pt idx="5300">
                  <c:v>AUTOMATIC</c:v>
                </c:pt>
                <c:pt idx="5301">
                  <c:v>AUTOMATIC</c:v>
                </c:pt>
                <c:pt idx="5302">
                  <c:v>AUTOMATIC</c:v>
                </c:pt>
                <c:pt idx="5303">
                  <c:v>AUTOMATIC</c:v>
                </c:pt>
                <c:pt idx="5304">
                  <c:v>AUTOMATIC</c:v>
                </c:pt>
                <c:pt idx="5305">
                  <c:v>AUTOMATIC</c:v>
                </c:pt>
                <c:pt idx="5306">
                  <c:v>AUTOMATIC</c:v>
                </c:pt>
                <c:pt idx="5307">
                  <c:v>AUTOMATIC</c:v>
                </c:pt>
                <c:pt idx="5308">
                  <c:v>AUTOMATIC</c:v>
                </c:pt>
                <c:pt idx="5309">
                  <c:v>AUTOMATIC</c:v>
                </c:pt>
                <c:pt idx="5310">
                  <c:v>AUTOMATIC</c:v>
                </c:pt>
                <c:pt idx="5311">
                  <c:v>AUTOMATIC</c:v>
                </c:pt>
                <c:pt idx="5312">
                  <c:v>AUTOMATIC</c:v>
                </c:pt>
                <c:pt idx="5313">
                  <c:v>AUTOMATIC</c:v>
                </c:pt>
                <c:pt idx="5314">
                  <c:v>AUTOMATIC</c:v>
                </c:pt>
                <c:pt idx="5315">
                  <c:v>AUTOMATIC</c:v>
                </c:pt>
                <c:pt idx="5316">
                  <c:v>AUTOMATIC</c:v>
                </c:pt>
                <c:pt idx="5317">
                  <c:v>AUTOMATIC</c:v>
                </c:pt>
                <c:pt idx="5318">
                  <c:v>AUTOMATIC</c:v>
                </c:pt>
                <c:pt idx="5319">
                  <c:v>AUTOMATIC</c:v>
                </c:pt>
                <c:pt idx="5320">
                  <c:v>AUTOMATIC</c:v>
                </c:pt>
                <c:pt idx="5321">
                  <c:v>AUTOMATIC</c:v>
                </c:pt>
                <c:pt idx="5322">
                  <c:v>AUTOMATIC</c:v>
                </c:pt>
                <c:pt idx="5323">
                  <c:v>AUTOMATIC</c:v>
                </c:pt>
                <c:pt idx="5324">
                  <c:v>AUTOMATIC</c:v>
                </c:pt>
                <c:pt idx="5325">
                  <c:v>AUTOMATIC</c:v>
                </c:pt>
                <c:pt idx="5326">
                  <c:v>AUTOMATIC</c:v>
                </c:pt>
                <c:pt idx="5327">
                  <c:v>AUTOMATIC</c:v>
                </c:pt>
                <c:pt idx="5328">
                  <c:v>AUTOMATIC</c:v>
                </c:pt>
                <c:pt idx="5329">
                  <c:v>AUTOMATIC</c:v>
                </c:pt>
                <c:pt idx="5330">
                  <c:v>AUTOMATIC</c:v>
                </c:pt>
                <c:pt idx="5331">
                  <c:v>AUTOMATIC</c:v>
                </c:pt>
                <c:pt idx="5332">
                  <c:v>AUTOMATIC</c:v>
                </c:pt>
                <c:pt idx="5333">
                  <c:v>AUTOMATIC</c:v>
                </c:pt>
                <c:pt idx="5334">
                  <c:v>AUTOMATIC</c:v>
                </c:pt>
                <c:pt idx="5335">
                  <c:v>AUTOMATIC</c:v>
                </c:pt>
                <c:pt idx="5336">
                  <c:v>AUTOMATIC</c:v>
                </c:pt>
                <c:pt idx="5337">
                  <c:v>AUTOMATIC</c:v>
                </c:pt>
                <c:pt idx="5338">
                  <c:v>AUTOMATIC</c:v>
                </c:pt>
                <c:pt idx="5339">
                  <c:v>AUTOMATIC</c:v>
                </c:pt>
                <c:pt idx="5340">
                  <c:v>AUTOMATIC</c:v>
                </c:pt>
                <c:pt idx="5341">
                  <c:v>AUTOMATIC</c:v>
                </c:pt>
                <c:pt idx="5342">
                  <c:v>AUTOMATIC</c:v>
                </c:pt>
                <c:pt idx="5343">
                  <c:v>AUTOMATIC</c:v>
                </c:pt>
                <c:pt idx="5344">
                  <c:v>AUTOMATIC</c:v>
                </c:pt>
                <c:pt idx="5345">
                  <c:v>AUTOMATIC</c:v>
                </c:pt>
                <c:pt idx="5346">
                  <c:v>AUTOMATIC</c:v>
                </c:pt>
                <c:pt idx="5347">
                  <c:v>AUTOMATIC</c:v>
                </c:pt>
                <c:pt idx="5348">
                  <c:v>AUTOMATIC</c:v>
                </c:pt>
                <c:pt idx="5349">
                  <c:v>AUTOMATIC</c:v>
                </c:pt>
                <c:pt idx="5350">
                  <c:v>AUTOMATIC</c:v>
                </c:pt>
                <c:pt idx="5351">
                  <c:v>AUTOMATIC</c:v>
                </c:pt>
                <c:pt idx="5352">
                  <c:v>AUTOMATIC</c:v>
                </c:pt>
                <c:pt idx="5353">
                  <c:v>AUTOMATIC</c:v>
                </c:pt>
                <c:pt idx="5354">
                  <c:v>AUTOMATIC</c:v>
                </c:pt>
                <c:pt idx="5355">
                  <c:v>AUTOMATIC</c:v>
                </c:pt>
                <c:pt idx="5356">
                  <c:v>AUTOMATIC</c:v>
                </c:pt>
                <c:pt idx="5357">
                  <c:v>AUTOMATIC</c:v>
                </c:pt>
                <c:pt idx="5358">
                  <c:v>AUTOMATIC</c:v>
                </c:pt>
                <c:pt idx="5359">
                  <c:v>AUTOMATIC</c:v>
                </c:pt>
                <c:pt idx="5360">
                  <c:v>AUTOMATIC</c:v>
                </c:pt>
                <c:pt idx="5361">
                  <c:v>AUTOMATIC</c:v>
                </c:pt>
                <c:pt idx="5362">
                  <c:v>AUTOMATIC</c:v>
                </c:pt>
                <c:pt idx="5363">
                  <c:v>AUTOMATIC</c:v>
                </c:pt>
                <c:pt idx="5364">
                  <c:v>AUTOMATIC</c:v>
                </c:pt>
                <c:pt idx="5365">
                  <c:v>AUTOMATIC</c:v>
                </c:pt>
                <c:pt idx="5366">
                  <c:v>AUTOMATIC</c:v>
                </c:pt>
                <c:pt idx="5367">
                  <c:v>AUTOMATIC</c:v>
                </c:pt>
                <c:pt idx="5368">
                  <c:v>AUTOMATIC</c:v>
                </c:pt>
                <c:pt idx="5369">
                  <c:v>AUTOMATIC</c:v>
                </c:pt>
                <c:pt idx="5370">
                  <c:v>AUTOMATIC</c:v>
                </c:pt>
                <c:pt idx="5371">
                  <c:v>AUTOMATIC</c:v>
                </c:pt>
                <c:pt idx="5372">
                  <c:v>AUTOMATIC</c:v>
                </c:pt>
                <c:pt idx="5373">
                  <c:v>AUTOMATIC</c:v>
                </c:pt>
                <c:pt idx="5374">
                  <c:v>AUTOMATIC</c:v>
                </c:pt>
                <c:pt idx="5375">
                  <c:v>AUTOMATIC</c:v>
                </c:pt>
                <c:pt idx="5376">
                  <c:v>AUTOMATIC</c:v>
                </c:pt>
                <c:pt idx="5377">
                  <c:v>AUTOMATIC</c:v>
                </c:pt>
                <c:pt idx="5378">
                  <c:v>AUTOMATIC</c:v>
                </c:pt>
                <c:pt idx="5379">
                  <c:v>AUTOMATIC</c:v>
                </c:pt>
                <c:pt idx="5380">
                  <c:v>AUTOMATIC</c:v>
                </c:pt>
                <c:pt idx="5381">
                  <c:v>AUTOMATIC</c:v>
                </c:pt>
                <c:pt idx="5382">
                  <c:v>AUTOMATIC</c:v>
                </c:pt>
                <c:pt idx="5383">
                  <c:v>AUTOMATIC</c:v>
                </c:pt>
                <c:pt idx="5384">
                  <c:v>AUTOMATIC</c:v>
                </c:pt>
                <c:pt idx="5385">
                  <c:v>AUTOMATIC</c:v>
                </c:pt>
                <c:pt idx="5386">
                  <c:v>AUTOMATIC</c:v>
                </c:pt>
                <c:pt idx="5387">
                  <c:v>AUTOMATIC</c:v>
                </c:pt>
                <c:pt idx="5388">
                  <c:v>AUTOMATIC</c:v>
                </c:pt>
                <c:pt idx="5389">
                  <c:v>AUTOMATIC</c:v>
                </c:pt>
                <c:pt idx="5390">
                  <c:v>AUTOMATIC</c:v>
                </c:pt>
                <c:pt idx="5391">
                  <c:v>AUTOMATIC</c:v>
                </c:pt>
                <c:pt idx="5392">
                  <c:v>AUTOMATIC</c:v>
                </c:pt>
                <c:pt idx="5393">
                  <c:v>AUTOMATIC</c:v>
                </c:pt>
                <c:pt idx="5394">
                  <c:v>AUTOMATIC</c:v>
                </c:pt>
                <c:pt idx="5395">
                  <c:v>AUTOMATIC</c:v>
                </c:pt>
                <c:pt idx="5396">
                  <c:v>AUTOMATIC</c:v>
                </c:pt>
                <c:pt idx="5397">
                  <c:v>AUTOMATIC</c:v>
                </c:pt>
                <c:pt idx="5398">
                  <c:v>AUTOMATIC</c:v>
                </c:pt>
                <c:pt idx="5399">
                  <c:v>AUTOMATIC</c:v>
                </c:pt>
                <c:pt idx="5400">
                  <c:v>AUTOMATIC</c:v>
                </c:pt>
                <c:pt idx="5401">
                  <c:v>AUTOMATIC</c:v>
                </c:pt>
                <c:pt idx="5402">
                  <c:v>MANUAL</c:v>
                </c:pt>
                <c:pt idx="5403">
                  <c:v>MANUAL</c:v>
                </c:pt>
                <c:pt idx="5404">
                  <c:v>AUTOMATIC</c:v>
                </c:pt>
                <c:pt idx="5405">
                  <c:v>AUTOMATIC</c:v>
                </c:pt>
                <c:pt idx="5406">
                  <c:v>AUTOMATIC</c:v>
                </c:pt>
                <c:pt idx="5407">
                  <c:v>AUTOMATIC</c:v>
                </c:pt>
                <c:pt idx="5408">
                  <c:v>AUTOMATIC</c:v>
                </c:pt>
                <c:pt idx="5409">
                  <c:v>AUTOMATIC</c:v>
                </c:pt>
                <c:pt idx="5410">
                  <c:v>AUTOMATIC</c:v>
                </c:pt>
                <c:pt idx="5411">
                  <c:v>AUTOMATIC</c:v>
                </c:pt>
                <c:pt idx="5412">
                  <c:v>AUTOMATIC</c:v>
                </c:pt>
                <c:pt idx="5413">
                  <c:v>AUTOMATIC</c:v>
                </c:pt>
                <c:pt idx="5414">
                  <c:v>AUTOMATIC</c:v>
                </c:pt>
                <c:pt idx="5415">
                  <c:v>AUTOMATIC</c:v>
                </c:pt>
                <c:pt idx="5416">
                  <c:v>AUTOMATIC</c:v>
                </c:pt>
                <c:pt idx="5417">
                  <c:v>MANUAL</c:v>
                </c:pt>
                <c:pt idx="5418">
                  <c:v>MANUAL</c:v>
                </c:pt>
                <c:pt idx="5419">
                  <c:v>MANUAL</c:v>
                </c:pt>
                <c:pt idx="5420">
                  <c:v>AUTOMATED_MANUAL</c:v>
                </c:pt>
                <c:pt idx="5421">
                  <c:v>AUTOMATIC</c:v>
                </c:pt>
                <c:pt idx="5422">
                  <c:v>AUTOMATIC</c:v>
                </c:pt>
                <c:pt idx="5423">
                  <c:v>AUTOMATIC</c:v>
                </c:pt>
                <c:pt idx="5424">
                  <c:v>AUTOMATIC</c:v>
                </c:pt>
                <c:pt idx="5425">
                  <c:v>AUTOMATIC</c:v>
                </c:pt>
                <c:pt idx="5426">
                  <c:v>AUTOMATIC</c:v>
                </c:pt>
                <c:pt idx="5427">
                  <c:v>MANUAL</c:v>
                </c:pt>
                <c:pt idx="5428">
                  <c:v>MANUAL</c:v>
                </c:pt>
                <c:pt idx="5429">
                  <c:v>MANUAL</c:v>
                </c:pt>
                <c:pt idx="5430">
                  <c:v>MANUAL</c:v>
                </c:pt>
                <c:pt idx="5431">
                  <c:v>MANUAL</c:v>
                </c:pt>
                <c:pt idx="5432">
                  <c:v>MANUAL</c:v>
                </c:pt>
                <c:pt idx="5433">
                  <c:v>AUTOMATIC</c:v>
                </c:pt>
                <c:pt idx="5434">
                  <c:v>AUTOMATIC</c:v>
                </c:pt>
                <c:pt idx="5435">
                  <c:v>AUTOMATED_MANUAL</c:v>
                </c:pt>
                <c:pt idx="5436">
                  <c:v>AUTOMATED_MANUAL</c:v>
                </c:pt>
                <c:pt idx="5437">
                  <c:v>AUTOMATED_MANUAL</c:v>
                </c:pt>
                <c:pt idx="5438">
                  <c:v>AUTOMATED_MANUAL</c:v>
                </c:pt>
                <c:pt idx="5439">
                  <c:v>AUTOMATED_MANUAL</c:v>
                </c:pt>
                <c:pt idx="5440">
                  <c:v>AUTOMATED_MANUAL</c:v>
                </c:pt>
                <c:pt idx="5441">
                  <c:v>AUTOMATED_MANUAL</c:v>
                </c:pt>
                <c:pt idx="5442">
                  <c:v>AUTOMATED_MANUAL</c:v>
                </c:pt>
                <c:pt idx="5443">
                  <c:v>AUTOMATIC</c:v>
                </c:pt>
                <c:pt idx="5444">
                  <c:v>AUTOMATIC</c:v>
                </c:pt>
                <c:pt idx="5445">
                  <c:v>AUTOMATIC</c:v>
                </c:pt>
                <c:pt idx="5446">
                  <c:v>AUTOMATIC</c:v>
                </c:pt>
                <c:pt idx="5447">
                  <c:v>AUTOMATIC</c:v>
                </c:pt>
                <c:pt idx="5448">
                  <c:v>AUTOMATIC</c:v>
                </c:pt>
                <c:pt idx="5449">
                  <c:v>AUTOMATIC</c:v>
                </c:pt>
                <c:pt idx="5450">
                  <c:v>AUTOMATIC</c:v>
                </c:pt>
                <c:pt idx="5451">
                  <c:v>AUTOMATIC</c:v>
                </c:pt>
                <c:pt idx="5452">
                  <c:v>AUTOMATIC</c:v>
                </c:pt>
                <c:pt idx="5453">
                  <c:v>AUTOMATIC</c:v>
                </c:pt>
                <c:pt idx="5454">
                  <c:v>AUTOMATIC</c:v>
                </c:pt>
                <c:pt idx="5455">
                  <c:v>AUTOMATIC</c:v>
                </c:pt>
                <c:pt idx="5456">
                  <c:v>AUTOMATIC</c:v>
                </c:pt>
                <c:pt idx="5457">
                  <c:v>AUTOMATIC</c:v>
                </c:pt>
                <c:pt idx="5458">
                  <c:v>AUTOMATIC</c:v>
                </c:pt>
                <c:pt idx="5459">
                  <c:v>AUTOMATIC</c:v>
                </c:pt>
                <c:pt idx="5460">
                  <c:v>AUTOMATIC</c:v>
                </c:pt>
                <c:pt idx="5461">
                  <c:v>AUTOMATIC</c:v>
                </c:pt>
                <c:pt idx="5462">
                  <c:v>AUTOMATIC</c:v>
                </c:pt>
                <c:pt idx="5463">
                  <c:v>AUTOMATIC</c:v>
                </c:pt>
                <c:pt idx="5464">
                  <c:v>AUTOMATIC</c:v>
                </c:pt>
                <c:pt idx="5465">
                  <c:v>AUTOMATIC</c:v>
                </c:pt>
                <c:pt idx="5466">
                  <c:v>AUTOMATIC</c:v>
                </c:pt>
                <c:pt idx="5467">
                  <c:v>AUTOMATIC</c:v>
                </c:pt>
                <c:pt idx="5468">
                  <c:v>AUTOMATIC</c:v>
                </c:pt>
                <c:pt idx="5469">
                  <c:v>AUTOMATIC</c:v>
                </c:pt>
                <c:pt idx="5470">
                  <c:v>AUTOMATIC</c:v>
                </c:pt>
                <c:pt idx="5471">
                  <c:v>AUTOMATIC</c:v>
                </c:pt>
                <c:pt idx="5472">
                  <c:v>AUTOMATIC</c:v>
                </c:pt>
                <c:pt idx="5473">
                  <c:v>AUTOMATIC</c:v>
                </c:pt>
                <c:pt idx="5474">
                  <c:v>AUTOMATIC</c:v>
                </c:pt>
                <c:pt idx="5475">
                  <c:v>AUTOMATIC</c:v>
                </c:pt>
                <c:pt idx="5476">
                  <c:v>AUTOMATIC</c:v>
                </c:pt>
                <c:pt idx="5477">
                  <c:v>AUTOMATIC</c:v>
                </c:pt>
                <c:pt idx="5478">
                  <c:v>AUTOMATIC</c:v>
                </c:pt>
                <c:pt idx="5479">
                  <c:v>AUTOMATIC</c:v>
                </c:pt>
                <c:pt idx="5480">
                  <c:v>AUTOMATIC</c:v>
                </c:pt>
                <c:pt idx="5481">
                  <c:v>AUTOMATIC</c:v>
                </c:pt>
                <c:pt idx="5482">
                  <c:v>AUTOMATIC</c:v>
                </c:pt>
                <c:pt idx="5483">
                  <c:v>AUTOMATIC</c:v>
                </c:pt>
                <c:pt idx="5484">
                  <c:v>AUTOMATIC</c:v>
                </c:pt>
                <c:pt idx="5485">
                  <c:v>AUTOMATIC</c:v>
                </c:pt>
                <c:pt idx="5486">
                  <c:v>AUTOMATIC</c:v>
                </c:pt>
                <c:pt idx="5487">
                  <c:v>AUTOMATIC</c:v>
                </c:pt>
                <c:pt idx="5488">
                  <c:v>AUTOMATIC</c:v>
                </c:pt>
                <c:pt idx="5489">
                  <c:v>AUTOMATIC</c:v>
                </c:pt>
                <c:pt idx="5490">
                  <c:v>AUTOMATIC</c:v>
                </c:pt>
                <c:pt idx="5491">
                  <c:v>AUTOMATIC</c:v>
                </c:pt>
                <c:pt idx="5492">
                  <c:v>AUTOMATIC</c:v>
                </c:pt>
                <c:pt idx="5493">
                  <c:v>AUTOMATIC</c:v>
                </c:pt>
                <c:pt idx="5494">
                  <c:v>AUTOMATIC</c:v>
                </c:pt>
                <c:pt idx="5495">
                  <c:v>AUTOMATIC</c:v>
                </c:pt>
                <c:pt idx="5496">
                  <c:v>AUTOMATIC</c:v>
                </c:pt>
                <c:pt idx="5497">
                  <c:v>AUTOMATIC</c:v>
                </c:pt>
                <c:pt idx="5498">
                  <c:v>AUTOMATIC</c:v>
                </c:pt>
                <c:pt idx="5499">
                  <c:v>AUTOMATIC</c:v>
                </c:pt>
                <c:pt idx="5500">
                  <c:v>AUTOMATIC</c:v>
                </c:pt>
                <c:pt idx="5501">
                  <c:v>AUTOMATIC</c:v>
                </c:pt>
                <c:pt idx="5502">
                  <c:v>AUTOMATIC</c:v>
                </c:pt>
                <c:pt idx="5503">
                  <c:v>AUTOMATIC</c:v>
                </c:pt>
                <c:pt idx="5504">
                  <c:v>AUTOMATIC</c:v>
                </c:pt>
                <c:pt idx="5505">
                  <c:v>AUTOMATIC</c:v>
                </c:pt>
                <c:pt idx="5506">
                  <c:v>AUTOMATIC</c:v>
                </c:pt>
                <c:pt idx="5507">
                  <c:v>AUTOMATIC</c:v>
                </c:pt>
                <c:pt idx="5508">
                  <c:v>AUTOMATIC</c:v>
                </c:pt>
                <c:pt idx="5509">
                  <c:v>AUTOMATIC</c:v>
                </c:pt>
                <c:pt idx="5510">
                  <c:v>AUTOMATIC</c:v>
                </c:pt>
                <c:pt idx="5511">
                  <c:v>AUTOMATIC</c:v>
                </c:pt>
                <c:pt idx="5512">
                  <c:v>AUTOMATIC</c:v>
                </c:pt>
                <c:pt idx="5513">
                  <c:v>AUTOMATIC</c:v>
                </c:pt>
                <c:pt idx="5514">
                  <c:v>AUTOMATIC</c:v>
                </c:pt>
                <c:pt idx="5515">
                  <c:v>AUTOMATIC</c:v>
                </c:pt>
                <c:pt idx="5516">
                  <c:v>AUTOMATIC</c:v>
                </c:pt>
                <c:pt idx="5517">
                  <c:v>AUTOMATIC</c:v>
                </c:pt>
                <c:pt idx="5518">
                  <c:v>AUTOMATIC</c:v>
                </c:pt>
                <c:pt idx="5519">
                  <c:v>AUTOMATIC</c:v>
                </c:pt>
                <c:pt idx="5520">
                  <c:v>AUTOMATIC</c:v>
                </c:pt>
                <c:pt idx="5521">
                  <c:v>MANUAL</c:v>
                </c:pt>
                <c:pt idx="5522">
                  <c:v>AUTOMATIC</c:v>
                </c:pt>
                <c:pt idx="5523">
                  <c:v>MANUAL</c:v>
                </c:pt>
                <c:pt idx="5524">
                  <c:v>AUTOMATIC</c:v>
                </c:pt>
                <c:pt idx="5525">
                  <c:v>MANUAL</c:v>
                </c:pt>
                <c:pt idx="5526">
                  <c:v>AUTOMATIC</c:v>
                </c:pt>
                <c:pt idx="5527">
                  <c:v>AUTOMATIC</c:v>
                </c:pt>
                <c:pt idx="5528">
                  <c:v>MANUAL</c:v>
                </c:pt>
                <c:pt idx="5529">
                  <c:v>AUTOMATIC</c:v>
                </c:pt>
                <c:pt idx="5530">
                  <c:v>AUTOMATIC</c:v>
                </c:pt>
                <c:pt idx="5531">
                  <c:v>MANUAL</c:v>
                </c:pt>
                <c:pt idx="5532">
                  <c:v>AUTOMATIC</c:v>
                </c:pt>
                <c:pt idx="5533">
                  <c:v>MANUAL</c:v>
                </c:pt>
                <c:pt idx="5534">
                  <c:v>AUTOMATIC</c:v>
                </c:pt>
                <c:pt idx="5535">
                  <c:v>AUTOMATIC</c:v>
                </c:pt>
                <c:pt idx="5536">
                  <c:v>AUTOMATIC</c:v>
                </c:pt>
                <c:pt idx="5537">
                  <c:v>AUTOMATIC</c:v>
                </c:pt>
                <c:pt idx="5538">
                  <c:v>AUTOMATIC</c:v>
                </c:pt>
                <c:pt idx="5539">
                  <c:v>AUTOMATIC</c:v>
                </c:pt>
                <c:pt idx="5540">
                  <c:v>AUTOMATIC</c:v>
                </c:pt>
                <c:pt idx="5541">
                  <c:v>AUTOMATIC</c:v>
                </c:pt>
                <c:pt idx="5542">
                  <c:v>AUTOMATIC</c:v>
                </c:pt>
                <c:pt idx="5543">
                  <c:v>AUTOMATIC</c:v>
                </c:pt>
                <c:pt idx="5544">
                  <c:v>AUTOMATIC</c:v>
                </c:pt>
                <c:pt idx="5545">
                  <c:v>AUTOMATIC</c:v>
                </c:pt>
                <c:pt idx="5546">
                  <c:v>MANUAL</c:v>
                </c:pt>
                <c:pt idx="5547">
                  <c:v>MANUAL</c:v>
                </c:pt>
                <c:pt idx="5548">
                  <c:v>MANUAL</c:v>
                </c:pt>
                <c:pt idx="5549">
                  <c:v>MANUAL</c:v>
                </c:pt>
                <c:pt idx="5550">
                  <c:v>MANUAL</c:v>
                </c:pt>
                <c:pt idx="5551">
                  <c:v>MANUAL</c:v>
                </c:pt>
                <c:pt idx="5552">
                  <c:v>MANUAL</c:v>
                </c:pt>
                <c:pt idx="5553">
                  <c:v>MANUAL</c:v>
                </c:pt>
                <c:pt idx="5554">
                  <c:v>MANUAL</c:v>
                </c:pt>
                <c:pt idx="5555">
                  <c:v>MANUAL</c:v>
                </c:pt>
                <c:pt idx="5556">
                  <c:v>MANUAL</c:v>
                </c:pt>
                <c:pt idx="5557">
                  <c:v>MANUAL</c:v>
                </c:pt>
                <c:pt idx="5558">
                  <c:v>MANUAL</c:v>
                </c:pt>
                <c:pt idx="5559">
                  <c:v>MANUAL</c:v>
                </c:pt>
                <c:pt idx="5560">
                  <c:v>MANUAL</c:v>
                </c:pt>
                <c:pt idx="5561">
                  <c:v>MANUAL</c:v>
                </c:pt>
                <c:pt idx="5562">
                  <c:v>MANUAL</c:v>
                </c:pt>
                <c:pt idx="5563">
                  <c:v>AUTOMATIC</c:v>
                </c:pt>
                <c:pt idx="5564">
                  <c:v>AUTOMATIC</c:v>
                </c:pt>
                <c:pt idx="5565">
                  <c:v>AUTOMATIC</c:v>
                </c:pt>
                <c:pt idx="5566">
                  <c:v>AUTOMATIC</c:v>
                </c:pt>
                <c:pt idx="5567">
                  <c:v>AUTOMATIC</c:v>
                </c:pt>
                <c:pt idx="5568">
                  <c:v>AUTOMATIC</c:v>
                </c:pt>
                <c:pt idx="5569">
                  <c:v>AUTOMATIC</c:v>
                </c:pt>
                <c:pt idx="5570">
                  <c:v>AUTOMATIC</c:v>
                </c:pt>
                <c:pt idx="5571">
                  <c:v>AUTOMATIC</c:v>
                </c:pt>
                <c:pt idx="5572">
                  <c:v>AUTOMATIC</c:v>
                </c:pt>
                <c:pt idx="5573">
                  <c:v>AUTOMATIC</c:v>
                </c:pt>
                <c:pt idx="5574">
                  <c:v>AUTOMATIC</c:v>
                </c:pt>
                <c:pt idx="5575">
                  <c:v>AUTOMATIC</c:v>
                </c:pt>
                <c:pt idx="5576">
                  <c:v>AUTOMATIC</c:v>
                </c:pt>
                <c:pt idx="5577">
                  <c:v>AUTOMATIC</c:v>
                </c:pt>
                <c:pt idx="5578">
                  <c:v>AUTOMATIC</c:v>
                </c:pt>
                <c:pt idx="5579">
                  <c:v>AUTOMATIC</c:v>
                </c:pt>
                <c:pt idx="5580">
                  <c:v>AUTOMATIC</c:v>
                </c:pt>
                <c:pt idx="5581">
                  <c:v>AUTOMATIC</c:v>
                </c:pt>
                <c:pt idx="5582">
                  <c:v>AUTOMATIC</c:v>
                </c:pt>
                <c:pt idx="5583">
                  <c:v>AUTOMATIC</c:v>
                </c:pt>
                <c:pt idx="5584">
                  <c:v>AUTOMATIC</c:v>
                </c:pt>
                <c:pt idx="5585">
                  <c:v>AUTOMATIC</c:v>
                </c:pt>
                <c:pt idx="5586">
                  <c:v>AUTOMATIC</c:v>
                </c:pt>
                <c:pt idx="5587">
                  <c:v>AUTOMATIC</c:v>
                </c:pt>
                <c:pt idx="5588">
                  <c:v>AUTOMATIC</c:v>
                </c:pt>
                <c:pt idx="5589">
                  <c:v>AUTOMATIC</c:v>
                </c:pt>
                <c:pt idx="5590">
                  <c:v>AUTOMATIC</c:v>
                </c:pt>
                <c:pt idx="5591">
                  <c:v>AUTOMATIC</c:v>
                </c:pt>
                <c:pt idx="5592">
                  <c:v>AUTOMATIC</c:v>
                </c:pt>
                <c:pt idx="5593">
                  <c:v>AUTOMATIC</c:v>
                </c:pt>
                <c:pt idx="5594">
                  <c:v>AUTOMATIC</c:v>
                </c:pt>
                <c:pt idx="5595">
                  <c:v>AUTOMATIC</c:v>
                </c:pt>
                <c:pt idx="5596">
                  <c:v>AUTOMATIC</c:v>
                </c:pt>
                <c:pt idx="5597">
                  <c:v>AUTOMATIC</c:v>
                </c:pt>
                <c:pt idx="5598">
                  <c:v>AUTOMATIC</c:v>
                </c:pt>
                <c:pt idx="5599">
                  <c:v>AUTOMATIC</c:v>
                </c:pt>
                <c:pt idx="5600">
                  <c:v>MANUAL</c:v>
                </c:pt>
                <c:pt idx="5601">
                  <c:v>MANUAL</c:v>
                </c:pt>
                <c:pt idx="5602">
                  <c:v>MANUAL</c:v>
                </c:pt>
                <c:pt idx="5603">
                  <c:v>MANUAL</c:v>
                </c:pt>
                <c:pt idx="5604">
                  <c:v>MANUAL</c:v>
                </c:pt>
                <c:pt idx="5605">
                  <c:v>AUTOMATIC</c:v>
                </c:pt>
                <c:pt idx="5606">
                  <c:v>AUTOMATIC</c:v>
                </c:pt>
                <c:pt idx="5607">
                  <c:v>AUTOMATIC</c:v>
                </c:pt>
                <c:pt idx="5608">
                  <c:v>AUTOMATIC</c:v>
                </c:pt>
                <c:pt idx="5609">
                  <c:v>AUTOMATIC</c:v>
                </c:pt>
                <c:pt idx="5610">
                  <c:v>AUTOMATIC</c:v>
                </c:pt>
                <c:pt idx="5611">
                  <c:v>AUTOMATIC</c:v>
                </c:pt>
                <c:pt idx="5612">
                  <c:v>AUTOMATIC</c:v>
                </c:pt>
                <c:pt idx="5613">
                  <c:v>AUTOMATIC</c:v>
                </c:pt>
                <c:pt idx="5614">
                  <c:v>AUTOMATIC</c:v>
                </c:pt>
                <c:pt idx="5615">
                  <c:v>AUTOMATIC</c:v>
                </c:pt>
                <c:pt idx="5616">
                  <c:v>AUTOMATIC</c:v>
                </c:pt>
                <c:pt idx="5617">
                  <c:v>AUTOMATIC</c:v>
                </c:pt>
                <c:pt idx="5618">
                  <c:v>AUTOMATIC</c:v>
                </c:pt>
                <c:pt idx="5619">
                  <c:v>AUTOMATIC</c:v>
                </c:pt>
                <c:pt idx="5620">
                  <c:v>AUTOMATIC</c:v>
                </c:pt>
                <c:pt idx="5621">
                  <c:v>AUTOMATIC</c:v>
                </c:pt>
                <c:pt idx="5622">
                  <c:v>AUTOMATIC</c:v>
                </c:pt>
                <c:pt idx="5623">
                  <c:v>AUTOMATIC</c:v>
                </c:pt>
                <c:pt idx="5624">
                  <c:v>AUTOMATIC</c:v>
                </c:pt>
                <c:pt idx="5625">
                  <c:v>AUTOMATIC</c:v>
                </c:pt>
                <c:pt idx="5626">
                  <c:v>AUTOMATIC</c:v>
                </c:pt>
                <c:pt idx="5627">
                  <c:v>AUTOMATIC</c:v>
                </c:pt>
                <c:pt idx="5628">
                  <c:v>AUTOMATIC</c:v>
                </c:pt>
                <c:pt idx="5629">
                  <c:v>AUTOMATIC</c:v>
                </c:pt>
                <c:pt idx="5630">
                  <c:v>AUTOMATIC</c:v>
                </c:pt>
                <c:pt idx="5631">
                  <c:v>AUTOMATIC</c:v>
                </c:pt>
                <c:pt idx="5632">
                  <c:v>AUTOMATIC</c:v>
                </c:pt>
                <c:pt idx="5633">
                  <c:v>AUTOMATIC</c:v>
                </c:pt>
                <c:pt idx="5634">
                  <c:v>AUTOMATIC</c:v>
                </c:pt>
                <c:pt idx="5635">
                  <c:v>AUTOMATIC</c:v>
                </c:pt>
                <c:pt idx="5636">
                  <c:v>AUTOMATIC</c:v>
                </c:pt>
                <c:pt idx="5637">
                  <c:v>AUTOMATIC</c:v>
                </c:pt>
                <c:pt idx="5638">
                  <c:v>AUTOMATIC</c:v>
                </c:pt>
                <c:pt idx="5639">
                  <c:v>AUTOMATIC</c:v>
                </c:pt>
                <c:pt idx="5640">
                  <c:v>AUTOMATIC</c:v>
                </c:pt>
                <c:pt idx="5641">
                  <c:v>AUTOMATIC</c:v>
                </c:pt>
                <c:pt idx="5642">
                  <c:v>AUTOMATIC</c:v>
                </c:pt>
                <c:pt idx="5643">
                  <c:v>AUTOMATIC</c:v>
                </c:pt>
                <c:pt idx="5644">
                  <c:v>AUTOMATIC</c:v>
                </c:pt>
                <c:pt idx="5645">
                  <c:v>AUTOMATIC</c:v>
                </c:pt>
                <c:pt idx="5646">
                  <c:v>AUTOMATIC</c:v>
                </c:pt>
                <c:pt idx="5647">
                  <c:v>AUTOMATIC</c:v>
                </c:pt>
                <c:pt idx="5648">
                  <c:v>AUTOMATIC</c:v>
                </c:pt>
                <c:pt idx="5649">
                  <c:v>AUTOMATIC</c:v>
                </c:pt>
                <c:pt idx="5650">
                  <c:v>AUTOMATIC</c:v>
                </c:pt>
                <c:pt idx="5651">
                  <c:v>AUTOMATIC</c:v>
                </c:pt>
                <c:pt idx="5652">
                  <c:v>AUTOMATIC</c:v>
                </c:pt>
                <c:pt idx="5653">
                  <c:v>AUTOMATIC</c:v>
                </c:pt>
                <c:pt idx="5654">
                  <c:v>AUTOMATIC</c:v>
                </c:pt>
                <c:pt idx="5655">
                  <c:v>AUTOMATIC</c:v>
                </c:pt>
                <c:pt idx="5656">
                  <c:v>AUTOMATIC</c:v>
                </c:pt>
                <c:pt idx="5657">
                  <c:v>AUTOMATIC</c:v>
                </c:pt>
                <c:pt idx="5658">
                  <c:v>AUTOMATIC</c:v>
                </c:pt>
                <c:pt idx="5659">
                  <c:v>AUTOMATIC</c:v>
                </c:pt>
                <c:pt idx="5660">
                  <c:v>AUTOMATIC</c:v>
                </c:pt>
                <c:pt idx="5661">
                  <c:v>AUTOMATIC</c:v>
                </c:pt>
                <c:pt idx="5662">
                  <c:v>AUTOMATIC</c:v>
                </c:pt>
                <c:pt idx="5663">
                  <c:v>AUTOMATIC</c:v>
                </c:pt>
                <c:pt idx="5664">
                  <c:v>AUTOMATIC</c:v>
                </c:pt>
                <c:pt idx="5665">
                  <c:v>AUTOMATIC</c:v>
                </c:pt>
                <c:pt idx="5666">
                  <c:v>AUTOMATIC</c:v>
                </c:pt>
                <c:pt idx="5667">
                  <c:v>AUTOMATIC</c:v>
                </c:pt>
                <c:pt idx="5668">
                  <c:v>AUTOMATIC</c:v>
                </c:pt>
                <c:pt idx="5669">
                  <c:v>AUTOMATIC</c:v>
                </c:pt>
                <c:pt idx="5670">
                  <c:v>AUTOMATIC</c:v>
                </c:pt>
                <c:pt idx="5671">
                  <c:v>AUTOMATIC</c:v>
                </c:pt>
                <c:pt idx="5672">
                  <c:v>AUTOMATIC</c:v>
                </c:pt>
                <c:pt idx="5673">
                  <c:v>AUTOMATIC</c:v>
                </c:pt>
                <c:pt idx="5674">
                  <c:v>AUTOMATIC</c:v>
                </c:pt>
                <c:pt idx="5675">
                  <c:v>AUTOMATIC</c:v>
                </c:pt>
                <c:pt idx="5676">
                  <c:v>AUTOMATIC</c:v>
                </c:pt>
                <c:pt idx="5677">
                  <c:v>AUTOMATIC</c:v>
                </c:pt>
                <c:pt idx="5678">
                  <c:v>AUTOMATIC</c:v>
                </c:pt>
                <c:pt idx="5679">
                  <c:v>AUTOMATIC</c:v>
                </c:pt>
                <c:pt idx="5680">
                  <c:v>AUTOMATIC</c:v>
                </c:pt>
                <c:pt idx="5681">
                  <c:v>AUTOMATIC</c:v>
                </c:pt>
                <c:pt idx="5682">
                  <c:v>AUTOMATIC</c:v>
                </c:pt>
                <c:pt idx="5683">
                  <c:v>AUTOMATIC</c:v>
                </c:pt>
                <c:pt idx="5684">
                  <c:v>AUTOMATIC</c:v>
                </c:pt>
                <c:pt idx="5685">
                  <c:v>AUTOMATIC</c:v>
                </c:pt>
                <c:pt idx="5686">
                  <c:v>AUTOMATIC</c:v>
                </c:pt>
                <c:pt idx="5687">
                  <c:v>AUTOMATIC</c:v>
                </c:pt>
                <c:pt idx="5688">
                  <c:v>AUTOMATIC</c:v>
                </c:pt>
                <c:pt idx="5689">
                  <c:v>AUTOMATIC</c:v>
                </c:pt>
                <c:pt idx="5690">
                  <c:v>AUTOMATIC</c:v>
                </c:pt>
                <c:pt idx="5691">
                  <c:v>AUTOMATIC</c:v>
                </c:pt>
                <c:pt idx="5692">
                  <c:v>AUTOMATIC</c:v>
                </c:pt>
                <c:pt idx="5693">
                  <c:v>AUTOMATIC</c:v>
                </c:pt>
                <c:pt idx="5694">
                  <c:v>AUTOMATIC</c:v>
                </c:pt>
                <c:pt idx="5695">
                  <c:v>AUTOMATIC</c:v>
                </c:pt>
                <c:pt idx="5696">
                  <c:v>AUTOMATIC</c:v>
                </c:pt>
                <c:pt idx="5697">
                  <c:v>AUTOMATIC</c:v>
                </c:pt>
                <c:pt idx="5698">
                  <c:v>AUTOMATIC</c:v>
                </c:pt>
                <c:pt idx="5699">
                  <c:v>AUTOMATIC</c:v>
                </c:pt>
                <c:pt idx="5700">
                  <c:v>AUTOMATIC</c:v>
                </c:pt>
                <c:pt idx="5701">
                  <c:v>AUTOMATIC</c:v>
                </c:pt>
                <c:pt idx="5702">
                  <c:v>AUTOMATIC</c:v>
                </c:pt>
                <c:pt idx="5703">
                  <c:v>AUTOMATIC</c:v>
                </c:pt>
                <c:pt idx="5704">
                  <c:v>AUTOMATIC</c:v>
                </c:pt>
                <c:pt idx="5705">
                  <c:v>AUTOMATIC</c:v>
                </c:pt>
                <c:pt idx="5706">
                  <c:v>AUTOMATIC</c:v>
                </c:pt>
                <c:pt idx="5707">
                  <c:v>AUTOMATIC</c:v>
                </c:pt>
                <c:pt idx="5708">
                  <c:v>AUTOMATIC</c:v>
                </c:pt>
                <c:pt idx="5709">
                  <c:v>AUTOMATIC</c:v>
                </c:pt>
                <c:pt idx="5710">
                  <c:v>AUTOMATIC</c:v>
                </c:pt>
                <c:pt idx="5711">
                  <c:v>AUTOMATIC</c:v>
                </c:pt>
                <c:pt idx="5712">
                  <c:v>AUTOMATIC</c:v>
                </c:pt>
                <c:pt idx="5713">
                  <c:v>AUTOMATIC</c:v>
                </c:pt>
                <c:pt idx="5714">
                  <c:v>AUTOMATIC</c:v>
                </c:pt>
                <c:pt idx="5715">
                  <c:v>AUTOMATIC</c:v>
                </c:pt>
                <c:pt idx="5716">
                  <c:v>AUTOMATIC</c:v>
                </c:pt>
                <c:pt idx="5717">
                  <c:v>AUTOMATIC</c:v>
                </c:pt>
                <c:pt idx="5718">
                  <c:v>AUTOMATIC</c:v>
                </c:pt>
                <c:pt idx="5719">
                  <c:v>AUTOMATIC</c:v>
                </c:pt>
                <c:pt idx="5720">
                  <c:v>AUTOMATIC</c:v>
                </c:pt>
                <c:pt idx="5721">
                  <c:v>AUTOMATIC</c:v>
                </c:pt>
                <c:pt idx="5722">
                  <c:v>AUTOMATIC</c:v>
                </c:pt>
                <c:pt idx="5723">
                  <c:v>AUTOMATIC</c:v>
                </c:pt>
                <c:pt idx="5724">
                  <c:v>AUTOMATIC</c:v>
                </c:pt>
                <c:pt idx="5725">
                  <c:v>AUTOMATIC</c:v>
                </c:pt>
                <c:pt idx="5726">
                  <c:v>AUTOMATIC</c:v>
                </c:pt>
                <c:pt idx="5727">
                  <c:v>AUTOMATIC</c:v>
                </c:pt>
                <c:pt idx="5728">
                  <c:v>AUTOMATIC</c:v>
                </c:pt>
                <c:pt idx="5729">
                  <c:v>AUTOMATIC</c:v>
                </c:pt>
                <c:pt idx="5730">
                  <c:v>AUTOMATIC</c:v>
                </c:pt>
                <c:pt idx="5731">
                  <c:v>AUTOMATIC</c:v>
                </c:pt>
                <c:pt idx="5732">
                  <c:v>AUTOMATIC</c:v>
                </c:pt>
                <c:pt idx="5733">
                  <c:v>AUTOMATIC</c:v>
                </c:pt>
                <c:pt idx="5734">
                  <c:v>AUTOMATIC</c:v>
                </c:pt>
                <c:pt idx="5735">
                  <c:v>AUTOMATIC</c:v>
                </c:pt>
                <c:pt idx="5736">
                  <c:v>AUTOMATIC</c:v>
                </c:pt>
                <c:pt idx="5737">
                  <c:v>AUTOMATIC</c:v>
                </c:pt>
                <c:pt idx="5738">
                  <c:v>AUTOMATIC</c:v>
                </c:pt>
                <c:pt idx="5739">
                  <c:v>AUTOMATIC</c:v>
                </c:pt>
                <c:pt idx="5740">
                  <c:v>AUTOMATIC</c:v>
                </c:pt>
                <c:pt idx="5741">
                  <c:v>AUTOMATIC</c:v>
                </c:pt>
                <c:pt idx="5742">
                  <c:v>AUTOMATIC</c:v>
                </c:pt>
                <c:pt idx="5743">
                  <c:v>AUTOMATIC</c:v>
                </c:pt>
                <c:pt idx="5744">
                  <c:v>AUTOMATIC</c:v>
                </c:pt>
                <c:pt idx="5745">
                  <c:v>AUTOMATIC</c:v>
                </c:pt>
                <c:pt idx="5746">
                  <c:v>AUTOMATIC</c:v>
                </c:pt>
                <c:pt idx="5747">
                  <c:v>AUTOMATIC</c:v>
                </c:pt>
                <c:pt idx="5748">
                  <c:v>AUTOMATIC</c:v>
                </c:pt>
                <c:pt idx="5749">
                  <c:v>AUTOMATIC</c:v>
                </c:pt>
                <c:pt idx="5750">
                  <c:v>AUTOMATIC</c:v>
                </c:pt>
                <c:pt idx="5751">
                  <c:v>AUTOMATIC</c:v>
                </c:pt>
                <c:pt idx="5752">
                  <c:v>AUTOMATIC</c:v>
                </c:pt>
                <c:pt idx="5753">
                  <c:v>AUTOMATIC</c:v>
                </c:pt>
                <c:pt idx="5754">
                  <c:v>AUTOMATIC</c:v>
                </c:pt>
                <c:pt idx="5755">
                  <c:v>AUTOMATIC</c:v>
                </c:pt>
                <c:pt idx="5756">
                  <c:v>AUTOMATIC</c:v>
                </c:pt>
                <c:pt idx="5757">
                  <c:v>AUTOMATIC</c:v>
                </c:pt>
                <c:pt idx="5758">
                  <c:v>AUTOMATIC</c:v>
                </c:pt>
                <c:pt idx="5759">
                  <c:v>AUTOMATIC</c:v>
                </c:pt>
                <c:pt idx="5760">
                  <c:v>AUTOMATIC</c:v>
                </c:pt>
                <c:pt idx="5761">
                  <c:v>AUTOMATED_MANUAL</c:v>
                </c:pt>
                <c:pt idx="5762">
                  <c:v>MANUAL</c:v>
                </c:pt>
                <c:pt idx="5763">
                  <c:v>AUTOMATED_MANUAL</c:v>
                </c:pt>
                <c:pt idx="5764">
                  <c:v>MANUAL</c:v>
                </c:pt>
                <c:pt idx="5765">
                  <c:v>AUTOMATED_MANUAL</c:v>
                </c:pt>
                <c:pt idx="5766">
                  <c:v>MANUAL</c:v>
                </c:pt>
                <c:pt idx="5767">
                  <c:v>MANUAL</c:v>
                </c:pt>
                <c:pt idx="5768">
                  <c:v>MANUAL</c:v>
                </c:pt>
                <c:pt idx="5769">
                  <c:v>MANUAL</c:v>
                </c:pt>
                <c:pt idx="5770">
                  <c:v>MANUAL</c:v>
                </c:pt>
                <c:pt idx="5771">
                  <c:v>MANUAL</c:v>
                </c:pt>
                <c:pt idx="5772">
                  <c:v>MANUAL</c:v>
                </c:pt>
                <c:pt idx="5773">
                  <c:v>AUTOMATIC</c:v>
                </c:pt>
                <c:pt idx="5774">
                  <c:v>AUTOMATIC</c:v>
                </c:pt>
                <c:pt idx="5775">
                  <c:v>AUTOMATIC</c:v>
                </c:pt>
                <c:pt idx="5776">
                  <c:v>AUTOMATIC</c:v>
                </c:pt>
                <c:pt idx="5777">
                  <c:v>AUTOMATIC</c:v>
                </c:pt>
                <c:pt idx="5778">
                  <c:v>AUTOMATIC</c:v>
                </c:pt>
                <c:pt idx="5779">
                  <c:v>AUTOMATIC</c:v>
                </c:pt>
                <c:pt idx="5780">
                  <c:v>AUTOMATIC</c:v>
                </c:pt>
                <c:pt idx="5781">
                  <c:v>AUTOMATIC</c:v>
                </c:pt>
                <c:pt idx="5782">
                  <c:v>AUTOMATIC</c:v>
                </c:pt>
                <c:pt idx="5783">
                  <c:v>AUTOMATIC</c:v>
                </c:pt>
                <c:pt idx="5784">
                  <c:v>AUTOMATIC</c:v>
                </c:pt>
                <c:pt idx="5785">
                  <c:v>AUTOMATIC</c:v>
                </c:pt>
                <c:pt idx="5786">
                  <c:v>AUTOMATIC</c:v>
                </c:pt>
                <c:pt idx="5787">
                  <c:v>AUTOMATIC</c:v>
                </c:pt>
                <c:pt idx="5788">
                  <c:v>AUTOMATIC</c:v>
                </c:pt>
                <c:pt idx="5789">
                  <c:v>AUTOMATIC</c:v>
                </c:pt>
                <c:pt idx="5790">
                  <c:v>AUTOMATIC</c:v>
                </c:pt>
                <c:pt idx="5791">
                  <c:v>AUTOMATIC</c:v>
                </c:pt>
                <c:pt idx="5792">
                  <c:v>AUTOMATIC</c:v>
                </c:pt>
                <c:pt idx="5793">
                  <c:v>AUTOMATIC</c:v>
                </c:pt>
                <c:pt idx="5794">
                  <c:v>AUTOMATIC</c:v>
                </c:pt>
                <c:pt idx="5795">
                  <c:v>AUTOMATIC</c:v>
                </c:pt>
                <c:pt idx="5796">
                  <c:v>AUTOMATIC</c:v>
                </c:pt>
                <c:pt idx="5797">
                  <c:v>AUTOMATIC</c:v>
                </c:pt>
                <c:pt idx="5798">
                  <c:v>AUTOMATIC</c:v>
                </c:pt>
                <c:pt idx="5799">
                  <c:v>AUTOMATIC</c:v>
                </c:pt>
                <c:pt idx="5800">
                  <c:v>AUTOMATIC</c:v>
                </c:pt>
                <c:pt idx="5801">
                  <c:v>AUTOMATIC</c:v>
                </c:pt>
                <c:pt idx="5802">
                  <c:v>AUTOMATIC</c:v>
                </c:pt>
                <c:pt idx="5803">
                  <c:v>AUTOMATIC</c:v>
                </c:pt>
                <c:pt idx="5804">
                  <c:v>MANUAL</c:v>
                </c:pt>
                <c:pt idx="5805">
                  <c:v>MANUAL</c:v>
                </c:pt>
                <c:pt idx="5806">
                  <c:v>MANUAL</c:v>
                </c:pt>
                <c:pt idx="5807">
                  <c:v>MANUAL</c:v>
                </c:pt>
                <c:pt idx="5808">
                  <c:v>MANUAL</c:v>
                </c:pt>
                <c:pt idx="5809">
                  <c:v>MANUAL</c:v>
                </c:pt>
                <c:pt idx="5810">
                  <c:v>AUTOMATIC</c:v>
                </c:pt>
                <c:pt idx="5811">
                  <c:v>AUTOMATIC</c:v>
                </c:pt>
                <c:pt idx="5812">
                  <c:v>AUTOMATIC</c:v>
                </c:pt>
                <c:pt idx="5813">
                  <c:v>MANUAL</c:v>
                </c:pt>
                <c:pt idx="5814">
                  <c:v>MANUAL</c:v>
                </c:pt>
                <c:pt idx="5815">
                  <c:v>AUTOMATIC</c:v>
                </c:pt>
                <c:pt idx="5816">
                  <c:v>MANUAL</c:v>
                </c:pt>
                <c:pt idx="5817">
                  <c:v>MANUAL</c:v>
                </c:pt>
                <c:pt idx="5818">
                  <c:v>AUTOMATIC</c:v>
                </c:pt>
                <c:pt idx="5819">
                  <c:v>MANUAL</c:v>
                </c:pt>
                <c:pt idx="5820">
                  <c:v>AUTOMATIC</c:v>
                </c:pt>
                <c:pt idx="5821">
                  <c:v>MANUAL</c:v>
                </c:pt>
                <c:pt idx="5822">
                  <c:v>AUTOMATIC</c:v>
                </c:pt>
                <c:pt idx="5823">
                  <c:v>MANUAL</c:v>
                </c:pt>
                <c:pt idx="5824">
                  <c:v>MANUAL</c:v>
                </c:pt>
                <c:pt idx="5825">
                  <c:v>AUTOMATIC</c:v>
                </c:pt>
                <c:pt idx="5826">
                  <c:v>AUTOMATIC</c:v>
                </c:pt>
                <c:pt idx="5827">
                  <c:v>MANUAL</c:v>
                </c:pt>
                <c:pt idx="5828">
                  <c:v>AUTOMATIC</c:v>
                </c:pt>
                <c:pt idx="5829">
                  <c:v>MANUAL</c:v>
                </c:pt>
                <c:pt idx="5830">
                  <c:v>AUTOMATIC</c:v>
                </c:pt>
                <c:pt idx="5831">
                  <c:v>MANUAL</c:v>
                </c:pt>
                <c:pt idx="5832">
                  <c:v>MANUAL</c:v>
                </c:pt>
                <c:pt idx="5833">
                  <c:v>AUTOMATIC</c:v>
                </c:pt>
                <c:pt idx="5834">
                  <c:v>AUTOMATIC</c:v>
                </c:pt>
                <c:pt idx="5835">
                  <c:v>AUTOMATIC</c:v>
                </c:pt>
                <c:pt idx="5836">
                  <c:v>MANUAL</c:v>
                </c:pt>
                <c:pt idx="5837">
                  <c:v>MANUAL</c:v>
                </c:pt>
                <c:pt idx="5838">
                  <c:v>MANUAL</c:v>
                </c:pt>
                <c:pt idx="5839">
                  <c:v>MANUAL</c:v>
                </c:pt>
                <c:pt idx="5840">
                  <c:v>MANUAL</c:v>
                </c:pt>
                <c:pt idx="5841">
                  <c:v>MANUAL</c:v>
                </c:pt>
                <c:pt idx="5842">
                  <c:v>MANUAL</c:v>
                </c:pt>
                <c:pt idx="5843">
                  <c:v>MANUAL</c:v>
                </c:pt>
                <c:pt idx="5844">
                  <c:v>MANUAL</c:v>
                </c:pt>
                <c:pt idx="5845">
                  <c:v>MANUAL</c:v>
                </c:pt>
                <c:pt idx="5846">
                  <c:v>MANUAL</c:v>
                </c:pt>
                <c:pt idx="5847">
                  <c:v>MANUAL</c:v>
                </c:pt>
                <c:pt idx="5848">
                  <c:v>MANUAL</c:v>
                </c:pt>
                <c:pt idx="5849">
                  <c:v>MANUAL</c:v>
                </c:pt>
                <c:pt idx="5850">
                  <c:v>MANUAL</c:v>
                </c:pt>
                <c:pt idx="5851">
                  <c:v>MANUAL</c:v>
                </c:pt>
                <c:pt idx="5852">
                  <c:v>MANUAL</c:v>
                </c:pt>
                <c:pt idx="5853">
                  <c:v>MANUAL</c:v>
                </c:pt>
                <c:pt idx="5854">
                  <c:v>MANUAL</c:v>
                </c:pt>
                <c:pt idx="5855">
                  <c:v>MANUAL</c:v>
                </c:pt>
                <c:pt idx="5856">
                  <c:v>MANUAL</c:v>
                </c:pt>
                <c:pt idx="5857">
                  <c:v>AUTOMATIC</c:v>
                </c:pt>
                <c:pt idx="5858">
                  <c:v>AUTOMATIC</c:v>
                </c:pt>
                <c:pt idx="5859">
                  <c:v>AUTOMATIC</c:v>
                </c:pt>
                <c:pt idx="5860">
                  <c:v>AUTOMATIC</c:v>
                </c:pt>
                <c:pt idx="5861">
                  <c:v>AUTOMATIC</c:v>
                </c:pt>
                <c:pt idx="5862">
                  <c:v>AUTOMATIC</c:v>
                </c:pt>
                <c:pt idx="5863">
                  <c:v>AUTOMATIC</c:v>
                </c:pt>
                <c:pt idx="5864">
                  <c:v>AUTOMATIC</c:v>
                </c:pt>
                <c:pt idx="5865">
                  <c:v>AUTOMATIC</c:v>
                </c:pt>
                <c:pt idx="5866">
                  <c:v>AUTOMATIC</c:v>
                </c:pt>
                <c:pt idx="5867">
                  <c:v>AUTOMATIC</c:v>
                </c:pt>
                <c:pt idx="5868">
                  <c:v>AUTOMATIC</c:v>
                </c:pt>
                <c:pt idx="5869">
                  <c:v>AUTOMATIC</c:v>
                </c:pt>
                <c:pt idx="5870">
                  <c:v>AUTOMATIC</c:v>
                </c:pt>
                <c:pt idx="5871">
                  <c:v>AUTOMATIC</c:v>
                </c:pt>
                <c:pt idx="5872">
                  <c:v>AUTOMATIC</c:v>
                </c:pt>
                <c:pt idx="5873">
                  <c:v>AUTOMATIC</c:v>
                </c:pt>
                <c:pt idx="5874">
                  <c:v>AUTOMATIC</c:v>
                </c:pt>
                <c:pt idx="5875">
                  <c:v>AUTOMATIC</c:v>
                </c:pt>
                <c:pt idx="5876">
                  <c:v>AUTOMATIC</c:v>
                </c:pt>
                <c:pt idx="5877">
                  <c:v>MANUAL</c:v>
                </c:pt>
                <c:pt idx="5878">
                  <c:v>MANUAL</c:v>
                </c:pt>
                <c:pt idx="5879">
                  <c:v>MANUAL</c:v>
                </c:pt>
                <c:pt idx="5880">
                  <c:v>MANUAL</c:v>
                </c:pt>
                <c:pt idx="5881">
                  <c:v>AUTOMATIC</c:v>
                </c:pt>
                <c:pt idx="5882">
                  <c:v>MANUAL</c:v>
                </c:pt>
                <c:pt idx="5883">
                  <c:v>MANUAL</c:v>
                </c:pt>
                <c:pt idx="5884">
                  <c:v>MANUAL</c:v>
                </c:pt>
                <c:pt idx="5885">
                  <c:v>MANUAL</c:v>
                </c:pt>
                <c:pt idx="5886">
                  <c:v>AUTOMATIC</c:v>
                </c:pt>
                <c:pt idx="5887">
                  <c:v>MANUAL</c:v>
                </c:pt>
                <c:pt idx="5888">
                  <c:v>MANUAL</c:v>
                </c:pt>
                <c:pt idx="5889">
                  <c:v>MANUAL</c:v>
                </c:pt>
                <c:pt idx="5890">
                  <c:v>MANUAL</c:v>
                </c:pt>
                <c:pt idx="5891">
                  <c:v>MANUAL</c:v>
                </c:pt>
                <c:pt idx="5892">
                  <c:v>MANUAL</c:v>
                </c:pt>
                <c:pt idx="5893">
                  <c:v>MANUAL</c:v>
                </c:pt>
                <c:pt idx="5894">
                  <c:v>MANUAL</c:v>
                </c:pt>
                <c:pt idx="5895">
                  <c:v>MANUAL</c:v>
                </c:pt>
                <c:pt idx="5896">
                  <c:v>MANUAL</c:v>
                </c:pt>
                <c:pt idx="5897">
                  <c:v>MANUAL</c:v>
                </c:pt>
                <c:pt idx="5898">
                  <c:v>MANUAL</c:v>
                </c:pt>
                <c:pt idx="5899">
                  <c:v>AUTOMATIC</c:v>
                </c:pt>
                <c:pt idx="5900">
                  <c:v>AUTOMATIC</c:v>
                </c:pt>
                <c:pt idx="5901">
                  <c:v>AUTOMATIC</c:v>
                </c:pt>
                <c:pt idx="5902">
                  <c:v>AUTOMATIC</c:v>
                </c:pt>
                <c:pt idx="5903">
                  <c:v>MANUAL</c:v>
                </c:pt>
                <c:pt idx="5904">
                  <c:v>AUTOMATIC</c:v>
                </c:pt>
                <c:pt idx="5905">
                  <c:v>AUTOMATIC</c:v>
                </c:pt>
                <c:pt idx="5906">
                  <c:v>AUTOMATIC</c:v>
                </c:pt>
                <c:pt idx="5907">
                  <c:v>AUTOMATIC</c:v>
                </c:pt>
                <c:pt idx="5908">
                  <c:v>MANUAL</c:v>
                </c:pt>
                <c:pt idx="5909">
                  <c:v>AUTOMATIC</c:v>
                </c:pt>
                <c:pt idx="5910">
                  <c:v>AUTOMATIC</c:v>
                </c:pt>
                <c:pt idx="5911">
                  <c:v>AUTOMATIC</c:v>
                </c:pt>
                <c:pt idx="5912">
                  <c:v>MANUAL</c:v>
                </c:pt>
                <c:pt idx="5913">
                  <c:v>AUTOMATIC</c:v>
                </c:pt>
                <c:pt idx="5914">
                  <c:v>MANUAL</c:v>
                </c:pt>
                <c:pt idx="5915">
                  <c:v>AUTOMATIC</c:v>
                </c:pt>
                <c:pt idx="5916">
                  <c:v>AUTOMATIC</c:v>
                </c:pt>
                <c:pt idx="5917">
                  <c:v>MANUAL</c:v>
                </c:pt>
                <c:pt idx="5918">
                  <c:v>MANUAL</c:v>
                </c:pt>
                <c:pt idx="5919">
                  <c:v>AUTOMATIC</c:v>
                </c:pt>
                <c:pt idx="5920">
                  <c:v>AUTOMATIC</c:v>
                </c:pt>
                <c:pt idx="5921">
                  <c:v>AUTOMATIC</c:v>
                </c:pt>
                <c:pt idx="5922">
                  <c:v>AUTOMATIC</c:v>
                </c:pt>
                <c:pt idx="5923">
                  <c:v>MANUAL</c:v>
                </c:pt>
                <c:pt idx="5924">
                  <c:v>AUTOMATIC</c:v>
                </c:pt>
                <c:pt idx="5925">
                  <c:v>MANUAL</c:v>
                </c:pt>
                <c:pt idx="5926">
                  <c:v>AUTOMATIC</c:v>
                </c:pt>
                <c:pt idx="5927">
                  <c:v>AUTOMATIC</c:v>
                </c:pt>
                <c:pt idx="5928">
                  <c:v>AUTOMATIC</c:v>
                </c:pt>
                <c:pt idx="5929">
                  <c:v>AUTOMATIC</c:v>
                </c:pt>
                <c:pt idx="5930">
                  <c:v>AUTOMATIC</c:v>
                </c:pt>
                <c:pt idx="5931">
                  <c:v>AUTOMATIC</c:v>
                </c:pt>
                <c:pt idx="5932">
                  <c:v>AUTOMATIC</c:v>
                </c:pt>
                <c:pt idx="5933">
                  <c:v>AUTOMATIC</c:v>
                </c:pt>
                <c:pt idx="5934">
                  <c:v>AUTOMATIC</c:v>
                </c:pt>
                <c:pt idx="5935">
                  <c:v>AUTOMATIC</c:v>
                </c:pt>
                <c:pt idx="5936">
                  <c:v>AUTOMATIC</c:v>
                </c:pt>
                <c:pt idx="5937">
                  <c:v>AUTOMATIC</c:v>
                </c:pt>
                <c:pt idx="5938">
                  <c:v>AUTOMATIC</c:v>
                </c:pt>
                <c:pt idx="5939">
                  <c:v>AUTOMATIC</c:v>
                </c:pt>
                <c:pt idx="5940">
                  <c:v>AUTOMATIC</c:v>
                </c:pt>
                <c:pt idx="5941">
                  <c:v>AUTOMATIC</c:v>
                </c:pt>
                <c:pt idx="5942">
                  <c:v>AUTOMATIC</c:v>
                </c:pt>
                <c:pt idx="5943">
                  <c:v>AUTOMATIC</c:v>
                </c:pt>
                <c:pt idx="5944">
                  <c:v>AUTOMATIC</c:v>
                </c:pt>
                <c:pt idx="5945">
                  <c:v>AUTOMATIC</c:v>
                </c:pt>
                <c:pt idx="5946">
                  <c:v>AUTOMATIC</c:v>
                </c:pt>
                <c:pt idx="5947">
                  <c:v>AUTOMATIC</c:v>
                </c:pt>
                <c:pt idx="5948">
                  <c:v>AUTOMATIC</c:v>
                </c:pt>
                <c:pt idx="5949">
                  <c:v>AUTOMATIC</c:v>
                </c:pt>
                <c:pt idx="5950">
                  <c:v>AUTOMATIC</c:v>
                </c:pt>
                <c:pt idx="5951">
                  <c:v>AUTOMATIC</c:v>
                </c:pt>
                <c:pt idx="5952">
                  <c:v>AUTOMATIC</c:v>
                </c:pt>
                <c:pt idx="5953">
                  <c:v>AUTOMATIC</c:v>
                </c:pt>
                <c:pt idx="5954">
                  <c:v>AUTOMATIC</c:v>
                </c:pt>
                <c:pt idx="5955">
                  <c:v>AUTOMATIC</c:v>
                </c:pt>
                <c:pt idx="5956">
                  <c:v>AUTOMATIC</c:v>
                </c:pt>
                <c:pt idx="5957">
                  <c:v>AUTOMATIC</c:v>
                </c:pt>
                <c:pt idx="5958">
                  <c:v>AUTOMATIC</c:v>
                </c:pt>
                <c:pt idx="5959">
                  <c:v>AUTOMATIC</c:v>
                </c:pt>
                <c:pt idx="5960">
                  <c:v>AUTOMATIC</c:v>
                </c:pt>
                <c:pt idx="5961">
                  <c:v>AUTOMATIC</c:v>
                </c:pt>
                <c:pt idx="5962">
                  <c:v>AUTOMATIC</c:v>
                </c:pt>
                <c:pt idx="5963">
                  <c:v>AUTOMATIC</c:v>
                </c:pt>
                <c:pt idx="5964">
                  <c:v>AUTOMATIC</c:v>
                </c:pt>
                <c:pt idx="5965">
                  <c:v>AUTOMATIC</c:v>
                </c:pt>
                <c:pt idx="5966">
                  <c:v>AUTOMATIC</c:v>
                </c:pt>
                <c:pt idx="5967">
                  <c:v>AUTOMATIC</c:v>
                </c:pt>
                <c:pt idx="5968">
                  <c:v>AUTOMATIC</c:v>
                </c:pt>
                <c:pt idx="5969">
                  <c:v>MANUAL</c:v>
                </c:pt>
                <c:pt idx="5970">
                  <c:v>AUTOMATIC</c:v>
                </c:pt>
                <c:pt idx="5971">
                  <c:v>MANUAL</c:v>
                </c:pt>
                <c:pt idx="5972">
                  <c:v>AUTOMATIC</c:v>
                </c:pt>
                <c:pt idx="5973">
                  <c:v>AUTOMATIC</c:v>
                </c:pt>
                <c:pt idx="5974">
                  <c:v>AUTOMATIC</c:v>
                </c:pt>
                <c:pt idx="5975">
                  <c:v>AUTOMATIC</c:v>
                </c:pt>
                <c:pt idx="5976">
                  <c:v>AUTOMATIC</c:v>
                </c:pt>
                <c:pt idx="5977">
                  <c:v>AUTOMATIC</c:v>
                </c:pt>
                <c:pt idx="5978">
                  <c:v>AUTOMATIC</c:v>
                </c:pt>
                <c:pt idx="5979">
                  <c:v>AUTOMATIC</c:v>
                </c:pt>
                <c:pt idx="5980">
                  <c:v>AUTOMATIC</c:v>
                </c:pt>
                <c:pt idx="5981">
                  <c:v>AUTOMATIC</c:v>
                </c:pt>
                <c:pt idx="5982">
                  <c:v>AUTOMATIC</c:v>
                </c:pt>
                <c:pt idx="5983">
                  <c:v>AUTOMATIC</c:v>
                </c:pt>
                <c:pt idx="5984">
                  <c:v>AUTOMATIC</c:v>
                </c:pt>
                <c:pt idx="5985">
                  <c:v>AUTOMATIC</c:v>
                </c:pt>
                <c:pt idx="5986">
                  <c:v>AUTOMATIC</c:v>
                </c:pt>
                <c:pt idx="5987">
                  <c:v>AUTOMATIC</c:v>
                </c:pt>
                <c:pt idx="5988">
                  <c:v>AUTOMATIC</c:v>
                </c:pt>
                <c:pt idx="5989">
                  <c:v>AUTOMATIC</c:v>
                </c:pt>
                <c:pt idx="5990">
                  <c:v>AUTOMATIC</c:v>
                </c:pt>
                <c:pt idx="5991">
                  <c:v>MANUAL</c:v>
                </c:pt>
                <c:pt idx="5992">
                  <c:v>MANUAL</c:v>
                </c:pt>
                <c:pt idx="5993">
                  <c:v>MANUAL</c:v>
                </c:pt>
                <c:pt idx="5994">
                  <c:v>MANUAL</c:v>
                </c:pt>
                <c:pt idx="5995">
                  <c:v>MANUAL</c:v>
                </c:pt>
                <c:pt idx="5996">
                  <c:v>MANUAL</c:v>
                </c:pt>
                <c:pt idx="5997">
                  <c:v>AUTOMATIC</c:v>
                </c:pt>
                <c:pt idx="5998">
                  <c:v>AUTOMATIC</c:v>
                </c:pt>
                <c:pt idx="5999">
                  <c:v>AUTOMATIC</c:v>
                </c:pt>
                <c:pt idx="6000">
                  <c:v>AUTOMATIC</c:v>
                </c:pt>
                <c:pt idx="6001">
                  <c:v>AUTOMATIC</c:v>
                </c:pt>
                <c:pt idx="6002">
                  <c:v>AUTOMATIC</c:v>
                </c:pt>
                <c:pt idx="6003">
                  <c:v>AUTOMATIC</c:v>
                </c:pt>
                <c:pt idx="6004">
                  <c:v>AUTOMATIC</c:v>
                </c:pt>
                <c:pt idx="6005">
                  <c:v>AUTOMATIC</c:v>
                </c:pt>
                <c:pt idx="6006">
                  <c:v>AUTOMATIC</c:v>
                </c:pt>
                <c:pt idx="6007">
                  <c:v>AUTOMATIC</c:v>
                </c:pt>
                <c:pt idx="6008">
                  <c:v>AUTOMATIC</c:v>
                </c:pt>
                <c:pt idx="6009">
                  <c:v>AUTOMATIC</c:v>
                </c:pt>
                <c:pt idx="6010">
                  <c:v>AUTOMATIC</c:v>
                </c:pt>
                <c:pt idx="6011">
                  <c:v>AUTOMATIC</c:v>
                </c:pt>
                <c:pt idx="6012">
                  <c:v>MANUAL</c:v>
                </c:pt>
                <c:pt idx="6013">
                  <c:v>AUTOMATIC</c:v>
                </c:pt>
                <c:pt idx="6014">
                  <c:v>AUTOMATIC</c:v>
                </c:pt>
                <c:pt idx="6015">
                  <c:v>AUTOMATIC</c:v>
                </c:pt>
                <c:pt idx="6016">
                  <c:v>AUTOMATIC</c:v>
                </c:pt>
                <c:pt idx="6017">
                  <c:v>AUTOMATIC</c:v>
                </c:pt>
                <c:pt idx="6018">
                  <c:v>AUTOMATIC</c:v>
                </c:pt>
                <c:pt idx="6019">
                  <c:v>AUTOMATIC</c:v>
                </c:pt>
                <c:pt idx="6020">
                  <c:v>AUTOMATIC</c:v>
                </c:pt>
                <c:pt idx="6021">
                  <c:v>AUTOMATIC</c:v>
                </c:pt>
                <c:pt idx="6022">
                  <c:v>AUTOMATIC</c:v>
                </c:pt>
                <c:pt idx="6023">
                  <c:v>AUTOMATIC</c:v>
                </c:pt>
                <c:pt idx="6024">
                  <c:v>AUTOMATED_MANUAL</c:v>
                </c:pt>
                <c:pt idx="6025">
                  <c:v>AUTOMATIC</c:v>
                </c:pt>
                <c:pt idx="6026">
                  <c:v>AUTOMATIC</c:v>
                </c:pt>
                <c:pt idx="6027">
                  <c:v>AUTOMATIC</c:v>
                </c:pt>
                <c:pt idx="6028">
                  <c:v>AUTOMATIC</c:v>
                </c:pt>
                <c:pt idx="6029">
                  <c:v>AUTOMATIC</c:v>
                </c:pt>
                <c:pt idx="6030">
                  <c:v>AUTOMATIC</c:v>
                </c:pt>
                <c:pt idx="6031">
                  <c:v>AUTOMATIC</c:v>
                </c:pt>
                <c:pt idx="6032">
                  <c:v>AUTOMATIC</c:v>
                </c:pt>
                <c:pt idx="6033">
                  <c:v>AUTOMATIC</c:v>
                </c:pt>
                <c:pt idx="6034">
                  <c:v>AUTOMATIC</c:v>
                </c:pt>
                <c:pt idx="6035">
                  <c:v>AUTOMATIC</c:v>
                </c:pt>
                <c:pt idx="6036">
                  <c:v>AUTOMATIC</c:v>
                </c:pt>
                <c:pt idx="6037">
                  <c:v>AUTOMATIC</c:v>
                </c:pt>
                <c:pt idx="6038">
                  <c:v>AUTOMATIC</c:v>
                </c:pt>
                <c:pt idx="6039">
                  <c:v>AUTOMATIC</c:v>
                </c:pt>
                <c:pt idx="6040">
                  <c:v>AUTOMATIC</c:v>
                </c:pt>
                <c:pt idx="6041">
                  <c:v>AUTOMATIC</c:v>
                </c:pt>
                <c:pt idx="6042">
                  <c:v>AUTOMATIC</c:v>
                </c:pt>
                <c:pt idx="6043">
                  <c:v>AUTOMATIC</c:v>
                </c:pt>
                <c:pt idx="6044">
                  <c:v>AUTOMATIC</c:v>
                </c:pt>
                <c:pt idx="6045">
                  <c:v>AUTOMATIC</c:v>
                </c:pt>
                <c:pt idx="6046">
                  <c:v>AUTOMATIC</c:v>
                </c:pt>
                <c:pt idx="6047">
                  <c:v>AUTOMATIC</c:v>
                </c:pt>
                <c:pt idx="6048">
                  <c:v>AUTOMATIC</c:v>
                </c:pt>
                <c:pt idx="6049">
                  <c:v>AUTOMATIC</c:v>
                </c:pt>
                <c:pt idx="6050">
                  <c:v>AUTOMATIC</c:v>
                </c:pt>
                <c:pt idx="6051">
                  <c:v>AUTOMATIC</c:v>
                </c:pt>
                <c:pt idx="6052">
                  <c:v>AUTOMATIC</c:v>
                </c:pt>
                <c:pt idx="6053">
                  <c:v>AUTOMATIC</c:v>
                </c:pt>
                <c:pt idx="6054">
                  <c:v>MANUAL</c:v>
                </c:pt>
                <c:pt idx="6055">
                  <c:v>AUTOMATIC</c:v>
                </c:pt>
                <c:pt idx="6056">
                  <c:v>AUTOMATIC</c:v>
                </c:pt>
                <c:pt idx="6057">
                  <c:v>AUTOMATIC</c:v>
                </c:pt>
                <c:pt idx="6058">
                  <c:v>AUTOMATIC</c:v>
                </c:pt>
                <c:pt idx="6059">
                  <c:v>AUTOMATIC</c:v>
                </c:pt>
                <c:pt idx="6060">
                  <c:v>AUTOMATIC</c:v>
                </c:pt>
                <c:pt idx="6061">
                  <c:v>AUTOMATIC</c:v>
                </c:pt>
                <c:pt idx="6062">
                  <c:v>AUTOMATIC</c:v>
                </c:pt>
                <c:pt idx="6063">
                  <c:v>AUTOMATIC</c:v>
                </c:pt>
                <c:pt idx="6064">
                  <c:v>AUTOMATIC</c:v>
                </c:pt>
                <c:pt idx="6065">
                  <c:v>MANUAL</c:v>
                </c:pt>
                <c:pt idx="6066">
                  <c:v>AUTOMATIC</c:v>
                </c:pt>
                <c:pt idx="6067">
                  <c:v>AUTOMATIC</c:v>
                </c:pt>
                <c:pt idx="6068">
                  <c:v>AUTOMATIC</c:v>
                </c:pt>
                <c:pt idx="6069">
                  <c:v>AUTOMATIC</c:v>
                </c:pt>
                <c:pt idx="6070">
                  <c:v>AUTOMATIC</c:v>
                </c:pt>
                <c:pt idx="6071">
                  <c:v>AUTOMATIC</c:v>
                </c:pt>
                <c:pt idx="6072">
                  <c:v>AUTOMATIC</c:v>
                </c:pt>
                <c:pt idx="6073">
                  <c:v>AUTOMATIC</c:v>
                </c:pt>
                <c:pt idx="6074">
                  <c:v>AUTOMATIC</c:v>
                </c:pt>
                <c:pt idx="6075">
                  <c:v>MANUAL</c:v>
                </c:pt>
                <c:pt idx="6076">
                  <c:v>AUTOMATIC</c:v>
                </c:pt>
                <c:pt idx="6077">
                  <c:v>AUTOMATIC</c:v>
                </c:pt>
                <c:pt idx="6078">
                  <c:v>AUTOMATIC</c:v>
                </c:pt>
                <c:pt idx="6079">
                  <c:v>AUTOMATIC</c:v>
                </c:pt>
                <c:pt idx="6080">
                  <c:v>AUTOMATIC</c:v>
                </c:pt>
                <c:pt idx="6081">
                  <c:v>AUTOMATIC</c:v>
                </c:pt>
                <c:pt idx="6082">
                  <c:v>AUTOMATIC</c:v>
                </c:pt>
                <c:pt idx="6083">
                  <c:v>AUTOMATIC</c:v>
                </c:pt>
                <c:pt idx="6084">
                  <c:v>AUTOMATIC</c:v>
                </c:pt>
                <c:pt idx="6085">
                  <c:v>AUTOMATIC</c:v>
                </c:pt>
                <c:pt idx="6086">
                  <c:v>AUTOMATIC</c:v>
                </c:pt>
                <c:pt idx="6087">
                  <c:v>AUTOMATIC</c:v>
                </c:pt>
                <c:pt idx="6088">
                  <c:v>AUTOMATIC</c:v>
                </c:pt>
                <c:pt idx="6089">
                  <c:v>AUTOMATIC</c:v>
                </c:pt>
                <c:pt idx="6090">
                  <c:v>AUTOMATIC</c:v>
                </c:pt>
                <c:pt idx="6091">
                  <c:v>AUTOMATIC</c:v>
                </c:pt>
                <c:pt idx="6092">
                  <c:v>AUTOMATIC</c:v>
                </c:pt>
                <c:pt idx="6093">
                  <c:v>AUTOMATIC</c:v>
                </c:pt>
                <c:pt idx="6094">
                  <c:v>AUTOMATIC</c:v>
                </c:pt>
                <c:pt idx="6095">
                  <c:v>AUTOMATIC</c:v>
                </c:pt>
                <c:pt idx="6096">
                  <c:v>AUTOMATIC</c:v>
                </c:pt>
                <c:pt idx="6097">
                  <c:v>AUTOMATIC</c:v>
                </c:pt>
                <c:pt idx="6098">
                  <c:v>AUTOMATIC</c:v>
                </c:pt>
                <c:pt idx="6099">
                  <c:v>AUTOMATIC</c:v>
                </c:pt>
                <c:pt idx="6100">
                  <c:v>AUTOMATIC</c:v>
                </c:pt>
                <c:pt idx="6101">
                  <c:v>AUTOMATIC</c:v>
                </c:pt>
                <c:pt idx="6102">
                  <c:v>AUTOMATIC</c:v>
                </c:pt>
                <c:pt idx="6103">
                  <c:v>AUTOMATIC</c:v>
                </c:pt>
                <c:pt idx="6104">
                  <c:v>AUTOMATIC</c:v>
                </c:pt>
                <c:pt idx="6105">
                  <c:v>AUTOMATIC</c:v>
                </c:pt>
                <c:pt idx="6106">
                  <c:v>AUTOMATIC</c:v>
                </c:pt>
                <c:pt idx="6107">
                  <c:v>AUTOMATIC</c:v>
                </c:pt>
                <c:pt idx="6108">
                  <c:v>AUTOMATIC</c:v>
                </c:pt>
                <c:pt idx="6109">
                  <c:v>AUTOMATIC</c:v>
                </c:pt>
                <c:pt idx="6110">
                  <c:v>AUTOMATIC</c:v>
                </c:pt>
                <c:pt idx="6111">
                  <c:v>AUTOMATED_MANUAL</c:v>
                </c:pt>
                <c:pt idx="6112">
                  <c:v>AUTOMATED_MANUAL</c:v>
                </c:pt>
                <c:pt idx="6113">
                  <c:v>AUTOMATED_MANUAL</c:v>
                </c:pt>
                <c:pt idx="6114">
                  <c:v>AUTOMATED_MANUAL</c:v>
                </c:pt>
                <c:pt idx="6115">
                  <c:v>AUTOMATED_MANUAL</c:v>
                </c:pt>
                <c:pt idx="6116">
                  <c:v>AUTOMATED_MANUAL</c:v>
                </c:pt>
                <c:pt idx="6117">
                  <c:v>AUTOMATED_MANUAL</c:v>
                </c:pt>
                <c:pt idx="6118">
                  <c:v>AUTOMATED_MANUAL</c:v>
                </c:pt>
                <c:pt idx="6119">
                  <c:v>AUTOMATED_MANUAL</c:v>
                </c:pt>
                <c:pt idx="6120">
                  <c:v>AUTOMATED_MANUAL</c:v>
                </c:pt>
                <c:pt idx="6121">
                  <c:v>AUTOMATED_MANUAL</c:v>
                </c:pt>
                <c:pt idx="6122">
                  <c:v>AUTOMATED_MANUAL</c:v>
                </c:pt>
                <c:pt idx="6123">
                  <c:v>AUTOMATED_MANUAL</c:v>
                </c:pt>
                <c:pt idx="6124">
                  <c:v>AUTOMATED_MANUAL</c:v>
                </c:pt>
                <c:pt idx="6125">
                  <c:v>AUTOMATIC</c:v>
                </c:pt>
                <c:pt idx="6126">
                  <c:v>AUTOMATIC</c:v>
                </c:pt>
                <c:pt idx="6127">
                  <c:v>AUTOMATIC</c:v>
                </c:pt>
                <c:pt idx="6128">
                  <c:v>AUTOMATIC</c:v>
                </c:pt>
                <c:pt idx="6129">
                  <c:v>AUTOMATIC</c:v>
                </c:pt>
                <c:pt idx="6130">
                  <c:v>AUTOMATIC</c:v>
                </c:pt>
                <c:pt idx="6131">
                  <c:v>MANUAL</c:v>
                </c:pt>
                <c:pt idx="6132">
                  <c:v>MANUAL</c:v>
                </c:pt>
                <c:pt idx="6133">
                  <c:v>MANUAL</c:v>
                </c:pt>
                <c:pt idx="6134">
                  <c:v>MANUAL</c:v>
                </c:pt>
                <c:pt idx="6135">
                  <c:v>AUTOMATIC</c:v>
                </c:pt>
                <c:pt idx="6136">
                  <c:v>AUTOMATED_MANUAL</c:v>
                </c:pt>
                <c:pt idx="6137">
                  <c:v>AUTOMATIC</c:v>
                </c:pt>
                <c:pt idx="6138">
                  <c:v>AUTOMATIC</c:v>
                </c:pt>
                <c:pt idx="6139">
                  <c:v>AUTOMATIC</c:v>
                </c:pt>
                <c:pt idx="6140">
                  <c:v>AUTOMATED_MANUAL</c:v>
                </c:pt>
                <c:pt idx="6141">
                  <c:v>AUTOMATIC</c:v>
                </c:pt>
                <c:pt idx="6142">
                  <c:v>AUTOMATIC</c:v>
                </c:pt>
                <c:pt idx="6143">
                  <c:v>MANUAL</c:v>
                </c:pt>
                <c:pt idx="6144">
                  <c:v>AUTOMATIC</c:v>
                </c:pt>
                <c:pt idx="6145">
                  <c:v>AUTOMATIC</c:v>
                </c:pt>
                <c:pt idx="6146">
                  <c:v>AUTOMATED_MANUAL</c:v>
                </c:pt>
                <c:pt idx="6147">
                  <c:v>AUTOMATIC</c:v>
                </c:pt>
                <c:pt idx="6148">
                  <c:v>AUTOMATIC</c:v>
                </c:pt>
                <c:pt idx="6149">
                  <c:v>MANUAL</c:v>
                </c:pt>
                <c:pt idx="6150">
                  <c:v>MANUAL</c:v>
                </c:pt>
                <c:pt idx="6151">
                  <c:v>AUTOMATIC</c:v>
                </c:pt>
                <c:pt idx="6152">
                  <c:v>AUTOMATIC</c:v>
                </c:pt>
                <c:pt idx="6153">
                  <c:v>AUTOMATIC</c:v>
                </c:pt>
                <c:pt idx="6154">
                  <c:v>MANUAL</c:v>
                </c:pt>
                <c:pt idx="6155">
                  <c:v>AUTOMATIC</c:v>
                </c:pt>
                <c:pt idx="6156">
                  <c:v>AUTOMATIC</c:v>
                </c:pt>
                <c:pt idx="6157">
                  <c:v>MANUAL</c:v>
                </c:pt>
                <c:pt idx="6158">
                  <c:v>AUTOMATIC</c:v>
                </c:pt>
                <c:pt idx="6159">
                  <c:v>AUTOMATIC</c:v>
                </c:pt>
                <c:pt idx="6160">
                  <c:v>AUTOMATIC</c:v>
                </c:pt>
                <c:pt idx="6161">
                  <c:v>AUTOMATIC</c:v>
                </c:pt>
                <c:pt idx="6162">
                  <c:v>AUTOMATIC</c:v>
                </c:pt>
                <c:pt idx="6163">
                  <c:v>AUTOMATIC</c:v>
                </c:pt>
                <c:pt idx="6164">
                  <c:v>AUTOMATIC</c:v>
                </c:pt>
                <c:pt idx="6165">
                  <c:v>AUTOMATED_MANUAL</c:v>
                </c:pt>
                <c:pt idx="6166">
                  <c:v>AUTOMATIC</c:v>
                </c:pt>
                <c:pt idx="6167">
                  <c:v>AUTOMATIC</c:v>
                </c:pt>
                <c:pt idx="6168">
                  <c:v>AUTOMATIC</c:v>
                </c:pt>
                <c:pt idx="6169">
                  <c:v>AUTOMATIC</c:v>
                </c:pt>
                <c:pt idx="6170">
                  <c:v>AUTOMATIC</c:v>
                </c:pt>
                <c:pt idx="6171">
                  <c:v>AUTOMATIC</c:v>
                </c:pt>
                <c:pt idx="6172">
                  <c:v>AUTOMATIC</c:v>
                </c:pt>
                <c:pt idx="6173">
                  <c:v>AUTOMATED_MANUAL</c:v>
                </c:pt>
                <c:pt idx="6174">
                  <c:v>AUTOMATIC</c:v>
                </c:pt>
                <c:pt idx="6175">
                  <c:v>AUTOMATIC</c:v>
                </c:pt>
                <c:pt idx="6176">
                  <c:v>AUTOMATIC</c:v>
                </c:pt>
                <c:pt idx="6177">
                  <c:v>AUTOMATIC</c:v>
                </c:pt>
                <c:pt idx="6178">
                  <c:v>AUTOMATIC</c:v>
                </c:pt>
                <c:pt idx="6179">
                  <c:v>AUTOMATED_MANUAL</c:v>
                </c:pt>
                <c:pt idx="6180">
                  <c:v>MANUAL</c:v>
                </c:pt>
                <c:pt idx="6181">
                  <c:v>AUTOMATIC</c:v>
                </c:pt>
                <c:pt idx="6182">
                  <c:v>AUTOMATIC</c:v>
                </c:pt>
                <c:pt idx="6183">
                  <c:v>MANUAL</c:v>
                </c:pt>
                <c:pt idx="6184">
                  <c:v>AUTOMATIC</c:v>
                </c:pt>
                <c:pt idx="6185">
                  <c:v>AUTOMATIC</c:v>
                </c:pt>
                <c:pt idx="6186">
                  <c:v>MANUAL</c:v>
                </c:pt>
                <c:pt idx="6187">
                  <c:v>AUTOMATIC</c:v>
                </c:pt>
                <c:pt idx="6188">
                  <c:v>AUTOMATIC</c:v>
                </c:pt>
                <c:pt idx="6189">
                  <c:v>AUTOMATIC</c:v>
                </c:pt>
                <c:pt idx="6190">
                  <c:v>AUTOMATIC</c:v>
                </c:pt>
                <c:pt idx="6191">
                  <c:v>MANUAL</c:v>
                </c:pt>
                <c:pt idx="6192">
                  <c:v>AUTOMATIC</c:v>
                </c:pt>
                <c:pt idx="6193">
                  <c:v>MANUAL</c:v>
                </c:pt>
                <c:pt idx="6194">
                  <c:v>AUTOMATIC</c:v>
                </c:pt>
                <c:pt idx="6195">
                  <c:v>AUTOMATIC</c:v>
                </c:pt>
                <c:pt idx="6196">
                  <c:v>MANUAL</c:v>
                </c:pt>
                <c:pt idx="6197">
                  <c:v>AUTOMATIC</c:v>
                </c:pt>
                <c:pt idx="6198">
                  <c:v>AUTOMATIC</c:v>
                </c:pt>
                <c:pt idx="6199">
                  <c:v>AUTOMATIC</c:v>
                </c:pt>
                <c:pt idx="6200">
                  <c:v>AUTOMATIC</c:v>
                </c:pt>
                <c:pt idx="6201">
                  <c:v>AUTOMATIC</c:v>
                </c:pt>
                <c:pt idx="6202">
                  <c:v>AUTOMATIC</c:v>
                </c:pt>
                <c:pt idx="6203">
                  <c:v>AUTOMATIC</c:v>
                </c:pt>
                <c:pt idx="6204">
                  <c:v>AUTOMATIC</c:v>
                </c:pt>
                <c:pt idx="6205">
                  <c:v>AUTOMATIC</c:v>
                </c:pt>
                <c:pt idx="6206">
                  <c:v>AUTOMATIC</c:v>
                </c:pt>
                <c:pt idx="6207">
                  <c:v>AUTOMATIC</c:v>
                </c:pt>
                <c:pt idx="6208">
                  <c:v>AUTOMATIC</c:v>
                </c:pt>
                <c:pt idx="6209">
                  <c:v>AUTOMATIC</c:v>
                </c:pt>
                <c:pt idx="6210">
                  <c:v>AUTOMATIC</c:v>
                </c:pt>
                <c:pt idx="6211">
                  <c:v>AUTOMATIC</c:v>
                </c:pt>
                <c:pt idx="6212">
                  <c:v>AUTOMATIC</c:v>
                </c:pt>
                <c:pt idx="6213">
                  <c:v>AUTOMATIC</c:v>
                </c:pt>
                <c:pt idx="6214">
                  <c:v>AUTOMATIC</c:v>
                </c:pt>
                <c:pt idx="6215">
                  <c:v>AUTOMATIC</c:v>
                </c:pt>
                <c:pt idx="6216">
                  <c:v>AUTOMATIC</c:v>
                </c:pt>
                <c:pt idx="6217">
                  <c:v>AUTOMATIC</c:v>
                </c:pt>
                <c:pt idx="6218">
                  <c:v>AUTOMATIC</c:v>
                </c:pt>
                <c:pt idx="6219">
                  <c:v>AUTOMATIC</c:v>
                </c:pt>
                <c:pt idx="6220">
                  <c:v>AUTOMATIC</c:v>
                </c:pt>
                <c:pt idx="6221">
                  <c:v>AUTOMATIC</c:v>
                </c:pt>
                <c:pt idx="6222">
                  <c:v>AUTOMATIC</c:v>
                </c:pt>
                <c:pt idx="6223">
                  <c:v>AUTOMATIC</c:v>
                </c:pt>
                <c:pt idx="6224">
                  <c:v>AUTOMATIC</c:v>
                </c:pt>
                <c:pt idx="6225">
                  <c:v>AUTOMATIC</c:v>
                </c:pt>
                <c:pt idx="6226">
                  <c:v>AUTOMATIC</c:v>
                </c:pt>
                <c:pt idx="6227">
                  <c:v>AUTOMATIC</c:v>
                </c:pt>
                <c:pt idx="6228">
                  <c:v>AUTOMATIC</c:v>
                </c:pt>
                <c:pt idx="6229">
                  <c:v>AUTOMATIC</c:v>
                </c:pt>
                <c:pt idx="6230">
                  <c:v>AUTOMATIC</c:v>
                </c:pt>
                <c:pt idx="6231">
                  <c:v>AUTOMATIC</c:v>
                </c:pt>
                <c:pt idx="6232">
                  <c:v>AUTOMATIC</c:v>
                </c:pt>
                <c:pt idx="6233">
                  <c:v>MANUAL</c:v>
                </c:pt>
                <c:pt idx="6234">
                  <c:v>MANUAL</c:v>
                </c:pt>
                <c:pt idx="6235">
                  <c:v>MANUAL</c:v>
                </c:pt>
                <c:pt idx="6236">
                  <c:v>MANUAL</c:v>
                </c:pt>
                <c:pt idx="6237">
                  <c:v>MANUAL</c:v>
                </c:pt>
                <c:pt idx="6238">
                  <c:v>MANUAL</c:v>
                </c:pt>
                <c:pt idx="6239">
                  <c:v>MANUAL</c:v>
                </c:pt>
                <c:pt idx="6240">
                  <c:v>MANUAL</c:v>
                </c:pt>
                <c:pt idx="6241">
                  <c:v>MANUAL</c:v>
                </c:pt>
                <c:pt idx="6242">
                  <c:v>MANUAL</c:v>
                </c:pt>
                <c:pt idx="6243">
                  <c:v>MANUAL</c:v>
                </c:pt>
                <c:pt idx="6244">
                  <c:v>MANUAL</c:v>
                </c:pt>
                <c:pt idx="6245">
                  <c:v>MANUAL</c:v>
                </c:pt>
                <c:pt idx="6246">
                  <c:v>MANUAL</c:v>
                </c:pt>
                <c:pt idx="6247">
                  <c:v>MANUAL</c:v>
                </c:pt>
                <c:pt idx="6248">
                  <c:v>MANUAL</c:v>
                </c:pt>
                <c:pt idx="6249">
                  <c:v>MANUAL</c:v>
                </c:pt>
                <c:pt idx="6250">
                  <c:v>MANUAL</c:v>
                </c:pt>
                <c:pt idx="6251">
                  <c:v>MANUAL</c:v>
                </c:pt>
                <c:pt idx="6252">
                  <c:v>MANUAL</c:v>
                </c:pt>
                <c:pt idx="6253">
                  <c:v>MANUAL</c:v>
                </c:pt>
                <c:pt idx="6254">
                  <c:v>MANUAL</c:v>
                </c:pt>
                <c:pt idx="6255">
                  <c:v>MANUAL</c:v>
                </c:pt>
                <c:pt idx="6256">
                  <c:v>MANUAL</c:v>
                </c:pt>
                <c:pt idx="6257">
                  <c:v>MANUAL</c:v>
                </c:pt>
                <c:pt idx="6258">
                  <c:v>MANUAL</c:v>
                </c:pt>
                <c:pt idx="6259">
                  <c:v>AUTOMATIC</c:v>
                </c:pt>
                <c:pt idx="6260">
                  <c:v>AUTOMATIC</c:v>
                </c:pt>
                <c:pt idx="6261">
                  <c:v>AUTOMATIC</c:v>
                </c:pt>
                <c:pt idx="6262">
                  <c:v>AUTOMATIC</c:v>
                </c:pt>
                <c:pt idx="6263">
                  <c:v>AUTOMATIC</c:v>
                </c:pt>
                <c:pt idx="6264">
                  <c:v>AUTOMATIC</c:v>
                </c:pt>
                <c:pt idx="6265">
                  <c:v>AUTOMATIC</c:v>
                </c:pt>
                <c:pt idx="6266">
                  <c:v>AUTOMATIC</c:v>
                </c:pt>
                <c:pt idx="6267">
                  <c:v>AUTOMATIC</c:v>
                </c:pt>
                <c:pt idx="6268">
                  <c:v>AUTOMATIC</c:v>
                </c:pt>
                <c:pt idx="6269">
                  <c:v>AUTOMATIC</c:v>
                </c:pt>
                <c:pt idx="6270">
                  <c:v>AUTOMATIC</c:v>
                </c:pt>
                <c:pt idx="6271">
                  <c:v>AUTOMATIC</c:v>
                </c:pt>
                <c:pt idx="6272">
                  <c:v>AUTOMATIC</c:v>
                </c:pt>
                <c:pt idx="6273">
                  <c:v>AUTOMATIC</c:v>
                </c:pt>
                <c:pt idx="6274">
                  <c:v>AUTOMATIC</c:v>
                </c:pt>
                <c:pt idx="6275">
                  <c:v>AUTOMATIC</c:v>
                </c:pt>
                <c:pt idx="6276">
                  <c:v>AUTOMATIC</c:v>
                </c:pt>
                <c:pt idx="6277">
                  <c:v>AUTOMATIC</c:v>
                </c:pt>
                <c:pt idx="6278">
                  <c:v>AUTOMATIC</c:v>
                </c:pt>
                <c:pt idx="6279">
                  <c:v>AUTOMATIC</c:v>
                </c:pt>
                <c:pt idx="6280">
                  <c:v>AUTOMATIC</c:v>
                </c:pt>
                <c:pt idx="6281">
                  <c:v>AUTOMATIC</c:v>
                </c:pt>
                <c:pt idx="6282">
                  <c:v>AUTOMATIC</c:v>
                </c:pt>
                <c:pt idx="6283">
                  <c:v>AUTOMATIC</c:v>
                </c:pt>
                <c:pt idx="6284">
                  <c:v>AUTOMATIC</c:v>
                </c:pt>
                <c:pt idx="6285">
                  <c:v>AUTOMATIC</c:v>
                </c:pt>
                <c:pt idx="6286">
                  <c:v>AUTOMATIC</c:v>
                </c:pt>
                <c:pt idx="6287">
                  <c:v>AUTOMATIC</c:v>
                </c:pt>
                <c:pt idx="6288">
                  <c:v>AUTOMATIC</c:v>
                </c:pt>
                <c:pt idx="6289">
                  <c:v>AUTOMATIC</c:v>
                </c:pt>
                <c:pt idx="6290">
                  <c:v>AUTOMATIC</c:v>
                </c:pt>
                <c:pt idx="6291">
                  <c:v>AUTOMATIC</c:v>
                </c:pt>
                <c:pt idx="6292">
                  <c:v>AUTOMATIC</c:v>
                </c:pt>
                <c:pt idx="6293">
                  <c:v>AUTOMATIC</c:v>
                </c:pt>
                <c:pt idx="6294">
                  <c:v>AUTOMATIC</c:v>
                </c:pt>
                <c:pt idx="6295">
                  <c:v>AUTOMATIC</c:v>
                </c:pt>
                <c:pt idx="6296">
                  <c:v>AUTOMATIC</c:v>
                </c:pt>
                <c:pt idx="6297">
                  <c:v>AUTOMATIC</c:v>
                </c:pt>
                <c:pt idx="6298">
                  <c:v>AUTOMATIC</c:v>
                </c:pt>
                <c:pt idx="6299">
                  <c:v>AUTOMATIC</c:v>
                </c:pt>
                <c:pt idx="6300">
                  <c:v>AUTOMATIC</c:v>
                </c:pt>
                <c:pt idx="6301">
                  <c:v>AUTOMATIC</c:v>
                </c:pt>
                <c:pt idx="6302">
                  <c:v>AUTOMATIC</c:v>
                </c:pt>
                <c:pt idx="6303">
                  <c:v>AUTOMATIC</c:v>
                </c:pt>
                <c:pt idx="6304">
                  <c:v>AUTOMATIC</c:v>
                </c:pt>
                <c:pt idx="6305">
                  <c:v>AUTOMATIC</c:v>
                </c:pt>
                <c:pt idx="6306">
                  <c:v>AUTOMATIC</c:v>
                </c:pt>
                <c:pt idx="6307">
                  <c:v>MANUAL</c:v>
                </c:pt>
                <c:pt idx="6308">
                  <c:v>MANUAL</c:v>
                </c:pt>
                <c:pt idx="6309">
                  <c:v>MANUAL</c:v>
                </c:pt>
                <c:pt idx="6310">
                  <c:v>MANUAL</c:v>
                </c:pt>
                <c:pt idx="6311">
                  <c:v>MANUAL</c:v>
                </c:pt>
                <c:pt idx="6312">
                  <c:v>MANUAL</c:v>
                </c:pt>
                <c:pt idx="6313">
                  <c:v>MANUAL</c:v>
                </c:pt>
                <c:pt idx="6314">
                  <c:v>AUTOMATIC</c:v>
                </c:pt>
                <c:pt idx="6315">
                  <c:v>AUTOMATIC</c:v>
                </c:pt>
                <c:pt idx="6316">
                  <c:v>AUTOMATIC</c:v>
                </c:pt>
                <c:pt idx="6317">
                  <c:v>AUTOMATIC</c:v>
                </c:pt>
                <c:pt idx="6318">
                  <c:v>AUTOMATIC</c:v>
                </c:pt>
                <c:pt idx="6319">
                  <c:v>AUTOMATIC</c:v>
                </c:pt>
                <c:pt idx="6320">
                  <c:v>AUTOMATIC</c:v>
                </c:pt>
                <c:pt idx="6321">
                  <c:v>AUTOMATIC</c:v>
                </c:pt>
                <c:pt idx="6322">
                  <c:v>AUTOMATIC</c:v>
                </c:pt>
                <c:pt idx="6323">
                  <c:v>AUTOMATIC</c:v>
                </c:pt>
                <c:pt idx="6324">
                  <c:v>AUTOMATIC</c:v>
                </c:pt>
                <c:pt idx="6325">
                  <c:v>AUTOMATIC</c:v>
                </c:pt>
                <c:pt idx="6326">
                  <c:v>AUTOMATIC</c:v>
                </c:pt>
                <c:pt idx="6327">
                  <c:v>AUTOMATIC</c:v>
                </c:pt>
                <c:pt idx="6328">
                  <c:v>AUTOMATIC</c:v>
                </c:pt>
                <c:pt idx="6329">
                  <c:v>AUTOMATIC</c:v>
                </c:pt>
                <c:pt idx="6330">
                  <c:v>AUTOMATIC</c:v>
                </c:pt>
                <c:pt idx="6331">
                  <c:v>MANUAL</c:v>
                </c:pt>
                <c:pt idx="6332">
                  <c:v>MANUAL</c:v>
                </c:pt>
                <c:pt idx="6333">
                  <c:v>MANUAL</c:v>
                </c:pt>
                <c:pt idx="6334">
                  <c:v>MANUAL</c:v>
                </c:pt>
                <c:pt idx="6335">
                  <c:v>MANUAL</c:v>
                </c:pt>
                <c:pt idx="6336">
                  <c:v>MANUAL</c:v>
                </c:pt>
                <c:pt idx="6337">
                  <c:v>MANUAL</c:v>
                </c:pt>
                <c:pt idx="6338">
                  <c:v>MANUAL</c:v>
                </c:pt>
                <c:pt idx="6339">
                  <c:v>MANUAL</c:v>
                </c:pt>
                <c:pt idx="6340">
                  <c:v>MANUAL</c:v>
                </c:pt>
                <c:pt idx="6341">
                  <c:v>MANUAL</c:v>
                </c:pt>
                <c:pt idx="6342">
                  <c:v>MANUAL</c:v>
                </c:pt>
                <c:pt idx="6343">
                  <c:v>MANUAL</c:v>
                </c:pt>
                <c:pt idx="6344">
                  <c:v>MANUAL</c:v>
                </c:pt>
                <c:pt idx="6345">
                  <c:v>MANUAL</c:v>
                </c:pt>
                <c:pt idx="6346">
                  <c:v>MANUAL</c:v>
                </c:pt>
                <c:pt idx="6347">
                  <c:v>MANUAL</c:v>
                </c:pt>
                <c:pt idx="6348">
                  <c:v>MANUAL</c:v>
                </c:pt>
                <c:pt idx="6349">
                  <c:v>MANUAL</c:v>
                </c:pt>
                <c:pt idx="6350">
                  <c:v>AUTOMATIC</c:v>
                </c:pt>
                <c:pt idx="6351">
                  <c:v>AUTOMATIC</c:v>
                </c:pt>
                <c:pt idx="6352">
                  <c:v>AUTOMATIC</c:v>
                </c:pt>
                <c:pt idx="6353">
                  <c:v>AUTOMATIC</c:v>
                </c:pt>
                <c:pt idx="6354">
                  <c:v>AUTOMATIC</c:v>
                </c:pt>
                <c:pt idx="6355">
                  <c:v>AUTOMATIC</c:v>
                </c:pt>
                <c:pt idx="6356">
                  <c:v>AUTOMATIC</c:v>
                </c:pt>
                <c:pt idx="6357">
                  <c:v>MANUAL</c:v>
                </c:pt>
                <c:pt idx="6358">
                  <c:v>MANUAL</c:v>
                </c:pt>
                <c:pt idx="6359">
                  <c:v>MANUAL</c:v>
                </c:pt>
                <c:pt idx="6360">
                  <c:v>AUTOMATIC</c:v>
                </c:pt>
                <c:pt idx="6361">
                  <c:v>AUTOMATIC</c:v>
                </c:pt>
                <c:pt idx="6362">
                  <c:v>AUTOMATIC</c:v>
                </c:pt>
                <c:pt idx="6363">
                  <c:v>MANUAL</c:v>
                </c:pt>
                <c:pt idx="6364">
                  <c:v>AUTOMATIC</c:v>
                </c:pt>
                <c:pt idx="6365">
                  <c:v>AUTOMATIC</c:v>
                </c:pt>
                <c:pt idx="6366">
                  <c:v>AUTOMATIC</c:v>
                </c:pt>
                <c:pt idx="6367">
                  <c:v>AUTOMATIC</c:v>
                </c:pt>
                <c:pt idx="6368">
                  <c:v>AUTOMATIC</c:v>
                </c:pt>
                <c:pt idx="6369">
                  <c:v>AUTOMATIC</c:v>
                </c:pt>
                <c:pt idx="6370">
                  <c:v>AUTOMATIC</c:v>
                </c:pt>
                <c:pt idx="6371">
                  <c:v>AUTOMATIC</c:v>
                </c:pt>
                <c:pt idx="6372">
                  <c:v>AUTOMATIC</c:v>
                </c:pt>
                <c:pt idx="6373">
                  <c:v>AUTOMATIC</c:v>
                </c:pt>
                <c:pt idx="6374">
                  <c:v>AUTOMATIC</c:v>
                </c:pt>
                <c:pt idx="6375">
                  <c:v>AUTOMATIC</c:v>
                </c:pt>
                <c:pt idx="6376">
                  <c:v>AUTOMATIC</c:v>
                </c:pt>
                <c:pt idx="6377">
                  <c:v>AUTOMATIC</c:v>
                </c:pt>
                <c:pt idx="6378">
                  <c:v>AUTOMATIC</c:v>
                </c:pt>
                <c:pt idx="6379">
                  <c:v>AUTOMATIC</c:v>
                </c:pt>
                <c:pt idx="6380">
                  <c:v>AUTOMATIC</c:v>
                </c:pt>
                <c:pt idx="6381">
                  <c:v>AUTOMATIC</c:v>
                </c:pt>
                <c:pt idx="6382">
                  <c:v>AUTOMATIC</c:v>
                </c:pt>
                <c:pt idx="6383">
                  <c:v>AUTOMATIC</c:v>
                </c:pt>
                <c:pt idx="6384">
                  <c:v>AUTOMATIC</c:v>
                </c:pt>
                <c:pt idx="6385">
                  <c:v>AUTOMATIC</c:v>
                </c:pt>
                <c:pt idx="6386">
                  <c:v>AUTOMATIC</c:v>
                </c:pt>
                <c:pt idx="6387">
                  <c:v>AUTOMATIC</c:v>
                </c:pt>
                <c:pt idx="6388">
                  <c:v>AUTOMATIC</c:v>
                </c:pt>
                <c:pt idx="6389">
                  <c:v>AUTOMATIC</c:v>
                </c:pt>
                <c:pt idx="6390">
                  <c:v>AUTOMATIC</c:v>
                </c:pt>
                <c:pt idx="6391">
                  <c:v>AUTOMATIC</c:v>
                </c:pt>
                <c:pt idx="6392">
                  <c:v>AUTOMATIC</c:v>
                </c:pt>
                <c:pt idx="6393">
                  <c:v>AUTOMATIC</c:v>
                </c:pt>
                <c:pt idx="6394">
                  <c:v>AUTOMATIC</c:v>
                </c:pt>
                <c:pt idx="6395">
                  <c:v>AUTOMATIC</c:v>
                </c:pt>
                <c:pt idx="6396">
                  <c:v>AUTOMATIC</c:v>
                </c:pt>
                <c:pt idx="6397">
                  <c:v>AUTOMATIC</c:v>
                </c:pt>
                <c:pt idx="6398">
                  <c:v>AUTOMATIC</c:v>
                </c:pt>
                <c:pt idx="6399">
                  <c:v>AUTOMATIC</c:v>
                </c:pt>
                <c:pt idx="6400">
                  <c:v>AUTOMATIC</c:v>
                </c:pt>
                <c:pt idx="6401">
                  <c:v>AUTOMATIC</c:v>
                </c:pt>
                <c:pt idx="6402">
                  <c:v>AUTOMATIC</c:v>
                </c:pt>
                <c:pt idx="6403">
                  <c:v>AUTOMATIC</c:v>
                </c:pt>
                <c:pt idx="6404">
                  <c:v>AUTOMATIC</c:v>
                </c:pt>
                <c:pt idx="6405">
                  <c:v>AUTOMATIC</c:v>
                </c:pt>
                <c:pt idx="6406">
                  <c:v>AUTOMATIC</c:v>
                </c:pt>
                <c:pt idx="6407">
                  <c:v>AUTOMATIC</c:v>
                </c:pt>
                <c:pt idx="6408">
                  <c:v>AUTOMATIC</c:v>
                </c:pt>
                <c:pt idx="6409">
                  <c:v>AUTOMATIC</c:v>
                </c:pt>
                <c:pt idx="6410">
                  <c:v>AUTOMATIC</c:v>
                </c:pt>
                <c:pt idx="6411">
                  <c:v>AUTOMATIC</c:v>
                </c:pt>
                <c:pt idx="6412">
                  <c:v>AUTOMATIC</c:v>
                </c:pt>
                <c:pt idx="6413">
                  <c:v>AUTOMATIC</c:v>
                </c:pt>
                <c:pt idx="6414">
                  <c:v>AUTOMATIC</c:v>
                </c:pt>
                <c:pt idx="6415">
                  <c:v>AUTOMATIC</c:v>
                </c:pt>
                <c:pt idx="6416">
                  <c:v>AUTOMATIC</c:v>
                </c:pt>
                <c:pt idx="6417">
                  <c:v>AUTOMATIC</c:v>
                </c:pt>
                <c:pt idx="6418">
                  <c:v>AUTOMATIC</c:v>
                </c:pt>
                <c:pt idx="6419">
                  <c:v>AUTOMATIC</c:v>
                </c:pt>
                <c:pt idx="6420">
                  <c:v>AUTOMATIC</c:v>
                </c:pt>
                <c:pt idx="6421">
                  <c:v>AUTOMATIC</c:v>
                </c:pt>
                <c:pt idx="6422">
                  <c:v>AUTOMATIC</c:v>
                </c:pt>
                <c:pt idx="6423">
                  <c:v>AUTOMATIC</c:v>
                </c:pt>
                <c:pt idx="6424">
                  <c:v>AUTOMATIC</c:v>
                </c:pt>
                <c:pt idx="6425">
                  <c:v>AUTOMATIC</c:v>
                </c:pt>
                <c:pt idx="6426">
                  <c:v>AUTOMATIC</c:v>
                </c:pt>
                <c:pt idx="6427">
                  <c:v>AUTOMATIC</c:v>
                </c:pt>
                <c:pt idx="6428">
                  <c:v>AUTOMATIC</c:v>
                </c:pt>
                <c:pt idx="6429">
                  <c:v>AUTOMATIC</c:v>
                </c:pt>
                <c:pt idx="6430">
                  <c:v>AUTOMATIC</c:v>
                </c:pt>
                <c:pt idx="6431">
                  <c:v>AUTOMATIC</c:v>
                </c:pt>
                <c:pt idx="6432">
                  <c:v>AUTOMATIC</c:v>
                </c:pt>
                <c:pt idx="6433">
                  <c:v>AUTOMATIC</c:v>
                </c:pt>
                <c:pt idx="6434">
                  <c:v>AUTOMATIC</c:v>
                </c:pt>
                <c:pt idx="6435">
                  <c:v>AUTOMATIC</c:v>
                </c:pt>
                <c:pt idx="6436">
                  <c:v>AUTOMATIC</c:v>
                </c:pt>
                <c:pt idx="6437">
                  <c:v>AUTOMATIC</c:v>
                </c:pt>
                <c:pt idx="6438">
                  <c:v>AUTOMATIC</c:v>
                </c:pt>
                <c:pt idx="6439">
                  <c:v>AUTOMATIC</c:v>
                </c:pt>
                <c:pt idx="6440">
                  <c:v>MANUAL</c:v>
                </c:pt>
                <c:pt idx="6441">
                  <c:v>AUTOMATIC</c:v>
                </c:pt>
                <c:pt idx="6442">
                  <c:v>AUTOMATIC</c:v>
                </c:pt>
                <c:pt idx="6443">
                  <c:v>AUTOMATIC</c:v>
                </c:pt>
                <c:pt idx="6444">
                  <c:v>MANUAL</c:v>
                </c:pt>
                <c:pt idx="6445">
                  <c:v>AUTOMATIC</c:v>
                </c:pt>
                <c:pt idx="6446">
                  <c:v>MANUAL</c:v>
                </c:pt>
                <c:pt idx="6447">
                  <c:v>AUTOMATIC</c:v>
                </c:pt>
                <c:pt idx="6448">
                  <c:v>AUTOMATIC</c:v>
                </c:pt>
                <c:pt idx="6449">
                  <c:v>MANUAL</c:v>
                </c:pt>
                <c:pt idx="6450">
                  <c:v>AUTOMATIC</c:v>
                </c:pt>
                <c:pt idx="6451">
                  <c:v>AUTOMATIC</c:v>
                </c:pt>
                <c:pt idx="6452">
                  <c:v>MANUAL</c:v>
                </c:pt>
                <c:pt idx="6453">
                  <c:v>AUTOMATIC</c:v>
                </c:pt>
                <c:pt idx="6454">
                  <c:v>AUTOMATIC</c:v>
                </c:pt>
                <c:pt idx="6455">
                  <c:v>MANUAL</c:v>
                </c:pt>
                <c:pt idx="6456">
                  <c:v>AUTOMATIC</c:v>
                </c:pt>
                <c:pt idx="6457">
                  <c:v>AUTOMATIC</c:v>
                </c:pt>
                <c:pt idx="6458">
                  <c:v>AUTOMATIC</c:v>
                </c:pt>
                <c:pt idx="6459">
                  <c:v>AUTOMATIC</c:v>
                </c:pt>
                <c:pt idx="6460">
                  <c:v>AUTOMATIC</c:v>
                </c:pt>
                <c:pt idx="6461">
                  <c:v>AUTOMATIC</c:v>
                </c:pt>
                <c:pt idx="6462">
                  <c:v>AUTOMATIC</c:v>
                </c:pt>
                <c:pt idx="6463">
                  <c:v>AUTOMATIC</c:v>
                </c:pt>
                <c:pt idx="6464">
                  <c:v>AUTOMATIC</c:v>
                </c:pt>
                <c:pt idx="6465">
                  <c:v>AUTOMATIC</c:v>
                </c:pt>
                <c:pt idx="6466">
                  <c:v>AUTOMATIC</c:v>
                </c:pt>
                <c:pt idx="6467">
                  <c:v>AUTOMATIC</c:v>
                </c:pt>
                <c:pt idx="6468">
                  <c:v>AUTOMATIC</c:v>
                </c:pt>
                <c:pt idx="6469">
                  <c:v>AUTOMATIC</c:v>
                </c:pt>
                <c:pt idx="6470">
                  <c:v>AUTOMATIC</c:v>
                </c:pt>
                <c:pt idx="6471">
                  <c:v>AUTOMATIC</c:v>
                </c:pt>
                <c:pt idx="6472">
                  <c:v>AUTOMATIC</c:v>
                </c:pt>
                <c:pt idx="6473">
                  <c:v>AUTOMATIC</c:v>
                </c:pt>
                <c:pt idx="6474">
                  <c:v>AUTOMATIC</c:v>
                </c:pt>
                <c:pt idx="6475">
                  <c:v>AUTOMATIC</c:v>
                </c:pt>
                <c:pt idx="6476">
                  <c:v>AUTOMATIC</c:v>
                </c:pt>
                <c:pt idx="6477">
                  <c:v>AUTOMATIC</c:v>
                </c:pt>
                <c:pt idx="6478">
                  <c:v>AUTOMATIC</c:v>
                </c:pt>
                <c:pt idx="6479">
                  <c:v>AUTOMATIC</c:v>
                </c:pt>
                <c:pt idx="6480">
                  <c:v>AUTOMATIC</c:v>
                </c:pt>
                <c:pt idx="6481">
                  <c:v>AUTOMATIC</c:v>
                </c:pt>
                <c:pt idx="6482">
                  <c:v>AUTOMATIC</c:v>
                </c:pt>
                <c:pt idx="6483">
                  <c:v>AUTOMATIC</c:v>
                </c:pt>
                <c:pt idx="6484">
                  <c:v>AUTOMATIC</c:v>
                </c:pt>
                <c:pt idx="6485">
                  <c:v>AUTOMATIC</c:v>
                </c:pt>
                <c:pt idx="6486">
                  <c:v>AUTOMATIC</c:v>
                </c:pt>
                <c:pt idx="6487">
                  <c:v>AUTOMATIC</c:v>
                </c:pt>
                <c:pt idx="6488">
                  <c:v>AUTOMATIC</c:v>
                </c:pt>
                <c:pt idx="6489">
                  <c:v>AUTOMATIC</c:v>
                </c:pt>
                <c:pt idx="6490">
                  <c:v>AUTOMATIC</c:v>
                </c:pt>
                <c:pt idx="6491">
                  <c:v>AUTOMATIC</c:v>
                </c:pt>
                <c:pt idx="6492">
                  <c:v>AUTOMATIC</c:v>
                </c:pt>
                <c:pt idx="6493">
                  <c:v>AUTOMATIC</c:v>
                </c:pt>
                <c:pt idx="6494">
                  <c:v>AUTOMATIC</c:v>
                </c:pt>
                <c:pt idx="6495">
                  <c:v>AUTOMATIC</c:v>
                </c:pt>
                <c:pt idx="6496">
                  <c:v>AUTOMATIC</c:v>
                </c:pt>
                <c:pt idx="6497">
                  <c:v>AUTOMATIC</c:v>
                </c:pt>
                <c:pt idx="6498">
                  <c:v>AUTOMATIC</c:v>
                </c:pt>
                <c:pt idx="6499">
                  <c:v>AUTOMATIC</c:v>
                </c:pt>
                <c:pt idx="6500">
                  <c:v>AUTOMATIC</c:v>
                </c:pt>
                <c:pt idx="6501">
                  <c:v>AUTOMATIC</c:v>
                </c:pt>
                <c:pt idx="6502">
                  <c:v>AUTOMATIC</c:v>
                </c:pt>
                <c:pt idx="6503">
                  <c:v>AUTOMATIC</c:v>
                </c:pt>
                <c:pt idx="6504">
                  <c:v>AUTOMATIC</c:v>
                </c:pt>
                <c:pt idx="6505">
                  <c:v>AUTOMATIC</c:v>
                </c:pt>
                <c:pt idx="6506">
                  <c:v>AUTOMATIC</c:v>
                </c:pt>
                <c:pt idx="6507">
                  <c:v>AUTOMATIC</c:v>
                </c:pt>
                <c:pt idx="6508">
                  <c:v>AUTOMATIC</c:v>
                </c:pt>
                <c:pt idx="6509">
                  <c:v>AUTOMATIC</c:v>
                </c:pt>
                <c:pt idx="6510">
                  <c:v>AUTOMATIC</c:v>
                </c:pt>
                <c:pt idx="6511">
                  <c:v>AUTOMATIC</c:v>
                </c:pt>
                <c:pt idx="6512">
                  <c:v>AUTOMATIC</c:v>
                </c:pt>
                <c:pt idx="6513">
                  <c:v>AUTOMATIC</c:v>
                </c:pt>
                <c:pt idx="6514">
                  <c:v>AUTOMATIC</c:v>
                </c:pt>
                <c:pt idx="6515">
                  <c:v>AUTOMATIC</c:v>
                </c:pt>
                <c:pt idx="6516">
                  <c:v>AUTOMATIC</c:v>
                </c:pt>
                <c:pt idx="6517">
                  <c:v>AUTOMATIC</c:v>
                </c:pt>
                <c:pt idx="6518">
                  <c:v>AUTOMATIC</c:v>
                </c:pt>
                <c:pt idx="6519">
                  <c:v>AUTOMATIC</c:v>
                </c:pt>
                <c:pt idx="6520">
                  <c:v>AUTOMATIC</c:v>
                </c:pt>
                <c:pt idx="6521">
                  <c:v>AUTOMATIC</c:v>
                </c:pt>
                <c:pt idx="6522">
                  <c:v>AUTOMATIC</c:v>
                </c:pt>
                <c:pt idx="6523">
                  <c:v>AUTOMATIC</c:v>
                </c:pt>
                <c:pt idx="6524">
                  <c:v>AUTOMATIC</c:v>
                </c:pt>
                <c:pt idx="6525">
                  <c:v>AUTOMATIC</c:v>
                </c:pt>
                <c:pt idx="6526">
                  <c:v>AUTOMATIC</c:v>
                </c:pt>
                <c:pt idx="6527">
                  <c:v>AUTOMATIC</c:v>
                </c:pt>
                <c:pt idx="6528">
                  <c:v>AUTOMATIC</c:v>
                </c:pt>
                <c:pt idx="6529">
                  <c:v>AUTOMATIC</c:v>
                </c:pt>
                <c:pt idx="6530">
                  <c:v>AUTOMATIC</c:v>
                </c:pt>
                <c:pt idx="6531">
                  <c:v>AUTOMATIC</c:v>
                </c:pt>
                <c:pt idx="6532">
                  <c:v>AUTOMATIC</c:v>
                </c:pt>
                <c:pt idx="6533">
                  <c:v>AUTOMATIC</c:v>
                </c:pt>
                <c:pt idx="6534">
                  <c:v>AUTOMATIC</c:v>
                </c:pt>
                <c:pt idx="6535">
                  <c:v>AUTOMATIC</c:v>
                </c:pt>
                <c:pt idx="6536">
                  <c:v>AUTOMATIC</c:v>
                </c:pt>
                <c:pt idx="6537">
                  <c:v>AUTOMATIC</c:v>
                </c:pt>
                <c:pt idx="6538">
                  <c:v>AUTOMATIC</c:v>
                </c:pt>
                <c:pt idx="6539">
                  <c:v>AUTOMATIC</c:v>
                </c:pt>
                <c:pt idx="6540">
                  <c:v>AUTOMATIC</c:v>
                </c:pt>
                <c:pt idx="6541">
                  <c:v>AUTOMATIC</c:v>
                </c:pt>
                <c:pt idx="6542">
                  <c:v>AUTOMATIC</c:v>
                </c:pt>
                <c:pt idx="6543">
                  <c:v>AUTOMATIC</c:v>
                </c:pt>
                <c:pt idx="6544">
                  <c:v>AUTOMATIC</c:v>
                </c:pt>
                <c:pt idx="6545">
                  <c:v>AUTOMATIC</c:v>
                </c:pt>
                <c:pt idx="6546">
                  <c:v>AUTOMATIC</c:v>
                </c:pt>
                <c:pt idx="6547">
                  <c:v>AUTOMATIC</c:v>
                </c:pt>
                <c:pt idx="6548">
                  <c:v>AUTOMATIC</c:v>
                </c:pt>
                <c:pt idx="6549">
                  <c:v>AUTOMATIC</c:v>
                </c:pt>
                <c:pt idx="6550">
                  <c:v>AUTOMATIC</c:v>
                </c:pt>
                <c:pt idx="6551">
                  <c:v>AUTOMATIC</c:v>
                </c:pt>
                <c:pt idx="6552">
                  <c:v>AUTOMATIC</c:v>
                </c:pt>
                <c:pt idx="6553">
                  <c:v>AUTOMATIC</c:v>
                </c:pt>
                <c:pt idx="6554">
                  <c:v>AUTOMATIC</c:v>
                </c:pt>
                <c:pt idx="6555">
                  <c:v>AUTOMATIC</c:v>
                </c:pt>
                <c:pt idx="6556">
                  <c:v>AUTOMATIC</c:v>
                </c:pt>
                <c:pt idx="6557">
                  <c:v>AUTOMATIC</c:v>
                </c:pt>
                <c:pt idx="6558">
                  <c:v>AUTOMATIC</c:v>
                </c:pt>
                <c:pt idx="6559">
                  <c:v>AUTOMATIC</c:v>
                </c:pt>
                <c:pt idx="6560">
                  <c:v>AUTOMATIC</c:v>
                </c:pt>
                <c:pt idx="6561">
                  <c:v>AUTOMATIC</c:v>
                </c:pt>
                <c:pt idx="6562">
                  <c:v>AUTOMATIC</c:v>
                </c:pt>
                <c:pt idx="6563">
                  <c:v>AUTOMATIC</c:v>
                </c:pt>
                <c:pt idx="6564">
                  <c:v>AUTOMATIC</c:v>
                </c:pt>
                <c:pt idx="6565">
                  <c:v>AUTOMATIC</c:v>
                </c:pt>
                <c:pt idx="6566">
                  <c:v>AUTOMATIC</c:v>
                </c:pt>
                <c:pt idx="6567">
                  <c:v>AUTOMATIC</c:v>
                </c:pt>
                <c:pt idx="6568">
                  <c:v>AUTOMATIC</c:v>
                </c:pt>
                <c:pt idx="6569">
                  <c:v>AUTOMATIC</c:v>
                </c:pt>
                <c:pt idx="6570">
                  <c:v>AUTOMATIC</c:v>
                </c:pt>
                <c:pt idx="6571">
                  <c:v>AUTOMATIC</c:v>
                </c:pt>
                <c:pt idx="6572">
                  <c:v>AUTOMATIC</c:v>
                </c:pt>
                <c:pt idx="6573">
                  <c:v>AUTOMATIC</c:v>
                </c:pt>
                <c:pt idx="6574">
                  <c:v>AUTOMATIC</c:v>
                </c:pt>
                <c:pt idx="6575">
                  <c:v>AUTOMATIC</c:v>
                </c:pt>
                <c:pt idx="6576">
                  <c:v>MANUAL</c:v>
                </c:pt>
                <c:pt idx="6577">
                  <c:v>AUTOMATED_MANUAL</c:v>
                </c:pt>
                <c:pt idx="6578">
                  <c:v>MANUAL</c:v>
                </c:pt>
                <c:pt idx="6579">
                  <c:v>AUTOMATED_MANUAL</c:v>
                </c:pt>
                <c:pt idx="6580">
                  <c:v>AUTOMATED_MANUAL</c:v>
                </c:pt>
                <c:pt idx="6581">
                  <c:v>MANUAL</c:v>
                </c:pt>
                <c:pt idx="6582">
                  <c:v>AUTOMATED_MANUAL</c:v>
                </c:pt>
                <c:pt idx="6583">
                  <c:v>AUTOMATED_MANUAL</c:v>
                </c:pt>
                <c:pt idx="6584">
                  <c:v>MANUAL</c:v>
                </c:pt>
                <c:pt idx="6585">
                  <c:v>MANUAL</c:v>
                </c:pt>
                <c:pt idx="6586">
                  <c:v>MANUAL</c:v>
                </c:pt>
                <c:pt idx="6587">
                  <c:v>MANUAL</c:v>
                </c:pt>
                <c:pt idx="6588">
                  <c:v>AUTOMATIC</c:v>
                </c:pt>
                <c:pt idx="6589">
                  <c:v>AUTOMATIC</c:v>
                </c:pt>
                <c:pt idx="6590">
                  <c:v>MANUAL</c:v>
                </c:pt>
                <c:pt idx="6591">
                  <c:v>AUTOMATIC</c:v>
                </c:pt>
                <c:pt idx="6592">
                  <c:v>AUTOMATIC</c:v>
                </c:pt>
                <c:pt idx="6593">
                  <c:v>MANUAL</c:v>
                </c:pt>
                <c:pt idx="6594">
                  <c:v>MANUAL</c:v>
                </c:pt>
                <c:pt idx="6595">
                  <c:v>AUTOMATIC</c:v>
                </c:pt>
                <c:pt idx="6596">
                  <c:v>AUTOMATIC</c:v>
                </c:pt>
                <c:pt idx="6597">
                  <c:v>MANUAL</c:v>
                </c:pt>
                <c:pt idx="6598">
                  <c:v>MANUAL</c:v>
                </c:pt>
                <c:pt idx="6599">
                  <c:v>AUTOMATIC</c:v>
                </c:pt>
                <c:pt idx="6600">
                  <c:v>MANUAL</c:v>
                </c:pt>
                <c:pt idx="6601">
                  <c:v>AUTOMATIC</c:v>
                </c:pt>
                <c:pt idx="6602">
                  <c:v>AUTOMATIC</c:v>
                </c:pt>
                <c:pt idx="6603">
                  <c:v>MANUAL</c:v>
                </c:pt>
                <c:pt idx="6604">
                  <c:v>MANUAL</c:v>
                </c:pt>
                <c:pt idx="6605">
                  <c:v>AUTOMATIC</c:v>
                </c:pt>
                <c:pt idx="6606">
                  <c:v>AUTOMATIC</c:v>
                </c:pt>
                <c:pt idx="6607">
                  <c:v>AUTOMATIC</c:v>
                </c:pt>
                <c:pt idx="6608">
                  <c:v>AUTOMATIC</c:v>
                </c:pt>
                <c:pt idx="6609">
                  <c:v>AUTOMATIC</c:v>
                </c:pt>
                <c:pt idx="6610">
                  <c:v>AUTOMATIC</c:v>
                </c:pt>
                <c:pt idx="6611">
                  <c:v>AUTOMATIC</c:v>
                </c:pt>
                <c:pt idx="6612">
                  <c:v>MANUAL</c:v>
                </c:pt>
                <c:pt idx="6613">
                  <c:v>AUTOMATIC</c:v>
                </c:pt>
                <c:pt idx="6614">
                  <c:v>AUTOMATIC</c:v>
                </c:pt>
                <c:pt idx="6615">
                  <c:v>MANUAL</c:v>
                </c:pt>
                <c:pt idx="6616">
                  <c:v>AUTOMATIC</c:v>
                </c:pt>
                <c:pt idx="6617">
                  <c:v>AUTOMATIC</c:v>
                </c:pt>
                <c:pt idx="6618">
                  <c:v>AUTOMATIC</c:v>
                </c:pt>
                <c:pt idx="6619">
                  <c:v>AUTOMATIC</c:v>
                </c:pt>
                <c:pt idx="6620">
                  <c:v>AUTOMATIC</c:v>
                </c:pt>
                <c:pt idx="6621">
                  <c:v>AUTOMATIC</c:v>
                </c:pt>
                <c:pt idx="6622">
                  <c:v>MANUAL</c:v>
                </c:pt>
                <c:pt idx="6623">
                  <c:v>AUTOMATIC</c:v>
                </c:pt>
                <c:pt idx="6624">
                  <c:v>AUTOMATIC</c:v>
                </c:pt>
                <c:pt idx="6625">
                  <c:v>AUTOMATIC</c:v>
                </c:pt>
                <c:pt idx="6626">
                  <c:v>AUTOMATIC</c:v>
                </c:pt>
                <c:pt idx="6627">
                  <c:v>AUTOMATIC</c:v>
                </c:pt>
                <c:pt idx="6628">
                  <c:v>AUTOMATIC</c:v>
                </c:pt>
                <c:pt idx="6629">
                  <c:v>AUTOMATIC</c:v>
                </c:pt>
                <c:pt idx="6630">
                  <c:v>AUTOMATIC</c:v>
                </c:pt>
                <c:pt idx="6631">
                  <c:v>AUTOMATIC</c:v>
                </c:pt>
                <c:pt idx="6632">
                  <c:v>AUTOMATIC</c:v>
                </c:pt>
                <c:pt idx="6633">
                  <c:v>AUTOMATIC</c:v>
                </c:pt>
                <c:pt idx="6634">
                  <c:v>AUTOMATIC</c:v>
                </c:pt>
                <c:pt idx="6635">
                  <c:v>UNKNOWN</c:v>
                </c:pt>
                <c:pt idx="6636">
                  <c:v>UNKNOWN</c:v>
                </c:pt>
                <c:pt idx="6637">
                  <c:v>MANUAL</c:v>
                </c:pt>
                <c:pt idx="6638">
                  <c:v>MANUAL</c:v>
                </c:pt>
                <c:pt idx="6639">
                  <c:v>UNKNOWN</c:v>
                </c:pt>
                <c:pt idx="6640">
                  <c:v>UNKNOWN</c:v>
                </c:pt>
                <c:pt idx="6641">
                  <c:v>UNKNOWN</c:v>
                </c:pt>
                <c:pt idx="6642">
                  <c:v>UNKNOWN</c:v>
                </c:pt>
                <c:pt idx="6643">
                  <c:v>MANUAL</c:v>
                </c:pt>
                <c:pt idx="6644">
                  <c:v>UNKNOWN</c:v>
                </c:pt>
                <c:pt idx="6645">
                  <c:v>MANUAL</c:v>
                </c:pt>
                <c:pt idx="6646">
                  <c:v>UNKNOWN</c:v>
                </c:pt>
                <c:pt idx="6647">
                  <c:v>MANUAL</c:v>
                </c:pt>
                <c:pt idx="6648">
                  <c:v>MANUAL</c:v>
                </c:pt>
                <c:pt idx="6649">
                  <c:v>MANUAL</c:v>
                </c:pt>
                <c:pt idx="6650">
                  <c:v>MANUAL</c:v>
                </c:pt>
                <c:pt idx="6651">
                  <c:v>MANUAL</c:v>
                </c:pt>
                <c:pt idx="6652">
                  <c:v>MANUAL</c:v>
                </c:pt>
                <c:pt idx="6653">
                  <c:v>MANUAL</c:v>
                </c:pt>
                <c:pt idx="6654">
                  <c:v>MANUAL</c:v>
                </c:pt>
                <c:pt idx="6655">
                  <c:v>MANUAL</c:v>
                </c:pt>
                <c:pt idx="6656">
                  <c:v>MANUAL</c:v>
                </c:pt>
                <c:pt idx="6657">
                  <c:v>MANUAL</c:v>
                </c:pt>
                <c:pt idx="6658">
                  <c:v>MANUAL</c:v>
                </c:pt>
                <c:pt idx="6659">
                  <c:v>MANUAL</c:v>
                </c:pt>
                <c:pt idx="6660">
                  <c:v>MANUAL</c:v>
                </c:pt>
                <c:pt idx="6661">
                  <c:v>MANUAL</c:v>
                </c:pt>
                <c:pt idx="6662">
                  <c:v>MANUAL</c:v>
                </c:pt>
                <c:pt idx="6663">
                  <c:v>MANUAL</c:v>
                </c:pt>
                <c:pt idx="6664">
                  <c:v>MANUAL</c:v>
                </c:pt>
                <c:pt idx="6665">
                  <c:v>MANUAL</c:v>
                </c:pt>
                <c:pt idx="6666">
                  <c:v>MANUAL</c:v>
                </c:pt>
                <c:pt idx="6667">
                  <c:v>MANUAL</c:v>
                </c:pt>
                <c:pt idx="6668">
                  <c:v>MANUAL</c:v>
                </c:pt>
                <c:pt idx="6669">
                  <c:v>MANUAL</c:v>
                </c:pt>
                <c:pt idx="6670">
                  <c:v>MANUAL</c:v>
                </c:pt>
                <c:pt idx="6671">
                  <c:v>MANUAL</c:v>
                </c:pt>
                <c:pt idx="6672">
                  <c:v>MANUAL</c:v>
                </c:pt>
                <c:pt idx="6673">
                  <c:v>MANUAL</c:v>
                </c:pt>
                <c:pt idx="6674">
                  <c:v>MANUAL</c:v>
                </c:pt>
                <c:pt idx="6675">
                  <c:v>MANUAL</c:v>
                </c:pt>
                <c:pt idx="6676">
                  <c:v>MANUAL</c:v>
                </c:pt>
                <c:pt idx="6677">
                  <c:v>MANUAL</c:v>
                </c:pt>
                <c:pt idx="6678">
                  <c:v>MANUAL</c:v>
                </c:pt>
                <c:pt idx="6679">
                  <c:v>MANUAL</c:v>
                </c:pt>
                <c:pt idx="6680">
                  <c:v>MANUAL</c:v>
                </c:pt>
                <c:pt idx="6681">
                  <c:v>MANUAL</c:v>
                </c:pt>
                <c:pt idx="6682">
                  <c:v>MANUAL</c:v>
                </c:pt>
                <c:pt idx="6683">
                  <c:v>MANUAL</c:v>
                </c:pt>
                <c:pt idx="6684">
                  <c:v>MANUAL</c:v>
                </c:pt>
                <c:pt idx="6685">
                  <c:v>MANUAL</c:v>
                </c:pt>
                <c:pt idx="6686">
                  <c:v>MANUAL</c:v>
                </c:pt>
                <c:pt idx="6687">
                  <c:v>MANUAL</c:v>
                </c:pt>
                <c:pt idx="6688">
                  <c:v>MANUAL</c:v>
                </c:pt>
                <c:pt idx="6689">
                  <c:v>MANUAL</c:v>
                </c:pt>
                <c:pt idx="6690">
                  <c:v>MANUAL</c:v>
                </c:pt>
                <c:pt idx="6691">
                  <c:v>MANUAL</c:v>
                </c:pt>
                <c:pt idx="6692">
                  <c:v>MANUAL</c:v>
                </c:pt>
                <c:pt idx="6693">
                  <c:v>MANUAL</c:v>
                </c:pt>
                <c:pt idx="6694">
                  <c:v>MANUAL</c:v>
                </c:pt>
                <c:pt idx="6695">
                  <c:v>MANUAL</c:v>
                </c:pt>
                <c:pt idx="6696">
                  <c:v>MANUAL</c:v>
                </c:pt>
                <c:pt idx="6697">
                  <c:v>MANUAL</c:v>
                </c:pt>
                <c:pt idx="6698">
                  <c:v>MANUAL</c:v>
                </c:pt>
                <c:pt idx="6699">
                  <c:v>MANUAL</c:v>
                </c:pt>
                <c:pt idx="6700">
                  <c:v>MANUAL</c:v>
                </c:pt>
                <c:pt idx="6701">
                  <c:v>MANUAL</c:v>
                </c:pt>
                <c:pt idx="6702">
                  <c:v>MANUAL</c:v>
                </c:pt>
                <c:pt idx="6703">
                  <c:v>MANUAL</c:v>
                </c:pt>
                <c:pt idx="6704">
                  <c:v>MANUAL</c:v>
                </c:pt>
                <c:pt idx="6705">
                  <c:v>MANUAL</c:v>
                </c:pt>
                <c:pt idx="6706">
                  <c:v>MANUAL</c:v>
                </c:pt>
                <c:pt idx="6707">
                  <c:v>MANUAL</c:v>
                </c:pt>
                <c:pt idx="6708">
                  <c:v>MANUAL</c:v>
                </c:pt>
                <c:pt idx="6709">
                  <c:v>MANUAL</c:v>
                </c:pt>
                <c:pt idx="6710">
                  <c:v>MANUAL</c:v>
                </c:pt>
                <c:pt idx="6711">
                  <c:v>MANUAL</c:v>
                </c:pt>
                <c:pt idx="6712">
                  <c:v>MANUAL</c:v>
                </c:pt>
                <c:pt idx="6713">
                  <c:v>MANUAL</c:v>
                </c:pt>
                <c:pt idx="6714">
                  <c:v>MANUAL</c:v>
                </c:pt>
                <c:pt idx="6715">
                  <c:v>MANUAL</c:v>
                </c:pt>
                <c:pt idx="6716">
                  <c:v>MANUAL</c:v>
                </c:pt>
                <c:pt idx="6717">
                  <c:v>MANUAL</c:v>
                </c:pt>
                <c:pt idx="6718">
                  <c:v>MANUAL</c:v>
                </c:pt>
                <c:pt idx="6719">
                  <c:v>AUTOMATIC</c:v>
                </c:pt>
                <c:pt idx="6720">
                  <c:v>AUTOMATIC</c:v>
                </c:pt>
                <c:pt idx="6721">
                  <c:v>AUTOMATIC</c:v>
                </c:pt>
                <c:pt idx="6722">
                  <c:v>AUTOMATIC</c:v>
                </c:pt>
                <c:pt idx="6723">
                  <c:v>AUTOMATIC</c:v>
                </c:pt>
                <c:pt idx="6724">
                  <c:v>AUTOMATIC</c:v>
                </c:pt>
                <c:pt idx="6725">
                  <c:v>AUTOMATIC</c:v>
                </c:pt>
                <c:pt idx="6726">
                  <c:v>AUTOMATIC</c:v>
                </c:pt>
                <c:pt idx="6727">
                  <c:v>AUTOMATIC</c:v>
                </c:pt>
                <c:pt idx="6728">
                  <c:v>AUTOMATIC</c:v>
                </c:pt>
                <c:pt idx="6729">
                  <c:v>AUTOMATIC</c:v>
                </c:pt>
                <c:pt idx="6730">
                  <c:v>AUTOMATIC</c:v>
                </c:pt>
                <c:pt idx="6731">
                  <c:v>AUTOMATIC</c:v>
                </c:pt>
                <c:pt idx="6732">
                  <c:v>AUTOMATIC</c:v>
                </c:pt>
                <c:pt idx="6733">
                  <c:v>AUTOMATIC</c:v>
                </c:pt>
                <c:pt idx="6734">
                  <c:v>MANUAL</c:v>
                </c:pt>
                <c:pt idx="6735">
                  <c:v>AUTOMATIC</c:v>
                </c:pt>
                <c:pt idx="6736">
                  <c:v>MANUAL</c:v>
                </c:pt>
                <c:pt idx="6737">
                  <c:v>AUTOMATIC</c:v>
                </c:pt>
                <c:pt idx="6738">
                  <c:v>AUTOMATIC</c:v>
                </c:pt>
                <c:pt idx="6739">
                  <c:v>MANUAL</c:v>
                </c:pt>
                <c:pt idx="6740">
                  <c:v>MANUAL</c:v>
                </c:pt>
                <c:pt idx="6741">
                  <c:v>MANUAL</c:v>
                </c:pt>
                <c:pt idx="6742">
                  <c:v>AUTOMATIC</c:v>
                </c:pt>
                <c:pt idx="6743">
                  <c:v>MANUAL</c:v>
                </c:pt>
                <c:pt idx="6744">
                  <c:v>MANUAL</c:v>
                </c:pt>
                <c:pt idx="6745">
                  <c:v>AUTOMATIC</c:v>
                </c:pt>
                <c:pt idx="6746">
                  <c:v>MANUAL</c:v>
                </c:pt>
                <c:pt idx="6747">
                  <c:v>AUTOMATIC</c:v>
                </c:pt>
                <c:pt idx="6748">
                  <c:v>AUTOMATIC</c:v>
                </c:pt>
                <c:pt idx="6749">
                  <c:v>MANUAL</c:v>
                </c:pt>
                <c:pt idx="6750">
                  <c:v>AUTOMATIC</c:v>
                </c:pt>
                <c:pt idx="6751">
                  <c:v>AUTOMATIC</c:v>
                </c:pt>
                <c:pt idx="6752">
                  <c:v>MANUAL</c:v>
                </c:pt>
                <c:pt idx="6753">
                  <c:v>MANUAL</c:v>
                </c:pt>
                <c:pt idx="6754">
                  <c:v>MANUAL</c:v>
                </c:pt>
                <c:pt idx="6755">
                  <c:v>AUTOMATIC</c:v>
                </c:pt>
                <c:pt idx="6756">
                  <c:v>AUTOMATIC</c:v>
                </c:pt>
                <c:pt idx="6757">
                  <c:v>AUTOMATIC</c:v>
                </c:pt>
                <c:pt idx="6758">
                  <c:v>AUTOMATIC</c:v>
                </c:pt>
                <c:pt idx="6759">
                  <c:v>AUTOMATIC</c:v>
                </c:pt>
                <c:pt idx="6760">
                  <c:v>AUTOMATIC</c:v>
                </c:pt>
                <c:pt idx="6761">
                  <c:v>AUTOMATIC</c:v>
                </c:pt>
                <c:pt idx="6762">
                  <c:v>AUTOMATIC</c:v>
                </c:pt>
                <c:pt idx="6763">
                  <c:v>AUTOMATIC</c:v>
                </c:pt>
                <c:pt idx="6764">
                  <c:v>AUTOMATIC</c:v>
                </c:pt>
                <c:pt idx="6765">
                  <c:v>AUTOMATIC</c:v>
                </c:pt>
                <c:pt idx="6766">
                  <c:v>AUTOMATIC</c:v>
                </c:pt>
                <c:pt idx="6767">
                  <c:v>AUTOMATIC</c:v>
                </c:pt>
                <c:pt idx="6768">
                  <c:v>AUTOMATIC</c:v>
                </c:pt>
                <c:pt idx="6769">
                  <c:v>AUTOMATIC</c:v>
                </c:pt>
                <c:pt idx="6770">
                  <c:v>AUTOMATIC</c:v>
                </c:pt>
                <c:pt idx="6771">
                  <c:v>AUTOMATIC</c:v>
                </c:pt>
                <c:pt idx="6772">
                  <c:v>AUTOMATIC</c:v>
                </c:pt>
                <c:pt idx="6773">
                  <c:v>AUTOMATIC</c:v>
                </c:pt>
                <c:pt idx="6774">
                  <c:v>AUTOMATIC</c:v>
                </c:pt>
                <c:pt idx="6775">
                  <c:v>AUTOMATIC</c:v>
                </c:pt>
                <c:pt idx="6776">
                  <c:v>AUTOMATIC</c:v>
                </c:pt>
                <c:pt idx="6777">
                  <c:v>AUTOMATIC</c:v>
                </c:pt>
                <c:pt idx="6778">
                  <c:v>AUTOMATIC</c:v>
                </c:pt>
                <c:pt idx="6779">
                  <c:v>AUTOMATIC</c:v>
                </c:pt>
                <c:pt idx="6780">
                  <c:v>AUTOMATIC</c:v>
                </c:pt>
                <c:pt idx="6781">
                  <c:v>AUTOMATIC</c:v>
                </c:pt>
                <c:pt idx="6782">
                  <c:v>AUTOMATIC</c:v>
                </c:pt>
                <c:pt idx="6783">
                  <c:v>AUTOMATIC</c:v>
                </c:pt>
                <c:pt idx="6784">
                  <c:v>AUTOMATIC</c:v>
                </c:pt>
                <c:pt idx="6785">
                  <c:v>AUTOMATIC</c:v>
                </c:pt>
                <c:pt idx="6786">
                  <c:v>AUTOMATIC</c:v>
                </c:pt>
                <c:pt idx="6787">
                  <c:v>AUTOMATIC</c:v>
                </c:pt>
                <c:pt idx="6788">
                  <c:v>AUTOMATIC</c:v>
                </c:pt>
                <c:pt idx="6789">
                  <c:v>AUTOMATIC</c:v>
                </c:pt>
                <c:pt idx="6790">
                  <c:v>AUTOMATIC</c:v>
                </c:pt>
                <c:pt idx="6791">
                  <c:v>AUTOMATIC</c:v>
                </c:pt>
                <c:pt idx="6792">
                  <c:v>AUTOMATIC</c:v>
                </c:pt>
                <c:pt idx="6793">
                  <c:v>AUTOMATIC</c:v>
                </c:pt>
                <c:pt idx="6794">
                  <c:v>AUTOMATIC</c:v>
                </c:pt>
                <c:pt idx="6795">
                  <c:v>AUTOMATIC</c:v>
                </c:pt>
                <c:pt idx="6796">
                  <c:v>AUTOMATIC</c:v>
                </c:pt>
                <c:pt idx="6797">
                  <c:v>AUTOMATIC</c:v>
                </c:pt>
                <c:pt idx="6798">
                  <c:v>AUTOMATIC</c:v>
                </c:pt>
                <c:pt idx="6799">
                  <c:v>AUTOMATIC</c:v>
                </c:pt>
                <c:pt idx="6800">
                  <c:v>AUTOMATIC</c:v>
                </c:pt>
                <c:pt idx="6801">
                  <c:v>AUTOMATIC</c:v>
                </c:pt>
                <c:pt idx="6802">
                  <c:v>AUTOMATIC</c:v>
                </c:pt>
                <c:pt idx="6803">
                  <c:v>AUTOMATIC</c:v>
                </c:pt>
                <c:pt idx="6804">
                  <c:v>AUTOMATIC</c:v>
                </c:pt>
                <c:pt idx="6805">
                  <c:v>AUTOMATIC</c:v>
                </c:pt>
                <c:pt idx="6806">
                  <c:v>AUTOMATIC</c:v>
                </c:pt>
                <c:pt idx="6807">
                  <c:v>AUTOMATIC</c:v>
                </c:pt>
                <c:pt idx="6808">
                  <c:v>AUTOMATIC</c:v>
                </c:pt>
                <c:pt idx="6809">
                  <c:v>AUTOMATIC</c:v>
                </c:pt>
                <c:pt idx="6810">
                  <c:v>AUTOMATIC</c:v>
                </c:pt>
                <c:pt idx="6811">
                  <c:v>AUTOMATIC</c:v>
                </c:pt>
                <c:pt idx="6812">
                  <c:v>AUTOMATIC</c:v>
                </c:pt>
                <c:pt idx="6813">
                  <c:v>MANUAL</c:v>
                </c:pt>
                <c:pt idx="6814">
                  <c:v>AUTOMATIC</c:v>
                </c:pt>
                <c:pt idx="6815">
                  <c:v>MANUAL</c:v>
                </c:pt>
                <c:pt idx="6816">
                  <c:v>AUTOMATIC</c:v>
                </c:pt>
                <c:pt idx="6817">
                  <c:v>MANUAL</c:v>
                </c:pt>
                <c:pt idx="6818">
                  <c:v>AUTOMATIC</c:v>
                </c:pt>
                <c:pt idx="6819">
                  <c:v>MANUAL</c:v>
                </c:pt>
                <c:pt idx="6820">
                  <c:v>AUTOMATIC</c:v>
                </c:pt>
                <c:pt idx="6821">
                  <c:v>MANUAL</c:v>
                </c:pt>
                <c:pt idx="6822">
                  <c:v>AUTOMATIC</c:v>
                </c:pt>
                <c:pt idx="6823">
                  <c:v>AUTOMATIC</c:v>
                </c:pt>
                <c:pt idx="6824">
                  <c:v>MANUAL</c:v>
                </c:pt>
                <c:pt idx="6825">
                  <c:v>AUTOMATIC</c:v>
                </c:pt>
                <c:pt idx="6826">
                  <c:v>MANUAL</c:v>
                </c:pt>
                <c:pt idx="6827">
                  <c:v>AUTOMATIC</c:v>
                </c:pt>
                <c:pt idx="6828">
                  <c:v>AUTOMATIC</c:v>
                </c:pt>
                <c:pt idx="6829">
                  <c:v>AUTOMATIC</c:v>
                </c:pt>
                <c:pt idx="6830">
                  <c:v>AUTOMATIC</c:v>
                </c:pt>
                <c:pt idx="6831">
                  <c:v>AUTOMATIC</c:v>
                </c:pt>
                <c:pt idx="6832">
                  <c:v>AUTOMATIC</c:v>
                </c:pt>
                <c:pt idx="6833">
                  <c:v>AUTOMATIC</c:v>
                </c:pt>
                <c:pt idx="6834">
                  <c:v>AUTOMATIC</c:v>
                </c:pt>
                <c:pt idx="6835">
                  <c:v>AUTOMATIC</c:v>
                </c:pt>
                <c:pt idx="6836">
                  <c:v>AUTOMATIC</c:v>
                </c:pt>
                <c:pt idx="6837">
                  <c:v>AUTOMATIC</c:v>
                </c:pt>
                <c:pt idx="6838">
                  <c:v>AUTOMATIC</c:v>
                </c:pt>
                <c:pt idx="6839">
                  <c:v>AUTOMATIC</c:v>
                </c:pt>
                <c:pt idx="6840">
                  <c:v>AUTOMATIC</c:v>
                </c:pt>
                <c:pt idx="6841">
                  <c:v>AUTOMATIC</c:v>
                </c:pt>
                <c:pt idx="6842">
                  <c:v>AUTOMATIC</c:v>
                </c:pt>
                <c:pt idx="6843">
                  <c:v>AUTOMATIC</c:v>
                </c:pt>
                <c:pt idx="6844">
                  <c:v>AUTOMATIC</c:v>
                </c:pt>
                <c:pt idx="6845">
                  <c:v>AUTOMATIC</c:v>
                </c:pt>
                <c:pt idx="6846">
                  <c:v>AUTOMATIC</c:v>
                </c:pt>
                <c:pt idx="6847">
                  <c:v>AUTOMATIC</c:v>
                </c:pt>
                <c:pt idx="6848">
                  <c:v>AUTOMATIC</c:v>
                </c:pt>
                <c:pt idx="6849">
                  <c:v>AUTOMATIC</c:v>
                </c:pt>
                <c:pt idx="6850">
                  <c:v>AUTOMATIC</c:v>
                </c:pt>
                <c:pt idx="6851">
                  <c:v>AUTOMATIC</c:v>
                </c:pt>
                <c:pt idx="6852">
                  <c:v>AUTOMATIC</c:v>
                </c:pt>
                <c:pt idx="6853">
                  <c:v>AUTOMATIC</c:v>
                </c:pt>
                <c:pt idx="6854">
                  <c:v>AUTOMATIC</c:v>
                </c:pt>
                <c:pt idx="6855">
                  <c:v>AUTOMATIC</c:v>
                </c:pt>
                <c:pt idx="6856">
                  <c:v>AUTOMATIC</c:v>
                </c:pt>
                <c:pt idx="6857">
                  <c:v>AUTOMATIC</c:v>
                </c:pt>
                <c:pt idx="6858">
                  <c:v>AUTOMATIC</c:v>
                </c:pt>
                <c:pt idx="6859">
                  <c:v>AUTOMATIC</c:v>
                </c:pt>
                <c:pt idx="6860">
                  <c:v>AUTOMATIC</c:v>
                </c:pt>
                <c:pt idx="6861">
                  <c:v>AUTOMATIC</c:v>
                </c:pt>
                <c:pt idx="6862">
                  <c:v>AUTOMATIC</c:v>
                </c:pt>
                <c:pt idx="6863">
                  <c:v>AUTOMATIC</c:v>
                </c:pt>
                <c:pt idx="6864">
                  <c:v>AUTOMATIC</c:v>
                </c:pt>
                <c:pt idx="6865">
                  <c:v>AUTOMATIC</c:v>
                </c:pt>
                <c:pt idx="6866">
                  <c:v>AUTOMATIC</c:v>
                </c:pt>
                <c:pt idx="6867">
                  <c:v>AUTOMATIC</c:v>
                </c:pt>
                <c:pt idx="6868">
                  <c:v>AUTOMATIC</c:v>
                </c:pt>
                <c:pt idx="6869">
                  <c:v>AUTOMATIC</c:v>
                </c:pt>
                <c:pt idx="6870">
                  <c:v>AUTOMATIC</c:v>
                </c:pt>
                <c:pt idx="6871">
                  <c:v>AUTOMATIC</c:v>
                </c:pt>
                <c:pt idx="6872">
                  <c:v>AUTOMATIC</c:v>
                </c:pt>
                <c:pt idx="6873">
                  <c:v>AUTOMATIC</c:v>
                </c:pt>
                <c:pt idx="6874">
                  <c:v>AUTOMATIC</c:v>
                </c:pt>
                <c:pt idx="6875">
                  <c:v>AUTOMATIC</c:v>
                </c:pt>
                <c:pt idx="6876">
                  <c:v>AUTOMATIC</c:v>
                </c:pt>
                <c:pt idx="6877">
                  <c:v>AUTOMATIC</c:v>
                </c:pt>
                <c:pt idx="6878">
                  <c:v>AUTOMATIC</c:v>
                </c:pt>
                <c:pt idx="6879">
                  <c:v>AUTOMATIC</c:v>
                </c:pt>
                <c:pt idx="6880">
                  <c:v>AUTOMATIC</c:v>
                </c:pt>
                <c:pt idx="6881">
                  <c:v>AUTOMATIC</c:v>
                </c:pt>
                <c:pt idx="6882">
                  <c:v>AUTOMATIC</c:v>
                </c:pt>
                <c:pt idx="6883">
                  <c:v>AUTOMATIC</c:v>
                </c:pt>
                <c:pt idx="6884">
                  <c:v>AUTOMATIC</c:v>
                </c:pt>
                <c:pt idx="6885">
                  <c:v>AUTOMATIC</c:v>
                </c:pt>
                <c:pt idx="6886">
                  <c:v>AUTOMATIC</c:v>
                </c:pt>
                <c:pt idx="6887">
                  <c:v>AUTOMATIC</c:v>
                </c:pt>
                <c:pt idx="6888">
                  <c:v>AUTOMATIC</c:v>
                </c:pt>
                <c:pt idx="6889">
                  <c:v>AUTOMATIC</c:v>
                </c:pt>
                <c:pt idx="6890">
                  <c:v>AUTOMATIC</c:v>
                </c:pt>
                <c:pt idx="6891">
                  <c:v>AUTOMATIC</c:v>
                </c:pt>
                <c:pt idx="6892">
                  <c:v>AUTOMATIC</c:v>
                </c:pt>
                <c:pt idx="6893">
                  <c:v>AUTOMATIC</c:v>
                </c:pt>
                <c:pt idx="6894">
                  <c:v>AUTOMATIC</c:v>
                </c:pt>
                <c:pt idx="6895">
                  <c:v>AUTOMATIC</c:v>
                </c:pt>
                <c:pt idx="6896">
                  <c:v>AUTOMATIC</c:v>
                </c:pt>
                <c:pt idx="6897">
                  <c:v>AUTOMATIC</c:v>
                </c:pt>
                <c:pt idx="6898">
                  <c:v>AUTOMATIC</c:v>
                </c:pt>
                <c:pt idx="6899">
                  <c:v>AUTOMATIC</c:v>
                </c:pt>
                <c:pt idx="6900">
                  <c:v>AUTOMATIC</c:v>
                </c:pt>
                <c:pt idx="6901">
                  <c:v>AUTOMATIC</c:v>
                </c:pt>
                <c:pt idx="6902">
                  <c:v>AUTOMATIC</c:v>
                </c:pt>
                <c:pt idx="6903">
                  <c:v>AUTOMATIC</c:v>
                </c:pt>
                <c:pt idx="6904">
                  <c:v>AUTOMATIC</c:v>
                </c:pt>
                <c:pt idx="6905">
                  <c:v>AUTOMATIC</c:v>
                </c:pt>
                <c:pt idx="6906">
                  <c:v>AUTOMATIC</c:v>
                </c:pt>
                <c:pt idx="6907">
                  <c:v>AUTOMATIC</c:v>
                </c:pt>
                <c:pt idx="6908">
                  <c:v>AUTOMATIC</c:v>
                </c:pt>
                <c:pt idx="6909">
                  <c:v>AUTOMATIC</c:v>
                </c:pt>
                <c:pt idx="6910">
                  <c:v>AUTOMATIC</c:v>
                </c:pt>
                <c:pt idx="6911">
                  <c:v>AUTOMATIC</c:v>
                </c:pt>
                <c:pt idx="6912">
                  <c:v>AUTOMATIC</c:v>
                </c:pt>
                <c:pt idx="6913">
                  <c:v>AUTOMATIC</c:v>
                </c:pt>
                <c:pt idx="6914">
                  <c:v>AUTOMATIC</c:v>
                </c:pt>
                <c:pt idx="6915">
                  <c:v>AUTOMATIC</c:v>
                </c:pt>
                <c:pt idx="6916">
                  <c:v>AUTOMATIC</c:v>
                </c:pt>
                <c:pt idx="6917">
                  <c:v>AUTOMATIC</c:v>
                </c:pt>
                <c:pt idx="6918">
                  <c:v>AUTOMATIC</c:v>
                </c:pt>
                <c:pt idx="6919">
                  <c:v>AUTOMATIC</c:v>
                </c:pt>
                <c:pt idx="6920">
                  <c:v>AUTOMATIC</c:v>
                </c:pt>
                <c:pt idx="6921">
                  <c:v>AUTOMATIC</c:v>
                </c:pt>
                <c:pt idx="6922">
                  <c:v>AUTOMATIC</c:v>
                </c:pt>
                <c:pt idx="6923">
                  <c:v>AUTOMATIC</c:v>
                </c:pt>
                <c:pt idx="6924">
                  <c:v>AUTOMATIC</c:v>
                </c:pt>
                <c:pt idx="6925">
                  <c:v>AUTOMATIC</c:v>
                </c:pt>
                <c:pt idx="6926">
                  <c:v>AUTOMATIC</c:v>
                </c:pt>
                <c:pt idx="6927">
                  <c:v>AUTOMATIC</c:v>
                </c:pt>
                <c:pt idx="6928">
                  <c:v>AUTOMATIC</c:v>
                </c:pt>
                <c:pt idx="6929">
                  <c:v>AUTOMATIC</c:v>
                </c:pt>
                <c:pt idx="6930">
                  <c:v>AUTOMATIC</c:v>
                </c:pt>
                <c:pt idx="6931">
                  <c:v>AUTOMATIC</c:v>
                </c:pt>
                <c:pt idx="6932">
                  <c:v>AUTOMATIC</c:v>
                </c:pt>
                <c:pt idx="6933">
                  <c:v>AUTOMATIC</c:v>
                </c:pt>
                <c:pt idx="6934">
                  <c:v>AUTOMATIC</c:v>
                </c:pt>
                <c:pt idx="6935">
                  <c:v>AUTOMATIC</c:v>
                </c:pt>
                <c:pt idx="6936">
                  <c:v>AUTOMATIC</c:v>
                </c:pt>
                <c:pt idx="6937">
                  <c:v>AUTOMATIC</c:v>
                </c:pt>
                <c:pt idx="6938">
                  <c:v>AUTOMATIC</c:v>
                </c:pt>
                <c:pt idx="6939">
                  <c:v>AUTOMATIC</c:v>
                </c:pt>
                <c:pt idx="6940">
                  <c:v>AUTOMATIC</c:v>
                </c:pt>
                <c:pt idx="6941">
                  <c:v>AUTOMATIC</c:v>
                </c:pt>
                <c:pt idx="6942">
                  <c:v>AUTOMATIC</c:v>
                </c:pt>
                <c:pt idx="6943">
                  <c:v>AUTOMATIC</c:v>
                </c:pt>
                <c:pt idx="6944">
                  <c:v>AUTOMATIC</c:v>
                </c:pt>
                <c:pt idx="6945">
                  <c:v>AUTOMATIC</c:v>
                </c:pt>
                <c:pt idx="6946">
                  <c:v>AUTOMATIC</c:v>
                </c:pt>
                <c:pt idx="6947">
                  <c:v>AUTOMATIC</c:v>
                </c:pt>
                <c:pt idx="6948">
                  <c:v>AUTOMATIC</c:v>
                </c:pt>
                <c:pt idx="6949">
                  <c:v>AUTOMATIC</c:v>
                </c:pt>
                <c:pt idx="6950">
                  <c:v>AUTOMATIC</c:v>
                </c:pt>
                <c:pt idx="6951">
                  <c:v>AUTOMATIC</c:v>
                </c:pt>
                <c:pt idx="6952">
                  <c:v>AUTOMATIC</c:v>
                </c:pt>
                <c:pt idx="6953">
                  <c:v>AUTOMATIC</c:v>
                </c:pt>
                <c:pt idx="6954">
                  <c:v>AUTOMATIC</c:v>
                </c:pt>
                <c:pt idx="6955">
                  <c:v>AUTOMATIC</c:v>
                </c:pt>
                <c:pt idx="6956">
                  <c:v>AUTOMATIC</c:v>
                </c:pt>
                <c:pt idx="6957">
                  <c:v>AUTOMATIC</c:v>
                </c:pt>
                <c:pt idx="6958">
                  <c:v>AUTOMATIC</c:v>
                </c:pt>
                <c:pt idx="6959">
                  <c:v>AUTOMATIC</c:v>
                </c:pt>
                <c:pt idx="6960">
                  <c:v>AUTOMATIC</c:v>
                </c:pt>
                <c:pt idx="6961">
                  <c:v>AUTOMATIC</c:v>
                </c:pt>
                <c:pt idx="6962">
                  <c:v>AUTOMATIC</c:v>
                </c:pt>
                <c:pt idx="6963">
                  <c:v>AUTOMATIC</c:v>
                </c:pt>
                <c:pt idx="6964">
                  <c:v>AUTOMATIC</c:v>
                </c:pt>
                <c:pt idx="6965">
                  <c:v>AUTOMATIC</c:v>
                </c:pt>
                <c:pt idx="6966">
                  <c:v>AUTOMATIC</c:v>
                </c:pt>
                <c:pt idx="6967">
                  <c:v>AUTOMATIC</c:v>
                </c:pt>
                <c:pt idx="6968">
                  <c:v>AUTOMATIC</c:v>
                </c:pt>
                <c:pt idx="6969">
                  <c:v>AUTOMATIC</c:v>
                </c:pt>
                <c:pt idx="6970">
                  <c:v>AUTOMATIC</c:v>
                </c:pt>
                <c:pt idx="6971">
                  <c:v>AUTOMATIC</c:v>
                </c:pt>
                <c:pt idx="6972">
                  <c:v>AUTOMATIC</c:v>
                </c:pt>
                <c:pt idx="6973">
                  <c:v>AUTOMATIC</c:v>
                </c:pt>
                <c:pt idx="6974">
                  <c:v>AUTOMATIC</c:v>
                </c:pt>
                <c:pt idx="6975">
                  <c:v>AUTOMATIC</c:v>
                </c:pt>
                <c:pt idx="6976">
                  <c:v>MANUAL</c:v>
                </c:pt>
                <c:pt idx="6977">
                  <c:v>AUTOMATIC</c:v>
                </c:pt>
                <c:pt idx="6978">
                  <c:v>MANUAL</c:v>
                </c:pt>
                <c:pt idx="6979">
                  <c:v>MANUAL</c:v>
                </c:pt>
                <c:pt idx="6980">
                  <c:v>AUTOMATIC</c:v>
                </c:pt>
                <c:pt idx="6981">
                  <c:v>AUTOMATIC</c:v>
                </c:pt>
                <c:pt idx="6982">
                  <c:v>AUTOMATIC</c:v>
                </c:pt>
                <c:pt idx="6983">
                  <c:v>AUTOMATIC</c:v>
                </c:pt>
                <c:pt idx="6984">
                  <c:v>AUTOMATIC</c:v>
                </c:pt>
                <c:pt idx="6985">
                  <c:v>MANUAL</c:v>
                </c:pt>
                <c:pt idx="6986">
                  <c:v>MANUAL</c:v>
                </c:pt>
                <c:pt idx="6987">
                  <c:v>MANUAL</c:v>
                </c:pt>
                <c:pt idx="6988">
                  <c:v>MANUAL</c:v>
                </c:pt>
                <c:pt idx="6989">
                  <c:v>AUTOMATIC</c:v>
                </c:pt>
                <c:pt idx="6990">
                  <c:v>AUTOMATIC</c:v>
                </c:pt>
                <c:pt idx="6991">
                  <c:v>AUTOMATIC</c:v>
                </c:pt>
                <c:pt idx="6992">
                  <c:v>AUTOMATIC</c:v>
                </c:pt>
                <c:pt idx="6993">
                  <c:v>AUTOMATIC</c:v>
                </c:pt>
                <c:pt idx="6994">
                  <c:v>AUTOMATIC</c:v>
                </c:pt>
                <c:pt idx="6995">
                  <c:v>AUTOMATIC</c:v>
                </c:pt>
                <c:pt idx="6996">
                  <c:v>AUTOMATIC</c:v>
                </c:pt>
                <c:pt idx="6997">
                  <c:v>AUTOMATIC</c:v>
                </c:pt>
                <c:pt idx="6998">
                  <c:v>AUTOMATIC</c:v>
                </c:pt>
                <c:pt idx="6999">
                  <c:v>AUTOMATIC</c:v>
                </c:pt>
                <c:pt idx="7000">
                  <c:v>AUTOMATIC</c:v>
                </c:pt>
                <c:pt idx="7001">
                  <c:v>AUTOMATIC</c:v>
                </c:pt>
                <c:pt idx="7002">
                  <c:v>AUTOMATIC</c:v>
                </c:pt>
                <c:pt idx="7003">
                  <c:v>AUTOMATIC</c:v>
                </c:pt>
                <c:pt idx="7004">
                  <c:v>AUTOMATIC</c:v>
                </c:pt>
                <c:pt idx="7005">
                  <c:v>AUTOMATIC</c:v>
                </c:pt>
                <c:pt idx="7006">
                  <c:v>AUTOMATIC</c:v>
                </c:pt>
                <c:pt idx="7007">
                  <c:v>AUTOMATIC</c:v>
                </c:pt>
                <c:pt idx="7008">
                  <c:v>AUTOMATIC</c:v>
                </c:pt>
                <c:pt idx="7009">
                  <c:v>AUTOMATIC</c:v>
                </c:pt>
                <c:pt idx="7010">
                  <c:v>AUTOMATIC</c:v>
                </c:pt>
                <c:pt idx="7011">
                  <c:v>AUTOMATIC</c:v>
                </c:pt>
                <c:pt idx="7012">
                  <c:v>AUTOMATIC</c:v>
                </c:pt>
                <c:pt idx="7013">
                  <c:v>AUTOMATIC</c:v>
                </c:pt>
                <c:pt idx="7014">
                  <c:v>AUTOMATIC</c:v>
                </c:pt>
                <c:pt idx="7015">
                  <c:v>AUTOMATIC</c:v>
                </c:pt>
                <c:pt idx="7016">
                  <c:v>MANUAL</c:v>
                </c:pt>
                <c:pt idx="7017">
                  <c:v>AUTOMATIC</c:v>
                </c:pt>
                <c:pt idx="7018">
                  <c:v>AUTOMATIC</c:v>
                </c:pt>
                <c:pt idx="7019">
                  <c:v>AUTOMATIC</c:v>
                </c:pt>
                <c:pt idx="7020">
                  <c:v>AUTOMATIC</c:v>
                </c:pt>
                <c:pt idx="7021">
                  <c:v>MANUAL</c:v>
                </c:pt>
                <c:pt idx="7022">
                  <c:v>AUTOMATIC</c:v>
                </c:pt>
                <c:pt idx="7023">
                  <c:v>AUTOMATIC</c:v>
                </c:pt>
                <c:pt idx="7024">
                  <c:v>MANUAL</c:v>
                </c:pt>
                <c:pt idx="7025">
                  <c:v>AUTOMATIC</c:v>
                </c:pt>
                <c:pt idx="7026">
                  <c:v>AUTOMATIC</c:v>
                </c:pt>
                <c:pt idx="7027">
                  <c:v>AUTOMATIC</c:v>
                </c:pt>
                <c:pt idx="7028">
                  <c:v>AUTOMATIC</c:v>
                </c:pt>
                <c:pt idx="7029">
                  <c:v>AUTOMATIC</c:v>
                </c:pt>
                <c:pt idx="7030">
                  <c:v>AUTOMATIC</c:v>
                </c:pt>
                <c:pt idx="7031">
                  <c:v>AUTOMATIC</c:v>
                </c:pt>
                <c:pt idx="7032">
                  <c:v>MANUAL</c:v>
                </c:pt>
                <c:pt idx="7033">
                  <c:v>AUTOMATIC</c:v>
                </c:pt>
                <c:pt idx="7034">
                  <c:v>AUTOMATIC</c:v>
                </c:pt>
                <c:pt idx="7035">
                  <c:v>AUTOMATIC</c:v>
                </c:pt>
                <c:pt idx="7036">
                  <c:v>AUTOMATIC</c:v>
                </c:pt>
                <c:pt idx="7037">
                  <c:v>AUTOMATIC</c:v>
                </c:pt>
                <c:pt idx="7038">
                  <c:v>AUTOMATIC</c:v>
                </c:pt>
                <c:pt idx="7039">
                  <c:v>AUTOMATIC</c:v>
                </c:pt>
                <c:pt idx="7040">
                  <c:v>AUTOMATIC</c:v>
                </c:pt>
                <c:pt idx="7041">
                  <c:v>AUTOMATIC</c:v>
                </c:pt>
                <c:pt idx="7042">
                  <c:v>AUTOMATIC</c:v>
                </c:pt>
                <c:pt idx="7043">
                  <c:v>AUTOMATIC</c:v>
                </c:pt>
                <c:pt idx="7044">
                  <c:v>AUTOMATIC</c:v>
                </c:pt>
                <c:pt idx="7045">
                  <c:v>AUTOMATIC</c:v>
                </c:pt>
                <c:pt idx="7046">
                  <c:v>AUTOMATIC</c:v>
                </c:pt>
                <c:pt idx="7047">
                  <c:v>AUTOMATIC</c:v>
                </c:pt>
                <c:pt idx="7048">
                  <c:v>AUTOMATIC</c:v>
                </c:pt>
                <c:pt idx="7049">
                  <c:v>AUTOMATIC</c:v>
                </c:pt>
                <c:pt idx="7050">
                  <c:v>AUTOMATIC</c:v>
                </c:pt>
                <c:pt idx="7051">
                  <c:v>AUTOMATIC</c:v>
                </c:pt>
                <c:pt idx="7052">
                  <c:v>AUTOMATIC</c:v>
                </c:pt>
                <c:pt idx="7053">
                  <c:v>AUTOMATIC</c:v>
                </c:pt>
                <c:pt idx="7054">
                  <c:v>AUTOMATIC</c:v>
                </c:pt>
                <c:pt idx="7055">
                  <c:v>AUTOMATIC</c:v>
                </c:pt>
                <c:pt idx="7056">
                  <c:v>AUTOMATIC</c:v>
                </c:pt>
                <c:pt idx="7057">
                  <c:v>AUTOMATED_MANUAL</c:v>
                </c:pt>
                <c:pt idx="7058">
                  <c:v>AUTOMATIC</c:v>
                </c:pt>
                <c:pt idx="7059">
                  <c:v>AUTOMATED_MANUAL</c:v>
                </c:pt>
                <c:pt idx="7060">
                  <c:v>AUTOMATIC</c:v>
                </c:pt>
                <c:pt idx="7061">
                  <c:v>AUTOMATIC</c:v>
                </c:pt>
                <c:pt idx="7062">
                  <c:v>AUTOMATIC</c:v>
                </c:pt>
                <c:pt idx="7063">
                  <c:v>AUTOMATIC</c:v>
                </c:pt>
                <c:pt idx="7064">
                  <c:v>AUTOMATIC</c:v>
                </c:pt>
                <c:pt idx="7065">
                  <c:v>AUTOMATIC</c:v>
                </c:pt>
                <c:pt idx="7066">
                  <c:v>AUTOMATIC</c:v>
                </c:pt>
                <c:pt idx="7067">
                  <c:v>AUTOMATIC</c:v>
                </c:pt>
                <c:pt idx="7068">
                  <c:v>AUTOMATIC</c:v>
                </c:pt>
                <c:pt idx="7069">
                  <c:v>AUTOMATIC</c:v>
                </c:pt>
                <c:pt idx="7070">
                  <c:v>AUTOMATIC</c:v>
                </c:pt>
                <c:pt idx="7071">
                  <c:v>AUTOMATIC</c:v>
                </c:pt>
                <c:pt idx="7072">
                  <c:v>AUTOMATIC</c:v>
                </c:pt>
                <c:pt idx="7073">
                  <c:v>AUTOMATIC</c:v>
                </c:pt>
                <c:pt idx="7074">
                  <c:v>AUTOMATIC</c:v>
                </c:pt>
                <c:pt idx="7075">
                  <c:v>AUTOMATIC</c:v>
                </c:pt>
                <c:pt idx="7076">
                  <c:v>AUTOMATIC</c:v>
                </c:pt>
                <c:pt idx="7077">
                  <c:v>AUTOMATIC</c:v>
                </c:pt>
                <c:pt idx="7078">
                  <c:v>AUTOMATIC</c:v>
                </c:pt>
                <c:pt idx="7079">
                  <c:v>AUTOMATIC</c:v>
                </c:pt>
                <c:pt idx="7080">
                  <c:v>AUTOMATIC</c:v>
                </c:pt>
                <c:pt idx="7081">
                  <c:v>AUTOMATIC</c:v>
                </c:pt>
                <c:pt idx="7082">
                  <c:v>AUTOMATIC</c:v>
                </c:pt>
                <c:pt idx="7083">
                  <c:v>AUTOMATIC</c:v>
                </c:pt>
                <c:pt idx="7084">
                  <c:v>AUTOMATIC</c:v>
                </c:pt>
                <c:pt idx="7085">
                  <c:v>AUTOMATIC</c:v>
                </c:pt>
                <c:pt idx="7086">
                  <c:v>AUTOMATIC</c:v>
                </c:pt>
                <c:pt idx="7087">
                  <c:v>AUTOMATIC</c:v>
                </c:pt>
                <c:pt idx="7088">
                  <c:v>AUTOMATIC</c:v>
                </c:pt>
                <c:pt idx="7089">
                  <c:v>AUTOMATIC</c:v>
                </c:pt>
                <c:pt idx="7090">
                  <c:v>AUTOMATIC</c:v>
                </c:pt>
                <c:pt idx="7091">
                  <c:v>AUTOMATIC</c:v>
                </c:pt>
                <c:pt idx="7092">
                  <c:v>AUTOMATIC</c:v>
                </c:pt>
                <c:pt idx="7093">
                  <c:v>AUTOMATIC</c:v>
                </c:pt>
                <c:pt idx="7094">
                  <c:v>AUTOMATIC</c:v>
                </c:pt>
                <c:pt idx="7095">
                  <c:v>AUTOMATIC</c:v>
                </c:pt>
                <c:pt idx="7096">
                  <c:v>AUTOMATIC</c:v>
                </c:pt>
                <c:pt idx="7097">
                  <c:v>AUTOMATIC</c:v>
                </c:pt>
                <c:pt idx="7098">
                  <c:v>AUTOMATIC</c:v>
                </c:pt>
                <c:pt idx="7099">
                  <c:v>AUTOMATIC</c:v>
                </c:pt>
                <c:pt idx="7100">
                  <c:v>AUTOMATIC</c:v>
                </c:pt>
                <c:pt idx="7101">
                  <c:v>AUTOMATIC</c:v>
                </c:pt>
                <c:pt idx="7102">
                  <c:v>AUTOMATIC</c:v>
                </c:pt>
                <c:pt idx="7103">
                  <c:v>AUTOMATIC</c:v>
                </c:pt>
                <c:pt idx="7104">
                  <c:v>AUTOMATIC</c:v>
                </c:pt>
                <c:pt idx="7105">
                  <c:v>AUTOMATIC</c:v>
                </c:pt>
                <c:pt idx="7106">
                  <c:v>AUTOMATIC</c:v>
                </c:pt>
                <c:pt idx="7107">
                  <c:v>AUTOMATIC</c:v>
                </c:pt>
                <c:pt idx="7108">
                  <c:v>AUTOMATIC</c:v>
                </c:pt>
                <c:pt idx="7109">
                  <c:v>AUTOMATIC</c:v>
                </c:pt>
                <c:pt idx="7110">
                  <c:v>AUTOMATIC</c:v>
                </c:pt>
                <c:pt idx="7111">
                  <c:v>AUTOMATIC</c:v>
                </c:pt>
                <c:pt idx="7112">
                  <c:v>AUTOMATIC</c:v>
                </c:pt>
                <c:pt idx="7113">
                  <c:v>AUTOMATIC</c:v>
                </c:pt>
                <c:pt idx="7114">
                  <c:v>AUTOMATIC</c:v>
                </c:pt>
                <c:pt idx="7115">
                  <c:v>AUTOMATIC</c:v>
                </c:pt>
                <c:pt idx="7116">
                  <c:v>AUTOMATIC</c:v>
                </c:pt>
                <c:pt idx="7117">
                  <c:v>AUTOMATIC</c:v>
                </c:pt>
                <c:pt idx="7118">
                  <c:v>AUTOMATIC</c:v>
                </c:pt>
                <c:pt idx="7119">
                  <c:v>AUTOMATIC</c:v>
                </c:pt>
                <c:pt idx="7120">
                  <c:v>AUTOMATIC</c:v>
                </c:pt>
                <c:pt idx="7121">
                  <c:v>AUTOMATIC</c:v>
                </c:pt>
                <c:pt idx="7122">
                  <c:v>AUTOMATIC</c:v>
                </c:pt>
                <c:pt idx="7123">
                  <c:v>AUTOMATIC</c:v>
                </c:pt>
                <c:pt idx="7124">
                  <c:v>AUTOMATIC</c:v>
                </c:pt>
                <c:pt idx="7125">
                  <c:v>AUTOMATIC</c:v>
                </c:pt>
                <c:pt idx="7126">
                  <c:v>AUTOMATIC</c:v>
                </c:pt>
                <c:pt idx="7127">
                  <c:v>AUTOMATIC</c:v>
                </c:pt>
                <c:pt idx="7128">
                  <c:v>AUTOMATIC</c:v>
                </c:pt>
                <c:pt idx="7129">
                  <c:v>AUTOMATIC</c:v>
                </c:pt>
                <c:pt idx="7130">
                  <c:v>AUTOMATIC</c:v>
                </c:pt>
                <c:pt idx="7131">
                  <c:v>AUTOMATIC</c:v>
                </c:pt>
                <c:pt idx="7132">
                  <c:v>AUTOMATIC</c:v>
                </c:pt>
                <c:pt idx="7133">
                  <c:v>AUTOMATIC</c:v>
                </c:pt>
                <c:pt idx="7134">
                  <c:v>AUTOMATIC</c:v>
                </c:pt>
                <c:pt idx="7135">
                  <c:v>MANUAL</c:v>
                </c:pt>
                <c:pt idx="7136">
                  <c:v>MANUAL</c:v>
                </c:pt>
                <c:pt idx="7137">
                  <c:v>MANUAL</c:v>
                </c:pt>
                <c:pt idx="7138">
                  <c:v>AUTOMATED_MANUAL</c:v>
                </c:pt>
                <c:pt idx="7139">
                  <c:v>AUTOMATED_MANUAL</c:v>
                </c:pt>
                <c:pt idx="7140">
                  <c:v>AUTOMATED_MANUAL</c:v>
                </c:pt>
                <c:pt idx="7141">
                  <c:v>AUTOMATED_MANUAL</c:v>
                </c:pt>
                <c:pt idx="7142">
                  <c:v>AUTOMATED_MANUAL</c:v>
                </c:pt>
                <c:pt idx="7143">
                  <c:v>AUTOMATED_MANUAL</c:v>
                </c:pt>
                <c:pt idx="7144">
                  <c:v>AUTOMATIC</c:v>
                </c:pt>
                <c:pt idx="7145">
                  <c:v>MANUAL</c:v>
                </c:pt>
                <c:pt idx="7146">
                  <c:v>MANUAL</c:v>
                </c:pt>
                <c:pt idx="7147">
                  <c:v>AUTOMATIC</c:v>
                </c:pt>
                <c:pt idx="7148">
                  <c:v>AUTOMATIC</c:v>
                </c:pt>
                <c:pt idx="7149">
                  <c:v>MANUAL</c:v>
                </c:pt>
                <c:pt idx="7150">
                  <c:v>MANUAL</c:v>
                </c:pt>
                <c:pt idx="7151">
                  <c:v>AUTOMATIC</c:v>
                </c:pt>
                <c:pt idx="7152">
                  <c:v>AUTOMATIC</c:v>
                </c:pt>
                <c:pt idx="7153">
                  <c:v>MANUAL</c:v>
                </c:pt>
                <c:pt idx="7154">
                  <c:v>MANUAL</c:v>
                </c:pt>
                <c:pt idx="7155">
                  <c:v>MANUAL</c:v>
                </c:pt>
                <c:pt idx="7156">
                  <c:v>MANUAL</c:v>
                </c:pt>
                <c:pt idx="7157">
                  <c:v>MANUAL</c:v>
                </c:pt>
                <c:pt idx="7158">
                  <c:v>AUTOMATIC</c:v>
                </c:pt>
                <c:pt idx="7159">
                  <c:v>AUTOMATIC</c:v>
                </c:pt>
                <c:pt idx="7160">
                  <c:v>AUTOMATIC</c:v>
                </c:pt>
                <c:pt idx="7161">
                  <c:v>AUTOMATIC</c:v>
                </c:pt>
                <c:pt idx="7162">
                  <c:v>AUTOMATIC</c:v>
                </c:pt>
                <c:pt idx="7163">
                  <c:v>AUTOMATIC</c:v>
                </c:pt>
                <c:pt idx="7164">
                  <c:v>AUTOMATIC</c:v>
                </c:pt>
                <c:pt idx="7165">
                  <c:v>AUTOMATIC</c:v>
                </c:pt>
                <c:pt idx="7166">
                  <c:v>AUTOMATIC</c:v>
                </c:pt>
                <c:pt idx="7167">
                  <c:v>AUTOMATIC</c:v>
                </c:pt>
                <c:pt idx="7168">
                  <c:v>AUTOMATIC</c:v>
                </c:pt>
                <c:pt idx="7169">
                  <c:v>AUTOMATIC</c:v>
                </c:pt>
                <c:pt idx="7170">
                  <c:v>AUTOMATIC</c:v>
                </c:pt>
                <c:pt idx="7171">
                  <c:v>AUTOMATIC</c:v>
                </c:pt>
                <c:pt idx="7172">
                  <c:v>AUTOMATIC</c:v>
                </c:pt>
                <c:pt idx="7173">
                  <c:v>AUTOMATIC</c:v>
                </c:pt>
                <c:pt idx="7174">
                  <c:v>AUTOMATIC</c:v>
                </c:pt>
                <c:pt idx="7175">
                  <c:v>AUTOMATIC</c:v>
                </c:pt>
                <c:pt idx="7176">
                  <c:v>AUTOMATIC</c:v>
                </c:pt>
                <c:pt idx="7177">
                  <c:v>AUTOMATIC</c:v>
                </c:pt>
                <c:pt idx="7178">
                  <c:v>AUTOMATIC</c:v>
                </c:pt>
                <c:pt idx="7179">
                  <c:v>AUTOMATIC</c:v>
                </c:pt>
                <c:pt idx="7180">
                  <c:v>AUTOMATIC</c:v>
                </c:pt>
                <c:pt idx="7181">
                  <c:v>AUTOMATIC</c:v>
                </c:pt>
                <c:pt idx="7182">
                  <c:v>AUTOMATIC</c:v>
                </c:pt>
                <c:pt idx="7183">
                  <c:v>AUTOMATIC</c:v>
                </c:pt>
                <c:pt idx="7184">
                  <c:v>AUTOMATIC</c:v>
                </c:pt>
                <c:pt idx="7185">
                  <c:v>AUTOMATIC</c:v>
                </c:pt>
                <c:pt idx="7186">
                  <c:v>AUTOMATIC</c:v>
                </c:pt>
                <c:pt idx="7187">
                  <c:v>AUTOMATIC</c:v>
                </c:pt>
                <c:pt idx="7188">
                  <c:v>AUTOMATIC</c:v>
                </c:pt>
                <c:pt idx="7189">
                  <c:v>AUTOMATIC</c:v>
                </c:pt>
                <c:pt idx="7190">
                  <c:v>AUTOMATIC</c:v>
                </c:pt>
                <c:pt idx="7191">
                  <c:v>AUTOMATIC</c:v>
                </c:pt>
                <c:pt idx="7192">
                  <c:v>MANUAL</c:v>
                </c:pt>
                <c:pt idx="7193">
                  <c:v>MANUAL</c:v>
                </c:pt>
                <c:pt idx="7194">
                  <c:v>MANUAL</c:v>
                </c:pt>
                <c:pt idx="7195">
                  <c:v>MANUAL</c:v>
                </c:pt>
                <c:pt idx="7196">
                  <c:v>MANUAL</c:v>
                </c:pt>
                <c:pt idx="7197">
                  <c:v>MANUAL</c:v>
                </c:pt>
                <c:pt idx="7198">
                  <c:v>MANUAL</c:v>
                </c:pt>
                <c:pt idx="7199">
                  <c:v>MANUAL</c:v>
                </c:pt>
                <c:pt idx="7200">
                  <c:v>MANUAL</c:v>
                </c:pt>
                <c:pt idx="7201">
                  <c:v>MANUAL</c:v>
                </c:pt>
                <c:pt idx="7202">
                  <c:v>MANUAL</c:v>
                </c:pt>
                <c:pt idx="7203">
                  <c:v>MANUAL</c:v>
                </c:pt>
                <c:pt idx="7204">
                  <c:v>MANUAL</c:v>
                </c:pt>
                <c:pt idx="7205">
                  <c:v>MANUAL</c:v>
                </c:pt>
                <c:pt idx="7206">
                  <c:v>MANUAL</c:v>
                </c:pt>
                <c:pt idx="7207">
                  <c:v>MANUAL</c:v>
                </c:pt>
                <c:pt idx="7208">
                  <c:v>MANUAL</c:v>
                </c:pt>
                <c:pt idx="7209">
                  <c:v>MANUAL</c:v>
                </c:pt>
                <c:pt idx="7210">
                  <c:v>MANUAL</c:v>
                </c:pt>
                <c:pt idx="7211">
                  <c:v>MANUAL</c:v>
                </c:pt>
                <c:pt idx="7212">
                  <c:v>MANUAL</c:v>
                </c:pt>
                <c:pt idx="7213">
                  <c:v>MANUAL</c:v>
                </c:pt>
                <c:pt idx="7214">
                  <c:v>MANUAL</c:v>
                </c:pt>
                <c:pt idx="7215">
                  <c:v>MANUAL</c:v>
                </c:pt>
                <c:pt idx="7216">
                  <c:v>MANUAL</c:v>
                </c:pt>
                <c:pt idx="7217">
                  <c:v>MANUAL</c:v>
                </c:pt>
                <c:pt idx="7218">
                  <c:v>MANUAL</c:v>
                </c:pt>
                <c:pt idx="7219">
                  <c:v>MANUAL</c:v>
                </c:pt>
                <c:pt idx="7220">
                  <c:v>MANUAL</c:v>
                </c:pt>
                <c:pt idx="7221">
                  <c:v>MANUAL</c:v>
                </c:pt>
                <c:pt idx="7222">
                  <c:v>MANUAL</c:v>
                </c:pt>
                <c:pt idx="7223">
                  <c:v>AUTOMATIC</c:v>
                </c:pt>
                <c:pt idx="7224">
                  <c:v>AUTOMATIC</c:v>
                </c:pt>
                <c:pt idx="7225">
                  <c:v>AUTOMATIC</c:v>
                </c:pt>
                <c:pt idx="7226">
                  <c:v>MANUAL</c:v>
                </c:pt>
                <c:pt idx="7227">
                  <c:v>AUTOMATIC</c:v>
                </c:pt>
                <c:pt idx="7228">
                  <c:v>MANUAL</c:v>
                </c:pt>
                <c:pt idx="7229">
                  <c:v>MANUAL</c:v>
                </c:pt>
                <c:pt idx="7230">
                  <c:v>AUTOMATIC</c:v>
                </c:pt>
                <c:pt idx="7231">
                  <c:v>AUTOMATIC</c:v>
                </c:pt>
                <c:pt idx="7232">
                  <c:v>MANUAL</c:v>
                </c:pt>
                <c:pt idx="7233">
                  <c:v>AUTOMATIC</c:v>
                </c:pt>
                <c:pt idx="7234">
                  <c:v>AUTOMATIC</c:v>
                </c:pt>
                <c:pt idx="7235">
                  <c:v>AUTOMATIC</c:v>
                </c:pt>
                <c:pt idx="7236">
                  <c:v>AUTOMATIC</c:v>
                </c:pt>
                <c:pt idx="7237">
                  <c:v>AUTOMATIC</c:v>
                </c:pt>
                <c:pt idx="7238">
                  <c:v>AUTOMATIC</c:v>
                </c:pt>
                <c:pt idx="7239">
                  <c:v>AUTOMATIC</c:v>
                </c:pt>
                <c:pt idx="7240">
                  <c:v>AUTOMATIC</c:v>
                </c:pt>
                <c:pt idx="7241">
                  <c:v>MANUAL</c:v>
                </c:pt>
                <c:pt idx="7242">
                  <c:v>AUTOMATIC</c:v>
                </c:pt>
                <c:pt idx="7243">
                  <c:v>MANUAL</c:v>
                </c:pt>
                <c:pt idx="7244">
                  <c:v>MANUAL</c:v>
                </c:pt>
                <c:pt idx="7245">
                  <c:v>MANUAL</c:v>
                </c:pt>
                <c:pt idx="7246">
                  <c:v>MANUAL</c:v>
                </c:pt>
                <c:pt idx="7247">
                  <c:v>AUTOMATIC</c:v>
                </c:pt>
                <c:pt idx="7248">
                  <c:v>AUTOMATIC</c:v>
                </c:pt>
                <c:pt idx="7249">
                  <c:v>MANUAL</c:v>
                </c:pt>
                <c:pt idx="7250">
                  <c:v>MANUAL</c:v>
                </c:pt>
                <c:pt idx="7251">
                  <c:v>AUTOMATIC</c:v>
                </c:pt>
                <c:pt idx="7252">
                  <c:v>MANUAL</c:v>
                </c:pt>
                <c:pt idx="7253">
                  <c:v>MANUAL</c:v>
                </c:pt>
                <c:pt idx="7254">
                  <c:v>MANUAL</c:v>
                </c:pt>
                <c:pt idx="7255">
                  <c:v>MANUAL</c:v>
                </c:pt>
                <c:pt idx="7256">
                  <c:v>MANUAL</c:v>
                </c:pt>
                <c:pt idx="7257">
                  <c:v>AUTOMATIC</c:v>
                </c:pt>
                <c:pt idx="7258">
                  <c:v>MANUAL</c:v>
                </c:pt>
                <c:pt idx="7259">
                  <c:v>MANUAL</c:v>
                </c:pt>
                <c:pt idx="7260">
                  <c:v>MANUAL</c:v>
                </c:pt>
                <c:pt idx="7261">
                  <c:v>MANUAL</c:v>
                </c:pt>
                <c:pt idx="7262">
                  <c:v>MANUAL</c:v>
                </c:pt>
                <c:pt idx="7263">
                  <c:v>MANUAL</c:v>
                </c:pt>
                <c:pt idx="7264">
                  <c:v>MANUAL</c:v>
                </c:pt>
                <c:pt idx="7265">
                  <c:v>MANUAL</c:v>
                </c:pt>
                <c:pt idx="7266">
                  <c:v>MANUAL</c:v>
                </c:pt>
                <c:pt idx="7267">
                  <c:v>MANUAL</c:v>
                </c:pt>
                <c:pt idx="7268">
                  <c:v>MANUAL</c:v>
                </c:pt>
                <c:pt idx="7269">
                  <c:v>MANUAL</c:v>
                </c:pt>
                <c:pt idx="7270">
                  <c:v>MANUAL</c:v>
                </c:pt>
                <c:pt idx="7271">
                  <c:v>MANUAL</c:v>
                </c:pt>
                <c:pt idx="7272">
                  <c:v>MANUAL</c:v>
                </c:pt>
                <c:pt idx="7273">
                  <c:v>MANUAL</c:v>
                </c:pt>
                <c:pt idx="7274">
                  <c:v>MANUAL</c:v>
                </c:pt>
                <c:pt idx="7275">
                  <c:v>MANUAL</c:v>
                </c:pt>
                <c:pt idx="7276">
                  <c:v>MANUAL</c:v>
                </c:pt>
                <c:pt idx="7277">
                  <c:v>MANUAL</c:v>
                </c:pt>
                <c:pt idx="7278">
                  <c:v>MANUAL</c:v>
                </c:pt>
                <c:pt idx="7279">
                  <c:v>MANUAL</c:v>
                </c:pt>
                <c:pt idx="7280">
                  <c:v>MANUAL</c:v>
                </c:pt>
                <c:pt idx="7281">
                  <c:v>MANUAL</c:v>
                </c:pt>
                <c:pt idx="7282">
                  <c:v>MANUAL</c:v>
                </c:pt>
                <c:pt idx="7283">
                  <c:v>MANUAL</c:v>
                </c:pt>
                <c:pt idx="7284">
                  <c:v>MANUAL</c:v>
                </c:pt>
                <c:pt idx="7285">
                  <c:v>MANUAL</c:v>
                </c:pt>
                <c:pt idx="7286">
                  <c:v>MANUAL</c:v>
                </c:pt>
                <c:pt idx="7287">
                  <c:v>MANUAL</c:v>
                </c:pt>
                <c:pt idx="7288">
                  <c:v>MANUAL</c:v>
                </c:pt>
                <c:pt idx="7289">
                  <c:v>MANUAL</c:v>
                </c:pt>
                <c:pt idx="7290">
                  <c:v>MANUAL</c:v>
                </c:pt>
                <c:pt idx="7291">
                  <c:v>MANUAL</c:v>
                </c:pt>
                <c:pt idx="7292">
                  <c:v>MANUAL</c:v>
                </c:pt>
                <c:pt idx="7293">
                  <c:v>MANUAL</c:v>
                </c:pt>
                <c:pt idx="7294">
                  <c:v>MANUAL</c:v>
                </c:pt>
                <c:pt idx="7295">
                  <c:v>AUTOMATIC</c:v>
                </c:pt>
                <c:pt idx="7296">
                  <c:v>AUTOMATIC</c:v>
                </c:pt>
                <c:pt idx="7297">
                  <c:v>AUTOMATIC</c:v>
                </c:pt>
                <c:pt idx="7298">
                  <c:v>AUTOMATIC</c:v>
                </c:pt>
                <c:pt idx="7299">
                  <c:v>AUTOMATIC</c:v>
                </c:pt>
                <c:pt idx="7300">
                  <c:v>AUTOMATIC</c:v>
                </c:pt>
                <c:pt idx="7301">
                  <c:v>AUTOMATIC</c:v>
                </c:pt>
                <c:pt idx="7302">
                  <c:v>AUTOMATIC</c:v>
                </c:pt>
                <c:pt idx="7303">
                  <c:v>AUTOMATIC</c:v>
                </c:pt>
                <c:pt idx="7304">
                  <c:v>MANUAL</c:v>
                </c:pt>
                <c:pt idx="7305">
                  <c:v>MANUAL</c:v>
                </c:pt>
                <c:pt idx="7306">
                  <c:v>MANUAL</c:v>
                </c:pt>
                <c:pt idx="7307">
                  <c:v>MANUAL</c:v>
                </c:pt>
                <c:pt idx="7308">
                  <c:v>MANUAL</c:v>
                </c:pt>
                <c:pt idx="7309">
                  <c:v>MANUAL</c:v>
                </c:pt>
                <c:pt idx="7310">
                  <c:v>MANUAL</c:v>
                </c:pt>
                <c:pt idx="7311">
                  <c:v>AUTOMATED_MANUAL</c:v>
                </c:pt>
                <c:pt idx="7312">
                  <c:v>AUTOMATED_MANUAL</c:v>
                </c:pt>
                <c:pt idx="7313">
                  <c:v>AUTOMATED_MANUAL</c:v>
                </c:pt>
                <c:pt idx="7314">
                  <c:v>AUTOMATED_MANUAL</c:v>
                </c:pt>
                <c:pt idx="7315">
                  <c:v>AUTOMATED_MANUAL</c:v>
                </c:pt>
                <c:pt idx="7316">
                  <c:v>AUTOMATED_MANUAL</c:v>
                </c:pt>
                <c:pt idx="7317">
                  <c:v>AUTOMATIC</c:v>
                </c:pt>
                <c:pt idx="7318">
                  <c:v>AUTOMATIC</c:v>
                </c:pt>
                <c:pt idx="7319">
                  <c:v>AUTOMATIC</c:v>
                </c:pt>
                <c:pt idx="7320">
                  <c:v>MANUAL</c:v>
                </c:pt>
                <c:pt idx="7321">
                  <c:v>MANUAL</c:v>
                </c:pt>
                <c:pt idx="7322">
                  <c:v>AUTOMATIC</c:v>
                </c:pt>
                <c:pt idx="7323">
                  <c:v>AUTOMATIC</c:v>
                </c:pt>
                <c:pt idx="7324">
                  <c:v>AUTOMATIC</c:v>
                </c:pt>
                <c:pt idx="7325">
                  <c:v>AUTOMATED_MANUAL</c:v>
                </c:pt>
                <c:pt idx="7326">
                  <c:v>MANUAL</c:v>
                </c:pt>
                <c:pt idx="7327">
                  <c:v>MANUAL</c:v>
                </c:pt>
                <c:pt idx="7328">
                  <c:v>AUTOMATED_MANUAL</c:v>
                </c:pt>
                <c:pt idx="7329">
                  <c:v>MANUAL</c:v>
                </c:pt>
                <c:pt idx="7330">
                  <c:v>MANUAL</c:v>
                </c:pt>
                <c:pt idx="7331">
                  <c:v>AUTOMATED_MANUAL</c:v>
                </c:pt>
                <c:pt idx="7332">
                  <c:v>AUTOMATED_MANUAL</c:v>
                </c:pt>
                <c:pt idx="7333">
                  <c:v>AUTOMATED_MANUAL</c:v>
                </c:pt>
                <c:pt idx="7334">
                  <c:v>MANUAL</c:v>
                </c:pt>
                <c:pt idx="7335">
                  <c:v>AUTOMATED_MANUAL</c:v>
                </c:pt>
                <c:pt idx="7336">
                  <c:v>MANUAL</c:v>
                </c:pt>
                <c:pt idx="7337">
                  <c:v>AUTOMATED_MANUAL</c:v>
                </c:pt>
                <c:pt idx="7338">
                  <c:v>MANUAL</c:v>
                </c:pt>
                <c:pt idx="7339">
                  <c:v>AUTOMATED_MANUAL</c:v>
                </c:pt>
                <c:pt idx="7340">
                  <c:v>AUTOMATED_MANUAL</c:v>
                </c:pt>
                <c:pt idx="7341">
                  <c:v>AUTOMATED_MANUAL</c:v>
                </c:pt>
                <c:pt idx="7342">
                  <c:v>MANUAL</c:v>
                </c:pt>
                <c:pt idx="7343">
                  <c:v>MANUAL</c:v>
                </c:pt>
                <c:pt idx="7344">
                  <c:v>AUTOMATED_MANUAL</c:v>
                </c:pt>
                <c:pt idx="7345">
                  <c:v>AUTOMATED_MANUAL</c:v>
                </c:pt>
                <c:pt idx="7346">
                  <c:v>AUTOMATIC</c:v>
                </c:pt>
                <c:pt idx="7347">
                  <c:v>AUTOMATIC</c:v>
                </c:pt>
                <c:pt idx="7348">
                  <c:v>AUTOMATIC</c:v>
                </c:pt>
                <c:pt idx="7349">
                  <c:v>AUTOMATIC</c:v>
                </c:pt>
                <c:pt idx="7350">
                  <c:v>AUTOMATIC</c:v>
                </c:pt>
                <c:pt idx="7351">
                  <c:v>AUTOMATIC</c:v>
                </c:pt>
                <c:pt idx="7352">
                  <c:v>AUTOMATIC</c:v>
                </c:pt>
                <c:pt idx="7353">
                  <c:v>AUTOMATIC</c:v>
                </c:pt>
                <c:pt idx="7354">
                  <c:v>AUTOMATIC</c:v>
                </c:pt>
                <c:pt idx="7355">
                  <c:v>AUTOMATIC</c:v>
                </c:pt>
                <c:pt idx="7356">
                  <c:v>AUTOMATIC</c:v>
                </c:pt>
                <c:pt idx="7357">
                  <c:v>AUTOMATIC</c:v>
                </c:pt>
                <c:pt idx="7358">
                  <c:v>AUTOMATIC</c:v>
                </c:pt>
                <c:pt idx="7359">
                  <c:v>AUTOMATIC</c:v>
                </c:pt>
                <c:pt idx="7360">
                  <c:v>AUTOMATIC</c:v>
                </c:pt>
                <c:pt idx="7361">
                  <c:v>AUTOMATIC</c:v>
                </c:pt>
                <c:pt idx="7362">
                  <c:v>AUTOMATIC</c:v>
                </c:pt>
                <c:pt idx="7363">
                  <c:v>AUTOMATIC</c:v>
                </c:pt>
                <c:pt idx="7364">
                  <c:v>AUTOMATIC</c:v>
                </c:pt>
                <c:pt idx="7365">
                  <c:v>AUTOMATIC</c:v>
                </c:pt>
                <c:pt idx="7366">
                  <c:v>AUTOMATIC</c:v>
                </c:pt>
                <c:pt idx="7367">
                  <c:v>AUTOMATIC</c:v>
                </c:pt>
                <c:pt idx="7368">
                  <c:v>AUTOMATIC</c:v>
                </c:pt>
                <c:pt idx="7369">
                  <c:v>AUTOMATIC</c:v>
                </c:pt>
                <c:pt idx="7370">
                  <c:v>AUTOMATIC</c:v>
                </c:pt>
                <c:pt idx="7371">
                  <c:v>AUTOMATIC</c:v>
                </c:pt>
                <c:pt idx="7372">
                  <c:v>AUTOMATIC</c:v>
                </c:pt>
                <c:pt idx="7373">
                  <c:v>AUTOMATIC</c:v>
                </c:pt>
                <c:pt idx="7374">
                  <c:v>AUTOMATIC</c:v>
                </c:pt>
                <c:pt idx="7375">
                  <c:v>AUTOMATED_MANUAL</c:v>
                </c:pt>
                <c:pt idx="7376">
                  <c:v>AUTOMATED_MANUAL</c:v>
                </c:pt>
                <c:pt idx="7377">
                  <c:v>AUTOMATED_MANUAL</c:v>
                </c:pt>
                <c:pt idx="7378">
                  <c:v>AUTOMATED_MANUAL</c:v>
                </c:pt>
                <c:pt idx="7379">
                  <c:v>AUTOMATED_MANUAL</c:v>
                </c:pt>
                <c:pt idx="7380">
                  <c:v>MANUAL</c:v>
                </c:pt>
                <c:pt idx="7381">
                  <c:v>MANUAL</c:v>
                </c:pt>
                <c:pt idx="7382">
                  <c:v>AUTOMATIC</c:v>
                </c:pt>
                <c:pt idx="7383">
                  <c:v>MANUAL</c:v>
                </c:pt>
                <c:pt idx="7384">
                  <c:v>MANUAL</c:v>
                </c:pt>
                <c:pt idx="7385">
                  <c:v>AUTOMATIC</c:v>
                </c:pt>
                <c:pt idx="7386">
                  <c:v>MANUAL</c:v>
                </c:pt>
                <c:pt idx="7387">
                  <c:v>AUTOMATIC</c:v>
                </c:pt>
                <c:pt idx="7388">
                  <c:v>AUTOMATIC</c:v>
                </c:pt>
                <c:pt idx="7389">
                  <c:v>AUTOMATIC</c:v>
                </c:pt>
                <c:pt idx="7390">
                  <c:v>MANUAL</c:v>
                </c:pt>
                <c:pt idx="7391">
                  <c:v>AUTOMATIC</c:v>
                </c:pt>
                <c:pt idx="7392">
                  <c:v>MANUAL</c:v>
                </c:pt>
                <c:pt idx="7393">
                  <c:v>MANUAL</c:v>
                </c:pt>
                <c:pt idx="7394">
                  <c:v>AUTOMATED_MANUAL</c:v>
                </c:pt>
                <c:pt idx="7395">
                  <c:v>AUTOMATED_MANUAL</c:v>
                </c:pt>
                <c:pt idx="7396">
                  <c:v>AUTOMATED_MANUAL</c:v>
                </c:pt>
                <c:pt idx="7397">
                  <c:v>AUTOMATED_MANUAL</c:v>
                </c:pt>
                <c:pt idx="7398">
                  <c:v>AUTOMATIC</c:v>
                </c:pt>
                <c:pt idx="7399">
                  <c:v>AUTOMATIC</c:v>
                </c:pt>
                <c:pt idx="7400">
                  <c:v>AUTOMATIC</c:v>
                </c:pt>
                <c:pt idx="7401">
                  <c:v>AUTOMATIC</c:v>
                </c:pt>
                <c:pt idx="7402">
                  <c:v>AUTOMATIC</c:v>
                </c:pt>
                <c:pt idx="7403">
                  <c:v>AUTOMATIC</c:v>
                </c:pt>
                <c:pt idx="7404">
                  <c:v>AUTOMATIC</c:v>
                </c:pt>
                <c:pt idx="7405">
                  <c:v>AUTOMATIC</c:v>
                </c:pt>
                <c:pt idx="7406">
                  <c:v>AUTOMATIC</c:v>
                </c:pt>
                <c:pt idx="7407">
                  <c:v>AUTOMATIC</c:v>
                </c:pt>
                <c:pt idx="7408">
                  <c:v>AUTOMATIC</c:v>
                </c:pt>
                <c:pt idx="7409">
                  <c:v>AUTOMATIC</c:v>
                </c:pt>
                <c:pt idx="7410">
                  <c:v>AUTOMATIC</c:v>
                </c:pt>
                <c:pt idx="7411">
                  <c:v>AUTOMATIC</c:v>
                </c:pt>
                <c:pt idx="7412">
                  <c:v>AUTOMATIC</c:v>
                </c:pt>
                <c:pt idx="7413">
                  <c:v>AUTOMATIC</c:v>
                </c:pt>
                <c:pt idx="7414">
                  <c:v>AUTOMATIC</c:v>
                </c:pt>
                <c:pt idx="7415">
                  <c:v>AUTOMATIC</c:v>
                </c:pt>
                <c:pt idx="7416">
                  <c:v>AUTOMATIC</c:v>
                </c:pt>
                <c:pt idx="7417">
                  <c:v>AUTOMATIC</c:v>
                </c:pt>
                <c:pt idx="7418">
                  <c:v>AUTOMATIC</c:v>
                </c:pt>
                <c:pt idx="7419">
                  <c:v>AUTOMATIC</c:v>
                </c:pt>
                <c:pt idx="7420">
                  <c:v>AUTOMATIC</c:v>
                </c:pt>
                <c:pt idx="7421">
                  <c:v>AUTOMATIC</c:v>
                </c:pt>
                <c:pt idx="7422">
                  <c:v>AUTOMATIC</c:v>
                </c:pt>
                <c:pt idx="7423">
                  <c:v>MANUAL</c:v>
                </c:pt>
                <c:pt idx="7424">
                  <c:v>MANUAL</c:v>
                </c:pt>
                <c:pt idx="7425">
                  <c:v>MANUAL</c:v>
                </c:pt>
                <c:pt idx="7426">
                  <c:v>MANUAL</c:v>
                </c:pt>
                <c:pt idx="7427">
                  <c:v>AUTOMATIC</c:v>
                </c:pt>
                <c:pt idx="7428">
                  <c:v>AUTOMATIC</c:v>
                </c:pt>
                <c:pt idx="7429">
                  <c:v>AUTOMATIC</c:v>
                </c:pt>
                <c:pt idx="7430">
                  <c:v>AUTOMATIC</c:v>
                </c:pt>
                <c:pt idx="7431">
                  <c:v>AUTOMATIC</c:v>
                </c:pt>
                <c:pt idx="7432">
                  <c:v>AUTOMATIC</c:v>
                </c:pt>
                <c:pt idx="7433">
                  <c:v>AUTOMATIC</c:v>
                </c:pt>
                <c:pt idx="7434">
                  <c:v>AUTOMATIC</c:v>
                </c:pt>
                <c:pt idx="7435">
                  <c:v>AUTOMATIC</c:v>
                </c:pt>
                <c:pt idx="7436">
                  <c:v>AUTOMATIC</c:v>
                </c:pt>
                <c:pt idx="7437">
                  <c:v>AUTOMATIC</c:v>
                </c:pt>
                <c:pt idx="7438">
                  <c:v>AUTOMATIC</c:v>
                </c:pt>
                <c:pt idx="7439">
                  <c:v>AUTOMATIC</c:v>
                </c:pt>
                <c:pt idx="7440">
                  <c:v>AUTOMATIC</c:v>
                </c:pt>
                <c:pt idx="7441">
                  <c:v>AUTOMATIC</c:v>
                </c:pt>
                <c:pt idx="7442">
                  <c:v>AUTOMATIC</c:v>
                </c:pt>
                <c:pt idx="7443">
                  <c:v>AUTOMATIC</c:v>
                </c:pt>
                <c:pt idx="7444">
                  <c:v>AUTOMATIC</c:v>
                </c:pt>
                <c:pt idx="7445">
                  <c:v>AUTOMATIC</c:v>
                </c:pt>
                <c:pt idx="7446">
                  <c:v>AUTOMATIC</c:v>
                </c:pt>
                <c:pt idx="7447">
                  <c:v>AUTOMATIC</c:v>
                </c:pt>
                <c:pt idx="7448">
                  <c:v>AUTOMATIC</c:v>
                </c:pt>
                <c:pt idx="7449">
                  <c:v>AUTOMATIC</c:v>
                </c:pt>
                <c:pt idx="7450">
                  <c:v>AUTOMATIC</c:v>
                </c:pt>
                <c:pt idx="7451">
                  <c:v>AUTOMATIC</c:v>
                </c:pt>
                <c:pt idx="7452">
                  <c:v>AUTOMATIC</c:v>
                </c:pt>
                <c:pt idx="7453">
                  <c:v>AUTOMATIC</c:v>
                </c:pt>
                <c:pt idx="7454">
                  <c:v>AUTOMATIC</c:v>
                </c:pt>
                <c:pt idx="7455">
                  <c:v>AUTOMATIC</c:v>
                </c:pt>
                <c:pt idx="7456">
                  <c:v>AUTOMATIC</c:v>
                </c:pt>
                <c:pt idx="7457">
                  <c:v>AUTOMATIC</c:v>
                </c:pt>
                <c:pt idx="7458">
                  <c:v>AUTOMATIC</c:v>
                </c:pt>
                <c:pt idx="7459">
                  <c:v>AUTOMATIC</c:v>
                </c:pt>
                <c:pt idx="7460">
                  <c:v>AUTOMATIC</c:v>
                </c:pt>
                <c:pt idx="7461">
                  <c:v>AUTOMATIC</c:v>
                </c:pt>
                <c:pt idx="7462">
                  <c:v>AUTOMATIC</c:v>
                </c:pt>
                <c:pt idx="7463">
                  <c:v>AUTOMATIC</c:v>
                </c:pt>
                <c:pt idx="7464">
                  <c:v>AUTOMATIC</c:v>
                </c:pt>
                <c:pt idx="7465">
                  <c:v>AUTOMATIC</c:v>
                </c:pt>
                <c:pt idx="7466">
                  <c:v>AUTOMATIC</c:v>
                </c:pt>
                <c:pt idx="7467">
                  <c:v>AUTOMATIC</c:v>
                </c:pt>
                <c:pt idx="7468">
                  <c:v>AUTOMATIC</c:v>
                </c:pt>
                <c:pt idx="7469">
                  <c:v>AUTOMATIC</c:v>
                </c:pt>
                <c:pt idx="7470">
                  <c:v>AUTOMATIC</c:v>
                </c:pt>
                <c:pt idx="7471">
                  <c:v>AUTOMATIC</c:v>
                </c:pt>
                <c:pt idx="7472">
                  <c:v>AUTOMATIC</c:v>
                </c:pt>
                <c:pt idx="7473">
                  <c:v>AUTOMATIC</c:v>
                </c:pt>
                <c:pt idx="7474">
                  <c:v>AUTOMATIC</c:v>
                </c:pt>
                <c:pt idx="7475">
                  <c:v>AUTOMATIC</c:v>
                </c:pt>
                <c:pt idx="7476">
                  <c:v>AUTOMATIC</c:v>
                </c:pt>
                <c:pt idx="7477">
                  <c:v>AUTOMATIC</c:v>
                </c:pt>
                <c:pt idx="7478">
                  <c:v>AUTOMATIC</c:v>
                </c:pt>
                <c:pt idx="7479">
                  <c:v>AUTOMATIC</c:v>
                </c:pt>
                <c:pt idx="7480">
                  <c:v>AUTOMATIC</c:v>
                </c:pt>
                <c:pt idx="7481">
                  <c:v>AUTOMATIC</c:v>
                </c:pt>
                <c:pt idx="7482">
                  <c:v>AUTOMATIC</c:v>
                </c:pt>
                <c:pt idx="7483">
                  <c:v>AUTOMATIC</c:v>
                </c:pt>
                <c:pt idx="7484">
                  <c:v>AUTOMATIC</c:v>
                </c:pt>
                <c:pt idx="7485">
                  <c:v>AUTOMATIC</c:v>
                </c:pt>
                <c:pt idx="7486">
                  <c:v>AUTOMATIC</c:v>
                </c:pt>
                <c:pt idx="7487">
                  <c:v>AUTOMATIC</c:v>
                </c:pt>
                <c:pt idx="7488">
                  <c:v>AUTOMATIC</c:v>
                </c:pt>
                <c:pt idx="7489">
                  <c:v>AUTOMATIC</c:v>
                </c:pt>
                <c:pt idx="7490">
                  <c:v>AUTOMATIC</c:v>
                </c:pt>
                <c:pt idx="7491">
                  <c:v>AUTOMATIC</c:v>
                </c:pt>
                <c:pt idx="7492">
                  <c:v>AUTOMATIC</c:v>
                </c:pt>
                <c:pt idx="7493">
                  <c:v>AUTOMATIC</c:v>
                </c:pt>
                <c:pt idx="7494">
                  <c:v>AUTOMATIC</c:v>
                </c:pt>
                <c:pt idx="7495">
                  <c:v>AUTOMATIC</c:v>
                </c:pt>
                <c:pt idx="7496">
                  <c:v>AUTOMATIC</c:v>
                </c:pt>
                <c:pt idx="7497">
                  <c:v>AUTOMATIC</c:v>
                </c:pt>
                <c:pt idx="7498">
                  <c:v>AUTOMATIC</c:v>
                </c:pt>
                <c:pt idx="7499">
                  <c:v>AUTOMATIC</c:v>
                </c:pt>
                <c:pt idx="7500">
                  <c:v>AUTOMATIC</c:v>
                </c:pt>
                <c:pt idx="7501">
                  <c:v>MANUAL</c:v>
                </c:pt>
                <c:pt idx="7502">
                  <c:v>MANUAL</c:v>
                </c:pt>
                <c:pt idx="7503">
                  <c:v>MANUAL</c:v>
                </c:pt>
                <c:pt idx="7504">
                  <c:v>MANUAL</c:v>
                </c:pt>
                <c:pt idx="7505">
                  <c:v>MANUAL</c:v>
                </c:pt>
                <c:pt idx="7506">
                  <c:v>MANUAL</c:v>
                </c:pt>
                <c:pt idx="7507">
                  <c:v>MANUAL</c:v>
                </c:pt>
                <c:pt idx="7508">
                  <c:v>MANUAL</c:v>
                </c:pt>
                <c:pt idx="7509">
                  <c:v>MANUAL</c:v>
                </c:pt>
                <c:pt idx="7510">
                  <c:v>AUTOMATIC</c:v>
                </c:pt>
                <c:pt idx="7511">
                  <c:v>AUTOMATIC</c:v>
                </c:pt>
                <c:pt idx="7512">
                  <c:v>AUTOMATIC</c:v>
                </c:pt>
                <c:pt idx="7513">
                  <c:v>AUTOMATIC</c:v>
                </c:pt>
                <c:pt idx="7514">
                  <c:v>AUTOMATIC</c:v>
                </c:pt>
                <c:pt idx="7515">
                  <c:v>AUTOMATIC</c:v>
                </c:pt>
                <c:pt idx="7516">
                  <c:v>AUTOMATIC</c:v>
                </c:pt>
                <c:pt idx="7517">
                  <c:v>AUTOMATIC</c:v>
                </c:pt>
                <c:pt idx="7518">
                  <c:v>AUTOMATIC</c:v>
                </c:pt>
                <c:pt idx="7519">
                  <c:v>AUTOMATIC</c:v>
                </c:pt>
                <c:pt idx="7520">
                  <c:v>AUTOMATIC</c:v>
                </c:pt>
                <c:pt idx="7521">
                  <c:v>AUTOMATIC</c:v>
                </c:pt>
                <c:pt idx="7522">
                  <c:v>AUTOMATIC</c:v>
                </c:pt>
                <c:pt idx="7523">
                  <c:v>AUTOMATIC</c:v>
                </c:pt>
                <c:pt idx="7524">
                  <c:v>AUTOMATIC</c:v>
                </c:pt>
                <c:pt idx="7525">
                  <c:v>AUTOMATIC</c:v>
                </c:pt>
                <c:pt idx="7526">
                  <c:v>AUTOMATIC</c:v>
                </c:pt>
                <c:pt idx="7527">
                  <c:v>AUTOMATIC</c:v>
                </c:pt>
                <c:pt idx="7528">
                  <c:v>AUTOMATIC</c:v>
                </c:pt>
                <c:pt idx="7529">
                  <c:v>AUTOMATIC</c:v>
                </c:pt>
                <c:pt idx="7530">
                  <c:v>AUTOMATIC</c:v>
                </c:pt>
                <c:pt idx="7531">
                  <c:v>AUTOMATIC</c:v>
                </c:pt>
                <c:pt idx="7532">
                  <c:v>AUTOMATIC</c:v>
                </c:pt>
                <c:pt idx="7533">
                  <c:v>AUTOMATIC</c:v>
                </c:pt>
                <c:pt idx="7534">
                  <c:v>AUTOMATIC</c:v>
                </c:pt>
                <c:pt idx="7535">
                  <c:v>AUTOMATIC</c:v>
                </c:pt>
                <c:pt idx="7536">
                  <c:v>AUTOMATIC</c:v>
                </c:pt>
                <c:pt idx="7537">
                  <c:v>AUTOMATIC</c:v>
                </c:pt>
                <c:pt idx="7538">
                  <c:v>AUTOMATIC</c:v>
                </c:pt>
                <c:pt idx="7539">
                  <c:v>AUTOMATIC</c:v>
                </c:pt>
                <c:pt idx="7540">
                  <c:v>AUTOMATIC</c:v>
                </c:pt>
                <c:pt idx="7541">
                  <c:v>AUTOMATIC</c:v>
                </c:pt>
                <c:pt idx="7542">
                  <c:v>AUTOMATIC</c:v>
                </c:pt>
                <c:pt idx="7543">
                  <c:v>AUTOMATIC</c:v>
                </c:pt>
                <c:pt idx="7544">
                  <c:v>AUTOMATIC</c:v>
                </c:pt>
                <c:pt idx="7545">
                  <c:v>AUTOMATIC</c:v>
                </c:pt>
                <c:pt idx="7546">
                  <c:v>AUTOMATIC</c:v>
                </c:pt>
                <c:pt idx="7547">
                  <c:v>AUTOMATIC</c:v>
                </c:pt>
                <c:pt idx="7548">
                  <c:v>MANUAL</c:v>
                </c:pt>
                <c:pt idx="7549">
                  <c:v>AUTOMATIC</c:v>
                </c:pt>
                <c:pt idx="7550">
                  <c:v>AUTOMATIC</c:v>
                </c:pt>
                <c:pt idx="7551">
                  <c:v>AUTOMATIC</c:v>
                </c:pt>
                <c:pt idx="7552">
                  <c:v>AUTOMATIC</c:v>
                </c:pt>
                <c:pt idx="7553">
                  <c:v>MANUAL</c:v>
                </c:pt>
                <c:pt idx="7554">
                  <c:v>AUTOMATIC</c:v>
                </c:pt>
                <c:pt idx="7555">
                  <c:v>AUTOMATIC</c:v>
                </c:pt>
                <c:pt idx="7556">
                  <c:v>AUTOMATIC</c:v>
                </c:pt>
                <c:pt idx="7557">
                  <c:v>AUTOMATIC</c:v>
                </c:pt>
                <c:pt idx="7558">
                  <c:v>AUTOMATIC</c:v>
                </c:pt>
                <c:pt idx="7559">
                  <c:v>AUTOMATIC</c:v>
                </c:pt>
                <c:pt idx="7560">
                  <c:v>MANUAL</c:v>
                </c:pt>
                <c:pt idx="7561">
                  <c:v>AUTOMATIC</c:v>
                </c:pt>
                <c:pt idx="7562">
                  <c:v>AUTOMATIC</c:v>
                </c:pt>
                <c:pt idx="7563">
                  <c:v>MANUAL</c:v>
                </c:pt>
                <c:pt idx="7564">
                  <c:v>MANUAL</c:v>
                </c:pt>
                <c:pt idx="7565">
                  <c:v>MANUAL</c:v>
                </c:pt>
                <c:pt idx="7566">
                  <c:v>MANUAL</c:v>
                </c:pt>
                <c:pt idx="7567">
                  <c:v>MANUAL</c:v>
                </c:pt>
                <c:pt idx="7568">
                  <c:v>MANUAL</c:v>
                </c:pt>
                <c:pt idx="7569">
                  <c:v>MANUAL</c:v>
                </c:pt>
                <c:pt idx="7570">
                  <c:v>AUTOMATIC</c:v>
                </c:pt>
                <c:pt idx="7571">
                  <c:v>AUTOMATIC</c:v>
                </c:pt>
                <c:pt idx="7572">
                  <c:v>AUTOMATIC</c:v>
                </c:pt>
                <c:pt idx="7573">
                  <c:v>AUTOMATIC</c:v>
                </c:pt>
                <c:pt idx="7574">
                  <c:v>AUTOMATIC</c:v>
                </c:pt>
                <c:pt idx="7575">
                  <c:v>AUTOMATIC</c:v>
                </c:pt>
                <c:pt idx="7576">
                  <c:v>AUTOMATIC</c:v>
                </c:pt>
                <c:pt idx="7577">
                  <c:v>AUTOMATIC</c:v>
                </c:pt>
                <c:pt idx="7578">
                  <c:v>AUTOMATIC</c:v>
                </c:pt>
                <c:pt idx="7579">
                  <c:v>AUTOMATIC</c:v>
                </c:pt>
                <c:pt idx="7580">
                  <c:v>AUTOMATIC</c:v>
                </c:pt>
                <c:pt idx="7581">
                  <c:v>AUTOMATIC</c:v>
                </c:pt>
                <c:pt idx="7582">
                  <c:v>AUTOMATIC</c:v>
                </c:pt>
                <c:pt idx="7583">
                  <c:v>AUTOMATIC</c:v>
                </c:pt>
                <c:pt idx="7584">
                  <c:v>AUTOMATIC</c:v>
                </c:pt>
                <c:pt idx="7585">
                  <c:v>AUTOMATIC</c:v>
                </c:pt>
                <c:pt idx="7586">
                  <c:v>AUTOMATIC</c:v>
                </c:pt>
                <c:pt idx="7587">
                  <c:v>AUTOMATIC</c:v>
                </c:pt>
                <c:pt idx="7588">
                  <c:v>AUTOMATIC</c:v>
                </c:pt>
                <c:pt idx="7589">
                  <c:v>AUTOMATIC</c:v>
                </c:pt>
                <c:pt idx="7590">
                  <c:v>AUTOMATIC</c:v>
                </c:pt>
                <c:pt idx="7591">
                  <c:v>AUTOMATIC</c:v>
                </c:pt>
                <c:pt idx="7592">
                  <c:v>AUTOMATIC</c:v>
                </c:pt>
                <c:pt idx="7593">
                  <c:v>AUTOMATIC</c:v>
                </c:pt>
                <c:pt idx="7594">
                  <c:v>AUTOMATIC</c:v>
                </c:pt>
                <c:pt idx="7595">
                  <c:v>AUTOMATIC</c:v>
                </c:pt>
                <c:pt idx="7596">
                  <c:v>AUTOMATIC</c:v>
                </c:pt>
                <c:pt idx="7597">
                  <c:v>AUTOMATIC</c:v>
                </c:pt>
                <c:pt idx="7598">
                  <c:v>AUTOMATIC</c:v>
                </c:pt>
                <c:pt idx="7599">
                  <c:v>AUTOMATIC</c:v>
                </c:pt>
                <c:pt idx="7600">
                  <c:v>AUTOMATIC</c:v>
                </c:pt>
                <c:pt idx="7601">
                  <c:v>AUTOMATIC</c:v>
                </c:pt>
                <c:pt idx="7602">
                  <c:v>AUTOMATIC</c:v>
                </c:pt>
                <c:pt idx="7603">
                  <c:v>AUTOMATIC</c:v>
                </c:pt>
                <c:pt idx="7604">
                  <c:v>MANUAL</c:v>
                </c:pt>
                <c:pt idx="7605">
                  <c:v>MANUAL</c:v>
                </c:pt>
                <c:pt idx="7606">
                  <c:v>MANUAL</c:v>
                </c:pt>
                <c:pt idx="7607">
                  <c:v>MANUAL</c:v>
                </c:pt>
                <c:pt idx="7608">
                  <c:v>MANUAL</c:v>
                </c:pt>
                <c:pt idx="7609">
                  <c:v>MANUAL</c:v>
                </c:pt>
                <c:pt idx="7610">
                  <c:v>MANUAL</c:v>
                </c:pt>
                <c:pt idx="7611">
                  <c:v>MANUAL</c:v>
                </c:pt>
                <c:pt idx="7612">
                  <c:v>MANUAL</c:v>
                </c:pt>
                <c:pt idx="7613">
                  <c:v>MANUAL</c:v>
                </c:pt>
                <c:pt idx="7614">
                  <c:v>MANUAL</c:v>
                </c:pt>
                <c:pt idx="7615">
                  <c:v>MANUAL</c:v>
                </c:pt>
                <c:pt idx="7616">
                  <c:v>MANUAL</c:v>
                </c:pt>
                <c:pt idx="7617">
                  <c:v>MANUAL</c:v>
                </c:pt>
                <c:pt idx="7618">
                  <c:v>MANUAL</c:v>
                </c:pt>
                <c:pt idx="7619">
                  <c:v>MANUAL</c:v>
                </c:pt>
                <c:pt idx="7620">
                  <c:v>MANUAL</c:v>
                </c:pt>
                <c:pt idx="7621">
                  <c:v>MANUAL</c:v>
                </c:pt>
                <c:pt idx="7622">
                  <c:v>MANUAL</c:v>
                </c:pt>
                <c:pt idx="7623">
                  <c:v>MANUAL</c:v>
                </c:pt>
                <c:pt idx="7624">
                  <c:v>MANUAL</c:v>
                </c:pt>
                <c:pt idx="7625">
                  <c:v>MANUAL</c:v>
                </c:pt>
                <c:pt idx="7626">
                  <c:v>MANUAL</c:v>
                </c:pt>
                <c:pt idx="7627">
                  <c:v>MANUAL</c:v>
                </c:pt>
                <c:pt idx="7628">
                  <c:v>MANUAL</c:v>
                </c:pt>
                <c:pt idx="7629">
                  <c:v>MANUAL</c:v>
                </c:pt>
                <c:pt idx="7630">
                  <c:v>MANUAL</c:v>
                </c:pt>
                <c:pt idx="7631">
                  <c:v>MANUAL</c:v>
                </c:pt>
                <c:pt idx="7632">
                  <c:v>MANUAL</c:v>
                </c:pt>
                <c:pt idx="7633">
                  <c:v>MANUAL</c:v>
                </c:pt>
                <c:pt idx="7634">
                  <c:v>MANUAL</c:v>
                </c:pt>
                <c:pt idx="7635">
                  <c:v>MANUAL</c:v>
                </c:pt>
                <c:pt idx="7636">
                  <c:v>MANUAL</c:v>
                </c:pt>
                <c:pt idx="7637">
                  <c:v>MANUAL</c:v>
                </c:pt>
                <c:pt idx="7638">
                  <c:v>MANUAL</c:v>
                </c:pt>
                <c:pt idx="7639">
                  <c:v>MANUAL</c:v>
                </c:pt>
                <c:pt idx="7640">
                  <c:v>MANUAL</c:v>
                </c:pt>
                <c:pt idx="7641">
                  <c:v>AUTOMATIC</c:v>
                </c:pt>
                <c:pt idx="7642">
                  <c:v>MANUAL</c:v>
                </c:pt>
                <c:pt idx="7643">
                  <c:v>MANUAL</c:v>
                </c:pt>
                <c:pt idx="7644">
                  <c:v>MANUAL</c:v>
                </c:pt>
                <c:pt idx="7645">
                  <c:v>MANUAL</c:v>
                </c:pt>
                <c:pt idx="7646">
                  <c:v>MANUAL</c:v>
                </c:pt>
                <c:pt idx="7647">
                  <c:v>MANUAL</c:v>
                </c:pt>
                <c:pt idx="7648">
                  <c:v>MANUAL</c:v>
                </c:pt>
                <c:pt idx="7649">
                  <c:v>AUTOMATIC</c:v>
                </c:pt>
                <c:pt idx="7650">
                  <c:v>AUTOMATIC</c:v>
                </c:pt>
                <c:pt idx="7651">
                  <c:v>AUTOMATIC</c:v>
                </c:pt>
                <c:pt idx="7652">
                  <c:v>AUTOMATIC</c:v>
                </c:pt>
                <c:pt idx="7653">
                  <c:v>AUTOMATIC</c:v>
                </c:pt>
                <c:pt idx="7654">
                  <c:v>AUTOMATIC</c:v>
                </c:pt>
                <c:pt idx="7655">
                  <c:v>AUTOMATIC</c:v>
                </c:pt>
                <c:pt idx="7656">
                  <c:v>AUTOMATIC</c:v>
                </c:pt>
                <c:pt idx="7657">
                  <c:v>AUTOMATIC</c:v>
                </c:pt>
                <c:pt idx="7658">
                  <c:v>AUTOMATIC</c:v>
                </c:pt>
                <c:pt idx="7659">
                  <c:v>AUTOMATIC</c:v>
                </c:pt>
                <c:pt idx="7660">
                  <c:v>AUTOMATIC</c:v>
                </c:pt>
                <c:pt idx="7661">
                  <c:v>AUTOMATIC</c:v>
                </c:pt>
                <c:pt idx="7662">
                  <c:v>AUTOMATIC</c:v>
                </c:pt>
                <c:pt idx="7663">
                  <c:v>AUTOMATIC</c:v>
                </c:pt>
                <c:pt idx="7664">
                  <c:v>AUTOMATIC</c:v>
                </c:pt>
                <c:pt idx="7665">
                  <c:v>AUTOMATIC</c:v>
                </c:pt>
                <c:pt idx="7666">
                  <c:v>AUTOMATIC</c:v>
                </c:pt>
                <c:pt idx="7667">
                  <c:v>AUTOMATIC</c:v>
                </c:pt>
                <c:pt idx="7668">
                  <c:v>AUTOMATIC</c:v>
                </c:pt>
                <c:pt idx="7669">
                  <c:v>AUTOMATIC</c:v>
                </c:pt>
                <c:pt idx="7670">
                  <c:v>AUTOMATIC</c:v>
                </c:pt>
                <c:pt idx="7671">
                  <c:v>AUTOMATIC</c:v>
                </c:pt>
                <c:pt idx="7672">
                  <c:v>AUTOMATIC</c:v>
                </c:pt>
                <c:pt idx="7673">
                  <c:v>AUTOMATIC</c:v>
                </c:pt>
                <c:pt idx="7674">
                  <c:v>AUTOMATIC</c:v>
                </c:pt>
                <c:pt idx="7675">
                  <c:v>AUTOMATIC</c:v>
                </c:pt>
                <c:pt idx="7676">
                  <c:v>AUTOMATIC</c:v>
                </c:pt>
                <c:pt idx="7677">
                  <c:v>AUTOMATIC</c:v>
                </c:pt>
                <c:pt idx="7678">
                  <c:v>AUTOMATIC</c:v>
                </c:pt>
                <c:pt idx="7679">
                  <c:v>AUTOMATIC</c:v>
                </c:pt>
                <c:pt idx="7680">
                  <c:v>AUTOMATIC</c:v>
                </c:pt>
                <c:pt idx="7681">
                  <c:v>AUTOMATIC</c:v>
                </c:pt>
                <c:pt idx="7682">
                  <c:v>AUTOMATIC</c:v>
                </c:pt>
                <c:pt idx="7683">
                  <c:v>AUTOMATIC</c:v>
                </c:pt>
                <c:pt idx="7684">
                  <c:v>AUTOMATIC</c:v>
                </c:pt>
                <c:pt idx="7685">
                  <c:v>AUTOMATIC</c:v>
                </c:pt>
                <c:pt idx="7686">
                  <c:v>AUTOMATIC</c:v>
                </c:pt>
                <c:pt idx="7687">
                  <c:v>AUTOMATIC</c:v>
                </c:pt>
                <c:pt idx="7688">
                  <c:v>AUTOMATIC</c:v>
                </c:pt>
                <c:pt idx="7689">
                  <c:v>AUTOMATIC</c:v>
                </c:pt>
                <c:pt idx="7690">
                  <c:v>AUTOMATIC</c:v>
                </c:pt>
                <c:pt idx="7691">
                  <c:v>AUTOMATIC</c:v>
                </c:pt>
                <c:pt idx="7692">
                  <c:v>AUTOMATIC</c:v>
                </c:pt>
                <c:pt idx="7693">
                  <c:v>AUTOMATIC</c:v>
                </c:pt>
                <c:pt idx="7694">
                  <c:v>AUTOMATIC</c:v>
                </c:pt>
                <c:pt idx="7695">
                  <c:v>AUTOMATIC</c:v>
                </c:pt>
                <c:pt idx="7696">
                  <c:v>AUTOMATIC</c:v>
                </c:pt>
                <c:pt idx="7697">
                  <c:v>AUTOMATIC</c:v>
                </c:pt>
                <c:pt idx="7698">
                  <c:v>AUTOMATIC</c:v>
                </c:pt>
                <c:pt idx="7699">
                  <c:v>AUTOMATIC</c:v>
                </c:pt>
                <c:pt idx="7700">
                  <c:v>AUTOMATIC</c:v>
                </c:pt>
                <c:pt idx="7701">
                  <c:v>AUTOMATIC</c:v>
                </c:pt>
                <c:pt idx="7702">
                  <c:v>AUTOMATIC</c:v>
                </c:pt>
                <c:pt idx="7703">
                  <c:v>AUTOMATIC</c:v>
                </c:pt>
                <c:pt idx="7704">
                  <c:v>AUTOMATIC</c:v>
                </c:pt>
                <c:pt idx="7705">
                  <c:v>AUTOMATIC</c:v>
                </c:pt>
                <c:pt idx="7706">
                  <c:v>MANUAL</c:v>
                </c:pt>
                <c:pt idx="7707">
                  <c:v>AUTOMATIC</c:v>
                </c:pt>
                <c:pt idx="7708">
                  <c:v>AUTOMATIC</c:v>
                </c:pt>
                <c:pt idx="7709">
                  <c:v>AUTOMATIC</c:v>
                </c:pt>
                <c:pt idx="7710">
                  <c:v>AUTOMATIC</c:v>
                </c:pt>
                <c:pt idx="7711">
                  <c:v>AUTOMATIC</c:v>
                </c:pt>
                <c:pt idx="7712">
                  <c:v>AUTOMATIC</c:v>
                </c:pt>
                <c:pt idx="7713">
                  <c:v>MANUAL</c:v>
                </c:pt>
                <c:pt idx="7714">
                  <c:v>AUTOMATIC</c:v>
                </c:pt>
                <c:pt idx="7715">
                  <c:v>AUTOMATIC</c:v>
                </c:pt>
                <c:pt idx="7716">
                  <c:v>AUTOMATIC</c:v>
                </c:pt>
                <c:pt idx="7717">
                  <c:v>AUTOMATIC</c:v>
                </c:pt>
                <c:pt idx="7718">
                  <c:v>AUTOMATIC</c:v>
                </c:pt>
                <c:pt idx="7719">
                  <c:v>AUTOMATIC</c:v>
                </c:pt>
                <c:pt idx="7720">
                  <c:v>AUTOMATIC</c:v>
                </c:pt>
                <c:pt idx="7721">
                  <c:v>AUTOMATIC</c:v>
                </c:pt>
                <c:pt idx="7722">
                  <c:v>AUTOMATIC</c:v>
                </c:pt>
                <c:pt idx="7723">
                  <c:v>AUTOMATIC</c:v>
                </c:pt>
                <c:pt idx="7724">
                  <c:v>MANUAL</c:v>
                </c:pt>
                <c:pt idx="7725">
                  <c:v>AUTOMATIC</c:v>
                </c:pt>
                <c:pt idx="7726">
                  <c:v>AUTOMATIC</c:v>
                </c:pt>
                <c:pt idx="7727">
                  <c:v>AUTOMATIC</c:v>
                </c:pt>
                <c:pt idx="7728">
                  <c:v>AUTOMATIC</c:v>
                </c:pt>
                <c:pt idx="7729">
                  <c:v>AUTOMATIC</c:v>
                </c:pt>
                <c:pt idx="7730">
                  <c:v>AUTOMATIC</c:v>
                </c:pt>
                <c:pt idx="7731">
                  <c:v>AUTOMATIC</c:v>
                </c:pt>
                <c:pt idx="7732">
                  <c:v>AUTOMATIC</c:v>
                </c:pt>
                <c:pt idx="7733">
                  <c:v>AUTOMATIC</c:v>
                </c:pt>
                <c:pt idx="7734">
                  <c:v>AUTOMATIC</c:v>
                </c:pt>
                <c:pt idx="7735">
                  <c:v>AUTOMATIC</c:v>
                </c:pt>
                <c:pt idx="7736">
                  <c:v>MANUAL</c:v>
                </c:pt>
                <c:pt idx="7737">
                  <c:v>AUTOMATIC</c:v>
                </c:pt>
                <c:pt idx="7738">
                  <c:v>AUTOMATIC</c:v>
                </c:pt>
                <c:pt idx="7739">
                  <c:v>AUTOMATIC</c:v>
                </c:pt>
                <c:pt idx="7740">
                  <c:v>AUTOMATIC</c:v>
                </c:pt>
                <c:pt idx="7741">
                  <c:v>AUTOMATIC</c:v>
                </c:pt>
                <c:pt idx="7742">
                  <c:v>AUTOMATIC</c:v>
                </c:pt>
                <c:pt idx="7743">
                  <c:v>AUTOMATIC</c:v>
                </c:pt>
                <c:pt idx="7744">
                  <c:v>AUTOMATIC</c:v>
                </c:pt>
                <c:pt idx="7745">
                  <c:v>AUTOMATIC</c:v>
                </c:pt>
                <c:pt idx="7746">
                  <c:v>AUTOMATIC</c:v>
                </c:pt>
                <c:pt idx="7747">
                  <c:v>AUTOMATIC</c:v>
                </c:pt>
                <c:pt idx="7748">
                  <c:v>AUTOMATIC</c:v>
                </c:pt>
                <c:pt idx="7749">
                  <c:v>AUTOMATIC</c:v>
                </c:pt>
                <c:pt idx="7750">
                  <c:v>AUTOMATIC</c:v>
                </c:pt>
                <c:pt idx="7751">
                  <c:v>AUTOMATIC</c:v>
                </c:pt>
                <c:pt idx="7752">
                  <c:v>AUTOMATIC</c:v>
                </c:pt>
                <c:pt idx="7753">
                  <c:v>AUTOMATIC</c:v>
                </c:pt>
                <c:pt idx="7754">
                  <c:v>AUTOMATIC</c:v>
                </c:pt>
                <c:pt idx="7755">
                  <c:v>AUTOMATIC</c:v>
                </c:pt>
                <c:pt idx="7756">
                  <c:v>AUTOMATIC</c:v>
                </c:pt>
                <c:pt idx="7757">
                  <c:v>AUTOMATIC</c:v>
                </c:pt>
                <c:pt idx="7758">
                  <c:v>AUTOMATIC</c:v>
                </c:pt>
                <c:pt idx="7759">
                  <c:v>AUTOMATIC</c:v>
                </c:pt>
                <c:pt idx="7760">
                  <c:v>AUTOMATIC</c:v>
                </c:pt>
                <c:pt idx="7761">
                  <c:v>AUTOMATIC</c:v>
                </c:pt>
                <c:pt idx="7762">
                  <c:v>AUTOMATIC</c:v>
                </c:pt>
                <c:pt idx="7763">
                  <c:v>AUTOMATIC</c:v>
                </c:pt>
                <c:pt idx="7764">
                  <c:v>AUTOMATIC</c:v>
                </c:pt>
                <c:pt idx="7765">
                  <c:v>AUTOMATIC</c:v>
                </c:pt>
                <c:pt idx="7766">
                  <c:v>AUTOMATIC</c:v>
                </c:pt>
                <c:pt idx="7767">
                  <c:v>AUTOMATIC</c:v>
                </c:pt>
                <c:pt idx="7768">
                  <c:v>AUTOMATIC</c:v>
                </c:pt>
                <c:pt idx="7769">
                  <c:v>AUTOMATIC</c:v>
                </c:pt>
                <c:pt idx="7770">
                  <c:v>AUTOMATIC</c:v>
                </c:pt>
                <c:pt idx="7771">
                  <c:v>AUTOMATIC</c:v>
                </c:pt>
                <c:pt idx="7772">
                  <c:v>AUTOMATIC</c:v>
                </c:pt>
                <c:pt idx="7773">
                  <c:v>AUTOMATIC</c:v>
                </c:pt>
                <c:pt idx="7774">
                  <c:v>AUTOMATIC</c:v>
                </c:pt>
                <c:pt idx="7775">
                  <c:v>AUTOMATIC</c:v>
                </c:pt>
                <c:pt idx="7776">
                  <c:v>AUTOMATIC</c:v>
                </c:pt>
                <c:pt idx="7777">
                  <c:v>AUTOMATIC</c:v>
                </c:pt>
                <c:pt idx="7778">
                  <c:v>AUTOMATIC</c:v>
                </c:pt>
                <c:pt idx="7779">
                  <c:v>AUTOMATIC</c:v>
                </c:pt>
                <c:pt idx="7780">
                  <c:v>AUTOMATIC</c:v>
                </c:pt>
                <c:pt idx="7781">
                  <c:v>AUTOMATIC</c:v>
                </c:pt>
                <c:pt idx="7782">
                  <c:v>AUTOMATIC</c:v>
                </c:pt>
                <c:pt idx="7783">
                  <c:v>AUTOMATIC</c:v>
                </c:pt>
                <c:pt idx="7784">
                  <c:v>AUTOMATIC</c:v>
                </c:pt>
                <c:pt idx="7785">
                  <c:v>AUTOMATIC</c:v>
                </c:pt>
                <c:pt idx="7786">
                  <c:v>AUTOMATIC</c:v>
                </c:pt>
                <c:pt idx="7787">
                  <c:v>AUTOMATIC</c:v>
                </c:pt>
                <c:pt idx="7788">
                  <c:v>AUTOMATIC</c:v>
                </c:pt>
                <c:pt idx="7789">
                  <c:v>AUTOMATIC</c:v>
                </c:pt>
                <c:pt idx="7790">
                  <c:v>AUTOMATIC</c:v>
                </c:pt>
                <c:pt idx="7791">
                  <c:v>AUTOMATIC</c:v>
                </c:pt>
                <c:pt idx="7792">
                  <c:v>AUTOMATIC</c:v>
                </c:pt>
                <c:pt idx="7793">
                  <c:v>AUTOMATIC</c:v>
                </c:pt>
                <c:pt idx="7794">
                  <c:v>AUTOMATIC</c:v>
                </c:pt>
                <c:pt idx="7795">
                  <c:v>AUTOMATIC</c:v>
                </c:pt>
                <c:pt idx="7796">
                  <c:v>AUTOMATIC</c:v>
                </c:pt>
                <c:pt idx="7797">
                  <c:v>AUTOMATIC</c:v>
                </c:pt>
                <c:pt idx="7798">
                  <c:v>AUTOMATIC</c:v>
                </c:pt>
                <c:pt idx="7799">
                  <c:v>AUTOMATIC</c:v>
                </c:pt>
                <c:pt idx="7800">
                  <c:v>AUTOMATIC</c:v>
                </c:pt>
                <c:pt idx="7801">
                  <c:v>AUTOMATIC</c:v>
                </c:pt>
                <c:pt idx="7802">
                  <c:v>AUTOMATIC</c:v>
                </c:pt>
                <c:pt idx="7803">
                  <c:v>AUTOMATIC</c:v>
                </c:pt>
                <c:pt idx="7804">
                  <c:v>AUTOMATIC</c:v>
                </c:pt>
                <c:pt idx="7805">
                  <c:v>AUTOMATIC</c:v>
                </c:pt>
                <c:pt idx="7806">
                  <c:v>AUTOMATIC</c:v>
                </c:pt>
                <c:pt idx="7807">
                  <c:v>AUTOMATIC</c:v>
                </c:pt>
                <c:pt idx="7808">
                  <c:v>AUTOMATIC</c:v>
                </c:pt>
                <c:pt idx="7809">
                  <c:v>AUTOMATIC</c:v>
                </c:pt>
                <c:pt idx="7810">
                  <c:v>AUTOMATIC</c:v>
                </c:pt>
                <c:pt idx="7811">
                  <c:v>AUTOMATIC</c:v>
                </c:pt>
                <c:pt idx="7812">
                  <c:v>AUTOMATIC</c:v>
                </c:pt>
                <c:pt idx="7813">
                  <c:v>AUTOMATIC</c:v>
                </c:pt>
                <c:pt idx="7814">
                  <c:v>AUTOMATIC</c:v>
                </c:pt>
                <c:pt idx="7815">
                  <c:v>AUTOMATIC</c:v>
                </c:pt>
                <c:pt idx="7816">
                  <c:v>AUTOMATIC</c:v>
                </c:pt>
                <c:pt idx="7817">
                  <c:v>AUTOMATIC</c:v>
                </c:pt>
                <c:pt idx="7818">
                  <c:v>AUTOMATIC</c:v>
                </c:pt>
                <c:pt idx="7819">
                  <c:v>AUTOMATIC</c:v>
                </c:pt>
                <c:pt idx="7820">
                  <c:v>AUTOMATIC</c:v>
                </c:pt>
                <c:pt idx="7821">
                  <c:v>AUTOMATIC</c:v>
                </c:pt>
                <c:pt idx="7822">
                  <c:v>AUTOMATIC</c:v>
                </c:pt>
                <c:pt idx="7823">
                  <c:v>AUTOMATIC</c:v>
                </c:pt>
                <c:pt idx="7824">
                  <c:v>AUTOMATIC</c:v>
                </c:pt>
                <c:pt idx="7825">
                  <c:v>AUTOMATIC</c:v>
                </c:pt>
                <c:pt idx="7826">
                  <c:v>AUTOMATIC</c:v>
                </c:pt>
                <c:pt idx="7827">
                  <c:v>AUTOMATIC</c:v>
                </c:pt>
                <c:pt idx="7828">
                  <c:v>AUTOMATIC</c:v>
                </c:pt>
                <c:pt idx="7829">
                  <c:v>AUTOMATIC</c:v>
                </c:pt>
                <c:pt idx="7830">
                  <c:v>AUTOMATIC</c:v>
                </c:pt>
                <c:pt idx="7831">
                  <c:v>AUTOMATIC</c:v>
                </c:pt>
                <c:pt idx="7832">
                  <c:v>AUTOMATIC</c:v>
                </c:pt>
                <c:pt idx="7833">
                  <c:v>AUTOMATIC</c:v>
                </c:pt>
                <c:pt idx="7834">
                  <c:v>AUTOMATIC</c:v>
                </c:pt>
                <c:pt idx="7835">
                  <c:v>AUTOMATIC</c:v>
                </c:pt>
                <c:pt idx="7836">
                  <c:v>AUTOMATIC</c:v>
                </c:pt>
                <c:pt idx="7837">
                  <c:v>AUTOMATIC</c:v>
                </c:pt>
                <c:pt idx="7838">
                  <c:v>AUTOMATIC</c:v>
                </c:pt>
                <c:pt idx="7839">
                  <c:v>AUTOMATIC</c:v>
                </c:pt>
                <c:pt idx="7840">
                  <c:v>AUTOMATIC</c:v>
                </c:pt>
                <c:pt idx="7841">
                  <c:v>AUTOMATIC</c:v>
                </c:pt>
                <c:pt idx="7842">
                  <c:v>AUTOMATIC</c:v>
                </c:pt>
                <c:pt idx="7843">
                  <c:v>AUTOMATIC</c:v>
                </c:pt>
                <c:pt idx="7844">
                  <c:v>AUTOMATIC</c:v>
                </c:pt>
                <c:pt idx="7845">
                  <c:v>AUTOMATIC</c:v>
                </c:pt>
                <c:pt idx="7846">
                  <c:v>AUTOMATIC</c:v>
                </c:pt>
                <c:pt idx="7847">
                  <c:v>AUTOMATIC</c:v>
                </c:pt>
                <c:pt idx="7848">
                  <c:v>AUTOMATIC</c:v>
                </c:pt>
                <c:pt idx="7849">
                  <c:v>AUTOMATIC</c:v>
                </c:pt>
                <c:pt idx="7850">
                  <c:v>AUTOMATIC</c:v>
                </c:pt>
                <c:pt idx="7851">
                  <c:v>AUTOMATIC</c:v>
                </c:pt>
                <c:pt idx="7852">
                  <c:v>AUTOMATIC</c:v>
                </c:pt>
                <c:pt idx="7853">
                  <c:v>AUTOMATIC</c:v>
                </c:pt>
                <c:pt idx="7854">
                  <c:v>AUTOMATIC</c:v>
                </c:pt>
                <c:pt idx="7855">
                  <c:v>AUTOMATIC</c:v>
                </c:pt>
                <c:pt idx="7856">
                  <c:v>AUTOMATIC</c:v>
                </c:pt>
                <c:pt idx="7857">
                  <c:v>AUTOMATIC</c:v>
                </c:pt>
                <c:pt idx="7858">
                  <c:v>AUTOMATIC</c:v>
                </c:pt>
                <c:pt idx="7859">
                  <c:v>AUTOMATIC</c:v>
                </c:pt>
                <c:pt idx="7860">
                  <c:v>AUTOMATIC</c:v>
                </c:pt>
                <c:pt idx="7861">
                  <c:v>AUTOMATIC</c:v>
                </c:pt>
                <c:pt idx="7862">
                  <c:v>AUTOMATIC</c:v>
                </c:pt>
                <c:pt idx="7863">
                  <c:v>AUTOMATIC</c:v>
                </c:pt>
                <c:pt idx="7864">
                  <c:v>AUTOMATIC</c:v>
                </c:pt>
                <c:pt idx="7865">
                  <c:v>AUTOMATIC</c:v>
                </c:pt>
                <c:pt idx="7866">
                  <c:v>AUTOMATIC</c:v>
                </c:pt>
                <c:pt idx="7867">
                  <c:v>AUTOMATIC</c:v>
                </c:pt>
                <c:pt idx="7868">
                  <c:v>AUTOMATIC</c:v>
                </c:pt>
                <c:pt idx="7869">
                  <c:v>AUTOMATIC</c:v>
                </c:pt>
                <c:pt idx="7870">
                  <c:v>AUTOMATIC</c:v>
                </c:pt>
                <c:pt idx="7871">
                  <c:v>AUTOMATIC</c:v>
                </c:pt>
                <c:pt idx="7872">
                  <c:v>AUTOMATIC</c:v>
                </c:pt>
                <c:pt idx="7873">
                  <c:v>AUTOMATIC</c:v>
                </c:pt>
                <c:pt idx="7874">
                  <c:v>AUTOMATIC</c:v>
                </c:pt>
                <c:pt idx="7875">
                  <c:v>AUTOMATIC</c:v>
                </c:pt>
                <c:pt idx="7876">
                  <c:v>AUTOMATIC</c:v>
                </c:pt>
                <c:pt idx="7877">
                  <c:v>AUTOMATIC</c:v>
                </c:pt>
                <c:pt idx="7878">
                  <c:v>AUTOMATIC</c:v>
                </c:pt>
                <c:pt idx="7879">
                  <c:v>AUTOMATIC</c:v>
                </c:pt>
                <c:pt idx="7880">
                  <c:v>AUTOMATIC</c:v>
                </c:pt>
                <c:pt idx="7881">
                  <c:v>AUTOMATIC</c:v>
                </c:pt>
                <c:pt idx="7882">
                  <c:v>AUTOMATIC</c:v>
                </c:pt>
                <c:pt idx="7883">
                  <c:v>AUTOMATIC</c:v>
                </c:pt>
                <c:pt idx="7884">
                  <c:v>MANUAL</c:v>
                </c:pt>
                <c:pt idx="7885">
                  <c:v>AUTOMATIC</c:v>
                </c:pt>
                <c:pt idx="7886">
                  <c:v>AUTOMATIC</c:v>
                </c:pt>
                <c:pt idx="7887">
                  <c:v>AUTOMATIC</c:v>
                </c:pt>
                <c:pt idx="7888">
                  <c:v>AUTOMATIC</c:v>
                </c:pt>
                <c:pt idx="7889">
                  <c:v>MANUAL</c:v>
                </c:pt>
                <c:pt idx="7890">
                  <c:v>MANUAL</c:v>
                </c:pt>
                <c:pt idx="7891">
                  <c:v>AUTOMATIC</c:v>
                </c:pt>
                <c:pt idx="7892">
                  <c:v>AUTOMATIC</c:v>
                </c:pt>
                <c:pt idx="7893">
                  <c:v>AUTOMATIC</c:v>
                </c:pt>
                <c:pt idx="7894">
                  <c:v>AUTOMATIC</c:v>
                </c:pt>
                <c:pt idx="7895">
                  <c:v>AUTOMATIC</c:v>
                </c:pt>
                <c:pt idx="7896">
                  <c:v>AUTOMATIC</c:v>
                </c:pt>
                <c:pt idx="7897">
                  <c:v>MANUAL</c:v>
                </c:pt>
                <c:pt idx="7898">
                  <c:v>AUTOMATIC</c:v>
                </c:pt>
                <c:pt idx="7899">
                  <c:v>AUTOMATIC</c:v>
                </c:pt>
                <c:pt idx="7900">
                  <c:v>AUTOMATIC</c:v>
                </c:pt>
                <c:pt idx="7901">
                  <c:v>AUTOMATIC</c:v>
                </c:pt>
                <c:pt idx="7902">
                  <c:v>MANUAL</c:v>
                </c:pt>
                <c:pt idx="7903">
                  <c:v>AUTOMATIC</c:v>
                </c:pt>
                <c:pt idx="7904">
                  <c:v>AUTOMATIC</c:v>
                </c:pt>
                <c:pt idx="7905">
                  <c:v>MANUAL</c:v>
                </c:pt>
                <c:pt idx="7906">
                  <c:v>AUTOMATIC</c:v>
                </c:pt>
                <c:pt idx="7907">
                  <c:v>AUTOMATIC</c:v>
                </c:pt>
                <c:pt idx="7908">
                  <c:v>AUTOMATIC</c:v>
                </c:pt>
                <c:pt idx="7909">
                  <c:v>AUTOMATIC</c:v>
                </c:pt>
                <c:pt idx="7910">
                  <c:v>MANUAL</c:v>
                </c:pt>
                <c:pt idx="7911">
                  <c:v>AUTOMATIC</c:v>
                </c:pt>
                <c:pt idx="7912">
                  <c:v>AUTOMATIC</c:v>
                </c:pt>
                <c:pt idx="7913">
                  <c:v>AUTOMATIC</c:v>
                </c:pt>
                <c:pt idx="7914">
                  <c:v>AUTOMATIC</c:v>
                </c:pt>
                <c:pt idx="7915">
                  <c:v>AUTOMATIC</c:v>
                </c:pt>
                <c:pt idx="7916">
                  <c:v>AUTOMATIC</c:v>
                </c:pt>
                <c:pt idx="7917">
                  <c:v>AUTOMATIC</c:v>
                </c:pt>
                <c:pt idx="7918">
                  <c:v>AUTOMATIC</c:v>
                </c:pt>
                <c:pt idx="7919">
                  <c:v>AUTOMATIC</c:v>
                </c:pt>
                <c:pt idx="7920">
                  <c:v>AUTOMATIC</c:v>
                </c:pt>
                <c:pt idx="7921">
                  <c:v>MANUAL</c:v>
                </c:pt>
                <c:pt idx="7922">
                  <c:v>AUTOMATIC</c:v>
                </c:pt>
                <c:pt idx="7923">
                  <c:v>AUTOMATIC</c:v>
                </c:pt>
                <c:pt idx="7924">
                  <c:v>AUTOMATIC</c:v>
                </c:pt>
                <c:pt idx="7925">
                  <c:v>AUTOMATIC</c:v>
                </c:pt>
                <c:pt idx="7926">
                  <c:v>AUTOMATIC</c:v>
                </c:pt>
                <c:pt idx="7927">
                  <c:v>AUTOMATIC</c:v>
                </c:pt>
                <c:pt idx="7928">
                  <c:v>AUTOMATIC</c:v>
                </c:pt>
                <c:pt idx="7929">
                  <c:v>AUTOMATIC</c:v>
                </c:pt>
                <c:pt idx="7930">
                  <c:v>AUTOMATIC</c:v>
                </c:pt>
                <c:pt idx="7931">
                  <c:v>AUTOMATIC</c:v>
                </c:pt>
                <c:pt idx="7932">
                  <c:v>AUTOMATIC</c:v>
                </c:pt>
                <c:pt idx="7933">
                  <c:v>AUTOMATIC</c:v>
                </c:pt>
                <c:pt idx="7934">
                  <c:v>AUTOMATIC</c:v>
                </c:pt>
                <c:pt idx="7935">
                  <c:v>AUTOMATIC</c:v>
                </c:pt>
                <c:pt idx="7936">
                  <c:v>AUTOMATIC</c:v>
                </c:pt>
                <c:pt idx="7937">
                  <c:v>AUTOMATIC</c:v>
                </c:pt>
                <c:pt idx="7938">
                  <c:v>AUTOMATIC</c:v>
                </c:pt>
                <c:pt idx="7939">
                  <c:v>AUTOMATIC</c:v>
                </c:pt>
                <c:pt idx="7940">
                  <c:v>AUTOMATIC</c:v>
                </c:pt>
                <c:pt idx="7941">
                  <c:v>AUTOMATIC</c:v>
                </c:pt>
                <c:pt idx="7942">
                  <c:v>AUTOMATIC</c:v>
                </c:pt>
                <c:pt idx="7943">
                  <c:v>AUTOMATIC</c:v>
                </c:pt>
                <c:pt idx="7944">
                  <c:v>AUTOMATIC</c:v>
                </c:pt>
                <c:pt idx="7945">
                  <c:v>AUTOMATIC</c:v>
                </c:pt>
                <c:pt idx="7946">
                  <c:v>AUTOMATIC</c:v>
                </c:pt>
                <c:pt idx="7947">
                  <c:v>AUTOMATIC</c:v>
                </c:pt>
                <c:pt idx="7948">
                  <c:v>AUTOMATIC</c:v>
                </c:pt>
                <c:pt idx="7949">
                  <c:v>AUTOMATIC</c:v>
                </c:pt>
                <c:pt idx="7950">
                  <c:v>AUTOMATIC</c:v>
                </c:pt>
                <c:pt idx="7951">
                  <c:v>AUTOMATIC</c:v>
                </c:pt>
                <c:pt idx="7952">
                  <c:v>AUTOMATIC</c:v>
                </c:pt>
                <c:pt idx="7953">
                  <c:v>AUTOMATIC</c:v>
                </c:pt>
                <c:pt idx="7954">
                  <c:v>AUTOMATIC</c:v>
                </c:pt>
                <c:pt idx="7955">
                  <c:v>AUTOMATIC</c:v>
                </c:pt>
                <c:pt idx="7956">
                  <c:v>AUTOMATIC</c:v>
                </c:pt>
                <c:pt idx="7957">
                  <c:v>AUTOMATIC</c:v>
                </c:pt>
                <c:pt idx="7958">
                  <c:v>AUTOMATIC</c:v>
                </c:pt>
                <c:pt idx="7959">
                  <c:v>AUTOMATIC</c:v>
                </c:pt>
                <c:pt idx="7960">
                  <c:v>AUTOMATIC</c:v>
                </c:pt>
                <c:pt idx="7961">
                  <c:v>AUTOMATIC</c:v>
                </c:pt>
                <c:pt idx="7962">
                  <c:v>AUTOMATIC</c:v>
                </c:pt>
                <c:pt idx="7963">
                  <c:v>AUTOMATIC</c:v>
                </c:pt>
                <c:pt idx="7964">
                  <c:v>AUTOMATIC</c:v>
                </c:pt>
                <c:pt idx="7965">
                  <c:v>AUTOMATIC</c:v>
                </c:pt>
                <c:pt idx="7966">
                  <c:v>AUTOMATIC</c:v>
                </c:pt>
                <c:pt idx="7967">
                  <c:v>AUTOMATIC</c:v>
                </c:pt>
                <c:pt idx="7968">
                  <c:v>AUTOMATIC</c:v>
                </c:pt>
                <c:pt idx="7969">
                  <c:v>AUTOMATIC</c:v>
                </c:pt>
                <c:pt idx="7970">
                  <c:v>AUTOMATIC</c:v>
                </c:pt>
                <c:pt idx="7971">
                  <c:v>AUTOMATIC</c:v>
                </c:pt>
                <c:pt idx="7972">
                  <c:v>AUTOMATIC</c:v>
                </c:pt>
                <c:pt idx="7973">
                  <c:v>AUTOMATIC</c:v>
                </c:pt>
                <c:pt idx="7974">
                  <c:v>AUTOMATIC</c:v>
                </c:pt>
                <c:pt idx="7975">
                  <c:v>AUTOMATIC</c:v>
                </c:pt>
                <c:pt idx="7976">
                  <c:v>AUTOMATIC</c:v>
                </c:pt>
                <c:pt idx="7977">
                  <c:v>AUTOMATIC</c:v>
                </c:pt>
                <c:pt idx="7978">
                  <c:v>AUTOMATIC</c:v>
                </c:pt>
                <c:pt idx="7979">
                  <c:v>AUTOMATIC</c:v>
                </c:pt>
                <c:pt idx="7980">
                  <c:v>AUTOMATIC</c:v>
                </c:pt>
                <c:pt idx="7981">
                  <c:v>AUTOMATIC</c:v>
                </c:pt>
                <c:pt idx="7982">
                  <c:v>AUTOMATIC</c:v>
                </c:pt>
                <c:pt idx="7983">
                  <c:v>AUTOMATIC</c:v>
                </c:pt>
                <c:pt idx="7984">
                  <c:v>AUTOMATIC</c:v>
                </c:pt>
                <c:pt idx="7985">
                  <c:v>AUTOMATIC</c:v>
                </c:pt>
                <c:pt idx="7986">
                  <c:v>AUTOMATIC</c:v>
                </c:pt>
                <c:pt idx="7987">
                  <c:v>AUTOMATIC</c:v>
                </c:pt>
                <c:pt idx="7988">
                  <c:v>AUTOMATIC</c:v>
                </c:pt>
                <c:pt idx="7989">
                  <c:v>AUTOMATIC</c:v>
                </c:pt>
                <c:pt idx="7990">
                  <c:v>AUTOMATIC</c:v>
                </c:pt>
                <c:pt idx="7991">
                  <c:v>AUTOMATIC</c:v>
                </c:pt>
                <c:pt idx="7992">
                  <c:v>AUTOMATIC</c:v>
                </c:pt>
                <c:pt idx="7993">
                  <c:v>AUTOMATIC</c:v>
                </c:pt>
                <c:pt idx="7994">
                  <c:v>AUTOMATIC</c:v>
                </c:pt>
                <c:pt idx="7995">
                  <c:v>AUTOMATIC</c:v>
                </c:pt>
                <c:pt idx="7996">
                  <c:v>AUTOMATIC</c:v>
                </c:pt>
                <c:pt idx="7997">
                  <c:v>AUTOMATIC</c:v>
                </c:pt>
                <c:pt idx="7998">
                  <c:v>AUTOMATIC</c:v>
                </c:pt>
                <c:pt idx="7999">
                  <c:v>AUTOMATIC</c:v>
                </c:pt>
                <c:pt idx="8000">
                  <c:v>AUTOMATIC</c:v>
                </c:pt>
                <c:pt idx="8001">
                  <c:v>AUTOMATIC</c:v>
                </c:pt>
                <c:pt idx="8002">
                  <c:v>AUTOMATIC</c:v>
                </c:pt>
                <c:pt idx="8003">
                  <c:v>AUTOMATIC</c:v>
                </c:pt>
                <c:pt idx="8004">
                  <c:v>AUTOMATIC</c:v>
                </c:pt>
                <c:pt idx="8005">
                  <c:v>AUTOMATIC</c:v>
                </c:pt>
                <c:pt idx="8006">
                  <c:v>AUTOMATIC</c:v>
                </c:pt>
                <c:pt idx="8007">
                  <c:v>AUTOMATIC</c:v>
                </c:pt>
                <c:pt idx="8008">
                  <c:v>AUTOMATIC</c:v>
                </c:pt>
                <c:pt idx="8009">
                  <c:v>AUTOMATIC</c:v>
                </c:pt>
                <c:pt idx="8010">
                  <c:v>AUTOMATIC</c:v>
                </c:pt>
                <c:pt idx="8011">
                  <c:v>AUTOMATIC</c:v>
                </c:pt>
                <c:pt idx="8012">
                  <c:v>AUTOMATIC</c:v>
                </c:pt>
                <c:pt idx="8013">
                  <c:v>AUTOMATIC</c:v>
                </c:pt>
                <c:pt idx="8014">
                  <c:v>AUTOMATIC</c:v>
                </c:pt>
                <c:pt idx="8015">
                  <c:v>AUTOMATIC</c:v>
                </c:pt>
                <c:pt idx="8016">
                  <c:v>AUTOMATIC</c:v>
                </c:pt>
                <c:pt idx="8017">
                  <c:v>AUTOMATIC</c:v>
                </c:pt>
                <c:pt idx="8018">
                  <c:v>AUTOMATIC</c:v>
                </c:pt>
                <c:pt idx="8019">
                  <c:v>AUTOMATIC</c:v>
                </c:pt>
                <c:pt idx="8020">
                  <c:v>AUTOMATIC</c:v>
                </c:pt>
                <c:pt idx="8021">
                  <c:v>AUTOMATIC</c:v>
                </c:pt>
                <c:pt idx="8022">
                  <c:v>AUTOMATIC</c:v>
                </c:pt>
                <c:pt idx="8023">
                  <c:v>AUTOMATIC</c:v>
                </c:pt>
                <c:pt idx="8024">
                  <c:v>AUTOMATIC</c:v>
                </c:pt>
                <c:pt idx="8025">
                  <c:v>AUTOMATIC</c:v>
                </c:pt>
                <c:pt idx="8026">
                  <c:v>AUTOMATIC</c:v>
                </c:pt>
                <c:pt idx="8027">
                  <c:v>AUTOMATIC</c:v>
                </c:pt>
                <c:pt idx="8028">
                  <c:v>AUTOMATIC</c:v>
                </c:pt>
                <c:pt idx="8029">
                  <c:v>AUTOMATIC</c:v>
                </c:pt>
                <c:pt idx="8030">
                  <c:v>AUTOMATIC</c:v>
                </c:pt>
                <c:pt idx="8031">
                  <c:v>AUTOMATIC</c:v>
                </c:pt>
                <c:pt idx="8032">
                  <c:v>AUTOMATIC</c:v>
                </c:pt>
                <c:pt idx="8033">
                  <c:v>AUTOMATIC</c:v>
                </c:pt>
                <c:pt idx="8034">
                  <c:v>AUTOMATIC</c:v>
                </c:pt>
                <c:pt idx="8035">
                  <c:v>AUTOMATIC</c:v>
                </c:pt>
                <c:pt idx="8036">
                  <c:v>AUTOMATIC</c:v>
                </c:pt>
                <c:pt idx="8037">
                  <c:v>AUTOMATIC</c:v>
                </c:pt>
                <c:pt idx="8038">
                  <c:v>AUTOMATIC</c:v>
                </c:pt>
                <c:pt idx="8039">
                  <c:v>AUTOMATIC</c:v>
                </c:pt>
                <c:pt idx="8040">
                  <c:v>AUTOMATIC</c:v>
                </c:pt>
                <c:pt idx="8041">
                  <c:v>AUTOMATIC</c:v>
                </c:pt>
                <c:pt idx="8042">
                  <c:v>AUTOMATIC</c:v>
                </c:pt>
                <c:pt idx="8043">
                  <c:v>AUTOMATIC</c:v>
                </c:pt>
                <c:pt idx="8044">
                  <c:v>AUTOMATIC</c:v>
                </c:pt>
                <c:pt idx="8045">
                  <c:v>AUTOMATIC</c:v>
                </c:pt>
                <c:pt idx="8046">
                  <c:v>AUTOMATIC</c:v>
                </c:pt>
                <c:pt idx="8047">
                  <c:v>AUTOMATIC</c:v>
                </c:pt>
                <c:pt idx="8048">
                  <c:v>AUTOMATIC</c:v>
                </c:pt>
                <c:pt idx="8049">
                  <c:v>AUTOMATIC</c:v>
                </c:pt>
                <c:pt idx="8050">
                  <c:v>AUTOMATIC</c:v>
                </c:pt>
                <c:pt idx="8051">
                  <c:v>AUTOMATIC</c:v>
                </c:pt>
                <c:pt idx="8052">
                  <c:v>AUTOMATIC</c:v>
                </c:pt>
                <c:pt idx="8053">
                  <c:v>AUTOMATIC</c:v>
                </c:pt>
                <c:pt idx="8054">
                  <c:v>AUTOMATIC</c:v>
                </c:pt>
                <c:pt idx="8055">
                  <c:v>AUTOMATIC</c:v>
                </c:pt>
                <c:pt idx="8056">
                  <c:v>AUTOMATIC</c:v>
                </c:pt>
                <c:pt idx="8057">
                  <c:v>AUTOMATIC</c:v>
                </c:pt>
                <c:pt idx="8058">
                  <c:v>AUTOMATIC</c:v>
                </c:pt>
                <c:pt idx="8059">
                  <c:v>AUTOMATIC</c:v>
                </c:pt>
                <c:pt idx="8060">
                  <c:v>AUTOMATIC</c:v>
                </c:pt>
                <c:pt idx="8061">
                  <c:v>AUTOMATIC</c:v>
                </c:pt>
                <c:pt idx="8062">
                  <c:v>AUTOMATIC</c:v>
                </c:pt>
                <c:pt idx="8063">
                  <c:v>AUTOMATIC</c:v>
                </c:pt>
                <c:pt idx="8064">
                  <c:v>AUTOMATIC</c:v>
                </c:pt>
                <c:pt idx="8065">
                  <c:v>AUTOMATIC</c:v>
                </c:pt>
                <c:pt idx="8066">
                  <c:v>AUTOMATIC</c:v>
                </c:pt>
                <c:pt idx="8067">
                  <c:v>AUTOMATIC</c:v>
                </c:pt>
                <c:pt idx="8068">
                  <c:v>AUTOMATIC</c:v>
                </c:pt>
                <c:pt idx="8069">
                  <c:v>AUTOMATIC</c:v>
                </c:pt>
                <c:pt idx="8070">
                  <c:v>AUTOMATIC</c:v>
                </c:pt>
                <c:pt idx="8071">
                  <c:v>AUTOMATIC</c:v>
                </c:pt>
                <c:pt idx="8072">
                  <c:v>AUTOMATIC</c:v>
                </c:pt>
                <c:pt idx="8073">
                  <c:v>AUTOMATIC</c:v>
                </c:pt>
                <c:pt idx="8074">
                  <c:v>AUTOMATIC</c:v>
                </c:pt>
                <c:pt idx="8075">
                  <c:v>AUTOMATIC</c:v>
                </c:pt>
                <c:pt idx="8076">
                  <c:v>AUTOMATIC</c:v>
                </c:pt>
                <c:pt idx="8077">
                  <c:v>AUTOMATIC</c:v>
                </c:pt>
                <c:pt idx="8078">
                  <c:v>AUTOMATIC</c:v>
                </c:pt>
                <c:pt idx="8079">
                  <c:v>AUTOMATIC</c:v>
                </c:pt>
                <c:pt idx="8080">
                  <c:v>AUTOMATIC</c:v>
                </c:pt>
                <c:pt idx="8081">
                  <c:v>AUTOMATIC</c:v>
                </c:pt>
                <c:pt idx="8082">
                  <c:v>AUTOMATIC</c:v>
                </c:pt>
                <c:pt idx="8083">
                  <c:v>AUTOMATIC</c:v>
                </c:pt>
                <c:pt idx="8084">
                  <c:v>AUTOMATIC</c:v>
                </c:pt>
                <c:pt idx="8085">
                  <c:v>AUTOMATIC</c:v>
                </c:pt>
                <c:pt idx="8086">
                  <c:v>AUTOMATIC</c:v>
                </c:pt>
                <c:pt idx="8087">
                  <c:v>AUTOMATIC</c:v>
                </c:pt>
                <c:pt idx="8088">
                  <c:v>AUTOMATIC</c:v>
                </c:pt>
                <c:pt idx="8089">
                  <c:v>AUTOMATIC</c:v>
                </c:pt>
                <c:pt idx="8090">
                  <c:v>AUTOMATIC</c:v>
                </c:pt>
                <c:pt idx="8091">
                  <c:v>AUTOMATIC</c:v>
                </c:pt>
                <c:pt idx="8092">
                  <c:v>AUTOMATIC</c:v>
                </c:pt>
                <c:pt idx="8093">
                  <c:v>AUTOMATIC</c:v>
                </c:pt>
                <c:pt idx="8094">
                  <c:v>AUTOMATIC</c:v>
                </c:pt>
                <c:pt idx="8095">
                  <c:v>AUTOMATIC</c:v>
                </c:pt>
                <c:pt idx="8096">
                  <c:v>AUTOMATIC</c:v>
                </c:pt>
                <c:pt idx="8097">
                  <c:v>AUTOMATIC</c:v>
                </c:pt>
                <c:pt idx="8098">
                  <c:v>AUTOMATIC</c:v>
                </c:pt>
                <c:pt idx="8099">
                  <c:v>AUTOMATIC</c:v>
                </c:pt>
                <c:pt idx="8100">
                  <c:v>AUTOMATIC</c:v>
                </c:pt>
                <c:pt idx="8101">
                  <c:v>AUTOMATIC</c:v>
                </c:pt>
                <c:pt idx="8102">
                  <c:v>AUTOMATIC</c:v>
                </c:pt>
                <c:pt idx="8103">
                  <c:v>AUTOMATIC</c:v>
                </c:pt>
                <c:pt idx="8104">
                  <c:v>AUTOMATIC</c:v>
                </c:pt>
                <c:pt idx="8105">
                  <c:v>AUTOMATIC</c:v>
                </c:pt>
                <c:pt idx="8106">
                  <c:v>AUTOMATIC</c:v>
                </c:pt>
                <c:pt idx="8107">
                  <c:v>AUTOMATIC</c:v>
                </c:pt>
                <c:pt idx="8108">
                  <c:v>AUTOMATIC</c:v>
                </c:pt>
                <c:pt idx="8109">
                  <c:v>AUTOMATIC</c:v>
                </c:pt>
                <c:pt idx="8110">
                  <c:v>AUTOMATIC</c:v>
                </c:pt>
                <c:pt idx="8111">
                  <c:v>AUTOMATIC</c:v>
                </c:pt>
                <c:pt idx="8112">
                  <c:v>AUTOMATIC</c:v>
                </c:pt>
                <c:pt idx="8113">
                  <c:v>AUTOMATIC</c:v>
                </c:pt>
                <c:pt idx="8114">
                  <c:v>MANUAL</c:v>
                </c:pt>
                <c:pt idx="8115">
                  <c:v>MANUAL</c:v>
                </c:pt>
                <c:pt idx="8116">
                  <c:v>AUTOMATIC</c:v>
                </c:pt>
                <c:pt idx="8117">
                  <c:v>AUTOMATIC</c:v>
                </c:pt>
                <c:pt idx="8118">
                  <c:v>AUTOMATIC</c:v>
                </c:pt>
                <c:pt idx="8119">
                  <c:v>AUTOMATIC</c:v>
                </c:pt>
                <c:pt idx="8120">
                  <c:v>AUTOMATIC</c:v>
                </c:pt>
                <c:pt idx="8121">
                  <c:v>AUTOMATIC</c:v>
                </c:pt>
                <c:pt idx="8122">
                  <c:v>AUTOMATIC</c:v>
                </c:pt>
                <c:pt idx="8123">
                  <c:v>AUTOMATIC</c:v>
                </c:pt>
                <c:pt idx="8124">
                  <c:v>AUTOMATIC</c:v>
                </c:pt>
                <c:pt idx="8125">
                  <c:v>MANUAL</c:v>
                </c:pt>
                <c:pt idx="8126">
                  <c:v>MANUAL</c:v>
                </c:pt>
                <c:pt idx="8127">
                  <c:v>MANUAL</c:v>
                </c:pt>
                <c:pt idx="8128">
                  <c:v>MANUAL</c:v>
                </c:pt>
                <c:pt idx="8129">
                  <c:v>MANUAL</c:v>
                </c:pt>
                <c:pt idx="8130">
                  <c:v>MANUAL</c:v>
                </c:pt>
                <c:pt idx="8131">
                  <c:v>MANUAL</c:v>
                </c:pt>
                <c:pt idx="8132">
                  <c:v>MANUAL</c:v>
                </c:pt>
                <c:pt idx="8133">
                  <c:v>MANUAL</c:v>
                </c:pt>
                <c:pt idx="8134">
                  <c:v>MANUAL</c:v>
                </c:pt>
                <c:pt idx="8135">
                  <c:v>MANUAL</c:v>
                </c:pt>
                <c:pt idx="8136">
                  <c:v>AUTOMATIC</c:v>
                </c:pt>
                <c:pt idx="8137">
                  <c:v>AUTOMATIC</c:v>
                </c:pt>
                <c:pt idx="8138">
                  <c:v>AUTOMATIC</c:v>
                </c:pt>
                <c:pt idx="8139">
                  <c:v>AUTOMATIC</c:v>
                </c:pt>
                <c:pt idx="8140">
                  <c:v>AUTOMATIC</c:v>
                </c:pt>
                <c:pt idx="8141">
                  <c:v>AUTOMATIC</c:v>
                </c:pt>
                <c:pt idx="8142">
                  <c:v>AUTOMATIC</c:v>
                </c:pt>
                <c:pt idx="8143">
                  <c:v>AUTOMATIC</c:v>
                </c:pt>
                <c:pt idx="8144">
                  <c:v>AUTOMATIC</c:v>
                </c:pt>
                <c:pt idx="8145">
                  <c:v>AUTOMATIC</c:v>
                </c:pt>
                <c:pt idx="8146">
                  <c:v>AUTOMATIC</c:v>
                </c:pt>
                <c:pt idx="8147">
                  <c:v>AUTOMATIC</c:v>
                </c:pt>
                <c:pt idx="8148">
                  <c:v>AUTOMATED_MANUAL</c:v>
                </c:pt>
                <c:pt idx="8149">
                  <c:v>AUTOMATIC</c:v>
                </c:pt>
                <c:pt idx="8150">
                  <c:v>AUTOMATIC</c:v>
                </c:pt>
                <c:pt idx="8151">
                  <c:v>AUTOMATIC</c:v>
                </c:pt>
                <c:pt idx="8152">
                  <c:v>AUTOMATIC</c:v>
                </c:pt>
                <c:pt idx="8153">
                  <c:v>AUTOMATIC</c:v>
                </c:pt>
                <c:pt idx="8154">
                  <c:v>AUTOMATIC</c:v>
                </c:pt>
                <c:pt idx="8155">
                  <c:v>AUTOMATIC</c:v>
                </c:pt>
                <c:pt idx="8156">
                  <c:v>AUTOMATED_MANUAL</c:v>
                </c:pt>
                <c:pt idx="8157">
                  <c:v>AUTOMATIC</c:v>
                </c:pt>
                <c:pt idx="8158">
                  <c:v>AUTOMATIC</c:v>
                </c:pt>
                <c:pt idx="8159">
                  <c:v>AUTOMATED_MANUAL</c:v>
                </c:pt>
                <c:pt idx="8160">
                  <c:v>AUTOMATIC</c:v>
                </c:pt>
                <c:pt idx="8161">
                  <c:v>AUTOMATIC</c:v>
                </c:pt>
                <c:pt idx="8162">
                  <c:v>AUTOMATIC</c:v>
                </c:pt>
                <c:pt idx="8163">
                  <c:v>AUTOMATIC</c:v>
                </c:pt>
                <c:pt idx="8164">
                  <c:v>AUTOMATIC</c:v>
                </c:pt>
                <c:pt idx="8165">
                  <c:v>AUTOMATED_MANUAL</c:v>
                </c:pt>
                <c:pt idx="8166">
                  <c:v>AUTOMATIC</c:v>
                </c:pt>
                <c:pt idx="8167">
                  <c:v>AUTOMATIC</c:v>
                </c:pt>
                <c:pt idx="8168">
                  <c:v>AUTOMATIC</c:v>
                </c:pt>
                <c:pt idx="8169">
                  <c:v>AUTOMATIC</c:v>
                </c:pt>
                <c:pt idx="8170">
                  <c:v>AUTOMATIC</c:v>
                </c:pt>
                <c:pt idx="8171">
                  <c:v>AUTOMATIC</c:v>
                </c:pt>
                <c:pt idx="8172">
                  <c:v>AUTOMATIC</c:v>
                </c:pt>
                <c:pt idx="8173">
                  <c:v>AUTOMATIC</c:v>
                </c:pt>
                <c:pt idx="8174">
                  <c:v>AUTOMATIC</c:v>
                </c:pt>
                <c:pt idx="8175">
                  <c:v>MANUAL</c:v>
                </c:pt>
                <c:pt idx="8176">
                  <c:v>AUTOMATIC</c:v>
                </c:pt>
                <c:pt idx="8177">
                  <c:v>MANUAL</c:v>
                </c:pt>
                <c:pt idx="8178">
                  <c:v>MANUAL</c:v>
                </c:pt>
                <c:pt idx="8179">
                  <c:v>AUTOMATIC</c:v>
                </c:pt>
                <c:pt idx="8180">
                  <c:v>AUTOMATIC</c:v>
                </c:pt>
                <c:pt idx="8181">
                  <c:v>AUTOMATIC</c:v>
                </c:pt>
                <c:pt idx="8182">
                  <c:v>MANUAL</c:v>
                </c:pt>
                <c:pt idx="8183">
                  <c:v>MANUAL</c:v>
                </c:pt>
                <c:pt idx="8184">
                  <c:v>AUTOMATIC</c:v>
                </c:pt>
                <c:pt idx="8185">
                  <c:v>MANUAL</c:v>
                </c:pt>
                <c:pt idx="8186">
                  <c:v>MANUAL</c:v>
                </c:pt>
                <c:pt idx="8187">
                  <c:v>MANUAL</c:v>
                </c:pt>
                <c:pt idx="8188">
                  <c:v>MANUAL</c:v>
                </c:pt>
                <c:pt idx="8189">
                  <c:v>MANUAL</c:v>
                </c:pt>
                <c:pt idx="8190">
                  <c:v>AUTOMATIC</c:v>
                </c:pt>
                <c:pt idx="8191">
                  <c:v>AUTOMATIC</c:v>
                </c:pt>
                <c:pt idx="8192">
                  <c:v>AUTOMATIC</c:v>
                </c:pt>
                <c:pt idx="8193">
                  <c:v>MANUAL</c:v>
                </c:pt>
                <c:pt idx="8194">
                  <c:v>AUTOMATIC</c:v>
                </c:pt>
                <c:pt idx="8195">
                  <c:v>MANUAL</c:v>
                </c:pt>
                <c:pt idx="8196">
                  <c:v>AUTOMATIC</c:v>
                </c:pt>
                <c:pt idx="8197">
                  <c:v>MANUAL</c:v>
                </c:pt>
                <c:pt idx="8198">
                  <c:v>AUTOMATIC</c:v>
                </c:pt>
                <c:pt idx="8199">
                  <c:v>MANUAL</c:v>
                </c:pt>
                <c:pt idx="8200">
                  <c:v>AUTOMATIC</c:v>
                </c:pt>
                <c:pt idx="8201">
                  <c:v>AUTOMATIC</c:v>
                </c:pt>
                <c:pt idx="8202">
                  <c:v>AUTOMATIC</c:v>
                </c:pt>
                <c:pt idx="8203">
                  <c:v>AUTOMATIC</c:v>
                </c:pt>
                <c:pt idx="8204">
                  <c:v>MANUAL</c:v>
                </c:pt>
                <c:pt idx="8205">
                  <c:v>AUTOMATIC</c:v>
                </c:pt>
                <c:pt idx="8206">
                  <c:v>AUTOMATIC</c:v>
                </c:pt>
                <c:pt idx="8207">
                  <c:v>AUTOMATIC</c:v>
                </c:pt>
                <c:pt idx="8208">
                  <c:v>MANUAL</c:v>
                </c:pt>
                <c:pt idx="8209">
                  <c:v>MANUAL</c:v>
                </c:pt>
                <c:pt idx="8210">
                  <c:v>MANUAL</c:v>
                </c:pt>
                <c:pt idx="8211">
                  <c:v>MANUAL</c:v>
                </c:pt>
                <c:pt idx="8212">
                  <c:v>AUTOMATIC</c:v>
                </c:pt>
                <c:pt idx="8213">
                  <c:v>MANUAL</c:v>
                </c:pt>
                <c:pt idx="8214">
                  <c:v>AUTOMATIC</c:v>
                </c:pt>
                <c:pt idx="8215">
                  <c:v>AUTOMATIC</c:v>
                </c:pt>
                <c:pt idx="8216">
                  <c:v>MANUAL</c:v>
                </c:pt>
                <c:pt idx="8217">
                  <c:v>AUTOMATIC</c:v>
                </c:pt>
                <c:pt idx="8218">
                  <c:v>AUTOMATIC</c:v>
                </c:pt>
                <c:pt idx="8219">
                  <c:v>AUTOMATIC</c:v>
                </c:pt>
                <c:pt idx="8220">
                  <c:v>MANUAL</c:v>
                </c:pt>
                <c:pt idx="8221">
                  <c:v>MANUAL</c:v>
                </c:pt>
                <c:pt idx="8222">
                  <c:v>MANUAL</c:v>
                </c:pt>
                <c:pt idx="8223">
                  <c:v>AUTOMATIC</c:v>
                </c:pt>
                <c:pt idx="8224">
                  <c:v>MANUAL</c:v>
                </c:pt>
                <c:pt idx="8225">
                  <c:v>MANUAL</c:v>
                </c:pt>
                <c:pt idx="8226">
                  <c:v>AUTOMATIC</c:v>
                </c:pt>
                <c:pt idx="8227">
                  <c:v>MANUAL</c:v>
                </c:pt>
                <c:pt idx="8228">
                  <c:v>AUTOMATIC</c:v>
                </c:pt>
                <c:pt idx="8229">
                  <c:v>MANUAL</c:v>
                </c:pt>
                <c:pt idx="8230">
                  <c:v>AUTOMATIC</c:v>
                </c:pt>
                <c:pt idx="8231">
                  <c:v>AUTOMATIC</c:v>
                </c:pt>
                <c:pt idx="8232">
                  <c:v>AUTOMATIC</c:v>
                </c:pt>
                <c:pt idx="8233">
                  <c:v>AUTOMATIC</c:v>
                </c:pt>
                <c:pt idx="8234">
                  <c:v>AUTOMATIC</c:v>
                </c:pt>
                <c:pt idx="8235">
                  <c:v>AUTOMATIC</c:v>
                </c:pt>
                <c:pt idx="8236">
                  <c:v>AUTOMATIC</c:v>
                </c:pt>
                <c:pt idx="8237">
                  <c:v>AUTOMATIC</c:v>
                </c:pt>
                <c:pt idx="8238">
                  <c:v>AUTOMATIC</c:v>
                </c:pt>
                <c:pt idx="8239">
                  <c:v>AUTOMATIC</c:v>
                </c:pt>
                <c:pt idx="8240">
                  <c:v>AUTOMATIC</c:v>
                </c:pt>
                <c:pt idx="8241">
                  <c:v>AUTOMATIC</c:v>
                </c:pt>
                <c:pt idx="8242">
                  <c:v>AUTOMATIC</c:v>
                </c:pt>
                <c:pt idx="8243">
                  <c:v>AUTOMATIC</c:v>
                </c:pt>
                <c:pt idx="8244">
                  <c:v>AUTOMATIC</c:v>
                </c:pt>
                <c:pt idx="8245">
                  <c:v>AUTOMATIC</c:v>
                </c:pt>
                <c:pt idx="8246">
                  <c:v>AUTOMATIC</c:v>
                </c:pt>
                <c:pt idx="8247">
                  <c:v>AUTOMATIC</c:v>
                </c:pt>
                <c:pt idx="8248">
                  <c:v>AUTOMATIC</c:v>
                </c:pt>
                <c:pt idx="8249">
                  <c:v>AUTOMATIC</c:v>
                </c:pt>
                <c:pt idx="8250">
                  <c:v>AUTOMATIC</c:v>
                </c:pt>
                <c:pt idx="8251">
                  <c:v>AUTOMATIC</c:v>
                </c:pt>
                <c:pt idx="8252">
                  <c:v>AUTOMATIC</c:v>
                </c:pt>
                <c:pt idx="8253">
                  <c:v>AUTOMATIC</c:v>
                </c:pt>
                <c:pt idx="8254">
                  <c:v>AUTOMATIC</c:v>
                </c:pt>
                <c:pt idx="8255">
                  <c:v>AUTOMATIC</c:v>
                </c:pt>
                <c:pt idx="8256">
                  <c:v>AUTOMATIC</c:v>
                </c:pt>
                <c:pt idx="8257">
                  <c:v>AUTOMATIC</c:v>
                </c:pt>
                <c:pt idx="8258">
                  <c:v>AUTOMATIC</c:v>
                </c:pt>
                <c:pt idx="8259">
                  <c:v>AUTOMATIC</c:v>
                </c:pt>
                <c:pt idx="8260">
                  <c:v>AUTOMATIC</c:v>
                </c:pt>
                <c:pt idx="8261">
                  <c:v>AUTOMATIC</c:v>
                </c:pt>
                <c:pt idx="8262">
                  <c:v>AUTOMATIC</c:v>
                </c:pt>
                <c:pt idx="8263">
                  <c:v>AUTOMATIC</c:v>
                </c:pt>
                <c:pt idx="8264">
                  <c:v>AUTOMATIC</c:v>
                </c:pt>
                <c:pt idx="8265">
                  <c:v>AUTOMATIC</c:v>
                </c:pt>
                <c:pt idx="8266">
                  <c:v>AUTOMATIC</c:v>
                </c:pt>
                <c:pt idx="8267">
                  <c:v>AUTOMATIC</c:v>
                </c:pt>
                <c:pt idx="8268">
                  <c:v>AUTOMATIC</c:v>
                </c:pt>
                <c:pt idx="8269">
                  <c:v>AUTOMATIC</c:v>
                </c:pt>
                <c:pt idx="8270">
                  <c:v>AUTOMATIC</c:v>
                </c:pt>
                <c:pt idx="8271">
                  <c:v>MANUAL</c:v>
                </c:pt>
                <c:pt idx="8272">
                  <c:v>MANUAL</c:v>
                </c:pt>
                <c:pt idx="8273">
                  <c:v>AUTOMATIC</c:v>
                </c:pt>
                <c:pt idx="8274">
                  <c:v>AUTOMATIC</c:v>
                </c:pt>
                <c:pt idx="8275">
                  <c:v>AUTOMATIC</c:v>
                </c:pt>
                <c:pt idx="8276">
                  <c:v>AUTOMATIC</c:v>
                </c:pt>
                <c:pt idx="8277">
                  <c:v>MANUAL</c:v>
                </c:pt>
                <c:pt idx="8278">
                  <c:v>AUTOMATIC</c:v>
                </c:pt>
                <c:pt idx="8279">
                  <c:v>AUTOMATIC</c:v>
                </c:pt>
                <c:pt idx="8280">
                  <c:v>AUTOMATIC</c:v>
                </c:pt>
                <c:pt idx="8281">
                  <c:v>AUTOMATIC</c:v>
                </c:pt>
                <c:pt idx="8282">
                  <c:v>AUTOMATIC</c:v>
                </c:pt>
                <c:pt idx="8283">
                  <c:v>MANUAL</c:v>
                </c:pt>
                <c:pt idx="8284">
                  <c:v>MANUAL</c:v>
                </c:pt>
                <c:pt idx="8285">
                  <c:v>MANUAL</c:v>
                </c:pt>
                <c:pt idx="8286">
                  <c:v>MANUAL</c:v>
                </c:pt>
                <c:pt idx="8287">
                  <c:v>MANUAL</c:v>
                </c:pt>
                <c:pt idx="8288">
                  <c:v>AUTOMATIC</c:v>
                </c:pt>
                <c:pt idx="8289">
                  <c:v>AUTOMATIC</c:v>
                </c:pt>
                <c:pt idx="8290">
                  <c:v>MANUAL</c:v>
                </c:pt>
                <c:pt idx="8291">
                  <c:v>AUTOMATIC</c:v>
                </c:pt>
                <c:pt idx="8292">
                  <c:v>MANUAL</c:v>
                </c:pt>
                <c:pt idx="8293">
                  <c:v>MANUAL</c:v>
                </c:pt>
                <c:pt idx="8294">
                  <c:v>AUTOMATIC</c:v>
                </c:pt>
                <c:pt idx="8295">
                  <c:v>MANUAL</c:v>
                </c:pt>
                <c:pt idx="8296">
                  <c:v>MANUAL</c:v>
                </c:pt>
                <c:pt idx="8297">
                  <c:v>AUTOMATIC</c:v>
                </c:pt>
                <c:pt idx="8298">
                  <c:v>AUTOMATIC</c:v>
                </c:pt>
                <c:pt idx="8299">
                  <c:v>AUTOMATIC</c:v>
                </c:pt>
                <c:pt idx="8300">
                  <c:v>AUTOMATIC</c:v>
                </c:pt>
                <c:pt idx="8301">
                  <c:v>MANUAL</c:v>
                </c:pt>
                <c:pt idx="8302">
                  <c:v>MANUAL</c:v>
                </c:pt>
                <c:pt idx="8303">
                  <c:v>MANUAL</c:v>
                </c:pt>
                <c:pt idx="8304">
                  <c:v>AUTOMATIC</c:v>
                </c:pt>
                <c:pt idx="8305">
                  <c:v>AUTOMATIC</c:v>
                </c:pt>
                <c:pt idx="8306">
                  <c:v>MANUAL</c:v>
                </c:pt>
                <c:pt idx="8307">
                  <c:v>MANUAL</c:v>
                </c:pt>
                <c:pt idx="8308">
                  <c:v>MANUAL</c:v>
                </c:pt>
                <c:pt idx="8309">
                  <c:v>AUTOMATIC</c:v>
                </c:pt>
                <c:pt idx="8310">
                  <c:v>MANUAL</c:v>
                </c:pt>
                <c:pt idx="8311">
                  <c:v>AUTOMATIC</c:v>
                </c:pt>
                <c:pt idx="8312">
                  <c:v>MANUAL</c:v>
                </c:pt>
                <c:pt idx="8313">
                  <c:v>AUTOMATIC</c:v>
                </c:pt>
                <c:pt idx="8314">
                  <c:v>AUTOMATIC</c:v>
                </c:pt>
                <c:pt idx="8315">
                  <c:v>MANUAL</c:v>
                </c:pt>
                <c:pt idx="8316">
                  <c:v>AUTOMATIC</c:v>
                </c:pt>
                <c:pt idx="8317">
                  <c:v>AUTOMATIC</c:v>
                </c:pt>
                <c:pt idx="8318">
                  <c:v>AUTOMATIC</c:v>
                </c:pt>
                <c:pt idx="8319">
                  <c:v>AUTOMATIC</c:v>
                </c:pt>
                <c:pt idx="8320">
                  <c:v>AUTOMATIC</c:v>
                </c:pt>
                <c:pt idx="8321">
                  <c:v>AUTOMATIC</c:v>
                </c:pt>
                <c:pt idx="8322">
                  <c:v>AUTOMATIC</c:v>
                </c:pt>
                <c:pt idx="8323">
                  <c:v>AUTOMATIC</c:v>
                </c:pt>
                <c:pt idx="8324">
                  <c:v>AUTOMATIC</c:v>
                </c:pt>
                <c:pt idx="8325">
                  <c:v>AUTOMATIC</c:v>
                </c:pt>
                <c:pt idx="8326">
                  <c:v>AUTOMATIC</c:v>
                </c:pt>
                <c:pt idx="8327">
                  <c:v>AUTOMATIC</c:v>
                </c:pt>
                <c:pt idx="8328">
                  <c:v>AUTOMATIC</c:v>
                </c:pt>
                <c:pt idx="8329">
                  <c:v>AUTOMATIC</c:v>
                </c:pt>
                <c:pt idx="8330">
                  <c:v>AUTOMATIC</c:v>
                </c:pt>
                <c:pt idx="8331">
                  <c:v>AUTOMATIC</c:v>
                </c:pt>
                <c:pt idx="8332">
                  <c:v>AUTOMATIC</c:v>
                </c:pt>
                <c:pt idx="8333">
                  <c:v>AUTOMATIC</c:v>
                </c:pt>
                <c:pt idx="8334">
                  <c:v>AUTOMATIC</c:v>
                </c:pt>
                <c:pt idx="8335">
                  <c:v>AUTOMATIC</c:v>
                </c:pt>
                <c:pt idx="8336">
                  <c:v>AUTOMATIC</c:v>
                </c:pt>
                <c:pt idx="8337">
                  <c:v>AUTOMATIC</c:v>
                </c:pt>
                <c:pt idx="8338">
                  <c:v>AUTOMATIC</c:v>
                </c:pt>
                <c:pt idx="8339">
                  <c:v>AUTOMATIC</c:v>
                </c:pt>
                <c:pt idx="8340">
                  <c:v>AUTOMATIC</c:v>
                </c:pt>
                <c:pt idx="8341">
                  <c:v>AUTOMATIC</c:v>
                </c:pt>
                <c:pt idx="8342">
                  <c:v>AUTOMATIC</c:v>
                </c:pt>
                <c:pt idx="8343">
                  <c:v>AUTOMATIC</c:v>
                </c:pt>
                <c:pt idx="8344">
                  <c:v>AUTOMATIC</c:v>
                </c:pt>
                <c:pt idx="8345">
                  <c:v>MANUAL</c:v>
                </c:pt>
                <c:pt idx="8346">
                  <c:v>AUTOMATED_MANUAL</c:v>
                </c:pt>
                <c:pt idx="8347">
                  <c:v>AUTOMATED_MANUAL</c:v>
                </c:pt>
                <c:pt idx="8348">
                  <c:v>MANUAL</c:v>
                </c:pt>
                <c:pt idx="8349">
                  <c:v>MANUAL</c:v>
                </c:pt>
                <c:pt idx="8350">
                  <c:v>AUTOMATED_MANUAL</c:v>
                </c:pt>
                <c:pt idx="8351">
                  <c:v>AUTOMATIC</c:v>
                </c:pt>
                <c:pt idx="8352">
                  <c:v>AUTOMATIC</c:v>
                </c:pt>
                <c:pt idx="8353">
                  <c:v>AUTOMATIC</c:v>
                </c:pt>
                <c:pt idx="8354">
                  <c:v>AUTOMATIC</c:v>
                </c:pt>
                <c:pt idx="8355">
                  <c:v>AUTOMATIC</c:v>
                </c:pt>
                <c:pt idx="8356">
                  <c:v>AUTOMATIC</c:v>
                </c:pt>
                <c:pt idx="8357">
                  <c:v>AUTOMATIC</c:v>
                </c:pt>
                <c:pt idx="8358">
                  <c:v>AUTOMATIC</c:v>
                </c:pt>
                <c:pt idx="8359">
                  <c:v>AUTOMATIC</c:v>
                </c:pt>
                <c:pt idx="8360">
                  <c:v>AUTOMATIC</c:v>
                </c:pt>
                <c:pt idx="8361">
                  <c:v>AUTOMATIC</c:v>
                </c:pt>
                <c:pt idx="8362">
                  <c:v>AUTOMATIC</c:v>
                </c:pt>
                <c:pt idx="8363">
                  <c:v>AUTOMATIC</c:v>
                </c:pt>
                <c:pt idx="8364">
                  <c:v>AUTOMATIC</c:v>
                </c:pt>
                <c:pt idx="8365">
                  <c:v>AUTOMATIC</c:v>
                </c:pt>
                <c:pt idx="8366">
                  <c:v>AUTOMATIC</c:v>
                </c:pt>
                <c:pt idx="8367">
                  <c:v>AUTOMATIC</c:v>
                </c:pt>
                <c:pt idx="8368">
                  <c:v>AUTOMATIC</c:v>
                </c:pt>
                <c:pt idx="8369">
                  <c:v>AUTOMATIC</c:v>
                </c:pt>
                <c:pt idx="8370">
                  <c:v>AUTOMATIC</c:v>
                </c:pt>
                <c:pt idx="8371">
                  <c:v>AUTOMATIC</c:v>
                </c:pt>
                <c:pt idx="8372">
                  <c:v>AUTOMATIC</c:v>
                </c:pt>
                <c:pt idx="8373">
                  <c:v>AUTOMATIC</c:v>
                </c:pt>
                <c:pt idx="8374">
                  <c:v>AUTOMATIC</c:v>
                </c:pt>
                <c:pt idx="8375">
                  <c:v>AUTOMATIC</c:v>
                </c:pt>
                <c:pt idx="8376">
                  <c:v>AUTOMATIC</c:v>
                </c:pt>
                <c:pt idx="8377">
                  <c:v>AUTOMATIC</c:v>
                </c:pt>
                <c:pt idx="8378">
                  <c:v>AUTOMATIC</c:v>
                </c:pt>
                <c:pt idx="8379">
                  <c:v>AUTOMATIC</c:v>
                </c:pt>
                <c:pt idx="8380">
                  <c:v>AUTOMATIC</c:v>
                </c:pt>
                <c:pt idx="8381">
                  <c:v>AUTOMATIC</c:v>
                </c:pt>
                <c:pt idx="8382">
                  <c:v>AUTOMATIC</c:v>
                </c:pt>
                <c:pt idx="8383">
                  <c:v>AUTOMATIC</c:v>
                </c:pt>
                <c:pt idx="8384">
                  <c:v>MANUAL</c:v>
                </c:pt>
                <c:pt idx="8385">
                  <c:v>MANUAL</c:v>
                </c:pt>
                <c:pt idx="8386">
                  <c:v>MANUAL</c:v>
                </c:pt>
                <c:pt idx="8387">
                  <c:v>MANUAL</c:v>
                </c:pt>
                <c:pt idx="8388">
                  <c:v>AUTOMATIC</c:v>
                </c:pt>
                <c:pt idx="8389">
                  <c:v>MANUAL</c:v>
                </c:pt>
                <c:pt idx="8390">
                  <c:v>MANUAL</c:v>
                </c:pt>
                <c:pt idx="8391">
                  <c:v>MANUAL</c:v>
                </c:pt>
                <c:pt idx="8392">
                  <c:v>MANUAL</c:v>
                </c:pt>
                <c:pt idx="8393">
                  <c:v>MANUAL</c:v>
                </c:pt>
                <c:pt idx="8394">
                  <c:v>MANUAL</c:v>
                </c:pt>
                <c:pt idx="8395">
                  <c:v>MANUAL</c:v>
                </c:pt>
                <c:pt idx="8396">
                  <c:v>MANUAL</c:v>
                </c:pt>
                <c:pt idx="8397">
                  <c:v>MANUAL</c:v>
                </c:pt>
                <c:pt idx="8398">
                  <c:v>MANUAL</c:v>
                </c:pt>
                <c:pt idx="8399">
                  <c:v>MANUAL</c:v>
                </c:pt>
                <c:pt idx="8400">
                  <c:v>MANUAL</c:v>
                </c:pt>
                <c:pt idx="8401">
                  <c:v>AUTOMATIC</c:v>
                </c:pt>
                <c:pt idx="8402">
                  <c:v>AUTOMATIC</c:v>
                </c:pt>
                <c:pt idx="8403">
                  <c:v>MANUAL</c:v>
                </c:pt>
                <c:pt idx="8404">
                  <c:v>AUTOMATIC</c:v>
                </c:pt>
                <c:pt idx="8405">
                  <c:v>AUTOMATIC</c:v>
                </c:pt>
                <c:pt idx="8406">
                  <c:v>AUTOMATIC</c:v>
                </c:pt>
                <c:pt idx="8407">
                  <c:v>AUTOMATIC</c:v>
                </c:pt>
                <c:pt idx="8408">
                  <c:v>MANUAL</c:v>
                </c:pt>
                <c:pt idx="8409">
                  <c:v>MANUAL</c:v>
                </c:pt>
                <c:pt idx="8410">
                  <c:v>AUTOMATIC</c:v>
                </c:pt>
                <c:pt idx="8411">
                  <c:v>AUTOMATIC</c:v>
                </c:pt>
                <c:pt idx="8412">
                  <c:v>AUTOMATIC</c:v>
                </c:pt>
                <c:pt idx="8413">
                  <c:v>MANUAL</c:v>
                </c:pt>
                <c:pt idx="8414">
                  <c:v>AUTOMATIC</c:v>
                </c:pt>
                <c:pt idx="8415">
                  <c:v>MANUAL</c:v>
                </c:pt>
                <c:pt idx="8416">
                  <c:v>AUTOMATIC</c:v>
                </c:pt>
                <c:pt idx="8417">
                  <c:v>AUTOMATIC</c:v>
                </c:pt>
                <c:pt idx="8418">
                  <c:v>AUTOMATIC</c:v>
                </c:pt>
                <c:pt idx="8419">
                  <c:v>AUTOMATIC</c:v>
                </c:pt>
                <c:pt idx="8420">
                  <c:v>AUTOMATIC</c:v>
                </c:pt>
                <c:pt idx="8421">
                  <c:v>AUTOMATIC</c:v>
                </c:pt>
                <c:pt idx="8422">
                  <c:v>AUTOMATIC</c:v>
                </c:pt>
                <c:pt idx="8423">
                  <c:v>AUTOMATIC</c:v>
                </c:pt>
                <c:pt idx="8424">
                  <c:v>AUTOMATIC</c:v>
                </c:pt>
                <c:pt idx="8425">
                  <c:v>AUTOMATIC</c:v>
                </c:pt>
                <c:pt idx="8426">
                  <c:v>AUTOMATIC</c:v>
                </c:pt>
                <c:pt idx="8427">
                  <c:v>AUTOMATIC</c:v>
                </c:pt>
                <c:pt idx="8428">
                  <c:v>AUTOMATIC</c:v>
                </c:pt>
                <c:pt idx="8429">
                  <c:v>AUTOMATIC</c:v>
                </c:pt>
                <c:pt idx="8430">
                  <c:v>AUTOMATIC</c:v>
                </c:pt>
                <c:pt idx="8431">
                  <c:v>AUTOMATIC</c:v>
                </c:pt>
                <c:pt idx="8432">
                  <c:v>AUTOMATIC</c:v>
                </c:pt>
                <c:pt idx="8433">
                  <c:v>AUTOMATIC</c:v>
                </c:pt>
                <c:pt idx="8434">
                  <c:v>AUTOMATIC</c:v>
                </c:pt>
                <c:pt idx="8435">
                  <c:v>AUTOMATIC</c:v>
                </c:pt>
                <c:pt idx="8436">
                  <c:v>AUTOMATIC</c:v>
                </c:pt>
                <c:pt idx="8437">
                  <c:v>AUTOMATIC</c:v>
                </c:pt>
                <c:pt idx="8438">
                  <c:v>AUTOMATIC</c:v>
                </c:pt>
                <c:pt idx="8439">
                  <c:v>AUTOMATIC</c:v>
                </c:pt>
                <c:pt idx="8440">
                  <c:v>AUTOMATIC</c:v>
                </c:pt>
                <c:pt idx="8441">
                  <c:v>AUTOMATIC</c:v>
                </c:pt>
                <c:pt idx="8442">
                  <c:v>AUTOMATIC</c:v>
                </c:pt>
                <c:pt idx="8443">
                  <c:v>AUTOMATIC</c:v>
                </c:pt>
                <c:pt idx="8444">
                  <c:v>AUTOMATIC</c:v>
                </c:pt>
                <c:pt idx="8445">
                  <c:v>AUTOMATIC</c:v>
                </c:pt>
                <c:pt idx="8446">
                  <c:v>AUTOMATIC</c:v>
                </c:pt>
                <c:pt idx="8447">
                  <c:v>AUTOMATIC</c:v>
                </c:pt>
                <c:pt idx="8448">
                  <c:v>AUTOMATIC</c:v>
                </c:pt>
                <c:pt idx="8449">
                  <c:v>AUTOMATIC</c:v>
                </c:pt>
                <c:pt idx="8450">
                  <c:v>AUTOMATIC</c:v>
                </c:pt>
                <c:pt idx="8451">
                  <c:v>AUTOMATIC</c:v>
                </c:pt>
                <c:pt idx="8452">
                  <c:v>AUTOMATIC</c:v>
                </c:pt>
                <c:pt idx="8453">
                  <c:v>AUTOMATIC</c:v>
                </c:pt>
                <c:pt idx="8454">
                  <c:v>AUTOMATIC</c:v>
                </c:pt>
                <c:pt idx="8455">
                  <c:v>MANUAL</c:v>
                </c:pt>
                <c:pt idx="8456">
                  <c:v>MANUAL</c:v>
                </c:pt>
                <c:pt idx="8457">
                  <c:v>MANUAL</c:v>
                </c:pt>
                <c:pt idx="8458">
                  <c:v>MANUAL</c:v>
                </c:pt>
                <c:pt idx="8459">
                  <c:v>MANUAL</c:v>
                </c:pt>
                <c:pt idx="8460">
                  <c:v>MANUAL</c:v>
                </c:pt>
                <c:pt idx="8461">
                  <c:v>MANUAL</c:v>
                </c:pt>
                <c:pt idx="8462">
                  <c:v>MANUAL</c:v>
                </c:pt>
                <c:pt idx="8463">
                  <c:v>MANUAL</c:v>
                </c:pt>
                <c:pt idx="8464">
                  <c:v>MANUAL</c:v>
                </c:pt>
                <c:pt idx="8465">
                  <c:v>MANUAL</c:v>
                </c:pt>
                <c:pt idx="8466">
                  <c:v>MANUAL</c:v>
                </c:pt>
                <c:pt idx="8467">
                  <c:v>MANUAL</c:v>
                </c:pt>
                <c:pt idx="8468">
                  <c:v>MANUAL</c:v>
                </c:pt>
                <c:pt idx="8469">
                  <c:v>MANUAL</c:v>
                </c:pt>
                <c:pt idx="8470">
                  <c:v>MANUAL</c:v>
                </c:pt>
                <c:pt idx="8471">
                  <c:v>MANUAL</c:v>
                </c:pt>
                <c:pt idx="8472">
                  <c:v>MANUAL</c:v>
                </c:pt>
                <c:pt idx="8473">
                  <c:v>MANUAL</c:v>
                </c:pt>
                <c:pt idx="8474">
                  <c:v>MANUAL</c:v>
                </c:pt>
                <c:pt idx="8475">
                  <c:v>MANUAL</c:v>
                </c:pt>
                <c:pt idx="8476">
                  <c:v>MANUAL</c:v>
                </c:pt>
                <c:pt idx="8477">
                  <c:v>MANUAL</c:v>
                </c:pt>
                <c:pt idx="8478">
                  <c:v>MANUAL</c:v>
                </c:pt>
                <c:pt idx="8479">
                  <c:v>MANUAL</c:v>
                </c:pt>
                <c:pt idx="8480">
                  <c:v>MANUAL</c:v>
                </c:pt>
                <c:pt idx="8481">
                  <c:v>MANUAL</c:v>
                </c:pt>
                <c:pt idx="8482">
                  <c:v>MANUAL</c:v>
                </c:pt>
                <c:pt idx="8483">
                  <c:v>MANUAL</c:v>
                </c:pt>
                <c:pt idx="8484">
                  <c:v>MANUAL</c:v>
                </c:pt>
                <c:pt idx="8485">
                  <c:v>MANUAL</c:v>
                </c:pt>
                <c:pt idx="8486">
                  <c:v>MANUAL</c:v>
                </c:pt>
                <c:pt idx="8487">
                  <c:v>MANUAL</c:v>
                </c:pt>
                <c:pt idx="8488">
                  <c:v>MANUAL</c:v>
                </c:pt>
                <c:pt idx="8489">
                  <c:v>MANUAL</c:v>
                </c:pt>
                <c:pt idx="8490">
                  <c:v>AUTOMATIC</c:v>
                </c:pt>
                <c:pt idx="8491">
                  <c:v>MANUAL</c:v>
                </c:pt>
                <c:pt idx="8492">
                  <c:v>MANUAL</c:v>
                </c:pt>
                <c:pt idx="8493">
                  <c:v>MANUAL</c:v>
                </c:pt>
                <c:pt idx="8494">
                  <c:v>MANUAL</c:v>
                </c:pt>
                <c:pt idx="8495">
                  <c:v>MANUAL</c:v>
                </c:pt>
                <c:pt idx="8496">
                  <c:v>AUTOMATIC</c:v>
                </c:pt>
                <c:pt idx="8497">
                  <c:v>AUTOMATIC</c:v>
                </c:pt>
                <c:pt idx="8498">
                  <c:v>AUTOMATIC</c:v>
                </c:pt>
                <c:pt idx="8499">
                  <c:v>AUTOMATIC</c:v>
                </c:pt>
                <c:pt idx="8500">
                  <c:v>AUTOMATIC</c:v>
                </c:pt>
                <c:pt idx="8501">
                  <c:v>AUTOMATIC</c:v>
                </c:pt>
                <c:pt idx="8502">
                  <c:v>AUTOMATIC</c:v>
                </c:pt>
                <c:pt idx="8503">
                  <c:v>AUTOMATIC</c:v>
                </c:pt>
                <c:pt idx="8504">
                  <c:v>AUTOMATIC</c:v>
                </c:pt>
                <c:pt idx="8505">
                  <c:v>AUTOMATIC</c:v>
                </c:pt>
                <c:pt idx="8506">
                  <c:v>MANUAL</c:v>
                </c:pt>
                <c:pt idx="8507">
                  <c:v>AUTOMATIC</c:v>
                </c:pt>
                <c:pt idx="8508">
                  <c:v>AUTOMATIC</c:v>
                </c:pt>
                <c:pt idx="8509">
                  <c:v>MANUAL</c:v>
                </c:pt>
                <c:pt idx="8510">
                  <c:v>AUTOMATIC</c:v>
                </c:pt>
                <c:pt idx="8511">
                  <c:v>MANUAL</c:v>
                </c:pt>
                <c:pt idx="8512">
                  <c:v>AUTOMATIC</c:v>
                </c:pt>
                <c:pt idx="8513">
                  <c:v>MANUAL</c:v>
                </c:pt>
                <c:pt idx="8514">
                  <c:v>MANUAL</c:v>
                </c:pt>
                <c:pt idx="8515">
                  <c:v>AUTOMATIC</c:v>
                </c:pt>
                <c:pt idx="8516">
                  <c:v>MANUAL</c:v>
                </c:pt>
                <c:pt idx="8517">
                  <c:v>AUTOMATIC</c:v>
                </c:pt>
                <c:pt idx="8518">
                  <c:v>MANUAL</c:v>
                </c:pt>
                <c:pt idx="8519">
                  <c:v>AUTOMATIC</c:v>
                </c:pt>
                <c:pt idx="8520">
                  <c:v>MANUAL</c:v>
                </c:pt>
                <c:pt idx="8521">
                  <c:v>AUTOMATIC</c:v>
                </c:pt>
                <c:pt idx="8522">
                  <c:v>AUTOMATIC</c:v>
                </c:pt>
                <c:pt idx="8523">
                  <c:v>AUTOMATIC</c:v>
                </c:pt>
                <c:pt idx="8524">
                  <c:v>AUTOMATIC</c:v>
                </c:pt>
                <c:pt idx="8525">
                  <c:v>AUTOMATIC</c:v>
                </c:pt>
                <c:pt idx="8526">
                  <c:v>MANUAL</c:v>
                </c:pt>
                <c:pt idx="8527">
                  <c:v>AUTOMATIC</c:v>
                </c:pt>
                <c:pt idx="8528">
                  <c:v>MANUAL</c:v>
                </c:pt>
                <c:pt idx="8529">
                  <c:v>MANUAL</c:v>
                </c:pt>
                <c:pt idx="8530">
                  <c:v>MANUAL</c:v>
                </c:pt>
                <c:pt idx="8531">
                  <c:v>MANUAL</c:v>
                </c:pt>
                <c:pt idx="8532">
                  <c:v>MANUAL</c:v>
                </c:pt>
                <c:pt idx="8533">
                  <c:v>AUTOMATIC</c:v>
                </c:pt>
                <c:pt idx="8534">
                  <c:v>AUTOMATIC</c:v>
                </c:pt>
                <c:pt idx="8535">
                  <c:v>AUTOMATIC</c:v>
                </c:pt>
                <c:pt idx="8536">
                  <c:v>AUTOMATIC</c:v>
                </c:pt>
                <c:pt idx="8537">
                  <c:v>AUTOMATIC</c:v>
                </c:pt>
                <c:pt idx="8538">
                  <c:v>MANUAL</c:v>
                </c:pt>
                <c:pt idx="8539">
                  <c:v>AUTOMATIC</c:v>
                </c:pt>
                <c:pt idx="8540">
                  <c:v>MANUAL</c:v>
                </c:pt>
                <c:pt idx="8541">
                  <c:v>MANUAL</c:v>
                </c:pt>
                <c:pt idx="8542">
                  <c:v>MANUAL</c:v>
                </c:pt>
                <c:pt idx="8543">
                  <c:v>MANUAL</c:v>
                </c:pt>
                <c:pt idx="8544">
                  <c:v>MANUAL</c:v>
                </c:pt>
                <c:pt idx="8545">
                  <c:v>MANUAL</c:v>
                </c:pt>
                <c:pt idx="8546">
                  <c:v>MANUAL</c:v>
                </c:pt>
                <c:pt idx="8547">
                  <c:v>MANUAL</c:v>
                </c:pt>
                <c:pt idx="8548">
                  <c:v>MANUAL</c:v>
                </c:pt>
                <c:pt idx="8549">
                  <c:v>MANUAL</c:v>
                </c:pt>
                <c:pt idx="8550">
                  <c:v>MANUAL</c:v>
                </c:pt>
                <c:pt idx="8551">
                  <c:v>MANUAL</c:v>
                </c:pt>
                <c:pt idx="8552">
                  <c:v>MANUAL</c:v>
                </c:pt>
                <c:pt idx="8553">
                  <c:v>MANUAL</c:v>
                </c:pt>
                <c:pt idx="8554">
                  <c:v>MANUAL</c:v>
                </c:pt>
                <c:pt idx="8555">
                  <c:v>MANUAL</c:v>
                </c:pt>
                <c:pt idx="8556">
                  <c:v>AUTOMATIC</c:v>
                </c:pt>
                <c:pt idx="8557">
                  <c:v>AUTOMATIC</c:v>
                </c:pt>
                <c:pt idx="8558">
                  <c:v>MANUAL</c:v>
                </c:pt>
                <c:pt idx="8559">
                  <c:v>AUTOMATIC</c:v>
                </c:pt>
                <c:pt idx="8560">
                  <c:v>MANUAL</c:v>
                </c:pt>
                <c:pt idx="8561">
                  <c:v>MANUAL</c:v>
                </c:pt>
                <c:pt idx="8562">
                  <c:v>AUTOMATIC</c:v>
                </c:pt>
                <c:pt idx="8563">
                  <c:v>AUTOMATIC</c:v>
                </c:pt>
                <c:pt idx="8564">
                  <c:v>AUTOMATIC</c:v>
                </c:pt>
                <c:pt idx="8565">
                  <c:v>AUTOMATIC</c:v>
                </c:pt>
                <c:pt idx="8566">
                  <c:v>MANUAL</c:v>
                </c:pt>
                <c:pt idx="8567">
                  <c:v>AUTOMATIC</c:v>
                </c:pt>
                <c:pt idx="8568">
                  <c:v>MANUAL</c:v>
                </c:pt>
                <c:pt idx="8569">
                  <c:v>AUTOMATIC</c:v>
                </c:pt>
                <c:pt idx="8570">
                  <c:v>AUTOMATIC</c:v>
                </c:pt>
                <c:pt idx="8571">
                  <c:v>AUTOMATIC</c:v>
                </c:pt>
                <c:pt idx="8572">
                  <c:v>AUTOMATIC</c:v>
                </c:pt>
                <c:pt idx="8573">
                  <c:v>AUTOMATIC</c:v>
                </c:pt>
                <c:pt idx="8574">
                  <c:v>MANUAL</c:v>
                </c:pt>
                <c:pt idx="8575">
                  <c:v>AUTOMATIC</c:v>
                </c:pt>
                <c:pt idx="8576">
                  <c:v>AUTOMATIC</c:v>
                </c:pt>
                <c:pt idx="8577">
                  <c:v>AUTOMATIC</c:v>
                </c:pt>
                <c:pt idx="8578">
                  <c:v>AUTOMATIC</c:v>
                </c:pt>
                <c:pt idx="8579">
                  <c:v>AUTOMATIC</c:v>
                </c:pt>
                <c:pt idx="8580">
                  <c:v>AUTOMATIC</c:v>
                </c:pt>
                <c:pt idx="8581">
                  <c:v>AUTOMATIC</c:v>
                </c:pt>
                <c:pt idx="8582">
                  <c:v>AUTOMATIC</c:v>
                </c:pt>
                <c:pt idx="8583">
                  <c:v>MANUAL</c:v>
                </c:pt>
                <c:pt idx="8584">
                  <c:v>MANUAL</c:v>
                </c:pt>
                <c:pt idx="8585">
                  <c:v>AUTOMATIC</c:v>
                </c:pt>
                <c:pt idx="8586">
                  <c:v>AUTOMATIC</c:v>
                </c:pt>
                <c:pt idx="8587">
                  <c:v>AUTOMATIC</c:v>
                </c:pt>
                <c:pt idx="8588">
                  <c:v>AUTOMATIC</c:v>
                </c:pt>
                <c:pt idx="8589">
                  <c:v>AUTOMATIC</c:v>
                </c:pt>
                <c:pt idx="8590">
                  <c:v>AUTOMATIC</c:v>
                </c:pt>
                <c:pt idx="8591">
                  <c:v>AUTOMATIC</c:v>
                </c:pt>
                <c:pt idx="8592">
                  <c:v>AUTOMATIC</c:v>
                </c:pt>
                <c:pt idx="8593">
                  <c:v>AUTOMATIC</c:v>
                </c:pt>
                <c:pt idx="8594">
                  <c:v>AUTOMATIC</c:v>
                </c:pt>
                <c:pt idx="8595">
                  <c:v>AUTOMATIC</c:v>
                </c:pt>
                <c:pt idx="8596">
                  <c:v>MANUAL</c:v>
                </c:pt>
                <c:pt idx="8597">
                  <c:v>AUTOMATIC</c:v>
                </c:pt>
                <c:pt idx="8598">
                  <c:v>AUTOMATIC</c:v>
                </c:pt>
                <c:pt idx="8599">
                  <c:v>AUTOMATIC</c:v>
                </c:pt>
                <c:pt idx="8600">
                  <c:v>AUTOMATIC</c:v>
                </c:pt>
                <c:pt idx="8601">
                  <c:v>AUTOMATIC</c:v>
                </c:pt>
                <c:pt idx="8602">
                  <c:v>AUTOMATIC</c:v>
                </c:pt>
                <c:pt idx="8603">
                  <c:v>AUTOMATIC</c:v>
                </c:pt>
                <c:pt idx="8604">
                  <c:v>MANUAL</c:v>
                </c:pt>
                <c:pt idx="8605">
                  <c:v>MANUAL</c:v>
                </c:pt>
                <c:pt idx="8606">
                  <c:v>MANUAL</c:v>
                </c:pt>
                <c:pt idx="8607">
                  <c:v>AUTOMATIC</c:v>
                </c:pt>
                <c:pt idx="8608">
                  <c:v>AUTOMATIC</c:v>
                </c:pt>
                <c:pt idx="8609">
                  <c:v>AUTOMATIC</c:v>
                </c:pt>
                <c:pt idx="8610">
                  <c:v>AUTOMATIC</c:v>
                </c:pt>
                <c:pt idx="8611">
                  <c:v>AUTOMATIC</c:v>
                </c:pt>
                <c:pt idx="8612">
                  <c:v>AUTOMATIC</c:v>
                </c:pt>
                <c:pt idx="8613">
                  <c:v>AUTOMATIC</c:v>
                </c:pt>
                <c:pt idx="8614">
                  <c:v>AUTOMATIC</c:v>
                </c:pt>
                <c:pt idx="8615">
                  <c:v>AUTOMATIC</c:v>
                </c:pt>
                <c:pt idx="8616">
                  <c:v>AUTOMATIC</c:v>
                </c:pt>
                <c:pt idx="8617">
                  <c:v>AUTOMATIC</c:v>
                </c:pt>
                <c:pt idx="8618">
                  <c:v>MANUAL</c:v>
                </c:pt>
                <c:pt idx="8619">
                  <c:v>AUTOMATIC</c:v>
                </c:pt>
                <c:pt idx="8620">
                  <c:v>AUTOMATIC</c:v>
                </c:pt>
                <c:pt idx="8621">
                  <c:v>AUTOMATIC</c:v>
                </c:pt>
                <c:pt idx="8622">
                  <c:v>AUTOMATIC</c:v>
                </c:pt>
                <c:pt idx="8623">
                  <c:v>AUTOMATIC</c:v>
                </c:pt>
                <c:pt idx="8624">
                  <c:v>AUTOMATIC</c:v>
                </c:pt>
                <c:pt idx="8625">
                  <c:v>AUTOMATIC</c:v>
                </c:pt>
                <c:pt idx="8626">
                  <c:v>AUTOMATIC</c:v>
                </c:pt>
                <c:pt idx="8627">
                  <c:v>MANUAL</c:v>
                </c:pt>
                <c:pt idx="8628">
                  <c:v>AUTOMATIC</c:v>
                </c:pt>
                <c:pt idx="8629">
                  <c:v>AUTOMATIC</c:v>
                </c:pt>
                <c:pt idx="8630">
                  <c:v>AUTOMATIC</c:v>
                </c:pt>
                <c:pt idx="8631">
                  <c:v>AUTOMATIC</c:v>
                </c:pt>
                <c:pt idx="8632">
                  <c:v>AUTOMATIC</c:v>
                </c:pt>
                <c:pt idx="8633">
                  <c:v>AUTOMATIC</c:v>
                </c:pt>
                <c:pt idx="8634">
                  <c:v>AUTOMATIC</c:v>
                </c:pt>
                <c:pt idx="8635">
                  <c:v>AUTOMATIC</c:v>
                </c:pt>
                <c:pt idx="8636">
                  <c:v>AUTOMATIC</c:v>
                </c:pt>
                <c:pt idx="8637">
                  <c:v>AUTOMATIC</c:v>
                </c:pt>
                <c:pt idx="8638">
                  <c:v>AUTOMATIC</c:v>
                </c:pt>
                <c:pt idx="8639">
                  <c:v>AUTOMATIC</c:v>
                </c:pt>
                <c:pt idx="8640">
                  <c:v>AUTOMATIC</c:v>
                </c:pt>
                <c:pt idx="8641">
                  <c:v>AUTOMATIC</c:v>
                </c:pt>
                <c:pt idx="8642">
                  <c:v>AUTOMATIC</c:v>
                </c:pt>
                <c:pt idx="8643">
                  <c:v>AUTOMATIC</c:v>
                </c:pt>
                <c:pt idx="8644">
                  <c:v>AUTOMATIC</c:v>
                </c:pt>
                <c:pt idx="8645">
                  <c:v>AUTOMATIC</c:v>
                </c:pt>
                <c:pt idx="8646">
                  <c:v>AUTOMATIC</c:v>
                </c:pt>
                <c:pt idx="8647">
                  <c:v>AUTOMATIC</c:v>
                </c:pt>
                <c:pt idx="8648">
                  <c:v>AUTOMATIC</c:v>
                </c:pt>
                <c:pt idx="8649">
                  <c:v>AUTOMATIC</c:v>
                </c:pt>
                <c:pt idx="8650">
                  <c:v>AUTOMATIC</c:v>
                </c:pt>
                <c:pt idx="8651">
                  <c:v>AUTOMATIC</c:v>
                </c:pt>
                <c:pt idx="8652">
                  <c:v>AUTOMATIC</c:v>
                </c:pt>
                <c:pt idx="8653">
                  <c:v>AUTOMATIC</c:v>
                </c:pt>
                <c:pt idx="8654">
                  <c:v>AUTOMATIC</c:v>
                </c:pt>
                <c:pt idx="8655">
                  <c:v>AUTOMATIC</c:v>
                </c:pt>
                <c:pt idx="8656">
                  <c:v>AUTOMATIC</c:v>
                </c:pt>
                <c:pt idx="8657">
                  <c:v>AUTOMATIC</c:v>
                </c:pt>
                <c:pt idx="8658">
                  <c:v>AUTOMATIC</c:v>
                </c:pt>
                <c:pt idx="8659">
                  <c:v>AUTOMATIC</c:v>
                </c:pt>
                <c:pt idx="8660">
                  <c:v>AUTOMATIC</c:v>
                </c:pt>
                <c:pt idx="8661">
                  <c:v>AUTOMATIC</c:v>
                </c:pt>
                <c:pt idx="8662">
                  <c:v>MANUAL</c:v>
                </c:pt>
                <c:pt idx="8663">
                  <c:v>AUTOMATIC</c:v>
                </c:pt>
                <c:pt idx="8664">
                  <c:v>MANUAL</c:v>
                </c:pt>
                <c:pt idx="8665">
                  <c:v>MANUAL</c:v>
                </c:pt>
                <c:pt idx="8666">
                  <c:v>AUTOMATIC</c:v>
                </c:pt>
                <c:pt idx="8667">
                  <c:v>AUTOMATIC</c:v>
                </c:pt>
                <c:pt idx="8668">
                  <c:v>AUTOMATIC</c:v>
                </c:pt>
                <c:pt idx="8669">
                  <c:v>MANUAL</c:v>
                </c:pt>
                <c:pt idx="8670">
                  <c:v>MANUAL</c:v>
                </c:pt>
                <c:pt idx="8671">
                  <c:v>AUTOMATIC</c:v>
                </c:pt>
                <c:pt idx="8672">
                  <c:v>AUTOMATIC</c:v>
                </c:pt>
                <c:pt idx="8673">
                  <c:v>MANUAL</c:v>
                </c:pt>
                <c:pt idx="8674">
                  <c:v>MANUAL</c:v>
                </c:pt>
                <c:pt idx="8675">
                  <c:v>MANUAL</c:v>
                </c:pt>
                <c:pt idx="8676">
                  <c:v>AUTOMATIC</c:v>
                </c:pt>
                <c:pt idx="8677">
                  <c:v>AUTOMATIC</c:v>
                </c:pt>
                <c:pt idx="8678">
                  <c:v>MANUAL</c:v>
                </c:pt>
                <c:pt idx="8679">
                  <c:v>MANUAL</c:v>
                </c:pt>
                <c:pt idx="8680">
                  <c:v>MANUAL</c:v>
                </c:pt>
                <c:pt idx="8681">
                  <c:v>MANUAL</c:v>
                </c:pt>
                <c:pt idx="8682">
                  <c:v>MANUAL</c:v>
                </c:pt>
                <c:pt idx="8683">
                  <c:v>MANUAL</c:v>
                </c:pt>
                <c:pt idx="8684">
                  <c:v>MANUAL</c:v>
                </c:pt>
                <c:pt idx="8685">
                  <c:v>AUTOMATIC</c:v>
                </c:pt>
                <c:pt idx="8686">
                  <c:v>AUTOMATIC</c:v>
                </c:pt>
                <c:pt idx="8687">
                  <c:v>AUTOMATIC</c:v>
                </c:pt>
                <c:pt idx="8688">
                  <c:v>AUTOMATIC</c:v>
                </c:pt>
                <c:pt idx="8689">
                  <c:v>AUTOMATIC</c:v>
                </c:pt>
                <c:pt idx="8690">
                  <c:v>AUTOMATIC</c:v>
                </c:pt>
                <c:pt idx="8691">
                  <c:v>AUTOMATIC</c:v>
                </c:pt>
                <c:pt idx="8692">
                  <c:v>AUTOMATIC</c:v>
                </c:pt>
                <c:pt idx="8693">
                  <c:v>AUTOMATIC</c:v>
                </c:pt>
                <c:pt idx="8694">
                  <c:v>AUTOMATIC</c:v>
                </c:pt>
                <c:pt idx="8695">
                  <c:v>AUTOMATIC</c:v>
                </c:pt>
                <c:pt idx="8696">
                  <c:v>AUTOMATIC</c:v>
                </c:pt>
                <c:pt idx="8697">
                  <c:v>AUTOMATIC</c:v>
                </c:pt>
                <c:pt idx="8698">
                  <c:v>AUTOMATIC</c:v>
                </c:pt>
                <c:pt idx="8699">
                  <c:v>AUTOMATIC</c:v>
                </c:pt>
                <c:pt idx="8700">
                  <c:v>AUTOMATIC</c:v>
                </c:pt>
                <c:pt idx="8701">
                  <c:v>AUTOMATIC</c:v>
                </c:pt>
                <c:pt idx="8702">
                  <c:v>AUTOMATIC</c:v>
                </c:pt>
                <c:pt idx="8703">
                  <c:v>AUTOMATIC</c:v>
                </c:pt>
                <c:pt idx="8704">
                  <c:v>AUTOMATIC</c:v>
                </c:pt>
                <c:pt idx="8705">
                  <c:v>AUTOMATIC</c:v>
                </c:pt>
                <c:pt idx="8706">
                  <c:v>AUTOMATIC</c:v>
                </c:pt>
                <c:pt idx="8707">
                  <c:v>AUTOMATIC</c:v>
                </c:pt>
                <c:pt idx="8708">
                  <c:v>AUTOMATIC</c:v>
                </c:pt>
                <c:pt idx="8709">
                  <c:v>AUTOMATIC</c:v>
                </c:pt>
                <c:pt idx="8710">
                  <c:v>AUTOMATIC</c:v>
                </c:pt>
                <c:pt idx="8711">
                  <c:v>AUTOMATIC</c:v>
                </c:pt>
                <c:pt idx="8712">
                  <c:v>AUTOMATIC</c:v>
                </c:pt>
                <c:pt idx="8713">
                  <c:v>AUTOMATIC</c:v>
                </c:pt>
                <c:pt idx="8714">
                  <c:v>AUTOMATIC</c:v>
                </c:pt>
                <c:pt idx="8715">
                  <c:v>AUTOMATIC</c:v>
                </c:pt>
                <c:pt idx="8716">
                  <c:v>AUTOMATIC</c:v>
                </c:pt>
                <c:pt idx="8717">
                  <c:v>AUTOMATIC</c:v>
                </c:pt>
                <c:pt idx="8718">
                  <c:v>AUTOMATIC</c:v>
                </c:pt>
                <c:pt idx="8719">
                  <c:v>AUTOMATIC</c:v>
                </c:pt>
                <c:pt idx="8720">
                  <c:v>AUTOMATIC</c:v>
                </c:pt>
                <c:pt idx="8721">
                  <c:v>AUTOMATIC</c:v>
                </c:pt>
                <c:pt idx="8722">
                  <c:v>AUTOMATIC</c:v>
                </c:pt>
                <c:pt idx="8723">
                  <c:v>AUTOMATIC</c:v>
                </c:pt>
                <c:pt idx="8724">
                  <c:v>AUTOMATIC</c:v>
                </c:pt>
                <c:pt idx="8725">
                  <c:v>AUTOMATIC</c:v>
                </c:pt>
                <c:pt idx="8726">
                  <c:v>MANUAL</c:v>
                </c:pt>
                <c:pt idx="8727">
                  <c:v>MANUAL</c:v>
                </c:pt>
                <c:pt idx="8728">
                  <c:v>MANUAL</c:v>
                </c:pt>
                <c:pt idx="8729">
                  <c:v>MANUAL</c:v>
                </c:pt>
                <c:pt idx="8730">
                  <c:v>AUTOMATIC</c:v>
                </c:pt>
                <c:pt idx="8731">
                  <c:v>AUTOMATIC</c:v>
                </c:pt>
                <c:pt idx="8732">
                  <c:v>MANUAL</c:v>
                </c:pt>
                <c:pt idx="8733">
                  <c:v>MANUAL</c:v>
                </c:pt>
                <c:pt idx="8734">
                  <c:v>AUTOMATIC</c:v>
                </c:pt>
                <c:pt idx="8735">
                  <c:v>MANUAL</c:v>
                </c:pt>
                <c:pt idx="8736">
                  <c:v>AUTOMATIC</c:v>
                </c:pt>
                <c:pt idx="8737">
                  <c:v>MANUAL</c:v>
                </c:pt>
                <c:pt idx="8738">
                  <c:v>AUTOMATIC</c:v>
                </c:pt>
                <c:pt idx="8739">
                  <c:v>AUTOMATIC</c:v>
                </c:pt>
                <c:pt idx="8740">
                  <c:v>AUTOMATIC</c:v>
                </c:pt>
                <c:pt idx="8741">
                  <c:v>MANUAL</c:v>
                </c:pt>
                <c:pt idx="8742">
                  <c:v>MANUAL</c:v>
                </c:pt>
                <c:pt idx="8743">
                  <c:v>MANUAL</c:v>
                </c:pt>
                <c:pt idx="8744">
                  <c:v>AUTOMATIC</c:v>
                </c:pt>
                <c:pt idx="8745">
                  <c:v>AUTOMATIC</c:v>
                </c:pt>
                <c:pt idx="8746">
                  <c:v>AUTOMATIC</c:v>
                </c:pt>
                <c:pt idx="8747">
                  <c:v>AUTOMATIC</c:v>
                </c:pt>
                <c:pt idx="8748">
                  <c:v>AUTOMATIC</c:v>
                </c:pt>
                <c:pt idx="8749">
                  <c:v>AUTOMATIC</c:v>
                </c:pt>
                <c:pt idx="8750">
                  <c:v>AUTOMATIC</c:v>
                </c:pt>
                <c:pt idx="8751">
                  <c:v>AUTOMATIC</c:v>
                </c:pt>
                <c:pt idx="8752">
                  <c:v>AUTOMATIC</c:v>
                </c:pt>
                <c:pt idx="8753">
                  <c:v>AUTOMATIC</c:v>
                </c:pt>
                <c:pt idx="8754">
                  <c:v>AUTOMATIC</c:v>
                </c:pt>
                <c:pt idx="8755">
                  <c:v>AUTOMATIC</c:v>
                </c:pt>
                <c:pt idx="8756">
                  <c:v>AUTOMATIC</c:v>
                </c:pt>
                <c:pt idx="8757">
                  <c:v>AUTOMATIC</c:v>
                </c:pt>
                <c:pt idx="8758">
                  <c:v>AUTOMATIC</c:v>
                </c:pt>
                <c:pt idx="8759">
                  <c:v>AUTOMATIC</c:v>
                </c:pt>
                <c:pt idx="8760">
                  <c:v>AUTOMATIC</c:v>
                </c:pt>
                <c:pt idx="8761">
                  <c:v>AUTOMATIC</c:v>
                </c:pt>
                <c:pt idx="8762">
                  <c:v>AUTOMATIC</c:v>
                </c:pt>
                <c:pt idx="8763">
                  <c:v>AUTOMATIC</c:v>
                </c:pt>
                <c:pt idx="8764">
                  <c:v>AUTOMATIC</c:v>
                </c:pt>
                <c:pt idx="8765">
                  <c:v>AUTOMATIC</c:v>
                </c:pt>
                <c:pt idx="8766">
                  <c:v>AUTOMATIC</c:v>
                </c:pt>
                <c:pt idx="8767">
                  <c:v>AUTOMATIC</c:v>
                </c:pt>
                <c:pt idx="8768">
                  <c:v>AUTOMATIC</c:v>
                </c:pt>
                <c:pt idx="8769">
                  <c:v>AUTOMATIC</c:v>
                </c:pt>
                <c:pt idx="8770">
                  <c:v>AUTOMATIC</c:v>
                </c:pt>
                <c:pt idx="8771">
                  <c:v>AUTOMATIC</c:v>
                </c:pt>
                <c:pt idx="8772">
                  <c:v>AUTOMATIC</c:v>
                </c:pt>
                <c:pt idx="8773">
                  <c:v>AUTOMATIC</c:v>
                </c:pt>
                <c:pt idx="8774">
                  <c:v>AUTOMATIC</c:v>
                </c:pt>
                <c:pt idx="8775">
                  <c:v>AUTOMATIC</c:v>
                </c:pt>
                <c:pt idx="8776">
                  <c:v>AUTOMATIC</c:v>
                </c:pt>
                <c:pt idx="8777">
                  <c:v>AUTOMATIC</c:v>
                </c:pt>
                <c:pt idx="8778">
                  <c:v>AUTOMATIC</c:v>
                </c:pt>
                <c:pt idx="8779">
                  <c:v>AUTOMATIC</c:v>
                </c:pt>
                <c:pt idx="8780">
                  <c:v>AUTOMATIC</c:v>
                </c:pt>
                <c:pt idx="8781">
                  <c:v>AUTOMATIC</c:v>
                </c:pt>
                <c:pt idx="8782">
                  <c:v>AUTOMATIC</c:v>
                </c:pt>
                <c:pt idx="8783">
                  <c:v>AUTOMATIC</c:v>
                </c:pt>
                <c:pt idx="8784">
                  <c:v>AUTOMATIC</c:v>
                </c:pt>
                <c:pt idx="8785">
                  <c:v>AUTOMATIC</c:v>
                </c:pt>
                <c:pt idx="8786">
                  <c:v>AUTOMATIC</c:v>
                </c:pt>
                <c:pt idx="8787">
                  <c:v>AUTOMATIC</c:v>
                </c:pt>
                <c:pt idx="8788">
                  <c:v>AUTOMATIC</c:v>
                </c:pt>
                <c:pt idx="8789">
                  <c:v>AUTOMATIC</c:v>
                </c:pt>
                <c:pt idx="8790">
                  <c:v>AUTOMATIC</c:v>
                </c:pt>
                <c:pt idx="8791">
                  <c:v>AUTOMATIC</c:v>
                </c:pt>
                <c:pt idx="8792">
                  <c:v>AUTOMATIC</c:v>
                </c:pt>
                <c:pt idx="8793">
                  <c:v>AUTOMATIC</c:v>
                </c:pt>
                <c:pt idx="8794">
                  <c:v>AUTOMATIC</c:v>
                </c:pt>
                <c:pt idx="8795">
                  <c:v>AUTOMATIC</c:v>
                </c:pt>
                <c:pt idx="8796">
                  <c:v>AUTOMATIC</c:v>
                </c:pt>
                <c:pt idx="8797">
                  <c:v>AUTOMATIC</c:v>
                </c:pt>
                <c:pt idx="8798">
                  <c:v>AUTOMATIC</c:v>
                </c:pt>
                <c:pt idx="8799">
                  <c:v>AUTOMATIC</c:v>
                </c:pt>
                <c:pt idx="8800">
                  <c:v>AUTOMATIC</c:v>
                </c:pt>
                <c:pt idx="8801">
                  <c:v>AUTOMATIC</c:v>
                </c:pt>
                <c:pt idx="8802">
                  <c:v>AUTOMATIC</c:v>
                </c:pt>
                <c:pt idx="8803">
                  <c:v>AUTOMATIC</c:v>
                </c:pt>
                <c:pt idx="8804">
                  <c:v>AUTOMATIC</c:v>
                </c:pt>
                <c:pt idx="8805">
                  <c:v>AUTOMATIC</c:v>
                </c:pt>
                <c:pt idx="8806">
                  <c:v>AUTOMATIC</c:v>
                </c:pt>
                <c:pt idx="8807">
                  <c:v>AUTOMATIC</c:v>
                </c:pt>
                <c:pt idx="8808">
                  <c:v>AUTOMATIC</c:v>
                </c:pt>
                <c:pt idx="8809">
                  <c:v>AUTOMATIC</c:v>
                </c:pt>
                <c:pt idx="8810">
                  <c:v>AUTOMATIC</c:v>
                </c:pt>
                <c:pt idx="8811">
                  <c:v>MANUAL</c:v>
                </c:pt>
                <c:pt idx="8812">
                  <c:v>AUTOMATIC</c:v>
                </c:pt>
                <c:pt idx="8813">
                  <c:v>AUTOMATIC</c:v>
                </c:pt>
                <c:pt idx="8814">
                  <c:v>AUTOMATIC</c:v>
                </c:pt>
                <c:pt idx="8815">
                  <c:v>AUTOMATIC</c:v>
                </c:pt>
                <c:pt idx="8816">
                  <c:v>MANUAL</c:v>
                </c:pt>
                <c:pt idx="8817">
                  <c:v>AUTOMATIC</c:v>
                </c:pt>
                <c:pt idx="8818">
                  <c:v>AUTOMATIC</c:v>
                </c:pt>
                <c:pt idx="8819">
                  <c:v>AUTOMATIC</c:v>
                </c:pt>
                <c:pt idx="8820">
                  <c:v>AUTOMATIC</c:v>
                </c:pt>
                <c:pt idx="8821">
                  <c:v>AUTOMATIC</c:v>
                </c:pt>
                <c:pt idx="8822">
                  <c:v>AUTOMATIC</c:v>
                </c:pt>
                <c:pt idx="8823">
                  <c:v>MANUAL</c:v>
                </c:pt>
                <c:pt idx="8824">
                  <c:v>AUTOMATIC</c:v>
                </c:pt>
                <c:pt idx="8825">
                  <c:v>AUTOMATIC</c:v>
                </c:pt>
                <c:pt idx="8826">
                  <c:v>AUTOMATIC</c:v>
                </c:pt>
                <c:pt idx="8827">
                  <c:v>AUTOMATIC</c:v>
                </c:pt>
                <c:pt idx="8828">
                  <c:v>AUTOMATIC</c:v>
                </c:pt>
                <c:pt idx="8829">
                  <c:v>AUTOMATIC</c:v>
                </c:pt>
                <c:pt idx="8830">
                  <c:v>AUTOMATED_MANUAL</c:v>
                </c:pt>
                <c:pt idx="8831">
                  <c:v>AUTOMATIC</c:v>
                </c:pt>
                <c:pt idx="8832">
                  <c:v>AUTOMATIC</c:v>
                </c:pt>
                <c:pt idx="8833">
                  <c:v>AUTOMATIC</c:v>
                </c:pt>
                <c:pt idx="8834">
                  <c:v>AUTOMATED_MANUAL</c:v>
                </c:pt>
                <c:pt idx="8835">
                  <c:v>AUTOMATIC</c:v>
                </c:pt>
                <c:pt idx="8836">
                  <c:v>AUTOMATIC</c:v>
                </c:pt>
                <c:pt idx="8837">
                  <c:v>AUTOMATIC</c:v>
                </c:pt>
                <c:pt idx="8838">
                  <c:v>AUTOMATIC</c:v>
                </c:pt>
                <c:pt idx="8839">
                  <c:v>AUTOMATED_MANUAL</c:v>
                </c:pt>
                <c:pt idx="8840">
                  <c:v>AUTOMATIC</c:v>
                </c:pt>
                <c:pt idx="8841">
                  <c:v>AUTOMATIC</c:v>
                </c:pt>
                <c:pt idx="8842">
                  <c:v>AUTOMATED_MANUAL</c:v>
                </c:pt>
                <c:pt idx="8843">
                  <c:v>AUTOMATIC</c:v>
                </c:pt>
                <c:pt idx="8844">
                  <c:v>AUTOMATED_MANUAL</c:v>
                </c:pt>
                <c:pt idx="8845">
                  <c:v>AUTOMATIC</c:v>
                </c:pt>
                <c:pt idx="8846">
                  <c:v>AUTOMATED_MANUAL</c:v>
                </c:pt>
                <c:pt idx="8847">
                  <c:v>AUTOMATIC</c:v>
                </c:pt>
                <c:pt idx="8848">
                  <c:v>AUTOMATIC</c:v>
                </c:pt>
                <c:pt idx="8849">
                  <c:v>AUTOMATIC</c:v>
                </c:pt>
                <c:pt idx="8850">
                  <c:v>AUTOMATIC</c:v>
                </c:pt>
                <c:pt idx="8851">
                  <c:v>AUTOMATIC</c:v>
                </c:pt>
                <c:pt idx="8852">
                  <c:v>AUTOMATIC</c:v>
                </c:pt>
                <c:pt idx="8853">
                  <c:v>AUTOMATIC</c:v>
                </c:pt>
                <c:pt idx="8854">
                  <c:v>AUTOMATIC</c:v>
                </c:pt>
                <c:pt idx="8855">
                  <c:v>AUTOMATIC</c:v>
                </c:pt>
                <c:pt idx="8856">
                  <c:v>AUTOMATIC</c:v>
                </c:pt>
                <c:pt idx="8857">
                  <c:v>AUTOMATIC</c:v>
                </c:pt>
                <c:pt idx="8858">
                  <c:v>AUTOMATIC</c:v>
                </c:pt>
                <c:pt idx="8859">
                  <c:v>AUTOMATIC</c:v>
                </c:pt>
                <c:pt idx="8860">
                  <c:v>AUTOMATIC</c:v>
                </c:pt>
                <c:pt idx="8861">
                  <c:v>AUTOMATIC</c:v>
                </c:pt>
                <c:pt idx="8862">
                  <c:v>AUTOMATIC</c:v>
                </c:pt>
                <c:pt idx="8863">
                  <c:v>AUTOMATIC</c:v>
                </c:pt>
                <c:pt idx="8864">
                  <c:v>AUTOMATIC</c:v>
                </c:pt>
                <c:pt idx="8865">
                  <c:v>AUTOMATIC</c:v>
                </c:pt>
                <c:pt idx="8866">
                  <c:v>AUTOMATIC</c:v>
                </c:pt>
                <c:pt idx="8867">
                  <c:v>AUTOMATIC</c:v>
                </c:pt>
                <c:pt idx="8868">
                  <c:v>AUTOMATIC</c:v>
                </c:pt>
                <c:pt idx="8869">
                  <c:v>AUTOMATIC</c:v>
                </c:pt>
                <c:pt idx="8870">
                  <c:v>AUTOMATIC</c:v>
                </c:pt>
                <c:pt idx="8871">
                  <c:v>AUTOMATIC</c:v>
                </c:pt>
                <c:pt idx="8872">
                  <c:v>AUTOMATIC</c:v>
                </c:pt>
                <c:pt idx="8873">
                  <c:v>AUTOMATIC</c:v>
                </c:pt>
                <c:pt idx="8874">
                  <c:v>AUTOMATIC</c:v>
                </c:pt>
                <c:pt idx="8875">
                  <c:v>AUTOMATIC</c:v>
                </c:pt>
                <c:pt idx="8876">
                  <c:v>AUTOMATIC</c:v>
                </c:pt>
                <c:pt idx="8877">
                  <c:v>AUTOMATIC</c:v>
                </c:pt>
                <c:pt idx="8878">
                  <c:v>AUTOMATIC</c:v>
                </c:pt>
                <c:pt idx="8879">
                  <c:v>AUTOMATIC</c:v>
                </c:pt>
                <c:pt idx="8880">
                  <c:v>AUTOMATIC</c:v>
                </c:pt>
                <c:pt idx="8881">
                  <c:v>AUTOMATIC</c:v>
                </c:pt>
                <c:pt idx="8882">
                  <c:v>AUTOMATIC</c:v>
                </c:pt>
                <c:pt idx="8883">
                  <c:v>AUTOMATIC</c:v>
                </c:pt>
                <c:pt idx="8884">
                  <c:v>AUTOMATIC</c:v>
                </c:pt>
                <c:pt idx="8885">
                  <c:v>AUTOMATIC</c:v>
                </c:pt>
                <c:pt idx="8886">
                  <c:v>AUTOMATIC</c:v>
                </c:pt>
                <c:pt idx="8887">
                  <c:v>AUTOMATIC</c:v>
                </c:pt>
                <c:pt idx="8888">
                  <c:v>AUTOMATIC</c:v>
                </c:pt>
                <c:pt idx="8889">
                  <c:v>AUTOMATIC</c:v>
                </c:pt>
                <c:pt idx="8890">
                  <c:v>AUTOMATIC</c:v>
                </c:pt>
                <c:pt idx="8891">
                  <c:v>AUTOMATIC</c:v>
                </c:pt>
                <c:pt idx="8892">
                  <c:v>AUTOMATIC</c:v>
                </c:pt>
                <c:pt idx="8893">
                  <c:v>AUTOMATIC</c:v>
                </c:pt>
                <c:pt idx="8894">
                  <c:v>AUTOMATIC</c:v>
                </c:pt>
                <c:pt idx="8895">
                  <c:v>AUTOMATIC</c:v>
                </c:pt>
                <c:pt idx="8896">
                  <c:v>AUTOMATIC</c:v>
                </c:pt>
                <c:pt idx="8897">
                  <c:v>AUTOMATIC</c:v>
                </c:pt>
                <c:pt idx="8898">
                  <c:v>AUTOMATIC</c:v>
                </c:pt>
                <c:pt idx="8899">
                  <c:v>AUTOMATIC</c:v>
                </c:pt>
                <c:pt idx="8900">
                  <c:v>AUTOMATIC</c:v>
                </c:pt>
                <c:pt idx="8901">
                  <c:v>AUTOMATIC</c:v>
                </c:pt>
                <c:pt idx="8902">
                  <c:v>AUTOMATIC</c:v>
                </c:pt>
                <c:pt idx="8903">
                  <c:v>AUTOMATIC</c:v>
                </c:pt>
                <c:pt idx="8904">
                  <c:v>AUTOMATIC</c:v>
                </c:pt>
                <c:pt idx="8905">
                  <c:v>AUTOMATIC</c:v>
                </c:pt>
                <c:pt idx="8906">
                  <c:v>AUTOMATIC</c:v>
                </c:pt>
                <c:pt idx="8907">
                  <c:v>AUTOMATIC</c:v>
                </c:pt>
                <c:pt idx="8908">
                  <c:v>AUTOMATIC</c:v>
                </c:pt>
                <c:pt idx="8909">
                  <c:v>AUTOMATIC</c:v>
                </c:pt>
                <c:pt idx="8910">
                  <c:v>AUTOMATIC</c:v>
                </c:pt>
                <c:pt idx="8911">
                  <c:v>AUTOMATIC</c:v>
                </c:pt>
                <c:pt idx="8912">
                  <c:v>AUTOMATIC</c:v>
                </c:pt>
                <c:pt idx="8913">
                  <c:v>AUTOMATIC</c:v>
                </c:pt>
                <c:pt idx="8914">
                  <c:v>MANUAL</c:v>
                </c:pt>
                <c:pt idx="8915">
                  <c:v>MANUAL</c:v>
                </c:pt>
                <c:pt idx="8916">
                  <c:v>MANUAL</c:v>
                </c:pt>
                <c:pt idx="8917">
                  <c:v>AUTOMATIC</c:v>
                </c:pt>
                <c:pt idx="8918">
                  <c:v>MANUAL</c:v>
                </c:pt>
                <c:pt idx="8919">
                  <c:v>AUTOMATIC</c:v>
                </c:pt>
                <c:pt idx="8920">
                  <c:v>MANUAL</c:v>
                </c:pt>
                <c:pt idx="8921">
                  <c:v>AUTOMATIC</c:v>
                </c:pt>
                <c:pt idx="8922">
                  <c:v>AUTOMATIC</c:v>
                </c:pt>
                <c:pt idx="8923">
                  <c:v>AUTOMATIC</c:v>
                </c:pt>
                <c:pt idx="8924">
                  <c:v>MANUAL</c:v>
                </c:pt>
                <c:pt idx="8925">
                  <c:v>MANUAL</c:v>
                </c:pt>
                <c:pt idx="8926">
                  <c:v>MANUAL</c:v>
                </c:pt>
                <c:pt idx="8927">
                  <c:v>MANUAL</c:v>
                </c:pt>
                <c:pt idx="8928">
                  <c:v>AUTOMATIC</c:v>
                </c:pt>
                <c:pt idx="8929">
                  <c:v>MANUAL</c:v>
                </c:pt>
                <c:pt idx="8930">
                  <c:v>AUTOMATIC</c:v>
                </c:pt>
                <c:pt idx="8931">
                  <c:v>AUTOMATIC</c:v>
                </c:pt>
                <c:pt idx="8932">
                  <c:v>AUTOMATIC</c:v>
                </c:pt>
                <c:pt idx="8933">
                  <c:v>AUTOMATIC</c:v>
                </c:pt>
                <c:pt idx="8934">
                  <c:v>AUTOMATIC</c:v>
                </c:pt>
                <c:pt idx="8935">
                  <c:v>AUTOMATIC</c:v>
                </c:pt>
                <c:pt idx="8936">
                  <c:v>AUTOMATIC</c:v>
                </c:pt>
                <c:pt idx="8937">
                  <c:v>AUTOMATIC</c:v>
                </c:pt>
                <c:pt idx="8938">
                  <c:v>AUTOMATIC</c:v>
                </c:pt>
                <c:pt idx="8939">
                  <c:v>AUTOMATIC</c:v>
                </c:pt>
                <c:pt idx="8940">
                  <c:v>AUTOMATIC</c:v>
                </c:pt>
                <c:pt idx="8941">
                  <c:v>AUTOMATIC</c:v>
                </c:pt>
                <c:pt idx="8942">
                  <c:v>AUTOMATIC</c:v>
                </c:pt>
                <c:pt idx="8943">
                  <c:v>AUTOMATIC</c:v>
                </c:pt>
                <c:pt idx="8944">
                  <c:v>AUTOMATIC</c:v>
                </c:pt>
                <c:pt idx="8945">
                  <c:v>AUTOMATIC</c:v>
                </c:pt>
                <c:pt idx="8946">
                  <c:v>AUTOMATIC</c:v>
                </c:pt>
                <c:pt idx="8947">
                  <c:v>AUTOMATIC</c:v>
                </c:pt>
                <c:pt idx="8948">
                  <c:v>AUTOMATIC</c:v>
                </c:pt>
                <c:pt idx="8949">
                  <c:v>AUTOMATIC</c:v>
                </c:pt>
                <c:pt idx="8950">
                  <c:v>AUTOMATIC</c:v>
                </c:pt>
                <c:pt idx="8951">
                  <c:v>AUTOMATIC</c:v>
                </c:pt>
                <c:pt idx="8952">
                  <c:v>AUTOMATIC</c:v>
                </c:pt>
                <c:pt idx="8953">
                  <c:v>AUTOMATIC</c:v>
                </c:pt>
                <c:pt idx="8954">
                  <c:v>AUTOMATIC</c:v>
                </c:pt>
                <c:pt idx="8955">
                  <c:v>AUTOMATIC</c:v>
                </c:pt>
                <c:pt idx="8956">
                  <c:v>AUTOMATIC</c:v>
                </c:pt>
                <c:pt idx="8957">
                  <c:v>AUTOMATIC</c:v>
                </c:pt>
                <c:pt idx="8958">
                  <c:v>AUTOMATIC</c:v>
                </c:pt>
                <c:pt idx="8959">
                  <c:v>AUTOMATIC</c:v>
                </c:pt>
                <c:pt idx="8960">
                  <c:v>AUTOMATIC</c:v>
                </c:pt>
                <c:pt idx="8961">
                  <c:v>AUTOMATIC</c:v>
                </c:pt>
                <c:pt idx="8962">
                  <c:v>AUTOMATIC</c:v>
                </c:pt>
                <c:pt idx="8963">
                  <c:v>AUTOMATIC</c:v>
                </c:pt>
                <c:pt idx="8964">
                  <c:v>AUTOMATIC</c:v>
                </c:pt>
                <c:pt idx="8965">
                  <c:v>AUTOMATIC</c:v>
                </c:pt>
                <c:pt idx="8966">
                  <c:v>AUTOMATIC</c:v>
                </c:pt>
                <c:pt idx="8967">
                  <c:v>AUTOMATIC</c:v>
                </c:pt>
                <c:pt idx="8968">
                  <c:v>AUTOMATIC</c:v>
                </c:pt>
                <c:pt idx="8969">
                  <c:v>AUTOMATIC</c:v>
                </c:pt>
                <c:pt idx="8970">
                  <c:v>AUTOMATIC</c:v>
                </c:pt>
                <c:pt idx="8971">
                  <c:v>AUTOMATIC</c:v>
                </c:pt>
                <c:pt idx="8972">
                  <c:v>AUTOMATIC</c:v>
                </c:pt>
                <c:pt idx="8973">
                  <c:v>AUTOMATIC</c:v>
                </c:pt>
                <c:pt idx="8974">
                  <c:v>AUTOMATIC</c:v>
                </c:pt>
                <c:pt idx="8975">
                  <c:v>AUTOMATIC</c:v>
                </c:pt>
                <c:pt idx="8976">
                  <c:v>AUTOMATIC</c:v>
                </c:pt>
                <c:pt idx="8977">
                  <c:v>AUTOMATIC</c:v>
                </c:pt>
                <c:pt idx="8978">
                  <c:v>AUTOMATIC</c:v>
                </c:pt>
                <c:pt idx="8979">
                  <c:v>AUTOMATIC</c:v>
                </c:pt>
                <c:pt idx="8980">
                  <c:v>AUTOMATIC</c:v>
                </c:pt>
                <c:pt idx="8981">
                  <c:v>AUTOMATIC</c:v>
                </c:pt>
                <c:pt idx="8982">
                  <c:v>AUTOMATIC</c:v>
                </c:pt>
                <c:pt idx="8983">
                  <c:v>AUTOMATIC</c:v>
                </c:pt>
                <c:pt idx="8984">
                  <c:v>AUTOMATIC</c:v>
                </c:pt>
                <c:pt idx="8985">
                  <c:v>AUTOMATIC</c:v>
                </c:pt>
                <c:pt idx="8986">
                  <c:v>AUTOMATIC</c:v>
                </c:pt>
                <c:pt idx="8987">
                  <c:v>AUTOMATIC</c:v>
                </c:pt>
                <c:pt idx="8988">
                  <c:v>AUTOMATIC</c:v>
                </c:pt>
                <c:pt idx="8989">
                  <c:v>AUTOMATIC</c:v>
                </c:pt>
                <c:pt idx="8990">
                  <c:v>AUTOMATIC</c:v>
                </c:pt>
                <c:pt idx="8991">
                  <c:v>AUTOMATIC</c:v>
                </c:pt>
                <c:pt idx="8992">
                  <c:v>AUTOMATIC</c:v>
                </c:pt>
                <c:pt idx="8993">
                  <c:v>AUTOMATIC</c:v>
                </c:pt>
                <c:pt idx="8994">
                  <c:v>AUTOMATIC</c:v>
                </c:pt>
                <c:pt idx="8995">
                  <c:v>AUTOMATIC</c:v>
                </c:pt>
                <c:pt idx="8996">
                  <c:v>AUTOMATIC</c:v>
                </c:pt>
                <c:pt idx="8997">
                  <c:v>AUTOMATIC</c:v>
                </c:pt>
                <c:pt idx="8998">
                  <c:v>AUTOMATIC</c:v>
                </c:pt>
                <c:pt idx="8999">
                  <c:v>AUTOMATIC</c:v>
                </c:pt>
                <c:pt idx="9000">
                  <c:v>AUTOMATIC</c:v>
                </c:pt>
                <c:pt idx="9001">
                  <c:v>AUTOMATIC</c:v>
                </c:pt>
                <c:pt idx="9002">
                  <c:v>AUTOMATIC</c:v>
                </c:pt>
                <c:pt idx="9003">
                  <c:v>AUTOMATIC</c:v>
                </c:pt>
                <c:pt idx="9004">
                  <c:v>AUTOMATIC</c:v>
                </c:pt>
                <c:pt idx="9005">
                  <c:v>AUTOMATIC</c:v>
                </c:pt>
                <c:pt idx="9006">
                  <c:v>AUTOMATIC</c:v>
                </c:pt>
                <c:pt idx="9007">
                  <c:v>AUTOMATIC</c:v>
                </c:pt>
                <c:pt idx="9008">
                  <c:v>AUTOMATIC</c:v>
                </c:pt>
                <c:pt idx="9009">
                  <c:v>AUTOMATIC</c:v>
                </c:pt>
                <c:pt idx="9010">
                  <c:v>AUTOMATIC</c:v>
                </c:pt>
                <c:pt idx="9011">
                  <c:v>AUTOMATIC</c:v>
                </c:pt>
                <c:pt idx="9012">
                  <c:v>AUTOMATIC</c:v>
                </c:pt>
                <c:pt idx="9013">
                  <c:v>AUTOMATIC</c:v>
                </c:pt>
                <c:pt idx="9014">
                  <c:v>AUTOMATIC</c:v>
                </c:pt>
                <c:pt idx="9015">
                  <c:v>AUTOMATIC</c:v>
                </c:pt>
                <c:pt idx="9016">
                  <c:v>AUTOMATIC</c:v>
                </c:pt>
                <c:pt idx="9017">
                  <c:v>AUTOMATIC</c:v>
                </c:pt>
                <c:pt idx="9018">
                  <c:v>AUTOMATIC</c:v>
                </c:pt>
                <c:pt idx="9019">
                  <c:v>AUTOMATIC</c:v>
                </c:pt>
                <c:pt idx="9020">
                  <c:v>AUTOMATIC</c:v>
                </c:pt>
                <c:pt idx="9021">
                  <c:v>AUTOMATIC</c:v>
                </c:pt>
                <c:pt idx="9022">
                  <c:v>AUTOMATIC</c:v>
                </c:pt>
                <c:pt idx="9023">
                  <c:v>AUTOMATIC</c:v>
                </c:pt>
                <c:pt idx="9024">
                  <c:v>AUTOMATIC</c:v>
                </c:pt>
                <c:pt idx="9025">
                  <c:v>AUTOMATIC</c:v>
                </c:pt>
                <c:pt idx="9026">
                  <c:v>AUTOMATIC</c:v>
                </c:pt>
                <c:pt idx="9027">
                  <c:v>AUTOMATIC</c:v>
                </c:pt>
                <c:pt idx="9028">
                  <c:v>AUTOMATIC</c:v>
                </c:pt>
                <c:pt idx="9029">
                  <c:v>AUTOMATIC</c:v>
                </c:pt>
                <c:pt idx="9030">
                  <c:v>AUTOMATIC</c:v>
                </c:pt>
                <c:pt idx="9031">
                  <c:v>AUTOMATIC</c:v>
                </c:pt>
                <c:pt idx="9032">
                  <c:v>AUTOMATIC</c:v>
                </c:pt>
                <c:pt idx="9033">
                  <c:v>AUTOMATIC</c:v>
                </c:pt>
                <c:pt idx="9034">
                  <c:v>AUTOMATIC</c:v>
                </c:pt>
                <c:pt idx="9035">
                  <c:v>AUTOMATIC</c:v>
                </c:pt>
                <c:pt idx="9036">
                  <c:v>AUTOMATIC</c:v>
                </c:pt>
                <c:pt idx="9037">
                  <c:v>AUTOMATIC</c:v>
                </c:pt>
                <c:pt idx="9038">
                  <c:v>AUTOMATIC</c:v>
                </c:pt>
                <c:pt idx="9039">
                  <c:v>AUTOMATIC</c:v>
                </c:pt>
                <c:pt idx="9040">
                  <c:v>AUTOMATIC</c:v>
                </c:pt>
                <c:pt idx="9041">
                  <c:v>AUTOMATIC</c:v>
                </c:pt>
                <c:pt idx="9042">
                  <c:v>MANUAL</c:v>
                </c:pt>
                <c:pt idx="9043">
                  <c:v>AUTOMATIC</c:v>
                </c:pt>
                <c:pt idx="9044">
                  <c:v>AUTOMATIC</c:v>
                </c:pt>
                <c:pt idx="9045">
                  <c:v>AUTOMATIC</c:v>
                </c:pt>
                <c:pt idx="9046">
                  <c:v>AUTOMATIC</c:v>
                </c:pt>
                <c:pt idx="9047">
                  <c:v>AUTOMATIC</c:v>
                </c:pt>
                <c:pt idx="9048">
                  <c:v>AUTOMATIC</c:v>
                </c:pt>
                <c:pt idx="9049">
                  <c:v>AUTOMATIC</c:v>
                </c:pt>
                <c:pt idx="9050">
                  <c:v>AUTOMATIC</c:v>
                </c:pt>
                <c:pt idx="9051">
                  <c:v>AUTOMATIC</c:v>
                </c:pt>
                <c:pt idx="9052">
                  <c:v>AUTOMATIC</c:v>
                </c:pt>
                <c:pt idx="9053">
                  <c:v>AUTOMATIC</c:v>
                </c:pt>
                <c:pt idx="9054">
                  <c:v>AUTOMATIC</c:v>
                </c:pt>
                <c:pt idx="9055">
                  <c:v>AUTOMATIC</c:v>
                </c:pt>
                <c:pt idx="9056">
                  <c:v>AUTOMATIC</c:v>
                </c:pt>
                <c:pt idx="9057">
                  <c:v>AUTOMATIC</c:v>
                </c:pt>
                <c:pt idx="9058">
                  <c:v>MANUAL</c:v>
                </c:pt>
                <c:pt idx="9059">
                  <c:v>AUTOMATIC</c:v>
                </c:pt>
                <c:pt idx="9060">
                  <c:v>AUTOMATIC</c:v>
                </c:pt>
                <c:pt idx="9061">
                  <c:v>AUTOMATIC</c:v>
                </c:pt>
                <c:pt idx="9062">
                  <c:v>AUTOMATIC</c:v>
                </c:pt>
                <c:pt idx="9063">
                  <c:v>AUTOMATIC</c:v>
                </c:pt>
                <c:pt idx="9064">
                  <c:v>AUTOMATIC</c:v>
                </c:pt>
                <c:pt idx="9065">
                  <c:v>AUTOMATIC</c:v>
                </c:pt>
                <c:pt idx="9066">
                  <c:v>AUTOMATIC</c:v>
                </c:pt>
                <c:pt idx="9067">
                  <c:v>AUTOMATIC</c:v>
                </c:pt>
                <c:pt idx="9068">
                  <c:v>AUTOMATIC</c:v>
                </c:pt>
                <c:pt idx="9069">
                  <c:v>MANUAL</c:v>
                </c:pt>
                <c:pt idx="9070">
                  <c:v>AUTOMATIC</c:v>
                </c:pt>
                <c:pt idx="9071">
                  <c:v>AUTOMATIC</c:v>
                </c:pt>
                <c:pt idx="9072">
                  <c:v>MANUAL</c:v>
                </c:pt>
                <c:pt idx="9073">
                  <c:v>MANUAL</c:v>
                </c:pt>
                <c:pt idx="9074">
                  <c:v>MANUAL</c:v>
                </c:pt>
                <c:pt idx="9075">
                  <c:v>MANUAL</c:v>
                </c:pt>
                <c:pt idx="9076">
                  <c:v>MANUAL</c:v>
                </c:pt>
                <c:pt idx="9077">
                  <c:v>MANUAL</c:v>
                </c:pt>
                <c:pt idx="9078">
                  <c:v>MANUAL</c:v>
                </c:pt>
                <c:pt idx="9079">
                  <c:v>MANUAL</c:v>
                </c:pt>
                <c:pt idx="9080">
                  <c:v>MANUAL</c:v>
                </c:pt>
                <c:pt idx="9081">
                  <c:v>MANUAL</c:v>
                </c:pt>
                <c:pt idx="9082">
                  <c:v>MANUAL</c:v>
                </c:pt>
                <c:pt idx="9083">
                  <c:v>MANUAL</c:v>
                </c:pt>
                <c:pt idx="9084">
                  <c:v>MANUAL</c:v>
                </c:pt>
                <c:pt idx="9085">
                  <c:v>MANUAL</c:v>
                </c:pt>
                <c:pt idx="9086">
                  <c:v>MANUAL</c:v>
                </c:pt>
                <c:pt idx="9087">
                  <c:v>MANUAL</c:v>
                </c:pt>
                <c:pt idx="9088">
                  <c:v>MANUAL</c:v>
                </c:pt>
                <c:pt idx="9089">
                  <c:v>MANUAL</c:v>
                </c:pt>
                <c:pt idx="9090">
                  <c:v>MANUAL</c:v>
                </c:pt>
                <c:pt idx="9091">
                  <c:v>MANUAL</c:v>
                </c:pt>
                <c:pt idx="9092">
                  <c:v>MANUAL</c:v>
                </c:pt>
                <c:pt idx="9093">
                  <c:v>MANUAL</c:v>
                </c:pt>
                <c:pt idx="9094">
                  <c:v>MANUAL</c:v>
                </c:pt>
                <c:pt idx="9095">
                  <c:v>MANUAL</c:v>
                </c:pt>
                <c:pt idx="9096">
                  <c:v>MANUAL</c:v>
                </c:pt>
                <c:pt idx="9097">
                  <c:v>MANUAL</c:v>
                </c:pt>
                <c:pt idx="9098">
                  <c:v>MANUAL</c:v>
                </c:pt>
                <c:pt idx="9099">
                  <c:v>MANUAL</c:v>
                </c:pt>
                <c:pt idx="9100">
                  <c:v>MANUAL</c:v>
                </c:pt>
                <c:pt idx="9101">
                  <c:v>MANUAL</c:v>
                </c:pt>
                <c:pt idx="9102">
                  <c:v>MANUAL</c:v>
                </c:pt>
                <c:pt idx="9103">
                  <c:v>MANUAL</c:v>
                </c:pt>
                <c:pt idx="9104">
                  <c:v>MANUAL</c:v>
                </c:pt>
                <c:pt idx="9105">
                  <c:v>MANUAL</c:v>
                </c:pt>
                <c:pt idx="9106">
                  <c:v>MANUAL</c:v>
                </c:pt>
                <c:pt idx="9107">
                  <c:v>MANUAL</c:v>
                </c:pt>
                <c:pt idx="9108">
                  <c:v>MANUAL</c:v>
                </c:pt>
                <c:pt idx="9109">
                  <c:v>MANUAL</c:v>
                </c:pt>
                <c:pt idx="9110">
                  <c:v>AUTOMATIC</c:v>
                </c:pt>
                <c:pt idx="9111">
                  <c:v>AUTOMATIC</c:v>
                </c:pt>
                <c:pt idx="9112">
                  <c:v>AUTOMATIC</c:v>
                </c:pt>
                <c:pt idx="9113">
                  <c:v>AUTOMATIC</c:v>
                </c:pt>
                <c:pt idx="9114">
                  <c:v>AUTOMATIC</c:v>
                </c:pt>
                <c:pt idx="9115">
                  <c:v>AUTOMATIC</c:v>
                </c:pt>
                <c:pt idx="9116">
                  <c:v>AUTOMATIC</c:v>
                </c:pt>
                <c:pt idx="9117">
                  <c:v>AUTOMATIC</c:v>
                </c:pt>
                <c:pt idx="9118">
                  <c:v>AUTOMATIC</c:v>
                </c:pt>
                <c:pt idx="9119">
                  <c:v>AUTOMATIC</c:v>
                </c:pt>
                <c:pt idx="9120">
                  <c:v>AUTOMATIC</c:v>
                </c:pt>
                <c:pt idx="9121">
                  <c:v>MANUAL</c:v>
                </c:pt>
                <c:pt idx="9122">
                  <c:v>AUTOMATIC</c:v>
                </c:pt>
                <c:pt idx="9123">
                  <c:v>AUTOMATIC</c:v>
                </c:pt>
                <c:pt idx="9124">
                  <c:v>MANUAL</c:v>
                </c:pt>
                <c:pt idx="9125">
                  <c:v>AUTOMATIC</c:v>
                </c:pt>
                <c:pt idx="9126">
                  <c:v>AUTOMATIC</c:v>
                </c:pt>
                <c:pt idx="9127">
                  <c:v>MANUAL</c:v>
                </c:pt>
                <c:pt idx="9128">
                  <c:v>AUTOMATIC</c:v>
                </c:pt>
                <c:pt idx="9129">
                  <c:v>AUTOMATIC</c:v>
                </c:pt>
                <c:pt idx="9130">
                  <c:v>AUTOMATIC</c:v>
                </c:pt>
                <c:pt idx="9131">
                  <c:v>AUTOMATIC</c:v>
                </c:pt>
                <c:pt idx="9132">
                  <c:v>MANUAL</c:v>
                </c:pt>
                <c:pt idx="9133">
                  <c:v>MANUAL</c:v>
                </c:pt>
                <c:pt idx="9134">
                  <c:v>AUTOMATED_MANUAL</c:v>
                </c:pt>
                <c:pt idx="9135">
                  <c:v>AUTOMATED_MANUAL</c:v>
                </c:pt>
                <c:pt idx="9136">
                  <c:v>AUTOMATED_MANUAL</c:v>
                </c:pt>
                <c:pt idx="9137">
                  <c:v>AUTOMATED_MANUAL</c:v>
                </c:pt>
                <c:pt idx="9138">
                  <c:v>AUTOMATED_MANUAL</c:v>
                </c:pt>
                <c:pt idx="9139">
                  <c:v>AUTOMATED_MANUAL</c:v>
                </c:pt>
                <c:pt idx="9140">
                  <c:v>AUTOMATED_MANUAL</c:v>
                </c:pt>
                <c:pt idx="9141">
                  <c:v>AUTOMATED_MANUAL</c:v>
                </c:pt>
                <c:pt idx="9142">
                  <c:v>AUTOMATED_MANUAL</c:v>
                </c:pt>
                <c:pt idx="9143">
                  <c:v>AUTOMATED_MANUAL</c:v>
                </c:pt>
                <c:pt idx="9144">
                  <c:v>AUTOMATIC</c:v>
                </c:pt>
                <c:pt idx="9145">
                  <c:v>AUTOMATIC</c:v>
                </c:pt>
                <c:pt idx="9146">
                  <c:v>AUTOMATIC</c:v>
                </c:pt>
                <c:pt idx="9147">
                  <c:v>AUTOMATIC</c:v>
                </c:pt>
                <c:pt idx="9148">
                  <c:v>AUTOMATIC</c:v>
                </c:pt>
                <c:pt idx="9149">
                  <c:v>AUTOMATIC</c:v>
                </c:pt>
                <c:pt idx="9150">
                  <c:v>AUTOMATIC</c:v>
                </c:pt>
                <c:pt idx="9151">
                  <c:v>AUTOMATIC</c:v>
                </c:pt>
                <c:pt idx="9152">
                  <c:v>AUTOMATED_MANUAL</c:v>
                </c:pt>
                <c:pt idx="9153">
                  <c:v>AUTOMATED_MANUAL</c:v>
                </c:pt>
                <c:pt idx="9154">
                  <c:v>AUTOMATED_MANUAL</c:v>
                </c:pt>
                <c:pt idx="9155">
                  <c:v>AUTOMATIC</c:v>
                </c:pt>
                <c:pt idx="9156">
                  <c:v>AUTOMATED_MANUAL</c:v>
                </c:pt>
                <c:pt idx="9157">
                  <c:v>AUTOMATED_MANUAL</c:v>
                </c:pt>
                <c:pt idx="9158">
                  <c:v>AUTOMATED_MANUAL</c:v>
                </c:pt>
                <c:pt idx="9159">
                  <c:v>AUTOMATIC</c:v>
                </c:pt>
                <c:pt idx="9160">
                  <c:v>AUTOMATIC</c:v>
                </c:pt>
                <c:pt idx="9161">
                  <c:v>AUTOMATIC</c:v>
                </c:pt>
                <c:pt idx="9162">
                  <c:v>AUTOMATED_MANUAL</c:v>
                </c:pt>
                <c:pt idx="9163">
                  <c:v>AUTOMATED_MANUAL</c:v>
                </c:pt>
                <c:pt idx="9164">
                  <c:v>AUTOMATED_MANUAL</c:v>
                </c:pt>
                <c:pt idx="9165">
                  <c:v>AUTOMATED_MANUAL</c:v>
                </c:pt>
                <c:pt idx="9166">
                  <c:v>AUTOMATED_MANUAL</c:v>
                </c:pt>
                <c:pt idx="9167">
                  <c:v>AUTOMATED_MANUAL</c:v>
                </c:pt>
                <c:pt idx="9168">
                  <c:v>AUTOMATIC</c:v>
                </c:pt>
                <c:pt idx="9169">
                  <c:v>AUTOMATIC</c:v>
                </c:pt>
                <c:pt idx="9170">
                  <c:v>AUTOMATIC</c:v>
                </c:pt>
                <c:pt idx="9171">
                  <c:v>AUTOMATIC</c:v>
                </c:pt>
                <c:pt idx="9172">
                  <c:v>AUTOMATIC</c:v>
                </c:pt>
                <c:pt idx="9173">
                  <c:v>AUTOMATIC</c:v>
                </c:pt>
                <c:pt idx="9174">
                  <c:v>AUTOMATIC</c:v>
                </c:pt>
                <c:pt idx="9175">
                  <c:v>AUTOMATIC</c:v>
                </c:pt>
                <c:pt idx="9176">
                  <c:v>AUTOMATIC</c:v>
                </c:pt>
                <c:pt idx="9177">
                  <c:v>AUTOMATIC</c:v>
                </c:pt>
                <c:pt idx="9178">
                  <c:v>AUTOMATIC</c:v>
                </c:pt>
                <c:pt idx="9179">
                  <c:v>AUTOMATIC</c:v>
                </c:pt>
                <c:pt idx="9180">
                  <c:v>AUTOMATIC</c:v>
                </c:pt>
                <c:pt idx="9181">
                  <c:v>AUTOMATIC</c:v>
                </c:pt>
                <c:pt idx="9182">
                  <c:v>AUTOMATIC</c:v>
                </c:pt>
                <c:pt idx="9183">
                  <c:v>AUTOMATIC</c:v>
                </c:pt>
                <c:pt idx="9184">
                  <c:v>AUTOMATIC</c:v>
                </c:pt>
                <c:pt idx="9185">
                  <c:v>AUTOMATIC</c:v>
                </c:pt>
                <c:pt idx="9186">
                  <c:v>AUTOMATIC</c:v>
                </c:pt>
                <c:pt idx="9187">
                  <c:v>AUTOMATIC</c:v>
                </c:pt>
                <c:pt idx="9188">
                  <c:v>AUTOMATIC</c:v>
                </c:pt>
                <c:pt idx="9189">
                  <c:v>AUTOMATIC</c:v>
                </c:pt>
                <c:pt idx="9190">
                  <c:v>AUTOMATIC</c:v>
                </c:pt>
                <c:pt idx="9191">
                  <c:v>AUTOMATIC</c:v>
                </c:pt>
                <c:pt idx="9192">
                  <c:v>AUTOMATIC</c:v>
                </c:pt>
                <c:pt idx="9193">
                  <c:v>AUTOMATIC</c:v>
                </c:pt>
                <c:pt idx="9194">
                  <c:v>AUTOMATIC</c:v>
                </c:pt>
                <c:pt idx="9195">
                  <c:v>AUTOMATIC</c:v>
                </c:pt>
                <c:pt idx="9196">
                  <c:v>AUTOMATIC</c:v>
                </c:pt>
                <c:pt idx="9197">
                  <c:v>AUTOMATIC</c:v>
                </c:pt>
                <c:pt idx="9198">
                  <c:v>AUTOMATIC</c:v>
                </c:pt>
                <c:pt idx="9199">
                  <c:v>AUTOMATIC</c:v>
                </c:pt>
                <c:pt idx="9200">
                  <c:v>AUTOMATIC</c:v>
                </c:pt>
                <c:pt idx="9201">
                  <c:v>AUTOMATIC</c:v>
                </c:pt>
                <c:pt idx="9202">
                  <c:v>AUTOMATIC</c:v>
                </c:pt>
                <c:pt idx="9203">
                  <c:v>AUTOMATIC</c:v>
                </c:pt>
                <c:pt idx="9204">
                  <c:v>AUTOMATIC</c:v>
                </c:pt>
                <c:pt idx="9205">
                  <c:v>AUTOMATIC</c:v>
                </c:pt>
                <c:pt idx="9206">
                  <c:v>AUTOMATIC</c:v>
                </c:pt>
                <c:pt idx="9207">
                  <c:v>AUTOMATIC</c:v>
                </c:pt>
                <c:pt idx="9208">
                  <c:v>AUTOMATIC</c:v>
                </c:pt>
                <c:pt idx="9209">
                  <c:v>AUTOMATIC</c:v>
                </c:pt>
                <c:pt idx="9210">
                  <c:v>AUTOMATIC</c:v>
                </c:pt>
                <c:pt idx="9211">
                  <c:v>AUTOMATIC</c:v>
                </c:pt>
                <c:pt idx="9212">
                  <c:v>AUTOMATIC</c:v>
                </c:pt>
                <c:pt idx="9213">
                  <c:v>AUTOMATIC</c:v>
                </c:pt>
                <c:pt idx="9214">
                  <c:v>AUTOMATIC</c:v>
                </c:pt>
                <c:pt idx="9215">
                  <c:v>AUTOMATIC</c:v>
                </c:pt>
                <c:pt idx="9216">
                  <c:v>AUTOMATIC</c:v>
                </c:pt>
                <c:pt idx="9217">
                  <c:v>AUTOMATIC</c:v>
                </c:pt>
                <c:pt idx="9218">
                  <c:v>AUTOMATIC</c:v>
                </c:pt>
                <c:pt idx="9219">
                  <c:v>AUTOMATIC</c:v>
                </c:pt>
                <c:pt idx="9220">
                  <c:v>AUTOMATIC</c:v>
                </c:pt>
                <c:pt idx="9221">
                  <c:v>AUTOMATIC</c:v>
                </c:pt>
                <c:pt idx="9222">
                  <c:v>AUTOMATIC</c:v>
                </c:pt>
                <c:pt idx="9223">
                  <c:v>AUTOMATIC</c:v>
                </c:pt>
                <c:pt idx="9224">
                  <c:v>AUTOMATIC</c:v>
                </c:pt>
                <c:pt idx="9225">
                  <c:v>AUTOMATIC</c:v>
                </c:pt>
                <c:pt idx="9226">
                  <c:v>AUTOMATIC</c:v>
                </c:pt>
                <c:pt idx="9227">
                  <c:v>AUTOMATIC</c:v>
                </c:pt>
                <c:pt idx="9228">
                  <c:v>AUTOMATIC</c:v>
                </c:pt>
                <c:pt idx="9229">
                  <c:v>AUTOMATIC</c:v>
                </c:pt>
                <c:pt idx="9230">
                  <c:v>AUTOMATIC</c:v>
                </c:pt>
                <c:pt idx="9231">
                  <c:v>AUTOMATIC</c:v>
                </c:pt>
                <c:pt idx="9232">
                  <c:v>AUTOMATIC</c:v>
                </c:pt>
                <c:pt idx="9233">
                  <c:v>AUTOMATIC</c:v>
                </c:pt>
                <c:pt idx="9234">
                  <c:v>AUTOMATIC</c:v>
                </c:pt>
                <c:pt idx="9235">
                  <c:v>AUTOMATIC</c:v>
                </c:pt>
                <c:pt idx="9236">
                  <c:v>AUTOMATIC</c:v>
                </c:pt>
                <c:pt idx="9237">
                  <c:v>AUTOMATIC</c:v>
                </c:pt>
                <c:pt idx="9238">
                  <c:v>AUTOMATIC</c:v>
                </c:pt>
                <c:pt idx="9239">
                  <c:v>AUTOMATIC</c:v>
                </c:pt>
                <c:pt idx="9240">
                  <c:v>AUTOMATIC</c:v>
                </c:pt>
                <c:pt idx="9241">
                  <c:v>AUTOMATIC</c:v>
                </c:pt>
                <c:pt idx="9242">
                  <c:v>AUTOMATIC</c:v>
                </c:pt>
                <c:pt idx="9243">
                  <c:v>AUTOMATIC</c:v>
                </c:pt>
                <c:pt idx="9244">
                  <c:v>AUTOMATIC</c:v>
                </c:pt>
                <c:pt idx="9245">
                  <c:v>AUTOMATIC</c:v>
                </c:pt>
                <c:pt idx="9246">
                  <c:v>AUTOMATIC</c:v>
                </c:pt>
                <c:pt idx="9247">
                  <c:v>AUTOMATIC</c:v>
                </c:pt>
                <c:pt idx="9248">
                  <c:v>AUTOMATIC</c:v>
                </c:pt>
                <c:pt idx="9249">
                  <c:v>AUTOMATIC</c:v>
                </c:pt>
                <c:pt idx="9250">
                  <c:v>AUTOMATIC</c:v>
                </c:pt>
                <c:pt idx="9251">
                  <c:v>AUTOMATIC</c:v>
                </c:pt>
                <c:pt idx="9252">
                  <c:v>AUTOMATIC</c:v>
                </c:pt>
                <c:pt idx="9253">
                  <c:v>AUTOMATIC</c:v>
                </c:pt>
                <c:pt idx="9254">
                  <c:v>AUTOMATIC</c:v>
                </c:pt>
                <c:pt idx="9255">
                  <c:v>AUTOMATIC</c:v>
                </c:pt>
                <c:pt idx="9256">
                  <c:v>AUTOMATIC</c:v>
                </c:pt>
                <c:pt idx="9257">
                  <c:v>AUTOMATIC</c:v>
                </c:pt>
                <c:pt idx="9258">
                  <c:v>AUTOMATIC</c:v>
                </c:pt>
                <c:pt idx="9259">
                  <c:v>AUTOMATIC</c:v>
                </c:pt>
                <c:pt idx="9260">
                  <c:v>AUTOMATIC</c:v>
                </c:pt>
                <c:pt idx="9261">
                  <c:v>AUTOMATIC</c:v>
                </c:pt>
                <c:pt idx="9262">
                  <c:v>AUTOMATIC</c:v>
                </c:pt>
                <c:pt idx="9263">
                  <c:v>AUTOMATIC</c:v>
                </c:pt>
                <c:pt idx="9264">
                  <c:v>AUTOMATIC</c:v>
                </c:pt>
                <c:pt idx="9265">
                  <c:v>AUTOMATIC</c:v>
                </c:pt>
                <c:pt idx="9266">
                  <c:v>AUTOMATIC</c:v>
                </c:pt>
                <c:pt idx="9267">
                  <c:v>AUTOMATIC</c:v>
                </c:pt>
                <c:pt idx="9268">
                  <c:v>AUTOMATIC</c:v>
                </c:pt>
                <c:pt idx="9269">
                  <c:v>AUTOMATIC</c:v>
                </c:pt>
                <c:pt idx="9270">
                  <c:v>AUTOMATIC</c:v>
                </c:pt>
                <c:pt idx="9271">
                  <c:v>AUTOMATIC</c:v>
                </c:pt>
                <c:pt idx="9272">
                  <c:v>AUTOMATIC</c:v>
                </c:pt>
                <c:pt idx="9273">
                  <c:v>AUTOMATIC</c:v>
                </c:pt>
                <c:pt idx="9274">
                  <c:v>AUTOMATIC</c:v>
                </c:pt>
                <c:pt idx="9275">
                  <c:v>AUTOMATIC</c:v>
                </c:pt>
                <c:pt idx="9276">
                  <c:v>AUTOMATIC</c:v>
                </c:pt>
                <c:pt idx="9277">
                  <c:v>AUTOMATIC</c:v>
                </c:pt>
                <c:pt idx="9278">
                  <c:v>AUTOMATIC</c:v>
                </c:pt>
                <c:pt idx="9279">
                  <c:v>AUTOMATIC</c:v>
                </c:pt>
                <c:pt idx="9280">
                  <c:v>AUTOMATIC</c:v>
                </c:pt>
                <c:pt idx="9281">
                  <c:v>AUTOMATIC</c:v>
                </c:pt>
                <c:pt idx="9282">
                  <c:v>AUTOMATIC</c:v>
                </c:pt>
                <c:pt idx="9283">
                  <c:v>AUTOMATIC</c:v>
                </c:pt>
                <c:pt idx="9284">
                  <c:v>AUTOMATIC</c:v>
                </c:pt>
                <c:pt idx="9285">
                  <c:v>AUTOMATIC</c:v>
                </c:pt>
                <c:pt idx="9286">
                  <c:v>AUTOMATIC</c:v>
                </c:pt>
                <c:pt idx="9287">
                  <c:v>AUTOMATIC</c:v>
                </c:pt>
                <c:pt idx="9288">
                  <c:v>AUTOMATIC</c:v>
                </c:pt>
                <c:pt idx="9289">
                  <c:v>AUTOMATIC</c:v>
                </c:pt>
                <c:pt idx="9290">
                  <c:v>AUTOMATIC</c:v>
                </c:pt>
                <c:pt idx="9291">
                  <c:v>AUTOMATIC</c:v>
                </c:pt>
                <c:pt idx="9292">
                  <c:v>AUTOMATIC</c:v>
                </c:pt>
                <c:pt idx="9293">
                  <c:v>AUTOMATIC</c:v>
                </c:pt>
                <c:pt idx="9294">
                  <c:v>AUTOMATIC</c:v>
                </c:pt>
                <c:pt idx="9295">
                  <c:v>AUTOMATIC</c:v>
                </c:pt>
                <c:pt idx="9296">
                  <c:v>AUTOMATIC</c:v>
                </c:pt>
                <c:pt idx="9297">
                  <c:v>AUTOMATIC</c:v>
                </c:pt>
                <c:pt idx="9298">
                  <c:v>AUTOMATIC</c:v>
                </c:pt>
                <c:pt idx="9299">
                  <c:v>AUTOMATIC</c:v>
                </c:pt>
                <c:pt idx="9300">
                  <c:v>AUTOMATIC</c:v>
                </c:pt>
                <c:pt idx="9301">
                  <c:v>AUTOMATIC</c:v>
                </c:pt>
                <c:pt idx="9302">
                  <c:v>AUTOMATIC</c:v>
                </c:pt>
                <c:pt idx="9303">
                  <c:v>AUTOMATIC</c:v>
                </c:pt>
                <c:pt idx="9304">
                  <c:v>AUTOMATIC</c:v>
                </c:pt>
                <c:pt idx="9305">
                  <c:v>AUTOMATIC</c:v>
                </c:pt>
                <c:pt idx="9306">
                  <c:v>AUTOMATIC</c:v>
                </c:pt>
                <c:pt idx="9307">
                  <c:v>AUTOMATIC</c:v>
                </c:pt>
                <c:pt idx="9308">
                  <c:v>AUTOMATIC</c:v>
                </c:pt>
                <c:pt idx="9309">
                  <c:v>AUTOMATIC</c:v>
                </c:pt>
                <c:pt idx="9310">
                  <c:v>AUTOMATIC</c:v>
                </c:pt>
                <c:pt idx="9311">
                  <c:v>AUTOMATIC</c:v>
                </c:pt>
                <c:pt idx="9312">
                  <c:v>AUTOMATIC</c:v>
                </c:pt>
                <c:pt idx="9313">
                  <c:v>AUTOMATIC</c:v>
                </c:pt>
                <c:pt idx="9314">
                  <c:v>AUTOMATIC</c:v>
                </c:pt>
                <c:pt idx="9315">
                  <c:v>AUTOMATIC</c:v>
                </c:pt>
                <c:pt idx="9316">
                  <c:v>AUTOMATIC</c:v>
                </c:pt>
                <c:pt idx="9317">
                  <c:v>AUTOMATIC</c:v>
                </c:pt>
                <c:pt idx="9318">
                  <c:v>AUTOMATIC</c:v>
                </c:pt>
                <c:pt idx="9319">
                  <c:v>AUTOMATIC</c:v>
                </c:pt>
                <c:pt idx="9320">
                  <c:v>AUTOMATIC</c:v>
                </c:pt>
                <c:pt idx="9321">
                  <c:v>AUTOMATIC</c:v>
                </c:pt>
                <c:pt idx="9322">
                  <c:v>AUTOMATIC</c:v>
                </c:pt>
                <c:pt idx="9323">
                  <c:v>AUTOMATIC</c:v>
                </c:pt>
                <c:pt idx="9324">
                  <c:v>AUTOMATIC</c:v>
                </c:pt>
                <c:pt idx="9325">
                  <c:v>AUTOMATIC</c:v>
                </c:pt>
                <c:pt idx="9326">
                  <c:v>AUTOMATIC</c:v>
                </c:pt>
                <c:pt idx="9327">
                  <c:v>AUTOMATIC</c:v>
                </c:pt>
                <c:pt idx="9328">
                  <c:v>AUTOMATIC</c:v>
                </c:pt>
                <c:pt idx="9329">
                  <c:v>AUTOMATIC</c:v>
                </c:pt>
                <c:pt idx="9330">
                  <c:v>AUTOMATIC</c:v>
                </c:pt>
                <c:pt idx="9331">
                  <c:v>AUTOMATIC</c:v>
                </c:pt>
                <c:pt idx="9332">
                  <c:v>AUTOMATIC</c:v>
                </c:pt>
                <c:pt idx="9333">
                  <c:v>AUTOMATIC</c:v>
                </c:pt>
                <c:pt idx="9334">
                  <c:v>AUTOMATIC</c:v>
                </c:pt>
                <c:pt idx="9335">
                  <c:v>AUTOMATIC</c:v>
                </c:pt>
                <c:pt idx="9336">
                  <c:v>AUTOMATIC</c:v>
                </c:pt>
                <c:pt idx="9337">
                  <c:v>AUTOMATIC</c:v>
                </c:pt>
                <c:pt idx="9338">
                  <c:v>AUTOMATIC</c:v>
                </c:pt>
                <c:pt idx="9339">
                  <c:v>MANUAL</c:v>
                </c:pt>
                <c:pt idx="9340">
                  <c:v>AUTOMATIC</c:v>
                </c:pt>
                <c:pt idx="9341">
                  <c:v>AUTOMATIC</c:v>
                </c:pt>
                <c:pt idx="9342">
                  <c:v>AUTOMATIC</c:v>
                </c:pt>
                <c:pt idx="9343">
                  <c:v>AUTOMATIC</c:v>
                </c:pt>
                <c:pt idx="9344">
                  <c:v>AUTOMATIC</c:v>
                </c:pt>
                <c:pt idx="9345">
                  <c:v>AUTOMATIC</c:v>
                </c:pt>
                <c:pt idx="9346">
                  <c:v>AUTOMATIC</c:v>
                </c:pt>
                <c:pt idx="9347">
                  <c:v>AUTOMATIC</c:v>
                </c:pt>
                <c:pt idx="9348">
                  <c:v>AUTOMATIC</c:v>
                </c:pt>
                <c:pt idx="9349">
                  <c:v>AUTOMATIC</c:v>
                </c:pt>
                <c:pt idx="9350">
                  <c:v>AUTOMATIC</c:v>
                </c:pt>
                <c:pt idx="9351">
                  <c:v>AUTOMATIC</c:v>
                </c:pt>
                <c:pt idx="9352">
                  <c:v>AUTOMATIC</c:v>
                </c:pt>
                <c:pt idx="9353">
                  <c:v>AUTOMATIC</c:v>
                </c:pt>
                <c:pt idx="9354">
                  <c:v>AUTOMATIC</c:v>
                </c:pt>
                <c:pt idx="9355">
                  <c:v>AUTOMATIC</c:v>
                </c:pt>
                <c:pt idx="9356">
                  <c:v>AUTOMATIC</c:v>
                </c:pt>
                <c:pt idx="9357">
                  <c:v>AUTOMATIC</c:v>
                </c:pt>
                <c:pt idx="9358">
                  <c:v>AUTOMATIC</c:v>
                </c:pt>
                <c:pt idx="9359">
                  <c:v>AUTOMATIC</c:v>
                </c:pt>
                <c:pt idx="9360">
                  <c:v>AUTOMATIC</c:v>
                </c:pt>
                <c:pt idx="9361">
                  <c:v>AUTOMATIC</c:v>
                </c:pt>
                <c:pt idx="9362">
                  <c:v>AUTOMATIC</c:v>
                </c:pt>
                <c:pt idx="9363">
                  <c:v>AUTOMATIC</c:v>
                </c:pt>
                <c:pt idx="9364">
                  <c:v>AUTOMATIC</c:v>
                </c:pt>
                <c:pt idx="9365">
                  <c:v>AUTOMATIC</c:v>
                </c:pt>
                <c:pt idx="9366">
                  <c:v>AUTOMATIC</c:v>
                </c:pt>
                <c:pt idx="9367">
                  <c:v>AUTOMATIC</c:v>
                </c:pt>
                <c:pt idx="9368">
                  <c:v>AUTOMATIC</c:v>
                </c:pt>
                <c:pt idx="9369">
                  <c:v>AUTOMATIC</c:v>
                </c:pt>
                <c:pt idx="9370">
                  <c:v>AUTOMATIC</c:v>
                </c:pt>
                <c:pt idx="9371">
                  <c:v>AUTOMATIC</c:v>
                </c:pt>
                <c:pt idx="9372">
                  <c:v>AUTOMATIC</c:v>
                </c:pt>
                <c:pt idx="9373">
                  <c:v>AUTOMATIC</c:v>
                </c:pt>
                <c:pt idx="9374">
                  <c:v>MANUAL</c:v>
                </c:pt>
                <c:pt idx="9375">
                  <c:v>MANUAL</c:v>
                </c:pt>
                <c:pt idx="9376">
                  <c:v>MANUAL</c:v>
                </c:pt>
                <c:pt idx="9377">
                  <c:v>AUTOMATED_MANUAL</c:v>
                </c:pt>
                <c:pt idx="9378">
                  <c:v>MANUAL</c:v>
                </c:pt>
                <c:pt idx="9379">
                  <c:v>AUTOMATED_MANUAL</c:v>
                </c:pt>
                <c:pt idx="9380">
                  <c:v>AUTOMATED_MANUAL</c:v>
                </c:pt>
                <c:pt idx="9381">
                  <c:v>AUTOMATED_MANUAL</c:v>
                </c:pt>
                <c:pt idx="9382">
                  <c:v>MANUAL</c:v>
                </c:pt>
                <c:pt idx="9383">
                  <c:v>MANUAL</c:v>
                </c:pt>
                <c:pt idx="9384">
                  <c:v>MANUAL</c:v>
                </c:pt>
                <c:pt idx="9385">
                  <c:v>MANUAL</c:v>
                </c:pt>
                <c:pt idx="9386">
                  <c:v>AUTOMATED_MANUAL</c:v>
                </c:pt>
                <c:pt idx="9387">
                  <c:v>AUTOMATED_MANUAL</c:v>
                </c:pt>
                <c:pt idx="9388">
                  <c:v>AUTOMATED_MANUAL</c:v>
                </c:pt>
                <c:pt idx="9389">
                  <c:v>MANUAL</c:v>
                </c:pt>
                <c:pt idx="9390">
                  <c:v>AUTOMATED_MANUAL</c:v>
                </c:pt>
                <c:pt idx="9391">
                  <c:v>AUTOMATED_MANUAL</c:v>
                </c:pt>
                <c:pt idx="9392">
                  <c:v>AUTOMATED_MANUAL</c:v>
                </c:pt>
                <c:pt idx="9393">
                  <c:v>MANUAL</c:v>
                </c:pt>
                <c:pt idx="9394">
                  <c:v>MANUAL</c:v>
                </c:pt>
                <c:pt idx="9395">
                  <c:v>MANUAL</c:v>
                </c:pt>
                <c:pt idx="9396">
                  <c:v>MANUAL</c:v>
                </c:pt>
                <c:pt idx="9397">
                  <c:v>AUTOMATED_MANUAL</c:v>
                </c:pt>
                <c:pt idx="9398">
                  <c:v>MANUAL</c:v>
                </c:pt>
                <c:pt idx="9399">
                  <c:v>AUTOMATED_MANUAL</c:v>
                </c:pt>
                <c:pt idx="9400">
                  <c:v>MANUAL</c:v>
                </c:pt>
                <c:pt idx="9401">
                  <c:v>AUTOMATED_MANUAL</c:v>
                </c:pt>
                <c:pt idx="9402">
                  <c:v>AUTOMATED_MANUAL</c:v>
                </c:pt>
                <c:pt idx="9403">
                  <c:v>AUTOMATED_MANUAL</c:v>
                </c:pt>
                <c:pt idx="9404">
                  <c:v>MANUAL</c:v>
                </c:pt>
                <c:pt idx="9405">
                  <c:v>AUTOMATED_MANUAL</c:v>
                </c:pt>
                <c:pt idx="9406">
                  <c:v>AUTOMATIC</c:v>
                </c:pt>
                <c:pt idx="9407">
                  <c:v>AUTOMATIC</c:v>
                </c:pt>
                <c:pt idx="9408">
                  <c:v>AUTOMATIC</c:v>
                </c:pt>
                <c:pt idx="9409">
                  <c:v>AUTOMATIC</c:v>
                </c:pt>
                <c:pt idx="9410">
                  <c:v>MANUAL</c:v>
                </c:pt>
                <c:pt idx="9411">
                  <c:v>AUTOMATIC</c:v>
                </c:pt>
                <c:pt idx="9412">
                  <c:v>MANUAL</c:v>
                </c:pt>
                <c:pt idx="9413">
                  <c:v>MANUAL</c:v>
                </c:pt>
                <c:pt idx="9414">
                  <c:v>MANUAL</c:v>
                </c:pt>
                <c:pt idx="9415">
                  <c:v>MANUAL</c:v>
                </c:pt>
                <c:pt idx="9416">
                  <c:v>MANUAL</c:v>
                </c:pt>
                <c:pt idx="9417">
                  <c:v>MANUAL</c:v>
                </c:pt>
                <c:pt idx="9418">
                  <c:v>MANUAL</c:v>
                </c:pt>
                <c:pt idx="9419">
                  <c:v>MANUAL</c:v>
                </c:pt>
                <c:pt idx="9420">
                  <c:v>MANUAL</c:v>
                </c:pt>
                <c:pt idx="9421">
                  <c:v>AUTOMATIC</c:v>
                </c:pt>
                <c:pt idx="9422">
                  <c:v>AUTOMATIC</c:v>
                </c:pt>
                <c:pt idx="9423">
                  <c:v>AUTOMATIC</c:v>
                </c:pt>
                <c:pt idx="9424">
                  <c:v>AUTOMATIC</c:v>
                </c:pt>
                <c:pt idx="9425">
                  <c:v>AUTOMATIC</c:v>
                </c:pt>
                <c:pt idx="9426">
                  <c:v>AUTOMATIC</c:v>
                </c:pt>
                <c:pt idx="9427">
                  <c:v>AUTOMATIC</c:v>
                </c:pt>
                <c:pt idx="9428">
                  <c:v>AUTOMATIC</c:v>
                </c:pt>
                <c:pt idx="9429">
                  <c:v>AUTOMATIC</c:v>
                </c:pt>
                <c:pt idx="9430">
                  <c:v>AUTOMATIC</c:v>
                </c:pt>
                <c:pt idx="9431">
                  <c:v>AUTOMATIC</c:v>
                </c:pt>
                <c:pt idx="9432">
                  <c:v>AUTOMATIC</c:v>
                </c:pt>
                <c:pt idx="9433">
                  <c:v>MANUAL</c:v>
                </c:pt>
                <c:pt idx="9434">
                  <c:v>AUTOMATIC</c:v>
                </c:pt>
                <c:pt idx="9435">
                  <c:v>AUTOMATIC</c:v>
                </c:pt>
                <c:pt idx="9436">
                  <c:v>AUTOMATIC</c:v>
                </c:pt>
                <c:pt idx="9437">
                  <c:v>AUTOMATED_MANUAL</c:v>
                </c:pt>
                <c:pt idx="9438">
                  <c:v>AUTOMATED_MANUAL</c:v>
                </c:pt>
                <c:pt idx="9439">
                  <c:v>AUTOMATED_MANUAL</c:v>
                </c:pt>
                <c:pt idx="9440">
                  <c:v>MANUAL</c:v>
                </c:pt>
                <c:pt idx="9441">
                  <c:v>MANUAL</c:v>
                </c:pt>
                <c:pt idx="9442">
                  <c:v>MANUAL</c:v>
                </c:pt>
                <c:pt idx="9443">
                  <c:v>MANUAL</c:v>
                </c:pt>
                <c:pt idx="9444">
                  <c:v>AUTOMATED_MANUAL</c:v>
                </c:pt>
                <c:pt idx="9445">
                  <c:v>MANUAL</c:v>
                </c:pt>
                <c:pt idx="9446">
                  <c:v>MANUAL</c:v>
                </c:pt>
                <c:pt idx="9447">
                  <c:v>AUTOMATIC</c:v>
                </c:pt>
                <c:pt idx="9448">
                  <c:v>AUTOMATED_MANUAL</c:v>
                </c:pt>
                <c:pt idx="9449">
                  <c:v>AUTOMATED_MANUAL</c:v>
                </c:pt>
                <c:pt idx="9450">
                  <c:v>AUTOMATIC</c:v>
                </c:pt>
                <c:pt idx="9451">
                  <c:v>AUTOMATED_MANUAL</c:v>
                </c:pt>
                <c:pt idx="9452">
                  <c:v>AUTOMATED_MANUAL</c:v>
                </c:pt>
                <c:pt idx="9453">
                  <c:v>MANUAL</c:v>
                </c:pt>
                <c:pt idx="9454">
                  <c:v>MANUAL</c:v>
                </c:pt>
                <c:pt idx="9455">
                  <c:v>MANUAL</c:v>
                </c:pt>
                <c:pt idx="9456">
                  <c:v>AUTOMATED_MANUAL</c:v>
                </c:pt>
                <c:pt idx="9457">
                  <c:v>MANUAL</c:v>
                </c:pt>
                <c:pt idx="9458">
                  <c:v>MANUAL</c:v>
                </c:pt>
                <c:pt idx="9459">
                  <c:v>MANUAL</c:v>
                </c:pt>
                <c:pt idx="9460">
                  <c:v>AUTOMATED_MANUAL</c:v>
                </c:pt>
                <c:pt idx="9461">
                  <c:v>MANUAL</c:v>
                </c:pt>
                <c:pt idx="9462">
                  <c:v>AUTOMATED_MANUAL</c:v>
                </c:pt>
                <c:pt idx="9463">
                  <c:v>MANUAL</c:v>
                </c:pt>
                <c:pt idx="9464">
                  <c:v>AUTOMATED_MANUAL</c:v>
                </c:pt>
                <c:pt idx="9465">
                  <c:v>MANUAL</c:v>
                </c:pt>
                <c:pt idx="9466">
                  <c:v>AUTOMATIC</c:v>
                </c:pt>
                <c:pt idx="9467">
                  <c:v>AUTOMATIC</c:v>
                </c:pt>
                <c:pt idx="9468">
                  <c:v>AUTOMATIC</c:v>
                </c:pt>
                <c:pt idx="9469">
                  <c:v>AUTOMATIC</c:v>
                </c:pt>
                <c:pt idx="9470">
                  <c:v>AUTOMATIC</c:v>
                </c:pt>
                <c:pt idx="9471">
                  <c:v>AUTOMATIC</c:v>
                </c:pt>
                <c:pt idx="9472">
                  <c:v>AUTOMATIC</c:v>
                </c:pt>
                <c:pt idx="9473">
                  <c:v>AUTOMATIC</c:v>
                </c:pt>
                <c:pt idx="9474">
                  <c:v>AUTOMATIC</c:v>
                </c:pt>
                <c:pt idx="9475">
                  <c:v>AUTOMATIC</c:v>
                </c:pt>
                <c:pt idx="9476">
                  <c:v>AUTOMATIC</c:v>
                </c:pt>
                <c:pt idx="9477">
                  <c:v>AUTOMATIC</c:v>
                </c:pt>
                <c:pt idx="9478">
                  <c:v>AUTOMATIC</c:v>
                </c:pt>
                <c:pt idx="9479">
                  <c:v>AUTOMATIC</c:v>
                </c:pt>
                <c:pt idx="9480">
                  <c:v>AUTOMATIC</c:v>
                </c:pt>
                <c:pt idx="9481">
                  <c:v>AUTOMATIC</c:v>
                </c:pt>
                <c:pt idx="9482">
                  <c:v>AUTOMATIC</c:v>
                </c:pt>
                <c:pt idx="9483">
                  <c:v>AUTOMATIC</c:v>
                </c:pt>
                <c:pt idx="9484">
                  <c:v>AUTOMATIC</c:v>
                </c:pt>
                <c:pt idx="9485">
                  <c:v>AUTOMATIC</c:v>
                </c:pt>
                <c:pt idx="9486">
                  <c:v>AUTOMATIC</c:v>
                </c:pt>
                <c:pt idx="9487">
                  <c:v>AUTOMATIC</c:v>
                </c:pt>
                <c:pt idx="9488">
                  <c:v>AUTOMATIC</c:v>
                </c:pt>
                <c:pt idx="9489">
                  <c:v>AUTOMATIC</c:v>
                </c:pt>
                <c:pt idx="9490">
                  <c:v>AUTOMATIC</c:v>
                </c:pt>
                <c:pt idx="9491">
                  <c:v>AUTOMATIC</c:v>
                </c:pt>
                <c:pt idx="9492">
                  <c:v>AUTOMATIC</c:v>
                </c:pt>
                <c:pt idx="9493">
                  <c:v>AUTOMATIC</c:v>
                </c:pt>
                <c:pt idx="9494">
                  <c:v>AUTOMATIC</c:v>
                </c:pt>
                <c:pt idx="9495">
                  <c:v>AUTOMATIC</c:v>
                </c:pt>
                <c:pt idx="9496">
                  <c:v>AUTOMATIC</c:v>
                </c:pt>
                <c:pt idx="9497">
                  <c:v>AUTOMATIC</c:v>
                </c:pt>
                <c:pt idx="9498">
                  <c:v>AUTOMATIC</c:v>
                </c:pt>
                <c:pt idx="9499">
                  <c:v>AUTOMATIC</c:v>
                </c:pt>
                <c:pt idx="9500">
                  <c:v>AUTOMATIC</c:v>
                </c:pt>
                <c:pt idx="9501">
                  <c:v>AUTOMATIC</c:v>
                </c:pt>
                <c:pt idx="9502">
                  <c:v>AUTOMATIC</c:v>
                </c:pt>
                <c:pt idx="9503">
                  <c:v>AUTOMATIC</c:v>
                </c:pt>
                <c:pt idx="9504">
                  <c:v>AUTOMATIC</c:v>
                </c:pt>
                <c:pt idx="9505">
                  <c:v>AUTOMATIC</c:v>
                </c:pt>
                <c:pt idx="9506">
                  <c:v>AUTOMATIC</c:v>
                </c:pt>
                <c:pt idx="9507">
                  <c:v>AUTOMATIC</c:v>
                </c:pt>
                <c:pt idx="9508">
                  <c:v>AUTOMATIC</c:v>
                </c:pt>
                <c:pt idx="9509">
                  <c:v>AUTOMATIC</c:v>
                </c:pt>
                <c:pt idx="9510">
                  <c:v>AUTOMATIC</c:v>
                </c:pt>
                <c:pt idx="9511">
                  <c:v>AUTOMATIC</c:v>
                </c:pt>
                <c:pt idx="9512">
                  <c:v>AUTOMATIC</c:v>
                </c:pt>
                <c:pt idx="9513">
                  <c:v>AUTOMATIC</c:v>
                </c:pt>
                <c:pt idx="9514">
                  <c:v>AUTOMATIC</c:v>
                </c:pt>
                <c:pt idx="9515">
                  <c:v>AUTOMATIC</c:v>
                </c:pt>
                <c:pt idx="9516">
                  <c:v>AUTOMATIC</c:v>
                </c:pt>
                <c:pt idx="9517">
                  <c:v>AUTOMATIC</c:v>
                </c:pt>
                <c:pt idx="9518">
                  <c:v>AUTOMATIC</c:v>
                </c:pt>
                <c:pt idx="9519">
                  <c:v>AUTOMATIC</c:v>
                </c:pt>
                <c:pt idx="9520">
                  <c:v>AUTOMATIC</c:v>
                </c:pt>
                <c:pt idx="9521">
                  <c:v>AUTOMATIC</c:v>
                </c:pt>
                <c:pt idx="9522">
                  <c:v>AUTOMATIC</c:v>
                </c:pt>
                <c:pt idx="9523">
                  <c:v>AUTOMATIC</c:v>
                </c:pt>
                <c:pt idx="9524">
                  <c:v>AUTOMATIC</c:v>
                </c:pt>
                <c:pt idx="9525">
                  <c:v>AUTOMATIC</c:v>
                </c:pt>
                <c:pt idx="9526">
                  <c:v>AUTOMATIC</c:v>
                </c:pt>
                <c:pt idx="9527">
                  <c:v>AUTOMATIC</c:v>
                </c:pt>
                <c:pt idx="9528">
                  <c:v>AUTOMATIC</c:v>
                </c:pt>
                <c:pt idx="9529">
                  <c:v>AUTOMATIC</c:v>
                </c:pt>
                <c:pt idx="9530">
                  <c:v>AUTOMATIC</c:v>
                </c:pt>
                <c:pt idx="9531">
                  <c:v>AUTOMATIC</c:v>
                </c:pt>
                <c:pt idx="9532">
                  <c:v>AUTOMATIC</c:v>
                </c:pt>
                <c:pt idx="9533">
                  <c:v>AUTOMATIC</c:v>
                </c:pt>
                <c:pt idx="9534">
                  <c:v>AUTOMATIC</c:v>
                </c:pt>
                <c:pt idx="9535">
                  <c:v>AUTOMATIC</c:v>
                </c:pt>
                <c:pt idx="9536">
                  <c:v>AUTOMATIC</c:v>
                </c:pt>
                <c:pt idx="9537">
                  <c:v>AUTOMATIC</c:v>
                </c:pt>
                <c:pt idx="9538">
                  <c:v>AUTOMATIC</c:v>
                </c:pt>
                <c:pt idx="9539">
                  <c:v>AUTOMATIC</c:v>
                </c:pt>
                <c:pt idx="9540">
                  <c:v>AUTOMATIC</c:v>
                </c:pt>
                <c:pt idx="9541">
                  <c:v>AUTOMATIC</c:v>
                </c:pt>
                <c:pt idx="9542">
                  <c:v>AUTOMATIC</c:v>
                </c:pt>
                <c:pt idx="9543">
                  <c:v>AUTOMATIC</c:v>
                </c:pt>
                <c:pt idx="9544">
                  <c:v>AUTOMATIC</c:v>
                </c:pt>
                <c:pt idx="9545">
                  <c:v>AUTOMATIC</c:v>
                </c:pt>
                <c:pt idx="9546">
                  <c:v>AUTOMATIC</c:v>
                </c:pt>
                <c:pt idx="9547">
                  <c:v>MANUAL</c:v>
                </c:pt>
                <c:pt idx="9548">
                  <c:v>MANUAL</c:v>
                </c:pt>
                <c:pt idx="9549">
                  <c:v>MANUAL</c:v>
                </c:pt>
                <c:pt idx="9550">
                  <c:v>AUTOMATIC</c:v>
                </c:pt>
                <c:pt idx="9551">
                  <c:v>AUTOMATIC</c:v>
                </c:pt>
                <c:pt idx="9552">
                  <c:v>MANUAL</c:v>
                </c:pt>
                <c:pt idx="9553">
                  <c:v>AUTOMATIC</c:v>
                </c:pt>
                <c:pt idx="9554">
                  <c:v>MANUAL</c:v>
                </c:pt>
                <c:pt idx="9555">
                  <c:v>MANUAL</c:v>
                </c:pt>
                <c:pt idx="9556">
                  <c:v>MANUAL</c:v>
                </c:pt>
                <c:pt idx="9557">
                  <c:v>MANUAL</c:v>
                </c:pt>
                <c:pt idx="9558">
                  <c:v>MANUAL</c:v>
                </c:pt>
                <c:pt idx="9559">
                  <c:v>AUTOMATIC</c:v>
                </c:pt>
                <c:pt idx="9560">
                  <c:v>AUTOMATIC</c:v>
                </c:pt>
                <c:pt idx="9561">
                  <c:v>MANUAL</c:v>
                </c:pt>
                <c:pt idx="9562">
                  <c:v>MANUAL</c:v>
                </c:pt>
                <c:pt idx="9563">
                  <c:v>MANUAL</c:v>
                </c:pt>
                <c:pt idx="9564">
                  <c:v>MANUAL</c:v>
                </c:pt>
                <c:pt idx="9565">
                  <c:v>MANUAL</c:v>
                </c:pt>
                <c:pt idx="9566">
                  <c:v>MANUAL</c:v>
                </c:pt>
                <c:pt idx="9567">
                  <c:v>MANUAL</c:v>
                </c:pt>
                <c:pt idx="9568">
                  <c:v>MANUAL</c:v>
                </c:pt>
                <c:pt idx="9569">
                  <c:v>MANUAL</c:v>
                </c:pt>
                <c:pt idx="9570">
                  <c:v>AUTOMATIC</c:v>
                </c:pt>
                <c:pt idx="9571">
                  <c:v>AUTOMATIC</c:v>
                </c:pt>
                <c:pt idx="9572">
                  <c:v>AUTOMATIC</c:v>
                </c:pt>
                <c:pt idx="9573">
                  <c:v>MANUAL</c:v>
                </c:pt>
                <c:pt idx="9574">
                  <c:v>MANUAL</c:v>
                </c:pt>
                <c:pt idx="9575">
                  <c:v>MANUAL</c:v>
                </c:pt>
                <c:pt idx="9576">
                  <c:v>AUTOMATIC</c:v>
                </c:pt>
                <c:pt idx="9577">
                  <c:v>MANUAL</c:v>
                </c:pt>
                <c:pt idx="9578">
                  <c:v>MANUAL</c:v>
                </c:pt>
                <c:pt idx="9579">
                  <c:v>MANUAL</c:v>
                </c:pt>
                <c:pt idx="9580">
                  <c:v>MANUAL</c:v>
                </c:pt>
                <c:pt idx="9581">
                  <c:v>MANUAL</c:v>
                </c:pt>
                <c:pt idx="9582">
                  <c:v>AUTOMATIC</c:v>
                </c:pt>
                <c:pt idx="9583">
                  <c:v>AUTOMATIC</c:v>
                </c:pt>
                <c:pt idx="9584">
                  <c:v>MANUAL</c:v>
                </c:pt>
                <c:pt idx="9585">
                  <c:v>MANUAL</c:v>
                </c:pt>
                <c:pt idx="9586">
                  <c:v>AUTOMATIC</c:v>
                </c:pt>
                <c:pt idx="9587">
                  <c:v>AUTOMATIC</c:v>
                </c:pt>
                <c:pt idx="9588">
                  <c:v>AUTOMATIC</c:v>
                </c:pt>
                <c:pt idx="9589">
                  <c:v>AUTOMATIC</c:v>
                </c:pt>
                <c:pt idx="9590">
                  <c:v>AUTOMATIC</c:v>
                </c:pt>
                <c:pt idx="9591">
                  <c:v>AUTOMATIC</c:v>
                </c:pt>
                <c:pt idx="9592">
                  <c:v>AUTOMATIC</c:v>
                </c:pt>
                <c:pt idx="9593">
                  <c:v>AUTOMATIC</c:v>
                </c:pt>
                <c:pt idx="9594">
                  <c:v>AUTOMATIC</c:v>
                </c:pt>
                <c:pt idx="9595">
                  <c:v>AUTOMATIC</c:v>
                </c:pt>
                <c:pt idx="9596">
                  <c:v>AUTOMATIC</c:v>
                </c:pt>
                <c:pt idx="9597">
                  <c:v>AUTOMATIC</c:v>
                </c:pt>
                <c:pt idx="9598">
                  <c:v>AUTOMATIC</c:v>
                </c:pt>
                <c:pt idx="9599">
                  <c:v>AUTOMATIC</c:v>
                </c:pt>
                <c:pt idx="9600">
                  <c:v>AUTOMATIC</c:v>
                </c:pt>
                <c:pt idx="9601">
                  <c:v>MANUAL</c:v>
                </c:pt>
                <c:pt idx="9602">
                  <c:v>AUTOMATIC</c:v>
                </c:pt>
                <c:pt idx="9603">
                  <c:v>MANUAL</c:v>
                </c:pt>
                <c:pt idx="9604">
                  <c:v>MANUAL</c:v>
                </c:pt>
                <c:pt idx="9605">
                  <c:v>MANUAL</c:v>
                </c:pt>
                <c:pt idx="9606">
                  <c:v>AUTOMATIC</c:v>
                </c:pt>
                <c:pt idx="9607">
                  <c:v>MANUAL</c:v>
                </c:pt>
                <c:pt idx="9608">
                  <c:v>MANUAL</c:v>
                </c:pt>
                <c:pt idx="9609">
                  <c:v>MANUAL</c:v>
                </c:pt>
                <c:pt idx="9610">
                  <c:v>MANUAL</c:v>
                </c:pt>
                <c:pt idx="9611">
                  <c:v>MANUAL</c:v>
                </c:pt>
                <c:pt idx="9612">
                  <c:v>MANUAL</c:v>
                </c:pt>
                <c:pt idx="9613">
                  <c:v>MANUAL</c:v>
                </c:pt>
                <c:pt idx="9614">
                  <c:v>MANUAL</c:v>
                </c:pt>
                <c:pt idx="9615">
                  <c:v>AUTOMATIC</c:v>
                </c:pt>
                <c:pt idx="9616">
                  <c:v>AUTOMATIC</c:v>
                </c:pt>
                <c:pt idx="9617">
                  <c:v>MANUAL</c:v>
                </c:pt>
                <c:pt idx="9618">
                  <c:v>MANUAL</c:v>
                </c:pt>
                <c:pt idx="9619">
                  <c:v>MANUAL</c:v>
                </c:pt>
                <c:pt idx="9620">
                  <c:v>AUTOMATIC</c:v>
                </c:pt>
                <c:pt idx="9621">
                  <c:v>MANUAL</c:v>
                </c:pt>
                <c:pt idx="9622">
                  <c:v>MANUAL</c:v>
                </c:pt>
                <c:pt idx="9623">
                  <c:v>AUTOMATIC</c:v>
                </c:pt>
                <c:pt idx="9624">
                  <c:v>MANUAL</c:v>
                </c:pt>
                <c:pt idx="9625">
                  <c:v>MANUAL</c:v>
                </c:pt>
                <c:pt idx="9626">
                  <c:v>MANUAL</c:v>
                </c:pt>
                <c:pt idx="9627">
                  <c:v>MANUAL</c:v>
                </c:pt>
                <c:pt idx="9628">
                  <c:v>MANUAL</c:v>
                </c:pt>
                <c:pt idx="9629">
                  <c:v>MANUAL</c:v>
                </c:pt>
                <c:pt idx="9630">
                  <c:v>MANUAL</c:v>
                </c:pt>
                <c:pt idx="9631">
                  <c:v>MANUAL</c:v>
                </c:pt>
                <c:pt idx="9632">
                  <c:v>MANUAL</c:v>
                </c:pt>
                <c:pt idx="9633">
                  <c:v>AUTOMATIC</c:v>
                </c:pt>
                <c:pt idx="9634">
                  <c:v>AUTOMATIC</c:v>
                </c:pt>
                <c:pt idx="9635">
                  <c:v>AUTOMATIC</c:v>
                </c:pt>
                <c:pt idx="9636">
                  <c:v>AUTOMATIC</c:v>
                </c:pt>
                <c:pt idx="9637">
                  <c:v>AUTOMATIC</c:v>
                </c:pt>
                <c:pt idx="9638">
                  <c:v>AUTOMATIC</c:v>
                </c:pt>
                <c:pt idx="9639">
                  <c:v>AUTOMATIC</c:v>
                </c:pt>
                <c:pt idx="9640">
                  <c:v>AUTOMATIC</c:v>
                </c:pt>
                <c:pt idx="9641">
                  <c:v>AUTOMATIC</c:v>
                </c:pt>
                <c:pt idx="9642">
                  <c:v>AUTOMATIC</c:v>
                </c:pt>
                <c:pt idx="9643">
                  <c:v>AUTOMATIC</c:v>
                </c:pt>
                <c:pt idx="9644">
                  <c:v>AUTOMATIC</c:v>
                </c:pt>
                <c:pt idx="9645">
                  <c:v>AUTOMATIC</c:v>
                </c:pt>
                <c:pt idx="9646">
                  <c:v>AUTOMATIC</c:v>
                </c:pt>
                <c:pt idx="9647">
                  <c:v>AUTOMATIC</c:v>
                </c:pt>
                <c:pt idx="9648">
                  <c:v>AUTOMATIC</c:v>
                </c:pt>
                <c:pt idx="9649">
                  <c:v>AUTOMATIC</c:v>
                </c:pt>
                <c:pt idx="9650">
                  <c:v>AUTOMATIC</c:v>
                </c:pt>
                <c:pt idx="9651">
                  <c:v>AUTOMATIC</c:v>
                </c:pt>
                <c:pt idx="9652">
                  <c:v>AUTOMATIC</c:v>
                </c:pt>
                <c:pt idx="9653">
                  <c:v>AUTOMATIC</c:v>
                </c:pt>
                <c:pt idx="9654">
                  <c:v>AUTOMATIC</c:v>
                </c:pt>
                <c:pt idx="9655">
                  <c:v>AUTOMATIC</c:v>
                </c:pt>
                <c:pt idx="9656">
                  <c:v>AUTOMATIC</c:v>
                </c:pt>
                <c:pt idx="9657">
                  <c:v>AUTOMATIC</c:v>
                </c:pt>
                <c:pt idx="9658">
                  <c:v>AUTOMATIC</c:v>
                </c:pt>
                <c:pt idx="9659">
                  <c:v>AUTOMATIC</c:v>
                </c:pt>
                <c:pt idx="9660">
                  <c:v>AUTOMATIC</c:v>
                </c:pt>
                <c:pt idx="9661">
                  <c:v>AUTOMATIC</c:v>
                </c:pt>
                <c:pt idx="9662">
                  <c:v>AUTOMATIC</c:v>
                </c:pt>
                <c:pt idx="9663">
                  <c:v>AUTOMATIC</c:v>
                </c:pt>
                <c:pt idx="9664">
                  <c:v>AUTOMATIC</c:v>
                </c:pt>
                <c:pt idx="9665">
                  <c:v>AUTOMATIC</c:v>
                </c:pt>
                <c:pt idx="9666">
                  <c:v>AUTOMATIC</c:v>
                </c:pt>
                <c:pt idx="9667">
                  <c:v>AUTOMATIC</c:v>
                </c:pt>
                <c:pt idx="9668">
                  <c:v>AUTOMATIC</c:v>
                </c:pt>
                <c:pt idx="9669">
                  <c:v>AUTOMATIC</c:v>
                </c:pt>
                <c:pt idx="9670">
                  <c:v>AUTOMATIC</c:v>
                </c:pt>
                <c:pt idx="9671">
                  <c:v>AUTOMATIC</c:v>
                </c:pt>
                <c:pt idx="9672">
                  <c:v>AUTOMATIC</c:v>
                </c:pt>
                <c:pt idx="9673">
                  <c:v>AUTOMATIC</c:v>
                </c:pt>
                <c:pt idx="9674">
                  <c:v>AUTOMATIC</c:v>
                </c:pt>
                <c:pt idx="9675">
                  <c:v>AUTOMATIC</c:v>
                </c:pt>
                <c:pt idx="9676">
                  <c:v>AUTOMATIC</c:v>
                </c:pt>
                <c:pt idx="9677">
                  <c:v>AUTOMATIC</c:v>
                </c:pt>
                <c:pt idx="9678">
                  <c:v>AUTOMATIC</c:v>
                </c:pt>
                <c:pt idx="9679">
                  <c:v>MANUAL</c:v>
                </c:pt>
                <c:pt idx="9680">
                  <c:v>AUTOMATIC</c:v>
                </c:pt>
                <c:pt idx="9681">
                  <c:v>AUTOMATIC</c:v>
                </c:pt>
                <c:pt idx="9682">
                  <c:v>MANUAL</c:v>
                </c:pt>
                <c:pt idx="9683">
                  <c:v>AUTOMATIC</c:v>
                </c:pt>
                <c:pt idx="9684">
                  <c:v>MANUAL</c:v>
                </c:pt>
                <c:pt idx="9685">
                  <c:v>MANUAL</c:v>
                </c:pt>
                <c:pt idx="9686">
                  <c:v>MANUAL</c:v>
                </c:pt>
                <c:pt idx="9687">
                  <c:v>AUTOMATIC</c:v>
                </c:pt>
                <c:pt idx="9688">
                  <c:v>AUTOMATIC</c:v>
                </c:pt>
                <c:pt idx="9689">
                  <c:v>MANUAL</c:v>
                </c:pt>
                <c:pt idx="9690">
                  <c:v>AUTOMATIC</c:v>
                </c:pt>
                <c:pt idx="9691">
                  <c:v>AUTOMATIC</c:v>
                </c:pt>
                <c:pt idx="9692">
                  <c:v>AUTOMATIC</c:v>
                </c:pt>
                <c:pt idx="9693">
                  <c:v>AUTOMATIC</c:v>
                </c:pt>
                <c:pt idx="9694">
                  <c:v>MANUAL</c:v>
                </c:pt>
                <c:pt idx="9695">
                  <c:v>AUTOMATIC</c:v>
                </c:pt>
                <c:pt idx="9696">
                  <c:v>AUTOMATIC</c:v>
                </c:pt>
                <c:pt idx="9697">
                  <c:v>AUTOMATIC</c:v>
                </c:pt>
                <c:pt idx="9698">
                  <c:v>AUTOMATIC</c:v>
                </c:pt>
                <c:pt idx="9699">
                  <c:v>AUTOMATIC</c:v>
                </c:pt>
                <c:pt idx="9700">
                  <c:v>AUTOMATIC</c:v>
                </c:pt>
                <c:pt idx="9701">
                  <c:v>AUTOMATIC</c:v>
                </c:pt>
                <c:pt idx="9702">
                  <c:v>AUTOMATIC</c:v>
                </c:pt>
                <c:pt idx="9703">
                  <c:v>AUTOMATIC</c:v>
                </c:pt>
                <c:pt idx="9704">
                  <c:v>AUTOMATIC</c:v>
                </c:pt>
                <c:pt idx="9705">
                  <c:v>AUTOMATIC</c:v>
                </c:pt>
                <c:pt idx="9706">
                  <c:v>AUTOMATIC</c:v>
                </c:pt>
                <c:pt idx="9707">
                  <c:v>AUTOMATIC</c:v>
                </c:pt>
                <c:pt idx="9708">
                  <c:v>AUTOMATIC</c:v>
                </c:pt>
                <c:pt idx="9709">
                  <c:v>AUTOMATIC</c:v>
                </c:pt>
                <c:pt idx="9710">
                  <c:v>AUTOMATIC</c:v>
                </c:pt>
                <c:pt idx="9711">
                  <c:v>AUTOMATIC</c:v>
                </c:pt>
                <c:pt idx="9712">
                  <c:v>AUTOMATIC</c:v>
                </c:pt>
                <c:pt idx="9713">
                  <c:v>AUTOMATIC</c:v>
                </c:pt>
                <c:pt idx="9714">
                  <c:v>AUTOMATIC</c:v>
                </c:pt>
                <c:pt idx="9715">
                  <c:v>AUTOMATIC</c:v>
                </c:pt>
                <c:pt idx="9716">
                  <c:v>AUTOMATIC</c:v>
                </c:pt>
                <c:pt idx="9717">
                  <c:v>AUTOMATIC</c:v>
                </c:pt>
                <c:pt idx="9718">
                  <c:v>AUTOMATIC</c:v>
                </c:pt>
                <c:pt idx="9719">
                  <c:v>AUTOMATIC</c:v>
                </c:pt>
                <c:pt idx="9720">
                  <c:v>AUTOMATIC</c:v>
                </c:pt>
                <c:pt idx="9721">
                  <c:v>AUTOMATIC</c:v>
                </c:pt>
                <c:pt idx="9722">
                  <c:v>AUTOMATIC</c:v>
                </c:pt>
                <c:pt idx="9723">
                  <c:v>AUTOMATIC</c:v>
                </c:pt>
                <c:pt idx="9724">
                  <c:v>AUTOMATIC</c:v>
                </c:pt>
                <c:pt idx="9725">
                  <c:v>AUTOMATIC</c:v>
                </c:pt>
                <c:pt idx="9726">
                  <c:v>AUTOMATIC</c:v>
                </c:pt>
                <c:pt idx="9727">
                  <c:v>AUTOMATIC</c:v>
                </c:pt>
                <c:pt idx="9728">
                  <c:v>AUTOMATIC</c:v>
                </c:pt>
                <c:pt idx="9729">
                  <c:v>AUTOMATIC</c:v>
                </c:pt>
                <c:pt idx="9730">
                  <c:v>AUTOMATIC</c:v>
                </c:pt>
                <c:pt idx="9731">
                  <c:v>AUTOMATIC</c:v>
                </c:pt>
                <c:pt idx="9732">
                  <c:v>AUTOMATIC</c:v>
                </c:pt>
                <c:pt idx="9733">
                  <c:v>AUTOMATIC</c:v>
                </c:pt>
                <c:pt idx="9734">
                  <c:v>AUTOMATIC</c:v>
                </c:pt>
                <c:pt idx="9735">
                  <c:v>AUTOMATIC</c:v>
                </c:pt>
                <c:pt idx="9736">
                  <c:v>AUTOMATIC</c:v>
                </c:pt>
                <c:pt idx="9737">
                  <c:v>AUTOMATIC</c:v>
                </c:pt>
                <c:pt idx="9738">
                  <c:v>AUTOMATIC</c:v>
                </c:pt>
                <c:pt idx="9739">
                  <c:v>AUTOMATIC</c:v>
                </c:pt>
                <c:pt idx="9740">
                  <c:v>AUTOMATIC</c:v>
                </c:pt>
                <c:pt idx="9741">
                  <c:v>AUTOMATIC</c:v>
                </c:pt>
                <c:pt idx="9742">
                  <c:v>AUTOMATIC</c:v>
                </c:pt>
                <c:pt idx="9743">
                  <c:v>AUTOMATIC</c:v>
                </c:pt>
                <c:pt idx="9744">
                  <c:v>AUTOMATIC</c:v>
                </c:pt>
                <c:pt idx="9745">
                  <c:v>AUTOMATIC</c:v>
                </c:pt>
                <c:pt idx="9746">
                  <c:v>AUTOMATIC</c:v>
                </c:pt>
                <c:pt idx="9747">
                  <c:v>AUTOMATIC</c:v>
                </c:pt>
                <c:pt idx="9748">
                  <c:v>AUTOMATIC</c:v>
                </c:pt>
                <c:pt idx="9749">
                  <c:v>AUTOMATIC</c:v>
                </c:pt>
                <c:pt idx="9750">
                  <c:v>AUTOMATIC</c:v>
                </c:pt>
                <c:pt idx="9751">
                  <c:v>AUTOMATIC</c:v>
                </c:pt>
                <c:pt idx="9752">
                  <c:v>AUTOMATIC</c:v>
                </c:pt>
                <c:pt idx="9753">
                  <c:v>AUTOMATIC</c:v>
                </c:pt>
                <c:pt idx="9754">
                  <c:v>AUTOMATIC</c:v>
                </c:pt>
                <c:pt idx="9755">
                  <c:v>AUTOMATIC</c:v>
                </c:pt>
                <c:pt idx="9756">
                  <c:v>AUTOMATIC</c:v>
                </c:pt>
                <c:pt idx="9757">
                  <c:v>AUTOMATIC</c:v>
                </c:pt>
                <c:pt idx="9758">
                  <c:v>AUTOMATIC</c:v>
                </c:pt>
                <c:pt idx="9759">
                  <c:v>AUTOMATIC</c:v>
                </c:pt>
                <c:pt idx="9760">
                  <c:v>AUTOMATIC</c:v>
                </c:pt>
                <c:pt idx="9761">
                  <c:v>AUTOMATIC</c:v>
                </c:pt>
                <c:pt idx="9762">
                  <c:v>AUTOMATIC</c:v>
                </c:pt>
                <c:pt idx="9763">
                  <c:v>AUTOMATIC</c:v>
                </c:pt>
                <c:pt idx="9764">
                  <c:v>AUTOMATIC</c:v>
                </c:pt>
                <c:pt idx="9765">
                  <c:v>AUTOMATIC</c:v>
                </c:pt>
                <c:pt idx="9766">
                  <c:v>AUTOMATIC</c:v>
                </c:pt>
                <c:pt idx="9767">
                  <c:v>AUTOMATIC</c:v>
                </c:pt>
                <c:pt idx="9768">
                  <c:v>AUTOMATIC</c:v>
                </c:pt>
                <c:pt idx="9769">
                  <c:v>AUTOMATIC</c:v>
                </c:pt>
                <c:pt idx="9770">
                  <c:v>AUTOMATIC</c:v>
                </c:pt>
                <c:pt idx="9771">
                  <c:v>AUTOMATIC</c:v>
                </c:pt>
                <c:pt idx="9772">
                  <c:v>AUTOMATIC</c:v>
                </c:pt>
                <c:pt idx="9773">
                  <c:v>AUTOMATIC</c:v>
                </c:pt>
                <c:pt idx="9774">
                  <c:v>AUTOMATIC</c:v>
                </c:pt>
                <c:pt idx="9775">
                  <c:v>AUTOMATIC</c:v>
                </c:pt>
                <c:pt idx="9776">
                  <c:v>AUTOMATIC</c:v>
                </c:pt>
                <c:pt idx="9777">
                  <c:v>AUTOMATIC</c:v>
                </c:pt>
                <c:pt idx="9778">
                  <c:v>AUTOMATIC</c:v>
                </c:pt>
                <c:pt idx="9779">
                  <c:v>AUTOMATIC</c:v>
                </c:pt>
                <c:pt idx="9780">
                  <c:v>AUTOMATIC</c:v>
                </c:pt>
                <c:pt idx="9781">
                  <c:v>AUTOMATIC</c:v>
                </c:pt>
                <c:pt idx="9782">
                  <c:v>AUTOMATIC</c:v>
                </c:pt>
                <c:pt idx="9783">
                  <c:v>AUTOMATIC</c:v>
                </c:pt>
                <c:pt idx="9784">
                  <c:v>AUTOMATIC</c:v>
                </c:pt>
                <c:pt idx="9785">
                  <c:v>MANUAL</c:v>
                </c:pt>
                <c:pt idx="9786">
                  <c:v>AUTOMATIC</c:v>
                </c:pt>
                <c:pt idx="9787">
                  <c:v>MANUAL</c:v>
                </c:pt>
                <c:pt idx="9788">
                  <c:v>AUTOMATIC</c:v>
                </c:pt>
                <c:pt idx="9789">
                  <c:v>AUTOMATIC</c:v>
                </c:pt>
                <c:pt idx="9790">
                  <c:v>AUTOMATIC</c:v>
                </c:pt>
                <c:pt idx="9791">
                  <c:v>MANUAL</c:v>
                </c:pt>
                <c:pt idx="9792">
                  <c:v>MANUAL</c:v>
                </c:pt>
                <c:pt idx="9793">
                  <c:v>MANUAL</c:v>
                </c:pt>
                <c:pt idx="9794">
                  <c:v>AUTOMATIC</c:v>
                </c:pt>
                <c:pt idx="9795">
                  <c:v>AUTOMATIC</c:v>
                </c:pt>
                <c:pt idx="9796">
                  <c:v>AUTOMATIC</c:v>
                </c:pt>
                <c:pt idx="9797">
                  <c:v>AUTOMATIC</c:v>
                </c:pt>
                <c:pt idx="9798">
                  <c:v>AUTOMATIC</c:v>
                </c:pt>
                <c:pt idx="9799">
                  <c:v>AUTOMATIC</c:v>
                </c:pt>
                <c:pt idx="9800">
                  <c:v>AUTOMATIC</c:v>
                </c:pt>
                <c:pt idx="9801">
                  <c:v>AUTOMATIC</c:v>
                </c:pt>
                <c:pt idx="9802">
                  <c:v>AUTOMATIC</c:v>
                </c:pt>
                <c:pt idx="9803">
                  <c:v>AUTOMATIC</c:v>
                </c:pt>
                <c:pt idx="9804">
                  <c:v>AUTOMATIC</c:v>
                </c:pt>
                <c:pt idx="9805">
                  <c:v>MANUAL</c:v>
                </c:pt>
                <c:pt idx="9806">
                  <c:v>AUTOMATIC</c:v>
                </c:pt>
                <c:pt idx="9807">
                  <c:v>AUTOMATIC</c:v>
                </c:pt>
                <c:pt idx="9808">
                  <c:v>AUTOMATIC</c:v>
                </c:pt>
                <c:pt idx="9809">
                  <c:v>AUTOMATIC</c:v>
                </c:pt>
                <c:pt idx="9810">
                  <c:v>AUTOMATIC</c:v>
                </c:pt>
                <c:pt idx="9811">
                  <c:v>MANUAL</c:v>
                </c:pt>
                <c:pt idx="9812">
                  <c:v>AUTOMATIC</c:v>
                </c:pt>
                <c:pt idx="9813">
                  <c:v>MANUAL</c:v>
                </c:pt>
                <c:pt idx="9814">
                  <c:v>AUTOMATIC</c:v>
                </c:pt>
                <c:pt idx="9815">
                  <c:v>MANUAL</c:v>
                </c:pt>
                <c:pt idx="9816">
                  <c:v>AUTOMATIC</c:v>
                </c:pt>
                <c:pt idx="9817">
                  <c:v>AUTOMATIC</c:v>
                </c:pt>
                <c:pt idx="9818">
                  <c:v>AUTOMATIC</c:v>
                </c:pt>
                <c:pt idx="9819">
                  <c:v>AUTOMATIC</c:v>
                </c:pt>
                <c:pt idx="9820">
                  <c:v>AUTOMATIC</c:v>
                </c:pt>
                <c:pt idx="9821">
                  <c:v>AUTOMATIC</c:v>
                </c:pt>
                <c:pt idx="9822">
                  <c:v>AUTOMATIC</c:v>
                </c:pt>
                <c:pt idx="9823">
                  <c:v>AUTOMATIC</c:v>
                </c:pt>
                <c:pt idx="9824">
                  <c:v>MANUAL</c:v>
                </c:pt>
                <c:pt idx="9825">
                  <c:v>AUTOMATIC</c:v>
                </c:pt>
                <c:pt idx="9826">
                  <c:v>AUTOMATIC</c:v>
                </c:pt>
                <c:pt idx="9827">
                  <c:v>AUTOMATIC</c:v>
                </c:pt>
                <c:pt idx="9828">
                  <c:v>AUTOMATIC</c:v>
                </c:pt>
                <c:pt idx="9829">
                  <c:v>AUTOMATIC</c:v>
                </c:pt>
                <c:pt idx="9830">
                  <c:v>AUTOMATIC</c:v>
                </c:pt>
                <c:pt idx="9831">
                  <c:v>AUTOMATIC</c:v>
                </c:pt>
                <c:pt idx="9832">
                  <c:v>AUTOMATIC</c:v>
                </c:pt>
                <c:pt idx="9833">
                  <c:v>AUTOMATIC</c:v>
                </c:pt>
                <c:pt idx="9834">
                  <c:v>AUTOMATIC</c:v>
                </c:pt>
                <c:pt idx="9835">
                  <c:v>AUTOMATIC</c:v>
                </c:pt>
                <c:pt idx="9836">
                  <c:v>AUTOMATIC</c:v>
                </c:pt>
                <c:pt idx="9837">
                  <c:v>AUTOMATIC</c:v>
                </c:pt>
                <c:pt idx="9838">
                  <c:v>AUTOMATIC</c:v>
                </c:pt>
                <c:pt idx="9839">
                  <c:v>AUTOMATIC</c:v>
                </c:pt>
                <c:pt idx="9840">
                  <c:v>AUTOMATIC</c:v>
                </c:pt>
                <c:pt idx="9841">
                  <c:v>AUTOMATIC</c:v>
                </c:pt>
                <c:pt idx="9842">
                  <c:v>AUTOMATIC</c:v>
                </c:pt>
                <c:pt idx="9843">
                  <c:v>AUTOMATIC</c:v>
                </c:pt>
                <c:pt idx="9844">
                  <c:v>AUTOMATIC</c:v>
                </c:pt>
                <c:pt idx="9845">
                  <c:v>AUTOMATIC</c:v>
                </c:pt>
                <c:pt idx="9846">
                  <c:v>AUTOMATIC</c:v>
                </c:pt>
                <c:pt idx="9847">
                  <c:v>AUTOMATIC</c:v>
                </c:pt>
                <c:pt idx="9848">
                  <c:v>AUTOMATIC</c:v>
                </c:pt>
                <c:pt idx="9849">
                  <c:v>AUTOMATIC</c:v>
                </c:pt>
                <c:pt idx="9850">
                  <c:v>AUTOMATIC</c:v>
                </c:pt>
                <c:pt idx="9851">
                  <c:v>AUTOMATIC</c:v>
                </c:pt>
                <c:pt idx="9852">
                  <c:v>AUTOMATIC</c:v>
                </c:pt>
                <c:pt idx="9853">
                  <c:v>AUTOMATIC</c:v>
                </c:pt>
                <c:pt idx="9854">
                  <c:v>AUTOMATIC</c:v>
                </c:pt>
                <c:pt idx="9855">
                  <c:v>AUTOMATIC</c:v>
                </c:pt>
                <c:pt idx="9856">
                  <c:v>AUTOMATIC</c:v>
                </c:pt>
                <c:pt idx="9857">
                  <c:v>AUTOMATIC</c:v>
                </c:pt>
                <c:pt idx="9858">
                  <c:v>AUTOMATIC</c:v>
                </c:pt>
                <c:pt idx="9859">
                  <c:v>AUTOMATIC</c:v>
                </c:pt>
                <c:pt idx="9860">
                  <c:v>AUTOMATIC</c:v>
                </c:pt>
                <c:pt idx="9861">
                  <c:v>AUTOMATIC</c:v>
                </c:pt>
                <c:pt idx="9862">
                  <c:v>AUTOMATIC</c:v>
                </c:pt>
                <c:pt idx="9863">
                  <c:v>AUTOMATIC</c:v>
                </c:pt>
                <c:pt idx="9864">
                  <c:v>AUTOMATIC</c:v>
                </c:pt>
                <c:pt idx="9865">
                  <c:v>AUTOMATIC</c:v>
                </c:pt>
                <c:pt idx="9866">
                  <c:v>AUTOMATIC</c:v>
                </c:pt>
                <c:pt idx="9867">
                  <c:v>AUTOMATIC</c:v>
                </c:pt>
                <c:pt idx="9868">
                  <c:v>AUTOMATIC</c:v>
                </c:pt>
                <c:pt idx="9869">
                  <c:v>AUTOMATIC</c:v>
                </c:pt>
                <c:pt idx="9870">
                  <c:v>AUTOMATIC</c:v>
                </c:pt>
                <c:pt idx="9871">
                  <c:v>AUTOMATIC</c:v>
                </c:pt>
                <c:pt idx="9872">
                  <c:v>AUTOMATIC</c:v>
                </c:pt>
                <c:pt idx="9873">
                  <c:v>AUTOMATIC</c:v>
                </c:pt>
                <c:pt idx="9874">
                  <c:v>AUTOMATIC</c:v>
                </c:pt>
                <c:pt idx="9875">
                  <c:v>AUTOMATIC</c:v>
                </c:pt>
                <c:pt idx="9876">
                  <c:v>AUTOMATIC</c:v>
                </c:pt>
                <c:pt idx="9877">
                  <c:v>AUTOMATIC</c:v>
                </c:pt>
                <c:pt idx="9878">
                  <c:v>AUTOMATIC</c:v>
                </c:pt>
                <c:pt idx="9879">
                  <c:v>AUTOMATIC</c:v>
                </c:pt>
                <c:pt idx="9880">
                  <c:v>AUTOMATIC</c:v>
                </c:pt>
                <c:pt idx="9881">
                  <c:v>AUTOMATIC</c:v>
                </c:pt>
                <c:pt idx="9882">
                  <c:v>AUTOMATIC</c:v>
                </c:pt>
                <c:pt idx="9883">
                  <c:v>AUTOMATIC</c:v>
                </c:pt>
                <c:pt idx="9884">
                  <c:v>AUTOMATIC</c:v>
                </c:pt>
                <c:pt idx="9885">
                  <c:v>AUTOMATIC</c:v>
                </c:pt>
                <c:pt idx="9886">
                  <c:v>AUTOMATIC</c:v>
                </c:pt>
                <c:pt idx="9887">
                  <c:v>AUTOMATIC</c:v>
                </c:pt>
                <c:pt idx="9888">
                  <c:v>AUTOMATIC</c:v>
                </c:pt>
                <c:pt idx="9889">
                  <c:v>MANUAL</c:v>
                </c:pt>
                <c:pt idx="9890">
                  <c:v>MANUAL</c:v>
                </c:pt>
                <c:pt idx="9891">
                  <c:v>AUTOMATIC</c:v>
                </c:pt>
                <c:pt idx="9892">
                  <c:v>AUTOMATIC</c:v>
                </c:pt>
                <c:pt idx="9893">
                  <c:v>AUTOMATIC</c:v>
                </c:pt>
                <c:pt idx="9894">
                  <c:v>AUTOMATIC</c:v>
                </c:pt>
                <c:pt idx="9895">
                  <c:v>AUTOMATIC</c:v>
                </c:pt>
                <c:pt idx="9896">
                  <c:v>AUTOMATIC</c:v>
                </c:pt>
                <c:pt idx="9897">
                  <c:v>AUTOMATIC</c:v>
                </c:pt>
                <c:pt idx="9898">
                  <c:v>AUTOMATIC</c:v>
                </c:pt>
                <c:pt idx="9899">
                  <c:v>MANUAL</c:v>
                </c:pt>
                <c:pt idx="9900">
                  <c:v>AUTOMATIC</c:v>
                </c:pt>
                <c:pt idx="9901">
                  <c:v>MANUAL</c:v>
                </c:pt>
                <c:pt idx="9902">
                  <c:v>MANUAL</c:v>
                </c:pt>
                <c:pt idx="9903">
                  <c:v>AUTOMATIC</c:v>
                </c:pt>
                <c:pt idx="9904">
                  <c:v>AUTOMATIC</c:v>
                </c:pt>
                <c:pt idx="9905">
                  <c:v>MANUAL</c:v>
                </c:pt>
                <c:pt idx="9906">
                  <c:v>AUTOMATIC</c:v>
                </c:pt>
                <c:pt idx="9907">
                  <c:v>AUTOMATIC</c:v>
                </c:pt>
                <c:pt idx="9908">
                  <c:v>AUTOMATIC</c:v>
                </c:pt>
                <c:pt idx="9909">
                  <c:v>AUTOMATIC</c:v>
                </c:pt>
                <c:pt idx="9910">
                  <c:v>AUTOMATIC</c:v>
                </c:pt>
                <c:pt idx="9911">
                  <c:v>AUTOMATIC</c:v>
                </c:pt>
                <c:pt idx="9912">
                  <c:v>AUTOMATIC</c:v>
                </c:pt>
                <c:pt idx="9913">
                  <c:v>AUTOMATIC</c:v>
                </c:pt>
                <c:pt idx="9914">
                  <c:v>AUTOMATIC</c:v>
                </c:pt>
                <c:pt idx="9915">
                  <c:v>AUTOMATIC</c:v>
                </c:pt>
                <c:pt idx="9916">
                  <c:v>AUTOMATIC</c:v>
                </c:pt>
                <c:pt idx="9917">
                  <c:v>AUTOMATIC</c:v>
                </c:pt>
                <c:pt idx="9918">
                  <c:v>AUTOMATIC</c:v>
                </c:pt>
                <c:pt idx="9919">
                  <c:v>AUTOMATIC</c:v>
                </c:pt>
                <c:pt idx="9920">
                  <c:v>AUTOMATIC</c:v>
                </c:pt>
                <c:pt idx="9921">
                  <c:v>AUTOMATIC</c:v>
                </c:pt>
                <c:pt idx="9922">
                  <c:v>AUTOMATIC</c:v>
                </c:pt>
                <c:pt idx="9923">
                  <c:v>AUTOMATIC</c:v>
                </c:pt>
                <c:pt idx="9924">
                  <c:v>AUTOMATIC</c:v>
                </c:pt>
                <c:pt idx="9925">
                  <c:v>AUTOMATIC</c:v>
                </c:pt>
                <c:pt idx="9926">
                  <c:v>AUTOMATIC</c:v>
                </c:pt>
                <c:pt idx="9927">
                  <c:v>AUTOMATIC</c:v>
                </c:pt>
                <c:pt idx="9928">
                  <c:v>AUTOMATIC</c:v>
                </c:pt>
                <c:pt idx="9929">
                  <c:v>AUTOMATIC</c:v>
                </c:pt>
                <c:pt idx="9930">
                  <c:v>AUTOMATIC</c:v>
                </c:pt>
                <c:pt idx="9931">
                  <c:v>AUTOMATIC</c:v>
                </c:pt>
                <c:pt idx="9932">
                  <c:v>AUTOMATIC</c:v>
                </c:pt>
                <c:pt idx="9933">
                  <c:v>AUTOMATIC</c:v>
                </c:pt>
                <c:pt idx="9934">
                  <c:v>AUTOMATIC</c:v>
                </c:pt>
                <c:pt idx="9935">
                  <c:v>AUTOMATIC</c:v>
                </c:pt>
                <c:pt idx="9936">
                  <c:v>MANUAL</c:v>
                </c:pt>
                <c:pt idx="9937">
                  <c:v>AUTOMATIC</c:v>
                </c:pt>
                <c:pt idx="9938">
                  <c:v>MANUAL</c:v>
                </c:pt>
                <c:pt idx="9939">
                  <c:v>MANUAL</c:v>
                </c:pt>
                <c:pt idx="9940">
                  <c:v>AUTOMATIC</c:v>
                </c:pt>
                <c:pt idx="9941">
                  <c:v>AUTOMATIC</c:v>
                </c:pt>
                <c:pt idx="9942">
                  <c:v>AUTOMATIC</c:v>
                </c:pt>
                <c:pt idx="9943">
                  <c:v>AUTOMATIC</c:v>
                </c:pt>
                <c:pt idx="9944">
                  <c:v>AUTOMATIC</c:v>
                </c:pt>
                <c:pt idx="9945">
                  <c:v>AUTOMATIC</c:v>
                </c:pt>
                <c:pt idx="9946">
                  <c:v>MANUAL</c:v>
                </c:pt>
                <c:pt idx="9947">
                  <c:v>AUTOMATIC</c:v>
                </c:pt>
                <c:pt idx="9948">
                  <c:v>AUTOMATIC</c:v>
                </c:pt>
                <c:pt idx="9949">
                  <c:v>AUTOMATIC</c:v>
                </c:pt>
                <c:pt idx="9950">
                  <c:v>MANUAL</c:v>
                </c:pt>
                <c:pt idx="9951">
                  <c:v>MANUAL</c:v>
                </c:pt>
                <c:pt idx="9952">
                  <c:v>AUTOMATIC</c:v>
                </c:pt>
                <c:pt idx="9953">
                  <c:v>MANUAL</c:v>
                </c:pt>
                <c:pt idx="9954">
                  <c:v>MANUAL</c:v>
                </c:pt>
                <c:pt idx="9955">
                  <c:v>AUTOMATIC</c:v>
                </c:pt>
                <c:pt idx="9956">
                  <c:v>AUTOMATIC</c:v>
                </c:pt>
                <c:pt idx="9957">
                  <c:v>AUTOMATIC</c:v>
                </c:pt>
                <c:pt idx="9958">
                  <c:v>MANUAL</c:v>
                </c:pt>
                <c:pt idx="9959">
                  <c:v>AUTOMATIC</c:v>
                </c:pt>
                <c:pt idx="9960">
                  <c:v>AUTOMATIC</c:v>
                </c:pt>
                <c:pt idx="9961">
                  <c:v>AUTOMATIC</c:v>
                </c:pt>
                <c:pt idx="9962">
                  <c:v>MANUAL</c:v>
                </c:pt>
                <c:pt idx="9963">
                  <c:v>AUTOMATIC</c:v>
                </c:pt>
                <c:pt idx="9964">
                  <c:v>AUTOMATIC</c:v>
                </c:pt>
                <c:pt idx="9965">
                  <c:v>MANUAL</c:v>
                </c:pt>
                <c:pt idx="9966">
                  <c:v>AUTOMATIC</c:v>
                </c:pt>
                <c:pt idx="9967">
                  <c:v>AUTOMATIC</c:v>
                </c:pt>
                <c:pt idx="9968">
                  <c:v>AUTOMATIC</c:v>
                </c:pt>
                <c:pt idx="9969">
                  <c:v>AUTOMATIC</c:v>
                </c:pt>
                <c:pt idx="9970">
                  <c:v>MANUAL</c:v>
                </c:pt>
                <c:pt idx="9971">
                  <c:v>AUTOMATIC</c:v>
                </c:pt>
                <c:pt idx="9972">
                  <c:v>AUTOMATIC</c:v>
                </c:pt>
                <c:pt idx="9973">
                  <c:v>AUTOMATIC</c:v>
                </c:pt>
                <c:pt idx="9974">
                  <c:v>MANUAL</c:v>
                </c:pt>
                <c:pt idx="9975">
                  <c:v>AUTOMATIC</c:v>
                </c:pt>
                <c:pt idx="9976">
                  <c:v>AUTOMATIC</c:v>
                </c:pt>
                <c:pt idx="9977">
                  <c:v>AUTOMATIC</c:v>
                </c:pt>
                <c:pt idx="9978">
                  <c:v>AUTOMATIC</c:v>
                </c:pt>
                <c:pt idx="9979">
                  <c:v>AUTOMATIC</c:v>
                </c:pt>
                <c:pt idx="9980">
                  <c:v>AUTOMATIC</c:v>
                </c:pt>
                <c:pt idx="9981">
                  <c:v>AUTOMATIC</c:v>
                </c:pt>
                <c:pt idx="9982">
                  <c:v>AUTOMATIC</c:v>
                </c:pt>
                <c:pt idx="9983">
                  <c:v>AUTOMATIC</c:v>
                </c:pt>
                <c:pt idx="9984">
                  <c:v>AUTOMATIC</c:v>
                </c:pt>
                <c:pt idx="9985">
                  <c:v>AUTOMATIC</c:v>
                </c:pt>
                <c:pt idx="9986">
                  <c:v>AUTOMATIC</c:v>
                </c:pt>
                <c:pt idx="9987">
                  <c:v>AUTOMATIC</c:v>
                </c:pt>
                <c:pt idx="9988">
                  <c:v>AUTOMATIC</c:v>
                </c:pt>
                <c:pt idx="9989">
                  <c:v>AUTOMATIC</c:v>
                </c:pt>
                <c:pt idx="9990">
                  <c:v>AUTOMATIC</c:v>
                </c:pt>
                <c:pt idx="9991">
                  <c:v>AUTOMATIC</c:v>
                </c:pt>
                <c:pt idx="9992">
                  <c:v>AUTOMATIC</c:v>
                </c:pt>
                <c:pt idx="9993">
                  <c:v>AUTOMATIC</c:v>
                </c:pt>
                <c:pt idx="9994">
                  <c:v>AUTOMATIC</c:v>
                </c:pt>
                <c:pt idx="9995">
                  <c:v>AUTOMATIC</c:v>
                </c:pt>
                <c:pt idx="9996">
                  <c:v>AUTOMATIC</c:v>
                </c:pt>
                <c:pt idx="9997">
                  <c:v>AUTOMATIC</c:v>
                </c:pt>
                <c:pt idx="9998">
                  <c:v>AUTOMATIC</c:v>
                </c:pt>
                <c:pt idx="9999">
                  <c:v>AUTOMATIC</c:v>
                </c:pt>
                <c:pt idx="10000">
                  <c:v>AUTOMATIC</c:v>
                </c:pt>
                <c:pt idx="10001">
                  <c:v>AUTOMATIC</c:v>
                </c:pt>
                <c:pt idx="10002">
                  <c:v>AUTOMATIC</c:v>
                </c:pt>
                <c:pt idx="10003">
                  <c:v>AUTOMATIC</c:v>
                </c:pt>
                <c:pt idx="10004">
                  <c:v>AUTOMATIC</c:v>
                </c:pt>
                <c:pt idx="10005">
                  <c:v>AUTOMATIC</c:v>
                </c:pt>
                <c:pt idx="10006">
                  <c:v>AUTOMATIC</c:v>
                </c:pt>
                <c:pt idx="10007">
                  <c:v>AUTOMATIC</c:v>
                </c:pt>
                <c:pt idx="10008">
                  <c:v>AUTOMATIC</c:v>
                </c:pt>
                <c:pt idx="10009">
                  <c:v>AUTOMATIC</c:v>
                </c:pt>
                <c:pt idx="10010">
                  <c:v>AUTOMATIC</c:v>
                </c:pt>
                <c:pt idx="10011">
                  <c:v>AUTOMATIC</c:v>
                </c:pt>
                <c:pt idx="10012">
                  <c:v>AUTOMATIC</c:v>
                </c:pt>
                <c:pt idx="10013">
                  <c:v>AUTOMATIC</c:v>
                </c:pt>
                <c:pt idx="10014">
                  <c:v>AUTOMATIC</c:v>
                </c:pt>
                <c:pt idx="10015">
                  <c:v>AUTOMATIC</c:v>
                </c:pt>
                <c:pt idx="10016">
                  <c:v>AUTOMATIC</c:v>
                </c:pt>
                <c:pt idx="10017">
                  <c:v>AUTOMATIC</c:v>
                </c:pt>
                <c:pt idx="10018">
                  <c:v>AUTOMATIC</c:v>
                </c:pt>
                <c:pt idx="10019">
                  <c:v>AUTOMATIC</c:v>
                </c:pt>
                <c:pt idx="10020">
                  <c:v>AUTOMATIC</c:v>
                </c:pt>
                <c:pt idx="10021">
                  <c:v>AUTOMATIC</c:v>
                </c:pt>
                <c:pt idx="10022">
                  <c:v>AUTOMATIC</c:v>
                </c:pt>
                <c:pt idx="10023">
                  <c:v>AUTOMATIC</c:v>
                </c:pt>
                <c:pt idx="10024">
                  <c:v>MANUAL</c:v>
                </c:pt>
                <c:pt idx="10025">
                  <c:v>MANUAL</c:v>
                </c:pt>
                <c:pt idx="10026">
                  <c:v>MANUAL</c:v>
                </c:pt>
                <c:pt idx="10027">
                  <c:v>MANUAL</c:v>
                </c:pt>
                <c:pt idx="10028">
                  <c:v>MANUAL</c:v>
                </c:pt>
                <c:pt idx="10029">
                  <c:v>MANUAL</c:v>
                </c:pt>
                <c:pt idx="10030">
                  <c:v>MANUAL</c:v>
                </c:pt>
                <c:pt idx="10031">
                  <c:v>MANUAL</c:v>
                </c:pt>
                <c:pt idx="10032">
                  <c:v>MANUAL</c:v>
                </c:pt>
                <c:pt idx="10033">
                  <c:v>MANUAL</c:v>
                </c:pt>
                <c:pt idx="10034">
                  <c:v>MANUAL</c:v>
                </c:pt>
                <c:pt idx="10035">
                  <c:v>MANUAL</c:v>
                </c:pt>
                <c:pt idx="10036">
                  <c:v>MANUAL</c:v>
                </c:pt>
                <c:pt idx="10037">
                  <c:v>MANUAL</c:v>
                </c:pt>
                <c:pt idx="10038">
                  <c:v>MANUAL</c:v>
                </c:pt>
                <c:pt idx="10039">
                  <c:v>AUTOMATED_MANUAL</c:v>
                </c:pt>
                <c:pt idx="10040">
                  <c:v>MANUAL</c:v>
                </c:pt>
                <c:pt idx="10041">
                  <c:v>AUTOMATED_MANUAL</c:v>
                </c:pt>
                <c:pt idx="10042">
                  <c:v>AUTOMATED_MANUAL</c:v>
                </c:pt>
                <c:pt idx="10043">
                  <c:v>AUTOMATED_MANUAL</c:v>
                </c:pt>
                <c:pt idx="10044">
                  <c:v>MANUAL</c:v>
                </c:pt>
                <c:pt idx="10045">
                  <c:v>AUTOMATED_MANUAL</c:v>
                </c:pt>
                <c:pt idx="10046">
                  <c:v>MANUAL</c:v>
                </c:pt>
                <c:pt idx="10047">
                  <c:v>MANUAL</c:v>
                </c:pt>
                <c:pt idx="10048">
                  <c:v>MANUAL</c:v>
                </c:pt>
                <c:pt idx="10049">
                  <c:v>AUTOMATIC</c:v>
                </c:pt>
                <c:pt idx="10050">
                  <c:v>AUTOMATIC</c:v>
                </c:pt>
                <c:pt idx="10051">
                  <c:v>AUTOMATIC</c:v>
                </c:pt>
                <c:pt idx="10052">
                  <c:v>AUTOMATIC</c:v>
                </c:pt>
                <c:pt idx="10053">
                  <c:v>AUTOMATIC</c:v>
                </c:pt>
                <c:pt idx="10054">
                  <c:v>AUTOMATIC</c:v>
                </c:pt>
                <c:pt idx="10055">
                  <c:v>AUTOMATIC</c:v>
                </c:pt>
                <c:pt idx="10056">
                  <c:v>AUTOMATIC</c:v>
                </c:pt>
              </c:strCache>
            </c:strRef>
          </c:xVal>
          <c:yVal>
            <c:numRef>
              <c:f>'T3'!$E$2:$E$1046719</c:f>
              <c:numCache>
                <c:formatCode>General</c:formatCode>
                <c:ptCount val="1046718"/>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31500</c:v>
                </c:pt>
                <c:pt idx="15">
                  <c:v>48250</c:v>
                </c:pt>
                <c:pt idx="16">
                  <c:v>43550</c:v>
                </c:pt>
                <c:pt idx="17">
                  <c:v>2000</c:v>
                </c:pt>
                <c:pt idx="18">
                  <c:v>2000</c:v>
                </c:pt>
                <c:pt idx="19">
                  <c:v>2000</c:v>
                </c:pt>
                <c:pt idx="20">
                  <c:v>2000</c:v>
                </c:pt>
                <c:pt idx="21">
                  <c:v>2000</c:v>
                </c:pt>
                <c:pt idx="22">
                  <c:v>2000</c:v>
                </c:pt>
                <c:pt idx="23">
                  <c:v>2000</c:v>
                </c:pt>
                <c:pt idx="24">
                  <c:v>2000</c:v>
                </c:pt>
                <c:pt idx="25">
                  <c:v>2000</c:v>
                </c:pt>
                <c:pt idx="26">
                  <c:v>2000</c:v>
                </c:pt>
                <c:pt idx="27">
                  <c:v>2000</c:v>
                </c:pt>
                <c:pt idx="28">
                  <c:v>2000</c:v>
                </c:pt>
                <c:pt idx="29">
                  <c:v>2000</c:v>
                </c:pt>
                <c:pt idx="30">
                  <c:v>2000</c:v>
                </c:pt>
                <c:pt idx="31">
                  <c:v>2000</c:v>
                </c:pt>
                <c:pt idx="32">
                  <c:v>27495</c:v>
                </c:pt>
                <c:pt idx="33">
                  <c:v>24995</c:v>
                </c:pt>
                <c:pt idx="34">
                  <c:v>28195</c:v>
                </c:pt>
                <c:pt idx="35">
                  <c:v>2000</c:v>
                </c:pt>
                <c:pt idx="36">
                  <c:v>2000</c:v>
                </c:pt>
                <c:pt idx="37">
                  <c:v>2000</c:v>
                </c:pt>
                <c:pt idx="38">
                  <c:v>2000</c:v>
                </c:pt>
                <c:pt idx="39">
                  <c:v>2000</c:v>
                </c:pt>
                <c:pt idx="40">
                  <c:v>2000</c:v>
                </c:pt>
                <c:pt idx="41">
                  <c:v>32850</c:v>
                </c:pt>
                <c:pt idx="42">
                  <c:v>38650</c:v>
                </c:pt>
                <c:pt idx="43">
                  <c:v>48750</c:v>
                </c:pt>
                <c:pt idx="44">
                  <c:v>34850</c:v>
                </c:pt>
                <c:pt idx="45">
                  <c:v>40650</c:v>
                </c:pt>
                <c:pt idx="46">
                  <c:v>44150</c:v>
                </c:pt>
                <c:pt idx="47">
                  <c:v>32850</c:v>
                </c:pt>
                <c:pt idx="48">
                  <c:v>46150</c:v>
                </c:pt>
                <c:pt idx="49">
                  <c:v>50750</c:v>
                </c:pt>
                <c:pt idx="50">
                  <c:v>46450</c:v>
                </c:pt>
                <c:pt idx="51">
                  <c:v>49050</c:v>
                </c:pt>
                <c:pt idx="52">
                  <c:v>51050</c:v>
                </c:pt>
                <c:pt idx="53">
                  <c:v>44450</c:v>
                </c:pt>
                <c:pt idx="54">
                  <c:v>38950</c:v>
                </c:pt>
                <c:pt idx="55">
                  <c:v>33150</c:v>
                </c:pt>
                <c:pt idx="56">
                  <c:v>35150</c:v>
                </c:pt>
                <c:pt idx="57">
                  <c:v>40950</c:v>
                </c:pt>
                <c:pt idx="58">
                  <c:v>2000</c:v>
                </c:pt>
                <c:pt idx="59">
                  <c:v>2000</c:v>
                </c:pt>
                <c:pt idx="60">
                  <c:v>2000</c:v>
                </c:pt>
                <c:pt idx="61">
                  <c:v>2000</c:v>
                </c:pt>
                <c:pt idx="62">
                  <c:v>2000</c:v>
                </c:pt>
                <c:pt idx="63">
                  <c:v>2000</c:v>
                </c:pt>
                <c:pt idx="64">
                  <c:v>25170</c:v>
                </c:pt>
                <c:pt idx="65">
                  <c:v>23950</c:v>
                </c:pt>
                <c:pt idx="66">
                  <c:v>29370</c:v>
                </c:pt>
                <c:pt idx="67">
                  <c:v>21995</c:v>
                </c:pt>
                <c:pt idx="68">
                  <c:v>26625</c:v>
                </c:pt>
                <c:pt idx="69">
                  <c:v>30825</c:v>
                </c:pt>
                <c:pt idx="70">
                  <c:v>21995</c:v>
                </c:pt>
                <c:pt idx="71">
                  <c:v>27795</c:v>
                </c:pt>
                <c:pt idx="72">
                  <c:v>31785</c:v>
                </c:pt>
                <c:pt idx="73">
                  <c:v>29905</c:v>
                </c:pt>
                <c:pt idx="74">
                  <c:v>22490</c:v>
                </c:pt>
                <c:pt idx="75">
                  <c:v>27570</c:v>
                </c:pt>
                <c:pt idx="76">
                  <c:v>25690</c:v>
                </c:pt>
                <c:pt idx="77">
                  <c:v>24490</c:v>
                </c:pt>
                <c:pt idx="78">
                  <c:v>29905</c:v>
                </c:pt>
                <c:pt idx="79">
                  <c:v>31785</c:v>
                </c:pt>
                <c:pt idx="80">
                  <c:v>26685</c:v>
                </c:pt>
                <c:pt idx="81">
                  <c:v>22490</c:v>
                </c:pt>
                <c:pt idx="82">
                  <c:v>25690</c:v>
                </c:pt>
                <c:pt idx="83">
                  <c:v>30900</c:v>
                </c:pt>
                <c:pt idx="84">
                  <c:v>27795</c:v>
                </c:pt>
                <c:pt idx="85">
                  <c:v>21995</c:v>
                </c:pt>
                <c:pt idx="86">
                  <c:v>24490</c:v>
                </c:pt>
                <c:pt idx="87">
                  <c:v>2000</c:v>
                </c:pt>
                <c:pt idx="88">
                  <c:v>2000</c:v>
                </c:pt>
                <c:pt idx="89">
                  <c:v>2000</c:v>
                </c:pt>
                <c:pt idx="90">
                  <c:v>2000</c:v>
                </c:pt>
                <c:pt idx="91">
                  <c:v>2000</c:v>
                </c:pt>
                <c:pt idx="92">
                  <c:v>2000</c:v>
                </c:pt>
                <c:pt idx="93">
                  <c:v>2000</c:v>
                </c:pt>
                <c:pt idx="94">
                  <c:v>2000</c:v>
                </c:pt>
                <c:pt idx="95">
                  <c:v>2073</c:v>
                </c:pt>
                <c:pt idx="96">
                  <c:v>3713</c:v>
                </c:pt>
                <c:pt idx="97">
                  <c:v>3520</c:v>
                </c:pt>
                <c:pt idx="98">
                  <c:v>3910</c:v>
                </c:pt>
                <c:pt idx="99">
                  <c:v>4182</c:v>
                </c:pt>
                <c:pt idx="100">
                  <c:v>4107</c:v>
                </c:pt>
                <c:pt idx="101">
                  <c:v>4299</c:v>
                </c:pt>
                <c:pt idx="102">
                  <c:v>4693</c:v>
                </c:pt>
                <c:pt idx="103">
                  <c:v>4107</c:v>
                </c:pt>
                <c:pt idx="104">
                  <c:v>2000</c:v>
                </c:pt>
                <c:pt idx="105">
                  <c:v>2000</c:v>
                </c:pt>
                <c:pt idx="106">
                  <c:v>2000</c:v>
                </c:pt>
                <c:pt idx="107">
                  <c:v>2000</c:v>
                </c:pt>
                <c:pt idx="108">
                  <c:v>2000</c:v>
                </c:pt>
                <c:pt idx="109">
                  <c:v>2000</c:v>
                </c:pt>
                <c:pt idx="110">
                  <c:v>2000</c:v>
                </c:pt>
                <c:pt idx="111">
                  <c:v>2000</c:v>
                </c:pt>
                <c:pt idx="112">
                  <c:v>16020</c:v>
                </c:pt>
                <c:pt idx="113">
                  <c:v>14530</c:v>
                </c:pt>
                <c:pt idx="114">
                  <c:v>16860</c:v>
                </c:pt>
                <c:pt idx="115">
                  <c:v>15370</c:v>
                </c:pt>
                <c:pt idx="116">
                  <c:v>17050</c:v>
                </c:pt>
                <c:pt idx="117">
                  <c:v>15560</c:v>
                </c:pt>
                <c:pt idx="118">
                  <c:v>16210</c:v>
                </c:pt>
                <c:pt idx="119">
                  <c:v>14720</c:v>
                </c:pt>
                <c:pt idx="120">
                  <c:v>17050</c:v>
                </c:pt>
                <c:pt idx="121">
                  <c:v>15560</c:v>
                </c:pt>
                <c:pt idx="122">
                  <c:v>16210</c:v>
                </c:pt>
                <c:pt idx="123">
                  <c:v>14720</c:v>
                </c:pt>
                <c:pt idx="124">
                  <c:v>47250</c:v>
                </c:pt>
                <c:pt idx="125">
                  <c:v>41850</c:v>
                </c:pt>
                <c:pt idx="126">
                  <c:v>41850</c:v>
                </c:pt>
                <c:pt idx="127">
                  <c:v>43000</c:v>
                </c:pt>
                <c:pt idx="128">
                  <c:v>49200</c:v>
                </c:pt>
                <c:pt idx="129">
                  <c:v>49650</c:v>
                </c:pt>
                <c:pt idx="130">
                  <c:v>43950</c:v>
                </c:pt>
                <c:pt idx="131">
                  <c:v>41950</c:v>
                </c:pt>
                <c:pt idx="132">
                  <c:v>50150</c:v>
                </c:pt>
                <c:pt idx="133">
                  <c:v>37500</c:v>
                </c:pt>
                <c:pt idx="134">
                  <c:v>43750</c:v>
                </c:pt>
                <c:pt idx="135">
                  <c:v>39500</c:v>
                </c:pt>
                <c:pt idx="136">
                  <c:v>39500</c:v>
                </c:pt>
                <c:pt idx="137">
                  <c:v>34950</c:v>
                </c:pt>
                <c:pt idx="138">
                  <c:v>45750</c:v>
                </c:pt>
                <c:pt idx="139">
                  <c:v>37500</c:v>
                </c:pt>
                <c:pt idx="140">
                  <c:v>32950</c:v>
                </c:pt>
                <c:pt idx="141">
                  <c:v>41850</c:v>
                </c:pt>
                <c:pt idx="142">
                  <c:v>47800</c:v>
                </c:pt>
                <c:pt idx="143">
                  <c:v>38350</c:v>
                </c:pt>
                <c:pt idx="144">
                  <c:v>40350</c:v>
                </c:pt>
                <c:pt idx="145">
                  <c:v>38350</c:v>
                </c:pt>
                <c:pt idx="146">
                  <c:v>42650</c:v>
                </c:pt>
                <c:pt idx="147">
                  <c:v>33150</c:v>
                </c:pt>
                <c:pt idx="148">
                  <c:v>35150</c:v>
                </c:pt>
                <c:pt idx="149">
                  <c:v>44150</c:v>
                </c:pt>
                <c:pt idx="150">
                  <c:v>45800</c:v>
                </c:pt>
                <c:pt idx="151">
                  <c:v>38750</c:v>
                </c:pt>
                <c:pt idx="152">
                  <c:v>35450</c:v>
                </c:pt>
                <c:pt idx="153">
                  <c:v>33450</c:v>
                </c:pt>
                <c:pt idx="154">
                  <c:v>40750</c:v>
                </c:pt>
                <c:pt idx="155">
                  <c:v>42250</c:v>
                </c:pt>
                <c:pt idx="156">
                  <c:v>42950</c:v>
                </c:pt>
                <c:pt idx="157">
                  <c:v>49900</c:v>
                </c:pt>
                <c:pt idx="158">
                  <c:v>47900</c:v>
                </c:pt>
                <c:pt idx="159">
                  <c:v>44450</c:v>
                </c:pt>
                <c:pt idx="160">
                  <c:v>2232</c:v>
                </c:pt>
                <c:pt idx="161">
                  <c:v>2000</c:v>
                </c:pt>
                <c:pt idx="162">
                  <c:v>2000</c:v>
                </c:pt>
                <c:pt idx="163">
                  <c:v>2105</c:v>
                </c:pt>
                <c:pt idx="164">
                  <c:v>2199</c:v>
                </c:pt>
                <c:pt idx="165">
                  <c:v>2000</c:v>
                </c:pt>
                <c:pt idx="166">
                  <c:v>2124</c:v>
                </c:pt>
                <c:pt idx="167">
                  <c:v>3552</c:v>
                </c:pt>
                <c:pt idx="168">
                  <c:v>2179</c:v>
                </c:pt>
                <c:pt idx="169">
                  <c:v>2000</c:v>
                </c:pt>
                <c:pt idx="170">
                  <c:v>2000</c:v>
                </c:pt>
                <c:pt idx="171">
                  <c:v>2377</c:v>
                </c:pt>
                <c:pt idx="172">
                  <c:v>3814</c:v>
                </c:pt>
                <c:pt idx="173">
                  <c:v>2207</c:v>
                </c:pt>
                <c:pt idx="174">
                  <c:v>2000</c:v>
                </c:pt>
                <c:pt idx="175">
                  <c:v>2248</c:v>
                </c:pt>
                <c:pt idx="176">
                  <c:v>2065</c:v>
                </c:pt>
                <c:pt idx="177">
                  <c:v>2547</c:v>
                </c:pt>
                <c:pt idx="178">
                  <c:v>2282</c:v>
                </c:pt>
                <c:pt idx="179">
                  <c:v>2000</c:v>
                </c:pt>
                <c:pt idx="180">
                  <c:v>2544</c:v>
                </c:pt>
                <c:pt idx="181">
                  <c:v>2397</c:v>
                </c:pt>
                <c:pt idx="182">
                  <c:v>2000</c:v>
                </c:pt>
                <c:pt idx="183">
                  <c:v>4174</c:v>
                </c:pt>
                <c:pt idx="184">
                  <c:v>2187</c:v>
                </c:pt>
                <c:pt idx="185">
                  <c:v>2729</c:v>
                </c:pt>
                <c:pt idx="186">
                  <c:v>2433</c:v>
                </c:pt>
                <c:pt idx="187">
                  <c:v>2247</c:v>
                </c:pt>
                <c:pt idx="188">
                  <c:v>2540</c:v>
                </c:pt>
                <c:pt idx="189">
                  <c:v>3941</c:v>
                </c:pt>
                <c:pt idx="190">
                  <c:v>3295</c:v>
                </c:pt>
                <c:pt idx="191">
                  <c:v>6008</c:v>
                </c:pt>
                <c:pt idx="192">
                  <c:v>6710</c:v>
                </c:pt>
                <c:pt idx="193">
                  <c:v>3701</c:v>
                </c:pt>
                <c:pt idx="194">
                  <c:v>4671</c:v>
                </c:pt>
                <c:pt idx="195">
                  <c:v>5306</c:v>
                </c:pt>
                <c:pt idx="196">
                  <c:v>7600</c:v>
                </c:pt>
                <c:pt idx="197">
                  <c:v>4090</c:v>
                </c:pt>
                <c:pt idx="198">
                  <c:v>37570</c:v>
                </c:pt>
                <c:pt idx="199">
                  <c:v>31695</c:v>
                </c:pt>
                <c:pt idx="200">
                  <c:v>38070</c:v>
                </c:pt>
                <c:pt idx="201">
                  <c:v>44895</c:v>
                </c:pt>
                <c:pt idx="202">
                  <c:v>35070</c:v>
                </c:pt>
                <c:pt idx="203">
                  <c:v>42395</c:v>
                </c:pt>
                <c:pt idx="204">
                  <c:v>34195</c:v>
                </c:pt>
                <c:pt idx="205">
                  <c:v>40570</c:v>
                </c:pt>
                <c:pt idx="206">
                  <c:v>38095</c:v>
                </c:pt>
                <c:pt idx="207">
                  <c:v>35595</c:v>
                </c:pt>
                <c:pt idx="208">
                  <c:v>45190</c:v>
                </c:pt>
                <c:pt idx="209">
                  <c:v>32260</c:v>
                </c:pt>
                <c:pt idx="210">
                  <c:v>37755</c:v>
                </c:pt>
                <c:pt idx="211">
                  <c:v>41055</c:v>
                </c:pt>
                <c:pt idx="212">
                  <c:v>36090</c:v>
                </c:pt>
                <c:pt idx="213">
                  <c:v>42690</c:v>
                </c:pt>
                <c:pt idx="214">
                  <c:v>38555</c:v>
                </c:pt>
                <c:pt idx="215">
                  <c:v>35255</c:v>
                </c:pt>
                <c:pt idx="216">
                  <c:v>38590</c:v>
                </c:pt>
                <c:pt idx="217">
                  <c:v>34760</c:v>
                </c:pt>
                <c:pt idx="218">
                  <c:v>41135</c:v>
                </c:pt>
                <c:pt idx="219">
                  <c:v>45270</c:v>
                </c:pt>
                <c:pt idx="220">
                  <c:v>38670</c:v>
                </c:pt>
                <c:pt idx="221">
                  <c:v>38635</c:v>
                </c:pt>
                <c:pt idx="222">
                  <c:v>36170</c:v>
                </c:pt>
                <c:pt idx="223">
                  <c:v>38175</c:v>
                </c:pt>
                <c:pt idx="224">
                  <c:v>32340</c:v>
                </c:pt>
                <c:pt idx="225">
                  <c:v>42770</c:v>
                </c:pt>
                <c:pt idx="226">
                  <c:v>34840</c:v>
                </c:pt>
                <c:pt idx="227">
                  <c:v>35675</c:v>
                </c:pt>
                <c:pt idx="228">
                  <c:v>32065</c:v>
                </c:pt>
                <c:pt idx="229">
                  <c:v>28540</c:v>
                </c:pt>
                <c:pt idx="230">
                  <c:v>32315</c:v>
                </c:pt>
                <c:pt idx="231">
                  <c:v>28885</c:v>
                </c:pt>
                <c:pt idx="232">
                  <c:v>29185</c:v>
                </c:pt>
                <c:pt idx="233">
                  <c:v>32615</c:v>
                </c:pt>
                <c:pt idx="234">
                  <c:v>2847</c:v>
                </c:pt>
                <c:pt idx="235">
                  <c:v>2488</c:v>
                </c:pt>
                <c:pt idx="236">
                  <c:v>2683</c:v>
                </c:pt>
                <c:pt idx="237">
                  <c:v>2553</c:v>
                </c:pt>
                <c:pt idx="238">
                  <c:v>3049</c:v>
                </c:pt>
                <c:pt idx="239">
                  <c:v>2774</c:v>
                </c:pt>
                <c:pt idx="240">
                  <c:v>2702</c:v>
                </c:pt>
                <c:pt idx="241">
                  <c:v>3101</c:v>
                </c:pt>
                <c:pt idx="242">
                  <c:v>3510</c:v>
                </c:pt>
                <c:pt idx="243">
                  <c:v>3107</c:v>
                </c:pt>
                <c:pt idx="244">
                  <c:v>3624</c:v>
                </c:pt>
                <c:pt idx="245">
                  <c:v>3185</c:v>
                </c:pt>
                <c:pt idx="246">
                  <c:v>2000</c:v>
                </c:pt>
                <c:pt idx="247">
                  <c:v>2000</c:v>
                </c:pt>
                <c:pt idx="248">
                  <c:v>2000</c:v>
                </c:pt>
                <c:pt idx="249">
                  <c:v>2000</c:v>
                </c:pt>
                <c:pt idx="250">
                  <c:v>2000</c:v>
                </c:pt>
                <c:pt idx="251">
                  <c:v>2144</c:v>
                </c:pt>
                <c:pt idx="252">
                  <c:v>2098</c:v>
                </c:pt>
                <c:pt idx="253">
                  <c:v>2178</c:v>
                </c:pt>
                <c:pt idx="254">
                  <c:v>2311</c:v>
                </c:pt>
                <c:pt idx="255">
                  <c:v>36550</c:v>
                </c:pt>
                <c:pt idx="256">
                  <c:v>41250</c:v>
                </c:pt>
                <c:pt idx="257">
                  <c:v>30600</c:v>
                </c:pt>
                <c:pt idx="258">
                  <c:v>37100</c:v>
                </c:pt>
                <c:pt idx="259">
                  <c:v>27900</c:v>
                </c:pt>
                <c:pt idx="260">
                  <c:v>32700</c:v>
                </c:pt>
                <c:pt idx="261">
                  <c:v>40250</c:v>
                </c:pt>
                <c:pt idx="262">
                  <c:v>35550</c:v>
                </c:pt>
                <c:pt idx="263">
                  <c:v>36100</c:v>
                </c:pt>
                <c:pt idx="264">
                  <c:v>33200</c:v>
                </c:pt>
                <c:pt idx="265">
                  <c:v>37900</c:v>
                </c:pt>
                <c:pt idx="266">
                  <c:v>29600</c:v>
                </c:pt>
                <c:pt idx="267">
                  <c:v>38070</c:v>
                </c:pt>
                <c:pt idx="268">
                  <c:v>38900</c:v>
                </c:pt>
                <c:pt idx="269">
                  <c:v>33840</c:v>
                </c:pt>
                <c:pt idx="270">
                  <c:v>38630</c:v>
                </c:pt>
                <c:pt idx="271">
                  <c:v>39630</c:v>
                </c:pt>
                <c:pt idx="272">
                  <c:v>37740</c:v>
                </c:pt>
                <c:pt idx="273">
                  <c:v>41980</c:v>
                </c:pt>
                <c:pt idx="274">
                  <c:v>36280</c:v>
                </c:pt>
                <c:pt idx="275">
                  <c:v>36740</c:v>
                </c:pt>
                <c:pt idx="276">
                  <c:v>40980</c:v>
                </c:pt>
                <c:pt idx="277">
                  <c:v>38680</c:v>
                </c:pt>
                <c:pt idx="278">
                  <c:v>28510</c:v>
                </c:pt>
                <c:pt idx="279">
                  <c:v>30210</c:v>
                </c:pt>
                <c:pt idx="280">
                  <c:v>31210</c:v>
                </c:pt>
                <c:pt idx="281">
                  <c:v>33340</c:v>
                </c:pt>
                <c:pt idx="282">
                  <c:v>37280</c:v>
                </c:pt>
                <c:pt idx="283">
                  <c:v>41570</c:v>
                </c:pt>
                <c:pt idx="284">
                  <c:v>36870</c:v>
                </c:pt>
                <c:pt idx="285">
                  <c:v>42570</c:v>
                </c:pt>
                <c:pt idx="286">
                  <c:v>37870</c:v>
                </c:pt>
                <c:pt idx="287">
                  <c:v>39220</c:v>
                </c:pt>
                <c:pt idx="288">
                  <c:v>40220</c:v>
                </c:pt>
                <c:pt idx="289">
                  <c:v>160829</c:v>
                </c:pt>
                <c:pt idx="290">
                  <c:v>140615</c:v>
                </c:pt>
                <c:pt idx="291">
                  <c:v>150694</c:v>
                </c:pt>
                <c:pt idx="292">
                  <c:v>170829</c:v>
                </c:pt>
                <c:pt idx="293">
                  <c:v>165986</c:v>
                </c:pt>
                <c:pt idx="294">
                  <c:v>154090</c:v>
                </c:pt>
                <c:pt idx="295">
                  <c:v>143860</c:v>
                </c:pt>
                <c:pt idx="296">
                  <c:v>176287</c:v>
                </c:pt>
                <c:pt idx="297">
                  <c:v>157767</c:v>
                </c:pt>
                <c:pt idx="298">
                  <c:v>187124</c:v>
                </c:pt>
                <c:pt idx="299">
                  <c:v>147332</c:v>
                </c:pt>
                <c:pt idx="300">
                  <c:v>169900</c:v>
                </c:pt>
                <c:pt idx="301">
                  <c:v>180408</c:v>
                </c:pt>
                <c:pt idx="302">
                  <c:v>46790</c:v>
                </c:pt>
                <c:pt idx="303">
                  <c:v>48100</c:v>
                </c:pt>
                <c:pt idx="304">
                  <c:v>29990</c:v>
                </c:pt>
                <c:pt idx="305">
                  <c:v>41820</c:v>
                </c:pt>
                <c:pt idx="306">
                  <c:v>31290</c:v>
                </c:pt>
                <c:pt idx="307">
                  <c:v>34870</c:v>
                </c:pt>
                <c:pt idx="308">
                  <c:v>33570</c:v>
                </c:pt>
                <c:pt idx="309">
                  <c:v>46570</c:v>
                </c:pt>
                <c:pt idx="310">
                  <c:v>37970</c:v>
                </c:pt>
                <c:pt idx="311">
                  <c:v>37070</c:v>
                </c:pt>
                <c:pt idx="312">
                  <c:v>49400</c:v>
                </c:pt>
                <c:pt idx="313">
                  <c:v>45270</c:v>
                </c:pt>
                <c:pt idx="314">
                  <c:v>39270</c:v>
                </c:pt>
                <c:pt idx="315">
                  <c:v>45490</c:v>
                </c:pt>
                <c:pt idx="316">
                  <c:v>41990</c:v>
                </c:pt>
                <c:pt idx="317">
                  <c:v>38370</c:v>
                </c:pt>
                <c:pt idx="318">
                  <c:v>43290</c:v>
                </c:pt>
                <c:pt idx="319">
                  <c:v>41820</c:v>
                </c:pt>
                <c:pt idx="320">
                  <c:v>48100</c:v>
                </c:pt>
                <c:pt idx="321">
                  <c:v>43290</c:v>
                </c:pt>
                <c:pt idx="322">
                  <c:v>39270</c:v>
                </c:pt>
                <c:pt idx="323">
                  <c:v>34870</c:v>
                </c:pt>
                <c:pt idx="324">
                  <c:v>41990</c:v>
                </c:pt>
                <c:pt idx="325">
                  <c:v>38370</c:v>
                </c:pt>
                <c:pt idx="326">
                  <c:v>45270</c:v>
                </c:pt>
                <c:pt idx="327">
                  <c:v>45490</c:v>
                </c:pt>
                <c:pt idx="328">
                  <c:v>29990</c:v>
                </c:pt>
                <c:pt idx="329">
                  <c:v>46570</c:v>
                </c:pt>
                <c:pt idx="330">
                  <c:v>46790</c:v>
                </c:pt>
                <c:pt idx="331">
                  <c:v>49400</c:v>
                </c:pt>
                <c:pt idx="332">
                  <c:v>37070</c:v>
                </c:pt>
                <c:pt idx="333">
                  <c:v>31290</c:v>
                </c:pt>
                <c:pt idx="334">
                  <c:v>37970</c:v>
                </c:pt>
                <c:pt idx="335">
                  <c:v>33570</c:v>
                </c:pt>
                <c:pt idx="336">
                  <c:v>37970</c:v>
                </c:pt>
                <c:pt idx="337">
                  <c:v>38370</c:v>
                </c:pt>
                <c:pt idx="338">
                  <c:v>34870</c:v>
                </c:pt>
                <c:pt idx="339">
                  <c:v>29990</c:v>
                </c:pt>
                <c:pt idx="340">
                  <c:v>45490</c:v>
                </c:pt>
                <c:pt idx="341">
                  <c:v>41990</c:v>
                </c:pt>
                <c:pt idx="342">
                  <c:v>45270</c:v>
                </c:pt>
                <c:pt idx="343">
                  <c:v>33570</c:v>
                </c:pt>
                <c:pt idx="344">
                  <c:v>48100</c:v>
                </c:pt>
                <c:pt idx="345">
                  <c:v>39270</c:v>
                </c:pt>
                <c:pt idx="346">
                  <c:v>46570</c:v>
                </c:pt>
                <c:pt idx="347">
                  <c:v>49400</c:v>
                </c:pt>
                <c:pt idx="348">
                  <c:v>37070</c:v>
                </c:pt>
                <c:pt idx="349">
                  <c:v>41820</c:v>
                </c:pt>
                <c:pt idx="350">
                  <c:v>46790</c:v>
                </c:pt>
                <c:pt idx="351">
                  <c:v>43290</c:v>
                </c:pt>
                <c:pt idx="352">
                  <c:v>31290</c:v>
                </c:pt>
                <c:pt idx="353">
                  <c:v>25045</c:v>
                </c:pt>
                <c:pt idx="354">
                  <c:v>26095</c:v>
                </c:pt>
                <c:pt idx="355">
                  <c:v>23795</c:v>
                </c:pt>
                <c:pt idx="356">
                  <c:v>19595</c:v>
                </c:pt>
                <c:pt idx="357">
                  <c:v>18445</c:v>
                </c:pt>
                <c:pt idx="358">
                  <c:v>23845</c:v>
                </c:pt>
                <c:pt idx="359">
                  <c:v>25395</c:v>
                </c:pt>
                <c:pt idx="360">
                  <c:v>24895</c:v>
                </c:pt>
                <c:pt idx="361">
                  <c:v>25545</c:v>
                </c:pt>
                <c:pt idx="362">
                  <c:v>24295</c:v>
                </c:pt>
                <c:pt idx="363">
                  <c:v>19495</c:v>
                </c:pt>
                <c:pt idx="364">
                  <c:v>20095</c:v>
                </c:pt>
                <c:pt idx="365">
                  <c:v>19995</c:v>
                </c:pt>
                <c:pt idx="366">
                  <c:v>21145</c:v>
                </c:pt>
                <c:pt idx="367">
                  <c:v>23245</c:v>
                </c:pt>
                <c:pt idx="368">
                  <c:v>16945</c:v>
                </c:pt>
                <c:pt idx="369">
                  <c:v>24345</c:v>
                </c:pt>
                <c:pt idx="370">
                  <c:v>20645</c:v>
                </c:pt>
                <c:pt idx="371">
                  <c:v>18945</c:v>
                </c:pt>
                <c:pt idx="372">
                  <c:v>26595</c:v>
                </c:pt>
                <c:pt idx="373">
                  <c:v>22745</c:v>
                </c:pt>
                <c:pt idx="374">
                  <c:v>17995</c:v>
                </c:pt>
                <c:pt idx="375">
                  <c:v>22545</c:v>
                </c:pt>
                <c:pt idx="376">
                  <c:v>21095</c:v>
                </c:pt>
                <c:pt idx="377">
                  <c:v>25495</c:v>
                </c:pt>
                <c:pt idx="378">
                  <c:v>20745</c:v>
                </c:pt>
                <c:pt idx="379">
                  <c:v>24295</c:v>
                </c:pt>
                <c:pt idx="380">
                  <c:v>23595</c:v>
                </c:pt>
                <c:pt idx="381">
                  <c:v>21795</c:v>
                </c:pt>
                <c:pt idx="382">
                  <c:v>17845</c:v>
                </c:pt>
                <c:pt idx="383">
                  <c:v>26495</c:v>
                </c:pt>
                <c:pt idx="384">
                  <c:v>24745</c:v>
                </c:pt>
                <c:pt idx="385">
                  <c:v>18895</c:v>
                </c:pt>
                <c:pt idx="386">
                  <c:v>19595</c:v>
                </c:pt>
                <c:pt idx="387">
                  <c:v>23245</c:v>
                </c:pt>
                <c:pt idx="388">
                  <c:v>18545</c:v>
                </c:pt>
                <c:pt idx="389">
                  <c:v>25795</c:v>
                </c:pt>
                <c:pt idx="390">
                  <c:v>20045</c:v>
                </c:pt>
                <c:pt idx="391">
                  <c:v>25445</c:v>
                </c:pt>
                <c:pt idx="392">
                  <c:v>24795</c:v>
                </c:pt>
                <c:pt idx="393">
                  <c:v>21495</c:v>
                </c:pt>
                <c:pt idx="394">
                  <c:v>17845</c:v>
                </c:pt>
                <c:pt idx="395">
                  <c:v>23145</c:v>
                </c:pt>
                <c:pt idx="396">
                  <c:v>24195</c:v>
                </c:pt>
                <c:pt idx="397">
                  <c:v>20145</c:v>
                </c:pt>
                <c:pt idx="398">
                  <c:v>24945</c:v>
                </c:pt>
                <c:pt idx="399">
                  <c:v>23895</c:v>
                </c:pt>
                <c:pt idx="400">
                  <c:v>19095</c:v>
                </c:pt>
                <c:pt idx="401">
                  <c:v>23445</c:v>
                </c:pt>
                <c:pt idx="402">
                  <c:v>18895</c:v>
                </c:pt>
                <c:pt idx="403">
                  <c:v>22245</c:v>
                </c:pt>
                <c:pt idx="404">
                  <c:v>22395</c:v>
                </c:pt>
                <c:pt idx="405">
                  <c:v>20445</c:v>
                </c:pt>
                <c:pt idx="406">
                  <c:v>42300</c:v>
                </c:pt>
                <c:pt idx="407">
                  <c:v>40300</c:v>
                </c:pt>
                <c:pt idx="408">
                  <c:v>40300</c:v>
                </c:pt>
                <c:pt idx="409">
                  <c:v>42300</c:v>
                </c:pt>
                <c:pt idx="410">
                  <c:v>45800</c:v>
                </c:pt>
                <c:pt idx="411">
                  <c:v>47800</c:v>
                </c:pt>
                <c:pt idx="412">
                  <c:v>43650</c:v>
                </c:pt>
                <c:pt idx="413">
                  <c:v>49950</c:v>
                </c:pt>
                <c:pt idx="414">
                  <c:v>47950</c:v>
                </c:pt>
                <c:pt idx="415">
                  <c:v>41650</c:v>
                </c:pt>
                <c:pt idx="416">
                  <c:v>48300</c:v>
                </c:pt>
                <c:pt idx="417">
                  <c:v>50300</c:v>
                </c:pt>
                <c:pt idx="418">
                  <c:v>43950</c:v>
                </c:pt>
                <c:pt idx="419">
                  <c:v>41950</c:v>
                </c:pt>
                <c:pt idx="420">
                  <c:v>56900</c:v>
                </c:pt>
                <c:pt idx="421">
                  <c:v>46250</c:v>
                </c:pt>
                <c:pt idx="422">
                  <c:v>50750</c:v>
                </c:pt>
                <c:pt idx="423">
                  <c:v>42750</c:v>
                </c:pt>
                <c:pt idx="424">
                  <c:v>48750</c:v>
                </c:pt>
                <c:pt idx="425">
                  <c:v>48250</c:v>
                </c:pt>
                <c:pt idx="426">
                  <c:v>42750</c:v>
                </c:pt>
                <c:pt idx="427">
                  <c:v>50750</c:v>
                </c:pt>
                <c:pt idx="428">
                  <c:v>40750</c:v>
                </c:pt>
                <c:pt idx="429">
                  <c:v>54900</c:v>
                </c:pt>
                <c:pt idx="430">
                  <c:v>48750</c:v>
                </c:pt>
                <c:pt idx="431">
                  <c:v>40750</c:v>
                </c:pt>
                <c:pt idx="432">
                  <c:v>52000</c:v>
                </c:pt>
                <c:pt idx="433">
                  <c:v>50000</c:v>
                </c:pt>
                <c:pt idx="434">
                  <c:v>41850</c:v>
                </c:pt>
                <c:pt idx="435">
                  <c:v>50150</c:v>
                </c:pt>
                <c:pt idx="436">
                  <c:v>41850</c:v>
                </c:pt>
                <c:pt idx="437">
                  <c:v>58950</c:v>
                </c:pt>
                <c:pt idx="438">
                  <c:v>43850</c:v>
                </c:pt>
                <c:pt idx="439">
                  <c:v>48150</c:v>
                </c:pt>
                <c:pt idx="440">
                  <c:v>56950</c:v>
                </c:pt>
                <c:pt idx="441">
                  <c:v>50300</c:v>
                </c:pt>
                <c:pt idx="442">
                  <c:v>52300</c:v>
                </c:pt>
                <c:pt idx="443">
                  <c:v>50500</c:v>
                </c:pt>
                <c:pt idx="444">
                  <c:v>44150</c:v>
                </c:pt>
                <c:pt idx="445">
                  <c:v>42150</c:v>
                </c:pt>
                <c:pt idx="446">
                  <c:v>59300</c:v>
                </c:pt>
                <c:pt idx="447">
                  <c:v>57300</c:v>
                </c:pt>
                <c:pt idx="448">
                  <c:v>48500</c:v>
                </c:pt>
                <c:pt idx="449">
                  <c:v>2168</c:v>
                </c:pt>
                <c:pt idx="450">
                  <c:v>2497</c:v>
                </c:pt>
                <c:pt idx="451">
                  <c:v>2278</c:v>
                </c:pt>
                <c:pt idx="452">
                  <c:v>2650</c:v>
                </c:pt>
                <c:pt idx="453">
                  <c:v>2000</c:v>
                </c:pt>
                <c:pt idx="454">
                  <c:v>2186</c:v>
                </c:pt>
                <c:pt idx="455">
                  <c:v>63900</c:v>
                </c:pt>
                <c:pt idx="456">
                  <c:v>68400</c:v>
                </c:pt>
                <c:pt idx="457">
                  <c:v>53900</c:v>
                </c:pt>
                <c:pt idx="458">
                  <c:v>55900</c:v>
                </c:pt>
                <c:pt idx="459">
                  <c:v>65900</c:v>
                </c:pt>
                <c:pt idx="460">
                  <c:v>41365</c:v>
                </c:pt>
                <c:pt idx="461">
                  <c:v>35740</c:v>
                </c:pt>
                <c:pt idx="462">
                  <c:v>37615</c:v>
                </c:pt>
                <c:pt idx="463">
                  <c:v>34695</c:v>
                </c:pt>
                <c:pt idx="464">
                  <c:v>35725</c:v>
                </c:pt>
                <c:pt idx="465">
                  <c:v>43400</c:v>
                </c:pt>
                <c:pt idx="466">
                  <c:v>32820</c:v>
                </c:pt>
                <c:pt idx="467">
                  <c:v>38645</c:v>
                </c:pt>
                <c:pt idx="468">
                  <c:v>37825</c:v>
                </c:pt>
                <c:pt idx="469">
                  <c:v>43620</c:v>
                </c:pt>
                <c:pt idx="470">
                  <c:v>36115</c:v>
                </c:pt>
                <c:pt idx="471">
                  <c:v>35950</c:v>
                </c:pt>
                <c:pt idx="472">
                  <c:v>33210</c:v>
                </c:pt>
                <c:pt idx="473">
                  <c:v>38855</c:v>
                </c:pt>
                <c:pt idx="474">
                  <c:v>41585</c:v>
                </c:pt>
                <c:pt idx="475">
                  <c:v>35085</c:v>
                </c:pt>
                <c:pt idx="476">
                  <c:v>41310</c:v>
                </c:pt>
                <c:pt idx="477">
                  <c:v>36690</c:v>
                </c:pt>
                <c:pt idx="478">
                  <c:v>44360</c:v>
                </c:pt>
                <c:pt idx="479">
                  <c:v>39595</c:v>
                </c:pt>
                <c:pt idx="480">
                  <c:v>41850</c:v>
                </c:pt>
                <c:pt idx="481">
                  <c:v>42325</c:v>
                </c:pt>
                <c:pt idx="482">
                  <c:v>35885</c:v>
                </c:pt>
                <c:pt idx="483">
                  <c:v>38565</c:v>
                </c:pt>
                <c:pt idx="484">
                  <c:v>36915</c:v>
                </c:pt>
                <c:pt idx="485">
                  <c:v>34010</c:v>
                </c:pt>
                <c:pt idx="486">
                  <c:v>60700</c:v>
                </c:pt>
                <c:pt idx="487">
                  <c:v>71400</c:v>
                </c:pt>
                <c:pt idx="488">
                  <c:v>63000</c:v>
                </c:pt>
                <c:pt idx="489">
                  <c:v>69100</c:v>
                </c:pt>
                <c:pt idx="490">
                  <c:v>63200</c:v>
                </c:pt>
                <c:pt idx="491">
                  <c:v>72500</c:v>
                </c:pt>
                <c:pt idx="492">
                  <c:v>60900</c:v>
                </c:pt>
                <c:pt idx="493">
                  <c:v>63200</c:v>
                </c:pt>
                <c:pt idx="494">
                  <c:v>60900</c:v>
                </c:pt>
                <c:pt idx="495">
                  <c:v>72500</c:v>
                </c:pt>
                <c:pt idx="496">
                  <c:v>67200</c:v>
                </c:pt>
                <c:pt idx="497">
                  <c:v>57900</c:v>
                </c:pt>
                <c:pt idx="498">
                  <c:v>57100</c:v>
                </c:pt>
                <c:pt idx="499">
                  <c:v>52250</c:v>
                </c:pt>
                <c:pt idx="500">
                  <c:v>59400</c:v>
                </c:pt>
                <c:pt idx="501">
                  <c:v>64900</c:v>
                </c:pt>
                <c:pt idx="502">
                  <c:v>49950</c:v>
                </c:pt>
                <c:pt idx="503">
                  <c:v>55600</c:v>
                </c:pt>
                <c:pt idx="504">
                  <c:v>57350</c:v>
                </c:pt>
                <c:pt idx="505">
                  <c:v>58150</c:v>
                </c:pt>
                <c:pt idx="506">
                  <c:v>55850</c:v>
                </c:pt>
                <c:pt idx="507">
                  <c:v>52500</c:v>
                </c:pt>
                <c:pt idx="508">
                  <c:v>50200</c:v>
                </c:pt>
                <c:pt idx="509">
                  <c:v>68600</c:v>
                </c:pt>
                <c:pt idx="510">
                  <c:v>66300</c:v>
                </c:pt>
                <c:pt idx="511">
                  <c:v>59650</c:v>
                </c:pt>
                <c:pt idx="512">
                  <c:v>4155</c:v>
                </c:pt>
                <c:pt idx="513">
                  <c:v>2427</c:v>
                </c:pt>
                <c:pt idx="514">
                  <c:v>3245</c:v>
                </c:pt>
                <c:pt idx="515">
                  <c:v>4701</c:v>
                </c:pt>
                <c:pt idx="516">
                  <c:v>3176</c:v>
                </c:pt>
                <c:pt idx="517">
                  <c:v>3613</c:v>
                </c:pt>
                <c:pt idx="518">
                  <c:v>5140</c:v>
                </c:pt>
                <c:pt idx="519">
                  <c:v>2692</c:v>
                </c:pt>
                <c:pt idx="520">
                  <c:v>26595</c:v>
                </c:pt>
                <c:pt idx="521">
                  <c:v>19700</c:v>
                </c:pt>
                <c:pt idx="522">
                  <c:v>22800</c:v>
                </c:pt>
                <c:pt idx="523">
                  <c:v>24700</c:v>
                </c:pt>
                <c:pt idx="524">
                  <c:v>22495</c:v>
                </c:pt>
                <c:pt idx="525">
                  <c:v>20345</c:v>
                </c:pt>
                <c:pt idx="526">
                  <c:v>26695</c:v>
                </c:pt>
                <c:pt idx="527">
                  <c:v>22575</c:v>
                </c:pt>
                <c:pt idx="528">
                  <c:v>19700</c:v>
                </c:pt>
                <c:pt idx="529">
                  <c:v>19995</c:v>
                </c:pt>
                <c:pt idx="530">
                  <c:v>19390</c:v>
                </c:pt>
                <c:pt idx="531">
                  <c:v>17485</c:v>
                </c:pt>
                <c:pt idx="532">
                  <c:v>20885</c:v>
                </c:pt>
                <c:pt idx="533">
                  <c:v>21490</c:v>
                </c:pt>
                <c:pt idx="534">
                  <c:v>15990</c:v>
                </c:pt>
                <c:pt idx="535">
                  <c:v>19345</c:v>
                </c:pt>
                <c:pt idx="536">
                  <c:v>23095</c:v>
                </c:pt>
                <c:pt idx="537">
                  <c:v>24695</c:v>
                </c:pt>
                <c:pt idx="538">
                  <c:v>21695</c:v>
                </c:pt>
                <c:pt idx="539">
                  <c:v>20695</c:v>
                </c:pt>
                <c:pt idx="540">
                  <c:v>21880</c:v>
                </c:pt>
                <c:pt idx="541">
                  <c:v>23395</c:v>
                </c:pt>
                <c:pt idx="542">
                  <c:v>24795</c:v>
                </c:pt>
                <c:pt idx="543">
                  <c:v>20795</c:v>
                </c:pt>
                <c:pt idx="544">
                  <c:v>19495</c:v>
                </c:pt>
                <c:pt idx="545">
                  <c:v>23695</c:v>
                </c:pt>
                <c:pt idx="546">
                  <c:v>20995</c:v>
                </c:pt>
                <c:pt idx="547">
                  <c:v>22995</c:v>
                </c:pt>
                <c:pt idx="548">
                  <c:v>24635</c:v>
                </c:pt>
                <c:pt idx="549">
                  <c:v>25135</c:v>
                </c:pt>
                <c:pt idx="550">
                  <c:v>29235</c:v>
                </c:pt>
                <c:pt idx="551">
                  <c:v>23335</c:v>
                </c:pt>
                <c:pt idx="552">
                  <c:v>22735</c:v>
                </c:pt>
                <c:pt idx="553">
                  <c:v>27035</c:v>
                </c:pt>
                <c:pt idx="554">
                  <c:v>20000</c:v>
                </c:pt>
                <c:pt idx="555">
                  <c:v>27335</c:v>
                </c:pt>
                <c:pt idx="556">
                  <c:v>25235</c:v>
                </c:pt>
                <c:pt idx="557">
                  <c:v>27035</c:v>
                </c:pt>
                <c:pt idx="558">
                  <c:v>25135</c:v>
                </c:pt>
                <c:pt idx="559">
                  <c:v>25235</c:v>
                </c:pt>
                <c:pt idx="560">
                  <c:v>23890</c:v>
                </c:pt>
                <c:pt idx="561">
                  <c:v>23335</c:v>
                </c:pt>
                <c:pt idx="562">
                  <c:v>19995</c:v>
                </c:pt>
                <c:pt idx="563">
                  <c:v>2323</c:v>
                </c:pt>
                <c:pt idx="564">
                  <c:v>2170</c:v>
                </c:pt>
                <c:pt idx="565">
                  <c:v>2443</c:v>
                </c:pt>
                <c:pt idx="566">
                  <c:v>2304</c:v>
                </c:pt>
                <c:pt idx="567">
                  <c:v>24470</c:v>
                </c:pt>
                <c:pt idx="568">
                  <c:v>20940</c:v>
                </c:pt>
                <c:pt idx="569">
                  <c:v>19940</c:v>
                </c:pt>
                <c:pt idx="570">
                  <c:v>22070</c:v>
                </c:pt>
                <c:pt idx="571">
                  <c:v>20140</c:v>
                </c:pt>
                <c:pt idx="572">
                  <c:v>24670</c:v>
                </c:pt>
                <c:pt idx="573">
                  <c:v>21140</c:v>
                </c:pt>
                <c:pt idx="574">
                  <c:v>22270</c:v>
                </c:pt>
                <c:pt idx="575">
                  <c:v>24770</c:v>
                </c:pt>
                <c:pt idx="576">
                  <c:v>22370</c:v>
                </c:pt>
                <c:pt idx="577">
                  <c:v>21240</c:v>
                </c:pt>
                <c:pt idx="578">
                  <c:v>92600</c:v>
                </c:pt>
                <c:pt idx="579">
                  <c:v>81300</c:v>
                </c:pt>
                <c:pt idx="580">
                  <c:v>78300</c:v>
                </c:pt>
                <c:pt idx="581">
                  <c:v>89600</c:v>
                </c:pt>
                <c:pt idx="582">
                  <c:v>93900</c:v>
                </c:pt>
                <c:pt idx="583">
                  <c:v>82500</c:v>
                </c:pt>
                <c:pt idx="584">
                  <c:v>90900</c:v>
                </c:pt>
                <c:pt idx="585">
                  <c:v>79500</c:v>
                </c:pt>
                <c:pt idx="586">
                  <c:v>91200</c:v>
                </c:pt>
                <c:pt idx="587">
                  <c:v>82800</c:v>
                </c:pt>
                <c:pt idx="588">
                  <c:v>94200</c:v>
                </c:pt>
                <c:pt idx="589">
                  <c:v>79800</c:v>
                </c:pt>
                <c:pt idx="590">
                  <c:v>94900</c:v>
                </c:pt>
                <c:pt idx="591">
                  <c:v>86600</c:v>
                </c:pt>
                <c:pt idx="592">
                  <c:v>79100</c:v>
                </c:pt>
                <c:pt idx="593">
                  <c:v>76100</c:v>
                </c:pt>
                <c:pt idx="594">
                  <c:v>90400</c:v>
                </c:pt>
                <c:pt idx="595">
                  <c:v>83600</c:v>
                </c:pt>
                <c:pt idx="596">
                  <c:v>87400</c:v>
                </c:pt>
                <c:pt idx="597">
                  <c:v>97900</c:v>
                </c:pt>
                <c:pt idx="598">
                  <c:v>87800</c:v>
                </c:pt>
                <c:pt idx="599">
                  <c:v>77300</c:v>
                </c:pt>
                <c:pt idx="600">
                  <c:v>99200</c:v>
                </c:pt>
                <c:pt idx="601">
                  <c:v>96200</c:v>
                </c:pt>
                <c:pt idx="602">
                  <c:v>80300</c:v>
                </c:pt>
                <c:pt idx="603">
                  <c:v>84800</c:v>
                </c:pt>
                <c:pt idx="604">
                  <c:v>91700</c:v>
                </c:pt>
                <c:pt idx="605">
                  <c:v>88700</c:v>
                </c:pt>
                <c:pt idx="606">
                  <c:v>92000</c:v>
                </c:pt>
                <c:pt idx="607">
                  <c:v>77600</c:v>
                </c:pt>
                <c:pt idx="608">
                  <c:v>89000</c:v>
                </c:pt>
                <c:pt idx="609">
                  <c:v>80600</c:v>
                </c:pt>
                <c:pt idx="610">
                  <c:v>85100</c:v>
                </c:pt>
                <c:pt idx="611">
                  <c:v>88100</c:v>
                </c:pt>
                <c:pt idx="612">
                  <c:v>96500</c:v>
                </c:pt>
                <c:pt idx="613">
                  <c:v>99500</c:v>
                </c:pt>
                <c:pt idx="614">
                  <c:v>2000</c:v>
                </c:pt>
                <c:pt idx="615">
                  <c:v>2000</c:v>
                </c:pt>
                <c:pt idx="616">
                  <c:v>2000</c:v>
                </c:pt>
                <c:pt idx="617">
                  <c:v>2000</c:v>
                </c:pt>
                <c:pt idx="618">
                  <c:v>2000</c:v>
                </c:pt>
                <c:pt idx="619">
                  <c:v>2000</c:v>
                </c:pt>
                <c:pt idx="620">
                  <c:v>2000</c:v>
                </c:pt>
                <c:pt idx="621">
                  <c:v>2000</c:v>
                </c:pt>
                <c:pt idx="622">
                  <c:v>2080</c:v>
                </c:pt>
                <c:pt idx="623">
                  <c:v>2234</c:v>
                </c:pt>
                <c:pt idx="624">
                  <c:v>2000</c:v>
                </c:pt>
                <c:pt idx="625">
                  <c:v>2146</c:v>
                </c:pt>
                <c:pt idx="626">
                  <c:v>22935</c:v>
                </c:pt>
                <c:pt idx="627">
                  <c:v>19935</c:v>
                </c:pt>
                <c:pt idx="628">
                  <c:v>20935</c:v>
                </c:pt>
                <c:pt idx="629">
                  <c:v>18735</c:v>
                </c:pt>
                <c:pt idx="630">
                  <c:v>19985</c:v>
                </c:pt>
                <c:pt idx="631">
                  <c:v>18785</c:v>
                </c:pt>
                <c:pt idx="632">
                  <c:v>21885</c:v>
                </c:pt>
                <c:pt idx="633">
                  <c:v>24895</c:v>
                </c:pt>
                <c:pt idx="634">
                  <c:v>22895</c:v>
                </c:pt>
                <c:pt idx="635">
                  <c:v>23845</c:v>
                </c:pt>
                <c:pt idx="636">
                  <c:v>21190</c:v>
                </c:pt>
                <c:pt idx="637">
                  <c:v>29895</c:v>
                </c:pt>
                <c:pt idx="638">
                  <c:v>22995</c:v>
                </c:pt>
                <c:pt idx="639">
                  <c:v>24995</c:v>
                </c:pt>
                <c:pt idx="640">
                  <c:v>21495</c:v>
                </c:pt>
                <c:pt idx="641">
                  <c:v>30195</c:v>
                </c:pt>
                <c:pt idx="642">
                  <c:v>23945</c:v>
                </c:pt>
                <c:pt idx="643">
                  <c:v>30695</c:v>
                </c:pt>
                <c:pt idx="644">
                  <c:v>21945</c:v>
                </c:pt>
                <c:pt idx="645">
                  <c:v>24195</c:v>
                </c:pt>
                <c:pt idx="646">
                  <c:v>22995</c:v>
                </c:pt>
                <c:pt idx="647">
                  <c:v>25245</c:v>
                </c:pt>
                <c:pt idx="648">
                  <c:v>78000</c:v>
                </c:pt>
                <c:pt idx="649">
                  <c:v>91000</c:v>
                </c:pt>
                <c:pt idx="650">
                  <c:v>94000</c:v>
                </c:pt>
                <c:pt idx="651">
                  <c:v>81000</c:v>
                </c:pt>
                <c:pt idx="652">
                  <c:v>74000</c:v>
                </c:pt>
                <c:pt idx="653">
                  <c:v>87300</c:v>
                </c:pt>
                <c:pt idx="654">
                  <c:v>90300</c:v>
                </c:pt>
                <c:pt idx="655">
                  <c:v>82500</c:v>
                </c:pt>
                <c:pt idx="656">
                  <c:v>94400</c:v>
                </c:pt>
                <c:pt idx="657">
                  <c:v>81300</c:v>
                </c:pt>
                <c:pt idx="658">
                  <c:v>97400</c:v>
                </c:pt>
                <c:pt idx="659">
                  <c:v>94600</c:v>
                </c:pt>
                <c:pt idx="660">
                  <c:v>97600</c:v>
                </c:pt>
                <c:pt idx="661">
                  <c:v>84500</c:v>
                </c:pt>
                <c:pt idx="662">
                  <c:v>81500</c:v>
                </c:pt>
                <c:pt idx="663">
                  <c:v>53900</c:v>
                </c:pt>
                <c:pt idx="664">
                  <c:v>66300</c:v>
                </c:pt>
                <c:pt idx="665">
                  <c:v>2000</c:v>
                </c:pt>
                <c:pt idx="666">
                  <c:v>2000</c:v>
                </c:pt>
                <c:pt idx="667">
                  <c:v>2000</c:v>
                </c:pt>
                <c:pt idx="668">
                  <c:v>2000</c:v>
                </c:pt>
                <c:pt idx="669">
                  <c:v>2000</c:v>
                </c:pt>
                <c:pt idx="670">
                  <c:v>2000</c:v>
                </c:pt>
                <c:pt idx="671">
                  <c:v>2000</c:v>
                </c:pt>
                <c:pt idx="672">
                  <c:v>2000</c:v>
                </c:pt>
                <c:pt idx="673">
                  <c:v>2000</c:v>
                </c:pt>
                <c:pt idx="674">
                  <c:v>2000</c:v>
                </c:pt>
                <c:pt idx="675">
                  <c:v>2000</c:v>
                </c:pt>
                <c:pt idx="676">
                  <c:v>2000</c:v>
                </c:pt>
                <c:pt idx="677">
                  <c:v>2000</c:v>
                </c:pt>
                <c:pt idx="678">
                  <c:v>2000</c:v>
                </c:pt>
                <c:pt idx="679">
                  <c:v>2000</c:v>
                </c:pt>
                <c:pt idx="680">
                  <c:v>2000</c:v>
                </c:pt>
                <c:pt idx="681">
                  <c:v>2000</c:v>
                </c:pt>
                <c:pt idx="682">
                  <c:v>2000</c:v>
                </c:pt>
                <c:pt idx="683">
                  <c:v>2000</c:v>
                </c:pt>
                <c:pt idx="684">
                  <c:v>2000</c:v>
                </c:pt>
                <c:pt idx="685">
                  <c:v>2000</c:v>
                </c:pt>
                <c:pt idx="686">
                  <c:v>4784</c:v>
                </c:pt>
                <c:pt idx="687">
                  <c:v>5680</c:v>
                </c:pt>
                <c:pt idx="688">
                  <c:v>6693</c:v>
                </c:pt>
                <c:pt idx="689">
                  <c:v>2000</c:v>
                </c:pt>
                <c:pt idx="690">
                  <c:v>2000</c:v>
                </c:pt>
                <c:pt idx="691">
                  <c:v>2000</c:v>
                </c:pt>
                <c:pt idx="692">
                  <c:v>2000</c:v>
                </c:pt>
                <c:pt idx="693">
                  <c:v>2000</c:v>
                </c:pt>
                <c:pt idx="694">
                  <c:v>2000</c:v>
                </c:pt>
                <c:pt idx="695">
                  <c:v>2000</c:v>
                </c:pt>
                <c:pt idx="696">
                  <c:v>2000</c:v>
                </c:pt>
                <c:pt idx="697">
                  <c:v>2000</c:v>
                </c:pt>
                <c:pt idx="698">
                  <c:v>2000</c:v>
                </c:pt>
                <c:pt idx="699">
                  <c:v>2000</c:v>
                </c:pt>
                <c:pt idx="700">
                  <c:v>2000</c:v>
                </c:pt>
                <c:pt idx="701">
                  <c:v>2000</c:v>
                </c:pt>
                <c:pt idx="702">
                  <c:v>2000</c:v>
                </c:pt>
                <c:pt idx="703">
                  <c:v>2000</c:v>
                </c:pt>
                <c:pt idx="704">
                  <c:v>2000</c:v>
                </c:pt>
                <c:pt idx="705">
                  <c:v>2000</c:v>
                </c:pt>
                <c:pt idx="706">
                  <c:v>2000</c:v>
                </c:pt>
                <c:pt idx="707">
                  <c:v>2000</c:v>
                </c:pt>
                <c:pt idx="708">
                  <c:v>2000</c:v>
                </c:pt>
                <c:pt idx="709">
                  <c:v>2000</c:v>
                </c:pt>
                <c:pt idx="710">
                  <c:v>2000</c:v>
                </c:pt>
                <c:pt idx="711">
                  <c:v>2000</c:v>
                </c:pt>
                <c:pt idx="712">
                  <c:v>2000</c:v>
                </c:pt>
                <c:pt idx="713">
                  <c:v>2000</c:v>
                </c:pt>
                <c:pt idx="714">
                  <c:v>2000</c:v>
                </c:pt>
                <c:pt idx="715">
                  <c:v>2000</c:v>
                </c:pt>
                <c:pt idx="716">
                  <c:v>2000</c:v>
                </c:pt>
                <c:pt idx="717">
                  <c:v>2091</c:v>
                </c:pt>
                <c:pt idx="718">
                  <c:v>2000</c:v>
                </c:pt>
                <c:pt idx="719">
                  <c:v>2000</c:v>
                </c:pt>
                <c:pt idx="720">
                  <c:v>2000</c:v>
                </c:pt>
                <c:pt idx="721">
                  <c:v>26255</c:v>
                </c:pt>
                <c:pt idx="722">
                  <c:v>26975</c:v>
                </c:pt>
                <c:pt idx="723">
                  <c:v>26950</c:v>
                </c:pt>
                <c:pt idx="724">
                  <c:v>22990</c:v>
                </c:pt>
                <c:pt idx="725">
                  <c:v>26950</c:v>
                </c:pt>
                <c:pt idx="726">
                  <c:v>22990</c:v>
                </c:pt>
                <c:pt idx="727">
                  <c:v>28900</c:v>
                </c:pt>
                <c:pt idx="728">
                  <c:v>44080</c:v>
                </c:pt>
                <c:pt idx="729">
                  <c:v>46080</c:v>
                </c:pt>
                <c:pt idx="730">
                  <c:v>37115</c:v>
                </c:pt>
                <c:pt idx="731">
                  <c:v>39490</c:v>
                </c:pt>
                <c:pt idx="732">
                  <c:v>34340</c:v>
                </c:pt>
                <c:pt idx="733">
                  <c:v>44080</c:v>
                </c:pt>
                <c:pt idx="734">
                  <c:v>40840</c:v>
                </c:pt>
                <c:pt idx="735">
                  <c:v>31180</c:v>
                </c:pt>
                <c:pt idx="736">
                  <c:v>32395</c:v>
                </c:pt>
                <c:pt idx="737">
                  <c:v>34340</c:v>
                </c:pt>
                <c:pt idx="738">
                  <c:v>34975</c:v>
                </c:pt>
                <c:pt idx="739">
                  <c:v>37115</c:v>
                </c:pt>
                <c:pt idx="740">
                  <c:v>34975</c:v>
                </c:pt>
                <c:pt idx="741">
                  <c:v>30250</c:v>
                </c:pt>
                <c:pt idx="742">
                  <c:v>32395</c:v>
                </c:pt>
                <c:pt idx="743">
                  <c:v>29830</c:v>
                </c:pt>
                <c:pt idx="744">
                  <c:v>46080</c:v>
                </c:pt>
                <c:pt idx="745">
                  <c:v>37810</c:v>
                </c:pt>
                <c:pt idx="746">
                  <c:v>51330</c:v>
                </c:pt>
                <c:pt idx="747">
                  <c:v>38305</c:v>
                </c:pt>
                <c:pt idx="748">
                  <c:v>44885</c:v>
                </c:pt>
                <c:pt idx="749">
                  <c:v>30360</c:v>
                </c:pt>
                <c:pt idx="750">
                  <c:v>42130</c:v>
                </c:pt>
                <c:pt idx="751">
                  <c:v>43605</c:v>
                </c:pt>
                <c:pt idx="752">
                  <c:v>31790</c:v>
                </c:pt>
                <c:pt idx="753">
                  <c:v>35315</c:v>
                </c:pt>
                <c:pt idx="754">
                  <c:v>37140</c:v>
                </c:pt>
                <c:pt idx="755">
                  <c:v>34150</c:v>
                </c:pt>
                <c:pt idx="756">
                  <c:v>44455</c:v>
                </c:pt>
                <c:pt idx="757">
                  <c:v>36395</c:v>
                </c:pt>
                <c:pt idx="758">
                  <c:v>47345</c:v>
                </c:pt>
                <c:pt idx="759">
                  <c:v>32395</c:v>
                </c:pt>
                <c:pt idx="760">
                  <c:v>28900</c:v>
                </c:pt>
                <c:pt idx="761">
                  <c:v>30330</c:v>
                </c:pt>
                <c:pt idx="762">
                  <c:v>39990</c:v>
                </c:pt>
                <c:pt idx="763">
                  <c:v>38115</c:v>
                </c:pt>
                <c:pt idx="764">
                  <c:v>45080</c:v>
                </c:pt>
                <c:pt idx="765">
                  <c:v>35340</c:v>
                </c:pt>
                <c:pt idx="766">
                  <c:v>36975</c:v>
                </c:pt>
                <c:pt idx="767">
                  <c:v>37020</c:v>
                </c:pt>
                <c:pt idx="768">
                  <c:v>28900</c:v>
                </c:pt>
                <c:pt idx="769">
                  <c:v>38115</c:v>
                </c:pt>
                <c:pt idx="770">
                  <c:v>32395</c:v>
                </c:pt>
                <c:pt idx="771">
                  <c:v>39990</c:v>
                </c:pt>
                <c:pt idx="772">
                  <c:v>30330</c:v>
                </c:pt>
                <c:pt idx="773">
                  <c:v>37020</c:v>
                </c:pt>
                <c:pt idx="774">
                  <c:v>35340</c:v>
                </c:pt>
                <c:pt idx="775">
                  <c:v>36975</c:v>
                </c:pt>
                <c:pt idx="776">
                  <c:v>45080</c:v>
                </c:pt>
                <c:pt idx="777">
                  <c:v>37250</c:v>
                </c:pt>
                <c:pt idx="778">
                  <c:v>35875</c:v>
                </c:pt>
                <c:pt idx="779">
                  <c:v>33380</c:v>
                </c:pt>
                <c:pt idx="780">
                  <c:v>40245</c:v>
                </c:pt>
                <c:pt idx="781">
                  <c:v>48010</c:v>
                </c:pt>
                <c:pt idx="782">
                  <c:v>39400</c:v>
                </c:pt>
                <c:pt idx="783">
                  <c:v>43270</c:v>
                </c:pt>
                <c:pt idx="784">
                  <c:v>39650</c:v>
                </c:pt>
                <c:pt idx="785">
                  <c:v>38380</c:v>
                </c:pt>
                <c:pt idx="786">
                  <c:v>40765</c:v>
                </c:pt>
                <c:pt idx="787">
                  <c:v>42000</c:v>
                </c:pt>
                <c:pt idx="788">
                  <c:v>49165</c:v>
                </c:pt>
                <c:pt idx="789">
                  <c:v>38525</c:v>
                </c:pt>
                <c:pt idx="790">
                  <c:v>49565</c:v>
                </c:pt>
                <c:pt idx="791">
                  <c:v>43435</c:v>
                </c:pt>
                <c:pt idx="792">
                  <c:v>48030</c:v>
                </c:pt>
                <c:pt idx="793">
                  <c:v>39190</c:v>
                </c:pt>
                <c:pt idx="794">
                  <c:v>41190</c:v>
                </c:pt>
                <c:pt idx="795">
                  <c:v>42770</c:v>
                </c:pt>
                <c:pt idx="796">
                  <c:v>40400</c:v>
                </c:pt>
                <c:pt idx="797">
                  <c:v>46530</c:v>
                </c:pt>
                <c:pt idx="798">
                  <c:v>49105</c:v>
                </c:pt>
                <c:pt idx="799">
                  <c:v>42615</c:v>
                </c:pt>
                <c:pt idx="800">
                  <c:v>45345</c:v>
                </c:pt>
                <c:pt idx="801">
                  <c:v>2000</c:v>
                </c:pt>
                <c:pt idx="802">
                  <c:v>2000</c:v>
                </c:pt>
                <c:pt idx="803">
                  <c:v>2000</c:v>
                </c:pt>
                <c:pt idx="804">
                  <c:v>2000</c:v>
                </c:pt>
                <c:pt idx="805">
                  <c:v>2122</c:v>
                </c:pt>
                <c:pt idx="806">
                  <c:v>2000</c:v>
                </c:pt>
                <c:pt idx="807">
                  <c:v>2145</c:v>
                </c:pt>
                <c:pt idx="808">
                  <c:v>2084</c:v>
                </c:pt>
                <c:pt idx="809">
                  <c:v>2063</c:v>
                </c:pt>
                <c:pt idx="810">
                  <c:v>2172</c:v>
                </c:pt>
                <c:pt idx="811">
                  <c:v>2000</c:v>
                </c:pt>
                <c:pt idx="812">
                  <c:v>2000</c:v>
                </c:pt>
                <c:pt idx="813">
                  <c:v>2000</c:v>
                </c:pt>
                <c:pt idx="814">
                  <c:v>2000</c:v>
                </c:pt>
                <c:pt idx="815">
                  <c:v>2000</c:v>
                </c:pt>
                <c:pt idx="816">
                  <c:v>2000</c:v>
                </c:pt>
                <c:pt idx="817">
                  <c:v>2000</c:v>
                </c:pt>
                <c:pt idx="818">
                  <c:v>2000</c:v>
                </c:pt>
                <c:pt idx="819">
                  <c:v>2000</c:v>
                </c:pt>
                <c:pt idx="820">
                  <c:v>2000</c:v>
                </c:pt>
                <c:pt idx="821">
                  <c:v>2000</c:v>
                </c:pt>
                <c:pt idx="822">
                  <c:v>2000</c:v>
                </c:pt>
                <c:pt idx="823">
                  <c:v>2078</c:v>
                </c:pt>
                <c:pt idx="824">
                  <c:v>2000</c:v>
                </c:pt>
                <c:pt idx="825">
                  <c:v>2000</c:v>
                </c:pt>
                <c:pt idx="826">
                  <c:v>2000</c:v>
                </c:pt>
                <c:pt idx="827">
                  <c:v>2117</c:v>
                </c:pt>
                <c:pt idx="828">
                  <c:v>2000</c:v>
                </c:pt>
                <c:pt idx="829">
                  <c:v>2115</c:v>
                </c:pt>
                <c:pt idx="830">
                  <c:v>2000</c:v>
                </c:pt>
                <c:pt idx="831">
                  <c:v>2000</c:v>
                </c:pt>
                <c:pt idx="832">
                  <c:v>2268</c:v>
                </c:pt>
                <c:pt idx="833">
                  <c:v>2000</c:v>
                </c:pt>
                <c:pt idx="834">
                  <c:v>2000</c:v>
                </c:pt>
                <c:pt idx="835">
                  <c:v>2000</c:v>
                </c:pt>
                <c:pt idx="836">
                  <c:v>2000</c:v>
                </c:pt>
                <c:pt idx="837">
                  <c:v>2000</c:v>
                </c:pt>
                <c:pt idx="838">
                  <c:v>2000</c:v>
                </c:pt>
                <c:pt idx="839">
                  <c:v>2000</c:v>
                </c:pt>
                <c:pt idx="840">
                  <c:v>2000</c:v>
                </c:pt>
                <c:pt idx="841">
                  <c:v>2000</c:v>
                </c:pt>
                <c:pt idx="842">
                  <c:v>2000</c:v>
                </c:pt>
                <c:pt idx="843">
                  <c:v>96200</c:v>
                </c:pt>
                <c:pt idx="844">
                  <c:v>132800</c:v>
                </c:pt>
                <c:pt idx="845">
                  <c:v>120900</c:v>
                </c:pt>
                <c:pt idx="846">
                  <c:v>105630</c:v>
                </c:pt>
                <c:pt idx="847">
                  <c:v>98900</c:v>
                </c:pt>
                <c:pt idx="848">
                  <c:v>102930</c:v>
                </c:pt>
                <c:pt idx="849">
                  <c:v>91030</c:v>
                </c:pt>
                <c:pt idx="850">
                  <c:v>84300</c:v>
                </c:pt>
                <c:pt idx="851">
                  <c:v>114200</c:v>
                </c:pt>
                <c:pt idx="852">
                  <c:v>130400</c:v>
                </c:pt>
                <c:pt idx="853">
                  <c:v>110800</c:v>
                </c:pt>
                <c:pt idx="854">
                  <c:v>117530</c:v>
                </c:pt>
                <c:pt idx="855">
                  <c:v>126100</c:v>
                </c:pt>
                <c:pt idx="856">
                  <c:v>101600</c:v>
                </c:pt>
                <c:pt idx="857">
                  <c:v>116200</c:v>
                </c:pt>
                <c:pt idx="858">
                  <c:v>102930</c:v>
                </c:pt>
                <c:pt idx="859">
                  <c:v>120900</c:v>
                </c:pt>
                <c:pt idx="860">
                  <c:v>105630</c:v>
                </c:pt>
                <c:pt idx="861">
                  <c:v>126100</c:v>
                </c:pt>
                <c:pt idx="862">
                  <c:v>91030</c:v>
                </c:pt>
                <c:pt idx="863">
                  <c:v>98900</c:v>
                </c:pt>
                <c:pt idx="864">
                  <c:v>132800</c:v>
                </c:pt>
                <c:pt idx="865">
                  <c:v>84300</c:v>
                </c:pt>
                <c:pt idx="866">
                  <c:v>104600</c:v>
                </c:pt>
                <c:pt idx="867">
                  <c:v>102930</c:v>
                </c:pt>
                <c:pt idx="868">
                  <c:v>132800</c:v>
                </c:pt>
                <c:pt idx="869">
                  <c:v>114200</c:v>
                </c:pt>
                <c:pt idx="870">
                  <c:v>88800</c:v>
                </c:pt>
                <c:pt idx="871">
                  <c:v>96200</c:v>
                </c:pt>
                <c:pt idx="872">
                  <c:v>117530</c:v>
                </c:pt>
                <c:pt idx="873">
                  <c:v>94800</c:v>
                </c:pt>
                <c:pt idx="874">
                  <c:v>110800</c:v>
                </c:pt>
                <c:pt idx="875">
                  <c:v>117530</c:v>
                </c:pt>
                <c:pt idx="876">
                  <c:v>98500</c:v>
                </c:pt>
                <c:pt idx="877">
                  <c:v>130400</c:v>
                </c:pt>
                <c:pt idx="878">
                  <c:v>175900</c:v>
                </c:pt>
                <c:pt idx="879">
                  <c:v>108600</c:v>
                </c:pt>
                <c:pt idx="880">
                  <c:v>115700</c:v>
                </c:pt>
                <c:pt idx="881">
                  <c:v>110300</c:v>
                </c:pt>
                <c:pt idx="882">
                  <c:v>122600</c:v>
                </c:pt>
                <c:pt idx="883">
                  <c:v>103400</c:v>
                </c:pt>
                <c:pt idx="884">
                  <c:v>96300</c:v>
                </c:pt>
                <c:pt idx="885">
                  <c:v>101700</c:v>
                </c:pt>
                <c:pt idx="886">
                  <c:v>108600</c:v>
                </c:pt>
                <c:pt idx="887">
                  <c:v>122600</c:v>
                </c:pt>
                <c:pt idx="888">
                  <c:v>89400</c:v>
                </c:pt>
                <c:pt idx="889">
                  <c:v>6294</c:v>
                </c:pt>
                <c:pt idx="890">
                  <c:v>7419</c:v>
                </c:pt>
                <c:pt idx="891">
                  <c:v>9400</c:v>
                </c:pt>
                <c:pt idx="892">
                  <c:v>2000</c:v>
                </c:pt>
                <c:pt idx="893">
                  <c:v>2000</c:v>
                </c:pt>
                <c:pt idx="894">
                  <c:v>2000</c:v>
                </c:pt>
                <c:pt idx="895">
                  <c:v>2000</c:v>
                </c:pt>
                <c:pt idx="896">
                  <c:v>2000</c:v>
                </c:pt>
                <c:pt idx="897">
                  <c:v>2000</c:v>
                </c:pt>
                <c:pt idx="898">
                  <c:v>2000</c:v>
                </c:pt>
                <c:pt idx="899">
                  <c:v>2000</c:v>
                </c:pt>
                <c:pt idx="900">
                  <c:v>2000</c:v>
                </c:pt>
                <c:pt idx="901">
                  <c:v>2000</c:v>
                </c:pt>
                <c:pt idx="902">
                  <c:v>2000</c:v>
                </c:pt>
                <c:pt idx="903">
                  <c:v>2000</c:v>
                </c:pt>
                <c:pt idx="904">
                  <c:v>2000</c:v>
                </c:pt>
                <c:pt idx="905">
                  <c:v>2000</c:v>
                </c:pt>
                <c:pt idx="906">
                  <c:v>2000</c:v>
                </c:pt>
                <c:pt idx="907">
                  <c:v>2000</c:v>
                </c:pt>
                <c:pt idx="908">
                  <c:v>2000</c:v>
                </c:pt>
                <c:pt idx="909">
                  <c:v>2667</c:v>
                </c:pt>
                <c:pt idx="910">
                  <c:v>3083</c:v>
                </c:pt>
                <c:pt idx="911">
                  <c:v>3578</c:v>
                </c:pt>
                <c:pt idx="912">
                  <c:v>3047</c:v>
                </c:pt>
                <c:pt idx="913">
                  <c:v>2000</c:v>
                </c:pt>
                <c:pt idx="914">
                  <c:v>2000</c:v>
                </c:pt>
                <c:pt idx="915">
                  <c:v>2000</c:v>
                </c:pt>
                <c:pt idx="916">
                  <c:v>2000</c:v>
                </c:pt>
                <c:pt idx="917">
                  <c:v>2000</c:v>
                </c:pt>
                <c:pt idx="918">
                  <c:v>2000</c:v>
                </c:pt>
                <c:pt idx="919">
                  <c:v>4651</c:v>
                </c:pt>
                <c:pt idx="920">
                  <c:v>3839</c:v>
                </c:pt>
                <c:pt idx="921">
                  <c:v>4191</c:v>
                </c:pt>
                <c:pt idx="922">
                  <c:v>4878</c:v>
                </c:pt>
                <c:pt idx="923">
                  <c:v>4723</c:v>
                </c:pt>
                <c:pt idx="924">
                  <c:v>5576</c:v>
                </c:pt>
                <c:pt idx="925">
                  <c:v>33200</c:v>
                </c:pt>
                <c:pt idx="926">
                  <c:v>44050</c:v>
                </c:pt>
                <c:pt idx="927">
                  <c:v>29900</c:v>
                </c:pt>
                <c:pt idx="928">
                  <c:v>41650</c:v>
                </c:pt>
                <c:pt idx="929">
                  <c:v>38150</c:v>
                </c:pt>
                <c:pt idx="930">
                  <c:v>35750</c:v>
                </c:pt>
                <c:pt idx="931">
                  <c:v>47050</c:v>
                </c:pt>
                <c:pt idx="932">
                  <c:v>38350</c:v>
                </c:pt>
                <c:pt idx="933">
                  <c:v>35600</c:v>
                </c:pt>
                <c:pt idx="934">
                  <c:v>38600</c:v>
                </c:pt>
                <c:pt idx="935">
                  <c:v>41150</c:v>
                </c:pt>
                <c:pt idx="936">
                  <c:v>32450</c:v>
                </c:pt>
                <c:pt idx="937">
                  <c:v>34200</c:v>
                </c:pt>
                <c:pt idx="938">
                  <c:v>39600</c:v>
                </c:pt>
                <c:pt idx="939">
                  <c:v>37700</c:v>
                </c:pt>
                <c:pt idx="940">
                  <c:v>43050</c:v>
                </c:pt>
                <c:pt idx="941">
                  <c:v>39300</c:v>
                </c:pt>
                <c:pt idx="942">
                  <c:v>36600</c:v>
                </c:pt>
                <c:pt idx="943">
                  <c:v>39750</c:v>
                </c:pt>
                <c:pt idx="944">
                  <c:v>45450</c:v>
                </c:pt>
                <c:pt idx="945">
                  <c:v>48450</c:v>
                </c:pt>
                <c:pt idx="946">
                  <c:v>34400</c:v>
                </c:pt>
                <c:pt idx="947">
                  <c:v>43100</c:v>
                </c:pt>
                <c:pt idx="948">
                  <c:v>36900</c:v>
                </c:pt>
                <c:pt idx="949">
                  <c:v>33600</c:v>
                </c:pt>
                <c:pt idx="950">
                  <c:v>30900</c:v>
                </c:pt>
                <c:pt idx="951">
                  <c:v>40100</c:v>
                </c:pt>
                <c:pt idx="952">
                  <c:v>42300</c:v>
                </c:pt>
                <c:pt idx="953">
                  <c:v>43150</c:v>
                </c:pt>
                <c:pt idx="954">
                  <c:v>40150</c:v>
                </c:pt>
                <c:pt idx="955">
                  <c:v>37450</c:v>
                </c:pt>
                <c:pt idx="956">
                  <c:v>37600</c:v>
                </c:pt>
                <c:pt idx="957">
                  <c:v>34450</c:v>
                </c:pt>
                <c:pt idx="958">
                  <c:v>40300</c:v>
                </c:pt>
                <c:pt idx="959">
                  <c:v>49250</c:v>
                </c:pt>
                <c:pt idx="960">
                  <c:v>43550</c:v>
                </c:pt>
                <c:pt idx="961">
                  <c:v>31200</c:v>
                </c:pt>
                <c:pt idx="962">
                  <c:v>40850</c:v>
                </c:pt>
                <c:pt idx="963">
                  <c:v>46550</c:v>
                </c:pt>
                <c:pt idx="964">
                  <c:v>34200</c:v>
                </c:pt>
                <c:pt idx="965">
                  <c:v>51400</c:v>
                </c:pt>
                <c:pt idx="966">
                  <c:v>44000</c:v>
                </c:pt>
                <c:pt idx="967">
                  <c:v>47000</c:v>
                </c:pt>
                <c:pt idx="968">
                  <c:v>45000</c:v>
                </c:pt>
                <c:pt idx="969">
                  <c:v>39700</c:v>
                </c:pt>
                <c:pt idx="970">
                  <c:v>43800</c:v>
                </c:pt>
                <c:pt idx="971">
                  <c:v>35500</c:v>
                </c:pt>
                <c:pt idx="972">
                  <c:v>38500</c:v>
                </c:pt>
                <c:pt idx="973">
                  <c:v>37600</c:v>
                </c:pt>
                <c:pt idx="974">
                  <c:v>36400</c:v>
                </c:pt>
                <c:pt idx="975">
                  <c:v>42900</c:v>
                </c:pt>
                <c:pt idx="976">
                  <c:v>37600</c:v>
                </c:pt>
                <c:pt idx="977">
                  <c:v>37000</c:v>
                </c:pt>
                <c:pt idx="978">
                  <c:v>38000</c:v>
                </c:pt>
                <c:pt idx="979">
                  <c:v>38000</c:v>
                </c:pt>
                <c:pt idx="980">
                  <c:v>35900</c:v>
                </c:pt>
                <c:pt idx="981">
                  <c:v>40100</c:v>
                </c:pt>
                <c:pt idx="982">
                  <c:v>39100</c:v>
                </c:pt>
                <c:pt idx="983">
                  <c:v>37300</c:v>
                </c:pt>
                <c:pt idx="984">
                  <c:v>34900</c:v>
                </c:pt>
                <c:pt idx="985">
                  <c:v>48000</c:v>
                </c:pt>
                <c:pt idx="986">
                  <c:v>43200</c:v>
                </c:pt>
                <c:pt idx="987">
                  <c:v>41100</c:v>
                </c:pt>
                <c:pt idx="988">
                  <c:v>45900</c:v>
                </c:pt>
                <c:pt idx="989">
                  <c:v>39400</c:v>
                </c:pt>
                <c:pt idx="990">
                  <c:v>38700</c:v>
                </c:pt>
                <c:pt idx="991">
                  <c:v>37850</c:v>
                </c:pt>
                <c:pt idx="992">
                  <c:v>42350</c:v>
                </c:pt>
                <c:pt idx="993">
                  <c:v>43800</c:v>
                </c:pt>
                <c:pt idx="994">
                  <c:v>41500</c:v>
                </c:pt>
                <c:pt idx="995">
                  <c:v>47900</c:v>
                </c:pt>
                <c:pt idx="996">
                  <c:v>50200</c:v>
                </c:pt>
                <c:pt idx="997">
                  <c:v>40500</c:v>
                </c:pt>
                <c:pt idx="998">
                  <c:v>42800</c:v>
                </c:pt>
                <c:pt idx="999">
                  <c:v>41200</c:v>
                </c:pt>
                <c:pt idx="1000">
                  <c:v>48600</c:v>
                </c:pt>
                <c:pt idx="1001">
                  <c:v>42200</c:v>
                </c:pt>
                <c:pt idx="1002">
                  <c:v>58700</c:v>
                </c:pt>
                <c:pt idx="1003">
                  <c:v>50450</c:v>
                </c:pt>
                <c:pt idx="1004">
                  <c:v>44800</c:v>
                </c:pt>
                <c:pt idx="1005">
                  <c:v>60100</c:v>
                </c:pt>
                <c:pt idx="1006">
                  <c:v>48350</c:v>
                </c:pt>
                <c:pt idx="1007">
                  <c:v>56300</c:v>
                </c:pt>
                <c:pt idx="1008">
                  <c:v>46900</c:v>
                </c:pt>
                <c:pt idx="1009">
                  <c:v>62500</c:v>
                </c:pt>
                <c:pt idx="1010">
                  <c:v>52100</c:v>
                </c:pt>
                <c:pt idx="1011">
                  <c:v>49900</c:v>
                </c:pt>
                <c:pt idx="1012">
                  <c:v>46200</c:v>
                </c:pt>
                <c:pt idx="1013">
                  <c:v>59500</c:v>
                </c:pt>
                <c:pt idx="1014">
                  <c:v>61600</c:v>
                </c:pt>
                <c:pt idx="1015">
                  <c:v>57400</c:v>
                </c:pt>
                <c:pt idx="1016">
                  <c:v>63700</c:v>
                </c:pt>
                <c:pt idx="1017">
                  <c:v>48400</c:v>
                </c:pt>
                <c:pt idx="1018">
                  <c:v>53800</c:v>
                </c:pt>
                <c:pt idx="1019">
                  <c:v>61600</c:v>
                </c:pt>
                <c:pt idx="1020">
                  <c:v>67600</c:v>
                </c:pt>
                <c:pt idx="1021">
                  <c:v>58600</c:v>
                </c:pt>
                <c:pt idx="1022">
                  <c:v>49800</c:v>
                </c:pt>
                <c:pt idx="1023">
                  <c:v>47600</c:v>
                </c:pt>
                <c:pt idx="1024">
                  <c:v>65900</c:v>
                </c:pt>
                <c:pt idx="1025">
                  <c:v>69750</c:v>
                </c:pt>
                <c:pt idx="1026">
                  <c:v>68300</c:v>
                </c:pt>
                <c:pt idx="1027">
                  <c:v>72150</c:v>
                </c:pt>
                <c:pt idx="1028">
                  <c:v>70400</c:v>
                </c:pt>
                <c:pt idx="1029">
                  <c:v>68300</c:v>
                </c:pt>
                <c:pt idx="1030">
                  <c:v>73050</c:v>
                </c:pt>
                <c:pt idx="1031">
                  <c:v>70950</c:v>
                </c:pt>
                <c:pt idx="1032">
                  <c:v>68800</c:v>
                </c:pt>
                <c:pt idx="1033">
                  <c:v>71350</c:v>
                </c:pt>
                <c:pt idx="1034">
                  <c:v>85200</c:v>
                </c:pt>
                <c:pt idx="1035">
                  <c:v>90500</c:v>
                </c:pt>
                <c:pt idx="1036">
                  <c:v>81500</c:v>
                </c:pt>
                <c:pt idx="1037">
                  <c:v>91500</c:v>
                </c:pt>
                <c:pt idx="1038">
                  <c:v>82500</c:v>
                </c:pt>
                <c:pt idx="1039">
                  <c:v>43850</c:v>
                </c:pt>
                <c:pt idx="1040">
                  <c:v>45850</c:v>
                </c:pt>
                <c:pt idx="1041">
                  <c:v>33975</c:v>
                </c:pt>
                <c:pt idx="1042">
                  <c:v>40820</c:v>
                </c:pt>
                <c:pt idx="1043">
                  <c:v>42820</c:v>
                </c:pt>
                <c:pt idx="1044">
                  <c:v>42095</c:v>
                </c:pt>
                <c:pt idx="1045">
                  <c:v>44095</c:v>
                </c:pt>
                <c:pt idx="1046">
                  <c:v>38555</c:v>
                </c:pt>
                <c:pt idx="1047">
                  <c:v>47690</c:v>
                </c:pt>
                <c:pt idx="1048">
                  <c:v>35975</c:v>
                </c:pt>
                <c:pt idx="1049">
                  <c:v>49690</c:v>
                </c:pt>
                <c:pt idx="1050">
                  <c:v>36555</c:v>
                </c:pt>
                <c:pt idx="1051">
                  <c:v>36755</c:v>
                </c:pt>
                <c:pt idx="1052">
                  <c:v>44295</c:v>
                </c:pt>
                <c:pt idx="1053">
                  <c:v>42295</c:v>
                </c:pt>
                <c:pt idx="1054">
                  <c:v>30975</c:v>
                </c:pt>
                <c:pt idx="1055">
                  <c:v>36175</c:v>
                </c:pt>
                <c:pt idx="1056">
                  <c:v>49890</c:v>
                </c:pt>
                <c:pt idx="1057">
                  <c:v>41020</c:v>
                </c:pt>
                <c:pt idx="1058">
                  <c:v>34175</c:v>
                </c:pt>
                <c:pt idx="1059">
                  <c:v>47890</c:v>
                </c:pt>
                <c:pt idx="1060">
                  <c:v>38755</c:v>
                </c:pt>
                <c:pt idx="1061">
                  <c:v>43020</c:v>
                </c:pt>
                <c:pt idx="1062">
                  <c:v>38350</c:v>
                </c:pt>
                <c:pt idx="1063">
                  <c:v>43750</c:v>
                </c:pt>
                <c:pt idx="1064">
                  <c:v>35070</c:v>
                </c:pt>
                <c:pt idx="1065">
                  <c:v>32450</c:v>
                </c:pt>
                <c:pt idx="1066">
                  <c:v>37070</c:v>
                </c:pt>
                <c:pt idx="1067">
                  <c:v>41450</c:v>
                </c:pt>
                <c:pt idx="1068">
                  <c:v>34450</c:v>
                </c:pt>
                <c:pt idx="1069">
                  <c:v>29070</c:v>
                </c:pt>
                <c:pt idx="1070">
                  <c:v>44920</c:v>
                </c:pt>
                <c:pt idx="1071">
                  <c:v>46920</c:v>
                </c:pt>
                <c:pt idx="1072">
                  <c:v>41750</c:v>
                </c:pt>
                <c:pt idx="1073">
                  <c:v>17395</c:v>
                </c:pt>
                <c:pt idx="1074">
                  <c:v>14895</c:v>
                </c:pt>
                <c:pt idx="1075">
                  <c:v>15645</c:v>
                </c:pt>
                <c:pt idx="1076">
                  <c:v>16095</c:v>
                </c:pt>
                <c:pt idx="1077">
                  <c:v>14645</c:v>
                </c:pt>
                <c:pt idx="1078">
                  <c:v>16395</c:v>
                </c:pt>
                <c:pt idx="1079">
                  <c:v>14745</c:v>
                </c:pt>
                <c:pt idx="1080">
                  <c:v>14995</c:v>
                </c:pt>
                <c:pt idx="1081">
                  <c:v>15745</c:v>
                </c:pt>
                <c:pt idx="1082">
                  <c:v>17495</c:v>
                </c:pt>
                <c:pt idx="1083">
                  <c:v>16495</c:v>
                </c:pt>
                <c:pt idx="1084">
                  <c:v>16195</c:v>
                </c:pt>
                <c:pt idx="1085">
                  <c:v>15745</c:v>
                </c:pt>
                <c:pt idx="1086">
                  <c:v>17495</c:v>
                </c:pt>
                <c:pt idx="1087">
                  <c:v>16195</c:v>
                </c:pt>
                <c:pt idx="1088">
                  <c:v>16495</c:v>
                </c:pt>
                <c:pt idx="1089">
                  <c:v>14745</c:v>
                </c:pt>
                <c:pt idx="1090">
                  <c:v>14995</c:v>
                </c:pt>
                <c:pt idx="1091">
                  <c:v>2000</c:v>
                </c:pt>
                <c:pt idx="1092">
                  <c:v>2000</c:v>
                </c:pt>
                <c:pt idx="1093">
                  <c:v>2000</c:v>
                </c:pt>
                <c:pt idx="1094">
                  <c:v>34020</c:v>
                </c:pt>
                <c:pt idx="1095">
                  <c:v>36220</c:v>
                </c:pt>
                <c:pt idx="1096">
                  <c:v>29670</c:v>
                </c:pt>
                <c:pt idx="1097">
                  <c:v>34770</c:v>
                </c:pt>
                <c:pt idx="1098">
                  <c:v>32570</c:v>
                </c:pt>
                <c:pt idx="1099">
                  <c:v>29990</c:v>
                </c:pt>
                <c:pt idx="1100">
                  <c:v>32890</c:v>
                </c:pt>
                <c:pt idx="1101">
                  <c:v>36540</c:v>
                </c:pt>
                <c:pt idx="1102">
                  <c:v>34340</c:v>
                </c:pt>
                <c:pt idx="1103">
                  <c:v>35090</c:v>
                </c:pt>
                <c:pt idx="1104">
                  <c:v>30775</c:v>
                </c:pt>
                <c:pt idx="1105">
                  <c:v>32270</c:v>
                </c:pt>
                <c:pt idx="1106">
                  <c:v>32550</c:v>
                </c:pt>
                <c:pt idx="1107">
                  <c:v>23775</c:v>
                </c:pt>
                <c:pt idx="1108">
                  <c:v>26300</c:v>
                </c:pt>
                <c:pt idx="1109">
                  <c:v>30195</c:v>
                </c:pt>
                <c:pt idx="1110">
                  <c:v>25450</c:v>
                </c:pt>
                <c:pt idx="1111">
                  <c:v>32550</c:v>
                </c:pt>
                <c:pt idx="1112">
                  <c:v>24665</c:v>
                </c:pt>
                <c:pt idx="1113">
                  <c:v>25030</c:v>
                </c:pt>
                <c:pt idx="1114">
                  <c:v>30270</c:v>
                </c:pt>
                <c:pt idx="1115">
                  <c:v>25830</c:v>
                </c:pt>
                <c:pt idx="1116">
                  <c:v>28495</c:v>
                </c:pt>
                <c:pt idx="1117">
                  <c:v>30495</c:v>
                </c:pt>
                <c:pt idx="1118">
                  <c:v>30775</c:v>
                </c:pt>
                <c:pt idx="1119">
                  <c:v>22105</c:v>
                </c:pt>
                <c:pt idx="1120">
                  <c:v>28420</c:v>
                </c:pt>
                <c:pt idx="1121">
                  <c:v>33630</c:v>
                </c:pt>
                <c:pt idx="1122">
                  <c:v>24625</c:v>
                </c:pt>
                <c:pt idx="1123">
                  <c:v>23865</c:v>
                </c:pt>
                <c:pt idx="1124">
                  <c:v>22905</c:v>
                </c:pt>
                <c:pt idx="1125">
                  <c:v>32745</c:v>
                </c:pt>
                <c:pt idx="1126">
                  <c:v>28670</c:v>
                </c:pt>
                <c:pt idx="1127">
                  <c:v>26850</c:v>
                </c:pt>
                <c:pt idx="1128">
                  <c:v>25065</c:v>
                </c:pt>
                <c:pt idx="1129">
                  <c:v>30745</c:v>
                </c:pt>
                <c:pt idx="1130">
                  <c:v>27380</c:v>
                </c:pt>
                <c:pt idx="1131">
                  <c:v>34680</c:v>
                </c:pt>
                <c:pt idx="1132">
                  <c:v>27850</c:v>
                </c:pt>
                <c:pt idx="1133">
                  <c:v>24725</c:v>
                </c:pt>
                <c:pt idx="1134">
                  <c:v>24265</c:v>
                </c:pt>
                <c:pt idx="1135">
                  <c:v>26380</c:v>
                </c:pt>
                <c:pt idx="1136">
                  <c:v>30845</c:v>
                </c:pt>
                <c:pt idx="1137">
                  <c:v>25580</c:v>
                </c:pt>
                <c:pt idx="1138">
                  <c:v>23005</c:v>
                </c:pt>
                <c:pt idx="1139">
                  <c:v>23875</c:v>
                </c:pt>
                <c:pt idx="1140">
                  <c:v>28845</c:v>
                </c:pt>
                <c:pt idx="1141">
                  <c:v>26065</c:v>
                </c:pt>
                <c:pt idx="1142">
                  <c:v>26000</c:v>
                </c:pt>
                <c:pt idx="1143">
                  <c:v>25725</c:v>
                </c:pt>
                <c:pt idx="1144">
                  <c:v>24005</c:v>
                </c:pt>
                <c:pt idx="1145">
                  <c:v>31025</c:v>
                </c:pt>
                <c:pt idx="1146">
                  <c:v>34225</c:v>
                </c:pt>
                <c:pt idx="1147">
                  <c:v>33025</c:v>
                </c:pt>
                <c:pt idx="1148">
                  <c:v>22205</c:v>
                </c:pt>
                <c:pt idx="1149">
                  <c:v>31025</c:v>
                </c:pt>
                <c:pt idx="1150">
                  <c:v>30670</c:v>
                </c:pt>
                <c:pt idx="1151">
                  <c:v>26215</c:v>
                </c:pt>
                <c:pt idx="1152">
                  <c:v>24025</c:v>
                </c:pt>
                <c:pt idx="1153">
                  <c:v>30995</c:v>
                </c:pt>
                <c:pt idx="1154">
                  <c:v>22355</c:v>
                </c:pt>
                <c:pt idx="1155">
                  <c:v>34830</c:v>
                </c:pt>
                <c:pt idx="1156">
                  <c:v>26150</c:v>
                </c:pt>
                <c:pt idx="1157">
                  <c:v>32895</c:v>
                </c:pt>
                <c:pt idx="1158">
                  <c:v>25215</c:v>
                </c:pt>
                <c:pt idx="1159">
                  <c:v>27530</c:v>
                </c:pt>
                <c:pt idx="1160">
                  <c:v>28820</c:v>
                </c:pt>
                <c:pt idx="1161">
                  <c:v>24155</c:v>
                </c:pt>
                <c:pt idx="1162">
                  <c:v>34375</c:v>
                </c:pt>
                <c:pt idx="1163">
                  <c:v>30895</c:v>
                </c:pt>
                <c:pt idx="1164">
                  <c:v>33175</c:v>
                </c:pt>
                <c:pt idx="1165">
                  <c:v>31175</c:v>
                </c:pt>
                <c:pt idx="1166">
                  <c:v>27000</c:v>
                </c:pt>
                <c:pt idx="1167">
                  <c:v>28000</c:v>
                </c:pt>
                <c:pt idx="1168">
                  <c:v>24415</c:v>
                </c:pt>
                <c:pt idx="1169">
                  <c:v>28995</c:v>
                </c:pt>
                <c:pt idx="1170">
                  <c:v>30820</c:v>
                </c:pt>
                <c:pt idx="1171">
                  <c:v>31175</c:v>
                </c:pt>
                <c:pt idx="1172">
                  <c:v>25875</c:v>
                </c:pt>
                <c:pt idx="1173">
                  <c:v>26530</c:v>
                </c:pt>
                <c:pt idx="1174">
                  <c:v>23155</c:v>
                </c:pt>
                <c:pt idx="1175">
                  <c:v>26215</c:v>
                </c:pt>
                <c:pt idx="1176">
                  <c:v>25730</c:v>
                </c:pt>
                <c:pt idx="1177">
                  <c:v>25415</c:v>
                </c:pt>
                <c:pt idx="1178">
                  <c:v>24875</c:v>
                </c:pt>
                <c:pt idx="1179">
                  <c:v>2000</c:v>
                </c:pt>
                <c:pt idx="1180">
                  <c:v>2000</c:v>
                </c:pt>
                <c:pt idx="1181">
                  <c:v>2000</c:v>
                </c:pt>
                <c:pt idx="1182">
                  <c:v>2000</c:v>
                </c:pt>
                <c:pt idx="1183">
                  <c:v>2000</c:v>
                </c:pt>
                <c:pt idx="1184">
                  <c:v>61400</c:v>
                </c:pt>
                <c:pt idx="1185">
                  <c:v>61900</c:v>
                </c:pt>
                <c:pt idx="1186">
                  <c:v>62100</c:v>
                </c:pt>
                <c:pt idx="1187">
                  <c:v>84300</c:v>
                </c:pt>
                <c:pt idx="1188">
                  <c:v>84300</c:v>
                </c:pt>
                <c:pt idx="1189">
                  <c:v>84300</c:v>
                </c:pt>
                <c:pt idx="1190">
                  <c:v>88900</c:v>
                </c:pt>
                <c:pt idx="1191">
                  <c:v>88900</c:v>
                </c:pt>
                <c:pt idx="1192">
                  <c:v>17049</c:v>
                </c:pt>
                <c:pt idx="1193">
                  <c:v>16349</c:v>
                </c:pt>
                <c:pt idx="1194">
                  <c:v>15949</c:v>
                </c:pt>
                <c:pt idx="1195">
                  <c:v>13449</c:v>
                </c:pt>
                <c:pt idx="1196">
                  <c:v>15449</c:v>
                </c:pt>
                <c:pt idx="1197">
                  <c:v>17349</c:v>
                </c:pt>
                <c:pt idx="1198">
                  <c:v>15649</c:v>
                </c:pt>
                <c:pt idx="1199">
                  <c:v>16849</c:v>
                </c:pt>
                <c:pt idx="1200">
                  <c:v>15149</c:v>
                </c:pt>
                <c:pt idx="1201">
                  <c:v>16049</c:v>
                </c:pt>
                <c:pt idx="1202">
                  <c:v>16549</c:v>
                </c:pt>
                <c:pt idx="1203">
                  <c:v>17849</c:v>
                </c:pt>
                <c:pt idx="1204">
                  <c:v>14349</c:v>
                </c:pt>
                <c:pt idx="1205">
                  <c:v>17549</c:v>
                </c:pt>
                <c:pt idx="1206">
                  <c:v>16599</c:v>
                </c:pt>
                <c:pt idx="1207">
                  <c:v>15499</c:v>
                </c:pt>
                <c:pt idx="1208">
                  <c:v>15999</c:v>
                </c:pt>
                <c:pt idx="1209">
                  <c:v>14099</c:v>
                </c:pt>
                <c:pt idx="1210">
                  <c:v>16099</c:v>
                </c:pt>
                <c:pt idx="1211">
                  <c:v>15299</c:v>
                </c:pt>
                <c:pt idx="1212">
                  <c:v>14599</c:v>
                </c:pt>
                <c:pt idx="1213">
                  <c:v>16999</c:v>
                </c:pt>
                <c:pt idx="1214">
                  <c:v>17099</c:v>
                </c:pt>
                <c:pt idx="1215">
                  <c:v>14999</c:v>
                </c:pt>
                <c:pt idx="1216">
                  <c:v>16199</c:v>
                </c:pt>
                <c:pt idx="1217">
                  <c:v>15099</c:v>
                </c:pt>
                <c:pt idx="1218">
                  <c:v>14299</c:v>
                </c:pt>
                <c:pt idx="1219">
                  <c:v>16299</c:v>
                </c:pt>
                <c:pt idx="1220">
                  <c:v>17199</c:v>
                </c:pt>
                <c:pt idx="1221">
                  <c:v>15299</c:v>
                </c:pt>
                <c:pt idx="1222">
                  <c:v>16199</c:v>
                </c:pt>
                <c:pt idx="1223">
                  <c:v>22395</c:v>
                </c:pt>
                <c:pt idx="1224">
                  <c:v>21080</c:v>
                </c:pt>
                <c:pt idx="1225">
                  <c:v>19605</c:v>
                </c:pt>
                <c:pt idx="1226">
                  <c:v>21080</c:v>
                </c:pt>
                <c:pt idx="1227">
                  <c:v>17805</c:v>
                </c:pt>
                <c:pt idx="1228">
                  <c:v>17805</c:v>
                </c:pt>
                <c:pt idx="1229">
                  <c:v>19855</c:v>
                </c:pt>
                <c:pt idx="1230">
                  <c:v>22145</c:v>
                </c:pt>
                <c:pt idx="1231">
                  <c:v>21585</c:v>
                </c:pt>
                <c:pt idx="1232">
                  <c:v>18085</c:v>
                </c:pt>
                <c:pt idx="1233">
                  <c:v>21585</c:v>
                </c:pt>
                <c:pt idx="1234">
                  <c:v>20035</c:v>
                </c:pt>
                <c:pt idx="1235">
                  <c:v>22935</c:v>
                </c:pt>
                <c:pt idx="1236">
                  <c:v>22685</c:v>
                </c:pt>
                <c:pt idx="1237">
                  <c:v>18085</c:v>
                </c:pt>
                <c:pt idx="1238">
                  <c:v>20035</c:v>
                </c:pt>
                <c:pt idx="1239">
                  <c:v>23335</c:v>
                </c:pt>
                <c:pt idx="1240">
                  <c:v>18485</c:v>
                </c:pt>
                <c:pt idx="1241">
                  <c:v>21985</c:v>
                </c:pt>
                <c:pt idx="1242">
                  <c:v>20435</c:v>
                </c:pt>
                <c:pt idx="1243">
                  <c:v>18485</c:v>
                </c:pt>
                <c:pt idx="1244">
                  <c:v>20435</c:v>
                </c:pt>
                <c:pt idx="1245">
                  <c:v>23085</c:v>
                </c:pt>
                <c:pt idx="1246">
                  <c:v>21985</c:v>
                </c:pt>
                <c:pt idx="1247">
                  <c:v>2000</c:v>
                </c:pt>
                <c:pt idx="1248">
                  <c:v>2234</c:v>
                </c:pt>
                <c:pt idx="1249">
                  <c:v>2358</c:v>
                </c:pt>
                <c:pt idx="1250">
                  <c:v>39950</c:v>
                </c:pt>
                <c:pt idx="1251">
                  <c:v>41000</c:v>
                </c:pt>
                <c:pt idx="1252">
                  <c:v>46950</c:v>
                </c:pt>
                <c:pt idx="1253">
                  <c:v>39950</c:v>
                </c:pt>
                <c:pt idx="1254">
                  <c:v>39950</c:v>
                </c:pt>
                <c:pt idx="1255">
                  <c:v>40250</c:v>
                </c:pt>
                <c:pt idx="1256">
                  <c:v>47250</c:v>
                </c:pt>
                <c:pt idx="1257">
                  <c:v>40250</c:v>
                </c:pt>
                <c:pt idx="1258">
                  <c:v>40700</c:v>
                </c:pt>
                <c:pt idx="1259">
                  <c:v>43300</c:v>
                </c:pt>
                <c:pt idx="1260">
                  <c:v>49200</c:v>
                </c:pt>
                <c:pt idx="1261">
                  <c:v>44500</c:v>
                </c:pt>
                <c:pt idx="1262">
                  <c:v>42400</c:v>
                </c:pt>
                <c:pt idx="1263">
                  <c:v>49800</c:v>
                </c:pt>
                <c:pt idx="1264">
                  <c:v>42700</c:v>
                </c:pt>
                <c:pt idx="1265">
                  <c:v>44800</c:v>
                </c:pt>
                <c:pt idx="1266">
                  <c:v>136900</c:v>
                </c:pt>
                <c:pt idx="1267">
                  <c:v>22560</c:v>
                </c:pt>
                <c:pt idx="1268">
                  <c:v>28150</c:v>
                </c:pt>
                <c:pt idx="1269">
                  <c:v>31950</c:v>
                </c:pt>
                <c:pt idx="1270">
                  <c:v>22300</c:v>
                </c:pt>
                <c:pt idx="1271">
                  <c:v>29830</c:v>
                </c:pt>
                <c:pt idx="1272">
                  <c:v>32350</c:v>
                </c:pt>
                <c:pt idx="1273">
                  <c:v>26450</c:v>
                </c:pt>
                <c:pt idx="1274">
                  <c:v>24720</c:v>
                </c:pt>
                <c:pt idx="1275">
                  <c:v>32090</c:v>
                </c:pt>
                <c:pt idx="1276">
                  <c:v>27390</c:v>
                </c:pt>
                <c:pt idx="1277">
                  <c:v>22500</c:v>
                </c:pt>
                <c:pt idx="1278">
                  <c:v>22900</c:v>
                </c:pt>
                <c:pt idx="1279">
                  <c:v>24470</c:v>
                </c:pt>
                <c:pt idx="1280">
                  <c:v>25460</c:v>
                </c:pt>
                <c:pt idx="1281">
                  <c:v>28570</c:v>
                </c:pt>
                <c:pt idx="1282">
                  <c:v>27990</c:v>
                </c:pt>
                <c:pt idx="1283">
                  <c:v>32690</c:v>
                </c:pt>
                <c:pt idx="1284">
                  <c:v>25460</c:v>
                </c:pt>
                <c:pt idx="1285">
                  <c:v>22500</c:v>
                </c:pt>
                <c:pt idx="1286">
                  <c:v>32690</c:v>
                </c:pt>
                <c:pt idx="1287">
                  <c:v>22900</c:v>
                </c:pt>
                <c:pt idx="1288">
                  <c:v>27990</c:v>
                </c:pt>
                <c:pt idx="1289">
                  <c:v>24470</c:v>
                </c:pt>
                <c:pt idx="1290">
                  <c:v>28570</c:v>
                </c:pt>
                <c:pt idx="1291">
                  <c:v>25495</c:v>
                </c:pt>
                <c:pt idx="1292">
                  <c:v>25495</c:v>
                </c:pt>
                <c:pt idx="1293">
                  <c:v>26045</c:v>
                </c:pt>
                <c:pt idx="1294">
                  <c:v>111200</c:v>
                </c:pt>
                <c:pt idx="1295">
                  <c:v>37590</c:v>
                </c:pt>
                <c:pt idx="1296">
                  <c:v>52860</c:v>
                </c:pt>
                <c:pt idx="1297">
                  <c:v>42680</c:v>
                </c:pt>
                <c:pt idx="1298">
                  <c:v>45580</c:v>
                </c:pt>
                <c:pt idx="1299">
                  <c:v>42890</c:v>
                </c:pt>
                <c:pt idx="1300">
                  <c:v>49960</c:v>
                </c:pt>
                <c:pt idx="1301">
                  <c:v>50780</c:v>
                </c:pt>
                <c:pt idx="1302">
                  <c:v>53680</c:v>
                </c:pt>
                <c:pt idx="1303">
                  <c:v>43810</c:v>
                </c:pt>
                <c:pt idx="1304">
                  <c:v>46500</c:v>
                </c:pt>
                <c:pt idx="1305">
                  <c:v>49880</c:v>
                </c:pt>
                <c:pt idx="1306">
                  <c:v>43600</c:v>
                </c:pt>
                <c:pt idx="1307">
                  <c:v>38510</c:v>
                </c:pt>
                <c:pt idx="1308">
                  <c:v>52780</c:v>
                </c:pt>
                <c:pt idx="1309">
                  <c:v>49650</c:v>
                </c:pt>
                <c:pt idx="1310">
                  <c:v>57590</c:v>
                </c:pt>
                <c:pt idx="1311">
                  <c:v>60490</c:v>
                </c:pt>
                <c:pt idx="1312">
                  <c:v>52550</c:v>
                </c:pt>
                <c:pt idx="1313">
                  <c:v>44900</c:v>
                </c:pt>
                <c:pt idx="1314">
                  <c:v>47800</c:v>
                </c:pt>
                <c:pt idx="1315">
                  <c:v>221990</c:v>
                </c:pt>
                <c:pt idx="1316">
                  <c:v>242990</c:v>
                </c:pt>
                <c:pt idx="1317">
                  <c:v>263990</c:v>
                </c:pt>
                <c:pt idx="1318">
                  <c:v>263990</c:v>
                </c:pt>
                <c:pt idx="1319">
                  <c:v>242990</c:v>
                </c:pt>
                <c:pt idx="1320">
                  <c:v>221990</c:v>
                </c:pt>
                <c:pt idx="1321">
                  <c:v>270990</c:v>
                </c:pt>
                <c:pt idx="1322">
                  <c:v>224990</c:v>
                </c:pt>
                <c:pt idx="1323">
                  <c:v>246990</c:v>
                </c:pt>
                <c:pt idx="1324">
                  <c:v>267990</c:v>
                </c:pt>
                <c:pt idx="1325">
                  <c:v>30935</c:v>
                </c:pt>
                <c:pt idx="1326">
                  <c:v>33810</c:v>
                </c:pt>
                <c:pt idx="1327">
                  <c:v>32905</c:v>
                </c:pt>
                <c:pt idx="1328">
                  <c:v>35780</c:v>
                </c:pt>
                <c:pt idx="1329">
                  <c:v>45270</c:v>
                </c:pt>
                <c:pt idx="1330">
                  <c:v>37115</c:v>
                </c:pt>
                <c:pt idx="1331">
                  <c:v>34730</c:v>
                </c:pt>
                <c:pt idx="1332">
                  <c:v>22050</c:v>
                </c:pt>
                <c:pt idx="1333">
                  <c:v>24450</c:v>
                </c:pt>
                <c:pt idx="1334">
                  <c:v>25195</c:v>
                </c:pt>
                <c:pt idx="1335">
                  <c:v>22695</c:v>
                </c:pt>
                <c:pt idx="1336">
                  <c:v>22930</c:v>
                </c:pt>
                <c:pt idx="1337">
                  <c:v>25430</c:v>
                </c:pt>
                <c:pt idx="1338">
                  <c:v>25690</c:v>
                </c:pt>
                <c:pt idx="1339">
                  <c:v>23690</c:v>
                </c:pt>
                <c:pt idx="1340">
                  <c:v>26195</c:v>
                </c:pt>
                <c:pt idx="1341">
                  <c:v>24195</c:v>
                </c:pt>
                <c:pt idx="1342">
                  <c:v>24430</c:v>
                </c:pt>
                <c:pt idx="1343">
                  <c:v>26430</c:v>
                </c:pt>
                <c:pt idx="1344">
                  <c:v>48165</c:v>
                </c:pt>
                <c:pt idx="1345">
                  <c:v>50165</c:v>
                </c:pt>
                <c:pt idx="1346">
                  <c:v>37995</c:v>
                </c:pt>
                <c:pt idx="1347">
                  <c:v>40445</c:v>
                </c:pt>
                <c:pt idx="1348">
                  <c:v>46935</c:v>
                </c:pt>
                <c:pt idx="1349">
                  <c:v>51435</c:v>
                </c:pt>
                <c:pt idx="1350">
                  <c:v>45150</c:v>
                </c:pt>
                <c:pt idx="1351">
                  <c:v>47095</c:v>
                </c:pt>
                <c:pt idx="1352">
                  <c:v>48205</c:v>
                </c:pt>
                <c:pt idx="1353">
                  <c:v>47750</c:v>
                </c:pt>
                <c:pt idx="1354">
                  <c:v>50325</c:v>
                </c:pt>
                <c:pt idx="1355">
                  <c:v>41920</c:v>
                </c:pt>
                <c:pt idx="1356">
                  <c:v>44935</c:v>
                </c:pt>
                <c:pt idx="1357">
                  <c:v>44520</c:v>
                </c:pt>
                <c:pt idx="1358">
                  <c:v>47605</c:v>
                </c:pt>
                <c:pt idx="1359">
                  <c:v>41920</c:v>
                </c:pt>
                <c:pt idx="1360">
                  <c:v>48675</c:v>
                </c:pt>
                <c:pt idx="1361">
                  <c:v>48715</c:v>
                </c:pt>
                <c:pt idx="1362">
                  <c:v>45445</c:v>
                </c:pt>
                <c:pt idx="1363">
                  <c:v>45150</c:v>
                </c:pt>
                <c:pt idx="1364">
                  <c:v>40445</c:v>
                </c:pt>
                <c:pt idx="1365">
                  <c:v>47750</c:v>
                </c:pt>
                <c:pt idx="1366">
                  <c:v>47445</c:v>
                </c:pt>
                <c:pt idx="1367">
                  <c:v>50675</c:v>
                </c:pt>
                <c:pt idx="1368">
                  <c:v>37995</c:v>
                </c:pt>
                <c:pt idx="1369">
                  <c:v>51945</c:v>
                </c:pt>
                <c:pt idx="1370">
                  <c:v>44520</c:v>
                </c:pt>
                <c:pt idx="1371">
                  <c:v>50835</c:v>
                </c:pt>
                <c:pt idx="1372">
                  <c:v>43395</c:v>
                </c:pt>
                <c:pt idx="1373">
                  <c:v>37595</c:v>
                </c:pt>
                <c:pt idx="1374">
                  <c:v>39995</c:v>
                </c:pt>
                <c:pt idx="1375">
                  <c:v>49495</c:v>
                </c:pt>
                <c:pt idx="1376">
                  <c:v>41395</c:v>
                </c:pt>
                <c:pt idx="1377">
                  <c:v>46995</c:v>
                </c:pt>
                <c:pt idx="1378">
                  <c:v>48995</c:v>
                </c:pt>
                <c:pt idx="1379">
                  <c:v>62665</c:v>
                </c:pt>
                <c:pt idx="1380">
                  <c:v>60465</c:v>
                </c:pt>
                <c:pt idx="1381">
                  <c:v>62895</c:v>
                </c:pt>
                <c:pt idx="1382">
                  <c:v>60695</c:v>
                </c:pt>
                <c:pt idx="1383">
                  <c:v>41340</c:v>
                </c:pt>
                <c:pt idx="1384">
                  <c:v>39340</c:v>
                </c:pt>
                <c:pt idx="1385">
                  <c:v>33215</c:v>
                </c:pt>
                <c:pt idx="1386">
                  <c:v>45615</c:v>
                </c:pt>
                <c:pt idx="1387">
                  <c:v>47615</c:v>
                </c:pt>
                <c:pt idx="1388">
                  <c:v>44660</c:v>
                </c:pt>
                <c:pt idx="1389">
                  <c:v>46715</c:v>
                </c:pt>
                <c:pt idx="1390">
                  <c:v>37245</c:v>
                </c:pt>
                <c:pt idx="1391">
                  <c:v>41340</c:v>
                </c:pt>
                <c:pt idx="1392">
                  <c:v>46660</c:v>
                </c:pt>
                <c:pt idx="1393">
                  <c:v>48715</c:v>
                </c:pt>
                <c:pt idx="1394">
                  <c:v>44660</c:v>
                </c:pt>
                <c:pt idx="1395">
                  <c:v>35245</c:v>
                </c:pt>
                <c:pt idx="1396">
                  <c:v>42660</c:v>
                </c:pt>
                <c:pt idx="1397">
                  <c:v>37340</c:v>
                </c:pt>
                <c:pt idx="1398">
                  <c:v>43340</c:v>
                </c:pt>
                <c:pt idx="1399">
                  <c:v>41340</c:v>
                </c:pt>
                <c:pt idx="1400">
                  <c:v>46110</c:v>
                </c:pt>
                <c:pt idx="1401">
                  <c:v>45155</c:v>
                </c:pt>
                <c:pt idx="1402">
                  <c:v>39340</c:v>
                </c:pt>
                <c:pt idx="1403">
                  <c:v>47155</c:v>
                </c:pt>
                <c:pt idx="1404">
                  <c:v>43155</c:v>
                </c:pt>
                <c:pt idx="1405">
                  <c:v>37245</c:v>
                </c:pt>
                <c:pt idx="1406">
                  <c:v>48110</c:v>
                </c:pt>
                <c:pt idx="1407">
                  <c:v>37340</c:v>
                </c:pt>
                <c:pt idx="1408">
                  <c:v>35245</c:v>
                </c:pt>
                <c:pt idx="1409">
                  <c:v>43340</c:v>
                </c:pt>
                <c:pt idx="1410">
                  <c:v>33215</c:v>
                </c:pt>
                <c:pt idx="1411">
                  <c:v>47210</c:v>
                </c:pt>
                <c:pt idx="1412">
                  <c:v>41340</c:v>
                </c:pt>
                <c:pt idx="1413">
                  <c:v>45155</c:v>
                </c:pt>
                <c:pt idx="1414">
                  <c:v>49210</c:v>
                </c:pt>
                <c:pt idx="1415">
                  <c:v>46995</c:v>
                </c:pt>
                <c:pt idx="1416">
                  <c:v>40395</c:v>
                </c:pt>
                <c:pt idx="1417">
                  <c:v>43995</c:v>
                </c:pt>
                <c:pt idx="1418">
                  <c:v>45995</c:v>
                </c:pt>
                <c:pt idx="1419">
                  <c:v>34595</c:v>
                </c:pt>
                <c:pt idx="1420">
                  <c:v>36595</c:v>
                </c:pt>
                <c:pt idx="1421">
                  <c:v>38395</c:v>
                </c:pt>
                <c:pt idx="1422">
                  <c:v>34794</c:v>
                </c:pt>
                <c:pt idx="1423">
                  <c:v>30619</c:v>
                </c:pt>
                <c:pt idx="1424">
                  <c:v>31615</c:v>
                </c:pt>
                <c:pt idx="1425">
                  <c:v>35085</c:v>
                </c:pt>
                <c:pt idx="1426">
                  <c:v>34725</c:v>
                </c:pt>
                <c:pt idx="1427">
                  <c:v>45815</c:v>
                </c:pt>
                <c:pt idx="1428">
                  <c:v>35725</c:v>
                </c:pt>
                <c:pt idx="1429">
                  <c:v>38830</c:v>
                </c:pt>
                <c:pt idx="1430">
                  <c:v>39405</c:v>
                </c:pt>
                <c:pt idx="1431">
                  <c:v>46195</c:v>
                </c:pt>
                <c:pt idx="1432">
                  <c:v>39350</c:v>
                </c:pt>
                <c:pt idx="1433">
                  <c:v>49500</c:v>
                </c:pt>
                <c:pt idx="1434">
                  <c:v>42455</c:v>
                </c:pt>
                <c:pt idx="1435">
                  <c:v>36300</c:v>
                </c:pt>
                <c:pt idx="1436">
                  <c:v>40195</c:v>
                </c:pt>
                <c:pt idx="1437">
                  <c:v>43245</c:v>
                </c:pt>
                <c:pt idx="1438">
                  <c:v>47000</c:v>
                </c:pt>
                <c:pt idx="1439">
                  <c:v>39850</c:v>
                </c:pt>
                <c:pt idx="1440">
                  <c:v>36800</c:v>
                </c:pt>
                <c:pt idx="1441">
                  <c:v>50305</c:v>
                </c:pt>
                <c:pt idx="1442">
                  <c:v>37170</c:v>
                </c:pt>
                <c:pt idx="1443">
                  <c:v>32285</c:v>
                </c:pt>
                <c:pt idx="1444">
                  <c:v>39980</c:v>
                </c:pt>
                <c:pt idx="1445">
                  <c:v>36080</c:v>
                </c:pt>
                <c:pt idx="1446">
                  <c:v>34140</c:v>
                </c:pt>
                <c:pt idx="1447">
                  <c:v>37050</c:v>
                </c:pt>
                <c:pt idx="1448">
                  <c:v>35850</c:v>
                </c:pt>
                <c:pt idx="1449">
                  <c:v>40450</c:v>
                </c:pt>
                <c:pt idx="1450">
                  <c:v>32650</c:v>
                </c:pt>
                <c:pt idx="1451">
                  <c:v>34400</c:v>
                </c:pt>
                <c:pt idx="1452">
                  <c:v>41050</c:v>
                </c:pt>
                <c:pt idx="1453">
                  <c:v>37650</c:v>
                </c:pt>
                <c:pt idx="1454">
                  <c:v>33250</c:v>
                </c:pt>
                <c:pt idx="1455">
                  <c:v>36450</c:v>
                </c:pt>
                <c:pt idx="1456">
                  <c:v>35000</c:v>
                </c:pt>
                <c:pt idx="1457">
                  <c:v>25995</c:v>
                </c:pt>
                <c:pt idx="1458">
                  <c:v>21495</c:v>
                </c:pt>
                <c:pt idx="1459">
                  <c:v>23995</c:v>
                </c:pt>
                <c:pt idx="1460">
                  <c:v>18995</c:v>
                </c:pt>
                <c:pt idx="1461">
                  <c:v>25695</c:v>
                </c:pt>
                <c:pt idx="1462">
                  <c:v>19795</c:v>
                </c:pt>
                <c:pt idx="1463">
                  <c:v>22595</c:v>
                </c:pt>
                <c:pt idx="1464">
                  <c:v>20595</c:v>
                </c:pt>
                <c:pt idx="1465">
                  <c:v>25795</c:v>
                </c:pt>
                <c:pt idx="1466">
                  <c:v>23295</c:v>
                </c:pt>
                <c:pt idx="1467">
                  <c:v>11965</c:v>
                </c:pt>
                <c:pt idx="1468">
                  <c:v>15365</c:v>
                </c:pt>
                <c:pt idx="1469">
                  <c:v>14100</c:v>
                </c:pt>
                <c:pt idx="1470">
                  <c:v>11965</c:v>
                </c:pt>
                <c:pt idx="1471">
                  <c:v>14100</c:v>
                </c:pt>
                <c:pt idx="1472">
                  <c:v>15365</c:v>
                </c:pt>
                <c:pt idx="1473">
                  <c:v>15365</c:v>
                </c:pt>
                <c:pt idx="1474">
                  <c:v>11965</c:v>
                </c:pt>
                <c:pt idx="1475">
                  <c:v>14100</c:v>
                </c:pt>
                <c:pt idx="1476">
                  <c:v>12115</c:v>
                </c:pt>
                <c:pt idx="1477">
                  <c:v>15365</c:v>
                </c:pt>
                <c:pt idx="1478">
                  <c:v>14250</c:v>
                </c:pt>
                <c:pt idx="1479">
                  <c:v>15365</c:v>
                </c:pt>
                <c:pt idx="1480">
                  <c:v>12115</c:v>
                </c:pt>
                <c:pt idx="1481">
                  <c:v>11965</c:v>
                </c:pt>
                <c:pt idx="1482">
                  <c:v>14250</c:v>
                </c:pt>
                <c:pt idx="1483">
                  <c:v>15365</c:v>
                </c:pt>
                <c:pt idx="1484">
                  <c:v>14100</c:v>
                </c:pt>
                <c:pt idx="1485">
                  <c:v>45125</c:v>
                </c:pt>
                <c:pt idx="1486">
                  <c:v>42175</c:v>
                </c:pt>
                <c:pt idx="1487">
                  <c:v>39485</c:v>
                </c:pt>
                <c:pt idx="1488">
                  <c:v>42435</c:v>
                </c:pt>
                <c:pt idx="1489">
                  <c:v>45705</c:v>
                </c:pt>
                <c:pt idx="1490">
                  <c:v>42755</c:v>
                </c:pt>
                <c:pt idx="1491">
                  <c:v>40290</c:v>
                </c:pt>
                <c:pt idx="1492">
                  <c:v>43240</c:v>
                </c:pt>
                <c:pt idx="1493">
                  <c:v>40635</c:v>
                </c:pt>
                <c:pt idx="1494">
                  <c:v>43585</c:v>
                </c:pt>
                <c:pt idx="1495">
                  <c:v>2000</c:v>
                </c:pt>
                <c:pt idx="1496">
                  <c:v>2000</c:v>
                </c:pt>
                <c:pt idx="1497">
                  <c:v>2000</c:v>
                </c:pt>
                <c:pt idx="1498">
                  <c:v>2000</c:v>
                </c:pt>
                <c:pt idx="1499">
                  <c:v>38200</c:v>
                </c:pt>
                <c:pt idx="1500">
                  <c:v>34000</c:v>
                </c:pt>
                <c:pt idx="1501">
                  <c:v>34100</c:v>
                </c:pt>
                <c:pt idx="1502">
                  <c:v>39300</c:v>
                </c:pt>
                <c:pt idx="1503">
                  <c:v>34100</c:v>
                </c:pt>
                <c:pt idx="1504">
                  <c:v>39300</c:v>
                </c:pt>
                <c:pt idx="1505">
                  <c:v>23820</c:v>
                </c:pt>
                <c:pt idx="1506">
                  <c:v>20870</c:v>
                </c:pt>
                <c:pt idx="1507">
                  <c:v>24190</c:v>
                </c:pt>
                <c:pt idx="1508">
                  <c:v>21275</c:v>
                </c:pt>
                <c:pt idx="1509">
                  <c:v>24445</c:v>
                </c:pt>
                <c:pt idx="1510">
                  <c:v>21530</c:v>
                </c:pt>
                <c:pt idx="1511">
                  <c:v>363000</c:v>
                </c:pt>
                <c:pt idx="1512">
                  <c:v>329990</c:v>
                </c:pt>
                <c:pt idx="1513">
                  <c:v>329990</c:v>
                </c:pt>
                <c:pt idx="1514">
                  <c:v>334990</c:v>
                </c:pt>
                <c:pt idx="1515">
                  <c:v>2179</c:v>
                </c:pt>
                <c:pt idx="1516">
                  <c:v>3323</c:v>
                </c:pt>
                <c:pt idx="1517">
                  <c:v>2915</c:v>
                </c:pt>
                <c:pt idx="1518">
                  <c:v>2756</c:v>
                </c:pt>
                <c:pt idx="1519">
                  <c:v>2692</c:v>
                </c:pt>
                <c:pt idx="1520">
                  <c:v>2930</c:v>
                </c:pt>
                <c:pt idx="1521">
                  <c:v>2717</c:v>
                </c:pt>
                <c:pt idx="1522">
                  <c:v>3033</c:v>
                </c:pt>
                <c:pt idx="1523">
                  <c:v>2713</c:v>
                </c:pt>
                <c:pt idx="1524">
                  <c:v>2432</c:v>
                </c:pt>
                <c:pt idx="1525">
                  <c:v>3514</c:v>
                </c:pt>
                <c:pt idx="1526">
                  <c:v>3696</c:v>
                </c:pt>
                <c:pt idx="1527">
                  <c:v>2593</c:v>
                </c:pt>
                <c:pt idx="1528">
                  <c:v>3538</c:v>
                </c:pt>
                <c:pt idx="1529">
                  <c:v>2870</c:v>
                </c:pt>
                <c:pt idx="1530">
                  <c:v>2211</c:v>
                </c:pt>
                <c:pt idx="1531">
                  <c:v>3206</c:v>
                </c:pt>
                <c:pt idx="1532">
                  <c:v>3119</c:v>
                </c:pt>
                <c:pt idx="1533">
                  <c:v>3214</c:v>
                </c:pt>
                <c:pt idx="1534">
                  <c:v>2853</c:v>
                </c:pt>
                <c:pt idx="1535">
                  <c:v>3221</c:v>
                </c:pt>
                <c:pt idx="1536">
                  <c:v>2493</c:v>
                </c:pt>
                <c:pt idx="1537">
                  <c:v>2946</c:v>
                </c:pt>
                <c:pt idx="1538">
                  <c:v>3011</c:v>
                </c:pt>
                <c:pt idx="1539">
                  <c:v>2857</c:v>
                </c:pt>
                <c:pt idx="1540">
                  <c:v>3229</c:v>
                </c:pt>
                <c:pt idx="1541">
                  <c:v>2801</c:v>
                </c:pt>
                <c:pt idx="1542">
                  <c:v>2637</c:v>
                </c:pt>
                <c:pt idx="1543">
                  <c:v>2961</c:v>
                </c:pt>
                <c:pt idx="1544">
                  <c:v>3107</c:v>
                </c:pt>
                <c:pt idx="1545">
                  <c:v>3394</c:v>
                </c:pt>
                <c:pt idx="1546">
                  <c:v>2689</c:v>
                </c:pt>
                <c:pt idx="1547">
                  <c:v>3768</c:v>
                </c:pt>
                <c:pt idx="1548">
                  <c:v>2350</c:v>
                </c:pt>
                <c:pt idx="1549">
                  <c:v>3289</c:v>
                </c:pt>
                <c:pt idx="1550">
                  <c:v>2413</c:v>
                </c:pt>
                <c:pt idx="1551">
                  <c:v>3928</c:v>
                </c:pt>
                <c:pt idx="1552">
                  <c:v>3579</c:v>
                </c:pt>
                <c:pt idx="1553">
                  <c:v>3032</c:v>
                </c:pt>
                <c:pt idx="1554">
                  <c:v>3190</c:v>
                </c:pt>
                <c:pt idx="1555">
                  <c:v>26590</c:v>
                </c:pt>
                <c:pt idx="1556">
                  <c:v>19675</c:v>
                </c:pt>
                <c:pt idx="1557">
                  <c:v>15535</c:v>
                </c:pt>
                <c:pt idx="1558">
                  <c:v>19040</c:v>
                </c:pt>
                <c:pt idx="1559">
                  <c:v>21430</c:v>
                </c:pt>
                <c:pt idx="1560">
                  <c:v>22045</c:v>
                </c:pt>
                <c:pt idx="1561">
                  <c:v>26590</c:v>
                </c:pt>
                <c:pt idx="1562">
                  <c:v>22045</c:v>
                </c:pt>
                <c:pt idx="1563">
                  <c:v>15535</c:v>
                </c:pt>
                <c:pt idx="1564">
                  <c:v>16060</c:v>
                </c:pt>
                <c:pt idx="1565">
                  <c:v>22150</c:v>
                </c:pt>
                <c:pt idx="1566">
                  <c:v>20030</c:v>
                </c:pt>
                <c:pt idx="1567">
                  <c:v>14990</c:v>
                </c:pt>
                <c:pt idx="1568">
                  <c:v>17225</c:v>
                </c:pt>
                <c:pt idx="1569">
                  <c:v>18485</c:v>
                </c:pt>
                <c:pt idx="1570">
                  <c:v>14545</c:v>
                </c:pt>
                <c:pt idx="1571">
                  <c:v>12345</c:v>
                </c:pt>
                <c:pt idx="1572">
                  <c:v>18360</c:v>
                </c:pt>
                <c:pt idx="1573">
                  <c:v>19340</c:v>
                </c:pt>
                <c:pt idx="1574">
                  <c:v>17545</c:v>
                </c:pt>
                <c:pt idx="1575">
                  <c:v>12495</c:v>
                </c:pt>
                <c:pt idx="1576">
                  <c:v>22085</c:v>
                </c:pt>
                <c:pt idx="1577">
                  <c:v>14695</c:v>
                </c:pt>
                <c:pt idx="1578">
                  <c:v>15125</c:v>
                </c:pt>
                <c:pt idx="1579">
                  <c:v>30695</c:v>
                </c:pt>
                <c:pt idx="1580">
                  <c:v>32395</c:v>
                </c:pt>
                <c:pt idx="1581">
                  <c:v>34195</c:v>
                </c:pt>
                <c:pt idx="1582">
                  <c:v>34295</c:v>
                </c:pt>
                <c:pt idx="1583">
                  <c:v>37695</c:v>
                </c:pt>
                <c:pt idx="1584">
                  <c:v>35895</c:v>
                </c:pt>
                <c:pt idx="1585">
                  <c:v>33895</c:v>
                </c:pt>
                <c:pt idx="1586">
                  <c:v>32295</c:v>
                </c:pt>
                <c:pt idx="1587">
                  <c:v>35895</c:v>
                </c:pt>
                <c:pt idx="1588">
                  <c:v>32295</c:v>
                </c:pt>
                <c:pt idx="1589">
                  <c:v>34195</c:v>
                </c:pt>
                <c:pt idx="1590">
                  <c:v>32395</c:v>
                </c:pt>
                <c:pt idx="1591">
                  <c:v>33895</c:v>
                </c:pt>
                <c:pt idx="1592">
                  <c:v>35695</c:v>
                </c:pt>
                <c:pt idx="1593">
                  <c:v>34295</c:v>
                </c:pt>
                <c:pt idx="1594">
                  <c:v>35695</c:v>
                </c:pt>
                <c:pt idx="1595">
                  <c:v>37695</c:v>
                </c:pt>
                <c:pt idx="1596">
                  <c:v>30695</c:v>
                </c:pt>
                <c:pt idx="1597">
                  <c:v>29995</c:v>
                </c:pt>
                <c:pt idx="1598">
                  <c:v>37295</c:v>
                </c:pt>
                <c:pt idx="1599">
                  <c:v>35495</c:v>
                </c:pt>
                <c:pt idx="1600">
                  <c:v>37295</c:v>
                </c:pt>
                <c:pt idx="1601">
                  <c:v>33495</c:v>
                </c:pt>
                <c:pt idx="1602">
                  <c:v>33495</c:v>
                </c:pt>
                <c:pt idx="1603">
                  <c:v>31995</c:v>
                </c:pt>
                <c:pt idx="1604">
                  <c:v>34495</c:v>
                </c:pt>
                <c:pt idx="1605">
                  <c:v>35495</c:v>
                </c:pt>
                <c:pt idx="1606">
                  <c:v>32495</c:v>
                </c:pt>
                <c:pt idx="1607">
                  <c:v>32495</c:v>
                </c:pt>
                <c:pt idx="1608">
                  <c:v>34495</c:v>
                </c:pt>
                <c:pt idx="1609">
                  <c:v>22795</c:v>
                </c:pt>
                <c:pt idx="1610">
                  <c:v>23995</c:v>
                </c:pt>
                <c:pt idx="1611">
                  <c:v>24995</c:v>
                </c:pt>
                <c:pt idx="1612">
                  <c:v>21995</c:v>
                </c:pt>
                <c:pt idx="1613">
                  <c:v>26295</c:v>
                </c:pt>
                <c:pt idx="1614">
                  <c:v>22345</c:v>
                </c:pt>
                <c:pt idx="1615">
                  <c:v>24345</c:v>
                </c:pt>
                <c:pt idx="1616">
                  <c:v>25345</c:v>
                </c:pt>
                <c:pt idx="1617">
                  <c:v>27245</c:v>
                </c:pt>
                <c:pt idx="1618">
                  <c:v>23145</c:v>
                </c:pt>
                <c:pt idx="1619">
                  <c:v>24595</c:v>
                </c:pt>
                <c:pt idx="1620">
                  <c:v>22495</c:v>
                </c:pt>
                <c:pt idx="1621">
                  <c:v>25595</c:v>
                </c:pt>
                <c:pt idx="1622">
                  <c:v>27495</c:v>
                </c:pt>
                <c:pt idx="1623">
                  <c:v>23295</c:v>
                </c:pt>
                <c:pt idx="1624">
                  <c:v>27295</c:v>
                </c:pt>
                <c:pt idx="1625">
                  <c:v>31795</c:v>
                </c:pt>
                <c:pt idx="1626">
                  <c:v>34895</c:v>
                </c:pt>
                <c:pt idx="1627">
                  <c:v>27295</c:v>
                </c:pt>
                <c:pt idx="1628">
                  <c:v>32755</c:v>
                </c:pt>
                <c:pt idx="1629">
                  <c:v>29395</c:v>
                </c:pt>
                <c:pt idx="1630">
                  <c:v>29395</c:v>
                </c:pt>
                <c:pt idx="1631">
                  <c:v>25170</c:v>
                </c:pt>
                <c:pt idx="1632">
                  <c:v>30495</c:v>
                </c:pt>
                <c:pt idx="1633">
                  <c:v>30695</c:v>
                </c:pt>
                <c:pt idx="1634">
                  <c:v>29395</c:v>
                </c:pt>
                <c:pt idx="1635">
                  <c:v>31195</c:v>
                </c:pt>
                <c:pt idx="1636">
                  <c:v>30695</c:v>
                </c:pt>
                <c:pt idx="1637">
                  <c:v>30755</c:v>
                </c:pt>
                <c:pt idx="1638">
                  <c:v>34895</c:v>
                </c:pt>
                <c:pt idx="1639">
                  <c:v>27295</c:v>
                </c:pt>
                <c:pt idx="1640">
                  <c:v>33795</c:v>
                </c:pt>
                <c:pt idx="1641">
                  <c:v>30095</c:v>
                </c:pt>
                <c:pt idx="1642">
                  <c:v>30495</c:v>
                </c:pt>
                <c:pt idx="1643">
                  <c:v>27295</c:v>
                </c:pt>
                <c:pt idx="1644">
                  <c:v>29395</c:v>
                </c:pt>
                <c:pt idx="1645">
                  <c:v>33795</c:v>
                </c:pt>
                <c:pt idx="1646">
                  <c:v>29395</c:v>
                </c:pt>
                <c:pt idx="1647">
                  <c:v>29995</c:v>
                </c:pt>
                <c:pt idx="1648">
                  <c:v>25170</c:v>
                </c:pt>
                <c:pt idx="1649">
                  <c:v>25170</c:v>
                </c:pt>
                <c:pt idx="1650">
                  <c:v>31795</c:v>
                </c:pt>
                <c:pt idx="1651">
                  <c:v>25170</c:v>
                </c:pt>
                <c:pt idx="1652">
                  <c:v>29395</c:v>
                </c:pt>
                <c:pt idx="1653">
                  <c:v>28895</c:v>
                </c:pt>
                <c:pt idx="1654">
                  <c:v>30295</c:v>
                </c:pt>
                <c:pt idx="1655">
                  <c:v>31995</c:v>
                </c:pt>
                <c:pt idx="1656">
                  <c:v>33995</c:v>
                </c:pt>
                <c:pt idx="1657">
                  <c:v>30195</c:v>
                </c:pt>
                <c:pt idx="1658">
                  <c:v>32595</c:v>
                </c:pt>
                <c:pt idx="1659">
                  <c:v>29595</c:v>
                </c:pt>
                <c:pt idx="1660">
                  <c:v>35095</c:v>
                </c:pt>
                <c:pt idx="1661">
                  <c:v>30425</c:v>
                </c:pt>
                <c:pt idx="1662">
                  <c:v>29595</c:v>
                </c:pt>
                <c:pt idx="1663">
                  <c:v>27475</c:v>
                </c:pt>
                <c:pt idx="1664">
                  <c:v>30895</c:v>
                </c:pt>
                <c:pt idx="1665">
                  <c:v>31125</c:v>
                </c:pt>
                <c:pt idx="1666">
                  <c:v>29675</c:v>
                </c:pt>
                <c:pt idx="1667">
                  <c:v>30995</c:v>
                </c:pt>
                <c:pt idx="1668">
                  <c:v>34875</c:v>
                </c:pt>
                <c:pt idx="1669">
                  <c:v>32595</c:v>
                </c:pt>
                <c:pt idx="1670">
                  <c:v>29895</c:v>
                </c:pt>
                <c:pt idx="1671">
                  <c:v>29095</c:v>
                </c:pt>
                <c:pt idx="1672">
                  <c:v>31395</c:v>
                </c:pt>
                <c:pt idx="1673">
                  <c:v>29895</c:v>
                </c:pt>
                <c:pt idx="1674">
                  <c:v>27475</c:v>
                </c:pt>
                <c:pt idx="1675">
                  <c:v>25595</c:v>
                </c:pt>
                <c:pt idx="1676">
                  <c:v>30425</c:v>
                </c:pt>
                <c:pt idx="1677">
                  <c:v>25595</c:v>
                </c:pt>
                <c:pt idx="1678">
                  <c:v>25995</c:v>
                </c:pt>
                <c:pt idx="1679">
                  <c:v>30995</c:v>
                </c:pt>
                <c:pt idx="1680">
                  <c:v>30895</c:v>
                </c:pt>
                <c:pt idx="1681">
                  <c:v>35975</c:v>
                </c:pt>
                <c:pt idx="1682">
                  <c:v>30775</c:v>
                </c:pt>
                <c:pt idx="1683">
                  <c:v>33995</c:v>
                </c:pt>
                <c:pt idx="1684">
                  <c:v>32225</c:v>
                </c:pt>
                <c:pt idx="1685">
                  <c:v>35975</c:v>
                </c:pt>
                <c:pt idx="1686">
                  <c:v>31495</c:v>
                </c:pt>
                <c:pt idx="1687">
                  <c:v>27995</c:v>
                </c:pt>
                <c:pt idx="1688">
                  <c:v>35095</c:v>
                </c:pt>
                <c:pt idx="1689">
                  <c:v>31995</c:v>
                </c:pt>
                <c:pt idx="1690">
                  <c:v>31495</c:v>
                </c:pt>
                <c:pt idx="1691">
                  <c:v>27995</c:v>
                </c:pt>
                <c:pt idx="1692">
                  <c:v>34875</c:v>
                </c:pt>
                <c:pt idx="1693">
                  <c:v>29790</c:v>
                </c:pt>
                <c:pt idx="1694">
                  <c:v>28070</c:v>
                </c:pt>
                <c:pt idx="1695">
                  <c:v>34950</c:v>
                </c:pt>
                <c:pt idx="1696">
                  <c:v>32670</c:v>
                </c:pt>
                <c:pt idx="1697">
                  <c:v>28070</c:v>
                </c:pt>
                <c:pt idx="1698">
                  <c:v>31570</c:v>
                </c:pt>
                <c:pt idx="1699">
                  <c:v>30500</c:v>
                </c:pt>
                <c:pt idx="1700">
                  <c:v>25995</c:v>
                </c:pt>
                <c:pt idx="1701">
                  <c:v>36050</c:v>
                </c:pt>
                <c:pt idx="1702">
                  <c:v>30890</c:v>
                </c:pt>
                <c:pt idx="1703">
                  <c:v>36050</c:v>
                </c:pt>
                <c:pt idx="1704">
                  <c:v>32670</c:v>
                </c:pt>
                <c:pt idx="1705">
                  <c:v>25490</c:v>
                </c:pt>
                <c:pt idx="1706">
                  <c:v>34950</c:v>
                </c:pt>
                <c:pt idx="1707">
                  <c:v>29790</c:v>
                </c:pt>
                <c:pt idx="1708">
                  <c:v>30890</c:v>
                </c:pt>
                <c:pt idx="1709">
                  <c:v>30500</c:v>
                </c:pt>
                <c:pt idx="1710">
                  <c:v>31570</c:v>
                </c:pt>
                <c:pt idx="1711">
                  <c:v>25490</c:v>
                </c:pt>
                <c:pt idx="1712">
                  <c:v>25995</c:v>
                </c:pt>
                <c:pt idx="1713">
                  <c:v>31625</c:v>
                </c:pt>
                <c:pt idx="1714">
                  <c:v>20195</c:v>
                </c:pt>
                <c:pt idx="1715">
                  <c:v>24185</c:v>
                </c:pt>
                <c:pt idx="1716">
                  <c:v>26985</c:v>
                </c:pt>
                <c:pt idx="1717">
                  <c:v>30525</c:v>
                </c:pt>
                <c:pt idx="1718">
                  <c:v>26195</c:v>
                </c:pt>
                <c:pt idx="1719">
                  <c:v>30525</c:v>
                </c:pt>
                <c:pt idx="1720">
                  <c:v>31625</c:v>
                </c:pt>
                <c:pt idx="1721">
                  <c:v>26195</c:v>
                </c:pt>
                <c:pt idx="1722">
                  <c:v>23085</c:v>
                </c:pt>
                <c:pt idx="1723">
                  <c:v>21795</c:v>
                </c:pt>
                <c:pt idx="1724">
                  <c:v>28115</c:v>
                </c:pt>
                <c:pt idx="1725">
                  <c:v>32475</c:v>
                </c:pt>
                <c:pt idx="1726">
                  <c:v>28675</c:v>
                </c:pt>
                <c:pt idx="1727">
                  <c:v>20695</c:v>
                </c:pt>
                <c:pt idx="1728">
                  <c:v>25450</c:v>
                </c:pt>
                <c:pt idx="1729">
                  <c:v>25450</c:v>
                </c:pt>
                <c:pt idx="1730">
                  <c:v>26550</c:v>
                </c:pt>
                <c:pt idx="1731">
                  <c:v>25885</c:v>
                </c:pt>
                <c:pt idx="1732">
                  <c:v>29215</c:v>
                </c:pt>
                <c:pt idx="1733">
                  <c:v>25095</c:v>
                </c:pt>
                <c:pt idx="1734">
                  <c:v>25885</c:v>
                </c:pt>
                <c:pt idx="1735">
                  <c:v>31375</c:v>
                </c:pt>
                <c:pt idx="1736">
                  <c:v>25095</c:v>
                </c:pt>
                <c:pt idx="1737">
                  <c:v>20695</c:v>
                </c:pt>
                <c:pt idx="1738">
                  <c:v>23085</c:v>
                </c:pt>
                <c:pt idx="1739">
                  <c:v>24705</c:v>
                </c:pt>
                <c:pt idx="1740">
                  <c:v>29215</c:v>
                </c:pt>
                <c:pt idx="1741">
                  <c:v>21795</c:v>
                </c:pt>
                <c:pt idx="1742">
                  <c:v>32475</c:v>
                </c:pt>
                <c:pt idx="1743">
                  <c:v>28115</c:v>
                </c:pt>
                <c:pt idx="1744">
                  <c:v>28675</c:v>
                </c:pt>
                <c:pt idx="1745">
                  <c:v>31375</c:v>
                </c:pt>
                <c:pt idx="1746">
                  <c:v>26550</c:v>
                </c:pt>
                <c:pt idx="1747">
                  <c:v>23605</c:v>
                </c:pt>
                <c:pt idx="1748">
                  <c:v>29775</c:v>
                </c:pt>
                <c:pt idx="1749">
                  <c:v>29775</c:v>
                </c:pt>
                <c:pt idx="1750">
                  <c:v>24705</c:v>
                </c:pt>
                <c:pt idx="1751">
                  <c:v>24185</c:v>
                </c:pt>
                <c:pt idx="1752">
                  <c:v>23605</c:v>
                </c:pt>
                <c:pt idx="1753">
                  <c:v>26985</c:v>
                </c:pt>
                <c:pt idx="1754">
                  <c:v>25995</c:v>
                </c:pt>
                <c:pt idx="1755">
                  <c:v>27095</c:v>
                </c:pt>
                <c:pt idx="1756">
                  <c:v>22450</c:v>
                </c:pt>
                <c:pt idx="1757">
                  <c:v>19795</c:v>
                </c:pt>
                <c:pt idx="1758">
                  <c:v>25975</c:v>
                </c:pt>
                <c:pt idx="1759">
                  <c:v>21350</c:v>
                </c:pt>
                <c:pt idx="1760">
                  <c:v>27095</c:v>
                </c:pt>
                <c:pt idx="1761">
                  <c:v>19595</c:v>
                </c:pt>
                <c:pt idx="1762">
                  <c:v>31450</c:v>
                </c:pt>
                <c:pt idx="1763">
                  <c:v>31450</c:v>
                </c:pt>
                <c:pt idx="1764">
                  <c:v>22450</c:v>
                </c:pt>
                <c:pt idx="1765">
                  <c:v>32550</c:v>
                </c:pt>
                <c:pt idx="1766">
                  <c:v>25975</c:v>
                </c:pt>
                <c:pt idx="1767">
                  <c:v>23995</c:v>
                </c:pt>
                <c:pt idx="1768">
                  <c:v>32550</c:v>
                </c:pt>
                <c:pt idx="1769">
                  <c:v>21350</c:v>
                </c:pt>
                <c:pt idx="1770">
                  <c:v>19795</c:v>
                </c:pt>
                <c:pt idx="1771">
                  <c:v>25995</c:v>
                </c:pt>
                <c:pt idx="1772">
                  <c:v>23995</c:v>
                </c:pt>
                <c:pt idx="1773">
                  <c:v>20475</c:v>
                </c:pt>
                <c:pt idx="1774">
                  <c:v>19995</c:v>
                </c:pt>
                <c:pt idx="1775">
                  <c:v>23995</c:v>
                </c:pt>
                <c:pt idx="1776">
                  <c:v>21890</c:v>
                </c:pt>
                <c:pt idx="1777">
                  <c:v>32550</c:v>
                </c:pt>
                <c:pt idx="1778">
                  <c:v>25975</c:v>
                </c:pt>
                <c:pt idx="1779">
                  <c:v>22450</c:v>
                </c:pt>
                <c:pt idx="1780">
                  <c:v>2000</c:v>
                </c:pt>
                <c:pt idx="1781">
                  <c:v>2000</c:v>
                </c:pt>
                <c:pt idx="1782">
                  <c:v>2000</c:v>
                </c:pt>
                <c:pt idx="1783">
                  <c:v>2000</c:v>
                </c:pt>
                <c:pt idx="1784">
                  <c:v>2000</c:v>
                </c:pt>
                <c:pt idx="1785">
                  <c:v>2000</c:v>
                </c:pt>
                <c:pt idx="1786">
                  <c:v>39030</c:v>
                </c:pt>
                <c:pt idx="1787">
                  <c:v>41675</c:v>
                </c:pt>
                <c:pt idx="1788">
                  <c:v>44580</c:v>
                </c:pt>
                <c:pt idx="1789">
                  <c:v>38625</c:v>
                </c:pt>
                <c:pt idx="1790">
                  <c:v>47885</c:v>
                </c:pt>
                <c:pt idx="1791">
                  <c:v>35980</c:v>
                </c:pt>
                <c:pt idx="1792">
                  <c:v>51785</c:v>
                </c:pt>
                <c:pt idx="1793">
                  <c:v>20745</c:v>
                </c:pt>
                <c:pt idx="1794">
                  <c:v>23745</c:v>
                </c:pt>
                <c:pt idx="1795">
                  <c:v>24695</c:v>
                </c:pt>
                <c:pt idx="1796">
                  <c:v>26695</c:v>
                </c:pt>
                <c:pt idx="1797">
                  <c:v>22845</c:v>
                </c:pt>
                <c:pt idx="1798">
                  <c:v>25230</c:v>
                </c:pt>
                <c:pt idx="1799">
                  <c:v>27230</c:v>
                </c:pt>
                <c:pt idx="1800">
                  <c:v>24055</c:v>
                </c:pt>
                <c:pt idx="1801">
                  <c:v>23255</c:v>
                </c:pt>
                <c:pt idx="1802">
                  <c:v>21055</c:v>
                </c:pt>
                <c:pt idx="1803">
                  <c:v>24305</c:v>
                </c:pt>
                <c:pt idx="1804">
                  <c:v>21305</c:v>
                </c:pt>
                <c:pt idx="1805">
                  <c:v>25480</c:v>
                </c:pt>
                <c:pt idx="1806">
                  <c:v>27480</c:v>
                </c:pt>
                <c:pt idx="1807">
                  <c:v>26695</c:v>
                </c:pt>
                <c:pt idx="1808">
                  <c:v>29670</c:v>
                </c:pt>
                <c:pt idx="1809">
                  <c:v>34020</c:v>
                </c:pt>
                <c:pt idx="1810">
                  <c:v>27185</c:v>
                </c:pt>
                <c:pt idx="1811">
                  <c:v>35270</c:v>
                </c:pt>
                <c:pt idx="1812">
                  <c:v>30035</c:v>
                </c:pt>
                <c:pt idx="1813">
                  <c:v>35585</c:v>
                </c:pt>
                <c:pt idx="1814">
                  <c:v>30350</c:v>
                </c:pt>
                <c:pt idx="1815">
                  <c:v>27965</c:v>
                </c:pt>
                <c:pt idx="1816">
                  <c:v>30995</c:v>
                </c:pt>
                <c:pt idx="1817">
                  <c:v>27995</c:v>
                </c:pt>
                <c:pt idx="1818">
                  <c:v>29995</c:v>
                </c:pt>
                <c:pt idx="1819">
                  <c:v>26245</c:v>
                </c:pt>
                <c:pt idx="1820">
                  <c:v>39995</c:v>
                </c:pt>
                <c:pt idx="1821">
                  <c:v>37995</c:v>
                </c:pt>
                <c:pt idx="1822">
                  <c:v>32995</c:v>
                </c:pt>
                <c:pt idx="1823">
                  <c:v>30995</c:v>
                </c:pt>
                <c:pt idx="1824">
                  <c:v>28295</c:v>
                </c:pt>
                <c:pt idx="1825">
                  <c:v>62100</c:v>
                </c:pt>
                <c:pt idx="1826">
                  <c:v>50400</c:v>
                </c:pt>
                <c:pt idx="1827">
                  <c:v>73500</c:v>
                </c:pt>
                <c:pt idx="1828">
                  <c:v>63300</c:v>
                </c:pt>
                <c:pt idx="1829">
                  <c:v>51400</c:v>
                </c:pt>
                <c:pt idx="1830">
                  <c:v>74600</c:v>
                </c:pt>
                <c:pt idx="1831">
                  <c:v>63900</c:v>
                </c:pt>
                <c:pt idx="1832">
                  <c:v>52100</c:v>
                </c:pt>
                <c:pt idx="1833">
                  <c:v>34745</c:v>
                </c:pt>
                <c:pt idx="1834">
                  <c:v>32215</c:v>
                </c:pt>
                <c:pt idx="1835">
                  <c:v>32660</c:v>
                </c:pt>
                <c:pt idx="1836">
                  <c:v>33395</c:v>
                </c:pt>
                <c:pt idx="1837">
                  <c:v>35345</c:v>
                </c:pt>
                <c:pt idx="1838">
                  <c:v>33920</c:v>
                </c:pt>
                <c:pt idx="1839">
                  <c:v>35870</c:v>
                </c:pt>
                <c:pt idx="1840">
                  <c:v>2000</c:v>
                </c:pt>
                <c:pt idx="1841">
                  <c:v>2000</c:v>
                </c:pt>
                <c:pt idx="1842">
                  <c:v>2000</c:v>
                </c:pt>
                <c:pt idx="1843">
                  <c:v>2000</c:v>
                </c:pt>
                <c:pt idx="1844">
                  <c:v>2000</c:v>
                </c:pt>
                <c:pt idx="1845">
                  <c:v>2000</c:v>
                </c:pt>
                <c:pt idx="1846">
                  <c:v>2000</c:v>
                </c:pt>
                <c:pt idx="1847">
                  <c:v>2000</c:v>
                </c:pt>
                <c:pt idx="1848">
                  <c:v>2000</c:v>
                </c:pt>
                <c:pt idx="1849">
                  <c:v>29490</c:v>
                </c:pt>
                <c:pt idx="1850">
                  <c:v>28795</c:v>
                </c:pt>
                <c:pt idx="1851">
                  <c:v>25695</c:v>
                </c:pt>
                <c:pt idx="1852">
                  <c:v>27695</c:v>
                </c:pt>
                <c:pt idx="1853">
                  <c:v>27395</c:v>
                </c:pt>
                <c:pt idx="1854">
                  <c:v>27690</c:v>
                </c:pt>
                <c:pt idx="1855">
                  <c:v>28495</c:v>
                </c:pt>
                <c:pt idx="1856">
                  <c:v>25395</c:v>
                </c:pt>
                <c:pt idx="1857">
                  <c:v>28745</c:v>
                </c:pt>
                <c:pt idx="1858">
                  <c:v>29695</c:v>
                </c:pt>
                <c:pt idx="1859">
                  <c:v>25495</c:v>
                </c:pt>
                <c:pt idx="1860">
                  <c:v>27645</c:v>
                </c:pt>
                <c:pt idx="1861">
                  <c:v>40400</c:v>
                </c:pt>
                <c:pt idx="1862">
                  <c:v>46050</c:v>
                </c:pt>
                <c:pt idx="1863">
                  <c:v>42575</c:v>
                </c:pt>
                <c:pt idx="1864">
                  <c:v>62950</c:v>
                </c:pt>
                <c:pt idx="1865">
                  <c:v>38400</c:v>
                </c:pt>
                <c:pt idx="1866">
                  <c:v>44050</c:v>
                </c:pt>
                <c:pt idx="1867">
                  <c:v>41050</c:v>
                </c:pt>
                <c:pt idx="1868">
                  <c:v>48590</c:v>
                </c:pt>
                <c:pt idx="1869">
                  <c:v>39050</c:v>
                </c:pt>
                <c:pt idx="1870">
                  <c:v>40575</c:v>
                </c:pt>
                <c:pt idx="1871">
                  <c:v>63900</c:v>
                </c:pt>
                <c:pt idx="1872">
                  <c:v>39400</c:v>
                </c:pt>
                <c:pt idx="1873">
                  <c:v>43125</c:v>
                </c:pt>
                <c:pt idx="1874">
                  <c:v>50800</c:v>
                </c:pt>
                <c:pt idx="1875">
                  <c:v>41125</c:v>
                </c:pt>
                <c:pt idx="1876">
                  <c:v>41275</c:v>
                </c:pt>
                <c:pt idx="1877">
                  <c:v>65250</c:v>
                </c:pt>
                <c:pt idx="1878">
                  <c:v>38950</c:v>
                </c:pt>
                <c:pt idx="1879">
                  <c:v>39275</c:v>
                </c:pt>
                <c:pt idx="1880">
                  <c:v>40950</c:v>
                </c:pt>
                <c:pt idx="1881">
                  <c:v>39850</c:v>
                </c:pt>
                <c:pt idx="1882">
                  <c:v>39500</c:v>
                </c:pt>
                <c:pt idx="1883">
                  <c:v>52000</c:v>
                </c:pt>
                <c:pt idx="1884">
                  <c:v>67000</c:v>
                </c:pt>
                <c:pt idx="1885">
                  <c:v>41675</c:v>
                </c:pt>
                <c:pt idx="1886">
                  <c:v>44650</c:v>
                </c:pt>
                <c:pt idx="1887">
                  <c:v>42650</c:v>
                </c:pt>
                <c:pt idx="1888">
                  <c:v>43675</c:v>
                </c:pt>
                <c:pt idx="1889">
                  <c:v>65200</c:v>
                </c:pt>
                <c:pt idx="1890">
                  <c:v>41500</c:v>
                </c:pt>
                <c:pt idx="1891">
                  <c:v>41850</c:v>
                </c:pt>
                <c:pt idx="1892">
                  <c:v>52900</c:v>
                </c:pt>
                <c:pt idx="1893">
                  <c:v>50900</c:v>
                </c:pt>
                <c:pt idx="1894">
                  <c:v>24700</c:v>
                </c:pt>
                <c:pt idx="1895">
                  <c:v>27100</c:v>
                </c:pt>
                <c:pt idx="1896">
                  <c:v>27450</c:v>
                </c:pt>
                <c:pt idx="1897">
                  <c:v>24950</c:v>
                </c:pt>
                <c:pt idx="1898">
                  <c:v>25500</c:v>
                </c:pt>
                <c:pt idx="1899">
                  <c:v>27850</c:v>
                </c:pt>
                <c:pt idx="1900">
                  <c:v>3555</c:v>
                </c:pt>
                <c:pt idx="1901">
                  <c:v>3996</c:v>
                </c:pt>
                <c:pt idx="1902">
                  <c:v>4330</c:v>
                </c:pt>
                <c:pt idx="1903">
                  <c:v>4472</c:v>
                </c:pt>
                <c:pt idx="1904">
                  <c:v>4661</c:v>
                </c:pt>
                <c:pt idx="1905">
                  <c:v>5739</c:v>
                </c:pt>
                <c:pt idx="1906">
                  <c:v>39950</c:v>
                </c:pt>
                <c:pt idx="1907">
                  <c:v>40450</c:v>
                </c:pt>
                <c:pt idx="1908">
                  <c:v>41200</c:v>
                </c:pt>
                <c:pt idx="1909">
                  <c:v>209990</c:v>
                </c:pt>
                <c:pt idx="1910">
                  <c:v>219990</c:v>
                </c:pt>
                <c:pt idx="1911">
                  <c:v>209990</c:v>
                </c:pt>
                <c:pt idx="1912">
                  <c:v>2631</c:v>
                </c:pt>
                <c:pt idx="1913">
                  <c:v>2837</c:v>
                </c:pt>
                <c:pt idx="1914">
                  <c:v>3137</c:v>
                </c:pt>
                <c:pt idx="1915">
                  <c:v>2000</c:v>
                </c:pt>
                <c:pt idx="1916">
                  <c:v>2000</c:v>
                </c:pt>
                <c:pt idx="1917">
                  <c:v>2000</c:v>
                </c:pt>
                <c:pt idx="1918">
                  <c:v>2000</c:v>
                </c:pt>
                <c:pt idx="1919">
                  <c:v>2000</c:v>
                </c:pt>
                <c:pt idx="1920">
                  <c:v>2000</c:v>
                </c:pt>
                <c:pt idx="1921">
                  <c:v>2473</c:v>
                </c:pt>
                <c:pt idx="1922">
                  <c:v>2568</c:v>
                </c:pt>
                <c:pt idx="1923">
                  <c:v>19600</c:v>
                </c:pt>
                <c:pt idx="1924">
                  <c:v>23175</c:v>
                </c:pt>
                <c:pt idx="1925">
                  <c:v>22300</c:v>
                </c:pt>
                <c:pt idx="1926">
                  <c:v>20475</c:v>
                </c:pt>
                <c:pt idx="1927">
                  <c:v>21475</c:v>
                </c:pt>
                <c:pt idx="1928">
                  <c:v>20600</c:v>
                </c:pt>
                <c:pt idx="1929">
                  <c:v>21475</c:v>
                </c:pt>
                <c:pt idx="1930">
                  <c:v>23175</c:v>
                </c:pt>
                <c:pt idx="1931">
                  <c:v>22300</c:v>
                </c:pt>
                <c:pt idx="1932">
                  <c:v>20600</c:v>
                </c:pt>
                <c:pt idx="1933">
                  <c:v>19600</c:v>
                </c:pt>
                <c:pt idx="1934">
                  <c:v>20475</c:v>
                </c:pt>
                <c:pt idx="1935">
                  <c:v>34900</c:v>
                </c:pt>
                <c:pt idx="1936">
                  <c:v>43800</c:v>
                </c:pt>
                <c:pt idx="1937">
                  <c:v>44090</c:v>
                </c:pt>
                <c:pt idx="1938">
                  <c:v>35990</c:v>
                </c:pt>
                <c:pt idx="1939">
                  <c:v>32990</c:v>
                </c:pt>
                <c:pt idx="1940">
                  <c:v>38990</c:v>
                </c:pt>
                <c:pt idx="1941">
                  <c:v>31990</c:v>
                </c:pt>
                <c:pt idx="1942">
                  <c:v>44390</c:v>
                </c:pt>
                <c:pt idx="1943">
                  <c:v>18740</c:v>
                </c:pt>
                <c:pt idx="1944">
                  <c:v>20555</c:v>
                </c:pt>
                <c:pt idx="1945">
                  <c:v>16880</c:v>
                </c:pt>
                <c:pt idx="1946">
                  <c:v>19995</c:v>
                </c:pt>
                <c:pt idx="1947">
                  <c:v>18060</c:v>
                </c:pt>
                <c:pt idx="1948">
                  <c:v>16975</c:v>
                </c:pt>
                <c:pt idx="1949">
                  <c:v>17995</c:v>
                </c:pt>
                <c:pt idx="1950">
                  <c:v>19995</c:v>
                </c:pt>
                <c:pt idx="1951">
                  <c:v>18620</c:v>
                </c:pt>
                <c:pt idx="1952">
                  <c:v>20585</c:v>
                </c:pt>
                <c:pt idx="1953">
                  <c:v>17380</c:v>
                </c:pt>
                <c:pt idx="1954">
                  <c:v>20585</c:v>
                </c:pt>
                <c:pt idx="1955">
                  <c:v>18585</c:v>
                </c:pt>
                <c:pt idx="1956">
                  <c:v>18730</c:v>
                </c:pt>
                <c:pt idx="1957">
                  <c:v>17380</c:v>
                </c:pt>
                <c:pt idx="1958">
                  <c:v>18765</c:v>
                </c:pt>
                <c:pt idx="1959">
                  <c:v>195840</c:v>
                </c:pt>
                <c:pt idx="1960">
                  <c:v>198190</c:v>
                </c:pt>
                <c:pt idx="1961">
                  <c:v>198190</c:v>
                </c:pt>
                <c:pt idx="1962">
                  <c:v>29205</c:v>
                </c:pt>
                <c:pt idx="1963">
                  <c:v>31205</c:v>
                </c:pt>
                <c:pt idx="1964">
                  <c:v>42405</c:v>
                </c:pt>
                <c:pt idx="1965">
                  <c:v>39505</c:v>
                </c:pt>
                <c:pt idx="1966">
                  <c:v>33505</c:v>
                </c:pt>
                <c:pt idx="1967">
                  <c:v>37305</c:v>
                </c:pt>
                <c:pt idx="1968">
                  <c:v>26005</c:v>
                </c:pt>
                <c:pt idx="1969">
                  <c:v>35105</c:v>
                </c:pt>
                <c:pt idx="1970">
                  <c:v>23705</c:v>
                </c:pt>
                <c:pt idx="1971">
                  <c:v>25145</c:v>
                </c:pt>
                <c:pt idx="1972">
                  <c:v>48300</c:v>
                </c:pt>
                <c:pt idx="1973">
                  <c:v>36800</c:v>
                </c:pt>
                <c:pt idx="1974">
                  <c:v>41300</c:v>
                </c:pt>
                <c:pt idx="1975">
                  <c:v>32700</c:v>
                </c:pt>
                <c:pt idx="1976">
                  <c:v>25700</c:v>
                </c:pt>
                <c:pt idx="1977">
                  <c:v>29800</c:v>
                </c:pt>
                <c:pt idx="1978">
                  <c:v>43300</c:v>
                </c:pt>
                <c:pt idx="1979">
                  <c:v>36300</c:v>
                </c:pt>
                <c:pt idx="1980">
                  <c:v>42905</c:v>
                </c:pt>
                <c:pt idx="1981">
                  <c:v>47905</c:v>
                </c:pt>
                <c:pt idx="1982">
                  <c:v>35605</c:v>
                </c:pt>
                <c:pt idx="1983">
                  <c:v>32600</c:v>
                </c:pt>
                <c:pt idx="1984">
                  <c:v>41905</c:v>
                </c:pt>
                <c:pt idx="1985">
                  <c:v>36905</c:v>
                </c:pt>
                <c:pt idx="1986">
                  <c:v>30405</c:v>
                </c:pt>
                <c:pt idx="1987">
                  <c:v>26600</c:v>
                </c:pt>
                <c:pt idx="1988">
                  <c:v>25905</c:v>
                </c:pt>
                <c:pt idx="1989">
                  <c:v>31905</c:v>
                </c:pt>
                <c:pt idx="1990">
                  <c:v>21855</c:v>
                </c:pt>
                <c:pt idx="1991">
                  <c:v>26940</c:v>
                </c:pt>
                <c:pt idx="1992">
                  <c:v>23355</c:v>
                </c:pt>
                <c:pt idx="1993">
                  <c:v>30210</c:v>
                </c:pt>
                <c:pt idx="1994">
                  <c:v>21025</c:v>
                </c:pt>
                <c:pt idx="1995">
                  <c:v>21860</c:v>
                </c:pt>
                <c:pt idx="1996">
                  <c:v>20360</c:v>
                </c:pt>
                <c:pt idx="1997">
                  <c:v>19530</c:v>
                </c:pt>
                <c:pt idx="1998">
                  <c:v>26405</c:v>
                </c:pt>
                <c:pt idx="1999">
                  <c:v>23405</c:v>
                </c:pt>
                <c:pt idx="2000">
                  <c:v>19930</c:v>
                </c:pt>
                <c:pt idx="2001">
                  <c:v>29460</c:v>
                </c:pt>
                <c:pt idx="2002">
                  <c:v>27190</c:v>
                </c:pt>
                <c:pt idx="2003">
                  <c:v>20760</c:v>
                </c:pt>
                <c:pt idx="2004">
                  <c:v>23030</c:v>
                </c:pt>
                <c:pt idx="2005">
                  <c:v>24530</c:v>
                </c:pt>
                <c:pt idx="2006">
                  <c:v>23905</c:v>
                </c:pt>
                <c:pt idx="2007">
                  <c:v>26905</c:v>
                </c:pt>
                <c:pt idx="2008">
                  <c:v>30460</c:v>
                </c:pt>
                <c:pt idx="2009">
                  <c:v>22260</c:v>
                </c:pt>
                <c:pt idx="2010">
                  <c:v>22200</c:v>
                </c:pt>
                <c:pt idx="2011">
                  <c:v>27440</c:v>
                </c:pt>
                <c:pt idx="2012">
                  <c:v>24155</c:v>
                </c:pt>
                <c:pt idx="2013">
                  <c:v>22450</c:v>
                </c:pt>
                <c:pt idx="2014">
                  <c:v>27155</c:v>
                </c:pt>
                <c:pt idx="2015">
                  <c:v>22510</c:v>
                </c:pt>
                <c:pt idx="2016">
                  <c:v>30710</c:v>
                </c:pt>
                <c:pt idx="2017">
                  <c:v>21010</c:v>
                </c:pt>
                <c:pt idx="2018">
                  <c:v>24780</c:v>
                </c:pt>
                <c:pt idx="2019">
                  <c:v>23280</c:v>
                </c:pt>
                <c:pt idx="2020">
                  <c:v>29710</c:v>
                </c:pt>
                <c:pt idx="2021">
                  <c:v>20180</c:v>
                </c:pt>
                <c:pt idx="2022">
                  <c:v>26150</c:v>
                </c:pt>
                <c:pt idx="2023">
                  <c:v>26150</c:v>
                </c:pt>
                <c:pt idx="2024">
                  <c:v>31370</c:v>
                </c:pt>
                <c:pt idx="2025">
                  <c:v>31370</c:v>
                </c:pt>
                <c:pt idx="2026">
                  <c:v>22970</c:v>
                </c:pt>
                <c:pt idx="2027">
                  <c:v>23840</c:v>
                </c:pt>
                <c:pt idx="2028">
                  <c:v>26310</c:v>
                </c:pt>
                <c:pt idx="2029">
                  <c:v>23840</c:v>
                </c:pt>
                <c:pt idx="2030">
                  <c:v>26310</c:v>
                </c:pt>
                <c:pt idx="2031">
                  <c:v>25715</c:v>
                </c:pt>
                <c:pt idx="2032">
                  <c:v>23070</c:v>
                </c:pt>
                <c:pt idx="2033">
                  <c:v>31370</c:v>
                </c:pt>
                <c:pt idx="2034">
                  <c:v>31370</c:v>
                </c:pt>
                <c:pt idx="2035">
                  <c:v>23070</c:v>
                </c:pt>
                <c:pt idx="2036">
                  <c:v>23840</c:v>
                </c:pt>
                <c:pt idx="2037">
                  <c:v>26310</c:v>
                </c:pt>
                <c:pt idx="2038">
                  <c:v>31370</c:v>
                </c:pt>
                <c:pt idx="2039">
                  <c:v>31370</c:v>
                </c:pt>
                <c:pt idx="2040">
                  <c:v>26310</c:v>
                </c:pt>
                <c:pt idx="2041">
                  <c:v>24685</c:v>
                </c:pt>
                <c:pt idx="2042">
                  <c:v>22385</c:v>
                </c:pt>
                <c:pt idx="2043">
                  <c:v>23040</c:v>
                </c:pt>
                <c:pt idx="2044">
                  <c:v>31790</c:v>
                </c:pt>
                <c:pt idx="2045">
                  <c:v>28610</c:v>
                </c:pt>
                <c:pt idx="2046">
                  <c:v>20840</c:v>
                </c:pt>
                <c:pt idx="2047">
                  <c:v>17490</c:v>
                </c:pt>
                <c:pt idx="2048">
                  <c:v>29145</c:v>
                </c:pt>
                <c:pt idx="2049">
                  <c:v>29125</c:v>
                </c:pt>
                <c:pt idx="2050">
                  <c:v>20455</c:v>
                </c:pt>
                <c:pt idx="2051">
                  <c:v>24435</c:v>
                </c:pt>
                <c:pt idx="2052">
                  <c:v>25305</c:v>
                </c:pt>
                <c:pt idx="2053">
                  <c:v>26485</c:v>
                </c:pt>
                <c:pt idx="2054">
                  <c:v>26470</c:v>
                </c:pt>
                <c:pt idx="2055">
                  <c:v>29730</c:v>
                </c:pt>
                <c:pt idx="2056">
                  <c:v>27935</c:v>
                </c:pt>
                <c:pt idx="2057">
                  <c:v>37250</c:v>
                </c:pt>
                <c:pt idx="2058">
                  <c:v>22650</c:v>
                </c:pt>
                <c:pt idx="2059">
                  <c:v>26595</c:v>
                </c:pt>
                <c:pt idx="2060">
                  <c:v>20995</c:v>
                </c:pt>
                <c:pt idx="2061">
                  <c:v>26725</c:v>
                </c:pt>
                <c:pt idx="2062">
                  <c:v>25205</c:v>
                </c:pt>
                <c:pt idx="2063">
                  <c:v>31650</c:v>
                </c:pt>
                <c:pt idx="2064">
                  <c:v>33855</c:v>
                </c:pt>
                <c:pt idx="2065">
                  <c:v>36950</c:v>
                </c:pt>
                <c:pt idx="2066">
                  <c:v>28535</c:v>
                </c:pt>
                <c:pt idx="2067">
                  <c:v>34310</c:v>
                </c:pt>
                <c:pt idx="2068">
                  <c:v>33420</c:v>
                </c:pt>
                <c:pt idx="2069">
                  <c:v>31145</c:v>
                </c:pt>
                <c:pt idx="2070">
                  <c:v>30055</c:v>
                </c:pt>
                <c:pt idx="2071">
                  <c:v>34010</c:v>
                </c:pt>
                <c:pt idx="2072">
                  <c:v>34280</c:v>
                </c:pt>
                <c:pt idx="2073">
                  <c:v>35020</c:v>
                </c:pt>
                <c:pt idx="2074">
                  <c:v>38110</c:v>
                </c:pt>
                <c:pt idx="2075">
                  <c:v>37810</c:v>
                </c:pt>
                <c:pt idx="2076">
                  <c:v>35665</c:v>
                </c:pt>
                <c:pt idx="2077">
                  <c:v>31540</c:v>
                </c:pt>
                <c:pt idx="2078">
                  <c:v>20955</c:v>
                </c:pt>
                <c:pt idx="2079">
                  <c:v>28595</c:v>
                </c:pt>
                <c:pt idx="2080">
                  <c:v>27385</c:v>
                </c:pt>
                <c:pt idx="2081">
                  <c:v>29245</c:v>
                </c:pt>
                <c:pt idx="2082">
                  <c:v>25865</c:v>
                </c:pt>
                <c:pt idx="2083">
                  <c:v>23310</c:v>
                </c:pt>
                <c:pt idx="2084">
                  <c:v>30765</c:v>
                </c:pt>
                <c:pt idx="2085">
                  <c:v>31855</c:v>
                </c:pt>
                <c:pt idx="2086">
                  <c:v>33460</c:v>
                </c:pt>
                <c:pt idx="2087">
                  <c:v>34720</c:v>
                </c:pt>
                <c:pt idx="2088">
                  <c:v>27305</c:v>
                </c:pt>
                <c:pt idx="2089">
                  <c:v>2000</c:v>
                </c:pt>
                <c:pt idx="2090">
                  <c:v>2000</c:v>
                </c:pt>
                <c:pt idx="2091">
                  <c:v>2000</c:v>
                </c:pt>
                <c:pt idx="2092">
                  <c:v>2000</c:v>
                </c:pt>
                <c:pt idx="2093">
                  <c:v>2000</c:v>
                </c:pt>
                <c:pt idx="2094">
                  <c:v>2000</c:v>
                </c:pt>
                <c:pt idx="2095">
                  <c:v>2000</c:v>
                </c:pt>
                <c:pt idx="2096">
                  <c:v>24155</c:v>
                </c:pt>
                <c:pt idx="2097">
                  <c:v>29615</c:v>
                </c:pt>
                <c:pt idx="2098">
                  <c:v>25770</c:v>
                </c:pt>
                <c:pt idx="2099">
                  <c:v>24940</c:v>
                </c:pt>
                <c:pt idx="2100">
                  <c:v>25145</c:v>
                </c:pt>
                <c:pt idx="2101">
                  <c:v>24360</c:v>
                </c:pt>
                <c:pt idx="2102">
                  <c:v>25975</c:v>
                </c:pt>
                <c:pt idx="2103">
                  <c:v>29495</c:v>
                </c:pt>
                <c:pt idx="2104">
                  <c:v>25985</c:v>
                </c:pt>
                <c:pt idx="2105">
                  <c:v>29505</c:v>
                </c:pt>
                <c:pt idx="2106">
                  <c:v>25155</c:v>
                </c:pt>
                <c:pt idx="2107">
                  <c:v>24370</c:v>
                </c:pt>
                <c:pt idx="2108">
                  <c:v>18380</c:v>
                </c:pt>
                <c:pt idx="2109">
                  <c:v>19835</c:v>
                </c:pt>
                <c:pt idx="2110">
                  <c:v>22225</c:v>
                </c:pt>
                <c:pt idx="2111">
                  <c:v>20130</c:v>
                </c:pt>
                <c:pt idx="2112">
                  <c:v>18630</c:v>
                </c:pt>
                <c:pt idx="2113">
                  <c:v>22520</c:v>
                </c:pt>
                <c:pt idx="2114">
                  <c:v>22995</c:v>
                </c:pt>
                <c:pt idx="2115">
                  <c:v>20555</c:v>
                </c:pt>
                <c:pt idx="2116">
                  <c:v>19055</c:v>
                </c:pt>
                <c:pt idx="2117">
                  <c:v>33065</c:v>
                </c:pt>
                <c:pt idx="2118">
                  <c:v>36065</c:v>
                </c:pt>
                <c:pt idx="2119">
                  <c:v>36065</c:v>
                </c:pt>
                <c:pt idx="2120">
                  <c:v>33065</c:v>
                </c:pt>
                <c:pt idx="2121">
                  <c:v>37065</c:v>
                </c:pt>
                <c:pt idx="2122">
                  <c:v>2066</c:v>
                </c:pt>
                <c:pt idx="2123">
                  <c:v>2103</c:v>
                </c:pt>
                <c:pt idx="2124">
                  <c:v>2241</c:v>
                </c:pt>
                <c:pt idx="2125">
                  <c:v>31305</c:v>
                </c:pt>
                <c:pt idx="2126">
                  <c:v>14230</c:v>
                </c:pt>
                <c:pt idx="2127">
                  <c:v>14030</c:v>
                </c:pt>
                <c:pt idx="2128">
                  <c:v>15730</c:v>
                </c:pt>
                <c:pt idx="2129">
                  <c:v>17030</c:v>
                </c:pt>
                <c:pt idx="2130">
                  <c:v>16830</c:v>
                </c:pt>
                <c:pt idx="2131">
                  <c:v>15530</c:v>
                </c:pt>
                <c:pt idx="2132">
                  <c:v>17410</c:v>
                </c:pt>
                <c:pt idx="2133">
                  <c:v>16105</c:v>
                </c:pt>
                <c:pt idx="2134">
                  <c:v>14435</c:v>
                </c:pt>
                <c:pt idx="2135">
                  <c:v>15905</c:v>
                </c:pt>
                <c:pt idx="2136">
                  <c:v>14235</c:v>
                </c:pt>
                <c:pt idx="2137">
                  <c:v>17610</c:v>
                </c:pt>
                <c:pt idx="2138">
                  <c:v>10135</c:v>
                </c:pt>
                <c:pt idx="2139">
                  <c:v>16290</c:v>
                </c:pt>
                <c:pt idx="2140">
                  <c:v>14610</c:v>
                </c:pt>
                <c:pt idx="2141">
                  <c:v>16090</c:v>
                </c:pt>
                <c:pt idx="2142">
                  <c:v>17510</c:v>
                </c:pt>
                <c:pt idx="2143">
                  <c:v>17710</c:v>
                </c:pt>
                <c:pt idx="2144">
                  <c:v>14410</c:v>
                </c:pt>
                <c:pt idx="2145">
                  <c:v>10325</c:v>
                </c:pt>
                <c:pt idx="2146">
                  <c:v>74100</c:v>
                </c:pt>
                <c:pt idx="2147">
                  <c:v>61700</c:v>
                </c:pt>
                <c:pt idx="2148">
                  <c:v>95500</c:v>
                </c:pt>
                <c:pt idx="2149">
                  <c:v>74800</c:v>
                </c:pt>
                <c:pt idx="2150">
                  <c:v>58300</c:v>
                </c:pt>
                <c:pt idx="2151">
                  <c:v>62300</c:v>
                </c:pt>
                <c:pt idx="2152">
                  <c:v>59600</c:v>
                </c:pt>
                <c:pt idx="2153">
                  <c:v>97200</c:v>
                </c:pt>
                <c:pt idx="2154">
                  <c:v>76200</c:v>
                </c:pt>
                <c:pt idx="2155">
                  <c:v>58900</c:v>
                </c:pt>
                <c:pt idx="2156">
                  <c:v>52600</c:v>
                </c:pt>
                <c:pt idx="2157">
                  <c:v>63800</c:v>
                </c:pt>
                <c:pt idx="2158">
                  <c:v>63800</c:v>
                </c:pt>
                <c:pt idx="2159">
                  <c:v>75200</c:v>
                </c:pt>
                <c:pt idx="2160">
                  <c:v>52600</c:v>
                </c:pt>
                <c:pt idx="2161">
                  <c:v>64100</c:v>
                </c:pt>
                <c:pt idx="2162">
                  <c:v>75200</c:v>
                </c:pt>
                <c:pt idx="2163">
                  <c:v>52600</c:v>
                </c:pt>
                <c:pt idx="2164">
                  <c:v>34275</c:v>
                </c:pt>
                <c:pt idx="2165">
                  <c:v>34095</c:v>
                </c:pt>
                <c:pt idx="2166">
                  <c:v>32995</c:v>
                </c:pt>
                <c:pt idx="2167">
                  <c:v>43575</c:v>
                </c:pt>
                <c:pt idx="2168">
                  <c:v>32995</c:v>
                </c:pt>
                <c:pt idx="2169">
                  <c:v>38085</c:v>
                </c:pt>
                <c:pt idx="2170">
                  <c:v>35375</c:v>
                </c:pt>
                <c:pt idx="2171">
                  <c:v>35375</c:v>
                </c:pt>
                <c:pt idx="2172">
                  <c:v>38085</c:v>
                </c:pt>
                <c:pt idx="2173">
                  <c:v>34095</c:v>
                </c:pt>
                <c:pt idx="2174">
                  <c:v>34275</c:v>
                </c:pt>
                <c:pt idx="2175">
                  <c:v>32670</c:v>
                </c:pt>
                <c:pt idx="2176">
                  <c:v>34655</c:v>
                </c:pt>
                <c:pt idx="2177">
                  <c:v>35755</c:v>
                </c:pt>
                <c:pt idx="2178">
                  <c:v>37820</c:v>
                </c:pt>
                <c:pt idx="2179">
                  <c:v>44355</c:v>
                </c:pt>
                <c:pt idx="2180">
                  <c:v>37820</c:v>
                </c:pt>
                <c:pt idx="2181">
                  <c:v>37820</c:v>
                </c:pt>
                <c:pt idx="2182">
                  <c:v>34475</c:v>
                </c:pt>
                <c:pt idx="2183">
                  <c:v>34475</c:v>
                </c:pt>
                <c:pt idx="2184">
                  <c:v>37820</c:v>
                </c:pt>
                <c:pt idx="2185">
                  <c:v>31570</c:v>
                </c:pt>
                <c:pt idx="2186">
                  <c:v>32670</c:v>
                </c:pt>
                <c:pt idx="2187">
                  <c:v>34655</c:v>
                </c:pt>
                <c:pt idx="2188">
                  <c:v>31570</c:v>
                </c:pt>
                <c:pt idx="2189">
                  <c:v>35755</c:v>
                </c:pt>
                <c:pt idx="2190">
                  <c:v>37820</c:v>
                </c:pt>
                <c:pt idx="2191">
                  <c:v>37820</c:v>
                </c:pt>
                <c:pt idx="2192">
                  <c:v>34475</c:v>
                </c:pt>
                <c:pt idx="2193">
                  <c:v>37820</c:v>
                </c:pt>
                <c:pt idx="2194">
                  <c:v>37820</c:v>
                </c:pt>
                <c:pt idx="2195">
                  <c:v>34475</c:v>
                </c:pt>
                <c:pt idx="2196">
                  <c:v>2000</c:v>
                </c:pt>
                <c:pt idx="2197">
                  <c:v>2000</c:v>
                </c:pt>
                <c:pt idx="2198">
                  <c:v>18140</c:v>
                </c:pt>
                <c:pt idx="2199">
                  <c:v>22005</c:v>
                </c:pt>
                <c:pt idx="2200">
                  <c:v>22705</c:v>
                </c:pt>
                <c:pt idx="2201">
                  <c:v>17340</c:v>
                </c:pt>
                <c:pt idx="2202">
                  <c:v>19535</c:v>
                </c:pt>
                <c:pt idx="2203">
                  <c:v>22935</c:v>
                </c:pt>
                <c:pt idx="2204">
                  <c:v>24810</c:v>
                </c:pt>
                <c:pt idx="2205">
                  <c:v>22235</c:v>
                </c:pt>
                <c:pt idx="2206">
                  <c:v>18370</c:v>
                </c:pt>
                <c:pt idx="2207">
                  <c:v>17570</c:v>
                </c:pt>
                <c:pt idx="2208">
                  <c:v>20335</c:v>
                </c:pt>
                <c:pt idx="2209">
                  <c:v>24110</c:v>
                </c:pt>
                <c:pt idx="2210">
                  <c:v>17670</c:v>
                </c:pt>
                <c:pt idx="2211">
                  <c:v>22335</c:v>
                </c:pt>
                <c:pt idx="2212">
                  <c:v>23035</c:v>
                </c:pt>
                <c:pt idx="2213">
                  <c:v>18470</c:v>
                </c:pt>
                <c:pt idx="2214">
                  <c:v>21235</c:v>
                </c:pt>
                <c:pt idx="2215">
                  <c:v>21815</c:v>
                </c:pt>
                <c:pt idx="2216">
                  <c:v>22040</c:v>
                </c:pt>
                <c:pt idx="2217">
                  <c:v>31995</c:v>
                </c:pt>
                <c:pt idx="2218">
                  <c:v>42595</c:v>
                </c:pt>
                <c:pt idx="2219">
                  <c:v>35795</c:v>
                </c:pt>
                <c:pt idx="2220">
                  <c:v>37995</c:v>
                </c:pt>
                <c:pt idx="2221">
                  <c:v>29995</c:v>
                </c:pt>
                <c:pt idx="2222">
                  <c:v>38795</c:v>
                </c:pt>
                <c:pt idx="2223">
                  <c:v>45695</c:v>
                </c:pt>
                <c:pt idx="2224">
                  <c:v>34995</c:v>
                </c:pt>
                <c:pt idx="2225">
                  <c:v>26995</c:v>
                </c:pt>
                <c:pt idx="2226">
                  <c:v>31995</c:v>
                </c:pt>
                <c:pt idx="2227">
                  <c:v>49195</c:v>
                </c:pt>
                <c:pt idx="2228">
                  <c:v>29995</c:v>
                </c:pt>
                <c:pt idx="2229">
                  <c:v>37995</c:v>
                </c:pt>
                <c:pt idx="2230">
                  <c:v>34995</c:v>
                </c:pt>
                <c:pt idx="2231">
                  <c:v>38995</c:v>
                </c:pt>
                <c:pt idx="2232">
                  <c:v>26995</c:v>
                </c:pt>
                <c:pt idx="2233">
                  <c:v>42795</c:v>
                </c:pt>
                <c:pt idx="2234">
                  <c:v>35995</c:v>
                </c:pt>
                <c:pt idx="2235">
                  <c:v>35890</c:v>
                </c:pt>
                <c:pt idx="2236">
                  <c:v>37995</c:v>
                </c:pt>
                <c:pt idx="2237">
                  <c:v>49195</c:v>
                </c:pt>
                <c:pt idx="2238">
                  <c:v>36890</c:v>
                </c:pt>
                <c:pt idx="2239">
                  <c:v>32890</c:v>
                </c:pt>
                <c:pt idx="2240">
                  <c:v>26995</c:v>
                </c:pt>
                <c:pt idx="2241">
                  <c:v>39890</c:v>
                </c:pt>
                <c:pt idx="2242">
                  <c:v>42795</c:v>
                </c:pt>
                <c:pt idx="2243">
                  <c:v>29995</c:v>
                </c:pt>
                <c:pt idx="2244">
                  <c:v>43995</c:v>
                </c:pt>
                <c:pt idx="2245">
                  <c:v>37390</c:v>
                </c:pt>
                <c:pt idx="2246">
                  <c:v>40140</c:v>
                </c:pt>
                <c:pt idx="2247">
                  <c:v>47995</c:v>
                </c:pt>
                <c:pt idx="2248">
                  <c:v>39995</c:v>
                </c:pt>
                <c:pt idx="2249">
                  <c:v>33595</c:v>
                </c:pt>
                <c:pt idx="2250">
                  <c:v>27995</c:v>
                </c:pt>
                <c:pt idx="2251">
                  <c:v>36595</c:v>
                </c:pt>
                <c:pt idx="2252">
                  <c:v>32995</c:v>
                </c:pt>
                <c:pt idx="2253">
                  <c:v>30995</c:v>
                </c:pt>
                <c:pt idx="2254">
                  <c:v>29995</c:v>
                </c:pt>
                <c:pt idx="2255">
                  <c:v>27995</c:v>
                </c:pt>
                <c:pt idx="2256">
                  <c:v>29995</c:v>
                </c:pt>
                <c:pt idx="2257">
                  <c:v>39995</c:v>
                </c:pt>
                <c:pt idx="2258">
                  <c:v>50995</c:v>
                </c:pt>
                <c:pt idx="2259">
                  <c:v>36895</c:v>
                </c:pt>
                <c:pt idx="2260">
                  <c:v>31995</c:v>
                </c:pt>
                <c:pt idx="2261">
                  <c:v>33895</c:v>
                </c:pt>
                <c:pt idx="2262">
                  <c:v>30245</c:v>
                </c:pt>
                <c:pt idx="2263">
                  <c:v>27995</c:v>
                </c:pt>
                <c:pt idx="2264">
                  <c:v>34790</c:v>
                </c:pt>
                <c:pt idx="2265">
                  <c:v>51145</c:v>
                </c:pt>
                <c:pt idx="2266">
                  <c:v>30245</c:v>
                </c:pt>
                <c:pt idx="2267">
                  <c:v>29995</c:v>
                </c:pt>
                <c:pt idx="2268">
                  <c:v>39890</c:v>
                </c:pt>
                <c:pt idx="2269">
                  <c:v>44995</c:v>
                </c:pt>
                <c:pt idx="2270">
                  <c:v>31995</c:v>
                </c:pt>
                <c:pt idx="2271">
                  <c:v>39995</c:v>
                </c:pt>
                <c:pt idx="2272">
                  <c:v>2000</c:v>
                </c:pt>
                <c:pt idx="2273">
                  <c:v>2000</c:v>
                </c:pt>
                <c:pt idx="2274">
                  <c:v>2000</c:v>
                </c:pt>
                <c:pt idx="2275">
                  <c:v>2000</c:v>
                </c:pt>
                <c:pt idx="2276">
                  <c:v>2000</c:v>
                </c:pt>
                <c:pt idx="2277">
                  <c:v>2000</c:v>
                </c:pt>
                <c:pt idx="2278">
                  <c:v>2050</c:v>
                </c:pt>
                <c:pt idx="2279">
                  <c:v>2052</c:v>
                </c:pt>
                <c:pt idx="2280">
                  <c:v>2116</c:v>
                </c:pt>
                <c:pt idx="2281">
                  <c:v>2000</c:v>
                </c:pt>
                <c:pt idx="2282">
                  <c:v>2000</c:v>
                </c:pt>
                <c:pt idx="2283">
                  <c:v>2000</c:v>
                </c:pt>
                <c:pt idx="2284">
                  <c:v>2107</c:v>
                </c:pt>
                <c:pt idx="2285">
                  <c:v>2202</c:v>
                </c:pt>
                <c:pt idx="2286">
                  <c:v>2373</c:v>
                </c:pt>
                <c:pt idx="2287">
                  <c:v>23515</c:v>
                </c:pt>
                <c:pt idx="2288">
                  <c:v>21955</c:v>
                </c:pt>
                <c:pt idx="2289">
                  <c:v>23515</c:v>
                </c:pt>
                <c:pt idx="2290">
                  <c:v>21955</c:v>
                </c:pt>
                <c:pt idx="2291">
                  <c:v>22405</c:v>
                </c:pt>
                <c:pt idx="2292">
                  <c:v>23515</c:v>
                </c:pt>
                <c:pt idx="2293">
                  <c:v>2000</c:v>
                </c:pt>
                <c:pt idx="2294">
                  <c:v>2000</c:v>
                </c:pt>
                <c:pt idx="2295">
                  <c:v>2000</c:v>
                </c:pt>
                <c:pt idx="2296">
                  <c:v>2000</c:v>
                </c:pt>
                <c:pt idx="2297">
                  <c:v>2000</c:v>
                </c:pt>
                <c:pt idx="2298">
                  <c:v>2000</c:v>
                </c:pt>
                <c:pt idx="2299">
                  <c:v>2033</c:v>
                </c:pt>
                <c:pt idx="2300">
                  <c:v>2000</c:v>
                </c:pt>
                <c:pt idx="2301">
                  <c:v>2213</c:v>
                </c:pt>
                <c:pt idx="2302">
                  <c:v>2108</c:v>
                </c:pt>
                <c:pt idx="2303">
                  <c:v>2410</c:v>
                </c:pt>
                <c:pt idx="2304">
                  <c:v>2142</c:v>
                </c:pt>
                <c:pt idx="2305">
                  <c:v>2322</c:v>
                </c:pt>
                <c:pt idx="2306">
                  <c:v>24340</c:v>
                </c:pt>
                <c:pt idx="2307">
                  <c:v>19990</c:v>
                </c:pt>
                <c:pt idx="2308">
                  <c:v>24590</c:v>
                </c:pt>
                <c:pt idx="2309">
                  <c:v>23090</c:v>
                </c:pt>
                <c:pt idx="2310">
                  <c:v>20390</c:v>
                </c:pt>
                <c:pt idx="2311">
                  <c:v>22890</c:v>
                </c:pt>
                <c:pt idx="2312">
                  <c:v>21190</c:v>
                </c:pt>
                <c:pt idx="2313">
                  <c:v>24390</c:v>
                </c:pt>
                <c:pt idx="2314">
                  <c:v>22840</c:v>
                </c:pt>
                <c:pt idx="2315">
                  <c:v>23290</c:v>
                </c:pt>
                <c:pt idx="2316">
                  <c:v>26740</c:v>
                </c:pt>
                <c:pt idx="2317">
                  <c:v>19290</c:v>
                </c:pt>
                <c:pt idx="2318">
                  <c:v>21190</c:v>
                </c:pt>
                <c:pt idx="2319">
                  <c:v>24140</c:v>
                </c:pt>
                <c:pt idx="2320">
                  <c:v>18290</c:v>
                </c:pt>
                <c:pt idx="2321">
                  <c:v>18490</c:v>
                </c:pt>
                <c:pt idx="2322">
                  <c:v>24590</c:v>
                </c:pt>
                <c:pt idx="2323">
                  <c:v>29390</c:v>
                </c:pt>
                <c:pt idx="2324">
                  <c:v>22640</c:v>
                </c:pt>
                <c:pt idx="2325">
                  <c:v>23090</c:v>
                </c:pt>
                <c:pt idx="2326">
                  <c:v>19090</c:v>
                </c:pt>
                <c:pt idx="2327">
                  <c:v>18640</c:v>
                </c:pt>
                <c:pt idx="2328">
                  <c:v>20850</c:v>
                </c:pt>
                <c:pt idx="2329">
                  <c:v>19050</c:v>
                </c:pt>
                <c:pt idx="2330">
                  <c:v>19850</c:v>
                </c:pt>
                <c:pt idx="2331">
                  <c:v>19700</c:v>
                </c:pt>
                <c:pt idx="2332">
                  <c:v>21300</c:v>
                </c:pt>
                <c:pt idx="2333">
                  <c:v>22100</c:v>
                </c:pt>
                <c:pt idx="2334">
                  <c:v>18740</c:v>
                </c:pt>
                <c:pt idx="2335">
                  <c:v>20950</c:v>
                </c:pt>
                <c:pt idx="2336">
                  <c:v>19150</c:v>
                </c:pt>
                <c:pt idx="2337">
                  <c:v>19950</c:v>
                </c:pt>
                <c:pt idx="2338">
                  <c:v>21600</c:v>
                </c:pt>
                <c:pt idx="2339">
                  <c:v>2949</c:v>
                </c:pt>
                <c:pt idx="2340">
                  <c:v>2992</c:v>
                </c:pt>
                <c:pt idx="2341">
                  <c:v>2529</c:v>
                </c:pt>
                <c:pt idx="2342">
                  <c:v>2580</c:v>
                </c:pt>
                <c:pt idx="2343">
                  <c:v>2668</c:v>
                </c:pt>
                <c:pt idx="2344">
                  <c:v>2583</c:v>
                </c:pt>
                <c:pt idx="2345">
                  <c:v>2637</c:v>
                </c:pt>
                <c:pt idx="2346">
                  <c:v>2517</c:v>
                </c:pt>
                <c:pt idx="2347">
                  <c:v>3046</c:v>
                </c:pt>
                <c:pt idx="2348">
                  <c:v>2265</c:v>
                </c:pt>
                <c:pt idx="2349">
                  <c:v>3046</c:v>
                </c:pt>
                <c:pt idx="2350">
                  <c:v>2896</c:v>
                </c:pt>
                <c:pt idx="2351">
                  <c:v>2891</c:v>
                </c:pt>
                <c:pt idx="2352">
                  <c:v>2713</c:v>
                </c:pt>
                <c:pt idx="2353">
                  <c:v>3120</c:v>
                </c:pt>
                <c:pt idx="2354">
                  <c:v>2653</c:v>
                </c:pt>
                <c:pt idx="2355">
                  <c:v>2541</c:v>
                </c:pt>
                <c:pt idx="2356">
                  <c:v>2486</c:v>
                </c:pt>
                <c:pt idx="2357">
                  <c:v>2268</c:v>
                </c:pt>
                <c:pt idx="2358">
                  <c:v>2207</c:v>
                </c:pt>
                <c:pt idx="2359">
                  <c:v>2925</c:v>
                </c:pt>
                <c:pt idx="2360">
                  <c:v>2242</c:v>
                </c:pt>
                <c:pt idx="2361">
                  <c:v>2554</c:v>
                </c:pt>
                <c:pt idx="2362">
                  <c:v>3088</c:v>
                </c:pt>
                <c:pt idx="2363">
                  <c:v>2749</c:v>
                </c:pt>
                <c:pt idx="2364">
                  <c:v>3220</c:v>
                </c:pt>
                <c:pt idx="2365">
                  <c:v>2996</c:v>
                </c:pt>
                <c:pt idx="2366">
                  <c:v>2366</c:v>
                </c:pt>
                <c:pt idx="2367">
                  <c:v>3265</c:v>
                </c:pt>
                <c:pt idx="2368">
                  <c:v>3676</c:v>
                </c:pt>
                <c:pt idx="2369">
                  <c:v>3427</c:v>
                </c:pt>
                <c:pt idx="2370">
                  <c:v>3470</c:v>
                </c:pt>
                <c:pt idx="2371">
                  <c:v>2898</c:v>
                </c:pt>
                <c:pt idx="2372">
                  <c:v>2920</c:v>
                </c:pt>
                <c:pt idx="2373">
                  <c:v>2580</c:v>
                </c:pt>
                <c:pt idx="2374">
                  <c:v>3357</c:v>
                </c:pt>
                <c:pt idx="2375">
                  <c:v>2996</c:v>
                </c:pt>
                <c:pt idx="2376">
                  <c:v>2883</c:v>
                </c:pt>
                <c:pt idx="2377">
                  <c:v>3094</c:v>
                </c:pt>
                <c:pt idx="2378">
                  <c:v>2885</c:v>
                </c:pt>
                <c:pt idx="2379">
                  <c:v>3419</c:v>
                </c:pt>
                <c:pt idx="2380">
                  <c:v>2668</c:v>
                </c:pt>
                <c:pt idx="2381">
                  <c:v>2789</c:v>
                </c:pt>
                <c:pt idx="2382">
                  <c:v>3321</c:v>
                </c:pt>
                <c:pt idx="2383">
                  <c:v>3342</c:v>
                </c:pt>
                <c:pt idx="2384">
                  <c:v>3025</c:v>
                </c:pt>
                <c:pt idx="2385">
                  <c:v>2653</c:v>
                </c:pt>
                <c:pt idx="2386">
                  <c:v>2740</c:v>
                </c:pt>
                <c:pt idx="2387">
                  <c:v>2639</c:v>
                </c:pt>
                <c:pt idx="2388">
                  <c:v>3067</c:v>
                </c:pt>
                <c:pt idx="2389">
                  <c:v>2817</c:v>
                </c:pt>
                <c:pt idx="2390">
                  <c:v>3350</c:v>
                </c:pt>
                <c:pt idx="2391">
                  <c:v>3282</c:v>
                </c:pt>
                <c:pt idx="2392">
                  <c:v>2430</c:v>
                </c:pt>
                <c:pt idx="2393">
                  <c:v>3696</c:v>
                </c:pt>
                <c:pt idx="2394">
                  <c:v>4098</c:v>
                </c:pt>
                <c:pt idx="2395">
                  <c:v>2949</c:v>
                </c:pt>
                <c:pt idx="2396">
                  <c:v>3345</c:v>
                </c:pt>
                <c:pt idx="2397">
                  <c:v>3034</c:v>
                </c:pt>
                <c:pt idx="2398">
                  <c:v>2697</c:v>
                </c:pt>
                <c:pt idx="2399">
                  <c:v>3360</c:v>
                </c:pt>
                <c:pt idx="2400">
                  <c:v>3068</c:v>
                </c:pt>
                <c:pt idx="2401">
                  <c:v>3090</c:v>
                </c:pt>
                <c:pt idx="2402">
                  <c:v>2847</c:v>
                </c:pt>
                <c:pt idx="2403">
                  <c:v>114100</c:v>
                </c:pt>
                <c:pt idx="2404">
                  <c:v>115300</c:v>
                </c:pt>
                <c:pt idx="2405">
                  <c:v>116600</c:v>
                </c:pt>
                <c:pt idx="2406">
                  <c:v>31500</c:v>
                </c:pt>
                <c:pt idx="2407">
                  <c:v>33500</c:v>
                </c:pt>
                <c:pt idx="2408">
                  <c:v>48500</c:v>
                </c:pt>
                <c:pt idx="2409">
                  <c:v>32050</c:v>
                </c:pt>
                <c:pt idx="2410">
                  <c:v>49500</c:v>
                </c:pt>
                <c:pt idx="2411">
                  <c:v>34050</c:v>
                </c:pt>
                <c:pt idx="2412">
                  <c:v>32400</c:v>
                </c:pt>
                <c:pt idx="2413">
                  <c:v>34400</c:v>
                </c:pt>
                <c:pt idx="2414">
                  <c:v>49950</c:v>
                </c:pt>
                <c:pt idx="2415">
                  <c:v>29980</c:v>
                </c:pt>
                <c:pt idx="2416">
                  <c:v>27980</c:v>
                </c:pt>
                <c:pt idx="2417">
                  <c:v>28030</c:v>
                </c:pt>
                <c:pt idx="2418">
                  <c:v>30030</c:v>
                </c:pt>
                <c:pt idx="2419">
                  <c:v>32700</c:v>
                </c:pt>
                <c:pt idx="2420">
                  <c:v>30550</c:v>
                </c:pt>
                <c:pt idx="2421">
                  <c:v>30350</c:v>
                </c:pt>
                <c:pt idx="2422">
                  <c:v>28200</c:v>
                </c:pt>
                <c:pt idx="2423">
                  <c:v>30550</c:v>
                </c:pt>
                <c:pt idx="2424">
                  <c:v>19505</c:v>
                </c:pt>
                <c:pt idx="2425">
                  <c:v>19690</c:v>
                </c:pt>
                <c:pt idx="2426">
                  <c:v>54200</c:v>
                </c:pt>
                <c:pt idx="2427">
                  <c:v>89200</c:v>
                </c:pt>
                <c:pt idx="2428">
                  <c:v>46200</c:v>
                </c:pt>
                <c:pt idx="2429">
                  <c:v>62900</c:v>
                </c:pt>
                <c:pt idx="2430">
                  <c:v>54900</c:v>
                </c:pt>
                <c:pt idx="2431">
                  <c:v>46450</c:v>
                </c:pt>
                <c:pt idx="2432">
                  <c:v>55150</c:v>
                </c:pt>
                <c:pt idx="2433">
                  <c:v>135000</c:v>
                </c:pt>
                <c:pt idx="2434">
                  <c:v>63200</c:v>
                </c:pt>
                <c:pt idx="2435">
                  <c:v>89500</c:v>
                </c:pt>
                <c:pt idx="2436">
                  <c:v>54500</c:v>
                </c:pt>
                <c:pt idx="2437">
                  <c:v>56100</c:v>
                </c:pt>
                <c:pt idx="2438">
                  <c:v>64800</c:v>
                </c:pt>
                <c:pt idx="2439">
                  <c:v>56800</c:v>
                </c:pt>
                <c:pt idx="2440">
                  <c:v>48100</c:v>
                </c:pt>
                <c:pt idx="2441">
                  <c:v>73200</c:v>
                </c:pt>
                <c:pt idx="2442">
                  <c:v>65990</c:v>
                </c:pt>
                <c:pt idx="2443">
                  <c:v>68490</c:v>
                </c:pt>
                <c:pt idx="2444">
                  <c:v>75700</c:v>
                </c:pt>
                <c:pt idx="2445">
                  <c:v>66900</c:v>
                </c:pt>
                <c:pt idx="2446">
                  <c:v>69400</c:v>
                </c:pt>
                <c:pt idx="2447">
                  <c:v>76600</c:v>
                </c:pt>
                <c:pt idx="2448">
                  <c:v>74100</c:v>
                </c:pt>
                <c:pt idx="2449">
                  <c:v>74850</c:v>
                </c:pt>
                <c:pt idx="2450">
                  <c:v>77350</c:v>
                </c:pt>
                <c:pt idx="2451">
                  <c:v>14410</c:v>
                </c:pt>
                <c:pt idx="2452">
                  <c:v>15120</c:v>
                </c:pt>
                <c:pt idx="2453">
                  <c:v>22335</c:v>
                </c:pt>
                <c:pt idx="2454">
                  <c:v>14410</c:v>
                </c:pt>
                <c:pt idx="2455">
                  <c:v>19695</c:v>
                </c:pt>
                <c:pt idx="2456">
                  <c:v>15120</c:v>
                </c:pt>
                <c:pt idx="2457">
                  <c:v>19695</c:v>
                </c:pt>
                <c:pt idx="2458">
                  <c:v>16460</c:v>
                </c:pt>
                <c:pt idx="2459">
                  <c:v>15660</c:v>
                </c:pt>
                <c:pt idx="2460">
                  <c:v>23425</c:v>
                </c:pt>
                <c:pt idx="2461">
                  <c:v>15660</c:v>
                </c:pt>
                <c:pt idx="2462">
                  <c:v>23425</c:v>
                </c:pt>
                <c:pt idx="2463">
                  <c:v>14990</c:v>
                </c:pt>
                <c:pt idx="2464">
                  <c:v>14990</c:v>
                </c:pt>
                <c:pt idx="2465">
                  <c:v>16460</c:v>
                </c:pt>
                <c:pt idx="2466">
                  <c:v>15670</c:v>
                </c:pt>
                <c:pt idx="2467">
                  <c:v>24535</c:v>
                </c:pt>
                <c:pt idx="2468">
                  <c:v>14990</c:v>
                </c:pt>
                <c:pt idx="2469">
                  <c:v>16470</c:v>
                </c:pt>
                <c:pt idx="2470">
                  <c:v>14990</c:v>
                </c:pt>
                <c:pt idx="2471">
                  <c:v>16470</c:v>
                </c:pt>
                <c:pt idx="2472">
                  <c:v>15670</c:v>
                </c:pt>
                <c:pt idx="2473">
                  <c:v>28340</c:v>
                </c:pt>
                <c:pt idx="2474">
                  <c:v>29480</c:v>
                </c:pt>
                <c:pt idx="2475">
                  <c:v>23030</c:v>
                </c:pt>
                <c:pt idx="2476">
                  <c:v>20980</c:v>
                </c:pt>
                <c:pt idx="2477">
                  <c:v>30320</c:v>
                </c:pt>
                <c:pt idx="2478">
                  <c:v>26160</c:v>
                </c:pt>
                <c:pt idx="2479">
                  <c:v>27490</c:v>
                </c:pt>
                <c:pt idx="2480">
                  <c:v>22955</c:v>
                </c:pt>
                <c:pt idx="2481">
                  <c:v>19730</c:v>
                </c:pt>
                <c:pt idx="2482">
                  <c:v>24440</c:v>
                </c:pt>
                <c:pt idx="2483">
                  <c:v>17475</c:v>
                </c:pt>
                <c:pt idx="2484">
                  <c:v>24285</c:v>
                </c:pt>
                <c:pt idx="2485">
                  <c:v>26620</c:v>
                </c:pt>
                <c:pt idx="2486">
                  <c:v>20370</c:v>
                </c:pt>
                <c:pt idx="2487">
                  <c:v>27010</c:v>
                </c:pt>
                <c:pt idx="2488">
                  <c:v>28460</c:v>
                </c:pt>
                <c:pt idx="2489">
                  <c:v>29220</c:v>
                </c:pt>
                <c:pt idx="2490">
                  <c:v>29550</c:v>
                </c:pt>
                <c:pt idx="2491">
                  <c:v>25850</c:v>
                </c:pt>
                <c:pt idx="2492">
                  <c:v>28630</c:v>
                </c:pt>
                <c:pt idx="2493">
                  <c:v>27110</c:v>
                </c:pt>
                <c:pt idx="2494">
                  <c:v>24330</c:v>
                </c:pt>
                <c:pt idx="2495">
                  <c:v>26885</c:v>
                </c:pt>
                <c:pt idx="2496">
                  <c:v>30005</c:v>
                </c:pt>
                <c:pt idx="2497">
                  <c:v>34415</c:v>
                </c:pt>
                <c:pt idx="2498">
                  <c:v>21775</c:v>
                </c:pt>
                <c:pt idx="2499">
                  <c:v>32085</c:v>
                </c:pt>
                <c:pt idx="2500">
                  <c:v>30785</c:v>
                </c:pt>
                <c:pt idx="2501">
                  <c:v>32385</c:v>
                </c:pt>
                <c:pt idx="2502">
                  <c:v>34115</c:v>
                </c:pt>
                <c:pt idx="2503">
                  <c:v>25170</c:v>
                </c:pt>
                <c:pt idx="2504">
                  <c:v>20120</c:v>
                </c:pt>
                <c:pt idx="2505">
                  <c:v>27630</c:v>
                </c:pt>
                <c:pt idx="2506">
                  <c:v>29705</c:v>
                </c:pt>
                <c:pt idx="2507">
                  <c:v>31555</c:v>
                </c:pt>
                <c:pt idx="2508">
                  <c:v>30665</c:v>
                </c:pt>
                <c:pt idx="2509">
                  <c:v>32895</c:v>
                </c:pt>
                <c:pt idx="2510">
                  <c:v>35000</c:v>
                </c:pt>
                <c:pt idx="2511">
                  <c:v>30365</c:v>
                </c:pt>
                <c:pt idx="2512">
                  <c:v>28515</c:v>
                </c:pt>
                <c:pt idx="2513">
                  <c:v>33195</c:v>
                </c:pt>
                <c:pt idx="2514">
                  <c:v>30030</c:v>
                </c:pt>
                <c:pt idx="2515">
                  <c:v>20100</c:v>
                </c:pt>
                <c:pt idx="2516">
                  <c:v>32440</c:v>
                </c:pt>
                <c:pt idx="2517">
                  <c:v>31670</c:v>
                </c:pt>
                <c:pt idx="2518">
                  <c:v>26510</c:v>
                </c:pt>
                <c:pt idx="2519">
                  <c:v>30435</c:v>
                </c:pt>
                <c:pt idx="2520">
                  <c:v>27545</c:v>
                </c:pt>
                <c:pt idx="2521">
                  <c:v>24990</c:v>
                </c:pt>
                <c:pt idx="2522">
                  <c:v>35300</c:v>
                </c:pt>
                <c:pt idx="2523">
                  <c:v>27920</c:v>
                </c:pt>
                <c:pt idx="2524">
                  <c:v>22435</c:v>
                </c:pt>
                <c:pt idx="2525">
                  <c:v>25980</c:v>
                </c:pt>
                <c:pt idx="2526">
                  <c:v>29440</c:v>
                </c:pt>
                <c:pt idx="2527">
                  <c:v>2000</c:v>
                </c:pt>
                <c:pt idx="2528">
                  <c:v>2000</c:v>
                </c:pt>
                <c:pt idx="2529">
                  <c:v>2000</c:v>
                </c:pt>
                <c:pt idx="2530">
                  <c:v>2000</c:v>
                </c:pt>
                <c:pt idx="2531">
                  <c:v>2000</c:v>
                </c:pt>
                <c:pt idx="2532">
                  <c:v>2000</c:v>
                </c:pt>
                <c:pt idx="2533">
                  <c:v>2000</c:v>
                </c:pt>
                <c:pt idx="2534">
                  <c:v>2000</c:v>
                </c:pt>
                <c:pt idx="2535">
                  <c:v>2000</c:v>
                </c:pt>
                <c:pt idx="2536">
                  <c:v>2000</c:v>
                </c:pt>
                <c:pt idx="2537">
                  <c:v>2000</c:v>
                </c:pt>
                <c:pt idx="2538">
                  <c:v>2000</c:v>
                </c:pt>
                <c:pt idx="2539">
                  <c:v>2000</c:v>
                </c:pt>
                <c:pt idx="2540">
                  <c:v>2000</c:v>
                </c:pt>
                <c:pt idx="2541">
                  <c:v>2000</c:v>
                </c:pt>
                <c:pt idx="2542">
                  <c:v>2000</c:v>
                </c:pt>
                <c:pt idx="2543">
                  <c:v>2000</c:v>
                </c:pt>
                <c:pt idx="2544">
                  <c:v>2000</c:v>
                </c:pt>
                <c:pt idx="2545">
                  <c:v>2000</c:v>
                </c:pt>
                <c:pt idx="2546">
                  <c:v>2000</c:v>
                </c:pt>
                <c:pt idx="2547">
                  <c:v>2000</c:v>
                </c:pt>
                <c:pt idx="2548">
                  <c:v>2000</c:v>
                </c:pt>
                <c:pt idx="2549">
                  <c:v>2000</c:v>
                </c:pt>
                <c:pt idx="2550">
                  <c:v>2000</c:v>
                </c:pt>
                <c:pt idx="2551">
                  <c:v>2000</c:v>
                </c:pt>
                <c:pt idx="2552">
                  <c:v>2000</c:v>
                </c:pt>
                <c:pt idx="2553">
                  <c:v>2000</c:v>
                </c:pt>
                <c:pt idx="2554">
                  <c:v>2000</c:v>
                </c:pt>
                <c:pt idx="2555">
                  <c:v>2000</c:v>
                </c:pt>
                <c:pt idx="2556">
                  <c:v>25520</c:v>
                </c:pt>
                <c:pt idx="2557">
                  <c:v>22790</c:v>
                </c:pt>
                <c:pt idx="2558">
                  <c:v>28415</c:v>
                </c:pt>
                <c:pt idx="2559">
                  <c:v>23180</c:v>
                </c:pt>
                <c:pt idx="2560">
                  <c:v>25910</c:v>
                </c:pt>
                <c:pt idx="2561">
                  <c:v>28805</c:v>
                </c:pt>
                <c:pt idx="2562">
                  <c:v>23480</c:v>
                </c:pt>
                <c:pt idx="2563">
                  <c:v>26210</c:v>
                </c:pt>
                <c:pt idx="2564">
                  <c:v>29105</c:v>
                </c:pt>
                <c:pt idx="2565">
                  <c:v>177500</c:v>
                </c:pt>
                <c:pt idx="2566">
                  <c:v>206300</c:v>
                </c:pt>
                <c:pt idx="2567">
                  <c:v>187900</c:v>
                </c:pt>
                <c:pt idx="2568">
                  <c:v>198500</c:v>
                </c:pt>
                <c:pt idx="2569">
                  <c:v>218400</c:v>
                </c:pt>
                <c:pt idx="2570">
                  <c:v>191400</c:v>
                </c:pt>
                <c:pt idx="2571">
                  <c:v>195200</c:v>
                </c:pt>
                <c:pt idx="2572">
                  <c:v>299900</c:v>
                </c:pt>
                <c:pt idx="2573">
                  <c:v>279900</c:v>
                </c:pt>
                <c:pt idx="2574">
                  <c:v>309900</c:v>
                </c:pt>
                <c:pt idx="2575">
                  <c:v>319900</c:v>
                </c:pt>
                <c:pt idx="2576">
                  <c:v>328990</c:v>
                </c:pt>
                <c:pt idx="2577">
                  <c:v>318990</c:v>
                </c:pt>
                <c:pt idx="2578">
                  <c:v>39660</c:v>
                </c:pt>
                <c:pt idx="2579">
                  <c:v>39895</c:v>
                </c:pt>
                <c:pt idx="2580">
                  <c:v>38185</c:v>
                </c:pt>
                <c:pt idx="2581">
                  <c:v>38790</c:v>
                </c:pt>
                <c:pt idx="2582">
                  <c:v>39775</c:v>
                </c:pt>
                <c:pt idx="2583">
                  <c:v>44560</c:v>
                </c:pt>
                <c:pt idx="2584">
                  <c:v>46560</c:v>
                </c:pt>
                <c:pt idx="2585">
                  <c:v>49515</c:v>
                </c:pt>
                <c:pt idx="2586">
                  <c:v>47515</c:v>
                </c:pt>
                <c:pt idx="2587">
                  <c:v>359990</c:v>
                </c:pt>
                <c:pt idx="2588">
                  <c:v>18750</c:v>
                </c:pt>
                <c:pt idx="2589">
                  <c:v>19490</c:v>
                </c:pt>
                <c:pt idx="2590">
                  <c:v>18965</c:v>
                </c:pt>
                <c:pt idx="2591">
                  <c:v>18965</c:v>
                </c:pt>
                <c:pt idx="2592">
                  <c:v>19665</c:v>
                </c:pt>
                <c:pt idx="2593">
                  <c:v>19895</c:v>
                </c:pt>
                <c:pt idx="2594">
                  <c:v>17550</c:v>
                </c:pt>
                <c:pt idx="2595">
                  <c:v>16950</c:v>
                </c:pt>
                <c:pt idx="2596">
                  <c:v>21495</c:v>
                </c:pt>
                <c:pt idx="2597">
                  <c:v>22025</c:v>
                </c:pt>
                <c:pt idx="2598">
                  <c:v>22955</c:v>
                </c:pt>
                <c:pt idx="2599">
                  <c:v>19195</c:v>
                </c:pt>
                <c:pt idx="2600">
                  <c:v>22725</c:v>
                </c:pt>
                <c:pt idx="2601">
                  <c:v>18565</c:v>
                </c:pt>
                <c:pt idx="2602">
                  <c:v>19135</c:v>
                </c:pt>
                <c:pt idx="2603">
                  <c:v>19135</c:v>
                </c:pt>
                <c:pt idx="2604">
                  <c:v>20065</c:v>
                </c:pt>
                <c:pt idx="2605">
                  <c:v>17300</c:v>
                </c:pt>
                <c:pt idx="2606">
                  <c:v>23125</c:v>
                </c:pt>
                <c:pt idx="2607">
                  <c:v>21665</c:v>
                </c:pt>
                <c:pt idx="2608">
                  <c:v>22195</c:v>
                </c:pt>
                <c:pt idx="2609">
                  <c:v>19835</c:v>
                </c:pt>
                <c:pt idx="2610">
                  <c:v>20635</c:v>
                </c:pt>
                <c:pt idx="2611">
                  <c:v>22895</c:v>
                </c:pt>
                <c:pt idx="2612">
                  <c:v>17900</c:v>
                </c:pt>
                <c:pt idx="2613">
                  <c:v>18735</c:v>
                </c:pt>
                <c:pt idx="2614">
                  <c:v>19365</c:v>
                </c:pt>
                <c:pt idx="2615">
                  <c:v>22680</c:v>
                </c:pt>
                <c:pt idx="2616">
                  <c:v>21300</c:v>
                </c:pt>
                <c:pt idx="2617">
                  <c:v>18500</c:v>
                </c:pt>
                <c:pt idx="2618">
                  <c:v>21665</c:v>
                </c:pt>
                <c:pt idx="2619">
                  <c:v>19335</c:v>
                </c:pt>
                <c:pt idx="2620">
                  <c:v>21900</c:v>
                </c:pt>
                <c:pt idx="2621">
                  <c:v>21825</c:v>
                </c:pt>
                <c:pt idx="2622">
                  <c:v>18935</c:v>
                </c:pt>
                <c:pt idx="2623">
                  <c:v>20445</c:v>
                </c:pt>
                <c:pt idx="2624">
                  <c:v>2000</c:v>
                </c:pt>
                <c:pt idx="2625">
                  <c:v>2000</c:v>
                </c:pt>
                <c:pt idx="2626">
                  <c:v>2000</c:v>
                </c:pt>
                <c:pt idx="2627">
                  <c:v>2000</c:v>
                </c:pt>
                <c:pt idx="2628">
                  <c:v>2000</c:v>
                </c:pt>
                <c:pt idx="2629">
                  <c:v>2000</c:v>
                </c:pt>
                <c:pt idx="2630">
                  <c:v>53000</c:v>
                </c:pt>
                <c:pt idx="2631">
                  <c:v>57000</c:v>
                </c:pt>
                <c:pt idx="2632">
                  <c:v>62000</c:v>
                </c:pt>
                <c:pt idx="2633">
                  <c:v>58000</c:v>
                </c:pt>
                <c:pt idx="2634">
                  <c:v>68160</c:v>
                </c:pt>
                <c:pt idx="2635">
                  <c:v>64160</c:v>
                </c:pt>
                <c:pt idx="2636">
                  <c:v>63160</c:v>
                </c:pt>
                <c:pt idx="2637">
                  <c:v>64000</c:v>
                </c:pt>
                <c:pt idx="2638">
                  <c:v>55000</c:v>
                </c:pt>
                <c:pt idx="2639">
                  <c:v>73450</c:v>
                </c:pt>
                <c:pt idx="2640">
                  <c:v>64450</c:v>
                </c:pt>
                <c:pt idx="2641">
                  <c:v>69450</c:v>
                </c:pt>
                <c:pt idx="2642">
                  <c:v>60000</c:v>
                </c:pt>
                <c:pt idx="2643">
                  <c:v>59000</c:v>
                </c:pt>
                <c:pt idx="2644">
                  <c:v>68450</c:v>
                </c:pt>
                <c:pt idx="2645">
                  <c:v>59160</c:v>
                </c:pt>
                <c:pt idx="2646">
                  <c:v>70145</c:v>
                </c:pt>
                <c:pt idx="2647">
                  <c:v>65145</c:v>
                </c:pt>
                <c:pt idx="2648">
                  <c:v>68855</c:v>
                </c:pt>
                <c:pt idx="2649">
                  <c:v>59855</c:v>
                </c:pt>
                <c:pt idx="2650">
                  <c:v>64400</c:v>
                </c:pt>
                <c:pt idx="2651">
                  <c:v>74145</c:v>
                </c:pt>
                <c:pt idx="2652">
                  <c:v>63855</c:v>
                </c:pt>
                <c:pt idx="2653">
                  <c:v>59400</c:v>
                </c:pt>
                <c:pt idx="2654">
                  <c:v>60400</c:v>
                </c:pt>
                <c:pt idx="2655">
                  <c:v>64855</c:v>
                </c:pt>
                <c:pt idx="2656">
                  <c:v>69145</c:v>
                </c:pt>
                <c:pt idx="2657">
                  <c:v>55400</c:v>
                </c:pt>
                <c:pt idx="2658">
                  <c:v>59905</c:v>
                </c:pt>
                <c:pt idx="2659">
                  <c:v>74195</c:v>
                </c:pt>
                <c:pt idx="2660">
                  <c:v>65195</c:v>
                </c:pt>
                <c:pt idx="2661">
                  <c:v>59450</c:v>
                </c:pt>
                <c:pt idx="2662">
                  <c:v>55450</c:v>
                </c:pt>
                <c:pt idx="2663">
                  <c:v>70195</c:v>
                </c:pt>
                <c:pt idx="2664">
                  <c:v>68905</c:v>
                </c:pt>
                <c:pt idx="2665">
                  <c:v>65450</c:v>
                </c:pt>
                <c:pt idx="2666">
                  <c:v>69905</c:v>
                </c:pt>
                <c:pt idx="2667">
                  <c:v>69195</c:v>
                </c:pt>
                <c:pt idx="2668">
                  <c:v>63905</c:v>
                </c:pt>
                <c:pt idx="2669">
                  <c:v>69450</c:v>
                </c:pt>
                <c:pt idx="2670">
                  <c:v>60450</c:v>
                </c:pt>
                <c:pt idx="2671">
                  <c:v>79195</c:v>
                </c:pt>
                <c:pt idx="2672">
                  <c:v>73905</c:v>
                </c:pt>
                <c:pt idx="2673">
                  <c:v>64450</c:v>
                </c:pt>
                <c:pt idx="2674">
                  <c:v>64905</c:v>
                </c:pt>
                <c:pt idx="2675">
                  <c:v>75195</c:v>
                </c:pt>
                <c:pt idx="2676">
                  <c:v>2000</c:v>
                </c:pt>
                <c:pt idx="2677">
                  <c:v>2000</c:v>
                </c:pt>
                <c:pt idx="2678">
                  <c:v>81013</c:v>
                </c:pt>
                <c:pt idx="2679">
                  <c:v>85174</c:v>
                </c:pt>
                <c:pt idx="2680">
                  <c:v>86877</c:v>
                </c:pt>
                <c:pt idx="2681">
                  <c:v>82633</c:v>
                </c:pt>
                <c:pt idx="2682">
                  <c:v>87577</c:v>
                </c:pt>
                <c:pt idx="2683">
                  <c:v>79900</c:v>
                </c:pt>
                <c:pt idx="2684">
                  <c:v>2000</c:v>
                </c:pt>
                <c:pt idx="2685">
                  <c:v>26470</c:v>
                </c:pt>
                <c:pt idx="2686">
                  <c:v>23120</c:v>
                </c:pt>
                <c:pt idx="2687">
                  <c:v>30620</c:v>
                </c:pt>
                <c:pt idx="2688">
                  <c:v>29370</c:v>
                </c:pt>
                <c:pt idx="2689">
                  <c:v>24370</c:v>
                </c:pt>
                <c:pt idx="2690">
                  <c:v>29120</c:v>
                </c:pt>
                <c:pt idx="2691">
                  <c:v>29820</c:v>
                </c:pt>
                <c:pt idx="2692">
                  <c:v>28570</c:v>
                </c:pt>
                <c:pt idx="2693">
                  <c:v>25220</c:v>
                </c:pt>
                <c:pt idx="2694">
                  <c:v>27870</c:v>
                </c:pt>
                <c:pt idx="2695">
                  <c:v>32895</c:v>
                </c:pt>
                <c:pt idx="2696">
                  <c:v>23445</c:v>
                </c:pt>
                <c:pt idx="2697">
                  <c:v>30895</c:v>
                </c:pt>
                <c:pt idx="2698">
                  <c:v>25545</c:v>
                </c:pt>
                <c:pt idx="2699">
                  <c:v>29395</c:v>
                </c:pt>
                <c:pt idx="2700">
                  <c:v>24695</c:v>
                </c:pt>
                <c:pt idx="2701">
                  <c:v>26795</c:v>
                </c:pt>
                <c:pt idx="2702">
                  <c:v>28145</c:v>
                </c:pt>
                <c:pt idx="2703">
                  <c:v>31645</c:v>
                </c:pt>
                <c:pt idx="2704">
                  <c:v>29645</c:v>
                </c:pt>
                <c:pt idx="2705">
                  <c:v>27295</c:v>
                </c:pt>
                <c:pt idx="2706">
                  <c:v>31245</c:v>
                </c:pt>
                <c:pt idx="2707">
                  <c:v>32095</c:v>
                </c:pt>
                <c:pt idx="2708">
                  <c:v>25845</c:v>
                </c:pt>
                <c:pt idx="2709">
                  <c:v>28445</c:v>
                </c:pt>
                <c:pt idx="2710">
                  <c:v>29945</c:v>
                </c:pt>
                <c:pt idx="2711">
                  <c:v>25045</c:v>
                </c:pt>
                <c:pt idx="2712">
                  <c:v>24545</c:v>
                </c:pt>
                <c:pt idx="2713">
                  <c:v>25995</c:v>
                </c:pt>
                <c:pt idx="2714">
                  <c:v>33395</c:v>
                </c:pt>
                <c:pt idx="2715">
                  <c:v>23745</c:v>
                </c:pt>
                <c:pt idx="2716">
                  <c:v>29745</c:v>
                </c:pt>
                <c:pt idx="2717">
                  <c:v>2000</c:v>
                </c:pt>
                <c:pt idx="2718">
                  <c:v>2000</c:v>
                </c:pt>
                <c:pt idx="2719">
                  <c:v>2000</c:v>
                </c:pt>
                <c:pt idx="2720">
                  <c:v>29145</c:v>
                </c:pt>
                <c:pt idx="2721">
                  <c:v>38545</c:v>
                </c:pt>
                <c:pt idx="2722">
                  <c:v>49470</c:v>
                </c:pt>
                <c:pt idx="2723">
                  <c:v>34195</c:v>
                </c:pt>
                <c:pt idx="2724">
                  <c:v>45170</c:v>
                </c:pt>
                <c:pt idx="2725">
                  <c:v>34185</c:v>
                </c:pt>
                <c:pt idx="2726">
                  <c:v>38955</c:v>
                </c:pt>
                <c:pt idx="2727">
                  <c:v>34595</c:v>
                </c:pt>
                <c:pt idx="2728">
                  <c:v>29510</c:v>
                </c:pt>
                <c:pt idx="2729">
                  <c:v>34560</c:v>
                </c:pt>
                <c:pt idx="2730">
                  <c:v>39130</c:v>
                </c:pt>
                <c:pt idx="2731">
                  <c:v>34735</c:v>
                </c:pt>
                <c:pt idx="2732">
                  <c:v>33540</c:v>
                </c:pt>
                <c:pt idx="2733">
                  <c:v>37090</c:v>
                </c:pt>
                <c:pt idx="2734">
                  <c:v>30890</c:v>
                </c:pt>
                <c:pt idx="2735">
                  <c:v>33015</c:v>
                </c:pt>
                <c:pt idx="2736">
                  <c:v>35640</c:v>
                </c:pt>
                <c:pt idx="2737">
                  <c:v>27230</c:v>
                </c:pt>
                <c:pt idx="2738">
                  <c:v>34990</c:v>
                </c:pt>
                <c:pt idx="2739">
                  <c:v>30915</c:v>
                </c:pt>
                <c:pt idx="2740">
                  <c:v>33690</c:v>
                </c:pt>
                <c:pt idx="2741">
                  <c:v>33165</c:v>
                </c:pt>
                <c:pt idx="2742">
                  <c:v>31065</c:v>
                </c:pt>
                <c:pt idx="2743">
                  <c:v>27380</c:v>
                </c:pt>
                <c:pt idx="2744">
                  <c:v>35790</c:v>
                </c:pt>
                <c:pt idx="2745">
                  <c:v>35140</c:v>
                </c:pt>
                <c:pt idx="2746">
                  <c:v>37240</c:v>
                </c:pt>
                <c:pt idx="2747">
                  <c:v>31040</c:v>
                </c:pt>
                <c:pt idx="2748">
                  <c:v>33315</c:v>
                </c:pt>
                <c:pt idx="2749">
                  <c:v>37390</c:v>
                </c:pt>
                <c:pt idx="2750">
                  <c:v>35940</c:v>
                </c:pt>
                <c:pt idx="2751">
                  <c:v>31190</c:v>
                </c:pt>
                <c:pt idx="2752">
                  <c:v>31215</c:v>
                </c:pt>
                <c:pt idx="2753">
                  <c:v>35290</c:v>
                </c:pt>
                <c:pt idx="2754">
                  <c:v>27530</c:v>
                </c:pt>
                <c:pt idx="2755">
                  <c:v>33840</c:v>
                </c:pt>
                <c:pt idx="2756">
                  <c:v>26395</c:v>
                </c:pt>
                <c:pt idx="2757">
                  <c:v>22395</c:v>
                </c:pt>
                <c:pt idx="2758">
                  <c:v>25095</c:v>
                </c:pt>
                <c:pt idx="2759">
                  <c:v>23395</c:v>
                </c:pt>
                <c:pt idx="2760">
                  <c:v>21595</c:v>
                </c:pt>
                <c:pt idx="2761">
                  <c:v>29995</c:v>
                </c:pt>
                <c:pt idx="2762">
                  <c:v>22495</c:v>
                </c:pt>
                <c:pt idx="2763">
                  <c:v>23495</c:v>
                </c:pt>
                <c:pt idx="2764">
                  <c:v>25195</c:v>
                </c:pt>
                <c:pt idx="2765">
                  <c:v>21695</c:v>
                </c:pt>
                <c:pt idx="2766">
                  <c:v>20195</c:v>
                </c:pt>
                <c:pt idx="2767">
                  <c:v>17845</c:v>
                </c:pt>
                <c:pt idx="2768">
                  <c:v>24370</c:v>
                </c:pt>
                <c:pt idx="2769">
                  <c:v>23370</c:v>
                </c:pt>
                <c:pt idx="2770">
                  <c:v>19165</c:v>
                </c:pt>
                <c:pt idx="2771">
                  <c:v>21470</c:v>
                </c:pt>
                <c:pt idx="2772">
                  <c:v>16120</c:v>
                </c:pt>
                <c:pt idx="2773">
                  <c:v>20195</c:v>
                </c:pt>
                <c:pt idx="2774">
                  <c:v>18970</c:v>
                </c:pt>
                <c:pt idx="2775">
                  <c:v>16170</c:v>
                </c:pt>
                <c:pt idx="2776">
                  <c:v>23270</c:v>
                </c:pt>
                <c:pt idx="2777">
                  <c:v>20095</c:v>
                </c:pt>
                <c:pt idx="2778">
                  <c:v>17745</c:v>
                </c:pt>
                <c:pt idx="2779">
                  <c:v>20095</c:v>
                </c:pt>
                <c:pt idx="2780">
                  <c:v>24270</c:v>
                </c:pt>
                <c:pt idx="2781">
                  <c:v>18870</c:v>
                </c:pt>
                <c:pt idx="2782">
                  <c:v>19065</c:v>
                </c:pt>
                <c:pt idx="2783">
                  <c:v>21370</c:v>
                </c:pt>
                <c:pt idx="2784">
                  <c:v>25660</c:v>
                </c:pt>
                <c:pt idx="2785">
                  <c:v>19120</c:v>
                </c:pt>
                <c:pt idx="2786">
                  <c:v>18120</c:v>
                </c:pt>
                <c:pt idx="2787">
                  <c:v>16620</c:v>
                </c:pt>
                <c:pt idx="2788">
                  <c:v>21120</c:v>
                </c:pt>
                <c:pt idx="2789">
                  <c:v>19820</c:v>
                </c:pt>
                <c:pt idx="2790">
                  <c:v>23120</c:v>
                </c:pt>
                <c:pt idx="2791">
                  <c:v>21920</c:v>
                </c:pt>
                <c:pt idx="2792">
                  <c:v>21240</c:v>
                </c:pt>
                <c:pt idx="2793">
                  <c:v>21450</c:v>
                </c:pt>
                <c:pt idx="2794">
                  <c:v>16975</c:v>
                </c:pt>
                <c:pt idx="2795">
                  <c:v>18525</c:v>
                </c:pt>
                <c:pt idx="2796">
                  <c:v>23475</c:v>
                </c:pt>
                <c:pt idx="2797">
                  <c:v>20150</c:v>
                </c:pt>
                <c:pt idx="2798">
                  <c:v>19525</c:v>
                </c:pt>
                <c:pt idx="2799">
                  <c:v>23945</c:v>
                </c:pt>
                <c:pt idx="2800">
                  <c:v>58395</c:v>
                </c:pt>
                <c:pt idx="2801">
                  <c:v>67570</c:v>
                </c:pt>
                <c:pt idx="2802">
                  <c:v>60395</c:v>
                </c:pt>
                <c:pt idx="2803">
                  <c:v>55495</c:v>
                </c:pt>
                <c:pt idx="2804">
                  <c:v>63570</c:v>
                </c:pt>
                <c:pt idx="2805">
                  <c:v>53495</c:v>
                </c:pt>
                <c:pt idx="2806">
                  <c:v>87465</c:v>
                </c:pt>
                <c:pt idx="2807">
                  <c:v>83465</c:v>
                </c:pt>
                <c:pt idx="2808">
                  <c:v>64395</c:v>
                </c:pt>
                <c:pt idx="2809">
                  <c:v>64395</c:v>
                </c:pt>
                <c:pt idx="2810">
                  <c:v>63595</c:v>
                </c:pt>
                <c:pt idx="2811">
                  <c:v>87495</c:v>
                </c:pt>
                <c:pt idx="2812">
                  <c:v>53495</c:v>
                </c:pt>
                <c:pt idx="2813">
                  <c:v>60395</c:v>
                </c:pt>
                <c:pt idx="2814">
                  <c:v>58395</c:v>
                </c:pt>
                <c:pt idx="2815">
                  <c:v>67595</c:v>
                </c:pt>
                <c:pt idx="2816">
                  <c:v>83495</c:v>
                </c:pt>
                <c:pt idx="2817">
                  <c:v>55495</c:v>
                </c:pt>
                <c:pt idx="2818">
                  <c:v>40615</c:v>
                </c:pt>
                <c:pt idx="2819">
                  <c:v>48150</c:v>
                </c:pt>
                <c:pt idx="2820">
                  <c:v>38715</c:v>
                </c:pt>
                <c:pt idx="2821">
                  <c:v>43950</c:v>
                </c:pt>
                <c:pt idx="2822">
                  <c:v>45850</c:v>
                </c:pt>
                <c:pt idx="2823">
                  <c:v>50050</c:v>
                </c:pt>
                <c:pt idx="2824">
                  <c:v>40805</c:v>
                </c:pt>
                <c:pt idx="2825">
                  <c:v>43950</c:v>
                </c:pt>
                <c:pt idx="2826">
                  <c:v>50050</c:v>
                </c:pt>
                <c:pt idx="2827">
                  <c:v>45850</c:v>
                </c:pt>
                <c:pt idx="2828">
                  <c:v>38905</c:v>
                </c:pt>
                <c:pt idx="2829">
                  <c:v>48150</c:v>
                </c:pt>
                <c:pt idx="2830">
                  <c:v>39495</c:v>
                </c:pt>
                <c:pt idx="2831">
                  <c:v>49995</c:v>
                </c:pt>
                <c:pt idx="2832">
                  <c:v>47995</c:v>
                </c:pt>
                <c:pt idx="2833">
                  <c:v>45795</c:v>
                </c:pt>
                <c:pt idx="2834">
                  <c:v>41495</c:v>
                </c:pt>
                <c:pt idx="2835">
                  <c:v>43795</c:v>
                </c:pt>
                <c:pt idx="2836">
                  <c:v>39015</c:v>
                </c:pt>
                <c:pt idx="2837">
                  <c:v>44190</c:v>
                </c:pt>
                <c:pt idx="2838">
                  <c:v>40915</c:v>
                </c:pt>
                <c:pt idx="2839">
                  <c:v>44050</c:v>
                </c:pt>
                <c:pt idx="2840">
                  <c:v>51650</c:v>
                </c:pt>
                <c:pt idx="2841">
                  <c:v>42150</c:v>
                </c:pt>
                <c:pt idx="2842">
                  <c:v>49750</c:v>
                </c:pt>
                <c:pt idx="2843">
                  <c:v>46090</c:v>
                </c:pt>
                <c:pt idx="2844">
                  <c:v>44190</c:v>
                </c:pt>
                <c:pt idx="2845">
                  <c:v>42150</c:v>
                </c:pt>
                <c:pt idx="2846">
                  <c:v>41105</c:v>
                </c:pt>
                <c:pt idx="2847">
                  <c:v>49750</c:v>
                </c:pt>
                <c:pt idx="2848">
                  <c:v>46090</c:v>
                </c:pt>
                <c:pt idx="2849">
                  <c:v>39205</c:v>
                </c:pt>
                <c:pt idx="2850">
                  <c:v>51650</c:v>
                </c:pt>
                <c:pt idx="2851">
                  <c:v>44050</c:v>
                </c:pt>
                <c:pt idx="2852">
                  <c:v>49795</c:v>
                </c:pt>
                <c:pt idx="2853">
                  <c:v>44095</c:v>
                </c:pt>
                <c:pt idx="2854">
                  <c:v>42195</c:v>
                </c:pt>
                <c:pt idx="2855">
                  <c:v>46095</c:v>
                </c:pt>
                <c:pt idx="2856">
                  <c:v>44195</c:v>
                </c:pt>
                <c:pt idx="2857">
                  <c:v>51695</c:v>
                </c:pt>
                <c:pt idx="2858">
                  <c:v>54970</c:v>
                </c:pt>
                <c:pt idx="2859">
                  <c:v>51270</c:v>
                </c:pt>
                <c:pt idx="2860">
                  <c:v>53270</c:v>
                </c:pt>
                <c:pt idx="2861">
                  <c:v>62070</c:v>
                </c:pt>
                <c:pt idx="2862">
                  <c:v>63770</c:v>
                </c:pt>
                <c:pt idx="2863">
                  <c:v>61770</c:v>
                </c:pt>
                <c:pt idx="2864">
                  <c:v>69340</c:v>
                </c:pt>
                <c:pt idx="2865">
                  <c:v>47345</c:v>
                </c:pt>
                <c:pt idx="2866">
                  <c:v>59370</c:v>
                </c:pt>
                <c:pt idx="2867">
                  <c:v>45345</c:v>
                </c:pt>
                <c:pt idx="2868">
                  <c:v>55670</c:v>
                </c:pt>
                <c:pt idx="2869">
                  <c:v>57670</c:v>
                </c:pt>
                <c:pt idx="2870">
                  <c:v>60070</c:v>
                </c:pt>
                <c:pt idx="2871">
                  <c:v>52970</c:v>
                </c:pt>
                <c:pt idx="2872">
                  <c:v>57370</c:v>
                </c:pt>
                <c:pt idx="2873">
                  <c:v>59340</c:v>
                </c:pt>
                <c:pt idx="2874">
                  <c:v>58285</c:v>
                </c:pt>
                <c:pt idx="2875">
                  <c:v>45560</c:v>
                </c:pt>
                <c:pt idx="2876">
                  <c:v>60685</c:v>
                </c:pt>
                <c:pt idx="2877">
                  <c:v>59955</c:v>
                </c:pt>
                <c:pt idx="2878">
                  <c:v>51285</c:v>
                </c:pt>
                <c:pt idx="2879">
                  <c:v>69955</c:v>
                </c:pt>
                <c:pt idx="2880">
                  <c:v>53285</c:v>
                </c:pt>
                <c:pt idx="2881">
                  <c:v>60285</c:v>
                </c:pt>
                <c:pt idx="2882">
                  <c:v>53285</c:v>
                </c:pt>
                <c:pt idx="2883">
                  <c:v>62685</c:v>
                </c:pt>
                <c:pt idx="2884">
                  <c:v>58285</c:v>
                </c:pt>
                <c:pt idx="2885">
                  <c:v>64685</c:v>
                </c:pt>
                <c:pt idx="2886">
                  <c:v>62685</c:v>
                </c:pt>
                <c:pt idx="2887">
                  <c:v>56285</c:v>
                </c:pt>
                <c:pt idx="2888">
                  <c:v>55285</c:v>
                </c:pt>
                <c:pt idx="2889">
                  <c:v>47560</c:v>
                </c:pt>
                <c:pt idx="2890">
                  <c:v>61195</c:v>
                </c:pt>
                <c:pt idx="2891">
                  <c:v>51695</c:v>
                </c:pt>
                <c:pt idx="2892">
                  <c:v>70795</c:v>
                </c:pt>
                <c:pt idx="2893">
                  <c:v>47995</c:v>
                </c:pt>
                <c:pt idx="2894">
                  <c:v>55695</c:v>
                </c:pt>
                <c:pt idx="2895">
                  <c:v>59195</c:v>
                </c:pt>
                <c:pt idx="2896">
                  <c:v>53695</c:v>
                </c:pt>
                <c:pt idx="2897">
                  <c:v>53695</c:v>
                </c:pt>
                <c:pt idx="2898">
                  <c:v>60695</c:v>
                </c:pt>
                <c:pt idx="2899">
                  <c:v>45995</c:v>
                </c:pt>
                <c:pt idx="2900">
                  <c:v>14980</c:v>
                </c:pt>
                <c:pt idx="2901">
                  <c:v>18680</c:v>
                </c:pt>
                <c:pt idx="2902">
                  <c:v>16580</c:v>
                </c:pt>
                <c:pt idx="2903">
                  <c:v>17580</c:v>
                </c:pt>
                <c:pt idx="2904">
                  <c:v>16760</c:v>
                </c:pt>
                <c:pt idx="2905">
                  <c:v>18860</c:v>
                </c:pt>
                <c:pt idx="2906">
                  <c:v>17760</c:v>
                </c:pt>
                <c:pt idx="2907">
                  <c:v>19000</c:v>
                </c:pt>
                <c:pt idx="2908">
                  <c:v>16900</c:v>
                </c:pt>
                <c:pt idx="2909">
                  <c:v>17900</c:v>
                </c:pt>
                <c:pt idx="2910">
                  <c:v>2000</c:v>
                </c:pt>
                <c:pt idx="2911">
                  <c:v>2000</c:v>
                </c:pt>
                <c:pt idx="2912">
                  <c:v>2000</c:v>
                </c:pt>
                <c:pt idx="2913">
                  <c:v>2000</c:v>
                </c:pt>
                <c:pt idx="2914">
                  <c:v>2000</c:v>
                </c:pt>
                <c:pt idx="2915">
                  <c:v>2000</c:v>
                </c:pt>
                <c:pt idx="2916">
                  <c:v>2000</c:v>
                </c:pt>
                <c:pt idx="2917">
                  <c:v>2000</c:v>
                </c:pt>
                <c:pt idx="2918">
                  <c:v>2000</c:v>
                </c:pt>
                <c:pt idx="2919">
                  <c:v>2000</c:v>
                </c:pt>
                <c:pt idx="2920">
                  <c:v>2000</c:v>
                </c:pt>
                <c:pt idx="2921">
                  <c:v>2000</c:v>
                </c:pt>
                <c:pt idx="2922">
                  <c:v>2000</c:v>
                </c:pt>
                <c:pt idx="2923">
                  <c:v>2000</c:v>
                </c:pt>
                <c:pt idx="2924">
                  <c:v>2000</c:v>
                </c:pt>
                <c:pt idx="2925">
                  <c:v>2000</c:v>
                </c:pt>
                <c:pt idx="2926">
                  <c:v>2000</c:v>
                </c:pt>
                <c:pt idx="2927">
                  <c:v>2000</c:v>
                </c:pt>
                <c:pt idx="2928">
                  <c:v>2000</c:v>
                </c:pt>
                <c:pt idx="2929">
                  <c:v>2000</c:v>
                </c:pt>
                <c:pt idx="2930">
                  <c:v>2000</c:v>
                </c:pt>
                <c:pt idx="2931">
                  <c:v>2000</c:v>
                </c:pt>
                <c:pt idx="2932">
                  <c:v>2000</c:v>
                </c:pt>
                <c:pt idx="2933">
                  <c:v>2000</c:v>
                </c:pt>
                <c:pt idx="2934">
                  <c:v>2000</c:v>
                </c:pt>
                <c:pt idx="2935">
                  <c:v>2000</c:v>
                </c:pt>
                <c:pt idx="2936">
                  <c:v>2000</c:v>
                </c:pt>
                <c:pt idx="2937">
                  <c:v>2000</c:v>
                </c:pt>
                <c:pt idx="2938">
                  <c:v>2000</c:v>
                </c:pt>
                <c:pt idx="2939">
                  <c:v>2000</c:v>
                </c:pt>
                <c:pt idx="2940">
                  <c:v>2000</c:v>
                </c:pt>
                <c:pt idx="2941">
                  <c:v>2000</c:v>
                </c:pt>
                <c:pt idx="2942">
                  <c:v>2000</c:v>
                </c:pt>
                <c:pt idx="2943">
                  <c:v>2000</c:v>
                </c:pt>
                <c:pt idx="2944">
                  <c:v>2000</c:v>
                </c:pt>
                <c:pt idx="2945">
                  <c:v>2000</c:v>
                </c:pt>
                <c:pt idx="2946">
                  <c:v>2000</c:v>
                </c:pt>
                <c:pt idx="2947">
                  <c:v>2000</c:v>
                </c:pt>
                <c:pt idx="2948">
                  <c:v>2000</c:v>
                </c:pt>
                <c:pt idx="2949">
                  <c:v>2000</c:v>
                </c:pt>
                <c:pt idx="2950">
                  <c:v>2000</c:v>
                </c:pt>
                <c:pt idx="2951">
                  <c:v>2079</c:v>
                </c:pt>
                <c:pt idx="2952">
                  <c:v>2045</c:v>
                </c:pt>
                <c:pt idx="2953">
                  <c:v>2148</c:v>
                </c:pt>
                <c:pt idx="2954">
                  <c:v>19960</c:v>
                </c:pt>
                <c:pt idx="2955">
                  <c:v>21960</c:v>
                </c:pt>
                <c:pt idx="2956">
                  <c:v>26240</c:v>
                </c:pt>
                <c:pt idx="2957">
                  <c:v>23210</c:v>
                </c:pt>
                <c:pt idx="2958">
                  <c:v>21210</c:v>
                </c:pt>
                <c:pt idx="2959">
                  <c:v>24990</c:v>
                </c:pt>
                <c:pt idx="2960">
                  <c:v>24990</c:v>
                </c:pt>
                <c:pt idx="2961">
                  <c:v>19960</c:v>
                </c:pt>
                <c:pt idx="2962">
                  <c:v>21960</c:v>
                </c:pt>
                <c:pt idx="2963">
                  <c:v>23210</c:v>
                </c:pt>
                <c:pt idx="2964">
                  <c:v>26240</c:v>
                </c:pt>
                <c:pt idx="2965">
                  <c:v>21210</c:v>
                </c:pt>
                <c:pt idx="2966">
                  <c:v>22795</c:v>
                </c:pt>
                <c:pt idx="2967">
                  <c:v>24045</c:v>
                </c:pt>
                <c:pt idx="2968">
                  <c:v>24815</c:v>
                </c:pt>
                <c:pt idx="2969">
                  <c:v>26065</c:v>
                </c:pt>
                <c:pt idx="2970">
                  <c:v>29070</c:v>
                </c:pt>
                <c:pt idx="2971">
                  <c:v>21395</c:v>
                </c:pt>
                <c:pt idx="2972">
                  <c:v>27820</c:v>
                </c:pt>
                <c:pt idx="2973">
                  <c:v>27970</c:v>
                </c:pt>
                <c:pt idx="2974">
                  <c:v>29220</c:v>
                </c:pt>
                <c:pt idx="2975">
                  <c:v>26215</c:v>
                </c:pt>
                <c:pt idx="2976">
                  <c:v>21545</c:v>
                </c:pt>
                <c:pt idx="2977">
                  <c:v>24965</c:v>
                </c:pt>
                <c:pt idx="2978">
                  <c:v>22945</c:v>
                </c:pt>
                <c:pt idx="2979">
                  <c:v>24195</c:v>
                </c:pt>
                <c:pt idx="2980">
                  <c:v>24395</c:v>
                </c:pt>
                <c:pt idx="2981">
                  <c:v>21795</c:v>
                </c:pt>
                <c:pt idx="2982">
                  <c:v>26465</c:v>
                </c:pt>
                <c:pt idx="2983">
                  <c:v>24445</c:v>
                </c:pt>
                <c:pt idx="2984">
                  <c:v>21795</c:v>
                </c:pt>
                <c:pt idx="2985">
                  <c:v>23195</c:v>
                </c:pt>
                <c:pt idx="2986">
                  <c:v>24895</c:v>
                </c:pt>
                <c:pt idx="2987">
                  <c:v>29870</c:v>
                </c:pt>
                <c:pt idx="2988">
                  <c:v>28570</c:v>
                </c:pt>
                <c:pt idx="2989">
                  <c:v>29470</c:v>
                </c:pt>
                <c:pt idx="2990">
                  <c:v>25215</c:v>
                </c:pt>
                <c:pt idx="2991">
                  <c:v>25215</c:v>
                </c:pt>
                <c:pt idx="2992">
                  <c:v>23595</c:v>
                </c:pt>
                <c:pt idx="2993">
                  <c:v>28220</c:v>
                </c:pt>
                <c:pt idx="2994">
                  <c:v>26515</c:v>
                </c:pt>
                <c:pt idx="2995">
                  <c:v>25950</c:v>
                </c:pt>
                <c:pt idx="2996">
                  <c:v>27650</c:v>
                </c:pt>
                <c:pt idx="2997">
                  <c:v>31335</c:v>
                </c:pt>
                <c:pt idx="2998">
                  <c:v>33035</c:v>
                </c:pt>
                <c:pt idx="2999">
                  <c:v>21700</c:v>
                </c:pt>
                <c:pt idx="3000">
                  <c:v>22490</c:v>
                </c:pt>
                <c:pt idx="3001">
                  <c:v>33340</c:v>
                </c:pt>
                <c:pt idx="3002">
                  <c:v>31640</c:v>
                </c:pt>
                <c:pt idx="3003">
                  <c:v>21990</c:v>
                </c:pt>
                <c:pt idx="3004">
                  <c:v>27955</c:v>
                </c:pt>
                <c:pt idx="3005">
                  <c:v>22795</c:v>
                </c:pt>
                <c:pt idx="3006">
                  <c:v>26390</c:v>
                </c:pt>
                <c:pt idx="3007">
                  <c:v>26255</c:v>
                </c:pt>
                <c:pt idx="3008">
                  <c:v>26455</c:v>
                </c:pt>
                <c:pt idx="3009">
                  <c:v>31840</c:v>
                </c:pt>
                <c:pt idx="3010">
                  <c:v>26590</c:v>
                </c:pt>
                <c:pt idx="3011">
                  <c:v>22995</c:v>
                </c:pt>
                <c:pt idx="3012">
                  <c:v>28155</c:v>
                </c:pt>
                <c:pt idx="3013">
                  <c:v>33540</c:v>
                </c:pt>
                <c:pt idx="3014">
                  <c:v>22190</c:v>
                </c:pt>
                <c:pt idx="3015">
                  <c:v>31575</c:v>
                </c:pt>
                <c:pt idx="3016">
                  <c:v>29985</c:v>
                </c:pt>
                <c:pt idx="3017">
                  <c:v>32480</c:v>
                </c:pt>
                <c:pt idx="3018">
                  <c:v>36625</c:v>
                </c:pt>
                <c:pt idx="3019">
                  <c:v>35035</c:v>
                </c:pt>
                <c:pt idx="3020">
                  <c:v>34070</c:v>
                </c:pt>
                <c:pt idx="3021">
                  <c:v>35035</c:v>
                </c:pt>
                <c:pt idx="3022">
                  <c:v>36625</c:v>
                </c:pt>
                <c:pt idx="3023">
                  <c:v>31575</c:v>
                </c:pt>
                <c:pt idx="3024">
                  <c:v>34070</c:v>
                </c:pt>
                <c:pt idx="3025">
                  <c:v>32480</c:v>
                </c:pt>
                <c:pt idx="3026">
                  <c:v>29985</c:v>
                </c:pt>
                <c:pt idx="3027">
                  <c:v>35970</c:v>
                </c:pt>
                <c:pt idx="3028">
                  <c:v>33320</c:v>
                </c:pt>
                <c:pt idx="3029">
                  <c:v>41970</c:v>
                </c:pt>
                <c:pt idx="3030">
                  <c:v>40170</c:v>
                </c:pt>
                <c:pt idx="3031">
                  <c:v>31520</c:v>
                </c:pt>
                <c:pt idx="3032">
                  <c:v>44015</c:v>
                </c:pt>
                <c:pt idx="3033">
                  <c:v>37770</c:v>
                </c:pt>
                <c:pt idx="3034">
                  <c:v>26170</c:v>
                </c:pt>
                <c:pt idx="3035">
                  <c:v>27780</c:v>
                </c:pt>
                <c:pt idx="3036">
                  <c:v>22030</c:v>
                </c:pt>
                <c:pt idx="3037">
                  <c:v>27625</c:v>
                </c:pt>
                <c:pt idx="3038">
                  <c:v>25245</c:v>
                </c:pt>
                <c:pt idx="3039">
                  <c:v>26280</c:v>
                </c:pt>
                <c:pt idx="3040">
                  <c:v>27625</c:v>
                </c:pt>
                <c:pt idx="3041">
                  <c:v>24720</c:v>
                </c:pt>
                <c:pt idx="3042">
                  <c:v>30155</c:v>
                </c:pt>
                <c:pt idx="3043">
                  <c:v>30780</c:v>
                </c:pt>
                <c:pt idx="3044">
                  <c:v>23640</c:v>
                </c:pt>
                <c:pt idx="3045">
                  <c:v>25395</c:v>
                </c:pt>
                <c:pt idx="3046">
                  <c:v>28580</c:v>
                </c:pt>
                <c:pt idx="3047">
                  <c:v>26590</c:v>
                </c:pt>
                <c:pt idx="3048">
                  <c:v>24010</c:v>
                </c:pt>
                <c:pt idx="3049">
                  <c:v>30510</c:v>
                </c:pt>
                <c:pt idx="3050">
                  <c:v>26120</c:v>
                </c:pt>
                <c:pt idx="3051">
                  <c:v>22030</c:v>
                </c:pt>
                <c:pt idx="3052">
                  <c:v>26920</c:v>
                </c:pt>
                <c:pt idx="3053">
                  <c:v>26540</c:v>
                </c:pt>
                <c:pt idx="3054">
                  <c:v>32135</c:v>
                </c:pt>
                <c:pt idx="3055">
                  <c:v>24010</c:v>
                </c:pt>
                <c:pt idx="3056">
                  <c:v>27935</c:v>
                </c:pt>
                <c:pt idx="3057">
                  <c:v>22505</c:v>
                </c:pt>
                <c:pt idx="3058">
                  <c:v>26280</c:v>
                </c:pt>
                <c:pt idx="3059">
                  <c:v>24985</c:v>
                </c:pt>
                <c:pt idx="3060">
                  <c:v>26935</c:v>
                </c:pt>
                <c:pt idx="3061">
                  <c:v>30760</c:v>
                </c:pt>
                <c:pt idx="3062">
                  <c:v>28520</c:v>
                </c:pt>
                <c:pt idx="3063">
                  <c:v>29095</c:v>
                </c:pt>
                <c:pt idx="3064">
                  <c:v>20470</c:v>
                </c:pt>
                <c:pt idx="3065">
                  <c:v>20995</c:v>
                </c:pt>
                <c:pt idx="3066">
                  <c:v>28630</c:v>
                </c:pt>
                <c:pt idx="3067">
                  <c:v>31630</c:v>
                </c:pt>
                <c:pt idx="3068">
                  <c:v>23710</c:v>
                </c:pt>
                <c:pt idx="3069">
                  <c:v>25260</c:v>
                </c:pt>
                <c:pt idx="3070">
                  <c:v>29355</c:v>
                </c:pt>
                <c:pt idx="3071">
                  <c:v>31045</c:v>
                </c:pt>
                <c:pt idx="3072">
                  <c:v>23710</c:v>
                </c:pt>
                <c:pt idx="3073">
                  <c:v>29355</c:v>
                </c:pt>
                <c:pt idx="3074">
                  <c:v>27960</c:v>
                </c:pt>
                <c:pt idx="3075">
                  <c:v>30155</c:v>
                </c:pt>
                <c:pt idx="3076">
                  <c:v>28210</c:v>
                </c:pt>
                <c:pt idx="3077">
                  <c:v>27960</c:v>
                </c:pt>
                <c:pt idx="3078">
                  <c:v>26405</c:v>
                </c:pt>
                <c:pt idx="3079">
                  <c:v>29985</c:v>
                </c:pt>
                <c:pt idx="3080">
                  <c:v>26810</c:v>
                </c:pt>
                <c:pt idx="3081">
                  <c:v>27315</c:v>
                </c:pt>
                <c:pt idx="3082">
                  <c:v>26405</c:v>
                </c:pt>
                <c:pt idx="3083">
                  <c:v>22560</c:v>
                </c:pt>
                <c:pt idx="3084">
                  <c:v>26325</c:v>
                </c:pt>
                <c:pt idx="3085">
                  <c:v>27880</c:v>
                </c:pt>
                <c:pt idx="3086">
                  <c:v>25305</c:v>
                </c:pt>
                <c:pt idx="3087">
                  <c:v>28255</c:v>
                </c:pt>
                <c:pt idx="3088">
                  <c:v>23630</c:v>
                </c:pt>
                <c:pt idx="3089">
                  <c:v>27005</c:v>
                </c:pt>
                <c:pt idx="3090">
                  <c:v>23630</c:v>
                </c:pt>
                <c:pt idx="3091">
                  <c:v>29275</c:v>
                </c:pt>
                <c:pt idx="3092">
                  <c:v>22755</c:v>
                </c:pt>
                <c:pt idx="3093">
                  <c:v>33180</c:v>
                </c:pt>
                <c:pt idx="3094">
                  <c:v>27880</c:v>
                </c:pt>
                <c:pt idx="3095">
                  <c:v>29275</c:v>
                </c:pt>
                <c:pt idx="3096">
                  <c:v>31365</c:v>
                </c:pt>
                <c:pt idx="3097">
                  <c:v>26325</c:v>
                </c:pt>
                <c:pt idx="3098">
                  <c:v>30180</c:v>
                </c:pt>
                <c:pt idx="3099">
                  <c:v>16495</c:v>
                </c:pt>
                <c:pt idx="3100">
                  <c:v>18595</c:v>
                </c:pt>
                <c:pt idx="3101">
                  <c:v>22995</c:v>
                </c:pt>
                <c:pt idx="3102">
                  <c:v>19995</c:v>
                </c:pt>
                <c:pt idx="3103">
                  <c:v>20995</c:v>
                </c:pt>
                <c:pt idx="3104">
                  <c:v>21645</c:v>
                </c:pt>
                <c:pt idx="3105">
                  <c:v>19000</c:v>
                </c:pt>
                <c:pt idx="3106">
                  <c:v>20495</c:v>
                </c:pt>
                <c:pt idx="3107">
                  <c:v>23795</c:v>
                </c:pt>
                <c:pt idx="3108">
                  <c:v>16495</c:v>
                </c:pt>
                <c:pt idx="3109">
                  <c:v>19495</c:v>
                </c:pt>
                <c:pt idx="3110">
                  <c:v>18995</c:v>
                </c:pt>
                <c:pt idx="3111">
                  <c:v>19395</c:v>
                </c:pt>
                <c:pt idx="3112">
                  <c:v>17995</c:v>
                </c:pt>
                <c:pt idx="3113">
                  <c:v>24395</c:v>
                </c:pt>
                <c:pt idx="3114">
                  <c:v>19595</c:v>
                </c:pt>
                <c:pt idx="3115">
                  <c:v>16995</c:v>
                </c:pt>
                <c:pt idx="3116">
                  <c:v>21095</c:v>
                </c:pt>
                <c:pt idx="3117">
                  <c:v>22095</c:v>
                </c:pt>
                <c:pt idx="3118">
                  <c:v>20995</c:v>
                </c:pt>
                <c:pt idx="3119">
                  <c:v>21595</c:v>
                </c:pt>
                <c:pt idx="3120">
                  <c:v>2000</c:v>
                </c:pt>
                <c:pt idx="3121">
                  <c:v>2000</c:v>
                </c:pt>
                <c:pt idx="3122">
                  <c:v>2000</c:v>
                </c:pt>
                <c:pt idx="3123">
                  <c:v>2000</c:v>
                </c:pt>
                <c:pt idx="3124">
                  <c:v>2000</c:v>
                </c:pt>
                <c:pt idx="3125">
                  <c:v>2000</c:v>
                </c:pt>
                <c:pt idx="3126">
                  <c:v>2000</c:v>
                </c:pt>
                <c:pt idx="3127">
                  <c:v>2000</c:v>
                </c:pt>
                <c:pt idx="3128">
                  <c:v>2000</c:v>
                </c:pt>
                <c:pt idx="3129">
                  <c:v>2000</c:v>
                </c:pt>
                <c:pt idx="3130">
                  <c:v>2000</c:v>
                </c:pt>
                <c:pt idx="3131">
                  <c:v>2000</c:v>
                </c:pt>
                <c:pt idx="3132">
                  <c:v>2000</c:v>
                </c:pt>
                <c:pt idx="3133">
                  <c:v>2000</c:v>
                </c:pt>
                <c:pt idx="3134">
                  <c:v>27736</c:v>
                </c:pt>
                <c:pt idx="3135">
                  <c:v>30709</c:v>
                </c:pt>
                <c:pt idx="3136">
                  <c:v>36931</c:v>
                </c:pt>
                <c:pt idx="3137">
                  <c:v>39669</c:v>
                </c:pt>
                <c:pt idx="3138">
                  <c:v>49150</c:v>
                </c:pt>
                <c:pt idx="3139">
                  <c:v>49150</c:v>
                </c:pt>
                <c:pt idx="3140">
                  <c:v>44400</c:v>
                </c:pt>
                <c:pt idx="3141">
                  <c:v>50750</c:v>
                </c:pt>
                <c:pt idx="3142">
                  <c:v>50750</c:v>
                </c:pt>
                <c:pt idx="3143">
                  <c:v>45600</c:v>
                </c:pt>
                <c:pt idx="3144">
                  <c:v>51600</c:v>
                </c:pt>
                <c:pt idx="3145">
                  <c:v>46430</c:v>
                </c:pt>
                <c:pt idx="3146">
                  <c:v>46045</c:v>
                </c:pt>
                <c:pt idx="3147">
                  <c:v>51600</c:v>
                </c:pt>
                <c:pt idx="3148">
                  <c:v>28447</c:v>
                </c:pt>
                <c:pt idx="3149">
                  <c:v>26997</c:v>
                </c:pt>
                <c:pt idx="3150">
                  <c:v>25687</c:v>
                </c:pt>
                <c:pt idx="3151">
                  <c:v>25997</c:v>
                </c:pt>
                <c:pt idx="3152">
                  <c:v>28447</c:v>
                </c:pt>
                <c:pt idx="3153">
                  <c:v>27097</c:v>
                </c:pt>
                <c:pt idx="3154">
                  <c:v>24999</c:v>
                </c:pt>
                <c:pt idx="3155">
                  <c:v>26819</c:v>
                </c:pt>
                <c:pt idx="3156">
                  <c:v>27619</c:v>
                </c:pt>
                <c:pt idx="3157">
                  <c:v>2561</c:v>
                </c:pt>
                <c:pt idx="3158">
                  <c:v>36350</c:v>
                </c:pt>
                <c:pt idx="3159">
                  <c:v>33350</c:v>
                </c:pt>
                <c:pt idx="3160">
                  <c:v>34350</c:v>
                </c:pt>
                <c:pt idx="3161">
                  <c:v>33350</c:v>
                </c:pt>
                <c:pt idx="3162">
                  <c:v>37150</c:v>
                </c:pt>
                <c:pt idx="3163">
                  <c:v>37070</c:v>
                </c:pt>
                <c:pt idx="3164">
                  <c:v>45570</c:v>
                </c:pt>
                <c:pt idx="3165">
                  <c:v>41570</c:v>
                </c:pt>
                <c:pt idx="3166">
                  <c:v>41955</c:v>
                </c:pt>
                <c:pt idx="3167">
                  <c:v>45955</c:v>
                </c:pt>
                <c:pt idx="3168">
                  <c:v>37455</c:v>
                </c:pt>
                <c:pt idx="3169">
                  <c:v>46595</c:v>
                </c:pt>
                <c:pt idx="3170">
                  <c:v>42195</c:v>
                </c:pt>
                <c:pt idx="3171">
                  <c:v>37695</c:v>
                </c:pt>
                <c:pt idx="3172">
                  <c:v>34350</c:v>
                </c:pt>
                <c:pt idx="3173">
                  <c:v>40350</c:v>
                </c:pt>
                <c:pt idx="3174">
                  <c:v>38350</c:v>
                </c:pt>
                <c:pt idx="3175">
                  <c:v>38685</c:v>
                </c:pt>
                <c:pt idx="3176">
                  <c:v>40685</c:v>
                </c:pt>
                <c:pt idx="3177">
                  <c:v>34330</c:v>
                </c:pt>
                <c:pt idx="3178">
                  <c:v>51460</c:v>
                </c:pt>
                <c:pt idx="3179">
                  <c:v>46280</c:v>
                </c:pt>
                <c:pt idx="3180">
                  <c:v>49730</c:v>
                </c:pt>
                <c:pt idx="3181">
                  <c:v>54230</c:v>
                </c:pt>
                <c:pt idx="3182">
                  <c:v>49230</c:v>
                </c:pt>
                <c:pt idx="3183">
                  <c:v>47625</c:v>
                </c:pt>
                <c:pt idx="3184">
                  <c:v>46280</c:v>
                </c:pt>
                <c:pt idx="3185">
                  <c:v>51525</c:v>
                </c:pt>
                <c:pt idx="3186">
                  <c:v>54425</c:v>
                </c:pt>
                <c:pt idx="3187">
                  <c:v>59475</c:v>
                </c:pt>
                <c:pt idx="3188">
                  <c:v>59875</c:v>
                </c:pt>
                <c:pt idx="3189">
                  <c:v>51925</c:v>
                </c:pt>
                <c:pt idx="3190">
                  <c:v>54825</c:v>
                </c:pt>
                <c:pt idx="3191">
                  <c:v>46680</c:v>
                </c:pt>
                <c:pt idx="3192">
                  <c:v>36895</c:v>
                </c:pt>
                <c:pt idx="3193">
                  <c:v>42495</c:v>
                </c:pt>
                <c:pt idx="3194">
                  <c:v>39495</c:v>
                </c:pt>
                <c:pt idx="3195">
                  <c:v>40995</c:v>
                </c:pt>
                <c:pt idx="3196">
                  <c:v>33095</c:v>
                </c:pt>
                <c:pt idx="3197">
                  <c:v>43595</c:v>
                </c:pt>
                <c:pt idx="3198">
                  <c:v>39995</c:v>
                </c:pt>
                <c:pt idx="3199">
                  <c:v>30495</c:v>
                </c:pt>
                <c:pt idx="3200">
                  <c:v>41995</c:v>
                </c:pt>
                <c:pt idx="3201">
                  <c:v>39595</c:v>
                </c:pt>
                <c:pt idx="3202">
                  <c:v>30495</c:v>
                </c:pt>
                <c:pt idx="3203">
                  <c:v>43895</c:v>
                </c:pt>
                <c:pt idx="3204">
                  <c:v>33095</c:v>
                </c:pt>
                <c:pt idx="3205">
                  <c:v>44595</c:v>
                </c:pt>
                <c:pt idx="3206">
                  <c:v>42390</c:v>
                </c:pt>
                <c:pt idx="3207">
                  <c:v>36995</c:v>
                </c:pt>
                <c:pt idx="3208">
                  <c:v>41295</c:v>
                </c:pt>
                <c:pt idx="3209">
                  <c:v>44990</c:v>
                </c:pt>
                <c:pt idx="3210">
                  <c:v>37495</c:v>
                </c:pt>
                <c:pt idx="3211">
                  <c:v>42490</c:v>
                </c:pt>
                <c:pt idx="3212">
                  <c:v>40095</c:v>
                </c:pt>
                <c:pt idx="3213">
                  <c:v>42095</c:v>
                </c:pt>
                <c:pt idx="3214">
                  <c:v>29995</c:v>
                </c:pt>
                <c:pt idx="3215">
                  <c:v>44695</c:v>
                </c:pt>
                <c:pt idx="3216">
                  <c:v>41395</c:v>
                </c:pt>
                <c:pt idx="3217">
                  <c:v>43995</c:v>
                </c:pt>
                <c:pt idx="3218">
                  <c:v>45090</c:v>
                </c:pt>
                <c:pt idx="3219">
                  <c:v>32595</c:v>
                </c:pt>
                <c:pt idx="3220">
                  <c:v>2000</c:v>
                </c:pt>
                <c:pt idx="3221">
                  <c:v>2000</c:v>
                </c:pt>
                <c:pt idx="3222">
                  <c:v>2000</c:v>
                </c:pt>
                <c:pt idx="3223">
                  <c:v>2000</c:v>
                </c:pt>
                <c:pt idx="3224">
                  <c:v>2000</c:v>
                </c:pt>
                <c:pt idx="3225">
                  <c:v>2000</c:v>
                </c:pt>
                <c:pt idx="3226">
                  <c:v>55850</c:v>
                </c:pt>
                <c:pt idx="3227">
                  <c:v>53350</c:v>
                </c:pt>
                <c:pt idx="3228">
                  <c:v>57100</c:v>
                </c:pt>
                <c:pt idx="3229">
                  <c:v>54800</c:v>
                </c:pt>
                <c:pt idx="3230">
                  <c:v>59000</c:v>
                </c:pt>
                <c:pt idx="3231">
                  <c:v>54300</c:v>
                </c:pt>
                <c:pt idx="3232">
                  <c:v>67750</c:v>
                </c:pt>
                <c:pt idx="3233">
                  <c:v>52300</c:v>
                </c:pt>
                <c:pt idx="3234">
                  <c:v>52300</c:v>
                </c:pt>
                <c:pt idx="3235">
                  <c:v>64850</c:v>
                </c:pt>
                <c:pt idx="3236">
                  <c:v>54300</c:v>
                </c:pt>
                <c:pt idx="3237">
                  <c:v>59400</c:v>
                </c:pt>
                <c:pt idx="3238">
                  <c:v>61350</c:v>
                </c:pt>
                <c:pt idx="3239">
                  <c:v>51800</c:v>
                </c:pt>
                <c:pt idx="3240">
                  <c:v>59000</c:v>
                </c:pt>
                <c:pt idx="3241">
                  <c:v>54800</c:v>
                </c:pt>
                <c:pt idx="3242">
                  <c:v>51800</c:v>
                </c:pt>
                <c:pt idx="3243">
                  <c:v>62350</c:v>
                </c:pt>
                <c:pt idx="3244">
                  <c:v>63100</c:v>
                </c:pt>
                <c:pt idx="3245">
                  <c:v>59900</c:v>
                </c:pt>
                <c:pt idx="3246">
                  <c:v>59900</c:v>
                </c:pt>
                <c:pt idx="3247">
                  <c:v>55150</c:v>
                </c:pt>
                <c:pt idx="3248">
                  <c:v>53100</c:v>
                </c:pt>
                <c:pt idx="3249">
                  <c:v>65600</c:v>
                </c:pt>
                <c:pt idx="3250">
                  <c:v>53100</c:v>
                </c:pt>
                <c:pt idx="3251">
                  <c:v>55600</c:v>
                </c:pt>
                <c:pt idx="3252">
                  <c:v>54200</c:v>
                </c:pt>
                <c:pt idx="3253">
                  <c:v>60300</c:v>
                </c:pt>
                <c:pt idx="3254">
                  <c:v>62250</c:v>
                </c:pt>
                <c:pt idx="3255">
                  <c:v>55150</c:v>
                </c:pt>
                <c:pt idx="3256">
                  <c:v>55600</c:v>
                </c:pt>
                <c:pt idx="3257">
                  <c:v>68700</c:v>
                </c:pt>
                <c:pt idx="3258">
                  <c:v>52650</c:v>
                </c:pt>
                <c:pt idx="3259">
                  <c:v>52650</c:v>
                </c:pt>
                <c:pt idx="3260">
                  <c:v>56700</c:v>
                </c:pt>
                <c:pt idx="3261">
                  <c:v>62600</c:v>
                </c:pt>
                <c:pt idx="3262">
                  <c:v>54650</c:v>
                </c:pt>
                <c:pt idx="3263">
                  <c:v>54650</c:v>
                </c:pt>
                <c:pt idx="3264">
                  <c:v>57050</c:v>
                </c:pt>
                <c:pt idx="3265">
                  <c:v>52150</c:v>
                </c:pt>
                <c:pt idx="3266">
                  <c:v>52150</c:v>
                </c:pt>
                <c:pt idx="3267">
                  <c:v>54550</c:v>
                </c:pt>
                <c:pt idx="3268">
                  <c:v>60650</c:v>
                </c:pt>
                <c:pt idx="3269">
                  <c:v>69100</c:v>
                </c:pt>
                <c:pt idx="3270">
                  <c:v>5878</c:v>
                </c:pt>
                <c:pt idx="3271">
                  <c:v>6120</c:v>
                </c:pt>
                <c:pt idx="3272">
                  <c:v>10775</c:v>
                </c:pt>
                <c:pt idx="3273">
                  <c:v>11575</c:v>
                </c:pt>
                <c:pt idx="3274">
                  <c:v>10245</c:v>
                </c:pt>
                <c:pt idx="3275">
                  <c:v>11045</c:v>
                </c:pt>
                <c:pt idx="3276">
                  <c:v>10885</c:v>
                </c:pt>
                <c:pt idx="3277">
                  <c:v>11685</c:v>
                </c:pt>
                <c:pt idx="3278">
                  <c:v>11155</c:v>
                </c:pt>
                <c:pt idx="3279">
                  <c:v>10355</c:v>
                </c:pt>
                <c:pt idx="3280">
                  <c:v>10985</c:v>
                </c:pt>
                <c:pt idx="3281">
                  <c:v>11255</c:v>
                </c:pt>
                <c:pt idx="3282">
                  <c:v>11785</c:v>
                </c:pt>
                <c:pt idx="3283">
                  <c:v>10455</c:v>
                </c:pt>
                <c:pt idx="3284">
                  <c:v>27799</c:v>
                </c:pt>
                <c:pt idx="3285">
                  <c:v>32599</c:v>
                </c:pt>
                <c:pt idx="3286">
                  <c:v>32599</c:v>
                </c:pt>
                <c:pt idx="3287">
                  <c:v>27999</c:v>
                </c:pt>
                <c:pt idx="3288">
                  <c:v>28299</c:v>
                </c:pt>
                <c:pt idx="3289">
                  <c:v>32599</c:v>
                </c:pt>
                <c:pt idx="3290">
                  <c:v>27999</c:v>
                </c:pt>
                <c:pt idx="3291">
                  <c:v>24699</c:v>
                </c:pt>
                <c:pt idx="3292">
                  <c:v>20699</c:v>
                </c:pt>
                <c:pt idx="3293">
                  <c:v>29089</c:v>
                </c:pt>
                <c:pt idx="3294">
                  <c:v>21699</c:v>
                </c:pt>
                <c:pt idx="3295">
                  <c:v>28089</c:v>
                </c:pt>
                <c:pt idx="3296">
                  <c:v>24699</c:v>
                </c:pt>
                <c:pt idx="3297">
                  <c:v>19999</c:v>
                </c:pt>
                <c:pt idx="3298">
                  <c:v>18999</c:v>
                </c:pt>
                <c:pt idx="3299">
                  <c:v>29089</c:v>
                </c:pt>
                <c:pt idx="3300">
                  <c:v>19499</c:v>
                </c:pt>
                <c:pt idx="3301">
                  <c:v>20499</c:v>
                </c:pt>
                <c:pt idx="3302">
                  <c:v>24699</c:v>
                </c:pt>
                <c:pt idx="3303">
                  <c:v>29089</c:v>
                </c:pt>
                <c:pt idx="3304">
                  <c:v>24699</c:v>
                </c:pt>
                <c:pt idx="3305">
                  <c:v>2000</c:v>
                </c:pt>
                <c:pt idx="3306">
                  <c:v>2000</c:v>
                </c:pt>
                <c:pt idx="3307">
                  <c:v>2000</c:v>
                </c:pt>
                <c:pt idx="3308">
                  <c:v>2000</c:v>
                </c:pt>
                <c:pt idx="3309">
                  <c:v>2000</c:v>
                </c:pt>
                <c:pt idx="3310">
                  <c:v>2000</c:v>
                </c:pt>
                <c:pt idx="3311">
                  <c:v>2000</c:v>
                </c:pt>
                <c:pt idx="3312">
                  <c:v>2000</c:v>
                </c:pt>
                <c:pt idx="3313">
                  <c:v>2000</c:v>
                </c:pt>
                <c:pt idx="3314">
                  <c:v>2000</c:v>
                </c:pt>
                <c:pt idx="3315">
                  <c:v>2000</c:v>
                </c:pt>
                <c:pt idx="3316">
                  <c:v>2000</c:v>
                </c:pt>
                <c:pt idx="3317">
                  <c:v>2000</c:v>
                </c:pt>
                <c:pt idx="3318">
                  <c:v>2098</c:v>
                </c:pt>
                <c:pt idx="3319">
                  <c:v>2210</c:v>
                </c:pt>
                <c:pt idx="3320">
                  <c:v>2107</c:v>
                </c:pt>
                <c:pt idx="3321">
                  <c:v>2320</c:v>
                </c:pt>
                <c:pt idx="3322">
                  <c:v>18595</c:v>
                </c:pt>
                <c:pt idx="3323">
                  <c:v>18595</c:v>
                </c:pt>
                <c:pt idx="3324">
                  <c:v>19895</c:v>
                </c:pt>
                <c:pt idx="3325">
                  <c:v>20895</c:v>
                </c:pt>
                <c:pt idx="3326">
                  <c:v>20895</c:v>
                </c:pt>
                <c:pt idx="3327">
                  <c:v>17595</c:v>
                </c:pt>
                <c:pt idx="3328">
                  <c:v>19600</c:v>
                </c:pt>
                <c:pt idx="3329">
                  <c:v>19600</c:v>
                </c:pt>
                <c:pt idx="3330">
                  <c:v>19800</c:v>
                </c:pt>
                <c:pt idx="3331">
                  <c:v>18800</c:v>
                </c:pt>
                <c:pt idx="3332">
                  <c:v>18800</c:v>
                </c:pt>
                <c:pt idx="3333">
                  <c:v>19800</c:v>
                </c:pt>
                <c:pt idx="3334">
                  <c:v>18800</c:v>
                </c:pt>
                <c:pt idx="3335">
                  <c:v>19800</c:v>
                </c:pt>
                <c:pt idx="3336">
                  <c:v>17195</c:v>
                </c:pt>
                <c:pt idx="3337">
                  <c:v>19795</c:v>
                </c:pt>
                <c:pt idx="3338">
                  <c:v>15995</c:v>
                </c:pt>
                <c:pt idx="3339">
                  <c:v>18995</c:v>
                </c:pt>
                <c:pt idx="3340">
                  <c:v>15995</c:v>
                </c:pt>
                <c:pt idx="3341">
                  <c:v>19495</c:v>
                </c:pt>
                <c:pt idx="3342">
                  <c:v>17195</c:v>
                </c:pt>
                <c:pt idx="3343">
                  <c:v>20295</c:v>
                </c:pt>
                <c:pt idx="3344">
                  <c:v>17195</c:v>
                </c:pt>
                <c:pt idx="3345">
                  <c:v>15995</c:v>
                </c:pt>
                <c:pt idx="3346">
                  <c:v>19495</c:v>
                </c:pt>
                <c:pt idx="3347">
                  <c:v>20295</c:v>
                </c:pt>
                <c:pt idx="3348">
                  <c:v>22600</c:v>
                </c:pt>
                <c:pt idx="3349">
                  <c:v>21700</c:v>
                </c:pt>
                <c:pt idx="3350">
                  <c:v>18250</c:v>
                </c:pt>
                <c:pt idx="3351">
                  <c:v>17250</c:v>
                </c:pt>
                <c:pt idx="3352">
                  <c:v>22600</c:v>
                </c:pt>
                <c:pt idx="3353">
                  <c:v>21600</c:v>
                </c:pt>
                <c:pt idx="3354">
                  <c:v>21700</c:v>
                </c:pt>
                <c:pt idx="3355">
                  <c:v>21250</c:v>
                </c:pt>
                <c:pt idx="3356">
                  <c:v>18250</c:v>
                </c:pt>
                <c:pt idx="3357">
                  <c:v>21250</c:v>
                </c:pt>
                <c:pt idx="3358">
                  <c:v>21700</c:v>
                </c:pt>
                <c:pt idx="3359">
                  <c:v>20250</c:v>
                </c:pt>
                <c:pt idx="3360">
                  <c:v>17250</c:v>
                </c:pt>
                <c:pt idx="3361">
                  <c:v>21700</c:v>
                </c:pt>
                <c:pt idx="3362">
                  <c:v>19700</c:v>
                </c:pt>
                <c:pt idx="3363">
                  <c:v>18150</c:v>
                </c:pt>
                <c:pt idx="3364">
                  <c:v>22350</c:v>
                </c:pt>
                <c:pt idx="3365">
                  <c:v>18150</c:v>
                </c:pt>
                <c:pt idx="3366">
                  <c:v>17150</c:v>
                </c:pt>
                <c:pt idx="3367">
                  <c:v>22350</c:v>
                </c:pt>
                <c:pt idx="3368">
                  <c:v>22750</c:v>
                </c:pt>
                <c:pt idx="3369">
                  <c:v>21650</c:v>
                </c:pt>
                <c:pt idx="3370">
                  <c:v>20250</c:v>
                </c:pt>
                <c:pt idx="3371">
                  <c:v>2905</c:v>
                </c:pt>
                <c:pt idx="3372">
                  <c:v>3257</c:v>
                </c:pt>
                <c:pt idx="3373">
                  <c:v>44011</c:v>
                </c:pt>
                <c:pt idx="3374">
                  <c:v>40436</c:v>
                </c:pt>
                <c:pt idx="3375">
                  <c:v>47660</c:v>
                </c:pt>
                <c:pt idx="3376">
                  <c:v>45265</c:v>
                </c:pt>
                <c:pt idx="3377">
                  <c:v>42130</c:v>
                </c:pt>
                <c:pt idx="3378">
                  <c:v>2000</c:v>
                </c:pt>
                <c:pt idx="3379">
                  <c:v>2000</c:v>
                </c:pt>
                <c:pt idx="3380">
                  <c:v>2000</c:v>
                </c:pt>
                <c:pt idx="3381">
                  <c:v>2000</c:v>
                </c:pt>
                <c:pt idx="3382">
                  <c:v>22785</c:v>
                </c:pt>
                <c:pt idx="3383">
                  <c:v>25770</c:v>
                </c:pt>
                <c:pt idx="3384">
                  <c:v>23270</c:v>
                </c:pt>
                <c:pt idx="3385">
                  <c:v>23585</c:v>
                </c:pt>
                <c:pt idx="3386">
                  <c:v>20275</c:v>
                </c:pt>
                <c:pt idx="3387">
                  <c:v>24085</c:v>
                </c:pt>
                <c:pt idx="3388">
                  <c:v>25285</c:v>
                </c:pt>
                <c:pt idx="3389">
                  <c:v>21475</c:v>
                </c:pt>
                <c:pt idx="3390">
                  <c:v>24070</c:v>
                </c:pt>
                <c:pt idx="3391">
                  <c:v>22385</c:v>
                </c:pt>
                <c:pt idx="3392">
                  <c:v>23885</c:v>
                </c:pt>
                <c:pt idx="3393">
                  <c:v>22635</c:v>
                </c:pt>
                <c:pt idx="3394">
                  <c:v>24335</c:v>
                </c:pt>
                <c:pt idx="3395">
                  <c:v>25585</c:v>
                </c:pt>
                <c:pt idx="3396">
                  <c:v>20525</c:v>
                </c:pt>
                <c:pt idx="3397">
                  <c:v>21775</c:v>
                </c:pt>
                <c:pt idx="3398">
                  <c:v>24320</c:v>
                </c:pt>
                <c:pt idx="3399">
                  <c:v>24185</c:v>
                </c:pt>
                <c:pt idx="3400">
                  <c:v>22075</c:v>
                </c:pt>
                <c:pt idx="3401">
                  <c:v>20825</c:v>
                </c:pt>
                <c:pt idx="3402">
                  <c:v>22935</c:v>
                </c:pt>
                <c:pt idx="3403">
                  <c:v>43995</c:v>
                </c:pt>
                <c:pt idx="3404">
                  <c:v>54990</c:v>
                </c:pt>
                <c:pt idx="3405">
                  <c:v>47250</c:v>
                </c:pt>
                <c:pt idx="3406">
                  <c:v>47250</c:v>
                </c:pt>
                <c:pt idx="3407">
                  <c:v>54990</c:v>
                </c:pt>
                <c:pt idx="3408">
                  <c:v>51845</c:v>
                </c:pt>
                <c:pt idx="3409">
                  <c:v>54990</c:v>
                </c:pt>
                <c:pt idx="3410">
                  <c:v>57950</c:v>
                </c:pt>
                <c:pt idx="3411">
                  <c:v>49305</c:v>
                </c:pt>
                <c:pt idx="3412">
                  <c:v>39050</c:v>
                </c:pt>
                <c:pt idx="3413">
                  <c:v>43450</c:v>
                </c:pt>
                <c:pt idx="3414">
                  <c:v>45450</c:v>
                </c:pt>
                <c:pt idx="3415">
                  <c:v>47305</c:v>
                </c:pt>
                <c:pt idx="3416">
                  <c:v>43660</c:v>
                </c:pt>
                <c:pt idx="3417">
                  <c:v>49515</c:v>
                </c:pt>
                <c:pt idx="3418">
                  <c:v>39065</c:v>
                </c:pt>
                <c:pt idx="3419">
                  <c:v>47515</c:v>
                </c:pt>
                <c:pt idx="3420">
                  <c:v>45660</c:v>
                </c:pt>
                <c:pt idx="3421">
                  <c:v>39065</c:v>
                </c:pt>
                <c:pt idx="3422">
                  <c:v>45765</c:v>
                </c:pt>
                <c:pt idx="3423">
                  <c:v>47625</c:v>
                </c:pt>
                <c:pt idx="3424">
                  <c:v>43765</c:v>
                </c:pt>
                <c:pt idx="3425">
                  <c:v>49625</c:v>
                </c:pt>
                <c:pt idx="3426">
                  <c:v>29450</c:v>
                </c:pt>
                <c:pt idx="3427">
                  <c:v>27655</c:v>
                </c:pt>
                <c:pt idx="3428">
                  <c:v>25565</c:v>
                </c:pt>
                <c:pt idx="3429">
                  <c:v>29435</c:v>
                </c:pt>
                <c:pt idx="3430">
                  <c:v>27950</c:v>
                </c:pt>
                <c:pt idx="3431">
                  <c:v>24065</c:v>
                </c:pt>
                <c:pt idx="3432">
                  <c:v>26155</c:v>
                </c:pt>
                <c:pt idx="3433">
                  <c:v>30935</c:v>
                </c:pt>
                <c:pt idx="3434">
                  <c:v>31285</c:v>
                </c:pt>
                <c:pt idx="3435">
                  <c:v>25565</c:v>
                </c:pt>
                <c:pt idx="3436">
                  <c:v>28300</c:v>
                </c:pt>
                <c:pt idx="3437">
                  <c:v>29785</c:v>
                </c:pt>
                <c:pt idx="3438">
                  <c:v>28850</c:v>
                </c:pt>
                <c:pt idx="3439">
                  <c:v>24065</c:v>
                </c:pt>
                <c:pt idx="3440">
                  <c:v>27350</c:v>
                </c:pt>
                <c:pt idx="3441">
                  <c:v>29800</c:v>
                </c:pt>
                <c:pt idx="3442">
                  <c:v>26355</c:v>
                </c:pt>
                <c:pt idx="3443">
                  <c:v>27855</c:v>
                </c:pt>
                <c:pt idx="3444">
                  <c:v>31965</c:v>
                </c:pt>
                <c:pt idx="3445">
                  <c:v>26865</c:v>
                </c:pt>
                <c:pt idx="3446">
                  <c:v>30565</c:v>
                </c:pt>
                <c:pt idx="3447">
                  <c:v>25565</c:v>
                </c:pt>
                <c:pt idx="3448">
                  <c:v>27065</c:v>
                </c:pt>
                <c:pt idx="3449">
                  <c:v>28365</c:v>
                </c:pt>
                <c:pt idx="3450">
                  <c:v>30465</c:v>
                </c:pt>
                <c:pt idx="3451">
                  <c:v>24365</c:v>
                </c:pt>
                <c:pt idx="3452">
                  <c:v>25865</c:v>
                </c:pt>
                <c:pt idx="3453">
                  <c:v>29065</c:v>
                </c:pt>
                <c:pt idx="3454">
                  <c:v>29099</c:v>
                </c:pt>
                <c:pt idx="3455">
                  <c:v>29099</c:v>
                </c:pt>
                <c:pt idx="3456">
                  <c:v>27599</c:v>
                </c:pt>
                <c:pt idx="3457">
                  <c:v>27599</c:v>
                </c:pt>
                <c:pt idx="3458">
                  <c:v>29999</c:v>
                </c:pt>
                <c:pt idx="3459">
                  <c:v>31499</c:v>
                </c:pt>
                <c:pt idx="3460">
                  <c:v>27999</c:v>
                </c:pt>
                <c:pt idx="3461">
                  <c:v>28299</c:v>
                </c:pt>
                <c:pt idx="3462">
                  <c:v>32099</c:v>
                </c:pt>
                <c:pt idx="3463">
                  <c:v>33599</c:v>
                </c:pt>
                <c:pt idx="3464">
                  <c:v>26395</c:v>
                </c:pt>
                <c:pt idx="3465">
                  <c:v>28895</c:v>
                </c:pt>
                <c:pt idx="3466">
                  <c:v>23895</c:v>
                </c:pt>
                <c:pt idx="3467">
                  <c:v>29895</c:v>
                </c:pt>
                <c:pt idx="3468">
                  <c:v>23995</c:v>
                </c:pt>
                <c:pt idx="3469">
                  <c:v>42070</c:v>
                </c:pt>
                <c:pt idx="3470">
                  <c:v>44710</c:v>
                </c:pt>
                <c:pt idx="3471">
                  <c:v>39570</c:v>
                </c:pt>
                <c:pt idx="3472">
                  <c:v>44960</c:v>
                </c:pt>
                <c:pt idx="3473">
                  <c:v>35870</c:v>
                </c:pt>
                <c:pt idx="3474">
                  <c:v>42320</c:v>
                </c:pt>
                <c:pt idx="3475">
                  <c:v>37720</c:v>
                </c:pt>
                <c:pt idx="3476">
                  <c:v>37720</c:v>
                </c:pt>
                <c:pt idx="3477">
                  <c:v>33570</c:v>
                </c:pt>
                <c:pt idx="3478">
                  <c:v>38120</c:v>
                </c:pt>
                <c:pt idx="3479">
                  <c:v>31320</c:v>
                </c:pt>
                <c:pt idx="3480">
                  <c:v>35870</c:v>
                </c:pt>
                <c:pt idx="3481">
                  <c:v>33810</c:v>
                </c:pt>
                <c:pt idx="3482">
                  <c:v>36060</c:v>
                </c:pt>
                <c:pt idx="3483">
                  <c:v>38160</c:v>
                </c:pt>
                <c:pt idx="3484">
                  <c:v>31945</c:v>
                </c:pt>
                <c:pt idx="3485">
                  <c:v>40235</c:v>
                </c:pt>
                <c:pt idx="3486">
                  <c:v>29695</c:v>
                </c:pt>
                <c:pt idx="3487">
                  <c:v>33160</c:v>
                </c:pt>
                <c:pt idx="3488">
                  <c:v>37600</c:v>
                </c:pt>
                <c:pt idx="3489">
                  <c:v>29630</c:v>
                </c:pt>
                <c:pt idx="3490">
                  <c:v>30910</c:v>
                </c:pt>
                <c:pt idx="3491">
                  <c:v>35350</c:v>
                </c:pt>
                <c:pt idx="3492">
                  <c:v>27380</c:v>
                </c:pt>
                <c:pt idx="3493">
                  <c:v>36115</c:v>
                </c:pt>
                <c:pt idx="3494">
                  <c:v>29780</c:v>
                </c:pt>
                <c:pt idx="3495">
                  <c:v>33865</c:v>
                </c:pt>
                <c:pt idx="3496">
                  <c:v>32030</c:v>
                </c:pt>
                <c:pt idx="3497">
                  <c:v>32960</c:v>
                </c:pt>
                <c:pt idx="3498">
                  <c:v>26760</c:v>
                </c:pt>
                <c:pt idx="3499">
                  <c:v>30770</c:v>
                </c:pt>
                <c:pt idx="3500">
                  <c:v>34990</c:v>
                </c:pt>
                <c:pt idx="3501">
                  <c:v>28950</c:v>
                </c:pt>
                <c:pt idx="3502">
                  <c:v>37190</c:v>
                </c:pt>
                <c:pt idx="3503">
                  <c:v>34020</c:v>
                </c:pt>
                <c:pt idx="3504">
                  <c:v>27980</c:v>
                </c:pt>
                <c:pt idx="3505">
                  <c:v>37105</c:v>
                </c:pt>
                <c:pt idx="3506">
                  <c:v>34970</c:v>
                </c:pt>
                <c:pt idx="3507">
                  <c:v>30115</c:v>
                </c:pt>
                <c:pt idx="3508">
                  <c:v>31885</c:v>
                </c:pt>
                <c:pt idx="3509">
                  <c:v>35615</c:v>
                </c:pt>
                <c:pt idx="3510">
                  <c:v>36535</c:v>
                </c:pt>
                <c:pt idx="3511">
                  <c:v>30625</c:v>
                </c:pt>
                <c:pt idx="3512">
                  <c:v>32760</c:v>
                </c:pt>
                <c:pt idx="3513">
                  <c:v>38670</c:v>
                </c:pt>
                <c:pt idx="3514">
                  <c:v>33480</c:v>
                </c:pt>
                <c:pt idx="3515">
                  <c:v>38325</c:v>
                </c:pt>
                <c:pt idx="3516">
                  <c:v>42095</c:v>
                </c:pt>
                <c:pt idx="3517">
                  <c:v>35595</c:v>
                </c:pt>
                <c:pt idx="3518">
                  <c:v>39545</c:v>
                </c:pt>
                <c:pt idx="3519">
                  <c:v>42745</c:v>
                </c:pt>
                <c:pt idx="3520">
                  <c:v>36145</c:v>
                </c:pt>
                <c:pt idx="3521">
                  <c:v>31995</c:v>
                </c:pt>
                <c:pt idx="3522">
                  <c:v>22075</c:v>
                </c:pt>
                <c:pt idx="3523">
                  <c:v>25645</c:v>
                </c:pt>
                <c:pt idx="3524">
                  <c:v>24775</c:v>
                </c:pt>
                <c:pt idx="3525">
                  <c:v>28850</c:v>
                </c:pt>
                <c:pt idx="3526">
                  <c:v>30900</c:v>
                </c:pt>
                <c:pt idx="3527">
                  <c:v>17520</c:v>
                </c:pt>
                <c:pt idx="3528">
                  <c:v>25125</c:v>
                </c:pt>
                <c:pt idx="3529">
                  <c:v>23245</c:v>
                </c:pt>
                <c:pt idx="3530">
                  <c:v>27825</c:v>
                </c:pt>
                <c:pt idx="3531">
                  <c:v>18825</c:v>
                </c:pt>
                <c:pt idx="3532">
                  <c:v>25979</c:v>
                </c:pt>
                <c:pt idx="3533">
                  <c:v>25279</c:v>
                </c:pt>
                <c:pt idx="3534">
                  <c:v>28279</c:v>
                </c:pt>
                <c:pt idx="3535">
                  <c:v>17595</c:v>
                </c:pt>
                <c:pt idx="3536">
                  <c:v>29150</c:v>
                </c:pt>
                <c:pt idx="3537">
                  <c:v>22479</c:v>
                </c:pt>
                <c:pt idx="3538">
                  <c:v>19299</c:v>
                </c:pt>
                <c:pt idx="3539">
                  <c:v>17899</c:v>
                </c:pt>
                <c:pt idx="3540">
                  <c:v>28699</c:v>
                </c:pt>
                <c:pt idx="3541">
                  <c:v>25699</c:v>
                </c:pt>
                <c:pt idx="3542">
                  <c:v>22799</c:v>
                </c:pt>
                <c:pt idx="3543">
                  <c:v>29550</c:v>
                </c:pt>
                <c:pt idx="3544">
                  <c:v>26299</c:v>
                </c:pt>
                <c:pt idx="3545">
                  <c:v>26270</c:v>
                </c:pt>
                <c:pt idx="3546">
                  <c:v>26170</c:v>
                </c:pt>
                <c:pt idx="3547">
                  <c:v>27920</c:v>
                </c:pt>
                <c:pt idx="3548">
                  <c:v>28170</c:v>
                </c:pt>
                <c:pt idx="3549">
                  <c:v>31920</c:v>
                </c:pt>
                <c:pt idx="3550">
                  <c:v>33670</c:v>
                </c:pt>
                <c:pt idx="3551">
                  <c:v>24520</c:v>
                </c:pt>
                <c:pt idx="3552">
                  <c:v>22120</c:v>
                </c:pt>
                <c:pt idx="3553">
                  <c:v>29920</c:v>
                </c:pt>
                <c:pt idx="3554">
                  <c:v>22600</c:v>
                </c:pt>
                <c:pt idx="3555">
                  <c:v>31490</c:v>
                </c:pt>
                <c:pt idx="3556">
                  <c:v>29740</c:v>
                </c:pt>
                <c:pt idx="3557">
                  <c:v>26960</c:v>
                </c:pt>
                <c:pt idx="3558">
                  <c:v>28200</c:v>
                </c:pt>
                <c:pt idx="3559">
                  <c:v>25210</c:v>
                </c:pt>
                <c:pt idx="3560">
                  <c:v>26450</c:v>
                </c:pt>
                <c:pt idx="3561">
                  <c:v>25510</c:v>
                </c:pt>
                <c:pt idx="3562">
                  <c:v>27260</c:v>
                </c:pt>
                <c:pt idx="3563">
                  <c:v>26750</c:v>
                </c:pt>
                <c:pt idx="3564">
                  <c:v>23100</c:v>
                </c:pt>
                <c:pt idx="3565">
                  <c:v>31790</c:v>
                </c:pt>
                <c:pt idx="3566">
                  <c:v>30040</c:v>
                </c:pt>
                <c:pt idx="3567">
                  <c:v>28500</c:v>
                </c:pt>
                <c:pt idx="3568">
                  <c:v>61250</c:v>
                </c:pt>
                <c:pt idx="3569">
                  <c:v>68500</c:v>
                </c:pt>
                <c:pt idx="3570">
                  <c:v>61500</c:v>
                </c:pt>
                <c:pt idx="3571">
                  <c:v>68750</c:v>
                </c:pt>
                <c:pt idx="3572">
                  <c:v>68750</c:v>
                </c:pt>
                <c:pt idx="3573">
                  <c:v>61500</c:v>
                </c:pt>
                <c:pt idx="3574">
                  <c:v>2000</c:v>
                </c:pt>
                <c:pt idx="3575">
                  <c:v>2000</c:v>
                </c:pt>
                <c:pt idx="3576">
                  <c:v>31505</c:v>
                </c:pt>
                <c:pt idx="3577">
                  <c:v>31505</c:v>
                </c:pt>
                <c:pt idx="3578">
                  <c:v>31725</c:v>
                </c:pt>
                <c:pt idx="3579">
                  <c:v>31725</c:v>
                </c:pt>
                <c:pt idx="3580">
                  <c:v>32175</c:v>
                </c:pt>
                <c:pt idx="3581">
                  <c:v>32300</c:v>
                </c:pt>
                <c:pt idx="3582">
                  <c:v>37700</c:v>
                </c:pt>
                <c:pt idx="3583">
                  <c:v>40440</c:v>
                </c:pt>
                <c:pt idx="3584">
                  <c:v>38100</c:v>
                </c:pt>
                <c:pt idx="3585">
                  <c:v>38900</c:v>
                </c:pt>
                <c:pt idx="3586">
                  <c:v>85795</c:v>
                </c:pt>
                <c:pt idx="3587">
                  <c:v>83195</c:v>
                </c:pt>
                <c:pt idx="3588">
                  <c:v>78695</c:v>
                </c:pt>
                <c:pt idx="3589">
                  <c:v>87070</c:v>
                </c:pt>
                <c:pt idx="3590">
                  <c:v>77295</c:v>
                </c:pt>
                <c:pt idx="3591">
                  <c:v>74695</c:v>
                </c:pt>
                <c:pt idx="3592">
                  <c:v>82570</c:v>
                </c:pt>
                <c:pt idx="3593">
                  <c:v>92275</c:v>
                </c:pt>
                <c:pt idx="3594">
                  <c:v>75970</c:v>
                </c:pt>
                <c:pt idx="3595">
                  <c:v>81295</c:v>
                </c:pt>
                <c:pt idx="3596">
                  <c:v>84470</c:v>
                </c:pt>
                <c:pt idx="3597">
                  <c:v>78570</c:v>
                </c:pt>
                <c:pt idx="3598">
                  <c:v>94875</c:v>
                </c:pt>
                <c:pt idx="3599">
                  <c:v>79970</c:v>
                </c:pt>
                <c:pt idx="3600">
                  <c:v>80045</c:v>
                </c:pt>
                <c:pt idx="3601">
                  <c:v>82645</c:v>
                </c:pt>
                <c:pt idx="3602">
                  <c:v>87145</c:v>
                </c:pt>
                <c:pt idx="3603">
                  <c:v>75970</c:v>
                </c:pt>
                <c:pt idx="3604">
                  <c:v>78570</c:v>
                </c:pt>
                <c:pt idx="3605">
                  <c:v>84545</c:v>
                </c:pt>
                <c:pt idx="3606">
                  <c:v>92350</c:v>
                </c:pt>
                <c:pt idx="3607">
                  <c:v>94950</c:v>
                </c:pt>
                <c:pt idx="3608">
                  <c:v>83995</c:v>
                </c:pt>
                <c:pt idx="3609">
                  <c:v>95195</c:v>
                </c:pt>
                <c:pt idx="3610">
                  <c:v>81395</c:v>
                </c:pt>
                <c:pt idx="3611">
                  <c:v>88495</c:v>
                </c:pt>
                <c:pt idx="3612">
                  <c:v>78995</c:v>
                </c:pt>
                <c:pt idx="3613">
                  <c:v>76395</c:v>
                </c:pt>
                <c:pt idx="3614">
                  <c:v>97795</c:v>
                </c:pt>
                <c:pt idx="3615">
                  <c:v>85895</c:v>
                </c:pt>
                <c:pt idx="3616">
                  <c:v>67350</c:v>
                </c:pt>
                <c:pt idx="3617">
                  <c:v>69740</c:v>
                </c:pt>
                <c:pt idx="3618">
                  <c:v>62160</c:v>
                </c:pt>
                <c:pt idx="3619">
                  <c:v>69640</c:v>
                </c:pt>
                <c:pt idx="3620">
                  <c:v>63060</c:v>
                </c:pt>
                <c:pt idx="3621">
                  <c:v>67250</c:v>
                </c:pt>
                <c:pt idx="3622">
                  <c:v>69640</c:v>
                </c:pt>
                <c:pt idx="3623">
                  <c:v>63060</c:v>
                </c:pt>
                <c:pt idx="3624">
                  <c:v>67250</c:v>
                </c:pt>
                <c:pt idx="3625">
                  <c:v>88435</c:v>
                </c:pt>
                <c:pt idx="3626">
                  <c:v>76685</c:v>
                </c:pt>
                <c:pt idx="3627">
                  <c:v>85935</c:v>
                </c:pt>
                <c:pt idx="3628">
                  <c:v>74135</c:v>
                </c:pt>
                <c:pt idx="3629">
                  <c:v>76400</c:v>
                </c:pt>
                <c:pt idx="3630">
                  <c:v>83295</c:v>
                </c:pt>
                <c:pt idx="3631">
                  <c:v>85845</c:v>
                </c:pt>
                <c:pt idx="3632">
                  <c:v>73850</c:v>
                </c:pt>
                <c:pt idx="3633">
                  <c:v>74425</c:v>
                </c:pt>
                <c:pt idx="3634">
                  <c:v>83870</c:v>
                </c:pt>
                <c:pt idx="3635">
                  <c:v>76975</c:v>
                </c:pt>
                <c:pt idx="3636">
                  <c:v>86420</c:v>
                </c:pt>
                <c:pt idx="3637">
                  <c:v>80195</c:v>
                </c:pt>
                <c:pt idx="3638">
                  <c:v>84070</c:v>
                </c:pt>
                <c:pt idx="3639">
                  <c:v>91875</c:v>
                </c:pt>
                <c:pt idx="3640">
                  <c:v>76970</c:v>
                </c:pt>
                <c:pt idx="3641">
                  <c:v>71695</c:v>
                </c:pt>
                <c:pt idx="3642">
                  <c:v>72970</c:v>
                </c:pt>
                <c:pt idx="3643">
                  <c:v>75570</c:v>
                </c:pt>
                <c:pt idx="3644">
                  <c:v>81470</c:v>
                </c:pt>
                <c:pt idx="3645">
                  <c:v>82795</c:v>
                </c:pt>
                <c:pt idx="3646">
                  <c:v>78295</c:v>
                </c:pt>
                <c:pt idx="3647">
                  <c:v>75695</c:v>
                </c:pt>
                <c:pt idx="3648">
                  <c:v>79570</c:v>
                </c:pt>
                <c:pt idx="3649">
                  <c:v>74295</c:v>
                </c:pt>
                <c:pt idx="3650">
                  <c:v>89275</c:v>
                </c:pt>
                <c:pt idx="3651">
                  <c:v>81545</c:v>
                </c:pt>
                <c:pt idx="3652">
                  <c:v>89350</c:v>
                </c:pt>
                <c:pt idx="3653">
                  <c:v>79645</c:v>
                </c:pt>
                <c:pt idx="3654">
                  <c:v>84145</c:v>
                </c:pt>
                <c:pt idx="3655">
                  <c:v>91950</c:v>
                </c:pt>
                <c:pt idx="3656">
                  <c:v>77045</c:v>
                </c:pt>
                <c:pt idx="3657">
                  <c:v>75570</c:v>
                </c:pt>
                <c:pt idx="3658">
                  <c:v>72970</c:v>
                </c:pt>
                <c:pt idx="3659">
                  <c:v>92195</c:v>
                </c:pt>
                <c:pt idx="3660">
                  <c:v>80995</c:v>
                </c:pt>
                <c:pt idx="3661">
                  <c:v>82895</c:v>
                </c:pt>
                <c:pt idx="3662">
                  <c:v>85495</c:v>
                </c:pt>
                <c:pt idx="3663">
                  <c:v>94795</c:v>
                </c:pt>
                <c:pt idx="3664">
                  <c:v>75995</c:v>
                </c:pt>
                <c:pt idx="3665">
                  <c:v>73395</c:v>
                </c:pt>
                <c:pt idx="3666">
                  <c:v>78395</c:v>
                </c:pt>
                <c:pt idx="3667">
                  <c:v>89825</c:v>
                </c:pt>
                <c:pt idx="3668">
                  <c:v>90825</c:v>
                </c:pt>
                <c:pt idx="3669">
                  <c:v>93225</c:v>
                </c:pt>
                <c:pt idx="3670">
                  <c:v>2000</c:v>
                </c:pt>
                <c:pt idx="3671">
                  <c:v>2000</c:v>
                </c:pt>
                <c:pt idx="3672">
                  <c:v>2000</c:v>
                </c:pt>
                <c:pt idx="3673">
                  <c:v>2000</c:v>
                </c:pt>
                <c:pt idx="3674">
                  <c:v>2000</c:v>
                </c:pt>
                <c:pt idx="3675">
                  <c:v>14199</c:v>
                </c:pt>
                <c:pt idx="3676">
                  <c:v>16499</c:v>
                </c:pt>
                <c:pt idx="3677">
                  <c:v>15499</c:v>
                </c:pt>
                <c:pt idx="3678">
                  <c:v>14999</c:v>
                </c:pt>
                <c:pt idx="3679">
                  <c:v>16699</c:v>
                </c:pt>
                <c:pt idx="3680">
                  <c:v>15699</c:v>
                </c:pt>
                <c:pt idx="3681">
                  <c:v>13699</c:v>
                </c:pt>
                <c:pt idx="3682">
                  <c:v>15799</c:v>
                </c:pt>
                <c:pt idx="3683">
                  <c:v>13199</c:v>
                </c:pt>
                <c:pt idx="3684">
                  <c:v>14699</c:v>
                </c:pt>
                <c:pt idx="3685">
                  <c:v>15899</c:v>
                </c:pt>
                <c:pt idx="3686">
                  <c:v>14199</c:v>
                </c:pt>
                <c:pt idx="3687">
                  <c:v>14899</c:v>
                </c:pt>
                <c:pt idx="3688">
                  <c:v>14699</c:v>
                </c:pt>
                <c:pt idx="3689">
                  <c:v>13999</c:v>
                </c:pt>
                <c:pt idx="3690">
                  <c:v>14499</c:v>
                </c:pt>
                <c:pt idx="3691">
                  <c:v>15199</c:v>
                </c:pt>
                <c:pt idx="3692">
                  <c:v>13299</c:v>
                </c:pt>
                <c:pt idx="3693">
                  <c:v>16799</c:v>
                </c:pt>
                <c:pt idx="3694">
                  <c:v>14799</c:v>
                </c:pt>
                <c:pt idx="3695">
                  <c:v>14299</c:v>
                </c:pt>
                <c:pt idx="3696">
                  <c:v>13799</c:v>
                </c:pt>
                <c:pt idx="3697">
                  <c:v>14799</c:v>
                </c:pt>
                <c:pt idx="3698">
                  <c:v>16599</c:v>
                </c:pt>
                <c:pt idx="3699">
                  <c:v>15299</c:v>
                </c:pt>
                <c:pt idx="3700">
                  <c:v>14299</c:v>
                </c:pt>
                <c:pt idx="3701">
                  <c:v>15799</c:v>
                </c:pt>
                <c:pt idx="3702">
                  <c:v>27700</c:v>
                </c:pt>
                <c:pt idx="3703">
                  <c:v>26200</c:v>
                </c:pt>
                <c:pt idx="3704">
                  <c:v>26200</c:v>
                </c:pt>
                <c:pt idx="3705">
                  <c:v>27700</c:v>
                </c:pt>
                <c:pt idx="3706">
                  <c:v>26200</c:v>
                </c:pt>
                <c:pt idx="3707">
                  <c:v>27700</c:v>
                </c:pt>
                <c:pt idx="3708">
                  <c:v>91900</c:v>
                </c:pt>
                <c:pt idx="3709">
                  <c:v>91900</c:v>
                </c:pt>
                <c:pt idx="3710">
                  <c:v>64000</c:v>
                </c:pt>
                <c:pt idx="3711">
                  <c:v>65500</c:v>
                </c:pt>
                <c:pt idx="3712">
                  <c:v>66800</c:v>
                </c:pt>
                <c:pt idx="3713">
                  <c:v>77100</c:v>
                </c:pt>
                <c:pt idx="3714">
                  <c:v>78600</c:v>
                </c:pt>
                <c:pt idx="3715">
                  <c:v>68300</c:v>
                </c:pt>
                <c:pt idx="3716">
                  <c:v>78750</c:v>
                </c:pt>
                <c:pt idx="3717">
                  <c:v>68750</c:v>
                </c:pt>
                <c:pt idx="3718">
                  <c:v>79980</c:v>
                </c:pt>
                <c:pt idx="3719">
                  <c:v>69980</c:v>
                </c:pt>
                <c:pt idx="3720">
                  <c:v>31900</c:v>
                </c:pt>
                <c:pt idx="3721">
                  <c:v>36850</c:v>
                </c:pt>
                <c:pt idx="3722">
                  <c:v>33300</c:v>
                </c:pt>
                <c:pt idx="3723">
                  <c:v>35450</c:v>
                </c:pt>
                <c:pt idx="3724">
                  <c:v>35200</c:v>
                </c:pt>
                <c:pt idx="3725">
                  <c:v>37400</c:v>
                </c:pt>
                <c:pt idx="3726">
                  <c:v>36000</c:v>
                </c:pt>
                <c:pt idx="3727">
                  <c:v>33800</c:v>
                </c:pt>
                <c:pt idx="3728">
                  <c:v>33800</c:v>
                </c:pt>
                <c:pt idx="3729">
                  <c:v>37400</c:v>
                </c:pt>
                <c:pt idx="3730">
                  <c:v>35200</c:v>
                </c:pt>
                <c:pt idx="3731">
                  <c:v>36000</c:v>
                </c:pt>
                <c:pt idx="3732">
                  <c:v>2000</c:v>
                </c:pt>
                <c:pt idx="3733">
                  <c:v>2000</c:v>
                </c:pt>
                <c:pt idx="3734">
                  <c:v>2000</c:v>
                </c:pt>
                <c:pt idx="3735">
                  <c:v>2000</c:v>
                </c:pt>
                <c:pt idx="3736">
                  <c:v>2000</c:v>
                </c:pt>
                <c:pt idx="3737">
                  <c:v>2000</c:v>
                </c:pt>
                <c:pt idx="3738">
                  <c:v>2000</c:v>
                </c:pt>
                <c:pt idx="3739">
                  <c:v>2000</c:v>
                </c:pt>
                <c:pt idx="3740">
                  <c:v>2000</c:v>
                </c:pt>
                <c:pt idx="3741">
                  <c:v>2000</c:v>
                </c:pt>
                <c:pt idx="3742">
                  <c:v>2000</c:v>
                </c:pt>
                <c:pt idx="3743">
                  <c:v>74995</c:v>
                </c:pt>
                <c:pt idx="3744">
                  <c:v>65690</c:v>
                </c:pt>
                <c:pt idx="3745">
                  <c:v>65690</c:v>
                </c:pt>
                <c:pt idx="3746">
                  <c:v>65690</c:v>
                </c:pt>
                <c:pt idx="3747">
                  <c:v>70750</c:v>
                </c:pt>
                <c:pt idx="3748">
                  <c:v>74950</c:v>
                </c:pt>
                <c:pt idx="3749">
                  <c:v>35200</c:v>
                </c:pt>
                <c:pt idx="3750">
                  <c:v>36600</c:v>
                </c:pt>
                <c:pt idx="3751">
                  <c:v>37400</c:v>
                </c:pt>
                <c:pt idx="3752">
                  <c:v>38800</c:v>
                </c:pt>
                <c:pt idx="3753">
                  <c:v>38100</c:v>
                </c:pt>
                <c:pt idx="3754">
                  <c:v>37200</c:v>
                </c:pt>
                <c:pt idx="3755">
                  <c:v>35800</c:v>
                </c:pt>
                <c:pt idx="3756">
                  <c:v>39500</c:v>
                </c:pt>
                <c:pt idx="3757">
                  <c:v>36900</c:v>
                </c:pt>
                <c:pt idx="3758">
                  <c:v>38300</c:v>
                </c:pt>
                <c:pt idx="3759">
                  <c:v>39250</c:v>
                </c:pt>
                <c:pt idx="3760">
                  <c:v>40650</c:v>
                </c:pt>
                <c:pt idx="3761">
                  <c:v>2000</c:v>
                </c:pt>
                <c:pt idx="3762">
                  <c:v>2000</c:v>
                </c:pt>
                <c:pt idx="3763">
                  <c:v>2000</c:v>
                </c:pt>
                <c:pt idx="3764">
                  <c:v>2000</c:v>
                </c:pt>
                <c:pt idx="3765">
                  <c:v>2000</c:v>
                </c:pt>
                <c:pt idx="3766">
                  <c:v>2000</c:v>
                </c:pt>
                <c:pt idx="3767">
                  <c:v>2000</c:v>
                </c:pt>
                <c:pt idx="3768">
                  <c:v>2000</c:v>
                </c:pt>
                <c:pt idx="3769">
                  <c:v>2000</c:v>
                </c:pt>
                <c:pt idx="3770">
                  <c:v>2000</c:v>
                </c:pt>
                <c:pt idx="3771">
                  <c:v>2000</c:v>
                </c:pt>
                <c:pt idx="3772">
                  <c:v>2000</c:v>
                </c:pt>
                <c:pt idx="3773">
                  <c:v>2000</c:v>
                </c:pt>
                <c:pt idx="3774">
                  <c:v>2000</c:v>
                </c:pt>
                <c:pt idx="3775">
                  <c:v>32760</c:v>
                </c:pt>
                <c:pt idx="3776">
                  <c:v>27710</c:v>
                </c:pt>
                <c:pt idx="3777">
                  <c:v>34525</c:v>
                </c:pt>
                <c:pt idx="3778">
                  <c:v>34160</c:v>
                </c:pt>
                <c:pt idx="3779">
                  <c:v>30970</c:v>
                </c:pt>
                <c:pt idx="3780">
                  <c:v>36030</c:v>
                </c:pt>
                <c:pt idx="3781">
                  <c:v>31865</c:v>
                </c:pt>
                <c:pt idx="3782">
                  <c:v>32190</c:v>
                </c:pt>
                <c:pt idx="3783">
                  <c:v>34485</c:v>
                </c:pt>
                <c:pt idx="3784">
                  <c:v>35915</c:v>
                </c:pt>
                <c:pt idx="3785">
                  <c:v>36700</c:v>
                </c:pt>
                <c:pt idx="3786">
                  <c:v>36355</c:v>
                </c:pt>
                <c:pt idx="3787">
                  <c:v>34015</c:v>
                </c:pt>
                <c:pt idx="3788">
                  <c:v>37500</c:v>
                </c:pt>
                <c:pt idx="3789">
                  <c:v>32990</c:v>
                </c:pt>
                <c:pt idx="3790">
                  <c:v>35285</c:v>
                </c:pt>
                <c:pt idx="3791">
                  <c:v>36715</c:v>
                </c:pt>
                <c:pt idx="3792">
                  <c:v>34815</c:v>
                </c:pt>
                <c:pt idx="3793">
                  <c:v>37155</c:v>
                </c:pt>
                <c:pt idx="3794">
                  <c:v>173079</c:v>
                </c:pt>
                <c:pt idx="3795">
                  <c:v>211525</c:v>
                </c:pt>
                <c:pt idx="3796">
                  <c:v>234945</c:v>
                </c:pt>
                <c:pt idx="3797">
                  <c:v>184309</c:v>
                </c:pt>
                <c:pt idx="3798">
                  <c:v>201213</c:v>
                </c:pt>
                <c:pt idx="3799">
                  <c:v>199054</c:v>
                </c:pt>
                <c:pt idx="3800">
                  <c:v>217310</c:v>
                </c:pt>
                <c:pt idx="3801">
                  <c:v>228447</c:v>
                </c:pt>
                <c:pt idx="3802">
                  <c:v>186925</c:v>
                </c:pt>
                <c:pt idx="3803">
                  <c:v>200054</c:v>
                </c:pt>
                <c:pt idx="3804">
                  <c:v>218310</c:v>
                </c:pt>
                <c:pt idx="3805">
                  <c:v>187925</c:v>
                </c:pt>
                <c:pt idx="3806">
                  <c:v>229447</c:v>
                </c:pt>
                <c:pt idx="3807">
                  <c:v>4677</c:v>
                </c:pt>
                <c:pt idx="3808">
                  <c:v>6175</c:v>
                </c:pt>
                <c:pt idx="3809">
                  <c:v>8548</c:v>
                </c:pt>
                <c:pt idx="3810">
                  <c:v>9567</c:v>
                </c:pt>
                <c:pt idx="3811">
                  <c:v>5844</c:v>
                </c:pt>
                <c:pt idx="3812">
                  <c:v>24035</c:v>
                </c:pt>
                <c:pt idx="3813">
                  <c:v>25475</c:v>
                </c:pt>
                <c:pt idx="3814">
                  <c:v>31215</c:v>
                </c:pt>
                <c:pt idx="3815">
                  <c:v>18855</c:v>
                </c:pt>
                <c:pt idx="3816">
                  <c:v>27145</c:v>
                </c:pt>
                <c:pt idx="3817">
                  <c:v>32095</c:v>
                </c:pt>
                <c:pt idx="3818">
                  <c:v>25995</c:v>
                </c:pt>
                <c:pt idx="3819">
                  <c:v>28025</c:v>
                </c:pt>
                <c:pt idx="3820">
                  <c:v>20050</c:v>
                </c:pt>
                <c:pt idx="3821">
                  <c:v>26965</c:v>
                </c:pt>
                <c:pt idx="3822">
                  <c:v>15650</c:v>
                </c:pt>
                <c:pt idx="3823">
                  <c:v>17560</c:v>
                </c:pt>
                <c:pt idx="3824">
                  <c:v>17800</c:v>
                </c:pt>
                <c:pt idx="3825">
                  <c:v>15890</c:v>
                </c:pt>
                <c:pt idx="3826">
                  <c:v>17900</c:v>
                </c:pt>
                <c:pt idx="3827">
                  <c:v>15990</c:v>
                </c:pt>
                <c:pt idx="3828">
                  <c:v>27705</c:v>
                </c:pt>
                <c:pt idx="3829">
                  <c:v>27295</c:v>
                </c:pt>
                <c:pt idx="3830">
                  <c:v>26115</c:v>
                </c:pt>
                <c:pt idx="3831">
                  <c:v>27030</c:v>
                </c:pt>
                <c:pt idx="3832">
                  <c:v>28620</c:v>
                </c:pt>
                <c:pt idx="3833">
                  <c:v>28210</c:v>
                </c:pt>
                <c:pt idx="3834">
                  <c:v>29270</c:v>
                </c:pt>
                <c:pt idx="3835">
                  <c:v>27680</c:v>
                </c:pt>
                <c:pt idx="3836">
                  <c:v>28860</c:v>
                </c:pt>
                <c:pt idx="3837">
                  <c:v>2000</c:v>
                </c:pt>
                <c:pt idx="3838">
                  <c:v>2000</c:v>
                </c:pt>
                <c:pt idx="3839">
                  <c:v>2158</c:v>
                </c:pt>
                <c:pt idx="3840">
                  <c:v>195100</c:v>
                </c:pt>
                <c:pt idx="3841">
                  <c:v>201000</c:v>
                </c:pt>
                <c:pt idx="3842">
                  <c:v>16699</c:v>
                </c:pt>
                <c:pt idx="3843">
                  <c:v>13799</c:v>
                </c:pt>
                <c:pt idx="3844">
                  <c:v>14499</c:v>
                </c:pt>
                <c:pt idx="3845">
                  <c:v>15099</c:v>
                </c:pt>
                <c:pt idx="3846">
                  <c:v>15999</c:v>
                </c:pt>
                <c:pt idx="3847">
                  <c:v>15399</c:v>
                </c:pt>
                <c:pt idx="3848">
                  <c:v>14699</c:v>
                </c:pt>
                <c:pt idx="3849">
                  <c:v>15799</c:v>
                </c:pt>
                <c:pt idx="3850">
                  <c:v>16349</c:v>
                </c:pt>
                <c:pt idx="3851">
                  <c:v>14899</c:v>
                </c:pt>
                <c:pt idx="3852">
                  <c:v>15399</c:v>
                </c:pt>
                <c:pt idx="3853">
                  <c:v>15099</c:v>
                </c:pt>
                <c:pt idx="3854">
                  <c:v>16499</c:v>
                </c:pt>
                <c:pt idx="3855">
                  <c:v>15449</c:v>
                </c:pt>
                <c:pt idx="3856">
                  <c:v>13999</c:v>
                </c:pt>
                <c:pt idx="3857">
                  <c:v>14349</c:v>
                </c:pt>
                <c:pt idx="3858">
                  <c:v>16049</c:v>
                </c:pt>
                <c:pt idx="3859">
                  <c:v>14499</c:v>
                </c:pt>
                <c:pt idx="3860">
                  <c:v>14949</c:v>
                </c:pt>
                <c:pt idx="3861">
                  <c:v>15999</c:v>
                </c:pt>
                <c:pt idx="3862">
                  <c:v>16949</c:v>
                </c:pt>
                <c:pt idx="3863">
                  <c:v>15249</c:v>
                </c:pt>
                <c:pt idx="3864">
                  <c:v>15849</c:v>
                </c:pt>
                <c:pt idx="3865">
                  <c:v>15599</c:v>
                </c:pt>
                <c:pt idx="3866">
                  <c:v>15589</c:v>
                </c:pt>
                <c:pt idx="3867">
                  <c:v>16489</c:v>
                </c:pt>
                <c:pt idx="3868">
                  <c:v>17689</c:v>
                </c:pt>
                <c:pt idx="3869">
                  <c:v>16989</c:v>
                </c:pt>
                <c:pt idx="3870">
                  <c:v>16089</c:v>
                </c:pt>
                <c:pt idx="3871">
                  <c:v>16789</c:v>
                </c:pt>
                <c:pt idx="3872">
                  <c:v>14489</c:v>
                </c:pt>
                <c:pt idx="3873">
                  <c:v>15889</c:v>
                </c:pt>
                <c:pt idx="3874">
                  <c:v>14989</c:v>
                </c:pt>
                <c:pt idx="3875">
                  <c:v>15389</c:v>
                </c:pt>
                <c:pt idx="3876">
                  <c:v>33095</c:v>
                </c:pt>
                <c:pt idx="3877">
                  <c:v>25095</c:v>
                </c:pt>
                <c:pt idx="3878">
                  <c:v>24595</c:v>
                </c:pt>
                <c:pt idx="3879">
                  <c:v>28095</c:v>
                </c:pt>
                <c:pt idx="3880">
                  <c:v>30095</c:v>
                </c:pt>
                <c:pt idx="3881">
                  <c:v>22195</c:v>
                </c:pt>
                <c:pt idx="3882">
                  <c:v>28495</c:v>
                </c:pt>
                <c:pt idx="3883">
                  <c:v>23195</c:v>
                </c:pt>
                <c:pt idx="3884">
                  <c:v>28795</c:v>
                </c:pt>
                <c:pt idx="3885">
                  <c:v>25295</c:v>
                </c:pt>
                <c:pt idx="3886">
                  <c:v>23395</c:v>
                </c:pt>
                <c:pt idx="3887">
                  <c:v>29195</c:v>
                </c:pt>
                <c:pt idx="3888">
                  <c:v>22395</c:v>
                </c:pt>
                <c:pt idx="3889">
                  <c:v>33795</c:v>
                </c:pt>
                <c:pt idx="3890">
                  <c:v>25795</c:v>
                </c:pt>
                <c:pt idx="3891">
                  <c:v>30795</c:v>
                </c:pt>
                <c:pt idx="3892">
                  <c:v>34295</c:v>
                </c:pt>
                <c:pt idx="3893">
                  <c:v>25995</c:v>
                </c:pt>
                <c:pt idx="3894">
                  <c:v>29295</c:v>
                </c:pt>
                <c:pt idx="3895">
                  <c:v>25495</c:v>
                </c:pt>
                <c:pt idx="3896">
                  <c:v>29195</c:v>
                </c:pt>
                <c:pt idx="3897">
                  <c:v>31295</c:v>
                </c:pt>
                <c:pt idx="3898">
                  <c:v>23595</c:v>
                </c:pt>
                <c:pt idx="3899">
                  <c:v>22595</c:v>
                </c:pt>
                <c:pt idx="3900">
                  <c:v>19590</c:v>
                </c:pt>
                <c:pt idx="3901">
                  <c:v>19390</c:v>
                </c:pt>
                <c:pt idx="3902">
                  <c:v>18590</c:v>
                </c:pt>
                <c:pt idx="3903">
                  <c:v>20890</c:v>
                </c:pt>
                <c:pt idx="3904">
                  <c:v>21890</c:v>
                </c:pt>
                <c:pt idx="3905">
                  <c:v>17490</c:v>
                </c:pt>
                <c:pt idx="3906">
                  <c:v>15890</c:v>
                </c:pt>
                <c:pt idx="3907">
                  <c:v>19690</c:v>
                </c:pt>
                <c:pt idx="3908">
                  <c:v>20590</c:v>
                </c:pt>
                <c:pt idx="3909">
                  <c:v>21590</c:v>
                </c:pt>
                <c:pt idx="3910">
                  <c:v>20690</c:v>
                </c:pt>
                <c:pt idx="3911">
                  <c:v>15990</c:v>
                </c:pt>
                <c:pt idx="3912">
                  <c:v>21990</c:v>
                </c:pt>
                <c:pt idx="3913">
                  <c:v>21690</c:v>
                </c:pt>
                <c:pt idx="3914">
                  <c:v>18090</c:v>
                </c:pt>
                <c:pt idx="3915">
                  <c:v>20390</c:v>
                </c:pt>
                <c:pt idx="3916">
                  <c:v>19890</c:v>
                </c:pt>
                <c:pt idx="3917">
                  <c:v>17700</c:v>
                </c:pt>
                <c:pt idx="3918">
                  <c:v>20990</c:v>
                </c:pt>
                <c:pt idx="3919">
                  <c:v>19990</c:v>
                </c:pt>
                <c:pt idx="3920">
                  <c:v>17500</c:v>
                </c:pt>
                <c:pt idx="3921">
                  <c:v>19200</c:v>
                </c:pt>
                <c:pt idx="3922">
                  <c:v>21200</c:v>
                </c:pt>
                <c:pt idx="3923">
                  <c:v>16490</c:v>
                </c:pt>
                <c:pt idx="3924">
                  <c:v>18090</c:v>
                </c:pt>
                <c:pt idx="3925">
                  <c:v>25890</c:v>
                </c:pt>
                <c:pt idx="3926">
                  <c:v>23690</c:v>
                </c:pt>
                <c:pt idx="3927">
                  <c:v>21990</c:v>
                </c:pt>
                <c:pt idx="3928">
                  <c:v>2000</c:v>
                </c:pt>
                <c:pt idx="3929">
                  <c:v>2000</c:v>
                </c:pt>
                <c:pt idx="3930">
                  <c:v>2000</c:v>
                </c:pt>
                <c:pt idx="3931">
                  <c:v>2000</c:v>
                </c:pt>
                <c:pt idx="3932">
                  <c:v>2000</c:v>
                </c:pt>
                <c:pt idx="3933">
                  <c:v>2000</c:v>
                </c:pt>
                <c:pt idx="3934">
                  <c:v>2000</c:v>
                </c:pt>
                <c:pt idx="3935">
                  <c:v>24700</c:v>
                </c:pt>
                <c:pt idx="3936">
                  <c:v>28500</c:v>
                </c:pt>
                <c:pt idx="3937">
                  <c:v>27400</c:v>
                </c:pt>
                <c:pt idx="3938">
                  <c:v>25800</c:v>
                </c:pt>
                <c:pt idx="3939">
                  <c:v>31090</c:v>
                </c:pt>
                <c:pt idx="3940">
                  <c:v>26000</c:v>
                </c:pt>
                <c:pt idx="3941">
                  <c:v>24900</c:v>
                </c:pt>
                <c:pt idx="3942">
                  <c:v>29990</c:v>
                </c:pt>
                <c:pt idx="3943">
                  <c:v>25305</c:v>
                </c:pt>
                <c:pt idx="3944">
                  <c:v>30610</c:v>
                </c:pt>
                <c:pt idx="3945">
                  <c:v>29510</c:v>
                </c:pt>
                <c:pt idx="3946">
                  <c:v>26405</c:v>
                </c:pt>
                <c:pt idx="3947">
                  <c:v>24975</c:v>
                </c:pt>
                <c:pt idx="3948">
                  <c:v>26370</c:v>
                </c:pt>
                <c:pt idx="3949">
                  <c:v>31575</c:v>
                </c:pt>
                <c:pt idx="3950">
                  <c:v>27775</c:v>
                </c:pt>
                <c:pt idx="3951">
                  <c:v>26330</c:v>
                </c:pt>
                <c:pt idx="3952">
                  <c:v>28330</c:v>
                </c:pt>
                <c:pt idx="3953">
                  <c:v>25330</c:v>
                </c:pt>
                <c:pt idx="3954">
                  <c:v>26830</c:v>
                </c:pt>
                <c:pt idx="3955">
                  <c:v>26830</c:v>
                </c:pt>
                <c:pt idx="3956">
                  <c:v>32560</c:v>
                </c:pt>
                <c:pt idx="3957">
                  <c:v>20660</c:v>
                </c:pt>
                <c:pt idx="3958">
                  <c:v>25510</c:v>
                </c:pt>
                <c:pt idx="3959">
                  <c:v>34010</c:v>
                </c:pt>
                <c:pt idx="3960">
                  <c:v>31510</c:v>
                </c:pt>
                <c:pt idx="3961">
                  <c:v>32560</c:v>
                </c:pt>
                <c:pt idx="3962">
                  <c:v>25860</c:v>
                </c:pt>
                <c:pt idx="3963">
                  <c:v>26450</c:v>
                </c:pt>
                <c:pt idx="3964">
                  <c:v>23020</c:v>
                </c:pt>
                <c:pt idx="3965">
                  <c:v>27240</c:v>
                </c:pt>
                <c:pt idx="3966">
                  <c:v>17990</c:v>
                </c:pt>
                <c:pt idx="3967">
                  <c:v>30550</c:v>
                </c:pt>
                <c:pt idx="3968">
                  <c:v>24190</c:v>
                </c:pt>
                <c:pt idx="3969">
                  <c:v>23750</c:v>
                </c:pt>
                <c:pt idx="3970">
                  <c:v>28050</c:v>
                </c:pt>
                <c:pt idx="3971">
                  <c:v>21970</c:v>
                </c:pt>
                <c:pt idx="3972">
                  <c:v>31360</c:v>
                </c:pt>
                <c:pt idx="3973">
                  <c:v>24540</c:v>
                </c:pt>
                <c:pt idx="3974">
                  <c:v>25400</c:v>
                </c:pt>
                <c:pt idx="3975">
                  <c:v>25350</c:v>
                </c:pt>
                <c:pt idx="3976">
                  <c:v>23610</c:v>
                </c:pt>
                <c:pt idx="3977">
                  <c:v>28560</c:v>
                </c:pt>
                <c:pt idx="3978">
                  <c:v>26310</c:v>
                </c:pt>
                <c:pt idx="3979">
                  <c:v>22700</c:v>
                </c:pt>
                <c:pt idx="3980">
                  <c:v>35260</c:v>
                </c:pt>
                <c:pt idx="3981">
                  <c:v>24630</c:v>
                </c:pt>
                <c:pt idx="3982">
                  <c:v>27630</c:v>
                </c:pt>
                <c:pt idx="3983">
                  <c:v>31750</c:v>
                </c:pt>
                <c:pt idx="3984">
                  <c:v>26750</c:v>
                </c:pt>
                <c:pt idx="3985">
                  <c:v>25840</c:v>
                </c:pt>
                <c:pt idx="3986">
                  <c:v>32890</c:v>
                </c:pt>
                <c:pt idx="3987">
                  <c:v>24050</c:v>
                </c:pt>
                <c:pt idx="3988">
                  <c:v>31840</c:v>
                </c:pt>
                <c:pt idx="3989">
                  <c:v>24960</c:v>
                </c:pt>
                <c:pt idx="3990">
                  <c:v>26640</c:v>
                </c:pt>
                <c:pt idx="3991">
                  <c:v>35590</c:v>
                </c:pt>
                <c:pt idx="3992">
                  <c:v>23000</c:v>
                </c:pt>
                <c:pt idx="3993">
                  <c:v>32080</c:v>
                </c:pt>
                <c:pt idx="3994">
                  <c:v>34360</c:v>
                </c:pt>
                <c:pt idx="3995">
                  <c:v>28380</c:v>
                </c:pt>
                <c:pt idx="3996">
                  <c:v>25680</c:v>
                </c:pt>
                <c:pt idx="3997">
                  <c:v>23940</c:v>
                </c:pt>
                <c:pt idx="3998">
                  <c:v>24520</c:v>
                </c:pt>
                <c:pt idx="3999">
                  <c:v>31690</c:v>
                </c:pt>
                <c:pt idx="4000">
                  <c:v>28910</c:v>
                </c:pt>
                <c:pt idx="4001">
                  <c:v>35610</c:v>
                </c:pt>
                <c:pt idx="4002">
                  <c:v>18290</c:v>
                </c:pt>
                <c:pt idx="4003">
                  <c:v>23230</c:v>
                </c:pt>
                <c:pt idx="4004">
                  <c:v>34340</c:v>
                </c:pt>
                <c:pt idx="4005">
                  <c:v>28890</c:v>
                </c:pt>
                <c:pt idx="4006">
                  <c:v>31710</c:v>
                </c:pt>
                <c:pt idx="4007">
                  <c:v>27960</c:v>
                </c:pt>
                <c:pt idx="4008">
                  <c:v>20960</c:v>
                </c:pt>
                <c:pt idx="4009">
                  <c:v>22180</c:v>
                </c:pt>
                <c:pt idx="4010">
                  <c:v>25750</c:v>
                </c:pt>
                <c:pt idx="4011">
                  <c:v>32340</c:v>
                </c:pt>
                <c:pt idx="4012">
                  <c:v>27320</c:v>
                </c:pt>
                <c:pt idx="4013">
                  <c:v>26470</c:v>
                </c:pt>
                <c:pt idx="4014">
                  <c:v>27650</c:v>
                </c:pt>
                <c:pt idx="4015">
                  <c:v>29170</c:v>
                </c:pt>
                <c:pt idx="4016">
                  <c:v>18390</c:v>
                </c:pt>
                <c:pt idx="4017">
                  <c:v>22160</c:v>
                </c:pt>
                <c:pt idx="4018">
                  <c:v>24950</c:v>
                </c:pt>
                <c:pt idx="4019">
                  <c:v>26630</c:v>
                </c:pt>
                <c:pt idx="4020">
                  <c:v>33390</c:v>
                </c:pt>
                <c:pt idx="4021">
                  <c:v>35160</c:v>
                </c:pt>
                <c:pt idx="4022">
                  <c:v>28750</c:v>
                </c:pt>
                <c:pt idx="4023">
                  <c:v>23910</c:v>
                </c:pt>
                <c:pt idx="4024">
                  <c:v>32580</c:v>
                </c:pt>
                <c:pt idx="4025">
                  <c:v>29700</c:v>
                </c:pt>
                <c:pt idx="4026">
                  <c:v>36410</c:v>
                </c:pt>
                <c:pt idx="4027">
                  <c:v>25200</c:v>
                </c:pt>
                <c:pt idx="4028">
                  <c:v>23900</c:v>
                </c:pt>
                <c:pt idx="4029">
                  <c:v>24620</c:v>
                </c:pt>
                <c:pt idx="4030">
                  <c:v>32510</c:v>
                </c:pt>
                <c:pt idx="4031">
                  <c:v>22860</c:v>
                </c:pt>
                <c:pt idx="4032">
                  <c:v>39550</c:v>
                </c:pt>
                <c:pt idx="4033">
                  <c:v>38050</c:v>
                </c:pt>
                <c:pt idx="4034">
                  <c:v>42150</c:v>
                </c:pt>
                <c:pt idx="4035">
                  <c:v>43600</c:v>
                </c:pt>
                <c:pt idx="4036">
                  <c:v>42850</c:v>
                </c:pt>
                <c:pt idx="4037">
                  <c:v>44300</c:v>
                </c:pt>
                <c:pt idx="4038">
                  <c:v>49750</c:v>
                </c:pt>
                <c:pt idx="4039">
                  <c:v>49850</c:v>
                </c:pt>
                <c:pt idx="4040">
                  <c:v>50100</c:v>
                </c:pt>
                <c:pt idx="4041">
                  <c:v>58400</c:v>
                </c:pt>
                <c:pt idx="4042">
                  <c:v>59000</c:v>
                </c:pt>
                <c:pt idx="4043">
                  <c:v>44050</c:v>
                </c:pt>
                <c:pt idx="4044">
                  <c:v>42600</c:v>
                </c:pt>
                <c:pt idx="4045">
                  <c:v>57600</c:v>
                </c:pt>
                <c:pt idx="4046">
                  <c:v>43700</c:v>
                </c:pt>
                <c:pt idx="4047">
                  <c:v>59800</c:v>
                </c:pt>
                <c:pt idx="4048">
                  <c:v>52000</c:v>
                </c:pt>
                <c:pt idx="4049">
                  <c:v>45150</c:v>
                </c:pt>
                <c:pt idx="4050">
                  <c:v>53400</c:v>
                </c:pt>
                <c:pt idx="4051">
                  <c:v>44950</c:v>
                </c:pt>
                <c:pt idx="4052">
                  <c:v>61500</c:v>
                </c:pt>
                <c:pt idx="4053">
                  <c:v>46400</c:v>
                </c:pt>
                <c:pt idx="4054">
                  <c:v>115400</c:v>
                </c:pt>
                <c:pt idx="4055">
                  <c:v>119900</c:v>
                </c:pt>
                <c:pt idx="4056">
                  <c:v>50200</c:v>
                </c:pt>
                <c:pt idx="4057">
                  <c:v>45750</c:v>
                </c:pt>
                <c:pt idx="4058">
                  <c:v>58000</c:v>
                </c:pt>
                <c:pt idx="4059">
                  <c:v>51300</c:v>
                </c:pt>
                <c:pt idx="4060">
                  <c:v>46650</c:v>
                </c:pt>
                <c:pt idx="4061">
                  <c:v>61450</c:v>
                </c:pt>
                <c:pt idx="4062">
                  <c:v>47900</c:v>
                </c:pt>
                <c:pt idx="4063">
                  <c:v>52750</c:v>
                </c:pt>
                <c:pt idx="4064">
                  <c:v>38600</c:v>
                </c:pt>
                <c:pt idx="4065">
                  <c:v>43350</c:v>
                </c:pt>
                <c:pt idx="4066">
                  <c:v>48900</c:v>
                </c:pt>
                <c:pt idx="4067">
                  <c:v>40250</c:v>
                </c:pt>
                <c:pt idx="4068">
                  <c:v>50800</c:v>
                </c:pt>
                <c:pt idx="4069">
                  <c:v>37150</c:v>
                </c:pt>
                <c:pt idx="4070">
                  <c:v>51700</c:v>
                </c:pt>
                <c:pt idx="4071">
                  <c:v>37800</c:v>
                </c:pt>
                <c:pt idx="4072">
                  <c:v>49800</c:v>
                </c:pt>
                <c:pt idx="4073">
                  <c:v>40900</c:v>
                </c:pt>
                <c:pt idx="4074">
                  <c:v>39250</c:v>
                </c:pt>
                <c:pt idx="4075">
                  <c:v>44200</c:v>
                </c:pt>
                <c:pt idx="4076">
                  <c:v>45500</c:v>
                </c:pt>
                <c:pt idx="4077">
                  <c:v>42050</c:v>
                </c:pt>
                <c:pt idx="4078">
                  <c:v>40400</c:v>
                </c:pt>
                <c:pt idx="4079">
                  <c:v>53100</c:v>
                </c:pt>
                <c:pt idx="4080">
                  <c:v>51200</c:v>
                </c:pt>
                <c:pt idx="4081">
                  <c:v>41550</c:v>
                </c:pt>
                <c:pt idx="4082">
                  <c:v>44150</c:v>
                </c:pt>
                <c:pt idx="4083">
                  <c:v>39950</c:v>
                </c:pt>
                <c:pt idx="4084">
                  <c:v>35800</c:v>
                </c:pt>
                <c:pt idx="4085">
                  <c:v>37400</c:v>
                </c:pt>
                <c:pt idx="4086">
                  <c:v>32000</c:v>
                </c:pt>
                <c:pt idx="4087">
                  <c:v>40200</c:v>
                </c:pt>
                <c:pt idx="4088">
                  <c:v>35000</c:v>
                </c:pt>
                <c:pt idx="4089">
                  <c:v>33400</c:v>
                </c:pt>
                <c:pt idx="4090">
                  <c:v>44750</c:v>
                </c:pt>
                <c:pt idx="4091">
                  <c:v>41500</c:v>
                </c:pt>
                <c:pt idx="4092">
                  <c:v>36900</c:v>
                </c:pt>
                <c:pt idx="4093">
                  <c:v>33100</c:v>
                </c:pt>
                <c:pt idx="4094">
                  <c:v>38500</c:v>
                </c:pt>
                <c:pt idx="4095">
                  <c:v>41850</c:v>
                </c:pt>
                <c:pt idx="4096">
                  <c:v>46050</c:v>
                </c:pt>
                <c:pt idx="4097">
                  <c:v>45450</c:v>
                </c:pt>
                <c:pt idx="4098">
                  <c:v>36100</c:v>
                </c:pt>
                <c:pt idx="4099">
                  <c:v>40250</c:v>
                </c:pt>
                <c:pt idx="4100">
                  <c:v>34500</c:v>
                </c:pt>
                <c:pt idx="4101">
                  <c:v>37150</c:v>
                </c:pt>
                <c:pt idx="4102">
                  <c:v>34550</c:v>
                </c:pt>
                <c:pt idx="4103">
                  <c:v>32950</c:v>
                </c:pt>
                <c:pt idx="4104">
                  <c:v>2251</c:v>
                </c:pt>
                <c:pt idx="4105">
                  <c:v>2449</c:v>
                </c:pt>
                <c:pt idx="4106">
                  <c:v>22195</c:v>
                </c:pt>
                <c:pt idx="4107">
                  <c:v>21395</c:v>
                </c:pt>
                <c:pt idx="4108">
                  <c:v>24895</c:v>
                </c:pt>
                <c:pt idx="4109">
                  <c:v>24095</c:v>
                </c:pt>
                <c:pt idx="4110">
                  <c:v>22195</c:v>
                </c:pt>
                <c:pt idx="4111">
                  <c:v>21395</c:v>
                </c:pt>
                <c:pt idx="4112">
                  <c:v>33250</c:v>
                </c:pt>
                <c:pt idx="4113">
                  <c:v>33800</c:v>
                </c:pt>
                <c:pt idx="4114">
                  <c:v>33200</c:v>
                </c:pt>
                <c:pt idx="4115">
                  <c:v>31450</c:v>
                </c:pt>
                <c:pt idx="4116">
                  <c:v>31200</c:v>
                </c:pt>
                <c:pt idx="4117">
                  <c:v>33450</c:v>
                </c:pt>
                <c:pt idx="4118">
                  <c:v>33450</c:v>
                </c:pt>
                <c:pt idx="4119">
                  <c:v>33950</c:v>
                </c:pt>
                <c:pt idx="4120">
                  <c:v>34050</c:v>
                </c:pt>
                <c:pt idx="4121">
                  <c:v>31900</c:v>
                </c:pt>
                <c:pt idx="4122">
                  <c:v>31450</c:v>
                </c:pt>
                <c:pt idx="4123">
                  <c:v>32250</c:v>
                </c:pt>
                <c:pt idx="4124">
                  <c:v>32250</c:v>
                </c:pt>
                <c:pt idx="4125">
                  <c:v>34750</c:v>
                </c:pt>
                <c:pt idx="4126">
                  <c:v>32700</c:v>
                </c:pt>
                <c:pt idx="4127">
                  <c:v>33050</c:v>
                </c:pt>
                <c:pt idx="4128">
                  <c:v>46950</c:v>
                </c:pt>
                <c:pt idx="4129">
                  <c:v>54900</c:v>
                </c:pt>
                <c:pt idx="4130">
                  <c:v>44350</c:v>
                </c:pt>
                <c:pt idx="4131">
                  <c:v>37500</c:v>
                </c:pt>
                <c:pt idx="4132">
                  <c:v>36050</c:v>
                </c:pt>
                <c:pt idx="4133">
                  <c:v>39150</c:v>
                </c:pt>
                <c:pt idx="4134">
                  <c:v>50550</c:v>
                </c:pt>
                <c:pt idx="4135">
                  <c:v>40400</c:v>
                </c:pt>
                <c:pt idx="4136">
                  <c:v>43350</c:v>
                </c:pt>
                <c:pt idx="4137">
                  <c:v>33250</c:v>
                </c:pt>
                <c:pt idx="4138">
                  <c:v>36050</c:v>
                </c:pt>
                <c:pt idx="4139">
                  <c:v>43550</c:v>
                </c:pt>
                <c:pt idx="4140">
                  <c:v>37000</c:v>
                </c:pt>
                <c:pt idx="4141">
                  <c:v>34450</c:v>
                </c:pt>
                <c:pt idx="4142">
                  <c:v>35650</c:v>
                </c:pt>
                <c:pt idx="4143">
                  <c:v>36200</c:v>
                </c:pt>
                <c:pt idx="4144">
                  <c:v>34900</c:v>
                </c:pt>
                <c:pt idx="4145">
                  <c:v>33700</c:v>
                </c:pt>
                <c:pt idx="4146">
                  <c:v>33250</c:v>
                </c:pt>
                <c:pt idx="4147">
                  <c:v>34250</c:v>
                </c:pt>
                <c:pt idx="4148">
                  <c:v>43850</c:v>
                </c:pt>
                <c:pt idx="4149">
                  <c:v>35750</c:v>
                </c:pt>
                <c:pt idx="4150">
                  <c:v>38700</c:v>
                </c:pt>
                <c:pt idx="4151">
                  <c:v>37000</c:v>
                </c:pt>
                <c:pt idx="4152">
                  <c:v>35900</c:v>
                </c:pt>
                <c:pt idx="4153">
                  <c:v>43900</c:v>
                </c:pt>
                <c:pt idx="4154">
                  <c:v>36650</c:v>
                </c:pt>
                <c:pt idx="4155">
                  <c:v>14335</c:v>
                </c:pt>
                <c:pt idx="4156">
                  <c:v>14775</c:v>
                </c:pt>
                <c:pt idx="4157">
                  <c:v>18425</c:v>
                </c:pt>
                <c:pt idx="4158">
                  <c:v>19850</c:v>
                </c:pt>
                <c:pt idx="4159">
                  <c:v>15675</c:v>
                </c:pt>
                <c:pt idx="4160">
                  <c:v>16980</c:v>
                </c:pt>
                <c:pt idx="4161">
                  <c:v>20280</c:v>
                </c:pt>
                <c:pt idx="4162">
                  <c:v>30210</c:v>
                </c:pt>
                <c:pt idx="4163">
                  <c:v>26755</c:v>
                </c:pt>
                <c:pt idx="4164">
                  <c:v>23100</c:v>
                </c:pt>
                <c:pt idx="4165">
                  <c:v>26960</c:v>
                </c:pt>
                <c:pt idx="4166">
                  <c:v>18765</c:v>
                </c:pt>
                <c:pt idx="4167">
                  <c:v>20290</c:v>
                </c:pt>
                <c:pt idx="4168">
                  <c:v>23100</c:v>
                </c:pt>
                <c:pt idx="4169">
                  <c:v>28580</c:v>
                </c:pt>
                <c:pt idx="4170">
                  <c:v>19275</c:v>
                </c:pt>
                <c:pt idx="4171">
                  <c:v>24180</c:v>
                </c:pt>
                <c:pt idx="4172">
                  <c:v>28960</c:v>
                </c:pt>
                <c:pt idx="4173">
                  <c:v>24710</c:v>
                </c:pt>
                <c:pt idx="4174">
                  <c:v>22220</c:v>
                </c:pt>
                <c:pt idx="4175">
                  <c:v>32300</c:v>
                </c:pt>
                <c:pt idx="4176">
                  <c:v>20490</c:v>
                </c:pt>
                <c:pt idx="4177">
                  <c:v>21165</c:v>
                </c:pt>
                <c:pt idx="4178">
                  <c:v>29060</c:v>
                </c:pt>
                <c:pt idx="4179">
                  <c:v>24080</c:v>
                </c:pt>
                <c:pt idx="4180">
                  <c:v>28480</c:v>
                </c:pt>
                <c:pt idx="4181">
                  <c:v>24610</c:v>
                </c:pt>
                <c:pt idx="4182">
                  <c:v>31870</c:v>
                </c:pt>
                <c:pt idx="4183">
                  <c:v>21275</c:v>
                </c:pt>
                <c:pt idx="4184">
                  <c:v>41400</c:v>
                </c:pt>
                <c:pt idx="4185">
                  <c:v>54550</c:v>
                </c:pt>
                <c:pt idx="4186">
                  <c:v>43900</c:v>
                </c:pt>
                <c:pt idx="4187">
                  <c:v>29310</c:v>
                </c:pt>
                <c:pt idx="4188">
                  <c:v>26910</c:v>
                </c:pt>
                <c:pt idx="4189">
                  <c:v>31755</c:v>
                </c:pt>
                <c:pt idx="4190">
                  <c:v>28250</c:v>
                </c:pt>
                <c:pt idx="4191">
                  <c:v>37610</c:v>
                </c:pt>
                <c:pt idx="4192">
                  <c:v>21599</c:v>
                </c:pt>
                <c:pt idx="4193">
                  <c:v>23999</c:v>
                </c:pt>
                <c:pt idx="4194">
                  <c:v>21599</c:v>
                </c:pt>
                <c:pt idx="4195">
                  <c:v>23999</c:v>
                </c:pt>
                <c:pt idx="4196">
                  <c:v>21899</c:v>
                </c:pt>
                <c:pt idx="4197">
                  <c:v>24299</c:v>
                </c:pt>
                <c:pt idx="4198">
                  <c:v>29350</c:v>
                </c:pt>
                <c:pt idx="4199">
                  <c:v>32150</c:v>
                </c:pt>
                <c:pt idx="4200">
                  <c:v>26350</c:v>
                </c:pt>
                <c:pt idx="4201">
                  <c:v>32150</c:v>
                </c:pt>
                <c:pt idx="4202">
                  <c:v>34600</c:v>
                </c:pt>
                <c:pt idx="4203">
                  <c:v>29300</c:v>
                </c:pt>
                <c:pt idx="4204">
                  <c:v>33400</c:v>
                </c:pt>
                <c:pt idx="4205">
                  <c:v>27200</c:v>
                </c:pt>
                <c:pt idx="4206">
                  <c:v>27950</c:v>
                </c:pt>
                <c:pt idx="4207">
                  <c:v>26750</c:v>
                </c:pt>
                <c:pt idx="4208">
                  <c:v>34600</c:v>
                </c:pt>
                <c:pt idx="4209">
                  <c:v>33400</c:v>
                </c:pt>
                <c:pt idx="4210">
                  <c:v>29500</c:v>
                </c:pt>
                <c:pt idx="4211">
                  <c:v>26950</c:v>
                </c:pt>
                <c:pt idx="4212">
                  <c:v>34950</c:v>
                </c:pt>
                <c:pt idx="4213">
                  <c:v>28150</c:v>
                </c:pt>
                <c:pt idx="4214">
                  <c:v>29900</c:v>
                </c:pt>
                <c:pt idx="4215">
                  <c:v>33750</c:v>
                </c:pt>
                <c:pt idx="4216">
                  <c:v>35200</c:v>
                </c:pt>
                <c:pt idx="4217">
                  <c:v>47400</c:v>
                </c:pt>
                <c:pt idx="4218">
                  <c:v>51500</c:v>
                </c:pt>
                <c:pt idx="4219">
                  <c:v>38000</c:v>
                </c:pt>
                <c:pt idx="4220">
                  <c:v>40500</c:v>
                </c:pt>
                <c:pt idx="4221">
                  <c:v>41250</c:v>
                </c:pt>
                <c:pt idx="4222">
                  <c:v>38750</c:v>
                </c:pt>
                <c:pt idx="4223">
                  <c:v>53850</c:v>
                </c:pt>
                <c:pt idx="4224">
                  <c:v>77900</c:v>
                </c:pt>
                <c:pt idx="4225">
                  <c:v>69800</c:v>
                </c:pt>
                <c:pt idx="4226">
                  <c:v>76050</c:v>
                </c:pt>
                <c:pt idx="4227">
                  <c:v>70600</c:v>
                </c:pt>
                <c:pt idx="4228">
                  <c:v>78550</c:v>
                </c:pt>
                <c:pt idx="4229">
                  <c:v>77200</c:v>
                </c:pt>
                <c:pt idx="4230">
                  <c:v>79700</c:v>
                </c:pt>
                <c:pt idx="4231">
                  <c:v>71600</c:v>
                </c:pt>
                <c:pt idx="4232">
                  <c:v>63000</c:v>
                </c:pt>
                <c:pt idx="4233">
                  <c:v>64550</c:v>
                </c:pt>
                <c:pt idx="4234">
                  <c:v>88600</c:v>
                </c:pt>
                <c:pt idx="4235">
                  <c:v>89950</c:v>
                </c:pt>
                <c:pt idx="4236">
                  <c:v>65200</c:v>
                </c:pt>
                <c:pt idx="4237">
                  <c:v>63600</c:v>
                </c:pt>
                <c:pt idx="4238">
                  <c:v>89950</c:v>
                </c:pt>
                <c:pt idx="4239">
                  <c:v>63600</c:v>
                </c:pt>
                <c:pt idx="4240">
                  <c:v>65200</c:v>
                </c:pt>
                <c:pt idx="4241">
                  <c:v>31300</c:v>
                </c:pt>
                <c:pt idx="4242">
                  <c:v>33300</c:v>
                </c:pt>
                <c:pt idx="4243">
                  <c:v>48300</c:v>
                </c:pt>
                <c:pt idx="4244">
                  <c:v>49580</c:v>
                </c:pt>
                <c:pt idx="4245">
                  <c:v>32500</c:v>
                </c:pt>
                <c:pt idx="4246">
                  <c:v>34500</c:v>
                </c:pt>
                <c:pt idx="4247">
                  <c:v>49900</c:v>
                </c:pt>
                <c:pt idx="4248">
                  <c:v>32850</c:v>
                </c:pt>
                <c:pt idx="4249">
                  <c:v>34850</c:v>
                </c:pt>
                <c:pt idx="4250">
                  <c:v>38950</c:v>
                </c:pt>
                <c:pt idx="4251">
                  <c:v>40950</c:v>
                </c:pt>
                <c:pt idx="4252">
                  <c:v>39150</c:v>
                </c:pt>
                <c:pt idx="4253">
                  <c:v>41150</c:v>
                </c:pt>
                <c:pt idx="4254">
                  <c:v>65100</c:v>
                </c:pt>
                <c:pt idx="4255">
                  <c:v>69650</c:v>
                </c:pt>
                <c:pt idx="4256">
                  <c:v>64600</c:v>
                </c:pt>
                <c:pt idx="4257">
                  <c:v>51100</c:v>
                </c:pt>
                <c:pt idx="4258">
                  <c:v>52500</c:v>
                </c:pt>
                <c:pt idx="4259">
                  <c:v>53600</c:v>
                </c:pt>
                <c:pt idx="4260">
                  <c:v>65650</c:v>
                </c:pt>
                <c:pt idx="4261">
                  <c:v>52000</c:v>
                </c:pt>
                <c:pt idx="4262">
                  <c:v>54500</c:v>
                </c:pt>
                <c:pt idx="4263">
                  <c:v>25375</c:v>
                </c:pt>
                <c:pt idx="4264">
                  <c:v>25375</c:v>
                </c:pt>
                <c:pt idx="4265">
                  <c:v>24300</c:v>
                </c:pt>
                <c:pt idx="4266">
                  <c:v>24300</c:v>
                </c:pt>
                <c:pt idx="4267">
                  <c:v>24300</c:v>
                </c:pt>
                <c:pt idx="4268">
                  <c:v>25375</c:v>
                </c:pt>
                <c:pt idx="4269">
                  <c:v>24770</c:v>
                </c:pt>
                <c:pt idx="4270">
                  <c:v>24770</c:v>
                </c:pt>
                <c:pt idx="4271">
                  <c:v>25870</c:v>
                </c:pt>
                <c:pt idx="4272">
                  <c:v>25870</c:v>
                </c:pt>
                <c:pt idx="4273">
                  <c:v>26895</c:v>
                </c:pt>
                <c:pt idx="4274">
                  <c:v>25795</c:v>
                </c:pt>
                <c:pt idx="4275">
                  <c:v>26695</c:v>
                </c:pt>
                <c:pt idx="4276">
                  <c:v>24845</c:v>
                </c:pt>
                <c:pt idx="4277">
                  <c:v>26895</c:v>
                </c:pt>
                <c:pt idx="4278">
                  <c:v>25795</c:v>
                </c:pt>
                <c:pt idx="4279">
                  <c:v>27795</c:v>
                </c:pt>
                <c:pt idx="4280">
                  <c:v>24845</c:v>
                </c:pt>
                <c:pt idx="4281">
                  <c:v>27795</c:v>
                </c:pt>
                <c:pt idx="4282">
                  <c:v>26695</c:v>
                </c:pt>
                <c:pt idx="4283">
                  <c:v>23745</c:v>
                </c:pt>
                <c:pt idx="4284">
                  <c:v>23745</c:v>
                </c:pt>
                <c:pt idx="4285">
                  <c:v>37090</c:v>
                </c:pt>
                <c:pt idx="4286">
                  <c:v>39090</c:v>
                </c:pt>
                <c:pt idx="4287">
                  <c:v>38590</c:v>
                </c:pt>
                <c:pt idx="4288">
                  <c:v>38980</c:v>
                </c:pt>
                <c:pt idx="4289">
                  <c:v>39480</c:v>
                </c:pt>
                <c:pt idx="4290">
                  <c:v>37480</c:v>
                </c:pt>
                <c:pt idx="4291">
                  <c:v>37900</c:v>
                </c:pt>
                <c:pt idx="4292">
                  <c:v>39900</c:v>
                </c:pt>
                <c:pt idx="4293">
                  <c:v>39400</c:v>
                </c:pt>
                <c:pt idx="4294">
                  <c:v>93850</c:v>
                </c:pt>
                <c:pt idx="4295">
                  <c:v>68700</c:v>
                </c:pt>
                <c:pt idx="4296">
                  <c:v>26950</c:v>
                </c:pt>
                <c:pt idx="4297">
                  <c:v>32890</c:v>
                </c:pt>
                <c:pt idx="4298">
                  <c:v>30530</c:v>
                </c:pt>
                <c:pt idx="4299">
                  <c:v>25850</c:v>
                </c:pt>
                <c:pt idx="4300">
                  <c:v>29430</c:v>
                </c:pt>
                <c:pt idx="4301">
                  <c:v>29280</c:v>
                </c:pt>
                <c:pt idx="4302">
                  <c:v>32640</c:v>
                </c:pt>
                <c:pt idx="4303">
                  <c:v>24785</c:v>
                </c:pt>
                <c:pt idx="4304">
                  <c:v>28885</c:v>
                </c:pt>
                <c:pt idx="4305">
                  <c:v>26280</c:v>
                </c:pt>
                <c:pt idx="4306">
                  <c:v>25885</c:v>
                </c:pt>
                <c:pt idx="4307">
                  <c:v>30380</c:v>
                </c:pt>
                <c:pt idx="4308">
                  <c:v>29880</c:v>
                </c:pt>
                <c:pt idx="4309">
                  <c:v>27380</c:v>
                </c:pt>
                <c:pt idx="4310">
                  <c:v>30980</c:v>
                </c:pt>
                <c:pt idx="4311">
                  <c:v>27980</c:v>
                </c:pt>
                <c:pt idx="4312">
                  <c:v>29485</c:v>
                </c:pt>
                <c:pt idx="4313">
                  <c:v>31540</c:v>
                </c:pt>
                <c:pt idx="4314">
                  <c:v>25385</c:v>
                </c:pt>
                <c:pt idx="4315">
                  <c:v>30045</c:v>
                </c:pt>
                <c:pt idx="4316">
                  <c:v>26880</c:v>
                </c:pt>
                <c:pt idx="4317">
                  <c:v>31145</c:v>
                </c:pt>
                <c:pt idx="4318">
                  <c:v>27785</c:v>
                </c:pt>
                <c:pt idx="4319">
                  <c:v>26485</c:v>
                </c:pt>
                <c:pt idx="4320">
                  <c:v>28385</c:v>
                </c:pt>
                <c:pt idx="4321">
                  <c:v>30620</c:v>
                </c:pt>
                <c:pt idx="4322">
                  <c:v>26095</c:v>
                </c:pt>
                <c:pt idx="4323">
                  <c:v>25595</c:v>
                </c:pt>
                <c:pt idx="4324">
                  <c:v>29125</c:v>
                </c:pt>
                <c:pt idx="4325">
                  <c:v>31220</c:v>
                </c:pt>
                <c:pt idx="4326">
                  <c:v>27090</c:v>
                </c:pt>
                <c:pt idx="4327">
                  <c:v>27590</c:v>
                </c:pt>
                <c:pt idx="4328">
                  <c:v>31630</c:v>
                </c:pt>
                <c:pt idx="4329">
                  <c:v>24995</c:v>
                </c:pt>
                <c:pt idx="4330">
                  <c:v>30135</c:v>
                </c:pt>
                <c:pt idx="4331">
                  <c:v>31235</c:v>
                </c:pt>
                <c:pt idx="4332">
                  <c:v>32730</c:v>
                </c:pt>
                <c:pt idx="4333">
                  <c:v>29725</c:v>
                </c:pt>
                <c:pt idx="4334">
                  <c:v>28025</c:v>
                </c:pt>
                <c:pt idx="4335">
                  <c:v>26490</c:v>
                </c:pt>
                <c:pt idx="4336">
                  <c:v>30120</c:v>
                </c:pt>
                <c:pt idx="4337">
                  <c:v>28625</c:v>
                </c:pt>
                <c:pt idx="4338">
                  <c:v>26695</c:v>
                </c:pt>
                <c:pt idx="4339">
                  <c:v>29520</c:v>
                </c:pt>
                <c:pt idx="4340">
                  <c:v>28190</c:v>
                </c:pt>
                <c:pt idx="4341">
                  <c:v>35195</c:v>
                </c:pt>
                <c:pt idx="4342">
                  <c:v>25595</c:v>
                </c:pt>
                <c:pt idx="4343">
                  <c:v>27995</c:v>
                </c:pt>
                <c:pt idx="4344">
                  <c:v>34095</c:v>
                </c:pt>
                <c:pt idx="4345">
                  <c:v>26095</c:v>
                </c:pt>
                <c:pt idx="4346">
                  <c:v>26695</c:v>
                </c:pt>
                <c:pt idx="4347">
                  <c:v>31990</c:v>
                </c:pt>
                <c:pt idx="4348">
                  <c:v>30890</c:v>
                </c:pt>
                <c:pt idx="4349">
                  <c:v>24995</c:v>
                </c:pt>
                <c:pt idx="4350">
                  <c:v>29095</c:v>
                </c:pt>
                <c:pt idx="4351">
                  <c:v>39090</c:v>
                </c:pt>
                <c:pt idx="4352">
                  <c:v>36595</c:v>
                </c:pt>
                <c:pt idx="4353">
                  <c:v>36750</c:v>
                </c:pt>
                <c:pt idx="4354">
                  <c:v>38995</c:v>
                </c:pt>
                <c:pt idx="4355">
                  <c:v>35650</c:v>
                </c:pt>
                <c:pt idx="4356">
                  <c:v>37895</c:v>
                </c:pt>
                <c:pt idx="4357">
                  <c:v>36755</c:v>
                </c:pt>
                <c:pt idx="4358">
                  <c:v>35655</c:v>
                </c:pt>
                <c:pt idx="4359">
                  <c:v>39375</c:v>
                </c:pt>
                <c:pt idx="4360">
                  <c:v>40475</c:v>
                </c:pt>
                <c:pt idx="4361">
                  <c:v>22495</c:v>
                </c:pt>
                <c:pt idx="4362">
                  <c:v>21395</c:v>
                </c:pt>
                <c:pt idx="4363">
                  <c:v>29345</c:v>
                </c:pt>
                <c:pt idx="4364">
                  <c:v>26995</c:v>
                </c:pt>
                <c:pt idx="4365">
                  <c:v>24995</c:v>
                </c:pt>
                <c:pt idx="4366">
                  <c:v>27025</c:v>
                </c:pt>
                <c:pt idx="4367">
                  <c:v>29385</c:v>
                </c:pt>
                <c:pt idx="4368">
                  <c:v>22725</c:v>
                </c:pt>
                <c:pt idx="4369">
                  <c:v>21625</c:v>
                </c:pt>
                <c:pt idx="4370">
                  <c:v>22680</c:v>
                </c:pt>
                <c:pt idx="4371">
                  <c:v>27030</c:v>
                </c:pt>
                <c:pt idx="4372">
                  <c:v>21580</c:v>
                </c:pt>
                <c:pt idx="4373">
                  <c:v>29970</c:v>
                </c:pt>
                <c:pt idx="4374">
                  <c:v>19295</c:v>
                </c:pt>
                <c:pt idx="4375">
                  <c:v>21295</c:v>
                </c:pt>
                <c:pt idx="4376">
                  <c:v>17995</c:v>
                </c:pt>
                <c:pt idx="4377">
                  <c:v>28395</c:v>
                </c:pt>
                <c:pt idx="4378">
                  <c:v>24895</c:v>
                </c:pt>
                <c:pt idx="4379">
                  <c:v>20995</c:v>
                </c:pt>
                <c:pt idx="4380">
                  <c:v>27395</c:v>
                </c:pt>
                <c:pt idx="4381">
                  <c:v>22345</c:v>
                </c:pt>
                <c:pt idx="4382">
                  <c:v>25895</c:v>
                </c:pt>
                <c:pt idx="4383">
                  <c:v>22395</c:v>
                </c:pt>
                <c:pt idx="4384">
                  <c:v>20395</c:v>
                </c:pt>
                <c:pt idx="4385">
                  <c:v>20675</c:v>
                </c:pt>
                <c:pt idx="4386">
                  <c:v>27425</c:v>
                </c:pt>
                <c:pt idx="4387">
                  <c:v>19595</c:v>
                </c:pt>
                <c:pt idx="4388">
                  <c:v>22625</c:v>
                </c:pt>
                <c:pt idx="4389">
                  <c:v>18495</c:v>
                </c:pt>
                <c:pt idx="4390">
                  <c:v>25225</c:v>
                </c:pt>
                <c:pt idx="4391">
                  <c:v>20175</c:v>
                </c:pt>
                <c:pt idx="4392">
                  <c:v>19575</c:v>
                </c:pt>
                <c:pt idx="4393">
                  <c:v>21275</c:v>
                </c:pt>
                <c:pt idx="4394">
                  <c:v>20995</c:v>
                </c:pt>
                <c:pt idx="4395">
                  <c:v>22695</c:v>
                </c:pt>
                <c:pt idx="4396">
                  <c:v>21595</c:v>
                </c:pt>
                <c:pt idx="4397">
                  <c:v>19895</c:v>
                </c:pt>
                <c:pt idx="4398">
                  <c:v>22940</c:v>
                </c:pt>
                <c:pt idx="4399">
                  <c:v>21690</c:v>
                </c:pt>
                <c:pt idx="4400">
                  <c:v>17070</c:v>
                </c:pt>
                <c:pt idx="4401">
                  <c:v>21240</c:v>
                </c:pt>
                <c:pt idx="4402">
                  <c:v>22940</c:v>
                </c:pt>
                <c:pt idx="4403">
                  <c:v>21690</c:v>
                </c:pt>
                <c:pt idx="4404">
                  <c:v>18890</c:v>
                </c:pt>
                <c:pt idx="4405">
                  <c:v>17070</c:v>
                </c:pt>
                <c:pt idx="4406">
                  <c:v>23530</c:v>
                </c:pt>
                <c:pt idx="4407">
                  <c:v>22280</c:v>
                </c:pt>
                <c:pt idx="4408">
                  <c:v>23530</c:v>
                </c:pt>
                <c:pt idx="4409">
                  <c:v>21830</c:v>
                </c:pt>
                <c:pt idx="4410">
                  <c:v>19555</c:v>
                </c:pt>
                <c:pt idx="4411">
                  <c:v>22280</c:v>
                </c:pt>
                <c:pt idx="4412">
                  <c:v>23750</c:v>
                </c:pt>
                <c:pt idx="4413">
                  <c:v>22500</c:v>
                </c:pt>
                <c:pt idx="4414">
                  <c:v>20090</c:v>
                </c:pt>
                <c:pt idx="4415">
                  <c:v>30995</c:v>
                </c:pt>
                <c:pt idx="4416">
                  <c:v>27395</c:v>
                </c:pt>
                <c:pt idx="4417">
                  <c:v>21795</c:v>
                </c:pt>
                <c:pt idx="4418">
                  <c:v>24245</c:v>
                </c:pt>
                <c:pt idx="4419">
                  <c:v>28395</c:v>
                </c:pt>
                <c:pt idx="4420">
                  <c:v>25245</c:v>
                </c:pt>
                <c:pt idx="4421">
                  <c:v>25095</c:v>
                </c:pt>
                <c:pt idx="4422">
                  <c:v>22595</c:v>
                </c:pt>
                <c:pt idx="4423">
                  <c:v>28295</c:v>
                </c:pt>
                <c:pt idx="4424">
                  <c:v>31495</c:v>
                </c:pt>
                <c:pt idx="4425">
                  <c:v>26195</c:v>
                </c:pt>
                <c:pt idx="4426">
                  <c:v>29395</c:v>
                </c:pt>
                <c:pt idx="4427">
                  <c:v>29395</c:v>
                </c:pt>
                <c:pt idx="4428">
                  <c:v>26695</c:v>
                </c:pt>
                <c:pt idx="4429">
                  <c:v>32395</c:v>
                </c:pt>
                <c:pt idx="4430">
                  <c:v>23995</c:v>
                </c:pt>
                <c:pt idx="4431">
                  <c:v>24330</c:v>
                </c:pt>
                <c:pt idx="4432">
                  <c:v>27330</c:v>
                </c:pt>
                <c:pt idx="4433">
                  <c:v>21330</c:v>
                </c:pt>
                <c:pt idx="4434">
                  <c:v>28815</c:v>
                </c:pt>
                <c:pt idx="4435">
                  <c:v>24735</c:v>
                </c:pt>
                <c:pt idx="4436">
                  <c:v>21815</c:v>
                </c:pt>
                <c:pt idx="4437">
                  <c:v>22210</c:v>
                </c:pt>
                <c:pt idx="4438">
                  <c:v>29325</c:v>
                </c:pt>
                <c:pt idx="4439">
                  <c:v>23449</c:v>
                </c:pt>
                <c:pt idx="4440">
                  <c:v>24949</c:v>
                </c:pt>
                <c:pt idx="4441">
                  <c:v>19299</c:v>
                </c:pt>
                <c:pt idx="4442">
                  <c:v>22549</c:v>
                </c:pt>
                <c:pt idx="4443">
                  <c:v>22899</c:v>
                </c:pt>
                <c:pt idx="4444">
                  <c:v>21099</c:v>
                </c:pt>
                <c:pt idx="4445">
                  <c:v>23949</c:v>
                </c:pt>
                <c:pt idx="4446">
                  <c:v>21399</c:v>
                </c:pt>
                <c:pt idx="4447">
                  <c:v>25249</c:v>
                </c:pt>
                <c:pt idx="4448">
                  <c:v>22299</c:v>
                </c:pt>
                <c:pt idx="4449">
                  <c:v>19499</c:v>
                </c:pt>
                <c:pt idx="4450">
                  <c:v>22849</c:v>
                </c:pt>
                <c:pt idx="4451">
                  <c:v>23749</c:v>
                </c:pt>
                <c:pt idx="4452">
                  <c:v>23799</c:v>
                </c:pt>
                <c:pt idx="4453">
                  <c:v>25949</c:v>
                </c:pt>
                <c:pt idx="4454">
                  <c:v>22349</c:v>
                </c:pt>
                <c:pt idx="4455">
                  <c:v>19949</c:v>
                </c:pt>
                <c:pt idx="4456">
                  <c:v>24449</c:v>
                </c:pt>
                <c:pt idx="4457">
                  <c:v>2169</c:v>
                </c:pt>
                <c:pt idx="4458">
                  <c:v>2266</c:v>
                </c:pt>
                <c:pt idx="4459">
                  <c:v>2000</c:v>
                </c:pt>
                <c:pt idx="4460">
                  <c:v>2048</c:v>
                </c:pt>
                <c:pt idx="4461">
                  <c:v>2000</c:v>
                </c:pt>
                <c:pt idx="4462">
                  <c:v>2055</c:v>
                </c:pt>
                <c:pt idx="4463">
                  <c:v>2152</c:v>
                </c:pt>
                <c:pt idx="4464">
                  <c:v>2234</c:v>
                </c:pt>
                <c:pt idx="4465">
                  <c:v>2331</c:v>
                </c:pt>
                <c:pt idx="4466">
                  <c:v>2267</c:v>
                </c:pt>
                <c:pt idx="4467">
                  <c:v>98172</c:v>
                </c:pt>
                <c:pt idx="4468">
                  <c:v>98872</c:v>
                </c:pt>
                <c:pt idx="4469">
                  <c:v>104122</c:v>
                </c:pt>
                <c:pt idx="4470">
                  <c:v>99900</c:v>
                </c:pt>
                <c:pt idx="4471">
                  <c:v>143300</c:v>
                </c:pt>
                <c:pt idx="4472">
                  <c:v>153400</c:v>
                </c:pt>
                <c:pt idx="4473">
                  <c:v>138800</c:v>
                </c:pt>
                <c:pt idx="4474">
                  <c:v>161070</c:v>
                </c:pt>
                <c:pt idx="4475">
                  <c:v>182009</c:v>
                </c:pt>
                <c:pt idx="4476">
                  <c:v>150465</c:v>
                </c:pt>
                <c:pt idx="4477">
                  <c:v>145740</c:v>
                </c:pt>
                <c:pt idx="4478">
                  <c:v>161070</c:v>
                </c:pt>
                <c:pt idx="4479">
                  <c:v>150465</c:v>
                </c:pt>
                <c:pt idx="4480">
                  <c:v>145740</c:v>
                </c:pt>
                <c:pt idx="4481">
                  <c:v>182009</c:v>
                </c:pt>
                <c:pt idx="4482">
                  <c:v>143400</c:v>
                </c:pt>
                <c:pt idx="4483">
                  <c:v>126500</c:v>
                </c:pt>
                <c:pt idx="4484">
                  <c:v>132825</c:v>
                </c:pt>
                <c:pt idx="4485">
                  <c:v>165627</c:v>
                </c:pt>
                <c:pt idx="4486">
                  <c:v>150570</c:v>
                </c:pt>
                <c:pt idx="4487">
                  <c:v>150570</c:v>
                </c:pt>
                <c:pt idx="4488">
                  <c:v>132825</c:v>
                </c:pt>
                <c:pt idx="4489">
                  <c:v>165627</c:v>
                </c:pt>
                <c:pt idx="4490">
                  <c:v>53285</c:v>
                </c:pt>
                <c:pt idx="4491">
                  <c:v>45615</c:v>
                </c:pt>
                <c:pt idx="4492">
                  <c:v>46310</c:v>
                </c:pt>
                <c:pt idx="4493">
                  <c:v>53980</c:v>
                </c:pt>
                <c:pt idx="4494">
                  <c:v>38875</c:v>
                </c:pt>
                <c:pt idx="4495">
                  <c:v>38875</c:v>
                </c:pt>
                <c:pt idx="4496">
                  <c:v>43150</c:v>
                </c:pt>
                <c:pt idx="4497">
                  <c:v>45100</c:v>
                </c:pt>
                <c:pt idx="4498">
                  <c:v>55070</c:v>
                </c:pt>
                <c:pt idx="4499">
                  <c:v>48600</c:v>
                </c:pt>
                <c:pt idx="4500">
                  <c:v>57330</c:v>
                </c:pt>
                <c:pt idx="4501">
                  <c:v>50850</c:v>
                </c:pt>
                <c:pt idx="4502">
                  <c:v>50000</c:v>
                </c:pt>
                <c:pt idx="4503">
                  <c:v>54115</c:v>
                </c:pt>
                <c:pt idx="4504">
                  <c:v>50470</c:v>
                </c:pt>
                <c:pt idx="4505">
                  <c:v>50695</c:v>
                </c:pt>
                <c:pt idx="4506">
                  <c:v>54810</c:v>
                </c:pt>
                <c:pt idx="4507">
                  <c:v>50365</c:v>
                </c:pt>
                <c:pt idx="4508">
                  <c:v>56555</c:v>
                </c:pt>
                <c:pt idx="4509">
                  <c:v>3542</c:v>
                </c:pt>
                <c:pt idx="4510">
                  <c:v>3741</c:v>
                </c:pt>
                <c:pt idx="4511">
                  <c:v>3965</c:v>
                </c:pt>
                <c:pt idx="4512">
                  <c:v>47975</c:v>
                </c:pt>
                <c:pt idx="4513">
                  <c:v>51375</c:v>
                </c:pt>
                <c:pt idx="4514">
                  <c:v>52375</c:v>
                </c:pt>
                <c:pt idx="4515">
                  <c:v>60430</c:v>
                </c:pt>
                <c:pt idx="4516">
                  <c:v>61330</c:v>
                </c:pt>
                <c:pt idx="4517">
                  <c:v>63080</c:v>
                </c:pt>
                <c:pt idx="4518">
                  <c:v>53470</c:v>
                </c:pt>
                <c:pt idx="4519">
                  <c:v>54070</c:v>
                </c:pt>
                <c:pt idx="4520">
                  <c:v>55370</c:v>
                </c:pt>
                <c:pt idx="4521">
                  <c:v>84440</c:v>
                </c:pt>
                <c:pt idx="4522">
                  <c:v>26275</c:v>
                </c:pt>
                <c:pt idx="4523">
                  <c:v>31695</c:v>
                </c:pt>
                <c:pt idx="4524">
                  <c:v>24595</c:v>
                </c:pt>
                <c:pt idx="4525">
                  <c:v>25095</c:v>
                </c:pt>
                <c:pt idx="4526">
                  <c:v>27375</c:v>
                </c:pt>
                <c:pt idx="4527">
                  <c:v>31695</c:v>
                </c:pt>
                <c:pt idx="4528">
                  <c:v>29995</c:v>
                </c:pt>
                <c:pt idx="4529">
                  <c:v>29545</c:v>
                </c:pt>
                <c:pt idx="4530">
                  <c:v>27845</c:v>
                </c:pt>
                <c:pt idx="4531">
                  <c:v>31095</c:v>
                </c:pt>
                <c:pt idx="4532">
                  <c:v>28445</c:v>
                </c:pt>
                <c:pt idx="4533">
                  <c:v>27845</c:v>
                </c:pt>
                <c:pt idx="4534">
                  <c:v>25095</c:v>
                </c:pt>
                <c:pt idx="4535">
                  <c:v>24595</c:v>
                </c:pt>
                <c:pt idx="4536">
                  <c:v>28945</c:v>
                </c:pt>
                <c:pt idx="4537">
                  <c:v>23995</c:v>
                </c:pt>
                <c:pt idx="4538">
                  <c:v>27375</c:v>
                </c:pt>
                <c:pt idx="4539">
                  <c:v>29545</c:v>
                </c:pt>
                <c:pt idx="4540">
                  <c:v>29995</c:v>
                </c:pt>
                <c:pt idx="4541">
                  <c:v>23995</c:v>
                </c:pt>
                <c:pt idx="4542">
                  <c:v>25695</c:v>
                </c:pt>
                <c:pt idx="4543">
                  <c:v>26875</c:v>
                </c:pt>
                <c:pt idx="4544">
                  <c:v>30595</c:v>
                </c:pt>
                <c:pt idx="4545">
                  <c:v>30595</c:v>
                </c:pt>
                <c:pt idx="4546">
                  <c:v>27975</c:v>
                </c:pt>
                <c:pt idx="4547">
                  <c:v>26875</c:v>
                </c:pt>
                <c:pt idx="4548">
                  <c:v>28445</c:v>
                </c:pt>
                <c:pt idx="4549">
                  <c:v>25695</c:v>
                </c:pt>
                <c:pt idx="4550">
                  <c:v>26275</c:v>
                </c:pt>
                <c:pt idx="4551">
                  <c:v>28945</c:v>
                </c:pt>
                <c:pt idx="4552">
                  <c:v>31095</c:v>
                </c:pt>
                <c:pt idx="4553">
                  <c:v>27975</c:v>
                </c:pt>
                <c:pt idx="4554">
                  <c:v>29895</c:v>
                </c:pt>
                <c:pt idx="4555">
                  <c:v>29695</c:v>
                </c:pt>
                <c:pt idx="4556">
                  <c:v>30795</c:v>
                </c:pt>
                <c:pt idx="4557">
                  <c:v>25300</c:v>
                </c:pt>
                <c:pt idx="4558">
                  <c:v>24200</c:v>
                </c:pt>
                <c:pt idx="4559">
                  <c:v>25895</c:v>
                </c:pt>
                <c:pt idx="4560">
                  <c:v>30995</c:v>
                </c:pt>
                <c:pt idx="4561">
                  <c:v>30395</c:v>
                </c:pt>
                <c:pt idx="4562">
                  <c:v>24200</c:v>
                </c:pt>
                <c:pt idx="4563">
                  <c:v>28795</c:v>
                </c:pt>
                <c:pt idx="4564">
                  <c:v>25095</c:v>
                </c:pt>
                <c:pt idx="4565">
                  <c:v>28395</c:v>
                </c:pt>
                <c:pt idx="4566">
                  <c:v>27295</c:v>
                </c:pt>
                <c:pt idx="4567">
                  <c:v>28195</c:v>
                </c:pt>
                <c:pt idx="4568">
                  <c:v>31495</c:v>
                </c:pt>
                <c:pt idx="4569">
                  <c:v>28195</c:v>
                </c:pt>
                <c:pt idx="4570">
                  <c:v>24795</c:v>
                </c:pt>
                <c:pt idx="4571">
                  <c:v>26195</c:v>
                </c:pt>
                <c:pt idx="4572">
                  <c:v>31495</c:v>
                </c:pt>
                <c:pt idx="4573">
                  <c:v>24795</c:v>
                </c:pt>
                <c:pt idx="4574">
                  <c:v>32095</c:v>
                </c:pt>
                <c:pt idx="4575">
                  <c:v>25300</c:v>
                </c:pt>
                <c:pt idx="4576">
                  <c:v>27895</c:v>
                </c:pt>
                <c:pt idx="4577">
                  <c:v>30995</c:v>
                </c:pt>
                <c:pt idx="4578">
                  <c:v>29295</c:v>
                </c:pt>
                <c:pt idx="4579">
                  <c:v>29695</c:v>
                </c:pt>
                <c:pt idx="4580">
                  <c:v>26195</c:v>
                </c:pt>
                <c:pt idx="4581">
                  <c:v>32095</c:v>
                </c:pt>
                <c:pt idx="4582">
                  <c:v>26795</c:v>
                </c:pt>
                <c:pt idx="4583">
                  <c:v>25895</c:v>
                </c:pt>
                <c:pt idx="4584">
                  <c:v>25095</c:v>
                </c:pt>
                <c:pt idx="4585">
                  <c:v>26795</c:v>
                </c:pt>
                <c:pt idx="4586">
                  <c:v>28395</c:v>
                </c:pt>
                <c:pt idx="4587">
                  <c:v>27895</c:v>
                </c:pt>
                <c:pt idx="4588">
                  <c:v>29295</c:v>
                </c:pt>
                <c:pt idx="4589">
                  <c:v>27295</c:v>
                </c:pt>
                <c:pt idx="4590">
                  <c:v>30795</c:v>
                </c:pt>
                <c:pt idx="4591">
                  <c:v>30395</c:v>
                </c:pt>
                <c:pt idx="4592">
                  <c:v>29895</c:v>
                </c:pt>
                <c:pt idx="4593">
                  <c:v>28795</c:v>
                </c:pt>
                <c:pt idx="4594">
                  <c:v>26195</c:v>
                </c:pt>
                <c:pt idx="4595">
                  <c:v>29695</c:v>
                </c:pt>
                <c:pt idx="4596">
                  <c:v>25095</c:v>
                </c:pt>
                <c:pt idx="4597">
                  <c:v>30795</c:v>
                </c:pt>
                <c:pt idx="4598">
                  <c:v>31795</c:v>
                </c:pt>
                <c:pt idx="4599">
                  <c:v>32295</c:v>
                </c:pt>
                <c:pt idx="4600">
                  <c:v>31290</c:v>
                </c:pt>
                <c:pt idx="4601">
                  <c:v>49485</c:v>
                </c:pt>
                <c:pt idx="4602">
                  <c:v>61115</c:v>
                </c:pt>
                <c:pt idx="4603">
                  <c:v>50780</c:v>
                </c:pt>
                <c:pt idx="4604">
                  <c:v>62155</c:v>
                </c:pt>
                <c:pt idx="4605">
                  <c:v>51280</c:v>
                </c:pt>
                <c:pt idx="4606">
                  <c:v>62980</c:v>
                </c:pt>
                <c:pt idx="4607">
                  <c:v>46635</c:v>
                </c:pt>
                <c:pt idx="4608">
                  <c:v>47315</c:v>
                </c:pt>
                <c:pt idx="4609">
                  <c:v>47615</c:v>
                </c:pt>
                <c:pt idx="4610">
                  <c:v>39290</c:v>
                </c:pt>
                <c:pt idx="4611">
                  <c:v>30995</c:v>
                </c:pt>
                <c:pt idx="4612">
                  <c:v>39560</c:v>
                </c:pt>
                <c:pt idx="4613">
                  <c:v>33390</c:v>
                </c:pt>
                <c:pt idx="4614">
                  <c:v>43130</c:v>
                </c:pt>
                <c:pt idx="4615">
                  <c:v>41705</c:v>
                </c:pt>
                <c:pt idx="4616">
                  <c:v>41705</c:v>
                </c:pt>
                <c:pt idx="4617">
                  <c:v>33390</c:v>
                </c:pt>
                <c:pt idx="4618">
                  <c:v>38365</c:v>
                </c:pt>
                <c:pt idx="4619">
                  <c:v>35960</c:v>
                </c:pt>
                <c:pt idx="4620">
                  <c:v>30750</c:v>
                </c:pt>
                <c:pt idx="4621">
                  <c:v>36015</c:v>
                </c:pt>
                <c:pt idx="4622">
                  <c:v>39205</c:v>
                </c:pt>
                <c:pt idx="4623">
                  <c:v>30915</c:v>
                </c:pt>
                <c:pt idx="4624">
                  <c:v>36355</c:v>
                </c:pt>
                <c:pt idx="4625">
                  <c:v>35680</c:v>
                </c:pt>
                <c:pt idx="4626">
                  <c:v>33485</c:v>
                </c:pt>
                <c:pt idx="4627">
                  <c:v>20720</c:v>
                </c:pt>
                <c:pt idx="4628">
                  <c:v>25135</c:v>
                </c:pt>
                <c:pt idx="4629">
                  <c:v>18720</c:v>
                </c:pt>
                <c:pt idx="4630">
                  <c:v>24815</c:v>
                </c:pt>
                <c:pt idx="4631">
                  <c:v>19030</c:v>
                </c:pt>
                <c:pt idx="4632">
                  <c:v>21030</c:v>
                </c:pt>
                <c:pt idx="4633">
                  <c:v>20030</c:v>
                </c:pt>
                <c:pt idx="4634">
                  <c:v>18720</c:v>
                </c:pt>
                <c:pt idx="4635">
                  <c:v>26255</c:v>
                </c:pt>
                <c:pt idx="4636">
                  <c:v>19720</c:v>
                </c:pt>
                <c:pt idx="4637">
                  <c:v>19030</c:v>
                </c:pt>
                <c:pt idx="4638">
                  <c:v>18720</c:v>
                </c:pt>
                <c:pt idx="4639">
                  <c:v>19030</c:v>
                </c:pt>
                <c:pt idx="4640">
                  <c:v>19720</c:v>
                </c:pt>
                <c:pt idx="4641">
                  <c:v>47300</c:v>
                </c:pt>
                <c:pt idx="4642">
                  <c:v>49790</c:v>
                </c:pt>
                <c:pt idx="4643">
                  <c:v>47850</c:v>
                </c:pt>
                <c:pt idx="4644">
                  <c:v>50340</c:v>
                </c:pt>
                <c:pt idx="4645">
                  <c:v>50485</c:v>
                </c:pt>
                <c:pt idx="4646">
                  <c:v>47870</c:v>
                </c:pt>
                <c:pt idx="4647">
                  <c:v>34750</c:v>
                </c:pt>
                <c:pt idx="4648">
                  <c:v>31070</c:v>
                </c:pt>
                <c:pt idx="4649">
                  <c:v>44140</c:v>
                </c:pt>
                <c:pt idx="4650">
                  <c:v>38050</c:v>
                </c:pt>
                <c:pt idx="4651">
                  <c:v>41650</c:v>
                </c:pt>
                <c:pt idx="4652">
                  <c:v>42680</c:v>
                </c:pt>
                <c:pt idx="4653">
                  <c:v>32530</c:v>
                </c:pt>
                <c:pt idx="4654">
                  <c:v>29765</c:v>
                </c:pt>
                <c:pt idx="4655">
                  <c:v>33290</c:v>
                </c:pt>
                <c:pt idx="4656">
                  <c:v>36590</c:v>
                </c:pt>
                <c:pt idx="4657">
                  <c:v>40190</c:v>
                </c:pt>
                <c:pt idx="4658">
                  <c:v>34395</c:v>
                </c:pt>
                <c:pt idx="4659">
                  <c:v>38775</c:v>
                </c:pt>
                <c:pt idx="4660">
                  <c:v>30490</c:v>
                </c:pt>
                <c:pt idx="4661">
                  <c:v>42375</c:v>
                </c:pt>
                <c:pt idx="4662">
                  <c:v>44990</c:v>
                </c:pt>
                <c:pt idx="4663">
                  <c:v>33475</c:v>
                </c:pt>
                <c:pt idx="4664">
                  <c:v>43530</c:v>
                </c:pt>
                <c:pt idx="4665">
                  <c:v>32015</c:v>
                </c:pt>
                <c:pt idx="4666">
                  <c:v>40915</c:v>
                </c:pt>
                <c:pt idx="4667">
                  <c:v>35855</c:v>
                </c:pt>
                <c:pt idx="4668">
                  <c:v>37315</c:v>
                </c:pt>
                <c:pt idx="4669">
                  <c:v>2000</c:v>
                </c:pt>
                <c:pt idx="4670">
                  <c:v>22065</c:v>
                </c:pt>
                <c:pt idx="4671">
                  <c:v>23365</c:v>
                </c:pt>
                <c:pt idx="4672">
                  <c:v>20015</c:v>
                </c:pt>
                <c:pt idx="4673">
                  <c:v>25990</c:v>
                </c:pt>
                <c:pt idx="4674">
                  <c:v>21315</c:v>
                </c:pt>
                <c:pt idx="4675">
                  <c:v>24690</c:v>
                </c:pt>
                <c:pt idx="4676">
                  <c:v>19215</c:v>
                </c:pt>
                <c:pt idx="4677">
                  <c:v>21265</c:v>
                </c:pt>
                <c:pt idx="4678">
                  <c:v>22215</c:v>
                </c:pt>
                <c:pt idx="4679">
                  <c:v>23515</c:v>
                </c:pt>
                <c:pt idx="4680">
                  <c:v>20165</c:v>
                </c:pt>
                <c:pt idx="4681">
                  <c:v>26140</c:v>
                </c:pt>
                <c:pt idx="4682">
                  <c:v>24840</c:v>
                </c:pt>
                <c:pt idx="4683">
                  <c:v>19365</c:v>
                </c:pt>
                <c:pt idx="4684">
                  <c:v>21465</c:v>
                </c:pt>
                <c:pt idx="4685">
                  <c:v>21415</c:v>
                </c:pt>
                <c:pt idx="4686">
                  <c:v>2288</c:v>
                </c:pt>
                <c:pt idx="4687">
                  <c:v>2433</c:v>
                </c:pt>
                <c:pt idx="4688">
                  <c:v>2648</c:v>
                </c:pt>
                <c:pt idx="4689">
                  <c:v>2552</c:v>
                </c:pt>
                <c:pt idx="4690">
                  <c:v>31790</c:v>
                </c:pt>
                <c:pt idx="4691">
                  <c:v>29715</c:v>
                </c:pt>
                <c:pt idx="4692">
                  <c:v>28750</c:v>
                </c:pt>
                <c:pt idx="4693">
                  <c:v>29100</c:v>
                </c:pt>
                <c:pt idx="4694">
                  <c:v>30600</c:v>
                </c:pt>
                <c:pt idx="4695">
                  <c:v>29350</c:v>
                </c:pt>
                <c:pt idx="4696">
                  <c:v>31750</c:v>
                </c:pt>
                <c:pt idx="4697">
                  <c:v>29350</c:v>
                </c:pt>
                <c:pt idx="4698">
                  <c:v>27050</c:v>
                </c:pt>
                <c:pt idx="4699">
                  <c:v>34890</c:v>
                </c:pt>
                <c:pt idx="4700">
                  <c:v>29900</c:v>
                </c:pt>
                <c:pt idx="4701">
                  <c:v>29200</c:v>
                </c:pt>
                <c:pt idx="4702">
                  <c:v>31890</c:v>
                </c:pt>
                <c:pt idx="4703">
                  <c:v>32900</c:v>
                </c:pt>
                <c:pt idx="4704">
                  <c:v>27900</c:v>
                </c:pt>
                <c:pt idx="4705">
                  <c:v>32990</c:v>
                </c:pt>
                <c:pt idx="4706">
                  <c:v>29290</c:v>
                </c:pt>
                <c:pt idx="4707">
                  <c:v>31980</c:v>
                </c:pt>
                <c:pt idx="4708">
                  <c:v>34980</c:v>
                </c:pt>
                <c:pt idx="4709">
                  <c:v>27990</c:v>
                </c:pt>
                <c:pt idx="4710">
                  <c:v>29990</c:v>
                </c:pt>
                <c:pt idx="4711">
                  <c:v>26840</c:v>
                </c:pt>
                <c:pt idx="4712">
                  <c:v>25830</c:v>
                </c:pt>
                <c:pt idx="4713">
                  <c:v>30535</c:v>
                </c:pt>
                <c:pt idx="4714">
                  <c:v>26840</c:v>
                </c:pt>
                <c:pt idx="4715">
                  <c:v>25830</c:v>
                </c:pt>
                <c:pt idx="4716">
                  <c:v>30535</c:v>
                </c:pt>
                <c:pt idx="4717">
                  <c:v>26840</c:v>
                </c:pt>
                <c:pt idx="4718">
                  <c:v>30535</c:v>
                </c:pt>
                <c:pt idx="4719">
                  <c:v>25830</c:v>
                </c:pt>
                <c:pt idx="4720">
                  <c:v>34465</c:v>
                </c:pt>
                <c:pt idx="4721">
                  <c:v>27060</c:v>
                </c:pt>
                <c:pt idx="4722">
                  <c:v>35440</c:v>
                </c:pt>
                <c:pt idx="4723">
                  <c:v>30285</c:v>
                </c:pt>
                <c:pt idx="4724">
                  <c:v>29310</c:v>
                </c:pt>
                <c:pt idx="4725">
                  <c:v>27060</c:v>
                </c:pt>
                <c:pt idx="4726">
                  <c:v>35540</c:v>
                </c:pt>
                <c:pt idx="4727">
                  <c:v>30435</c:v>
                </c:pt>
                <c:pt idx="4728">
                  <c:v>27095</c:v>
                </c:pt>
                <c:pt idx="4729">
                  <c:v>29460</c:v>
                </c:pt>
                <c:pt idx="4730">
                  <c:v>27095</c:v>
                </c:pt>
                <c:pt idx="4731">
                  <c:v>35645</c:v>
                </c:pt>
                <c:pt idx="4732">
                  <c:v>2000</c:v>
                </c:pt>
                <c:pt idx="4733">
                  <c:v>2000</c:v>
                </c:pt>
                <c:pt idx="4734">
                  <c:v>2000</c:v>
                </c:pt>
                <c:pt idx="4735">
                  <c:v>28295</c:v>
                </c:pt>
                <c:pt idx="4736">
                  <c:v>29295</c:v>
                </c:pt>
                <c:pt idx="4737">
                  <c:v>36295</c:v>
                </c:pt>
                <c:pt idx="4738">
                  <c:v>37645</c:v>
                </c:pt>
                <c:pt idx="4739">
                  <c:v>34295</c:v>
                </c:pt>
                <c:pt idx="4740">
                  <c:v>25795</c:v>
                </c:pt>
                <c:pt idx="4741">
                  <c:v>29295</c:v>
                </c:pt>
                <c:pt idx="4742">
                  <c:v>28295</c:v>
                </c:pt>
                <c:pt idx="4743">
                  <c:v>25795</c:v>
                </c:pt>
                <c:pt idx="4744">
                  <c:v>28495</c:v>
                </c:pt>
                <c:pt idx="4745">
                  <c:v>29495</c:v>
                </c:pt>
                <c:pt idx="4746">
                  <c:v>34495</c:v>
                </c:pt>
                <c:pt idx="4747">
                  <c:v>25995</c:v>
                </c:pt>
                <c:pt idx="4748">
                  <c:v>36495</c:v>
                </c:pt>
                <c:pt idx="4749">
                  <c:v>25995</c:v>
                </c:pt>
                <c:pt idx="4750">
                  <c:v>37845</c:v>
                </c:pt>
                <c:pt idx="4751">
                  <c:v>28495</c:v>
                </c:pt>
                <c:pt idx="4752">
                  <c:v>29495</c:v>
                </c:pt>
                <c:pt idx="4753">
                  <c:v>21495</c:v>
                </c:pt>
                <c:pt idx="4754">
                  <c:v>23295</c:v>
                </c:pt>
                <c:pt idx="4755">
                  <c:v>20995</c:v>
                </c:pt>
                <c:pt idx="4756">
                  <c:v>20995</c:v>
                </c:pt>
                <c:pt idx="4757">
                  <c:v>22795</c:v>
                </c:pt>
                <c:pt idx="4758">
                  <c:v>19695</c:v>
                </c:pt>
                <c:pt idx="4759">
                  <c:v>18695</c:v>
                </c:pt>
                <c:pt idx="4760">
                  <c:v>18195</c:v>
                </c:pt>
                <c:pt idx="4761">
                  <c:v>22295</c:v>
                </c:pt>
                <c:pt idx="4762">
                  <c:v>21995</c:v>
                </c:pt>
                <c:pt idx="4763">
                  <c:v>19195</c:v>
                </c:pt>
                <c:pt idx="4764">
                  <c:v>18295</c:v>
                </c:pt>
                <c:pt idx="4765">
                  <c:v>21095</c:v>
                </c:pt>
                <c:pt idx="4766">
                  <c:v>22095</c:v>
                </c:pt>
                <c:pt idx="4767">
                  <c:v>21095</c:v>
                </c:pt>
                <c:pt idx="4768">
                  <c:v>21595</c:v>
                </c:pt>
                <c:pt idx="4769">
                  <c:v>19795</c:v>
                </c:pt>
                <c:pt idx="4770">
                  <c:v>23595</c:v>
                </c:pt>
                <c:pt idx="4771">
                  <c:v>19295</c:v>
                </c:pt>
                <c:pt idx="4772">
                  <c:v>18795</c:v>
                </c:pt>
                <c:pt idx="4773">
                  <c:v>22595</c:v>
                </c:pt>
                <c:pt idx="4774">
                  <c:v>23095</c:v>
                </c:pt>
                <c:pt idx="4775">
                  <c:v>18395</c:v>
                </c:pt>
                <c:pt idx="4776">
                  <c:v>18895</c:v>
                </c:pt>
                <c:pt idx="4777">
                  <c:v>21695</c:v>
                </c:pt>
                <c:pt idx="4778">
                  <c:v>21195</c:v>
                </c:pt>
                <c:pt idx="4779">
                  <c:v>24595</c:v>
                </c:pt>
                <c:pt idx="4780">
                  <c:v>24095</c:v>
                </c:pt>
                <c:pt idx="4781">
                  <c:v>22795</c:v>
                </c:pt>
                <c:pt idx="4782">
                  <c:v>21995</c:v>
                </c:pt>
                <c:pt idx="4783">
                  <c:v>19895</c:v>
                </c:pt>
                <c:pt idx="4784">
                  <c:v>23295</c:v>
                </c:pt>
                <c:pt idx="4785">
                  <c:v>19395</c:v>
                </c:pt>
                <c:pt idx="4786">
                  <c:v>22495</c:v>
                </c:pt>
                <c:pt idx="4787">
                  <c:v>18460</c:v>
                </c:pt>
                <c:pt idx="4788">
                  <c:v>19200</c:v>
                </c:pt>
                <c:pt idx="4789">
                  <c:v>2827</c:v>
                </c:pt>
                <c:pt idx="4790">
                  <c:v>3000</c:v>
                </c:pt>
                <c:pt idx="4791">
                  <c:v>2912</c:v>
                </c:pt>
                <c:pt idx="4792">
                  <c:v>3381</c:v>
                </c:pt>
                <c:pt idx="4793">
                  <c:v>3355</c:v>
                </c:pt>
                <c:pt idx="4794">
                  <c:v>2799</c:v>
                </c:pt>
                <c:pt idx="4795">
                  <c:v>3130</c:v>
                </c:pt>
                <c:pt idx="4796">
                  <c:v>3012</c:v>
                </c:pt>
                <c:pt idx="4797">
                  <c:v>3622</c:v>
                </c:pt>
                <c:pt idx="4798">
                  <c:v>3652</c:v>
                </c:pt>
                <c:pt idx="4799">
                  <c:v>3222</c:v>
                </c:pt>
                <c:pt idx="4800">
                  <c:v>7398</c:v>
                </c:pt>
                <c:pt idx="4801">
                  <c:v>3086</c:v>
                </c:pt>
                <c:pt idx="4802">
                  <c:v>22600</c:v>
                </c:pt>
                <c:pt idx="4803">
                  <c:v>21050</c:v>
                </c:pt>
                <c:pt idx="4804">
                  <c:v>19400</c:v>
                </c:pt>
                <c:pt idx="4805">
                  <c:v>20200</c:v>
                </c:pt>
                <c:pt idx="4806">
                  <c:v>21600</c:v>
                </c:pt>
                <c:pt idx="4807">
                  <c:v>21850</c:v>
                </c:pt>
                <c:pt idx="4808">
                  <c:v>21000</c:v>
                </c:pt>
                <c:pt idx="4809">
                  <c:v>22400</c:v>
                </c:pt>
                <c:pt idx="4810">
                  <c:v>24450</c:v>
                </c:pt>
                <c:pt idx="4811">
                  <c:v>20200</c:v>
                </c:pt>
                <c:pt idx="4812">
                  <c:v>22300</c:v>
                </c:pt>
                <c:pt idx="4813">
                  <c:v>27055</c:v>
                </c:pt>
                <c:pt idx="4814">
                  <c:v>20810</c:v>
                </c:pt>
                <c:pt idx="4815">
                  <c:v>22970</c:v>
                </c:pt>
                <c:pt idx="4816">
                  <c:v>24875</c:v>
                </c:pt>
                <c:pt idx="4817">
                  <c:v>21155</c:v>
                </c:pt>
                <c:pt idx="4818">
                  <c:v>25415</c:v>
                </c:pt>
                <c:pt idx="4819">
                  <c:v>25105</c:v>
                </c:pt>
                <c:pt idx="4820">
                  <c:v>21385</c:v>
                </c:pt>
                <c:pt idx="4821">
                  <c:v>2233</c:v>
                </c:pt>
                <c:pt idx="4822">
                  <c:v>2484</c:v>
                </c:pt>
                <c:pt idx="4823">
                  <c:v>2290</c:v>
                </c:pt>
                <c:pt idx="4824">
                  <c:v>22515</c:v>
                </c:pt>
                <c:pt idx="4825">
                  <c:v>26635</c:v>
                </c:pt>
                <c:pt idx="4826">
                  <c:v>24270</c:v>
                </c:pt>
                <c:pt idx="4827">
                  <c:v>28070</c:v>
                </c:pt>
                <c:pt idx="4828">
                  <c:v>24580</c:v>
                </c:pt>
                <c:pt idx="4829">
                  <c:v>23160</c:v>
                </c:pt>
                <c:pt idx="4830">
                  <c:v>37325</c:v>
                </c:pt>
                <c:pt idx="4831">
                  <c:v>37825</c:v>
                </c:pt>
                <c:pt idx="4832">
                  <c:v>42610</c:v>
                </c:pt>
                <c:pt idx="4833">
                  <c:v>42860</c:v>
                </c:pt>
                <c:pt idx="4834">
                  <c:v>43360</c:v>
                </c:pt>
                <c:pt idx="4835">
                  <c:v>35065</c:v>
                </c:pt>
                <c:pt idx="4836">
                  <c:v>37525</c:v>
                </c:pt>
                <c:pt idx="4837">
                  <c:v>36100</c:v>
                </c:pt>
                <c:pt idx="4838">
                  <c:v>38635</c:v>
                </c:pt>
                <c:pt idx="4839">
                  <c:v>36550</c:v>
                </c:pt>
                <c:pt idx="4840">
                  <c:v>41440</c:v>
                </c:pt>
                <c:pt idx="4841">
                  <c:v>39085</c:v>
                </c:pt>
                <c:pt idx="4842">
                  <c:v>43690</c:v>
                </c:pt>
                <c:pt idx="4843">
                  <c:v>31105</c:v>
                </c:pt>
                <c:pt idx="4844">
                  <c:v>31105</c:v>
                </c:pt>
                <c:pt idx="4845">
                  <c:v>29735</c:v>
                </c:pt>
                <c:pt idx="4846">
                  <c:v>39700</c:v>
                </c:pt>
                <c:pt idx="4847">
                  <c:v>40200</c:v>
                </c:pt>
                <c:pt idx="4848">
                  <c:v>46890</c:v>
                </c:pt>
                <c:pt idx="4849">
                  <c:v>47140</c:v>
                </c:pt>
                <c:pt idx="4850">
                  <c:v>47640</c:v>
                </c:pt>
                <c:pt idx="4851">
                  <c:v>39615</c:v>
                </c:pt>
                <c:pt idx="4852">
                  <c:v>41850</c:v>
                </c:pt>
                <c:pt idx="4853">
                  <c:v>40065</c:v>
                </c:pt>
                <c:pt idx="4854">
                  <c:v>42300</c:v>
                </c:pt>
                <c:pt idx="4855">
                  <c:v>43035</c:v>
                </c:pt>
                <c:pt idx="4856">
                  <c:v>40870</c:v>
                </c:pt>
                <c:pt idx="4857">
                  <c:v>61300</c:v>
                </c:pt>
                <c:pt idx="4858">
                  <c:v>61750</c:v>
                </c:pt>
                <c:pt idx="4859">
                  <c:v>63600</c:v>
                </c:pt>
                <c:pt idx="4860">
                  <c:v>2000</c:v>
                </c:pt>
                <c:pt idx="4861">
                  <c:v>2000</c:v>
                </c:pt>
                <c:pt idx="4862">
                  <c:v>2000</c:v>
                </c:pt>
                <c:pt idx="4863">
                  <c:v>2081</c:v>
                </c:pt>
                <c:pt idx="4864">
                  <c:v>2032</c:v>
                </c:pt>
                <c:pt idx="4865">
                  <c:v>2081</c:v>
                </c:pt>
                <c:pt idx="4866">
                  <c:v>2000</c:v>
                </c:pt>
                <c:pt idx="4867">
                  <c:v>25270</c:v>
                </c:pt>
                <c:pt idx="4868">
                  <c:v>26195</c:v>
                </c:pt>
                <c:pt idx="4869">
                  <c:v>24170</c:v>
                </c:pt>
                <c:pt idx="4870">
                  <c:v>29525</c:v>
                </c:pt>
                <c:pt idx="4871">
                  <c:v>27295</c:v>
                </c:pt>
                <c:pt idx="4872">
                  <c:v>27295</c:v>
                </c:pt>
                <c:pt idx="4873">
                  <c:v>28200</c:v>
                </c:pt>
                <c:pt idx="4874">
                  <c:v>24170</c:v>
                </c:pt>
                <c:pt idx="4875">
                  <c:v>26420</c:v>
                </c:pt>
                <c:pt idx="4876">
                  <c:v>27520</c:v>
                </c:pt>
                <c:pt idx="4877">
                  <c:v>29300</c:v>
                </c:pt>
                <c:pt idx="4878">
                  <c:v>25045</c:v>
                </c:pt>
                <c:pt idx="4879">
                  <c:v>29300</c:v>
                </c:pt>
                <c:pt idx="4880">
                  <c:v>26195</c:v>
                </c:pt>
                <c:pt idx="4881">
                  <c:v>28425</c:v>
                </c:pt>
                <c:pt idx="4882">
                  <c:v>28200</c:v>
                </c:pt>
                <c:pt idx="4883">
                  <c:v>23945</c:v>
                </c:pt>
                <c:pt idx="4884">
                  <c:v>27520</c:v>
                </c:pt>
                <c:pt idx="4885">
                  <c:v>28425</c:v>
                </c:pt>
                <c:pt idx="4886">
                  <c:v>25045</c:v>
                </c:pt>
                <c:pt idx="4887">
                  <c:v>23945</c:v>
                </c:pt>
                <c:pt idx="4888">
                  <c:v>25270</c:v>
                </c:pt>
                <c:pt idx="4889">
                  <c:v>29525</c:v>
                </c:pt>
                <c:pt idx="4890">
                  <c:v>26420</c:v>
                </c:pt>
                <c:pt idx="4891">
                  <c:v>24535</c:v>
                </c:pt>
                <c:pt idx="4892">
                  <c:v>30875</c:v>
                </c:pt>
                <c:pt idx="4893">
                  <c:v>28555</c:v>
                </c:pt>
                <c:pt idx="4894">
                  <c:v>29775</c:v>
                </c:pt>
                <c:pt idx="4895">
                  <c:v>28855</c:v>
                </c:pt>
                <c:pt idx="4896">
                  <c:v>27925</c:v>
                </c:pt>
                <c:pt idx="4897">
                  <c:v>27455</c:v>
                </c:pt>
                <c:pt idx="4898">
                  <c:v>30875</c:v>
                </c:pt>
                <c:pt idx="4899">
                  <c:v>25635</c:v>
                </c:pt>
                <c:pt idx="4900">
                  <c:v>29775</c:v>
                </c:pt>
                <c:pt idx="4901">
                  <c:v>27455</c:v>
                </c:pt>
                <c:pt idx="4902">
                  <c:v>28855</c:v>
                </c:pt>
                <c:pt idx="4903">
                  <c:v>25635</c:v>
                </c:pt>
                <c:pt idx="4904">
                  <c:v>24535</c:v>
                </c:pt>
                <c:pt idx="4905">
                  <c:v>26825</c:v>
                </c:pt>
                <c:pt idx="4906">
                  <c:v>28555</c:v>
                </c:pt>
                <c:pt idx="4907">
                  <c:v>27925</c:v>
                </c:pt>
                <c:pt idx="4908">
                  <c:v>29955</c:v>
                </c:pt>
                <c:pt idx="4909">
                  <c:v>29955</c:v>
                </c:pt>
                <c:pt idx="4910">
                  <c:v>26825</c:v>
                </c:pt>
                <c:pt idx="4911">
                  <c:v>24210</c:v>
                </c:pt>
                <c:pt idx="4912">
                  <c:v>21295</c:v>
                </c:pt>
                <c:pt idx="4913">
                  <c:v>28120</c:v>
                </c:pt>
                <c:pt idx="4914">
                  <c:v>24210</c:v>
                </c:pt>
                <c:pt idx="4915">
                  <c:v>21295</c:v>
                </c:pt>
                <c:pt idx="4916">
                  <c:v>20195</c:v>
                </c:pt>
                <c:pt idx="4917">
                  <c:v>20195</c:v>
                </c:pt>
                <c:pt idx="4918">
                  <c:v>28390</c:v>
                </c:pt>
                <c:pt idx="4919">
                  <c:v>29220</c:v>
                </c:pt>
                <c:pt idx="4920">
                  <c:v>25960</c:v>
                </c:pt>
                <c:pt idx="4921">
                  <c:v>26640</c:v>
                </c:pt>
                <c:pt idx="4922">
                  <c:v>25960</c:v>
                </c:pt>
                <c:pt idx="4923">
                  <c:v>25540</c:v>
                </c:pt>
                <c:pt idx="4924">
                  <c:v>27290</c:v>
                </c:pt>
                <c:pt idx="4925">
                  <c:v>21695</c:v>
                </c:pt>
                <c:pt idx="4926">
                  <c:v>21695</c:v>
                </c:pt>
                <c:pt idx="4927">
                  <c:v>29495</c:v>
                </c:pt>
                <c:pt idx="4928">
                  <c:v>20595</c:v>
                </c:pt>
                <c:pt idx="4929">
                  <c:v>28395</c:v>
                </c:pt>
                <c:pt idx="4930">
                  <c:v>26895</c:v>
                </c:pt>
                <c:pt idx="4931">
                  <c:v>20595</c:v>
                </c:pt>
                <c:pt idx="4932">
                  <c:v>28695</c:v>
                </c:pt>
                <c:pt idx="4933">
                  <c:v>24395</c:v>
                </c:pt>
                <c:pt idx="4934">
                  <c:v>26195</c:v>
                </c:pt>
                <c:pt idx="4935">
                  <c:v>26195</c:v>
                </c:pt>
                <c:pt idx="4936">
                  <c:v>24395</c:v>
                </c:pt>
                <c:pt idx="4937">
                  <c:v>27595</c:v>
                </c:pt>
                <c:pt idx="4938">
                  <c:v>25795</c:v>
                </c:pt>
                <c:pt idx="4939">
                  <c:v>20995</c:v>
                </c:pt>
                <c:pt idx="4940">
                  <c:v>27665</c:v>
                </c:pt>
                <c:pt idx="4941">
                  <c:v>30265</c:v>
                </c:pt>
                <c:pt idx="4942">
                  <c:v>29165</c:v>
                </c:pt>
                <c:pt idx="4943">
                  <c:v>26685</c:v>
                </c:pt>
                <c:pt idx="4944">
                  <c:v>24885</c:v>
                </c:pt>
                <c:pt idx="4945">
                  <c:v>22095</c:v>
                </c:pt>
                <c:pt idx="4946">
                  <c:v>26685</c:v>
                </c:pt>
                <c:pt idx="4947">
                  <c:v>20995</c:v>
                </c:pt>
                <c:pt idx="4948">
                  <c:v>26565</c:v>
                </c:pt>
                <c:pt idx="4949">
                  <c:v>24885</c:v>
                </c:pt>
                <c:pt idx="4950">
                  <c:v>22095</c:v>
                </c:pt>
                <c:pt idx="4951">
                  <c:v>29465</c:v>
                </c:pt>
                <c:pt idx="4952">
                  <c:v>28365</c:v>
                </c:pt>
                <c:pt idx="4953">
                  <c:v>22325</c:v>
                </c:pt>
                <c:pt idx="4954">
                  <c:v>29280</c:v>
                </c:pt>
                <c:pt idx="4955">
                  <c:v>23650</c:v>
                </c:pt>
                <c:pt idx="4956">
                  <c:v>25380</c:v>
                </c:pt>
                <c:pt idx="4957">
                  <c:v>26920</c:v>
                </c:pt>
                <c:pt idx="4958">
                  <c:v>20895</c:v>
                </c:pt>
                <c:pt idx="4959">
                  <c:v>26920</c:v>
                </c:pt>
                <c:pt idx="4960">
                  <c:v>28020</c:v>
                </c:pt>
                <c:pt idx="4961">
                  <c:v>30380</c:v>
                </c:pt>
                <c:pt idx="4962">
                  <c:v>29280</c:v>
                </c:pt>
                <c:pt idx="4963">
                  <c:v>30380</c:v>
                </c:pt>
                <c:pt idx="4964">
                  <c:v>16215</c:v>
                </c:pt>
                <c:pt idx="4965">
                  <c:v>28020</c:v>
                </c:pt>
                <c:pt idx="4966">
                  <c:v>17325</c:v>
                </c:pt>
                <c:pt idx="4967">
                  <c:v>20095</c:v>
                </c:pt>
                <c:pt idx="4968">
                  <c:v>23650</c:v>
                </c:pt>
                <c:pt idx="4969">
                  <c:v>18995</c:v>
                </c:pt>
                <c:pt idx="4970">
                  <c:v>22325</c:v>
                </c:pt>
                <c:pt idx="4971">
                  <c:v>20095</c:v>
                </c:pt>
                <c:pt idx="4972">
                  <c:v>25380</c:v>
                </c:pt>
                <c:pt idx="4973">
                  <c:v>18425</c:v>
                </c:pt>
                <c:pt idx="4974">
                  <c:v>19420</c:v>
                </c:pt>
                <c:pt idx="4975">
                  <c:v>18320</c:v>
                </c:pt>
                <c:pt idx="4976">
                  <c:v>18995</c:v>
                </c:pt>
                <c:pt idx="4977">
                  <c:v>21995</c:v>
                </c:pt>
                <c:pt idx="4978">
                  <c:v>22325</c:v>
                </c:pt>
                <c:pt idx="4979">
                  <c:v>23650</c:v>
                </c:pt>
                <c:pt idx="4980">
                  <c:v>29280</c:v>
                </c:pt>
                <c:pt idx="4981">
                  <c:v>19775</c:v>
                </c:pt>
                <c:pt idx="4982">
                  <c:v>25380</c:v>
                </c:pt>
                <c:pt idx="4983">
                  <c:v>28020</c:v>
                </c:pt>
                <c:pt idx="4984">
                  <c:v>26920</c:v>
                </c:pt>
                <c:pt idx="4985">
                  <c:v>18675</c:v>
                </c:pt>
                <c:pt idx="4986">
                  <c:v>26920</c:v>
                </c:pt>
                <c:pt idx="4987">
                  <c:v>23650</c:v>
                </c:pt>
                <c:pt idx="4988">
                  <c:v>21995</c:v>
                </c:pt>
                <c:pt idx="4989">
                  <c:v>18995</c:v>
                </c:pt>
                <c:pt idx="4990">
                  <c:v>20095</c:v>
                </c:pt>
                <c:pt idx="4991">
                  <c:v>20895</c:v>
                </c:pt>
                <c:pt idx="4992">
                  <c:v>17680</c:v>
                </c:pt>
                <c:pt idx="4993">
                  <c:v>28020</c:v>
                </c:pt>
                <c:pt idx="4994">
                  <c:v>18780</c:v>
                </c:pt>
                <c:pt idx="4995">
                  <c:v>30380</c:v>
                </c:pt>
                <c:pt idx="4996">
                  <c:v>30380</c:v>
                </c:pt>
                <c:pt idx="4997">
                  <c:v>29280</c:v>
                </c:pt>
                <c:pt idx="4998">
                  <c:v>25380</c:v>
                </c:pt>
                <c:pt idx="4999">
                  <c:v>28995</c:v>
                </c:pt>
                <c:pt idx="5000">
                  <c:v>21995</c:v>
                </c:pt>
                <c:pt idx="5001">
                  <c:v>20895</c:v>
                </c:pt>
                <c:pt idx="5002">
                  <c:v>18995</c:v>
                </c:pt>
                <c:pt idx="5003">
                  <c:v>17895</c:v>
                </c:pt>
                <c:pt idx="5004">
                  <c:v>24995</c:v>
                </c:pt>
                <c:pt idx="5005">
                  <c:v>27895</c:v>
                </c:pt>
                <c:pt idx="5006">
                  <c:v>2347</c:v>
                </c:pt>
                <c:pt idx="5007">
                  <c:v>2554</c:v>
                </c:pt>
                <c:pt idx="5008">
                  <c:v>2590</c:v>
                </c:pt>
                <c:pt idx="5009">
                  <c:v>2182</c:v>
                </c:pt>
                <c:pt idx="5010">
                  <c:v>2691</c:v>
                </c:pt>
                <c:pt idx="5011">
                  <c:v>2317</c:v>
                </c:pt>
                <c:pt idx="5012">
                  <c:v>2368</c:v>
                </c:pt>
                <c:pt idx="5013">
                  <c:v>2377</c:v>
                </c:pt>
                <c:pt idx="5014">
                  <c:v>2251</c:v>
                </c:pt>
                <c:pt idx="5015">
                  <c:v>2038</c:v>
                </c:pt>
                <c:pt idx="5016">
                  <c:v>2407</c:v>
                </c:pt>
                <c:pt idx="5017">
                  <c:v>2463</c:v>
                </c:pt>
                <c:pt idx="5018">
                  <c:v>2773</c:v>
                </c:pt>
                <c:pt idx="5019">
                  <c:v>2756</c:v>
                </c:pt>
                <c:pt idx="5020">
                  <c:v>2590</c:v>
                </c:pt>
                <c:pt idx="5021">
                  <c:v>2916</c:v>
                </c:pt>
                <c:pt idx="5022">
                  <c:v>2322</c:v>
                </c:pt>
                <c:pt idx="5023">
                  <c:v>2623</c:v>
                </c:pt>
                <c:pt idx="5024">
                  <c:v>2655</c:v>
                </c:pt>
                <c:pt idx="5025">
                  <c:v>2578</c:v>
                </c:pt>
                <c:pt idx="5026">
                  <c:v>26770</c:v>
                </c:pt>
                <c:pt idx="5027">
                  <c:v>22270</c:v>
                </c:pt>
                <c:pt idx="5028">
                  <c:v>25170</c:v>
                </c:pt>
                <c:pt idx="5029">
                  <c:v>31925</c:v>
                </c:pt>
                <c:pt idx="5030">
                  <c:v>19270</c:v>
                </c:pt>
                <c:pt idx="5031">
                  <c:v>22170</c:v>
                </c:pt>
                <c:pt idx="5032">
                  <c:v>30225</c:v>
                </c:pt>
                <c:pt idx="5033">
                  <c:v>28225</c:v>
                </c:pt>
                <c:pt idx="5034">
                  <c:v>33920</c:v>
                </c:pt>
                <c:pt idx="5035">
                  <c:v>28770</c:v>
                </c:pt>
                <c:pt idx="5036">
                  <c:v>29925</c:v>
                </c:pt>
                <c:pt idx="5037">
                  <c:v>33295</c:v>
                </c:pt>
                <c:pt idx="5038">
                  <c:v>33295</c:v>
                </c:pt>
                <c:pt idx="5039">
                  <c:v>27395</c:v>
                </c:pt>
                <c:pt idx="5040">
                  <c:v>28695</c:v>
                </c:pt>
                <c:pt idx="5041">
                  <c:v>26595</c:v>
                </c:pt>
                <c:pt idx="5042">
                  <c:v>23495</c:v>
                </c:pt>
                <c:pt idx="5043">
                  <c:v>29995</c:v>
                </c:pt>
                <c:pt idx="5044">
                  <c:v>25195</c:v>
                </c:pt>
                <c:pt idx="5045">
                  <c:v>20695</c:v>
                </c:pt>
                <c:pt idx="5046">
                  <c:v>31395</c:v>
                </c:pt>
                <c:pt idx="5047">
                  <c:v>31395</c:v>
                </c:pt>
                <c:pt idx="5048">
                  <c:v>27395</c:v>
                </c:pt>
                <c:pt idx="5049">
                  <c:v>26295</c:v>
                </c:pt>
                <c:pt idx="5050">
                  <c:v>26595</c:v>
                </c:pt>
                <c:pt idx="5051">
                  <c:v>33695</c:v>
                </c:pt>
                <c:pt idx="5052">
                  <c:v>28395</c:v>
                </c:pt>
                <c:pt idx="5053">
                  <c:v>31795</c:v>
                </c:pt>
                <c:pt idx="5054">
                  <c:v>30895</c:v>
                </c:pt>
                <c:pt idx="5055">
                  <c:v>20995</c:v>
                </c:pt>
                <c:pt idx="5056">
                  <c:v>24895</c:v>
                </c:pt>
                <c:pt idx="5057">
                  <c:v>29795</c:v>
                </c:pt>
                <c:pt idx="5058">
                  <c:v>20995</c:v>
                </c:pt>
                <c:pt idx="5059">
                  <c:v>33695</c:v>
                </c:pt>
                <c:pt idx="5060">
                  <c:v>26295</c:v>
                </c:pt>
                <c:pt idx="5061">
                  <c:v>29795</c:v>
                </c:pt>
                <c:pt idx="5062">
                  <c:v>31795</c:v>
                </c:pt>
                <c:pt idx="5063">
                  <c:v>30995</c:v>
                </c:pt>
                <c:pt idx="5064">
                  <c:v>26595</c:v>
                </c:pt>
                <c:pt idx="5065">
                  <c:v>27495</c:v>
                </c:pt>
                <c:pt idx="5066">
                  <c:v>28395</c:v>
                </c:pt>
                <c:pt idx="5067">
                  <c:v>24895</c:v>
                </c:pt>
                <c:pt idx="5068">
                  <c:v>25240</c:v>
                </c:pt>
                <c:pt idx="5069">
                  <c:v>28020</c:v>
                </c:pt>
                <c:pt idx="5070">
                  <c:v>30020</c:v>
                </c:pt>
                <c:pt idx="5071">
                  <c:v>26940</c:v>
                </c:pt>
                <c:pt idx="5072">
                  <c:v>20250</c:v>
                </c:pt>
                <c:pt idx="5073">
                  <c:v>22300</c:v>
                </c:pt>
                <c:pt idx="5074">
                  <c:v>24150</c:v>
                </c:pt>
                <c:pt idx="5075">
                  <c:v>22100</c:v>
                </c:pt>
                <c:pt idx="5076">
                  <c:v>27230</c:v>
                </c:pt>
                <c:pt idx="5077">
                  <c:v>24830</c:v>
                </c:pt>
                <c:pt idx="5078">
                  <c:v>24830</c:v>
                </c:pt>
                <c:pt idx="5079">
                  <c:v>22100</c:v>
                </c:pt>
                <c:pt idx="5080">
                  <c:v>28020</c:v>
                </c:pt>
                <c:pt idx="5081">
                  <c:v>22300</c:v>
                </c:pt>
                <c:pt idx="5082">
                  <c:v>24150</c:v>
                </c:pt>
                <c:pt idx="5083">
                  <c:v>26940</c:v>
                </c:pt>
                <c:pt idx="5084">
                  <c:v>30020</c:v>
                </c:pt>
                <c:pt idx="5085">
                  <c:v>20250</c:v>
                </c:pt>
                <c:pt idx="5086">
                  <c:v>27230</c:v>
                </c:pt>
                <c:pt idx="5087">
                  <c:v>25240</c:v>
                </c:pt>
                <c:pt idx="5088">
                  <c:v>28020</c:v>
                </c:pt>
                <c:pt idx="5089">
                  <c:v>24830</c:v>
                </c:pt>
                <c:pt idx="5090">
                  <c:v>30020</c:v>
                </c:pt>
                <c:pt idx="5091">
                  <c:v>27230</c:v>
                </c:pt>
                <c:pt idx="5092">
                  <c:v>26940</c:v>
                </c:pt>
                <c:pt idx="5093">
                  <c:v>24400</c:v>
                </c:pt>
                <c:pt idx="5094">
                  <c:v>22100</c:v>
                </c:pt>
                <c:pt idx="5095">
                  <c:v>20250</c:v>
                </c:pt>
                <c:pt idx="5096">
                  <c:v>22550</c:v>
                </c:pt>
                <c:pt idx="5097">
                  <c:v>25240</c:v>
                </c:pt>
                <c:pt idx="5098">
                  <c:v>2000</c:v>
                </c:pt>
                <c:pt idx="5099">
                  <c:v>2000</c:v>
                </c:pt>
                <c:pt idx="5100">
                  <c:v>2000</c:v>
                </c:pt>
                <c:pt idx="5101">
                  <c:v>2000</c:v>
                </c:pt>
                <c:pt idx="5102">
                  <c:v>2000</c:v>
                </c:pt>
                <c:pt idx="5103">
                  <c:v>2000</c:v>
                </c:pt>
                <c:pt idx="5104">
                  <c:v>2000</c:v>
                </c:pt>
                <c:pt idx="5105">
                  <c:v>2000</c:v>
                </c:pt>
                <c:pt idx="5106">
                  <c:v>2000</c:v>
                </c:pt>
                <c:pt idx="5107">
                  <c:v>2000</c:v>
                </c:pt>
                <c:pt idx="5108">
                  <c:v>41250</c:v>
                </c:pt>
                <c:pt idx="5109">
                  <c:v>42650</c:v>
                </c:pt>
                <c:pt idx="5110">
                  <c:v>59900</c:v>
                </c:pt>
                <c:pt idx="5111">
                  <c:v>54500</c:v>
                </c:pt>
                <c:pt idx="5112">
                  <c:v>49000</c:v>
                </c:pt>
                <c:pt idx="5113">
                  <c:v>61900</c:v>
                </c:pt>
                <c:pt idx="5114">
                  <c:v>54900</c:v>
                </c:pt>
                <c:pt idx="5115">
                  <c:v>21049</c:v>
                </c:pt>
                <c:pt idx="5116">
                  <c:v>22049</c:v>
                </c:pt>
                <c:pt idx="5117">
                  <c:v>24149</c:v>
                </c:pt>
                <c:pt idx="5118">
                  <c:v>27299</c:v>
                </c:pt>
                <c:pt idx="5119">
                  <c:v>23399</c:v>
                </c:pt>
                <c:pt idx="5120">
                  <c:v>24849</c:v>
                </c:pt>
                <c:pt idx="5121">
                  <c:v>23049</c:v>
                </c:pt>
                <c:pt idx="5122">
                  <c:v>25949</c:v>
                </c:pt>
                <c:pt idx="5123">
                  <c:v>22099</c:v>
                </c:pt>
                <c:pt idx="5124">
                  <c:v>25499</c:v>
                </c:pt>
                <c:pt idx="5125">
                  <c:v>18999</c:v>
                </c:pt>
                <c:pt idx="5126">
                  <c:v>23899</c:v>
                </c:pt>
                <c:pt idx="5127">
                  <c:v>25249</c:v>
                </c:pt>
                <c:pt idx="5128">
                  <c:v>27549</c:v>
                </c:pt>
                <c:pt idx="5129">
                  <c:v>22299</c:v>
                </c:pt>
                <c:pt idx="5130">
                  <c:v>23649</c:v>
                </c:pt>
                <c:pt idx="5131">
                  <c:v>25749</c:v>
                </c:pt>
                <c:pt idx="5132">
                  <c:v>24399</c:v>
                </c:pt>
                <c:pt idx="5133">
                  <c:v>18999</c:v>
                </c:pt>
                <c:pt idx="5134">
                  <c:v>26199</c:v>
                </c:pt>
                <c:pt idx="5135">
                  <c:v>25099</c:v>
                </c:pt>
                <c:pt idx="5136">
                  <c:v>20999</c:v>
                </c:pt>
                <c:pt idx="5137">
                  <c:v>22249</c:v>
                </c:pt>
                <c:pt idx="5138">
                  <c:v>27549</c:v>
                </c:pt>
                <c:pt idx="5139">
                  <c:v>26199</c:v>
                </c:pt>
                <c:pt idx="5140">
                  <c:v>22349</c:v>
                </c:pt>
                <c:pt idx="5141">
                  <c:v>25799</c:v>
                </c:pt>
                <c:pt idx="5142">
                  <c:v>21749</c:v>
                </c:pt>
                <c:pt idx="5143">
                  <c:v>23249</c:v>
                </c:pt>
                <c:pt idx="5144">
                  <c:v>28999</c:v>
                </c:pt>
                <c:pt idx="5145">
                  <c:v>19999</c:v>
                </c:pt>
                <c:pt idx="5146">
                  <c:v>27199</c:v>
                </c:pt>
                <c:pt idx="5147">
                  <c:v>35725</c:v>
                </c:pt>
                <c:pt idx="5148">
                  <c:v>31065</c:v>
                </c:pt>
                <c:pt idx="5149">
                  <c:v>40500</c:v>
                </c:pt>
                <c:pt idx="5150">
                  <c:v>39970</c:v>
                </c:pt>
                <c:pt idx="5151">
                  <c:v>33635</c:v>
                </c:pt>
                <c:pt idx="5152">
                  <c:v>38025</c:v>
                </c:pt>
                <c:pt idx="5153">
                  <c:v>38730</c:v>
                </c:pt>
                <c:pt idx="5154">
                  <c:v>34065</c:v>
                </c:pt>
                <c:pt idx="5155">
                  <c:v>40145</c:v>
                </c:pt>
                <c:pt idx="5156">
                  <c:v>38905</c:v>
                </c:pt>
                <c:pt idx="5157">
                  <c:v>35900</c:v>
                </c:pt>
                <c:pt idx="5158">
                  <c:v>33810</c:v>
                </c:pt>
                <c:pt idx="5159">
                  <c:v>40675</c:v>
                </c:pt>
                <c:pt idx="5160">
                  <c:v>38200</c:v>
                </c:pt>
                <c:pt idx="5161">
                  <c:v>31065</c:v>
                </c:pt>
                <c:pt idx="5162">
                  <c:v>36065</c:v>
                </c:pt>
                <c:pt idx="5163">
                  <c:v>38665</c:v>
                </c:pt>
                <c:pt idx="5164">
                  <c:v>43265</c:v>
                </c:pt>
                <c:pt idx="5165">
                  <c:v>32065</c:v>
                </c:pt>
                <c:pt idx="5166">
                  <c:v>41065</c:v>
                </c:pt>
                <c:pt idx="5167">
                  <c:v>37895</c:v>
                </c:pt>
                <c:pt idx="5168">
                  <c:v>34695</c:v>
                </c:pt>
                <c:pt idx="5169">
                  <c:v>38195</c:v>
                </c:pt>
                <c:pt idx="5170">
                  <c:v>34995</c:v>
                </c:pt>
                <c:pt idx="5171">
                  <c:v>37995</c:v>
                </c:pt>
                <c:pt idx="5172">
                  <c:v>34495</c:v>
                </c:pt>
                <c:pt idx="5173">
                  <c:v>38995</c:v>
                </c:pt>
                <c:pt idx="5174">
                  <c:v>21345</c:v>
                </c:pt>
                <c:pt idx="5175">
                  <c:v>18395</c:v>
                </c:pt>
                <c:pt idx="5176">
                  <c:v>18495</c:v>
                </c:pt>
                <c:pt idx="5177">
                  <c:v>21495</c:v>
                </c:pt>
                <c:pt idx="5178">
                  <c:v>21945</c:v>
                </c:pt>
                <c:pt idx="5179">
                  <c:v>18595</c:v>
                </c:pt>
                <c:pt idx="5180">
                  <c:v>17395</c:v>
                </c:pt>
                <c:pt idx="5181">
                  <c:v>29495</c:v>
                </c:pt>
                <c:pt idx="5182">
                  <c:v>20595</c:v>
                </c:pt>
                <c:pt idx="5183">
                  <c:v>21595</c:v>
                </c:pt>
                <c:pt idx="5184">
                  <c:v>20995</c:v>
                </c:pt>
                <c:pt idx="5185">
                  <c:v>18295</c:v>
                </c:pt>
                <c:pt idx="5186">
                  <c:v>18595</c:v>
                </c:pt>
                <c:pt idx="5187">
                  <c:v>20995</c:v>
                </c:pt>
                <c:pt idx="5188">
                  <c:v>17595</c:v>
                </c:pt>
                <c:pt idx="5189">
                  <c:v>23495</c:v>
                </c:pt>
                <c:pt idx="5190">
                  <c:v>22495</c:v>
                </c:pt>
                <c:pt idx="5191">
                  <c:v>19995</c:v>
                </c:pt>
                <c:pt idx="5192">
                  <c:v>21995</c:v>
                </c:pt>
                <c:pt idx="5193">
                  <c:v>20295</c:v>
                </c:pt>
                <c:pt idx="5194">
                  <c:v>21095</c:v>
                </c:pt>
                <c:pt idx="5195">
                  <c:v>18795</c:v>
                </c:pt>
                <c:pt idx="5196">
                  <c:v>17795</c:v>
                </c:pt>
                <c:pt idx="5197">
                  <c:v>22095</c:v>
                </c:pt>
                <c:pt idx="5198">
                  <c:v>80155</c:v>
                </c:pt>
                <c:pt idx="5199">
                  <c:v>83825</c:v>
                </c:pt>
                <c:pt idx="5200">
                  <c:v>84325</c:v>
                </c:pt>
                <c:pt idx="5201">
                  <c:v>2000</c:v>
                </c:pt>
                <c:pt idx="5202">
                  <c:v>2000</c:v>
                </c:pt>
                <c:pt idx="5203">
                  <c:v>2000</c:v>
                </c:pt>
                <c:pt idx="5204">
                  <c:v>2000</c:v>
                </c:pt>
                <c:pt idx="5205">
                  <c:v>2000</c:v>
                </c:pt>
                <c:pt idx="5206">
                  <c:v>2000</c:v>
                </c:pt>
                <c:pt idx="5207">
                  <c:v>2000</c:v>
                </c:pt>
                <c:pt idx="5208">
                  <c:v>2000</c:v>
                </c:pt>
                <c:pt idx="5209">
                  <c:v>2000</c:v>
                </c:pt>
                <c:pt idx="5210">
                  <c:v>2000</c:v>
                </c:pt>
                <c:pt idx="5211">
                  <c:v>2000</c:v>
                </c:pt>
                <c:pt idx="5212">
                  <c:v>2000</c:v>
                </c:pt>
                <c:pt idx="5213">
                  <c:v>2000</c:v>
                </c:pt>
                <c:pt idx="5214">
                  <c:v>2000</c:v>
                </c:pt>
                <c:pt idx="5215">
                  <c:v>2000</c:v>
                </c:pt>
                <c:pt idx="5216">
                  <c:v>2000</c:v>
                </c:pt>
                <c:pt idx="5217">
                  <c:v>2000</c:v>
                </c:pt>
                <c:pt idx="5218">
                  <c:v>2000</c:v>
                </c:pt>
                <c:pt idx="5219">
                  <c:v>2000</c:v>
                </c:pt>
                <c:pt idx="5220">
                  <c:v>2000</c:v>
                </c:pt>
                <c:pt idx="5221">
                  <c:v>2000</c:v>
                </c:pt>
                <c:pt idx="5222">
                  <c:v>2000</c:v>
                </c:pt>
                <c:pt idx="5223">
                  <c:v>2000</c:v>
                </c:pt>
                <c:pt idx="5224">
                  <c:v>2000</c:v>
                </c:pt>
                <c:pt idx="5225">
                  <c:v>2000</c:v>
                </c:pt>
                <c:pt idx="5226">
                  <c:v>2000</c:v>
                </c:pt>
                <c:pt idx="5227">
                  <c:v>2000</c:v>
                </c:pt>
                <c:pt idx="5228">
                  <c:v>2000</c:v>
                </c:pt>
                <c:pt idx="5229">
                  <c:v>2000</c:v>
                </c:pt>
                <c:pt idx="5230">
                  <c:v>2000</c:v>
                </c:pt>
                <c:pt idx="5231">
                  <c:v>2000</c:v>
                </c:pt>
                <c:pt idx="5232">
                  <c:v>2000</c:v>
                </c:pt>
                <c:pt idx="5233">
                  <c:v>2000</c:v>
                </c:pt>
                <c:pt idx="5234">
                  <c:v>26495</c:v>
                </c:pt>
                <c:pt idx="5235">
                  <c:v>29595</c:v>
                </c:pt>
                <c:pt idx="5236">
                  <c:v>26795</c:v>
                </c:pt>
                <c:pt idx="5237">
                  <c:v>23495</c:v>
                </c:pt>
                <c:pt idx="5238">
                  <c:v>21995</c:v>
                </c:pt>
                <c:pt idx="5239">
                  <c:v>23795</c:v>
                </c:pt>
                <c:pt idx="5240">
                  <c:v>21695</c:v>
                </c:pt>
                <c:pt idx="5241">
                  <c:v>21745</c:v>
                </c:pt>
                <c:pt idx="5242">
                  <c:v>26845</c:v>
                </c:pt>
                <c:pt idx="5243">
                  <c:v>29945</c:v>
                </c:pt>
                <c:pt idx="5244">
                  <c:v>23845</c:v>
                </c:pt>
                <c:pt idx="5245">
                  <c:v>22045</c:v>
                </c:pt>
                <c:pt idx="5246">
                  <c:v>27145</c:v>
                </c:pt>
                <c:pt idx="5247">
                  <c:v>24145</c:v>
                </c:pt>
                <c:pt idx="5248">
                  <c:v>31640</c:v>
                </c:pt>
                <c:pt idx="5249">
                  <c:v>23995</c:v>
                </c:pt>
                <c:pt idx="5250">
                  <c:v>21995</c:v>
                </c:pt>
                <c:pt idx="5251">
                  <c:v>25995</c:v>
                </c:pt>
                <c:pt idx="5252">
                  <c:v>28840</c:v>
                </c:pt>
                <c:pt idx="5253">
                  <c:v>2000</c:v>
                </c:pt>
                <c:pt idx="5254">
                  <c:v>2060</c:v>
                </c:pt>
                <c:pt idx="5255">
                  <c:v>2042</c:v>
                </c:pt>
                <c:pt idx="5256">
                  <c:v>2000</c:v>
                </c:pt>
                <c:pt idx="5257">
                  <c:v>2000</c:v>
                </c:pt>
                <c:pt idx="5258">
                  <c:v>2181</c:v>
                </c:pt>
                <c:pt idx="5259">
                  <c:v>2028</c:v>
                </c:pt>
                <c:pt idx="5260">
                  <c:v>2063</c:v>
                </c:pt>
                <c:pt idx="5261">
                  <c:v>2066</c:v>
                </c:pt>
                <c:pt idx="5262">
                  <c:v>2384</c:v>
                </c:pt>
                <c:pt idx="5263">
                  <c:v>2356</c:v>
                </c:pt>
                <c:pt idx="5264">
                  <c:v>2506</c:v>
                </c:pt>
                <c:pt idx="5265">
                  <c:v>2265</c:v>
                </c:pt>
                <c:pt idx="5266">
                  <c:v>2144</c:v>
                </c:pt>
                <c:pt idx="5267">
                  <c:v>2135</c:v>
                </c:pt>
                <c:pt idx="5268">
                  <c:v>2066</c:v>
                </c:pt>
                <c:pt idx="5269">
                  <c:v>25645</c:v>
                </c:pt>
                <c:pt idx="5270">
                  <c:v>31420</c:v>
                </c:pt>
                <c:pt idx="5271">
                  <c:v>26040</c:v>
                </c:pt>
                <c:pt idx="5272">
                  <c:v>32085</c:v>
                </c:pt>
                <c:pt idx="5273">
                  <c:v>26725</c:v>
                </c:pt>
                <c:pt idx="5274">
                  <c:v>32385</c:v>
                </c:pt>
                <c:pt idx="5275">
                  <c:v>83000</c:v>
                </c:pt>
                <c:pt idx="5276">
                  <c:v>72000</c:v>
                </c:pt>
                <c:pt idx="5277">
                  <c:v>2000</c:v>
                </c:pt>
                <c:pt idx="5278">
                  <c:v>2087</c:v>
                </c:pt>
                <c:pt idx="5279">
                  <c:v>28680</c:v>
                </c:pt>
                <c:pt idx="5280">
                  <c:v>2000</c:v>
                </c:pt>
                <c:pt idx="5281">
                  <c:v>2000</c:v>
                </c:pt>
                <c:pt idx="5282">
                  <c:v>2000</c:v>
                </c:pt>
                <c:pt idx="5283">
                  <c:v>2000</c:v>
                </c:pt>
                <c:pt idx="5284">
                  <c:v>2000</c:v>
                </c:pt>
                <c:pt idx="5285">
                  <c:v>2000</c:v>
                </c:pt>
                <c:pt idx="5286">
                  <c:v>2000</c:v>
                </c:pt>
                <c:pt idx="5287">
                  <c:v>2000</c:v>
                </c:pt>
                <c:pt idx="5288">
                  <c:v>2000</c:v>
                </c:pt>
                <c:pt idx="5289">
                  <c:v>36400</c:v>
                </c:pt>
                <c:pt idx="5290">
                  <c:v>41500</c:v>
                </c:pt>
                <c:pt idx="5291">
                  <c:v>38900</c:v>
                </c:pt>
                <c:pt idx="5292">
                  <c:v>36600</c:v>
                </c:pt>
                <c:pt idx="5293">
                  <c:v>39100</c:v>
                </c:pt>
                <c:pt idx="5294">
                  <c:v>41700</c:v>
                </c:pt>
                <c:pt idx="5295">
                  <c:v>36600</c:v>
                </c:pt>
                <c:pt idx="5296">
                  <c:v>39100</c:v>
                </c:pt>
                <c:pt idx="5297">
                  <c:v>41700</c:v>
                </c:pt>
                <c:pt idx="5298">
                  <c:v>48525</c:v>
                </c:pt>
                <c:pt idx="5299">
                  <c:v>54025</c:v>
                </c:pt>
                <c:pt idx="5300">
                  <c:v>45975</c:v>
                </c:pt>
                <c:pt idx="5301">
                  <c:v>49700</c:v>
                </c:pt>
                <c:pt idx="5302">
                  <c:v>59900</c:v>
                </c:pt>
                <c:pt idx="5303">
                  <c:v>54600</c:v>
                </c:pt>
                <c:pt idx="5304">
                  <c:v>69279</c:v>
                </c:pt>
                <c:pt idx="5305">
                  <c:v>60600</c:v>
                </c:pt>
                <c:pt idx="5306">
                  <c:v>50400</c:v>
                </c:pt>
                <c:pt idx="5307">
                  <c:v>55300</c:v>
                </c:pt>
                <c:pt idx="5308">
                  <c:v>50400</c:v>
                </c:pt>
                <c:pt idx="5309">
                  <c:v>55300</c:v>
                </c:pt>
                <c:pt idx="5310">
                  <c:v>60600</c:v>
                </c:pt>
                <c:pt idx="5311">
                  <c:v>4207</c:v>
                </c:pt>
                <c:pt idx="5312">
                  <c:v>4556</c:v>
                </c:pt>
                <c:pt idx="5313">
                  <c:v>5035</c:v>
                </c:pt>
                <c:pt idx="5314">
                  <c:v>55375</c:v>
                </c:pt>
                <c:pt idx="5315">
                  <c:v>56225</c:v>
                </c:pt>
                <c:pt idx="5316">
                  <c:v>56525</c:v>
                </c:pt>
                <c:pt idx="5317">
                  <c:v>82305</c:v>
                </c:pt>
                <c:pt idx="5318">
                  <c:v>84500</c:v>
                </c:pt>
                <c:pt idx="5319">
                  <c:v>78820</c:v>
                </c:pt>
                <c:pt idx="5320">
                  <c:v>72520</c:v>
                </c:pt>
                <c:pt idx="5321">
                  <c:v>75465</c:v>
                </c:pt>
                <c:pt idx="5322">
                  <c:v>87500</c:v>
                </c:pt>
                <c:pt idx="5323">
                  <c:v>75465</c:v>
                </c:pt>
                <c:pt idx="5324">
                  <c:v>78820</c:v>
                </c:pt>
                <c:pt idx="5325">
                  <c:v>72520</c:v>
                </c:pt>
                <c:pt idx="5326">
                  <c:v>82305</c:v>
                </c:pt>
                <c:pt idx="5327">
                  <c:v>82305</c:v>
                </c:pt>
                <c:pt idx="5328">
                  <c:v>72520</c:v>
                </c:pt>
                <c:pt idx="5329">
                  <c:v>78820</c:v>
                </c:pt>
                <c:pt idx="5330">
                  <c:v>75465</c:v>
                </c:pt>
                <c:pt idx="5331">
                  <c:v>120060</c:v>
                </c:pt>
                <c:pt idx="5332">
                  <c:v>120440</c:v>
                </c:pt>
                <c:pt idx="5333">
                  <c:v>120440</c:v>
                </c:pt>
                <c:pt idx="5334">
                  <c:v>36770</c:v>
                </c:pt>
                <c:pt idx="5335">
                  <c:v>43370</c:v>
                </c:pt>
                <c:pt idx="5336">
                  <c:v>36140</c:v>
                </c:pt>
                <c:pt idx="5337">
                  <c:v>39970</c:v>
                </c:pt>
                <c:pt idx="5338">
                  <c:v>32370</c:v>
                </c:pt>
                <c:pt idx="5339">
                  <c:v>43590</c:v>
                </c:pt>
                <c:pt idx="5340">
                  <c:v>32640</c:v>
                </c:pt>
                <c:pt idx="5341">
                  <c:v>36360</c:v>
                </c:pt>
                <c:pt idx="5342">
                  <c:v>36990</c:v>
                </c:pt>
                <c:pt idx="5343">
                  <c:v>40190</c:v>
                </c:pt>
                <c:pt idx="5344">
                  <c:v>39285</c:v>
                </c:pt>
                <c:pt idx="5345">
                  <c:v>2136</c:v>
                </c:pt>
                <c:pt idx="5346">
                  <c:v>2080</c:v>
                </c:pt>
                <c:pt idx="5347">
                  <c:v>2283</c:v>
                </c:pt>
                <c:pt idx="5348">
                  <c:v>2444</c:v>
                </c:pt>
                <c:pt idx="5349">
                  <c:v>2681</c:v>
                </c:pt>
                <c:pt idx="5350">
                  <c:v>2356</c:v>
                </c:pt>
                <c:pt idx="5351">
                  <c:v>40205</c:v>
                </c:pt>
                <c:pt idx="5352">
                  <c:v>32520</c:v>
                </c:pt>
                <c:pt idx="5353">
                  <c:v>29265</c:v>
                </c:pt>
                <c:pt idx="5354">
                  <c:v>35770</c:v>
                </c:pt>
                <c:pt idx="5355">
                  <c:v>33120</c:v>
                </c:pt>
                <c:pt idx="5356">
                  <c:v>35270</c:v>
                </c:pt>
                <c:pt idx="5357">
                  <c:v>30770</c:v>
                </c:pt>
                <c:pt idx="5358">
                  <c:v>34670</c:v>
                </c:pt>
                <c:pt idx="5359">
                  <c:v>35730</c:v>
                </c:pt>
                <c:pt idx="5360">
                  <c:v>30930</c:v>
                </c:pt>
                <c:pt idx="5361">
                  <c:v>34830</c:v>
                </c:pt>
                <c:pt idx="5362">
                  <c:v>33230</c:v>
                </c:pt>
                <c:pt idx="5363">
                  <c:v>32730</c:v>
                </c:pt>
                <c:pt idx="5364">
                  <c:v>42515</c:v>
                </c:pt>
                <c:pt idx="5365">
                  <c:v>29230</c:v>
                </c:pt>
                <c:pt idx="5366">
                  <c:v>35625</c:v>
                </c:pt>
                <c:pt idx="5367">
                  <c:v>36230</c:v>
                </c:pt>
                <c:pt idx="5368">
                  <c:v>29730</c:v>
                </c:pt>
                <c:pt idx="5369">
                  <c:v>35675</c:v>
                </c:pt>
                <c:pt idx="5370">
                  <c:v>33130</c:v>
                </c:pt>
                <c:pt idx="5371">
                  <c:v>44460</c:v>
                </c:pt>
                <c:pt idx="5372">
                  <c:v>2000</c:v>
                </c:pt>
                <c:pt idx="5373">
                  <c:v>2000</c:v>
                </c:pt>
                <c:pt idx="5374">
                  <c:v>2000</c:v>
                </c:pt>
                <c:pt idx="5375">
                  <c:v>2000</c:v>
                </c:pt>
                <c:pt idx="5376">
                  <c:v>2000</c:v>
                </c:pt>
                <c:pt idx="5377">
                  <c:v>2000</c:v>
                </c:pt>
                <c:pt idx="5378">
                  <c:v>2000</c:v>
                </c:pt>
                <c:pt idx="5379">
                  <c:v>2000</c:v>
                </c:pt>
                <c:pt idx="5380">
                  <c:v>2044</c:v>
                </c:pt>
                <c:pt idx="5381">
                  <c:v>2100</c:v>
                </c:pt>
                <c:pt idx="5382">
                  <c:v>18890</c:v>
                </c:pt>
                <c:pt idx="5383">
                  <c:v>3667</c:v>
                </c:pt>
                <c:pt idx="5384">
                  <c:v>4282</c:v>
                </c:pt>
                <c:pt idx="5385">
                  <c:v>65225</c:v>
                </c:pt>
                <c:pt idx="5386">
                  <c:v>67395</c:v>
                </c:pt>
                <c:pt idx="5387">
                  <c:v>67395</c:v>
                </c:pt>
                <c:pt idx="5388">
                  <c:v>83180</c:v>
                </c:pt>
                <c:pt idx="5389">
                  <c:v>88880</c:v>
                </c:pt>
                <c:pt idx="5390">
                  <c:v>89380</c:v>
                </c:pt>
                <c:pt idx="5391">
                  <c:v>51270</c:v>
                </c:pt>
                <c:pt idx="5392">
                  <c:v>58800</c:v>
                </c:pt>
                <c:pt idx="5393">
                  <c:v>49770</c:v>
                </c:pt>
                <c:pt idx="5394">
                  <c:v>47270</c:v>
                </c:pt>
                <c:pt idx="5395">
                  <c:v>51790</c:v>
                </c:pt>
                <c:pt idx="5396">
                  <c:v>50290</c:v>
                </c:pt>
                <c:pt idx="5397">
                  <c:v>59450</c:v>
                </c:pt>
                <c:pt idx="5398">
                  <c:v>47790</c:v>
                </c:pt>
                <c:pt idx="5399">
                  <c:v>62900</c:v>
                </c:pt>
                <c:pt idx="5400">
                  <c:v>48300</c:v>
                </c:pt>
                <c:pt idx="5401">
                  <c:v>50800</c:v>
                </c:pt>
                <c:pt idx="5402">
                  <c:v>51700</c:v>
                </c:pt>
                <c:pt idx="5403">
                  <c:v>51700</c:v>
                </c:pt>
                <c:pt idx="5404">
                  <c:v>2000</c:v>
                </c:pt>
                <c:pt idx="5405">
                  <c:v>2000</c:v>
                </c:pt>
                <c:pt idx="5406">
                  <c:v>2000</c:v>
                </c:pt>
                <c:pt idx="5407">
                  <c:v>2000</c:v>
                </c:pt>
                <c:pt idx="5408">
                  <c:v>2000</c:v>
                </c:pt>
                <c:pt idx="5409">
                  <c:v>43900</c:v>
                </c:pt>
                <c:pt idx="5410">
                  <c:v>45650</c:v>
                </c:pt>
                <c:pt idx="5411">
                  <c:v>45800</c:v>
                </c:pt>
                <c:pt idx="5412">
                  <c:v>47950</c:v>
                </c:pt>
                <c:pt idx="5413">
                  <c:v>45800</c:v>
                </c:pt>
                <c:pt idx="5414">
                  <c:v>47950</c:v>
                </c:pt>
                <c:pt idx="5415">
                  <c:v>49200</c:v>
                </c:pt>
                <c:pt idx="5416">
                  <c:v>47050</c:v>
                </c:pt>
                <c:pt idx="5417">
                  <c:v>62000</c:v>
                </c:pt>
                <c:pt idx="5418">
                  <c:v>63500</c:v>
                </c:pt>
                <c:pt idx="5419">
                  <c:v>64000</c:v>
                </c:pt>
                <c:pt idx="5420">
                  <c:v>133205</c:v>
                </c:pt>
                <c:pt idx="5421">
                  <c:v>50250</c:v>
                </c:pt>
                <c:pt idx="5422">
                  <c:v>52750</c:v>
                </c:pt>
                <c:pt idx="5423">
                  <c:v>52150</c:v>
                </c:pt>
                <c:pt idx="5424">
                  <c:v>54650</c:v>
                </c:pt>
                <c:pt idx="5425">
                  <c:v>54650</c:v>
                </c:pt>
                <c:pt idx="5426">
                  <c:v>52150</c:v>
                </c:pt>
                <c:pt idx="5427">
                  <c:v>64200</c:v>
                </c:pt>
                <c:pt idx="5428">
                  <c:v>72500</c:v>
                </c:pt>
                <c:pt idx="5429">
                  <c:v>74200</c:v>
                </c:pt>
                <c:pt idx="5430">
                  <c:v>65700</c:v>
                </c:pt>
                <c:pt idx="5431">
                  <c:v>74700</c:v>
                </c:pt>
                <c:pt idx="5432">
                  <c:v>66200</c:v>
                </c:pt>
                <c:pt idx="5433">
                  <c:v>60950</c:v>
                </c:pt>
                <c:pt idx="5434">
                  <c:v>58450</c:v>
                </c:pt>
                <c:pt idx="5435">
                  <c:v>72300</c:v>
                </c:pt>
                <c:pt idx="5436">
                  <c:v>49900</c:v>
                </c:pt>
                <c:pt idx="5437">
                  <c:v>52600</c:v>
                </c:pt>
                <c:pt idx="5438">
                  <c:v>73900</c:v>
                </c:pt>
                <c:pt idx="5439">
                  <c:v>67200</c:v>
                </c:pt>
                <c:pt idx="5440">
                  <c:v>54400</c:v>
                </c:pt>
                <c:pt idx="5441">
                  <c:v>76000</c:v>
                </c:pt>
                <c:pt idx="5442">
                  <c:v>47500</c:v>
                </c:pt>
                <c:pt idx="5443">
                  <c:v>32855</c:v>
                </c:pt>
                <c:pt idx="5444">
                  <c:v>30855</c:v>
                </c:pt>
                <c:pt idx="5445">
                  <c:v>22680</c:v>
                </c:pt>
                <c:pt idx="5446">
                  <c:v>29100</c:v>
                </c:pt>
                <c:pt idx="5447">
                  <c:v>37320</c:v>
                </c:pt>
                <c:pt idx="5448">
                  <c:v>29860</c:v>
                </c:pt>
                <c:pt idx="5449">
                  <c:v>23370</c:v>
                </c:pt>
                <c:pt idx="5450">
                  <c:v>31515</c:v>
                </c:pt>
                <c:pt idx="5451">
                  <c:v>33615</c:v>
                </c:pt>
                <c:pt idx="5452">
                  <c:v>37795</c:v>
                </c:pt>
                <c:pt idx="5453">
                  <c:v>38105</c:v>
                </c:pt>
                <c:pt idx="5454">
                  <c:v>33880</c:v>
                </c:pt>
                <c:pt idx="5455">
                  <c:v>27225</c:v>
                </c:pt>
                <c:pt idx="5456">
                  <c:v>29855</c:v>
                </c:pt>
                <c:pt idx="5457">
                  <c:v>31780</c:v>
                </c:pt>
                <c:pt idx="5458">
                  <c:v>23420</c:v>
                </c:pt>
                <c:pt idx="5459">
                  <c:v>20320</c:v>
                </c:pt>
                <c:pt idx="5460">
                  <c:v>17935</c:v>
                </c:pt>
                <c:pt idx="5461">
                  <c:v>19695</c:v>
                </c:pt>
                <c:pt idx="5462">
                  <c:v>23640</c:v>
                </c:pt>
                <c:pt idx="5463">
                  <c:v>25555</c:v>
                </c:pt>
                <c:pt idx="5464">
                  <c:v>25925</c:v>
                </c:pt>
                <c:pt idx="5465">
                  <c:v>23835</c:v>
                </c:pt>
                <c:pt idx="5466">
                  <c:v>22565</c:v>
                </c:pt>
                <c:pt idx="5467">
                  <c:v>28420</c:v>
                </c:pt>
                <c:pt idx="5468">
                  <c:v>22565</c:v>
                </c:pt>
                <c:pt idx="5469">
                  <c:v>24610</c:v>
                </c:pt>
                <c:pt idx="5470">
                  <c:v>21465</c:v>
                </c:pt>
                <c:pt idx="5471">
                  <c:v>20965</c:v>
                </c:pt>
                <c:pt idx="5472">
                  <c:v>23465</c:v>
                </c:pt>
                <c:pt idx="5473">
                  <c:v>20165</c:v>
                </c:pt>
                <c:pt idx="5474">
                  <c:v>23265</c:v>
                </c:pt>
                <c:pt idx="5475">
                  <c:v>19565</c:v>
                </c:pt>
                <c:pt idx="5476">
                  <c:v>20575</c:v>
                </c:pt>
                <c:pt idx="5477">
                  <c:v>19795</c:v>
                </c:pt>
                <c:pt idx="5478">
                  <c:v>23710</c:v>
                </c:pt>
                <c:pt idx="5479">
                  <c:v>23915</c:v>
                </c:pt>
                <c:pt idx="5480">
                  <c:v>28195</c:v>
                </c:pt>
                <c:pt idx="5481">
                  <c:v>25470</c:v>
                </c:pt>
                <c:pt idx="5482">
                  <c:v>30355</c:v>
                </c:pt>
                <c:pt idx="5483">
                  <c:v>22340</c:v>
                </c:pt>
                <c:pt idx="5484">
                  <c:v>27005</c:v>
                </c:pt>
                <c:pt idx="5485">
                  <c:v>23610</c:v>
                </c:pt>
                <c:pt idx="5486">
                  <c:v>22340</c:v>
                </c:pt>
                <c:pt idx="5487">
                  <c:v>21625</c:v>
                </c:pt>
                <c:pt idx="5488">
                  <c:v>28620</c:v>
                </c:pt>
                <c:pt idx="5489">
                  <c:v>30920</c:v>
                </c:pt>
                <c:pt idx="5490">
                  <c:v>23120</c:v>
                </c:pt>
                <c:pt idx="5491">
                  <c:v>25020</c:v>
                </c:pt>
                <c:pt idx="5492">
                  <c:v>23120</c:v>
                </c:pt>
                <c:pt idx="5493">
                  <c:v>25125</c:v>
                </c:pt>
                <c:pt idx="5494">
                  <c:v>21680</c:v>
                </c:pt>
                <c:pt idx="5495">
                  <c:v>30975</c:v>
                </c:pt>
                <c:pt idx="5496">
                  <c:v>23225</c:v>
                </c:pt>
                <c:pt idx="5497">
                  <c:v>38680</c:v>
                </c:pt>
                <c:pt idx="5498">
                  <c:v>42235</c:v>
                </c:pt>
                <c:pt idx="5499">
                  <c:v>41225</c:v>
                </c:pt>
                <c:pt idx="5500">
                  <c:v>41525</c:v>
                </c:pt>
                <c:pt idx="5501">
                  <c:v>38425</c:v>
                </c:pt>
                <c:pt idx="5502">
                  <c:v>38125</c:v>
                </c:pt>
                <c:pt idx="5503">
                  <c:v>38915</c:v>
                </c:pt>
                <c:pt idx="5504">
                  <c:v>42015</c:v>
                </c:pt>
                <c:pt idx="5505">
                  <c:v>41715</c:v>
                </c:pt>
                <c:pt idx="5506">
                  <c:v>38615</c:v>
                </c:pt>
                <c:pt idx="5507">
                  <c:v>2000</c:v>
                </c:pt>
                <c:pt idx="5508">
                  <c:v>2000</c:v>
                </c:pt>
                <c:pt idx="5509">
                  <c:v>2263</c:v>
                </c:pt>
                <c:pt idx="5510">
                  <c:v>2209</c:v>
                </c:pt>
                <c:pt idx="5511">
                  <c:v>2411</c:v>
                </c:pt>
                <c:pt idx="5512">
                  <c:v>2459</c:v>
                </c:pt>
                <c:pt idx="5513">
                  <c:v>2000</c:v>
                </c:pt>
                <c:pt idx="5514">
                  <c:v>2000</c:v>
                </c:pt>
                <c:pt idx="5515">
                  <c:v>2000</c:v>
                </c:pt>
                <c:pt idx="5516">
                  <c:v>2000</c:v>
                </c:pt>
                <c:pt idx="5517">
                  <c:v>2000</c:v>
                </c:pt>
                <c:pt idx="5518">
                  <c:v>2000</c:v>
                </c:pt>
                <c:pt idx="5519">
                  <c:v>19685</c:v>
                </c:pt>
                <c:pt idx="5520">
                  <c:v>20755</c:v>
                </c:pt>
                <c:pt idx="5521">
                  <c:v>19565</c:v>
                </c:pt>
                <c:pt idx="5522">
                  <c:v>21715</c:v>
                </c:pt>
                <c:pt idx="5523">
                  <c:v>18845</c:v>
                </c:pt>
                <c:pt idx="5524">
                  <c:v>21715</c:v>
                </c:pt>
                <c:pt idx="5525">
                  <c:v>18845</c:v>
                </c:pt>
                <c:pt idx="5526">
                  <c:v>20755</c:v>
                </c:pt>
                <c:pt idx="5527">
                  <c:v>19685</c:v>
                </c:pt>
                <c:pt idx="5528">
                  <c:v>19565</c:v>
                </c:pt>
                <c:pt idx="5529">
                  <c:v>20115</c:v>
                </c:pt>
                <c:pt idx="5530">
                  <c:v>22415</c:v>
                </c:pt>
                <c:pt idx="5531">
                  <c:v>20265</c:v>
                </c:pt>
                <c:pt idx="5532">
                  <c:v>21455</c:v>
                </c:pt>
                <c:pt idx="5533">
                  <c:v>19275</c:v>
                </c:pt>
                <c:pt idx="5534">
                  <c:v>34380</c:v>
                </c:pt>
                <c:pt idx="5535">
                  <c:v>31290</c:v>
                </c:pt>
                <c:pt idx="5536">
                  <c:v>36990</c:v>
                </c:pt>
                <c:pt idx="5537">
                  <c:v>34490</c:v>
                </c:pt>
                <c:pt idx="5538">
                  <c:v>32510</c:v>
                </c:pt>
                <c:pt idx="5539">
                  <c:v>39960</c:v>
                </c:pt>
                <c:pt idx="5540">
                  <c:v>37770</c:v>
                </c:pt>
                <c:pt idx="5541">
                  <c:v>34590</c:v>
                </c:pt>
                <c:pt idx="5542">
                  <c:v>37090</c:v>
                </c:pt>
                <c:pt idx="5543">
                  <c:v>40040</c:v>
                </c:pt>
                <c:pt idx="5544">
                  <c:v>32610</c:v>
                </c:pt>
                <c:pt idx="5545">
                  <c:v>37870</c:v>
                </c:pt>
                <c:pt idx="5546">
                  <c:v>23700</c:v>
                </c:pt>
                <c:pt idx="5547">
                  <c:v>24000</c:v>
                </c:pt>
                <c:pt idx="5548">
                  <c:v>24200</c:v>
                </c:pt>
                <c:pt idx="5549">
                  <c:v>27995</c:v>
                </c:pt>
                <c:pt idx="5550">
                  <c:v>29925</c:v>
                </c:pt>
                <c:pt idx="5551">
                  <c:v>29925</c:v>
                </c:pt>
                <c:pt idx="5552">
                  <c:v>27995</c:v>
                </c:pt>
                <c:pt idx="5553">
                  <c:v>25730</c:v>
                </c:pt>
                <c:pt idx="5554">
                  <c:v>25780</c:v>
                </c:pt>
                <c:pt idx="5555">
                  <c:v>26580</c:v>
                </c:pt>
                <c:pt idx="5556">
                  <c:v>20480</c:v>
                </c:pt>
                <c:pt idx="5557">
                  <c:v>19980</c:v>
                </c:pt>
                <c:pt idx="5558">
                  <c:v>44990</c:v>
                </c:pt>
                <c:pt idx="5559">
                  <c:v>45990</c:v>
                </c:pt>
                <c:pt idx="5560">
                  <c:v>44990</c:v>
                </c:pt>
                <c:pt idx="5561">
                  <c:v>49300</c:v>
                </c:pt>
                <c:pt idx="5562">
                  <c:v>51300</c:v>
                </c:pt>
                <c:pt idx="5563">
                  <c:v>44565</c:v>
                </c:pt>
                <c:pt idx="5564">
                  <c:v>48840</c:v>
                </c:pt>
                <c:pt idx="5565">
                  <c:v>50840</c:v>
                </c:pt>
                <c:pt idx="5566">
                  <c:v>42565</c:v>
                </c:pt>
                <c:pt idx="5567">
                  <c:v>48840</c:v>
                </c:pt>
                <c:pt idx="5568">
                  <c:v>46840</c:v>
                </c:pt>
                <c:pt idx="5569">
                  <c:v>56780</c:v>
                </c:pt>
                <c:pt idx="5570">
                  <c:v>54780</c:v>
                </c:pt>
                <c:pt idx="5571">
                  <c:v>43015</c:v>
                </c:pt>
                <c:pt idx="5572">
                  <c:v>49440</c:v>
                </c:pt>
                <c:pt idx="5573">
                  <c:v>46515</c:v>
                </c:pt>
                <c:pt idx="5574">
                  <c:v>44515</c:v>
                </c:pt>
                <c:pt idx="5575">
                  <c:v>55230</c:v>
                </c:pt>
                <c:pt idx="5576">
                  <c:v>45015</c:v>
                </c:pt>
                <c:pt idx="5577">
                  <c:v>53230</c:v>
                </c:pt>
                <c:pt idx="5578">
                  <c:v>52640</c:v>
                </c:pt>
                <c:pt idx="5579">
                  <c:v>51440</c:v>
                </c:pt>
                <c:pt idx="5580">
                  <c:v>50640</c:v>
                </c:pt>
                <c:pt idx="5581">
                  <c:v>55230</c:v>
                </c:pt>
                <c:pt idx="5582">
                  <c:v>49440</c:v>
                </c:pt>
                <c:pt idx="5583">
                  <c:v>47440</c:v>
                </c:pt>
                <c:pt idx="5584">
                  <c:v>48640</c:v>
                </c:pt>
                <c:pt idx="5585">
                  <c:v>50640</c:v>
                </c:pt>
                <c:pt idx="5586">
                  <c:v>57230</c:v>
                </c:pt>
                <c:pt idx="5587">
                  <c:v>56400</c:v>
                </c:pt>
                <c:pt idx="5588">
                  <c:v>48360</c:v>
                </c:pt>
                <c:pt idx="5589">
                  <c:v>50360</c:v>
                </c:pt>
                <c:pt idx="5590">
                  <c:v>52360</c:v>
                </c:pt>
                <c:pt idx="5591">
                  <c:v>58400</c:v>
                </c:pt>
                <c:pt idx="5592">
                  <c:v>56400</c:v>
                </c:pt>
                <c:pt idx="5593">
                  <c:v>43950</c:v>
                </c:pt>
                <c:pt idx="5594">
                  <c:v>50360</c:v>
                </c:pt>
                <c:pt idx="5595">
                  <c:v>45950</c:v>
                </c:pt>
                <c:pt idx="5596">
                  <c:v>54400</c:v>
                </c:pt>
                <c:pt idx="5597">
                  <c:v>32500</c:v>
                </c:pt>
                <c:pt idx="5598">
                  <c:v>28950</c:v>
                </c:pt>
                <c:pt idx="5599">
                  <c:v>12515</c:v>
                </c:pt>
                <c:pt idx="5600">
                  <c:v>2000</c:v>
                </c:pt>
                <c:pt idx="5601">
                  <c:v>2000</c:v>
                </c:pt>
                <c:pt idx="5602">
                  <c:v>2000</c:v>
                </c:pt>
                <c:pt idx="5603">
                  <c:v>2000</c:v>
                </c:pt>
                <c:pt idx="5604">
                  <c:v>2000</c:v>
                </c:pt>
                <c:pt idx="5605">
                  <c:v>2381</c:v>
                </c:pt>
                <c:pt idx="5606">
                  <c:v>2337</c:v>
                </c:pt>
                <c:pt idx="5607">
                  <c:v>2138</c:v>
                </c:pt>
                <c:pt idx="5608">
                  <c:v>31025</c:v>
                </c:pt>
                <c:pt idx="5609">
                  <c:v>28025</c:v>
                </c:pt>
                <c:pt idx="5610">
                  <c:v>28075</c:v>
                </c:pt>
                <c:pt idx="5611">
                  <c:v>31075</c:v>
                </c:pt>
                <c:pt idx="5612">
                  <c:v>31675</c:v>
                </c:pt>
                <c:pt idx="5613">
                  <c:v>28875</c:v>
                </c:pt>
                <c:pt idx="5614">
                  <c:v>49850</c:v>
                </c:pt>
                <c:pt idx="5615">
                  <c:v>47700</c:v>
                </c:pt>
                <c:pt idx="5616">
                  <c:v>53700</c:v>
                </c:pt>
                <c:pt idx="5617">
                  <c:v>59200</c:v>
                </c:pt>
                <c:pt idx="5618">
                  <c:v>61700</c:v>
                </c:pt>
                <c:pt idx="5619">
                  <c:v>61200</c:v>
                </c:pt>
                <c:pt idx="5620">
                  <c:v>54750</c:v>
                </c:pt>
                <c:pt idx="5621">
                  <c:v>48700</c:v>
                </c:pt>
                <c:pt idx="5622">
                  <c:v>63700</c:v>
                </c:pt>
                <c:pt idx="5623">
                  <c:v>50850</c:v>
                </c:pt>
                <c:pt idx="5624">
                  <c:v>46030</c:v>
                </c:pt>
                <c:pt idx="5625">
                  <c:v>35595</c:v>
                </c:pt>
                <c:pt idx="5626">
                  <c:v>33100</c:v>
                </c:pt>
                <c:pt idx="5627">
                  <c:v>48525</c:v>
                </c:pt>
                <c:pt idx="5628">
                  <c:v>46455</c:v>
                </c:pt>
                <c:pt idx="5629">
                  <c:v>42955</c:v>
                </c:pt>
                <c:pt idx="5630">
                  <c:v>48950</c:v>
                </c:pt>
                <c:pt idx="5631">
                  <c:v>40460</c:v>
                </c:pt>
                <c:pt idx="5632">
                  <c:v>33260</c:v>
                </c:pt>
                <c:pt idx="5633">
                  <c:v>39585</c:v>
                </c:pt>
                <c:pt idx="5634">
                  <c:v>37090</c:v>
                </c:pt>
                <c:pt idx="5635">
                  <c:v>35755</c:v>
                </c:pt>
                <c:pt idx="5636">
                  <c:v>41895</c:v>
                </c:pt>
                <c:pt idx="5637">
                  <c:v>35720</c:v>
                </c:pt>
                <c:pt idx="5638">
                  <c:v>35130</c:v>
                </c:pt>
                <c:pt idx="5639">
                  <c:v>32720</c:v>
                </c:pt>
                <c:pt idx="5640">
                  <c:v>39485</c:v>
                </c:pt>
                <c:pt idx="5641">
                  <c:v>38125</c:v>
                </c:pt>
                <c:pt idx="5642">
                  <c:v>45475</c:v>
                </c:pt>
                <c:pt idx="5643">
                  <c:v>47880</c:v>
                </c:pt>
                <c:pt idx="5644">
                  <c:v>38850</c:v>
                </c:pt>
                <c:pt idx="5645">
                  <c:v>40845</c:v>
                </c:pt>
                <c:pt idx="5646">
                  <c:v>45840</c:v>
                </c:pt>
                <c:pt idx="5647">
                  <c:v>45840</c:v>
                </c:pt>
                <c:pt idx="5648">
                  <c:v>38850</c:v>
                </c:pt>
                <c:pt idx="5649">
                  <c:v>40845</c:v>
                </c:pt>
                <c:pt idx="5650">
                  <c:v>41005</c:v>
                </c:pt>
                <c:pt idx="5651">
                  <c:v>39010</c:v>
                </c:pt>
                <c:pt idx="5652">
                  <c:v>46000</c:v>
                </c:pt>
                <c:pt idx="5653">
                  <c:v>45205</c:v>
                </c:pt>
                <c:pt idx="5654">
                  <c:v>43210</c:v>
                </c:pt>
                <c:pt idx="5655">
                  <c:v>43370</c:v>
                </c:pt>
                <c:pt idx="5656">
                  <c:v>45365</c:v>
                </c:pt>
                <c:pt idx="5657">
                  <c:v>43530</c:v>
                </c:pt>
                <c:pt idx="5658">
                  <c:v>49025</c:v>
                </c:pt>
                <c:pt idx="5659">
                  <c:v>40850</c:v>
                </c:pt>
                <c:pt idx="5660">
                  <c:v>38900</c:v>
                </c:pt>
                <c:pt idx="5661">
                  <c:v>44045</c:v>
                </c:pt>
                <c:pt idx="5662">
                  <c:v>47810</c:v>
                </c:pt>
                <c:pt idx="5663">
                  <c:v>53475</c:v>
                </c:pt>
                <c:pt idx="5664">
                  <c:v>38260</c:v>
                </c:pt>
                <c:pt idx="5665">
                  <c:v>55970</c:v>
                </c:pt>
                <c:pt idx="5666">
                  <c:v>45315</c:v>
                </c:pt>
                <c:pt idx="5667">
                  <c:v>40755</c:v>
                </c:pt>
                <c:pt idx="5668">
                  <c:v>41550</c:v>
                </c:pt>
                <c:pt idx="5669">
                  <c:v>38260</c:v>
                </c:pt>
                <c:pt idx="5670">
                  <c:v>44045</c:v>
                </c:pt>
                <c:pt idx="5671">
                  <c:v>48055</c:v>
                </c:pt>
                <c:pt idx="5672">
                  <c:v>45560</c:v>
                </c:pt>
                <c:pt idx="5673">
                  <c:v>53475</c:v>
                </c:pt>
                <c:pt idx="5674">
                  <c:v>40755</c:v>
                </c:pt>
                <c:pt idx="5675">
                  <c:v>41550</c:v>
                </c:pt>
                <c:pt idx="5676">
                  <c:v>55970</c:v>
                </c:pt>
                <c:pt idx="5677">
                  <c:v>45555</c:v>
                </c:pt>
                <c:pt idx="5678">
                  <c:v>35190</c:v>
                </c:pt>
                <c:pt idx="5679">
                  <c:v>37080</c:v>
                </c:pt>
                <c:pt idx="5680">
                  <c:v>47445</c:v>
                </c:pt>
                <c:pt idx="5681">
                  <c:v>37080</c:v>
                </c:pt>
                <c:pt idx="5682">
                  <c:v>45605</c:v>
                </c:pt>
                <c:pt idx="5683">
                  <c:v>47495</c:v>
                </c:pt>
                <c:pt idx="5684">
                  <c:v>35190</c:v>
                </c:pt>
                <c:pt idx="5685">
                  <c:v>36900</c:v>
                </c:pt>
                <c:pt idx="5686">
                  <c:v>39510</c:v>
                </c:pt>
                <c:pt idx="5687">
                  <c:v>49560</c:v>
                </c:pt>
                <c:pt idx="5688">
                  <c:v>35010</c:v>
                </c:pt>
                <c:pt idx="5689">
                  <c:v>41400</c:v>
                </c:pt>
                <c:pt idx="5690">
                  <c:v>47670</c:v>
                </c:pt>
                <c:pt idx="5691">
                  <c:v>36760</c:v>
                </c:pt>
                <c:pt idx="5692">
                  <c:v>38650</c:v>
                </c:pt>
                <c:pt idx="5693">
                  <c:v>5650</c:v>
                </c:pt>
                <c:pt idx="5694">
                  <c:v>2000</c:v>
                </c:pt>
                <c:pt idx="5695">
                  <c:v>2000</c:v>
                </c:pt>
                <c:pt idx="5696">
                  <c:v>2000</c:v>
                </c:pt>
                <c:pt idx="5697">
                  <c:v>2000</c:v>
                </c:pt>
                <c:pt idx="5698">
                  <c:v>2000</c:v>
                </c:pt>
                <c:pt idx="5699">
                  <c:v>2000</c:v>
                </c:pt>
                <c:pt idx="5700">
                  <c:v>24250</c:v>
                </c:pt>
                <c:pt idx="5701">
                  <c:v>27750</c:v>
                </c:pt>
                <c:pt idx="5702">
                  <c:v>26140</c:v>
                </c:pt>
                <c:pt idx="5703">
                  <c:v>33790</c:v>
                </c:pt>
                <c:pt idx="5704">
                  <c:v>25815</c:v>
                </c:pt>
                <c:pt idx="5705">
                  <c:v>30540</c:v>
                </c:pt>
                <c:pt idx="5706">
                  <c:v>27590</c:v>
                </c:pt>
                <c:pt idx="5707">
                  <c:v>24165</c:v>
                </c:pt>
                <c:pt idx="5708">
                  <c:v>29740</c:v>
                </c:pt>
                <c:pt idx="5709">
                  <c:v>23335</c:v>
                </c:pt>
                <c:pt idx="5710">
                  <c:v>31035</c:v>
                </c:pt>
                <c:pt idx="5711">
                  <c:v>25885</c:v>
                </c:pt>
                <c:pt idx="5712">
                  <c:v>30235</c:v>
                </c:pt>
                <c:pt idx="5713">
                  <c:v>30210</c:v>
                </c:pt>
                <c:pt idx="5714">
                  <c:v>26040</c:v>
                </c:pt>
                <c:pt idx="5715">
                  <c:v>24520</c:v>
                </c:pt>
                <c:pt idx="5716">
                  <c:v>27890</c:v>
                </c:pt>
                <c:pt idx="5717">
                  <c:v>30420</c:v>
                </c:pt>
                <c:pt idx="5718">
                  <c:v>27700</c:v>
                </c:pt>
                <c:pt idx="5719">
                  <c:v>22280</c:v>
                </c:pt>
                <c:pt idx="5720">
                  <c:v>24690</c:v>
                </c:pt>
                <c:pt idx="5721">
                  <c:v>28355</c:v>
                </c:pt>
                <c:pt idx="5722">
                  <c:v>24930</c:v>
                </c:pt>
                <c:pt idx="5723">
                  <c:v>20830</c:v>
                </c:pt>
                <c:pt idx="5724">
                  <c:v>26330</c:v>
                </c:pt>
                <c:pt idx="5725">
                  <c:v>20330</c:v>
                </c:pt>
                <c:pt idx="5726">
                  <c:v>23430</c:v>
                </c:pt>
                <c:pt idx="5727">
                  <c:v>27740</c:v>
                </c:pt>
                <c:pt idx="5728">
                  <c:v>22625</c:v>
                </c:pt>
                <c:pt idx="5729">
                  <c:v>21015</c:v>
                </c:pt>
                <c:pt idx="5730">
                  <c:v>27607</c:v>
                </c:pt>
                <c:pt idx="5731">
                  <c:v>27777</c:v>
                </c:pt>
                <c:pt idx="5732">
                  <c:v>29627</c:v>
                </c:pt>
                <c:pt idx="5733">
                  <c:v>22777</c:v>
                </c:pt>
                <c:pt idx="5734">
                  <c:v>32887</c:v>
                </c:pt>
                <c:pt idx="5735">
                  <c:v>31317</c:v>
                </c:pt>
                <c:pt idx="5736">
                  <c:v>25087</c:v>
                </c:pt>
                <c:pt idx="5737">
                  <c:v>25637</c:v>
                </c:pt>
                <c:pt idx="5738">
                  <c:v>27777</c:v>
                </c:pt>
                <c:pt idx="5739">
                  <c:v>25217</c:v>
                </c:pt>
                <c:pt idx="5740">
                  <c:v>27607</c:v>
                </c:pt>
                <c:pt idx="5741">
                  <c:v>22907</c:v>
                </c:pt>
                <c:pt idx="5742">
                  <c:v>32887</c:v>
                </c:pt>
                <c:pt idx="5743">
                  <c:v>29627</c:v>
                </c:pt>
                <c:pt idx="5744">
                  <c:v>25637</c:v>
                </c:pt>
                <c:pt idx="5745">
                  <c:v>31317</c:v>
                </c:pt>
                <c:pt idx="5746">
                  <c:v>26199</c:v>
                </c:pt>
                <c:pt idx="5747">
                  <c:v>25999</c:v>
                </c:pt>
                <c:pt idx="5748">
                  <c:v>28199</c:v>
                </c:pt>
                <c:pt idx="5749">
                  <c:v>23999</c:v>
                </c:pt>
                <c:pt idx="5750">
                  <c:v>34999</c:v>
                </c:pt>
                <c:pt idx="5751">
                  <c:v>35799</c:v>
                </c:pt>
                <c:pt idx="5752">
                  <c:v>36159</c:v>
                </c:pt>
                <c:pt idx="5753">
                  <c:v>28460</c:v>
                </c:pt>
                <c:pt idx="5754">
                  <c:v>23490</c:v>
                </c:pt>
                <c:pt idx="5755">
                  <c:v>28515</c:v>
                </c:pt>
                <c:pt idx="5756">
                  <c:v>22115</c:v>
                </c:pt>
                <c:pt idx="5757">
                  <c:v>22950</c:v>
                </c:pt>
                <c:pt idx="5758">
                  <c:v>28515</c:v>
                </c:pt>
                <c:pt idx="5759">
                  <c:v>22950</c:v>
                </c:pt>
                <c:pt idx="5760">
                  <c:v>22115</c:v>
                </c:pt>
                <c:pt idx="5761">
                  <c:v>25645</c:v>
                </c:pt>
                <c:pt idx="5762">
                  <c:v>24645</c:v>
                </c:pt>
                <c:pt idx="5763">
                  <c:v>25895</c:v>
                </c:pt>
                <c:pt idx="5764">
                  <c:v>24895</c:v>
                </c:pt>
                <c:pt idx="5765">
                  <c:v>26145</c:v>
                </c:pt>
                <c:pt idx="5766">
                  <c:v>25145</c:v>
                </c:pt>
                <c:pt idx="5767">
                  <c:v>2000</c:v>
                </c:pt>
                <c:pt idx="5768">
                  <c:v>2078</c:v>
                </c:pt>
                <c:pt idx="5769">
                  <c:v>2254</c:v>
                </c:pt>
                <c:pt idx="5770">
                  <c:v>2000</c:v>
                </c:pt>
                <c:pt idx="5771">
                  <c:v>2038</c:v>
                </c:pt>
                <c:pt idx="5772">
                  <c:v>2462</c:v>
                </c:pt>
                <c:pt idx="5773">
                  <c:v>44540</c:v>
                </c:pt>
                <c:pt idx="5774">
                  <c:v>44540</c:v>
                </c:pt>
                <c:pt idx="5775">
                  <c:v>41995</c:v>
                </c:pt>
                <c:pt idx="5776">
                  <c:v>39000</c:v>
                </c:pt>
                <c:pt idx="5777">
                  <c:v>38550</c:v>
                </c:pt>
                <c:pt idx="5778">
                  <c:v>40600</c:v>
                </c:pt>
                <c:pt idx="5779">
                  <c:v>36950</c:v>
                </c:pt>
                <c:pt idx="5780">
                  <c:v>34220</c:v>
                </c:pt>
                <c:pt idx="5781">
                  <c:v>29560</c:v>
                </c:pt>
                <c:pt idx="5782">
                  <c:v>32620</c:v>
                </c:pt>
                <c:pt idx="5783">
                  <c:v>31160</c:v>
                </c:pt>
                <c:pt idx="5784">
                  <c:v>34400</c:v>
                </c:pt>
                <c:pt idx="5785">
                  <c:v>39180</c:v>
                </c:pt>
                <c:pt idx="5786">
                  <c:v>41730</c:v>
                </c:pt>
                <c:pt idx="5787">
                  <c:v>32800</c:v>
                </c:pt>
                <c:pt idx="5788">
                  <c:v>38730</c:v>
                </c:pt>
                <c:pt idx="5789">
                  <c:v>29740</c:v>
                </c:pt>
                <c:pt idx="5790">
                  <c:v>40780</c:v>
                </c:pt>
                <c:pt idx="5791">
                  <c:v>31340</c:v>
                </c:pt>
                <c:pt idx="5792">
                  <c:v>42180</c:v>
                </c:pt>
                <c:pt idx="5793">
                  <c:v>37130</c:v>
                </c:pt>
                <c:pt idx="5794">
                  <c:v>40130</c:v>
                </c:pt>
                <c:pt idx="5795">
                  <c:v>43780</c:v>
                </c:pt>
                <c:pt idx="5796">
                  <c:v>29740</c:v>
                </c:pt>
                <c:pt idx="5797">
                  <c:v>31340</c:v>
                </c:pt>
                <c:pt idx="5798">
                  <c:v>37130</c:v>
                </c:pt>
                <c:pt idx="5799">
                  <c:v>38730</c:v>
                </c:pt>
                <c:pt idx="5800">
                  <c:v>34400</c:v>
                </c:pt>
                <c:pt idx="5801">
                  <c:v>32800</c:v>
                </c:pt>
                <c:pt idx="5802">
                  <c:v>40780</c:v>
                </c:pt>
                <c:pt idx="5803">
                  <c:v>39180</c:v>
                </c:pt>
                <c:pt idx="5804">
                  <c:v>2000</c:v>
                </c:pt>
                <c:pt idx="5805">
                  <c:v>2000</c:v>
                </c:pt>
                <c:pt idx="5806">
                  <c:v>2000</c:v>
                </c:pt>
                <c:pt idx="5807">
                  <c:v>2000</c:v>
                </c:pt>
                <c:pt idx="5808">
                  <c:v>2000</c:v>
                </c:pt>
                <c:pt idx="5809">
                  <c:v>2000</c:v>
                </c:pt>
                <c:pt idx="5810">
                  <c:v>27505</c:v>
                </c:pt>
                <c:pt idx="5811">
                  <c:v>30550</c:v>
                </c:pt>
                <c:pt idx="5812">
                  <c:v>29265</c:v>
                </c:pt>
                <c:pt idx="5813">
                  <c:v>26905</c:v>
                </c:pt>
                <c:pt idx="5814">
                  <c:v>28665</c:v>
                </c:pt>
                <c:pt idx="5815">
                  <c:v>25980</c:v>
                </c:pt>
                <c:pt idx="5816">
                  <c:v>27550</c:v>
                </c:pt>
                <c:pt idx="5817">
                  <c:v>23720</c:v>
                </c:pt>
                <c:pt idx="5818">
                  <c:v>28650</c:v>
                </c:pt>
                <c:pt idx="5819">
                  <c:v>29450</c:v>
                </c:pt>
                <c:pt idx="5820">
                  <c:v>28650</c:v>
                </c:pt>
                <c:pt idx="5821">
                  <c:v>27550</c:v>
                </c:pt>
                <c:pt idx="5822">
                  <c:v>29265</c:v>
                </c:pt>
                <c:pt idx="5823">
                  <c:v>23970</c:v>
                </c:pt>
                <c:pt idx="5824">
                  <c:v>29450</c:v>
                </c:pt>
                <c:pt idx="5825">
                  <c:v>30550</c:v>
                </c:pt>
                <c:pt idx="5826">
                  <c:v>27505</c:v>
                </c:pt>
                <c:pt idx="5827">
                  <c:v>26905</c:v>
                </c:pt>
                <c:pt idx="5828">
                  <c:v>26230</c:v>
                </c:pt>
                <c:pt idx="5829">
                  <c:v>32205</c:v>
                </c:pt>
                <c:pt idx="5830">
                  <c:v>32655</c:v>
                </c:pt>
                <c:pt idx="5831">
                  <c:v>28665</c:v>
                </c:pt>
                <c:pt idx="5832">
                  <c:v>28600</c:v>
                </c:pt>
                <c:pt idx="5833">
                  <c:v>26395</c:v>
                </c:pt>
                <c:pt idx="5834">
                  <c:v>29330</c:v>
                </c:pt>
                <c:pt idx="5835">
                  <c:v>31270</c:v>
                </c:pt>
                <c:pt idx="5836">
                  <c:v>30065</c:v>
                </c:pt>
                <c:pt idx="5837">
                  <c:v>24915</c:v>
                </c:pt>
                <c:pt idx="5838">
                  <c:v>2000</c:v>
                </c:pt>
                <c:pt idx="5839">
                  <c:v>2000</c:v>
                </c:pt>
                <c:pt idx="5840">
                  <c:v>2000</c:v>
                </c:pt>
                <c:pt idx="5841">
                  <c:v>2000</c:v>
                </c:pt>
                <c:pt idx="5842">
                  <c:v>2000</c:v>
                </c:pt>
                <c:pt idx="5843">
                  <c:v>2000</c:v>
                </c:pt>
                <c:pt idx="5844">
                  <c:v>2000</c:v>
                </c:pt>
                <c:pt idx="5845">
                  <c:v>2000</c:v>
                </c:pt>
                <c:pt idx="5846">
                  <c:v>2000</c:v>
                </c:pt>
                <c:pt idx="5847">
                  <c:v>2000</c:v>
                </c:pt>
                <c:pt idx="5848">
                  <c:v>2000</c:v>
                </c:pt>
                <c:pt idx="5849">
                  <c:v>2000</c:v>
                </c:pt>
                <c:pt idx="5850">
                  <c:v>2000</c:v>
                </c:pt>
                <c:pt idx="5851">
                  <c:v>2000</c:v>
                </c:pt>
                <c:pt idx="5852">
                  <c:v>2000</c:v>
                </c:pt>
                <c:pt idx="5853">
                  <c:v>2000</c:v>
                </c:pt>
                <c:pt idx="5854">
                  <c:v>2000</c:v>
                </c:pt>
                <c:pt idx="5855">
                  <c:v>2000</c:v>
                </c:pt>
                <c:pt idx="5856">
                  <c:v>2000</c:v>
                </c:pt>
                <c:pt idx="5857">
                  <c:v>65055</c:v>
                </c:pt>
                <c:pt idx="5858">
                  <c:v>67220</c:v>
                </c:pt>
                <c:pt idx="5859">
                  <c:v>61480</c:v>
                </c:pt>
                <c:pt idx="5860">
                  <c:v>63645</c:v>
                </c:pt>
                <c:pt idx="5861">
                  <c:v>63195</c:v>
                </c:pt>
                <c:pt idx="5862">
                  <c:v>76650</c:v>
                </c:pt>
                <c:pt idx="5863">
                  <c:v>69135</c:v>
                </c:pt>
                <c:pt idx="5864">
                  <c:v>65560</c:v>
                </c:pt>
                <c:pt idx="5865">
                  <c:v>73645</c:v>
                </c:pt>
                <c:pt idx="5866">
                  <c:v>74260</c:v>
                </c:pt>
                <c:pt idx="5867">
                  <c:v>66770</c:v>
                </c:pt>
                <c:pt idx="5868">
                  <c:v>71260</c:v>
                </c:pt>
                <c:pt idx="5869">
                  <c:v>65560</c:v>
                </c:pt>
                <c:pt idx="5870">
                  <c:v>71260</c:v>
                </c:pt>
                <c:pt idx="5871">
                  <c:v>66770</c:v>
                </c:pt>
                <c:pt idx="5872">
                  <c:v>63195</c:v>
                </c:pt>
                <c:pt idx="5873">
                  <c:v>69135</c:v>
                </c:pt>
                <c:pt idx="5874">
                  <c:v>76645</c:v>
                </c:pt>
                <c:pt idx="5875">
                  <c:v>73650</c:v>
                </c:pt>
                <c:pt idx="5876">
                  <c:v>74260</c:v>
                </c:pt>
                <c:pt idx="5877">
                  <c:v>19450</c:v>
                </c:pt>
                <c:pt idx="5878">
                  <c:v>13030</c:v>
                </c:pt>
                <c:pt idx="5879">
                  <c:v>17085</c:v>
                </c:pt>
                <c:pt idx="5880">
                  <c:v>15340</c:v>
                </c:pt>
                <c:pt idx="5881">
                  <c:v>14315</c:v>
                </c:pt>
                <c:pt idx="5882">
                  <c:v>17640</c:v>
                </c:pt>
                <c:pt idx="5883">
                  <c:v>15800</c:v>
                </c:pt>
                <c:pt idx="5884">
                  <c:v>20450</c:v>
                </c:pt>
                <c:pt idx="5885">
                  <c:v>13490</c:v>
                </c:pt>
                <c:pt idx="5886">
                  <c:v>16625</c:v>
                </c:pt>
                <c:pt idx="5887">
                  <c:v>16110</c:v>
                </c:pt>
                <c:pt idx="5888">
                  <c:v>13800</c:v>
                </c:pt>
                <c:pt idx="5889">
                  <c:v>20700</c:v>
                </c:pt>
                <c:pt idx="5890">
                  <c:v>2000</c:v>
                </c:pt>
                <c:pt idx="5891">
                  <c:v>2000</c:v>
                </c:pt>
                <c:pt idx="5892">
                  <c:v>2000</c:v>
                </c:pt>
                <c:pt idx="5893">
                  <c:v>2000</c:v>
                </c:pt>
                <c:pt idx="5894">
                  <c:v>2000</c:v>
                </c:pt>
                <c:pt idx="5895">
                  <c:v>2000</c:v>
                </c:pt>
                <c:pt idx="5896">
                  <c:v>2000</c:v>
                </c:pt>
                <c:pt idx="5897">
                  <c:v>2044</c:v>
                </c:pt>
                <c:pt idx="5898">
                  <c:v>12715</c:v>
                </c:pt>
                <c:pt idx="5899">
                  <c:v>20990</c:v>
                </c:pt>
                <c:pt idx="5900">
                  <c:v>20525</c:v>
                </c:pt>
                <c:pt idx="5901">
                  <c:v>20525</c:v>
                </c:pt>
                <c:pt idx="5902">
                  <c:v>24315</c:v>
                </c:pt>
                <c:pt idx="5903">
                  <c:v>17475</c:v>
                </c:pt>
                <c:pt idx="5904">
                  <c:v>20990</c:v>
                </c:pt>
                <c:pt idx="5905">
                  <c:v>18550</c:v>
                </c:pt>
                <c:pt idx="5906">
                  <c:v>24315</c:v>
                </c:pt>
                <c:pt idx="5907">
                  <c:v>18550</c:v>
                </c:pt>
                <c:pt idx="5908">
                  <c:v>23240</c:v>
                </c:pt>
                <c:pt idx="5909">
                  <c:v>25740</c:v>
                </c:pt>
                <c:pt idx="5910">
                  <c:v>20990</c:v>
                </c:pt>
                <c:pt idx="5911">
                  <c:v>25740</c:v>
                </c:pt>
                <c:pt idx="5912">
                  <c:v>17475</c:v>
                </c:pt>
                <c:pt idx="5913">
                  <c:v>20990</c:v>
                </c:pt>
                <c:pt idx="5914">
                  <c:v>23240</c:v>
                </c:pt>
                <c:pt idx="5915">
                  <c:v>25990</c:v>
                </c:pt>
                <c:pt idx="5916">
                  <c:v>25990</c:v>
                </c:pt>
                <c:pt idx="5917">
                  <c:v>18290</c:v>
                </c:pt>
                <c:pt idx="5918">
                  <c:v>18290</c:v>
                </c:pt>
                <c:pt idx="5919">
                  <c:v>26990</c:v>
                </c:pt>
                <c:pt idx="5920">
                  <c:v>19390</c:v>
                </c:pt>
                <c:pt idx="5921">
                  <c:v>19390</c:v>
                </c:pt>
                <c:pt idx="5922">
                  <c:v>26990</c:v>
                </c:pt>
                <c:pt idx="5923">
                  <c:v>18690</c:v>
                </c:pt>
                <c:pt idx="5924">
                  <c:v>27390</c:v>
                </c:pt>
                <c:pt idx="5925">
                  <c:v>18690</c:v>
                </c:pt>
                <c:pt idx="5926">
                  <c:v>20390</c:v>
                </c:pt>
                <c:pt idx="5927">
                  <c:v>19790</c:v>
                </c:pt>
                <c:pt idx="5928">
                  <c:v>20390</c:v>
                </c:pt>
                <c:pt idx="5929">
                  <c:v>27390</c:v>
                </c:pt>
                <c:pt idx="5930">
                  <c:v>20390</c:v>
                </c:pt>
                <c:pt idx="5931">
                  <c:v>26390</c:v>
                </c:pt>
                <c:pt idx="5932">
                  <c:v>19790</c:v>
                </c:pt>
                <c:pt idx="5933">
                  <c:v>20390</c:v>
                </c:pt>
                <c:pt idx="5934">
                  <c:v>26390</c:v>
                </c:pt>
                <c:pt idx="5935">
                  <c:v>2000</c:v>
                </c:pt>
                <c:pt idx="5936">
                  <c:v>2000</c:v>
                </c:pt>
                <c:pt idx="5937">
                  <c:v>2000</c:v>
                </c:pt>
                <c:pt idx="5938">
                  <c:v>2000</c:v>
                </c:pt>
                <c:pt idx="5939">
                  <c:v>2000</c:v>
                </c:pt>
                <c:pt idx="5940">
                  <c:v>2000</c:v>
                </c:pt>
                <c:pt idx="5941">
                  <c:v>2000</c:v>
                </c:pt>
                <c:pt idx="5942">
                  <c:v>2000</c:v>
                </c:pt>
                <c:pt idx="5943">
                  <c:v>2000</c:v>
                </c:pt>
                <c:pt idx="5944">
                  <c:v>2000</c:v>
                </c:pt>
                <c:pt idx="5945">
                  <c:v>26220</c:v>
                </c:pt>
                <c:pt idx="5946">
                  <c:v>24560</c:v>
                </c:pt>
                <c:pt idx="5947">
                  <c:v>22240</c:v>
                </c:pt>
                <c:pt idx="5948">
                  <c:v>23900</c:v>
                </c:pt>
                <c:pt idx="5949">
                  <c:v>23250</c:v>
                </c:pt>
                <c:pt idx="5950">
                  <c:v>25750</c:v>
                </c:pt>
                <c:pt idx="5951">
                  <c:v>23235</c:v>
                </c:pt>
                <c:pt idx="5952">
                  <c:v>26750</c:v>
                </c:pt>
                <c:pt idx="5953">
                  <c:v>21590</c:v>
                </c:pt>
                <c:pt idx="5954">
                  <c:v>27410</c:v>
                </c:pt>
                <c:pt idx="5955">
                  <c:v>28410</c:v>
                </c:pt>
                <c:pt idx="5956">
                  <c:v>24895</c:v>
                </c:pt>
                <c:pt idx="5957">
                  <c:v>21590</c:v>
                </c:pt>
                <c:pt idx="5958">
                  <c:v>23250</c:v>
                </c:pt>
                <c:pt idx="5959">
                  <c:v>28995</c:v>
                </c:pt>
                <c:pt idx="5960">
                  <c:v>27245</c:v>
                </c:pt>
                <c:pt idx="5961">
                  <c:v>27995</c:v>
                </c:pt>
                <c:pt idx="5962">
                  <c:v>23995</c:v>
                </c:pt>
                <c:pt idx="5963">
                  <c:v>21590</c:v>
                </c:pt>
                <c:pt idx="5964">
                  <c:v>26245</c:v>
                </c:pt>
                <c:pt idx="5965">
                  <c:v>23235</c:v>
                </c:pt>
                <c:pt idx="5966">
                  <c:v>22245</c:v>
                </c:pt>
                <c:pt idx="5967">
                  <c:v>24985</c:v>
                </c:pt>
                <c:pt idx="5968">
                  <c:v>23340</c:v>
                </c:pt>
                <c:pt idx="5969">
                  <c:v>89000</c:v>
                </c:pt>
                <c:pt idx="5970">
                  <c:v>89000</c:v>
                </c:pt>
                <c:pt idx="5971">
                  <c:v>89000</c:v>
                </c:pt>
                <c:pt idx="5972">
                  <c:v>89000</c:v>
                </c:pt>
                <c:pt idx="5973">
                  <c:v>21710</c:v>
                </c:pt>
                <c:pt idx="5974">
                  <c:v>20720</c:v>
                </c:pt>
                <c:pt idx="5975">
                  <c:v>21760</c:v>
                </c:pt>
                <c:pt idx="5976">
                  <c:v>20870</c:v>
                </c:pt>
                <c:pt idx="5977">
                  <c:v>22230</c:v>
                </c:pt>
                <c:pt idx="5978">
                  <c:v>21330</c:v>
                </c:pt>
                <c:pt idx="5979">
                  <c:v>35880</c:v>
                </c:pt>
                <c:pt idx="5980">
                  <c:v>36580</c:v>
                </c:pt>
                <c:pt idx="5981">
                  <c:v>37980</c:v>
                </c:pt>
                <c:pt idx="5982">
                  <c:v>34480</c:v>
                </c:pt>
                <c:pt idx="5983">
                  <c:v>34965</c:v>
                </c:pt>
                <c:pt idx="5984">
                  <c:v>37065</c:v>
                </c:pt>
                <c:pt idx="5985">
                  <c:v>36365</c:v>
                </c:pt>
                <c:pt idx="5986">
                  <c:v>38465</c:v>
                </c:pt>
                <c:pt idx="5987">
                  <c:v>38585</c:v>
                </c:pt>
                <c:pt idx="5988">
                  <c:v>36485</c:v>
                </c:pt>
                <c:pt idx="5989">
                  <c:v>37185</c:v>
                </c:pt>
                <c:pt idx="5990">
                  <c:v>35085</c:v>
                </c:pt>
                <c:pt idx="5991">
                  <c:v>2000</c:v>
                </c:pt>
                <c:pt idx="5992">
                  <c:v>2000</c:v>
                </c:pt>
                <c:pt idx="5993">
                  <c:v>2000</c:v>
                </c:pt>
                <c:pt idx="5994">
                  <c:v>2000</c:v>
                </c:pt>
                <c:pt idx="5995">
                  <c:v>2000</c:v>
                </c:pt>
                <c:pt idx="5996">
                  <c:v>2000</c:v>
                </c:pt>
                <c:pt idx="5997">
                  <c:v>37775</c:v>
                </c:pt>
                <c:pt idx="5998">
                  <c:v>35775</c:v>
                </c:pt>
                <c:pt idx="5999">
                  <c:v>28975</c:v>
                </c:pt>
                <c:pt idx="6000">
                  <c:v>37375</c:v>
                </c:pt>
                <c:pt idx="6001">
                  <c:v>42030</c:v>
                </c:pt>
                <c:pt idx="6002">
                  <c:v>44600</c:v>
                </c:pt>
                <c:pt idx="6003">
                  <c:v>32275</c:v>
                </c:pt>
                <c:pt idx="6004">
                  <c:v>37650</c:v>
                </c:pt>
                <c:pt idx="6005">
                  <c:v>32550</c:v>
                </c:pt>
                <c:pt idx="6006">
                  <c:v>36050</c:v>
                </c:pt>
                <c:pt idx="6007">
                  <c:v>42305</c:v>
                </c:pt>
                <c:pt idx="6008">
                  <c:v>44875</c:v>
                </c:pt>
                <c:pt idx="6009">
                  <c:v>29400</c:v>
                </c:pt>
                <c:pt idx="6010">
                  <c:v>38050</c:v>
                </c:pt>
                <c:pt idx="6011">
                  <c:v>33500</c:v>
                </c:pt>
                <c:pt idx="6012">
                  <c:v>2000</c:v>
                </c:pt>
                <c:pt idx="6013">
                  <c:v>27500</c:v>
                </c:pt>
                <c:pt idx="6014">
                  <c:v>25500</c:v>
                </c:pt>
                <c:pt idx="6015">
                  <c:v>21500</c:v>
                </c:pt>
                <c:pt idx="6016">
                  <c:v>35300</c:v>
                </c:pt>
                <c:pt idx="6017">
                  <c:v>23950</c:v>
                </c:pt>
                <c:pt idx="6018">
                  <c:v>25790</c:v>
                </c:pt>
                <c:pt idx="6019">
                  <c:v>21840</c:v>
                </c:pt>
                <c:pt idx="6020">
                  <c:v>27700</c:v>
                </c:pt>
                <c:pt idx="6021">
                  <c:v>35500</c:v>
                </c:pt>
                <c:pt idx="6022">
                  <c:v>24340</c:v>
                </c:pt>
                <c:pt idx="6023">
                  <c:v>29940</c:v>
                </c:pt>
                <c:pt idx="6024">
                  <c:v>24140</c:v>
                </c:pt>
                <c:pt idx="6025">
                  <c:v>25140</c:v>
                </c:pt>
                <c:pt idx="6026">
                  <c:v>22140</c:v>
                </c:pt>
                <c:pt idx="6027">
                  <c:v>36040</c:v>
                </c:pt>
                <c:pt idx="6028">
                  <c:v>30295</c:v>
                </c:pt>
                <c:pt idx="6029">
                  <c:v>24895</c:v>
                </c:pt>
                <c:pt idx="6030">
                  <c:v>25195</c:v>
                </c:pt>
                <c:pt idx="6031">
                  <c:v>29995</c:v>
                </c:pt>
                <c:pt idx="6032">
                  <c:v>32995</c:v>
                </c:pt>
                <c:pt idx="6033">
                  <c:v>26995</c:v>
                </c:pt>
                <c:pt idx="6034">
                  <c:v>27295</c:v>
                </c:pt>
                <c:pt idx="6035">
                  <c:v>30695</c:v>
                </c:pt>
                <c:pt idx="6036">
                  <c:v>33395</c:v>
                </c:pt>
                <c:pt idx="6037">
                  <c:v>25295</c:v>
                </c:pt>
                <c:pt idx="6038">
                  <c:v>27695</c:v>
                </c:pt>
                <c:pt idx="6039">
                  <c:v>27395</c:v>
                </c:pt>
                <c:pt idx="6040">
                  <c:v>24995</c:v>
                </c:pt>
                <c:pt idx="6041">
                  <c:v>30395</c:v>
                </c:pt>
                <c:pt idx="6042">
                  <c:v>35995</c:v>
                </c:pt>
                <c:pt idx="6043">
                  <c:v>25645</c:v>
                </c:pt>
                <c:pt idx="6044">
                  <c:v>34995</c:v>
                </c:pt>
                <c:pt idx="6045">
                  <c:v>27695</c:v>
                </c:pt>
                <c:pt idx="6046">
                  <c:v>38195</c:v>
                </c:pt>
                <c:pt idx="6047">
                  <c:v>32390</c:v>
                </c:pt>
                <c:pt idx="6048">
                  <c:v>22195</c:v>
                </c:pt>
                <c:pt idx="6049">
                  <c:v>21295</c:v>
                </c:pt>
                <c:pt idx="6050">
                  <c:v>22695</c:v>
                </c:pt>
                <c:pt idx="6051">
                  <c:v>24995</c:v>
                </c:pt>
                <c:pt idx="6052">
                  <c:v>22795</c:v>
                </c:pt>
                <c:pt idx="6053">
                  <c:v>24195</c:v>
                </c:pt>
                <c:pt idx="6054">
                  <c:v>19595</c:v>
                </c:pt>
                <c:pt idx="6055">
                  <c:v>20795</c:v>
                </c:pt>
                <c:pt idx="6056">
                  <c:v>23595</c:v>
                </c:pt>
                <c:pt idx="6057">
                  <c:v>23995</c:v>
                </c:pt>
                <c:pt idx="6058">
                  <c:v>22195</c:v>
                </c:pt>
                <c:pt idx="6059">
                  <c:v>22695</c:v>
                </c:pt>
                <c:pt idx="6060">
                  <c:v>25395</c:v>
                </c:pt>
                <c:pt idx="6061">
                  <c:v>23895</c:v>
                </c:pt>
                <c:pt idx="6062">
                  <c:v>22495</c:v>
                </c:pt>
                <c:pt idx="6063">
                  <c:v>21295</c:v>
                </c:pt>
                <c:pt idx="6064">
                  <c:v>20795</c:v>
                </c:pt>
                <c:pt idx="6065">
                  <c:v>19595</c:v>
                </c:pt>
                <c:pt idx="6066">
                  <c:v>27395</c:v>
                </c:pt>
                <c:pt idx="6067">
                  <c:v>25995</c:v>
                </c:pt>
                <c:pt idx="6068">
                  <c:v>24195</c:v>
                </c:pt>
                <c:pt idx="6069">
                  <c:v>22495</c:v>
                </c:pt>
                <c:pt idx="6070">
                  <c:v>25695</c:v>
                </c:pt>
                <c:pt idx="6071">
                  <c:v>20995</c:v>
                </c:pt>
                <c:pt idx="6072">
                  <c:v>27695</c:v>
                </c:pt>
                <c:pt idx="6073">
                  <c:v>24195</c:v>
                </c:pt>
                <c:pt idx="6074">
                  <c:v>22695</c:v>
                </c:pt>
                <c:pt idx="6075">
                  <c:v>19795</c:v>
                </c:pt>
                <c:pt idx="6076">
                  <c:v>26195</c:v>
                </c:pt>
                <c:pt idx="6077">
                  <c:v>24195</c:v>
                </c:pt>
                <c:pt idx="6078">
                  <c:v>28195</c:v>
                </c:pt>
                <c:pt idx="6079">
                  <c:v>23195</c:v>
                </c:pt>
                <c:pt idx="6080">
                  <c:v>30995</c:v>
                </c:pt>
                <c:pt idx="6081">
                  <c:v>24995</c:v>
                </c:pt>
                <c:pt idx="6082">
                  <c:v>26995</c:v>
                </c:pt>
                <c:pt idx="6083">
                  <c:v>22995</c:v>
                </c:pt>
                <c:pt idx="6084">
                  <c:v>23995</c:v>
                </c:pt>
                <c:pt idx="6085">
                  <c:v>25995</c:v>
                </c:pt>
                <c:pt idx="6086">
                  <c:v>24995</c:v>
                </c:pt>
                <c:pt idx="6087">
                  <c:v>31695</c:v>
                </c:pt>
                <c:pt idx="6088">
                  <c:v>24495</c:v>
                </c:pt>
                <c:pt idx="6089">
                  <c:v>24995</c:v>
                </c:pt>
                <c:pt idx="6090">
                  <c:v>27495</c:v>
                </c:pt>
                <c:pt idx="6091">
                  <c:v>25495</c:v>
                </c:pt>
                <c:pt idx="6092">
                  <c:v>26495</c:v>
                </c:pt>
                <c:pt idx="6093">
                  <c:v>23495</c:v>
                </c:pt>
                <c:pt idx="6094">
                  <c:v>24460</c:v>
                </c:pt>
                <c:pt idx="6095">
                  <c:v>33775</c:v>
                </c:pt>
                <c:pt idx="6096">
                  <c:v>27600</c:v>
                </c:pt>
                <c:pt idx="6097">
                  <c:v>27550</c:v>
                </c:pt>
                <c:pt idx="6098">
                  <c:v>35825</c:v>
                </c:pt>
                <c:pt idx="6099">
                  <c:v>30250</c:v>
                </c:pt>
                <c:pt idx="6100">
                  <c:v>30310</c:v>
                </c:pt>
                <c:pt idx="6101">
                  <c:v>27225</c:v>
                </c:pt>
                <c:pt idx="6102">
                  <c:v>34150</c:v>
                </c:pt>
                <c:pt idx="6103">
                  <c:v>36195</c:v>
                </c:pt>
                <c:pt idx="6104">
                  <c:v>28265</c:v>
                </c:pt>
                <c:pt idx="6105">
                  <c:v>24635</c:v>
                </c:pt>
                <c:pt idx="6106">
                  <c:v>42495</c:v>
                </c:pt>
                <c:pt idx="6107">
                  <c:v>30495</c:v>
                </c:pt>
                <c:pt idx="6108">
                  <c:v>28595</c:v>
                </c:pt>
                <c:pt idx="6109">
                  <c:v>37895</c:v>
                </c:pt>
                <c:pt idx="6110">
                  <c:v>34495</c:v>
                </c:pt>
                <c:pt idx="6111">
                  <c:v>82800</c:v>
                </c:pt>
                <c:pt idx="6112">
                  <c:v>125600</c:v>
                </c:pt>
                <c:pt idx="6113">
                  <c:v>93200</c:v>
                </c:pt>
                <c:pt idx="6114">
                  <c:v>98300</c:v>
                </c:pt>
                <c:pt idx="6115">
                  <c:v>113400</c:v>
                </c:pt>
                <c:pt idx="6116">
                  <c:v>78100</c:v>
                </c:pt>
                <c:pt idx="6117">
                  <c:v>82800</c:v>
                </c:pt>
                <c:pt idx="6118">
                  <c:v>78100</c:v>
                </c:pt>
                <c:pt idx="6119">
                  <c:v>80000</c:v>
                </c:pt>
                <c:pt idx="6120">
                  <c:v>113400</c:v>
                </c:pt>
                <c:pt idx="6121">
                  <c:v>84300</c:v>
                </c:pt>
                <c:pt idx="6122">
                  <c:v>93200</c:v>
                </c:pt>
                <c:pt idx="6123">
                  <c:v>125600</c:v>
                </c:pt>
                <c:pt idx="6124">
                  <c:v>98300</c:v>
                </c:pt>
                <c:pt idx="6125">
                  <c:v>39725</c:v>
                </c:pt>
                <c:pt idx="6126">
                  <c:v>34600</c:v>
                </c:pt>
                <c:pt idx="6127">
                  <c:v>40425</c:v>
                </c:pt>
                <c:pt idx="6128">
                  <c:v>35250</c:v>
                </c:pt>
                <c:pt idx="6129">
                  <c:v>40730</c:v>
                </c:pt>
                <c:pt idx="6130">
                  <c:v>35555</c:v>
                </c:pt>
                <c:pt idx="6131">
                  <c:v>2000</c:v>
                </c:pt>
                <c:pt idx="6132">
                  <c:v>2000</c:v>
                </c:pt>
                <c:pt idx="6133">
                  <c:v>2000</c:v>
                </c:pt>
                <c:pt idx="6134">
                  <c:v>2178</c:v>
                </c:pt>
                <c:pt idx="6135">
                  <c:v>26280</c:v>
                </c:pt>
                <c:pt idx="6136">
                  <c:v>29125</c:v>
                </c:pt>
                <c:pt idx="6137">
                  <c:v>22440</c:v>
                </c:pt>
                <c:pt idx="6138">
                  <c:v>22440</c:v>
                </c:pt>
                <c:pt idx="6139">
                  <c:v>23995</c:v>
                </c:pt>
                <c:pt idx="6140">
                  <c:v>30850</c:v>
                </c:pt>
                <c:pt idx="6141">
                  <c:v>31790</c:v>
                </c:pt>
                <c:pt idx="6142">
                  <c:v>24375</c:v>
                </c:pt>
                <c:pt idx="6143">
                  <c:v>21340</c:v>
                </c:pt>
                <c:pt idx="6144">
                  <c:v>31790</c:v>
                </c:pt>
                <c:pt idx="6145">
                  <c:v>26280</c:v>
                </c:pt>
                <c:pt idx="6146">
                  <c:v>33925</c:v>
                </c:pt>
                <c:pt idx="6147">
                  <c:v>28105</c:v>
                </c:pt>
                <c:pt idx="6148">
                  <c:v>24375</c:v>
                </c:pt>
                <c:pt idx="6149">
                  <c:v>26915</c:v>
                </c:pt>
                <c:pt idx="6150">
                  <c:v>27095</c:v>
                </c:pt>
                <c:pt idx="6151">
                  <c:v>28115</c:v>
                </c:pt>
                <c:pt idx="6152">
                  <c:v>23995</c:v>
                </c:pt>
                <c:pt idx="6153">
                  <c:v>35995</c:v>
                </c:pt>
                <c:pt idx="6154">
                  <c:v>26915</c:v>
                </c:pt>
                <c:pt idx="6155">
                  <c:v>28105</c:v>
                </c:pt>
                <c:pt idx="6156">
                  <c:v>28115</c:v>
                </c:pt>
                <c:pt idx="6157">
                  <c:v>21340</c:v>
                </c:pt>
                <c:pt idx="6158">
                  <c:v>26280</c:v>
                </c:pt>
                <c:pt idx="6159">
                  <c:v>34270</c:v>
                </c:pt>
                <c:pt idx="6160">
                  <c:v>30495</c:v>
                </c:pt>
                <c:pt idx="6161">
                  <c:v>24750</c:v>
                </c:pt>
                <c:pt idx="6162">
                  <c:v>24750</c:v>
                </c:pt>
                <c:pt idx="6163">
                  <c:v>28410</c:v>
                </c:pt>
                <c:pt idx="6164">
                  <c:v>23975</c:v>
                </c:pt>
                <c:pt idx="6165">
                  <c:v>36835</c:v>
                </c:pt>
                <c:pt idx="6166">
                  <c:v>22440</c:v>
                </c:pt>
                <c:pt idx="6167">
                  <c:v>23975</c:v>
                </c:pt>
                <c:pt idx="6168">
                  <c:v>22440</c:v>
                </c:pt>
                <c:pt idx="6169">
                  <c:v>26280</c:v>
                </c:pt>
                <c:pt idx="6170">
                  <c:v>28410</c:v>
                </c:pt>
                <c:pt idx="6171">
                  <c:v>34270</c:v>
                </c:pt>
                <c:pt idx="6172">
                  <c:v>30495</c:v>
                </c:pt>
                <c:pt idx="6173">
                  <c:v>29295</c:v>
                </c:pt>
                <c:pt idx="6174">
                  <c:v>27995</c:v>
                </c:pt>
                <c:pt idx="6175">
                  <c:v>22440</c:v>
                </c:pt>
                <c:pt idx="6176">
                  <c:v>23975</c:v>
                </c:pt>
                <c:pt idx="6177">
                  <c:v>30995</c:v>
                </c:pt>
                <c:pt idx="6178">
                  <c:v>25495</c:v>
                </c:pt>
                <c:pt idx="6179">
                  <c:v>33995</c:v>
                </c:pt>
                <c:pt idx="6180">
                  <c:v>2452</c:v>
                </c:pt>
                <c:pt idx="6181">
                  <c:v>2879</c:v>
                </c:pt>
                <c:pt idx="6182">
                  <c:v>2715</c:v>
                </c:pt>
                <c:pt idx="6183">
                  <c:v>2668</c:v>
                </c:pt>
                <c:pt idx="6184">
                  <c:v>30500</c:v>
                </c:pt>
                <c:pt idx="6185">
                  <c:v>27300</c:v>
                </c:pt>
                <c:pt idx="6186">
                  <c:v>23000</c:v>
                </c:pt>
                <c:pt idx="6187">
                  <c:v>24150</c:v>
                </c:pt>
                <c:pt idx="6188">
                  <c:v>28050</c:v>
                </c:pt>
                <c:pt idx="6189">
                  <c:v>26800</c:v>
                </c:pt>
                <c:pt idx="6190">
                  <c:v>29250</c:v>
                </c:pt>
                <c:pt idx="6191">
                  <c:v>26150</c:v>
                </c:pt>
                <c:pt idx="6192">
                  <c:v>30900</c:v>
                </c:pt>
                <c:pt idx="6193">
                  <c:v>26450</c:v>
                </c:pt>
                <c:pt idx="6194">
                  <c:v>24450</c:v>
                </c:pt>
                <c:pt idx="6195">
                  <c:v>28450</c:v>
                </c:pt>
                <c:pt idx="6196">
                  <c:v>23300</c:v>
                </c:pt>
                <c:pt idx="6197">
                  <c:v>29550</c:v>
                </c:pt>
                <c:pt idx="6198">
                  <c:v>27600</c:v>
                </c:pt>
                <c:pt idx="6199">
                  <c:v>27100</c:v>
                </c:pt>
                <c:pt idx="6200">
                  <c:v>29510</c:v>
                </c:pt>
                <c:pt idx="6201">
                  <c:v>29780</c:v>
                </c:pt>
                <c:pt idx="6202">
                  <c:v>37900</c:v>
                </c:pt>
                <c:pt idx="6203">
                  <c:v>41560</c:v>
                </c:pt>
                <c:pt idx="6204">
                  <c:v>34830</c:v>
                </c:pt>
                <c:pt idx="6205">
                  <c:v>31200</c:v>
                </c:pt>
                <c:pt idx="6206">
                  <c:v>34500</c:v>
                </c:pt>
                <c:pt idx="6207">
                  <c:v>32810</c:v>
                </c:pt>
                <c:pt idx="6208">
                  <c:v>36210</c:v>
                </c:pt>
                <c:pt idx="6209">
                  <c:v>33140</c:v>
                </c:pt>
                <c:pt idx="6210">
                  <c:v>43250</c:v>
                </c:pt>
                <c:pt idx="6211">
                  <c:v>31470</c:v>
                </c:pt>
                <c:pt idx="6212">
                  <c:v>33150</c:v>
                </c:pt>
                <c:pt idx="6213">
                  <c:v>38100</c:v>
                </c:pt>
                <c:pt idx="6214">
                  <c:v>41610</c:v>
                </c:pt>
                <c:pt idx="6215">
                  <c:v>43300</c:v>
                </c:pt>
                <c:pt idx="6216">
                  <c:v>29830</c:v>
                </c:pt>
                <c:pt idx="6217">
                  <c:v>36410</c:v>
                </c:pt>
                <c:pt idx="6218">
                  <c:v>34840</c:v>
                </c:pt>
                <c:pt idx="6219">
                  <c:v>31520</c:v>
                </c:pt>
                <c:pt idx="6220">
                  <c:v>37790</c:v>
                </c:pt>
                <c:pt idx="6221">
                  <c:v>32980</c:v>
                </c:pt>
                <c:pt idx="6222">
                  <c:v>36100</c:v>
                </c:pt>
                <c:pt idx="6223">
                  <c:v>30290</c:v>
                </c:pt>
                <c:pt idx="6224">
                  <c:v>42070</c:v>
                </c:pt>
                <c:pt idx="6225">
                  <c:v>34670</c:v>
                </c:pt>
                <c:pt idx="6226">
                  <c:v>43760</c:v>
                </c:pt>
                <c:pt idx="6227">
                  <c:v>31980</c:v>
                </c:pt>
                <c:pt idx="6228">
                  <c:v>64600</c:v>
                </c:pt>
                <c:pt idx="6229">
                  <c:v>66950</c:v>
                </c:pt>
                <c:pt idx="6230">
                  <c:v>74600</c:v>
                </c:pt>
                <c:pt idx="6231">
                  <c:v>66700</c:v>
                </c:pt>
                <c:pt idx="6232">
                  <c:v>74350</c:v>
                </c:pt>
                <c:pt idx="6233">
                  <c:v>2047</c:v>
                </c:pt>
                <c:pt idx="6234">
                  <c:v>2550</c:v>
                </c:pt>
                <c:pt idx="6235">
                  <c:v>2221</c:v>
                </c:pt>
                <c:pt idx="6236">
                  <c:v>2000</c:v>
                </c:pt>
                <c:pt idx="6237">
                  <c:v>2142</c:v>
                </c:pt>
                <c:pt idx="6238">
                  <c:v>2013</c:v>
                </c:pt>
                <c:pt idx="6239">
                  <c:v>2293</c:v>
                </c:pt>
                <c:pt idx="6240">
                  <c:v>2281</c:v>
                </c:pt>
                <c:pt idx="6241">
                  <c:v>2000</c:v>
                </c:pt>
                <c:pt idx="6242">
                  <c:v>2000</c:v>
                </c:pt>
                <c:pt idx="6243">
                  <c:v>2115</c:v>
                </c:pt>
                <c:pt idx="6244">
                  <c:v>2000</c:v>
                </c:pt>
                <c:pt idx="6245">
                  <c:v>2040</c:v>
                </c:pt>
                <c:pt idx="6246">
                  <c:v>2423</c:v>
                </c:pt>
                <c:pt idx="6247">
                  <c:v>2188</c:v>
                </c:pt>
                <c:pt idx="6248">
                  <c:v>2699</c:v>
                </c:pt>
                <c:pt idx="6249">
                  <c:v>2311</c:v>
                </c:pt>
                <c:pt idx="6250">
                  <c:v>2691</c:v>
                </c:pt>
                <c:pt idx="6251">
                  <c:v>2197</c:v>
                </c:pt>
                <c:pt idx="6252">
                  <c:v>2553</c:v>
                </c:pt>
                <c:pt idx="6253">
                  <c:v>2409</c:v>
                </c:pt>
                <c:pt idx="6254">
                  <c:v>2912</c:v>
                </c:pt>
                <c:pt idx="6255">
                  <c:v>2000</c:v>
                </c:pt>
                <c:pt idx="6256">
                  <c:v>2498</c:v>
                </c:pt>
                <c:pt idx="6257">
                  <c:v>2539</c:v>
                </c:pt>
                <c:pt idx="6258">
                  <c:v>2000</c:v>
                </c:pt>
                <c:pt idx="6259">
                  <c:v>33720</c:v>
                </c:pt>
                <c:pt idx="6260">
                  <c:v>40020</c:v>
                </c:pt>
                <c:pt idx="6261">
                  <c:v>36970</c:v>
                </c:pt>
                <c:pt idx="6262">
                  <c:v>33120</c:v>
                </c:pt>
                <c:pt idx="6263">
                  <c:v>41620</c:v>
                </c:pt>
                <c:pt idx="6264">
                  <c:v>38970</c:v>
                </c:pt>
                <c:pt idx="6265">
                  <c:v>31470</c:v>
                </c:pt>
                <c:pt idx="6266">
                  <c:v>34720</c:v>
                </c:pt>
                <c:pt idx="6267">
                  <c:v>36970</c:v>
                </c:pt>
                <c:pt idx="6268">
                  <c:v>35370</c:v>
                </c:pt>
                <c:pt idx="6269">
                  <c:v>29870</c:v>
                </c:pt>
                <c:pt idx="6270">
                  <c:v>32120</c:v>
                </c:pt>
                <c:pt idx="6271">
                  <c:v>37370</c:v>
                </c:pt>
                <c:pt idx="6272">
                  <c:v>38570</c:v>
                </c:pt>
                <c:pt idx="6273">
                  <c:v>39455</c:v>
                </c:pt>
                <c:pt idx="6274">
                  <c:v>46570</c:v>
                </c:pt>
                <c:pt idx="6275">
                  <c:v>38855</c:v>
                </c:pt>
                <c:pt idx="6276">
                  <c:v>38855</c:v>
                </c:pt>
                <c:pt idx="6277">
                  <c:v>37855</c:v>
                </c:pt>
                <c:pt idx="6278">
                  <c:v>33580</c:v>
                </c:pt>
                <c:pt idx="6279">
                  <c:v>36055</c:v>
                </c:pt>
                <c:pt idx="6280">
                  <c:v>31945</c:v>
                </c:pt>
                <c:pt idx="6281">
                  <c:v>37055</c:v>
                </c:pt>
                <c:pt idx="6282">
                  <c:v>30145</c:v>
                </c:pt>
                <c:pt idx="6283">
                  <c:v>34380</c:v>
                </c:pt>
                <c:pt idx="6284">
                  <c:v>32580</c:v>
                </c:pt>
                <c:pt idx="6285">
                  <c:v>35380</c:v>
                </c:pt>
                <c:pt idx="6286">
                  <c:v>41170</c:v>
                </c:pt>
                <c:pt idx="6287">
                  <c:v>42970</c:v>
                </c:pt>
                <c:pt idx="6288">
                  <c:v>37055</c:v>
                </c:pt>
                <c:pt idx="6289">
                  <c:v>37655</c:v>
                </c:pt>
                <c:pt idx="6290">
                  <c:v>39255</c:v>
                </c:pt>
                <c:pt idx="6291">
                  <c:v>36455</c:v>
                </c:pt>
                <c:pt idx="6292">
                  <c:v>39855</c:v>
                </c:pt>
                <c:pt idx="6293">
                  <c:v>38055</c:v>
                </c:pt>
                <c:pt idx="6294">
                  <c:v>47070</c:v>
                </c:pt>
                <c:pt idx="6295">
                  <c:v>39255</c:v>
                </c:pt>
                <c:pt idx="6296">
                  <c:v>33030</c:v>
                </c:pt>
                <c:pt idx="6297">
                  <c:v>37455</c:v>
                </c:pt>
                <c:pt idx="6298">
                  <c:v>38255</c:v>
                </c:pt>
                <c:pt idx="6299">
                  <c:v>34830</c:v>
                </c:pt>
                <c:pt idx="6300">
                  <c:v>32395</c:v>
                </c:pt>
                <c:pt idx="6301">
                  <c:v>41670</c:v>
                </c:pt>
                <c:pt idx="6302">
                  <c:v>35830</c:v>
                </c:pt>
                <c:pt idx="6303">
                  <c:v>43470</c:v>
                </c:pt>
                <c:pt idx="6304">
                  <c:v>34030</c:v>
                </c:pt>
                <c:pt idx="6305">
                  <c:v>30595</c:v>
                </c:pt>
                <c:pt idx="6306">
                  <c:v>37455</c:v>
                </c:pt>
                <c:pt idx="6307">
                  <c:v>2000</c:v>
                </c:pt>
                <c:pt idx="6308">
                  <c:v>3065</c:v>
                </c:pt>
                <c:pt idx="6309">
                  <c:v>3367</c:v>
                </c:pt>
                <c:pt idx="6310">
                  <c:v>3843</c:v>
                </c:pt>
                <c:pt idx="6311">
                  <c:v>3407</c:v>
                </c:pt>
                <c:pt idx="6312">
                  <c:v>26100</c:v>
                </c:pt>
                <c:pt idx="6313">
                  <c:v>23600</c:v>
                </c:pt>
                <c:pt idx="6314">
                  <c:v>24600</c:v>
                </c:pt>
                <c:pt idx="6315">
                  <c:v>2000</c:v>
                </c:pt>
                <c:pt idx="6316">
                  <c:v>2000</c:v>
                </c:pt>
                <c:pt idx="6317">
                  <c:v>2000</c:v>
                </c:pt>
                <c:pt idx="6318">
                  <c:v>2194</c:v>
                </c:pt>
                <c:pt idx="6319">
                  <c:v>2000</c:v>
                </c:pt>
                <c:pt idx="6320">
                  <c:v>2088</c:v>
                </c:pt>
                <c:pt idx="6321">
                  <c:v>2000</c:v>
                </c:pt>
                <c:pt idx="6322">
                  <c:v>2000</c:v>
                </c:pt>
                <c:pt idx="6323">
                  <c:v>2064</c:v>
                </c:pt>
                <c:pt idx="6324">
                  <c:v>2304</c:v>
                </c:pt>
                <c:pt idx="6325">
                  <c:v>2419</c:v>
                </c:pt>
                <c:pt idx="6326">
                  <c:v>2196</c:v>
                </c:pt>
                <c:pt idx="6327">
                  <c:v>2388</c:v>
                </c:pt>
                <c:pt idx="6328">
                  <c:v>2242</c:v>
                </c:pt>
                <c:pt idx="6329">
                  <c:v>2728</c:v>
                </c:pt>
                <c:pt idx="6330">
                  <c:v>2580</c:v>
                </c:pt>
                <c:pt idx="6331">
                  <c:v>2130</c:v>
                </c:pt>
                <c:pt idx="6332">
                  <c:v>2003</c:v>
                </c:pt>
                <c:pt idx="6333">
                  <c:v>14155</c:v>
                </c:pt>
                <c:pt idx="6334">
                  <c:v>16220</c:v>
                </c:pt>
                <c:pt idx="6335">
                  <c:v>14330</c:v>
                </c:pt>
                <c:pt idx="6336">
                  <c:v>16395</c:v>
                </c:pt>
                <c:pt idx="6337">
                  <c:v>16455</c:v>
                </c:pt>
                <c:pt idx="6338">
                  <c:v>16895</c:v>
                </c:pt>
                <c:pt idx="6339">
                  <c:v>13885</c:v>
                </c:pt>
                <c:pt idx="6340">
                  <c:v>12765</c:v>
                </c:pt>
                <c:pt idx="6341">
                  <c:v>13485</c:v>
                </c:pt>
                <c:pt idx="6342">
                  <c:v>18020</c:v>
                </c:pt>
                <c:pt idx="6343">
                  <c:v>15535</c:v>
                </c:pt>
                <c:pt idx="6344">
                  <c:v>15700</c:v>
                </c:pt>
                <c:pt idx="6345">
                  <c:v>14975</c:v>
                </c:pt>
                <c:pt idx="6346">
                  <c:v>13075</c:v>
                </c:pt>
                <c:pt idx="6347">
                  <c:v>16140</c:v>
                </c:pt>
                <c:pt idx="6348">
                  <c:v>15415</c:v>
                </c:pt>
                <c:pt idx="6349">
                  <c:v>13680</c:v>
                </c:pt>
                <c:pt idx="6350">
                  <c:v>44625</c:v>
                </c:pt>
                <c:pt idx="6351">
                  <c:v>44625</c:v>
                </c:pt>
                <c:pt idx="6352">
                  <c:v>20105</c:v>
                </c:pt>
                <c:pt idx="6353">
                  <c:v>20901</c:v>
                </c:pt>
                <c:pt idx="6354">
                  <c:v>44625</c:v>
                </c:pt>
                <c:pt idx="6355">
                  <c:v>19785</c:v>
                </c:pt>
                <c:pt idx="6356">
                  <c:v>23515</c:v>
                </c:pt>
                <c:pt idx="6357">
                  <c:v>18430</c:v>
                </c:pt>
                <c:pt idx="6358">
                  <c:v>15970</c:v>
                </c:pt>
                <c:pt idx="6359">
                  <c:v>18000</c:v>
                </c:pt>
                <c:pt idx="6360">
                  <c:v>20780</c:v>
                </c:pt>
                <c:pt idx="6361">
                  <c:v>24510</c:v>
                </c:pt>
                <c:pt idx="6362">
                  <c:v>18275</c:v>
                </c:pt>
                <c:pt idx="6363">
                  <c:v>2000</c:v>
                </c:pt>
                <c:pt idx="6364">
                  <c:v>32500</c:v>
                </c:pt>
                <c:pt idx="6365">
                  <c:v>36400</c:v>
                </c:pt>
                <c:pt idx="6366">
                  <c:v>38500</c:v>
                </c:pt>
                <c:pt idx="6367">
                  <c:v>34600</c:v>
                </c:pt>
                <c:pt idx="6368">
                  <c:v>38600</c:v>
                </c:pt>
                <c:pt idx="6369">
                  <c:v>40700</c:v>
                </c:pt>
                <c:pt idx="6370">
                  <c:v>33700</c:v>
                </c:pt>
                <c:pt idx="6371">
                  <c:v>35800</c:v>
                </c:pt>
                <c:pt idx="6372">
                  <c:v>34500</c:v>
                </c:pt>
                <c:pt idx="6373">
                  <c:v>41300</c:v>
                </c:pt>
                <c:pt idx="6374">
                  <c:v>36600</c:v>
                </c:pt>
                <c:pt idx="6375">
                  <c:v>33900</c:v>
                </c:pt>
                <c:pt idx="6376">
                  <c:v>31800</c:v>
                </c:pt>
                <c:pt idx="6377">
                  <c:v>39200</c:v>
                </c:pt>
                <c:pt idx="6378">
                  <c:v>33950</c:v>
                </c:pt>
                <c:pt idx="6379">
                  <c:v>35550</c:v>
                </c:pt>
                <c:pt idx="6380">
                  <c:v>61600</c:v>
                </c:pt>
                <c:pt idx="6381">
                  <c:v>52400</c:v>
                </c:pt>
                <c:pt idx="6382">
                  <c:v>56400</c:v>
                </c:pt>
                <c:pt idx="6383">
                  <c:v>58100</c:v>
                </c:pt>
                <c:pt idx="6384">
                  <c:v>38950</c:v>
                </c:pt>
                <c:pt idx="6385">
                  <c:v>46200</c:v>
                </c:pt>
                <c:pt idx="6386">
                  <c:v>37150</c:v>
                </c:pt>
                <c:pt idx="6387">
                  <c:v>45450</c:v>
                </c:pt>
                <c:pt idx="6388">
                  <c:v>43650</c:v>
                </c:pt>
                <c:pt idx="6389">
                  <c:v>41800</c:v>
                </c:pt>
                <c:pt idx="6390">
                  <c:v>48600</c:v>
                </c:pt>
                <c:pt idx="6391">
                  <c:v>44400</c:v>
                </c:pt>
                <c:pt idx="6392">
                  <c:v>46800</c:v>
                </c:pt>
                <c:pt idx="6393">
                  <c:v>40000</c:v>
                </c:pt>
                <c:pt idx="6394">
                  <c:v>33950</c:v>
                </c:pt>
                <c:pt idx="6395">
                  <c:v>49950</c:v>
                </c:pt>
                <c:pt idx="6396">
                  <c:v>47950</c:v>
                </c:pt>
                <c:pt idx="6397">
                  <c:v>41900</c:v>
                </c:pt>
                <c:pt idx="6398">
                  <c:v>45900</c:v>
                </c:pt>
                <c:pt idx="6399">
                  <c:v>49050</c:v>
                </c:pt>
                <c:pt idx="6400">
                  <c:v>43900</c:v>
                </c:pt>
                <c:pt idx="6401">
                  <c:v>39650</c:v>
                </c:pt>
                <c:pt idx="6402">
                  <c:v>47050</c:v>
                </c:pt>
                <c:pt idx="6403">
                  <c:v>39900</c:v>
                </c:pt>
                <c:pt idx="6404">
                  <c:v>37650</c:v>
                </c:pt>
                <c:pt idx="6405">
                  <c:v>35950</c:v>
                </c:pt>
                <c:pt idx="6406">
                  <c:v>33950</c:v>
                </c:pt>
                <c:pt idx="6407">
                  <c:v>44650</c:v>
                </c:pt>
                <c:pt idx="6408">
                  <c:v>50700</c:v>
                </c:pt>
                <c:pt idx="6409">
                  <c:v>44300</c:v>
                </c:pt>
                <c:pt idx="6410">
                  <c:v>48700</c:v>
                </c:pt>
                <c:pt idx="6411">
                  <c:v>49800</c:v>
                </c:pt>
                <c:pt idx="6412">
                  <c:v>38400</c:v>
                </c:pt>
                <c:pt idx="6413">
                  <c:v>40650</c:v>
                </c:pt>
                <c:pt idx="6414">
                  <c:v>42650</c:v>
                </c:pt>
                <c:pt idx="6415">
                  <c:v>40400</c:v>
                </c:pt>
                <c:pt idx="6416">
                  <c:v>35950</c:v>
                </c:pt>
                <c:pt idx="6417">
                  <c:v>42300</c:v>
                </c:pt>
                <c:pt idx="6418">
                  <c:v>46650</c:v>
                </c:pt>
                <c:pt idx="6419">
                  <c:v>47800</c:v>
                </c:pt>
                <c:pt idx="6420">
                  <c:v>52900</c:v>
                </c:pt>
                <c:pt idx="6421">
                  <c:v>47500</c:v>
                </c:pt>
                <c:pt idx="6422">
                  <c:v>51900</c:v>
                </c:pt>
                <c:pt idx="6423">
                  <c:v>42200</c:v>
                </c:pt>
                <c:pt idx="6424">
                  <c:v>39300</c:v>
                </c:pt>
                <c:pt idx="6425">
                  <c:v>55000</c:v>
                </c:pt>
                <c:pt idx="6426">
                  <c:v>45400</c:v>
                </c:pt>
                <c:pt idx="6427">
                  <c:v>53500</c:v>
                </c:pt>
                <c:pt idx="6428">
                  <c:v>40900</c:v>
                </c:pt>
                <c:pt idx="6429">
                  <c:v>42750</c:v>
                </c:pt>
                <c:pt idx="6430">
                  <c:v>52500</c:v>
                </c:pt>
                <c:pt idx="6431">
                  <c:v>46000</c:v>
                </c:pt>
                <c:pt idx="6432">
                  <c:v>48100</c:v>
                </c:pt>
                <c:pt idx="6433">
                  <c:v>57700</c:v>
                </c:pt>
                <c:pt idx="6434">
                  <c:v>50200</c:v>
                </c:pt>
                <c:pt idx="6435">
                  <c:v>55600</c:v>
                </c:pt>
                <c:pt idx="6436">
                  <c:v>53200</c:v>
                </c:pt>
                <c:pt idx="6437">
                  <c:v>40900</c:v>
                </c:pt>
                <c:pt idx="6438">
                  <c:v>46400</c:v>
                </c:pt>
                <c:pt idx="6439">
                  <c:v>43150</c:v>
                </c:pt>
                <c:pt idx="6440">
                  <c:v>53400</c:v>
                </c:pt>
                <c:pt idx="6441">
                  <c:v>48550</c:v>
                </c:pt>
                <c:pt idx="6442">
                  <c:v>62100</c:v>
                </c:pt>
                <c:pt idx="6443">
                  <c:v>62100</c:v>
                </c:pt>
                <c:pt idx="6444">
                  <c:v>53400</c:v>
                </c:pt>
                <c:pt idx="6445">
                  <c:v>48550</c:v>
                </c:pt>
                <c:pt idx="6446">
                  <c:v>51750</c:v>
                </c:pt>
                <c:pt idx="6447">
                  <c:v>40950</c:v>
                </c:pt>
                <c:pt idx="6448">
                  <c:v>42600</c:v>
                </c:pt>
                <c:pt idx="6449">
                  <c:v>46050</c:v>
                </c:pt>
                <c:pt idx="6450">
                  <c:v>53650</c:v>
                </c:pt>
                <c:pt idx="6451">
                  <c:v>40950</c:v>
                </c:pt>
                <c:pt idx="6452">
                  <c:v>46050</c:v>
                </c:pt>
                <c:pt idx="6453">
                  <c:v>49650</c:v>
                </c:pt>
                <c:pt idx="6454">
                  <c:v>42600</c:v>
                </c:pt>
                <c:pt idx="6455">
                  <c:v>47700</c:v>
                </c:pt>
                <c:pt idx="6456">
                  <c:v>53300</c:v>
                </c:pt>
                <c:pt idx="6457">
                  <c:v>46300</c:v>
                </c:pt>
                <c:pt idx="6458">
                  <c:v>44300</c:v>
                </c:pt>
                <c:pt idx="6459">
                  <c:v>38950</c:v>
                </c:pt>
                <c:pt idx="6460">
                  <c:v>51300</c:v>
                </c:pt>
                <c:pt idx="6461">
                  <c:v>40950</c:v>
                </c:pt>
                <c:pt idx="6462">
                  <c:v>43300</c:v>
                </c:pt>
                <c:pt idx="6463">
                  <c:v>41300</c:v>
                </c:pt>
                <c:pt idx="6464">
                  <c:v>51750</c:v>
                </c:pt>
                <c:pt idx="6465">
                  <c:v>49600</c:v>
                </c:pt>
                <c:pt idx="6466">
                  <c:v>55650</c:v>
                </c:pt>
                <c:pt idx="6467">
                  <c:v>64600</c:v>
                </c:pt>
                <c:pt idx="6468">
                  <c:v>62100</c:v>
                </c:pt>
                <c:pt idx="6469">
                  <c:v>51350</c:v>
                </c:pt>
                <c:pt idx="6470">
                  <c:v>49850</c:v>
                </c:pt>
                <c:pt idx="6471">
                  <c:v>52000</c:v>
                </c:pt>
                <c:pt idx="6472">
                  <c:v>67050</c:v>
                </c:pt>
                <c:pt idx="6473">
                  <c:v>62850</c:v>
                </c:pt>
                <c:pt idx="6474">
                  <c:v>65350</c:v>
                </c:pt>
                <c:pt idx="6475">
                  <c:v>55900</c:v>
                </c:pt>
                <c:pt idx="6476">
                  <c:v>64550</c:v>
                </c:pt>
                <c:pt idx="6477">
                  <c:v>53500</c:v>
                </c:pt>
                <c:pt idx="6478">
                  <c:v>67050</c:v>
                </c:pt>
                <c:pt idx="6479">
                  <c:v>52000</c:v>
                </c:pt>
                <c:pt idx="6480">
                  <c:v>62850</c:v>
                </c:pt>
                <c:pt idx="6481">
                  <c:v>55900</c:v>
                </c:pt>
                <c:pt idx="6482">
                  <c:v>65350</c:v>
                </c:pt>
                <c:pt idx="6483">
                  <c:v>64550</c:v>
                </c:pt>
                <c:pt idx="6484">
                  <c:v>51350</c:v>
                </c:pt>
                <c:pt idx="6485">
                  <c:v>53500</c:v>
                </c:pt>
                <c:pt idx="6486">
                  <c:v>49850</c:v>
                </c:pt>
                <c:pt idx="6487">
                  <c:v>64900</c:v>
                </c:pt>
                <c:pt idx="6488">
                  <c:v>52900</c:v>
                </c:pt>
                <c:pt idx="6489">
                  <c:v>60900</c:v>
                </c:pt>
                <c:pt idx="6490">
                  <c:v>47700</c:v>
                </c:pt>
                <c:pt idx="6491">
                  <c:v>53700</c:v>
                </c:pt>
                <c:pt idx="6492">
                  <c:v>58900</c:v>
                </c:pt>
                <c:pt idx="6493">
                  <c:v>61900</c:v>
                </c:pt>
                <c:pt idx="6494">
                  <c:v>53400</c:v>
                </c:pt>
                <c:pt idx="6495">
                  <c:v>59900</c:v>
                </c:pt>
                <c:pt idx="6496">
                  <c:v>54800</c:v>
                </c:pt>
                <c:pt idx="6497">
                  <c:v>48300</c:v>
                </c:pt>
                <c:pt idx="6498">
                  <c:v>65400</c:v>
                </c:pt>
                <c:pt idx="6499">
                  <c:v>58800</c:v>
                </c:pt>
                <c:pt idx="6500">
                  <c:v>64300</c:v>
                </c:pt>
                <c:pt idx="6501">
                  <c:v>54800</c:v>
                </c:pt>
                <c:pt idx="6502">
                  <c:v>106900</c:v>
                </c:pt>
                <c:pt idx="6503">
                  <c:v>107900</c:v>
                </c:pt>
                <c:pt idx="6504">
                  <c:v>99900</c:v>
                </c:pt>
                <c:pt idx="6505">
                  <c:v>116000</c:v>
                </c:pt>
                <c:pt idx="6506">
                  <c:v>109500</c:v>
                </c:pt>
                <c:pt idx="6507">
                  <c:v>109900</c:v>
                </c:pt>
                <c:pt idx="6508">
                  <c:v>109900</c:v>
                </c:pt>
                <c:pt idx="6509">
                  <c:v>116000</c:v>
                </c:pt>
                <c:pt idx="6510">
                  <c:v>103400</c:v>
                </c:pt>
                <c:pt idx="6511">
                  <c:v>33750</c:v>
                </c:pt>
                <c:pt idx="6512">
                  <c:v>42870</c:v>
                </c:pt>
                <c:pt idx="6513">
                  <c:v>26220</c:v>
                </c:pt>
                <c:pt idx="6514">
                  <c:v>29970</c:v>
                </c:pt>
                <c:pt idx="6515">
                  <c:v>30280</c:v>
                </c:pt>
                <c:pt idx="6516">
                  <c:v>34060</c:v>
                </c:pt>
                <c:pt idx="6517">
                  <c:v>43180</c:v>
                </c:pt>
                <c:pt idx="6518">
                  <c:v>26530</c:v>
                </c:pt>
                <c:pt idx="6519">
                  <c:v>26580</c:v>
                </c:pt>
                <c:pt idx="6520">
                  <c:v>34110</c:v>
                </c:pt>
                <c:pt idx="6521">
                  <c:v>30540</c:v>
                </c:pt>
                <c:pt idx="6522">
                  <c:v>43230</c:v>
                </c:pt>
                <c:pt idx="6523">
                  <c:v>34150</c:v>
                </c:pt>
                <c:pt idx="6524">
                  <c:v>35550</c:v>
                </c:pt>
                <c:pt idx="6525">
                  <c:v>35550</c:v>
                </c:pt>
                <c:pt idx="6526">
                  <c:v>34150</c:v>
                </c:pt>
                <c:pt idx="6527">
                  <c:v>34750</c:v>
                </c:pt>
                <c:pt idx="6528">
                  <c:v>36150</c:v>
                </c:pt>
                <c:pt idx="6529">
                  <c:v>36400</c:v>
                </c:pt>
                <c:pt idx="6530">
                  <c:v>37200</c:v>
                </c:pt>
                <c:pt idx="6531">
                  <c:v>35000</c:v>
                </c:pt>
                <c:pt idx="6532">
                  <c:v>38600</c:v>
                </c:pt>
                <c:pt idx="6533">
                  <c:v>34450</c:v>
                </c:pt>
                <c:pt idx="6534">
                  <c:v>35850</c:v>
                </c:pt>
                <c:pt idx="6535">
                  <c:v>36250</c:v>
                </c:pt>
                <c:pt idx="6536">
                  <c:v>34450</c:v>
                </c:pt>
                <c:pt idx="6537">
                  <c:v>58150</c:v>
                </c:pt>
                <c:pt idx="6538">
                  <c:v>55050</c:v>
                </c:pt>
                <c:pt idx="6539">
                  <c:v>56050</c:v>
                </c:pt>
                <c:pt idx="6540">
                  <c:v>59150</c:v>
                </c:pt>
                <c:pt idx="6541">
                  <c:v>61800</c:v>
                </c:pt>
                <c:pt idx="6542">
                  <c:v>58700</c:v>
                </c:pt>
                <c:pt idx="6543">
                  <c:v>45400</c:v>
                </c:pt>
                <c:pt idx="6544">
                  <c:v>42400</c:v>
                </c:pt>
                <c:pt idx="6545">
                  <c:v>46800</c:v>
                </c:pt>
                <c:pt idx="6546">
                  <c:v>43800</c:v>
                </c:pt>
                <c:pt idx="6547">
                  <c:v>42600</c:v>
                </c:pt>
                <c:pt idx="6548">
                  <c:v>53450</c:v>
                </c:pt>
                <c:pt idx="6549">
                  <c:v>52050</c:v>
                </c:pt>
                <c:pt idx="6550">
                  <c:v>44400</c:v>
                </c:pt>
                <c:pt idx="6551">
                  <c:v>44900</c:v>
                </c:pt>
                <c:pt idx="6552">
                  <c:v>43100</c:v>
                </c:pt>
                <c:pt idx="6553">
                  <c:v>45850</c:v>
                </c:pt>
                <c:pt idx="6554">
                  <c:v>47300</c:v>
                </c:pt>
                <c:pt idx="6555">
                  <c:v>45850</c:v>
                </c:pt>
                <c:pt idx="6556">
                  <c:v>47300</c:v>
                </c:pt>
                <c:pt idx="6557">
                  <c:v>45850</c:v>
                </c:pt>
                <c:pt idx="6558">
                  <c:v>47650</c:v>
                </c:pt>
                <c:pt idx="6559">
                  <c:v>62700</c:v>
                </c:pt>
                <c:pt idx="6560">
                  <c:v>65800</c:v>
                </c:pt>
                <c:pt idx="6561">
                  <c:v>63250</c:v>
                </c:pt>
                <c:pt idx="6562">
                  <c:v>66350</c:v>
                </c:pt>
                <c:pt idx="6563">
                  <c:v>66350</c:v>
                </c:pt>
                <c:pt idx="6564">
                  <c:v>63250</c:v>
                </c:pt>
                <c:pt idx="6565">
                  <c:v>88850</c:v>
                </c:pt>
                <c:pt idx="6566">
                  <c:v>60000</c:v>
                </c:pt>
                <c:pt idx="6567">
                  <c:v>63100</c:v>
                </c:pt>
                <c:pt idx="6568">
                  <c:v>64450</c:v>
                </c:pt>
                <c:pt idx="6569">
                  <c:v>61350</c:v>
                </c:pt>
                <c:pt idx="6570">
                  <c:v>49300</c:v>
                </c:pt>
                <c:pt idx="6571">
                  <c:v>50800</c:v>
                </c:pt>
                <c:pt idx="6572">
                  <c:v>50240</c:v>
                </c:pt>
                <c:pt idx="6573">
                  <c:v>51740</c:v>
                </c:pt>
                <c:pt idx="6574">
                  <c:v>52690</c:v>
                </c:pt>
                <c:pt idx="6575">
                  <c:v>53840</c:v>
                </c:pt>
                <c:pt idx="6576">
                  <c:v>29100</c:v>
                </c:pt>
                <c:pt idx="6577">
                  <c:v>32990</c:v>
                </c:pt>
                <c:pt idx="6578">
                  <c:v>128400</c:v>
                </c:pt>
                <c:pt idx="6579">
                  <c:v>137500</c:v>
                </c:pt>
                <c:pt idx="6580">
                  <c:v>124000</c:v>
                </c:pt>
                <c:pt idx="6581">
                  <c:v>114900</c:v>
                </c:pt>
                <c:pt idx="6582">
                  <c:v>138400</c:v>
                </c:pt>
                <c:pt idx="6583">
                  <c:v>124900</c:v>
                </c:pt>
                <c:pt idx="6584">
                  <c:v>115900</c:v>
                </c:pt>
                <c:pt idx="6585">
                  <c:v>129400</c:v>
                </c:pt>
                <c:pt idx="6586">
                  <c:v>17110</c:v>
                </c:pt>
                <c:pt idx="6587">
                  <c:v>17110</c:v>
                </c:pt>
                <c:pt idx="6588">
                  <c:v>18185</c:v>
                </c:pt>
                <c:pt idx="6589">
                  <c:v>18185</c:v>
                </c:pt>
                <c:pt idx="6590">
                  <c:v>14990</c:v>
                </c:pt>
                <c:pt idx="6591">
                  <c:v>16065</c:v>
                </c:pt>
                <c:pt idx="6592">
                  <c:v>16065</c:v>
                </c:pt>
                <c:pt idx="6593">
                  <c:v>14990</c:v>
                </c:pt>
                <c:pt idx="6594">
                  <c:v>17575</c:v>
                </c:pt>
                <c:pt idx="6595">
                  <c:v>16675</c:v>
                </c:pt>
                <c:pt idx="6596">
                  <c:v>18650</c:v>
                </c:pt>
                <c:pt idx="6597">
                  <c:v>15600</c:v>
                </c:pt>
                <c:pt idx="6598">
                  <c:v>15600</c:v>
                </c:pt>
                <c:pt idx="6599">
                  <c:v>18650</c:v>
                </c:pt>
                <c:pt idx="6600">
                  <c:v>17575</c:v>
                </c:pt>
                <c:pt idx="6601">
                  <c:v>16675</c:v>
                </c:pt>
                <c:pt idx="6602">
                  <c:v>19340</c:v>
                </c:pt>
                <c:pt idx="6603">
                  <c:v>16300</c:v>
                </c:pt>
                <c:pt idx="6604">
                  <c:v>16300</c:v>
                </c:pt>
                <c:pt idx="6605">
                  <c:v>19340</c:v>
                </c:pt>
                <c:pt idx="6606">
                  <c:v>17400</c:v>
                </c:pt>
                <c:pt idx="6607">
                  <c:v>17400</c:v>
                </c:pt>
                <c:pt idx="6608">
                  <c:v>24005</c:v>
                </c:pt>
                <c:pt idx="6609">
                  <c:v>24005</c:v>
                </c:pt>
                <c:pt idx="6610">
                  <c:v>23020</c:v>
                </c:pt>
                <c:pt idx="6611">
                  <c:v>26750</c:v>
                </c:pt>
                <c:pt idx="6612">
                  <c:v>19890</c:v>
                </c:pt>
                <c:pt idx="6613">
                  <c:v>26855</c:v>
                </c:pt>
                <c:pt idx="6614">
                  <c:v>28445</c:v>
                </c:pt>
                <c:pt idx="6615">
                  <c:v>20490</c:v>
                </c:pt>
                <c:pt idx="6616">
                  <c:v>28780</c:v>
                </c:pt>
                <c:pt idx="6617">
                  <c:v>25650</c:v>
                </c:pt>
                <c:pt idx="6618">
                  <c:v>23590</c:v>
                </c:pt>
                <c:pt idx="6619">
                  <c:v>24235</c:v>
                </c:pt>
                <c:pt idx="6620">
                  <c:v>26295</c:v>
                </c:pt>
                <c:pt idx="6621">
                  <c:v>29425</c:v>
                </c:pt>
                <c:pt idx="6622">
                  <c:v>21135</c:v>
                </c:pt>
                <c:pt idx="6623">
                  <c:v>35610</c:v>
                </c:pt>
                <c:pt idx="6624">
                  <c:v>33785</c:v>
                </c:pt>
                <c:pt idx="6625">
                  <c:v>32580</c:v>
                </c:pt>
                <c:pt idx="6626">
                  <c:v>30580</c:v>
                </c:pt>
                <c:pt idx="6627">
                  <c:v>33570</c:v>
                </c:pt>
                <c:pt idx="6628">
                  <c:v>31550</c:v>
                </c:pt>
                <c:pt idx="6629">
                  <c:v>2000</c:v>
                </c:pt>
                <c:pt idx="6630">
                  <c:v>2000</c:v>
                </c:pt>
                <c:pt idx="6631">
                  <c:v>2000</c:v>
                </c:pt>
                <c:pt idx="6632">
                  <c:v>2000</c:v>
                </c:pt>
                <c:pt idx="6633">
                  <c:v>2000</c:v>
                </c:pt>
                <c:pt idx="6634">
                  <c:v>2000</c:v>
                </c:pt>
                <c:pt idx="6635">
                  <c:v>2000</c:v>
                </c:pt>
                <c:pt idx="6636">
                  <c:v>2000</c:v>
                </c:pt>
                <c:pt idx="6637">
                  <c:v>2000</c:v>
                </c:pt>
                <c:pt idx="6638">
                  <c:v>2000</c:v>
                </c:pt>
                <c:pt idx="6639">
                  <c:v>2000</c:v>
                </c:pt>
                <c:pt idx="6640">
                  <c:v>2000</c:v>
                </c:pt>
                <c:pt idx="6641">
                  <c:v>2000</c:v>
                </c:pt>
                <c:pt idx="6642">
                  <c:v>2000</c:v>
                </c:pt>
                <c:pt idx="6643">
                  <c:v>2000</c:v>
                </c:pt>
                <c:pt idx="6644">
                  <c:v>2000</c:v>
                </c:pt>
                <c:pt idx="6645">
                  <c:v>2000</c:v>
                </c:pt>
                <c:pt idx="6646">
                  <c:v>2000</c:v>
                </c:pt>
                <c:pt idx="6647">
                  <c:v>2000</c:v>
                </c:pt>
                <c:pt idx="6648">
                  <c:v>2000</c:v>
                </c:pt>
                <c:pt idx="6649">
                  <c:v>2000</c:v>
                </c:pt>
                <c:pt idx="6650">
                  <c:v>2000</c:v>
                </c:pt>
                <c:pt idx="6651">
                  <c:v>2000</c:v>
                </c:pt>
                <c:pt idx="6652">
                  <c:v>2000</c:v>
                </c:pt>
                <c:pt idx="6653">
                  <c:v>2000</c:v>
                </c:pt>
                <c:pt idx="6654">
                  <c:v>2000</c:v>
                </c:pt>
                <c:pt idx="6655">
                  <c:v>2000</c:v>
                </c:pt>
                <c:pt idx="6656">
                  <c:v>2000</c:v>
                </c:pt>
                <c:pt idx="6657">
                  <c:v>2000</c:v>
                </c:pt>
                <c:pt idx="6658">
                  <c:v>2000</c:v>
                </c:pt>
                <c:pt idx="6659">
                  <c:v>2000</c:v>
                </c:pt>
                <c:pt idx="6660">
                  <c:v>2000</c:v>
                </c:pt>
                <c:pt idx="6661">
                  <c:v>2000</c:v>
                </c:pt>
                <c:pt idx="6662">
                  <c:v>2000</c:v>
                </c:pt>
                <c:pt idx="6663">
                  <c:v>2000</c:v>
                </c:pt>
                <c:pt idx="6664">
                  <c:v>2000</c:v>
                </c:pt>
                <c:pt idx="6665">
                  <c:v>2000</c:v>
                </c:pt>
                <c:pt idx="6666">
                  <c:v>2000</c:v>
                </c:pt>
                <c:pt idx="6667">
                  <c:v>2000</c:v>
                </c:pt>
                <c:pt idx="6668">
                  <c:v>2000</c:v>
                </c:pt>
                <c:pt idx="6669">
                  <c:v>2000</c:v>
                </c:pt>
                <c:pt idx="6670">
                  <c:v>2008</c:v>
                </c:pt>
                <c:pt idx="6671">
                  <c:v>2083</c:v>
                </c:pt>
                <c:pt idx="6672">
                  <c:v>2000</c:v>
                </c:pt>
                <c:pt idx="6673">
                  <c:v>2000</c:v>
                </c:pt>
                <c:pt idx="6674">
                  <c:v>2000</c:v>
                </c:pt>
                <c:pt idx="6675">
                  <c:v>2000</c:v>
                </c:pt>
                <c:pt idx="6676">
                  <c:v>2000</c:v>
                </c:pt>
                <c:pt idx="6677">
                  <c:v>2000</c:v>
                </c:pt>
                <c:pt idx="6678">
                  <c:v>2000</c:v>
                </c:pt>
                <c:pt idx="6679">
                  <c:v>2000</c:v>
                </c:pt>
                <c:pt idx="6680">
                  <c:v>2000</c:v>
                </c:pt>
                <c:pt idx="6681">
                  <c:v>2000</c:v>
                </c:pt>
                <c:pt idx="6682">
                  <c:v>2000</c:v>
                </c:pt>
                <c:pt idx="6683">
                  <c:v>2000</c:v>
                </c:pt>
                <c:pt idx="6684">
                  <c:v>2000</c:v>
                </c:pt>
                <c:pt idx="6685">
                  <c:v>2000</c:v>
                </c:pt>
                <c:pt idx="6686">
                  <c:v>2000</c:v>
                </c:pt>
                <c:pt idx="6687">
                  <c:v>2000</c:v>
                </c:pt>
                <c:pt idx="6688">
                  <c:v>2000</c:v>
                </c:pt>
                <c:pt idx="6689">
                  <c:v>2000</c:v>
                </c:pt>
                <c:pt idx="6690">
                  <c:v>2000</c:v>
                </c:pt>
                <c:pt idx="6691">
                  <c:v>2000</c:v>
                </c:pt>
                <c:pt idx="6692">
                  <c:v>2093</c:v>
                </c:pt>
                <c:pt idx="6693">
                  <c:v>2073</c:v>
                </c:pt>
                <c:pt idx="6694">
                  <c:v>2220</c:v>
                </c:pt>
                <c:pt idx="6695">
                  <c:v>2000</c:v>
                </c:pt>
                <c:pt idx="6696">
                  <c:v>2122</c:v>
                </c:pt>
                <c:pt idx="6697">
                  <c:v>2046</c:v>
                </c:pt>
                <c:pt idx="6698">
                  <c:v>2000</c:v>
                </c:pt>
                <c:pt idx="6699">
                  <c:v>2000</c:v>
                </c:pt>
                <c:pt idx="6700">
                  <c:v>2000</c:v>
                </c:pt>
                <c:pt idx="6701">
                  <c:v>2000</c:v>
                </c:pt>
                <c:pt idx="6702">
                  <c:v>2000</c:v>
                </c:pt>
                <c:pt idx="6703">
                  <c:v>2000</c:v>
                </c:pt>
                <c:pt idx="6704">
                  <c:v>2000</c:v>
                </c:pt>
                <c:pt idx="6705">
                  <c:v>2000</c:v>
                </c:pt>
                <c:pt idx="6706">
                  <c:v>2000</c:v>
                </c:pt>
                <c:pt idx="6707">
                  <c:v>2000</c:v>
                </c:pt>
                <c:pt idx="6708">
                  <c:v>2000</c:v>
                </c:pt>
                <c:pt idx="6709">
                  <c:v>2000</c:v>
                </c:pt>
                <c:pt idx="6710">
                  <c:v>2000</c:v>
                </c:pt>
                <c:pt idx="6711">
                  <c:v>2000</c:v>
                </c:pt>
                <c:pt idx="6712">
                  <c:v>2000</c:v>
                </c:pt>
                <c:pt idx="6713">
                  <c:v>2000</c:v>
                </c:pt>
                <c:pt idx="6714">
                  <c:v>2000</c:v>
                </c:pt>
                <c:pt idx="6715">
                  <c:v>2000</c:v>
                </c:pt>
                <c:pt idx="6716">
                  <c:v>2000</c:v>
                </c:pt>
                <c:pt idx="6717">
                  <c:v>2000</c:v>
                </c:pt>
                <c:pt idx="6718">
                  <c:v>2000</c:v>
                </c:pt>
                <c:pt idx="6719">
                  <c:v>20240</c:v>
                </c:pt>
                <c:pt idx="6720">
                  <c:v>18740</c:v>
                </c:pt>
                <c:pt idx="6721">
                  <c:v>18695</c:v>
                </c:pt>
                <c:pt idx="6722">
                  <c:v>22305</c:v>
                </c:pt>
                <c:pt idx="6723">
                  <c:v>20850</c:v>
                </c:pt>
                <c:pt idx="6724">
                  <c:v>22885</c:v>
                </c:pt>
                <c:pt idx="6725">
                  <c:v>21430</c:v>
                </c:pt>
                <c:pt idx="6726">
                  <c:v>19275</c:v>
                </c:pt>
                <c:pt idx="6727">
                  <c:v>20820</c:v>
                </c:pt>
                <c:pt idx="6728">
                  <c:v>19320</c:v>
                </c:pt>
                <c:pt idx="6729">
                  <c:v>22190</c:v>
                </c:pt>
                <c:pt idx="6730">
                  <c:v>20035</c:v>
                </c:pt>
                <c:pt idx="6731">
                  <c:v>20080</c:v>
                </c:pt>
                <c:pt idx="6732">
                  <c:v>23645</c:v>
                </c:pt>
                <c:pt idx="6733">
                  <c:v>21580</c:v>
                </c:pt>
                <c:pt idx="6734">
                  <c:v>22150</c:v>
                </c:pt>
                <c:pt idx="6735">
                  <c:v>38100</c:v>
                </c:pt>
                <c:pt idx="6736">
                  <c:v>29395</c:v>
                </c:pt>
                <c:pt idx="6737">
                  <c:v>28755</c:v>
                </c:pt>
                <c:pt idx="6738">
                  <c:v>36230</c:v>
                </c:pt>
                <c:pt idx="6739">
                  <c:v>26705</c:v>
                </c:pt>
                <c:pt idx="6740">
                  <c:v>30775</c:v>
                </c:pt>
                <c:pt idx="6741">
                  <c:v>25435</c:v>
                </c:pt>
                <c:pt idx="6742">
                  <c:v>34865</c:v>
                </c:pt>
                <c:pt idx="6743">
                  <c:v>30655</c:v>
                </c:pt>
                <c:pt idx="6744">
                  <c:v>26320</c:v>
                </c:pt>
                <c:pt idx="6745">
                  <c:v>33730</c:v>
                </c:pt>
                <c:pt idx="6746">
                  <c:v>27045</c:v>
                </c:pt>
                <c:pt idx="6747">
                  <c:v>32155</c:v>
                </c:pt>
                <c:pt idx="6748">
                  <c:v>41350</c:v>
                </c:pt>
                <c:pt idx="6749">
                  <c:v>25720</c:v>
                </c:pt>
                <c:pt idx="6750">
                  <c:v>36980</c:v>
                </c:pt>
                <c:pt idx="6751">
                  <c:v>39780</c:v>
                </c:pt>
                <c:pt idx="6752">
                  <c:v>22435</c:v>
                </c:pt>
                <c:pt idx="6753">
                  <c:v>34275</c:v>
                </c:pt>
                <c:pt idx="6754">
                  <c:v>29055</c:v>
                </c:pt>
                <c:pt idx="6755">
                  <c:v>31445</c:v>
                </c:pt>
                <c:pt idx="6756">
                  <c:v>43490</c:v>
                </c:pt>
                <c:pt idx="6757">
                  <c:v>31880</c:v>
                </c:pt>
                <c:pt idx="6758">
                  <c:v>38120</c:v>
                </c:pt>
                <c:pt idx="6759">
                  <c:v>32750</c:v>
                </c:pt>
                <c:pt idx="6760">
                  <c:v>26275</c:v>
                </c:pt>
                <c:pt idx="6761">
                  <c:v>29985</c:v>
                </c:pt>
                <c:pt idx="6762">
                  <c:v>25575</c:v>
                </c:pt>
                <c:pt idx="6763">
                  <c:v>29285</c:v>
                </c:pt>
                <c:pt idx="6764">
                  <c:v>29530</c:v>
                </c:pt>
                <c:pt idx="6765">
                  <c:v>35100</c:v>
                </c:pt>
                <c:pt idx="6766">
                  <c:v>26015</c:v>
                </c:pt>
                <c:pt idx="6767">
                  <c:v>29585</c:v>
                </c:pt>
                <c:pt idx="6768">
                  <c:v>29725</c:v>
                </c:pt>
                <c:pt idx="6769">
                  <c:v>40270</c:v>
                </c:pt>
                <c:pt idx="6770">
                  <c:v>21820</c:v>
                </c:pt>
                <c:pt idx="6771">
                  <c:v>21520</c:v>
                </c:pt>
                <c:pt idx="6772">
                  <c:v>25975</c:v>
                </c:pt>
                <c:pt idx="6773">
                  <c:v>25715</c:v>
                </c:pt>
                <c:pt idx="6774">
                  <c:v>32945</c:v>
                </c:pt>
                <c:pt idx="6775">
                  <c:v>41340</c:v>
                </c:pt>
                <c:pt idx="6776">
                  <c:v>31730</c:v>
                </c:pt>
                <c:pt idx="6777">
                  <c:v>25065</c:v>
                </c:pt>
                <c:pt idx="6778">
                  <c:v>28725</c:v>
                </c:pt>
                <c:pt idx="6779">
                  <c:v>24665</c:v>
                </c:pt>
                <c:pt idx="6780">
                  <c:v>25155</c:v>
                </c:pt>
                <c:pt idx="6781">
                  <c:v>24855</c:v>
                </c:pt>
                <c:pt idx="6782">
                  <c:v>28865</c:v>
                </c:pt>
                <c:pt idx="6783">
                  <c:v>20610</c:v>
                </c:pt>
                <c:pt idx="6784">
                  <c:v>28510</c:v>
                </c:pt>
                <c:pt idx="6785">
                  <c:v>25365</c:v>
                </c:pt>
                <c:pt idx="6786">
                  <c:v>36880</c:v>
                </c:pt>
                <c:pt idx="6787">
                  <c:v>20910</c:v>
                </c:pt>
                <c:pt idx="6788">
                  <c:v>39035</c:v>
                </c:pt>
                <c:pt idx="6789">
                  <c:v>28425</c:v>
                </c:pt>
                <c:pt idx="6790">
                  <c:v>40495</c:v>
                </c:pt>
                <c:pt idx="6791">
                  <c:v>31020</c:v>
                </c:pt>
                <c:pt idx="6792">
                  <c:v>34240</c:v>
                </c:pt>
                <c:pt idx="6793">
                  <c:v>32085</c:v>
                </c:pt>
                <c:pt idx="6794">
                  <c:v>42650</c:v>
                </c:pt>
                <c:pt idx="6795">
                  <c:v>29075</c:v>
                </c:pt>
                <c:pt idx="6796">
                  <c:v>2245</c:v>
                </c:pt>
                <c:pt idx="6797">
                  <c:v>2034</c:v>
                </c:pt>
                <c:pt idx="6798">
                  <c:v>2239</c:v>
                </c:pt>
                <c:pt idx="6799">
                  <c:v>2000</c:v>
                </c:pt>
                <c:pt idx="6800">
                  <c:v>2316</c:v>
                </c:pt>
                <c:pt idx="6801">
                  <c:v>2118</c:v>
                </c:pt>
                <c:pt idx="6802">
                  <c:v>2041</c:v>
                </c:pt>
                <c:pt idx="6803">
                  <c:v>2237</c:v>
                </c:pt>
                <c:pt idx="6804">
                  <c:v>2348</c:v>
                </c:pt>
                <c:pt idx="6805">
                  <c:v>2320</c:v>
                </c:pt>
                <c:pt idx="6806">
                  <c:v>2422</c:v>
                </c:pt>
                <c:pt idx="6807">
                  <c:v>2087</c:v>
                </c:pt>
                <c:pt idx="6808">
                  <c:v>2326</c:v>
                </c:pt>
                <c:pt idx="6809">
                  <c:v>2332</c:v>
                </c:pt>
                <c:pt idx="6810">
                  <c:v>23360</c:v>
                </c:pt>
                <c:pt idx="6811">
                  <c:v>21345</c:v>
                </c:pt>
                <c:pt idx="6812">
                  <c:v>21345</c:v>
                </c:pt>
                <c:pt idx="6813">
                  <c:v>2000</c:v>
                </c:pt>
                <c:pt idx="6814">
                  <c:v>2000</c:v>
                </c:pt>
                <c:pt idx="6815">
                  <c:v>2000</c:v>
                </c:pt>
                <c:pt idx="6816">
                  <c:v>2000</c:v>
                </c:pt>
                <c:pt idx="6817">
                  <c:v>2000</c:v>
                </c:pt>
                <c:pt idx="6818">
                  <c:v>2000</c:v>
                </c:pt>
                <c:pt idx="6819">
                  <c:v>2000</c:v>
                </c:pt>
                <c:pt idx="6820">
                  <c:v>2000</c:v>
                </c:pt>
                <c:pt idx="6821">
                  <c:v>2000</c:v>
                </c:pt>
                <c:pt idx="6822">
                  <c:v>2000</c:v>
                </c:pt>
                <c:pt idx="6823">
                  <c:v>2000</c:v>
                </c:pt>
                <c:pt idx="6824">
                  <c:v>2000</c:v>
                </c:pt>
                <c:pt idx="6825">
                  <c:v>2000</c:v>
                </c:pt>
                <c:pt idx="6826">
                  <c:v>2000</c:v>
                </c:pt>
                <c:pt idx="6827">
                  <c:v>2000</c:v>
                </c:pt>
                <c:pt idx="6828">
                  <c:v>2000</c:v>
                </c:pt>
                <c:pt idx="6829">
                  <c:v>2000</c:v>
                </c:pt>
                <c:pt idx="6830">
                  <c:v>2000</c:v>
                </c:pt>
                <c:pt idx="6831">
                  <c:v>2000</c:v>
                </c:pt>
                <c:pt idx="6832">
                  <c:v>2000</c:v>
                </c:pt>
                <c:pt idx="6833">
                  <c:v>2000</c:v>
                </c:pt>
                <c:pt idx="6834">
                  <c:v>2000</c:v>
                </c:pt>
                <c:pt idx="6835">
                  <c:v>60000</c:v>
                </c:pt>
                <c:pt idx="6836">
                  <c:v>57600</c:v>
                </c:pt>
                <c:pt idx="6837">
                  <c:v>48300</c:v>
                </c:pt>
                <c:pt idx="6838">
                  <c:v>48300</c:v>
                </c:pt>
                <c:pt idx="6839">
                  <c:v>41100</c:v>
                </c:pt>
                <c:pt idx="6840">
                  <c:v>45100</c:v>
                </c:pt>
                <c:pt idx="6841">
                  <c:v>44100</c:v>
                </c:pt>
                <c:pt idx="6842">
                  <c:v>49900</c:v>
                </c:pt>
                <c:pt idx="6843">
                  <c:v>48300</c:v>
                </c:pt>
                <c:pt idx="6844">
                  <c:v>56600</c:v>
                </c:pt>
                <c:pt idx="6845">
                  <c:v>55700</c:v>
                </c:pt>
                <c:pt idx="6846">
                  <c:v>48900</c:v>
                </c:pt>
                <c:pt idx="6847">
                  <c:v>48300</c:v>
                </c:pt>
                <c:pt idx="6848">
                  <c:v>50475</c:v>
                </c:pt>
                <c:pt idx="6849">
                  <c:v>53775</c:v>
                </c:pt>
                <c:pt idx="6850">
                  <c:v>46675</c:v>
                </c:pt>
                <c:pt idx="6851">
                  <c:v>53775</c:v>
                </c:pt>
                <c:pt idx="6852">
                  <c:v>41475</c:v>
                </c:pt>
                <c:pt idx="6853">
                  <c:v>60775</c:v>
                </c:pt>
                <c:pt idx="6854">
                  <c:v>45675</c:v>
                </c:pt>
                <c:pt idx="6855">
                  <c:v>51000</c:v>
                </c:pt>
                <c:pt idx="6856">
                  <c:v>45700</c:v>
                </c:pt>
                <c:pt idx="6857">
                  <c:v>45800</c:v>
                </c:pt>
                <c:pt idx="6858">
                  <c:v>57700</c:v>
                </c:pt>
                <c:pt idx="6859">
                  <c:v>62500</c:v>
                </c:pt>
                <c:pt idx="6860">
                  <c:v>51100</c:v>
                </c:pt>
                <c:pt idx="6861">
                  <c:v>41800</c:v>
                </c:pt>
                <c:pt idx="6862">
                  <c:v>54200</c:v>
                </c:pt>
                <c:pt idx="6863">
                  <c:v>67600</c:v>
                </c:pt>
                <c:pt idx="6864">
                  <c:v>62600</c:v>
                </c:pt>
                <c:pt idx="6865">
                  <c:v>67600</c:v>
                </c:pt>
                <c:pt idx="6866">
                  <c:v>62600</c:v>
                </c:pt>
                <c:pt idx="6867">
                  <c:v>63350</c:v>
                </c:pt>
                <c:pt idx="6868">
                  <c:v>68295</c:v>
                </c:pt>
                <c:pt idx="6869">
                  <c:v>76875</c:v>
                </c:pt>
                <c:pt idx="6870">
                  <c:v>64950</c:v>
                </c:pt>
                <c:pt idx="6871">
                  <c:v>66450</c:v>
                </c:pt>
                <c:pt idx="6872">
                  <c:v>69950</c:v>
                </c:pt>
                <c:pt idx="6873">
                  <c:v>71450</c:v>
                </c:pt>
                <c:pt idx="6874">
                  <c:v>83300</c:v>
                </c:pt>
                <c:pt idx="6875">
                  <c:v>83300</c:v>
                </c:pt>
                <c:pt idx="6876">
                  <c:v>88300</c:v>
                </c:pt>
                <c:pt idx="6877">
                  <c:v>88300</c:v>
                </c:pt>
                <c:pt idx="6878">
                  <c:v>83495</c:v>
                </c:pt>
                <c:pt idx="6879">
                  <c:v>98995</c:v>
                </c:pt>
                <c:pt idx="6880">
                  <c:v>89995</c:v>
                </c:pt>
                <c:pt idx="6881">
                  <c:v>95195</c:v>
                </c:pt>
                <c:pt idx="6882">
                  <c:v>86450</c:v>
                </c:pt>
                <c:pt idx="6883">
                  <c:v>84950</c:v>
                </c:pt>
                <c:pt idx="6884">
                  <c:v>91950</c:v>
                </c:pt>
                <c:pt idx="6885">
                  <c:v>93450</c:v>
                </c:pt>
                <c:pt idx="6886">
                  <c:v>25240</c:v>
                </c:pt>
                <c:pt idx="6887">
                  <c:v>29850</c:v>
                </c:pt>
                <c:pt idx="6888">
                  <c:v>28450</c:v>
                </c:pt>
                <c:pt idx="6889">
                  <c:v>26640</c:v>
                </c:pt>
                <c:pt idx="6890">
                  <c:v>23680</c:v>
                </c:pt>
                <c:pt idx="6891">
                  <c:v>25080</c:v>
                </c:pt>
                <c:pt idx="6892">
                  <c:v>29265</c:v>
                </c:pt>
                <c:pt idx="6893">
                  <c:v>25750</c:v>
                </c:pt>
                <c:pt idx="6894">
                  <c:v>26270</c:v>
                </c:pt>
                <c:pt idx="6895">
                  <c:v>24350</c:v>
                </c:pt>
                <c:pt idx="6896">
                  <c:v>30665</c:v>
                </c:pt>
                <c:pt idx="6897">
                  <c:v>31510</c:v>
                </c:pt>
                <c:pt idx="6898">
                  <c:v>32910</c:v>
                </c:pt>
                <c:pt idx="6899">
                  <c:v>27670</c:v>
                </c:pt>
                <c:pt idx="6900">
                  <c:v>31830</c:v>
                </c:pt>
                <c:pt idx="6901">
                  <c:v>28230</c:v>
                </c:pt>
                <c:pt idx="6902">
                  <c:v>26310</c:v>
                </c:pt>
                <c:pt idx="6903">
                  <c:v>24910</c:v>
                </c:pt>
                <c:pt idx="6904">
                  <c:v>36150</c:v>
                </c:pt>
                <c:pt idx="6905">
                  <c:v>33230</c:v>
                </c:pt>
                <c:pt idx="6906">
                  <c:v>34750</c:v>
                </c:pt>
                <c:pt idx="6907">
                  <c:v>26830</c:v>
                </c:pt>
                <c:pt idx="6908">
                  <c:v>29985</c:v>
                </c:pt>
                <c:pt idx="6909">
                  <c:v>31385</c:v>
                </c:pt>
                <c:pt idx="6910">
                  <c:v>39995</c:v>
                </c:pt>
                <c:pt idx="6911">
                  <c:v>40155</c:v>
                </c:pt>
                <c:pt idx="6912">
                  <c:v>42610</c:v>
                </c:pt>
                <c:pt idx="6913">
                  <c:v>42770</c:v>
                </c:pt>
                <c:pt idx="6914">
                  <c:v>42790</c:v>
                </c:pt>
                <c:pt idx="6915">
                  <c:v>45025</c:v>
                </c:pt>
                <c:pt idx="6916">
                  <c:v>45015</c:v>
                </c:pt>
                <c:pt idx="6917">
                  <c:v>42780</c:v>
                </c:pt>
                <c:pt idx="6918">
                  <c:v>45175</c:v>
                </c:pt>
                <c:pt idx="6919">
                  <c:v>43010</c:v>
                </c:pt>
                <c:pt idx="6920">
                  <c:v>62400</c:v>
                </c:pt>
                <c:pt idx="6921">
                  <c:v>62805</c:v>
                </c:pt>
                <c:pt idx="6922">
                  <c:v>64165</c:v>
                </c:pt>
                <c:pt idx="6923">
                  <c:v>36495</c:v>
                </c:pt>
                <c:pt idx="6924">
                  <c:v>40195</c:v>
                </c:pt>
                <c:pt idx="6925">
                  <c:v>38795</c:v>
                </c:pt>
                <c:pt idx="6926">
                  <c:v>35095</c:v>
                </c:pt>
                <c:pt idx="6927">
                  <c:v>36670</c:v>
                </c:pt>
                <c:pt idx="6928">
                  <c:v>36870</c:v>
                </c:pt>
                <c:pt idx="6929">
                  <c:v>41870</c:v>
                </c:pt>
                <c:pt idx="6930">
                  <c:v>39070</c:v>
                </c:pt>
                <c:pt idx="6931">
                  <c:v>35370</c:v>
                </c:pt>
                <c:pt idx="6932">
                  <c:v>38170</c:v>
                </c:pt>
                <c:pt idx="6933">
                  <c:v>40370</c:v>
                </c:pt>
                <c:pt idx="6934">
                  <c:v>42020</c:v>
                </c:pt>
                <c:pt idx="6935">
                  <c:v>40570</c:v>
                </c:pt>
                <c:pt idx="6936">
                  <c:v>43520</c:v>
                </c:pt>
                <c:pt idx="6937">
                  <c:v>38370</c:v>
                </c:pt>
                <c:pt idx="6938">
                  <c:v>39270</c:v>
                </c:pt>
                <c:pt idx="6939">
                  <c:v>42220</c:v>
                </c:pt>
                <c:pt idx="6940">
                  <c:v>42070</c:v>
                </c:pt>
                <c:pt idx="6941">
                  <c:v>36870</c:v>
                </c:pt>
                <c:pt idx="6942">
                  <c:v>37070</c:v>
                </c:pt>
                <c:pt idx="6943">
                  <c:v>43720</c:v>
                </c:pt>
                <c:pt idx="6944">
                  <c:v>40770</c:v>
                </c:pt>
                <c:pt idx="6945">
                  <c:v>40570</c:v>
                </c:pt>
                <c:pt idx="6946">
                  <c:v>35570</c:v>
                </c:pt>
                <c:pt idx="6947">
                  <c:v>2000</c:v>
                </c:pt>
                <c:pt idx="6948">
                  <c:v>2000</c:v>
                </c:pt>
                <c:pt idx="6949">
                  <c:v>2000</c:v>
                </c:pt>
                <c:pt idx="6950">
                  <c:v>2000</c:v>
                </c:pt>
                <c:pt idx="6951">
                  <c:v>28565</c:v>
                </c:pt>
                <c:pt idx="6952">
                  <c:v>34065</c:v>
                </c:pt>
                <c:pt idx="6953">
                  <c:v>31565</c:v>
                </c:pt>
                <c:pt idx="6954">
                  <c:v>28990</c:v>
                </c:pt>
                <c:pt idx="6955">
                  <c:v>36490</c:v>
                </c:pt>
                <c:pt idx="6956">
                  <c:v>31415</c:v>
                </c:pt>
                <c:pt idx="6957">
                  <c:v>33990</c:v>
                </c:pt>
                <c:pt idx="6958">
                  <c:v>27065</c:v>
                </c:pt>
                <c:pt idx="6959">
                  <c:v>34325</c:v>
                </c:pt>
                <c:pt idx="6960">
                  <c:v>31900</c:v>
                </c:pt>
                <c:pt idx="6961">
                  <c:v>31615</c:v>
                </c:pt>
                <c:pt idx="6962">
                  <c:v>36540</c:v>
                </c:pt>
                <c:pt idx="6963">
                  <c:v>34115</c:v>
                </c:pt>
                <c:pt idx="6964">
                  <c:v>34040</c:v>
                </c:pt>
                <c:pt idx="6965">
                  <c:v>28615</c:v>
                </c:pt>
                <c:pt idx="6966">
                  <c:v>27065</c:v>
                </c:pt>
                <c:pt idx="6967">
                  <c:v>31465</c:v>
                </c:pt>
                <c:pt idx="6968">
                  <c:v>2000</c:v>
                </c:pt>
                <c:pt idx="6969">
                  <c:v>2084</c:v>
                </c:pt>
                <c:pt idx="6970">
                  <c:v>29970</c:v>
                </c:pt>
                <c:pt idx="6971">
                  <c:v>26780</c:v>
                </c:pt>
                <c:pt idx="6972">
                  <c:v>24280</c:v>
                </c:pt>
                <c:pt idx="6973">
                  <c:v>27780</c:v>
                </c:pt>
                <c:pt idx="6974">
                  <c:v>28765</c:v>
                </c:pt>
                <c:pt idx="6975">
                  <c:v>25190</c:v>
                </c:pt>
                <c:pt idx="6976">
                  <c:v>15399</c:v>
                </c:pt>
                <c:pt idx="6977">
                  <c:v>16299</c:v>
                </c:pt>
                <c:pt idx="6978">
                  <c:v>14249</c:v>
                </c:pt>
                <c:pt idx="6979">
                  <c:v>13299</c:v>
                </c:pt>
                <c:pt idx="6980">
                  <c:v>15149</c:v>
                </c:pt>
                <c:pt idx="6981">
                  <c:v>14199</c:v>
                </c:pt>
                <c:pt idx="6982">
                  <c:v>14699</c:v>
                </c:pt>
                <c:pt idx="6983">
                  <c:v>15049</c:v>
                </c:pt>
                <c:pt idx="6984">
                  <c:v>15199</c:v>
                </c:pt>
                <c:pt idx="6985">
                  <c:v>13599</c:v>
                </c:pt>
                <c:pt idx="6986">
                  <c:v>14099</c:v>
                </c:pt>
                <c:pt idx="6987">
                  <c:v>13839</c:v>
                </c:pt>
                <c:pt idx="6988">
                  <c:v>14339</c:v>
                </c:pt>
                <c:pt idx="6989">
                  <c:v>15349</c:v>
                </c:pt>
                <c:pt idx="6990">
                  <c:v>14939</c:v>
                </c:pt>
                <c:pt idx="6991">
                  <c:v>37380</c:v>
                </c:pt>
                <c:pt idx="6992">
                  <c:v>30195</c:v>
                </c:pt>
                <c:pt idx="6993">
                  <c:v>32155</c:v>
                </c:pt>
                <c:pt idx="6994">
                  <c:v>35030</c:v>
                </c:pt>
                <c:pt idx="6995">
                  <c:v>29450</c:v>
                </c:pt>
                <c:pt idx="6996">
                  <c:v>37505</c:v>
                </c:pt>
                <c:pt idx="6997">
                  <c:v>37505</c:v>
                </c:pt>
                <c:pt idx="6998">
                  <c:v>30720</c:v>
                </c:pt>
                <c:pt idx="6999">
                  <c:v>35155</c:v>
                </c:pt>
                <c:pt idx="7000">
                  <c:v>29575</c:v>
                </c:pt>
                <c:pt idx="7001">
                  <c:v>32380</c:v>
                </c:pt>
                <c:pt idx="7002">
                  <c:v>37730</c:v>
                </c:pt>
                <c:pt idx="7003">
                  <c:v>42870</c:v>
                </c:pt>
                <c:pt idx="7004">
                  <c:v>33315</c:v>
                </c:pt>
                <c:pt idx="7005">
                  <c:v>35930</c:v>
                </c:pt>
                <c:pt idx="7006">
                  <c:v>33015</c:v>
                </c:pt>
                <c:pt idx="7007">
                  <c:v>31515</c:v>
                </c:pt>
                <c:pt idx="7008">
                  <c:v>33780</c:v>
                </c:pt>
                <c:pt idx="7009">
                  <c:v>29475</c:v>
                </c:pt>
                <c:pt idx="7010">
                  <c:v>35580</c:v>
                </c:pt>
                <c:pt idx="7011">
                  <c:v>31275</c:v>
                </c:pt>
                <c:pt idx="7012">
                  <c:v>41370</c:v>
                </c:pt>
                <c:pt idx="7013">
                  <c:v>34815</c:v>
                </c:pt>
                <c:pt idx="7014">
                  <c:v>15190</c:v>
                </c:pt>
                <c:pt idx="7015">
                  <c:v>18290</c:v>
                </c:pt>
                <c:pt idx="7016">
                  <c:v>13990</c:v>
                </c:pt>
                <c:pt idx="7017">
                  <c:v>18090</c:v>
                </c:pt>
                <c:pt idx="7018">
                  <c:v>17190</c:v>
                </c:pt>
                <c:pt idx="7019">
                  <c:v>16990</c:v>
                </c:pt>
                <c:pt idx="7020">
                  <c:v>15290</c:v>
                </c:pt>
                <c:pt idx="7021">
                  <c:v>13990</c:v>
                </c:pt>
                <c:pt idx="7022">
                  <c:v>20755</c:v>
                </c:pt>
                <c:pt idx="7023">
                  <c:v>15395</c:v>
                </c:pt>
                <c:pt idx="7024">
                  <c:v>14165</c:v>
                </c:pt>
                <c:pt idx="7025">
                  <c:v>17755</c:v>
                </c:pt>
                <c:pt idx="7026">
                  <c:v>17905</c:v>
                </c:pt>
                <c:pt idx="7027">
                  <c:v>15495</c:v>
                </c:pt>
                <c:pt idx="7028">
                  <c:v>20905</c:v>
                </c:pt>
                <c:pt idx="7029">
                  <c:v>17755</c:v>
                </c:pt>
                <c:pt idx="7030">
                  <c:v>15495</c:v>
                </c:pt>
                <c:pt idx="7031">
                  <c:v>17905</c:v>
                </c:pt>
                <c:pt idx="7032">
                  <c:v>14165</c:v>
                </c:pt>
                <c:pt idx="7033">
                  <c:v>20905</c:v>
                </c:pt>
                <c:pt idx="7034">
                  <c:v>15395</c:v>
                </c:pt>
                <c:pt idx="7035">
                  <c:v>2000</c:v>
                </c:pt>
                <c:pt idx="7036">
                  <c:v>2000</c:v>
                </c:pt>
                <c:pt idx="7037">
                  <c:v>2155</c:v>
                </c:pt>
                <c:pt idx="7038">
                  <c:v>2379</c:v>
                </c:pt>
                <c:pt idx="7039">
                  <c:v>54250</c:v>
                </c:pt>
                <c:pt idx="7040">
                  <c:v>50450</c:v>
                </c:pt>
                <c:pt idx="7041">
                  <c:v>50450</c:v>
                </c:pt>
                <c:pt idx="7042">
                  <c:v>46830</c:v>
                </c:pt>
                <c:pt idx="7043">
                  <c:v>51350</c:v>
                </c:pt>
                <c:pt idx="7044">
                  <c:v>51350</c:v>
                </c:pt>
                <c:pt idx="7045">
                  <c:v>55150</c:v>
                </c:pt>
                <c:pt idx="7046">
                  <c:v>47200</c:v>
                </c:pt>
                <c:pt idx="7047">
                  <c:v>48200</c:v>
                </c:pt>
                <c:pt idx="7048">
                  <c:v>52350</c:v>
                </c:pt>
                <c:pt idx="7049">
                  <c:v>56150</c:v>
                </c:pt>
                <c:pt idx="7050">
                  <c:v>52350</c:v>
                </c:pt>
                <c:pt idx="7051">
                  <c:v>50950</c:v>
                </c:pt>
                <c:pt idx="7052">
                  <c:v>60450</c:v>
                </c:pt>
                <c:pt idx="7053">
                  <c:v>48450</c:v>
                </c:pt>
                <c:pt idx="7054">
                  <c:v>54450</c:v>
                </c:pt>
                <c:pt idx="7055">
                  <c:v>56950</c:v>
                </c:pt>
                <c:pt idx="7056">
                  <c:v>54450</c:v>
                </c:pt>
                <c:pt idx="7057">
                  <c:v>59950</c:v>
                </c:pt>
                <c:pt idx="7058">
                  <c:v>60450</c:v>
                </c:pt>
                <c:pt idx="7059">
                  <c:v>65950</c:v>
                </c:pt>
                <c:pt idx="7060">
                  <c:v>50950</c:v>
                </c:pt>
                <c:pt idx="7061">
                  <c:v>54450</c:v>
                </c:pt>
                <c:pt idx="7062">
                  <c:v>60450</c:v>
                </c:pt>
                <c:pt idx="7063">
                  <c:v>2000</c:v>
                </c:pt>
                <c:pt idx="7064">
                  <c:v>2000</c:v>
                </c:pt>
                <c:pt idx="7065">
                  <c:v>2000</c:v>
                </c:pt>
                <c:pt idx="7066">
                  <c:v>2000</c:v>
                </c:pt>
                <c:pt idx="7067">
                  <c:v>2000</c:v>
                </c:pt>
                <c:pt idx="7068">
                  <c:v>2000</c:v>
                </c:pt>
                <c:pt idx="7069">
                  <c:v>2190</c:v>
                </c:pt>
                <c:pt idx="7070">
                  <c:v>2000</c:v>
                </c:pt>
                <c:pt idx="7071">
                  <c:v>2212</c:v>
                </c:pt>
                <c:pt idx="7072">
                  <c:v>20150</c:v>
                </c:pt>
                <c:pt idx="7073">
                  <c:v>21500</c:v>
                </c:pt>
                <c:pt idx="7074">
                  <c:v>21500</c:v>
                </c:pt>
                <c:pt idx="7075">
                  <c:v>20150</c:v>
                </c:pt>
                <c:pt idx="7076">
                  <c:v>24140</c:v>
                </c:pt>
                <c:pt idx="7077">
                  <c:v>29630</c:v>
                </c:pt>
                <c:pt idx="7078">
                  <c:v>24390</c:v>
                </c:pt>
                <c:pt idx="7079">
                  <c:v>28280</c:v>
                </c:pt>
                <c:pt idx="7080">
                  <c:v>24490</c:v>
                </c:pt>
                <c:pt idx="7081">
                  <c:v>22790</c:v>
                </c:pt>
                <c:pt idx="7082">
                  <c:v>25840</c:v>
                </c:pt>
                <c:pt idx="7083">
                  <c:v>23040</c:v>
                </c:pt>
                <c:pt idx="7084">
                  <c:v>30080</c:v>
                </c:pt>
                <c:pt idx="7085">
                  <c:v>24680</c:v>
                </c:pt>
                <c:pt idx="7086">
                  <c:v>26130</c:v>
                </c:pt>
                <c:pt idx="7087">
                  <c:v>28730</c:v>
                </c:pt>
                <c:pt idx="7088">
                  <c:v>24780</c:v>
                </c:pt>
                <c:pt idx="7089">
                  <c:v>23330</c:v>
                </c:pt>
                <c:pt idx="7090">
                  <c:v>23820</c:v>
                </c:pt>
                <c:pt idx="7091">
                  <c:v>26590</c:v>
                </c:pt>
                <c:pt idx="7092">
                  <c:v>25240</c:v>
                </c:pt>
                <c:pt idx="7093">
                  <c:v>25170</c:v>
                </c:pt>
                <c:pt idx="7094">
                  <c:v>31310</c:v>
                </c:pt>
                <c:pt idx="7095">
                  <c:v>29960</c:v>
                </c:pt>
                <c:pt idx="7096">
                  <c:v>19195</c:v>
                </c:pt>
                <c:pt idx="7097">
                  <c:v>20195</c:v>
                </c:pt>
                <c:pt idx="7098">
                  <c:v>16395</c:v>
                </c:pt>
                <c:pt idx="7099">
                  <c:v>18895</c:v>
                </c:pt>
                <c:pt idx="7100">
                  <c:v>17895</c:v>
                </c:pt>
                <c:pt idx="7101">
                  <c:v>16395</c:v>
                </c:pt>
                <c:pt idx="7102">
                  <c:v>18895</c:v>
                </c:pt>
                <c:pt idx="7103">
                  <c:v>19195</c:v>
                </c:pt>
                <c:pt idx="7104">
                  <c:v>20195</c:v>
                </c:pt>
                <c:pt idx="7105">
                  <c:v>17895</c:v>
                </c:pt>
                <c:pt idx="7106">
                  <c:v>19495</c:v>
                </c:pt>
                <c:pt idx="7107">
                  <c:v>21295</c:v>
                </c:pt>
                <c:pt idx="7108">
                  <c:v>22295</c:v>
                </c:pt>
                <c:pt idx="7109">
                  <c:v>18495</c:v>
                </c:pt>
                <c:pt idx="7110">
                  <c:v>17495</c:v>
                </c:pt>
                <c:pt idx="7111">
                  <c:v>33600</c:v>
                </c:pt>
                <c:pt idx="7112">
                  <c:v>42500</c:v>
                </c:pt>
                <c:pt idx="7113">
                  <c:v>38600</c:v>
                </c:pt>
                <c:pt idx="7114">
                  <c:v>25900</c:v>
                </c:pt>
                <c:pt idx="7115">
                  <c:v>30600</c:v>
                </c:pt>
                <c:pt idx="7116">
                  <c:v>32600</c:v>
                </c:pt>
                <c:pt idx="7117">
                  <c:v>38600</c:v>
                </c:pt>
                <c:pt idx="7118">
                  <c:v>36600</c:v>
                </c:pt>
                <c:pt idx="7119">
                  <c:v>42500</c:v>
                </c:pt>
                <c:pt idx="7120">
                  <c:v>36600</c:v>
                </c:pt>
                <c:pt idx="7121">
                  <c:v>43240</c:v>
                </c:pt>
                <c:pt idx="7122">
                  <c:v>34750</c:v>
                </c:pt>
                <c:pt idx="7123">
                  <c:v>37390</c:v>
                </c:pt>
                <c:pt idx="7124">
                  <c:v>33790</c:v>
                </c:pt>
                <c:pt idx="7125">
                  <c:v>26930</c:v>
                </c:pt>
                <c:pt idx="7126">
                  <c:v>39390</c:v>
                </c:pt>
                <c:pt idx="7127">
                  <c:v>31770</c:v>
                </c:pt>
                <c:pt idx="7128">
                  <c:v>34490</c:v>
                </c:pt>
                <c:pt idx="7129">
                  <c:v>39890</c:v>
                </c:pt>
                <c:pt idx="7130">
                  <c:v>32010</c:v>
                </c:pt>
                <c:pt idx="7131">
                  <c:v>33490</c:v>
                </c:pt>
                <c:pt idx="7132">
                  <c:v>37890</c:v>
                </c:pt>
                <c:pt idx="7133">
                  <c:v>44280</c:v>
                </c:pt>
                <c:pt idx="7134">
                  <c:v>27020</c:v>
                </c:pt>
                <c:pt idx="7135">
                  <c:v>66000</c:v>
                </c:pt>
                <c:pt idx="7136">
                  <c:v>81900</c:v>
                </c:pt>
                <c:pt idx="7137">
                  <c:v>66910</c:v>
                </c:pt>
                <c:pt idx="7138">
                  <c:v>77900</c:v>
                </c:pt>
                <c:pt idx="7139">
                  <c:v>68900</c:v>
                </c:pt>
                <c:pt idx="7140">
                  <c:v>69600</c:v>
                </c:pt>
                <c:pt idx="7141">
                  <c:v>77900</c:v>
                </c:pt>
                <c:pt idx="7142">
                  <c:v>79200</c:v>
                </c:pt>
                <c:pt idx="7143">
                  <c:v>70900</c:v>
                </c:pt>
                <c:pt idx="7144">
                  <c:v>82700</c:v>
                </c:pt>
                <c:pt idx="7145">
                  <c:v>21100</c:v>
                </c:pt>
                <c:pt idx="7146">
                  <c:v>20025</c:v>
                </c:pt>
                <c:pt idx="7147">
                  <c:v>22000</c:v>
                </c:pt>
                <c:pt idx="7148">
                  <c:v>20925</c:v>
                </c:pt>
                <c:pt idx="7149">
                  <c:v>23320</c:v>
                </c:pt>
                <c:pt idx="7150">
                  <c:v>20275</c:v>
                </c:pt>
                <c:pt idx="7151">
                  <c:v>22250</c:v>
                </c:pt>
                <c:pt idx="7152">
                  <c:v>21175</c:v>
                </c:pt>
                <c:pt idx="7153">
                  <c:v>21350</c:v>
                </c:pt>
                <c:pt idx="7154">
                  <c:v>23670</c:v>
                </c:pt>
                <c:pt idx="7155">
                  <c:v>20325</c:v>
                </c:pt>
                <c:pt idx="7156">
                  <c:v>21475</c:v>
                </c:pt>
                <c:pt idx="7157">
                  <c:v>23845</c:v>
                </c:pt>
                <c:pt idx="7158">
                  <c:v>21225</c:v>
                </c:pt>
                <c:pt idx="7159">
                  <c:v>22375</c:v>
                </c:pt>
                <c:pt idx="7160">
                  <c:v>33955</c:v>
                </c:pt>
                <c:pt idx="7161">
                  <c:v>35705</c:v>
                </c:pt>
                <c:pt idx="7162">
                  <c:v>35705</c:v>
                </c:pt>
                <c:pt idx="7163">
                  <c:v>33955</c:v>
                </c:pt>
                <c:pt idx="7164">
                  <c:v>36925</c:v>
                </c:pt>
                <c:pt idx="7165">
                  <c:v>35125</c:v>
                </c:pt>
                <c:pt idx="7166">
                  <c:v>35275</c:v>
                </c:pt>
                <c:pt idx="7167">
                  <c:v>36675</c:v>
                </c:pt>
                <c:pt idx="7168">
                  <c:v>36025</c:v>
                </c:pt>
                <c:pt idx="7169">
                  <c:v>37425</c:v>
                </c:pt>
                <c:pt idx="7170">
                  <c:v>36370</c:v>
                </c:pt>
                <c:pt idx="7171">
                  <c:v>37770</c:v>
                </c:pt>
                <c:pt idx="7172">
                  <c:v>40970</c:v>
                </c:pt>
                <c:pt idx="7173">
                  <c:v>50220</c:v>
                </c:pt>
                <c:pt idx="7174">
                  <c:v>48710</c:v>
                </c:pt>
                <c:pt idx="7175">
                  <c:v>42370</c:v>
                </c:pt>
                <c:pt idx="7176">
                  <c:v>49125</c:v>
                </c:pt>
                <c:pt idx="7177">
                  <c:v>41900</c:v>
                </c:pt>
                <c:pt idx="7178">
                  <c:v>43300</c:v>
                </c:pt>
                <c:pt idx="7179">
                  <c:v>50320</c:v>
                </c:pt>
                <c:pt idx="7180">
                  <c:v>48920</c:v>
                </c:pt>
                <c:pt idx="7181">
                  <c:v>43020</c:v>
                </c:pt>
                <c:pt idx="7182">
                  <c:v>44420</c:v>
                </c:pt>
                <c:pt idx="7183">
                  <c:v>46060</c:v>
                </c:pt>
                <c:pt idx="7184">
                  <c:v>44660</c:v>
                </c:pt>
                <c:pt idx="7185">
                  <c:v>41180</c:v>
                </c:pt>
                <c:pt idx="7186">
                  <c:v>42580</c:v>
                </c:pt>
                <c:pt idx="7187">
                  <c:v>42080</c:v>
                </c:pt>
                <c:pt idx="7188">
                  <c:v>43480</c:v>
                </c:pt>
                <c:pt idx="7189">
                  <c:v>49020</c:v>
                </c:pt>
                <c:pt idx="7190">
                  <c:v>57045</c:v>
                </c:pt>
                <c:pt idx="7191">
                  <c:v>53635</c:v>
                </c:pt>
                <c:pt idx="7192">
                  <c:v>2000</c:v>
                </c:pt>
                <c:pt idx="7193">
                  <c:v>2000</c:v>
                </c:pt>
                <c:pt idx="7194">
                  <c:v>2000</c:v>
                </c:pt>
                <c:pt idx="7195">
                  <c:v>2000</c:v>
                </c:pt>
                <c:pt idx="7196">
                  <c:v>2000</c:v>
                </c:pt>
                <c:pt idx="7197">
                  <c:v>2000</c:v>
                </c:pt>
                <c:pt idx="7198">
                  <c:v>2000</c:v>
                </c:pt>
                <c:pt idx="7199">
                  <c:v>2000</c:v>
                </c:pt>
                <c:pt idx="7200">
                  <c:v>2000</c:v>
                </c:pt>
                <c:pt idx="7201">
                  <c:v>2000</c:v>
                </c:pt>
                <c:pt idx="7202">
                  <c:v>2000</c:v>
                </c:pt>
                <c:pt idx="7203">
                  <c:v>2000</c:v>
                </c:pt>
                <c:pt idx="7204">
                  <c:v>2000</c:v>
                </c:pt>
                <c:pt idx="7205">
                  <c:v>2000</c:v>
                </c:pt>
                <c:pt idx="7206">
                  <c:v>2000</c:v>
                </c:pt>
                <c:pt idx="7207">
                  <c:v>2000</c:v>
                </c:pt>
                <c:pt idx="7208">
                  <c:v>2000</c:v>
                </c:pt>
                <c:pt idx="7209">
                  <c:v>2000</c:v>
                </c:pt>
                <c:pt idx="7210">
                  <c:v>2000</c:v>
                </c:pt>
                <c:pt idx="7211">
                  <c:v>2000</c:v>
                </c:pt>
                <c:pt idx="7212">
                  <c:v>2000</c:v>
                </c:pt>
                <c:pt idx="7213">
                  <c:v>2000</c:v>
                </c:pt>
                <c:pt idx="7214">
                  <c:v>2000</c:v>
                </c:pt>
                <c:pt idx="7215">
                  <c:v>2000</c:v>
                </c:pt>
                <c:pt idx="7216">
                  <c:v>2000</c:v>
                </c:pt>
                <c:pt idx="7217">
                  <c:v>2000</c:v>
                </c:pt>
                <c:pt idx="7218">
                  <c:v>2000</c:v>
                </c:pt>
                <c:pt idx="7219">
                  <c:v>2000</c:v>
                </c:pt>
                <c:pt idx="7220">
                  <c:v>2000</c:v>
                </c:pt>
                <c:pt idx="7221">
                  <c:v>2000</c:v>
                </c:pt>
                <c:pt idx="7222">
                  <c:v>2000</c:v>
                </c:pt>
                <c:pt idx="7223">
                  <c:v>20984</c:v>
                </c:pt>
                <c:pt idx="7224">
                  <c:v>15406</c:v>
                </c:pt>
                <c:pt idx="7225">
                  <c:v>21474</c:v>
                </c:pt>
                <c:pt idx="7226">
                  <c:v>19757</c:v>
                </c:pt>
                <c:pt idx="7227">
                  <c:v>23539</c:v>
                </c:pt>
                <c:pt idx="7228">
                  <c:v>15943</c:v>
                </c:pt>
                <c:pt idx="7229">
                  <c:v>17284</c:v>
                </c:pt>
                <c:pt idx="7230">
                  <c:v>18169</c:v>
                </c:pt>
                <c:pt idx="7231">
                  <c:v>19434</c:v>
                </c:pt>
                <c:pt idx="7232">
                  <c:v>13961</c:v>
                </c:pt>
                <c:pt idx="7233">
                  <c:v>24063</c:v>
                </c:pt>
                <c:pt idx="7234">
                  <c:v>18519</c:v>
                </c:pt>
                <c:pt idx="7235">
                  <c:v>24462</c:v>
                </c:pt>
                <c:pt idx="7236">
                  <c:v>25990</c:v>
                </c:pt>
                <c:pt idx="7237">
                  <c:v>17169</c:v>
                </c:pt>
                <c:pt idx="7238">
                  <c:v>20209</c:v>
                </c:pt>
                <c:pt idx="7239">
                  <c:v>19209</c:v>
                </c:pt>
                <c:pt idx="7240">
                  <c:v>21499</c:v>
                </c:pt>
                <c:pt idx="7241">
                  <c:v>14961</c:v>
                </c:pt>
                <c:pt idx="7242">
                  <c:v>18944</c:v>
                </c:pt>
                <c:pt idx="7243">
                  <c:v>20780</c:v>
                </c:pt>
                <c:pt idx="7244">
                  <c:v>20270</c:v>
                </c:pt>
                <c:pt idx="7245">
                  <c:v>16905</c:v>
                </c:pt>
                <c:pt idx="7246">
                  <c:v>18780</c:v>
                </c:pt>
                <c:pt idx="7247">
                  <c:v>24370</c:v>
                </c:pt>
                <c:pt idx="7248">
                  <c:v>17570</c:v>
                </c:pt>
                <c:pt idx="7249">
                  <c:v>16570</c:v>
                </c:pt>
                <c:pt idx="7250">
                  <c:v>23985</c:v>
                </c:pt>
                <c:pt idx="7251">
                  <c:v>16220</c:v>
                </c:pt>
                <c:pt idx="7252">
                  <c:v>18905</c:v>
                </c:pt>
                <c:pt idx="7253">
                  <c:v>16120</c:v>
                </c:pt>
                <c:pt idx="7254">
                  <c:v>21820</c:v>
                </c:pt>
                <c:pt idx="7255">
                  <c:v>14770</c:v>
                </c:pt>
                <c:pt idx="7256">
                  <c:v>18120</c:v>
                </c:pt>
                <c:pt idx="7257">
                  <c:v>24660</c:v>
                </c:pt>
                <c:pt idx="7258">
                  <c:v>2000</c:v>
                </c:pt>
                <c:pt idx="7259">
                  <c:v>2000</c:v>
                </c:pt>
                <c:pt idx="7260">
                  <c:v>2000</c:v>
                </c:pt>
                <c:pt idx="7261">
                  <c:v>2000</c:v>
                </c:pt>
                <c:pt idx="7262">
                  <c:v>2000</c:v>
                </c:pt>
                <c:pt idx="7263">
                  <c:v>2000</c:v>
                </c:pt>
                <c:pt idx="7264">
                  <c:v>2000</c:v>
                </c:pt>
                <c:pt idx="7265">
                  <c:v>2000</c:v>
                </c:pt>
                <c:pt idx="7266">
                  <c:v>2000</c:v>
                </c:pt>
                <c:pt idx="7267">
                  <c:v>2000</c:v>
                </c:pt>
                <c:pt idx="7268">
                  <c:v>2000</c:v>
                </c:pt>
                <c:pt idx="7269">
                  <c:v>2000</c:v>
                </c:pt>
                <c:pt idx="7270">
                  <c:v>2000</c:v>
                </c:pt>
                <c:pt idx="7271">
                  <c:v>2000</c:v>
                </c:pt>
                <c:pt idx="7272">
                  <c:v>2000</c:v>
                </c:pt>
                <c:pt idx="7273">
                  <c:v>2000</c:v>
                </c:pt>
                <c:pt idx="7274">
                  <c:v>2000</c:v>
                </c:pt>
                <c:pt idx="7275">
                  <c:v>2000</c:v>
                </c:pt>
                <c:pt idx="7276">
                  <c:v>2000</c:v>
                </c:pt>
                <c:pt idx="7277">
                  <c:v>2000</c:v>
                </c:pt>
                <c:pt idx="7278">
                  <c:v>2000</c:v>
                </c:pt>
                <c:pt idx="7279">
                  <c:v>2000</c:v>
                </c:pt>
                <c:pt idx="7280">
                  <c:v>2000</c:v>
                </c:pt>
                <c:pt idx="7281">
                  <c:v>2000</c:v>
                </c:pt>
                <c:pt idx="7282">
                  <c:v>2000</c:v>
                </c:pt>
                <c:pt idx="7283">
                  <c:v>2000</c:v>
                </c:pt>
                <c:pt idx="7284">
                  <c:v>2000</c:v>
                </c:pt>
                <c:pt idx="7285">
                  <c:v>2000</c:v>
                </c:pt>
                <c:pt idx="7286">
                  <c:v>2000</c:v>
                </c:pt>
                <c:pt idx="7287">
                  <c:v>2000</c:v>
                </c:pt>
                <c:pt idx="7288">
                  <c:v>2000</c:v>
                </c:pt>
                <c:pt idx="7289">
                  <c:v>2000</c:v>
                </c:pt>
                <c:pt idx="7290">
                  <c:v>2000</c:v>
                </c:pt>
                <c:pt idx="7291">
                  <c:v>2000</c:v>
                </c:pt>
                <c:pt idx="7292">
                  <c:v>2000</c:v>
                </c:pt>
                <c:pt idx="7293">
                  <c:v>2000</c:v>
                </c:pt>
                <c:pt idx="7294">
                  <c:v>2000</c:v>
                </c:pt>
                <c:pt idx="7295">
                  <c:v>94400</c:v>
                </c:pt>
                <c:pt idx="7296">
                  <c:v>97400</c:v>
                </c:pt>
                <c:pt idx="7297">
                  <c:v>119900</c:v>
                </c:pt>
                <c:pt idx="7298">
                  <c:v>121550</c:v>
                </c:pt>
                <c:pt idx="7299">
                  <c:v>95650</c:v>
                </c:pt>
                <c:pt idx="7300">
                  <c:v>98650</c:v>
                </c:pt>
                <c:pt idx="7301">
                  <c:v>99600</c:v>
                </c:pt>
                <c:pt idx="7302">
                  <c:v>131400</c:v>
                </c:pt>
                <c:pt idx="7303">
                  <c:v>96600</c:v>
                </c:pt>
                <c:pt idx="7304">
                  <c:v>34250</c:v>
                </c:pt>
                <c:pt idx="7305">
                  <c:v>37300</c:v>
                </c:pt>
                <c:pt idx="7306">
                  <c:v>36300</c:v>
                </c:pt>
                <c:pt idx="7307">
                  <c:v>34300</c:v>
                </c:pt>
                <c:pt idx="7308">
                  <c:v>36995</c:v>
                </c:pt>
                <c:pt idx="7309">
                  <c:v>34995</c:v>
                </c:pt>
                <c:pt idx="7310">
                  <c:v>37995</c:v>
                </c:pt>
                <c:pt idx="7311">
                  <c:v>41100</c:v>
                </c:pt>
                <c:pt idx="7312">
                  <c:v>47000</c:v>
                </c:pt>
                <c:pt idx="7313">
                  <c:v>42500</c:v>
                </c:pt>
                <c:pt idx="7314">
                  <c:v>48650</c:v>
                </c:pt>
                <c:pt idx="7315">
                  <c:v>48400</c:v>
                </c:pt>
                <c:pt idx="7316">
                  <c:v>42900</c:v>
                </c:pt>
                <c:pt idx="7317">
                  <c:v>33800</c:v>
                </c:pt>
                <c:pt idx="7318">
                  <c:v>32350</c:v>
                </c:pt>
                <c:pt idx="7319">
                  <c:v>28550</c:v>
                </c:pt>
                <c:pt idx="7320">
                  <c:v>31350</c:v>
                </c:pt>
                <c:pt idx="7321">
                  <c:v>26200</c:v>
                </c:pt>
                <c:pt idx="7322">
                  <c:v>31150</c:v>
                </c:pt>
                <c:pt idx="7323">
                  <c:v>27750</c:v>
                </c:pt>
                <c:pt idx="7324">
                  <c:v>31150</c:v>
                </c:pt>
                <c:pt idx="7325">
                  <c:v>49500</c:v>
                </c:pt>
                <c:pt idx="7326">
                  <c:v>54000</c:v>
                </c:pt>
                <c:pt idx="7327">
                  <c:v>48100</c:v>
                </c:pt>
                <c:pt idx="7328">
                  <c:v>55400</c:v>
                </c:pt>
                <c:pt idx="7329">
                  <c:v>48400</c:v>
                </c:pt>
                <c:pt idx="7330">
                  <c:v>54300</c:v>
                </c:pt>
                <c:pt idx="7331">
                  <c:v>55700</c:v>
                </c:pt>
                <c:pt idx="7332">
                  <c:v>49800</c:v>
                </c:pt>
                <c:pt idx="7333">
                  <c:v>56100</c:v>
                </c:pt>
                <c:pt idx="7334">
                  <c:v>55100</c:v>
                </c:pt>
                <c:pt idx="7335">
                  <c:v>50200</c:v>
                </c:pt>
                <c:pt idx="7336">
                  <c:v>49200</c:v>
                </c:pt>
                <c:pt idx="7337">
                  <c:v>67350</c:v>
                </c:pt>
                <c:pt idx="7338">
                  <c:v>59350</c:v>
                </c:pt>
                <c:pt idx="7339">
                  <c:v>61100</c:v>
                </c:pt>
                <c:pt idx="7340">
                  <c:v>54100</c:v>
                </c:pt>
                <c:pt idx="7341">
                  <c:v>60350</c:v>
                </c:pt>
                <c:pt idx="7342">
                  <c:v>53100</c:v>
                </c:pt>
                <c:pt idx="7343">
                  <c:v>53100</c:v>
                </c:pt>
                <c:pt idx="7344">
                  <c:v>61100</c:v>
                </c:pt>
                <c:pt idx="7345">
                  <c:v>54100</c:v>
                </c:pt>
                <c:pt idx="7346">
                  <c:v>44200</c:v>
                </c:pt>
                <c:pt idx="7347">
                  <c:v>35450</c:v>
                </c:pt>
                <c:pt idx="7348">
                  <c:v>39250</c:v>
                </c:pt>
                <c:pt idx="7349">
                  <c:v>34800</c:v>
                </c:pt>
                <c:pt idx="7350">
                  <c:v>43800</c:v>
                </c:pt>
                <c:pt idx="7351">
                  <c:v>42700</c:v>
                </c:pt>
                <c:pt idx="7352">
                  <c:v>33950</c:v>
                </c:pt>
                <c:pt idx="7353">
                  <c:v>33300</c:v>
                </c:pt>
                <c:pt idx="7354">
                  <c:v>38150</c:v>
                </c:pt>
                <c:pt idx="7355">
                  <c:v>38900</c:v>
                </c:pt>
                <c:pt idx="7356">
                  <c:v>39450</c:v>
                </c:pt>
                <c:pt idx="7357">
                  <c:v>59700</c:v>
                </c:pt>
                <c:pt idx="7358">
                  <c:v>44400</c:v>
                </c:pt>
                <c:pt idx="7359">
                  <c:v>35650</c:v>
                </c:pt>
                <c:pt idx="7360">
                  <c:v>40400</c:v>
                </c:pt>
                <c:pt idx="7361">
                  <c:v>47900</c:v>
                </c:pt>
                <c:pt idx="7362">
                  <c:v>34150</c:v>
                </c:pt>
                <c:pt idx="7363">
                  <c:v>38300</c:v>
                </c:pt>
                <c:pt idx="7364">
                  <c:v>36800</c:v>
                </c:pt>
                <c:pt idx="7365">
                  <c:v>43700</c:v>
                </c:pt>
                <c:pt idx="7366">
                  <c:v>43300</c:v>
                </c:pt>
                <c:pt idx="7367">
                  <c:v>43400</c:v>
                </c:pt>
                <c:pt idx="7368">
                  <c:v>41900</c:v>
                </c:pt>
                <c:pt idx="7369">
                  <c:v>44200</c:v>
                </c:pt>
                <c:pt idx="7370">
                  <c:v>47700</c:v>
                </c:pt>
                <c:pt idx="7371">
                  <c:v>33950</c:v>
                </c:pt>
                <c:pt idx="7372">
                  <c:v>40800</c:v>
                </c:pt>
                <c:pt idx="7373">
                  <c:v>36800</c:v>
                </c:pt>
                <c:pt idx="7374">
                  <c:v>47400</c:v>
                </c:pt>
                <c:pt idx="7375">
                  <c:v>75500</c:v>
                </c:pt>
                <c:pt idx="7376">
                  <c:v>70900</c:v>
                </c:pt>
                <c:pt idx="7377">
                  <c:v>75300</c:v>
                </c:pt>
                <c:pt idx="7378">
                  <c:v>74100</c:v>
                </c:pt>
                <c:pt idx="7379">
                  <c:v>70900</c:v>
                </c:pt>
                <c:pt idx="7380">
                  <c:v>2000</c:v>
                </c:pt>
                <c:pt idx="7381">
                  <c:v>2000</c:v>
                </c:pt>
                <c:pt idx="7382">
                  <c:v>2112</c:v>
                </c:pt>
                <c:pt idx="7383">
                  <c:v>2232</c:v>
                </c:pt>
                <c:pt idx="7384">
                  <c:v>2172</c:v>
                </c:pt>
                <c:pt idx="7385">
                  <c:v>2286</c:v>
                </c:pt>
                <c:pt idx="7386">
                  <c:v>2382</c:v>
                </c:pt>
                <c:pt idx="7387">
                  <c:v>2384</c:v>
                </c:pt>
                <c:pt idx="7388">
                  <c:v>2430</c:v>
                </c:pt>
                <c:pt idx="7389">
                  <c:v>2637</c:v>
                </c:pt>
                <c:pt idx="7390">
                  <c:v>2305</c:v>
                </c:pt>
                <c:pt idx="7391">
                  <c:v>2500</c:v>
                </c:pt>
                <c:pt idx="7392">
                  <c:v>2403</c:v>
                </c:pt>
                <c:pt idx="7393">
                  <c:v>2608</c:v>
                </c:pt>
                <c:pt idx="7394">
                  <c:v>82500</c:v>
                </c:pt>
                <c:pt idx="7395">
                  <c:v>82900</c:v>
                </c:pt>
                <c:pt idx="7396">
                  <c:v>82900</c:v>
                </c:pt>
                <c:pt idx="7397">
                  <c:v>79900</c:v>
                </c:pt>
                <c:pt idx="7398">
                  <c:v>39900</c:v>
                </c:pt>
                <c:pt idx="7399">
                  <c:v>43950</c:v>
                </c:pt>
                <c:pt idx="7400">
                  <c:v>45100</c:v>
                </c:pt>
                <c:pt idx="7401">
                  <c:v>43950</c:v>
                </c:pt>
                <c:pt idx="7402">
                  <c:v>41700</c:v>
                </c:pt>
                <c:pt idx="7403">
                  <c:v>40500</c:v>
                </c:pt>
                <c:pt idx="7404">
                  <c:v>48375</c:v>
                </c:pt>
                <c:pt idx="7405">
                  <c:v>43450</c:v>
                </c:pt>
                <c:pt idx="7406">
                  <c:v>2269</c:v>
                </c:pt>
                <c:pt idx="7407">
                  <c:v>46950</c:v>
                </c:pt>
                <c:pt idx="7408">
                  <c:v>52950</c:v>
                </c:pt>
                <c:pt idx="7409">
                  <c:v>50450</c:v>
                </c:pt>
                <c:pt idx="7410">
                  <c:v>56250</c:v>
                </c:pt>
                <c:pt idx="7411">
                  <c:v>24450</c:v>
                </c:pt>
                <c:pt idx="7412">
                  <c:v>22050</c:v>
                </c:pt>
                <c:pt idx="7413">
                  <c:v>22695</c:v>
                </c:pt>
                <c:pt idx="7414">
                  <c:v>25195</c:v>
                </c:pt>
                <c:pt idx="7415">
                  <c:v>22930</c:v>
                </c:pt>
                <c:pt idx="7416">
                  <c:v>25430</c:v>
                </c:pt>
                <c:pt idx="7417">
                  <c:v>23690</c:v>
                </c:pt>
                <c:pt idx="7418">
                  <c:v>25690</c:v>
                </c:pt>
                <c:pt idx="7419">
                  <c:v>24195</c:v>
                </c:pt>
                <c:pt idx="7420">
                  <c:v>26195</c:v>
                </c:pt>
                <c:pt idx="7421">
                  <c:v>24430</c:v>
                </c:pt>
                <c:pt idx="7422">
                  <c:v>26430</c:v>
                </c:pt>
                <c:pt idx="7423">
                  <c:v>2000</c:v>
                </c:pt>
                <c:pt idx="7424">
                  <c:v>2000</c:v>
                </c:pt>
                <c:pt idx="7425">
                  <c:v>2000</c:v>
                </c:pt>
                <c:pt idx="7426">
                  <c:v>2000</c:v>
                </c:pt>
                <c:pt idx="7427">
                  <c:v>33000</c:v>
                </c:pt>
                <c:pt idx="7428">
                  <c:v>31250</c:v>
                </c:pt>
                <c:pt idx="7429">
                  <c:v>24950</c:v>
                </c:pt>
                <c:pt idx="7430">
                  <c:v>26700</c:v>
                </c:pt>
                <c:pt idx="7431">
                  <c:v>33000</c:v>
                </c:pt>
                <c:pt idx="7432">
                  <c:v>31250</c:v>
                </c:pt>
                <c:pt idx="7433">
                  <c:v>33000</c:v>
                </c:pt>
                <c:pt idx="7434">
                  <c:v>24950</c:v>
                </c:pt>
                <c:pt idx="7435">
                  <c:v>26700</c:v>
                </c:pt>
                <c:pt idx="7436">
                  <c:v>31250</c:v>
                </c:pt>
                <c:pt idx="7437">
                  <c:v>33450</c:v>
                </c:pt>
                <c:pt idx="7438">
                  <c:v>31700</c:v>
                </c:pt>
                <c:pt idx="7439">
                  <c:v>38250</c:v>
                </c:pt>
                <c:pt idx="7440">
                  <c:v>25350</c:v>
                </c:pt>
                <c:pt idx="7441">
                  <c:v>27100</c:v>
                </c:pt>
                <c:pt idx="7442">
                  <c:v>36500</c:v>
                </c:pt>
                <c:pt idx="7443">
                  <c:v>30150</c:v>
                </c:pt>
                <c:pt idx="7444">
                  <c:v>36000</c:v>
                </c:pt>
                <c:pt idx="7445">
                  <c:v>31900</c:v>
                </c:pt>
                <c:pt idx="7446">
                  <c:v>34250</c:v>
                </c:pt>
                <c:pt idx="7447">
                  <c:v>34250</c:v>
                </c:pt>
                <c:pt idx="7448">
                  <c:v>36000</c:v>
                </c:pt>
                <c:pt idx="7449">
                  <c:v>32150</c:v>
                </c:pt>
                <c:pt idx="7450">
                  <c:v>30400</c:v>
                </c:pt>
                <c:pt idx="7451">
                  <c:v>36250</c:v>
                </c:pt>
                <c:pt idx="7452">
                  <c:v>34500</c:v>
                </c:pt>
                <c:pt idx="7453">
                  <c:v>36700</c:v>
                </c:pt>
                <c:pt idx="7454">
                  <c:v>38700</c:v>
                </c:pt>
                <c:pt idx="7455">
                  <c:v>40450</c:v>
                </c:pt>
                <c:pt idx="7456">
                  <c:v>34950</c:v>
                </c:pt>
                <c:pt idx="7457">
                  <c:v>41150</c:v>
                </c:pt>
                <c:pt idx="7458">
                  <c:v>30800</c:v>
                </c:pt>
                <c:pt idx="7459">
                  <c:v>32550</c:v>
                </c:pt>
                <c:pt idx="7460">
                  <c:v>39400</c:v>
                </c:pt>
                <c:pt idx="7461">
                  <c:v>29215</c:v>
                </c:pt>
                <c:pt idx="7462">
                  <c:v>32760</c:v>
                </c:pt>
                <c:pt idx="7463">
                  <c:v>33420</c:v>
                </c:pt>
                <c:pt idx="7464">
                  <c:v>27710</c:v>
                </c:pt>
                <c:pt idx="7465">
                  <c:v>32535</c:v>
                </c:pt>
                <c:pt idx="7466">
                  <c:v>31075</c:v>
                </c:pt>
                <c:pt idx="7467">
                  <c:v>32875</c:v>
                </c:pt>
                <c:pt idx="7468">
                  <c:v>31415</c:v>
                </c:pt>
                <c:pt idx="7469">
                  <c:v>29555</c:v>
                </c:pt>
                <c:pt idx="7470">
                  <c:v>33760</c:v>
                </c:pt>
                <c:pt idx="7471">
                  <c:v>32455</c:v>
                </c:pt>
                <c:pt idx="7472">
                  <c:v>33915</c:v>
                </c:pt>
                <c:pt idx="7473">
                  <c:v>34800</c:v>
                </c:pt>
                <c:pt idx="7474">
                  <c:v>30595</c:v>
                </c:pt>
                <c:pt idx="7475">
                  <c:v>30970</c:v>
                </c:pt>
                <c:pt idx="7476">
                  <c:v>36030</c:v>
                </c:pt>
                <c:pt idx="7477">
                  <c:v>31865</c:v>
                </c:pt>
                <c:pt idx="7478">
                  <c:v>34525</c:v>
                </c:pt>
                <c:pt idx="7479">
                  <c:v>34160</c:v>
                </c:pt>
                <c:pt idx="7480">
                  <c:v>36355</c:v>
                </c:pt>
                <c:pt idx="7481">
                  <c:v>34015</c:v>
                </c:pt>
                <c:pt idx="7482">
                  <c:v>35915</c:v>
                </c:pt>
                <c:pt idx="7483">
                  <c:v>36700</c:v>
                </c:pt>
                <c:pt idx="7484">
                  <c:v>32190</c:v>
                </c:pt>
                <c:pt idx="7485">
                  <c:v>34485</c:v>
                </c:pt>
                <c:pt idx="7486">
                  <c:v>32990</c:v>
                </c:pt>
                <c:pt idx="7487">
                  <c:v>37155</c:v>
                </c:pt>
                <c:pt idx="7488">
                  <c:v>37500</c:v>
                </c:pt>
                <c:pt idx="7489">
                  <c:v>35285</c:v>
                </c:pt>
                <c:pt idx="7490">
                  <c:v>36715</c:v>
                </c:pt>
                <c:pt idx="7491">
                  <c:v>34815</c:v>
                </c:pt>
                <c:pt idx="7492">
                  <c:v>3211</c:v>
                </c:pt>
                <c:pt idx="7493">
                  <c:v>3665</c:v>
                </c:pt>
                <c:pt idx="7494">
                  <c:v>4024</c:v>
                </c:pt>
                <c:pt idx="7495">
                  <c:v>3442</c:v>
                </c:pt>
                <c:pt idx="7496">
                  <c:v>4031</c:v>
                </c:pt>
                <c:pt idx="7497">
                  <c:v>4404</c:v>
                </c:pt>
                <c:pt idx="7498">
                  <c:v>66355</c:v>
                </c:pt>
                <c:pt idx="7499">
                  <c:v>66805</c:v>
                </c:pt>
                <c:pt idx="7500">
                  <c:v>68405</c:v>
                </c:pt>
                <c:pt idx="7501">
                  <c:v>2000</c:v>
                </c:pt>
                <c:pt idx="7502">
                  <c:v>2000</c:v>
                </c:pt>
                <c:pt idx="7503">
                  <c:v>2000</c:v>
                </c:pt>
                <c:pt idx="7504">
                  <c:v>2000</c:v>
                </c:pt>
                <c:pt idx="7505">
                  <c:v>2000</c:v>
                </c:pt>
                <c:pt idx="7506">
                  <c:v>2000</c:v>
                </c:pt>
                <c:pt idx="7507">
                  <c:v>2000</c:v>
                </c:pt>
                <c:pt idx="7508">
                  <c:v>2000</c:v>
                </c:pt>
                <c:pt idx="7509">
                  <c:v>2000</c:v>
                </c:pt>
                <c:pt idx="7510">
                  <c:v>32715</c:v>
                </c:pt>
                <c:pt idx="7511">
                  <c:v>26600</c:v>
                </c:pt>
                <c:pt idx="7512">
                  <c:v>24415</c:v>
                </c:pt>
                <c:pt idx="7513">
                  <c:v>20865</c:v>
                </c:pt>
                <c:pt idx="7514">
                  <c:v>19840</c:v>
                </c:pt>
                <c:pt idx="7515">
                  <c:v>28415</c:v>
                </c:pt>
                <c:pt idx="7516">
                  <c:v>29275</c:v>
                </c:pt>
                <c:pt idx="7517">
                  <c:v>25920</c:v>
                </c:pt>
                <c:pt idx="7518">
                  <c:v>20915</c:v>
                </c:pt>
                <c:pt idx="7519">
                  <c:v>30270</c:v>
                </c:pt>
                <c:pt idx="7520">
                  <c:v>35125</c:v>
                </c:pt>
                <c:pt idx="7521">
                  <c:v>20515</c:v>
                </c:pt>
                <c:pt idx="7522">
                  <c:v>27790</c:v>
                </c:pt>
                <c:pt idx="7523">
                  <c:v>21810</c:v>
                </c:pt>
                <c:pt idx="7524">
                  <c:v>23040</c:v>
                </c:pt>
                <c:pt idx="7525">
                  <c:v>32710</c:v>
                </c:pt>
                <c:pt idx="7526">
                  <c:v>22115</c:v>
                </c:pt>
                <c:pt idx="7527">
                  <c:v>29210</c:v>
                </c:pt>
                <c:pt idx="7528">
                  <c:v>27850</c:v>
                </c:pt>
                <c:pt idx="7529">
                  <c:v>20120</c:v>
                </c:pt>
                <c:pt idx="7530">
                  <c:v>36300</c:v>
                </c:pt>
                <c:pt idx="7531">
                  <c:v>26100</c:v>
                </c:pt>
                <c:pt idx="7532">
                  <c:v>32300</c:v>
                </c:pt>
                <c:pt idx="7533">
                  <c:v>39700</c:v>
                </c:pt>
                <c:pt idx="7534">
                  <c:v>28300</c:v>
                </c:pt>
                <c:pt idx="7535">
                  <c:v>28500</c:v>
                </c:pt>
                <c:pt idx="7536">
                  <c:v>26400</c:v>
                </c:pt>
                <c:pt idx="7537">
                  <c:v>39900</c:v>
                </c:pt>
                <c:pt idx="7538">
                  <c:v>32700</c:v>
                </c:pt>
                <c:pt idx="7539">
                  <c:v>36400</c:v>
                </c:pt>
                <c:pt idx="7540">
                  <c:v>41900</c:v>
                </c:pt>
                <c:pt idx="7541">
                  <c:v>28850</c:v>
                </c:pt>
                <c:pt idx="7542">
                  <c:v>33600</c:v>
                </c:pt>
                <c:pt idx="7543">
                  <c:v>36900</c:v>
                </c:pt>
                <c:pt idx="7544">
                  <c:v>26800</c:v>
                </c:pt>
                <c:pt idx="7545">
                  <c:v>20720</c:v>
                </c:pt>
                <c:pt idx="7546">
                  <c:v>17780</c:v>
                </c:pt>
                <c:pt idx="7547">
                  <c:v>18350</c:v>
                </c:pt>
                <c:pt idx="7548">
                  <c:v>16530</c:v>
                </c:pt>
                <c:pt idx="7549">
                  <c:v>17380</c:v>
                </c:pt>
                <c:pt idx="7550">
                  <c:v>19960</c:v>
                </c:pt>
                <c:pt idx="7551">
                  <c:v>22170</c:v>
                </c:pt>
                <c:pt idx="7552">
                  <c:v>20410</c:v>
                </c:pt>
                <c:pt idx="7553">
                  <c:v>16780</c:v>
                </c:pt>
                <c:pt idx="7554">
                  <c:v>18550</c:v>
                </c:pt>
                <c:pt idx="7555">
                  <c:v>18160</c:v>
                </c:pt>
                <c:pt idx="7556">
                  <c:v>17760</c:v>
                </c:pt>
                <c:pt idx="7557">
                  <c:v>21500</c:v>
                </c:pt>
                <c:pt idx="7558">
                  <c:v>21990</c:v>
                </c:pt>
                <c:pt idx="7559">
                  <c:v>18790</c:v>
                </c:pt>
                <c:pt idx="7560">
                  <c:v>16990</c:v>
                </c:pt>
                <c:pt idx="7561">
                  <c:v>19990</c:v>
                </c:pt>
                <c:pt idx="7562">
                  <c:v>17990</c:v>
                </c:pt>
                <c:pt idx="7563">
                  <c:v>21990</c:v>
                </c:pt>
                <c:pt idx="7564">
                  <c:v>2000</c:v>
                </c:pt>
                <c:pt idx="7565">
                  <c:v>2000</c:v>
                </c:pt>
                <c:pt idx="7566">
                  <c:v>2000</c:v>
                </c:pt>
                <c:pt idx="7567">
                  <c:v>2000</c:v>
                </c:pt>
                <c:pt idx="7568">
                  <c:v>10845</c:v>
                </c:pt>
                <c:pt idx="7569">
                  <c:v>12445</c:v>
                </c:pt>
                <c:pt idx="7570">
                  <c:v>11820</c:v>
                </c:pt>
                <c:pt idx="7571">
                  <c:v>13420</c:v>
                </c:pt>
                <c:pt idx="7572">
                  <c:v>64320</c:v>
                </c:pt>
                <c:pt idx="7573">
                  <c:v>47620</c:v>
                </c:pt>
                <c:pt idx="7574">
                  <c:v>56580</c:v>
                </c:pt>
                <c:pt idx="7575">
                  <c:v>61095</c:v>
                </c:pt>
                <c:pt idx="7576">
                  <c:v>47620</c:v>
                </c:pt>
                <c:pt idx="7577">
                  <c:v>53355</c:v>
                </c:pt>
                <c:pt idx="7578">
                  <c:v>56580</c:v>
                </c:pt>
                <c:pt idx="7579">
                  <c:v>64320</c:v>
                </c:pt>
                <c:pt idx="7580">
                  <c:v>44395</c:v>
                </c:pt>
                <c:pt idx="7581">
                  <c:v>61855</c:v>
                </c:pt>
                <c:pt idx="7582">
                  <c:v>57340</c:v>
                </c:pt>
                <c:pt idx="7583">
                  <c:v>45325</c:v>
                </c:pt>
                <c:pt idx="7584">
                  <c:v>65080</c:v>
                </c:pt>
                <c:pt idx="7585">
                  <c:v>65080</c:v>
                </c:pt>
                <c:pt idx="7586">
                  <c:v>57340</c:v>
                </c:pt>
                <c:pt idx="7587">
                  <c:v>48550</c:v>
                </c:pt>
                <c:pt idx="7588">
                  <c:v>54115</c:v>
                </c:pt>
                <c:pt idx="7589">
                  <c:v>48550</c:v>
                </c:pt>
                <c:pt idx="7590">
                  <c:v>48685</c:v>
                </c:pt>
                <c:pt idx="7591">
                  <c:v>65215</c:v>
                </c:pt>
                <c:pt idx="7592">
                  <c:v>45460</c:v>
                </c:pt>
                <c:pt idx="7593">
                  <c:v>57475</c:v>
                </c:pt>
                <c:pt idx="7594">
                  <c:v>57475</c:v>
                </c:pt>
                <c:pt idx="7595">
                  <c:v>54250</c:v>
                </c:pt>
                <c:pt idx="7596">
                  <c:v>48685</c:v>
                </c:pt>
                <c:pt idx="7597">
                  <c:v>65215</c:v>
                </c:pt>
                <c:pt idx="7598">
                  <c:v>61990</c:v>
                </c:pt>
                <c:pt idx="7599">
                  <c:v>44399</c:v>
                </c:pt>
                <c:pt idx="7600">
                  <c:v>49705</c:v>
                </c:pt>
                <c:pt idx="7601">
                  <c:v>51650</c:v>
                </c:pt>
                <c:pt idx="7602">
                  <c:v>45535</c:v>
                </c:pt>
                <c:pt idx="7603">
                  <c:v>45975</c:v>
                </c:pt>
                <c:pt idx="7604">
                  <c:v>2000</c:v>
                </c:pt>
                <c:pt idx="7605">
                  <c:v>2000</c:v>
                </c:pt>
                <c:pt idx="7606">
                  <c:v>2000</c:v>
                </c:pt>
                <c:pt idx="7607">
                  <c:v>2000</c:v>
                </c:pt>
                <c:pt idx="7608">
                  <c:v>2000</c:v>
                </c:pt>
                <c:pt idx="7609">
                  <c:v>2000</c:v>
                </c:pt>
                <c:pt idx="7610">
                  <c:v>2000</c:v>
                </c:pt>
                <c:pt idx="7611">
                  <c:v>2000</c:v>
                </c:pt>
                <c:pt idx="7612">
                  <c:v>2000</c:v>
                </c:pt>
                <c:pt idx="7613">
                  <c:v>2000</c:v>
                </c:pt>
                <c:pt idx="7614">
                  <c:v>2000</c:v>
                </c:pt>
                <c:pt idx="7615">
                  <c:v>2000</c:v>
                </c:pt>
                <c:pt idx="7616">
                  <c:v>2000</c:v>
                </c:pt>
                <c:pt idx="7617">
                  <c:v>2000</c:v>
                </c:pt>
                <c:pt idx="7618">
                  <c:v>2000</c:v>
                </c:pt>
                <c:pt idx="7619">
                  <c:v>2000</c:v>
                </c:pt>
                <c:pt idx="7620">
                  <c:v>2000</c:v>
                </c:pt>
                <c:pt idx="7621">
                  <c:v>2000</c:v>
                </c:pt>
                <c:pt idx="7622">
                  <c:v>2000</c:v>
                </c:pt>
                <c:pt idx="7623">
                  <c:v>2000</c:v>
                </c:pt>
                <c:pt idx="7624">
                  <c:v>2000</c:v>
                </c:pt>
                <c:pt idx="7625">
                  <c:v>2000</c:v>
                </c:pt>
                <c:pt idx="7626">
                  <c:v>2000</c:v>
                </c:pt>
                <c:pt idx="7627">
                  <c:v>2000</c:v>
                </c:pt>
                <c:pt idx="7628">
                  <c:v>2000</c:v>
                </c:pt>
                <c:pt idx="7629">
                  <c:v>2000</c:v>
                </c:pt>
                <c:pt idx="7630">
                  <c:v>2000</c:v>
                </c:pt>
                <c:pt idx="7631">
                  <c:v>2000</c:v>
                </c:pt>
                <c:pt idx="7632">
                  <c:v>2000</c:v>
                </c:pt>
                <c:pt idx="7633">
                  <c:v>2000</c:v>
                </c:pt>
                <c:pt idx="7634">
                  <c:v>2000</c:v>
                </c:pt>
                <c:pt idx="7635">
                  <c:v>2002</c:v>
                </c:pt>
                <c:pt idx="7636">
                  <c:v>2000</c:v>
                </c:pt>
                <c:pt idx="7637">
                  <c:v>2000</c:v>
                </c:pt>
                <c:pt idx="7638">
                  <c:v>2000</c:v>
                </c:pt>
                <c:pt idx="7639">
                  <c:v>2000</c:v>
                </c:pt>
                <c:pt idx="7640">
                  <c:v>2000</c:v>
                </c:pt>
                <c:pt idx="7641">
                  <c:v>2107</c:v>
                </c:pt>
                <c:pt idx="7642">
                  <c:v>2125</c:v>
                </c:pt>
                <c:pt idx="7643">
                  <c:v>2078</c:v>
                </c:pt>
                <c:pt idx="7644">
                  <c:v>2000</c:v>
                </c:pt>
                <c:pt idx="7645">
                  <c:v>2019</c:v>
                </c:pt>
                <c:pt idx="7646">
                  <c:v>2000</c:v>
                </c:pt>
                <c:pt idx="7647">
                  <c:v>2027</c:v>
                </c:pt>
                <c:pt idx="7648">
                  <c:v>2153</c:v>
                </c:pt>
                <c:pt idx="7649">
                  <c:v>42880</c:v>
                </c:pt>
                <c:pt idx="7650">
                  <c:v>37400</c:v>
                </c:pt>
                <c:pt idx="7651">
                  <c:v>40655</c:v>
                </c:pt>
                <c:pt idx="7652">
                  <c:v>37445</c:v>
                </c:pt>
                <c:pt idx="7653">
                  <c:v>35200</c:v>
                </c:pt>
                <c:pt idx="7654">
                  <c:v>41035</c:v>
                </c:pt>
                <c:pt idx="7655">
                  <c:v>35000</c:v>
                </c:pt>
                <c:pt idx="7656">
                  <c:v>33960</c:v>
                </c:pt>
                <c:pt idx="7657">
                  <c:v>46250</c:v>
                </c:pt>
                <c:pt idx="7658">
                  <c:v>41750</c:v>
                </c:pt>
                <c:pt idx="7659">
                  <c:v>28700</c:v>
                </c:pt>
                <c:pt idx="7660">
                  <c:v>45120</c:v>
                </c:pt>
                <c:pt idx="7661">
                  <c:v>31630</c:v>
                </c:pt>
                <c:pt idx="7662">
                  <c:v>31430</c:v>
                </c:pt>
                <c:pt idx="7663">
                  <c:v>38455</c:v>
                </c:pt>
                <c:pt idx="7664">
                  <c:v>39780</c:v>
                </c:pt>
                <c:pt idx="7665">
                  <c:v>26595</c:v>
                </c:pt>
                <c:pt idx="7666">
                  <c:v>34180</c:v>
                </c:pt>
                <c:pt idx="7667">
                  <c:v>38605</c:v>
                </c:pt>
                <c:pt idx="7668">
                  <c:v>35410</c:v>
                </c:pt>
                <c:pt idx="7669">
                  <c:v>31840</c:v>
                </c:pt>
                <c:pt idx="7670">
                  <c:v>37620</c:v>
                </c:pt>
                <c:pt idx="7671">
                  <c:v>31640</c:v>
                </c:pt>
                <c:pt idx="7672">
                  <c:v>41245</c:v>
                </c:pt>
                <c:pt idx="7673">
                  <c:v>40815</c:v>
                </c:pt>
                <c:pt idx="7674">
                  <c:v>28850</c:v>
                </c:pt>
                <c:pt idx="7675">
                  <c:v>41900</c:v>
                </c:pt>
                <c:pt idx="7676">
                  <c:v>43040</c:v>
                </c:pt>
                <c:pt idx="7677">
                  <c:v>39930</c:v>
                </c:pt>
                <c:pt idx="7678">
                  <c:v>46410</c:v>
                </c:pt>
                <c:pt idx="7679">
                  <c:v>37655</c:v>
                </c:pt>
                <c:pt idx="7680">
                  <c:v>35210</c:v>
                </c:pt>
                <c:pt idx="7681">
                  <c:v>45270</c:v>
                </c:pt>
                <c:pt idx="7682">
                  <c:v>26745</c:v>
                </c:pt>
                <c:pt idx="7683">
                  <c:v>29750</c:v>
                </c:pt>
                <c:pt idx="7684">
                  <c:v>32740</c:v>
                </c:pt>
                <c:pt idx="7685">
                  <c:v>35080</c:v>
                </c:pt>
                <c:pt idx="7686">
                  <c:v>43940</c:v>
                </c:pt>
                <c:pt idx="7687">
                  <c:v>42800</c:v>
                </c:pt>
                <c:pt idx="7688">
                  <c:v>41715</c:v>
                </c:pt>
                <c:pt idx="7689">
                  <c:v>38555</c:v>
                </c:pt>
                <c:pt idx="7690">
                  <c:v>32540</c:v>
                </c:pt>
                <c:pt idx="7691">
                  <c:v>42145</c:v>
                </c:pt>
                <c:pt idx="7692">
                  <c:v>39505</c:v>
                </c:pt>
                <c:pt idx="7693">
                  <c:v>36310</c:v>
                </c:pt>
                <c:pt idx="7694">
                  <c:v>36110</c:v>
                </c:pt>
                <c:pt idx="7695">
                  <c:v>40830</c:v>
                </c:pt>
                <c:pt idx="7696">
                  <c:v>27645</c:v>
                </c:pt>
                <c:pt idx="7697">
                  <c:v>38520</c:v>
                </c:pt>
                <c:pt idx="7698">
                  <c:v>46170</c:v>
                </c:pt>
                <c:pt idx="7699">
                  <c:v>47310</c:v>
                </c:pt>
                <c:pt idx="7700">
                  <c:v>30930</c:v>
                </c:pt>
                <c:pt idx="7701">
                  <c:v>24515</c:v>
                </c:pt>
                <c:pt idx="7702">
                  <c:v>30550</c:v>
                </c:pt>
                <c:pt idx="7703">
                  <c:v>33935</c:v>
                </c:pt>
                <c:pt idx="7704">
                  <c:v>32025</c:v>
                </c:pt>
                <c:pt idx="7705">
                  <c:v>31735</c:v>
                </c:pt>
                <c:pt idx="7706">
                  <c:v>20310</c:v>
                </c:pt>
                <c:pt idx="7707">
                  <c:v>23850</c:v>
                </c:pt>
                <c:pt idx="7708">
                  <c:v>29355</c:v>
                </c:pt>
                <c:pt idx="7709">
                  <c:v>20960</c:v>
                </c:pt>
                <c:pt idx="7710">
                  <c:v>31965</c:v>
                </c:pt>
                <c:pt idx="7711">
                  <c:v>27730</c:v>
                </c:pt>
                <c:pt idx="7712">
                  <c:v>25215</c:v>
                </c:pt>
                <c:pt idx="7713">
                  <c:v>15840</c:v>
                </c:pt>
                <c:pt idx="7714">
                  <c:v>27060</c:v>
                </c:pt>
                <c:pt idx="7715">
                  <c:v>32690</c:v>
                </c:pt>
                <c:pt idx="7716">
                  <c:v>29380</c:v>
                </c:pt>
                <c:pt idx="7717">
                  <c:v>26820</c:v>
                </c:pt>
                <c:pt idx="7718">
                  <c:v>30825</c:v>
                </c:pt>
                <c:pt idx="7719">
                  <c:v>21465</c:v>
                </c:pt>
                <c:pt idx="7720">
                  <c:v>28790</c:v>
                </c:pt>
                <c:pt idx="7721">
                  <c:v>26555</c:v>
                </c:pt>
                <c:pt idx="7722">
                  <c:v>28915</c:v>
                </c:pt>
                <c:pt idx="7723">
                  <c:v>30675</c:v>
                </c:pt>
                <c:pt idx="7724">
                  <c:v>16115</c:v>
                </c:pt>
                <c:pt idx="7725">
                  <c:v>27850</c:v>
                </c:pt>
                <c:pt idx="7726">
                  <c:v>29065</c:v>
                </c:pt>
                <c:pt idx="7727">
                  <c:v>35520</c:v>
                </c:pt>
                <c:pt idx="7728">
                  <c:v>24140</c:v>
                </c:pt>
                <c:pt idx="7729">
                  <c:v>25325</c:v>
                </c:pt>
                <c:pt idx="7730">
                  <c:v>30255</c:v>
                </c:pt>
                <c:pt idx="7731">
                  <c:v>29015</c:v>
                </c:pt>
                <c:pt idx="7732">
                  <c:v>33755</c:v>
                </c:pt>
                <c:pt idx="7733">
                  <c:v>20715</c:v>
                </c:pt>
                <c:pt idx="7734">
                  <c:v>33495</c:v>
                </c:pt>
                <c:pt idx="7735">
                  <c:v>27580</c:v>
                </c:pt>
                <c:pt idx="7736">
                  <c:v>20750</c:v>
                </c:pt>
                <c:pt idx="7737">
                  <c:v>25845</c:v>
                </c:pt>
                <c:pt idx="7738">
                  <c:v>28845</c:v>
                </c:pt>
                <c:pt idx="7739">
                  <c:v>27430</c:v>
                </c:pt>
                <c:pt idx="7740">
                  <c:v>31115</c:v>
                </c:pt>
                <c:pt idx="7741">
                  <c:v>33785</c:v>
                </c:pt>
                <c:pt idx="7742">
                  <c:v>26245</c:v>
                </c:pt>
                <c:pt idx="7743">
                  <c:v>30340</c:v>
                </c:pt>
                <c:pt idx="7744">
                  <c:v>27560</c:v>
                </c:pt>
                <c:pt idx="7745">
                  <c:v>26295</c:v>
                </c:pt>
                <c:pt idx="7746">
                  <c:v>25850</c:v>
                </c:pt>
                <c:pt idx="7747">
                  <c:v>39125</c:v>
                </c:pt>
                <c:pt idx="7748">
                  <c:v>32170</c:v>
                </c:pt>
                <c:pt idx="7749">
                  <c:v>45425</c:v>
                </c:pt>
                <c:pt idx="7750">
                  <c:v>48575</c:v>
                </c:pt>
                <c:pt idx="7751">
                  <c:v>39095</c:v>
                </c:pt>
                <c:pt idx="7752">
                  <c:v>42245</c:v>
                </c:pt>
                <c:pt idx="7753">
                  <c:v>46790</c:v>
                </c:pt>
                <c:pt idx="7754">
                  <c:v>40010</c:v>
                </c:pt>
                <c:pt idx="7755">
                  <c:v>43210</c:v>
                </c:pt>
                <c:pt idx="7756">
                  <c:v>49990</c:v>
                </c:pt>
                <c:pt idx="7757">
                  <c:v>51935</c:v>
                </c:pt>
                <c:pt idx="7758">
                  <c:v>48335</c:v>
                </c:pt>
                <c:pt idx="7759">
                  <c:v>41555</c:v>
                </c:pt>
                <c:pt idx="7760">
                  <c:v>45155</c:v>
                </c:pt>
                <c:pt idx="7761">
                  <c:v>43360</c:v>
                </c:pt>
                <c:pt idx="7762">
                  <c:v>38540</c:v>
                </c:pt>
                <c:pt idx="7763">
                  <c:v>49965</c:v>
                </c:pt>
                <c:pt idx="7764">
                  <c:v>36200</c:v>
                </c:pt>
                <c:pt idx="7765">
                  <c:v>38840</c:v>
                </c:pt>
                <c:pt idx="7766">
                  <c:v>42635</c:v>
                </c:pt>
                <c:pt idx="7767">
                  <c:v>43660</c:v>
                </c:pt>
                <c:pt idx="7768">
                  <c:v>30610</c:v>
                </c:pt>
                <c:pt idx="7769">
                  <c:v>35390</c:v>
                </c:pt>
                <c:pt idx="7770">
                  <c:v>46510</c:v>
                </c:pt>
                <c:pt idx="7771">
                  <c:v>53115</c:v>
                </c:pt>
                <c:pt idx="7772">
                  <c:v>40045</c:v>
                </c:pt>
                <c:pt idx="7773">
                  <c:v>27060</c:v>
                </c:pt>
                <c:pt idx="7774">
                  <c:v>26670</c:v>
                </c:pt>
                <c:pt idx="7775">
                  <c:v>38665</c:v>
                </c:pt>
                <c:pt idx="7776">
                  <c:v>30695</c:v>
                </c:pt>
                <c:pt idx="7777">
                  <c:v>38965</c:v>
                </c:pt>
                <c:pt idx="7778">
                  <c:v>37800</c:v>
                </c:pt>
                <c:pt idx="7779">
                  <c:v>42935</c:v>
                </c:pt>
                <c:pt idx="7780">
                  <c:v>33595</c:v>
                </c:pt>
                <c:pt idx="7781">
                  <c:v>34675</c:v>
                </c:pt>
                <c:pt idx="7782">
                  <c:v>40900</c:v>
                </c:pt>
                <c:pt idx="7783">
                  <c:v>44150</c:v>
                </c:pt>
                <c:pt idx="7784">
                  <c:v>35690</c:v>
                </c:pt>
                <c:pt idx="7785">
                  <c:v>46810</c:v>
                </c:pt>
                <c:pt idx="7786">
                  <c:v>30910</c:v>
                </c:pt>
                <c:pt idx="7787">
                  <c:v>37500</c:v>
                </c:pt>
                <c:pt idx="7788">
                  <c:v>52815</c:v>
                </c:pt>
                <c:pt idx="7789">
                  <c:v>49665</c:v>
                </c:pt>
                <c:pt idx="7790">
                  <c:v>33720</c:v>
                </c:pt>
                <c:pt idx="7791">
                  <c:v>54240</c:v>
                </c:pt>
                <c:pt idx="7792">
                  <c:v>36230</c:v>
                </c:pt>
                <c:pt idx="7793">
                  <c:v>47570</c:v>
                </c:pt>
                <c:pt idx="7794">
                  <c:v>34590</c:v>
                </c:pt>
                <c:pt idx="7795">
                  <c:v>51390</c:v>
                </c:pt>
                <c:pt idx="7796">
                  <c:v>44910</c:v>
                </c:pt>
                <c:pt idx="7797">
                  <c:v>34465</c:v>
                </c:pt>
                <c:pt idx="7798">
                  <c:v>27715</c:v>
                </c:pt>
                <c:pt idx="7799">
                  <c:v>43505</c:v>
                </c:pt>
                <c:pt idx="7800">
                  <c:v>47270</c:v>
                </c:pt>
                <c:pt idx="7801">
                  <c:v>41660</c:v>
                </c:pt>
                <c:pt idx="7802">
                  <c:v>39380</c:v>
                </c:pt>
                <c:pt idx="7803">
                  <c:v>31955</c:v>
                </c:pt>
                <c:pt idx="7804">
                  <c:v>44900</c:v>
                </c:pt>
                <c:pt idx="7805">
                  <c:v>39535</c:v>
                </c:pt>
                <c:pt idx="7806">
                  <c:v>28105</c:v>
                </c:pt>
                <c:pt idx="7807">
                  <c:v>37070</c:v>
                </c:pt>
                <c:pt idx="7808">
                  <c:v>40930</c:v>
                </c:pt>
                <c:pt idx="7809">
                  <c:v>54540</c:v>
                </c:pt>
                <c:pt idx="7810">
                  <c:v>44420</c:v>
                </c:pt>
                <c:pt idx="7811">
                  <c:v>31390</c:v>
                </c:pt>
                <c:pt idx="7812">
                  <c:v>40915</c:v>
                </c:pt>
                <c:pt idx="7813">
                  <c:v>40775</c:v>
                </c:pt>
                <c:pt idx="7814">
                  <c:v>31655</c:v>
                </c:pt>
                <c:pt idx="7815">
                  <c:v>51090</c:v>
                </c:pt>
                <c:pt idx="7816">
                  <c:v>38370</c:v>
                </c:pt>
                <c:pt idx="7817">
                  <c:v>38670</c:v>
                </c:pt>
                <c:pt idx="7818">
                  <c:v>35370</c:v>
                </c:pt>
                <c:pt idx="7819">
                  <c:v>37625</c:v>
                </c:pt>
                <c:pt idx="7820">
                  <c:v>44120</c:v>
                </c:pt>
                <c:pt idx="7821">
                  <c:v>44840</c:v>
                </c:pt>
                <c:pt idx="7822">
                  <c:v>52155</c:v>
                </c:pt>
                <c:pt idx="7823">
                  <c:v>45330</c:v>
                </c:pt>
                <c:pt idx="7824">
                  <c:v>32230</c:v>
                </c:pt>
                <c:pt idx="7825">
                  <c:v>28205</c:v>
                </c:pt>
                <c:pt idx="7826">
                  <c:v>45390</c:v>
                </c:pt>
                <c:pt idx="7827">
                  <c:v>39160</c:v>
                </c:pt>
                <c:pt idx="7828">
                  <c:v>41420</c:v>
                </c:pt>
                <c:pt idx="7829">
                  <c:v>41405</c:v>
                </c:pt>
                <c:pt idx="7830">
                  <c:v>44540</c:v>
                </c:pt>
                <c:pt idx="7831">
                  <c:v>38115</c:v>
                </c:pt>
                <c:pt idx="7832">
                  <c:v>32145</c:v>
                </c:pt>
                <c:pt idx="7833">
                  <c:v>43995</c:v>
                </c:pt>
                <c:pt idx="7834">
                  <c:v>52455</c:v>
                </c:pt>
                <c:pt idx="7835">
                  <c:v>37560</c:v>
                </c:pt>
                <c:pt idx="7836">
                  <c:v>47690</c:v>
                </c:pt>
                <c:pt idx="7837">
                  <c:v>28595</c:v>
                </c:pt>
                <c:pt idx="7838">
                  <c:v>55605</c:v>
                </c:pt>
                <c:pt idx="7839">
                  <c:v>36210</c:v>
                </c:pt>
                <c:pt idx="7840">
                  <c:v>34955</c:v>
                </c:pt>
                <c:pt idx="7841">
                  <c:v>36720</c:v>
                </c:pt>
                <c:pt idx="7842">
                  <c:v>40025</c:v>
                </c:pt>
                <c:pt idx="7843">
                  <c:v>38860</c:v>
                </c:pt>
                <c:pt idx="7844">
                  <c:v>41265</c:v>
                </c:pt>
                <c:pt idx="7845">
                  <c:v>55305</c:v>
                </c:pt>
                <c:pt idx="7846">
                  <c:v>47990</c:v>
                </c:pt>
                <c:pt idx="7847">
                  <c:v>32445</c:v>
                </c:pt>
                <c:pt idx="7848">
                  <c:v>42080</c:v>
                </c:pt>
                <c:pt idx="7849">
                  <c:v>39870</c:v>
                </c:pt>
                <c:pt idx="7850">
                  <c:v>35080</c:v>
                </c:pt>
                <c:pt idx="7851">
                  <c:v>34640</c:v>
                </c:pt>
                <c:pt idx="7852">
                  <c:v>31405</c:v>
                </c:pt>
                <c:pt idx="7853">
                  <c:v>33330</c:v>
                </c:pt>
                <c:pt idx="7854">
                  <c:v>36525</c:v>
                </c:pt>
                <c:pt idx="7855">
                  <c:v>33115</c:v>
                </c:pt>
                <c:pt idx="7856">
                  <c:v>29745</c:v>
                </c:pt>
                <c:pt idx="7857">
                  <c:v>38370</c:v>
                </c:pt>
                <c:pt idx="7858">
                  <c:v>4439</c:v>
                </c:pt>
                <c:pt idx="7859">
                  <c:v>4827</c:v>
                </c:pt>
                <c:pt idx="7860">
                  <c:v>4715</c:v>
                </c:pt>
                <c:pt idx="7861">
                  <c:v>4287</c:v>
                </c:pt>
                <c:pt idx="7862">
                  <c:v>2000</c:v>
                </c:pt>
                <c:pt idx="7863">
                  <c:v>35970</c:v>
                </c:pt>
                <c:pt idx="7864">
                  <c:v>26995</c:v>
                </c:pt>
                <c:pt idx="7865">
                  <c:v>33925</c:v>
                </c:pt>
                <c:pt idx="7866">
                  <c:v>31355</c:v>
                </c:pt>
                <c:pt idx="7867">
                  <c:v>33400</c:v>
                </c:pt>
                <c:pt idx="7868">
                  <c:v>33740</c:v>
                </c:pt>
                <c:pt idx="7869">
                  <c:v>28040</c:v>
                </c:pt>
                <c:pt idx="7870">
                  <c:v>36340</c:v>
                </c:pt>
                <c:pt idx="7871">
                  <c:v>31690</c:v>
                </c:pt>
                <c:pt idx="7872">
                  <c:v>34290</c:v>
                </c:pt>
                <c:pt idx="7873">
                  <c:v>36795</c:v>
                </c:pt>
                <c:pt idx="7874">
                  <c:v>34740</c:v>
                </c:pt>
                <c:pt idx="7875">
                  <c:v>32125</c:v>
                </c:pt>
                <c:pt idx="7876">
                  <c:v>34185</c:v>
                </c:pt>
                <c:pt idx="7877">
                  <c:v>28465</c:v>
                </c:pt>
                <c:pt idx="7878">
                  <c:v>26685</c:v>
                </c:pt>
                <c:pt idx="7879">
                  <c:v>23350</c:v>
                </c:pt>
                <c:pt idx="7880">
                  <c:v>26930</c:v>
                </c:pt>
                <c:pt idx="7881">
                  <c:v>27135</c:v>
                </c:pt>
                <c:pt idx="7882">
                  <c:v>25845</c:v>
                </c:pt>
                <c:pt idx="7883">
                  <c:v>31375</c:v>
                </c:pt>
                <c:pt idx="7884">
                  <c:v>24020</c:v>
                </c:pt>
                <c:pt idx="7885">
                  <c:v>28515</c:v>
                </c:pt>
                <c:pt idx="7886">
                  <c:v>31810</c:v>
                </c:pt>
                <c:pt idx="7887">
                  <c:v>29580</c:v>
                </c:pt>
                <c:pt idx="7888">
                  <c:v>31465</c:v>
                </c:pt>
                <c:pt idx="7889">
                  <c:v>20515</c:v>
                </c:pt>
                <c:pt idx="7890">
                  <c:v>19865</c:v>
                </c:pt>
                <c:pt idx="7891">
                  <c:v>29380</c:v>
                </c:pt>
                <c:pt idx="7892">
                  <c:v>26975</c:v>
                </c:pt>
                <c:pt idx="7893">
                  <c:v>23940</c:v>
                </c:pt>
                <c:pt idx="7894">
                  <c:v>25960</c:v>
                </c:pt>
                <c:pt idx="7895">
                  <c:v>30755</c:v>
                </c:pt>
                <c:pt idx="7896">
                  <c:v>26460</c:v>
                </c:pt>
                <c:pt idx="7897">
                  <c:v>20075</c:v>
                </c:pt>
                <c:pt idx="7898">
                  <c:v>32330</c:v>
                </c:pt>
                <c:pt idx="7899">
                  <c:v>24965</c:v>
                </c:pt>
                <c:pt idx="7900">
                  <c:v>27060</c:v>
                </c:pt>
                <c:pt idx="7901">
                  <c:v>24515</c:v>
                </c:pt>
                <c:pt idx="7902">
                  <c:v>23575</c:v>
                </c:pt>
                <c:pt idx="7903">
                  <c:v>33425</c:v>
                </c:pt>
                <c:pt idx="7904">
                  <c:v>33395</c:v>
                </c:pt>
                <c:pt idx="7905">
                  <c:v>15840</c:v>
                </c:pt>
                <c:pt idx="7906">
                  <c:v>33135</c:v>
                </c:pt>
                <c:pt idx="7907">
                  <c:v>28410</c:v>
                </c:pt>
                <c:pt idx="7908">
                  <c:v>28705</c:v>
                </c:pt>
                <c:pt idx="7909">
                  <c:v>23640</c:v>
                </c:pt>
                <c:pt idx="7910">
                  <c:v>16115</c:v>
                </c:pt>
                <c:pt idx="7911">
                  <c:v>28460</c:v>
                </c:pt>
                <c:pt idx="7912">
                  <c:v>30570</c:v>
                </c:pt>
                <c:pt idx="7913">
                  <c:v>25915</c:v>
                </c:pt>
                <c:pt idx="7914">
                  <c:v>28995</c:v>
                </c:pt>
                <c:pt idx="7915">
                  <c:v>30315</c:v>
                </c:pt>
                <c:pt idx="7916">
                  <c:v>30465</c:v>
                </c:pt>
                <c:pt idx="7917">
                  <c:v>33280</c:v>
                </c:pt>
                <c:pt idx="7918">
                  <c:v>21465</c:v>
                </c:pt>
                <c:pt idx="7919">
                  <c:v>31665</c:v>
                </c:pt>
                <c:pt idx="7920">
                  <c:v>29980</c:v>
                </c:pt>
                <c:pt idx="7921">
                  <c:v>19620</c:v>
                </c:pt>
                <c:pt idx="7922">
                  <c:v>33575</c:v>
                </c:pt>
                <c:pt idx="7923">
                  <c:v>27250</c:v>
                </c:pt>
                <c:pt idx="7924">
                  <c:v>28485</c:v>
                </c:pt>
                <c:pt idx="7925">
                  <c:v>35160</c:v>
                </c:pt>
                <c:pt idx="7926">
                  <c:v>28555</c:v>
                </c:pt>
                <c:pt idx="7927">
                  <c:v>48205</c:v>
                </c:pt>
                <c:pt idx="7928">
                  <c:v>45055</c:v>
                </c:pt>
                <c:pt idx="7929">
                  <c:v>38725</c:v>
                </c:pt>
                <c:pt idx="7930">
                  <c:v>41875</c:v>
                </c:pt>
                <c:pt idx="7931">
                  <c:v>42840</c:v>
                </c:pt>
                <c:pt idx="7932">
                  <c:v>49620</c:v>
                </c:pt>
                <c:pt idx="7933">
                  <c:v>39640</c:v>
                </c:pt>
                <c:pt idx="7934">
                  <c:v>46420</c:v>
                </c:pt>
                <c:pt idx="7935">
                  <c:v>51490</c:v>
                </c:pt>
                <c:pt idx="7936">
                  <c:v>47915</c:v>
                </c:pt>
                <c:pt idx="7937">
                  <c:v>41135</c:v>
                </c:pt>
                <c:pt idx="7938">
                  <c:v>44710</c:v>
                </c:pt>
                <c:pt idx="7939">
                  <c:v>46110</c:v>
                </c:pt>
                <c:pt idx="7940">
                  <c:v>35920</c:v>
                </c:pt>
                <c:pt idx="7941">
                  <c:v>28545</c:v>
                </c:pt>
                <c:pt idx="7942">
                  <c:v>43450</c:v>
                </c:pt>
                <c:pt idx="7943">
                  <c:v>37680</c:v>
                </c:pt>
                <c:pt idx="7944">
                  <c:v>35435</c:v>
                </c:pt>
                <c:pt idx="7945">
                  <c:v>33340</c:v>
                </c:pt>
                <c:pt idx="7946">
                  <c:v>42010</c:v>
                </c:pt>
                <c:pt idx="7947">
                  <c:v>42310</c:v>
                </c:pt>
                <c:pt idx="7948">
                  <c:v>47875</c:v>
                </c:pt>
                <c:pt idx="7949">
                  <c:v>42270</c:v>
                </c:pt>
                <c:pt idx="7950">
                  <c:v>51150</c:v>
                </c:pt>
                <c:pt idx="7951">
                  <c:v>34110</c:v>
                </c:pt>
                <c:pt idx="7952">
                  <c:v>35135</c:v>
                </c:pt>
                <c:pt idx="7953">
                  <c:v>30345</c:v>
                </c:pt>
                <c:pt idx="7954">
                  <c:v>32095</c:v>
                </c:pt>
                <c:pt idx="7955">
                  <c:v>30130</c:v>
                </c:pt>
                <c:pt idx="7956">
                  <c:v>41970</c:v>
                </c:pt>
                <c:pt idx="7957">
                  <c:v>34530</c:v>
                </c:pt>
                <c:pt idx="7958">
                  <c:v>45420</c:v>
                </c:pt>
                <c:pt idx="7959">
                  <c:v>42760</c:v>
                </c:pt>
                <c:pt idx="7960">
                  <c:v>40620</c:v>
                </c:pt>
                <c:pt idx="7961">
                  <c:v>36090</c:v>
                </c:pt>
                <c:pt idx="7962">
                  <c:v>26495</c:v>
                </c:pt>
                <c:pt idx="7963">
                  <c:v>40320</c:v>
                </c:pt>
                <c:pt idx="7964">
                  <c:v>31625</c:v>
                </c:pt>
                <c:pt idx="7965">
                  <c:v>30045</c:v>
                </c:pt>
                <c:pt idx="7966">
                  <c:v>37730</c:v>
                </c:pt>
                <c:pt idx="7967">
                  <c:v>34230</c:v>
                </c:pt>
                <c:pt idx="7968">
                  <c:v>45810</c:v>
                </c:pt>
                <c:pt idx="7969">
                  <c:v>38635</c:v>
                </c:pt>
                <c:pt idx="7970">
                  <c:v>50850</c:v>
                </c:pt>
                <c:pt idx="7971">
                  <c:v>39420</c:v>
                </c:pt>
                <c:pt idx="7972">
                  <c:v>37380</c:v>
                </c:pt>
                <c:pt idx="7973">
                  <c:v>40100</c:v>
                </c:pt>
                <c:pt idx="7974">
                  <c:v>42560</c:v>
                </c:pt>
                <c:pt idx="7975">
                  <c:v>42860</c:v>
                </c:pt>
                <c:pt idx="7976">
                  <c:v>45120</c:v>
                </c:pt>
                <c:pt idx="7977">
                  <c:v>47575</c:v>
                </c:pt>
                <c:pt idx="7978">
                  <c:v>31940</c:v>
                </c:pt>
                <c:pt idx="7979">
                  <c:v>38335</c:v>
                </c:pt>
                <c:pt idx="7980">
                  <c:v>35870</c:v>
                </c:pt>
                <c:pt idx="7981">
                  <c:v>28155</c:v>
                </c:pt>
                <c:pt idx="7982">
                  <c:v>36825</c:v>
                </c:pt>
                <c:pt idx="7983">
                  <c:v>26105</c:v>
                </c:pt>
                <c:pt idx="7984">
                  <c:v>37125</c:v>
                </c:pt>
                <c:pt idx="7985">
                  <c:v>33215</c:v>
                </c:pt>
                <c:pt idx="7986">
                  <c:v>39510</c:v>
                </c:pt>
                <c:pt idx="7987">
                  <c:v>36390</c:v>
                </c:pt>
                <c:pt idx="7988">
                  <c:v>36745</c:v>
                </c:pt>
                <c:pt idx="7989">
                  <c:v>34280</c:v>
                </c:pt>
                <c:pt idx="7990">
                  <c:v>32395</c:v>
                </c:pt>
                <c:pt idx="7991">
                  <c:v>31750</c:v>
                </c:pt>
                <c:pt idx="7992">
                  <c:v>37045</c:v>
                </c:pt>
                <c:pt idx="7993">
                  <c:v>39540</c:v>
                </c:pt>
                <c:pt idx="7994">
                  <c:v>39240</c:v>
                </c:pt>
                <c:pt idx="7995">
                  <c:v>35825</c:v>
                </c:pt>
                <c:pt idx="7996">
                  <c:v>39685</c:v>
                </c:pt>
                <c:pt idx="7997">
                  <c:v>31035</c:v>
                </c:pt>
                <c:pt idx="7998">
                  <c:v>32870</c:v>
                </c:pt>
                <c:pt idx="7999">
                  <c:v>43775</c:v>
                </c:pt>
                <c:pt idx="8000">
                  <c:v>35545</c:v>
                </c:pt>
                <c:pt idx="8001">
                  <c:v>36935</c:v>
                </c:pt>
                <c:pt idx="8002">
                  <c:v>38590</c:v>
                </c:pt>
                <c:pt idx="8003">
                  <c:v>41250</c:v>
                </c:pt>
                <c:pt idx="8004">
                  <c:v>31120</c:v>
                </c:pt>
                <c:pt idx="8005">
                  <c:v>47135</c:v>
                </c:pt>
                <c:pt idx="8006">
                  <c:v>48500</c:v>
                </c:pt>
                <c:pt idx="8007">
                  <c:v>44475</c:v>
                </c:pt>
                <c:pt idx="8008">
                  <c:v>33170</c:v>
                </c:pt>
                <c:pt idx="8009">
                  <c:v>46835</c:v>
                </c:pt>
                <c:pt idx="8010">
                  <c:v>33060</c:v>
                </c:pt>
                <c:pt idx="8011">
                  <c:v>53315</c:v>
                </c:pt>
                <c:pt idx="8012">
                  <c:v>38290</c:v>
                </c:pt>
                <c:pt idx="8013">
                  <c:v>31335</c:v>
                </c:pt>
                <c:pt idx="8014">
                  <c:v>33295</c:v>
                </c:pt>
                <c:pt idx="8015">
                  <c:v>38740</c:v>
                </c:pt>
                <c:pt idx="8016">
                  <c:v>41185</c:v>
                </c:pt>
                <c:pt idx="8017">
                  <c:v>43710</c:v>
                </c:pt>
                <c:pt idx="8018">
                  <c:v>27485</c:v>
                </c:pt>
                <c:pt idx="8019">
                  <c:v>36980</c:v>
                </c:pt>
                <c:pt idx="8020">
                  <c:v>44010</c:v>
                </c:pt>
                <c:pt idx="8021">
                  <c:v>33360</c:v>
                </c:pt>
                <c:pt idx="8022">
                  <c:v>45640</c:v>
                </c:pt>
                <c:pt idx="8023">
                  <c:v>45170</c:v>
                </c:pt>
                <c:pt idx="8024">
                  <c:v>35100</c:v>
                </c:pt>
                <c:pt idx="8025">
                  <c:v>39275</c:v>
                </c:pt>
                <c:pt idx="8026">
                  <c:v>49740</c:v>
                </c:pt>
                <c:pt idx="8027">
                  <c:v>50040</c:v>
                </c:pt>
                <c:pt idx="8028">
                  <c:v>29510</c:v>
                </c:pt>
                <c:pt idx="8029">
                  <c:v>36850</c:v>
                </c:pt>
                <c:pt idx="8030">
                  <c:v>48200</c:v>
                </c:pt>
                <c:pt idx="8031">
                  <c:v>38890</c:v>
                </c:pt>
                <c:pt idx="8032">
                  <c:v>38695</c:v>
                </c:pt>
                <c:pt idx="8033">
                  <c:v>40090</c:v>
                </c:pt>
                <c:pt idx="8034">
                  <c:v>41890</c:v>
                </c:pt>
                <c:pt idx="8035">
                  <c:v>43260</c:v>
                </c:pt>
                <c:pt idx="8036">
                  <c:v>41865</c:v>
                </c:pt>
                <c:pt idx="8037">
                  <c:v>53015</c:v>
                </c:pt>
                <c:pt idx="8038">
                  <c:v>36680</c:v>
                </c:pt>
                <c:pt idx="8039">
                  <c:v>36940</c:v>
                </c:pt>
                <c:pt idx="8040">
                  <c:v>32955</c:v>
                </c:pt>
                <c:pt idx="8041">
                  <c:v>29120</c:v>
                </c:pt>
                <c:pt idx="8042">
                  <c:v>37345</c:v>
                </c:pt>
                <c:pt idx="8043">
                  <c:v>27095</c:v>
                </c:pt>
                <c:pt idx="8044">
                  <c:v>40495</c:v>
                </c:pt>
                <c:pt idx="8045">
                  <c:v>36035</c:v>
                </c:pt>
                <c:pt idx="8046">
                  <c:v>37835</c:v>
                </c:pt>
                <c:pt idx="8047">
                  <c:v>39230</c:v>
                </c:pt>
                <c:pt idx="8048">
                  <c:v>38980</c:v>
                </c:pt>
                <c:pt idx="8049">
                  <c:v>36515</c:v>
                </c:pt>
                <c:pt idx="8050">
                  <c:v>43950</c:v>
                </c:pt>
                <c:pt idx="8051">
                  <c:v>31525</c:v>
                </c:pt>
                <c:pt idx="8052">
                  <c:v>33850</c:v>
                </c:pt>
                <c:pt idx="8053">
                  <c:v>44350</c:v>
                </c:pt>
                <c:pt idx="8054">
                  <c:v>47175</c:v>
                </c:pt>
                <c:pt idx="8055">
                  <c:v>44465</c:v>
                </c:pt>
                <c:pt idx="8056">
                  <c:v>42075</c:v>
                </c:pt>
                <c:pt idx="8057">
                  <c:v>47475</c:v>
                </c:pt>
                <c:pt idx="8058">
                  <c:v>46180</c:v>
                </c:pt>
                <c:pt idx="8059">
                  <c:v>33550</c:v>
                </c:pt>
                <c:pt idx="8060">
                  <c:v>39965</c:v>
                </c:pt>
                <c:pt idx="8061">
                  <c:v>35590</c:v>
                </c:pt>
                <c:pt idx="8062">
                  <c:v>27975</c:v>
                </c:pt>
                <c:pt idx="8063">
                  <c:v>41590</c:v>
                </c:pt>
                <c:pt idx="8064">
                  <c:v>44050</c:v>
                </c:pt>
                <c:pt idx="8065">
                  <c:v>37370</c:v>
                </c:pt>
                <c:pt idx="8066">
                  <c:v>54925</c:v>
                </c:pt>
                <c:pt idx="8067">
                  <c:v>27585</c:v>
                </c:pt>
                <c:pt idx="8068">
                  <c:v>33860</c:v>
                </c:pt>
                <c:pt idx="8069">
                  <c:v>33445</c:v>
                </c:pt>
                <c:pt idx="8070">
                  <c:v>48740</c:v>
                </c:pt>
                <c:pt idx="8071">
                  <c:v>45860</c:v>
                </c:pt>
                <c:pt idx="8072">
                  <c:v>40375</c:v>
                </c:pt>
                <c:pt idx="8073">
                  <c:v>54625</c:v>
                </c:pt>
                <c:pt idx="8074">
                  <c:v>42380</c:v>
                </c:pt>
                <c:pt idx="8075">
                  <c:v>29610</c:v>
                </c:pt>
                <c:pt idx="8076">
                  <c:v>51350</c:v>
                </c:pt>
                <c:pt idx="8077">
                  <c:v>30000</c:v>
                </c:pt>
                <c:pt idx="8078">
                  <c:v>37430</c:v>
                </c:pt>
                <c:pt idx="8079">
                  <c:v>40985</c:v>
                </c:pt>
                <c:pt idx="8080">
                  <c:v>39185</c:v>
                </c:pt>
                <c:pt idx="8081">
                  <c:v>37670</c:v>
                </c:pt>
                <c:pt idx="8082">
                  <c:v>44815</c:v>
                </c:pt>
                <c:pt idx="8083">
                  <c:v>31825</c:v>
                </c:pt>
                <c:pt idx="8084">
                  <c:v>37425</c:v>
                </c:pt>
                <c:pt idx="8085">
                  <c:v>51650</c:v>
                </c:pt>
                <c:pt idx="8086">
                  <c:v>49040</c:v>
                </c:pt>
                <c:pt idx="8087">
                  <c:v>37340</c:v>
                </c:pt>
                <c:pt idx="8088">
                  <c:v>39280</c:v>
                </c:pt>
                <c:pt idx="8089">
                  <c:v>33985</c:v>
                </c:pt>
                <c:pt idx="8090">
                  <c:v>40580</c:v>
                </c:pt>
                <c:pt idx="8091">
                  <c:v>31610</c:v>
                </c:pt>
                <c:pt idx="8092">
                  <c:v>39580</c:v>
                </c:pt>
                <c:pt idx="8093">
                  <c:v>42555</c:v>
                </c:pt>
                <c:pt idx="8094">
                  <c:v>33360</c:v>
                </c:pt>
                <c:pt idx="8095">
                  <c:v>2000</c:v>
                </c:pt>
                <c:pt idx="8096">
                  <c:v>2000</c:v>
                </c:pt>
                <c:pt idx="8097">
                  <c:v>2000</c:v>
                </c:pt>
                <c:pt idx="8098">
                  <c:v>2000</c:v>
                </c:pt>
                <c:pt idx="8099">
                  <c:v>2000</c:v>
                </c:pt>
                <c:pt idx="8100">
                  <c:v>2000</c:v>
                </c:pt>
                <c:pt idx="8101">
                  <c:v>2000</c:v>
                </c:pt>
                <c:pt idx="8102">
                  <c:v>2000</c:v>
                </c:pt>
                <c:pt idx="8103">
                  <c:v>2000</c:v>
                </c:pt>
                <c:pt idx="8104">
                  <c:v>84000</c:v>
                </c:pt>
                <c:pt idx="8105">
                  <c:v>106700</c:v>
                </c:pt>
                <c:pt idx="8106">
                  <c:v>108050</c:v>
                </c:pt>
                <c:pt idx="8107">
                  <c:v>85050</c:v>
                </c:pt>
                <c:pt idx="8108">
                  <c:v>110800</c:v>
                </c:pt>
                <c:pt idx="8109">
                  <c:v>86950</c:v>
                </c:pt>
                <c:pt idx="8110">
                  <c:v>60300</c:v>
                </c:pt>
                <c:pt idx="8111">
                  <c:v>47950</c:v>
                </c:pt>
                <c:pt idx="8112">
                  <c:v>56225</c:v>
                </c:pt>
                <c:pt idx="8113">
                  <c:v>68925</c:v>
                </c:pt>
                <c:pt idx="8114">
                  <c:v>43525</c:v>
                </c:pt>
                <c:pt idx="8115">
                  <c:v>43950</c:v>
                </c:pt>
                <c:pt idx="8116">
                  <c:v>57650</c:v>
                </c:pt>
                <c:pt idx="8117">
                  <c:v>70850</c:v>
                </c:pt>
                <c:pt idx="8118">
                  <c:v>59200</c:v>
                </c:pt>
                <c:pt idx="8119">
                  <c:v>47000</c:v>
                </c:pt>
                <c:pt idx="8120">
                  <c:v>72600</c:v>
                </c:pt>
                <c:pt idx="8121">
                  <c:v>2397</c:v>
                </c:pt>
                <c:pt idx="8122">
                  <c:v>2488</c:v>
                </c:pt>
                <c:pt idx="8123">
                  <c:v>2816</c:v>
                </c:pt>
                <c:pt idx="8124">
                  <c:v>2934</c:v>
                </c:pt>
                <c:pt idx="8125">
                  <c:v>21515</c:v>
                </c:pt>
                <c:pt idx="8126">
                  <c:v>26515</c:v>
                </c:pt>
                <c:pt idx="8127">
                  <c:v>22455</c:v>
                </c:pt>
                <c:pt idx="8128">
                  <c:v>28135</c:v>
                </c:pt>
                <c:pt idx="8129">
                  <c:v>31750</c:v>
                </c:pt>
                <c:pt idx="8130">
                  <c:v>28400</c:v>
                </c:pt>
                <c:pt idx="8131">
                  <c:v>24275</c:v>
                </c:pt>
                <c:pt idx="8132">
                  <c:v>30375</c:v>
                </c:pt>
                <c:pt idx="8133">
                  <c:v>29410</c:v>
                </c:pt>
                <c:pt idx="8134">
                  <c:v>26225</c:v>
                </c:pt>
                <c:pt idx="8135">
                  <c:v>29485</c:v>
                </c:pt>
                <c:pt idx="8136">
                  <c:v>23175</c:v>
                </c:pt>
                <c:pt idx="8137">
                  <c:v>26525</c:v>
                </c:pt>
                <c:pt idx="8138">
                  <c:v>28575</c:v>
                </c:pt>
                <c:pt idx="8139">
                  <c:v>23175</c:v>
                </c:pt>
                <c:pt idx="8140">
                  <c:v>26525</c:v>
                </c:pt>
                <c:pt idx="8141">
                  <c:v>26525</c:v>
                </c:pt>
                <c:pt idx="8142">
                  <c:v>33525</c:v>
                </c:pt>
                <c:pt idx="8143">
                  <c:v>21150</c:v>
                </c:pt>
                <c:pt idx="8144">
                  <c:v>33525</c:v>
                </c:pt>
                <c:pt idx="8145">
                  <c:v>28575</c:v>
                </c:pt>
                <c:pt idx="8146">
                  <c:v>21150</c:v>
                </c:pt>
                <c:pt idx="8147">
                  <c:v>26525</c:v>
                </c:pt>
                <c:pt idx="8148">
                  <c:v>23275</c:v>
                </c:pt>
                <c:pt idx="8149">
                  <c:v>28925</c:v>
                </c:pt>
                <c:pt idx="8150">
                  <c:v>27350</c:v>
                </c:pt>
                <c:pt idx="8151">
                  <c:v>27350</c:v>
                </c:pt>
                <c:pt idx="8152">
                  <c:v>21750</c:v>
                </c:pt>
                <c:pt idx="8153">
                  <c:v>23400</c:v>
                </c:pt>
                <c:pt idx="8154">
                  <c:v>34075</c:v>
                </c:pt>
                <c:pt idx="8155">
                  <c:v>28925</c:v>
                </c:pt>
                <c:pt idx="8156">
                  <c:v>23725</c:v>
                </c:pt>
                <c:pt idx="8157">
                  <c:v>23400</c:v>
                </c:pt>
                <c:pt idx="8158">
                  <c:v>21750</c:v>
                </c:pt>
                <c:pt idx="8159">
                  <c:v>23725</c:v>
                </c:pt>
                <c:pt idx="8160">
                  <c:v>21600</c:v>
                </c:pt>
                <c:pt idx="8161">
                  <c:v>27150</c:v>
                </c:pt>
                <c:pt idx="8162">
                  <c:v>23400</c:v>
                </c:pt>
                <c:pt idx="8163">
                  <c:v>26600</c:v>
                </c:pt>
                <c:pt idx="8164">
                  <c:v>23400</c:v>
                </c:pt>
                <c:pt idx="8165">
                  <c:v>23125</c:v>
                </c:pt>
                <c:pt idx="8166">
                  <c:v>21600</c:v>
                </c:pt>
                <c:pt idx="8167">
                  <c:v>21950</c:v>
                </c:pt>
                <c:pt idx="8168">
                  <c:v>34350</c:v>
                </c:pt>
                <c:pt idx="8169">
                  <c:v>26600</c:v>
                </c:pt>
                <c:pt idx="8170">
                  <c:v>21950</c:v>
                </c:pt>
                <c:pt idx="8171">
                  <c:v>27150</c:v>
                </c:pt>
                <c:pt idx="8172">
                  <c:v>15495</c:v>
                </c:pt>
                <c:pt idx="8173">
                  <c:v>21945</c:v>
                </c:pt>
                <c:pt idx="8174">
                  <c:v>16095</c:v>
                </c:pt>
                <c:pt idx="8175">
                  <c:v>18835</c:v>
                </c:pt>
                <c:pt idx="8176">
                  <c:v>21345</c:v>
                </c:pt>
                <c:pt idx="8177">
                  <c:v>14845</c:v>
                </c:pt>
                <c:pt idx="8178">
                  <c:v>18235</c:v>
                </c:pt>
                <c:pt idx="8179">
                  <c:v>17845</c:v>
                </c:pt>
                <c:pt idx="8180">
                  <c:v>17245</c:v>
                </c:pt>
                <c:pt idx="8181">
                  <c:v>19680</c:v>
                </c:pt>
                <c:pt idx="8182">
                  <c:v>20545</c:v>
                </c:pt>
                <c:pt idx="8183">
                  <c:v>14245</c:v>
                </c:pt>
                <c:pt idx="8184">
                  <c:v>20245</c:v>
                </c:pt>
                <c:pt idx="8185">
                  <c:v>19945</c:v>
                </c:pt>
                <c:pt idx="8186">
                  <c:v>16455</c:v>
                </c:pt>
                <c:pt idx="8187">
                  <c:v>15855</c:v>
                </c:pt>
                <c:pt idx="8188">
                  <c:v>16155</c:v>
                </c:pt>
                <c:pt idx="8189">
                  <c:v>20095</c:v>
                </c:pt>
                <c:pt idx="8190">
                  <c:v>18145</c:v>
                </c:pt>
                <c:pt idx="8191">
                  <c:v>15595</c:v>
                </c:pt>
                <c:pt idx="8192">
                  <c:v>20345</c:v>
                </c:pt>
                <c:pt idx="8193">
                  <c:v>16755</c:v>
                </c:pt>
                <c:pt idx="8194">
                  <c:v>19780</c:v>
                </c:pt>
                <c:pt idx="8195">
                  <c:v>20095</c:v>
                </c:pt>
                <c:pt idx="8196">
                  <c:v>21495</c:v>
                </c:pt>
                <c:pt idx="8197">
                  <c:v>14345</c:v>
                </c:pt>
                <c:pt idx="8198">
                  <c:v>17545</c:v>
                </c:pt>
                <c:pt idx="8199">
                  <c:v>14945</c:v>
                </c:pt>
                <c:pt idx="8200">
                  <c:v>16195</c:v>
                </c:pt>
                <c:pt idx="8201">
                  <c:v>21495</c:v>
                </c:pt>
                <c:pt idx="8202">
                  <c:v>18170</c:v>
                </c:pt>
                <c:pt idx="8203">
                  <c:v>21215</c:v>
                </c:pt>
                <c:pt idx="8204">
                  <c:v>17580</c:v>
                </c:pt>
                <c:pt idx="8205">
                  <c:v>18970</c:v>
                </c:pt>
                <c:pt idx="8206">
                  <c:v>16395</c:v>
                </c:pt>
                <c:pt idx="8207">
                  <c:v>20415</c:v>
                </c:pt>
                <c:pt idx="8208">
                  <c:v>19720</c:v>
                </c:pt>
                <c:pt idx="8209">
                  <c:v>17530</c:v>
                </c:pt>
                <c:pt idx="8210">
                  <c:v>19720</c:v>
                </c:pt>
                <c:pt idx="8211">
                  <c:v>15145</c:v>
                </c:pt>
                <c:pt idx="8212">
                  <c:v>16538</c:v>
                </c:pt>
                <c:pt idx="8213">
                  <c:v>13975</c:v>
                </c:pt>
                <c:pt idx="8214">
                  <c:v>20793</c:v>
                </c:pt>
                <c:pt idx="8215">
                  <c:v>17093</c:v>
                </c:pt>
                <c:pt idx="8216">
                  <c:v>15957</c:v>
                </c:pt>
                <c:pt idx="8217">
                  <c:v>24492</c:v>
                </c:pt>
                <c:pt idx="8218">
                  <c:v>15093</c:v>
                </c:pt>
                <c:pt idx="8219">
                  <c:v>15420</c:v>
                </c:pt>
                <c:pt idx="8220">
                  <c:v>19675</c:v>
                </c:pt>
                <c:pt idx="8221">
                  <c:v>14770</c:v>
                </c:pt>
                <c:pt idx="8222">
                  <c:v>16570</c:v>
                </c:pt>
                <c:pt idx="8223">
                  <c:v>24670</c:v>
                </c:pt>
                <c:pt idx="8224">
                  <c:v>21970</c:v>
                </c:pt>
                <c:pt idx="8225">
                  <c:v>16270</c:v>
                </c:pt>
                <c:pt idx="8226">
                  <c:v>16220</c:v>
                </c:pt>
                <c:pt idx="8227">
                  <c:v>20320</c:v>
                </c:pt>
                <c:pt idx="8228">
                  <c:v>17670</c:v>
                </c:pt>
                <c:pt idx="8229">
                  <c:v>18270</c:v>
                </c:pt>
                <c:pt idx="8230">
                  <c:v>38500</c:v>
                </c:pt>
                <c:pt idx="8231">
                  <c:v>24300</c:v>
                </c:pt>
                <c:pt idx="8232">
                  <c:v>26700</c:v>
                </c:pt>
                <c:pt idx="8233">
                  <c:v>36700</c:v>
                </c:pt>
                <c:pt idx="8234">
                  <c:v>41700</c:v>
                </c:pt>
                <c:pt idx="8235">
                  <c:v>31700</c:v>
                </c:pt>
                <c:pt idx="8236">
                  <c:v>33500</c:v>
                </c:pt>
                <c:pt idx="8237">
                  <c:v>26100</c:v>
                </c:pt>
                <c:pt idx="8238">
                  <c:v>39900</c:v>
                </c:pt>
                <c:pt idx="8239">
                  <c:v>28500</c:v>
                </c:pt>
                <c:pt idx="8240">
                  <c:v>38300</c:v>
                </c:pt>
                <c:pt idx="8241">
                  <c:v>28200</c:v>
                </c:pt>
                <c:pt idx="8242">
                  <c:v>33900</c:v>
                </c:pt>
                <c:pt idx="8243">
                  <c:v>28700</c:v>
                </c:pt>
                <c:pt idx="8244">
                  <c:v>40100</c:v>
                </c:pt>
                <c:pt idx="8245">
                  <c:v>32900</c:v>
                </c:pt>
                <c:pt idx="8246">
                  <c:v>25100</c:v>
                </c:pt>
                <c:pt idx="8247">
                  <c:v>43300</c:v>
                </c:pt>
                <c:pt idx="8248">
                  <c:v>32100</c:v>
                </c:pt>
                <c:pt idx="8249">
                  <c:v>26400</c:v>
                </c:pt>
                <c:pt idx="8250">
                  <c:v>41500</c:v>
                </c:pt>
                <c:pt idx="8251">
                  <c:v>31100</c:v>
                </c:pt>
                <c:pt idx="8252">
                  <c:v>30500</c:v>
                </c:pt>
                <c:pt idx="8253">
                  <c:v>39900</c:v>
                </c:pt>
                <c:pt idx="8254">
                  <c:v>41700</c:v>
                </c:pt>
                <c:pt idx="8255">
                  <c:v>28500</c:v>
                </c:pt>
                <c:pt idx="8256">
                  <c:v>28990</c:v>
                </c:pt>
                <c:pt idx="8257">
                  <c:v>33100</c:v>
                </c:pt>
                <c:pt idx="8258">
                  <c:v>40400</c:v>
                </c:pt>
                <c:pt idx="8259">
                  <c:v>31500</c:v>
                </c:pt>
                <c:pt idx="8260">
                  <c:v>38600</c:v>
                </c:pt>
                <c:pt idx="8261">
                  <c:v>45700</c:v>
                </c:pt>
                <c:pt idx="8262">
                  <c:v>43900</c:v>
                </c:pt>
                <c:pt idx="8263">
                  <c:v>30790</c:v>
                </c:pt>
                <c:pt idx="8264">
                  <c:v>25400</c:v>
                </c:pt>
                <c:pt idx="8265">
                  <c:v>34900</c:v>
                </c:pt>
                <c:pt idx="8266">
                  <c:v>26700</c:v>
                </c:pt>
                <c:pt idx="8267">
                  <c:v>33300</c:v>
                </c:pt>
                <c:pt idx="8268">
                  <c:v>16900</c:v>
                </c:pt>
                <c:pt idx="8269">
                  <c:v>20500</c:v>
                </c:pt>
                <c:pt idx="8270">
                  <c:v>18400</c:v>
                </c:pt>
                <c:pt idx="8271">
                  <c:v>14900</c:v>
                </c:pt>
                <c:pt idx="8272">
                  <c:v>15190</c:v>
                </c:pt>
                <c:pt idx="8273">
                  <c:v>17190</c:v>
                </c:pt>
                <c:pt idx="8274">
                  <c:v>20790</c:v>
                </c:pt>
                <c:pt idx="8275">
                  <c:v>18690</c:v>
                </c:pt>
                <c:pt idx="8276">
                  <c:v>17400</c:v>
                </c:pt>
                <c:pt idx="8277">
                  <c:v>15900</c:v>
                </c:pt>
                <c:pt idx="8278">
                  <c:v>21300</c:v>
                </c:pt>
                <c:pt idx="8279">
                  <c:v>19400</c:v>
                </c:pt>
                <c:pt idx="8280">
                  <c:v>15095</c:v>
                </c:pt>
                <c:pt idx="8281">
                  <c:v>13580</c:v>
                </c:pt>
                <c:pt idx="8282">
                  <c:v>16535</c:v>
                </c:pt>
                <c:pt idx="8283">
                  <c:v>14685</c:v>
                </c:pt>
                <c:pt idx="8284">
                  <c:v>12660</c:v>
                </c:pt>
                <c:pt idx="8285">
                  <c:v>16185</c:v>
                </c:pt>
                <c:pt idx="8286">
                  <c:v>16325</c:v>
                </c:pt>
                <c:pt idx="8287">
                  <c:v>13000</c:v>
                </c:pt>
                <c:pt idx="8288">
                  <c:v>14100</c:v>
                </c:pt>
                <c:pt idx="8289">
                  <c:v>15925</c:v>
                </c:pt>
                <c:pt idx="8290">
                  <c:v>14825</c:v>
                </c:pt>
                <c:pt idx="8291">
                  <c:v>17425</c:v>
                </c:pt>
                <c:pt idx="8292">
                  <c:v>12895</c:v>
                </c:pt>
                <c:pt idx="8293">
                  <c:v>15995</c:v>
                </c:pt>
                <c:pt idx="8294">
                  <c:v>15895</c:v>
                </c:pt>
                <c:pt idx="8295">
                  <c:v>15995</c:v>
                </c:pt>
                <c:pt idx="8296">
                  <c:v>14895</c:v>
                </c:pt>
                <c:pt idx="8297">
                  <c:v>16995</c:v>
                </c:pt>
                <c:pt idx="8298">
                  <c:v>16995</c:v>
                </c:pt>
                <c:pt idx="8299">
                  <c:v>15895</c:v>
                </c:pt>
                <c:pt idx="8300">
                  <c:v>16995</c:v>
                </c:pt>
                <c:pt idx="8301">
                  <c:v>15995</c:v>
                </c:pt>
                <c:pt idx="8302">
                  <c:v>14895</c:v>
                </c:pt>
                <c:pt idx="8303">
                  <c:v>15995</c:v>
                </c:pt>
                <c:pt idx="8304">
                  <c:v>16995</c:v>
                </c:pt>
                <c:pt idx="8305">
                  <c:v>13895</c:v>
                </c:pt>
                <c:pt idx="8306">
                  <c:v>12895</c:v>
                </c:pt>
                <c:pt idx="8307">
                  <c:v>13550</c:v>
                </c:pt>
                <c:pt idx="8308">
                  <c:v>15550</c:v>
                </c:pt>
                <c:pt idx="8309">
                  <c:v>17450</c:v>
                </c:pt>
                <c:pt idx="8310">
                  <c:v>16695</c:v>
                </c:pt>
                <c:pt idx="8311">
                  <c:v>16550</c:v>
                </c:pt>
                <c:pt idx="8312">
                  <c:v>16450</c:v>
                </c:pt>
                <c:pt idx="8313">
                  <c:v>17695</c:v>
                </c:pt>
                <c:pt idx="8314">
                  <c:v>14550</c:v>
                </c:pt>
                <c:pt idx="8315">
                  <c:v>2000</c:v>
                </c:pt>
                <c:pt idx="8316">
                  <c:v>2000</c:v>
                </c:pt>
                <c:pt idx="8317">
                  <c:v>2000</c:v>
                </c:pt>
                <c:pt idx="8318">
                  <c:v>2000</c:v>
                </c:pt>
                <c:pt idx="8319">
                  <c:v>21900</c:v>
                </c:pt>
                <c:pt idx="8320">
                  <c:v>28100</c:v>
                </c:pt>
                <c:pt idx="8321">
                  <c:v>25300</c:v>
                </c:pt>
                <c:pt idx="8322">
                  <c:v>26800</c:v>
                </c:pt>
                <c:pt idx="8323">
                  <c:v>29600</c:v>
                </c:pt>
                <c:pt idx="8324">
                  <c:v>23400</c:v>
                </c:pt>
                <c:pt idx="8325">
                  <c:v>23650</c:v>
                </c:pt>
                <c:pt idx="8326">
                  <c:v>22150</c:v>
                </c:pt>
                <c:pt idx="8327">
                  <c:v>31490</c:v>
                </c:pt>
                <c:pt idx="8328">
                  <c:v>25350</c:v>
                </c:pt>
                <c:pt idx="8329">
                  <c:v>29990</c:v>
                </c:pt>
                <c:pt idx="8330">
                  <c:v>26850</c:v>
                </c:pt>
                <c:pt idx="8331">
                  <c:v>27000</c:v>
                </c:pt>
                <c:pt idx="8332">
                  <c:v>32500</c:v>
                </c:pt>
                <c:pt idx="8333">
                  <c:v>22990</c:v>
                </c:pt>
                <c:pt idx="8334">
                  <c:v>34000</c:v>
                </c:pt>
                <c:pt idx="8335">
                  <c:v>25500</c:v>
                </c:pt>
                <c:pt idx="8336">
                  <c:v>24490</c:v>
                </c:pt>
                <c:pt idx="8337">
                  <c:v>2000</c:v>
                </c:pt>
                <c:pt idx="8338">
                  <c:v>2000</c:v>
                </c:pt>
                <c:pt idx="8339">
                  <c:v>2000</c:v>
                </c:pt>
                <c:pt idx="8340">
                  <c:v>2000</c:v>
                </c:pt>
                <c:pt idx="8341">
                  <c:v>2000</c:v>
                </c:pt>
                <c:pt idx="8342">
                  <c:v>2000</c:v>
                </c:pt>
                <c:pt idx="8343">
                  <c:v>2000</c:v>
                </c:pt>
                <c:pt idx="8344">
                  <c:v>2000</c:v>
                </c:pt>
                <c:pt idx="8345">
                  <c:v>85542</c:v>
                </c:pt>
                <c:pt idx="8346">
                  <c:v>89622</c:v>
                </c:pt>
                <c:pt idx="8347">
                  <c:v>89622</c:v>
                </c:pt>
                <c:pt idx="8348">
                  <c:v>85542</c:v>
                </c:pt>
                <c:pt idx="8349">
                  <c:v>87252</c:v>
                </c:pt>
                <c:pt idx="8350">
                  <c:v>91415</c:v>
                </c:pt>
                <c:pt idx="8351">
                  <c:v>52700</c:v>
                </c:pt>
                <c:pt idx="8352">
                  <c:v>60200</c:v>
                </c:pt>
                <c:pt idx="8353">
                  <c:v>53300</c:v>
                </c:pt>
                <c:pt idx="8354">
                  <c:v>60800</c:v>
                </c:pt>
                <c:pt idx="8355">
                  <c:v>60800</c:v>
                </c:pt>
                <c:pt idx="8356">
                  <c:v>53300</c:v>
                </c:pt>
                <c:pt idx="8357">
                  <c:v>48065</c:v>
                </c:pt>
                <c:pt idx="8358">
                  <c:v>50955</c:v>
                </c:pt>
                <c:pt idx="8359">
                  <c:v>42880</c:v>
                </c:pt>
                <c:pt idx="8360">
                  <c:v>48145</c:v>
                </c:pt>
                <c:pt idx="8361">
                  <c:v>37505</c:v>
                </c:pt>
                <c:pt idx="8362">
                  <c:v>45375</c:v>
                </c:pt>
                <c:pt idx="8363">
                  <c:v>45255</c:v>
                </c:pt>
                <c:pt idx="8364">
                  <c:v>48920</c:v>
                </c:pt>
                <c:pt idx="8365">
                  <c:v>48840</c:v>
                </c:pt>
                <c:pt idx="8366">
                  <c:v>46030</c:v>
                </c:pt>
                <c:pt idx="8367">
                  <c:v>51730</c:v>
                </c:pt>
                <c:pt idx="8368">
                  <c:v>43640</c:v>
                </c:pt>
                <c:pt idx="8369">
                  <c:v>46135</c:v>
                </c:pt>
                <c:pt idx="8370">
                  <c:v>37605</c:v>
                </c:pt>
                <c:pt idx="8371">
                  <c:v>37605</c:v>
                </c:pt>
                <c:pt idx="8372">
                  <c:v>48840</c:v>
                </c:pt>
                <c:pt idx="8373">
                  <c:v>51730</c:v>
                </c:pt>
                <c:pt idx="8374">
                  <c:v>48920</c:v>
                </c:pt>
                <c:pt idx="8375">
                  <c:v>46135</c:v>
                </c:pt>
                <c:pt idx="8376">
                  <c:v>43640</c:v>
                </c:pt>
                <c:pt idx="8377">
                  <c:v>46030</c:v>
                </c:pt>
                <c:pt idx="8378">
                  <c:v>43475</c:v>
                </c:pt>
                <c:pt idx="8379">
                  <c:v>45745</c:v>
                </c:pt>
                <c:pt idx="8380">
                  <c:v>46575</c:v>
                </c:pt>
                <c:pt idx="8381">
                  <c:v>41620</c:v>
                </c:pt>
                <c:pt idx="8382">
                  <c:v>42555</c:v>
                </c:pt>
                <c:pt idx="8383">
                  <c:v>39240</c:v>
                </c:pt>
                <c:pt idx="8384">
                  <c:v>2000</c:v>
                </c:pt>
                <c:pt idx="8385">
                  <c:v>2000</c:v>
                </c:pt>
                <c:pt idx="8386">
                  <c:v>2000</c:v>
                </c:pt>
                <c:pt idx="8387">
                  <c:v>2000</c:v>
                </c:pt>
                <c:pt idx="8388">
                  <c:v>2000</c:v>
                </c:pt>
                <c:pt idx="8389">
                  <c:v>2000</c:v>
                </c:pt>
                <c:pt idx="8390">
                  <c:v>2000</c:v>
                </c:pt>
                <c:pt idx="8391">
                  <c:v>2823</c:v>
                </c:pt>
                <c:pt idx="8392">
                  <c:v>2350</c:v>
                </c:pt>
                <c:pt idx="8393">
                  <c:v>2203</c:v>
                </c:pt>
                <c:pt idx="8394">
                  <c:v>2000</c:v>
                </c:pt>
                <c:pt idx="8395">
                  <c:v>2575</c:v>
                </c:pt>
                <c:pt idx="8396">
                  <c:v>3219</c:v>
                </c:pt>
                <c:pt idx="8397">
                  <c:v>2000</c:v>
                </c:pt>
                <c:pt idx="8398">
                  <c:v>3044</c:v>
                </c:pt>
                <c:pt idx="8399">
                  <c:v>2231</c:v>
                </c:pt>
                <c:pt idx="8400">
                  <c:v>3732</c:v>
                </c:pt>
                <c:pt idx="8401">
                  <c:v>21975</c:v>
                </c:pt>
                <c:pt idx="8402">
                  <c:v>21450</c:v>
                </c:pt>
                <c:pt idx="8403">
                  <c:v>22695</c:v>
                </c:pt>
                <c:pt idx="8404">
                  <c:v>23520</c:v>
                </c:pt>
                <c:pt idx="8405">
                  <c:v>19690</c:v>
                </c:pt>
                <c:pt idx="8406">
                  <c:v>19970</c:v>
                </c:pt>
                <c:pt idx="8407">
                  <c:v>20820</c:v>
                </c:pt>
                <c:pt idx="8408">
                  <c:v>22370</c:v>
                </c:pt>
                <c:pt idx="8409">
                  <c:v>19850</c:v>
                </c:pt>
                <c:pt idx="8410">
                  <c:v>20675</c:v>
                </c:pt>
                <c:pt idx="8411">
                  <c:v>21735</c:v>
                </c:pt>
                <c:pt idx="8412">
                  <c:v>23335</c:v>
                </c:pt>
                <c:pt idx="8413">
                  <c:v>22980</c:v>
                </c:pt>
                <c:pt idx="8414">
                  <c:v>20255</c:v>
                </c:pt>
                <c:pt idx="8415">
                  <c:v>20135</c:v>
                </c:pt>
                <c:pt idx="8416">
                  <c:v>23755</c:v>
                </c:pt>
                <c:pt idx="8417">
                  <c:v>20825</c:v>
                </c:pt>
                <c:pt idx="8418">
                  <c:v>75010</c:v>
                </c:pt>
                <c:pt idx="8419">
                  <c:v>78775</c:v>
                </c:pt>
                <c:pt idx="8420">
                  <c:v>81795</c:v>
                </c:pt>
                <c:pt idx="8421">
                  <c:v>56345</c:v>
                </c:pt>
                <c:pt idx="8422">
                  <c:v>46845</c:v>
                </c:pt>
                <c:pt idx="8423">
                  <c:v>55945</c:v>
                </c:pt>
                <c:pt idx="8424">
                  <c:v>68785</c:v>
                </c:pt>
                <c:pt idx="8425">
                  <c:v>50385</c:v>
                </c:pt>
                <c:pt idx="8426">
                  <c:v>46845</c:v>
                </c:pt>
                <c:pt idx="8427">
                  <c:v>56345</c:v>
                </c:pt>
                <c:pt idx="8428">
                  <c:v>47280</c:v>
                </c:pt>
                <c:pt idx="8429">
                  <c:v>50820</c:v>
                </c:pt>
                <c:pt idx="8430">
                  <c:v>56380</c:v>
                </c:pt>
                <c:pt idx="8431">
                  <c:v>54205</c:v>
                </c:pt>
                <c:pt idx="8432">
                  <c:v>63785</c:v>
                </c:pt>
                <c:pt idx="8433">
                  <c:v>57205</c:v>
                </c:pt>
                <c:pt idx="8434">
                  <c:v>66785</c:v>
                </c:pt>
                <c:pt idx="8435">
                  <c:v>52000</c:v>
                </c:pt>
                <c:pt idx="8436">
                  <c:v>49000</c:v>
                </c:pt>
                <c:pt idx="8437">
                  <c:v>54730</c:v>
                </c:pt>
                <c:pt idx="8438">
                  <c:v>57730</c:v>
                </c:pt>
                <c:pt idx="8439">
                  <c:v>64440</c:v>
                </c:pt>
                <c:pt idx="8440">
                  <c:v>52700</c:v>
                </c:pt>
                <c:pt idx="8441">
                  <c:v>49700</c:v>
                </c:pt>
                <c:pt idx="8442">
                  <c:v>67440</c:v>
                </c:pt>
                <c:pt idx="8443">
                  <c:v>58045</c:v>
                </c:pt>
                <c:pt idx="8444">
                  <c:v>49915</c:v>
                </c:pt>
                <c:pt idx="8445">
                  <c:v>67730</c:v>
                </c:pt>
                <c:pt idx="8446">
                  <c:v>52915</c:v>
                </c:pt>
                <c:pt idx="8447">
                  <c:v>55045</c:v>
                </c:pt>
                <c:pt idx="8448">
                  <c:v>64730</c:v>
                </c:pt>
                <c:pt idx="8449">
                  <c:v>2468</c:v>
                </c:pt>
                <c:pt idx="8450">
                  <c:v>2585</c:v>
                </c:pt>
                <c:pt idx="8451">
                  <c:v>2790</c:v>
                </c:pt>
                <c:pt idx="8452">
                  <c:v>3420</c:v>
                </c:pt>
                <c:pt idx="8453">
                  <c:v>3051</c:v>
                </c:pt>
                <c:pt idx="8454">
                  <c:v>3372</c:v>
                </c:pt>
                <c:pt idx="8455">
                  <c:v>2000</c:v>
                </c:pt>
                <c:pt idx="8456">
                  <c:v>2000</c:v>
                </c:pt>
                <c:pt idx="8457">
                  <c:v>2000</c:v>
                </c:pt>
                <c:pt idx="8458">
                  <c:v>2000</c:v>
                </c:pt>
                <c:pt idx="8459">
                  <c:v>2000</c:v>
                </c:pt>
                <c:pt idx="8460">
                  <c:v>2000</c:v>
                </c:pt>
                <c:pt idx="8461">
                  <c:v>2000</c:v>
                </c:pt>
                <c:pt idx="8462">
                  <c:v>2000</c:v>
                </c:pt>
                <c:pt idx="8463">
                  <c:v>2000</c:v>
                </c:pt>
                <c:pt idx="8464">
                  <c:v>2000</c:v>
                </c:pt>
                <c:pt idx="8465">
                  <c:v>2000</c:v>
                </c:pt>
                <c:pt idx="8466">
                  <c:v>2000</c:v>
                </c:pt>
                <c:pt idx="8467">
                  <c:v>2000</c:v>
                </c:pt>
                <c:pt idx="8468">
                  <c:v>2000</c:v>
                </c:pt>
                <c:pt idx="8469">
                  <c:v>2000</c:v>
                </c:pt>
                <c:pt idx="8470">
                  <c:v>2000</c:v>
                </c:pt>
                <c:pt idx="8471">
                  <c:v>2000</c:v>
                </c:pt>
                <c:pt idx="8472">
                  <c:v>2000</c:v>
                </c:pt>
                <c:pt idx="8473">
                  <c:v>2000</c:v>
                </c:pt>
                <c:pt idx="8474">
                  <c:v>2000</c:v>
                </c:pt>
                <c:pt idx="8475">
                  <c:v>2000</c:v>
                </c:pt>
                <c:pt idx="8476">
                  <c:v>2000</c:v>
                </c:pt>
                <c:pt idx="8477">
                  <c:v>2000</c:v>
                </c:pt>
                <c:pt idx="8478">
                  <c:v>2000</c:v>
                </c:pt>
                <c:pt idx="8479">
                  <c:v>2000</c:v>
                </c:pt>
                <c:pt idx="8480">
                  <c:v>2000</c:v>
                </c:pt>
                <c:pt idx="8481">
                  <c:v>2000</c:v>
                </c:pt>
                <c:pt idx="8482">
                  <c:v>2000</c:v>
                </c:pt>
                <c:pt idx="8483">
                  <c:v>2000</c:v>
                </c:pt>
                <c:pt idx="8484">
                  <c:v>2000</c:v>
                </c:pt>
                <c:pt idx="8485">
                  <c:v>14930</c:v>
                </c:pt>
                <c:pt idx="8486">
                  <c:v>10895</c:v>
                </c:pt>
                <c:pt idx="8487">
                  <c:v>14930</c:v>
                </c:pt>
                <c:pt idx="8488">
                  <c:v>15205</c:v>
                </c:pt>
                <c:pt idx="8489">
                  <c:v>10895</c:v>
                </c:pt>
                <c:pt idx="8490">
                  <c:v>18255</c:v>
                </c:pt>
                <c:pt idx="8491">
                  <c:v>14977</c:v>
                </c:pt>
                <c:pt idx="8492">
                  <c:v>22001</c:v>
                </c:pt>
                <c:pt idx="8493">
                  <c:v>17320</c:v>
                </c:pt>
                <c:pt idx="8494">
                  <c:v>20596</c:v>
                </c:pt>
                <c:pt idx="8495">
                  <c:v>25279</c:v>
                </c:pt>
                <c:pt idx="8496">
                  <c:v>2000</c:v>
                </c:pt>
                <c:pt idx="8497">
                  <c:v>2000</c:v>
                </c:pt>
                <c:pt idx="8498">
                  <c:v>2230</c:v>
                </c:pt>
                <c:pt idx="8499">
                  <c:v>2000</c:v>
                </c:pt>
                <c:pt idx="8500">
                  <c:v>2472</c:v>
                </c:pt>
                <c:pt idx="8501">
                  <c:v>2283</c:v>
                </c:pt>
                <c:pt idx="8502">
                  <c:v>2749</c:v>
                </c:pt>
                <c:pt idx="8503">
                  <c:v>2512</c:v>
                </c:pt>
                <c:pt idx="8504">
                  <c:v>9949</c:v>
                </c:pt>
                <c:pt idx="8505">
                  <c:v>10949</c:v>
                </c:pt>
                <c:pt idx="8506">
                  <c:v>16599</c:v>
                </c:pt>
                <c:pt idx="8507">
                  <c:v>19349</c:v>
                </c:pt>
                <c:pt idx="8508">
                  <c:v>17099</c:v>
                </c:pt>
                <c:pt idx="8509">
                  <c:v>16999</c:v>
                </c:pt>
                <c:pt idx="8510">
                  <c:v>17849</c:v>
                </c:pt>
                <c:pt idx="8511">
                  <c:v>16479</c:v>
                </c:pt>
                <c:pt idx="8512">
                  <c:v>18999</c:v>
                </c:pt>
                <c:pt idx="8513">
                  <c:v>18249</c:v>
                </c:pt>
                <c:pt idx="8514">
                  <c:v>13499</c:v>
                </c:pt>
                <c:pt idx="8515">
                  <c:v>17799</c:v>
                </c:pt>
                <c:pt idx="8516">
                  <c:v>15195</c:v>
                </c:pt>
                <c:pt idx="8517">
                  <c:v>18299</c:v>
                </c:pt>
                <c:pt idx="8518">
                  <c:v>17099</c:v>
                </c:pt>
                <c:pt idx="8519">
                  <c:v>18599</c:v>
                </c:pt>
                <c:pt idx="8520">
                  <c:v>16799</c:v>
                </c:pt>
                <c:pt idx="8521">
                  <c:v>18875</c:v>
                </c:pt>
                <c:pt idx="8522">
                  <c:v>19649</c:v>
                </c:pt>
                <c:pt idx="8523">
                  <c:v>17999</c:v>
                </c:pt>
                <c:pt idx="8524">
                  <c:v>18199</c:v>
                </c:pt>
                <c:pt idx="8525">
                  <c:v>17399</c:v>
                </c:pt>
                <c:pt idx="8526">
                  <c:v>13699</c:v>
                </c:pt>
                <c:pt idx="8527">
                  <c:v>18499</c:v>
                </c:pt>
                <c:pt idx="8528">
                  <c:v>15495</c:v>
                </c:pt>
                <c:pt idx="8529">
                  <c:v>18549</c:v>
                </c:pt>
                <c:pt idx="8530">
                  <c:v>16999</c:v>
                </c:pt>
                <c:pt idx="8531">
                  <c:v>19349</c:v>
                </c:pt>
                <c:pt idx="8532">
                  <c:v>16999</c:v>
                </c:pt>
                <c:pt idx="8533">
                  <c:v>19175</c:v>
                </c:pt>
                <c:pt idx="8534">
                  <c:v>17849</c:v>
                </c:pt>
                <c:pt idx="8535">
                  <c:v>18349</c:v>
                </c:pt>
                <c:pt idx="8536">
                  <c:v>18799</c:v>
                </c:pt>
                <c:pt idx="8537">
                  <c:v>20449</c:v>
                </c:pt>
                <c:pt idx="8538">
                  <c:v>15845</c:v>
                </c:pt>
                <c:pt idx="8539">
                  <c:v>5667</c:v>
                </c:pt>
                <c:pt idx="8540">
                  <c:v>2563</c:v>
                </c:pt>
                <c:pt idx="8541">
                  <c:v>2922</c:v>
                </c:pt>
                <c:pt idx="8542">
                  <c:v>2506</c:v>
                </c:pt>
                <c:pt idx="8543">
                  <c:v>2141</c:v>
                </c:pt>
                <c:pt idx="8544">
                  <c:v>2802</c:v>
                </c:pt>
                <c:pt idx="8545">
                  <c:v>3143</c:v>
                </c:pt>
                <c:pt idx="8546">
                  <c:v>2806</c:v>
                </c:pt>
                <c:pt idx="8547">
                  <c:v>2348</c:v>
                </c:pt>
                <c:pt idx="8548">
                  <c:v>3042</c:v>
                </c:pt>
                <c:pt idx="8549">
                  <c:v>2767</c:v>
                </c:pt>
                <c:pt idx="8550">
                  <c:v>2540</c:v>
                </c:pt>
                <c:pt idx="8551">
                  <c:v>3058</c:v>
                </c:pt>
                <c:pt idx="8552">
                  <c:v>3586</c:v>
                </c:pt>
                <c:pt idx="8553">
                  <c:v>3480</c:v>
                </c:pt>
                <c:pt idx="8554">
                  <c:v>3214</c:v>
                </c:pt>
                <c:pt idx="8555">
                  <c:v>27355</c:v>
                </c:pt>
                <c:pt idx="8556">
                  <c:v>23075</c:v>
                </c:pt>
                <c:pt idx="8557">
                  <c:v>27235</c:v>
                </c:pt>
                <c:pt idx="8558">
                  <c:v>24800</c:v>
                </c:pt>
                <c:pt idx="8559">
                  <c:v>21865</c:v>
                </c:pt>
                <c:pt idx="8560">
                  <c:v>35725</c:v>
                </c:pt>
                <c:pt idx="8561">
                  <c:v>20965</c:v>
                </c:pt>
                <c:pt idx="8562">
                  <c:v>23625</c:v>
                </c:pt>
                <c:pt idx="8563">
                  <c:v>37615</c:v>
                </c:pt>
                <c:pt idx="8564">
                  <c:v>25060</c:v>
                </c:pt>
                <c:pt idx="8565">
                  <c:v>23960</c:v>
                </c:pt>
                <c:pt idx="8566">
                  <c:v>26355</c:v>
                </c:pt>
                <c:pt idx="8567">
                  <c:v>36705</c:v>
                </c:pt>
                <c:pt idx="8568">
                  <c:v>36635</c:v>
                </c:pt>
                <c:pt idx="8569">
                  <c:v>28235</c:v>
                </c:pt>
                <c:pt idx="8570">
                  <c:v>28735</c:v>
                </c:pt>
                <c:pt idx="8571">
                  <c:v>22525</c:v>
                </c:pt>
                <c:pt idx="8572">
                  <c:v>25560</c:v>
                </c:pt>
                <c:pt idx="8573">
                  <c:v>25700</c:v>
                </c:pt>
                <c:pt idx="8574">
                  <c:v>25185</c:v>
                </c:pt>
                <c:pt idx="8575">
                  <c:v>29275</c:v>
                </c:pt>
                <c:pt idx="8576">
                  <c:v>23660</c:v>
                </c:pt>
                <c:pt idx="8577">
                  <c:v>34700</c:v>
                </c:pt>
                <c:pt idx="8578">
                  <c:v>31420</c:v>
                </c:pt>
                <c:pt idx="8579">
                  <c:v>34090</c:v>
                </c:pt>
                <c:pt idx="8580">
                  <c:v>30025</c:v>
                </c:pt>
                <c:pt idx="8581">
                  <c:v>33310</c:v>
                </c:pt>
                <c:pt idx="8582">
                  <c:v>26635</c:v>
                </c:pt>
                <c:pt idx="8583">
                  <c:v>31680</c:v>
                </c:pt>
                <c:pt idx="8584">
                  <c:v>32460</c:v>
                </c:pt>
                <c:pt idx="8585">
                  <c:v>34090</c:v>
                </c:pt>
                <c:pt idx="8586">
                  <c:v>27355</c:v>
                </c:pt>
                <c:pt idx="8587">
                  <c:v>33310</c:v>
                </c:pt>
                <c:pt idx="8588">
                  <c:v>35105</c:v>
                </c:pt>
                <c:pt idx="8589">
                  <c:v>31920</c:v>
                </c:pt>
                <c:pt idx="8590">
                  <c:v>38180</c:v>
                </c:pt>
                <c:pt idx="8591">
                  <c:v>28345</c:v>
                </c:pt>
                <c:pt idx="8592">
                  <c:v>31125</c:v>
                </c:pt>
                <c:pt idx="8593">
                  <c:v>26735</c:v>
                </c:pt>
                <c:pt idx="8594">
                  <c:v>31625</c:v>
                </c:pt>
                <c:pt idx="8595">
                  <c:v>28820</c:v>
                </c:pt>
                <c:pt idx="8596">
                  <c:v>32460</c:v>
                </c:pt>
                <c:pt idx="8597">
                  <c:v>28845</c:v>
                </c:pt>
                <c:pt idx="8598">
                  <c:v>30530</c:v>
                </c:pt>
                <c:pt idx="8599">
                  <c:v>31125</c:v>
                </c:pt>
                <c:pt idx="8600">
                  <c:v>25745</c:v>
                </c:pt>
                <c:pt idx="8601">
                  <c:v>24490</c:v>
                </c:pt>
                <c:pt idx="8602">
                  <c:v>34700</c:v>
                </c:pt>
                <c:pt idx="8603">
                  <c:v>35315</c:v>
                </c:pt>
                <c:pt idx="8604">
                  <c:v>33075</c:v>
                </c:pt>
                <c:pt idx="8605">
                  <c:v>40760</c:v>
                </c:pt>
                <c:pt idx="8606">
                  <c:v>25645</c:v>
                </c:pt>
                <c:pt idx="8607">
                  <c:v>35720</c:v>
                </c:pt>
                <c:pt idx="8608">
                  <c:v>33770</c:v>
                </c:pt>
                <c:pt idx="8609">
                  <c:v>32765</c:v>
                </c:pt>
                <c:pt idx="8610">
                  <c:v>34705</c:v>
                </c:pt>
                <c:pt idx="8611">
                  <c:v>27095</c:v>
                </c:pt>
                <c:pt idx="8612">
                  <c:v>35315</c:v>
                </c:pt>
                <c:pt idx="8613">
                  <c:v>42760</c:v>
                </c:pt>
                <c:pt idx="8614">
                  <c:v>34705</c:v>
                </c:pt>
                <c:pt idx="8615">
                  <c:v>24950</c:v>
                </c:pt>
                <c:pt idx="8616">
                  <c:v>29690</c:v>
                </c:pt>
                <c:pt idx="8617">
                  <c:v>25730</c:v>
                </c:pt>
                <c:pt idx="8618">
                  <c:v>33075</c:v>
                </c:pt>
                <c:pt idx="8619">
                  <c:v>26205</c:v>
                </c:pt>
                <c:pt idx="8620">
                  <c:v>31740</c:v>
                </c:pt>
                <c:pt idx="8621">
                  <c:v>29735</c:v>
                </c:pt>
                <c:pt idx="8622">
                  <c:v>29280</c:v>
                </c:pt>
                <c:pt idx="8623">
                  <c:v>33770</c:v>
                </c:pt>
                <c:pt idx="8624">
                  <c:v>30485</c:v>
                </c:pt>
                <c:pt idx="8625">
                  <c:v>28700</c:v>
                </c:pt>
                <c:pt idx="8626">
                  <c:v>24120</c:v>
                </c:pt>
                <c:pt idx="8627">
                  <c:v>32390</c:v>
                </c:pt>
                <c:pt idx="8628">
                  <c:v>27195</c:v>
                </c:pt>
                <c:pt idx="8629">
                  <c:v>33265</c:v>
                </c:pt>
                <c:pt idx="8630">
                  <c:v>31740</c:v>
                </c:pt>
                <c:pt idx="8631">
                  <c:v>38795</c:v>
                </c:pt>
                <c:pt idx="8632">
                  <c:v>31875</c:v>
                </c:pt>
                <c:pt idx="8633">
                  <c:v>32240</c:v>
                </c:pt>
                <c:pt idx="8634">
                  <c:v>30190</c:v>
                </c:pt>
                <c:pt idx="8635">
                  <c:v>51145</c:v>
                </c:pt>
                <c:pt idx="8636">
                  <c:v>53950</c:v>
                </c:pt>
                <c:pt idx="8637">
                  <c:v>54775</c:v>
                </c:pt>
                <c:pt idx="8638">
                  <c:v>51970</c:v>
                </c:pt>
                <c:pt idx="8639">
                  <c:v>56425</c:v>
                </c:pt>
                <c:pt idx="8640">
                  <c:v>53620</c:v>
                </c:pt>
                <c:pt idx="8641">
                  <c:v>3465</c:v>
                </c:pt>
                <c:pt idx="8642">
                  <c:v>3413</c:v>
                </c:pt>
                <c:pt idx="8643">
                  <c:v>54505</c:v>
                </c:pt>
                <c:pt idx="8644">
                  <c:v>61085</c:v>
                </c:pt>
                <c:pt idx="8645">
                  <c:v>49300</c:v>
                </c:pt>
                <c:pt idx="8646">
                  <c:v>46300</c:v>
                </c:pt>
                <c:pt idx="8647">
                  <c:v>51505</c:v>
                </c:pt>
                <c:pt idx="8648">
                  <c:v>64085</c:v>
                </c:pt>
                <c:pt idx="8649">
                  <c:v>64740</c:v>
                </c:pt>
                <c:pt idx="8650">
                  <c:v>47000</c:v>
                </c:pt>
                <c:pt idx="8651">
                  <c:v>55030</c:v>
                </c:pt>
                <c:pt idx="8652">
                  <c:v>52030</c:v>
                </c:pt>
                <c:pt idx="8653">
                  <c:v>50000</c:v>
                </c:pt>
                <c:pt idx="8654">
                  <c:v>61740</c:v>
                </c:pt>
                <c:pt idx="8655">
                  <c:v>50215</c:v>
                </c:pt>
                <c:pt idx="8656">
                  <c:v>55345</c:v>
                </c:pt>
                <c:pt idx="8657">
                  <c:v>47215</c:v>
                </c:pt>
                <c:pt idx="8658">
                  <c:v>62030</c:v>
                </c:pt>
                <c:pt idx="8659">
                  <c:v>52345</c:v>
                </c:pt>
                <c:pt idx="8660">
                  <c:v>65030</c:v>
                </c:pt>
                <c:pt idx="8661">
                  <c:v>2000</c:v>
                </c:pt>
                <c:pt idx="8662">
                  <c:v>2000</c:v>
                </c:pt>
                <c:pt idx="8663">
                  <c:v>2000</c:v>
                </c:pt>
                <c:pt idx="8664">
                  <c:v>21400</c:v>
                </c:pt>
                <c:pt idx="8665">
                  <c:v>21440</c:v>
                </c:pt>
                <c:pt idx="8666">
                  <c:v>22440</c:v>
                </c:pt>
                <c:pt idx="8667">
                  <c:v>22400</c:v>
                </c:pt>
                <c:pt idx="8668">
                  <c:v>20210</c:v>
                </c:pt>
                <c:pt idx="8669">
                  <c:v>19210</c:v>
                </c:pt>
                <c:pt idx="8670">
                  <c:v>19210</c:v>
                </c:pt>
                <c:pt idx="8671">
                  <c:v>20360</c:v>
                </c:pt>
                <c:pt idx="8672">
                  <c:v>24340</c:v>
                </c:pt>
                <c:pt idx="8673">
                  <c:v>23190</c:v>
                </c:pt>
                <c:pt idx="8674">
                  <c:v>19385</c:v>
                </c:pt>
                <c:pt idx="8675">
                  <c:v>23190</c:v>
                </c:pt>
                <c:pt idx="8676">
                  <c:v>24340</c:v>
                </c:pt>
                <c:pt idx="8677">
                  <c:v>20535</c:v>
                </c:pt>
                <c:pt idx="8678">
                  <c:v>2000</c:v>
                </c:pt>
                <c:pt idx="8679">
                  <c:v>2000</c:v>
                </c:pt>
                <c:pt idx="8680">
                  <c:v>2000</c:v>
                </c:pt>
                <c:pt idx="8681">
                  <c:v>2012</c:v>
                </c:pt>
                <c:pt idx="8682">
                  <c:v>2041</c:v>
                </c:pt>
                <c:pt idx="8683">
                  <c:v>2000</c:v>
                </c:pt>
                <c:pt idx="8684">
                  <c:v>2148</c:v>
                </c:pt>
                <c:pt idx="8685">
                  <c:v>24070</c:v>
                </c:pt>
                <c:pt idx="8686">
                  <c:v>37240</c:v>
                </c:pt>
                <c:pt idx="8687">
                  <c:v>33065</c:v>
                </c:pt>
                <c:pt idx="8688">
                  <c:v>29820</c:v>
                </c:pt>
                <c:pt idx="8689">
                  <c:v>28310</c:v>
                </c:pt>
                <c:pt idx="8690">
                  <c:v>26560</c:v>
                </c:pt>
                <c:pt idx="8691">
                  <c:v>34815</c:v>
                </c:pt>
                <c:pt idx="8692">
                  <c:v>35490</c:v>
                </c:pt>
                <c:pt idx="8693">
                  <c:v>29810</c:v>
                </c:pt>
                <c:pt idx="8694">
                  <c:v>28060</c:v>
                </c:pt>
                <c:pt idx="8695">
                  <c:v>31570</c:v>
                </c:pt>
                <c:pt idx="8696">
                  <c:v>28300</c:v>
                </c:pt>
                <c:pt idx="8697">
                  <c:v>33975</c:v>
                </c:pt>
                <c:pt idx="8698">
                  <c:v>23975</c:v>
                </c:pt>
                <c:pt idx="8699">
                  <c:v>28550</c:v>
                </c:pt>
                <c:pt idx="8700">
                  <c:v>30620</c:v>
                </c:pt>
                <c:pt idx="8701">
                  <c:v>35725</c:v>
                </c:pt>
                <c:pt idx="8702">
                  <c:v>26800</c:v>
                </c:pt>
                <c:pt idx="8703">
                  <c:v>32370</c:v>
                </c:pt>
                <c:pt idx="8704">
                  <c:v>30050</c:v>
                </c:pt>
                <c:pt idx="8705">
                  <c:v>29050</c:v>
                </c:pt>
                <c:pt idx="8706">
                  <c:v>28800</c:v>
                </c:pt>
                <c:pt idx="8707">
                  <c:v>36025</c:v>
                </c:pt>
                <c:pt idx="8708">
                  <c:v>34275</c:v>
                </c:pt>
                <c:pt idx="8709">
                  <c:v>27300</c:v>
                </c:pt>
                <c:pt idx="8710">
                  <c:v>30550</c:v>
                </c:pt>
                <c:pt idx="8711">
                  <c:v>30920</c:v>
                </c:pt>
                <c:pt idx="8712">
                  <c:v>24070</c:v>
                </c:pt>
                <c:pt idx="8713">
                  <c:v>32670</c:v>
                </c:pt>
                <c:pt idx="8714">
                  <c:v>30990</c:v>
                </c:pt>
                <c:pt idx="8715">
                  <c:v>31170</c:v>
                </c:pt>
                <c:pt idx="8716">
                  <c:v>28110</c:v>
                </c:pt>
                <c:pt idx="8717">
                  <c:v>33855</c:v>
                </c:pt>
                <c:pt idx="8718">
                  <c:v>33250</c:v>
                </c:pt>
                <c:pt idx="8719">
                  <c:v>27250</c:v>
                </c:pt>
                <c:pt idx="8720">
                  <c:v>29750</c:v>
                </c:pt>
                <c:pt idx="8721">
                  <c:v>30250</c:v>
                </c:pt>
                <c:pt idx="8722">
                  <c:v>30780</c:v>
                </c:pt>
                <c:pt idx="8723">
                  <c:v>28000</c:v>
                </c:pt>
                <c:pt idx="8724">
                  <c:v>26660</c:v>
                </c:pt>
                <c:pt idx="8725">
                  <c:v>17095</c:v>
                </c:pt>
                <c:pt idx="8726">
                  <c:v>18595</c:v>
                </c:pt>
                <c:pt idx="8727">
                  <c:v>20595</c:v>
                </c:pt>
                <c:pt idx="8728">
                  <c:v>16095</c:v>
                </c:pt>
                <c:pt idx="8729">
                  <c:v>21595</c:v>
                </c:pt>
                <c:pt idx="8730">
                  <c:v>19595</c:v>
                </c:pt>
                <c:pt idx="8731">
                  <c:v>21195</c:v>
                </c:pt>
                <c:pt idx="8732">
                  <c:v>22095</c:v>
                </c:pt>
                <c:pt idx="8733">
                  <c:v>19395</c:v>
                </c:pt>
                <c:pt idx="8734">
                  <c:v>17795</c:v>
                </c:pt>
                <c:pt idx="8735">
                  <c:v>21695</c:v>
                </c:pt>
                <c:pt idx="8736">
                  <c:v>22795</c:v>
                </c:pt>
                <c:pt idx="8737">
                  <c:v>16695</c:v>
                </c:pt>
                <c:pt idx="8738">
                  <c:v>20495</c:v>
                </c:pt>
                <c:pt idx="8739">
                  <c:v>18370</c:v>
                </c:pt>
                <c:pt idx="8740">
                  <c:v>21270</c:v>
                </c:pt>
                <c:pt idx="8741">
                  <c:v>22620</c:v>
                </c:pt>
                <c:pt idx="8742">
                  <c:v>20170</c:v>
                </c:pt>
                <c:pt idx="8743">
                  <c:v>17270</c:v>
                </c:pt>
                <c:pt idx="8744">
                  <c:v>22770</c:v>
                </c:pt>
                <c:pt idx="8745">
                  <c:v>30225</c:v>
                </c:pt>
                <c:pt idx="8746">
                  <c:v>28230</c:v>
                </c:pt>
                <c:pt idx="8747">
                  <c:v>33235</c:v>
                </c:pt>
                <c:pt idx="8748">
                  <c:v>37650</c:v>
                </c:pt>
                <c:pt idx="8749">
                  <c:v>39625</c:v>
                </c:pt>
                <c:pt idx="8750">
                  <c:v>26255</c:v>
                </c:pt>
                <c:pt idx="8751">
                  <c:v>35565</c:v>
                </c:pt>
                <c:pt idx="8752">
                  <c:v>33590</c:v>
                </c:pt>
                <c:pt idx="8753">
                  <c:v>31260</c:v>
                </c:pt>
                <c:pt idx="8754">
                  <c:v>28250</c:v>
                </c:pt>
                <c:pt idx="8755">
                  <c:v>24890</c:v>
                </c:pt>
                <c:pt idx="8756">
                  <c:v>36420</c:v>
                </c:pt>
                <c:pt idx="8757">
                  <c:v>33365</c:v>
                </c:pt>
                <c:pt idx="8758">
                  <c:v>28700</c:v>
                </c:pt>
                <c:pt idx="8759">
                  <c:v>26865</c:v>
                </c:pt>
                <c:pt idx="8760">
                  <c:v>31390</c:v>
                </c:pt>
                <c:pt idx="8761">
                  <c:v>34445</c:v>
                </c:pt>
                <c:pt idx="8762">
                  <c:v>30675</c:v>
                </c:pt>
                <c:pt idx="8763">
                  <c:v>30095</c:v>
                </c:pt>
                <c:pt idx="8764">
                  <c:v>32070</c:v>
                </c:pt>
                <c:pt idx="8765">
                  <c:v>26970</c:v>
                </c:pt>
                <c:pt idx="8766">
                  <c:v>34580</c:v>
                </c:pt>
                <c:pt idx="8767">
                  <c:v>24995</c:v>
                </c:pt>
                <c:pt idx="8768">
                  <c:v>36475</c:v>
                </c:pt>
                <c:pt idx="8769">
                  <c:v>34500</c:v>
                </c:pt>
                <c:pt idx="8770">
                  <c:v>32605</c:v>
                </c:pt>
                <c:pt idx="8771">
                  <c:v>39780</c:v>
                </c:pt>
                <c:pt idx="8772">
                  <c:v>34440</c:v>
                </c:pt>
                <c:pt idx="8773">
                  <c:v>37580</c:v>
                </c:pt>
                <c:pt idx="8774">
                  <c:v>31910</c:v>
                </c:pt>
                <c:pt idx="8775">
                  <c:v>34760</c:v>
                </c:pt>
                <c:pt idx="8776">
                  <c:v>29360</c:v>
                </c:pt>
                <c:pt idx="8777">
                  <c:v>33990</c:v>
                </c:pt>
                <c:pt idx="8778">
                  <c:v>37320</c:v>
                </c:pt>
                <c:pt idx="8779">
                  <c:v>43280</c:v>
                </c:pt>
                <c:pt idx="8780">
                  <c:v>34640</c:v>
                </c:pt>
                <c:pt idx="8781">
                  <c:v>40580</c:v>
                </c:pt>
                <c:pt idx="8782">
                  <c:v>32210</c:v>
                </c:pt>
                <c:pt idx="8783">
                  <c:v>31790</c:v>
                </c:pt>
                <c:pt idx="8784">
                  <c:v>36840</c:v>
                </c:pt>
                <c:pt idx="8785">
                  <c:v>41160</c:v>
                </c:pt>
                <c:pt idx="8786">
                  <c:v>32490</c:v>
                </c:pt>
                <c:pt idx="8787">
                  <c:v>32060</c:v>
                </c:pt>
                <c:pt idx="8788">
                  <c:v>34910</c:v>
                </c:pt>
                <c:pt idx="8789">
                  <c:v>31940</c:v>
                </c:pt>
                <c:pt idx="8790">
                  <c:v>38170</c:v>
                </c:pt>
                <c:pt idx="8791">
                  <c:v>34140</c:v>
                </c:pt>
                <c:pt idx="8792">
                  <c:v>34790</c:v>
                </c:pt>
                <c:pt idx="8793">
                  <c:v>40370</c:v>
                </c:pt>
                <c:pt idx="8794">
                  <c:v>43860</c:v>
                </c:pt>
                <c:pt idx="8795">
                  <c:v>29640</c:v>
                </c:pt>
                <c:pt idx="8796">
                  <c:v>36990</c:v>
                </c:pt>
                <c:pt idx="8797">
                  <c:v>37670</c:v>
                </c:pt>
                <c:pt idx="8798">
                  <c:v>40700</c:v>
                </c:pt>
                <c:pt idx="8799">
                  <c:v>37810</c:v>
                </c:pt>
                <c:pt idx="8800">
                  <c:v>45020</c:v>
                </c:pt>
                <c:pt idx="8801">
                  <c:v>49460</c:v>
                </c:pt>
                <c:pt idx="8802">
                  <c:v>55400</c:v>
                </c:pt>
                <c:pt idx="8803">
                  <c:v>46380</c:v>
                </c:pt>
                <c:pt idx="8804">
                  <c:v>52310</c:v>
                </c:pt>
                <c:pt idx="8805">
                  <c:v>34780</c:v>
                </c:pt>
                <c:pt idx="8806">
                  <c:v>42985</c:v>
                </c:pt>
                <c:pt idx="8807">
                  <c:v>41635</c:v>
                </c:pt>
                <c:pt idx="8808">
                  <c:v>39255</c:v>
                </c:pt>
                <c:pt idx="8809">
                  <c:v>45185</c:v>
                </c:pt>
                <c:pt idx="8810">
                  <c:v>35705</c:v>
                </c:pt>
                <c:pt idx="8811">
                  <c:v>42985</c:v>
                </c:pt>
                <c:pt idx="8812">
                  <c:v>39435</c:v>
                </c:pt>
                <c:pt idx="8813">
                  <c:v>39635</c:v>
                </c:pt>
                <c:pt idx="8814">
                  <c:v>45385</c:v>
                </c:pt>
                <c:pt idx="8815">
                  <c:v>39455</c:v>
                </c:pt>
                <c:pt idx="8816">
                  <c:v>43185</c:v>
                </c:pt>
                <c:pt idx="8817">
                  <c:v>41835</c:v>
                </c:pt>
                <c:pt idx="8818">
                  <c:v>43185</c:v>
                </c:pt>
                <c:pt idx="8819">
                  <c:v>35905</c:v>
                </c:pt>
                <c:pt idx="8820">
                  <c:v>37405</c:v>
                </c:pt>
                <c:pt idx="8821">
                  <c:v>37530</c:v>
                </c:pt>
                <c:pt idx="8822">
                  <c:v>36030</c:v>
                </c:pt>
                <c:pt idx="8823">
                  <c:v>43310</c:v>
                </c:pt>
                <c:pt idx="8824">
                  <c:v>39580</c:v>
                </c:pt>
                <c:pt idx="8825">
                  <c:v>39760</c:v>
                </c:pt>
                <c:pt idx="8826">
                  <c:v>45510</c:v>
                </c:pt>
                <c:pt idx="8827">
                  <c:v>43310</c:v>
                </c:pt>
                <c:pt idx="8828">
                  <c:v>41960</c:v>
                </c:pt>
                <c:pt idx="8829">
                  <c:v>41575</c:v>
                </c:pt>
                <c:pt idx="8830">
                  <c:v>35500</c:v>
                </c:pt>
                <c:pt idx="8831">
                  <c:v>42600</c:v>
                </c:pt>
                <c:pt idx="8832">
                  <c:v>39375</c:v>
                </c:pt>
                <c:pt idx="8833">
                  <c:v>44800</c:v>
                </c:pt>
                <c:pt idx="8834">
                  <c:v>31445</c:v>
                </c:pt>
                <c:pt idx="8835">
                  <c:v>35320</c:v>
                </c:pt>
                <c:pt idx="8836">
                  <c:v>41575</c:v>
                </c:pt>
                <c:pt idx="8837">
                  <c:v>35320</c:v>
                </c:pt>
                <c:pt idx="8838">
                  <c:v>42600</c:v>
                </c:pt>
                <c:pt idx="8839">
                  <c:v>35750</c:v>
                </c:pt>
                <c:pt idx="8840">
                  <c:v>44800</c:v>
                </c:pt>
                <c:pt idx="8841">
                  <c:v>39375</c:v>
                </c:pt>
                <c:pt idx="8842">
                  <c:v>31695</c:v>
                </c:pt>
                <c:pt idx="8843">
                  <c:v>42600</c:v>
                </c:pt>
                <c:pt idx="8844">
                  <c:v>35950</c:v>
                </c:pt>
                <c:pt idx="8845">
                  <c:v>44800</c:v>
                </c:pt>
                <c:pt idx="8846">
                  <c:v>31900</c:v>
                </c:pt>
                <c:pt idx="8847">
                  <c:v>41600</c:v>
                </c:pt>
                <c:pt idx="8848">
                  <c:v>39400</c:v>
                </c:pt>
                <c:pt idx="8849">
                  <c:v>35350</c:v>
                </c:pt>
                <c:pt idx="8850">
                  <c:v>2000</c:v>
                </c:pt>
                <c:pt idx="8851">
                  <c:v>2000</c:v>
                </c:pt>
                <c:pt idx="8852">
                  <c:v>2000</c:v>
                </c:pt>
                <c:pt idx="8853">
                  <c:v>2000</c:v>
                </c:pt>
                <c:pt idx="8854">
                  <c:v>2000</c:v>
                </c:pt>
                <c:pt idx="8855">
                  <c:v>2000</c:v>
                </c:pt>
                <c:pt idx="8856">
                  <c:v>23965</c:v>
                </c:pt>
                <c:pt idx="8857">
                  <c:v>22455</c:v>
                </c:pt>
                <c:pt idx="8858">
                  <c:v>29745</c:v>
                </c:pt>
                <c:pt idx="8859">
                  <c:v>25145</c:v>
                </c:pt>
                <c:pt idx="8860">
                  <c:v>23520</c:v>
                </c:pt>
                <c:pt idx="8861">
                  <c:v>28120</c:v>
                </c:pt>
                <c:pt idx="8862">
                  <c:v>24820</c:v>
                </c:pt>
                <c:pt idx="8863">
                  <c:v>26815</c:v>
                </c:pt>
                <c:pt idx="8864">
                  <c:v>31415</c:v>
                </c:pt>
                <c:pt idx="8865">
                  <c:v>29420</c:v>
                </c:pt>
                <c:pt idx="8866">
                  <c:v>48390</c:v>
                </c:pt>
                <c:pt idx="8867">
                  <c:v>39300</c:v>
                </c:pt>
                <c:pt idx="8868">
                  <c:v>42800</c:v>
                </c:pt>
                <c:pt idx="8869">
                  <c:v>39300</c:v>
                </c:pt>
                <c:pt idx="8870">
                  <c:v>48900</c:v>
                </c:pt>
                <c:pt idx="8871">
                  <c:v>62200</c:v>
                </c:pt>
                <c:pt idx="8872">
                  <c:v>56670</c:v>
                </c:pt>
                <c:pt idx="8873">
                  <c:v>53170</c:v>
                </c:pt>
                <c:pt idx="8874">
                  <c:v>48745</c:v>
                </c:pt>
                <c:pt idx="8875">
                  <c:v>44705</c:v>
                </c:pt>
                <c:pt idx="8876">
                  <c:v>58700</c:v>
                </c:pt>
                <c:pt idx="8877">
                  <c:v>66995</c:v>
                </c:pt>
                <c:pt idx="8878">
                  <c:v>52245</c:v>
                </c:pt>
                <c:pt idx="8879">
                  <c:v>51450</c:v>
                </c:pt>
                <c:pt idx="8880">
                  <c:v>46745</c:v>
                </c:pt>
                <c:pt idx="8881">
                  <c:v>54950</c:v>
                </c:pt>
                <c:pt idx="8882">
                  <c:v>42705</c:v>
                </c:pt>
                <c:pt idx="8883">
                  <c:v>63245</c:v>
                </c:pt>
                <c:pt idx="8884">
                  <c:v>59745</c:v>
                </c:pt>
                <c:pt idx="8885">
                  <c:v>50245</c:v>
                </c:pt>
                <c:pt idx="8886">
                  <c:v>49495</c:v>
                </c:pt>
                <c:pt idx="8887">
                  <c:v>52795</c:v>
                </c:pt>
                <c:pt idx="8888">
                  <c:v>60195</c:v>
                </c:pt>
                <c:pt idx="8889">
                  <c:v>32995</c:v>
                </c:pt>
                <c:pt idx="8890">
                  <c:v>30765</c:v>
                </c:pt>
                <c:pt idx="8891">
                  <c:v>41995</c:v>
                </c:pt>
                <c:pt idx="8892">
                  <c:v>34465</c:v>
                </c:pt>
                <c:pt idx="8893">
                  <c:v>29995</c:v>
                </c:pt>
                <c:pt idx="8894">
                  <c:v>37945</c:v>
                </c:pt>
                <c:pt idx="8895">
                  <c:v>35315</c:v>
                </c:pt>
                <c:pt idx="8896">
                  <c:v>33695</c:v>
                </c:pt>
                <c:pt idx="8897">
                  <c:v>40295</c:v>
                </c:pt>
                <c:pt idx="8898">
                  <c:v>31465</c:v>
                </c:pt>
                <c:pt idx="8899">
                  <c:v>35845</c:v>
                </c:pt>
                <c:pt idx="8900">
                  <c:v>34145</c:v>
                </c:pt>
                <c:pt idx="8901">
                  <c:v>40645</c:v>
                </c:pt>
                <c:pt idx="8902">
                  <c:v>29995</c:v>
                </c:pt>
                <c:pt idx="8903">
                  <c:v>38445</c:v>
                </c:pt>
                <c:pt idx="8904">
                  <c:v>37345</c:v>
                </c:pt>
                <c:pt idx="8905">
                  <c:v>31875</c:v>
                </c:pt>
                <c:pt idx="8906">
                  <c:v>52055</c:v>
                </c:pt>
                <c:pt idx="8907">
                  <c:v>46385</c:v>
                </c:pt>
                <c:pt idx="8908">
                  <c:v>52595</c:v>
                </c:pt>
                <c:pt idx="8909">
                  <c:v>46925</c:v>
                </c:pt>
                <c:pt idx="8910">
                  <c:v>47225</c:v>
                </c:pt>
                <c:pt idx="8911">
                  <c:v>47000</c:v>
                </c:pt>
                <c:pt idx="8912">
                  <c:v>52895</c:v>
                </c:pt>
                <c:pt idx="8913">
                  <c:v>52670</c:v>
                </c:pt>
                <c:pt idx="8914">
                  <c:v>19060</c:v>
                </c:pt>
                <c:pt idx="8915">
                  <c:v>16790</c:v>
                </c:pt>
                <c:pt idx="8916">
                  <c:v>17890</c:v>
                </c:pt>
                <c:pt idx="8917">
                  <c:v>21510</c:v>
                </c:pt>
                <c:pt idx="8918">
                  <c:v>17200</c:v>
                </c:pt>
                <c:pt idx="8919">
                  <c:v>21935</c:v>
                </c:pt>
                <c:pt idx="8920">
                  <c:v>16100</c:v>
                </c:pt>
                <c:pt idx="8921">
                  <c:v>20835</c:v>
                </c:pt>
                <c:pt idx="8922">
                  <c:v>22530</c:v>
                </c:pt>
                <c:pt idx="8923">
                  <c:v>21430</c:v>
                </c:pt>
                <c:pt idx="8924">
                  <c:v>17730</c:v>
                </c:pt>
                <c:pt idx="8925">
                  <c:v>16630</c:v>
                </c:pt>
                <c:pt idx="8926">
                  <c:v>17330</c:v>
                </c:pt>
                <c:pt idx="8927">
                  <c:v>18430</c:v>
                </c:pt>
                <c:pt idx="8928">
                  <c:v>22130</c:v>
                </c:pt>
                <c:pt idx="8929">
                  <c:v>19580</c:v>
                </c:pt>
                <c:pt idx="8930">
                  <c:v>22315</c:v>
                </c:pt>
                <c:pt idx="8931">
                  <c:v>22715</c:v>
                </c:pt>
                <c:pt idx="8932">
                  <c:v>21615</c:v>
                </c:pt>
                <c:pt idx="8933">
                  <c:v>19865</c:v>
                </c:pt>
                <c:pt idx="8934">
                  <c:v>20965</c:v>
                </c:pt>
                <c:pt idx="8935">
                  <c:v>32320</c:v>
                </c:pt>
                <c:pt idx="8936">
                  <c:v>34220</c:v>
                </c:pt>
                <c:pt idx="8937">
                  <c:v>30070</c:v>
                </c:pt>
                <c:pt idx="8938">
                  <c:v>31970</c:v>
                </c:pt>
                <c:pt idx="8939">
                  <c:v>32515</c:v>
                </c:pt>
                <c:pt idx="8940">
                  <c:v>30265</c:v>
                </c:pt>
                <c:pt idx="8941">
                  <c:v>30335</c:v>
                </c:pt>
                <c:pt idx="8942">
                  <c:v>28085</c:v>
                </c:pt>
                <c:pt idx="8943">
                  <c:v>27980</c:v>
                </c:pt>
                <c:pt idx="8944">
                  <c:v>30230</c:v>
                </c:pt>
                <c:pt idx="8945">
                  <c:v>28130</c:v>
                </c:pt>
                <c:pt idx="8946">
                  <c:v>25880</c:v>
                </c:pt>
                <c:pt idx="8947">
                  <c:v>25045</c:v>
                </c:pt>
                <c:pt idx="8948">
                  <c:v>34885</c:v>
                </c:pt>
                <c:pt idx="8949">
                  <c:v>33620</c:v>
                </c:pt>
                <c:pt idx="8950">
                  <c:v>27340</c:v>
                </c:pt>
                <c:pt idx="8951">
                  <c:v>37125</c:v>
                </c:pt>
                <c:pt idx="8952">
                  <c:v>31320</c:v>
                </c:pt>
                <c:pt idx="8953">
                  <c:v>27970</c:v>
                </c:pt>
                <c:pt idx="8954">
                  <c:v>30210</c:v>
                </c:pt>
                <c:pt idx="8955">
                  <c:v>26390</c:v>
                </c:pt>
                <c:pt idx="8956">
                  <c:v>28525</c:v>
                </c:pt>
                <c:pt idx="8957">
                  <c:v>29880</c:v>
                </c:pt>
                <c:pt idx="8958">
                  <c:v>29535</c:v>
                </c:pt>
                <c:pt idx="8959">
                  <c:v>27745</c:v>
                </c:pt>
                <c:pt idx="8960">
                  <c:v>31910</c:v>
                </c:pt>
                <c:pt idx="8961">
                  <c:v>32155</c:v>
                </c:pt>
                <c:pt idx="8962">
                  <c:v>31810</c:v>
                </c:pt>
                <c:pt idx="8963">
                  <c:v>34290</c:v>
                </c:pt>
                <c:pt idx="8964">
                  <c:v>37725</c:v>
                </c:pt>
                <c:pt idx="8965">
                  <c:v>27400</c:v>
                </c:pt>
                <c:pt idx="8966">
                  <c:v>35590</c:v>
                </c:pt>
                <c:pt idx="8967">
                  <c:v>33945</c:v>
                </c:pt>
                <c:pt idx="8968">
                  <c:v>29780</c:v>
                </c:pt>
                <c:pt idx="8969">
                  <c:v>35770</c:v>
                </c:pt>
                <c:pt idx="8970">
                  <c:v>31330</c:v>
                </c:pt>
                <c:pt idx="8971">
                  <c:v>39330</c:v>
                </c:pt>
                <c:pt idx="8972">
                  <c:v>31275</c:v>
                </c:pt>
                <c:pt idx="8973">
                  <c:v>33595</c:v>
                </c:pt>
                <c:pt idx="8974">
                  <c:v>37195</c:v>
                </c:pt>
                <c:pt idx="8975">
                  <c:v>33445</c:v>
                </c:pt>
                <c:pt idx="8976">
                  <c:v>29155</c:v>
                </c:pt>
                <c:pt idx="8977">
                  <c:v>2000</c:v>
                </c:pt>
                <c:pt idx="8978">
                  <c:v>2000</c:v>
                </c:pt>
                <c:pt idx="8979">
                  <c:v>2000</c:v>
                </c:pt>
                <c:pt idx="8980">
                  <c:v>2000</c:v>
                </c:pt>
                <c:pt idx="8981">
                  <c:v>2000</c:v>
                </c:pt>
                <c:pt idx="8982">
                  <c:v>2038</c:v>
                </c:pt>
                <c:pt idx="8983">
                  <c:v>2104</c:v>
                </c:pt>
                <c:pt idx="8984">
                  <c:v>43935</c:v>
                </c:pt>
                <c:pt idx="8985">
                  <c:v>30995</c:v>
                </c:pt>
                <c:pt idx="8986">
                  <c:v>38295</c:v>
                </c:pt>
                <c:pt idx="8987">
                  <c:v>32995</c:v>
                </c:pt>
                <c:pt idx="8988">
                  <c:v>33795</c:v>
                </c:pt>
                <c:pt idx="8989">
                  <c:v>35795</c:v>
                </c:pt>
                <c:pt idx="8990">
                  <c:v>36295</c:v>
                </c:pt>
                <c:pt idx="8991">
                  <c:v>41935</c:v>
                </c:pt>
                <c:pt idx="8992">
                  <c:v>44145</c:v>
                </c:pt>
                <c:pt idx="8993">
                  <c:v>34005</c:v>
                </c:pt>
                <c:pt idx="8994">
                  <c:v>42145</c:v>
                </c:pt>
                <c:pt idx="8995">
                  <c:v>28700</c:v>
                </c:pt>
                <c:pt idx="8996">
                  <c:v>36505</c:v>
                </c:pt>
                <c:pt idx="8997">
                  <c:v>38505</c:v>
                </c:pt>
                <c:pt idx="8998">
                  <c:v>31205</c:v>
                </c:pt>
                <c:pt idx="8999">
                  <c:v>36005</c:v>
                </c:pt>
                <c:pt idx="9000">
                  <c:v>33205</c:v>
                </c:pt>
                <c:pt idx="9001">
                  <c:v>38650</c:v>
                </c:pt>
                <c:pt idx="9002">
                  <c:v>28700</c:v>
                </c:pt>
                <c:pt idx="9003">
                  <c:v>34100</c:v>
                </c:pt>
                <c:pt idx="9004">
                  <c:v>31300</c:v>
                </c:pt>
                <c:pt idx="9005">
                  <c:v>44045</c:v>
                </c:pt>
                <c:pt idx="9006">
                  <c:v>33300</c:v>
                </c:pt>
                <c:pt idx="9007">
                  <c:v>36100</c:v>
                </c:pt>
                <c:pt idx="9008">
                  <c:v>36650</c:v>
                </c:pt>
                <c:pt idx="9009">
                  <c:v>42045</c:v>
                </c:pt>
                <c:pt idx="9010">
                  <c:v>25030</c:v>
                </c:pt>
                <c:pt idx="9011">
                  <c:v>26530</c:v>
                </c:pt>
                <c:pt idx="9012">
                  <c:v>23945</c:v>
                </c:pt>
                <c:pt idx="9013">
                  <c:v>20120</c:v>
                </c:pt>
                <c:pt idx="9014">
                  <c:v>21620</c:v>
                </c:pt>
                <c:pt idx="9015">
                  <c:v>22445</c:v>
                </c:pt>
                <c:pt idx="9016">
                  <c:v>20040</c:v>
                </c:pt>
                <c:pt idx="9017">
                  <c:v>21540</c:v>
                </c:pt>
                <c:pt idx="9018">
                  <c:v>24145</c:v>
                </c:pt>
                <c:pt idx="9019">
                  <c:v>21800</c:v>
                </c:pt>
                <c:pt idx="9020">
                  <c:v>25230</c:v>
                </c:pt>
                <c:pt idx="9021">
                  <c:v>26730</c:v>
                </c:pt>
                <c:pt idx="9022">
                  <c:v>20300</c:v>
                </c:pt>
                <c:pt idx="9023">
                  <c:v>22645</c:v>
                </c:pt>
                <c:pt idx="9024">
                  <c:v>21800</c:v>
                </c:pt>
                <c:pt idx="9025">
                  <c:v>20300</c:v>
                </c:pt>
                <c:pt idx="9026">
                  <c:v>24400</c:v>
                </c:pt>
                <c:pt idx="9027">
                  <c:v>26100</c:v>
                </c:pt>
                <c:pt idx="9028">
                  <c:v>27600</c:v>
                </c:pt>
                <c:pt idx="9029">
                  <c:v>22900</c:v>
                </c:pt>
                <c:pt idx="9030">
                  <c:v>22500</c:v>
                </c:pt>
                <c:pt idx="9031">
                  <c:v>21000</c:v>
                </c:pt>
                <c:pt idx="9032">
                  <c:v>35895</c:v>
                </c:pt>
                <c:pt idx="9033">
                  <c:v>30595</c:v>
                </c:pt>
                <c:pt idx="9034">
                  <c:v>32595</c:v>
                </c:pt>
                <c:pt idx="9035">
                  <c:v>32595</c:v>
                </c:pt>
                <c:pt idx="9036">
                  <c:v>34095</c:v>
                </c:pt>
                <c:pt idx="9037">
                  <c:v>27235</c:v>
                </c:pt>
                <c:pt idx="9038">
                  <c:v>29745</c:v>
                </c:pt>
                <c:pt idx="9039">
                  <c:v>30925</c:v>
                </c:pt>
                <c:pt idx="9040">
                  <c:v>33445</c:v>
                </c:pt>
                <c:pt idx="9041">
                  <c:v>23545</c:v>
                </c:pt>
                <c:pt idx="9042">
                  <c:v>19730</c:v>
                </c:pt>
                <c:pt idx="9043">
                  <c:v>25885</c:v>
                </c:pt>
                <c:pt idx="9044">
                  <c:v>24620</c:v>
                </c:pt>
                <c:pt idx="9045">
                  <c:v>24805</c:v>
                </c:pt>
                <c:pt idx="9046">
                  <c:v>24690</c:v>
                </c:pt>
                <c:pt idx="9047">
                  <c:v>26375</c:v>
                </c:pt>
                <c:pt idx="9048">
                  <c:v>25950</c:v>
                </c:pt>
                <c:pt idx="9049">
                  <c:v>22935</c:v>
                </c:pt>
                <c:pt idx="9050">
                  <c:v>21790</c:v>
                </c:pt>
                <c:pt idx="9051">
                  <c:v>24200</c:v>
                </c:pt>
                <c:pt idx="9052">
                  <c:v>23055</c:v>
                </c:pt>
                <c:pt idx="9053">
                  <c:v>27635</c:v>
                </c:pt>
                <c:pt idx="9054">
                  <c:v>24200</c:v>
                </c:pt>
                <c:pt idx="9055">
                  <c:v>27305</c:v>
                </c:pt>
                <c:pt idx="9056">
                  <c:v>23590</c:v>
                </c:pt>
                <c:pt idx="9057">
                  <c:v>25550</c:v>
                </c:pt>
                <c:pt idx="9058">
                  <c:v>20405</c:v>
                </c:pt>
                <c:pt idx="9059">
                  <c:v>22445</c:v>
                </c:pt>
                <c:pt idx="9060">
                  <c:v>27165</c:v>
                </c:pt>
                <c:pt idx="9061">
                  <c:v>28915</c:v>
                </c:pt>
                <c:pt idx="9062">
                  <c:v>25345</c:v>
                </c:pt>
                <c:pt idx="9063">
                  <c:v>25700</c:v>
                </c:pt>
                <c:pt idx="9064">
                  <c:v>25495</c:v>
                </c:pt>
                <c:pt idx="9065">
                  <c:v>23740</c:v>
                </c:pt>
                <c:pt idx="9066">
                  <c:v>29065</c:v>
                </c:pt>
                <c:pt idx="9067">
                  <c:v>22595</c:v>
                </c:pt>
                <c:pt idx="9068">
                  <c:v>24350</c:v>
                </c:pt>
                <c:pt idx="9069">
                  <c:v>20555</c:v>
                </c:pt>
                <c:pt idx="9070">
                  <c:v>27455</c:v>
                </c:pt>
                <c:pt idx="9071">
                  <c:v>27315</c:v>
                </c:pt>
                <c:pt idx="9072">
                  <c:v>12840</c:v>
                </c:pt>
                <c:pt idx="9073">
                  <c:v>19885</c:v>
                </c:pt>
                <c:pt idx="9074">
                  <c:v>18090</c:v>
                </c:pt>
                <c:pt idx="9075">
                  <c:v>22630</c:v>
                </c:pt>
                <c:pt idx="9076">
                  <c:v>15670</c:v>
                </c:pt>
                <c:pt idx="9077">
                  <c:v>20575</c:v>
                </c:pt>
                <c:pt idx="9078">
                  <c:v>21410</c:v>
                </c:pt>
                <c:pt idx="9079">
                  <c:v>23150</c:v>
                </c:pt>
                <c:pt idx="9080">
                  <c:v>16975</c:v>
                </c:pt>
                <c:pt idx="9081">
                  <c:v>19215</c:v>
                </c:pt>
                <c:pt idx="9082">
                  <c:v>13930</c:v>
                </c:pt>
                <c:pt idx="9083">
                  <c:v>20880</c:v>
                </c:pt>
                <c:pt idx="9084">
                  <c:v>18885</c:v>
                </c:pt>
                <c:pt idx="9085">
                  <c:v>18050</c:v>
                </c:pt>
                <c:pt idx="9086">
                  <c:v>19975</c:v>
                </c:pt>
                <c:pt idx="9087">
                  <c:v>2000</c:v>
                </c:pt>
                <c:pt idx="9088">
                  <c:v>2121</c:v>
                </c:pt>
                <c:pt idx="9089">
                  <c:v>2000</c:v>
                </c:pt>
                <c:pt idx="9090">
                  <c:v>2000</c:v>
                </c:pt>
                <c:pt idx="9091">
                  <c:v>2000</c:v>
                </c:pt>
                <c:pt idx="9092">
                  <c:v>2281</c:v>
                </c:pt>
                <c:pt idx="9093">
                  <c:v>2436</c:v>
                </c:pt>
                <c:pt idx="9094">
                  <c:v>2494</c:v>
                </c:pt>
                <c:pt idx="9095">
                  <c:v>2130</c:v>
                </c:pt>
                <c:pt idx="9096">
                  <c:v>2000</c:v>
                </c:pt>
                <c:pt idx="9097">
                  <c:v>2122</c:v>
                </c:pt>
                <c:pt idx="9098">
                  <c:v>2762</c:v>
                </c:pt>
                <c:pt idx="9099">
                  <c:v>2354</c:v>
                </c:pt>
                <c:pt idx="9100">
                  <c:v>2647</c:v>
                </c:pt>
                <c:pt idx="9101">
                  <c:v>2547</c:v>
                </c:pt>
                <c:pt idx="9102">
                  <c:v>2326</c:v>
                </c:pt>
                <c:pt idx="9103">
                  <c:v>2918</c:v>
                </c:pt>
                <c:pt idx="9104">
                  <c:v>2391</c:v>
                </c:pt>
                <c:pt idx="9105">
                  <c:v>3140</c:v>
                </c:pt>
                <c:pt idx="9106">
                  <c:v>2550</c:v>
                </c:pt>
                <c:pt idx="9107">
                  <c:v>2676</c:v>
                </c:pt>
                <c:pt idx="9108">
                  <c:v>2241</c:v>
                </c:pt>
                <c:pt idx="9109">
                  <c:v>2837</c:v>
                </c:pt>
                <c:pt idx="9110">
                  <c:v>35010</c:v>
                </c:pt>
                <c:pt idx="9111">
                  <c:v>31360</c:v>
                </c:pt>
                <c:pt idx="9112">
                  <c:v>35510</c:v>
                </c:pt>
                <c:pt idx="9113">
                  <c:v>31860</c:v>
                </c:pt>
                <c:pt idx="9114">
                  <c:v>35635</c:v>
                </c:pt>
                <c:pt idx="9115">
                  <c:v>31985</c:v>
                </c:pt>
                <c:pt idx="9116">
                  <c:v>30010</c:v>
                </c:pt>
                <c:pt idx="9117">
                  <c:v>35550</c:v>
                </c:pt>
                <c:pt idx="9118">
                  <c:v>38650</c:v>
                </c:pt>
                <c:pt idx="9119">
                  <c:v>33110</c:v>
                </c:pt>
                <c:pt idx="9120">
                  <c:v>31010</c:v>
                </c:pt>
                <c:pt idx="9121">
                  <c:v>31010</c:v>
                </c:pt>
                <c:pt idx="9122">
                  <c:v>30510</c:v>
                </c:pt>
                <c:pt idx="9123">
                  <c:v>31510</c:v>
                </c:pt>
                <c:pt idx="9124">
                  <c:v>31510</c:v>
                </c:pt>
                <c:pt idx="9125">
                  <c:v>33610</c:v>
                </c:pt>
                <c:pt idx="9126">
                  <c:v>39150</c:v>
                </c:pt>
                <c:pt idx="9127">
                  <c:v>31635</c:v>
                </c:pt>
                <c:pt idx="9128">
                  <c:v>30635</c:v>
                </c:pt>
                <c:pt idx="9129">
                  <c:v>39275</c:v>
                </c:pt>
                <c:pt idx="9130">
                  <c:v>33735</c:v>
                </c:pt>
                <c:pt idx="9131">
                  <c:v>31635</c:v>
                </c:pt>
                <c:pt idx="9132">
                  <c:v>56850</c:v>
                </c:pt>
                <c:pt idx="9133">
                  <c:v>57200</c:v>
                </c:pt>
                <c:pt idx="9134">
                  <c:v>43350</c:v>
                </c:pt>
                <c:pt idx="9135">
                  <c:v>40350</c:v>
                </c:pt>
                <c:pt idx="9136">
                  <c:v>42900</c:v>
                </c:pt>
                <c:pt idx="9137">
                  <c:v>46400</c:v>
                </c:pt>
                <c:pt idx="9138">
                  <c:v>47000</c:v>
                </c:pt>
                <c:pt idx="9139">
                  <c:v>43500</c:v>
                </c:pt>
                <c:pt idx="9140">
                  <c:v>51700</c:v>
                </c:pt>
                <c:pt idx="9141">
                  <c:v>48700</c:v>
                </c:pt>
                <c:pt idx="9142">
                  <c:v>51900</c:v>
                </c:pt>
                <c:pt idx="9143">
                  <c:v>52500</c:v>
                </c:pt>
                <c:pt idx="9144">
                  <c:v>26450</c:v>
                </c:pt>
                <c:pt idx="9145">
                  <c:v>21650</c:v>
                </c:pt>
                <c:pt idx="9146">
                  <c:v>27950</c:v>
                </c:pt>
                <c:pt idx="9147">
                  <c:v>23700</c:v>
                </c:pt>
                <c:pt idx="9148">
                  <c:v>25200</c:v>
                </c:pt>
                <c:pt idx="9149">
                  <c:v>23150</c:v>
                </c:pt>
                <c:pt idx="9150">
                  <c:v>25200</c:v>
                </c:pt>
                <c:pt idx="9151">
                  <c:v>27950</c:v>
                </c:pt>
                <c:pt idx="9152">
                  <c:v>24150</c:v>
                </c:pt>
                <c:pt idx="9153">
                  <c:v>25550</c:v>
                </c:pt>
                <c:pt idx="9154">
                  <c:v>29900</c:v>
                </c:pt>
                <c:pt idx="9155">
                  <c:v>24100</c:v>
                </c:pt>
                <c:pt idx="9156">
                  <c:v>31300</c:v>
                </c:pt>
                <c:pt idx="9157">
                  <c:v>27550</c:v>
                </c:pt>
                <c:pt idx="9158">
                  <c:v>26150</c:v>
                </c:pt>
                <c:pt idx="9159">
                  <c:v>22700</c:v>
                </c:pt>
                <c:pt idx="9160">
                  <c:v>22700</c:v>
                </c:pt>
                <c:pt idx="9161">
                  <c:v>24100</c:v>
                </c:pt>
                <c:pt idx="9162">
                  <c:v>29775</c:v>
                </c:pt>
                <c:pt idx="9163">
                  <c:v>25900</c:v>
                </c:pt>
                <c:pt idx="9164">
                  <c:v>31175</c:v>
                </c:pt>
                <c:pt idx="9165">
                  <c:v>27300</c:v>
                </c:pt>
                <c:pt idx="9166">
                  <c:v>24150</c:v>
                </c:pt>
                <c:pt idx="9167">
                  <c:v>25550</c:v>
                </c:pt>
                <c:pt idx="9168">
                  <c:v>33210</c:v>
                </c:pt>
                <c:pt idx="9169">
                  <c:v>29120</c:v>
                </c:pt>
                <c:pt idx="9170">
                  <c:v>44925</c:v>
                </c:pt>
                <c:pt idx="9171">
                  <c:v>40685</c:v>
                </c:pt>
                <c:pt idx="9172">
                  <c:v>44925</c:v>
                </c:pt>
                <c:pt idx="9173">
                  <c:v>44000</c:v>
                </c:pt>
                <c:pt idx="9174">
                  <c:v>33390</c:v>
                </c:pt>
                <c:pt idx="9175">
                  <c:v>33060</c:v>
                </c:pt>
                <c:pt idx="9176">
                  <c:v>47975</c:v>
                </c:pt>
                <c:pt idx="9177">
                  <c:v>34710</c:v>
                </c:pt>
                <c:pt idx="9178">
                  <c:v>30160</c:v>
                </c:pt>
                <c:pt idx="9179">
                  <c:v>34710</c:v>
                </c:pt>
                <c:pt idx="9180">
                  <c:v>40685</c:v>
                </c:pt>
                <c:pt idx="9181">
                  <c:v>31560</c:v>
                </c:pt>
                <c:pt idx="9182">
                  <c:v>44000</c:v>
                </c:pt>
                <c:pt idx="9183">
                  <c:v>35040</c:v>
                </c:pt>
                <c:pt idx="9184">
                  <c:v>37030</c:v>
                </c:pt>
                <c:pt idx="9185">
                  <c:v>42550</c:v>
                </c:pt>
                <c:pt idx="9186">
                  <c:v>42550</c:v>
                </c:pt>
                <c:pt idx="9187">
                  <c:v>35530</c:v>
                </c:pt>
                <c:pt idx="9188">
                  <c:v>33060</c:v>
                </c:pt>
                <c:pt idx="9189">
                  <c:v>37030</c:v>
                </c:pt>
                <c:pt idx="9190">
                  <c:v>32170</c:v>
                </c:pt>
                <c:pt idx="9191">
                  <c:v>41385</c:v>
                </c:pt>
                <c:pt idx="9192">
                  <c:v>39500</c:v>
                </c:pt>
                <c:pt idx="9193">
                  <c:v>35040</c:v>
                </c:pt>
                <c:pt idx="9194">
                  <c:v>33390</c:v>
                </c:pt>
                <c:pt idx="9195">
                  <c:v>41385</c:v>
                </c:pt>
                <c:pt idx="9196">
                  <c:v>47975</c:v>
                </c:pt>
                <c:pt idx="9197">
                  <c:v>32480</c:v>
                </c:pt>
                <c:pt idx="9198">
                  <c:v>37635</c:v>
                </c:pt>
                <c:pt idx="9199">
                  <c:v>28510</c:v>
                </c:pt>
                <c:pt idx="9200">
                  <c:v>47975</c:v>
                </c:pt>
                <c:pt idx="9201">
                  <c:v>33980</c:v>
                </c:pt>
                <c:pt idx="9202">
                  <c:v>30010</c:v>
                </c:pt>
                <c:pt idx="9203">
                  <c:v>31660</c:v>
                </c:pt>
                <c:pt idx="9204">
                  <c:v>47975</c:v>
                </c:pt>
                <c:pt idx="9205">
                  <c:v>31990</c:v>
                </c:pt>
                <c:pt idx="9206">
                  <c:v>32170</c:v>
                </c:pt>
                <c:pt idx="9207">
                  <c:v>30340</c:v>
                </c:pt>
                <c:pt idx="9208">
                  <c:v>34220</c:v>
                </c:pt>
                <c:pt idx="9209">
                  <c:v>30840</c:v>
                </c:pt>
                <c:pt idx="9210">
                  <c:v>34000</c:v>
                </c:pt>
                <c:pt idx="9211">
                  <c:v>45560</c:v>
                </c:pt>
                <c:pt idx="9212">
                  <c:v>32980</c:v>
                </c:pt>
                <c:pt idx="9213">
                  <c:v>38670</c:v>
                </c:pt>
                <c:pt idx="9214">
                  <c:v>36320</c:v>
                </c:pt>
                <c:pt idx="9215">
                  <c:v>34970</c:v>
                </c:pt>
                <c:pt idx="9216">
                  <c:v>46530</c:v>
                </c:pt>
                <c:pt idx="9217">
                  <c:v>43585</c:v>
                </c:pt>
                <c:pt idx="9218">
                  <c:v>42945</c:v>
                </c:pt>
                <c:pt idx="9219">
                  <c:v>42945</c:v>
                </c:pt>
                <c:pt idx="9220">
                  <c:v>46530</c:v>
                </c:pt>
                <c:pt idx="9221">
                  <c:v>30840</c:v>
                </c:pt>
                <c:pt idx="9222">
                  <c:v>41720</c:v>
                </c:pt>
                <c:pt idx="9223">
                  <c:v>49580</c:v>
                </c:pt>
                <c:pt idx="9224">
                  <c:v>46530</c:v>
                </c:pt>
                <c:pt idx="9225">
                  <c:v>40535</c:v>
                </c:pt>
                <c:pt idx="9226">
                  <c:v>38020</c:v>
                </c:pt>
                <c:pt idx="9227">
                  <c:v>49580</c:v>
                </c:pt>
                <c:pt idx="9228">
                  <c:v>29140</c:v>
                </c:pt>
                <c:pt idx="9229">
                  <c:v>29950</c:v>
                </c:pt>
                <c:pt idx="9230">
                  <c:v>33270</c:v>
                </c:pt>
                <c:pt idx="9231">
                  <c:v>32650</c:v>
                </c:pt>
                <c:pt idx="9232">
                  <c:v>49580</c:v>
                </c:pt>
                <c:pt idx="9233">
                  <c:v>49580</c:v>
                </c:pt>
                <c:pt idx="9234">
                  <c:v>32190</c:v>
                </c:pt>
                <c:pt idx="9235">
                  <c:v>36030</c:v>
                </c:pt>
                <c:pt idx="9236">
                  <c:v>33000</c:v>
                </c:pt>
                <c:pt idx="9237">
                  <c:v>31170</c:v>
                </c:pt>
                <c:pt idx="9238">
                  <c:v>34220</c:v>
                </c:pt>
                <c:pt idx="9239">
                  <c:v>35700</c:v>
                </c:pt>
                <c:pt idx="9240">
                  <c:v>32980</c:v>
                </c:pt>
                <c:pt idx="9241">
                  <c:v>29950</c:v>
                </c:pt>
                <c:pt idx="9242">
                  <c:v>38670</c:v>
                </c:pt>
                <c:pt idx="9243">
                  <c:v>41720</c:v>
                </c:pt>
                <c:pt idx="9244">
                  <c:v>34970</c:v>
                </c:pt>
                <c:pt idx="9245">
                  <c:v>46530</c:v>
                </c:pt>
                <c:pt idx="9246">
                  <c:v>30950</c:v>
                </c:pt>
                <c:pt idx="9247">
                  <c:v>45560</c:v>
                </c:pt>
                <c:pt idx="9248">
                  <c:v>43585</c:v>
                </c:pt>
                <c:pt idx="9249">
                  <c:v>32650</c:v>
                </c:pt>
                <c:pt idx="9250">
                  <c:v>33890</c:v>
                </c:pt>
                <c:pt idx="9251">
                  <c:v>40535</c:v>
                </c:pt>
                <c:pt idx="9252">
                  <c:v>36030</c:v>
                </c:pt>
                <c:pt idx="9253">
                  <c:v>35700</c:v>
                </c:pt>
                <c:pt idx="9254">
                  <c:v>33000</c:v>
                </c:pt>
                <c:pt idx="9255">
                  <c:v>33890</c:v>
                </c:pt>
                <c:pt idx="9256">
                  <c:v>31170</c:v>
                </c:pt>
                <c:pt idx="9257">
                  <c:v>38020</c:v>
                </c:pt>
                <c:pt idx="9258">
                  <c:v>33450</c:v>
                </c:pt>
                <c:pt idx="9259">
                  <c:v>50030</c:v>
                </c:pt>
                <c:pt idx="9260">
                  <c:v>35420</c:v>
                </c:pt>
                <c:pt idx="9261">
                  <c:v>42330</c:v>
                </c:pt>
                <c:pt idx="9262">
                  <c:v>31830</c:v>
                </c:pt>
                <c:pt idx="9263">
                  <c:v>46980</c:v>
                </c:pt>
                <c:pt idx="9264">
                  <c:v>42330</c:v>
                </c:pt>
                <c:pt idx="9265">
                  <c:v>46980</c:v>
                </c:pt>
                <c:pt idx="9266">
                  <c:v>44195</c:v>
                </c:pt>
                <c:pt idx="9267">
                  <c:v>39280</c:v>
                </c:pt>
                <c:pt idx="9268">
                  <c:v>34880</c:v>
                </c:pt>
                <c:pt idx="9269">
                  <c:v>46010</c:v>
                </c:pt>
                <c:pt idx="9270">
                  <c:v>30400</c:v>
                </c:pt>
                <c:pt idx="9271">
                  <c:v>38470</c:v>
                </c:pt>
                <c:pt idx="9272">
                  <c:v>33430</c:v>
                </c:pt>
                <c:pt idx="9273">
                  <c:v>41145</c:v>
                </c:pt>
                <c:pt idx="9274">
                  <c:v>43395</c:v>
                </c:pt>
                <c:pt idx="9275">
                  <c:v>50030</c:v>
                </c:pt>
                <c:pt idx="9276">
                  <c:v>34150</c:v>
                </c:pt>
                <c:pt idx="9277">
                  <c:v>30400</c:v>
                </c:pt>
                <c:pt idx="9278">
                  <c:v>31620</c:v>
                </c:pt>
                <c:pt idx="9279">
                  <c:v>50030</c:v>
                </c:pt>
                <c:pt idx="9280">
                  <c:v>33100</c:v>
                </c:pt>
                <c:pt idx="9281">
                  <c:v>43395</c:v>
                </c:pt>
                <c:pt idx="9282">
                  <c:v>31620</c:v>
                </c:pt>
                <c:pt idx="9283">
                  <c:v>36480</c:v>
                </c:pt>
                <c:pt idx="9284">
                  <c:v>31290</c:v>
                </c:pt>
                <c:pt idx="9285">
                  <c:v>33430</c:v>
                </c:pt>
                <c:pt idx="9286">
                  <c:v>34340</c:v>
                </c:pt>
                <c:pt idx="9287">
                  <c:v>37200</c:v>
                </c:pt>
                <c:pt idx="9288">
                  <c:v>46980</c:v>
                </c:pt>
                <c:pt idx="9289">
                  <c:v>44195</c:v>
                </c:pt>
                <c:pt idx="9290">
                  <c:v>31290</c:v>
                </c:pt>
                <c:pt idx="9291">
                  <c:v>34340</c:v>
                </c:pt>
                <c:pt idx="9292">
                  <c:v>46980</c:v>
                </c:pt>
                <c:pt idx="9293">
                  <c:v>36150</c:v>
                </c:pt>
                <c:pt idx="9294">
                  <c:v>34670</c:v>
                </c:pt>
                <c:pt idx="9295">
                  <c:v>33100</c:v>
                </c:pt>
                <c:pt idx="9296">
                  <c:v>30020</c:v>
                </c:pt>
                <c:pt idx="9297">
                  <c:v>33070</c:v>
                </c:pt>
                <c:pt idx="9298">
                  <c:v>35420</c:v>
                </c:pt>
                <c:pt idx="9299">
                  <c:v>36480</c:v>
                </c:pt>
                <c:pt idx="9300">
                  <c:v>39280</c:v>
                </c:pt>
                <c:pt idx="9301">
                  <c:v>36150</c:v>
                </c:pt>
                <c:pt idx="9302">
                  <c:v>46010</c:v>
                </c:pt>
                <c:pt idx="9303">
                  <c:v>41145</c:v>
                </c:pt>
                <c:pt idx="9304">
                  <c:v>33450</c:v>
                </c:pt>
                <c:pt idx="9305">
                  <c:v>38470</c:v>
                </c:pt>
                <c:pt idx="9306">
                  <c:v>34670</c:v>
                </c:pt>
                <c:pt idx="9307">
                  <c:v>50030</c:v>
                </c:pt>
                <c:pt idx="9308">
                  <c:v>5895</c:v>
                </c:pt>
                <c:pt idx="9309">
                  <c:v>6890</c:v>
                </c:pt>
                <c:pt idx="9310">
                  <c:v>22750</c:v>
                </c:pt>
                <c:pt idx="9311">
                  <c:v>22750</c:v>
                </c:pt>
                <c:pt idx="9312">
                  <c:v>28250</c:v>
                </c:pt>
                <c:pt idx="9313">
                  <c:v>26250</c:v>
                </c:pt>
                <c:pt idx="9314">
                  <c:v>19250</c:v>
                </c:pt>
                <c:pt idx="9315">
                  <c:v>19250</c:v>
                </c:pt>
                <c:pt idx="9316">
                  <c:v>21150</c:v>
                </c:pt>
                <c:pt idx="9317">
                  <c:v>30250</c:v>
                </c:pt>
                <c:pt idx="9318">
                  <c:v>33250</c:v>
                </c:pt>
                <c:pt idx="9319">
                  <c:v>20205</c:v>
                </c:pt>
                <c:pt idx="9320">
                  <c:v>22105</c:v>
                </c:pt>
                <c:pt idx="9321">
                  <c:v>23280</c:v>
                </c:pt>
                <c:pt idx="9322">
                  <c:v>23280</c:v>
                </c:pt>
                <c:pt idx="9323">
                  <c:v>27405</c:v>
                </c:pt>
                <c:pt idx="9324">
                  <c:v>33050</c:v>
                </c:pt>
                <c:pt idx="9325">
                  <c:v>29350</c:v>
                </c:pt>
                <c:pt idx="9326">
                  <c:v>20205</c:v>
                </c:pt>
                <c:pt idx="9327">
                  <c:v>21540</c:v>
                </c:pt>
                <c:pt idx="9328">
                  <c:v>21540</c:v>
                </c:pt>
                <c:pt idx="9329">
                  <c:v>24250</c:v>
                </c:pt>
                <c:pt idx="9330">
                  <c:v>23080</c:v>
                </c:pt>
                <c:pt idx="9331">
                  <c:v>29330</c:v>
                </c:pt>
                <c:pt idx="9332">
                  <c:v>24250</c:v>
                </c:pt>
                <c:pt idx="9333">
                  <c:v>24900</c:v>
                </c:pt>
                <c:pt idx="9334">
                  <c:v>24900</c:v>
                </c:pt>
                <c:pt idx="9335">
                  <c:v>25700</c:v>
                </c:pt>
                <c:pt idx="9336">
                  <c:v>29845</c:v>
                </c:pt>
                <c:pt idx="9337">
                  <c:v>29800</c:v>
                </c:pt>
                <c:pt idx="9338">
                  <c:v>35500</c:v>
                </c:pt>
                <c:pt idx="9339">
                  <c:v>33050</c:v>
                </c:pt>
                <c:pt idx="9340">
                  <c:v>28700</c:v>
                </c:pt>
                <c:pt idx="9341">
                  <c:v>32850</c:v>
                </c:pt>
                <c:pt idx="9342">
                  <c:v>29000</c:v>
                </c:pt>
                <c:pt idx="9343">
                  <c:v>41000</c:v>
                </c:pt>
                <c:pt idx="9344">
                  <c:v>44650</c:v>
                </c:pt>
                <c:pt idx="9345">
                  <c:v>41200</c:v>
                </c:pt>
                <c:pt idx="9346">
                  <c:v>44850</c:v>
                </c:pt>
                <c:pt idx="9347">
                  <c:v>41700</c:v>
                </c:pt>
                <c:pt idx="9348">
                  <c:v>45350</c:v>
                </c:pt>
                <c:pt idx="9349">
                  <c:v>45400</c:v>
                </c:pt>
                <c:pt idx="9350">
                  <c:v>37450</c:v>
                </c:pt>
                <c:pt idx="9351">
                  <c:v>35750</c:v>
                </c:pt>
                <c:pt idx="9352">
                  <c:v>45150</c:v>
                </c:pt>
                <c:pt idx="9353">
                  <c:v>37250</c:v>
                </c:pt>
                <c:pt idx="9354">
                  <c:v>35950</c:v>
                </c:pt>
                <c:pt idx="9355">
                  <c:v>46050</c:v>
                </c:pt>
                <c:pt idx="9356">
                  <c:v>43520</c:v>
                </c:pt>
                <c:pt idx="9357">
                  <c:v>61300</c:v>
                </c:pt>
                <c:pt idx="9358">
                  <c:v>39600</c:v>
                </c:pt>
                <c:pt idx="9359">
                  <c:v>49450</c:v>
                </c:pt>
                <c:pt idx="9360">
                  <c:v>36150</c:v>
                </c:pt>
                <c:pt idx="9361">
                  <c:v>41750</c:v>
                </c:pt>
                <c:pt idx="9362">
                  <c:v>49200</c:v>
                </c:pt>
                <c:pt idx="9363">
                  <c:v>45800</c:v>
                </c:pt>
                <c:pt idx="9364">
                  <c:v>38100</c:v>
                </c:pt>
                <c:pt idx="9365">
                  <c:v>37650</c:v>
                </c:pt>
                <c:pt idx="9366">
                  <c:v>48950</c:v>
                </c:pt>
                <c:pt idx="9367">
                  <c:v>36150</c:v>
                </c:pt>
                <c:pt idx="9368">
                  <c:v>41750</c:v>
                </c:pt>
                <c:pt idx="9369">
                  <c:v>38100</c:v>
                </c:pt>
                <c:pt idx="9370">
                  <c:v>32465</c:v>
                </c:pt>
                <c:pt idx="9371">
                  <c:v>32900</c:v>
                </c:pt>
                <c:pt idx="9372">
                  <c:v>33550</c:v>
                </c:pt>
                <c:pt idx="9373">
                  <c:v>38000</c:v>
                </c:pt>
                <c:pt idx="9374">
                  <c:v>145200</c:v>
                </c:pt>
                <c:pt idx="9375">
                  <c:v>131200</c:v>
                </c:pt>
                <c:pt idx="9376">
                  <c:v>130700</c:v>
                </c:pt>
                <c:pt idx="9377">
                  <c:v>122400</c:v>
                </c:pt>
                <c:pt idx="9378">
                  <c:v>116700</c:v>
                </c:pt>
                <c:pt idx="9379">
                  <c:v>136900</c:v>
                </c:pt>
                <c:pt idx="9380">
                  <c:v>136400</c:v>
                </c:pt>
                <c:pt idx="9381">
                  <c:v>150900</c:v>
                </c:pt>
                <c:pt idx="9382">
                  <c:v>147495</c:v>
                </c:pt>
                <c:pt idx="9383">
                  <c:v>132995</c:v>
                </c:pt>
                <c:pt idx="9384">
                  <c:v>98200</c:v>
                </c:pt>
                <c:pt idx="9385">
                  <c:v>117995</c:v>
                </c:pt>
                <c:pt idx="9386">
                  <c:v>103900</c:v>
                </c:pt>
                <c:pt idx="9387">
                  <c:v>153195</c:v>
                </c:pt>
                <c:pt idx="9388">
                  <c:v>138695</c:v>
                </c:pt>
                <c:pt idx="9389">
                  <c:v>112700</c:v>
                </c:pt>
                <c:pt idx="9390">
                  <c:v>123695</c:v>
                </c:pt>
                <c:pt idx="9391">
                  <c:v>138195</c:v>
                </c:pt>
                <c:pt idx="9392">
                  <c:v>118400</c:v>
                </c:pt>
                <c:pt idx="9393">
                  <c:v>132495</c:v>
                </c:pt>
                <c:pt idx="9394">
                  <c:v>148795</c:v>
                </c:pt>
                <c:pt idx="9395">
                  <c:v>134295</c:v>
                </c:pt>
                <c:pt idx="9396">
                  <c:v>103300</c:v>
                </c:pt>
                <c:pt idx="9397">
                  <c:v>126995</c:v>
                </c:pt>
                <c:pt idx="9398">
                  <c:v>117800</c:v>
                </c:pt>
                <c:pt idx="9399">
                  <c:v>141495</c:v>
                </c:pt>
                <c:pt idx="9400">
                  <c:v>135795</c:v>
                </c:pt>
                <c:pt idx="9401">
                  <c:v>154495</c:v>
                </c:pt>
                <c:pt idx="9402">
                  <c:v>139995</c:v>
                </c:pt>
                <c:pt idx="9403">
                  <c:v>109000</c:v>
                </c:pt>
                <c:pt idx="9404">
                  <c:v>121295</c:v>
                </c:pt>
                <c:pt idx="9405">
                  <c:v>123500</c:v>
                </c:pt>
                <c:pt idx="9406">
                  <c:v>2000</c:v>
                </c:pt>
                <c:pt idx="9407">
                  <c:v>2149</c:v>
                </c:pt>
                <c:pt idx="9408">
                  <c:v>2239</c:v>
                </c:pt>
                <c:pt idx="9409">
                  <c:v>2200</c:v>
                </c:pt>
                <c:pt idx="9410">
                  <c:v>2000</c:v>
                </c:pt>
                <c:pt idx="9411">
                  <c:v>2000</c:v>
                </c:pt>
                <c:pt idx="9412">
                  <c:v>2000</c:v>
                </c:pt>
                <c:pt idx="9413">
                  <c:v>2000</c:v>
                </c:pt>
                <c:pt idx="9414">
                  <c:v>2000</c:v>
                </c:pt>
                <c:pt idx="9415">
                  <c:v>2000</c:v>
                </c:pt>
                <c:pt idx="9416">
                  <c:v>2000</c:v>
                </c:pt>
                <c:pt idx="9417">
                  <c:v>2000</c:v>
                </c:pt>
                <c:pt idx="9418">
                  <c:v>2000</c:v>
                </c:pt>
                <c:pt idx="9419">
                  <c:v>2000</c:v>
                </c:pt>
                <c:pt idx="9420">
                  <c:v>2000</c:v>
                </c:pt>
                <c:pt idx="9421">
                  <c:v>2000</c:v>
                </c:pt>
                <c:pt idx="9422">
                  <c:v>2000</c:v>
                </c:pt>
                <c:pt idx="9423">
                  <c:v>2000</c:v>
                </c:pt>
                <c:pt idx="9424">
                  <c:v>2000</c:v>
                </c:pt>
                <c:pt idx="9425">
                  <c:v>2000</c:v>
                </c:pt>
                <c:pt idx="9426">
                  <c:v>2000</c:v>
                </c:pt>
                <c:pt idx="9427">
                  <c:v>2000</c:v>
                </c:pt>
                <c:pt idx="9428">
                  <c:v>2000</c:v>
                </c:pt>
                <c:pt idx="9429">
                  <c:v>2000</c:v>
                </c:pt>
                <c:pt idx="9430">
                  <c:v>2000</c:v>
                </c:pt>
                <c:pt idx="9431">
                  <c:v>2000</c:v>
                </c:pt>
                <c:pt idx="9432">
                  <c:v>2000</c:v>
                </c:pt>
                <c:pt idx="9433">
                  <c:v>2000</c:v>
                </c:pt>
                <c:pt idx="9434">
                  <c:v>2000</c:v>
                </c:pt>
                <c:pt idx="9435">
                  <c:v>2000</c:v>
                </c:pt>
                <c:pt idx="9436">
                  <c:v>23300</c:v>
                </c:pt>
                <c:pt idx="9437">
                  <c:v>19050</c:v>
                </c:pt>
                <c:pt idx="9438">
                  <c:v>21650</c:v>
                </c:pt>
                <c:pt idx="9439">
                  <c:v>21650</c:v>
                </c:pt>
                <c:pt idx="9440">
                  <c:v>22300</c:v>
                </c:pt>
                <c:pt idx="9441">
                  <c:v>22300</c:v>
                </c:pt>
                <c:pt idx="9442">
                  <c:v>17800</c:v>
                </c:pt>
                <c:pt idx="9443">
                  <c:v>17800</c:v>
                </c:pt>
                <c:pt idx="9444">
                  <c:v>19050</c:v>
                </c:pt>
                <c:pt idx="9445">
                  <c:v>17800</c:v>
                </c:pt>
                <c:pt idx="9446">
                  <c:v>21300</c:v>
                </c:pt>
                <c:pt idx="9447">
                  <c:v>23300</c:v>
                </c:pt>
                <c:pt idx="9448">
                  <c:v>19050</c:v>
                </c:pt>
                <c:pt idx="9449">
                  <c:v>19250</c:v>
                </c:pt>
                <c:pt idx="9450">
                  <c:v>23600</c:v>
                </c:pt>
                <c:pt idx="9451">
                  <c:v>21950</c:v>
                </c:pt>
                <c:pt idx="9452">
                  <c:v>21950</c:v>
                </c:pt>
                <c:pt idx="9453">
                  <c:v>18000</c:v>
                </c:pt>
                <c:pt idx="9454">
                  <c:v>22600</c:v>
                </c:pt>
                <c:pt idx="9455">
                  <c:v>21600</c:v>
                </c:pt>
                <c:pt idx="9456">
                  <c:v>19100</c:v>
                </c:pt>
                <c:pt idx="9457">
                  <c:v>18000</c:v>
                </c:pt>
                <c:pt idx="9458">
                  <c:v>23950</c:v>
                </c:pt>
                <c:pt idx="9459">
                  <c:v>21600</c:v>
                </c:pt>
                <c:pt idx="9460">
                  <c:v>19100</c:v>
                </c:pt>
                <c:pt idx="9461">
                  <c:v>18000</c:v>
                </c:pt>
                <c:pt idx="9462">
                  <c:v>23800</c:v>
                </c:pt>
                <c:pt idx="9463">
                  <c:v>22600</c:v>
                </c:pt>
                <c:pt idx="9464">
                  <c:v>23800</c:v>
                </c:pt>
                <c:pt idx="9465">
                  <c:v>22600</c:v>
                </c:pt>
                <c:pt idx="9466">
                  <c:v>31790</c:v>
                </c:pt>
                <c:pt idx="9467">
                  <c:v>33790</c:v>
                </c:pt>
                <c:pt idx="9468">
                  <c:v>24040</c:v>
                </c:pt>
                <c:pt idx="9469">
                  <c:v>26340</c:v>
                </c:pt>
                <c:pt idx="9470">
                  <c:v>22440</c:v>
                </c:pt>
                <c:pt idx="9471">
                  <c:v>29740</c:v>
                </c:pt>
                <c:pt idx="9472">
                  <c:v>21365</c:v>
                </c:pt>
                <c:pt idx="9473">
                  <c:v>22465</c:v>
                </c:pt>
                <c:pt idx="9474">
                  <c:v>31490</c:v>
                </c:pt>
                <c:pt idx="9475">
                  <c:v>25165</c:v>
                </c:pt>
                <c:pt idx="9476">
                  <c:v>29240</c:v>
                </c:pt>
                <c:pt idx="9477">
                  <c:v>30240</c:v>
                </c:pt>
                <c:pt idx="9478">
                  <c:v>30575</c:v>
                </c:pt>
                <c:pt idx="9479">
                  <c:v>33625</c:v>
                </c:pt>
                <c:pt idx="9480">
                  <c:v>26675</c:v>
                </c:pt>
                <c:pt idx="9481">
                  <c:v>22600</c:v>
                </c:pt>
                <c:pt idx="9482">
                  <c:v>21475</c:v>
                </c:pt>
                <c:pt idx="9483">
                  <c:v>23225</c:v>
                </c:pt>
                <c:pt idx="9484">
                  <c:v>30760</c:v>
                </c:pt>
                <c:pt idx="9485">
                  <c:v>23165</c:v>
                </c:pt>
                <c:pt idx="9486">
                  <c:v>26835</c:v>
                </c:pt>
                <c:pt idx="9487">
                  <c:v>23365</c:v>
                </c:pt>
                <c:pt idx="9488">
                  <c:v>31510</c:v>
                </c:pt>
                <c:pt idx="9489">
                  <c:v>39020</c:v>
                </c:pt>
                <c:pt idx="9490">
                  <c:v>31120</c:v>
                </c:pt>
                <c:pt idx="9491">
                  <c:v>37570</c:v>
                </c:pt>
                <c:pt idx="9492">
                  <c:v>29670</c:v>
                </c:pt>
                <c:pt idx="9493">
                  <c:v>33330</c:v>
                </c:pt>
                <c:pt idx="9494">
                  <c:v>27850</c:v>
                </c:pt>
                <c:pt idx="9495">
                  <c:v>32960</c:v>
                </c:pt>
                <c:pt idx="9496">
                  <c:v>34780</c:v>
                </c:pt>
                <c:pt idx="9497">
                  <c:v>29300</c:v>
                </c:pt>
                <c:pt idx="9498">
                  <c:v>29770</c:v>
                </c:pt>
                <c:pt idx="9499">
                  <c:v>39570</c:v>
                </c:pt>
                <c:pt idx="9500">
                  <c:v>29400</c:v>
                </c:pt>
                <c:pt idx="9501">
                  <c:v>33630</c:v>
                </c:pt>
                <c:pt idx="9502">
                  <c:v>35080</c:v>
                </c:pt>
                <c:pt idx="9503">
                  <c:v>31220</c:v>
                </c:pt>
                <c:pt idx="9504">
                  <c:v>27950</c:v>
                </c:pt>
                <c:pt idx="9505">
                  <c:v>38120</c:v>
                </c:pt>
                <c:pt idx="9506">
                  <c:v>31810</c:v>
                </c:pt>
                <c:pt idx="9507">
                  <c:v>33260</c:v>
                </c:pt>
                <c:pt idx="9508">
                  <c:v>35600</c:v>
                </c:pt>
                <c:pt idx="9509">
                  <c:v>33560</c:v>
                </c:pt>
                <c:pt idx="9510">
                  <c:v>39940</c:v>
                </c:pt>
                <c:pt idx="9511">
                  <c:v>29065</c:v>
                </c:pt>
                <c:pt idx="9512">
                  <c:v>32110</c:v>
                </c:pt>
                <c:pt idx="9513">
                  <c:v>34150</c:v>
                </c:pt>
                <c:pt idx="9514">
                  <c:v>30515</c:v>
                </c:pt>
                <c:pt idx="9515">
                  <c:v>35895</c:v>
                </c:pt>
                <c:pt idx="9516">
                  <c:v>28145</c:v>
                </c:pt>
                <c:pt idx="9517">
                  <c:v>34195</c:v>
                </c:pt>
                <c:pt idx="9518">
                  <c:v>30045</c:v>
                </c:pt>
                <c:pt idx="9519">
                  <c:v>28345</c:v>
                </c:pt>
                <c:pt idx="9520">
                  <c:v>34395</c:v>
                </c:pt>
                <c:pt idx="9521">
                  <c:v>36095</c:v>
                </c:pt>
                <c:pt idx="9522">
                  <c:v>30245</c:v>
                </c:pt>
                <c:pt idx="9523">
                  <c:v>30245</c:v>
                </c:pt>
                <c:pt idx="9524">
                  <c:v>36195</c:v>
                </c:pt>
                <c:pt idx="9525">
                  <c:v>34495</c:v>
                </c:pt>
                <c:pt idx="9526">
                  <c:v>28345</c:v>
                </c:pt>
                <c:pt idx="9527">
                  <c:v>21065</c:v>
                </c:pt>
                <c:pt idx="9528">
                  <c:v>29215</c:v>
                </c:pt>
                <c:pt idx="9529">
                  <c:v>27050</c:v>
                </c:pt>
                <c:pt idx="9530">
                  <c:v>25020</c:v>
                </c:pt>
                <c:pt idx="9531">
                  <c:v>23380</c:v>
                </c:pt>
                <c:pt idx="9532">
                  <c:v>23480</c:v>
                </c:pt>
                <c:pt idx="9533">
                  <c:v>24475</c:v>
                </c:pt>
                <c:pt idx="9534">
                  <c:v>24065</c:v>
                </c:pt>
                <c:pt idx="9535">
                  <c:v>21065</c:v>
                </c:pt>
                <c:pt idx="9536">
                  <c:v>26505</c:v>
                </c:pt>
                <c:pt idx="9537">
                  <c:v>28670</c:v>
                </c:pt>
                <c:pt idx="9538">
                  <c:v>21065</c:v>
                </c:pt>
                <c:pt idx="9539">
                  <c:v>26555</c:v>
                </c:pt>
                <c:pt idx="9540">
                  <c:v>24115</c:v>
                </c:pt>
                <c:pt idx="9541">
                  <c:v>19349</c:v>
                </c:pt>
                <c:pt idx="9542">
                  <c:v>21049</c:v>
                </c:pt>
                <c:pt idx="9543">
                  <c:v>17549</c:v>
                </c:pt>
                <c:pt idx="9544">
                  <c:v>20549</c:v>
                </c:pt>
                <c:pt idx="9545">
                  <c:v>20299</c:v>
                </c:pt>
                <c:pt idx="9546">
                  <c:v>18299</c:v>
                </c:pt>
                <c:pt idx="9547">
                  <c:v>14180</c:v>
                </c:pt>
                <c:pt idx="9548">
                  <c:v>14230</c:v>
                </c:pt>
                <c:pt idx="9549">
                  <c:v>11990</c:v>
                </c:pt>
                <c:pt idx="9550">
                  <c:v>13490</c:v>
                </c:pt>
                <c:pt idx="9551">
                  <c:v>13540</c:v>
                </c:pt>
                <c:pt idx="9552">
                  <c:v>11990</c:v>
                </c:pt>
                <c:pt idx="9553">
                  <c:v>13680</c:v>
                </c:pt>
                <c:pt idx="9554">
                  <c:v>11990</c:v>
                </c:pt>
                <c:pt idx="9555">
                  <c:v>16855</c:v>
                </c:pt>
                <c:pt idx="9556">
                  <c:v>16100</c:v>
                </c:pt>
                <c:pt idx="9557">
                  <c:v>16495</c:v>
                </c:pt>
                <c:pt idx="9558">
                  <c:v>20875</c:v>
                </c:pt>
                <c:pt idx="9559">
                  <c:v>20475</c:v>
                </c:pt>
                <c:pt idx="9560">
                  <c:v>20275</c:v>
                </c:pt>
                <c:pt idx="9561">
                  <c:v>16100</c:v>
                </c:pt>
                <c:pt idx="9562">
                  <c:v>20875</c:v>
                </c:pt>
                <c:pt idx="9563">
                  <c:v>17445</c:v>
                </c:pt>
                <c:pt idx="9564">
                  <c:v>2000</c:v>
                </c:pt>
                <c:pt idx="9565">
                  <c:v>2000</c:v>
                </c:pt>
                <c:pt idx="9566">
                  <c:v>2000</c:v>
                </c:pt>
                <c:pt idx="9567">
                  <c:v>2000</c:v>
                </c:pt>
                <c:pt idx="9568">
                  <c:v>2000</c:v>
                </c:pt>
                <c:pt idx="9569">
                  <c:v>2000</c:v>
                </c:pt>
                <c:pt idx="9570">
                  <c:v>16599</c:v>
                </c:pt>
                <c:pt idx="9571">
                  <c:v>17999</c:v>
                </c:pt>
                <c:pt idx="9572">
                  <c:v>17799</c:v>
                </c:pt>
                <c:pt idx="9573">
                  <c:v>16999</c:v>
                </c:pt>
                <c:pt idx="9574">
                  <c:v>15999</c:v>
                </c:pt>
                <c:pt idx="9575">
                  <c:v>18199</c:v>
                </c:pt>
                <c:pt idx="9576">
                  <c:v>19199</c:v>
                </c:pt>
                <c:pt idx="9577">
                  <c:v>16799</c:v>
                </c:pt>
                <c:pt idx="9578">
                  <c:v>18199</c:v>
                </c:pt>
                <c:pt idx="9579">
                  <c:v>16999</c:v>
                </c:pt>
                <c:pt idx="9580">
                  <c:v>15599</c:v>
                </c:pt>
                <c:pt idx="9581">
                  <c:v>16799</c:v>
                </c:pt>
                <c:pt idx="9582">
                  <c:v>19199</c:v>
                </c:pt>
                <c:pt idx="9583">
                  <c:v>17999</c:v>
                </c:pt>
                <c:pt idx="9584">
                  <c:v>18199</c:v>
                </c:pt>
                <c:pt idx="9585">
                  <c:v>16999</c:v>
                </c:pt>
                <c:pt idx="9586">
                  <c:v>23525</c:v>
                </c:pt>
                <c:pt idx="9587">
                  <c:v>19160</c:v>
                </c:pt>
                <c:pt idx="9588">
                  <c:v>23640</c:v>
                </c:pt>
                <c:pt idx="9589">
                  <c:v>16430</c:v>
                </c:pt>
                <c:pt idx="9590">
                  <c:v>19155</c:v>
                </c:pt>
                <c:pt idx="9591">
                  <c:v>20960</c:v>
                </c:pt>
                <c:pt idx="9592">
                  <c:v>23790</c:v>
                </c:pt>
                <c:pt idx="9593">
                  <c:v>2000</c:v>
                </c:pt>
                <c:pt idx="9594">
                  <c:v>2000</c:v>
                </c:pt>
                <c:pt idx="9595">
                  <c:v>2000</c:v>
                </c:pt>
                <c:pt idx="9596">
                  <c:v>2166</c:v>
                </c:pt>
                <c:pt idx="9597">
                  <c:v>2110</c:v>
                </c:pt>
                <c:pt idx="9598">
                  <c:v>2000</c:v>
                </c:pt>
                <c:pt idx="9599">
                  <c:v>2317</c:v>
                </c:pt>
                <c:pt idx="9600">
                  <c:v>2008</c:v>
                </c:pt>
                <c:pt idx="9601">
                  <c:v>37395</c:v>
                </c:pt>
                <c:pt idx="9602">
                  <c:v>31195</c:v>
                </c:pt>
                <c:pt idx="9603">
                  <c:v>38495</c:v>
                </c:pt>
                <c:pt idx="9604">
                  <c:v>34495</c:v>
                </c:pt>
                <c:pt idx="9605">
                  <c:v>29995</c:v>
                </c:pt>
                <c:pt idx="9606">
                  <c:v>29695</c:v>
                </c:pt>
                <c:pt idx="9607">
                  <c:v>26295</c:v>
                </c:pt>
                <c:pt idx="9608">
                  <c:v>28495</c:v>
                </c:pt>
                <c:pt idx="9609">
                  <c:v>34695</c:v>
                </c:pt>
                <c:pt idx="9610">
                  <c:v>39995</c:v>
                </c:pt>
                <c:pt idx="9611">
                  <c:v>28895</c:v>
                </c:pt>
                <c:pt idx="9612">
                  <c:v>38995</c:v>
                </c:pt>
                <c:pt idx="9613">
                  <c:v>30395</c:v>
                </c:pt>
                <c:pt idx="9614">
                  <c:v>39995</c:v>
                </c:pt>
                <c:pt idx="9615">
                  <c:v>31595</c:v>
                </c:pt>
                <c:pt idx="9616">
                  <c:v>30095</c:v>
                </c:pt>
                <c:pt idx="9617">
                  <c:v>26595</c:v>
                </c:pt>
                <c:pt idx="9618">
                  <c:v>39995</c:v>
                </c:pt>
                <c:pt idx="9619">
                  <c:v>26695</c:v>
                </c:pt>
                <c:pt idx="9620">
                  <c:v>30195</c:v>
                </c:pt>
                <c:pt idx="9621">
                  <c:v>39995</c:v>
                </c:pt>
                <c:pt idx="9622">
                  <c:v>30995</c:v>
                </c:pt>
                <c:pt idx="9623">
                  <c:v>32195</c:v>
                </c:pt>
                <c:pt idx="9624">
                  <c:v>28995</c:v>
                </c:pt>
                <c:pt idx="9625">
                  <c:v>35195</c:v>
                </c:pt>
                <c:pt idx="9626">
                  <c:v>2000</c:v>
                </c:pt>
                <c:pt idx="9627">
                  <c:v>2000</c:v>
                </c:pt>
                <c:pt idx="9628">
                  <c:v>2000</c:v>
                </c:pt>
                <c:pt idx="9629">
                  <c:v>2000</c:v>
                </c:pt>
                <c:pt idx="9630">
                  <c:v>2000</c:v>
                </c:pt>
                <c:pt idx="9631">
                  <c:v>2000</c:v>
                </c:pt>
                <c:pt idx="9632">
                  <c:v>2000</c:v>
                </c:pt>
                <c:pt idx="9633">
                  <c:v>31200</c:v>
                </c:pt>
                <c:pt idx="9634">
                  <c:v>33000</c:v>
                </c:pt>
                <c:pt idx="9635">
                  <c:v>39100</c:v>
                </c:pt>
                <c:pt idx="9636">
                  <c:v>34800</c:v>
                </c:pt>
                <c:pt idx="9637">
                  <c:v>33100</c:v>
                </c:pt>
                <c:pt idx="9638">
                  <c:v>35100</c:v>
                </c:pt>
                <c:pt idx="9639">
                  <c:v>45500</c:v>
                </c:pt>
                <c:pt idx="9640">
                  <c:v>40500</c:v>
                </c:pt>
                <c:pt idx="9641">
                  <c:v>42000</c:v>
                </c:pt>
                <c:pt idx="9642">
                  <c:v>38500</c:v>
                </c:pt>
                <c:pt idx="9643">
                  <c:v>38950</c:v>
                </c:pt>
                <c:pt idx="9644">
                  <c:v>46800</c:v>
                </c:pt>
                <c:pt idx="9645">
                  <c:v>40950</c:v>
                </c:pt>
                <c:pt idx="9646">
                  <c:v>42450</c:v>
                </c:pt>
                <c:pt idx="9647">
                  <c:v>42750</c:v>
                </c:pt>
                <c:pt idx="9648">
                  <c:v>47950</c:v>
                </c:pt>
                <c:pt idx="9649">
                  <c:v>41250</c:v>
                </c:pt>
                <c:pt idx="9650">
                  <c:v>39250</c:v>
                </c:pt>
                <c:pt idx="9651">
                  <c:v>44700</c:v>
                </c:pt>
                <c:pt idx="9652">
                  <c:v>48000</c:v>
                </c:pt>
                <c:pt idx="9653">
                  <c:v>57800</c:v>
                </c:pt>
                <c:pt idx="9654">
                  <c:v>45250</c:v>
                </c:pt>
                <c:pt idx="9655">
                  <c:v>49700</c:v>
                </c:pt>
                <c:pt idx="9656">
                  <c:v>58100</c:v>
                </c:pt>
                <c:pt idx="9657">
                  <c:v>45550</c:v>
                </c:pt>
                <c:pt idx="9658">
                  <c:v>57700</c:v>
                </c:pt>
                <c:pt idx="9659">
                  <c:v>53900</c:v>
                </c:pt>
                <c:pt idx="9660">
                  <c:v>56200</c:v>
                </c:pt>
                <c:pt idx="9661">
                  <c:v>70100</c:v>
                </c:pt>
                <c:pt idx="9662">
                  <c:v>57000</c:v>
                </c:pt>
                <c:pt idx="9663">
                  <c:v>71500</c:v>
                </c:pt>
                <c:pt idx="9664">
                  <c:v>57700</c:v>
                </c:pt>
                <c:pt idx="9665">
                  <c:v>54700</c:v>
                </c:pt>
                <c:pt idx="9666">
                  <c:v>57800</c:v>
                </c:pt>
                <c:pt idx="9667">
                  <c:v>55500</c:v>
                </c:pt>
                <c:pt idx="9668">
                  <c:v>59300</c:v>
                </c:pt>
                <c:pt idx="9669">
                  <c:v>72300</c:v>
                </c:pt>
                <c:pt idx="9670">
                  <c:v>61900</c:v>
                </c:pt>
                <c:pt idx="9671">
                  <c:v>72900</c:v>
                </c:pt>
                <c:pt idx="9672">
                  <c:v>59600</c:v>
                </c:pt>
                <c:pt idx="9673">
                  <c:v>62900</c:v>
                </c:pt>
                <c:pt idx="9674">
                  <c:v>60600</c:v>
                </c:pt>
                <c:pt idx="9675">
                  <c:v>75300</c:v>
                </c:pt>
                <c:pt idx="9676">
                  <c:v>61400</c:v>
                </c:pt>
                <c:pt idx="9677">
                  <c:v>76100</c:v>
                </c:pt>
                <c:pt idx="9678">
                  <c:v>63700</c:v>
                </c:pt>
                <c:pt idx="9679">
                  <c:v>12480</c:v>
                </c:pt>
                <c:pt idx="9680">
                  <c:v>13280</c:v>
                </c:pt>
                <c:pt idx="9681">
                  <c:v>13330</c:v>
                </c:pt>
                <c:pt idx="9682">
                  <c:v>12530</c:v>
                </c:pt>
                <c:pt idx="9683">
                  <c:v>13580</c:v>
                </c:pt>
                <c:pt idx="9684">
                  <c:v>12780</c:v>
                </c:pt>
                <c:pt idx="9685">
                  <c:v>16970</c:v>
                </c:pt>
                <c:pt idx="9686">
                  <c:v>19210</c:v>
                </c:pt>
                <c:pt idx="9687">
                  <c:v>17920</c:v>
                </c:pt>
                <c:pt idx="9688">
                  <c:v>20160</c:v>
                </c:pt>
                <c:pt idx="9689">
                  <c:v>16970</c:v>
                </c:pt>
                <c:pt idx="9690">
                  <c:v>20420</c:v>
                </c:pt>
                <c:pt idx="9691">
                  <c:v>17920</c:v>
                </c:pt>
                <c:pt idx="9692">
                  <c:v>18070</c:v>
                </c:pt>
                <c:pt idx="9693">
                  <c:v>19685</c:v>
                </c:pt>
                <c:pt idx="9694">
                  <c:v>17120</c:v>
                </c:pt>
                <c:pt idx="9695">
                  <c:v>51050</c:v>
                </c:pt>
                <c:pt idx="9696">
                  <c:v>45550</c:v>
                </c:pt>
                <c:pt idx="9697">
                  <c:v>46750</c:v>
                </c:pt>
                <c:pt idx="9698">
                  <c:v>48250</c:v>
                </c:pt>
                <c:pt idx="9699">
                  <c:v>41550</c:v>
                </c:pt>
                <c:pt idx="9700">
                  <c:v>42650</c:v>
                </c:pt>
                <c:pt idx="9701">
                  <c:v>38850</c:v>
                </c:pt>
                <c:pt idx="9702">
                  <c:v>39650</c:v>
                </c:pt>
                <c:pt idx="9703">
                  <c:v>42950</c:v>
                </c:pt>
                <c:pt idx="9704">
                  <c:v>43850</c:v>
                </c:pt>
                <c:pt idx="9705">
                  <c:v>43900</c:v>
                </c:pt>
                <c:pt idx="9706">
                  <c:v>37250</c:v>
                </c:pt>
                <c:pt idx="9707">
                  <c:v>45550</c:v>
                </c:pt>
                <c:pt idx="9708">
                  <c:v>41450</c:v>
                </c:pt>
                <c:pt idx="9709">
                  <c:v>35750</c:v>
                </c:pt>
                <c:pt idx="9710">
                  <c:v>45800</c:v>
                </c:pt>
                <c:pt idx="9711">
                  <c:v>42850</c:v>
                </c:pt>
                <c:pt idx="9712">
                  <c:v>40250</c:v>
                </c:pt>
                <c:pt idx="9713">
                  <c:v>47200</c:v>
                </c:pt>
                <c:pt idx="9714">
                  <c:v>41750</c:v>
                </c:pt>
                <c:pt idx="9715">
                  <c:v>40350</c:v>
                </c:pt>
                <c:pt idx="9716">
                  <c:v>44050</c:v>
                </c:pt>
                <c:pt idx="9717">
                  <c:v>36400</c:v>
                </c:pt>
                <c:pt idx="9718">
                  <c:v>49800</c:v>
                </c:pt>
                <c:pt idx="9719">
                  <c:v>47050</c:v>
                </c:pt>
                <c:pt idx="9720">
                  <c:v>45400</c:v>
                </c:pt>
                <c:pt idx="9721">
                  <c:v>42350</c:v>
                </c:pt>
                <c:pt idx="9722">
                  <c:v>41150</c:v>
                </c:pt>
                <c:pt idx="9723">
                  <c:v>40050</c:v>
                </c:pt>
                <c:pt idx="9724">
                  <c:v>37900</c:v>
                </c:pt>
                <c:pt idx="9725">
                  <c:v>46950</c:v>
                </c:pt>
                <c:pt idx="9726">
                  <c:v>41150</c:v>
                </c:pt>
                <c:pt idx="9727">
                  <c:v>44350</c:v>
                </c:pt>
                <c:pt idx="9728">
                  <c:v>41350</c:v>
                </c:pt>
                <c:pt idx="9729">
                  <c:v>38100</c:v>
                </c:pt>
                <c:pt idx="9730">
                  <c:v>41350</c:v>
                </c:pt>
                <c:pt idx="9731">
                  <c:v>46950</c:v>
                </c:pt>
                <c:pt idx="9732">
                  <c:v>42650</c:v>
                </c:pt>
                <c:pt idx="9733">
                  <c:v>47200</c:v>
                </c:pt>
                <c:pt idx="9734">
                  <c:v>47050</c:v>
                </c:pt>
                <c:pt idx="9735">
                  <c:v>36600</c:v>
                </c:pt>
                <c:pt idx="9736">
                  <c:v>44150</c:v>
                </c:pt>
                <c:pt idx="9737">
                  <c:v>47750</c:v>
                </c:pt>
                <c:pt idx="9738">
                  <c:v>51050</c:v>
                </c:pt>
                <c:pt idx="9739">
                  <c:v>45650</c:v>
                </c:pt>
                <c:pt idx="9740">
                  <c:v>43350</c:v>
                </c:pt>
                <c:pt idx="9741">
                  <c:v>51300</c:v>
                </c:pt>
                <c:pt idx="9742">
                  <c:v>45750</c:v>
                </c:pt>
                <c:pt idx="9743">
                  <c:v>39850</c:v>
                </c:pt>
                <c:pt idx="9744">
                  <c:v>40950</c:v>
                </c:pt>
                <c:pt idx="9745">
                  <c:v>46350</c:v>
                </c:pt>
                <c:pt idx="9746">
                  <c:v>51000</c:v>
                </c:pt>
                <c:pt idx="9747">
                  <c:v>46350</c:v>
                </c:pt>
                <c:pt idx="9748">
                  <c:v>40950</c:v>
                </c:pt>
                <c:pt idx="9749">
                  <c:v>34500</c:v>
                </c:pt>
                <c:pt idx="9750">
                  <c:v>40950</c:v>
                </c:pt>
                <c:pt idx="9751">
                  <c:v>42050</c:v>
                </c:pt>
                <c:pt idx="9752">
                  <c:v>36900</c:v>
                </c:pt>
                <c:pt idx="9753">
                  <c:v>36050</c:v>
                </c:pt>
                <c:pt idx="9754">
                  <c:v>41800</c:v>
                </c:pt>
                <c:pt idx="9755">
                  <c:v>37550</c:v>
                </c:pt>
                <c:pt idx="9756">
                  <c:v>35400</c:v>
                </c:pt>
                <c:pt idx="9757">
                  <c:v>46675</c:v>
                </c:pt>
                <c:pt idx="9758">
                  <c:v>43050</c:v>
                </c:pt>
                <c:pt idx="9759">
                  <c:v>48175</c:v>
                </c:pt>
                <c:pt idx="9760">
                  <c:v>41550</c:v>
                </c:pt>
                <c:pt idx="9761">
                  <c:v>47175</c:v>
                </c:pt>
                <c:pt idx="9762">
                  <c:v>38600</c:v>
                </c:pt>
                <c:pt idx="9763">
                  <c:v>37100</c:v>
                </c:pt>
                <c:pt idx="9764">
                  <c:v>45675</c:v>
                </c:pt>
                <c:pt idx="9765">
                  <c:v>42050</c:v>
                </c:pt>
                <c:pt idx="9766">
                  <c:v>40550</c:v>
                </c:pt>
                <c:pt idx="9767">
                  <c:v>39700</c:v>
                </c:pt>
                <c:pt idx="9768">
                  <c:v>42700</c:v>
                </c:pt>
                <c:pt idx="9769">
                  <c:v>53250</c:v>
                </c:pt>
                <c:pt idx="9770">
                  <c:v>49800</c:v>
                </c:pt>
                <c:pt idx="9771">
                  <c:v>43950</c:v>
                </c:pt>
                <c:pt idx="9772">
                  <c:v>55400</c:v>
                </c:pt>
                <c:pt idx="9773">
                  <c:v>53800</c:v>
                </c:pt>
                <c:pt idx="9774">
                  <c:v>51250</c:v>
                </c:pt>
                <c:pt idx="9775">
                  <c:v>65700</c:v>
                </c:pt>
                <c:pt idx="9776">
                  <c:v>51350</c:v>
                </c:pt>
                <c:pt idx="9777">
                  <c:v>45950</c:v>
                </c:pt>
                <c:pt idx="9778">
                  <c:v>49350</c:v>
                </c:pt>
                <c:pt idx="9779">
                  <c:v>51150</c:v>
                </c:pt>
                <c:pt idx="9780">
                  <c:v>57200</c:v>
                </c:pt>
                <c:pt idx="9781">
                  <c:v>51600</c:v>
                </c:pt>
                <c:pt idx="9782">
                  <c:v>45750</c:v>
                </c:pt>
                <c:pt idx="9783">
                  <c:v>55600</c:v>
                </c:pt>
                <c:pt idx="9784">
                  <c:v>36500</c:v>
                </c:pt>
                <c:pt idx="9785">
                  <c:v>15345</c:v>
                </c:pt>
                <c:pt idx="9786">
                  <c:v>16145</c:v>
                </c:pt>
                <c:pt idx="9787">
                  <c:v>16250</c:v>
                </c:pt>
                <c:pt idx="9788">
                  <c:v>17050</c:v>
                </c:pt>
                <c:pt idx="9789">
                  <c:v>18955</c:v>
                </c:pt>
                <c:pt idx="9790">
                  <c:v>16545</c:v>
                </c:pt>
                <c:pt idx="9791">
                  <c:v>18155</c:v>
                </c:pt>
                <c:pt idx="9792">
                  <c:v>15745</c:v>
                </c:pt>
                <c:pt idx="9793">
                  <c:v>15920</c:v>
                </c:pt>
                <c:pt idx="9794">
                  <c:v>16720</c:v>
                </c:pt>
                <c:pt idx="9795">
                  <c:v>24999</c:v>
                </c:pt>
                <c:pt idx="9796">
                  <c:v>23499</c:v>
                </c:pt>
                <c:pt idx="9797">
                  <c:v>23999</c:v>
                </c:pt>
                <c:pt idx="9798">
                  <c:v>25599</c:v>
                </c:pt>
                <c:pt idx="9799">
                  <c:v>25599</c:v>
                </c:pt>
                <c:pt idx="9800">
                  <c:v>23999</c:v>
                </c:pt>
                <c:pt idx="9801">
                  <c:v>24899</c:v>
                </c:pt>
                <c:pt idx="9802">
                  <c:v>26499</c:v>
                </c:pt>
                <c:pt idx="9803">
                  <c:v>25799</c:v>
                </c:pt>
                <c:pt idx="9804">
                  <c:v>27499</c:v>
                </c:pt>
                <c:pt idx="9805">
                  <c:v>21999</c:v>
                </c:pt>
                <c:pt idx="9806">
                  <c:v>23799</c:v>
                </c:pt>
                <c:pt idx="9807">
                  <c:v>22599</c:v>
                </c:pt>
                <c:pt idx="9808">
                  <c:v>22999</c:v>
                </c:pt>
                <c:pt idx="9809">
                  <c:v>25499</c:v>
                </c:pt>
                <c:pt idx="9810">
                  <c:v>24499</c:v>
                </c:pt>
                <c:pt idx="9811">
                  <c:v>20099</c:v>
                </c:pt>
                <c:pt idx="9812">
                  <c:v>21099</c:v>
                </c:pt>
                <c:pt idx="9813">
                  <c:v>22299</c:v>
                </c:pt>
                <c:pt idx="9814">
                  <c:v>24799</c:v>
                </c:pt>
                <c:pt idx="9815">
                  <c:v>20899</c:v>
                </c:pt>
                <c:pt idx="9816">
                  <c:v>21899</c:v>
                </c:pt>
                <c:pt idx="9817">
                  <c:v>27799</c:v>
                </c:pt>
                <c:pt idx="9818">
                  <c:v>23299</c:v>
                </c:pt>
                <c:pt idx="9819">
                  <c:v>21399</c:v>
                </c:pt>
                <c:pt idx="9820">
                  <c:v>25799</c:v>
                </c:pt>
                <c:pt idx="9821">
                  <c:v>22899</c:v>
                </c:pt>
                <c:pt idx="9822">
                  <c:v>23399</c:v>
                </c:pt>
                <c:pt idx="9823">
                  <c:v>24099</c:v>
                </c:pt>
                <c:pt idx="9824">
                  <c:v>20399</c:v>
                </c:pt>
                <c:pt idx="9825">
                  <c:v>26099</c:v>
                </c:pt>
                <c:pt idx="9826">
                  <c:v>24899</c:v>
                </c:pt>
                <c:pt idx="9827">
                  <c:v>26699</c:v>
                </c:pt>
                <c:pt idx="9828">
                  <c:v>23199</c:v>
                </c:pt>
                <c:pt idx="9829">
                  <c:v>23699</c:v>
                </c:pt>
                <c:pt idx="9830">
                  <c:v>25499</c:v>
                </c:pt>
                <c:pt idx="9831">
                  <c:v>21999</c:v>
                </c:pt>
                <c:pt idx="9832">
                  <c:v>24599</c:v>
                </c:pt>
                <c:pt idx="9833">
                  <c:v>29549</c:v>
                </c:pt>
                <c:pt idx="9834">
                  <c:v>27949</c:v>
                </c:pt>
                <c:pt idx="9835">
                  <c:v>28349</c:v>
                </c:pt>
                <c:pt idx="9836">
                  <c:v>25949</c:v>
                </c:pt>
                <c:pt idx="9837">
                  <c:v>24599</c:v>
                </c:pt>
                <c:pt idx="9838">
                  <c:v>31749</c:v>
                </c:pt>
                <c:pt idx="9839">
                  <c:v>26999</c:v>
                </c:pt>
                <c:pt idx="9840">
                  <c:v>27549</c:v>
                </c:pt>
                <c:pt idx="9841">
                  <c:v>24349</c:v>
                </c:pt>
                <c:pt idx="9842">
                  <c:v>25949</c:v>
                </c:pt>
                <c:pt idx="9843">
                  <c:v>26199</c:v>
                </c:pt>
                <c:pt idx="9844">
                  <c:v>25399</c:v>
                </c:pt>
                <c:pt idx="9845">
                  <c:v>28649</c:v>
                </c:pt>
                <c:pt idx="9846">
                  <c:v>27049</c:v>
                </c:pt>
                <c:pt idx="9847">
                  <c:v>22999</c:v>
                </c:pt>
                <c:pt idx="9848">
                  <c:v>30149</c:v>
                </c:pt>
                <c:pt idx="9849">
                  <c:v>26749</c:v>
                </c:pt>
                <c:pt idx="9850">
                  <c:v>25199</c:v>
                </c:pt>
                <c:pt idx="9851">
                  <c:v>29149</c:v>
                </c:pt>
                <c:pt idx="9852">
                  <c:v>29149</c:v>
                </c:pt>
                <c:pt idx="9853">
                  <c:v>27499</c:v>
                </c:pt>
                <c:pt idx="9854">
                  <c:v>26599</c:v>
                </c:pt>
                <c:pt idx="9855">
                  <c:v>23549</c:v>
                </c:pt>
                <c:pt idx="9856">
                  <c:v>25099</c:v>
                </c:pt>
                <c:pt idx="9857">
                  <c:v>21599</c:v>
                </c:pt>
                <c:pt idx="9858">
                  <c:v>25049</c:v>
                </c:pt>
                <c:pt idx="9859">
                  <c:v>26699</c:v>
                </c:pt>
                <c:pt idx="9860">
                  <c:v>26749</c:v>
                </c:pt>
                <c:pt idx="9861">
                  <c:v>27499</c:v>
                </c:pt>
                <c:pt idx="9862">
                  <c:v>28249</c:v>
                </c:pt>
                <c:pt idx="9863">
                  <c:v>28280</c:v>
                </c:pt>
                <c:pt idx="9864">
                  <c:v>29930</c:v>
                </c:pt>
                <c:pt idx="9865">
                  <c:v>28580</c:v>
                </c:pt>
                <c:pt idx="9866">
                  <c:v>29079</c:v>
                </c:pt>
                <c:pt idx="9867">
                  <c:v>27429</c:v>
                </c:pt>
                <c:pt idx="9868">
                  <c:v>25745</c:v>
                </c:pt>
                <c:pt idx="9869">
                  <c:v>27395</c:v>
                </c:pt>
                <c:pt idx="9870">
                  <c:v>30230</c:v>
                </c:pt>
                <c:pt idx="9871">
                  <c:v>97460</c:v>
                </c:pt>
                <c:pt idx="9872">
                  <c:v>99160</c:v>
                </c:pt>
                <c:pt idx="9873">
                  <c:v>100660</c:v>
                </c:pt>
                <c:pt idx="9874">
                  <c:v>104215</c:v>
                </c:pt>
                <c:pt idx="9875">
                  <c:v>80655</c:v>
                </c:pt>
                <c:pt idx="9876">
                  <c:v>84160</c:v>
                </c:pt>
                <c:pt idx="9877">
                  <c:v>78335</c:v>
                </c:pt>
                <c:pt idx="9878">
                  <c:v>80650</c:v>
                </c:pt>
                <c:pt idx="9879">
                  <c:v>81855</c:v>
                </c:pt>
                <c:pt idx="9880">
                  <c:v>85650</c:v>
                </c:pt>
                <c:pt idx="9881">
                  <c:v>86215</c:v>
                </c:pt>
                <c:pt idx="9882">
                  <c:v>62500</c:v>
                </c:pt>
                <c:pt idx="9883">
                  <c:v>51895</c:v>
                </c:pt>
                <c:pt idx="9884">
                  <c:v>38995</c:v>
                </c:pt>
                <c:pt idx="9885">
                  <c:v>47390</c:v>
                </c:pt>
                <c:pt idx="9886">
                  <c:v>44895</c:v>
                </c:pt>
                <c:pt idx="9887">
                  <c:v>54390</c:v>
                </c:pt>
                <c:pt idx="9888">
                  <c:v>26900</c:v>
                </c:pt>
                <c:pt idx="9889">
                  <c:v>29440</c:v>
                </c:pt>
                <c:pt idx="9890">
                  <c:v>25850</c:v>
                </c:pt>
                <c:pt idx="9891">
                  <c:v>30490</c:v>
                </c:pt>
                <c:pt idx="9892">
                  <c:v>24850</c:v>
                </c:pt>
                <c:pt idx="9893">
                  <c:v>24990</c:v>
                </c:pt>
                <c:pt idx="9894">
                  <c:v>22940</c:v>
                </c:pt>
                <c:pt idx="9895">
                  <c:v>31370</c:v>
                </c:pt>
                <c:pt idx="9896">
                  <c:v>25300</c:v>
                </c:pt>
                <c:pt idx="9897">
                  <c:v>27350</c:v>
                </c:pt>
                <c:pt idx="9898">
                  <c:v>25440</c:v>
                </c:pt>
                <c:pt idx="9899">
                  <c:v>26300</c:v>
                </c:pt>
                <c:pt idx="9900">
                  <c:v>23390</c:v>
                </c:pt>
                <c:pt idx="9901">
                  <c:v>30320</c:v>
                </c:pt>
                <c:pt idx="9902">
                  <c:v>26670</c:v>
                </c:pt>
                <c:pt idx="9903">
                  <c:v>27720</c:v>
                </c:pt>
                <c:pt idx="9904">
                  <c:v>25710</c:v>
                </c:pt>
                <c:pt idx="9905">
                  <c:v>30590</c:v>
                </c:pt>
                <c:pt idx="9906">
                  <c:v>23660</c:v>
                </c:pt>
                <c:pt idx="9907">
                  <c:v>31640</c:v>
                </c:pt>
                <c:pt idx="9908">
                  <c:v>25670</c:v>
                </c:pt>
                <c:pt idx="9909">
                  <c:v>64245</c:v>
                </c:pt>
                <c:pt idx="9910">
                  <c:v>44660</c:v>
                </c:pt>
                <c:pt idx="9911">
                  <c:v>54670</c:v>
                </c:pt>
                <c:pt idx="9912">
                  <c:v>62735</c:v>
                </c:pt>
                <c:pt idx="9913">
                  <c:v>56900</c:v>
                </c:pt>
                <c:pt idx="9914">
                  <c:v>51000</c:v>
                </c:pt>
                <c:pt idx="9915">
                  <c:v>49000</c:v>
                </c:pt>
                <c:pt idx="9916">
                  <c:v>69785</c:v>
                </c:pt>
                <c:pt idx="9917">
                  <c:v>62015</c:v>
                </c:pt>
                <c:pt idx="9918">
                  <c:v>45295</c:v>
                </c:pt>
                <c:pt idx="9919">
                  <c:v>49250</c:v>
                </c:pt>
                <c:pt idx="9920">
                  <c:v>55705</c:v>
                </c:pt>
                <c:pt idx="9921">
                  <c:v>66780</c:v>
                </c:pt>
                <c:pt idx="9922">
                  <c:v>72320</c:v>
                </c:pt>
                <c:pt idx="9923">
                  <c:v>51250</c:v>
                </c:pt>
                <c:pt idx="9924">
                  <c:v>63770</c:v>
                </c:pt>
                <c:pt idx="9925">
                  <c:v>64550</c:v>
                </c:pt>
                <c:pt idx="9926">
                  <c:v>57935</c:v>
                </c:pt>
                <c:pt idx="9927">
                  <c:v>45295</c:v>
                </c:pt>
                <c:pt idx="9928">
                  <c:v>66795</c:v>
                </c:pt>
                <c:pt idx="9929">
                  <c:v>49295</c:v>
                </c:pt>
                <c:pt idx="9930">
                  <c:v>57995</c:v>
                </c:pt>
                <c:pt idx="9931">
                  <c:v>51295</c:v>
                </c:pt>
                <c:pt idx="9932">
                  <c:v>63795</c:v>
                </c:pt>
                <c:pt idx="9933">
                  <c:v>72395</c:v>
                </c:pt>
                <c:pt idx="9934">
                  <c:v>64595</c:v>
                </c:pt>
                <c:pt idx="9935">
                  <c:v>55795</c:v>
                </c:pt>
                <c:pt idx="9936">
                  <c:v>2000</c:v>
                </c:pt>
                <c:pt idx="9937">
                  <c:v>2000</c:v>
                </c:pt>
                <c:pt idx="9938">
                  <c:v>2000</c:v>
                </c:pt>
                <c:pt idx="9939">
                  <c:v>21995</c:v>
                </c:pt>
                <c:pt idx="9940">
                  <c:v>24495</c:v>
                </c:pt>
                <c:pt idx="9941">
                  <c:v>22995</c:v>
                </c:pt>
                <c:pt idx="9942">
                  <c:v>25995</c:v>
                </c:pt>
                <c:pt idx="9943">
                  <c:v>29295</c:v>
                </c:pt>
                <c:pt idx="9944">
                  <c:v>22995</c:v>
                </c:pt>
                <c:pt idx="9945">
                  <c:v>24495</c:v>
                </c:pt>
                <c:pt idx="9946">
                  <c:v>21995</c:v>
                </c:pt>
                <c:pt idx="9947">
                  <c:v>24795</c:v>
                </c:pt>
                <c:pt idx="9948">
                  <c:v>29295</c:v>
                </c:pt>
                <c:pt idx="9949">
                  <c:v>25995</c:v>
                </c:pt>
                <c:pt idx="9950">
                  <c:v>22295</c:v>
                </c:pt>
                <c:pt idx="9951">
                  <c:v>21595</c:v>
                </c:pt>
                <c:pt idx="9952">
                  <c:v>23295</c:v>
                </c:pt>
                <c:pt idx="9953">
                  <c:v>15950</c:v>
                </c:pt>
                <c:pt idx="9954">
                  <c:v>16820</c:v>
                </c:pt>
                <c:pt idx="9955">
                  <c:v>16880</c:v>
                </c:pt>
                <c:pt idx="9956">
                  <c:v>16505</c:v>
                </c:pt>
                <c:pt idx="9957">
                  <c:v>15945</c:v>
                </c:pt>
                <c:pt idx="9958">
                  <c:v>14845</c:v>
                </c:pt>
                <c:pt idx="9959">
                  <c:v>15570</c:v>
                </c:pt>
                <c:pt idx="9960">
                  <c:v>17620</c:v>
                </c:pt>
                <c:pt idx="9961">
                  <c:v>17670</c:v>
                </c:pt>
                <c:pt idx="9962">
                  <c:v>16870</c:v>
                </c:pt>
                <c:pt idx="9963">
                  <c:v>16555</c:v>
                </c:pt>
                <c:pt idx="9964">
                  <c:v>16930</c:v>
                </c:pt>
                <c:pt idx="9965">
                  <c:v>14895</c:v>
                </c:pt>
                <c:pt idx="9966">
                  <c:v>15620</c:v>
                </c:pt>
                <c:pt idx="9967">
                  <c:v>15995</c:v>
                </c:pt>
                <c:pt idx="9968">
                  <c:v>16000</c:v>
                </c:pt>
                <c:pt idx="9969">
                  <c:v>16910</c:v>
                </c:pt>
                <c:pt idx="9970">
                  <c:v>15250</c:v>
                </c:pt>
                <c:pt idx="9971">
                  <c:v>16375</c:v>
                </c:pt>
                <c:pt idx="9972">
                  <c:v>17285</c:v>
                </c:pt>
                <c:pt idx="9973">
                  <c:v>18000</c:v>
                </c:pt>
                <c:pt idx="9974">
                  <c:v>17200</c:v>
                </c:pt>
                <c:pt idx="9975">
                  <c:v>3949</c:v>
                </c:pt>
                <c:pt idx="9976">
                  <c:v>54420</c:v>
                </c:pt>
                <c:pt idx="9977">
                  <c:v>51610</c:v>
                </c:pt>
                <c:pt idx="9978">
                  <c:v>61770</c:v>
                </c:pt>
                <c:pt idx="9979">
                  <c:v>58925</c:v>
                </c:pt>
                <c:pt idx="9980">
                  <c:v>55280</c:v>
                </c:pt>
                <c:pt idx="9981">
                  <c:v>63130</c:v>
                </c:pt>
                <c:pt idx="9982">
                  <c:v>52470</c:v>
                </c:pt>
                <c:pt idx="9983">
                  <c:v>60285</c:v>
                </c:pt>
                <c:pt idx="9984">
                  <c:v>54145</c:v>
                </c:pt>
                <c:pt idx="9985">
                  <c:v>64805</c:v>
                </c:pt>
                <c:pt idx="9986">
                  <c:v>56955</c:v>
                </c:pt>
                <c:pt idx="9987">
                  <c:v>61960</c:v>
                </c:pt>
                <c:pt idx="9988">
                  <c:v>61925</c:v>
                </c:pt>
                <c:pt idx="9989">
                  <c:v>58925</c:v>
                </c:pt>
                <c:pt idx="9990">
                  <c:v>53440</c:v>
                </c:pt>
                <c:pt idx="9991">
                  <c:v>67220</c:v>
                </c:pt>
                <c:pt idx="9992">
                  <c:v>70220</c:v>
                </c:pt>
                <c:pt idx="9993">
                  <c:v>50440</c:v>
                </c:pt>
                <c:pt idx="9994">
                  <c:v>51015</c:v>
                </c:pt>
                <c:pt idx="9995">
                  <c:v>59700</c:v>
                </c:pt>
                <c:pt idx="9996">
                  <c:v>54015</c:v>
                </c:pt>
                <c:pt idx="9997">
                  <c:v>68025</c:v>
                </c:pt>
                <c:pt idx="9998">
                  <c:v>62700</c:v>
                </c:pt>
                <c:pt idx="9999">
                  <c:v>71025</c:v>
                </c:pt>
                <c:pt idx="10000">
                  <c:v>54230</c:v>
                </c:pt>
                <c:pt idx="10001">
                  <c:v>68665</c:v>
                </c:pt>
                <c:pt idx="10002">
                  <c:v>71665</c:v>
                </c:pt>
                <c:pt idx="10003">
                  <c:v>63015</c:v>
                </c:pt>
                <c:pt idx="10004">
                  <c:v>51230</c:v>
                </c:pt>
                <c:pt idx="10005">
                  <c:v>60015</c:v>
                </c:pt>
                <c:pt idx="10006">
                  <c:v>50740</c:v>
                </c:pt>
                <c:pt idx="10007">
                  <c:v>47740</c:v>
                </c:pt>
                <c:pt idx="10008">
                  <c:v>59225</c:v>
                </c:pt>
                <c:pt idx="10009">
                  <c:v>56225</c:v>
                </c:pt>
                <c:pt idx="10010">
                  <c:v>64520</c:v>
                </c:pt>
                <c:pt idx="10011">
                  <c:v>67520</c:v>
                </c:pt>
                <c:pt idx="10012">
                  <c:v>65325</c:v>
                </c:pt>
                <c:pt idx="10013">
                  <c:v>51315</c:v>
                </c:pt>
                <c:pt idx="10014">
                  <c:v>68325</c:v>
                </c:pt>
                <c:pt idx="10015">
                  <c:v>57000</c:v>
                </c:pt>
                <c:pt idx="10016">
                  <c:v>48315</c:v>
                </c:pt>
                <c:pt idx="10017">
                  <c:v>60000</c:v>
                </c:pt>
                <c:pt idx="10018">
                  <c:v>68965</c:v>
                </c:pt>
                <c:pt idx="10019">
                  <c:v>57315</c:v>
                </c:pt>
                <c:pt idx="10020">
                  <c:v>51530</c:v>
                </c:pt>
                <c:pt idx="10021">
                  <c:v>65965</c:v>
                </c:pt>
                <c:pt idx="10022">
                  <c:v>60315</c:v>
                </c:pt>
                <c:pt idx="10023">
                  <c:v>48530</c:v>
                </c:pt>
                <c:pt idx="10024">
                  <c:v>4976</c:v>
                </c:pt>
                <c:pt idx="10025">
                  <c:v>4697</c:v>
                </c:pt>
                <c:pt idx="10026">
                  <c:v>4755</c:v>
                </c:pt>
                <c:pt idx="10027">
                  <c:v>37900</c:v>
                </c:pt>
                <c:pt idx="10028">
                  <c:v>31300</c:v>
                </c:pt>
                <c:pt idx="10029">
                  <c:v>37700</c:v>
                </c:pt>
                <c:pt idx="10030">
                  <c:v>37900</c:v>
                </c:pt>
                <c:pt idx="10031">
                  <c:v>31300</c:v>
                </c:pt>
                <c:pt idx="10032">
                  <c:v>37700</c:v>
                </c:pt>
                <c:pt idx="10033">
                  <c:v>50100</c:v>
                </c:pt>
                <c:pt idx="10034">
                  <c:v>52100</c:v>
                </c:pt>
                <c:pt idx="10035">
                  <c:v>50400</c:v>
                </c:pt>
                <c:pt idx="10036">
                  <c:v>52400</c:v>
                </c:pt>
                <c:pt idx="10037">
                  <c:v>48950</c:v>
                </c:pt>
                <c:pt idx="10038">
                  <c:v>56950</c:v>
                </c:pt>
                <c:pt idx="10039">
                  <c:v>65800</c:v>
                </c:pt>
                <c:pt idx="10040">
                  <c:v>48950</c:v>
                </c:pt>
                <c:pt idx="10041">
                  <c:v>56950</c:v>
                </c:pt>
                <c:pt idx="10042">
                  <c:v>65800</c:v>
                </c:pt>
                <c:pt idx="10043">
                  <c:v>57500</c:v>
                </c:pt>
                <c:pt idx="10044">
                  <c:v>49700</c:v>
                </c:pt>
                <c:pt idx="10045">
                  <c:v>66350</c:v>
                </c:pt>
                <c:pt idx="10046">
                  <c:v>128000</c:v>
                </c:pt>
                <c:pt idx="10047">
                  <c:v>130000</c:v>
                </c:pt>
                <c:pt idx="10048">
                  <c:v>131500</c:v>
                </c:pt>
                <c:pt idx="10049">
                  <c:v>46020</c:v>
                </c:pt>
                <c:pt idx="10050">
                  <c:v>56570</c:v>
                </c:pt>
                <c:pt idx="10051">
                  <c:v>50520</c:v>
                </c:pt>
                <c:pt idx="10052">
                  <c:v>46120</c:v>
                </c:pt>
                <c:pt idx="10053">
                  <c:v>56670</c:v>
                </c:pt>
                <c:pt idx="10054">
                  <c:v>50620</c:v>
                </c:pt>
                <c:pt idx="10055">
                  <c:v>50920</c:v>
                </c:pt>
                <c:pt idx="10056">
                  <c:v>28995</c:v>
                </c:pt>
              </c:numCache>
            </c:numRef>
          </c:yVal>
          <c:smooth val="0"/>
          <c:extLst>
            <c:ext xmlns:c16="http://schemas.microsoft.com/office/drawing/2014/chart" uri="{C3380CC4-5D6E-409C-BE32-E72D297353CC}">
              <c16:uniqueId val="{00000003-72D8-4D5B-86BA-BAAD99D6E462}"/>
            </c:ext>
          </c:extLst>
        </c:ser>
        <c:dLbls>
          <c:showLegendKey val="0"/>
          <c:showVal val="0"/>
          <c:showCatName val="0"/>
          <c:showSerName val="0"/>
          <c:showPercent val="0"/>
          <c:showBubbleSize val="0"/>
        </c:dLbls>
        <c:axId val="1070898703"/>
        <c:axId val="1070900143"/>
      </c:scatterChart>
      <c:valAx>
        <c:axId val="1070898703"/>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0900143"/>
        <c:crosses val="autoZero"/>
        <c:crossBetween val="midCat"/>
      </c:valAx>
      <c:valAx>
        <c:axId val="10709001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08987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[Car_data.xlsx]T4!PivotTable1</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3215452821333298E-2"/>
          <c:y val="7.8599499821364771E-2"/>
          <c:w val="0.79867958007575668"/>
          <c:h val="0.70379972599888041"/>
        </c:manualLayout>
      </c:layout>
      <c:barChart>
        <c:barDir val="col"/>
        <c:grouping val="stacked"/>
        <c:varyColors val="0"/>
        <c:ser>
          <c:idx val="0"/>
          <c:order val="0"/>
          <c:tx>
            <c:strRef>
              <c:f>'T4'!$L$8:$L$9</c:f>
              <c:strCache>
                <c:ptCount val="1"/>
                <c:pt idx="0">
                  <c:v>2dr Hatchback</c:v>
                </c:pt>
              </c:strCache>
            </c:strRef>
          </c:tx>
          <c:spPr>
            <a:solidFill>
              <a:schemeClr val="accent1"/>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'T4'!$L$10:$L$38</c:f>
              <c:numCache>
                <c:formatCode>General</c:formatCode>
                <c:ptCount val="28"/>
                <c:pt idx="0">
                  <c:v>20.5</c:v>
                </c:pt>
                <c:pt idx="1">
                  <c:v>19.916666666666668</c:v>
                </c:pt>
                <c:pt idx="2">
                  <c:v>22.193548387096776</c:v>
                </c:pt>
                <c:pt idx="3">
                  <c:v>21.142857142857142</c:v>
                </c:pt>
                <c:pt idx="4">
                  <c:v>20.6</c:v>
                </c:pt>
                <c:pt idx="5">
                  <c:v>18</c:v>
                </c:pt>
                <c:pt idx="6">
                  <c:v>18</c:v>
                </c:pt>
                <c:pt idx="7">
                  <c:v>17.333333333333332</c:v>
                </c:pt>
                <c:pt idx="8">
                  <c:v>17.2</c:v>
                </c:pt>
                <c:pt idx="9">
                  <c:v>19.333333333333332</c:v>
                </c:pt>
                <c:pt idx="10">
                  <c:v>19</c:v>
                </c:pt>
                <c:pt idx="11">
                  <c:v>20.833333333333332</c:v>
                </c:pt>
                <c:pt idx="12">
                  <c:v>17</c:v>
                </c:pt>
                <c:pt idx="13">
                  <c:v>22</c:v>
                </c:pt>
                <c:pt idx="14">
                  <c:v>22.285714285714285</c:v>
                </c:pt>
                <c:pt idx="15">
                  <c:v>22.555555555555557</c:v>
                </c:pt>
                <c:pt idx="16">
                  <c:v>19.666666666666668</c:v>
                </c:pt>
                <c:pt idx="17">
                  <c:v>17.923076923076923</c:v>
                </c:pt>
                <c:pt idx="18">
                  <c:v>19.40909090909091</c:v>
                </c:pt>
                <c:pt idx="19">
                  <c:v>20.25</c:v>
                </c:pt>
                <c:pt idx="20">
                  <c:v>19.384615384615383</c:v>
                </c:pt>
                <c:pt idx="21">
                  <c:v>19.833333333333332</c:v>
                </c:pt>
                <c:pt idx="22">
                  <c:v>21.695652173913043</c:v>
                </c:pt>
                <c:pt idx="23">
                  <c:v>22.333333333333332</c:v>
                </c:pt>
                <c:pt idx="24">
                  <c:v>25.05263157894737</c:v>
                </c:pt>
                <c:pt idx="25">
                  <c:v>24.661764705882351</c:v>
                </c:pt>
                <c:pt idx="26">
                  <c:v>25.22</c:v>
                </c:pt>
                <c:pt idx="27">
                  <c:v>25.8</c:v>
                </c:pt>
              </c:numCache>
            </c:numRef>
          </c:val>
          <c:extLst>
            <c:ext xmlns:c16="http://schemas.microsoft.com/office/drawing/2014/chart" uri="{C3380CC4-5D6E-409C-BE32-E72D297353CC}">
              <c16:uniqueId val="{00000000-F599-4CAD-AB65-01FF252595E2}"/>
            </c:ext>
          </c:extLst>
        </c:ser>
        <c:ser>
          <c:idx val="1"/>
          <c:order val="1"/>
          <c:tx>
            <c:strRef>
              <c:f>'T4'!$M$8:$M$9</c:f>
              <c:strCache>
                <c:ptCount val="1"/>
                <c:pt idx="0">
                  <c:v>2dr SUV</c:v>
                </c:pt>
              </c:strCache>
            </c:strRef>
          </c:tx>
          <c:spPr>
            <a:solidFill>
              <a:schemeClr val="accent2"/>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'T4'!$M$10:$M$38</c:f>
              <c:numCache>
                <c:formatCode>General</c:formatCode>
                <c:ptCount val="28"/>
                <c:pt idx="0">
                  <c:v>15</c:v>
                </c:pt>
                <c:pt idx="1">
                  <c:v>12.5</c:v>
                </c:pt>
                <c:pt idx="2">
                  <c:v>13.176470588235293</c:v>
                </c:pt>
                <c:pt idx="3">
                  <c:v>13.578947368421053</c:v>
                </c:pt>
                <c:pt idx="4">
                  <c:v>14.363636363636363</c:v>
                </c:pt>
                <c:pt idx="5">
                  <c:v>12</c:v>
                </c:pt>
                <c:pt idx="6">
                  <c:v>22</c:v>
                </c:pt>
                <c:pt idx="7">
                  <c:v>18.666666666666668</c:v>
                </c:pt>
                <c:pt idx="8">
                  <c:v>22</c:v>
                </c:pt>
                <c:pt idx="9">
                  <c:v>14</c:v>
                </c:pt>
                <c:pt idx="10">
                  <c:v>14.25</c:v>
                </c:pt>
                <c:pt idx="11">
                  <c:v>14</c:v>
                </c:pt>
                <c:pt idx="13">
                  <c:v>14</c:v>
                </c:pt>
                <c:pt idx="14">
                  <c:v>14.25</c:v>
                </c:pt>
                <c:pt idx="15">
                  <c:v>14.333333333333334</c:v>
                </c:pt>
                <c:pt idx="25">
                  <c:v>21</c:v>
                </c:pt>
                <c:pt idx="26">
                  <c:v>21</c:v>
                </c:pt>
                <c:pt idx="27">
                  <c:v>21</c:v>
                </c:pt>
              </c:numCache>
            </c:numRef>
          </c:val>
          <c:extLst>
            <c:ext xmlns:c16="http://schemas.microsoft.com/office/drawing/2014/chart" uri="{C3380CC4-5D6E-409C-BE32-E72D297353CC}">
              <c16:uniqueId val="{00000001-F599-4CAD-AB65-01FF252595E2}"/>
            </c:ext>
          </c:extLst>
        </c:ser>
        <c:ser>
          <c:idx val="2"/>
          <c:order val="2"/>
          <c:tx>
            <c:strRef>
              <c:f>'T4'!$N$8:$N$9</c:f>
              <c:strCache>
                <c:ptCount val="1"/>
                <c:pt idx="0">
                  <c:v>4dr Hatchback</c:v>
                </c:pt>
              </c:strCache>
            </c:strRef>
          </c:tx>
          <c:spPr>
            <a:solidFill>
              <a:schemeClr val="accent3"/>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'T4'!$N$10:$N$38</c:f>
              <c:numCache>
                <c:formatCode>General</c:formatCode>
                <c:ptCount val="28"/>
                <c:pt idx="0">
                  <c:v>22</c:v>
                </c:pt>
                <c:pt idx="2">
                  <c:v>21.75</c:v>
                </c:pt>
                <c:pt idx="3">
                  <c:v>21.4</c:v>
                </c:pt>
                <c:pt idx="4">
                  <c:v>21.285714285714285</c:v>
                </c:pt>
                <c:pt idx="5">
                  <c:v>17.5</c:v>
                </c:pt>
                <c:pt idx="6">
                  <c:v>17.142857142857142</c:v>
                </c:pt>
                <c:pt idx="7">
                  <c:v>17.666666666666668</c:v>
                </c:pt>
                <c:pt idx="8">
                  <c:v>18</c:v>
                </c:pt>
                <c:pt idx="14">
                  <c:v>27</c:v>
                </c:pt>
                <c:pt idx="15">
                  <c:v>22.8</c:v>
                </c:pt>
                <c:pt idx="16">
                  <c:v>20.583333333333332</c:v>
                </c:pt>
                <c:pt idx="17">
                  <c:v>18.615384615384617</c:v>
                </c:pt>
                <c:pt idx="18">
                  <c:v>20.5</c:v>
                </c:pt>
                <c:pt idx="19">
                  <c:v>23.6</c:v>
                </c:pt>
                <c:pt idx="20">
                  <c:v>21.8125</c:v>
                </c:pt>
                <c:pt idx="21">
                  <c:v>21.448275862068964</c:v>
                </c:pt>
                <c:pt idx="22">
                  <c:v>22.978260869565219</c:v>
                </c:pt>
                <c:pt idx="23">
                  <c:v>22.517241379310345</c:v>
                </c:pt>
                <c:pt idx="24">
                  <c:v>23.214285714285715</c:v>
                </c:pt>
                <c:pt idx="25">
                  <c:v>25.557894736842105</c:v>
                </c:pt>
                <c:pt idx="26">
                  <c:v>25.928571428571427</c:v>
                </c:pt>
                <c:pt idx="27">
                  <c:v>26.103896103896105</c:v>
                </c:pt>
              </c:numCache>
            </c:numRef>
          </c:val>
          <c:extLst>
            <c:ext xmlns:c16="http://schemas.microsoft.com/office/drawing/2014/chart" uri="{C3380CC4-5D6E-409C-BE32-E72D297353CC}">
              <c16:uniqueId val="{00000002-F599-4CAD-AB65-01FF252595E2}"/>
            </c:ext>
          </c:extLst>
        </c:ser>
        <c:ser>
          <c:idx val="3"/>
          <c:order val="3"/>
          <c:tx>
            <c:strRef>
              <c:f>'T4'!$O$8:$O$9</c:f>
              <c:strCache>
                <c:ptCount val="1"/>
                <c:pt idx="0">
                  <c:v>4dr SUV</c:v>
                </c:pt>
              </c:strCache>
            </c:strRef>
          </c:tx>
          <c:spPr>
            <a:solidFill>
              <a:schemeClr val="accent4"/>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'T4'!$O$10:$O$38</c:f>
              <c:numCache>
                <c:formatCode>General</c:formatCode>
                <c:ptCount val="28"/>
                <c:pt idx="1">
                  <c:v>14.333333333333334</c:v>
                </c:pt>
                <c:pt idx="2">
                  <c:v>15.666666666666666</c:v>
                </c:pt>
                <c:pt idx="3">
                  <c:v>15.5</c:v>
                </c:pt>
                <c:pt idx="4">
                  <c:v>15</c:v>
                </c:pt>
                <c:pt idx="6">
                  <c:v>18.8</c:v>
                </c:pt>
                <c:pt idx="7">
                  <c:v>16</c:v>
                </c:pt>
                <c:pt idx="8">
                  <c:v>18.222222222222221</c:v>
                </c:pt>
                <c:pt idx="9">
                  <c:v>13.3</c:v>
                </c:pt>
                <c:pt idx="10">
                  <c:v>13.6</c:v>
                </c:pt>
                <c:pt idx="11">
                  <c:v>14.454545454545455</c:v>
                </c:pt>
                <c:pt idx="12">
                  <c:v>15.735294117647058</c:v>
                </c:pt>
                <c:pt idx="13">
                  <c:v>14.971428571428572</c:v>
                </c:pt>
                <c:pt idx="14">
                  <c:v>14.653061224489797</c:v>
                </c:pt>
                <c:pt idx="15">
                  <c:v>14.19047619047619</c:v>
                </c:pt>
                <c:pt idx="16">
                  <c:v>15.666666666666666</c:v>
                </c:pt>
                <c:pt idx="17">
                  <c:v>15.440677966101696</c:v>
                </c:pt>
                <c:pt idx="18">
                  <c:v>15.2</c:v>
                </c:pt>
                <c:pt idx="19">
                  <c:v>16.367816091954023</c:v>
                </c:pt>
                <c:pt idx="20">
                  <c:v>17.075471698113208</c:v>
                </c:pt>
                <c:pt idx="21">
                  <c:v>17.897058823529413</c:v>
                </c:pt>
                <c:pt idx="22">
                  <c:v>17.818181818181817</c:v>
                </c:pt>
                <c:pt idx="23">
                  <c:v>18.163636363636364</c:v>
                </c:pt>
                <c:pt idx="24">
                  <c:v>18.388349514563107</c:v>
                </c:pt>
                <c:pt idx="25">
                  <c:v>19.126232741617358</c:v>
                </c:pt>
                <c:pt idx="26">
                  <c:v>19.946768060836501</c:v>
                </c:pt>
                <c:pt idx="27">
                  <c:v>19.483720930232558</c:v>
                </c:pt>
              </c:numCache>
            </c:numRef>
          </c:val>
          <c:extLst>
            <c:ext xmlns:c16="http://schemas.microsoft.com/office/drawing/2014/chart" uri="{C3380CC4-5D6E-409C-BE32-E72D297353CC}">
              <c16:uniqueId val="{00000003-F599-4CAD-AB65-01FF252595E2}"/>
            </c:ext>
          </c:extLst>
        </c:ser>
        <c:ser>
          <c:idx val="4"/>
          <c:order val="4"/>
          <c:tx>
            <c:strRef>
              <c:f>'T4'!$P$8:$P$9</c:f>
              <c:strCache>
                <c:ptCount val="1"/>
                <c:pt idx="0">
                  <c:v>Cargo Minivan</c:v>
                </c:pt>
              </c:strCache>
            </c:strRef>
          </c:tx>
          <c:spPr>
            <a:solidFill>
              <a:schemeClr val="accent5"/>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'T4'!$P$10:$P$38</c:f>
              <c:numCache>
                <c:formatCode>General</c:formatCode>
                <c:ptCount val="28"/>
                <c:pt idx="0">
                  <c:v>18</c:v>
                </c:pt>
                <c:pt idx="4">
                  <c:v>17</c:v>
                </c:pt>
                <c:pt idx="5">
                  <c:v>17</c:v>
                </c:pt>
                <c:pt idx="6">
                  <c:v>17</c:v>
                </c:pt>
                <c:pt idx="13">
                  <c:v>15</c:v>
                </c:pt>
                <c:pt idx="14">
                  <c:v>14.6</c:v>
                </c:pt>
                <c:pt idx="15">
                  <c:v>15.333333333333334</c:v>
                </c:pt>
                <c:pt idx="16">
                  <c:v>16.5</c:v>
                </c:pt>
                <c:pt idx="17">
                  <c:v>16.5</c:v>
                </c:pt>
                <c:pt idx="18">
                  <c:v>16</c:v>
                </c:pt>
                <c:pt idx="25">
                  <c:v>24</c:v>
                </c:pt>
                <c:pt idx="26">
                  <c:v>23.4</c:v>
                </c:pt>
                <c:pt idx="27">
                  <c:v>24</c:v>
                </c:pt>
              </c:numCache>
            </c:numRef>
          </c:val>
          <c:extLst>
            <c:ext xmlns:c16="http://schemas.microsoft.com/office/drawing/2014/chart" uri="{C3380CC4-5D6E-409C-BE32-E72D297353CC}">
              <c16:uniqueId val="{00000004-F599-4CAD-AB65-01FF252595E2}"/>
            </c:ext>
          </c:extLst>
        </c:ser>
        <c:ser>
          <c:idx val="5"/>
          <c:order val="5"/>
          <c:tx>
            <c:strRef>
              <c:f>'T4'!$Q$8:$Q$9</c:f>
              <c:strCache>
                <c:ptCount val="1"/>
                <c:pt idx="0">
                  <c:v>Cargo Van</c:v>
                </c:pt>
              </c:strCache>
            </c:strRef>
          </c:tx>
          <c:spPr>
            <a:solidFill>
              <a:schemeClr val="accent6"/>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'T4'!$Q$10:$Q$38</c:f>
              <c:numCache>
                <c:formatCode>General</c:formatCode>
                <c:ptCount val="28"/>
                <c:pt idx="4">
                  <c:v>14.5</c:v>
                </c:pt>
                <c:pt idx="5">
                  <c:v>14.6</c:v>
                </c:pt>
                <c:pt idx="6">
                  <c:v>14</c:v>
                </c:pt>
                <c:pt idx="7">
                  <c:v>14</c:v>
                </c:pt>
                <c:pt idx="8">
                  <c:v>12.714285714285714</c:v>
                </c:pt>
                <c:pt idx="9">
                  <c:v>13.333333333333334</c:v>
                </c:pt>
                <c:pt idx="10">
                  <c:v>12.6</c:v>
                </c:pt>
                <c:pt idx="11">
                  <c:v>12.6</c:v>
                </c:pt>
                <c:pt idx="12">
                  <c:v>12.6</c:v>
                </c:pt>
                <c:pt idx="13">
                  <c:v>13</c:v>
                </c:pt>
                <c:pt idx="24">
                  <c:v>12.25</c:v>
                </c:pt>
                <c:pt idx="25">
                  <c:v>11</c:v>
                </c:pt>
                <c:pt idx="26">
                  <c:v>11</c:v>
                </c:pt>
              </c:numCache>
            </c:numRef>
          </c:val>
          <c:extLst>
            <c:ext xmlns:c16="http://schemas.microsoft.com/office/drawing/2014/chart" uri="{C3380CC4-5D6E-409C-BE32-E72D297353CC}">
              <c16:uniqueId val="{00000005-F599-4CAD-AB65-01FF252595E2}"/>
            </c:ext>
          </c:extLst>
        </c:ser>
        <c:ser>
          <c:idx val="6"/>
          <c:order val="6"/>
          <c:tx>
            <c:strRef>
              <c:f>'T4'!$R$8:$R$9</c:f>
              <c:strCache>
                <c:ptCount val="1"/>
                <c:pt idx="0">
                  <c:v>Convertible</c:v>
                </c:pt>
              </c:strCache>
            </c:strRef>
          </c:tx>
          <c:spPr>
            <a:solidFill>
              <a:schemeClr val="accent1">
                <a:lumMod val="60000"/>
              </a:schemeClr>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'T4'!$R$10:$R$38</c:f>
              <c:numCache>
                <c:formatCode>General</c:formatCode>
                <c:ptCount val="28"/>
                <c:pt idx="0">
                  <c:v>15.5</c:v>
                </c:pt>
                <c:pt idx="1">
                  <c:v>15.875</c:v>
                </c:pt>
                <c:pt idx="2">
                  <c:v>18.583333333333332</c:v>
                </c:pt>
                <c:pt idx="3">
                  <c:v>18.083333333333332</c:v>
                </c:pt>
                <c:pt idx="4">
                  <c:v>17.75</c:v>
                </c:pt>
                <c:pt idx="5">
                  <c:v>16.75</c:v>
                </c:pt>
                <c:pt idx="6">
                  <c:v>17.399999999999999</c:v>
                </c:pt>
                <c:pt idx="7">
                  <c:v>18.833333333333332</c:v>
                </c:pt>
                <c:pt idx="8">
                  <c:v>17.5</c:v>
                </c:pt>
                <c:pt idx="9">
                  <c:v>15</c:v>
                </c:pt>
                <c:pt idx="10">
                  <c:v>17.571428571428573</c:v>
                </c:pt>
                <c:pt idx="11">
                  <c:v>17.333333333333332</c:v>
                </c:pt>
                <c:pt idx="12">
                  <c:v>17.214285714285715</c:v>
                </c:pt>
                <c:pt idx="13">
                  <c:v>13.75</c:v>
                </c:pt>
                <c:pt idx="14">
                  <c:v>14.857142857142858</c:v>
                </c:pt>
                <c:pt idx="15">
                  <c:v>17.166666666666668</c:v>
                </c:pt>
                <c:pt idx="16">
                  <c:v>15.142857142857142</c:v>
                </c:pt>
                <c:pt idx="17">
                  <c:v>15.56</c:v>
                </c:pt>
                <c:pt idx="18">
                  <c:v>16.785714285714285</c:v>
                </c:pt>
                <c:pt idx="19">
                  <c:v>17.153846153846153</c:v>
                </c:pt>
                <c:pt idx="20">
                  <c:v>18</c:v>
                </c:pt>
                <c:pt idx="21">
                  <c:v>18.615384615384617</c:v>
                </c:pt>
                <c:pt idx="22">
                  <c:v>17.933333333333334</c:v>
                </c:pt>
                <c:pt idx="23">
                  <c:v>17.384615384615383</c:v>
                </c:pt>
                <c:pt idx="24">
                  <c:v>20.485714285714284</c:v>
                </c:pt>
                <c:pt idx="25">
                  <c:v>20.763358778625953</c:v>
                </c:pt>
                <c:pt idx="26">
                  <c:v>20.317307692307693</c:v>
                </c:pt>
                <c:pt idx="27">
                  <c:v>20.238095238095237</c:v>
                </c:pt>
              </c:numCache>
            </c:numRef>
          </c:val>
          <c:extLst>
            <c:ext xmlns:c16="http://schemas.microsoft.com/office/drawing/2014/chart" uri="{C3380CC4-5D6E-409C-BE32-E72D297353CC}">
              <c16:uniqueId val="{00000006-F599-4CAD-AB65-01FF252595E2}"/>
            </c:ext>
          </c:extLst>
        </c:ser>
        <c:ser>
          <c:idx val="7"/>
          <c:order val="7"/>
          <c:tx>
            <c:strRef>
              <c:f>'T4'!$S$8:$S$9</c:f>
              <c:strCache>
                <c:ptCount val="1"/>
                <c:pt idx="0">
                  <c:v>Convertible SUV</c:v>
                </c:pt>
              </c:strCache>
            </c:strRef>
          </c:tx>
          <c:spPr>
            <a:solidFill>
              <a:schemeClr val="accent2">
                <a:lumMod val="60000"/>
              </a:schemeClr>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'T4'!$S$10:$S$38</c:f>
              <c:numCache>
                <c:formatCode>General</c:formatCode>
                <c:ptCount val="28"/>
                <c:pt idx="3">
                  <c:v>24</c:v>
                </c:pt>
                <c:pt idx="4">
                  <c:v>24</c:v>
                </c:pt>
                <c:pt idx="5">
                  <c:v>24</c:v>
                </c:pt>
                <c:pt idx="6">
                  <c:v>21</c:v>
                </c:pt>
                <c:pt idx="7">
                  <c:v>18</c:v>
                </c:pt>
                <c:pt idx="8">
                  <c:v>21</c:v>
                </c:pt>
                <c:pt idx="12">
                  <c:v>20</c:v>
                </c:pt>
                <c:pt idx="13">
                  <c:v>20</c:v>
                </c:pt>
                <c:pt idx="22">
                  <c:v>17</c:v>
                </c:pt>
                <c:pt idx="23">
                  <c:v>17</c:v>
                </c:pt>
                <c:pt idx="24">
                  <c:v>17</c:v>
                </c:pt>
                <c:pt idx="27">
                  <c:v>20</c:v>
                </c:pt>
              </c:numCache>
            </c:numRef>
          </c:val>
          <c:extLst>
            <c:ext xmlns:c16="http://schemas.microsoft.com/office/drawing/2014/chart" uri="{C3380CC4-5D6E-409C-BE32-E72D297353CC}">
              <c16:uniqueId val="{00000007-F599-4CAD-AB65-01FF252595E2}"/>
            </c:ext>
          </c:extLst>
        </c:ser>
        <c:ser>
          <c:idx val="8"/>
          <c:order val="8"/>
          <c:tx>
            <c:strRef>
              <c:f>'T4'!$T$8:$T$9</c:f>
              <c:strCache>
                <c:ptCount val="1"/>
                <c:pt idx="0">
                  <c:v>Coupe</c:v>
                </c:pt>
              </c:strCache>
            </c:strRef>
          </c:tx>
          <c:spPr>
            <a:solidFill>
              <a:schemeClr val="accent3">
                <a:lumMod val="60000"/>
              </a:schemeClr>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'T4'!$T$10:$T$38</c:f>
              <c:numCache>
                <c:formatCode>General</c:formatCode>
                <c:ptCount val="28"/>
                <c:pt idx="0">
                  <c:v>17</c:v>
                </c:pt>
                <c:pt idx="1">
                  <c:v>18.368421052631579</c:v>
                </c:pt>
                <c:pt idx="2">
                  <c:v>18.916666666666668</c:v>
                </c:pt>
                <c:pt idx="3">
                  <c:v>20.958333333333332</c:v>
                </c:pt>
                <c:pt idx="4">
                  <c:v>20.136363636363637</c:v>
                </c:pt>
                <c:pt idx="5">
                  <c:v>18.928571428571427</c:v>
                </c:pt>
                <c:pt idx="6">
                  <c:v>19.84375</c:v>
                </c:pt>
                <c:pt idx="7">
                  <c:v>20.074074074074073</c:v>
                </c:pt>
                <c:pt idx="8">
                  <c:v>19.214285714285715</c:v>
                </c:pt>
                <c:pt idx="9">
                  <c:v>20.125</c:v>
                </c:pt>
                <c:pt idx="10">
                  <c:v>17.166666666666668</c:v>
                </c:pt>
                <c:pt idx="11">
                  <c:v>14.833333333333334</c:v>
                </c:pt>
                <c:pt idx="12">
                  <c:v>16.23076923076923</c:v>
                </c:pt>
                <c:pt idx="13">
                  <c:v>18.136363636363637</c:v>
                </c:pt>
                <c:pt idx="14">
                  <c:v>18.407407407407408</c:v>
                </c:pt>
                <c:pt idx="15">
                  <c:v>19.19047619047619</c:v>
                </c:pt>
                <c:pt idx="16">
                  <c:v>16.64</c:v>
                </c:pt>
                <c:pt idx="17">
                  <c:v>17.724137931034484</c:v>
                </c:pt>
                <c:pt idx="18">
                  <c:v>18.454545454545453</c:v>
                </c:pt>
                <c:pt idx="19">
                  <c:v>18.64</c:v>
                </c:pt>
                <c:pt idx="20">
                  <c:v>20.9</c:v>
                </c:pt>
                <c:pt idx="21">
                  <c:v>18.714285714285715</c:v>
                </c:pt>
                <c:pt idx="22">
                  <c:v>18</c:v>
                </c:pt>
                <c:pt idx="23">
                  <c:v>19.964285714285715</c:v>
                </c:pt>
                <c:pt idx="24">
                  <c:v>17.454545454545453</c:v>
                </c:pt>
                <c:pt idx="25">
                  <c:v>19.214285714285715</c:v>
                </c:pt>
                <c:pt idx="26">
                  <c:v>19.399999999999999</c:v>
                </c:pt>
                <c:pt idx="27">
                  <c:v>19.85593220338983</c:v>
                </c:pt>
              </c:numCache>
            </c:numRef>
          </c:val>
          <c:extLst>
            <c:ext xmlns:c16="http://schemas.microsoft.com/office/drawing/2014/chart" uri="{C3380CC4-5D6E-409C-BE32-E72D297353CC}">
              <c16:uniqueId val="{00000008-F599-4CAD-AB65-01FF252595E2}"/>
            </c:ext>
          </c:extLst>
        </c:ser>
        <c:ser>
          <c:idx val="9"/>
          <c:order val="9"/>
          <c:tx>
            <c:strRef>
              <c:f>'T4'!$U$8:$U$9</c:f>
              <c:strCache>
                <c:ptCount val="1"/>
                <c:pt idx="0">
                  <c:v>Crew Cab Pickup</c:v>
                </c:pt>
              </c:strCache>
            </c:strRef>
          </c:tx>
          <c:spPr>
            <a:solidFill>
              <a:schemeClr val="accent4">
                <a:lumMod val="60000"/>
              </a:schemeClr>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'T4'!$U$10:$U$38</c:f>
              <c:numCache>
                <c:formatCode>General</c:formatCode>
                <c:ptCount val="28"/>
                <c:pt idx="12">
                  <c:v>13</c:v>
                </c:pt>
                <c:pt idx="13">
                  <c:v>14</c:v>
                </c:pt>
                <c:pt idx="14">
                  <c:v>16.666666666666668</c:v>
                </c:pt>
                <c:pt idx="15">
                  <c:v>17.399999999999999</c:v>
                </c:pt>
                <c:pt idx="16">
                  <c:v>14.692307692307692</c:v>
                </c:pt>
                <c:pt idx="17">
                  <c:v>13.7</c:v>
                </c:pt>
                <c:pt idx="18">
                  <c:v>13.805555555555555</c:v>
                </c:pt>
                <c:pt idx="19">
                  <c:v>14</c:v>
                </c:pt>
                <c:pt idx="20">
                  <c:v>14.117647058823529</c:v>
                </c:pt>
                <c:pt idx="21">
                  <c:v>16.600000000000001</c:v>
                </c:pt>
                <c:pt idx="22">
                  <c:v>16.600000000000001</c:v>
                </c:pt>
                <c:pt idx="23">
                  <c:v>16.545454545454547</c:v>
                </c:pt>
                <c:pt idx="24">
                  <c:v>13.466666666666667</c:v>
                </c:pt>
                <c:pt idx="25">
                  <c:v>16.086956521739129</c:v>
                </c:pt>
                <c:pt idx="26">
                  <c:v>16.322033898305083</c:v>
                </c:pt>
                <c:pt idx="27">
                  <c:v>16.086956521739129</c:v>
                </c:pt>
              </c:numCache>
            </c:numRef>
          </c:val>
          <c:extLst>
            <c:ext xmlns:c16="http://schemas.microsoft.com/office/drawing/2014/chart" uri="{C3380CC4-5D6E-409C-BE32-E72D297353CC}">
              <c16:uniqueId val="{00000009-F599-4CAD-AB65-01FF252595E2}"/>
            </c:ext>
          </c:extLst>
        </c:ser>
        <c:ser>
          <c:idx val="10"/>
          <c:order val="10"/>
          <c:tx>
            <c:strRef>
              <c:f>'T4'!$V$8:$V$9</c:f>
              <c:strCache>
                <c:ptCount val="1"/>
                <c:pt idx="0">
                  <c:v>Extended Cab Pickup</c:v>
                </c:pt>
              </c:strCache>
            </c:strRef>
          </c:tx>
          <c:spPr>
            <a:solidFill>
              <a:schemeClr val="accent5">
                <a:lumMod val="60000"/>
              </a:schemeClr>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'T4'!$V$10:$V$38</c:f>
              <c:numCache>
                <c:formatCode>General</c:formatCode>
                <c:ptCount val="28"/>
                <c:pt idx="0">
                  <c:v>18</c:v>
                </c:pt>
                <c:pt idx="1">
                  <c:v>12.333333333333334</c:v>
                </c:pt>
                <c:pt idx="2">
                  <c:v>11.4</c:v>
                </c:pt>
                <c:pt idx="3">
                  <c:v>13.071428571428571</c:v>
                </c:pt>
                <c:pt idx="4">
                  <c:v>16</c:v>
                </c:pt>
                <c:pt idx="5">
                  <c:v>15.909090909090908</c:v>
                </c:pt>
                <c:pt idx="6">
                  <c:v>16</c:v>
                </c:pt>
                <c:pt idx="7">
                  <c:v>14.7</c:v>
                </c:pt>
                <c:pt idx="8">
                  <c:v>14.375</c:v>
                </c:pt>
                <c:pt idx="9">
                  <c:v>14.944444444444445</c:v>
                </c:pt>
                <c:pt idx="10">
                  <c:v>15.875</c:v>
                </c:pt>
                <c:pt idx="11">
                  <c:v>14.285714285714286</c:v>
                </c:pt>
                <c:pt idx="12">
                  <c:v>15.388888888888889</c:v>
                </c:pt>
                <c:pt idx="13">
                  <c:v>15.888888888888889</c:v>
                </c:pt>
                <c:pt idx="17">
                  <c:v>13.796610169491526</c:v>
                </c:pt>
                <c:pt idx="18">
                  <c:v>14.95</c:v>
                </c:pt>
                <c:pt idx="19">
                  <c:v>14.666666666666666</c:v>
                </c:pt>
                <c:pt idx="20">
                  <c:v>15.636363636363637</c:v>
                </c:pt>
                <c:pt idx="21">
                  <c:v>16.666666666666668</c:v>
                </c:pt>
                <c:pt idx="22">
                  <c:v>17.1875</c:v>
                </c:pt>
                <c:pt idx="24">
                  <c:v>12.4</c:v>
                </c:pt>
                <c:pt idx="25">
                  <c:v>16.11392405063291</c:v>
                </c:pt>
                <c:pt idx="26">
                  <c:v>16.2987012987013</c:v>
                </c:pt>
                <c:pt idx="27">
                  <c:v>15.71875</c:v>
                </c:pt>
              </c:numCache>
            </c:numRef>
          </c:val>
          <c:extLst>
            <c:ext xmlns:c16="http://schemas.microsoft.com/office/drawing/2014/chart" uri="{C3380CC4-5D6E-409C-BE32-E72D297353CC}">
              <c16:uniqueId val="{0000000A-F599-4CAD-AB65-01FF252595E2}"/>
            </c:ext>
          </c:extLst>
        </c:ser>
        <c:ser>
          <c:idx val="11"/>
          <c:order val="11"/>
          <c:tx>
            <c:strRef>
              <c:f>'T4'!$W$8:$W$9</c:f>
              <c:strCache>
                <c:ptCount val="1"/>
                <c:pt idx="0">
                  <c:v>Passenger Minivan</c:v>
                </c:pt>
              </c:strCache>
            </c:strRef>
          </c:tx>
          <c:spPr>
            <a:solidFill>
              <a:schemeClr val="accent6">
                <a:lumMod val="60000"/>
              </a:schemeClr>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'T4'!$W$10:$W$38</c:f>
              <c:numCache>
                <c:formatCode>General</c:formatCode>
                <c:ptCount val="28"/>
                <c:pt idx="0">
                  <c:v>16</c:v>
                </c:pt>
                <c:pt idx="1">
                  <c:v>16</c:v>
                </c:pt>
                <c:pt idx="4">
                  <c:v>17</c:v>
                </c:pt>
                <c:pt idx="5">
                  <c:v>15.444444444444445</c:v>
                </c:pt>
                <c:pt idx="6">
                  <c:v>16</c:v>
                </c:pt>
                <c:pt idx="7">
                  <c:v>15.666666666666666</c:v>
                </c:pt>
                <c:pt idx="8">
                  <c:v>16.7</c:v>
                </c:pt>
                <c:pt idx="9">
                  <c:v>16.333333333333332</c:v>
                </c:pt>
                <c:pt idx="10">
                  <c:v>16.333333333333332</c:v>
                </c:pt>
                <c:pt idx="11">
                  <c:v>16</c:v>
                </c:pt>
                <c:pt idx="12">
                  <c:v>16.3</c:v>
                </c:pt>
                <c:pt idx="13">
                  <c:v>16.161290322580644</c:v>
                </c:pt>
                <c:pt idx="14">
                  <c:v>15.9</c:v>
                </c:pt>
                <c:pt idx="15">
                  <c:v>15.5</c:v>
                </c:pt>
                <c:pt idx="16">
                  <c:v>15.894736842105264</c:v>
                </c:pt>
                <c:pt idx="17">
                  <c:v>16.133333333333333</c:v>
                </c:pt>
                <c:pt idx="18">
                  <c:v>16</c:v>
                </c:pt>
                <c:pt idx="20">
                  <c:v>16.600000000000001</c:v>
                </c:pt>
                <c:pt idx="21">
                  <c:v>17</c:v>
                </c:pt>
                <c:pt idx="22">
                  <c:v>17</c:v>
                </c:pt>
                <c:pt idx="23">
                  <c:v>21.75</c:v>
                </c:pt>
                <c:pt idx="24">
                  <c:v>19.25</c:v>
                </c:pt>
                <c:pt idx="25">
                  <c:v>18.020833333333332</c:v>
                </c:pt>
                <c:pt idx="26">
                  <c:v>17.875</c:v>
                </c:pt>
                <c:pt idx="27">
                  <c:v>18.225806451612904</c:v>
                </c:pt>
              </c:numCache>
            </c:numRef>
          </c:val>
          <c:extLst>
            <c:ext xmlns:c16="http://schemas.microsoft.com/office/drawing/2014/chart" uri="{C3380CC4-5D6E-409C-BE32-E72D297353CC}">
              <c16:uniqueId val="{0000000B-F599-4CAD-AB65-01FF252595E2}"/>
            </c:ext>
          </c:extLst>
        </c:ser>
        <c:ser>
          <c:idx val="12"/>
          <c:order val="12"/>
          <c:tx>
            <c:strRef>
              <c:f>'T4'!$X$8:$X$9</c:f>
              <c:strCache>
                <c:ptCount val="1"/>
                <c:pt idx="0">
                  <c:v>Passenger Van</c:v>
                </c:pt>
              </c:strCache>
            </c:strRef>
          </c:tx>
          <c:spPr>
            <a:solidFill>
              <a:schemeClr val="accent1">
                <a:lumMod val="80000"/>
                <a:lumOff val="20000"/>
              </a:schemeClr>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'T4'!$X$10:$X$38</c:f>
              <c:numCache>
                <c:formatCode>General</c:formatCode>
                <c:ptCount val="28"/>
                <c:pt idx="4">
                  <c:v>12.2</c:v>
                </c:pt>
                <c:pt idx="5">
                  <c:v>13</c:v>
                </c:pt>
                <c:pt idx="10">
                  <c:v>12</c:v>
                </c:pt>
                <c:pt idx="11">
                  <c:v>11.5</c:v>
                </c:pt>
                <c:pt idx="12">
                  <c:v>13</c:v>
                </c:pt>
                <c:pt idx="24">
                  <c:v>11.8</c:v>
                </c:pt>
                <c:pt idx="25">
                  <c:v>11</c:v>
                </c:pt>
                <c:pt idx="26">
                  <c:v>11</c:v>
                </c:pt>
              </c:numCache>
            </c:numRef>
          </c:val>
          <c:extLst>
            <c:ext xmlns:c16="http://schemas.microsoft.com/office/drawing/2014/chart" uri="{C3380CC4-5D6E-409C-BE32-E72D297353CC}">
              <c16:uniqueId val="{0000000C-F599-4CAD-AB65-01FF252595E2}"/>
            </c:ext>
          </c:extLst>
        </c:ser>
        <c:ser>
          <c:idx val="13"/>
          <c:order val="13"/>
          <c:tx>
            <c:strRef>
              <c:f>'T4'!$Y$8:$Y$9</c:f>
              <c:strCache>
                <c:ptCount val="1"/>
                <c:pt idx="0">
                  <c:v>Regular Cab Pickup</c:v>
                </c:pt>
              </c:strCache>
            </c:strRef>
          </c:tx>
          <c:spPr>
            <a:solidFill>
              <a:schemeClr val="accent2">
                <a:lumMod val="80000"/>
                <a:lumOff val="20000"/>
              </a:schemeClr>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'T4'!$Y$10:$Y$38</c:f>
              <c:numCache>
                <c:formatCode>General</c:formatCode>
                <c:ptCount val="28"/>
                <c:pt idx="0">
                  <c:v>18.23076923076923</c:v>
                </c:pt>
                <c:pt idx="1">
                  <c:v>12.857142857142858</c:v>
                </c:pt>
                <c:pt idx="2">
                  <c:v>13.823529411764707</c:v>
                </c:pt>
                <c:pt idx="3">
                  <c:v>13.588235294117647</c:v>
                </c:pt>
                <c:pt idx="4">
                  <c:v>17</c:v>
                </c:pt>
                <c:pt idx="5">
                  <c:v>17.444444444444443</c:v>
                </c:pt>
                <c:pt idx="6">
                  <c:v>17.8</c:v>
                </c:pt>
                <c:pt idx="7">
                  <c:v>15.1</c:v>
                </c:pt>
                <c:pt idx="8">
                  <c:v>15</c:v>
                </c:pt>
                <c:pt idx="9">
                  <c:v>17.8</c:v>
                </c:pt>
                <c:pt idx="10">
                  <c:v>17.399999999999999</c:v>
                </c:pt>
                <c:pt idx="11">
                  <c:v>17.857142857142858</c:v>
                </c:pt>
                <c:pt idx="12">
                  <c:v>16.666666666666668</c:v>
                </c:pt>
                <c:pt idx="13">
                  <c:v>18.333333333333332</c:v>
                </c:pt>
                <c:pt idx="14">
                  <c:v>14</c:v>
                </c:pt>
                <c:pt idx="15">
                  <c:v>14</c:v>
                </c:pt>
                <c:pt idx="16">
                  <c:v>14</c:v>
                </c:pt>
                <c:pt idx="17">
                  <c:v>14.807692307692308</c:v>
                </c:pt>
                <c:pt idx="18">
                  <c:v>14.111111111111111</c:v>
                </c:pt>
                <c:pt idx="19">
                  <c:v>14.333333333333334</c:v>
                </c:pt>
                <c:pt idx="20">
                  <c:v>13.5</c:v>
                </c:pt>
                <c:pt idx="22">
                  <c:v>17.625</c:v>
                </c:pt>
                <c:pt idx="25">
                  <c:v>17</c:v>
                </c:pt>
                <c:pt idx="26">
                  <c:v>16.76923076923077</c:v>
                </c:pt>
                <c:pt idx="27">
                  <c:v>16.76923076923077</c:v>
                </c:pt>
              </c:numCache>
            </c:numRef>
          </c:val>
          <c:extLst>
            <c:ext xmlns:c16="http://schemas.microsoft.com/office/drawing/2014/chart" uri="{C3380CC4-5D6E-409C-BE32-E72D297353CC}">
              <c16:uniqueId val="{0000000D-F599-4CAD-AB65-01FF252595E2}"/>
            </c:ext>
          </c:extLst>
        </c:ser>
        <c:ser>
          <c:idx val="14"/>
          <c:order val="14"/>
          <c:tx>
            <c:strRef>
              <c:f>'T4'!$Z$8:$Z$9</c:f>
              <c:strCache>
                <c:ptCount val="1"/>
                <c:pt idx="0">
                  <c:v>Sedan</c:v>
                </c:pt>
              </c:strCache>
            </c:strRef>
          </c:tx>
          <c:spPr>
            <a:solidFill>
              <a:schemeClr val="accent3">
                <a:lumMod val="80000"/>
                <a:lumOff val="20000"/>
              </a:schemeClr>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'T4'!$Z$10:$Z$38</c:f>
              <c:numCache>
                <c:formatCode>General</c:formatCode>
                <c:ptCount val="28"/>
                <c:pt idx="0">
                  <c:v>16.969696969696969</c:v>
                </c:pt>
                <c:pt idx="1">
                  <c:v>17.710526315789473</c:v>
                </c:pt>
                <c:pt idx="2">
                  <c:v>17.954545454545453</c:v>
                </c:pt>
                <c:pt idx="3">
                  <c:v>18.654545454545456</c:v>
                </c:pt>
                <c:pt idx="4">
                  <c:v>17.88095238095238</c:v>
                </c:pt>
                <c:pt idx="5">
                  <c:v>16.741935483870968</c:v>
                </c:pt>
                <c:pt idx="6">
                  <c:v>17.727272727272727</c:v>
                </c:pt>
                <c:pt idx="7">
                  <c:v>17.636363636363637</c:v>
                </c:pt>
                <c:pt idx="8">
                  <c:v>17.5</c:v>
                </c:pt>
                <c:pt idx="9">
                  <c:v>18.636363636363637</c:v>
                </c:pt>
                <c:pt idx="10">
                  <c:v>19.26829268292683</c:v>
                </c:pt>
                <c:pt idx="11">
                  <c:v>20.588235294117649</c:v>
                </c:pt>
                <c:pt idx="12">
                  <c:v>18.586956521739129</c:v>
                </c:pt>
                <c:pt idx="13">
                  <c:v>18.846153846153847</c:v>
                </c:pt>
                <c:pt idx="14">
                  <c:v>18.546875</c:v>
                </c:pt>
                <c:pt idx="15">
                  <c:v>18.867924528301888</c:v>
                </c:pt>
                <c:pt idx="16">
                  <c:v>18.125</c:v>
                </c:pt>
                <c:pt idx="17">
                  <c:v>18.2</c:v>
                </c:pt>
                <c:pt idx="18">
                  <c:v>18.8</c:v>
                </c:pt>
                <c:pt idx="19">
                  <c:v>18.441558441558442</c:v>
                </c:pt>
                <c:pt idx="20">
                  <c:v>18.563636363636363</c:v>
                </c:pt>
                <c:pt idx="21">
                  <c:v>19.303030303030305</c:v>
                </c:pt>
                <c:pt idx="22">
                  <c:v>20.512820512820515</c:v>
                </c:pt>
                <c:pt idx="23">
                  <c:v>20.955882352941178</c:v>
                </c:pt>
                <c:pt idx="24">
                  <c:v>20.579545454545453</c:v>
                </c:pt>
                <c:pt idx="25">
                  <c:v>22.201171875</c:v>
                </c:pt>
                <c:pt idx="26">
                  <c:v>22.242647058823529</c:v>
                </c:pt>
                <c:pt idx="27">
                  <c:v>22.288659793814432</c:v>
                </c:pt>
              </c:numCache>
            </c:numRef>
          </c:val>
          <c:extLst>
            <c:ext xmlns:c16="http://schemas.microsoft.com/office/drawing/2014/chart" uri="{C3380CC4-5D6E-409C-BE32-E72D297353CC}">
              <c16:uniqueId val="{0000000E-F599-4CAD-AB65-01FF252595E2}"/>
            </c:ext>
          </c:extLst>
        </c:ser>
        <c:ser>
          <c:idx val="15"/>
          <c:order val="15"/>
          <c:tx>
            <c:strRef>
              <c:f>'T4'!$AA$8:$AA$9</c:f>
              <c:strCache>
                <c:ptCount val="1"/>
                <c:pt idx="0">
                  <c:v>Wagon</c:v>
                </c:pt>
              </c:strCache>
            </c:strRef>
          </c:tx>
          <c:spPr>
            <a:solidFill>
              <a:schemeClr val="accent4">
                <a:lumMod val="80000"/>
                <a:lumOff val="20000"/>
              </a:schemeClr>
            </a:solidFill>
            <a:ln>
              <a:noFill/>
            </a:ln>
            <a:effectLst/>
          </c:spPr>
          <c:invertIfNegative val="0"/>
          <c:cat>
            <c:strRef>
              <c:f>'T4'!$K$10:$K$38</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'T4'!$AA$10:$AA$38</c:f>
              <c:numCache>
                <c:formatCode>General</c:formatCode>
                <c:ptCount val="28"/>
                <c:pt idx="0">
                  <c:v>17.181818181818183</c:v>
                </c:pt>
                <c:pt idx="1">
                  <c:v>16.8</c:v>
                </c:pt>
                <c:pt idx="2">
                  <c:v>18.2</c:v>
                </c:pt>
                <c:pt idx="3">
                  <c:v>18.307692307692307</c:v>
                </c:pt>
                <c:pt idx="4">
                  <c:v>17.416666666666668</c:v>
                </c:pt>
                <c:pt idx="5">
                  <c:v>16.600000000000001</c:v>
                </c:pt>
                <c:pt idx="6">
                  <c:v>16.777777777777779</c:v>
                </c:pt>
                <c:pt idx="7">
                  <c:v>17.2</c:v>
                </c:pt>
                <c:pt idx="8">
                  <c:v>16</c:v>
                </c:pt>
                <c:pt idx="10">
                  <c:v>24</c:v>
                </c:pt>
                <c:pt idx="11">
                  <c:v>24.875</c:v>
                </c:pt>
                <c:pt idx="12">
                  <c:v>22</c:v>
                </c:pt>
                <c:pt idx="13">
                  <c:v>17.5</c:v>
                </c:pt>
                <c:pt idx="14">
                  <c:v>16.2</c:v>
                </c:pt>
                <c:pt idx="15">
                  <c:v>18.75</c:v>
                </c:pt>
                <c:pt idx="16">
                  <c:v>18.764705882352942</c:v>
                </c:pt>
                <c:pt idx="17">
                  <c:v>17.5</c:v>
                </c:pt>
                <c:pt idx="18">
                  <c:v>17.758620689655171</c:v>
                </c:pt>
                <c:pt idx="19">
                  <c:v>19.444444444444443</c:v>
                </c:pt>
                <c:pt idx="20">
                  <c:v>20.782608695652176</c:v>
                </c:pt>
                <c:pt idx="21">
                  <c:v>21</c:v>
                </c:pt>
                <c:pt idx="22">
                  <c:v>22.702702702702702</c:v>
                </c:pt>
                <c:pt idx="23">
                  <c:v>22.26829268292683</c:v>
                </c:pt>
                <c:pt idx="24">
                  <c:v>22.085106382978722</c:v>
                </c:pt>
                <c:pt idx="25">
                  <c:v>21.355555555555554</c:v>
                </c:pt>
                <c:pt idx="26">
                  <c:v>22.022222222222222</c:v>
                </c:pt>
                <c:pt idx="27">
                  <c:v>22.84</c:v>
                </c:pt>
              </c:numCache>
            </c:numRef>
          </c:val>
          <c:extLst>
            <c:ext xmlns:c16="http://schemas.microsoft.com/office/drawing/2014/chart" uri="{C3380CC4-5D6E-409C-BE32-E72D297353CC}">
              <c16:uniqueId val="{0000000F-F599-4CAD-AB65-01FF252595E2}"/>
            </c:ext>
          </c:extLst>
        </c:ser>
        <c:dLbls>
          <c:showLegendKey val="0"/>
          <c:showVal val="0"/>
          <c:showCatName val="0"/>
          <c:showSerName val="0"/>
          <c:showPercent val="0"/>
          <c:showBubbleSize val="0"/>
        </c:dLbls>
        <c:gapWidth val="150"/>
        <c:overlap val="100"/>
        <c:axId val="580009312"/>
        <c:axId val="580018912"/>
      </c:barChart>
      <c:catAx>
        <c:axId val="580009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0018912"/>
        <c:crosses val="autoZero"/>
        <c:auto val="1"/>
        <c:lblAlgn val="ctr"/>
        <c:lblOffset val="100"/>
        <c:noMultiLvlLbl val="0"/>
      </c:catAx>
      <c:valAx>
        <c:axId val="580018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0009312"/>
        <c:crosses val="autoZero"/>
        <c:crossBetween val="between"/>
      </c:valAx>
      <c:spPr>
        <a:noFill/>
        <a:ln>
          <a:noFill/>
        </a:ln>
        <a:effectLst/>
      </c:spPr>
    </c:plotArea>
    <c:legend>
      <c:legendPos val="r"/>
      <c:layout>
        <c:manualLayout>
          <c:xMode val="edge"/>
          <c:yMode val="edge"/>
          <c:x val="0.86481492445023322"/>
          <c:y val="2.2930181425759154E-2"/>
          <c:w val="0.12806409067287641"/>
          <c:h val="0.9735985574150498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[Car_data.xlsx]T4!PivotTable2</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'T4'!$L$66</c:f>
              <c:strCache>
                <c:ptCount val="1"/>
                <c:pt idx="0">
                  <c:v>Total</c:v>
                </c:pt>
              </c:strCache>
            </c:strRef>
          </c:tx>
          <c:spPr>
            <a:ln w="28575" cap="rnd">
              <a:solidFill>
                <a:schemeClr val="accent1"/>
              </a:solidFill>
              <a:round/>
            </a:ln>
            <a:effectLst/>
          </c:spPr>
          <c:marker>
            <c:symbol val="none"/>
          </c:marker>
          <c:cat>
            <c:strRef>
              <c:f>'T4'!$K$67:$K$95</c:f>
              <c:strCache>
                <c:ptCount val="28"/>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strCache>
            </c:strRef>
          </c:cat>
          <c:val>
            <c:numRef>
              <c:f>'T4'!$L$67:$L$95</c:f>
              <c:numCache>
                <c:formatCode>General</c:formatCode>
                <c:ptCount val="28"/>
                <c:pt idx="0">
                  <c:v>17.148148148148149</c:v>
                </c:pt>
                <c:pt idx="1">
                  <c:v>16.014084507042252</c:v>
                </c:pt>
                <c:pt idx="2">
                  <c:v>17.721893491124259</c:v>
                </c:pt>
                <c:pt idx="3">
                  <c:v>18.015000000000001</c:v>
                </c:pt>
                <c:pt idx="4">
                  <c:v>17.717948717948719</c:v>
                </c:pt>
                <c:pt idx="5">
                  <c:v>16.966101694915253</c:v>
                </c:pt>
                <c:pt idx="6">
                  <c:v>18.082568807339449</c:v>
                </c:pt>
                <c:pt idx="7">
                  <c:v>17.100000000000001</c:v>
                </c:pt>
                <c:pt idx="8">
                  <c:v>16.488</c:v>
                </c:pt>
                <c:pt idx="9">
                  <c:v>16.936170212765958</c:v>
                </c:pt>
                <c:pt idx="10">
                  <c:v>17.211009174311926</c:v>
                </c:pt>
                <c:pt idx="11">
                  <c:v>18.026845637583893</c:v>
                </c:pt>
                <c:pt idx="12">
                  <c:v>17.05586592178771</c:v>
                </c:pt>
                <c:pt idx="13">
                  <c:v>16.917874396135264</c:v>
                </c:pt>
                <c:pt idx="14">
                  <c:v>17.230392156862745</c:v>
                </c:pt>
                <c:pt idx="15">
                  <c:v>17.410810810810812</c:v>
                </c:pt>
                <c:pt idx="16">
                  <c:v>17.021621621621623</c:v>
                </c:pt>
                <c:pt idx="17">
                  <c:v>15.861445783132529</c:v>
                </c:pt>
                <c:pt idx="18">
                  <c:v>16.767080745341616</c:v>
                </c:pt>
                <c:pt idx="19">
                  <c:v>17.420062695924766</c:v>
                </c:pt>
                <c:pt idx="20">
                  <c:v>17.784860557768923</c:v>
                </c:pt>
                <c:pt idx="21">
                  <c:v>18.887966804979254</c:v>
                </c:pt>
                <c:pt idx="22">
                  <c:v>19.897196261682243</c:v>
                </c:pt>
                <c:pt idx="23">
                  <c:v>20.448051948051948</c:v>
                </c:pt>
                <c:pt idx="24">
                  <c:v>19.553333333333335</c:v>
                </c:pt>
                <c:pt idx="25">
                  <c:v>20.291620111731845</c:v>
                </c:pt>
                <c:pt idx="26">
                  <c:v>20.538375350140058</c:v>
                </c:pt>
                <c:pt idx="27">
                  <c:v>20.328182487122884</c:v>
                </c:pt>
              </c:numCache>
            </c:numRef>
          </c:val>
          <c:smooth val="0"/>
          <c:extLst>
            <c:ext xmlns:c16="http://schemas.microsoft.com/office/drawing/2014/chart" uri="{C3380CC4-5D6E-409C-BE32-E72D297353CC}">
              <c16:uniqueId val="{00000000-A891-46E9-B59D-4E644C3CF115}"/>
            </c:ext>
          </c:extLst>
        </c:ser>
        <c:dLbls>
          <c:showLegendKey val="0"/>
          <c:showVal val="0"/>
          <c:showCatName val="0"/>
          <c:showSerName val="0"/>
          <c:showPercent val="0"/>
          <c:showBubbleSize val="0"/>
        </c:dLbls>
        <c:smooth val="0"/>
        <c:axId val="357499936"/>
        <c:axId val="357500416"/>
      </c:lineChart>
      <c:catAx>
        <c:axId val="35749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500416"/>
        <c:crosses val="autoZero"/>
        <c:auto val="1"/>
        <c:lblAlgn val="ctr"/>
        <c:lblOffset val="100"/>
        <c:noMultiLvlLbl val="0"/>
      </c:catAx>
      <c:valAx>
        <c:axId val="357500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4999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Avg_Engine_HP-VS-Avg_City_MPG</a:t>
            </a:r>
          </a:p>
        </c:rich>
      </c:tx>
      <c:layout>
        <c:manualLayout>
          <c:xMode val="edge"/>
          <c:yMode val="edge"/>
          <c:x val="0.27630729074886023"/>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941329367727336E-2"/>
          <c:y val="8.2190179267342164E-2"/>
          <c:w val="0.93467728610194911"/>
          <c:h val="0.73745742323908658"/>
        </c:manualLayout>
      </c:layout>
      <c:bubbleChart>
        <c:varyColors val="0"/>
        <c:ser>
          <c:idx val="2"/>
          <c:order val="0"/>
          <c:tx>
            <c:strRef>
              <c:f>'T5'!$K$54</c:f>
              <c:strCache>
                <c:ptCount val="1"/>
                <c:pt idx="0">
                  <c:v>Row Labels</c:v>
                </c:pt>
              </c:strCache>
            </c:strRef>
          </c:tx>
          <c:spPr>
            <a:solidFill>
              <a:schemeClr val="accent3">
                <a:alpha val="75000"/>
              </a:schemeClr>
            </a:solidFill>
            <a:ln w="25400">
              <a:noFill/>
            </a:ln>
            <a:effectLst/>
          </c:spPr>
          <c:invertIfNegative val="0"/>
          <c:xVal>
            <c:strRef>
              <c:f>'T5'!$K$55:$K$96</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xVal>
          <c:yVal>
            <c:numRef>
              <c:f>'T5'!$M$55:$M$96</c:f>
              <c:numCache>
                <c:formatCode>General</c:formatCode>
                <c:ptCount val="42"/>
                <c:pt idx="0">
                  <c:v>244.55421686746988</c:v>
                </c:pt>
                <c:pt idx="1">
                  <c:v>237</c:v>
                </c:pt>
                <c:pt idx="2">
                  <c:v>428.75</c:v>
                </c:pt>
                <c:pt idx="3">
                  <c:v>258.07457627118646</c:v>
                </c:pt>
                <c:pt idx="4">
                  <c:v>467.24137931034483</c:v>
                </c:pt>
                <c:pt idx="5">
                  <c:v>306.84137931034485</c:v>
                </c:pt>
                <c:pt idx="6">
                  <c:v>219.24489795918367</c:v>
                </c:pt>
                <c:pt idx="7">
                  <c:v>326.68814432989689</c:v>
                </c:pt>
                <c:pt idx="8">
                  <c:v>241.25652985074626</c:v>
                </c:pt>
                <c:pt idx="9">
                  <c:v>229.13903743315507</c:v>
                </c:pt>
                <c:pt idx="10">
                  <c:v>227.86046511627907</c:v>
                </c:pt>
                <c:pt idx="11">
                  <c:v>445.62068965517244</c:v>
                </c:pt>
                <c:pt idx="12">
                  <c:v>155.58695652173913</c:v>
                </c:pt>
                <c:pt idx="13">
                  <c:v>347.33333333333331</c:v>
                </c:pt>
                <c:pt idx="14">
                  <c:v>259.84466019417476</c:v>
                </c:pt>
                <c:pt idx="15">
                  <c:v>210.96</c:v>
                </c:pt>
                <c:pt idx="16">
                  <c:v>261.23529411764707</c:v>
                </c:pt>
                <c:pt idx="17">
                  <c:v>202.37074829931973</c:v>
                </c:pt>
                <c:pt idx="18">
                  <c:v>310.06666666666666</c:v>
                </c:pt>
                <c:pt idx="19">
                  <c:v>207.17889908256882</c:v>
                </c:pt>
                <c:pt idx="20">
                  <c:v>257.75700934579442</c:v>
                </c:pt>
                <c:pt idx="21">
                  <c:v>284.29444444444442</c:v>
                </c:pt>
                <c:pt idx="22">
                  <c:v>288.0993377483444</c:v>
                </c:pt>
                <c:pt idx="23">
                  <c:v>275.9655172413793</c:v>
                </c:pt>
                <c:pt idx="24">
                  <c:v>413.22222222222223</c:v>
                </c:pt>
                <c:pt idx="25">
                  <c:v>169.33333333333334</c:v>
                </c:pt>
                <c:pt idx="26">
                  <c:v>291.05925925925925</c:v>
                </c:pt>
                <c:pt idx="27">
                  <c:v>183.13471502590673</c:v>
                </c:pt>
                <c:pt idx="28">
                  <c:v>241.35867446393763</c:v>
                </c:pt>
                <c:pt idx="29">
                  <c:v>177.46666666666667</c:v>
                </c:pt>
                <c:pt idx="30">
                  <c:v>131.5609756097561</c:v>
                </c:pt>
                <c:pt idx="31">
                  <c:v>190.29569892473117</c:v>
                </c:pt>
                <c:pt idx="32">
                  <c:v>354.0366972477064</c:v>
                </c:pt>
                <c:pt idx="33">
                  <c:v>325</c:v>
                </c:pt>
                <c:pt idx="34">
                  <c:v>220.52252252252254</c:v>
                </c:pt>
                <c:pt idx="35">
                  <c:v>160.7037037037037</c:v>
                </c:pt>
                <c:pt idx="36">
                  <c:v>400</c:v>
                </c:pt>
                <c:pt idx="37">
                  <c:v>197.30859375</c:v>
                </c:pt>
                <c:pt idx="38">
                  <c:v>161.51895043731778</c:v>
                </c:pt>
                <c:pt idx="39">
                  <c:v>245.69093610698366</c:v>
                </c:pt>
                <c:pt idx="40">
                  <c:v>189.57647058823528</c:v>
                </c:pt>
                <c:pt idx="41">
                  <c:v>230.97153024911032</c:v>
                </c:pt>
              </c:numCache>
            </c:numRef>
          </c:yVal>
          <c:bubbleSize>
            <c:numRef>
              <c:f>'T5'!$N$55:$N$96</c:f>
              <c:numCache>
                <c:formatCode>General</c:formatCode>
                <c:ptCount val="42"/>
                <c:pt idx="0">
                  <c:v>34426.393574297188</c:v>
                </c:pt>
                <c:pt idx="1">
                  <c:v>61600</c:v>
                </c:pt>
                <c:pt idx="2">
                  <c:v>129535</c:v>
                </c:pt>
                <c:pt idx="3">
                  <c:v>45228.315254237285</c:v>
                </c:pt>
                <c:pt idx="4">
                  <c:v>257094.8275862069</c:v>
                </c:pt>
                <c:pt idx="5">
                  <c:v>56994.637931034486</c:v>
                </c:pt>
                <c:pt idx="6">
                  <c:v>28206.612244897959</c:v>
                </c:pt>
                <c:pt idx="7">
                  <c:v>55936.850515463921</c:v>
                </c:pt>
                <c:pt idx="8">
                  <c:v>27387.815298507463</c:v>
                </c:pt>
                <c:pt idx="9">
                  <c:v>26722.962566844919</c:v>
                </c:pt>
                <c:pt idx="10">
                  <c:v>19649.945182724252</c:v>
                </c:pt>
                <c:pt idx="11">
                  <c:v>185189.10344827586</c:v>
                </c:pt>
                <c:pt idx="12">
                  <c:v>23008.695652173912</c:v>
                </c:pt>
                <c:pt idx="13">
                  <c:v>46616.666666666664</c:v>
                </c:pt>
                <c:pt idx="14">
                  <c:v>30493.299029126214</c:v>
                </c:pt>
                <c:pt idx="15">
                  <c:v>27711.868571428571</c:v>
                </c:pt>
                <c:pt idx="16">
                  <c:v>36464.411764705881</c:v>
                </c:pt>
                <c:pt idx="17">
                  <c:v>24504.598639455784</c:v>
                </c:pt>
                <c:pt idx="18">
                  <c:v>42394.21212121212</c:v>
                </c:pt>
                <c:pt idx="19">
                  <c:v>24972.912844036699</c:v>
                </c:pt>
                <c:pt idx="20">
                  <c:v>50930.280373831774</c:v>
                </c:pt>
                <c:pt idx="21">
                  <c:v>46534.98333333333</c:v>
                </c:pt>
                <c:pt idx="22">
                  <c:v>42602.231788079473</c:v>
                </c:pt>
                <c:pt idx="23">
                  <c:v>69188.275862068971</c:v>
                </c:pt>
                <c:pt idx="24">
                  <c:v>112056.42592592593</c:v>
                </c:pt>
                <c:pt idx="25">
                  <c:v>19630.150375939851</c:v>
                </c:pt>
                <c:pt idx="26">
                  <c:v>45542.803703703707</c:v>
                </c:pt>
                <c:pt idx="27">
                  <c:v>21795.253886010363</c:v>
                </c:pt>
                <c:pt idx="28">
                  <c:v>27668.664717348929</c:v>
                </c:pt>
                <c:pt idx="29">
                  <c:v>11542.54</c:v>
                </c:pt>
                <c:pt idx="30">
                  <c:v>3122.9024390243903</c:v>
                </c:pt>
                <c:pt idx="31">
                  <c:v>19321.548387096773</c:v>
                </c:pt>
                <c:pt idx="32">
                  <c:v>80830.697247706426</c:v>
                </c:pt>
                <c:pt idx="33">
                  <c:v>359990</c:v>
                </c:pt>
                <c:pt idx="34">
                  <c:v>27413.504504504504</c:v>
                </c:pt>
                <c:pt idx="35">
                  <c:v>20347.685185185186</c:v>
                </c:pt>
                <c:pt idx="36">
                  <c:v>213323.33333333334</c:v>
                </c:pt>
                <c:pt idx="37">
                  <c:v>24827.50390625</c:v>
                </c:pt>
                <c:pt idx="38">
                  <c:v>18087.274052478133</c:v>
                </c:pt>
                <c:pt idx="39">
                  <c:v>29018.680534918276</c:v>
                </c:pt>
                <c:pt idx="40">
                  <c:v>27528.498039215687</c:v>
                </c:pt>
                <c:pt idx="41">
                  <c:v>28541.160142348755</c:v>
                </c:pt>
              </c:numCache>
            </c:numRef>
          </c:bubbleSize>
          <c:bubble3D val="0"/>
          <c:extLst>
            <c:ext xmlns:c16="http://schemas.microsoft.com/office/drawing/2014/chart" uri="{C3380CC4-5D6E-409C-BE32-E72D297353CC}">
              <c16:uniqueId val="{00000000-B6BB-4611-B7EA-04F1FFFF54E3}"/>
            </c:ext>
          </c:extLst>
        </c:ser>
        <c:ser>
          <c:idx val="1"/>
          <c:order val="1"/>
          <c:tx>
            <c:strRef>
              <c:f>'T5'!$M$54</c:f>
              <c:strCache>
                <c:ptCount val="1"/>
                <c:pt idx="0">
                  <c:v>Average of Engine HP</c:v>
                </c:pt>
              </c:strCache>
            </c:strRef>
          </c:tx>
          <c:spPr>
            <a:solidFill>
              <a:schemeClr val="accent2">
                <a:alpha val="75000"/>
              </a:schemeClr>
            </a:solidFill>
            <a:ln w="25400">
              <a:solidFill>
                <a:schemeClr val="accent1"/>
              </a:solidFill>
            </a:ln>
            <a:effectLst/>
          </c:spPr>
          <c:invertIfNegative val="0"/>
          <c:dLbls>
            <c:dLbl>
              <c:idx val="0"/>
              <c:tx>
                <c:rich>
                  <a:bodyPr/>
                  <a:lstStyle/>
                  <a:p>
                    <a:fld id="{412B4E34-5A2F-45C3-8D23-CC73151317EA}" type="CELLRANGE">
                      <a:rPr lang="en-US"/>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B6BB-4611-B7EA-04F1FFFF54E3}"/>
                </c:ext>
              </c:extLst>
            </c:dLbl>
            <c:dLbl>
              <c:idx val="1"/>
              <c:tx>
                <c:rich>
                  <a:bodyPr/>
                  <a:lstStyle/>
                  <a:p>
                    <a:fld id="{6F6D583B-7BC8-4BF9-8AF9-8B92635EA034}"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6BB-4611-B7EA-04F1FFFF54E3}"/>
                </c:ext>
              </c:extLst>
            </c:dLbl>
            <c:dLbl>
              <c:idx val="2"/>
              <c:tx>
                <c:rich>
                  <a:bodyPr/>
                  <a:lstStyle/>
                  <a:p>
                    <a:fld id="{B249493A-468A-4DCD-A76E-AD1E44357FA9}"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6BB-4611-B7EA-04F1FFFF54E3}"/>
                </c:ext>
              </c:extLst>
            </c:dLbl>
            <c:dLbl>
              <c:idx val="3"/>
              <c:tx>
                <c:rich>
                  <a:bodyPr/>
                  <a:lstStyle/>
                  <a:p>
                    <a:fld id="{2F45C29D-4E5D-4E80-9AFB-D1F661A01525}"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6BB-4611-B7EA-04F1FFFF54E3}"/>
                </c:ext>
              </c:extLst>
            </c:dLbl>
            <c:dLbl>
              <c:idx val="4"/>
              <c:tx>
                <c:rich>
                  <a:bodyPr/>
                  <a:lstStyle/>
                  <a:p>
                    <a:fld id="{E16AC55C-0002-4968-845A-EAC74A5FFAC1}"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6BB-4611-B7EA-04F1FFFF54E3}"/>
                </c:ext>
              </c:extLst>
            </c:dLbl>
            <c:dLbl>
              <c:idx val="5"/>
              <c:tx>
                <c:rich>
                  <a:bodyPr/>
                  <a:lstStyle/>
                  <a:p>
                    <a:fld id="{71BE5A5C-D476-4357-8C2D-F4E3794DF72A}"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B6BB-4611-B7EA-04F1FFFF54E3}"/>
                </c:ext>
              </c:extLst>
            </c:dLbl>
            <c:dLbl>
              <c:idx val="6"/>
              <c:tx>
                <c:rich>
                  <a:bodyPr/>
                  <a:lstStyle/>
                  <a:p>
                    <a:fld id="{4EA566B2-499A-48BB-883B-C90E8065550F}"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6BB-4611-B7EA-04F1FFFF54E3}"/>
                </c:ext>
              </c:extLst>
            </c:dLbl>
            <c:dLbl>
              <c:idx val="7"/>
              <c:tx>
                <c:rich>
                  <a:bodyPr/>
                  <a:lstStyle/>
                  <a:p>
                    <a:fld id="{840F243E-2887-423C-A216-AA1907FAE91E}"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B6BB-4611-B7EA-04F1FFFF54E3}"/>
                </c:ext>
              </c:extLst>
            </c:dLbl>
            <c:dLbl>
              <c:idx val="8"/>
              <c:tx>
                <c:rich>
                  <a:bodyPr/>
                  <a:lstStyle/>
                  <a:p>
                    <a:fld id="{E44AF21A-FE2A-43B3-8EDD-D626366982ED}"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B6BB-4611-B7EA-04F1FFFF54E3}"/>
                </c:ext>
              </c:extLst>
            </c:dLbl>
            <c:dLbl>
              <c:idx val="9"/>
              <c:tx>
                <c:rich>
                  <a:bodyPr/>
                  <a:lstStyle/>
                  <a:p>
                    <a:fld id="{B40ADAF1-6500-4448-AF4E-0F19FE7C52B8}"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B6BB-4611-B7EA-04F1FFFF54E3}"/>
                </c:ext>
              </c:extLst>
            </c:dLbl>
            <c:dLbl>
              <c:idx val="10"/>
              <c:tx>
                <c:rich>
                  <a:bodyPr/>
                  <a:lstStyle/>
                  <a:p>
                    <a:fld id="{BC0E9C5B-DE45-4F98-9568-A33646C371FA}"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B6BB-4611-B7EA-04F1FFFF54E3}"/>
                </c:ext>
              </c:extLst>
            </c:dLbl>
            <c:dLbl>
              <c:idx val="11"/>
              <c:tx>
                <c:rich>
                  <a:bodyPr/>
                  <a:lstStyle/>
                  <a:p>
                    <a:fld id="{959BA54C-FD1F-4D6A-9F85-05005B262455}"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B6BB-4611-B7EA-04F1FFFF54E3}"/>
                </c:ext>
              </c:extLst>
            </c:dLbl>
            <c:dLbl>
              <c:idx val="12"/>
              <c:tx>
                <c:rich>
                  <a:bodyPr/>
                  <a:lstStyle/>
                  <a:p>
                    <a:fld id="{564E2F41-BE97-4166-97D5-5B4E4374ADDB}"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B6BB-4611-B7EA-04F1FFFF54E3}"/>
                </c:ext>
              </c:extLst>
            </c:dLbl>
            <c:dLbl>
              <c:idx val="13"/>
              <c:tx>
                <c:rich>
                  <a:bodyPr/>
                  <a:lstStyle/>
                  <a:p>
                    <a:fld id="{AA86ED6A-F52B-4CD4-82CC-0CE8ED4C2F03}"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B6BB-4611-B7EA-04F1FFFF54E3}"/>
                </c:ext>
              </c:extLst>
            </c:dLbl>
            <c:dLbl>
              <c:idx val="14"/>
              <c:tx>
                <c:rich>
                  <a:bodyPr/>
                  <a:lstStyle/>
                  <a:p>
                    <a:fld id="{0926A7D4-B845-4117-9AAF-81E09B9F21E7}"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B6BB-4611-B7EA-04F1FFFF54E3}"/>
                </c:ext>
              </c:extLst>
            </c:dLbl>
            <c:dLbl>
              <c:idx val="15"/>
              <c:tx>
                <c:rich>
                  <a:bodyPr/>
                  <a:lstStyle/>
                  <a:p>
                    <a:fld id="{3E02BF8A-BA30-4F9E-9904-CB280B7BB233}"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0-B6BB-4611-B7EA-04F1FFFF54E3}"/>
                </c:ext>
              </c:extLst>
            </c:dLbl>
            <c:dLbl>
              <c:idx val="16"/>
              <c:tx>
                <c:rich>
                  <a:bodyPr/>
                  <a:lstStyle/>
                  <a:p>
                    <a:fld id="{46D1789E-F3E2-4B48-BC2A-6D9E25572483}"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B6BB-4611-B7EA-04F1FFFF54E3}"/>
                </c:ext>
              </c:extLst>
            </c:dLbl>
            <c:dLbl>
              <c:idx val="17"/>
              <c:tx>
                <c:rich>
                  <a:bodyPr/>
                  <a:lstStyle/>
                  <a:p>
                    <a:fld id="{F3C745C6-E49B-402E-964F-9B00E3488761}"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B6BB-4611-B7EA-04F1FFFF54E3}"/>
                </c:ext>
              </c:extLst>
            </c:dLbl>
            <c:dLbl>
              <c:idx val="18"/>
              <c:tx>
                <c:rich>
                  <a:bodyPr/>
                  <a:lstStyle/>
                  <a:p>
                    <a:fld id="{91D3A587-796F-457D-AC58-7517A60D7BC9}"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B6BB-4611-B7EA-04F1FFFF54E3}"/>
                </c:ext>
              </c:extLst>
            </c:dLbl>
            <c:dLbl>
              <c:idx val="19"/>
              <c:tx>
                <c:rich>
                  <a:bodyPr/>
                  <a:lstStyle/>
                  <a:p>
                    <a:fld id="{2C41D056-67EF-4FCF-8D86-493048F0E0D8}"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B6BB-4611-B7EA-04F1FFFF54E3}"/>
                </c:ext>
              </c:extLst>
            </c:dLbl>
            <c:dLbl>
              <c:idx val="20"/>
              <c:tx>
                <c:rich>
                  <a:bodyPr/>
                  <a:lstStyle/>
                  <a:p>
                    <a:fld id="{06688D63-3EA7-4050-B0C0-8C2060FE6374}"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5-B6BB-4611-B7EA-04F1FFFF54E3}"/>
                </c:ext>
              </c:extLst>
            </c:dLbl>
            <c:dLbl>
              <c:idx val="21"/>
              <c:tx>
                <c:rich>
                  <a:bodyPr/>
                  <a:lstStyle/>
                  <a:p>
                    <a:fld id="{3A333187-50F0-460B-B9D1-2992BDCB1661}"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6-B6BB-4611-B7EA-04F1FFFF54E3}"/>
                </c:ext>
              </c:extLst>
            </c:dLbl>
            <c:dLbl>
              <c:idx val="22"/>
              <c:tx>
                <c:rich>
                  <a:bodyPr/>
                  <a:lstStyle/>
                  <a:p>
                    <a:fld id="{238B02C5-6753-487B-835F-0045AE992A83}"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B6BB-4611-B7EA-04F1FFFF54E3}"/>
                </c:ext>
              </c:extLst>
            </c:dLbl>
            <c:dLbl>
              <c:idx val="23"/>
              <c:tx>
                <c:rich>
                  <a:bodyPr/>
                  <a:lstStyle/>
                  <a:p>
                    <a:fld id="{C0D0A8E5-45FB-42D7-8481-F82233819F51}"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B6BB-4611-B7EA-04F1FFFF54E3}"/>
                </c:ext>
              </c:extLst>
            </c:dLbl>
            <c:dLbl>
              <c:idx val="24"/>
              <c:tx>
                <c:rich>
                  <a:bodyPr/>
                  <a:lstStyle/>
                  <a:p>
                    <a:fld id="{15E86108-AF20-4A9A-AC51-7C44C3955C53}"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B6BB-4611-B7EA-04F1FFFF54E3}"/>
                </c:ext>
              </c:extLst>
            </c:dLbl>
            <c:dLbl>
              <c:idx val="25"/>
              <c:tx>
                <c:rich>
                  <a:bodyPr/>
                  <a:lstStyle/>
                  <a:p>
                    <a:fld id="{AA7359A0-E002-4C95-B9D2-04601057070E}"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B6BB-4611-B7EA-04F1FFFF54E3}"/>
                </c:ext>
              </c:extLst>
            </c:dLbl>
            <c:dLbl>
              <c:idx val="26"/>
              <c:tx>
                <c:rich>
                  <a:bodyPr/>
                  <a:lstStyle/>
                  <a:p>
                    <a:fld id="{7D893970-E547-4446-9911-3BE19F790E07}"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B6BB-4611-B7EA-04F1FFFF54E3}"/>
                </c:ext>
              </c:extLst>
            </c:dLbl>
            <c:dLbl>
              <c:idx val="27"/>
              <c:tx>
                <c:rich>
                  <a:bodyPr/>
                  <a:lstStyle/>
                  <a:p>
                    <a:fld id="{91610B7D-8B98-416D-BE11-A4C0B17CC85E}"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B6BB-4611-B7EA-04F1FFFF54E3}"/>
                </c:ext>
              </c:extLst>
            </c:dLbl>
            <c:dLbl>
              <c:idx val="28"/>
              <c:tx>
                <c:rich>
                  <a:bodyPr/>
                  <a:lstStyle/>
                  <a:p>
                    <a:fld id="{8AC67B0D-F389-44BF-B94D-03CC2AB8372F}"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B6BB-4611-B7EA-04F1FFFF54E3}"/>
                </c:ext>
              </c:extLst>
            </c:dLbl>
            <c:dLbl>
              <c:idx val="29"/>
              <c:tx>
                <c:rich>
                  <a:bodyPr/>
                  <a:lstStyle/>
                  <a:p>
                    <a:fld id="{F44DFAE6-EDB0-4D9D-ACF7-EEF7D6894E0D}"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B6BB-4611-B7EA-04F1FFFF54E3}"/>
                </c:ext>
              </c:extLst>
            </c:dLbl>
            <c:dLbl>
              <c:idx val="30"/>
              <c:tx>
                <c:rich>
                  <a:bodyPr/>
                  <a:lstStyle/>
                  <a:p>
                    <a:fld id="{3A37A463-3657-419D-B27B-1475347BA633}"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B6BB-4611-B7EA-04F1FFFF54E3}"/>
                </c:ext>
              </c:extLst>
            </c:dLbl>
            <c:dLbl>
              <c:idx val="31"/>
              <c:tx>
                <c:rich>
                  <a:bodyPr/>
                  <a:lstStyle/>
                  <a:p>
                    <a:fld id="{1A24E6B1-9A82-4491-8F18-E9B14414001D}"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B6BB-4611-B7EA-04F1FFFF54E3}"/>
                </c:ext>
              </c:extLst>
            </c:dLbl>
            <c:dLbl>
              <c:idx val="32"/>
              <c:tx>
                <c:rich>
                  <a:bodyPr/>
                  <a:lstStyle/>
                  <a:p>
                    <a:fld id="{6D3B8B24-8AFD-4B5D-8C50-04F0407CF821}"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1-B6BB-4611-B7EA-04F1FFFF54E3}"/>
                </c:ext>
              </c:extLst>
            </c:dLbl>
            <c:dLbl>
              <c:idx val="33"/>
              <c:tx>
                <c:rich>
                  <a:bodyPr/>
                  <a:lstStyle/>
                  <a:p>
                    <a:fld id="{62DB9CE0-131F-4187-842E-16E5944341DD}"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2-B6BB-4611-B7EA-04F1FFFF54E3}"/>
                </c:ext>
              </c:extLst>
            </c:dLbl>
            <c:dLbl>
              <c:idx val="34"/>
              <c:tx>
                <c:rich>
                  <a:bodyPr/>
                  <a:lstStyle/>
                  <a:p>
                    <a:fld id="{B34C93FE-2387-4CEE-8371-7F4A2AF4B2F8}"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3-B6BB-4611-B7EA-04F1FFFF54E3}"/>
                </c:ext>
              </c:extLst>
            </c:dLbl>
            <c:dLbl>
              <c:idx val="35"/>
              <c:tx>
                <c:rich>
                  <a:bodyPr/>
                  <a:lstStyle/>
                  <a:p>
                    <a:fld id="{61B57A51-FF06-4230-A037-9BD7223F6F9B}"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B6BB-4611-B7EA-04F1FFFF54E3}"/>
                </c:ext>
              </c:extLst>
            </c:dLbl>
            <c:dLbl>
              <c:idx val="36"/>
              <c:tx>
                <c:rich>
                  <a:bodyPr/>
                  <a:lstStyle/>
                  <a:p>
                    <a:fld id="{307A9395-1140-432C-9C67-60E26BE28D1F}"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5-B6BB-4611-B7EA-04F1FFFF54E3}"/>
                </c:ext>
              </c:extLst>
            </c:dLbl>
            <c:dLbl>
              <c:idx val="37"/>
              <c:tx>
                <c:rich>
                  <a:bodyPr/>
                  <a:lstStyle/>
                  <a:p>
                    <a:fld id="{13A71DBB-F1C1-410F-9F08-0C6040DDC88F}"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6-B6BB-4611-B7EA-04F1FFFF54E3}"/>
                </c:ext>
              </c:extLst>
            </c:dLbl>
            <c:dLbl>
              <c:idx val="38"/>
              <c:tx>
                <c:rich>
                  <a:bodyPr/>
                  <a:lstStyle/>
                  <a:p>
                    <a:fld id="{C22D5590-4366-4A80-979A-32B510F42BAA}"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7-B6BB-4611-B7EA-04F1FFFF54E3}"/>
                </c:ext>
              </c:extLst>
            </c:dLbl>
            <c:dLbl>
              <c:idx val="39"/>
              <c:tx>
                <c:rich>
                  <a:bodyPr/>
                  <a:lstStyle/>
                  <a:p>
                    <a:fld id="{78C0D62B-2391-40FF-AD4B-FF57A3478EC3}"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B6BB-4611-B7EA-04F1FFFF54E3}"/>
                </c:ext>
              </c:extLst>
            </c:dLbl>
            <c:dLbl>
              <c:idx val="40"/>
              <c:tx>
                <c:rich>
                  <a:bodyPr/>
                  <a:lstStyle/>
                  <a:p>
                    <a:fld id="{3FD61BAE-F5F3-4B4D-8F6A-E354EE681AD3}"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9-B6BB-4611-B7EA-04F1FFFF54E3}"/>
                </c:ext>
              </c:extLst>
            </c:dLbl>
            <c:dLbl>
              <c:idx val="41"/>
              <c:tx>
                <c:rich>
                  <a:bodyPr/>
                  <a:lstStyle/>
                  <a:p>
                    <a:fld id="{B8886CE8-3B3B-4269-94A5-678A3B5DFA97}" type="CELLRANGE">
                      <a:rPr lang="en-IN"/>
                      <a:pPr/>
                      <a:t>[CELLRANGE]</a:t>
                    </a:fld>
                    <a:endParaRPr lang="en-IN"/>
                  </a:p>
                </c:rich>
              </c:tx>
              <c:dLblPos val="ctr"/>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A-B6BB-4611-B7EA-04F1FFFF54E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separator>, </c:separator>
            <c:showLeaderLines val="0"/>
            <c:extLst>
              <c:ext xmlns:c15="http://schemas.microsoft.com/office/drawing/2012/chart" uri="{CE6537A1-D6FC-4f65-9D91-7224C49458BB}">
                <c15:showDataLabelsRange val="1"/>
                <c15:showLeaderLines val="0"/>
              </c:ext>
            </c:extLst>
          </c:dLbls>
          <c:trendline>
            <c:spPr>
              <a:ln w="19050" cap="rnd">
                <a:solidFill>
                  <a:schemeClr val="accent2"/>
                </a:solidFill>
                <a:prstDash val="sysDot"/>
              </a:ln>
              <a:effectLst/>
            </c:spPr>
            <c:trendlineType val="linear"/>
            <c:dispRSqr val="0"/>
            <c:dispEq val="0"/>
          </c:trendline>
          <c:yVal>
            <c:numRef>
              <c:f>'T5'!$M$55:$M$96</c:f>
              <c:numCache>
                <c:formatCode>General</c:formatCode>
                <c:ptCount val="42"/>
                <c:pt idx="0">
                  <c:v>244.55421686746988</c:v>
                </c:pt>
                <c:pt idx="1">
                  <c:v>237</c:v>
                </c:pt>
                <c:pt idx="2">
                  <c:v>428.75</c:v>
                </c:pt>
                <c:pt idx="3">
                  <c:v>258.07457627118646</c:v>
                </c:pt>
                <c:pt idx="4">
                  <c:v>467.24137931034483</c:v>
                </c:pt>
                <c:pt idx="5">
                  <c:v>306.84137931034485</c:v>
                </c:pt>
                <c:pt idx="6">
                  <c:v>219.24489795918367</c:v>
                </c:pt>
                <c:pt idx="7">
                  <c:v>326.68814432989689</c:v>
                </c:pt>
                <c:pt idx="8">
                  <c:v>241.25652985074626</c:v>
                </c:pt>
                <c:pt idx="9">
                  <c:v>229.13903743315507</c:v>
                </c:pt>
                <c:pt idx="10">
                  <c:v>227.86046511627907</c:v>
                </c:pt>
                <c:pt idx="11">
                  <c:v>445.62068965517244</c:v>
                </c:pt>
                <c:pt idx="12">
                  <c:v>155.58695652173913</c:v>
                </c:pt>
                <c:pt idx="13">
                  <c:v>347.33333333333331</c:v>
                </c:pt>
                <c:pt idx="14">
                  <c:v>259.84466019417476</c:v>
                </c:pt>
                <c:pt idx="15">
                  <c:v>210.96</c:v>
                </c:pt>
                <c:pt idx="16">
                  <c:v>261.23529411764707</c:v>
                </c:pt>
                <c:pt idx="17">
                  <c:v>202.37074829931973</c:v>
                </c:pt>
                <c:pt idx="18">
                  <c:v>310.06666666666666</c:v>
                </c:pt>
                <c:pt idx="19">
                  <c:v>207.17889908256882</c:v>
                </c:pt>
                <c:pt idx="20">
                  <c:v>257.75700934579442</c:v>
                </c:pt>
                <c:pt idx="21">
                  <c:v>284.29444444444442</c:v>
                </c:pt>
                <c:pt idx="22">
                  <c:v>288.0993377483444</c:v>
                </c:pt>
                <c:pt idx="23">
                  <c:v>275.9655172413793</c:v>
                </c:pt>
                <c:pt idx="24">
                  <c:v>413.22222222222223</c:v>
                </c:pt>
                <c:pt idx="25">
                  <c:v>169.33333333333334</c:v>
                </c:pt>
                <c:pt idx="26">
                  <c:v>291.05925925925925</c:v>
                </c:pt>
                <c:pt idx="27">
                  <c:v>183.13471502590673</c:v>
                </c:pt>
                <c:pt idx="28">
                  <c:v>241.35867446393763</c:v>
                </c:pt>
                <c:pt idx="29">
                  <c:v>177.46666666666667</c:v>
                </c:pt>
                <c:pt idx="30">
                  <c:v>131.5609756097561</c:v>
                </c:pt>
                <c:pt idx="31">
                  <c:v>190.29569892473117</c:v>
                </c:pt>
                <c:pt idx="32">
                  <c:v>354.0366972477064</c:v>
                </c:pt>
                <c:pt idx="33">
                  <c:v>325</c:v>
                </c:pt>
                <c:pt idx="34">
                  <c:v>220.52252252252254</c:v>
                </c:pt>
                <c:pt idx="35">
                  <c:v>160.7037037037037</c:v>
                </c:pt>
                <c:pt idx="36">
                  <c:v>400</c:v>
                </c:pt>
                <c:pt idx="37">
                  <c:v>197.30859375</c:v>
                </c:pt>
                <c:pt idx="38">
                  <c:v>161.51895043731778</c:v>
                </c:pt>
                <c:pt idx="39">
                  <c:v>245.69093610698366</c:v>
                </c:pt>
                <c:pt idx="40">
                  <c:v>189.57647058823528</c:v>
                </c:pt>
                <c:pt idx="41">
                  <c:v>230.97153024911032</c:v>
                </c:pt>
              </c:numCache>
            </c:numRef>
          </c:yVal>
          <c:bubbleSize>
            <c:numRef>
              <c:f>'T5'!$N$55:$N$96</c:f>
              <c:numCache>
                <c:formatCode>General</c:formatCode>
                <c:ptCount val="42"/>
                <c:pt idx="0">
                  <c:v>34426.393574297188</c:v>
                </c:pt>
                <c:pt idx="1">
                  <c:v>61600</c:v>
                </c:pt>
                <c:pt idx="2">
                  <c:v>129535</c:v>
                </c:pt>
                <c:pt idx="3">
                  <c:v>45228.315254237285</c:v>
                </c:pt>
                <c:pt idx="4">
                  <c:v>257094.8275862069</c:v>
                </c:pt>
                <c:pt idx="5">
                  <c:v>56994.637931034486</c:v>
                </c:pt>
                <c:pt idx="6">
                  <c:v>28206.612244897959</c:v>
                </c:pt>
                <c:pt idx="7">
                  <c:v>55936.850515463921</c:v>
                </c:pt>
                <c:pt idx="8">
                  <c:v>27387.815298507463</c:v>
                </c:pt>
                <c:pt idx="9">
                  <c:v>26722.962566844919</c:v>
                </c:pt>
                <c:pt idx="10">
                  <c:v>19649.945182724252</c:v>
                </c:pt>
                <c:pt idx="11">
                  <c:v>185189.10344827586</c:v>
                </c:pt>
                <c:pt idx="12">
                  <c:v>23008.695652173912</c:v>
                </c:pt>
                <c:pt idx="13">
                  <c:v>46616.666666666664</c:v>
                </c:pt>
                <c:pt idx="14">
                  <c:v>30493.299029126214</c:v>
                </c:pt>
                <c:pt idx="15">
                  <c:v>27711.868571428571</c:v>
                </c:pt>
                <c:pt idx="16">
                  <c:v>36464.411764705881</c:v>
                </c:pt>
                <c:pt idx="17">
                  <c:v>24504.598639455784</c:v>
                </c:pt>
                <c:pt idx="18">
                  <c:v>42394.21212121212</c:v>
                </c:pt>
                <c:pt idx="19">
                  <c:v>24972.912844036699</c:v>
                </c:pt>
                <c:pt idx="20">
                  <c:v>50930.280373831774</c:v>
                </c:pt>
                <c:pt idx="21">
                  <c:v>46534.98333333333</c:v>
                </c:pt>
                <c:pt idx="22">
                  <c:v>42602.231788079473</c:v>
                </c:pt>
                <c:pt idx="23">
                  <c:v>69188.275862068971</c:v>
                </c:pt>
                <c:pt idx="24">
                  <c:v>112056.42592592593</c:v>
                </c:pt>
                <c:pt idx="25">
                  <c:v>19630.150375939851</c:v>
                </c:pt>
                <c:pt idx="26">
                  <c:v>45542.803703703707</c:v>
                </c:pt>
                <c:pt idx="27">
                  <c:v>21795.253886010363</c:v>
                </c:pt>
                <c:pt idx="28">
                  <c:v>27668.664717348929</c:v>
                </c:pt>
                <c:pt idx="29">
                  <c:v>11542.54</c:v>
                </c:pt>
                <c:pt idx="30">
                  <c:v>3122.9024390243903</c:v>
                </c:pt>
                <c:pt idx="31">
                  <c:v>19321.548387096773</c:v>
                </c:pt>
                <c:pt idx="32">
                  <c:v>80830.697247706426</c:v>
                </c:pt>
                <c:pt idx="33">
                  <c:v>359990</c:v>
                </c:pt>
                <c:pt idx="34">
                  <c:v>27413.504504504504</c:v>
                </c:pt>
                <c:pt idx="35">
                  <c:v>20347.685185185186</c:v>
                </c:pt>
                <c:pt idx="36">
                  <c:v>213323.33333333334</c:v>
                </c:pt>
                <c:pt idx="37">
                  <c:v>24827.50390625</c:v>
                </c:pt>
                <c:pt idx="38">
                  <c:v>18087.274052478133</c:v>
                </c:pt>
                <c:pt idx="39">
                  <c:v>29018.680534918276</c:v>
                </c:pt>
                <c:pt idx="40">
                  <c:v>27528.498039215687</c:v>
                </c:pt>
                <c:pt idx="41">
                  <c:v>28541.160142348755</c:v>
                </c:pt>
              </c:numCache>
            </c:numRef>
          </c:bubbleSize>
          <c:bubble3D val="0"/>
          <c:extLst>
            <c:ext xmlns:c15="http://schemas.microsoft.com/office/drawing/2012/chart" uri="{02D57815-91ED-43cb-92C2-25804820EDAC}">
              <c15:datalabelsRange>
                <c15:f>'T5'!$K$55:$K$96</c15:f>
                <c15:dlblRange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15:dlblRangeCache>
              </c15:datalabelsRange>
            </c:ext>
            <c:ext xmlns:c16="http://schemas.microsoft.com/office/drawing/2014/chart" uri="{C3380CC4-5D6E-409C-BE32-E72D297353CC}">
              <c16:uniqueId val="{0000002C-B6BB-4611-B7EA-04F1FFFF54E3}"/>
            </c:ext>
          </c:extLst>
        </c:ser>
        <c:dLbls>
          <c:showLegendKey val="0"/>
          <c:showVal val="0"/>
          <c:showCatName val="0"/>
          <c:showSerName val="0"/>
          <c:showPercent val="0"/>
          <c:showBubbleSize val="0"/>
        </c:dLbls>
        <c:bubbleScale val="100"/>
        <c:showNegBubbles val="0"/>
        <c:axId val="432908863"/>
        <c:axId val="432916543"/>
      </c:bubbleChart>
      <c:valAx>
        <c:axId val="4329088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Avg_City_MPG</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916543"/>
        <c:crosses val="autoZero"/>
        <c:crossBetween val="midCat"/>
      </c:valAx>
      <c:valAx>
        <c:axId val="4329165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Avg_Engine_HP</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908863"/>
        <c:crosses val="autoZero"/>
        <c:crossBetween val="midCat"/>
      </c:valAx>
      <c:spPr>
        <a:noFill/>
        <a:ln>
          <a:solidFill>
            <a:schemeClr val="accent1">
              <a:alpha val="92000"/>
            </a:schemeClr>
          </a:solidFill>
        </a:ln>
        <a:effectLst/>
      </c:spPr>
    </c:plotArea>
    <c:legend>
      <c:legendPos val="b"/>
      <c:layout>
        <c:manualLayout>
          <c:xMode val="edge"/>
          <c:yMode val="edge"/>
          <c:x val="7.149634215067234E-2"/>
          <c:y val="0.9342357049484169"/>
          <c:w val="0.85700731569865529"/>
          <c:h val="6.576429505158308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[Car_data.xlsx]T5!PivotTable1</c:name>
    <c:fmtId val="-1"/>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3527883576928247E-2"/>
          <c:y val="4.4779157337675554E-2"/>
          <c:w val="0.72048814361311408"/>
          <c:h val="0.67450264523977044"/>
        </c:manualLayout>
      </c:layout>
      <c:barChart>
        <c:barDir val="col"/>
        <c:grouping val="clustered"/>
        <c:varyColors val="0"/>
        <c:ser>
          <c:idx val="2"/>
          <c:order val="2"/>
          <c:tx>
            <c:strRef>
              <c:f>'T5'!$N$8</c:f>
              <c:strCache>
                <c:ptCount val="1"/>
                <c:pt idx="0">
                  <c:v>Average of MSRP</c:v>
                </c:pt>
              </c:strCache>
            </c:strRef>
          </c:tx>
          <c:spPr>
            <a:solidFill>
              <a:schemeClr val="accent3"/>
            </a:solidFill>
            <a:ln>
              <a:noFill/>
            </a:ln>
            <a:effectLst/>
          </c:spPr>
          <c:invertIfNegative val="0"/>
          <c:cat>
            <c:strRef>
              <c:f>'T5'!$K$9:$K$51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'T5'!$N$9:$N$51</c:f>
              <c:numCache>
                <c:formatCode>General</c:formatCode>
                <c:ptCount val="42"/>
                <c:pt idx="0">
                  <c:v>34426.393574297188</c:v>
                </c:pt>
                <c:pt idx="1">
                  <c:v>61600</c:v>
                </c:pt>
                <c:pt idx="2">
                  <c:v>129535</c:v>
                </c:pt>
                <c:pt idx="3">
                  <c:v>45228.315254237285</c:v>
                </c:pt>
                <c:pt idx="4">
                  <c:v>257094.8275862069</c:v>
                </c:pt>
                <c:pt idx="5">
                  <c:v>56994.637931034486</c:v>
                </c:pt>
                <c:pt idx="6">
                  <c:v>28206.612244897959</c:v>
                </c:pt>
                <c:pt idx="7">
                  <c:v>55936.850515463921</c:v>
                </c:pt>
                <c:pt idx="8">
                  <c:v>27387.815298507463</c:v>
                </c:pt>
                <c:pt idx="9">
                  <c:v>26722.962566844919</c:v>
                </c:pt>
                <c:pt idx="10">
                  <c:v>19649.945182724252</c:v>
                </c:pt>
                <c:pt idx="11">
                  <c:v>185189.10344827586</c:v>
                </c:pt>
                <c:pt idx="12">
                  <c:v>23008.695652173912</c:v>
                </c:pt>
                <c:pt idx="13">
                  <c:v>46616.666666666664</c:v>
                </c:pt>
                <c:pt idx="14">
                  <c:v>30493.299029126214</c:v>
                </c:pt>
                <c:pt idx="15">
                  <c:v>27711.868571428571</c:v>
                </c:pt>
                <c:pt idx="16">
                  <c:v>36464.411764705881</c:v>
                </c:pt>
                <c:pt idx="17">
                  <c:v>24504.598639455784</c:v>
                </c:pt>
                <c:pt idx="18">
                  <c:v>42394.21212121212</c:v>
                </c:pt>
                <c:pt idx="19">
                  <c:v>24972.912844036699</c:v>
                </c:pt>
                <c:pt idx="20">
                  <c:v>50930.280373831774</c:v>
                </c:pt>
                <c:pt idx="21">
                  <c:v>46534.98333333333</c:v>
                </c:pt>
                <c:pt idx="22">
                  <c:v>42602.231788079473</c:v>
                </c:pt>
                <c:pt idx="23">
                  <c:v>69188.275862068971</c:v>
                </c:pt>
                <c:pt idx="24">
                  <c:v>112056.42592592593</c:v>
                </c:pt>
                <c:pt idx="25">
                  <c:v>19630.150375939851</c:v>
                </c:pt>
                <c:pt idx="26">
                  <c:v>45542.803703703707</c:v>
                </c:pt>
                <c:pt idx="27">
                  <c:v>21795.253886010363</c:v>
                </c:pt>
                <c:pt idx="28">
                  <c:v>27668.664717348929</c:v>
                </c:pt>
                <c:pt idx="29">
                  <c:v>11542.54</c:v>
                </c:pt>
                <c:pt idx="30">
                  <c:v>3122.9024390243903</c:v>
                </c:pt>
                <c:pt idx="31">
                  <c:v>19321.548387096773</c:v>
                </c:pt>
                <c:pt idx="32">
                  <c:v>80830.697247706426</c:v>
                </c:pt>
                <c:pt idx="33">
                  <c:v>359990</c:v>
                </c:pt>
                <c:pt idx="34">
                  <c:v>27413.504504504504</c:v>
                </c:pt>
                <c:pt idx="35">
                  <c:v>20347.685185185186</c:v>
                </c:pt>
                <c:pt idx="36">
                  <c:v>213323.33333333334</c:v>
                </c:pt>
                <c:pt idx="37">
                  <c:v>24827.50390625</c:v>
                </c:pt>
                <c:pt idx="38">
                  <c:v>18087.274052478133</c:v>
                </c:pt>
                <c:pt idx="39">
                  <c:v>29018.680534918276</c:v>
                </c:pt>
                <c:pt idx="40">
                  <c:v>27528.498039215687</c:v>
                </c:pt>
                <c:pt idx="41">
                  <c:v>28541.160142348755</c:v>
                </c:pt>
              </c:numCache>
            </c:numRef>
          </c:val>
          <c:extLst>
            <c:ext xmlns:c16="http://schemas.microsoft.com/office/drawing/2014/chart" uri="{C3380CC4-5D6E-409C-BE32-E72D297353CC}">
              <c16:uniqueId val="{00000000-168A-400F-98A0-FF5080B09ADF}"/>
            </c:ext>
          </c:extLst>
        </c:ser>
        <c:dLbls>
          <c:showLegendKey val="0"/>
          <c:showVal val="0"/>
          <c:showCatName val="0"/>
          <c:showSerName val="0"/>
          <c:showPercent val="0"/>
          <c:showBubbleSize val="0"/>
        </c:dLbls>
        <c:gapWidth val="219"/>
        <c:axId val="1579123344"/>
        <c:axId val="1579136784"/>
      </c:barChart>
      <c:lineChart>
        <c:grouping val="standard"/>
        <c:varyColors val="0"/>
        <c:ser>
          <c:idx val="0"/>
          <c:order val="0"/>
          <c:tx>
            <c:strRef>
              <c:f>'T5'!$L$8</c:f>
              <c:strCache>
                <c:ptCount val="1"/>
                <c:pt idx="0">
                  <c:v>Average of city mpg</c:v>
                </c:pt>
              </c:strCache>
            </c:strRef>
          </c:tx>
          <c:spPr>
            <a:ln w="28575" cap="rnd">
              <a:solidFill>
                <a:schemeClr val="accent1"/>
              </a:solidFill>
              <a:round/>
            </a:ln>
            <a:effectLst/>
          </c:spPr>
          <c:marker>
            <c:symbol val="none"/>
          </c:marker>
          <c:cat>
            <c:strRef>
              <c:f>'T5'!$K$9:$K$51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'T5'!$L$9:$L$51</c:f>
              <c:numCache>
                <c:formatCode>General</c:formatCode>
                <c:ptCount val="42"/>
                <c:pt idx="0">
                  <c:v>19.783132530120483</c:v>
                </c:pt>
                <c:pt idx="1">
                  <c:v>24</c:v>
                </c:pt>
                <c:pt idx="2">
                  <c:v>13.5</c:v>
                </c:pt>
                <c:pt idx="3">
                  <c:v>19.810169491525425</c:v>
                </c:pt>
                <c:pt idx="4">
                  <c:v>11.172413793103448</c:v>
                </c:pt>
                <c:pt idx="5">
                  <c:v>19.748275862068965</c:v>
                </c:pt>
                <c:pt idx="6">
                  <c:v>18.704081632653061</c:v>
                </c:pt>
                <c:pt idx="7">
                  <c:v>17.432989690721648</c:v>
                </c:pt>
                <c:pt idx="8">
                  <c:v>18.115671641791046</c:v>
                </c:pt>
                <c:pt idx="9">
                  <c:v>17.759358288770052</c:v>
                </c:pt>
                <c:pt idx="10">
                  <c:v>16.217607973421927</c:v>
                </c:pt>
                <c:pt idx="11">
                  <c:v>10.758620689655173</c:v>
                </c:pt>
                <c:pt idx="12">
                  <c:v>24.630434782608695</c:v>
                </c:pt>
                <c:pt idx="13">
                  <c:v>16.333333333333332</c:v>
                </c:pt>
                <c:pt idx="14">
                  <c:v>15.813592233009709</c:v>
                </c:pt>
                <c:pt idx="15">
                  <c:v>21.831428571428571</c:v>
                </c:pt>
                <c:pt idx="16">
                  <c:v>13.529411764705882</c:v>
                </c:pt>
                <c:pt idx="17">
                  <c:v>21.88095238095238</c:v>
                </c:pt>
                <c:pt idx="18">
                  <c:v>17.827272727272728</c:v>
                </c:pt>
                <c:pt idx="19">
                  <c:v>21.183486238532112</c:v>
                </c:pt>
                <c:pt idx="20">
                  <c:v>17.149532710280372</c:v>
                </c:pt>
                <c:pt idx="21">
                  <c:v>18.55</c:v>
                </c:pt>
                <c:pt idx="22">
                  <c:v>16.523178807947019</c:v>
                </c:pt>
                <c:pt idx="23">
                  <c:v>18.758620689655171</c:v>
                </c:pt>
                <c:pt idx="24">
                  <c:v>13.24074074074074</c:v>
                </c:pt>
                <c:pt idx="25">
                  <c:v>21.388471177944862</c:v>
                </c:pt>
                <c:pt idx="26">
                  <c:v>18.733333333333334</c:v>
                </c:pt>
                <c:pt idx="27">
                  <c:v>19.134715025906736</c:v>
                </c:pt>
                <c:pt idx="28">
                  <c:v>19.444444444444443</c:v>
                </c:pt>
                <c:pt idx="29">
                  <c:v>17.606666666666666</c:v>
                </c:pt>
                <c:pt idx="30">
                  <c:v>20.792682926829269</c:v>
                </c:pt>
                <c:pt idx="31">
                  <c:v>18.682795698924732</c:v>
                </c:pt>
                <c:pt idx="32">
                  <c:v>17.908256880733944</c:v>
                </c:pt>
                <c:pt idx="33">
                  <c:v>10</c:v>
                </c:pt>
                <c:pt idx="34">
                  <c:v>17.765765765765767</c:v>
                </c:pt>
                <c:pt idx="35">
                  <c:v>24.277777777777779</c:v>
                </c:pt>
                <c:pt idx="36">
                  <c:v>13</c:v>
                </c:pt>
                <c:pt idx="37">
                  <c:v>21.7890625</c:v>
                </c:pt>
                <c:pt idx="38">
                  <c:v>19.772594752186588</c:v>
                </c:pt>
                <c:pt idx="39">
                  <c:v>18.686478454680536</c:v>
                </c:pt>
                <c:pt idx="40">
                  <c:v>22.691503267973857</c:v>
                </c:pt>
                <c:pt idx="41">
                  <c:v>19.583629893238435</c:v>
                </c:pt>
              </c:numCache>
            </c:numRef>
          </c:val>
          <c:smooth val="0"/>
          <c:extLst>
            <c:ext xmlns:c16="http://schemas.microsoft.com/office/drawing/2014/chart" uri="{C3380CC4-5D6E-409C-BE32-E72D297353CC}">
              <c16:uniqueId val="{00000001-168A-400F-98A0-FF5080B09ADF}"/>
            </c:ext>
          </c:extLst>
        </c:ser>
        <c:ser>
          <c:idx val="1"/>
          <c:order val="1"/>
          <c:tx>
            <c:strRef>
              <c:f>'T5'!$M$8</c:f>
              <c:strCache>
                <c:ptCount val="1"/>
                <c:pt idx="0">
                  <c:v>Average of Engine HP</c:v>
                </c:pt>
              </c:strCache>
            </c:strRef>
          </c:tx>
          <c:spPr>
            <a:ln w="28575" cap="rnd">
              <a:solidFill>
                <a:schemeClr val="accent2"/>
              </a:solidFill>
              <a:round/>
            </a:ln>
            <a:effectLst/>
          </c:spPr>
          <c:marker>
            <c:symbol val="none"/>
          </c:marker>
          <c:cat>
            <c:strRef>
              <c:f>'T5'!$K$9:$K$51</c:f>
              <c:strCache>
                <c:ptCount val="42"/>
                <c:pt idx="0">
                  <c:v>Acura</c:v>
                </c:pt>
                <c:pt idx="1">
                  <c:v>Alfa Romeo</c:v>
                </c:pt>
                <c:pt idx="2">
                  <c:v>Aston Martin</c:v>
                </c:pt>
                <c:pt idx="3">
                  <c:v>Audi</c:v>
                </c:pt>
                <c:pt idx="4">
                  <c:v>Bentley</c:v>
                </c:pt>
                <c:pt idx="5">
                  <c:v>BMW</c:v>
                </c:pt>
                <c:pt idx="6">
                  <c:v>Buick</c:v>
                </c:pt>
                <c:pt idx="7">
                  <c:v>Cadillac</c:v>
                </c:pt>
                <c:pt idx="8">
                  <c:v>Chevrolet</c:v>
                </c:pt>
                <c:pt idx="9">
                  <c:v>Chrysler</c:v>
                </c:pt>
                <c:pt idx="10">
                  <c:v>Dodge</c:v>
                </c:pt>
                <c:pt idx="11">
                  <c:v>Ferrari</c:v>
                </c:pt>
                <c:pt idx="12">
                  <c:v>FIAT</c:v>
                </c:pt>
                <c:pt idx="13">
                  <c:v>Genesis</c:v>
                </c:pt>
                <c:pt idx="14">
                  <c:v>GMC</c:v>
                </c:pt>
                <c:pt idx="15">
                  <c:v>Honda</c:v>
                </c:pt>
                <c:pt idx="16">
                  <c:v>HUMMER</c:v>
                </c:pt>
                <c:pt idx="17">
                  <c:v>Hyundai</c:v>
                </c:pt>
                <c:pt idx="18">
                  <c:v>Infiniti</c:v>
                </c:pt>
                <c:pt idx="19">
                  <c:v>Kia</c:v>
                </c:pt>
                <c:pt idx="20">
                  <c:v>Land Rover</c:v>
                </c:pt>
                <c:pt idx="21">
                  <c:v>Lexus</c:v>
                </c:pt>
                <c:pt idx="22">
                  <c:v>Lincoln</c:v>
                </c:pt>
                <c:pt idx="23">
                  <c:v>Lotus</c:v>
                </c:pt>
                <c:pt idx="24">
                  <c:v>Maserati</c:v>
                </c:pt>
                <c:pt idx="25">
                  <c:v>Mazda</c:v>
                </c:pt>
                <c:pt idx="26">
                  <c:v>Mercedes-Benz</c:v>
                </c:pt>
                <c:pt idx="27">
                  <c:v>Mitsubishi</c:v>
                </c:pt>
                <c:pt idx="28">
                  <c:v>Nissan</c:v>
                </c:pt>
                <c:pt idx="29">
                  <c:v>Oldsmobile</c:v>
                </c:pt>
                <c:pt idx="30">
                  <c:v>Plymouth</c:v>
                </c:pt>
                <c:pt idx="31">
                  <c:v>Pontiac</c:v>
                </c:pt>
                <c:pt idx="32">
                  <c:v>Porsche</c:v>
                </c:pt>
                <c:pt idx="33">
                  <c:v>Rolls-Royce</c:v>
                </c:pt>
                <c:pt idx="34">
                  <c:v>Saab</c:v>
                </c:pt>
                <c:pt idx="35">
                  <c:v>Scion</c:v>
                </c:pt>
                <c:pt idx="36">
                  <c:v>Spyker</c:v>
                </c:pt>
                <c:pt idx="37">
                  <c:v>Subaru</c:v>
                </c:pt>
                <c:pt idx="38">
                  <c:v>Suzuki</c:v>
                </c:pt>
                <c:pt idx="39">
                  <c:v>Toyota</c:v>
                </c:pt>
                <c:pt idx="40">
                  <c:v>Volkswagen</c:v>
                </c:pt>
                <c:pt idx="41">
                  <c:v>Volvo</c:v>
                </c:pt>
              </c:strCache>
            </c:strRef>
          </c:cat>
          <c:val>
            <c:numRef>
              <c:f>'T5'!$M$9:$M$51</c:f>
              <c:numCache>
                <c:formatCode>General</c:formatCode>
                <c:ptCount val="42"/>
                <c:pt idx="0">
                  <c:v>244.55421686746988</c:v>
                </c:pt>
                <c:pt idx="1">
                  <c:v>237</c:v>
                </c:pt>
                <c:pt idx="2">
                  <c:v>428.75</c:v>
                </c:pt>
                <c:pt idx="3">
                  <c:v>258.07457627118646</c:v>
                </c:pt>
                <c:pt idx="4">
                  <c:v>467.24137931034483</c:v>
                </c:pt>
                <c:pt idx="5">
                  <c:v>306.84137931034485</c:v>
                </c:pt>
                <c:pt idx="6">
                  <c:v>219.24489795918367</c:v>
                </c:pt>
                <c:pt idx="7">
                  <c:v>326.68814432989689</c:v>
                </c:pt>
                <c:pt idx="8">
                  <c:v>241.25652985074626</c:v>
                </c:pt>
                <c:pt idx="9">
                  <c:v>229.13903743315507</c:v>
                </c:pt>
                <c:pt idx="10">
                  <c:v>227.86046511627907</c:v>
                </c:pt>
                <c:pt idx="11">
                  <c:v>445.62068965517244</c:v>
                </c:pt>
                <c:pt idx="12">
                  <c:v>155.58695652173913</c:v>
                </c:pt>
                <c:pt idx="13">
                  <c:v>347.33333333333331</c:v>
                </c:pt>
                <c:pt idx="14">
                  <c:v>259.84466019417476</c:v>
                </c:pt>
                <c:pt idx="15">
                  <c:v>210.96</c:v>
                </c:pt>
                <c:pt idx="16">
                  <c:v>261.23529411764707</c:v>
                </c:pt>
                <c:pt idx="17">
                  <c:v>202.37074829931973</c:v>
                </c:pt>
                <c:pt idx="18">
                  <c:v>310.06666666666666</c:v>
                </c:pt>
                <c:pt idx="19">
                  <c:v>207.17889908256882</c:v>
                </c:pt>
                <c:pt idx="20">
                  <c:v>257.75700934579442</c:v>
                </c:pt>
                <c:pt idx="21">
                  <c:v>284.29444444444442</c:v>
                </c:pt>
                <c:pt idx="22">
                  <c:v>288.0993377483444</c:v>
                </c:pt>
                <c:pt idx="23">
                  <c:v>275.9655172413793</c:v>
                </c:pt>
                <c:pt idx="24">
                  <c:v>413.22222222222223</c:v>
                </c:pt>
                <c:pt idx="25">
                  <c:v>169.33333333333334</c:v>
                </c:pt>
                <c:pt idx="26">
                  <c:v>291.05925925925925</c:v>
                </c:pt>
                <c:pt idx="27">
                  <c:v>183.13471502590673</c:v>
                </c:pt>
                <c:pt idx="28">
                  <c:v>241.35867446393763</c:v>
                </c:pt>
                <c:pt idx="29">
                  <c:v>177.46666666666667</c:v>
                </c:pt>
                <c:pt idx="30">
                  <c:v>131.5609756097561</c:v>
                </c:pt>
                <c:pt idx="31">
                  <c:v>190.29569892473117</c:v>
                </c:pt>
                <c:pt idx="32">
                  <c:v>354.0366972477064</c:v>
                </c:pt>
                <c:pt idx="33">
                  <c:v>325</c:v>
                </c:pt>
                <c:pt idx="34">
                  <c:v>220.52252252252254</c:v>
                </c:pt>
                <c:pt idx="35">
                  <c:v>160.7037037037037</c:v>
                </c:pt>
                <c:pt idx="36">
                  <c:v>400</c:v>
                </c:pt>
                <c:pt idx="37">
                  <c:v>197.30859375</c:v>
                </c:pt>
                <c:pt idx="38">
                  <c:v>161.51895043731778</c:v>
                </c:pt>
                <c:pt idx="39">
                  <c:v>245.69093610698366</c:v>
                </c:pt>
                <c:pt idx="40">
                  <c:v>189.57647058823528</c:v>
                </c:pt>
                <c:pt idx="41">
                  <c:v>230.97153024911032</c:v>
                </c:pt>
              </c:numCache>
            </c:numRef>
          </c:val>
          <c:smooth val="0"/>
          <c:extLst>
            <c:ext xmlns:c16="http://schemas.microsoft.com/office/drawing/2014/chart" uri="{C3380CC4-5D6E-409C-BE32-E72D297353CC}">
              <c16:uniqueId val="{00000002-168A-400F-98A0-FF5080B09ADF}"/>
            </c:ext>
          </c:extLst>
        </c:ser>
        <c:dLbls>
          <c:showLegendKey val="0"/>
          <c:showVal val="0"/>
          <c:showCatName val="0"/>
          <c:showSerName val="0"/>
          <c:showPercent val="0"/>
          <c:showBubbleSize val="0"/>
        </c:dLbls>
        <c:marker val="1"/>
        <c:smooth val="0"/>
        <c:axId val="1579138704"/>
        <c:axId val="1579114704"/>
      </c:lineChart>
      <c:catAx>
        <c:axId val="157912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9136784"/>
        <c:crosses val="autoZero"/>
        <c:auto val="1"/>
        <c:lblAlgn val="ctr"/>
        <c:lblOffset val="100"/>
        <c:noMultiLvlLbl val="0"/>
      </c:catAx>
      <c:valAx>
        <c:axId val="1579136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9123344"/>
        <c:crosses val="autoZero"/>
        <c:crossBetween val="between"/>
      </c:valAx>
      <c:valAx>
        <c:axId val="157911470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9138704"/>
        <c:crosses val="max"/>
        <c:crossBetween val="between"/>
      </c:valAx>
      <c:catAx>
        <c:axId val="1579138704"/>
        <c:scaling>
          <c:orientation val="minMax"/>
        </c:scaling>
        <c:delete val="1"/>
        <c:axPos val="b"/>
        <c:numFmt formatCode="General" sourceLinked="1"/>
        <c:majorTickMark val="out"/>
        <c:minorTickMark val="none"/>
        <c:tickLblPos val="nextTo"/>
        <c:crossAx val="1579114704"/>
        <c:crosses val="autoZero"/>
        <c:auto val="1"/>
        <c:lblAlgn val="ctr"/>
        <c:lblOffset val="100"/>
        <c:noMultiLvlLbl val="0"/>
      </c:catAx>
      <c:spPr>
        <a:noFill/>
        <a:ln>
          <a:noFill/>
        </a:ln>
        <a:effectLst/>
      </c:spPr>
    </c:plotArea>
    <c:legend>
      <c:legendPos val="r"/>
      <c:layout>
        <c:manualLayout>
          <c:xMode val="edge"/>
          <c:yMode val="edge"/>
          <c:x val="0.86836819616471073"/>
          <c:y val="5.5006242477374012E-2"/>
          <c:w val="0.12941598287362319"/>
          <c:h val="0.6416664129074237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[IMDB_Movies.xlsx]Q3!PivotTable3</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Total</a:t>
            </a:r>
          </a:p>
        </c:rich>
      </c:tx>
      <c:overlay val="0"/>
      <c:spPr>
        <a:noFill/>
        <a:ln>
          <a:noFill/>
        </a:ln>
        <a:effectLst/>
      </c:spPr>
    </c:title>
    <c:autoTitleDeleted val="0"/>
    <c:pivotFmts>
      <c:pivotFmt>
        <c:idx val="0"/>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5"/>
        <c:marker>
          <c:symbol val="none"/>
        </c:marker>
        <c:dLbl>
          <c:idx val="0"/>
          <c:delete val="1"/>
          <c:extLst>
            <c:ext xmlns:c15="http://schemas.microsoft.com/office/drawing/2012/chart" uri="{CE6537A1-D6FC-4f65-9D91-7224C49458BB}"/>
          </c:extLst>
        </c:dLbl>
      </c:pivotFmt>
      <c:pivotFmt>
        <c:idx val="6"/>
        <c:marker>
          <c:symbol val="none"/>
        </c:marker>
        <c:dLbl>
          <c:idx val="0"/>
          <c:delete val="1"/>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s>
    <c:plotArea>
      <c:layout>
        <c:manualLayout>
          <c:layoutTarget val="inner"/>
          <c:xMode val="edge"/>
          <c:yMode val="edge"/>
          <c:x val="0.112938475201125"/>
          <c:y val="7.3858336008085723E-2"/>
          <c:w val="0.83741230495977503"/>
          <c:h val="0.40386120425319777"/>
        </c:manualLayout>
      </c:layout>
      <c:barChart>
        <c:barDir val="col"/>
        <c:grouping val="clustered"/>
        <c:varyColors val="0"/>
        <c:ser>
          <c:idx val="0"/>
          <c:order val="0"/>
          <c:tx>
            <c:strRef>
              <c:f>'Q3'!$F$1</c:f>
              <c:strCache>
                <c:ptCount val="1"/>
                <c:pt idx="0">
                  <c:v>Total</c:v>
                </c:pt>
              </c:strCache>
            </c:strRef>
          </c:tx>
          <c:spPr>
            <a:solidFill>
              <a:schemeClr val="accent1"/>
            </a:solidFill>
            <a:ln>
              <a:noFill/>
            </a:ln>
            <a:effectLst/>
          </c:spPr>
          <c:invertIfNegative val="0"/>
          <c:cat>
            <c:strRef>
              <c:f>'Q3'!$E$2:$E$252</c:f>
              <c:strCache>
                <c:ptCount val="250"/>
                <c:pt idx="0">
                  <c:v>The Shawshank Redemption</c:v>
                </c:pt>
                <c:pt idx="1">
                  <c:v>The Godfather</c:v>
                </c:pt>
                <c:pt idx="2">
                  <c:v>The Godfather: Part II</c:v>
                </c:pt>
                <c:pt idx="3">
                  <c:v>The Dark Knight</c:v>
                </c:pt>
                <c:pt idx="4">
                  <c:v>Pulp Fiction</c:v>
                </c:pt>
                <c:pt idx="5">
                  <c:v>The Good, the Bad and the Ugly</c:v>
                </c:pt>
                <c:pt idx="6">
                  <c:v>The Lord of the Rings: The Return of the King</c:v>
                </c:pt>
                <c:pt idx="7">
                  <c:v>Schindler's List</c:v>
                </c:pt>
                <c:pt idx="8">
                  <c:v>Inception</c:v>
                </c:pt>
                <c:pt idx="9">
                  <c:v>Star Wars: Episode V - The Empire Strikes Back</c:v>
                </c:pt>
                <c:pt idx="10">
                  <c:v>The Lord of the Rings: The Fellowship of the Ring</c:v>
                </c:pt>
                <c:pt idx="11">
                  <c:v>Fight Club</c:v>
                </c:pt>
                <c:pt idx="12">
                  <c:v>Forrest Gump</c:v>
                </c:pt>
                <c:pt idx="13">
                  <c:v>City of God</c:v>
                </c:pt>
                <c:pt idx="14">
                  <c:v>The Lord of the Rings: The Two Towers</c:v>
                </c:pt>
                <c:pt idx="15">
                  <c:v>One Flew Over the Cuckoo's Nest</c:v>
                </c:pt>
                <c:pt idx="16">
                  <c:v>The Matrix</c:v>
                </c:pt>
                <c:pt idx="17">
                  <c:v>Goodfellas</c:v>
                </c:pt>
                <c:pt idx="18">
                  <c:v>Star Wars: Episode IV - A New Hope</c:v>
                </c:pt>
                <c:pt idx="19">
                  <c:v>Seven Samurai</c:v>
                </c:pt>
                <c:pt idx="20">
                  <c:v>American History X</c:v>
                </c:pt>
                <c:pt idx="21">
                  <c:v>Se7en</c:v>
                </c:pt>
                <c:pt idx="22">
                  <c:v>Saving Private Ryan</c:v>
                </c:pt>
                <c:pt idx="23">
                  <c:v>Spirited Away</c:v>
                </c:pt>
                <c:pt idx="24">
                  <c:v>The Silence of the Lambs</c:v>
                </c:pt>
                <c:pt idx="25">
                  <c:v>The Usual Suspects</c:v>
                </c:pt>
                <c:pt idx="26">
                  <c:v>The Dark Knight Rises</c:v>
                </c:pt>
                <c:pt idx="27">
                  <c:v>Apocalypse Now</c:v>
                </c:pt>
                <c:pt idx="28">
                  <c:v>Raiders of the Lost Ark</c:v>
                </c:pt>
                <c:pt idx="29">
                  <c:v>The Departed</c:v>
                </c:pt>
                <c:pt idx="30">
                  <c:v>The Prestige</c:v>
                </c:pt>
                <c:pt idx="31">
                  <c:v>Memento</c:v>
                </c:pt>
                <c:pt idx="32">
                  <c:v>Back to the Future</c:v>
                </c:pt>
                <c:pt idx="33">
                  <c:v>Django Unchained</c:v>
                </c:pt>
                <c:pt idx="34">
                  <c:v>Terminator 2: Judgment Day</c:v>
                </c:pt>
                <c:pt idx="35">
                  <c:v>Gladiator</c:v>
                </c:pt>
                <c:pt idx="36">
                  <c:v>The Pianist</c:v>
                </c:pt>
                <c:pt idx="37">
                  <c:v>The Green Mile</c:v>
                </c:pt>
                <c:pt idx="38">
                  <c:v>Alien</c:v>
                </c:pt>
                <c:pt idx="39">
                  <c:v>The Lion King</c:v>
                </c:pt>
                <c:pt idx="40">
                  <c:v>The Lives of Others</c:v>
                </c:pt>
                <c:pt idx="41">
                  <c:v>Psycho</c:v>
                </c:pt>
                <c:pt idx="42">
                  <c:v>Whiplash</c:v>
                </c:pt>
                <c:pt idx="43">
                  <c:v>Requiem for a Dream</c:v>
                </c:pt>
                <c:pt idx="44">
                  <c:v>A Separation</c:v>
                </c:pt>
                <c:pt idx="45">
                  <c:v>Das Boot</c:v>
                </c:pt>
                <c:pt idx="46">
                  <c:v>Aliens</c:v>
                </c:pt>
                <c:pt idx="47">
                  <c:v>American Beauty</c:v>
                </c:pt>
                <c:pt idx="48">
                  <c:v>Princess Mononoke</c:v>
                </c:pt>
                <c:pt idx="49">
                  <c:v>WALLÂ·E</c:v>
                </c:pt>
                <c:pt idx="50">
                  <c:v>AmÃ©lie</c:v>
                </c:pt>
                <c:pt idx="51">
                  <c:v>Lawrence of Arabia</c:v>
                </c:pt>
                <c:pt idx="52">
                  <c:v>Star Wars: Episode VI - Return of the Jedi</c:v>
                </c:pt>
                <c:pt idx="53">
                  <c:v>Oldboy</c:v>
                </c:pt>
                <c:pt idx="54">
                  <c:v>Braveheart</c:v>
                </c:pt>
                <c:pt idx="55">
                  <c:v>Reservoir Dogs</c:v>
                </c:pt>
                <c:pt idx="56">
                  <c:v>Once Upon a Time in America</c:v>
                </c:pt>
                <c:pt idx="57">
                  <c:v>The Hunt</c:v>
                </c:pt>
                <c:pt idx="58">
                  <c:v>Amadeus</c:v>
                </c:pt>
                <c:pt idx="59">
                  <c:v>2001: A Space Odyssey</c:v>
                </c:pt>
                <c:pt idx="60">
                  <c:v>Downfall</c:v>
                </c:pt>
                <c:pt idx="61">
                  <c:v>Snatch</c:v>
                </c:pt>
                <c:pt idx="62">
                  <c:v>Eternal Sunshine of the Spotless Mind</c:v>
                </c:pt>
                <c:pt idx="63">
                  <c:v>Unforgiven</c:v>
                </c:pt>
                <c:pt idx="64">
                  <c:v>Good Will Hunting</c:v>
                </c:pt>
                <c:pt idx="65">
                  <c:v>Batman Begins</c:v>
                </c:pt>
                <c:pt idx="66">
                  <c:v>Inglourious Basterds</c:v>
                </c:pt>
                <c:pt idx="67">
                  <c:v>Scarface</c:v>
                </c:pt>
                <c:pt idx="68">
                  <c:v>Inside Out</c:v>
                </c:pt>
                <c:pt idx="69">
                  <c:v>Some Like It Hot</c:v>
                </c:pt>
                <c:pt idx="70">
                  <c:v>L.A. Confidential</c:v>
                </c:pt>
                <c:pt idx="71">
                  <c:v>Toy Story 3</c:v>
                </c:pt>
                <c:pt idx="72">
                  <c:v>Metropolis</c:v>
                </c:pt>
                <c:pt idx="73">
                  <c:v>Up</c:v>
                </c:pt>
                <c:pt idx="74">
                  <c:v>Monty Python and the Holy Grail</c:v>
                </c:pt>
                <c:pt idx="75">
                  <c:v>Room</c:v>
                </c:pt>
                <c:pt idx="76">
                  <c:v>The Secret in Their Eyes</c:v>
                </c:pt>
                <c:pt idx="77">
                  <c:v>Captain America: Civil War</c:v>
                </c:pt>
                <c:pt idx="78">
                  <c:v>Incendies</c:v>
                </c:pt>
                <c:pt idx="79">
                  <c:v>Lock, Stock and Two Smoking Barrels</c:v>
                </c:pt>
                <c:pt idx="80">
                  <c:v>Howl's Moving Castle</c:v>
                </c:pt>
                <c:pt idx="81">
                  <c:v>Gone with the Wind</c:v>
                </c:pt>
                <c:pt idx="82">
                  <c:v>The Thing</c:v>
                </c:pt>
                <c:pt idx="83">
                  <c:v>Pan's Labyrinth</c:v>
                </c:pt>
                <c:pt idx="84">
                  <c:v>The Big Lebowski</c:v>
                </c:pt>
                <c:pt idx="85">
                  <c:v>Gran Torino</c:v>
                </c:pt>
                <c:pt idx="86">
                  <c:v>Casino</c:v>
                </c:pt>
                <c:pt idx="87">
                  <c:v>Warrior</c:v>
                </c:pt>
                <c:pt idx="88">
                  <c:v>A Beautiful Mind</c:v>
                </c:pt>
                <c:pt idx="89">
                  <c:v>How to Train Your Dragon</c:v>
                </c:pt>
                <c:pt idx="90">
                  <c:v>Die Hard</c:v>
                </c:pt>
                <c:pt idx="91">
                  <c:v>Blade Runner</c:v>
                </c:pt>
                <c:pt idx="92">
                  <c:v>The Wolf of Wall Street</c:v>
                </c:pt>
                <c:pt idx="93">
                  <c:v>Finding Nemo</c:v>
                </c:pt>
                <c:pt idx="94">
                  <c:v>Trainspotting</c:v>
                </c:pt>
                <c:pt idx="95">
                  <c:v>Into the Wild</c:v>
                </c:pt>
                <c:pt idx="96">
                  <c:v>V for Vendetta</c:v>
                </c:pt>
                <c:pt idx="97">
                  <c:v>12 Years a Slave</c:v>
                </c:pt>
                <c:pt idx="98">
                  <c:v>The Terminator</c:v>
                </c:pt>
                <c:pt idx="99">
                  <c:v>Jurassic Park</c:v>
                </c:pt>
                <c:pt idx="100">
                  <c:v>Hotel Rwanda</c:v>
                </c:pt>
                <c:pt idx="101">
                  <c:v>Mad Max: Fury Road</c:v>
                </c:pt>
                <c:pt idx="102">
                  <c:v>Gone Girl</c:v>
                </c:pt>
                <c:pt idx="103">
                  <c:v>The Princess Bride</c:v>
                </c:pt>
                <c:pt idx="104">
                  <c:v>Million Dollar Baby</c:v>
                </c:pt>
                <c:pt idx="105">
                  <c:v>Before Sunrise</c:v>
                </c:pt>
                <c:pt idx="106">
                  <c:v>Spotlight</c:v>
                </c:pt>
                <c:pt idx="107">
                  <c:v>The Truman Show</c:v>
                </c:pt>
                <c:pt idx="108">
                  <c:v>Kill Bill: Vol. 1</c:v>
                </c:pt>
                <c:pt idx="109">
                  <c:v>Guardians of the Galaxy</c:v>
                </c:pt>
                <c:pt idx="110">
                  <c:v>No Country for Old Men</c:v>
                </c:pt>
                <c:pt idx="111">
                  <c:v>Prisoners</c:v>
                </c:pt>
                <c:pt idx="112">
                  <c:v>Amores Perros</c:v>
                </c:pt>
                <c:pt idx="113">
                  <c:v>The Revenant</c:v>
                </c:pt>
                <c:pt idx="114">
                  <c:v>The Celebration</c:v>
                </c:pt>
                <c:pt idx="115">
                  <c:v>Deadpool</c:v>
                </c:pt>
                <c:pt idx="116">
                  <c:v>Pirates of the Caribbean: The Curse of the Black Pearl</c:v>
                </c:pt>
                <c:pt idx="117">
                  <c:v>The Sixth Sense</c:v>
                </c:pt>
                <c:pt idx="118">
                  <c:v>Platoon</c:v>
                </c:pt>
                <c:pt idx="119">
                  <c:v>Groundhog Day</c:v>
                </c:pt>
                <c:pt idx="120">
                  <c:v>The Grand Budapest Hotel</c:v>
                </c:pt>
                <c:pt idx="121">
                  <c:v>The Wizard of Oz</c:v>
                </c:pt>
                <c:pt idx="122">
                  <c:v>The Help</c:v>
                </c:pt>
                <c:pt idx="123">
                  <c:v>There Will Be Blood</c:v>
                </c:pt>
                <c:pt idx="124">
                  <c:v>Elite Squad</c:v>
                </c:pt>
                <c:pt idx="125">
                  <c:v>Shutter Island</c:v>
                </c:pt>
                <c:pt idx="126">
                  <c:v>The Imitation Game</c:v>
                </c:pt>
                <c:pt idx="127">
                  <c:v>Donnie Darko</c:v>
                </c:pt>
                <c:pt idx="128">
                  <c:v>The Martian</c:v>
                </c:pt>
                <c:pt idx="129">
                  <c:v>Stand by Me</c:v>
                </c:pt>
                <c:pt idx="130">
                  <c:v>The Avengers</c:v>
                </c:pt>
                <c:pt idx="131">
                  <c:v>Rush</c:v>
                </c:pt>
                <c:pt idx="132">
                  <c:v>Sin City</c:v>
                </c:pt>
                <c:pt idx="133">
                  <c:v>The Sound of Music</c:v>
                </c:pt>
                <c:pt idx="134">
                  <c:v>Catch Me If You Can</c:v>
                </c:pt>
                <c:pt idx="135">
                  <c:v>Magnolia</c:v>
                </c:pt>
                <c:pt idx="136">
                  <c:v>Rain Man</c:v>
                </c:pt>
                <c:pt idx="137">
                  <c:v>My Name Is Khan</c:v>
                </c:pt>
                <c:pt idx="138">
                  <c:v>Ratatouille</c:v>
                </c:pt>
                <c:pt idx="139">
                  <c:v>True Romance</c:v>
                </c:pt>
                <c:pt idx="140">
                  <c:v>Before Sunset</c:v>
                </c:pt>
                <c:pt idx="141">
                  <c:v>Doctor Zhivago</c:v>
                </c:pt>
                <c:pt idx="142">
                  <c:v>Jaws</c:v>
                </c:pt>
                <c:pt idx="143">
                  <c:v>Dallas Buyers Club</c:v>
                </c:pt>
                <c:pt idx="144">
                  <c:v>Big Fish</c:v>
                </c:pt>
                <c:pt idx="145">
                  <c:v>Mystic River</c:v>
                </c:pt>
                <c:pt idx="146">
                  <c:v>Serenity</c:v>
                </c:pt>
                <c:pt idx="147">
                  <c:v>Persepolis</c:v>
                </c:pt>
                <c:pt idx="148">
                  <c:v>Black Swan</c:v>
                </c:pt>
                <c:pt idx="149">
                  <c:v>Brazil</c:v>
                </c:pt>
                <c:pt idx="150">
                  <c:v>Shaun of the Dead</c:v>
                </c:pt>
                <c:pt idx="151">
                  <c:v>The Exorcist</c:v>
                </c:pt>
                <c:pt idx="152">
                  <c:v>Young Frankenstein</c:v>
                </c:pt>
                <c:pt idx="153">
                  <c:v>The King's Speech</c:v>
                </c:pt>
                <c:pt idx="154">
                  <c:v>Slumdog Millionaire</c:v>
                </c:pt>
                <c:pt idx="155">
                  <c:v>Mulholland Drive</c:v>
                </c:pt>
                <c:pt idx="156">
                  <c:v>Life of Pi</c:v>
                </c:pt>
                <c:pt idx="157">
                  <c:v>The Perks of Being a Wallflower</c:v>
                </c:pt>
                <c:pt idx="158">
                  <c:v>Star Trek</c:v>
                </c:pt>
                <c:pt idx="159">
                  <c:v>Dead Poets Society</c:v>
                </c:pt>
                <c:pt idx="160">
                  <c:v>Blood Diamond</c:v>
                </c:pt>
                <c:pt idx="161">
                  <c:v>The Pursuit of Happyness</c:v>
                </c:pt>
                <c:pt idx="162">
                  <c:v>Bowling for Columbine</c:v>
                </c:pt>
                <c:pt idx="163">
                  <c:v>District 9</c:v>
                </c:pt>
                <c:pt idx="164">
                  <c:v>Boyhood</c:v>
                </c:pt>
                <c:pt idx="165">
                  <c:v>In Bruges</c:v>
                </c:pt>
                <c:pt idx="166">
                  <c:v>The Artist</c:v>
                </c:pt>
                <c:pt idx="167">
                  <c:v>Her</c:v>
                </c:pt>
                <c:pt idx="168">
                  <c:v>X-Men: Days of Future Past</c:v>
                </c:pt>
                <c:pt idx="169">
                  <c:v>How to Train Your Dragon 2</c:v>
                </c:pt>
                <c:pt idx="170">
                  <c:v>E.T. the Extra-Terrestrial</c:v>
                </c:pt>
                <c:pt idx="171">
                  <c:v>Taken</c:v>
                </c:pt>
                <c:pt idx="172">
                  <c:v>Big Hero 6</c:v>
                </c:pt>
                <c:pt idx="173">
                  <c:v>Walk the Line</c:v>
                </c:pt>
                <c:pt idx="174">
                  <c:v>Little Miss Sunshine</c:v>
                </c:pt>
                <c:pt idx="175">
                  <c:v>Once</c:v>
                </c:pt>
                <c:pt idx="176">
                  <c:v>Children of Men</c:v>
                </c:pt>
                <c:pt idx="177">
                  <c:v>The World's Fastest Indian</c:v>
                </c:pt>
                <c:pt idx="178">
                  <c:v>Almost Famous</c:v>
                </c:pt>
                <c:pt idx="179">
                  <c:v>The Hobbit: The Desolation of Smaug</c:v>
                </c:pt>
                <c:pt idx="180">
                  <c:v>Crash</c:v>
                </c:pt>
                <c:pt idx="181">
                  <c:v>Moon</c:v>
                </c:pt>
                <c:pt idx="182">
                  <c:v>The Blues Brothers</c:v>
                </c:pt>
                <c:pt idx="183">
                  <c:v>Captain Phillips</c:v>
                </c:pt>
                <c:pt idx="184">
                  <c:v>Halloween</c:v>
                </c:pt>
                <c:pt idx="185">
                  <c:v>Avatar</c:v>
                </c:pt>
                <c:pt idx="186">
                  <c:v>The Notebook</c:v>
                </c:pt>
                <c:pt idx="187">
                  <c:v>The Hateful Eight</c:v>
                </c:pt>
                <c:pt idx="188">
                  <c:v>4 Months, 3 Weeks and 2 Days</c:v>
                </c:pt>
                <c:pt idx="189">
                  <c:v>The Wrestler</c:v>
                </c:pt>
                <c:pt idx="190">
                  <c:v>Iron Man</c:v>
                </c:pt>
                <c:pt idx="191">
                  <c:v>Edge of Tomorrow</c:v>
                </c:pt>
                <c:pt idx="192">
                  <c:v>Letters from Iwo Jima</c:v>
                </c:pt>
                <c:pt idx="193">
                  <c:v>Amour</c:v>
                </c:pt>
                <c:pt idx="194">
                  <c:v>Straight Outta Compton</c:v>
                </c:pt>
                <c:pt idx="195">
                  <c:v>Edward Scissorhands</c:v>
                </c:pt>
                <c:pt idx="196">
                  <c:v>The Fighter</c:v>
                </c:pt>
                <c:pt idx="197">
                  <c:v>Nightcrawler</c:v>
                </c:pt>
                <c:pt idx="198">
                  <c:v>Before Midnight</c:v>
                </c:pt>
                <c:pt idx="199">
                  <c:v>Hot Fuzz</c:v>
                </c:pt>
                <c:pt idx="200">
                  <c:v>Moonrise Kingdom</c:v>
                </c:pt>
                <c:pt idx="201">
                  <c:v>Fantastic Mr. Fox</c:v>
                </c:pt>
                <c:pt idx="202">
                  <c:v>Gravity</c:v>
                </c:pt>
                <c:pt idx="203">
                  <c:v>The Boy in the Striped Pajamas</c:v>
                </c:pt>
                <c:pt idx="204">
                  <c:v>The Best Offer</c:v>
                </c:pt>
                <c:pt idx="205">
                  <c:v>Star Trek Into Darkness</c:v>
                </c:pt>
                <c:pt idx="206">
                  <c:v>The Big Short</c:v>
                </c:pt>
                <c:pt idx="207">
                  <c:v>The Color Purple</c:v>
                </c:pt>
                <c:pt idx="208">
                  <c:v>Changeling</c:v>
                </c:pt>
                <c:pt idx="209">
                  <c:v>The Lunchbox</c:v>
                </c:pt>
                <c:pt idx="210">
                  <c:v>Harry Potter and the Prisoner of Azkaban</c:v>
                </c:pt>
                <c:pt idx="211">
                  <c:v>The Conjuring 2</c:v>
                </c:pt>
                <c:pt idx="212">
                  <c:v>Lucky Number Slevin</c:v>
                </c:pt>
                <c:pt idx="213">
                  <c:v>The Curious Case of Benjamin Button</c:v>
                </c:pt>
                <c:pt idx="214">
                  <c:v>Airplane!</c:v>
                </c:pt>
                <c:pt idx="215">
                  <c:v>Blazing Saddles</c:v>
                </c:pt>
                <c:pt idx="216">
                  <c:v>The Lego Movie</c:v>
                </c:pt>
                <c:pt idx="217">
                  <c:v>Birdman or (The Unexpected Virtue of Ignorance)</c:v>
                </c:pt>
                <c:pt idx="218">
                  <c:v>The Little Prince</c:v>
                </c:pt>
                <c:pt idx="219">
                  <c:v>Apocalypto</c:v>
                </c:pt>
                <c:pt idx="220">
                  <c:v>Drive</c:v>
                </c:pt>
                <c:pt idx="221">
                  <c:v>Gattaca</c:v>
                </c:pt>
                <c:pt idx="222">
                  <c:v>The Hangover</c:v>
                </c:pt>
                <c:pt idx="223">
                  <c:v>The Fault in Our Stars</c:v>
                </c:pt>
                <c:pt idx="224">
                  <c:v>Lost in Translation</c:v>
                </c:pt>
                <c:pt idx="225">
                  <c:v>Silver Linings Playbook</c:v>
                </c:pt>
                <c:pt idx="226">
                  <c:v>Tombstone</c:v>
                </c:pt>
                <c:pt idx="227">
                  <c:v>Nebraska</c:v>
                </c:pt>
                <c:pt idx="228">
                  <c:v>Predator</c:v>
                </c:pt>
                <c:pt idx="229">
                  <c:v>The Game</c:v>
                </c:pt>
                <c:pt idx="230">
                  <c:v>Pride &amp; Prejudice</c:v>
                </c:pt>
                <c:pt idx="231">
                  <c:v>The Girl with the Dragon Tattoo</c:v>
                </c:pt>
                <c:pt idx="232">
                  <c:v>The Jungle Book</c:v>
                </c:pt>
                <c:pt idx="233">
                  <c:v>O Brother, Where Art Thou?</c:v>
                </c:pt>
                <c:pt idx="234">
                  <c:v>Back to the Future Part II</c:v>
                </c:pt>
                <c:pt idx="235">
                  <c:v>Office Space</c:v>
                </c:pt>
                <c:pt idx="236">
                  <c:v>What's Eating Gilbert Grape</c:v>
                </c:pt>
                <c:pt idx="237">
                  <c:v>Captain America: The Winter Soldier</c:v>
                </c:pt>
                <c:pt idx="238">
                  <c:v>Wreck-It Ralph</c:v>
                </c:pt>
                <c:pt idx="239">
                  <c:v>Atonement</c:v>
                </c:pt>
                <c:pt idx="240">
                  <c:v>X-Men: First Class</c:v>
                </c:pt>
                <c:pt idx="241">
                  <c:v>Tangled</c:v>
                </c:pt>
                <c:pt idx="242">
                  <c:v>About Time</c:v>
                </c:pt>
                <c:pt idx="243">
                  <c:v>Skyfall</c:v>
                </c:pt>
                <c:pt idx="244">
                  <c:v>Argo</c:v>
                </c:pt>
                <c:pt idx="245">
                  <c:v>Kick-Ass</c:v>
                </c:pt>
                <c:pt idx="246">
                  <c:v>Cast Away</c:v>
                </c:pt>
                <c:pt idx="247">
                  <c:v>Titanic</c:v>
                </c:pt>
                <c:pt idx="248">
                  <c:v>The Social Network</c:v>
                </c:pt>
                <c:pt idx="249">
                  <c:v>300</c:v>
                </c:pt>
              </c:strCache>
            </c:strRef>
          </c:cat>
          <c:val>
            <c:numRef>
              <c:f>'Q3'!$F$2:$F$252</c:f>
              <c:numCache>
                <c:formatCode>General</c:formatCode>
                <c:ptCount val="250"/>
                <c:pt idx="0">
                  <c:v>9.3000000000000007</c:v>
                </c:pt>
                <c:pt idx="1">
                  <c:v>9.1999999999999993</c:v>
                </c:pt>
                <c:pt idx="2">
                  <c:v>9</c:v>
                </c:pt>
                <c:pt idx="3">
                  <c:v>9</c:v>
                </c:pt>
                <c:pt idx="4">
                  <c:v>8.9</c:v>
                </c:pt>
                <c:pt idx="5">
                  <c:v>8.9</c:v>
                </c:pt>
                <c:pt idx="6">
                  <c:v>8.9</c:v>
                </c:pt>
                <c:pt idx="7">
                  <c:v>8.9</c:v>
                </c:pt>
                <c:pt idx="8">
                  <c:v>8.8000000000000007</c:v>
                </c:pt>
                <c:pt idx="9">
                  <c:v>8.8000000000000007</c:v>
                </c:pt>
                <c:pt idx="10">
                  <c:v>8.8000000000000007</c:v>
                </c:pt>
                <c:pt idx="11">
                  <c:v>8.8000000000000007</c:v>
                </c:pt>
                <c:pt idx="12">
                  <c:v>8.8000000000000007</c:v>
                </c:pt>
                <c:pt idx="13">
                  <c:v>8.6999999999999993</c:v>
                </c:pt>
                <c:pt idx="14">
                  <c:v>8.6999999999999993</c:v>
                </c:pt>
                <c:pt idx="15">
                  <c:v>8.6999999999999993</c:v>
                </c:pt>
                <c:pt idx="16">
                  <c:v>8.6999999999999993</c:v>
                </c:pt>
                <c:pt idx="17">
                  <c:v>8.6999999999999993</c:v>
                </c:pt>
                <c:pt idx="18">
                  <c:v>8.6999999999999993</c:v>
                </c:pt>
                <c:pt idx="19">
                  <c:v>8.6999999999999993</c:v>
                </c:pt>
                <c:pt idx="20">
                  <c:v>8.6</c:v>
                </c:pt>
                <c:pt idx="21">
                  <c:v>8.6</c:v>
                </c:pt>
                <c:pt idx="22">
                  <c:v>8.6</c:v>
                </c:pt>
                <c:pt idx="23">
                  <c:v>8.6</c:v>
                </c:pt>
                <c:pt idx="24">
                  <c:v>8.6</c:v>
                </c:pt>
                <c:pt idx="25">
                  <c:v>8.6</c:v>
                </c:pt>
                <c:pt idx="26">
                  <c:v>8.5</c:v>
                </c:pt>
                <c:pt idx="27">
                  <c:v>8.5</c:v>
                </c:pt>
                <c:pt idx="28">
                  <c:v>8.5</c:v>
                </c:pt>
                <c:pt idx="29">
                  <c:v>8.5</c:v>
                </c:pt>
                <c:pt idx="30">
                  <c:v>8.5</c:v>
                </c:pt>
                <c:pt idx="31">
                  <c:v>8.5</c:v>
                </c:pt>
                <c:pt idx="32">
                  <c:v>8.5</c:v>
                </c:pt>
                <c:pt idx="33">
                  <c:v>8.5</c:v>
                </c:pt>
                <c:pt idx="34">
                  <c:v>8.5</c:v>
                </c:pt>
                <c:pt idx="35">
                  <c:v>8.5</c:v>
                </c:pt>
                <c:pt idx="36">
                  <c:v>8.5</c:v>
                </c:pt>
                <c:pt idx="37">
                  <c:v>8.5</c:v>
                </c:pt>
                <c:pt idx="38">
                  <c:v>8.5</c:v>
                </c:pt>
                <c:pt idx="39">
                  <c:v>8.5</c:v>
                </c:pt>
                <c:pt idx="40">
                  <c:v>8.5</c:v>
                </c:pt>
                <c:pt idx="41">
                  <c:v>8.5</c:v>
                </c:pt>
                <c:pt idx="42">
                  <c:v>8.5</c:v>
                </c:pt>
                <c:pt idx="43">
                  <c:v>8.4</c:v>
                </c:pt>
                <c:pt idx="44">
                  <c:v>8.4</c:v>
                </c:pt>
                <c:pt idx="45">
                  <c:v>8.4</c:v>
                </c:pt>
                <c:pt idx="46">
                  <c:v>8.4</c:v>
                </c:pt>
                <c:pt idx="47">
                  <c:v>8.4</c:v>
                </c:pt>
                <c:pt idx="48">
                  <c:v>8.4</c:v>
                </c:pt>
                <c:pt idx="49">
                  <c:v>8.4</c:v>
                </c:pt>
                <c:pt idx="50">
                  <c:v>8.4</c:v>
                </c:pt>
                <c:pt idx="51">
                  <c:v>8.4</c:v>
                </c:pt>
                <c:pt idx="52">
                  <c:v>8.4</c:v>
                </c:pt>
                <c:pt idx="53">
                  <c:v>8.4</c:v>
                </c:pt>
                <c:pt idx="54">
                  <c:v>8.4</c:v>
                </c:pt>
                <c:pt idx="55">
                  <c:v>8.4</c:v>
                </c:pt>
                <c:pt idx="56">
                  <c:v>8.4</c:v>
                </c:pt>
                <c:pt idx="57">
                  <c:v>8.3000000000000007</c:v>
                </c:pt>
                <c:pt idx="58">
                  <c:v>8.3000000000000007</c:v>
                </c:pt>
                <c:pt idx="59">
                  <c:v>8.3000000000000007</c:v>
                </c:pt>
                <c:pt idx="60">
                  <c:v>8.3000000000000007</c:v>
                </c:pt>
                <c:pt idx="61">
                  <c:v>8.3000000000000007</c:v>
                </c:pt>
                <c:pt idx="62">
                  <c:v>8.3000000000000007</c:v>
                </c:pt>
                <c:pt idx="63">
                  <c:v>8.3000000000000007</c:v>
                </c:pt>
                <c:pt idx="64">
                  <c:v>8.3000000000000007</c:v>
                </c:pt>
                <c:pt idx="65">
                  <c:v>8.3000000000000007</c:v>
                </c:pt>
                <c:pt idx="66">
                  <c:v>8.3000000000000007</c:v>
                </c:pt>
                <c:pt idx="67">
                  <c:v>8.3000000000000007</c:v>
                </c:pt>
                <c:pt idx="68">
                  <c:v>8.3000000000000007</c:v>
                </c:pt>
                <c:pt idx="69">
                  <c:v>8.3000000000000007</c:v>
                </c:pt>
                <c:pt idx="70">
                  <c:v>8.3000000000000007</c:v>
                </c:pt>
                <c:pt idx="71">
                  <c:v>8.3000000000000007</c:v>
                </c:pt>
                <c:pt idx="72">
                  <c:v>8.3000000000000007</c:v>
                </c:pt>
                <c:pt idx="73">
                  <c:v>8.3000000000000007</c:v>
                </c:pt>
                <c:pt idx="74">
                  <c:v>8.3000000000000007</c:v>
                </c:pt>
                <c:pt idx="75">
                  <c:v>8.3000000000000007</c:v>
                </c:pt>
                <c:pt idx="76">
                  <c:v>8.1999999999999993</c:v>
                </c:pt>
                <c:pt idx="77">
                  <c:v>8.1999999999999993</c:v>
                </c:pt>
                <c:pt idx="78">
                  <c:v>8.1999999999999993</c:v>
                </c:pt>
                <c:pt idx="79">
                  <c:v>8.1999999999999993</c:v>
                </c:pt>
                <c:pt idx="80">
                  <c:v>8.1999999999999993</c:v>
                </c:pt>
                <c:pt idx="81">
                  <c:v>8.1999999999999993</c:v>
                </c:pt>
                <c:pt idx="82">
                  <c:v>8.1999999999999993</c:v>
                </c:pt>
                <c:pt idx="83">
                  <c:v>8.1999999999999993</c:v>
                </c:pt>
                <c:pt idx="84">
                  <c:v>8.1999999999999993</c:v>
                </c:pt>
                <c:pt idx="85">
                  <c:v>8.1999999999999993</c:v>
                </c:pt>
                <c:pt idx="86">
                  <c:v>8.1999999999999993</c:v>
                </c:pt>
                <c:pt idx="87">
                  <c:v>8.1999999999999993</c:v>
                </c:pt>
                <c:pt idx="88">
                  <c:v>8.1999999999999993</c:v>
                </c:pt>
                <c:pt idx="89">
                  <c:v>8.1999999999999993</c:v>
                </c:pt>
                <c:pt idx="90">
                  <c:v>8.1999999999999993</c:v>
                </c:pt>
                <c:pt idx="91">
                  <c:v>8.1999999999999993</c:v>
                </c:pt>
                <c:pt idx="92">
                  <c:v>8.1999999999999993</c:v>
                </c:pt>
                <c:pt idx="93">
                  <c:v>8.1999999999999993</c:v>
                </c:pt>
                <c:pt idx="94">
                  <c:v>8.1999999999999993</c:v>
                </c:pt>
                <c:pt idx="95">
                  <c:v>8.1999999999999993</c:v>
                </c:pt>
                <c:pt idx="96">
                  <c:v>8.1999999999999993</c:v>
                </c:pt>
                <c:pt idx="97">
                  <c:v>8.1</c:v>
                </c:pt>
                <c:pt idx="98">
                  <c:v>8.1</c:v>
                </c:pt>
                <c:pt idx="99">
                  <c:v>8.1</c:v>
                </c:pt>
                <c:pt idx="100">
                  <c:v>8.1</c:v>
                </c:pt>
                <c:pt idx="101">
                  <c:v>8.1</c:v>
                </c:pt>
                <c:pt idx="102">
                  <c:v>8.1</c:v>
                </c:pt>
                <c:pt idx="103">
                  <c:v>8.1</c:v>
                </c:pt>
                <c:pt idx="104">
                  <c:v>8.1</c:v>
                </c:pt>
                <c:pt idx="105">
                  <c:v>8.1</c:v>
                </c:pt>
                <c:pt idx="106">
                  <c:v>8.1</c:v>
                </c:pt>
                <c:pt idx="107">
                  <c:v>8.1</c:v>
                </c:pt>
                <c:pt idx="108">
                  <c:v>8.1</c:v>
                </c:pt>
                <c:pt idx="109">
                  <c:v>8.1</c:v>
                </c:pt>
                <c:pt idx="110">
                  <c:v>8.1</c:v>
                </c:pt>
                <c:pt idx="111">
                  <c:v>8.1</c:v>
                </c:pt>
                <c:pt idx="112">
                  <c:v>8.1</c:v>
                </c:pt>
                <c:pt idx="113">
                  <c:v>8.1</c:v>
                </c:pt>
                <c:pt idx="114">
                  <c:v>8.1</c:v>
                </c:pt>
                <c:pt idx="115">
                  <c:v>8.1</c:v>
                </c:pt>
                <c:pt idx="116">
                  <c:v>8.1</c:v>
                </c:pt>
                <c:pt idx="117">
                  <c:v>8.1</c:v>
                </c:pt>
                <c:pt idx="118">
                  <c:v>8.1</c:v>
                </c:pt>
                <c:pt idx="119">
                  <c:v>8.1</c:v>
                </c:pt>
                <c:pt idx="120">
                  <c:v>8.1</c:v>
                </c:pt>
                <c:pt idx="121">
                  <c:v>8.1</c:v>
                </c:pt>
                <c:pt idx="122">
                  <c:v>8.1</c:v>
                </c:pt>
                <c:pt idx="123">
                  <c:v>8.1</c:v>
                </c:pt>
                <c:pt idx="124">
                  <c:v>8.1</c:v>
                </c:pt>
                <c:pt idx="125">
                  <c:v>8.1</c:v>
                </c:pt>
                <c:pt idx="126">
                  <c:v>8.1</c:v>
                </c:pt>
                <c:pt idx="127">
                  <c:v>8.1</c:v>
                </c:pt>
                <c:pt idx="128">
                  <c:v>8.1</c:v>
                </c:pt>
                <c:pt idx="129">
                  <c:v>8.1</c:v>
                </c:pt>
                <c:pt idx="130">
                  <c:v>8.1</c:v>
                </c:pt>
                <c:pt idx="131">
                  <c:v>8.1</c:v>
                </c:pt>
                <c:pt idx="132">
                  <c:v>8.1</c:v>
                </c:pt>
                <c:pt idx="133">
                  <c:v>8</c:v>
                </c:pt>
                <c:pt idx="134">
                  <c:v>8</c:v>
                </c:pt>
                <c:pt idx="135">
                  <c:v>8</c:v>
                </c:pt>
                <c:pt idx="136">
                  <c:v>8</c:v>
                </c:pt>
                <c:pt idx="137">
                  <c:v>8</c:v>
                </c:pt>
                <c:pt idx="138">
                  <c:v>8</c:v>
                </c:pt>
                <c:pt idx="139">
                  <c:v>8</c:v>
                </c:pt>
                <c:pt idx="140">
                  <c:v>8</c:v>
                </c:pt>
                <c:pt idx="141">
                  <c:v>8</c:v>
                </c:pt>
                <c:pt idx="142">
                  <c:v>8</c:v>
                </c:pt>
                <c:pt idx="143">
                  <c:v>8</c:v>
                </c:pt>
                <c:pt idx="144">
                  <c:v>8</c:v>
                </c:pt>
                <c:pt idx="145">
                  <c:v>8</c:v>
                </c:pt>
                <c:pt idx="146">
                  <c:v>8</c:v>
                </c:pt>
                <c:pt idx="147">
                  <c:v>8</c:v>
                </c:pt>
                <c:pt idx="148">
                  <c:v>8</c:v>
                </c:pt>
                <c:pt idx="149">
                  <c:v>8</c:v>
                </c:pt>
                <c:pt idx="150">
                  <c:v>8</c:v>
                </c:pt>
                <c:pt idx="151">
                  <c:v>8</c:v>
                </c:pt>
                <c:pt idx="152">
                  <c:v>8</c:v>
                </c:pt>
                <c:pt idx="153">
                  <c:v>8</c:v>
                </c:pt>
                <c:pt idx="154">
                  <c:v>8</c:v>
                </c:pt>
                <c:pt idx="155">
                  <c:v>8</c:v>
                </c:pt>
                <c:pt idx="156">
                  <c:v>8</c:v>
                </c:pt>
                <c:pt idx="157">
                  <c:v>8</c:v>
                </c:pt>
                <c:pt idx="158">
                  <c:v>8</c:v>
                </c:pt>
                <c:pt idx="159">
                  <c:v>8</c:v>
                </c:pt>
                <c:pt idx="160">
                  <c:v>8</c:v>
                </c:pt>
                <c:pt idx="161">
                  <c:v>8</c:v>
                </c:pt>
                <c:pt idx="162">
                  <c:v>8</c:v>
                </c:pt>
                <c:pt idx="163">
                  <c:v>8</c:v>
                </c:pt>
                <c:pt idx="164">
                  <c:v>8</c:v>
                </c:pt>
                <c:pt idx="165">
                  <c:v>8</c:v>
                </c:pt>
                <c:pt idx="166">
                  <c:v>8</c:v>
                </c:pt>
                <c:pt idx="167">
                  <c:v>8</c:v>
                </c:pt>
                <c:pt idx="168">
                  <c:v>8</c:v>
                </c:pt>
                <c:pt idx="169">
                  <c:v>7.9</c:v>
                </c:pt>
                <c:pt idx="170">
                  <c:v>7.9</c:v>
                </c:pt>
                <c:pt idx="171">
                  <c:v>7.9</c:v>
                </c:pt>
                <c:pt idx="172">
                  <c:v>7.9</c:v>
                </c:pt>
                <c:pt idx="173">
                  <c:v>7.9</c:v>
                </c:pt>
                <c:pt idx="174">
                  <c:v>7.9</c:v>
                </c:pt>
                <c:pt idx="175">
                  <c:v>7.9</c:v>
                </c:pt>
                <c:pt idx="176">
                  <c:v>7.9</c:v>
                </c:pt>
                <c:pt idx="177">
                  <c:v>7.9</c:v>
                </c:pt>
                <c:pt idx="178">
                  <c:v>7.9</c:v>
                </c:pt>
                <c:pt idx="179">
                  <c:v>7.9</c:v>
                </c:pt>
                <c:pt idx="180">
                  <c:v>7.9</c:v>
                </c:pt>
                <c:pt idx="181">
                  <c:v>7.9</c:v>
                </c:pt>
                <c:pt idx="182">
                  <c:v>7.9</c:v>
                </c:pt>
                <c:pt idx="183">
                  <c:v>7.9</c:v>
                </c:pt>
                <c:pt idx="184">
                  <c:v>7.9</c:v>
                </c:pt>
                <c:pt idx="185">
                  <c:v>7.9</c:v>
                </c:pt>
                <c:pt idx="186">
                  <c:v>7.9</c:v>
                </c:pt>
                <c:pt idx="187">
                  <c:v>7.9</c:v>
                </c:pt>
                <c:pt idx="188">
                  <c:v>7.9</c:v>
                </c:pt>
                <c:pt idx="189">
                  <c:v>7.9</c:v>
                </c:pt>
                <c:pt idx="190">
                  <c:v>7.9</c:v>
                </c:pt>
                <c:pt idx="191">
                  <c:v>7.9</c:v>
                </c:pt>
                <c:pt idx="192">
                  <c:v>7.9</c:v>
                </c:pt>
                <c:pt idx="193">
                  <c:v>7.9</c:v>
                </c:pt>
                <c:pt idx="194">
                  <c:v>7.9</c:v>
                </c:pt>
                <c:pt idx="195">
                  <c:v>7.9</c:v>
                </c:pt>
                <c:pt idx="196">
                  <c:v>7.9</c:v>
                </c:pt>
                <c:pt idx="197">
                  <c:v>7.9</c:v>
                </c:pt>
                <c:pt idx="198">
                  <c:v>7.9</c:v>
                </c:pt>
                <c:pt idx="199">
                  <c:v>7.9</c:v>
                </c:pt>
                <c:pt idx="200">
                  <c:v>7.8</c:v>
                </c:pt>
                <c:pt idx="201">
                  <c:v>7.8</c:v>
                </c:pt>
                <c:pt idx="202">
                  <c:v>7.8</c:v>
                </c:pt>
                <c:pt idx="203">
                  <c:v>7.8</c:v>
                </c:pt>
                <c:pt idx="204">
                  <c:v>7.8</c:v>
                </c:pt>
                <c:pt idx="205">
                  <c:v>7.8</c:v>
                </c:pt>
                <c:pt idx="206">
                  <c:v>7.8</c:v>
                </c:pt>
                <c:pt idx="207">
                  <c:v>7.8</c:v>
                </c:pt>
                <c:pt idx="208">
                  <c:v>7.8</c:v>
                </c:pt>
                <c:pt idx="209">
                  <c:v>7.8</c:v>
                </c:pt>
                <c:pt idx="210">
                  <c:v>7.8</c:v>
                </c:pt>
                <c:pt idx="211">
                  <c:v>7.8</c:v>
                </c:pt>
                <c:pt idx="212">
                  <c:v>7.8</c:v>
                </c:pt>
                <c:pt idx="213">
                  <c:v>7.8</c:v>
                </c:pt>
                <c:pt idx="214">
                  <c:v>7.8</c:v>
                </c:pt>
                <c:pt idx="215">
                  <c:v>7.8</c:v>
                </c:pt>
                <c:pt idx="216">
                  <c:v>7.8</c:v>
                </c:pt>
                <c:pt idx="217">
                  <c:v>7.8</c:v>
                </c:pt>
                <c:pt idx="218">
                  <c:v>7.8</c:v>
                </c:pt>
                <c:pt idx="219">
                  <c:v>7.8</c:v>
                </c:pt>
                <c:pt idx="220">
                  <c:v>7.8</c:v>
                </c:pt>
                <c:pt idx="221">
                  <c:v>7.8</c:v>
                </c:pt>
                <c:pt idx="222">
                  <c:v>7.8</c:v>
                </c:pt>
                <c:pt idx="223">
                  <c:v>7.8</c:v>
                </c:pt>
                <c:pt idx="224">
                  <c:v>7.8</c:v>
                </c:pt>
                <c:pt idx="225">
                  <c:v>7.8</c:v>
                </c:pt>
                <c:pt idx="226">
                  <c:v>7.8</c:v>
                </c:pt>
                <c:pt idx="227">
                  <c:v>7.8</c:v>
                </c:pt>
                <c:pt idx="228">
                  <c:v>7.8</c:v>
                </c:pt>
                <c:pt idx="229">
                  <c:v>7.8</c:v>
                </c:pt>
                <c:pt idx="230">
                  <c:v>7.8</c:v>
                </c:pt>
                <c:pt idx="231">
                  <c:v>7.8</c:v>
                </c:pt>
                <c:pt idx="232">
                  <c:v>7.8</c:v>
                </c:pt>
                <c:pt idx="233">
                  <c:v>7.8</c:v>
                </c:pt>
                <c:pt idx="234">
                  <c:v>7.8</c:v>
                </c:pt>
                <c:pt idx="235">
                  <c:v>7.8</c:v>
                </c:pt>
                <c:pt idx="236">
                  <c:v>7.8</c:v>
                </c:pt>
                <c:pt idx="237">
                  <c:v>7.8</c:v>
                </c:pt>
                <c:pt idx="238">
                  <c:v>7.8</c:v>
                </c:pt>
                <c:pt idx="239">
                  <c:v>7.8</c:v>
                </c:pt>
                <c:pt idx="240">
                  <c:v>7.8</c:v>
                </c:pt>
                <c:pt idx="241">
                  <c:v>7.8</c:v>
                </c:pt>
                <c:pt idx="242">
                  <c:v>7.8</c:v>
                </c:pt>
                <c:pt idx="243">
                  <c:v>7.8</c:v>
                </c:pt>
                <c:pt idx="244">
                  <c:v>7.7</c:v>
                </c:pt>
                <c:pt idx="245">
                  <c:v>7.7</c:v>
                </c:pt>
                <c:pt idx="246">
                  <c:v>7.7</c:v>
                </c:pt>
                <c:pt idx="247">
                  <c:v>7.7</c:v>
                </c:pt>
                <c:pt idx="248">
                  <c:v>7.7</c:v>
                </c:pt>
                <c:pt idx="249">
                  <c:v>7.7</c:v>
                </c:pt>
              </c:numCache>
            </c:numRef>
          </c:val>
          <c:extLst>
            <c:ext xmlns:c16="http://schemas.microsoft.com/office/drawing/2014/chart" uri="{C3380CC4-5D6E-409C-BE32-E72D297353CC}">
              <c16:uniqueId val="{00000000-9621-40E4-8DD4-9F666F0B9266}"/>
            </c:ext>
          </c:extLst>
        </c:ser>
        <c:dLbls>
          <c:showLegendKey val="0"/>
          <c:showVal val="0"/>
          <c:showCatName val="0"/>
          <c:showSerName val="0"/>
          <c:showPercent val="0"/>
          <c:showBubbleSize val="0"/>
        </c:dLbls>
        <c:gapWidth val="219"/>
        <c:overlap val="-27"/>
        <c:axId val="438827024"/>
        <c:axId val="438838544"/>
      </c:barChart>
      <c:catAx>
        <c:axId val="438827024"/>
        <c:scaling>
          <c:orientation val="minMax"/>
        </c:scaling>
        <c:delete val="0"/>
        <c:axPos val="b"/>
        <c:title>
          <c:tx>
            <c:rich>
              <a:bodyPr/>
              <a:lstStyle/>
              <a:p>
                <a:pPr>
                  <a:defRPr/>
                </a:pPr>
                <a:r>
                  <a:rPr lang="en-IN"/>
                  <a:t>Movie Title</a:t>
                </a:r>
              </a:p>
            </c:rich>
          </c:tx>
          <c:overlay val="0"/>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838544"/>
        <c:crosses val="autoZero"/>
        <c:auto val="1"/>
        <c:lblAlgn val="ctr"/>
        <c:lblOffset val="100"/>
        <c:noMultiLvlLbl val="0"/>
      </c:catAx>
      <c:valAx>
        <c:axId val="438838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IN"/>
                  <a:t>IMDB rating</a:t>
                </a:r>
              </a:p>
            </c:rich>
          </c:tx>
          <c:overlay val="0"/>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827024"/>
        <c:crosses val="autoZero"/>
        <c:crossBetween val="between"/>
      </c:valAx>
    </c:plotArea>
    <c:plotVisOnly val="1"/>
    <c:dispBlanksAs val="gap"/>
    <c:showDLblsOverMax val="0"/>
    <c:extLst/>
  </c:chart>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[IMDB_Movies.xlsx]Q3EnglishTop250!PivotTable12</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Q3EnglishTop250!$G$3</c:f>
              <c:strCache>
                <c:ptCount val="1"/>
                <c:pt idx="0">
                  <c:v>Total</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errBars>
            <c:errBarType val="both"/>
            <c:errValType val="stdErr"/>
            <c:noEndCap val="0"/>
            <c:spPr>
              <a:noFill/>
              <a:ln w="9525" cap="flat" cmpd="sng" algn="ctr">
                <a:solidFill>
                  <a:schemeClr val="tx1">
                    <a:lumMod val="65000"/>
                    <a:lumOff val="35000"/>
                  </a:schemeClr>
                </a:solidFill>
                <a:round/>
              </a:ln>
              <a:effectLst/>
            </c:spPr>
          </c:errBars>
          <c:cat>
            <c:strRef>
              <c:f>Q3EnglishTop250!$F$4:$F$294</c:f>
              <c:strCache>
                <c:ptCount val="290"/>
                <c:pt idx="0">
                  <c:v>The Shawshank Redemption</c:v>
                </c:pt>
                <c:pt idx="1">
                  <c:v>The Godfather</c:v>
                </c:pt>
                <c:pt idx="2">
                  <c:v>The Godfather: Part II</c:v>
                </c:pt>
                <c:pt idx="3">
                  <c:v>The Dark Knight</c:v>
                </c:pt>
                <c:pt idx="4">
                  <c:v>Pulp Fiction</c:v>
                </c:pt>
                <c:pt idx="5">
                  <c:v>The Good, the Bad and the Ugly</c:v>
                </c:pt>
                <c:pt idx="6">
                  <c:v>The Lord of the Rings: The Return of the King</c:v>
                </c:pt>
                <c:pt idx="7">
                  <c:v>Schindler's List</c:v>
                </c:pt>
                <c:pt idx="8">
                  <c:v>Inception</c:v>
                </c:pt>
                <c:pt idx="9">
                  <c:v>Star Wars: Episode V - The Empire Strikes Back</c:v>
                </c:pt>
                <c:pt idx="10">
                  <c:v>The Lord of the Rings: The Fellowship of the Ring</c:v>
                </c:pt>
                <c:pt idx="11">
                  <c:v>Fight Club</c:v>
                </c:pt>
                <c:pt idx="12">
                  <c:v>Forrest Gump</c:v>
                </c:pt>
                <c:pt idx="13">
                  <c:v>City of God</c:v>
                </c:pt>
                <c:pt idx="14">
                  <c:v>The Lord of the Rings: The Two Towers</c:v>
                </c:pt>
                <c:pt idx="15">
                  <c:v>One Flew Over the Cuckoo's Nest</c:v>
                </c:pt>
                <c:pt idx="16">
                  <c:v>The Matrix</c:v>
                </c:pt>
                <c:pt idx="17">
                  <c:v>Goodfellas</c:v>
                </c:pt>
                <c:pt idx="18">
                  <c:v>Star Wars: Episode IV - A New Hope</c:v>
                </c:pt>
                <c:pt idx="19">
                  <c:v>Seven Samurai</c:v>
                </c:pt>
                <c:pt idx="20">
                  <c:v>American History X</c:v>
                </c:pt>
                <c:pt idx="21">
                  <c:v>Se7en</c:v>
                </c:pt>
                <c:pt idx="22">
                  <c:v>Saving Private Ryan</c:v>
                </c:pt>
                <c:pt idx="23">
                  <c:v>Spirited Away</c:v>
                </c:pt>
                <c:pt idx="24">
                  <c:v>The Silence of the Lambs</c:v>
                </c:pt>
                <c:pt idx="25">
                  <c:v>The Usual Suspects</c:v>
                </c:pt>
                <c:pt idx="26">
                  <c:v>The Dark Knight Rises</c:v>
                </c:pt>
                <c:pt idx="27">
                  <c:v>Apocalypse Now</c:v>
                </c:pt>
                <c:pt idx="28">
                  <c:v>Raiders of the Lost Ark</c:v>
                </c:pt>
                <c:pt idx="29">
                  <c:v>The Departed</c:v>
                </c:pt>
                <c:pt idx="30">
                  <c:v>The Prestige</c:v>
                </c:pt>
                <c:pt idx="31">
                  <c:v>Memento</c:v>
                </c:pt>
                <c:pt idx="32">
                  <c:v>Back to the Future</c:v>
                </c:pt>
                <c:pt idx="33">
                  <c:v>Django Unchained</c:v>
                </c:pt>
                <c:pt idx="34">
                  <c:v>Terminator 2: Judgment Day</c:v>
                </c:pt>
                <c:pt idx="35">
                  <c:v>Gladiator</c:v>
                </c:pt>
                <c:pt idx="36">
                  <c:v>The Pianist</c:v>
                </c:pt>
                <c:pt idx="37">
                  <c:v>The Green Mile</c:v>
                </c:pt>
                <c:pt idx="38">
                  <c:v>Alien</c:v>
                </c:pt>
                <c:pt idx="39">
                  <c:v>The Lion King</c:v>
                </c:pt>
                <c:pt idx="40">
                  <c:v>The Lives of Others</c:v>
                </c:pt>
                <c:pt idx="41">
                  <c:v>Psycho</c:v>
                </c:pt>
                <c:pt idx="42">
                  <c:v>Whiplash</c:v>
                </c:pt>
                <c:pt idx="43">
                  <c:v>Requiem for a Dream</c:v>
                </c:pt>
                <c:pt idx="44">
                  <c:v>A Separation</c:v>
                </c:pt>
                <c:pt idx="45">
                  <c:v>Das Boot</c:v>
                </c:pt>
                <c:pt idx="46">
                  <c:v>Aliens</c:v>
                </c:pt>
                <c:pt idx="47">
                  <c:v>American Beauty</c:v>
                </c:pt>
                <c:pt idx="48">
                  <c:v>Princess Mononoke</c:v>
                </c:pt>
                <c:pt idx="49">
                  <c:v>WALLÂ·E</c:v>
                </c:pt>
                <c:pt idx="50">
                  <c:v>AmÃ©lie</c:v>
                </c:pt>
                <c:pt idx="51">
                  <c:v>Lawrence of Arabia</c:v>
                </c:pt>
                <c:pt idx="52">
                  <c:v>Star Wars: Episode VI - Return of the Jedi</c:v>
                </c:pt>
                <c:pt idx="53">
                  <c:v>Once Upon a Time in America</c:v>
                </c:pt>
                <c:pt idx="54">
                  <c:v>Braveheart</c:v>
                </c:pt>
                <c:pt idx="55">
                  <c:v>Reservoir Dogs</c:v>
                </c:pt>
                <c:pt idx="56">
                  <c:v>Oldboy</c:v>
                </c:pt>
                <c:pt idx="57">
                  <c:v>Eternal Sunshine of the Spotless Mind</c:v>
                </c:pt>
                <c:pt idx="58">
                  <c:v>Amadeus</c:v>
                </c:pt>
                <c:pt idx="59">
                  <c:v>Scarface</c:v>
                </c:pt>
                <c:pt idx="60">
                  <c:v>Good Will Hunting</c:v>
                </c:pt>
                <c:pt idx="61">
                  <c:v>2001: A Space Odyssey</c:v>
                </c:pt>
                <c:pt idx="62">
                  <c:v>Inglourious Basterds</c:v>
                </c:pt>
                <c:pt idx="63">
                  <c:v>Unforgiven</c:v>
                </c:pt>
                <c:pt idx="64">
                  <c:v>Inside Out</c:v>
                </c:pt>
                <c:pt idx="65">
                  <c:v>Some Like It Hot</c:v>
                </c:pt>
                <c:pt idx="66">
                  <c:v>L.A. Confidential</c:v>
                </c:pt>
                <c:pt idx="67">
                  <c:v>The Hunt</c:v>
                </c:pt>
                <c:pt idx="68">
                  <c:v>Batman Begins</c:v>
                </c:pt>
                <c:pt idx="69">
                  <c:v>Downfall</c:v>
                </c:pt>
                <c:pt idx="70">
                  <c:v>Metropolis</c:v>
                </c:pt>
                <c:pt idx="71">
                  <c:v>Toy Story 3</c:v>
                </c:pt>
                <c:pt idx="72">
                  <c:v>Monty Python and the Holy Grail</c:v>
                </c:pt>
                <c:pt idx="73">
                  <c:v>Up</c:v>
                </c:pt>
                <c:pt idx="74">
                  <c:v>Room</c:v>
                </c:pt>
                <c:pt idx="75">
                  <c:v>Snatch</c:v>
                </c:pt>
                <c:pt idx="76">
                  <c:v>Incendies</c:v>
                </c:pt>
                <c:pt idx="77">
                  <c:v>The Big Lebowski</c:v>
                </c:pt>
                <c:pt idx="78">
                  <c:v>Trainspotting</c:v>
                </c:pt>
                <c:pt idx="79">
                  <c:v>Gran Torino</c:v>
                </c:pt>
                <c:pt idx="80">
                  <c:v>Howl's Moving Castle</c:v>
                </c:pt>
                <c:pt idx="81">
                  <c:v>Lock, Stock and Two Smoking Barrels</c:v>
                </c:pt>
                <c:pt idx="82">
                  <c:v>Finding Nemo</c:v>
                </c:pt>
                <c:pt idx="83">
                  <c:v>Pan's Labyrinth</c:v>
                </c:pt>
                <c:pt idx="84">
                  <c:v>V for Vendetta</c:v>
                </c:pt>
                <c:pt idx="85">
                  <c:v>Blade Runner</c:v>
                </c:pt>
                <c:pt idx="86">
                  <c:v>Die Hard</c:v>
                </c:pt>
                <c:pt idx="87">
                  <c:v>A Beautiful Mind</c:v>
                </c:pt>
                <c:pt idx="88">
                  <c:v>The Secret in Their Eyes</c:v>
                </c:pt>
                <c:pt idx="89">
                  <c:v>Captain America: Civil War</c:v>
                </c:pt>
                <c:pt idx="90">
                  <c:v>The Thing</c:v>
                </c:pt>
                <c:pt idx="91">
                  <c:v>Warrior</c:v>
                </c:pt>
                <c:pt idx="92">
                  <c:v>The Wolf of Wall Street</c:v>
                </c:pt>
                <c:pt idx="93">
                  <c:v>Casino</c:v>
                </c:pt>
                <c:pt idx="94">
                  <c:v>Gone with the Wind</c:v>
                </c:pt>
                <c:pt idx="95">
                  <c:v>Into the Wild</c:v>
                </c:pt>
                <c:pt idx="96">
                  <c:v>How to Train Your Dragon</c:v>
                </c:pt>
                <c:pt idx="97">
                  <c:v>Mad Max: Fury Road</c:v>
                </c:pt>
                <c:pt idx="98">
                  <c:v>Groundhog Day</c:v>
                </c:pt>
                <c:pt idx="99">
                  <c:v>Elite Squad</c:v>
                </c:pt>
                <c:pt idx="100">
                  <c:v>Hotel Rwanda</c:v>
                </c:pt>
                <c:pt idx="101">
                  <c:v>Rush</c:v>
                </c:pt>
                <c:pt idx="102">
                  <c:v>Spotlight</c:v>
                </c:pt>
                <c:pt idx="103">
                  <c:v>Gone Girl</c:v>
                </c:pt>
                <c:pt idx="104">
                  <c:v>Guardians of the Galaxy</c:v>
                </c:pt>
                <c:pt idx="105">
                  <c:v>The Revenant</c:v>
                </c:pt>
                <c:pt idx="106">
                  <c:v>Million Dollar Baby</c:v>
                </c:pt>
                <c:pt idx="107">
                  <c:v>The Sixth Sense</c:v>
                </c:pt>
                <c:pt idx="108">
                  <c:v>No Country for Old Men</c:v>
                </c:pt>
                <c:pt idx="109">
                  <c:v>Kill Bill: Vol. 1</c:v>
                </c:pt>
                <c:pt idx="110">
                  <c:v>Before Sunrise</c:v>
                </c:pt>
                <c:pt idx="111">
                  <c:v>Shutter Island</c:v>
                </c:pt>
                <c:pt idx="112">
                  <c:v>The Avengers</c:v>
                </c:pt>
                <c:pt idx="113">
                  <c:v>The Martian</c:v>
                </c:pt>
                <c:pt idx="114">
                  <c:v>Jurassic Park</c:v>
                </c:pt>
                <c:pt idx="115">
                  <c:v>The Princess Bride</c:v>
                </c:pt>
                <c:pt idx="116">
                  <c:v>The Celebration</c:v>
                </c:pt>
                <c:pt idx="117">
                  <c:v>Prisoners</c:v>
                </c:pt>
                <c:pt idx="118">
                  <c:v>12 Years a Slave</c:v>
                </c:pt>
                <c:pt idx="119">
                  <c:v>Amores Perros</c:v>
                </c:pt>
                <c:pt idx="120">
                  <c:v>Deadpool</c:v>
                </c:pt>
                <c:pt idx="121">
                  <c:v>The Terminator</c:v>
                </c:pt>
                <c:pt idx="122">
                  <c:v>Pirates of the Caribbean: The Curse of the Black Pearl</c:v>
                </c:pt>
                <c:pt idx="123">
                  <c:v>The Truman Show</c:v>
                </c:pt>
                <c:pt idx="124">
                  <c:v>The Grand Budapest Hotel</c:v>
                </c:pt>
                <c:pt idx="125">
                  <c:v>The Wizard of Oz</c:v>
                </c:pt>
                <c:pt idx="126">
                  <c:v>The Help</c:v>
                </c:pt>
                <c:pt idx="127">
                  <c:v>There Will Be Blood</c:v>
                </c:pt>
                <c:pt idx="128">
                  <c:v>The Imitation Game</c:v>
                </c:pt>
                <c:pt idx="129">
                  <c:v>Sin City</c:v>
                </c:pt>
                <c:pt idx="130">
                  <c:v>Platoon</c:v>
                </c:pt>
                <c:pt idx="131">
                  <c:v>Donnie Darko</c:v>
                </c:pt>
                <c:pt idx="132">
                  <c:v>Stand by Me</c:v>
                </c:pt>
                <c:pt idx="133">
                  <c:v>Bowling for Columbine</c:v>
                </c:pt>
                <c:pt idx="134">
                  <c:v>The Sound of Music</c:v>
                </c:pt>
                <c:pt idx="135">
                  <c:v>My Name Is Khan</c:v>
                </c:pt>
                <c:pt idx="136">
                  <c:v>Dead Poets Society</c:v>
                </c:pt>
                <c:pt idx="137">
                  <c:v>Rain Man</c:v>
                </c:pt>
                <c:pt idx="138">
                  <c:v>Young Frankenstein</c:v>
                </c:pt>
                <c:pt idx="139">
                  <c:v>The Exorcist</c:v>
                </c:pt>
                <c:pt idx="140">
                  <c:v>Boyhood</c:v>
                </c:pt>
                <c:pt idx="141">
                  <c:v>Mystic River</c:v>
                </c:pt>
                <c:pt idx="142">
                  <c:v>Jaws</c:v>
                </c:pt>
                <c:pt idx="143">
                  <c:v>Catch Me If You Can</c:v>
                </c:pt>
                <c:pt idx="144">
                  <c:v>District 9</c:v>
                </c:pt>
                <c:pt idx="145">
                  <c:v>Ratatouille</c:v>
                </c:pt>
                <c:pt idx="146">
                  <c:v>Brazil</c:v>
                </c:pt>
                <c:pt idx="147">
                  <c:v>Dallas Buyers Club</c:v>
                </c:pt>
                <c:pt idx="148">
                  <c:v>Serenity</c:v>
                </c:pt>
                <c:pt idx="149">
                  <c:v>Mulholland Drive</c:v>
                </c:pt>
                <c:pt idx="150">
                  <c:v>The King's Speech</c:v>
                </c:pt>
                <c:pt idx="151">
                  <c:v>Big Fish</c:v>
                </c:pt>
                <c:pt idx="152">
                  <c:v>Before Sunset</c:v>
                </c:pt>
                <c:pt idx="153">
                  <c:v>Star Trek</c:v>
                </c:pt>
                <c:pt idx="154">
                  <c:v>Doctor Zhivago</c:v>
                </c:pt>
                <c:pt idx="155">
                  <c:v>Black Swan</c:v>
                </c:pt>
                <c:pt idx="156">
                  <c:v>Shaun of the Dead</c:v>
                </c:pt>
                <c:pt idx="157">
                  <c:v>Magnolia</c:v>
                </c:pt>
                <c:pt idx="158">
                  <c:v>In Bruges</c:v>
                </c:pt>
                <c:pt idx="159">
                  <c:v>The Artist</c:v>
                </c:pt>
                <c:pt idx="160">
                  <c:v>Life of Pi</c:v>
                </c:pt>
                <c:pt idx="161">
                  <c:v>Blood Diamond</c:v>
                </c:pt>
                <c:pt idx="162">
                  <c:v>The Perks of Being a Wallflower</c:v>
                </c:pt>
                <c:pt idx="163">
                  <c:v>True Romance</c:v>
                </c:pt>
                <c:pt idx="164">
                  <c:v>Persepolis</c:v>
                </c:pt>
                <c:pt idx="165">
                  <c:v>Her</c:v>
                </c:pt>
                <c:pt idx="166">
                  <c:v>Slumdog Millionaire</c:v>
                </c:pt>
                <c:pt idx="167">
                  <c:v>The Pursuit of Happyness</c:v>
                </c:pt>
                <c:pt idx="168">
                  <c:v>X-Men: Days of Future Past</c:v>
                </c:pt>
                <c:pt idx="169">
                  <c:v>Crash</c:v>
                </c:pt>
                <c:pt idx="170">
                  <c:v>Avatar</c:v>
                </c:pt>
                <c:pt idx="171">
                  <c:v>Almost Famous</c:v>
                </c:pt>
                <c:pt idx="172">
                  <c:v>The Fighter</c:v>
                </c:pt>
                <c:pt idx="173">
                  <c:v>Halloween</c:v>
                </c:pt>
                <c:pt idx="174">
                  <c:v>Moon</c:v>
                </c:pt>
                <c:pt idx="175">
                  <c:v>The Wrestler</c:v>
                </c:pt>
                <c:pt idx="176">
                  <c:v>Children of Men</c:v>
                </c:pt>
                <c:pt idx="177">
                  <c:v>Iron Man</c:v>
                </c:pt>
                <c:pt idx="178">
                  <c:v>4 Months, 3 Weeks and 2 Days</c:v>
                </c:pt>
                <c:pt idx="179">
                  <c:v>Walk the Line</c:v>
                </c:pt>
                <c:pt idx="180">
                  <c:v>Big Hero 6</c:v>
                </c:pt>
                <c:pt idx="181">
                  <c:v>Letters from Iwo Jima</c:v>
                </c:pt>
                <c:pt idx="182">
                  <c:v>Little Miss Sunshine</c:v>
                </c:pt>
                <c:pt idx="183">
                  <c:v>The World's Fastest Indian</c:v>
                </c:pt>
                <c:pt idx="184">
                  <c:v>The Hateful Eight</c:v>
                </c:pt>
                <c:pt idx="185">
                  <c:v>Nightcrawler</c:v>
                </c:pt>
                <c:pt idx="186">
                  <c:v>Hot Fuzz</c:v>
                </c:pt>
                <c:pt idx="187">
                  <c:v>E.T. the Extra-Terrestrial</c:v>
                </c:pt>
                <c:pt idx="188">
                  <c:v>The Hobbit: The Desolation of Smaug</c:v>
                </c:pt>
                <c:pt idx="189">
                  <c:v>Edge of Tomorrow</c:v>
                </c:pt>
                <c:pt idx="190">
                  <c:v>How to Train Your Dragon 2</c:v>
                </c:pt>
                <c:pt idx="191">
                  <c:v>The Notebook</c:v>
                </c:pt>
                <c:pt idx="192">
                  <c:v>Before Midnight</c:v>
                </c:pt>
                <c:pt idx="193">
                  <c:v>Amour</c:v>
                </c:pt>
                <c:pt idx="194">
                  <c:v>Captain Phillips</c:v>
                </c:pt>
                <c:pt idx="195">
                  <c:v>Edward Scissorhands</c:v>
                </c:pt>
                <c:pt idx="196">
                  <c:v>The Blues Brothers</c:v>
                </c:pt>
                <c:pt idx="197">
                  <c:v>Straight Outta Compton</c:v>
                </c:pt>
                <c:pt idx="198">
                  <c:v>Taken</c:v>
                </c:pt>
                <c:pt idx="199">
                  <c:v>Once</c:v>
                </c:pt>
                <c:pt idx="200">
                  <c:v>Star Trek Into Darkness</c:v>
                </c:pt>
                <c:pt idx="201">
                  <c:v>The Boy in the Striped Pajamas</c:v>
                </c:pt>
                <c:pt idx="202">
                  <c:v>The Best Offer</c:v>
                </c:pt>
                <c:pt idx="203">
                  <c:v>Apocalypto</c:v>
                </c:pt>
                <c:pt idx="204">
                  <c:v>Silver Linings Playbook</c:v>
                </c:pt>
                <c:pt idx="205">
                  <c:v>The Color Purple</c:v>
                </c:pt>
                <c:pt idx="206">
                  <c:v>Harry Potter and the Prisoner of Azkaban</c:v>
                </c:pt>
                <c:pt idx="207">
                  <c:v>The Conjuring 2</c:v>
                </c:pt>
                <c:pt idx="208">
                  <c:v>Wreck-It Ralph</c:v>
                </c:pt>
                <c:pt idx="209">
                  <c:v>The Curious Case of Benjamin Button</c:v>
                </c:pt>
                <c:pt idx="210">
                  <c:v>Lost in Translation</c:v>
                </c:pt>
                <c:pt idx="211">
                  <c:v>Captain America: The Winter Soldier</c:v>
                </c:pt>
                <c:pt idx="212">
                  <c:v>Back to the Future Part II</c:v>
                </c:pt>
                <c:pt idx="213">
                  <c:v>Drive</c:v>
                </c:pt>
                <c:pt idx="214">
                  <c:v>About Time</c:v>
                </c:pt>
                <c:pt idx="215">
                  <c:v>The Fault in Our Stars</c:v>
                </c:pt>
                <c:pt idx="216">
                  <c:v>Nebraska</c:v>
                </c:pt>
                <c:pt idx="217">
                  <c:v>The Game</c:v>
                </c:pt>
                <c:pt idx="218">
                  <c:v>What's Eating Gilbert Grape</c:v>
                </c:pt>
                <c:pt idx="219">
                  <c:v>The Girl with the Dragon Tattoo</c:v>
                </c:pt>
                <c:pt idx="220">
                  <c:v>Office Space</c:v>
                </c:pt>
                <c:pt idx="221">
                  <c:v>Birdman or (The Unexpected Virtue of Ignorance)</c:v>
                </c:pt>
                <c:pt idx="222">
                  <c:v>Blazing Saddles</c:v>
                </c:pt>
                <c:pt idx="223">
                  <c:v>Predator</c:v>
                </c:pt>
                <c:pt idx="224">
                  <c:v>Lucky Number Slevin</c:v>
                </c:pt>
                <c:pt idx="225">
                  <c:v>Pride &amp; Prejudice</c:v>
                </c:pt>
                <c:pt idx="226">
                  <c:v>Skyfall</c:v>
                </c:pt>
                <c:pt idx="227">
                  <c:v>Changeling</c:v>
                </c:pt>
                <c:pt idx="228">
                  <c:v>Gravity</c:v>
                </c:pt>
                <c:pt idx="229">
                  <c:v>The Hangover</c:v>
                </c:pt>
                <c:pt idx="230">
                  <c:v>Moonrise Kingdom</c:v>
                </c:pt>
                <c:pt idx="231">
                  <c:v>Fantastic Mr. Fox</c:v>
                </c:pt>
                <c:pt idx="232">
                  <c:v>Tombstone</c:v>
                </c:pt>
                <c:pt idx="233">
                  <c:v>The Jungle Book</c:v>
                </c:pt>
                <c:pt idx="234">
                  <c:v>Tangled</c:v>
                </c:pt>
                <c:pt idx="235">
                  <c:v>The Lego Movie</c:v>
                </c:pt>
                <c:pt idx="236">
                  <c:v>Airplane!</c:v>
                </c:pt>
                <c:pt idx="237">
                  <c:v>The Little Prince</c:v>
                </c:pt>
                <c:pt idx="238">
                  <c:v>O Brother, Where Art Thou?</c:v>
                </c:pt>
                <c:pt idx="239">
                  <c:v>Atonement</c:v>
                </c:pt>
                <c:pt idx="240">
                  <c:v>The Big Short</c:v>
                </c:pt>
                <c:pt idx="241">
                  <c:v>The Lunchbox</c:v>
                </c:pt>
                <c:pt idx="242">
                  <c:v>X-Men: First Class</c:v>
                </c:pt>
                <c:pt idx="243">
                  <c:v>Gattaca</c:v>
                </c:pt>
                <c:pt idx="244">
                  <c:v>Ex Machina</c:v>
                </c:pt>
                <c:pt idx="245">
                  <c:v>The Machinist</c:v>
                </c:pt>
                <c:pt idx="246">
                  <c:v>Rushmore</c:v>
                </c:pt>
                <c:pt idx="247">
                  <c:v>Cast Away</c:v>
                </c:pt>
                <c:pt idx="248">
                  <c:v>End of Watch</c:v>
                </c:pt>
                <c:pt idx="249">
                  <c:v>Love Actually</c:v>
                </c:pt>
                <c:pt idx="250">
                  <c:v>Lady Vengeance</c:v>
                </c:pt>
                <c:pt idx="251">
                  <c:v>The Butterfly Effect</c:v>
                </c:pt>
                <c:pt idx="252">
                  <c:v>Argo</c:v>
                </c:pt>
                <c:pt idx="253">
                  <c:v>Fear and Loathing in Las Vegas</c:v>
                </c:pt>
                <c:pt idx="254">
                  <c:v>300</c:v>
                </c:pt>
                <c:pt idx="255">
                  <c:v>Good Bye Lenin!</c:v>
                </c:pt>
                <c:pt idx="256">
                  <c:v>Watchmen</c:v>
                </c:pt>
                <c:pt idx="257">
                  <c:v>The Fifth Element</c:v>
                </c:pt>
                <c:pt idx="258">
                  <c:v>The Blind Side</c:v>
                </c:pt>
                <c:pt idx="259">
                  <c:v>The Social Network</c:v>
                </c:pt>
                <c:pt idx="260">
                  <c:v>Titanic</c:v>
                </c:pt>
                <c:pt idx="261">
                  <c:v>Man on Fire</c:v>
                </c:pt>
                <c:pt idx="262">
                  <c:v>Stardust</c:v>
                </c:pt>
                <c:pt idx="263">
                  <c:v>Kick-Ass</c:v>
                </c:pt>
                <c:pt idx="264">
                  <c:v>True Grit</c:v>
                </c:pt>
                <c:pt idx="265">
                  <c:v>The Theory of Everything</c:v>
                </c:pt>
                <c:pt idx="266">
                  <c:v>500 Days of Summer</c:v>
                </c:pt>
                <c:pt idx="267">
                  <c:v>Midnight in Paris</c:v>
                </c:pt>
                <c:pt idx="268">
                  <c:v>Brokeback Mountain</c:v>
                </c:pt>
                <c:pt idx="269">
                  <c:v>As Good as It Gets</c:v>
                </c:pt>
                <c:pt idx="270">
                  <c:v>Zodiac</c:v>
                </c:pt>
                <c:pt idx="271">
                  <c:v>50/50</c:v>
                </c:pt>
                <c:pt idx="272">
                  <c:v>Black Hawk Down</c:v>
                </c:pt>
                <c:pt idx="273">
                  <c:v>The Great Beauty</c:v>
                </c:pt>
                <c:pt idx="274">
                  <c:v>Dark City</c:v>
                </c:pt>
                <c:pt idx="275">
                  <c:v>Despicable Me</c:v>
                </c:pt>
                <c:pt idx="276">
                  <c:v>Seven Pounds</c:v>
                </c:pt>
                <c:pt idx="277">
                  <c:v>Coraline</c:v>
                </c:pt>
                <c:pt idx="278">
                  <c:v>Creed</c:v>
                </c:pt>
                <c:pt idx="279">
                  <c:v>Zombieland</c:v>
                </c:pt>
                <c:pt idx="280">
                  <c:v>The Raid: Redemption</c:v>
                </c:pt>
                <c:pt idx="281">
                  <c:v>The Flowers of War</c:v>
                </c:pt>
                <c:pt idx="282">
                  <c:v>Headhunters</c:v>
                </c:pt>
                <c:pt idx="283">
                  <c:v>The Orphanage</c:v>
                </c:pt>
                <c:pt idx="284">
                  <c:v>The Passion of the Christ</c:v>
                </c:pt>
                <c:pt idx="285">
                  <c:v>Trollhunter</c:v>
                </c:pt>
                <c:pt idx="286">
                  <c:v>Jab Tak Hai Jaan</c:v>
                </c:pt>
                <c:pt idx="287">
                  <c:v>[Rec] 2</c:v>
                </c:pt>
                <c:pt idx="288">
                  <c:v>Dead Snow</c:v>
                </c:pt>
                <c:pt idx="289">
                  <c:v>The Legend of Zorro</c:v>
                </c:pt>
              </c:strCache>
            </c:strRef>
          </c:cat>
          <c:val>
            <c:numRef>
              <c:f>Q3EnglishTop250!$G$4:$G$294</c:f>
              <c:numCache>
                <c:formatCode>General</c:formatCode>
                <c:ptCount val="290"/>
                <c:pt idx="0">
                  <c:v>9.3000000000000007</c:v>
                </c:pt>
                <c:pt idx="1">
                  <c:v>9.1999999999999993</c:v>
                </c:pt>
                <c:pt idx="2">
                  <c:v>9</c:v>
                </c:pt>
                <c:pt idx="3">
                  <c:v>9</c:v>
                </c:pt>
                <c:pt idx="4">
                  <c:v>8.9</c:v>
                </c:pt>
                <c:pt idx="5">
                  <c:v>8.9</c:v>
                </c:pt>
                <c:pt idx="6">
                  <c:v>8.9</c:v>
                </c:pt>
                <c:pt idx="7">
                  <c:v>8.9</c:v>
                </c:pt>
                <c:pt idx="8">
                  <c:v>8.8000000000000007</c:v>
                </c:pt>
                <c:pt idx="9">
                  <c:v>8.8000000000000007</c:v>
                </c:pt>
                <c:pt idx="10">
                  <c:v>8.8000000000000007</c:v>
                </c:pt>
                <c:pt idx="11">
                  <c:v>8.8000000000000007</c:v>
                </c:pt>
                <c:pt idx="12">
                  <c:v>8.8000000000000007</c:v>
                </c:pt>
                <c:pt idx="13">
                  <c:v>8.6999999999999993</c:v>
                </c:pt>
                <c:pt idx="14">
                  <c:v>8.6999999999999993</c:v>
                </c:pt>
                <c:pt idx="15">
                  <c:v>8.6999999999999993</c:v>
                </c:pt>
                <c:pt idx="16">
                  <c:v>8.6999999999999993</c:v>
                </c:pt>
                <c:pt idx="17">
                  <c:v>8.6999999999999993</c:v>
                </c:pt>
                <c:pt idx="18">
                  <c:v>8.6999999999999993</c:v>
                </c:pt>
                <c:pt idx="19">
                  <c:v>8.6999999999999993</c:v>
                </c:pt>
                <c:pt idx="20">
                  <c:v>8.6</c:v>
                </c:pt>
                <c:pt idx="21">
                  <c:v>8.6</c:v>
                </c:pt>
                <c:pt idx="22">
                  <c:v>8.6</c:v>
                </c:pt>
                <c:pt idx="23">
                  <c:v>8.6</c:v>
                </c:pt>
                <c:pt idx="24">
                  <c:v>8.6</c:v>
                </c:pt>
                <c:pt idx="25">
                  <c:v>8.6</c:v>
                </c:pt>
                <c:pt idx="26">
                  <c:v>8.5</c:v>
                </c:pt>
                <c:pt idx="27">
                  <c:v>8.5</c:v>
                </c:pt>
                <c:pt idx="28">
                  <c:v>8.5</c:v>
                </c:pt>
                <c:pt idx="29">
                  <c:v>8.5</c:v>
                </c:pt>
                <c:pt idx="30">
                  <c:v>8.5</c:v>
                </c:pt>
                <c:pt idx="31">
                  <c:v>8.5</c:v>
                </c:pt>
                <c:pt idx="32">
                  <c:v>8.5</c:v>
                </c:pt>
                <c:pt idx="33">
                  <c:v>8.5</c:v>
                </c:pt>
                <c:pt idx="34">
                  <c:v>8.5</c:v>
                </c:pt>
                <c:pt idx="35">
                  <c:v>8.5</c:v>
                </c:pt>
                <c:pt idx="36">
                  <c:v>8.5</c:v>
                </c:pt>
                <c:pt idx="37">
                  <c:v>8.5</c:v>
                </c:pt>
                <c:pt idx="38">
                  <c:v>8.5</c:v>
                </c:pt>
                <c:pt idx="39">
                  <c:v>8.5</c:v>
                </c:pt>
                <c:pt idx="40">
                  <c:v>8.5</c:v>
                </c:pt>
                <c:pt idx="41">
                  <c:v>8.5</c:v>
                </c:pt>
                <c:pt idx="42">
                  <c:v>8.5</c:v>
                </c:pt>
                <c:pt idx="43">
                  <c:v>8.4</c:v>
                </c:pt>
                <c:pt idx="44">
                  <c:v>8.4</c:v>
                </c:pt>
                <c:pt idx="45">
                  <c:v>8.4</c:v>
                </c:pt>
                <c:pt idx="46">
                  <c:v>8.4</c:v>
                </c:pt>
                <c:pt idx="47">
                  <c:v>8.4</c:v>
                </c:pt>
                <c:pt idx="48">
                  <c:v>8.4</c:v>
                </c:pt>
                <c:pt idx="49">
                  <c:v>8.4</c:v>
                </c:pt>
                <c:pt idx="50">
                  <c:v>8.4</c:v>
                </c:pt>
                <c:pt idx="51">
                  <c:v>8.4</c:v>
                </c:pt>
                <c:pt idx="52">
                  <c:v>8.4</c:v>
                </c:pt>
                <c:pt idx="53">
                  <c:v>8.4</c:v>
                </c:pt>
                <c:pt idx="54">
                  <c:v>8.4</c:v>
                </c:pt>
                <c:pt idx="55">
                  <c:v>8.4</c:v>
                </c:pt>
                <c:pt idx="56">
                  <c:v>8.4</c:v>
                </c:pt>
                <c:pt idx="57">
                  <c:v>8.3000000000000007</c:v>
                </c:pt>
                <c:pt idx="58">
                  <c:v>8.3000000000000007</c:v>
                </c:pt>
                <c:pt idx="59">
                  <c:v>8.3000000000000007</c:v>
                </c:pt>
                <c:pt idx="60">
                  <c:v>8.3000000000000007</c:v>
                </c:pt>
                <c:pt idx="61">
                  <c:v>8.3000000000000007</c:v>
                </c:pt>
                <c:pt idx="62">
                  <c:v>8.3000000000000007</c:v>
                </c:pt>
                <c:pt idx="63">
                  <c:v>8.3000000000000007</c:v>
                </c:pt>
                <c:pt idx="64">
                  <c:v>8.3000000000000007</c:v>
                </c:pt>
                <c:pt idx="65">
                  <c:v>8.3000000000000007</c:v>
                </c:pt>
                <c:pt idx="66">
                  <c:v>8.3000000000000007</c:v>
                </c:pt>
                <c:pt idx="67">
                  <c:v>8.3000000000000007</c:v>
                </c:pt>
                <c:pt idx="68">
                  <c:v>8.3000000000000007</c:v>
                </c:pt>
                <c:pt idx="69">
                  <c:v>8.3000000000000007</c:v>
                </c:pt>
                <c:pt idx="70">
                  <c:v>8.3000000000000007</c:v>
                </c:pt>
                <c:pt idx="71">
                  <c:v>8.3000000000000007</c:v>
                </c:pt>
                <c:pt idx="72">
                  <c:v>8.3000000000000007</c:v>
                </c:pt>
                <c:pt idx="73">
                  <c:v>8.3000000000000007</c:v>
                </c:pt>
                <c:pt idx="74">
                  <c:v>8.3000000000000007</c:v>
                </c:pt>
                <c:pt idx="75">
                  <c:v>8.3000000000000007</c:v>
                </c:pt>
                <c:pt idx="76">
                  <c:v>8.1999999999999993</c:v>
                </c:pt>
                <c:pt idx="77">
                  <c:v>8.1999999999999993</c:v>
                </c:pt>
                <c:pt idx="78">
                  <c:v>8.1999999999999993</c:v>
                </c:pt>
                <c:pt idx="79">
                  <c:v>8.1999999999999993</c:v>
                </c:pt>
                <c:pt idx="80">
                  <c:v>8.1999999999999993</c:v>
                </c:pt>
                <c:pt idx="81">
                  <c:v>8.1999999999999993</c:v>
                </c:pt>
                <c:pt idx="82">
                  <c:v>8.1999999999999993</c:v>
                </c:pt>
                <c:pt idx="83">
                  <c:v>8.1999999999999993</c:v>
                </c:pt>
                <c:pt idx="84">
                  <c:v>8.1999999999999993</c:v>
                </c:pt>
                <c:pt idx="85">
                  <c:v>8.1999999999999993</c:v>
                </c:pt>
                <c:pt idx="86">
                  <c:v>8.1999999999999993</c:v>
                </c:pt>
                <c:pt idx="87">
                  <c:v>8.1999999999999993</c:v>
                </c:pt>
                <c:pt idx="88">
                  <c:v>8.1999999999999993</c:v>
                </c:pt>
                <c:pt idx="89">
                  <c:v>8.1999999999999993</c:v>
                </c:pt>
                <c:pt idx="90">
                  <c:v>8.1999999999999993</c:v>
                </c:pt>
                <c:pt idx="91">
                  <c:v>8.1999999999999993</c:v>
                </c:pt>
                <c:pt idx="92">
                  <c:v>8.1999999999999993</c:v>
                </c:pt>
                <c:pt idx="93">
                  <c:v>8.1999999999999993</c:v>
                </c:pt>
                <c:pt idx="94">
                  <c:v>8.1999999999999993</c:v>
                </c:pt>
                <c:pt idx="95">
                  <c:v>8.1999999999999993</c:v>
                </c:pt>
                <c:pt idx="96">
                  <c:v>8.1999999999999993</c:v>
                </c:pt>
                <c:pt idx="97">
                  <c:v>8.1</c:v>
                </c:pt>
                <c:pt idx="98">
                  <c:v>8.1</c:v>
                </c:pt>
                <c:pt idx="99">
                  <c:v>8.1</c:v>
                </c:pt>
                <c:pt idx="100">
                  <c:v>8.1</c:v>
                </c:pt>
                <c:pt idx="101">
                  <c:v>8.1</c:v>
                </c:pt>
                <c:pt idx="102">
                  <c:v>8.1</c:v>
                </c:pt>
                <c:pt idx="103">
                  <c:v>8.1</c:v>
                </c:pt>
                <c:pt idx="104">
                  <c:v>8.1</c:v>
                </c:pt>
                <c:pt idx="105">
                  <c:v>8.1</c:v>
                </c:pt>
                <c:pt idx="106">
                  <c:v>8.1</c:v>
                </c:pt>
                <c:pt idx="107">
                  <c:v>8.1</c:v>
                </c:pt>
                <c:pt idx="108">
                  <c:v>8.1</c:v>
                </c:pt>
                <c:pt idx="109">
                  <c:v>8.1</c:v>
                </c:pt>
                <c:pt idx="110">
                  <c:v>8.1</c:v>
                </c:pt>
                <c:pt idx="111">
                  <c:v>8.1</c:v>
                </c:pt>
                <c:pt idx="112">
                  <c:v>8.1</c:v>
                </c:pt>
                <c:pt idx="113">
                  <c:v>8.1</c:v>
                </c:pt>
                <c:pt idx="114">
                  <c:v>8.1</c:v>
                </c:pt>
                <c:pt idx="115">
                  <c:v>8.1</c:v>
                </c:pt>
                <c:pt idx="116">
                  <c:v>8.1</c:v>
                </c:pt>
                <c:pt idx="117">
                  <c:v>8.1</c:v>
                </c:pt>
                <c:pt idx="118">
                  <c:v>8.1</c:v>
                </c:pt>
                <c:pt idx="119">
                  <c:v>8.1</c:v>
                </c:pt>
                <c:pt idx="120">
                  <c:v>8.1</c:v>
                </c:pt>
                <c:pt idx="121">
                  <c:v>8.1</c:v>
                </c:pt>
                <c:pt idx="122">
                  <c:v>8.1</c:v>
                </c:pt>
                <c:pt idx="123">
                  <c:v>8.1</c:v>
                </c:pt>
                <c:pt idx="124">
                  <c:v>8.1</c:v>
                </c:pt>
                <c:pt idx="125">
                  <c:v>8.1</c:v>
                </c:pt>
                <c:pt idx="126">
                  <c:v>8.1</c:v>
                </c:pt>
                <c:pt idx="127">
                  <c:v>8.1</c:v>
                </c:pt>
                <c:pt idx="128">
                  <c:v>8.1</c:v>
                </c:pt>
                <c:pt idx="129">
                  <c:v>8.1</c:v>
                </c:pt>
                <c:pt idx="130">
                  <c:v>8.1</c:v>
                </c:pt>
                <c:pt idx="131">
                  <c:v>8.1</c:v>
                </c:pt>
                <c:pt idx="132">
                  <c:v>8.1</c:v>
                </c:pt>
                <c:pt idx="133">
                  <c:v>8</c:v>
                </c:pt>
                <c:pt idx="134">
                  <c:v>8</c:v>
                </c:pt>
                <c:pt idx="135">
                  <c:v>8</c:v>
                </c:pt>
                <c:pt idx="136">
                  <c:v>8</c:v>
                </c:pt>
                <c:pt idx="137">
                  <c:v>8</c:v>
                </c:pt>
                <c:pt idx="138">
                  <c:v>8</c:v>
                </c:pt>
                <c:pt idx="139">
                  <c:v>8</c:v>
                </c:pt>
                <c:pt idx="140">
                  <c:v>8</c:v>
                </c:pt>
                <c:pt idx="141">
                  <c:v>8</c:v>
                </c:pt>
                <c:pt idx="142">
                  <c:v>8</c:v>
                </c:pt>
                <c:pt idx="143">
                  <c:v>8</c:v>
                </c:pt>
                <c:pt idx="144">
                  <c:v>8</c:v>
                </c:pt>
                <c:pt idx="145">
                  <c:v>8</c:v>
                </c:pt>
                <c:pt idx="146">
                  <c:v>8</c:v>
                </c:pt>
                <c:pt idx="147">
                  <c:v>8</c:v>
                </c:pt>
                <c:pt idx="148">
                  <c:v>8</c:v>
                </c:pt>
                <c:pt idx="149">
                  <c:v>8</c:v>
                </c:pt>
                <c:pt idx="150">
                  <c:v>8</c:v>
                </c:pt>
                <c:pt idx="151">
                  <c:v>8</c:v>
                </c:pt>
                <c:pt idx="152">
                  <c:v>8</c:v>
                </c:pt>
                <c:pt idx="153">
                  <c:v>8</c:v>
                </c:pt>
                <c:pt idx="154">
                  <c:v>8</c:v>
                </c:pt>
                <c:pt idx="155">
                  <c:v>8</c:v>
                </c:pt>
                <c:pt idx="156">
                  <c:v>8</c:v>
                </c:pt>
                <c:pt idx="157">
                  <c:v>8</c:v>
                </c:pt>
                <c:pt idx="158">
                  <c:v>8</c:v>
                </c:pt>
                <c:pt idx="159">
                  <c:v>8</c:v>
                </c:pt>
                <c:pt idx="160">
                  <c:v>8</c:v>
                </c:pt>
                <c:pt idx="161">
                  <c:v>8</c:v>
                </c:pt>
                <c:pt idx="162">
                  <c:v>8</c:v>
                </c:pt>
                <c:pt idx="163">
                  <c:v>8</c:v>
                </c:pt>
                <c:pt idx="164">
                  <c:v>8</c:v>
                </c:pt>
                <c:pt idx="165">
                  <c:v>8</c:v>
                </c:pt>
                <c:pt idx="166">
                  <c:v>8</c:v>
                </c:pt>
                <c:pt idx="167">
                  <c:v>8</c:v>
                </c:pt>
                <c:pt idx="168">
                  <c:v>8</c:v>
                </c:pt>
                <c:pt idx="169">
                  <c:v>7.9</c:v>
                </c:pt>
                <c:pt idx="170">
                  <c:v>7.9</c:v>
                </c:pt>
                <c:pt idx="171">
                  <c:v>7.9</c:v>
                </c:pt>
                <c:pt idx="172">
                  <c:v>7.9</c:v>
                </c:pt>
                <c:pt idx="173">
                  <c:v>7.9</c:v>
                </c:pt>
                <c:pt idx="174">
                  <c:v>7.9</c:v>
                </c:pt>
                <c:pt idx="175">
                  <c:v>7.9</c:v>
                </c:pt>
                <c:pt idx="176">
                  <c:v>7.9</c:v>
                </c:pt>
                <c:pt idx="177">
                  <c:v>7.9</c:v>
                </c:pt>
                <c:pt idx="178">
                  <c:v>7.9</c:v>
                </c:pt>
                <c:pt idx="179">
                  <c:v>7.9</c:v>
                </c:pt>
                <c:pt idx="180">
                  <c:v>7.9</c:v>
                </c:pt>
                <c:pt idx="181">
                  <c:v>7.9</c:v>
                </c:pt>
                <c:pt idx="182">
                  <c:v>7.9</c:v>
                </c:pt>
                <c:pt idx="183">
                  <c:v>7.9</c:v>
                </c:pt>
                <c:pt idx="184">
                  <c:v>7.9</c:v>
                </c:pt>
                <c:pt idx="185">
                  <c:v>7.9</c:v>
                </c:pt>
                <c:pt idx="186">
                  <c:v>7.9</c:v>
                </c:pt>
                <c:pt idx="187">
                  <c:v>7.9</c:v>
                </c:pt>
                <c:pt idx="188">
                  <c:v>7.9</c:v>
                </c:pt>
                <c:pt idx="189">
                  <c:v>7.9</c:v>
                </c:pt>
                <c:pt idx="190">
                  <c:v>7.9</c:v>
                </c:pt>
                <c:pt idx="191">
                  <c:v>7.9</c:v>
                </c:pt>
                <c:pt idx="192">
                  <c:v>7.9</c:v>
                </c:pt>
                <c:pt idx="193">
                  <c:v>7.9</c:v>
                </c:pt>
                <c:pt idx="194">
                  <c:v>7.9</c:v>
                </c:pt>
                <c:pt idx="195">
                  <c:v>7.9</c:v>
                </c:pt>
                <c:pt idx="196">
                  <c:v>7.9</c:v>
                </c:pt>
                <c:pt idx="197">
                  <c:v>7.9</c:v>
                </c:pt>
                <c:pt idx="198">
                  <c:v>7.9</c:v>
                </c:pt>
                <c:pt idx="199">
                  <c:v>7.9</c:v>
                </c:pt>
                <c:pt idx="200">
                  <c:v>7.8</c:v>
                </c:pt>
                <c:pt idx="201">
                  <c:v>7.8</c:v>
                </c:pt>
                <c:pt idx="202">
                  <c:v>7.8</c:v>
                </c:pt>
                <c:pt idx="203">
                  <c:v>7.8</c:v>
                </c:pt>
                <c:pt idx="204">
                  <c:v>7.8</c:v>
                </c:pt>
                <c:pt idx="205">
                  <c:v>7.8</c:v>
                </c:pt>
                <c:pt idx="206">
                  <c:v>7.8</c:v>
                </c:pt>
                <c:pt idx="207">
                  <c:v>7.8</c:v>
                </c:pt>
                <c:pt idx="208">
                  <c:v>7.8</c:v>
                </c:pt>
                <c:pt idx="209">
                  <c:v>7.8</c:v>
                </c:pt>
                <c:pt idx="210">
                  <c:v>7.8</c:v>
                </c:pt>
                <c:pt idx="211">
                  <c:v>7.8</c:v>
                </c:pt>
                <c:pt idx="212">
                  <c:v>7.8</c:v>
                </c:pt>
                <c:pt idx="213">
                  <c:v>7.8</c:v>
                </c:pt>
                <c:pt idx="214">
                  <c:v>7.8</c:v>
                </c:pt>
                <c:pt idx="215">
                  <c:v>7.8</c:v>
                </c:pt>
                <c:pt idx="216">
                  <c:v>7.8</c:v>
                </c:pt>
                <c:pt idx="217">
                  <c:v>7.8</c:v>
                </c:pt>
                <c:pt idx="218">
                  <c:v>7.8</c:v>
                </c:pt>
                <c:pt idx="219">
                  <c:v>7.8</c:v>
                </c:pt>
                <c:pt idx="220">
                  <c:v>7.8</c:v>
                </c:pt>
                <c:pt idx="221">
                  <c:v>7.8</c:v>
                </c:pt>
                <c:pt idx="222">
                  <c:v>7.8</c:v>
                </c:pt>
                <c:pt idx="223">
                  <c:v>7.8</c:v>
                </c:pt>
                <c:pt idx="224">
                  <c:v>7.8</c:v>
                </c:pt>
                <c:pt idx="225">
                  <c:v>7.8</c:v>
                </c:pt>
                <c:pt idx="226">
                  <c:v>7.8</c:v>
                </c:pt>
                <c:pt idx="227">
                  <c:v>7.8</c:v>
                </c:pt>
                <c:pt idx="228">
                  <c:v>7.8</c:v>
                </c:pt>
                <c:pt idx="229">
                  <c:v>7.8</c:v>
                </c:pt>
                <c:pt idx="230">
                  <c:v>7.8</c:v>
                </c:pt>
                <c:pt idx="231">
                  <c:v>7.8</c:v>
                </c:pt>
                <c:pt idx="232">
                  <c:v>7.8</c:v>
                </c:pt>
                <c:pt idx="233">
                  <c:v>7.8</c:v>
                </c:pt>
                <c:pt idx="234">
                  <c:v>7.8</c:v>
                </c:pt>
                <c:pt idx="235">
                  <c:v>7.8</c:v>
                </c:pt>
                <c:pt idx="236">
                  <c:v>7.8</c:v>
                </c:pt>
                <c:pt idx="237">
                  <c:v>7.8</c:v>
                </c:pt>
                <c:pt idx="238">
                  <c:v>7.8</c:v>
                </c:pt>
                <c:pt idx="239">
                  <c:v>7.8</c:v>
                </c:pt>
                <c:pt idx="240">
                  <c:v>7.8</c:v>
                </c:pt>
                <c:pt idx="241">
                  <c:v>7.8</c:v>
                </c:pt>
                <c:pt idx="242">
                  <c:v>7.8</c:v>
                </c:pt>
                <c:pt idx="243">
                  <c:v>7.8</c:v>
                </c:pt>
                <c:pt idx="244">
                  <c:v>7.7</c:v>
                </c:pt>
                <c:pt idx="245">
                  <c:v>7.7</c:v>
                </c:pt>
                <c:pt idx="246">
                  <c:v>7.7</c:v>
                </c:pt>
                <c:pt idx="247">
                  <c:v>7.7</c:v>
                </c:pt>
                <c:pt idx="248">
                  <c:v>7.7</c:v>
                </c:pt>
                <c:pt idx="249">
                  <c:v>7.7</c:v>
                </c:pt>
                <c:pt idx="250">
                  <c:v>7.7</c:v>
                </c:pt>
                <c:pt idx="251">
                  <c:v>7.7</c:v>
                </c:pt>
                <c:pt idx="252">
                  <c:v>7.7</c:v>
                </c:pt>
                <c:pt idx="253">
                  <c:v>7.7</c:v>
                </c:pt>
                <c:pt idx="254">
                  <c:v>7.7</c:v>
                </c:pt>
                <c:pt idx="255">
                  <c:v>7.7</c:v>
                </c:pt>
                <c:pt idx="256">
                  <c:v>7.7</c:v>
                </c:pt>
                <c:pt idx="257">
                  <c:v>7.7</c:v>
                </c:pt>
                <c:pt idx="258">
                  <c:v>7.7</c:v>
                </c:pt>
                <c:pt idx="259">
                  <c:v>7.7</c:v>
                </c:pt>
                <c:pt idx="260">
                  <c:v>7.7</c:v>
                </c:pt>
                <c:pt idx="261">
                  <c:v>7.7</c:v>
                </c:pt>
                <c:pt idx="262">
                  <c:v>7.7</c:v>
                </c:pt>
                <c:pt idx="263">
                  <c:v>7.7</c:v>
                </c:pt>
                <c:pt idx="264">
                  <c:v>7.7</c:v>
                </c:pt>
                <c:pt idx="265">
                  <c:v>7.7</c:v>
                </c:pt>
                <c:pt idx="266">
                  <c:v>7.7</c:v>
                </c:pt>
                <c:pt idx="267">
                  <c:v>7.7</c:v>
                </c:pt>
                <c:pt idx="268">
                  <c:v>7.7</c:v>
                </c:pt>
                <c:pt idx="269">
                  <c:v>7.7</c:v>
                </c:pt>
                <c:pt idx="270">
                  <c:v>7.7</c:v>
                </c:pt>
                <c:pt idx="271">
                  <c:v>7.7</c:v>
                </c:pt>
                <c:pt idx="272">
                  <c:v>7.7</c:v>
                </c:pt>
                <c:pt idx="273">
                  <c:v>7.7</c:v>
                </c:pt>
                <c:pt idx="274">
                  <c:v>7.7</c:v>
                </c:pt>
                <c:pt idx="275">
                  <c:v>7.7</c:v>
                </c:pt>
                <c:pt idx="276">
                  <c:v>7.7</c:v>
                </c:pt>
                <c:pt idx="277">
                  <c:v>7.7</c:v>
                </c:pt>
                <c:pt idx="278">
                  <c:v>7.7</c:v>
                </c:pt>
                <c:pt idx="279">
                  <c:v>7.7</c:v>
                </c:pt>
                <c:pt idx="280">
                  <c:v>7.6</c:v>
                </c:pt>
                <c:pt idx="281">
                  <c:v>7.6</c:v>
                </c:pt>
                <c:pt idx="282">
                  <c:v>7.6</c:v>
                </c:pt>
                <c:pt idx="283">
                  <c:v>7.5</c:v>
                </c:pt>
                <c:pt idx="284">
                  <c:v>7.1</c:v>
                </c:pt>
                <c:pt idx="285">
                  <c:v>7</c:v>
                </c:pt>
                <c:pt idx="286">
                  <c:v>6.9</c:v>
                </c:pt>
                <c:pt idx="287">
                  <c:v>6.6</c:v>
                </c:pt>
                <c:pt idx="288">
                  <c:v>6.4</c:v>
                </c:pt>
                <c:pt idx="289">
                  <c:v>5.9</c:v>
                </c:pt>
              </c:numCache>
            </c:numRef>
          </c:val>
          <c:extLst>
            <c:ext xmlns:c16="http://schemas.microsoft.com/office/drawing/2014/chart" uri="{C3380CC4-5D6E-409C-BE32-E72D297353CC}">
              <c16:uniqueId val="{00000001-9C8B-49CA-9558-687BB216CC12}"/>
            </c:ext>
          </c:extLst>
        </c:ser>
        <c:dLbls>
          <c:showLegendKey val="0"/>
          <c:showVal val="0"/>
          <c:showCatName val="0"/>
          <c:showSerName val="0"/>
          <c:showPercent val="0"/>
          <c:showBubbleSize val="0"/>
        </c:dLbls>
        <c:gapWidth val="219"/>
        <c:overlap val="-27"/>
        <c:axId val="1577967311"/>
        <c:axId val="1577969711"/>
      </c:barChart>
      <c:catAx>
        <c:axId val="15779673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Movie Names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969711"/>
        <c:crosses val="autoZero"/>
        <c:auto val="1"/>
        <c:lblAlgn val="ctr"/>
        <c:lblOffset val="100"/>
        <c:noMultiLvlLbl val="0"/>
      </c:catAx>
      <c:valAx>
        <c:axId val="15779697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IMDB ratings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9673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[IMDB_Movies.xlsx]Q3Non_EnglishTop250!PivotTable3</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Q3Non_EnglishTop250!$H$21</c:f>
              <c:strCache>
                <c:ptCount val="1"/>
                <c:pt idx="0">
                  <c:v>Total</c:v>
                </c:pt>
              </c:strCache>
            </c:strRef>
          </c:tx>
          <c:spPr>
            <a:solidFill>
              <a:schemeClr val="accent1"/>
            </a:solidFill>
            <a:ln>
              <a:noFill/>
            </a:ln>
            <a:effectLst/>
          </c:spPr>
          <c:invertIfNegative val="0"/>
          <c:cat>
            <c:strRef>
              <c:f>Q3Non_EnglishTop250!$G$22:$G$1242</c:f>
              <c:strCache>
                <c:ptCount val="1220"/>
                <c:pt idx="0">
                  <c:v>The Shawshank Redemption</c:v>
                </c:pt>
                <c:pt idx="1">
                  <c:v>The Godfather</c:v>
                </c:pt>
                <c:pt idx="2">
                  <c:v>The Dark Knight</c:v>
                </c:pt>
                <c:pt idx="3">
                  <c:v>The Godfather: Part II</c:v>
                </c:pt>
                <c:pt idx="4">
                  <c:v>The Lord of the Rings: The Return of the King</c:v>
                </c:pt>
                <c:pt idx="5">
                  <c:v>The Good, the Bad and the Ugly</c:v>
                </c:pt>
                <c:pt idx="6">
                  <c:v>Pulp Fiction</c:v>
                </c:pt>
                <c:pt idx="7">
                  <c:v>Schindler's List</c:v>
                </c:pt>
                <c:pt idx="8">
                  <c:v>The Lord of the Rings: The Fellowship of the Ring</c:v>
                </c:pt>
                <c:pt idx="9">
                  <c:v>Star Wars: Episode V - The Empire Strikes Back</c:v>
                </c:pt>
                <c:pt idx="10">
                  <c:v>Inception</c:v>
                </c:pt>
                <c:pt idx="11">
                  <c:v>Forrest Gump</c:v>
                </c:pt>
                <c:pt idx="12">
                  <c:v>Fight Club</c:v>
                </c:pt>
                <c:pt idx="13">
                  <c:v>The Lord of the Rings: The Two Towers</c:v>
                </c:pt>
                <c:pt idx="14">
                  <c:v>The Matrix</c:v>
                </c:pt>
                <c:pt idx="15">
                  <c:v>Star Wars: Episode IV - A New Hope</c:v>
                </c:pt>
                <c:pt idx="16">
                  <c:v>Seven Samurai</c:v>
                </c:pt>
                <c:pt idx="17">
                  <c:v>One Flew Over the Cuckoo's Nest</c:v>
                </c:pt>
                <c:pt idx="18">
                  <c:v>Goodfellas</c:v>
                </c:pt>
                <c:pt idx="19">
                  <c:v>City of God</c:v>
                </c:pt>
                <c:pt idx="20">
                  <c:v>The Silence of the Lambs</c:v>
                </c:pt>
                <c:pt idx="21">
                  <c:v>The Usual Suspects</c:v>
                </c:pt>
                <c:pt idx="22">
                  <c:v>Spirited Away</c:v>
                </c:pt>
                <c:pt idx="23">
                  <c:v>Se7en</c:v>
                </c:pt>
                <c:pt idx="24">
                  <c:v>Saving Private Ryan</c:v>
                </c:pt>
                <c:pt idx="25">
                  <c:v>American History X</c:v>
                </c:pt>
                <c:pt idx="26">
                  <c:v>Whiplash</c:v>
                </c:pt>
                <c:pt idx="27">
                  <c:v>The Dark Knight Rises</c:v>
                </c:pt>
                <c:pt idx="28">
                  <c:v>The Prestige</c:v>
                </c:pt>
                <c:pt idx="29">
                  <c:v>The Departed</c:v>
                </c:pt>
                <c:pt idx="30">
                  <c:v>The Green Mile</c:v>
                </c:pt>
                <c:pt idx="31">
                  <c:v>The Lives of Others</c:v>
                </c:pt>
                <c:pt idx="32">
                  <c:v>The Lion King</c:v>
                </c:pt>
                <c:pt idx="33">
                  <c:v>The Pianist</c:v>
                </c:pt>
                <c:pt idx="34">
                  <c:v>Psycho</c:v>
                </c:pt>
                <c:pt idx="35">
                  <c:v>Terminator 2: Judgment Day</c:v>
                </c:pt>
                <c:pt idx="36">
                  <c:v>Raiders of the Lost Ark</c:v>
                </c:pt>
                <c:pt idx="37">
                  <c:v>Memento</c:v>
                </c:pt>
                <c:pt idx="38">
                  <c:v>Gladiator</c:v>
                </c:pt>
                <c:pt idx="39">
                  <c:v>Django Unchained</c:v>
                </c:pt>
                <c:pt idx="40">
                  <c:v>Alien</c:v>
                </c:pt>
                <c:pt idx="41">
                  <c:v>Back to the Future</c:v>
                </c:pt>
                <c:pt idx="42">
                  <c:v>Apocalypse Now</c:v>
                </c:pt>
                <c:pt idx="43">
                  <c:v>WALLÂ·E</c:v>
                </c:pt>
                <c:pt idx="44">
                  <c:v>Once Upon a Time in America</c:v>
                </c:pt>
                <c:pt idx="45">
                  <c:v>Star Wars: Episode VI - Return of the Jedi</c:v>
                </c:pt>
                <c:pt idx="46">
                  <c:v>Princess Mononoke</c:v>
                </c:pt>
                <c:pt idx="47">
                  <c:v>Requiem for a Dream</c:v>
                </c:pt>
                <c:pt idx="48">
                  <c:v>Oldboy</c:v>
                </c:pt>
                <c:pt idx="49">
                  <c:v>Reservoir Dogs</c:v>
                </c:pt>
                <c:pt idx="50">
                  <c:v>Lawrence of Arabia</c:v>
                </c:pt>
                <c:pt idx="51">
                  <c:v>AmÃ©lie</c:v>
                </c:pt>
                <c:pt idx="52">
                  <c:v>Das Boot</c:v>
                </c:pt>
                <c:pt idx="53">
                  <c:v>Braveheart</c:v>
                </c:pt>
                <c:pt idx="54">
                  <c:v>American Beauty</c:v>
                </c:pt>
                <c:pt idx="55">
                  <c:v>Aliens</c:v>
                </c:pt>
                <c:pt idx="56">
                  <c:v>A Separation</c:v>
                </c:pt>
                <c:pt idx="57">
                  <c:v>Up</c:v>
                </c:pt>
                <c:pt idx="58">
                  <c:v>Unforgiven</c:v>
                </c:pt>
                <c:pt idx="59">
                  <c:v>Toy Story 3</c:v>
                </c:pt>
                <c:pt idx="60">
                  <c:v>The Hunt</c:v>
                </c:pt>
                <c:pt idx="61">
                  <c:v>Snatch</c:v>
                </c:pt>
                <c:pt idx="62">
                  <c:v>Scarface</c:v>
                </c:pt>
                <c:pt idx="63">
                  <c:v>Some Like It Hot</c:v>
                </c:pt>
                <c:pt idx="64">
                  <c:v>Room</c:v>
                </c:pt>
                <c:pt idx="65">
                  <c:v>Inside Out</c:v>
                </c:pt>
                <c:pt idx="66">
                  <c:v>L.A. Confidential</c:v>
                </c:pt>
                <c:pt idx="67">
                  <c:v>Good Will Hunting</c:v>
                </c:pt>
                <c:pt idx="68">
                  <c:v>Metropolis</c:v>
                </c:pt>
                <c:pt idx="69">
                  <c:v>Inglourious Basterds</c:v>
                </c:pt>
                <c:pt idx="70">
                  <c:v>Monty Python and the Holy Grail</c:v>
                </c:pt>
                <c:pt idx="71">
                  <c:v>Batman Begins</c:v>
                </c:pt>
                <c:pt idx="72">
                  <c:v>2001: A Space Odyssey</c:v>
                </c:pt>
                <c:pt idx="73">
                  <c:v>Downfall</c:v>
                </c:pt>
                <c:pt idx="74">
                  <c:v>Amadeus</c:v>
                </c:pt>
                <c:pt idx="75">
                  <c:v>Eternal Sunshine of the Spotless Mind</c:v>
                </c:pt>
                <c:pt idx="76">
                  <c:v>The Secret in Their Eyes</c:v>
                </c:pt>
                <c:pt idx="77">
                  <c:v>The Wolf of Wall Street</c:v>
                </c:pt>
                <c:pt idx="78">
                  <c:v>V for Vendetta</c:v>
                </c:pt>
                <c:pt idx="79">
                  <c:v>The Thing</c:v>
                </c:pt>
                <c:pt idx="80">
                  <c:v>Trainspotting</c:v>
                </c:pt>
                <c:pt idx="81">
                  <c:v>Warrior</c:v>
                </c:pt>
                <c:pt idx="82">
                  <c:v>The Big Lebowski</c:v>
                </c:pt>
                <c:pt idx="83">
                  <c:v>Pan's Labyrinth</c:v>
                </c:pt>
                <c:pt idx="84">
                  <c:v>Incendies</c:v>
                </c:pt>
                <c:pt idx="85">
                  <c:v>Gone with the Wind</c:v>
                </c:pt>
                <c:pt idx="86">
                  <c:v>Lock, Stock and Two Smoking Barrels</c:v>
                </c:pt>
                <c:pt idx="87">
                  <c:v>Finding Nemo</c:v>
                </c:pt>
                <c:pt idx="88">
                  <c:v>Gran Torino</c:v>
                </c:pt>
                <c:pt idx="89">
                  <c:v>Howl's Moving Castle</c:v>
                </c:pt>
                <c:pt idx="90">
                  <c:v>How to Train Your Dragon</c:v>
                </c:pt>
                <c:pt idx="91">
                  <c:v>Into the Wild</c:v>
                </c:pt>
                <c:pt idx="92">
                  <c:v>Casino</c:v>
                </c:pt>
                <c:pt idx="93">
                  <c:v>Die Hard</c:v>
                </c:pt>
                <c:pt idx="94">
                  <c:v>A Beautiful Mind</c:v>
                </c:pt>
                <c:pt idx="95">
                  <c:v>Captain America: Civil War</c:v>
                </c:pt>
                <c:pt idx="96">
                  <c:v>Blade Runner</c:v>
                </c:pt>
                <c:pt idx="97">
                  <c:v>The Grand Budapest Hotel</c:v>
                </c:pt>
                <c:pt idx="98">
                  <c:v>The Revenant</c:v>
                </c:pt>
                <c:pt idx="99">
                  <c:v>The Terminator</c:v>
                </c:pt>
                <c:pt idx="100">
                  <c:v>The Martian</c:v>
                </c:pt>
                <c:pt idx="101">
                  <c:v>The Imitation Game</c:v>
                </c:pt>
                <c:pt idx="102">
                  <c:v>There Will Be Blood</c:v>
                </c:pt>
                <c:pt idx="103">
                  <c:v>The Wizard of Oz</c:v>
                </c:pt>
                <c:pt idx="104">
                  <c:v>The Sixth Sense</c:v>
                </c:pt>
                <c:pt idx="105">
                  <c:v>The Truman Show</c:v>
                </c:pt>
                <c:pt idx="106">
                  <c:v>The Help</c:v>
                </c:pt>
                <c:pt idx="107">
                  <c:v>The Princess Bride</c:v>
                </c:pt>
                <c:pt idx="108">
                  <c:v>Platoon</c:v>
                </c:pt>
                <c:pt idx="109">
                  <c:v>Stand by Me</c:v>
                </c:pt>
                <c:pt idx="110">
                  <c:v>The Avengers</c:v>
                </c:pt>
                <c:pt idx="111">
                  <c:v>Shutter Island</c:v>
                </c:pt>
                <c:pt idx="112">
                  <c:v>Pirates of the Caribbean: The Curse of the Black Pearl</c:v>
                </c:pt>
                <c:pt idx="113">
                  <c:v>Sin City</c:v>
                </c:pt>
                <c:pt idx="114">
                  <c:v>Prisoners</c:v>
                </c:pt>
                <c:pt idx="115">
                  <c:v>Rush</c:v>
                </c:pt>
                <c:pt idx="116">
                  <c:v>No Country for Old Men</c:v>
                </c:pt>
                <c:pt idx="117">
                  <c:v>The Celebration</c:v>
                </c:pt>
                <c:pt idx="118">
                  <c:v>Spotlight</c:v>
                </c:pt>
                <c:pt idx="119">
                  <c:v>Million Dollar Baby</c:v>
                </c:pt>
                <c:pt idx="120">
                  <c:v>Groundhog Day</c:v>
                </c:pt>
                <c:pt idx="121">
                  <c:v>Mad Max: Fury Road</c:v>
                </c:pt>
                <c:pt idx="122">
                  <c:v>Hotel Rwanda</c:v>
                </c:pt>
                <c:pt idx="123">
                  <c:v>Guardians of the Galaxy</c:v>
                </c:pt>
                <c:pt idx="124">
                  <c:v>Gone Girl</c:v>
                </c:pt>
                <c:pt idx="125">
                  <c:v>Jurassic Park</c:v>
                </c:pt>
                <c:pt idx="126">
                  <c:v>Kill Bill: Vol. 1</c:v>
                </c:pt>
                <c:pt idx="127">
                  <c:v>Deadpool</c:v>
                </c:pt>
                <c:pt idx="128">
                  <c:v>Donnie Darko</c:v>
                </c:pt>
                <c:pt idx="129">
                  <c:v>Elite Squad</c:v>
                </c:pt>
                <c:pt idx="130">
                  <c:v>12 Years a Slave</c:v>
                </c:pt>
                <c:pt idx="131">
                  <c:v>Before Sunrise</c:v>
                </c:pt>
                <c:pt idx="132">
                  <c:v>Amores Perros</c:v>
                </c:pt>
                <c:pt idx="133">
                  <c:v>X-Men: Days of Future Past</c:v>
                </c:pt>
                <c:pt idx="134">
                  <c:v>The Sound of Music</c:v>
                </c:pt>
                <c:pt idx="135">
                  <c:v>The Pursuit of Happyness</c:v>
                </c:pt>
                <c:pt idx="136">
                  <c:v>The King's Speech</c:v>
                </c:pt>
                <c:pt idx="137">
                  <c:v>True Romance</c:v>
                </c:pt>
                <c:pt idx="138">
                  <c:v>The Exorcist</c:v>
                </c:pt>
                <c:pt idx="139">
                  <c:v>Young Frankenstein</c:v>
                </c:pt>
                <c:pt idx="140">
                  <c:v>The Perks of Being a Wallflower</c:v>
                </c:pt>
                <c:pt idx="141">
                  <c:v>Slumdog Millionaire</c:v>
                </c:pt>
                <c:pt idx="142">
                  <c:v>Ratatouille</c:v>
                </c:pt>
                <c:pt idx="143">
                  <c:v>The Artist</c:v>
                </c:pt>
                <c:pt idx="144">
                  <c:v>Persepolis</c:v>
                </c:pt>
                <c:pt idx="145">
                  <c:v>Star Trek</c:v>
                </c:pt>
                <c:pt idx="146">
                  <c:v>Serenity</c:v>
                </c:pt>
                <c:pt idx="147">
                  <c:v>Rain Man</c:v>
                </c:pt>
                <c:pt idx="148">
                  <c:v>Shaun of the Dead</c:v>
                </c:pt>
                <c:pt idx="149">
                  <c:v>My Name Is Khan</c:v>
                </c:pt>
                <c:pt idx="150">
                  <c:v>In Bruges</c:v>
                </c:pt>
                <c:pt idx="151">
                  <c:v>Jaws</c:v>
                </c:pt>
                <c:pt idx="152">
                  <c:v>Life of Pi</c:v>
                </c:pt>
                <c:pt idx="153">
                  <c:v>Mulholland Drive</c:v>
                </c:pt>
                <c:pt idx="154">
                  <c:v>Her</c:v>
                </c:pt>
                <c:pt idx="155">
                  <c:v>Magnolia</c:v>
                </c:pt>
                <c:pt idx="156">
                  <c:v>Mystic River</c:v>
                </c:pt>
                <c:pt idx="157">
                  <c:v>Blood Diamond</c:v>
                </c:pt>
                <c:pt idx="158">
                  <c:v>Big Fish</c:v>
                </c:pt>
                <c:pt idx="159">
                  <c:v>Catch Me If You Can</c:v>
                </c:pt>
                <c:pt idx="160">
                  <c:v>Dallas Buyers Club</c:v>
                </c:pt>
                <c:pt idx="161">
                  <c:v>District 9</c:v>
                </c:pt>
                <c:pt idx="162">
                  <c:v>Boyhood</c:v>
                </c:pt>
                <c:pt idx="163">
                  <c:v>Doctor Zhivago</c:v>
                </c:pt>
                <c:pt idx="164">
                  <c:v>Dead Poets Society</c:v>
                </c:pt>
                <c:pt idx="165">
                  <c:v>Bowling for Columbine</c:v>
                </c:pt>
                <c:pt idx="166">
                  <c:v>Brazil</c:v>
                </c:pt>
                <c:pt idx="167">
                  <c:v>Before Sunset</c:v>
                </c:pt>
                <c:pt idx="168">
                  <c:v>Black Swan</c:v>
                </c:pt>
                <c:pt idx="169">
                  <c:v>The Hateful Eight</c:v>
                </c:pt>
                <c:pt idx="170">
                  <c:v>The Hobbit: The Desolation of Smaug</c:v>
                </c:pt>
                <c:pt idx="171">
                  <c:v>Walk the Line</c:v>
                </c:pt>
                <c:pt idx="172">
                  <c:v>The World's Fastest Indian</c:v>
                </c:pt>
                <c:pt idx="173">
                  <c:v>The Notebook</c:v>
                </c:pt>
                <c:pt idx="174">
                  <c:v>The Wrestler</c:v>
                </c:pt>
                <c:pt idx="175">
                  <c:v>The Fighter</c:v>
                </c:pt>
                <c:pt idx="176">
                  <c:v>Straight Outta Compton</c:v>
                </c:pt>
                <c:pt idx="177">
                  <c:v>The Blues Brothers</c:v>
                </c:pt>
                <c:pt idx="178">
                  <c:v>Taken</c:v>
                </c:pt>
                <c:pt idx="179">
                  <c:v>Nightcrawler</c:v>
                </c:pt>
                <c:pt idx="180">
                  <c:v>Once</c:v>
                </c:pt>
                <c:pt idx="181">
                  <c:v>Hot Fuzz</c:v>
                </c:pt>
                <c:pt idx="182">
                  <c:v>Moon</c:v>
                </c:pt>
                <c:pt idx="183">
                  <c:v>Halloween</c:v>
                </c:pt>
                <c:pt idx="184">
                  <c:v>Little Miss Sunshine</c:v>
                </c:pt>
                <c:pt idx="185">
                  <c:v>Letters from Iwo Jima</c:v>
                </c:pt>
                <c:pt idx="186">
                  <c:v>Iron Man</c:v>
                </c:pt>
                <c:pt idx="187">
                  <c:v>How to Train Your Dragon 2</c:v>
                </c:pt>
                <c:pt idx="188">
                  <c:v>Almost Famous</c:v>
                </c:pt>
                <c:pt idx="189">
                  <c:v>Edward Scissorhands</c:v>
                </c:pt>
                <c:pt idx="190">
                  <c:v>E.T. the Extra-Terrestrial</c:v>
                </c:pt>
                <c:pt idx="191">
                  <c:v>4 Months, 3 Weeks and 2 Days</c:v>
                </c:pt>
                <c:pt idx="192">
                  <c:v>Amour</c:v>
                </c:pt>
                <c:pt idx="193">
                  <c:v>Children of Men</c:v>
                </c:pt>
                <c:pt idx="194">
                  <c:v>Before Midnight</c:v>
                </c:pt>
                <c:pt idx="195">
                  <c:v>Big Hero 6</c:v>
                </c:pt>
                <c:pt idx="196">
                  <c:v>Edge of Tomorrow</c:v>
                </c:pt>
                <c:pt idx="197">
                  <c:v>Crash</c:v>
                </c:pt>
                <c:pt idx="198">
                  <c:v>Captain Phillips</c:v>
                </c:pt>
                <c:pt idx="199">
                  <c:v>Avatar</c:v>
                </c:pt>
                <c:pt idx="200">
                  <c:v>The Hangover</c:v>
                </c:pt>
                <c:pt idx="201">
                  <c:v>The Girl with the Dragon Tattoo</c:v>
                </c:pt>
                <c:pt idx="202">
                  <c:v>The Game</c:v>
                </c:pt>
                <c:pt idx="203">
                  <c:v>The Jungle Book</c:v>
                </c:pt>
                <c:pt idx="204">
                  <c:v>The Curious Case of Benjamin Button</c:v>
                </c:pt>
                <c:pt idx="205">
                  <c:v>The Lego Movie</c:v>
                </c:pt>
                <c:pt idx="206">
                  <c:v>Wreck-It Ralph</c:v>
                </c:pt>
                <c:pt idx="207">
                  <c:v>The Little Prince</c:v>
                </c:pt>
                <c:pt idx="208">
                  <c:v>Tombstone</c:v>
                </c:pt>
                <c:pt idx="209">
                  <c:v>The Lunchbox</c:v>
                </c:pt>
                <c:pt idx="210">
                  <c:v>What's Eating Gilbert Grape</c:v>
                </c:pt>
                <c:pt idx="211">
                  <c:v>The Fault in Our Stars</c:v>
                </c:pt>
                <c:pt idx="212">
                  <c:v>X-Men: First Class</c:v>
                </c:pt>
                <c:pt idx="213">
                  <c:v>Office Space</c:v>
                </c:pt>
                <c:pt idx="214">
                  <c:v>Skyfall</c:v>
                </c:pt>
                <c:pt idx="215">
                  <c:v>Predator</c:v>
                </c:pt>
                <c:pt idx="216">
                  <c:v>The Big Short</c:v>
                </c:pt>
                <c:pt idx="217">
                  <c:v>Tangled</c:v>
                </c:pt>
                <c:pt idx="218">
                  <c:v>Silver Linings Playbook</c:v>
                </c:pt>
                <c:pt idx="219">
                  <c:v>The Best Offer</c:v>
                </c:pt>
                <c:pt idx="220">
                  <c:v>The Color Purple</c:v>
                </c:pt>
                <c:pt idx="221">
                  <c:v>Pride &amp; Prejudice</c:v>
                </c:pt>
                <c:pt idx="222">
                  <c:v>The Boy in the Striped Pajamas</c:v>
                </c:pt>
                <c:pt idx="223">
                  <c:v>Star Trek Into Darkness</c:v>
                </c:pt>
                <c:pt idx="224">
                  <c:v>O Brother, Where Art Thou?</c:v>
                </c:pt>
                <c:pt idx="225">
                  <c:v>The Conjuring 2</c:v>
                </c:pt>
                <c:pt idx="226">
                  <c:v>Lost in Translation</c:v>
                </c:pt>
                <c:pt idx="227">
                  <c:v>Moonrise Kingdom</c:v>
                </c:pt>
                <c:pt idx="228">
                  <c:v>Gravity</c:v>
                </c:pt>
                <c:pt idx="229">
                  <c:v>Gattaca</c:v>
                </c:pt>
                <c:pt idx="230">
                  <c:v>Nebraska</c:v>
                </c:pt>
                <c:pt idx="231">
                  <c:v>Fantastic Mr. Fox</c:v>
                </c:pt>
                <c:pt idx="232">
                  <c:v>Lucky Number Slevin</c:v>
                </c:pt>
                <c:pt idx="233">
                  <c:v>Harry Potter and the Prisoner of Azkaban</c:v>
                </c:pt>
                <c:pt idx="234">
                  <c:v>Back to the Future Part II</c:v>
                </c:pt>
                <c:pt idx="235">
                  <c:v>Changeling</c:v>
                </c:pt>
                <c:pt idx="236">
                  <c:v>Drive</c:v>
                </c:pt>
                <c:pt idx="237">
                  <c:v>Atonement</c:v>
                </c:pt>
                <c:pt idx="238">
                  <c:v>Birdman or (The Unexpected Virtue of Ignorance)</c:v>
                </c:pt>
                <c:pt idx="239">
                  <c:v>Airplane!</c:v>
                </c:pt>
                <c:pt idx="240">
                  <c:v>Apocalypto</c:v>
                </c:pt>
                <c:pt idx="241">
                  <c:v>Captain America: The Winter Soldier</c:v>
                </c:pt>
                <c:pt idx="242">
                  <c:v>About Time</c:v>
                </c:pt>
                <c:pt idx="243">
                  <c:v>Blazing Saddles</c:v>
                </c:pt>
                <c:pt idx="244">
                  <c:v>True Grit</c:v>
                </c:pt>
                <c:pt idx="245">
                  <c:v>Zombieland</c:v>
                </c:pt>
                <c:pt idx="246">
                  <c:v>The Sweet Hereafter</c:v>
                </c:pt>
                <c:pt idx="247">
                  <c:v>The Fifth Element</c:v>
                </c:pt>
                <c:pt idx="248">
                  <c:v>The Machinist</c:v>
                </c:pt>
                <c:pt idx="249">
                  <c:v>The Great Beauty</c:v>
                </c:pt>
                <c:pt idx="250">
                  <c:v>Watchmen</c:v>
                </c:pt>
                <c:pt idx="251">
                  <c:v>This Is England</c:v>
                </c:pt>
                <c:pt idx="252">
                  <c:v>The Theory of Everything</c:v>
                </c:pt>
                <c:pt idx="253">
                  <c:v>Titanic</c:v>
                </c:pt>
                <c:pt idx="254">
                  <c:v>Zodiac</c:v>
                </c:pt>
                <c:pt idx="255">
                  <c:v>The Social Network</c:v>
                </c:pt>
                <c:pt idx="256">
                  <c:v>Seven Pounds</c:v>
                </c:pt>
                <c:pt idx="257">
                  <c:v>The Blind Side</c:v>
                </c:pt>
                <c:pt idx="258">
                  <c:v>Religulous</c:v>
                </c:pt>
                <c:pt idx="259">
                  <c:v>Stardust</c:v>
                </c:pt>
                <c:pt idx="260">
                  <c:v>Rushmore</c:v>
                </c:pt>
                <c:pt idx="261">
                  <c:v>The Butterfly Effect</c:v>
                </c:pt>
                <c:pt idx="262">
                  <c:v>Fear and Loathing in Las Vegas</c:v>
                </c:pt>
                <c:pt idx="263">
                  <c:v>Midnight in Paris</c:v>
                </c:pt>
                <c:pt idx="264">
                  <c:v>Lady Vengeance</c:v>
                </c:pt>
                <c:pt idx="265">
                  <c:v>Love Actually</c:v>
                </c:pt>
                <c:pt idx="266">
                  <c:v>Good Bye Lenin!</c:v>
                </c:pt>
                <c:pt idx="267">
                  <c:v>Kick-Ass</c:v>
                </c:pt>
                <c:pt idx="268">
                  <c:v>Flipped</c:v>
                </c:pt>
                <c:pt idx="269">
                  <c:v>Man on Fire</c:v>
                </c:pt>
                <c:pt idx="270">
                  <c:v>End of Watch</c:v>
                </c:pt>
                <c:pt idx="271">
                  <c:v>Despicable Me</c:v>
                </c:pt>
                <c:pt idx="272">
                  <c:v>Dark City</c:v>
                </c:pt>
                <c:pt idx="273">
                  <c:v>Ex Machina</c:v>
                </c:pt>
                <c:pt idx="274">
                  <c:v>500 Days of Summer</c:v>
                </c:pt>
                <c:pt idx="275">
                  <c:v>Brokeback Mountain</c:v>
                </c:pt>
                <c:pt idx="276">
                  <c:v>300</c:v>
                </c:pt>
                <c:pt idx="277">
                  <c:v>Argo</c:v>
                </c:pt>
                <c:pt idx="278">
                  <c:v>Dazed and Confused</c:v>
                </c:pt>
                <c:pt idx="279">
                  <c:v>As Good as It Gets</c:v>
                </c:pt>
                <c:pt idx="280">
                  <c:v>50/50</c:v>
                </c:pt>
                <c:pt idx="281">
                  <c:v>Cast Away</c:v>
                </c:pt>
                <c:pt idx="282">
                  <c:v>Black Hawk Down</c:v>
                </c:pt>
                <c:pt idx="283">
                  <c:v>Control</c:v>
                </c:pt>
                <c:pt idx="284">
                  <c:v>Coraline</c:v>
                </c:pt>
                <c:pt idx="285">
                  <c:v>Creed</c:v>
                </c:pt>
                <c:pt idx="286">
                  <c:v>The Town</c:v>
                </c:pt>
                <c:pt idx="287">
                  <c:v>The Reader</c:v>
                </c:pt>
                <c:pt idx="288">
                  <c:v>The Hurt Locker</c:v>
                </c:pt>
                <c:pt idx="289">
                  <c:v>The Others</c:v>
                </c:pt>
                <c:pt idx="290">
                  <c:v>The Flowers of War</c:v>
                </c:pt>
                <c:pt idx="291">
                  <c:v>The Illusionist</c:v>
                </c:pt>
                <c:pt idx="292">
                  <c:v>The Hunger Games: Catching Fire</c:v>
                </c:pt>
                <c:pt idx="293">
                  <c:v>The Impossible</c:v>
                </c:pt>
                <c:pt idx="294">
                  <c:v>The Raid: Redemption</c:v>
                </c:pt>
                <c:pt idx="295">
                  <c:v>The Fisher King</c:v>
                </c:pt>
                <c:pt idx="296">
                  <c:v>The Book Thief</c:v>
                </c:pt>
                <c:pt idx="297">
                  <c:v>The Crow</c:v>
                </c:pt>
                <c:pt idx="298">
                  <c:v>Sherlock Holmes</c:v>
                </c:pt>
                <c:pt idx="299">
                  <c:v>Sicario</c:v>
                </c:pt>
                <c:pt idx="300">
                  <c:v>Philomena</c:v>
                </c:pt>
                <c:pt idx="301">
                  <c:v>Star Wars: Episode III - Revenge of the Sith</c:v>
                </c:pt>
                <c:pt idx="302">
                  <c:v>Stranger Than Fiction</c:v>
                </c:pt>
                <c:pt idx="303">
                  <c:v>Star Trek: First Contact</c:v>
                </c:pt>
                <c:pt idx="304">
                  <c:v>Rise of the Planet of the Apes</c:v>
                </c:pt>
                <c:pt idx="305">
                  <c:v>Moneyball</c:v>
                </c:pt>
                <c:pt idx="306">
                  <c:v>Milk</c:v>
                </c:pt>
                <c:pt idx="307">
                  <c:v>Kung Fu Panda</c:v>
                </c:pt>
                <c:pt idx="308">
                  <c:v>Moulin Rouge!</c:v>
                </c:pt>
                <c:pt idx="309">
                  <c:v>Fury</c:v>
                </c:pt>
                <c:pt idx="310">
                  <c:v>Ice Age</c:v>
                </c:pt>
                <c:pt idx="311">
                  <c:v>High Fidelity</c:v>
                </c:pt>
                <c:pt idx="312">
                  <c:v>Lone Survivor</c:v>
                </c:pt>
                <c:pt idx="313">
                  <c:v>I Am Sam</c:v>
                </c:pt>
                <c:pt idx="314">
                  <c:v>Lord of War</c:v>
                </c:pt>
                <c:pt idx="315">
                  <c:v>Little Children</c:v>
                </c:pt>
                <c:pt idx="316">
                  <c:v>Me Before You</c:v>
                </c:pt>
                <c:pt idx="317">
                  <c:v>Headhunters</c:v>
                </c:pt>
                <c:pt idx="318">
                  <c:v>Frozen</c:v>
                </c:pt>
                <c:pt idx="319">
                  <c:v>Les MisÃ©rables</c:v>
                </c:pt>
                <c:pt idx="320">
                  <c:v>Interview with the Vampire: The Vampire Chronicles</c:v>
                </c:pt>
                <c:pt idx="321">
                  <c:v>A Single Man</c:v>
                </c:pt>
                <c:pt idx="322">
                  <c:v>Blow</c:v>
                </c:pt>
                <c:pt idx="323">
                  <c:v>Apollo 13</c:v>
                </c:pt>
                <c:pt idx="324">
                  <c:v>Army of Darkness</c:v>
                </c:pt>
                <c:pt idx="325">
                  <c:v>Bridge of Spies</c:v>
                </c:pt>
                <c:pt idx="326">
                  <c:v>28 Days Later...</c:v>
                </c:pt>
                <c:pt idx="327">
                  <c:v>American Psycho</c:v>
                </c:pt>
                <c:pt idx="328">
                  <c:v>Dawn of the Planet of the Apes</c:v>
                </c:pt>
                <c:pt idx="329">
                  <c:v>127 Hours</c:v>
                </c:pt>
                <c:pt idx="330">
                  <c:v>Batman</c:v>
                </c:pt>
                <c:pt idx="331">
                  <c:v>The Devil's Advocate</c:v>
                </c:pt>
                <c:pt idx="332">
                  <c:v>We Need to Talk About Kevin</c:v>
                </c:pt>
                <c:pt idx="333">
                  <c:v>The Orphanage</c:v>
                </c:pt>
                <c:pt idx="334">
                  <c:v>The Hobbit: The Battle of the Five Armies</c:v>
                </c:pt>
                <c:pt idx="335">
                  <c:v>Pi</c:v>
                </c:pt>
                <c:pt idx="336">
                  <c:v>Perfume: The Story of a Murderer</c:v>
                </c:pt>
                <c:pt idx="337">
                  <c:v>Still Alice</c:v>
                </c:pt>
                <c:pt idx="338">
                  <c:v>Synecdoche, New York</c:v>
                </c:pt>
                <c:pt idx="339">
                  <c:v>Star Trek Beyond</c:v>
                </c:pt>
                <c:pt idx="340">
                  <c:v>Source Code</c:v>
                </c:pt>
                <c:pt idx="341">
                  <c:v>Saving Mr. Banks</c:v>
                </c:pt>
                <c:pt idx="342">
                  <c:v>The Conjuring</c:v>
                </c:pt>
                <c:pt idx="343">
                  <c:v>Southpaw</c:v>
                </c:pt>
                <c:pt idx="344">
                  <c:v>Selma</c:v>
                </c:pt>
                <c:pt idx="345">
                  <c:v>Scott Pilgrim vs. the World</c:v>
                </c:pt>
                <c:pt idx="346">
                  <c:v>Sherlock Holmes: A Game of Shadows</c:v>
                </c:pt>
                <c:pt idx="347">
                  <c:v>Fruitvale Station</c:v>
                </c:pt>
                <c:pt idx="348">
                  <c:v>Hugo</c:v>
                </c:pt>
                <c:pt idx="349">
                  <c:v>My Cousin Vinny</c:v>
                </c:pt>
                <c:pt idx="350">
                  <c:v>Harry Potter and the Half-Blood Prince</c:v>
                </c:pt>
                <c:pt idx="351">
                  <c:v>In the Bedroom</c:v>
                </c:pt>
                <c:pt idx="352">
                  <c:v>Harry Potter and the Sorcerer's Stone</c:v>
                </c:pt>
                <c:pt idx="353">
                  <c:v>Mulan</c:v>
                </c:pt>
                <c:pt idx="354">
                  <c:v>Home Alone</c:v>
                </c:pt>
                <c:pt idx="355">
                  <c:v>Legends of the Fall</c:v>
                </c:pt>
                <c:pt idx="356">
                  <c:v>Freedom Writers</c:v>
                </c:pt>
                <c:pt idx="357">
                  <c:v>Juno</c:v>
                </c:pt>
                <c:pt idx="358">
                  <c:v>Brooklyn</c:v>
                </c:pt>
                <c:pt idx="359">
                  <c:v>Equilibrium</c:v>
                </c:pt>
                <c:pt idx="360">
                  <c:v>Eddie the Eagle</c:v>
                </c:pt>
                <c:pt idx="361">
                  <c:v>Avengers: Age of Ultron</c:v>
                </c:pt>
                <c:pt idx="362">
                  <c:v>Cloud Atlas</c:v>
                </c:pt>
                <c:pt idx="363">
                  <c:v>42</c:v>
                </c:pt>
                <c:pt idx="364">
                  <c:v>A Nightmare on Elm Street</c:v>
                </c:pt>
                <c:pt idx="365">
                  <c:v>Bram Stoker's Dracula</c:v>
                </c:pt>
                <c:pt idx="366">
                  <c:v>Bullets Over Broadway</c:v>
                </c:pt>
                <c:pt idx="367">
                  <c:v>August Rush</c:v>
                </c:pt>
                <c:pt idx="368">
                  <c:v>Despicable Me 2</c:v>
                </c:pt>
                <c:pt idx="369">
                  <c:v>Beetlejuice</c:v>
                </c:pt>
                <c:pt idx="370">
                  <c:v>The Walk</c:v>
                </c:pt>
                <c:pt idx="371">
                  <c:v>The Rock</c:v>
                </c:pt>
                <c:pt idx="372">
                  <c:v>The Next Three Days</c:v>
                </c:pt>
                <c:pt idx="373">
                  <c:v>Zero Dark Thirty</c:v>
                </c:pt>
                <c:pt idx="374">
                  <c:v>Up in the Air</c:v>
                </c:pt>
                <c:pt idx="375">
                  <c:v>The Way Way Back</c:v>
                </c:pt>
                <c:pt idx="376">
                  <c:v>The Judge</c:v>
                </c:pt>
                <c:pt idx="377">
                  <c:v>Wristcutters: A Love Story</c:v>
                </c:pt>
                <c:pt idx="378">
                  <c:v>The Adventures of Tintin</c:v>
                </c:pt>
                <c:pt idx="379">
                  <c:v>Poltergeist</c:v>
                </c:pt>
                <c:pt idx="380">
                  <c:v>The Bucket List</c:v>
                </c:pt>
                <c:pt idx="381">
                  <c:v>Take Shelter</c:v>
                </c:pt>
                <c:pt idx="382">
                  <c:v>Mission: Impossible - Ghost Protocol</c:v>
                </c:pt>
                <c:pt idx="383">
                  <c:v>Lincoln</c:v>
                </c:pt>
                <c:pt idx="384">
                  <c:v>Mud</c:v>
                </c:pt>
                <c:pt idx="385">
                  <c:v>Lars and the Real Girl</c:v>
                </c:pt>
                <c:pt idx="386">
                  <c:v>Looper</c:v>
                </c:pt>
                <c:pt idx="387">
                  <c:v>Law Abiding Citizen</c:v>
                </c:pt>
                <c:pt idx="388">
                  <c:v>Mission: Impossible - Rogue Nation</c:v>
                </c:pt>
                <c:pt idx="389">
                  <c:v>Inside Llewyn Davis</c:v>
                </c:pt>
                <c:pt idx="390">
                  <c:v>Invictus</c:v>
                </c:pt>
                <c:pt idx="391">
                  <c:v>Ghost World</c:v>
                </c:pt>
                <c:pt idx="392">
                  <c:v>My Sister's Keeper</c:v>
                </c:pt>
                <c:pt idx="393">
                  <c:v>Driving Miss Daisy</c:v>
                </c:pt>
                <c:pt idx="394">
                  <c:v>Dawn of the Dead</c:v>
                </c:pt>
                <c:pt idx="395">
                  <c:v>13 Hours</c:v>
                </c:pt>
                <c:pt idx="396">
                  <c:v>Across the Universe</c:v>
                </c:pt>
                <c:pt idx="397">
                  <c:v>Ant-Man</c:v>
                </c:pt>
                <c:pt idx="398">
                  <c:v>Contact</c:v>
                </c:pt>
                <c:pt idx="399">
                  <c:v>A Walk to Remember</c:v>
                </c:pt>
                <c:pt idx="400">
                  <c:v>Crazy, Stupid, Love.</c:v>
                </c:pt>
                <c:pt idx="401">
                  <c:v>Blue Valentine</c:v>
                </c:pt>
                <c:pt idx="402">
                  <c:v>Dogma</c:v>
                </c:pt>
                <c:pt idx="403">
                  <c:v>Bound</c:v>
                </c:pt>
                <c:pt idx="404">
                  <c:v>Begin Again</c:v>
                </c:pt>
                <c:pt idx="405">
                  <c:v>The Secret Life of Walter Mitty</c:v>
                </c:pt>
                <c:pt idx="406">
                  <c:v>Warcraft</c:v>
                </c:pt>
                <c:pt idx="407">
                  <c:v>X-Men: Apocalypse</c:v>
                </c:pt>
                <c:pt idx="408">
                  <c:v>The Fountain</c:v>
                </c:pt>
                <c:pt idx="409">
                  <c:v>The Hunger Games</c:v>
                </c:pt>
                <c:pt idx="410">
                  <c:v>The Place Beyond the Pines</c:v>
                </c:pt>
                <c:pt idx="411">
                  <c:v>Woman in Gold</c:v>
                </c:pt>
                <c:pt idx="412">
                  <c:v>The Road</c:v>
                </c:pt>
                <c:pt idx="413">
                  <c:v>The Guard</c:v>
                </c:pt>
                <c:pt idx="414">
                  <c:v>The Hundred-Foot Journey</c:v>
                </c:pt>
                <c:pt idx="415">
                  <c:v>The Man from U.N.C.L.E.</c:v>
                </c:pt>
                <c:pt idx="416">
                  <c:v>The Lincoln Lawyer</c:v>
                </c:pt>
                <c:pt idx="417">
                  <c:v>The Descendants</c:v>
                </c:pt>
                <c:pt idx="418">
                  <c:v>The Great Gatsby</c:v>
                </c:pt>
                <c:pt idx="419">
                  <c:v>They Live</c:v>
                </c:pt>
                <c:pt idx="420">
                  <c:v>The Land Before Time</c:v>
                </c:pt>
                <c:pt idx="421">
                  <c:v>The Terminal</c:v>
                </c:pt>
                <c:pt idx="422">
                  <c:v>The Negotiator</c:v>
                </c:pt>
                <c:pt idx="423">
                  <c:v>Precious</c:v>
                </c:pt>
                <c:pt idx="424">
                  <c:v>Sunshine</c:v>
                </c:pt>
                <c:pt idx="425">
                  <c:v>St. Vincent</c:v>
                </c:pt>
                <c:pt idx="426">
                  <c:v>Pirates of the Caribbean: Dead Man's Chest</c:v>
                </c:pt>
                <c:pt idx="427">
                  <c:v>Now You See Me</c:v>
                </c:pt>
                <c:pt idx="428">
                  <c:v>The Book of Life</c:v>
                </c:pt>
                <c:pt idx="429">
                  <c:v>RocknRolla</c:v>
                </c:pt>
                <c:pt idx="430">
                  <c:v>The Best Exotic Marigold Hotel</c:v>
                </c:pt>
                <c:pt idx="431">
                  <c:v>Rise of the Guardians</c:v>
                </c:pt>
                <c:pt idx="432">
                  <c:v>Spider-Man</c:v>
                </c:pt>
                <c:pt idx="433">
                  <c:v>The Croods</c:v>
                </c:pt>
                <c:pt idx="434">
                  <c:v>Shame</c:v>
                </c:pt>
                <c:pt idx="435">
                  <c:v>Fast Five</c:v>
                </c:pt>
                <c:pt idx="436">
                  <c:v>Identity</c:v>
                </c:pt>
                <c:pt idx="437">
                  <c:v>Frailty</c:v>
                </c:pt>
                <c:pt idx="438">
                  <c:v>Face/Off</c:v>
                </c:pt>
                <c:pt idx="439">
                  <c:v>From Dusk Till Dawn</c:v>
                </c:pt>
                <c:pt idx="440">
                  <c:v>Fantasia 2000</c:v>
                </c:pt>
                <c:pt idx="441">
                  <c:v>Monsters University</c:v>
                </c:pt>
                <c:pt idx="442">
                  <c:v>Mean Creek</c:v>
                </c:pt>
                <c:pt idx="443">
                  <c:v>Eyes Wide Shut</c:v>
                </c:pt>
                <c:pt idx="444">
                  <c:v>Megamind</c:v>
                </c:pt>
                <c:pt idx="445">
                  <c:v>Flight</c:v>
                </c:pt>
                <c:pt idx="446">
                  <c:v>Galaxy Quest</c:v>
                </c:pt>
                <c:pt idx="447">
                  <c:v>Kung Fu Panda 2</c:v>
                </c:pt>
                <c:pt idx="448">
                  <c:v>Dope</c:v>
                </c:pt>
                <c:pt idx="449">
                  <c:v>Closer</c:v>
                </c:pt>
                <c:pt idx="450">
                  <c:v>Eight Below</c:v>
                </c:pt>
                <c:pt idx="451">
                  <c:v>Friday</c:v>
                </c:pt>
                <c:pt idx="452">
                  <c:v>10 Cloverfield Lane</c:v>
                </c:pt>
                <c:pt idx="453">
                  <c:v>Dr. No</c:v>
                </c:pt>
                <c:pt idx="454">
                  <c:v>Cube</c:v>
                </c:pt>
                <c:pt idx="455">
                  <c:v>Beasts of the Southern Wild</c:v>
                </c:pt>
                <c:pt idx="456">
                  <c:v>August: Osage County</c:v>
                </c:pt>
                <c:pt idx="457">
                  <c:v>An Education</c:v>
                </c:pt>
                <c:pt idx="458">
                  <c:v>Enter the Void</c:v>
                </c:pt>
                <c:pt idx="459">
                  <c:v>American Hustle</c:v>
                </c:pt>
                <c:pt idx="460">
                  <c:v>American Sniper</c:v>
                </c:pt>
                <c:pt idx="461">
                  <c:v>Chocolat</c:v>
                </c:pt>
                <c:pt idx="462">
                  <c:v>Big Trouble in Little China</c:v>
                </c:pt>
                <c:pt idx="463">
                  <c:v>Blue Jasmine</c:v>
                </c:pt>
                <c:pt idx="464">
                  <c:v>War Horse</c:v>
                </c:pt>
                <c:pt idx="465">
                  <c:v>The Outsiders</c:v>
                </c:pt>
                <c:pt idx="466">
                  <c:v>The Descent</c:v>
                </c:pt>
                <c:pt idx="467">
                  <c:v>The Ghost Writer</c:v>
                </c:pt>
                <c:pt idx="468">
                  <c:v>The Mist</c:v>
                </c:pt>
                <c:pt idx="469">
                  <c:v>The Equalizer</c:v>
                </c:pt>
                <c:pt idx="470">
                  <c:v>The Sessions</c:v>
                </c:pt>
                <c:pt idx="471">
                  <c:v>The Intern</c:v>
                </c:pt>
                <c:pt idx="472">
                  <c:v>Whatever Works</c:v>
                </c:pt>
                <c:pt idx="473">
                  <c:v>The Salton Sea</c:v>
                </c:pt>
                <c:pt idx="474">
                  <c:v>Winter's Bone</c:v>
                </c:pt>
                <c:pt idx="475">
                  <c:v>Unbroken</c:v>
                </c:pt>
                <c:pt idx="476">
                  <c:v>The Peanuts Movie</c:v>
                </c:pt>
                <c:pt idx="477">
                  <c:v>Vicky Cristina Barcelona</c:v>
                </c:pt>
                <c:pt idx="478">
                  <c:v>Paddington</c:v>
                </c:pt>
                <c:pt idx="479">
                  <c:v>Steve Jobs</c:v>
                </c:pt>
                <c:pt idx="480">
                  <c:v>Scream</c:v>
                </c:pt>
                <c:pt idx="481">
                  <c:v>The Age of Adaline</c:v>
                </c:pt>
                <c:pt idx="482">
                  <c:v>Pitch Perfect</c:v>
                </c:pt>
                <c:pt idx="483">
                  <c:v>Seven Psychopaths</c:v>
                </c:pt>
                <c:pt idx="484">
                  <c:v>Rango</c:v>
                </c:pt>
                <c:pt idx="485">
                  <c:v>Pay It Forward</c:v>
                </c:pt>
                <c:pt idx="486">
                  <c:v>Sex, Lies, and Videotape</c:v>
                </c:pt>
                <c:pt idx="487">
                  <c:v>Remember Me</c:v>
                </c:pt>
                <c:pt idx="488">
                  <c:v>Kung Fu Panda 3</c:v>
                </c:pt>
                <c:pt idx="489">
                  <c:v>I Am Legend</c:v>
                </c:pt>
                <c:pt idx="490">
                  <c:v>Man of Steel</c:v>
                </c:pt>
                <c:pt idx="491">
                  <c:v>Lee Daniels' The Butler</c:v>
                </c:pt>
                <c:pt idx="492">
                  <c:v>Iron Man 3</c:v>
                </c:pt>
                <c:pt idx="493">
                  <c:v>Gremlins</c:v>
                </c:pt>
                <c:pt idx="494">
                  <c:v>It's Kind of a Funny Story</c:v>
                </c:pt>
                <c:pt idx="495">
                  <c:v>Furious 7</c:v>
                </c:pt>
                <c:pt idx="496">
                  <c:v>Grease</c:v>
                </c:pt>
                <c:pt idx="497">
                  <c:v>Let Me In</c:v>
                </c:pt>
                <c:pt idx="498">
                  <c:v>Narc</c:v>
                </c:pt>
                <c:pt idx="499">
                  <c:v>Never Let Me Go</c:v>
                </c:pt>
                <c:pt idx="500">
                  <c:v>Agora</c:v>
                </c:pt>
                <c:pt idx="501">
                  <c:v>Beginners</c:v>
                </c:pt>
                <c:pt idx="502">
                  <c:v>10 Things I Hate About You</c:v>
                </c:pt>
                <c:pt idx="503">
                  <c:v>Born on the Fourth of July</c:v>
                </c:pt>
                <c:pt idx="504">
                  <c:v>21 Jump Street</c:v>
                </c:pt>
                <c:pt idx="505">
                  <c:v>Brave</c:v>
                </c:pt>
                <c:pt idx="506">
                  <c:v>Bridge to Terabithia</c:v>
                </c:pt>
                <c:pt idx="507">
                  <c:v>Everybody's Fine</c:v>
                </c:pt>
                <c:pt idx="508">
                  <c:v>Transformers</c:v>
                </c:pt>
                <c:pt idx="509">
                  <c:v>The Gift</c:v>
                </c:pt>
                <c:pt idx="510">
                  <c:v>The Kids Are All Right</c:v>
                </c:pt>
                <c:pt idx="511">
                  <c:v>Thor: The Dark World</c:v>
                </c:pt>
                <c:pt idx="512">
                  <c:v>The Longest Ride</c:v>
                </c:pt>
                <c:pt idx="513">
                  <c:v>Three Kings</c:v>
                </c:pt>
                <c:pt idx="514">
                  <c:v>Tremors</c:v>
                </c:pt>
                <c:pt idx="515">
                  <c:v>The Words</c:v>
                </c:pt>
                <c:pt idx="516">
                  <c:v>The Ides of March</c:v>
                </c:pt>
                <c:pt idx="517">
                  <c:v>Wag the Dog</c:v>
                </c:pt>
                <c:pt idx="518">
                  <c:v>The Master</c:v>
                </c:pt>
                <c:pt idx="519">
                  <c:v>The Devil's Double</c:v>
                </c:pt>
                <c:pt idx="520">
                  <c:v>Wild</c:v>
                </c:pt>
                <c:pt idx="521">
                  <c:v>Tinker Tailor Soldier Spy</c:v>
                </c:pt>
                <c:pt idx="522">
                  <c:v>The Railway Man</c:v>
                </c:pt>
                <c:pt idx="523">
                  <c:v>The Time Traveler's Wife</c:v>
                </c:pt>
                <c:pt idx="524">
                  <c:v>The Passion of the Christ</c:v>
                </c:pt>
                <c:pt idx="525">
                  <c:v>The Princess and the Frog</c:v>
                </c:pt>
                <c:pt idx="526">
                  <c:v>The Muppets</c:v>
                </c:pt>
                <c:pt idx="527">
                  <c:v>The Patriot</c:v>
                </c:pt>
                <c:pt idx="528">
                  <c:v>We Were Soldiers</c:v>
                </c:pt>
                <c:pt idx="529">
                  <c:v>The Water Diviner</c:v>
                </c:pt>
                <c:pt idx="530">
                  <c:v>The Spectacular Now</c:v>
                </c:pt>
                <c:pt idx="531">
                  <c:v>Side Effects</c:v>
                </c:pt>
                <c:pt idx="532">
                  <c:v>RED</c:v>
                </c:pt>
                <c:pt idx="533">
                  <c:v>The Adjustment Bureau</c:v>
                </c:pt>
                <c:pt idx="534">
                  <c:v>Pitch Black</c:v>
                </c:pt>
                <c:pt idx="535">
                  <c:v>P.S. I Love You</c:v>
                </c:pt>
                <c:pt idx="536">
                  <c:v>Soul Surfer</c:v>
                </c:pt>
                <c:pt idx="537">
                  <c:v>Robot &amp; Frank</c:v>
                </c:pt>
                <c:pt idx="538">
                  <c:v>Super 8</c:v>
                </c:pt>
                <c:pt idx="539">
                  <c:v>Spaceballs</c:v>
                </c:pt>
                <c:pt idx="540">
                  <c:v>Real Steel</c:v>
                </c:pt>
                <c:pt idx="541">
                  <c:v>Secretary</c:v>
                </c:pt>
                <c:pt idx="542">
                  <c:v>Melancholia</c:v>
                </c:pt>
                <c:pt idx="543">
                  <c:v>Marley &amp; Me</c:v>
                </c:pt>
                <c:pt idx="544">
                  <c:v>Hesher</c:v>
                </c:pt>
                <c:pt idx="545">
                  <c:v>Hard Candy</c:v>
                </c:pt>
                <c:pt idx="546">
                  <c:v>Meet Joe Black</c:v>
                </c:pt>
                <c:pt idx="547">
                  <c:v>Hotel Transylvania</c:v>
                </c:pt>
                <c:pt idx="548">
                  <c:v>Green Room</c:v>
                </c:pt>
                <c:pt idx="549">
                  <c:v>Jason Bourne</c:v>
                </c:pt>
                <c:pt idx="550">
                  <c:v>Margin Call</c:v>
                </c:pt>
                <c:pt idx="551">
                  <c:v>Lords of Dogtown</c:v>
                </c:pt>
                <c:pt idx="552">
                  <c:v>Bad Santa</c:v>
                </c:pt>
                <c:pt idx="553">
                  <c:v>Enough Said</c:v>
                </c:pt>
                <c:pt idx="554">
                  <c:v>Easy A</c:v>
                </c:pt>
                <c:pt idx="555">
                  <c:v>Brothers</c:v>
                </c:pt>
                <c:pt idx="556">
                  <c:v>Away We Go</c:v>
                </c:pt>
                <c:pt idx="557">
                  <c:v>Concussion</c:v>
                </c:pt>
                <c:pt idx="558">
                  <c:v>Dredd</c:v>
                </c:pt>
                <c:pt idx="559">
                  <c:v>9</c:v>
                </c:pt>
                <c:pt idx="560">
                  <c:v>Chronicle</c:v>
                </c:pt>
                <c:pt idx="561">
                  <c:v>22 Jump Street</c:v>
                </c:pt>
                <c:pt idx="562">
                  <c:v>A.I. Artificial Intelligence</c:v>
                </c:pt>
                <c:pt idx="563">
                  <c:v>Everest</c:v>
                </c:pt>
                <c:pt idx="564">
                  <c:v>World War Z</c:v>
                </c:pt>
                <c:pt idx="565">
                  <c:v>We're the Millers</c:v>
                </c:pt>
                <c:pt idx="566">
                  <c:v>Trust</c:v>
                </c:pt>
                <c:pt idx="567">
                  <c:v>The World's End</c:v>
                </c:pt>
                <c:pt idx="568">
                  <c:v>What Dreams May Come</c:v>
                </c:pt>
                <c:pt idx="569">
                  <c:v>Thor</c:v>
                </c:pt>
                <c:pt idx="570">
                  <c:v>Trollhunter</c:v>
                </c:pt>
                <c:pt idx="571">
                  <c:v>Trance</c:v>
                </c:pt>
                <c:pt idx="572">
                  <c:v>The Amazing Spider-Man</c:v>
                </c:pt>
                <c:pt idx="573">
                  <c:v>Spirit: Stallion of the Cimarron</c:v>
                </c:pt>
                <c:pt idx="574">
                  <c:v>Snowpiercer</c:v>
                </c:pt>
                <c:pt idx="575">
                  <c:v>ParaNorman</c:v>
                </c:pt>
                <c:pt idx="576">
                  <c:v>Pacific Rim</c:v>
                </c:pt>
                <c:pt idx="577">
                  <c:v>Safety Not Guaranteed</c:v>
                </c:pt>
                <c:pt idx="578">
                  <c:v>Rio</c:v>
                </c:pt>
                <c:pt idx="579">
                  <c:v>Paul</c:v>
                </c:pt>
                <c:pt idx="580">
                  <c:v>Primer</c:v>
                </c:pt>
                <c:pt idx="581">
                  <c:v>Scrooged</c:v>
                </c:pt>
                <c:pt idx="582">
                  <c:v>Prometheus</c:v>
                </c:pt>
                <c:pt idx="583">
                  <c:v>Oblivion</c:v>
                </c:pt>
                <c:pt idx="584">
                  <c:v>Ted</c:v>
                </c:pt>
                <c:pt idx="585">
                  <c:v>Non-Stop</c:v>
                </c:pt>
                <c:pt idx="586">
                  <c:v>Rent</c:v>
                </c:pt>
                <c:pt idx="587">
                  <c:v>One Day</c:v>
                </c:pt>
                <c:pt idx="588">
                  <c:v>The Cabin in the Woods</c:v>
                </c:pt>
                <c:pt idx="589">
                  <c:v>Notting Hill</c:v>
                </c:pt>
                <c:pt idx="590">
                  <c:v>The Cooler</c:v>
                </c:pt>
                <c:pt idx="591">
                  <c:v>Iron Man 2</c:v>
                </c:pt>
                <c:pt idx="592">
                  <c:v>Million Dollar Arm</c:v>
                </c:pt>
                <c:pt idx="593">
                  <c:v>Hellboy II: The Golden Army</c:v>
                </c:pt>
                <c:pt idx="594">
                  <c:v>Kill the Messenger</c:v>
                </c:pt>
                <c:pt idx="595">
                  <c:v>Igby Goes Down</c:v>
                </c:pt>
                <c:pt idx="596">
                  <c:v>My Week with Marilyn</c:v>
                </c:pt>
                <c:pt idx="597">
                  <c:v>Legend of the Guardians: The Owls of Ga'Hoole</c:v>
                </c:pt>
                <c:pt idx="598">
                  <c:v>Maleficent</c:v>
                </c:pt>
                <c:pt idx="599">
                  <c:v>Frankenweenie</c:v>
                </c:pt>
                <c:pt idx="600">
                  <c:v>Jurassic World</c:v>
                </c:pt>
                <c:pt idx="601">
                  <c:v>Jack Reacher</c:v>
                </c:pt>
                <c:pt idx="602">
                  <c:v>In the Heart of the Sea</c:v>
                </c:pt>
                <c:pt idx="603">
                  <c:v>Legend</c:v>
                </c:pt>
                <c:pt idx="604">
                  <c:v>Julie &amp; Julia</c:v>
                </c:pt>
                <c:pt idx="605">
                  <c:v>Another Earth</c:v>
                </c:pt>
                <c:pt idx="606">
                  <c:v>Buried</c:v>
                </c:pt>
                <c:pt idx="607">
                  <c:v>Black Mass</c:v>
                </c:pt>
                <c:pt idx="608">
                  <c:v>Big Eyes</c:v>
                </c:pt>
                <c:pt idx="609">
                  <c:v>A Serious Man</c:v>
                </c:pt>
                <c:pt idx="610">
                  <c:v>Cinderella</c:v>
                </c:pt>
                <c:pt idx="611">
                  <c:v>The Iceman</c:v>
                </c:pt>
                <c:pt idx="612">
                  <c:v>Water for Elephants</c:v>
                </c:pt>
                <c:pt idx="613">
                  <c:v>The Holiday</c:v>
                </c:pt>
                <c:pt idx="614">
                  <c:v>The East</c:v>
                </c:pt>
                <c:pt idx="615">
                  <c:v>Whip It</c:v>
                </c:pt>
                <c:pt idx="616">
                  <c:v>Top Gun</c:v>
                </c:pt>
                <c:pt idx="617">
                  <c:v>Warm Bodies</c:v>
                </c:pt>
                <c:pt idx="618">
                  <c:v>Unknown</c:v>
                </c:pt>
                <c:pt idx="619">
                  <c:v>Suicide Squad</c:v>
                </c:pt>
                <c:pt idx="620">
                  <c:v>Pretty Woman</c:v>
                </c:pt>
                <c:pt idx="621">
                  <c:v>Now You See Me 2</c:v>
                </c:pt>
                <c:pt idx="622">
                  <c:v>Serendipity</c:v>
                </c:pt>
                <c:pt idx="623">
                  <c:v>The Book of Eli</c:v>
                </c:pt>
                <c:pt idx="624">
                  <c:v>Mr. Peabody &amp; Sherman</c:v>
                </c:pt>
                <c:pt idx="625">
                  <c:v>Jab Tak Hai Jaan</c:v>
                </c:pt>
                <c:pt idx="626">
                  <c:v>Jersey Boys</c:v>
                </c:pt>
                <c:pt idx="627">
                  <c:v>Extremely Loud &amp; Incredibly Close</c:v>
                </c:pt>
                <c:pt idx="628">
                  <c:v>Joe</c:v>
                </c:pt>
                <c:pt idx="629">
                  <c:v>Kingpin</c:v>
                </c:pt>
                <c:pt idx="630">
                  <c:v>Horrible Bosses</c:v>
                </c:pt>
                <c:pt idx="631">
                  <c:v>It Follows</c:v>
                </c:pt>
                <c:pt idx="632">
                  <c:v>Fatal Attraction</c:v>
                </c:pt>
                <c:pt idx="633">
                  <c:v>Independence Day</c:v>
                </c:pt>
                <c:pt idx="634">
                  <c:v>Madagascar 3: Europe's Most Wanted</c:v>
                </c:pt>
                <c:pt idx="635">
                  <c:v>Batman v Superman: Dawn of Justice</c:v>
                </c:pt>
                <c:pt idx="636">
                  <c:v>Captain America: The First Avenger</c:v>
                </c:pt>
                <c:pt idx="637">
                  <c:v>A Good Year</c:v>
                </c:pt>
                <c:pt idx="638">
                  <c:v>Chappie</c:v>
                </c:pt>
                <c:pt idx="639">
                  <c:v>Elf</c:v>
                </c:pt>
                <c:pt idx="640">
                  <c:v>Anonymous</c:v>
                </c:pt>
                <c:pt idx="641">
                  <c:v>Cop Land</c:v>
                </c:pt>
                <c:pt idx="642">
                  <c:v>The Man with the Golden Gun</c:v>
                </c:pt>
                <c:pt idx="643">
                  <c:v>The Hitchhiker's Guide to the Galaxy</c:v>
                </c:pt>
                <c:pt idx="644">
                  <c:v>Where the Wild Things Are</c:v>
                </c:pt>
                <c:pt idx="645">
                  <c:v>The Matador</c:v>
                </c:pt>
                <c:pt idx="646">
                  <c:v>To Die For</c:v>
                </c:pt>
                <c:pt idx="647">
                  <c:v>The Maze Runner</c:v>
                </c:pt>
                <c:pt idx="648">
                  <c:v>The Vow</c:v>
                </c:pt>
                <c:pt idx="649">
                  <c:v>The Curse of the Jade Scorpion</c:v>
                </c:pt>
                <c:pt idx="650">
                  <c:v>The Imaginarium of Doctor Parnassus</c:v>
                </c:pt>
                <c:pt idx="651">
                  <c:v>The Witch</c:v>
                </c:pt>
                <c:pt idx="652">
                  <c:v>The Grey</c:v>
                </c:pt>
                <c:pt idx="653">
                  <c:v>The Fog</c:v>
                </c:pt>
                <c:pt idx="654">
                  <c:v>Unstoppable</c:v>
                </c:pt>
                <c:pt idx="655">
                  <c:v>TRON: Legacy</c:v>
                </c:pt>
                <c:pt idx="656">
                  <c:v>The Addams Family</c:v>
                </c:pt>
                <c:pt idx="657">
                  <c:v>Spectre</c:v>
                </c:pt>
                <c:pt idx="658">
                  <c:v>Sinister</c:v>
                </c:pt>
                <c:pt idx="659">
                  <c:v>Spun</c:v>
                </c:pt>
                <c:pt idx="660">
                  <c:v>The Boxtrolls</c:v>
                </c:pt>
                <c:pt idx="661">
                  <c:v>Pandorum</c:v>
                </c:pt>
                <c:pt idx="662">
                  <c:v>Safe House</c:v>
                </c:pt>
                <c:pt idx="663">
                  <c:v>Out of the Furnace</c:v>
                </c:pt>
                <c:pt idx="664">
                  <c:v>No Escape</c:v>
                </c:pt>
                <c:pt idx="665">
                  <c:v>Stoker</c:v>
                </c:pt>
                <c:pt idx="666">
                  <c:v>Romeo + Juliet</c:v>
                </c:pt>
                <c:pt idx="667">
                  <c:v>Super</c:v>
                </c:pt>
                <c:pt idx="668">
                  <c:v>If I Stay</c:v>
                </c:pt>
                <c:pt idx="669">
                  <c:v>For Your Eyes Only</c:v>
                </c:pt>
                <c:pt idx="670">
                  <c:v>Men in Black 3</c:v>
                </c:pt>
                <c:pt idx="671">
                  <c:v>Insidious</c:v>
                </c:pt>
                <c:pt idx="672">
                  <c:v>Hanna</c:v>
                </c:pt>
                <c:pt idx="673">
                  <c:v>Fair Game</c:v>
                </c:pt>
                <c:pt idx="674">
                  <c:v>Machine Gun Preacher</c:v>
                </c:pt>
                <c:pt idx="675">
                  <c:v>Bernie</c:v>
                </c:pt>
                <c:pt idx="676">
                  <c:v>Draft Day</c:v>
                </c:pt>
                <c:pt idx="677">
                  <c:v>Babe</c:v>
                </c:pt>
                <c:pt idx="678">
                  <c:v>50 First Dates</c:v>
                </c:pt>
                <c:pt idx="679">
                  <c:v>A Most Wanted Man</c:v>
                </c:pt>
                <c:pt idx="680">
                  <c:v>Bridesmaids</c:v>
                </c:pt>
                <c:pt idx="681">
                  <c:v>1408</c:v>
                </c:pt>
                <c:pt idx="682">
                  <c:v>eXistenZ</c:v>
                </c:pt>
                <c:pt idx="683">
                  <c:v>The Expendables 2</c:v>
                </c:pt>
                <c:pt idx="684">
                  <c:v>The Wolverine</c:v>
                </c:pt>
                <c:pt idx="685">
                  <c:v>The Other Guys</c:v>
                </c:pt>
                <c:pt idx="686">
                  <c:v>The Tree of Life</c:v>
                </c:pt>
                <c:pt idx="687">
                  <c:v>The Fast and the Furious</c:v>
                </c:pt>
                <c:pt idx="688">
                  <c:v>The Way of the Gun</c:v>
                </c:pt>
                <c:pt idx="689">
                  <c:v>The Long Kiss Goodnight</c:v>
                </c:pt>
                <c:pt idx="690">
                  <c:v>This Is the End</c:v>
                </c:pt>
                <c:pt idx="691">
                  <c:v>The Proposal</c:v>
                </c:pt>
                <c:pt idx="692">
                  <c:v>The Lovely Bones</c:v>
                </c:pt>
                <c:pt idx="693">
                  <c:v>The Hunger Games: Mockingjay - Part 1</c:v>
                </c:pt>
                <c:pt idx="694">
                  <c:v>The Best of Me</c:v>
                </c:pt>
                <c:pt idx="695">
                  <c:v>Safe Haven</c:v>
                </c:pt>
                <c:pt idx="696">
                  <c:v>Seeking a Friend for the End of the World</c:v>
                </c:pt>
                <c:pt idx="697">
                  <c:v>Pirates of the Caribbean: On Stranger Tides</c:v>
                </c:pt>
                <c:pt idx="698">
                  <c:v>The Beaver</c:v>
                </c:pt>
                <c:pt idx="699">
                  <c:v>The Bourne Legacy</c:v>
                </c:pt>
                <c:pt idx="700">
                  <c:v>Small Time Crooks</c:v>
                </c:pt>
                <c:pt idx="701">
                  <c:v>Sinbad: Legend of the Seven Seas</c:v>
                </c:pt>
                <c:pt idx="702">
                  <c:v>The Client</c:v>
                </c:pt>
                <c:pt idx="703">
                  <c:v>The Amazing Spider-Man 2</c:v>
                </c:pt>
                <c:pt idx="704">
                  <c:v>Puss in Boots</c:v>
                </c:pt>
                <c:pt idx="705">
                  <c:v>Robin Hood</c:v>
                </c:pt>
                <c:pt idx="706">
                  <c:v>Sweet November</c:v>
                </c:pt>
                <c:pt idx="707">
                  <c:v>The Call</c:v>
                </c:pt>
                <c:pt idx="708">
                  <c:v>Penguins of Madagascar</c:v>
                </c:pt>
                <c:pt idx="709">
                  <c:v>Smokin' Aces</c:v>
                </c:pt>
                <c:pt idx="710">
                  <c:v>RED 2</c:v>
                </c:pt>
                <c:pt idx="711">
                  <c:v>Project X</c:v>
                </c:pt>
                <c:pt idx="712">
                  <c:v>Hotel Transylvania 2</c:v>
                </c:pt>
                <c:pt idx="713">
                  <c:v>Love &amp; Other Drugs</c:v>
                </c:pt>
                <c:pt idx="714">
                  <c:v>Home</c:v>
                </c:pt>
                <c:pt idx="715">
                  <c:v>Hook</c:v>
                </c:pt>
                <c:pt idx="716">
                  <c:v>Machete</c:v>
                </c:pt>
                <c:pt idx="717">
                  <c:v>Killer Joe</c:v>
                </c:pt>
                <c:pt idx="718">
                  <c:v>In Time</c:v>
                </c:pt>
                <c:pt idx="719">
                  <c:v>Inherent Vice</c:v>
                </c:pt>
                <c:pt idx="720">
                  <c:v>Hocus Pocus</c:v>
                </c:pt>
                <c:pt idx="721">
                  <c:v>Like Crazy</c:v>
                </c:pt>
                <c:pt idx="722">
                  <c:v>Gangster Squad</c:v>
                </c:pt>
                <c:pt idx="723">
                  <c:v>American Reunion</c:v>
                </c:pt>
                <c:pt idx="724">
                  <c:v>Ender's Game</c:v>
                </c:pt>
                <c:pt idx="725">
                  <c:v>Event Horizon</c:v>
                </c:pt>
                <c:pt idx="726">
                  <c:v>Divergent</c:v>
                </c:pt>
                <c:pt idx="727">
                  <c:v>Epic</c:v>
                </c:pt>
                <c:pt idx="728">
                  <c:v>2 Guns</c:v>
                </c:pt>
                <c:pt idx="729">
                  <c:v>Escape Plan</c:v>
                </c:pt>
                <c:pt idx="730">
                  <c:v>Brooklyn's Finest</c:v>
                </c:pt>
                <c:pt idx="731">
                  <c:v>Confidence</c:v>
                </c:pt>
                <c:pt idx="732">
                  <c:v>Bad Lieutenant: Port of Call New Orleans</c:v>
                </c:pt>
                <c:pt idx="733">
                  <c:v>Absolute Power</c:v>
                </c:pt>
                <c:pt idx="734">
                  <c:v>The Polar Express</c:v>
                </c:pt>
                <c:pt idx="735">
                  <c:v>The Heat</c:v>
                </c:pt>
                <c:pt idx="736">
                  <c:v>The Hunger Games: Mockingjay - Part 2</c:v>
                </c:pt>
                <c:pt idx="737">
                  <c:v>The Interview</c:v>
                </c:pt>
                <c:pt idx="738">
                  <c:v>The Odd Life of Timothy Green</c:v>
                </c:pt>
                <c:pt idx="739">
                  <c:v>The Mechanic</c:v>
                </c:pt>
                <c:pt idx="740">
                  <c:v>The Legend of Tarzan</c:v>
                </c:pt>
                <c:pt idx="741">
                  <c:v>This Is Where I Leave You</c:v>
                </c:pt>
                <c:pt idx="742">
                  <c:v>Promised Land</c:v>
                </c:pt>
                <c:pt idx="743">
                  <c:v>Prince of Persia: The Sands of Time</c:v>
                </c:pt>
                <c:pt idx="744">
                  <c:v>Ransom</c:v>
                </c:pt>
                <c:pt idx="745">
                  <c:v>Terminator Genisys</c:v>
                </c:pt>
                <c:pt idx="746">
                  <c:v>Run All Night</c:v>
                </c:pt>
                <c:pt idx="747">
                  <c:v>Joy</c:v>
                </c:pt>
                <c:pt idx="748">
                  <c:v>My Big Fat Greek Wedding</c:v>
                </c:pt>
                <c:pt idx="749">
                  <c:v>Kick-Ass 2</c:v>
                </c:pt>
                <c:pt idx="750">
                  <c:v>J. Edgar</c:v>
                </c:pt>
                <c:pt idx="751">
                  <c:v>John Carter</c:v>
                </c:pt>
                <c:pt idx="752">
                  <c:v>I Love You Phillip Morris</c:v>
                </c:pt>
                <c:pt idx="753">
                  <c:v>Insidious: Chapter 2</c:v>
                </c:pt>
                <c:pt idx="754">
                  <c:v>Man on a Ledge</c:v>
                </c:pt>
                <c:pt idx="755">
                  <c:v>Flyboys</c:v>
                </c:pt>
                <c:pt idx="756">
                  <c:v>Last Vegas</c:v>
                </c:pt>
                <c:pt idx="757">
                  <c:v>Focus</c:v>
                </c:pt>
                <c:pt idx="758">
                  <c:v>Ice Age: Continental Drift</c:v>
                </c:pt>
                <c:pt idx="759">
                  <c:v>Friends with Benefits</c:v>
                </c:pt>
                <c:pt idx="760">
                  <c:v>Don Jon</c:v>
                </c:pt>
                <c:pt idx="761">
                  <c:v>Elysium</c:v>
                </c:pt>
                <c:pt idx="762">
                  <c:v>Due Date</c:v>
                </c:pt>
                <c:pt idx="763">
                  <c:v>Contagion</c:v>
                </c:pt>
                <c:pt idx="764">
                  <c:v>Armageddon</c:v>
                </c:pt>
                <c:pt idx="765">
                  <c:v>Courage Under Fire</c:v>
                </c:pt>
                <c:pt idx="766">
                  <c:v>Drag Me to Hell</c:v>
                </c:pt>
                <c:pt idx="767">
                  <c:v>Attack the Block</c:v>
                </c:pt>
                <c:pt idx="768">
                  <c:v>Dune</c:v>
                </c:pt>
                <c:pt idx="769">
                  <c:v>Central Intelligence</c:v>
                </c:pt>
                <c:pt idx="770">
                  <c:v>Burnt</c:v>
                </c:pt>
                <c:pt idx="771">
                  <c:v>Bad Grandpa</c:v>
                </c:pt>
                <c:pt idx="772">
                  <c:v>[Rec] 2</c:v>
                </c:pt>
                <c:pt idx="773">
                  <c:v>The Good Girl</c:v>
                </c:pt>
                <c:pt idx="774">
                  <c:v>The Purge: Anarchy</c:v>
                </c:pt>
                <c:pt idx="775">
                  <c:v>The Hangover Part II</c:v>
                </c:pt>
                <c:pt idx="776">
                  <c:v>Turbo</c:v>
                </c:pt>
                <c:pt idx="777">
                  <c:v>The Giver</c:v>
                </c:pt>
                <c:pt idx="778">
                  <c:v>The Ugly Truth</c:v>
                </c:pt>
                <c:pt idx="779">
                  <c:v>The DUFF</c:v>
                </c:pt>
                <c:pt idx="780">
                  <c:v>The Lucky One</c:v>
                </c:pt>
                <c:pt idx="781">
                  <c:v>The Lone Ranger</c:v>
                </c:pt>
                <c:pt idx="782">
                  <c:v>The Expendables</c:v>
                </c:pt>
                <c:pt idx="783">
                  <c:v>Tomorrowland</c:v>
                </c:pt>
                <c:pt idx="784">
                  <c:v>The Punisher</c:v>
                </c:pt>
                <c:pt idx="785">
                  <c:v>Star Wars: Episode I - The Phantom Menace</c:v>
                </c:pt>
                <c:pt idx="786">
                  <c:v>Out of Time</c:v>
                </c:pt>
                <c:pt idx="787">
                  <c:v>Snitch</c:v>
                </c:pt>
                <c:pt idx="788">
                  <c:v>Sin City: A Dame to Kill For</c:v>
                </c:pt>
                <c:pt idx="789">
                  <c:v>Self/less</c:v>
                </c:pt>
                <c:pt idx="790">
                  <c:v>Oculus</c:v>
                </c:pt>
                <c:pt idx="791">
                  <c:v>Step Up Revolution</c:v>
                </c:pt>
                <c:pt idx="792">
                  <c:v>Pain &amp; Gain</c:v>
                </c:pt>
                <c:pt idx="793">
                  <c:v>Pitch Perfect 2</c:v>
                </c:pt>
                <c:pt idx="794">
                  <c:v>Safe</c:v>
                </c:pt>
                <c:pt idx="795">
                  <c:v>Premium Rush</c:v>
                </c:pt>
                <c:pt idx="796">
                  <c:v>Savages</c:v>
                </c:pt>
                <c:pt idx="797">
                  <c:v>Olympus Has Fallen</c:v>
                </c:pt>
                <c:pt idx="798">
                  <c:v>Faster</c:v>
                </c:pt>
                <c:pt idx="799">
                  <c:v>In Good Company</c:v>
                </c:pt>
                <c:pt idx="800">
                  <c:v>In the Land of Women</c:v>
                </c:pt>
                <c:pt idx="801">
                  <c:v>Let's Be Cops</c:v>
                </c:pt>
                <c:pt idx="802">
                  <c:v>Here Comes the Boom</c:v>
                </c:pt>
                <c:pt idx="803">
                  <c:v>Letters to Juliet</c:v>
                </c:pt>
                <c:pt idx="804">
                  <c:v>Killer Elite</c:v>
                </c:pt>
                <c:pt idx="805">
                  <c:v>Need for Speed</c:v>
                </c:pt>
                <c:pt idx="806">
                  <c:v>Homefront</c:v>
                </c:pt>
                <c:pt idx="807">
                  <c:v>Hereafter</c:v>
                </c:pt>
                <c:pt idx="808">
                  <c:v>Blended</c:v>
                </c:pt>
                <c:pt idx="809">
                  <c:v>A Perfect Getaway</c:v>
                </c:pt>
                <c:pt idx="810">
                  <c:v>Act of Valor</c:v>
                </c:pt>
                <c:pt idx="811">
                  <c:v>Alice in Wonderland</c:v>
                </c:pt>
                <c:pt idx="812">
                  <c:v>A Walk Among the Tombstones</c:v>
                </c:pt>
                <c:pt idx="813">
                  <c:v>A Dangerous Method</c:v>
                </c:pt>
                <c:pt idx="814">
                  <c:v>Cellular</c:v>
                </c:pt>
                <c:pt idx="815">
                  <c:v>Evil Dead</c:v>
                </c:pt>
                <c:pt idx="816">
                  <c:v>Cloudy with a Chance of Meatballs 2</c:v>
                </c:pt>
                <c:pt idx="817">
                  <c:v>Underworld: Awakening</c:v>
                </c:pt>
                <c:pt idx="818">
                  <c:v>The World Is Not Enough</c:v>
                </c:pt>
                <c:pt idx="819">
                  <c:v>White House Down</c:v>
                </c:pt>
                <c:pt idx="820">
                  <c:v>The Last Stand</c:v>
                </c:pt>
                <c:pt idx="821">
                  <c:v>The Number 23</c:v>
                </c:pt>
                <c:pt idx="822">
                  <c:v>The Day After Tomorrow</c:v>
                </c:pt>
                <c:pt idx="823">
                  <c:v>The Scorch Trials</c:v>
                </c:pt>
                <c:pt idx="824">
                  <c:v>The Dictator</c:v>
                </c:pt>
                <c:pt idx="825">
                  <c:v>The Woman in Black</c:v>
                </c:pt>
                <c:pt idx="826">
                  <c:v>The Raven</c:v>
                </c:pt>
                <c:pt idx="827">
                  <c:v>The Invention of Lying</c:v>
                </c:pt>
                <c:pt idx="828">
                  <c:v>The Iron Lady</c:v>
                </c:pt>
                <c:pt idx="829">
                  <c:v>Oz the Great and Powerful</c:v>
                </c:pt>
                <c:pt idx="830">
                  <c:v>The Change-Up</c:v>
                </c:pt>
                <c:pt idx="831">
                  <c:v>Ted 2</c:v>
                </c:pt>
                <c:pt idx="832">
                  <c:v>Salt</c:v>
                </c:pt>
                <c:pt idx="833">
                  <c:v>Night at the Museum</c:v>
                </c:pt>
                <c:pt idx="834">
                  <c:v>Our Idiot Brother</c:v>
                </c:pt>
                <c:pt idx="835">
                  <c:v>Predators</c:v>
                </c:pt>
                <c:pt idx="836">
                  <c:v>Riddick</c:v>
                </c:pt>
                <c:pt idx="837">
                  <c:v>Star Trek: Insurrection</c:v>
                </c:pt>
                <c:pt idx="838">
                  <c:v>Lucy</c:v>
                </c:pt>
                <c:pt idx="839">
                  <c:v>Goosebumps</c:v>
                </c:pt>
                <c:pt idx="840">
                  <c:v>Fright Night</c:v>
                </c:pt>
                <c:pt idx="841">
                  <c:v>Neighbors</c:v>
                </c:pt>
                <c:pt idx="842">
                  <c:v>Monsters</c:v>
                </c:pt>
                <c:pt idx="843">
                  <c:v>Hot Tub Time Machine</c:v>
                </c:pt>
                <c:pt idx="844">
                  <c:v>He's Just Not That Into You</c:v>
                </c:pt>
                <c:pt idx="845">
                  <c:v>Leap Year</c:v>
                </c:pt>
                <c:pt idx="846">
                  <c:v>Naked Gun 33 1/3: The Final Insult</c:v>
                </c:pt>
                <c:pt idx="847">
                  <c:v>Hail, Caesar!</c:v>
                </c:pt>
                <c:pt idx="848">
                  <c:v>Minions</c:v>
                </c:pt>
                <c:pt idx="849">
                  <c:v>Grudge Match</c:v>
                </c:pt>
                <c:pt idx="850">
                  <c:v>Mindhunters</c:v>
                </c:pt>
                <c:pt idx="851">
                  <c:v>Just Go with It</c:v>
                </c:pt>
                <c:pt idx="852">
                  <c:v>Anything Else</c:v>
                </c:pt>
                <c:pt idx="853">
                  <c:v>Click</c:v>
                </c:pt>
                <c:pt idx="854">
                  <c:v>Colombiana</c:v>
                </c:pt>
                <c:pt idx="855">
                  <c:v>Dead Snow</c:v>
                </c:pt>
                <c:pt idx="856">
                  <c:v>Blood Work</c:v>
                </c:pt>
                <c:pt idx="857">
                  <c:v>Death Becomes Her</c:v>
                </c:pt>
                <c:pt idx="858">
                  <c:v>Burlesque</c:v>
                </c:pt>
                <c:pt idx="859">
                  <c:v>Child 44</c:v>
                </c:pt>
                <c:pt idx="860">
                  <c:v>Trainwreck</c:v>
                </c:pt>
                <c:pt idx="861">
                  <c:v>The Internship</c:v>
                </c:pt>
                <c:pt idx="862">
                  <c:v>Wall Street: Money Never Sleeps</c:v>
                </c:pt>
                <c:pt idx="863">
                  <c:v>To Rome with Love</c:v>
                </c:pt>
                <c:pt idx="864">
                  <c:v>Tin Cup</c:v>
                </c:pt>
                <c:pt idx="865">
                  <c:v>The General's Daughter</c:v>
                </c:pt>
                <c:pt idx="866">
                  <c:v>Transformers: Dark of the Moon</c:v>
                </c:pt>
                <c:pt idx="867">
                  <c:v>This Means War</c:v>
                </c:pt>
                <c:pt idx="868">
                  <c:v>Transcendence</c:v>
                </c:pt>
                <c:pt idx="869">
                  <c:v>The Angry Birds Movie</c:v>
                </c:pt>
                <c:pt idx="870">
                  <c:v>Nurse Betty</c:v>
                </c:pt>
                <c:pt idx="871">
                  <c:v>Repo Men</c:v>
                </c:pt>
                <c:pt idx="872">
                  <c:v>Taken 2</c:v>
                </c:pt>
                <c:pt idx="873">
                  <c:v>Paranormal Activity</c:v>
                </c:pt>
                <c:pt idx="874">
                  <c:v>The Chronicles of Narnia: The Voyage of the Dawn Treader</c:v>
                </c:pt>
                <c:pt idx="875">
                  <c:v>The American</c:v>
                </c:pt>
                <c:pt idx="876">
                  <c:v>High Crimes</c:v>
                </c:pt>
                <c:pt idx="877">
                  <c:v>Hart's War</c:v>
                </c:pt>
                <c:pt idx="878">
                  <c:v>Jack the Giant Slayer</c:v>
                </c:pt>
                <c:pt idx="879">
                  <c:v>Horrible Bosses 2</c:v>
                </c:pt>
                <c:pt idx="880">
                  <c:v>Knight and Day</c:v>
                </c:pt>
                <c:pt idx="881">
                  <c:v>Femme Fatale</c:v>
                </c:pt>
                <c:pt idx="882">
                  <c:v>Mamma Mia!</c:v>
                </c:pt>
                <c:pt idx="883">
                  <c:v>I Spit on Your Grave</c:v>
                </c:pt>
                <c:pt idx="884">
                  <c:v>Johnny English Reborn</c:v>
                </c:pt>
                <c:pt idx="885">
                  <c:v>Insurgent</c:v>
                </c:pt>
                <c:pt idx="886">
                  <c:v>47 Ronin</c:v>
                </c:pt>
                <c:pt idx="887">
                  <c:v>Beowulf</c:v>
                </c:pt>
                <c:pt idx="888">
                  <c:v>Cars 2</c:v>
                </c:pt>
                <c:pt idx="889">
                  <c:v>After the Sunset</c:v>
                </c:pt>
                <c:pt idx="890">
                  <c:v>Devil</c:v>
                </c:pt>
                <c:pt idx="891">
                  <c:v>Don't Say a Word</c:v>
                </c:pt>
                <c:pt idx="892">
                  <c:v>A Very Harold &amp; Kumar 3D Christmas</c:v>
                </c:pt>
                <c:pt idx="893">
                  <c:v>Dracula Untold</c:v>
                </c:pt>
                <c:pt idx="894">
                  <c:v>Before I Go to Sleep</c:v>
                </c:pt>
                <c:pt idx="895">
                  <c:v>Anchorman 2: The Legend Continues</c:v>
                </c:pt>
                <c:pt idx="896">
                  <c:v>Assault on Precinct 13</c:v>
                </c:pt>
                <c:pt idx="897">
                  <c:v>The Five-Year Engagement</c:v>
                </c:pt>
                <c:pt idx="898">
                  <c:v>The Men Who Stare at Goats</c:v>
                </c:pt>
                <c:pt idx="899">
                  <c:v>The Fifth Estate</c:v>
                </c:pt>
                <c:pt idx="900">
                  <c:v>This Is 40</c:v>
                </c:pt>
                <c:pt idx="901">
                  <c:v>Winter's Tale</c:v>
                </c:pt>
                <c:pt idx="902">
                  <c:v>Shanghai Knights</c:v>
                </c:pt>
                <c:pt idx="903">
                  <c:v>Open Season</c:v>
                </c:pt>
                <c:pt idx="904">
                  <c:v>No Strings Attached</c:v>
                </c:pt>
                <c:pt idx="905">
                  <c:v>The Craft</c:v>
                </c:pt>
                <c:pt idx="906">
                  <c:v>Scream 4</c:v>
                </c:pt>
                <c:pt idx="907">
                  <c:v>Proof of Life</c:v>
                </c:pt>
                <c:pt idx="908">
                  <c:v>RoboCop</c:v>
                </c:pt>
                <c:pt idx="909">
                  <c:v>Osmosis Jones</c:v>
                </c:pt>
                <c:pt idx="910">
                  <c:v>The Campaign</c:v>
                </c:pt>
                <c:pt idx="911">
                  <c:v>Step Up 3D</c:v>
                </c:pt>
                <c:pt idx="912">
                  <c:v>Parker</c:v>
                </c:pt>
                <c:pt idx="913">
                  <c:v>The Big Year</c:v>
                </c:pt>
                <c:pt idx="914">
                  <c:v>Night at the Museum: Secret of the Tomb</c:v>
                </c:pt>
                <c:pt idx="915">
                  <c:v>Hackers</c:v>
                </c:pt>
                <c:pt idx="916">
                  <c:v>Hannibal Rising</c:v>
                </c:pt>
                <c:pt idx="917">
                  <c:v>Mama</c:v>
                </c:pt>
                <c:pt idx="918">
                  <c:v>Heartbreakers</c:v>
                </c:pt>
                <c:pt idx="919">
                  <c:v>Mirrors</c:v>
                </c:pt>
                <c:pt idx="920">
                  <c:v>Indiana Jones and the Kingdom of the Crystal Skull</c:v>
                </c:pt>
                <c:pt idx="921">
                  <c:v>Krampus</c:v>
                </c:pt>
                <c:pt idx="922">
                  <c:v>Jack Ryan: Shadow Recruit</c:v>
                </c:pt>
                <c:pt idx="923">
                  <c:v>Killing Them Softly</c:v>
                </c:pt>
                <c:pt idx="924">
                  <c:v>300: Rise of an Empire</c:v>
                </c:pt>
                <c:pt idx="925">
                  <c:v>Deliver Us from Evil</c:v>
                </c:pt>
                <c:pt idx="926">
                  <c:v>Beautiful Creatures</c:v>
                </c:pt>
                <c:pt idx="927">
                  <c:v>Alexander and the Terrible, Horrible, No Good, Very Bad Day</c:v>
                </c:pt>
                <c:pt idx="928">
                  <c:v>Dark Shadows</c:v>
                </c:pt>
                <c:pt idx="929">
                  <c:v>3 Days to Kill</c:v>
                </c:pt>
                <c:pt idx="930">
                  <c:v>Vacation</c:v>
                </c:pt>
                <c:pt idx="931">
                  <c:v>The Mexican</c:v>
                </c:pt>
                <c:pt idx="932">
                  <c:v>The Devil's Own</c:v>
                </c:pt>
                <c:pt idx="933">
                  <c:v>The Expendables 3</c:v>
                </c:pt>
                <c:pt idx="934">
                  <c:v>The Sorcerer's Apprentice</c:v>
                </c:pt>
                <c:pt idx="935">
                  <c:v>The Huntsman: Winter's War</c:v>
                </c:pt>
                <c:pt idx="936">
                  <c:v>The Sentinel</c:v>
                </c:pt>
                <c:pt idx="937">
                  <c:v>The Monuments Men</c:v>
                </c:pt>
                <c:pt idx="938">
                  <c:v>The Collection</c:v>
                </c:pt>
                <c:pt idx="939">
                  <c:v>Sucker Punch</c:v>
                </c:pt>
                <c:pt idx="940">
                  <c:v>On the Road</c:v>
                </c:pt>
                <c:pt idx="941">
                  <c:v>San Andreas</c:v>
                </c:pt>
                <c:pt idx="942">
                  <c:v>Snow White and the Huntsman</c:v>
                </c:pt>
                <c:pt idx="943">
                  <c:v>Insidious: Chapter 3</c:v>
                </c:pt>
                <c:pt idx="944">
                  <c:v>Hobo with a Shotgun</c:v>
                </c:pt>
                <c:pt idx="945">
                  <c:v>Immortals</c:v>
                </c:pt>
                <c:pt idx="946">
                  <c:v>I Am Number Four</c:v>
                </c:pt>
                <c:pt idx="947">
                  <c:v>How to Be Single</c:v>
                </c:pt>
                <c:pt idx="948">
                  <c:v>Magic Mike</c:v>
                </c:pt>
                <c:pt idx="949">
                  <c:v>Flight of the Phoenix</c:v>
                </c:pt>
                <c:pt idx="950">
                  <c:v>Hansel &amp; Gretel: Witch Hunters</c:v>
                </c:pt>
                <c:pt idx="951">
                  <c:v>Lockout</c:v>
                </c:pt>
                <c:pt idx="952">
                  <c:v>Fun with Dick and Jane</c:v>
                </c:pt>
                <c:pt idx="953">
                  <c:v>Men in Black II</c:v>
                </c:pt>
                <c:pt idx="954">
                  <c:v>Johnny English</c:v>
                </c:pt>
                <c:pt idx="955">
                  <c:v>A Million Ways to Die in the West</c:v>
                </c:pt>
                <c:pt idx="956">
                  <c:v>Dick Tracy</c:v>
                </c:pt>
                <c:pt idx="957">
                  <c:v>As Above, So Below</c:v>
                </c:pt>
                <c:pt idx="958">
                  <c:v>Edtv</c:v>
                </c:pt>
                <c:pt idx="959">
                  <c:v>Daddy's Home</c:v>
                </c:pt>
                <c:pt idx="960">
                  <c:v>Exodus: Gods and Kings</c:v>
                </c:pt>
                <c:pt idx="961">
                  <c:v>15 Minutes</c:v>
                </c:pt>
                <c:pt idx="962">
                  <c:v>The Tourist</c:v>
                </c:pt>
                <c:pt idx="963">
                  <c:v>The Rite</c:v>
                </c:pt>
                <c:pt idx="964">
                  <c:v>The Other Woman</c:v>
                </c:pt>
                <c:pt idx="965">
                  <c:v>The Last Witch Hunter</c:v>
                </c:pt>
                <c:pt idx="966">
                  <c:v>Victor Frankenstein</c:v>
                </c:pt>
                <c:pt idx="967">
                  <c:v>The Mortal Instruments: City of Bones</c:v>
                </c:pt>
                <c:pt idx="968">
                  <c:v>The SpongeBob Movie: Sponge Out of Water</c:v>
                </c:pt>
                <c:pt idx="969">
                  <c:v>The Boy</c:v>
                </c:pt>
                <c:pt idx="970">
                  <c:v>Taken 3</c:v>
                </c:pt>
                <c:pt idx="971">
                  <c:v>Raising Helen</c:v>
                </c:pt>
                <c:pt idx="972">
                  <c:v>Pathology</c:v>
                </c:pt>
                <c:pt idx="973">
                  <c:v>Original Sin</c:v>
                </c:pt>
                <c:pt idx="974">
                  <c:v>Grown Ups</c:v>
                </c:pt>
                <c:pt idx="975">
                  <c:v>Mr. Popper's Penguins</c:v>
                </c:pt>
                <c:pt idx="976">
                  <c:v>Hercules</c:v>
                </c:pt>
                <c:pt idx="977">
                  <c:v>Get Hard</c:v>
                </c:pt>
                <c:pt idx="978">
                  <c:v>Leatherheads</c:v>
                </c:pt>
                <c:pt idx="979">
                  <c:v>Into the Woods</c:v>
                </c:pt>
                <c:pt idx="980">
                  <c:v>Arthur and the Invisibles</c:v>
                </c:pt>
                <c:pt idx="981">
                  <c:v>Dirty Grandpa</c:v>
                </c:pt>
                <c:pt idx="982">
                  <c:v>The Incredible Burt Wonderstone</c:v>
                </c:pt>
                <c:pt idx="983">
                  <c:v>The Grudge</c:v>
                </c:pt>
                <c:pt idx="984">
                  <c:v>The New Guy</c:v>
                </c:pt>
                <c:pt idx="985">
                  <c:v>The Time Machine</c:v>
                </c:pt>
                <c:pt idx="986">
                  <c:v>The Fourth Kind</c:v>
                </c:pt>
                <c:pt idx="987">
                  <c:v>The Host</c:v>
                </c:pt>
                <c:pt idx="988">
                  <c:v>The Legend of Zorro</c:v>
                </c:pt>
                <c:pt idx="989">
                  <c:v>The Possession</c:v>
                </c:pt>
                <c:pt idx="990">
                  <c:v>Percy Jackson: Sea of Monsters</c:v>
                </c:pt>
                <c:pt idx="991">
                  <c:v>Night at the Museum: Battle of the Smithsonian</c:v>
                </c:pt>
                <c:pt idx="992">
                  <c:v>Something Borrowed</c:v>
                </c:pt>
                <c:pt idx="993">
                  <c:v>Saving Silverman</c:v>
                </c:pt>
                <c:pt idx="994">
                  <c:v>Percy Jackson &amp; the Olympians: The Lightning Thief</c:v>
                </c:pt>
                <c:pt idx="995">
                  <c:v>School for Scoundrels</c:v>
                </c:pt>
                <c:pt idx="996">
                  <c:v>The Ant Bully</c:v>
                </c:pt>
                <c:pt idx="997">
                  <c:v>Snake Eyes</c:v>
                </c:pt>
                <c:pt idx="998">
                  <c:v>Sanctum</c:v>
                </c:pt>
                <c:pt idx="999">
                  <c:v>Rock of Ages</c:v>
                </c:pt>
                <c:pt idx="1000">
                  <c:v>Resident Evil: Afterlife</c:v>
                </c:pt>
                <c:pt idx="1001">
                  <c:v>Teenage Mutant Ninja Turtles</c:v>
                </c:pt>
                <c:pt idx="1002">
                  <c:v>Guess Who</c:v>
                </c:pt>
                <c:pt idx="1003">
                  <c:v>Hall Pass</c:v>
                </c:pt>
                <c:pt idx="1004">
                  <c:v>London Has Fallen</c:v>
                </c:pt>
                <c:pt idx="1005">
                  <c:v>Final Destination 5</c:v>
                </c:pt>
                <c:pt idx="1006">
                  <c:v>3 Men and a Baby</c:v>
                </c:pt>
                <c:pt idx="1007">
                  <c:v>Battleship</c:v>
                </c:pt>
                <c:pt idx="1008">
                  <c:v>Analyze That</c:v>
                </c:pt>
                <c:pt idx="1009">
                  <c:v>After.Life</c:v>
                </c:pt>
                <c:pt idx="1010">
                  <c:v>Carrie</c:v>
                </c:pt>
                <c:pt idx="1011">
                  <c:v>Abraham Lincoln: Vampire Hunter</c:v>
                </c:pt>
                <c:pt idx="1012">
                  <c:v>21 &amp; Over</c:v>
                </c:pt>
                <c:pt idx="1013">
                  <c:v>The Last Song</c:v>
                </c:pt>
                <c:pt idx="1014">
                  <c:v>xXx</c:v>
                </c:pt>
                <c:pt idx="1015">
                  <c:v>The Green Hornet</c:v>
                </c:pt>
                <c:pt idx="1016">
                  <c:v>Wrath of the Titans</c:v>
                </c:pt>
                <c:pt idx="1017">
                  <c:v>The Three Musketeers</c:v>
                </c:pt>
                <c:pt idx="1018">
                  <c:v>The Glass House</c:v>
                </c:pt>
                <c:pt idx="1019">
                  <c:v>Splice</c:v>
                </c:pt>
                <c:pt idx="1020">
                  <c:v>Paranormal Activity 3</c:v>
                </c:pt>
                <c:pt idx="1021">
                  <c:v>Straw Dogs</c:v>
                </c:pt>
                <c:pt idx="1022">
                  <c:v>Pan</c:v>
                </c:pt>
                <c:pt idx="1023">
                  <c:v>Rubber</c:v>
                </c:pt>
                <c:pt idx="1024">
                  <c:v>Noah</c:v>
                </c:pt>
                <c:pt idx="1025">
                  <c:v>Firewall</c:v>
                </c:pt>
                <c:pt idx="1026">
                  <c:v>Hard Rain</c:v>
                </c:pt>
                <c:pt idx="1027">
                  <c:v>G.I. Joe: Retaliation</c:v>
                </c:pt>
                <c:pt idx="1028">
                  <c:v>Made of Honor</c:v>
                </c:pt>
                <c:pt idx="1029">
                  <c:v>Into the Storm</c:v>
                </c:pt>
                <c:pt idx="1030">
                  <c:v>Monte Carlo</c:v>
                </c:pt>
                <c:pt idx="1031">
                  <c:v>G.I. Jane</c:v>
                </c:pt>
                <c:pt idx="1032">
                  <c:v>Mickey Blue Eyes</c:v>
                </c:pt>
                <c:pt idx="1033">
                  <c:v>Freddy vs. Jason</c:v>
                </c:pt>
                <c:pt idx="1034">
                  <c:v>2012</c:v>
                </c:pt>
                <c:pt idx="1035">
                  <c:v>Allegiant</c:v>
                </c:pt>
                <c:pt idx="1036">
                  <c:v>Conan the Destroyer</c:v>
                </c:pt>
                <c:pt idx="1037">
                  <c:v>Chicken Little</c:v>
                </c:pt>
                <c:pt idx="1038">
                  <c:v>Battle Los Angeles</c:v>
                </c:pt>
                <c:pt idx="1039">
                  <c:v>Clash of the Titans</c:v>
                </c:pt>
                <c:pt idx="1040">
                  <c:v>Cradle 2 the Grave</c:v>
                </c:pt>
                <c:pt idx="1041">
                  <c:v>The Watch</c:v>
                </c:pt>
                <c:pt idx="1042">
                  <c:v>Transformers: Age of Extinction</c:v>
                </c:pt>
                <c:pt idx="1043">
                  <c:v>What to Expect When You're Expecting</c:v>
                </c:pt>
                <c:pt idx="1044">
                  <c:v>Valentine's Day</c:v>
                </c:pt>
                <c:pt idx="1045">
                  <c:v>The Princess Diaries 2: Royal Engagement</c:v>
                </c:pt>
                <c:pt idx="1046">
                  <c:v>Unfriended</c:v>
                </c:pt>
                <c:pt idx="1047">
                  <c:v>The Purge</c:v>
                </c:pt>
                <c:pt idx="1048">
                  <c:v>Priest</c:v>
                </c:pt>
                <c:pt idx="1049">
                  <c:v>Sabotage</c:v>
                </c:pt>
                <c:pt idx="1050">
                  <c:v>Rambo III</c:v>
                </c:pt>
                <c:pt idx="1051">
                  <c:v>The Art of War</c:v>
                </c:pt>
                <c:pt idx="1052">
                  <c:v>Paranormal Activity 2</c:v>
                </c:pt>
                <c:pt idx="1053">
                  <c:v>Red Planet</c:v>
                </c:pt>
                <c:pt idx="1054">
                  <c:v>Only God Forgives</c:v>
                </c:pt>
                <c:pt idx="1055">
                  <c:v>Reindeer Games</c:v>
                </c:pt>
                <c:pt idx="1056">
                  <c:v>New Year's Eve</c:v>
                </c:pt>
                <c:pt idx="1057">
                  <c:v>Magic Mike XXL</c:v>
                </c:pt>
                <c:pt idx="1058">
                  <c:v>Identity Thief</c:v>
                </c:pt>
                <c:pt idx="1059">
                  <c:v>Bad Teacher</c:v>
                </c:pt>
                <c:pt idx="1060">
                  <c:v>Eat Pray Love</c:v>
                </c:pt>
                <c:pt idx="1061">
                  <c:v>Dumb and Dumber To</c:v>
                </c:pt>
                <c:pt idx="1062">
                  <c:v>Drillbit Taylor</c:v>
                </c:pt>
                <c:pt idx="1063">
                  <c:v>End of Days</c:v>
                </c:pt>
                <c:pt idx="1064">
                  <c:v>Admission</c:v>
                </c:pt>
                <c:pt idx="1065">
                  <c:v>America's Sweethearts</c:v>
                </c:pt>
                <c:pt idx="1066">
                  <c:v>Drumline</c:v>
                </c:pt>
                <c:pt idx="1067">
                  <c:v>Bullet to the Head</c:v>
                </c:pt>
                <c:pt idx="1068">
                  <c:v>Your Highness</c:v>
                </c:pt>
                <c:pt idx="1069">
                  <c:v>The Nutty Professor</c:v>
                </c:pt>
                <c:pt idx="1070">
                  <c:v>Pompeii</c:v>
                </c:pt>
                <c:pt idx="1071">
                  <c:v>That's My Boy</c:v>
                </c:pt>
                <c:pt idx="1072">
                  <c:v>Snakes on a Plane</c:v>
                </c:pt>
                <c:pt idx="1073">
                  <c:v>Pixels</c:v>
                </c:pt>
                <c:pt idx="1074">
                  <c:v>Saw 3D: The Final Chapter</c:v>
                </c:pt>
                <c:pt idx="1075">
                  <c:v>R.I.P.D.</c:v>
                </c:pt>
                <c:pt idx="1076">
                  <c:v>Failure to Launch</c:v>
                </c:pt>
                <c:pt idx="1077">
                  <c:v>House at the End of the Street</c:v>
                </c:pt>
                <c:pt idx="1078">
                  <c:v>Machete Kills</c:v>
                </c:pt>
                <c:pt idx="1079">
                  <c:v>Lake Placid</c:v>
                </c:pt>
                <c:pt idx="1080">
                  <c:v>Kicking &amp; Screaming</c:v>
                </c:pt>
                <c:pt idx="1081">
                  <c:v>Mirror Mirror</c:v>
                </c:pt>
                <c:pt idx="1082">
                  <c:v>Green Lantern</c:v>
                </c:pt>
                <c:pt idx="1083">
                  <c:v>Maggie</c:v>
                </c:pt>
                <c:pt idx="1084">
                  <c:v>Money Train</c:v>
                </c:pt>
                <c:pt idx="1085">
                  <c:v>Don't Be Afraid of the Dark</c:v>
                </c:pt>
                <c:pt idx="1086">
                  <c:v>Chain Reaction</c:v>
                </c:pt>
                <c:pt idx="1087">
                  <c:v>Beastly</c:v>
                </c:pt>
                <c:pt idx="1088">
                  <c:v>Bad Company</c:v>
                </c:pt>
                <c:pt idx="1089">
                  <c:v>40 Days and 40 Nights</c:v>
                </c:pt>
                <c:pt idx="1090">
                  <c:v>The Smurfs</c:v>
                </c:pt>
                <c:pt idx="1091">
                  <c:v>The Twilight Saga: Breaking Dawn - Part 2</c:v>
                </c:pt>
                <c:pt idx="1092">
                  <c:v>The Santa Clause 2</c:v>
                </c:pt>
                <c:pt idx="1093">
                  <c:v>The Whole Ten Yards</c:v>
                </c:pt>
                <c:pt idx="1094">
                  <c:v>Piranha 3D</c:v>
                </c:pt>
                <c:pt idx="1095">
                  <c:v>Seventh Son</c:v>
                </c:pt>
                <c:pt idx="1096">
                  <c:v>Gods of Egypt</c:v>
                </c:pt>
                <c:pt idx="1097">
                  <c:v>Independence Day: Resurgence</c:v>
                </c:pt>
                <c:pt idx="1098">
                  <c:v>Mortdecai</c:v>
                </c:pt>
                <c:pt idx="1099">
                  <c:v>Ghostbusters</c:v>
                </c:pt>
                <c:pt idx="1100">
                  <c:v>Bringing Down the House</c:v>
                </c:pt>
                <c:pt idx="1101">
                  <c:v>Dreamcatcher</c:v>
                </c:pt>
                <c:pt idx="1102">
                  <c:v>Beverly Hills Cop III</c:v>
                </c:pt>
                <c:pt idx="1103">
                  <c:v>Exit Wounds</c:v>
                </c:pt>
                <c:pt idx="1104">
                  <c:v>Drive Angry</c:v>
                </c:pt>
                <c:pt idx="1105">
                  <c:v>Crocodile Dundee II</c:v>
                </c:pt>
                <c:pt idx="1106">
                  <c:v>Daddy Day Care</c:v>
                </c:pt>
                <c:pt idx="1107">
                  <c:v>Collateral Damage</c:v>
                </c:pt>
                <c:pt idx="1108">
                  <c:v>Bulletproof Monk</c:v>
                </c:pt>
                <c:pt idx="1109">
                  <c:v>Volcano</c:v>
                </c:pt>
                <c:pt idx="1110">
                  <c:v>Under Siege 2: Dark Territory</c:v>
                </c:pt>
                <c:pt idx="1111">
                  <c:v>The Man with the Iron Fists</c:v>
                </c:pt>
                <c:pt idx="1112">
                  <c:v>Tusk</c:v>
                </c:pt>
                <c:pt idx="1113">
                  <c:v>Resident Evil: Retribution</c:v>
                </c:pt>
                <c:pt idx="1114">
                  <c:v>Stuart Little 2</c:v>
                </c:pt>
                <c:pt idx="1115">
                  <c:v>Red Riding Hood</c:v>
                </c:pt>
                <c:pt idx="1116">
                  <c:v>George of the Jungle</c:v>
                </c:pt>
                <c:pt idx="1117">
                  <c:v>I Spy</c:v>
                </c:pt>
                <c:pt idx="1118">
                  <c:v>Jupiter Ascending</c:v>
                </c:pt>
                <c:pt idx="1119">
                  <c:v>Grown Ups 2</c:v>
                </c:pt>
                <c:pt idx="1120">
                  <c:v>Annabelle</c:v>
                </c:pt>
                <c:pt idx="1121">
                  <c:v>Cheaper by the Dozen 2</c:v>
                </c:pt>
                <c:pt idx="1122">
                  <c:v>Blackhat</c:v>
                </c:pt>
                <c:pt idx="1123">
                  <c:v>Aloha</c:v>
                </c:pt>
                <c:pt idx="1124">
                  <c:v>Big Fat Liar</c:v>
                </c:pt>
                <c:pt idx="1125">
                  <c:v>Evan Almighty</c:v>
                </c:pt>
                <c:pt idx="1126">
                  <c:v>The Tuxedo</c:v>
                </c:pt>
                <c:pt idx="1127">
                  <c:v>The Counselor</c:v>
                </c:pt>
                <c:pt idx="1128">
                  <c:v>Point Break</c:v>
                </c:pt>
                <c:pt idx="1129">
                  <c:v>Spring Breakers</c:v>
                </c:pt>
                <c:pt idx="1130">
                  <c:v>The Astronaut's Wife</c:v>
                </c:pt>
                <c:pt idx="1131">
                  <c:v>Spy Hard</c:v>
                </c:pt>
                <c:pt idx="1132">
                  <c:v>The Covenant</c:v>
                </c:pt>
                <c:pt idx="1133">
                  <c:v>One for the Money</c:v>
                </c:pt>
                <c:pt idx="1134">
                  <c:v>Hollywood Homicide</c:v>
                </c:pt>
                <c:pt idx="1135">
                  <c:v>License to Wed</c:v>
                </c:pt>
                <c:pt idx="1136">
                  <c:v>A Good Day to Die Hard</c:v>
                </c:pt>
                <c:pt idx="1137">
                  <c:v>Doctor Dolittle</c:v>
                </c:pt>
                <c:pt idx="1138">
                  <c:v>The Medallion</c:v>
                </c:pt>
                <c:pt idx="1139">
                  <c:v>Twilight</c:v>
                </c:pt>
                <c:pt idx="1140">
                  <c:v>Sinister 2</c:v>
                </c:pt>
                <c:pt idx="1141">
                  <c:v>The 5th Wave</c:v>
                </c:pt>
                <c:pt idx="1142">
                  <c:v>Scary Movie 4</c:v>
                </c:pt>
                <c:pt idx="1143">
                  <c:v>Spy Kids 2: Island of Lost Dreams</c:v>
                </c:pt>
                <c:pt idx="1144">
                  <c:v>Get Carter</c:v>
                </c:pt>
                <c:pt idx="1145">
                  <c:v>My Super Ex-Girlfriend</c:v>
                </c:pt>
                <c:pt idx="1146">
                  <c:v>I, Frankenstein</c:v>
                </c:pt>
                <c:pt idx="1147">
                  <c:v>Jennifer's Body</c:v>
                </c:pt>
                <c:pt idx="1148">
                  <c:v>Alex Cross</c:v>
                </c:pt>
                <c:pt idx="1149">
                  <c:v>A Nightmare on Elm Street 5: The Dream Child</c:v>
                </c:pt>
                <c:pt idx="1150">
                  <c:v>Exorcist: The Beginning</c:v>
                </c:pt>
                <c:pt idx="1151">
                  <c:v>Big Momma's House</c:v>
                </c:pt>
                <c:pt idx="1152">
                  <c:v>The Happening</c:v>
                </c:pt>
                <c:pt idx="1153">
                  <c:v>The Grudge 2</c:v>
                </c:pt>
                <c:pt idx="1154">
                  <c:v>Paranormal Activity: The Marked Ones</c:v>
                </c:pt>
                <c:pt idx="1155">
                  <c:v>Silent Hill: Revelation 3D</c:v>
                </c:pt>
                <c:pt idx="1156">
                  <c:v>Garfield</c:v>
                </c:pt>
                <c:pt idx="1157">
                  <c:v>Miss Congeniality 2: Armed and Fabulous</c:v>
                </c:pt>
                <c:pt idx="1158">
                  <c:v>Abduction</c:v>
                </c:pt>
                <c:pt idx="1159">
                  <c:v>Chernobyl Diaries</c:v>
                </c:pt>
                <c:pt idx="1160">
                  <c:v>Agent Cody Banks</c:v>
                </c:pt>
                <c:pt idx="1161">
                  <c:v>The Twilight Saga: Eclipse</c:v>
                </c:pt>
                <c:pt idx="1162">
                  <c:v>The Haunted Mansion</c:v>
                </c:pt>
                <c:pt idx="1163">
                  <c:v>Scooby-Doo 2: Monsters Unleashed</c:v>
                </c:pt>
                <c:pt idx="1164">
                  <c:v>Tammy</c:v>
                </c:pt>
                <c:pt idx="1165">
                  <c:v>Halloween II</c:v>
                </c:pt>
                <c:pt idx="1166">
                  <c:v>Meet Dave</c:v>
                </c:pt>
                <c:pt idx="1167">
                  <c:v>Freddy's Dead: The Final Nightmare</c:v>
                </c:pt>
                <c:pt idx="1168">
                  <c:v>After Earth</c:v>
                </c:pt>
                <c:pt idx="1169">
                  <c:v>Darkness Falls</c:v>
                </c:pt>
                <c:pt idx="1170">
                  <c:v>Boat Trip</c:v>
                </c:pt>
                <c:pt idx="1171">
                  <c:v>Zoolander 2</c:v>
                </c:pt>
                <c:pt idx="1172">
                  <c:v>The Spirit</c:v>
                </c:pt>
                <c:pt idx="1173">
                  <c:v>The Animal</c:v>
                </c:pt>
                <c:pt idx="1174">
                  <c:v>Teenage Mutant Ninja Turtles III</c:v>
                </c:pt>
                <c:pt idx="1175">
                  <c:v>Texas Chainsaw 3D</c:v>
                </c:pt>
                <c:pt idx="1176">
                  <c:v>102 Dalmatians</c:v>
                </c:pt>
                <c:pt idx="1177">
                  <c:v>Envy</c:v>
                </c:pt>
                <c:pt idx="1178">
                  <c:v>Herbie Fully Loaded</c:v>
                </c:pt>
                <c:pt idx="1179">
                  <c:v>The Twilight Saga: New Moon</c:v>
                </c:pt>
                <c:pt idx="1180">
                  <c:v>Paranormal Activity 4</c:v>
                </c:pt>
                <c:pt idx="1181">
                  <c:v>The Boy Next Door</c:v>
                </c:pt>
                <c:pt idx="1182">
                  <c:v>I Still Know What You Did Last Summer</c:v>
                </c:pt>
                <c:pt idx="1183">
                  <c:v>Legally Blonde 2: Red, White &amp; Blonde</c:v>
                </c:pt>
                <c:pt idx="1184">
                  <c:v>Deuce Bigalow: European Gigolo</c:v>
                </c:pt>
                <c:pt idx="1185">
                  <c:v>Big Momma's House 2</c:v>
                </c:pt>
                <c:pt idx="1186">
                  <c:v>Dr. Dolittle 2</c:v>
                </c:pt>
                <c:pt idx="1187">
                  <c:v>Driven</c:v>
                </c:pt>
                <c:pt idx="1188">
                  <c:v>Alvin and the Chipmunks: The Squeakquel</c:v>
                </c:pt>
                <c:pt idx="1189">
                  <c:v>Skyline</c:v>
                </c:pt>
                <c:pt idx="1190">
                  <c:v>Ouija</c:v>
                </c:pt>
                <c:pt idx="1191">
                  <c:v>Nutty Professor II: The Klumps</c:v>
                </c:pt>
                <c:pt idx="1192">
                  <c:v>Striptease</c:v>
                </c:pt>
                <c:pt idx="1193">
                  <c:v>Ghost Rider: Spirit of Vengeance</c:v>
                </c:pt>
                <c:pt idx="1194">
                  <c:v>Fantastic Four</c:v>
                </c:pt>
                <c:pt idx="1195">
                  <c:v>Movie 43</c:v>
                </c:pt>
                <c:pt idx="1196">
                  <c:v>The Devil Inside</c:v>
                </c:pt>
                <c:pt idx="1197">
                  <c:v>The Last Airbender</c:v>
                </c:pt>
                <c:pt idx="1198">
                  <c:v>The Legend of Hercules</c:v>
                </c:pt>
                <c:pt idx="1199">
                  <c:v>Basic Instinct 2</c:v>
                </c:pt>
                <c:pt idx="1200">
                  <c:v>Spy Kids 3-D: Game Over</c:v>
                </c:pt>
                <c:pt idx="1201">
                  <c:v>Fifty Shades of Grey</c:v>
                </c:pt>
                <c:pt idx="1202">
                  <c:v>Inspector Gadget</c:v>
                </c:pt>
                <c:pt idx="1203">
                  <c:v>Boogeyman</c:v>
                </c:pt>
                <c:pt idx="1204">
                  <c:v>Book of Shadows: Blair Witch 2</c:v>
                </c:pt>
                <c:pt idx="1205">
                  <c:v>Prom Night</c:v>
                </c:pt>
                <c:pt idx="1206">
                  <c:v>RoboCop 3</c:v>
                </c:pt>
                <c:pt idx="1207">
                  <c:v>The Cat in the Hat</c:v>
                </c:pt>
                <c:pt idx="1208">
                  <c:v>Speed 2: Cruise Control</c:v>
                </c:pt>
                <c:pt idx="1209">
                  <c:v>Mortal Kombat: Annihilation</c:v>
                </c:pt>
                <c:pt idx="1210">
                  <c:v>Superman IV: The Quest for Peace</c:v>
                </c:pt>
                <c:pt idx="1211">
                  <c:v>Vampires Suck</c:v>
                </c:pt>
                <c:pt idx="1212">
                  <c:v>Scary Movie 5</c:v>
                </c:pt>
                <c:pt idx="1213">
                  <c:v>Dumb and Dumberer: When Harry Met Lloyd</c:v>
                </c:pt>
                <c:pt idx="1214">
                  <c:v>BloodRayne</c:v>
                </c:pt>
                <c:pt idx="1215">
                  <c:v>Date Movie</c:v>
                </c:pt>
                <c:pt idx="1216">
                  <c:v>Gigli</c:v>
                </c:pt>
                <c:pt idx="1217">
                  <c:v>Alone in the Dark</c:v>
                </c:pt>
                <c:pt idx="1218">
                  <c:v>Son of the Mask</c:v>
                </c:pt>
                <c:pt idx="1219">
                  <c:v>Justin Bieber: Never Say Never</c:v>
                </c:pt>
              </c:strCache>
            </c:strRef>
          </c:cat>
          <c:val>
            <c:numRef>
              <c:f>Q3Non_EnglishTop250!$H$22:$H$1242</c:f>
              <c:numCache>
                <c:formatCode>General</c:formatCode>
                <c:ptCount val="1220"/>
                <c:pt idx="0">
                  <c:v>9.3000000000000007</c:v>
                </c:pt>
                <c:pt idx="1">
                  <c:v>9.1999999999999993</c:v>
                </c:pt>
                <c:pt idx="2">
                  <c:v>9</c:v>
                </c:pt>
                <c:pt idx="3">
                  <c:v>9</c:v>
                </c:pt>
                <c:pt idx="4">
                  <c:v>8.9</c:v>
                </c:pt>
                <c:pt idx="5">
                  <c:v>8.9</c:v>
                </c:pt>
                <c:pt idx="6">
                  <c:v>8.9</c:v>
                </c:pt>
                <c:pt idx="7">
                  <c:v>8.9</c:v>
                </c:pt>
                <c:pt idx="8">
                  <c:v>8.8000000000000007</c:v>
                </c:pt>
                <c:pt idx="9">
                  <c:v>8.8000000000000007</c:v>
                </c:pt>
                <c:pt idx="10">
                  <c:v>8.8000000000000007</c:v>
                </c:pt>
                <c:pt idx="11">
                  <c:v>8.8000000000000007</c:v>
                </c:pt>
                <c:pt idx="12">
                  <c:v>8.8000000000000007</c:v>
                </c:pt>
                <c:pt idx="13">
                  <c:v>8.6999999999999993</c:v>
                </c:pt>
                <c:pt idx="14">
                  <c:v>8.6999999999999993</c:v>
                </c:pt>
                <c:pt idx="15">
                  <c:v>8.6999999999999993</c:v>
                </c:pt>
                <c:pt idx="16">
                  <c:v>8.6999999999999993</c:v>
                </c:pt>
                <c:pt idx="17">
                  <c:v>8.6999999999999993</c:v>
                </c:pt>
                <c:pt idx="18">
                  <c:v>8.6999999999999993</c:v>
                </c:pt>
                <c:pt idx="19">
                  <c:v>8.6999999999999993</c:v>
                </c:pt>
                <c:pt idx="20">
                  <c:v>8.6</c:v>
                </c:pt>
                <c:pt idx="21">
                  <c:v>8.6</c:v>
                </c:pt>
                <c:pt idx="22">
                  <c:v>8.6</c:v>
                </c:pt>
                <c:pt idx="23">
                  <c:v>8.6</c:v>
                </c:pt>
                <c:pt idx="24">
                  <c:v>8.6</c:v>
                </c:pt>
                <c:pt idx="25">
                  <c:v>8.6</c:v>
                </c:pt>
                <c:pt idx="26">
                  <c:v>8.5</c:v>
                </c:pt>
                <c:pt idx="27">
                  <c:v>8.5</c:v>
                </c:pt>
                <c:pt idx="28">
                  <c:v>8.5</c:v>
                </c:pt>
                <c:pt idx="29">
                  <c:v>8.5</c:v>
                </c:pt>
                <c:pt idx="30">
                  <c:v>8.5</c:v>
                </c:pt>
                <c:pt idx="31">
                  <c:v>8.5</c:v>
                </c:pt>
                <c:pt idx="32">
                  <c:v>8.5</c:v>
                </c:pt>
                <c:pt idx="33">
                  <c:v>8.5</c:v>
                </c:pt>
                <c:pt idx="34">
                  <c:v>8.5</c:v>
                </c:pt>
                <c:pt idx="35">
                  <c:v>8.5</c:v>
                </c:pt>
                <c:pt idx="36">
                  <c:v>8.5</c:v>
                </c:pt>
                <c:pt idx="37">
                  <c:v>8.5</c:v>
                </c:pt>
                <c:pt idx="38">
                  <c:v>8.5</c:v>
                </c:pt>
                <c:pt idx="39">
                  <c:v>8.5</c:v>
                </c:pt>
                <c:pt idx="40">
                  <c:v>8.5</c:v>
                </c:pt>
                <c:pt idx="41">
                  <c:v>8.5</c:v>
                </c:pt>
                <c:pt idx="42">
                  <c:v>8.5</c:v>
                </c:pt>
                <c:pt idx="43">
                  <c:v>8.4</c:v>
                </c:pt>
                <c:pt idx="44">
                  <c:v>8.4</c:v>
                </c:pt>
                <c:pt idx="45">
                  <c:v>8.4</c:v>
                </c:pt>
                <c:pt idx="46">
                  <c:v>8.4</c:v>
                </c:pt>
                <c:pt idx="47">
                  <c:v>8.4</c:v>
                </c:pt>
                <c:pt idx="48">
                  <c:v>8.4</c:v>
                </c:pt>
                <c:pt idx="49">
                  <c:v>8.4</c:v>
                </c:pt>
                <c:pt idx="50">
                  <c:v>8.4</c:v>
                </c:pt>
                <c:pt idx="51">
                  <c:v>8.4</c:v>
                </c:pt>
                <c:pt idx="52">
                  <c:v>8.4</c:v>
                </c:pt>
                <c:pt idx="53">
                  <c:v>8.4</c:v>
                </c:pt>
                <c:pt idx="54">
                  <c:v>8.4</c:v>
                </c:pt>
                <c:pt idx="55">
                  <c:v>8.4</c:v>
                </c:pt>
                <c:pt idx="56">
                  <c:v>8.4</c:v>
                </c:pt>
                <c:pt idx="57">
                  <c:v>8.3000000000000007</c:v>
                </c:pt>
                <c:pt idx="58">
                  <c:v>8.3000000000000007</c:v>
                </c:pt>
                <c:pt idx="59">
                  <c:v>8.3000000000000007</c:v>
                </c:pt>
                <c:pt idx="60">
                  <c:v>8.3000000000000007</c:v>
                </c:pt>
                <c:pt idx="61">
                  <c:v>8.3000000000000007</c:v>
                </c:pt>
                <c:pt idx="62">
                  <c:v>8.3000000000000007</c:v>
                </c:pt>
                <c:pt idx="63">
                  <c:v>8.3000000000000007</c:v>
                </c:pt>
                <c:pt idx="64">
                  <c:v>8.3000000000000007</c:v>
                </c:pt>
                <c:pt idx="65">
                  <c:v>8.3000000000000007</c:v>
                </c:pt>
                <c:pt idx="66">
                  <c:v>8.3000000000000007</c:v>
                </c:pt>
                <c:pt idx="67">
                  <c:v>8.3000000000000007</c:v>
                </c:pt>
                <c:pt idx="68">
                  <c:v>8.3000000000000007</c:v>
                </c:pt>
                <c:pt idx="69">
                  <c:v>8.3000000000000007</c:v>
                </c:pt>
                <c:pt idx="70">
                  <c:v>8.3000000000000007</c:v>
                </c:pt>
                <c:pt idx="71">
                  <c:v>8.3000000000000007</c:v>
                </c:pt>
                <c:pt idx="72">
                  <c:v>8.3000000000000007</c:v>
                </c:pt>
                <c:pt idx="73">
                  <c:v>8.3000000000000007</c:v>
                </c:pt>
                <c:pt idx="74">
                  <c:v>8.3000000000000007</c:v>
                </c:pt>
                <c:pt idx="75">
                  <c:v>8.3000000000000007</c:v>
                </c:pt>
                <c:pt idx="76">
                  <c:v>8.1999999999999993</c:v>
                </c:pt>
                <c:pt idx="77">
                  <c:v>8.1999999999999993</c:v>
                </c:pt>
                <c:pt idx="78">
                  <c:v>8.1999999999999993</c:v>
                </c:pt>
                <c:pt idx="79">
                  <c:v>8.1999999999999993</c:v>
                </c:pt>
                <c:pt idx="80">
                  <c:v>8.1999999999999993</c:v>
                </c:pt>
                <c:pt idx="81">
                  <c:v>8.1999999999999993</c:v>
                </c:pt>
                <c:pt idx="82">
                  <c:v>8.1999999999999993</c:v>
                </c:pt>
                <c:pt idx="83">
                  <c:v>8.1999999999999993</c:v>
                </c:pt>
                <c:pt idx="84">
                  <c:v>8.1999999999999993</c:v>
                </c:pt>
                <c:pt idx="85">
                  <c:v>8.1999999999999993</c:v>
                </c:pt>
                <c:pt idx="86">
                  <c:v>8.1999999999999993</c:v>
                </c:pt>
                <c:pt idx="87">
                  <c:v>8.1999999999999993</c:v>
                </c:pt>
                <c:pt idx="88">
                  <c:v>8.1999999999999993</c:v>
                </c:pt>
                <c:pt idx="89">
                  <c:v>8.1999999999999993</c:v>
                </c:pt>
                <c:pt idx="90">
                  <c:v>8.1999999999999993</c:v>
                </c:pt>
                <c:pt idx="91">
                  <c:v>8.1999999999999993</c:v>
                </c:pt>
                <c:pt idx="92">
                  <c:v>8.1999999999999993</c:v>
                </c:pt>
                <c:pt idx="93">
                  <c:v>8.1999999999999993</c:v>
                </c:pt>
                <c:pt idx="94">
                  <c:v>8.1999999999999993</c:v>
                </c:pt>
                <c:pt idx="95">
                  <c:v>8.1999999999999993</c:v>
                </c:pt>
                <c:pt idx="96">
                  <c:v>8.1999999999999993</c:v>
                </c:pt>
                <c:pt idx="97">
                  <c:v>8.1</c:v>
                </c:pt>
                <c:pt idx="98">
                  <c:v>8.1</c:v>
                </c:pt>
                <c:pt idx="99">
                  <c:v>8.1</c:v>
                </c:pt>
                <c:pt idx="100">
                  <c:v>8.1</c:v>
                </c:pt>
                <c:pt idx="101">
                  <c:v>8.1</c:v>
                </c:pt>
                <c:pt idx="102">
                  <c:v>8.1</c:v>
                </c:pt>
                <c:pt idx="103">
                  <c:v>8.1</c:v>
                </c:pt>
                <c:pt idx="104">
                  <c:v>8.1</c:v>
                </c:pt>
                <c:pt idx="105">
                  <c:v>8.1</c:v>
                </c:pt>
                <c:pt idx="106">
                  <c:v>8.1</c:v>
                </c:pt>
                <c:pt idx="107">
                  <c:v>8.1</c:v>
                </c:pt>
                <c:pt idx="108">
                  <c:v>8.1</c:v>
                </c:pt>
                <c:pt idx="109">
                  <c:v>8.1</c:v>
                </c:pt>
                <c:pt idx="110">
                  <c:v>8.1</c:v>
                </c:pt>
                <c:pt idx="111">
                  <c:v>8.1</c:v>
                </c:pt>
                <c:pt idx="112">
                  <c:v>8.1</c:v>
                </c:pt>
                <c:pt idx="113">
                  <c:v>8.1</c:v>
                </c:pt>
                <c:pt idx="114">
                  <c:v>8.1</c:v>
                </c:pt>
                <c:pt idx="115">
                  <c:v>8.1</c:v>
                </c:pt>
                <c:pt idx="116">
                  <c:v>8.1</c:v>
                </c:pt>
                <c:pt idx="117">
                  <c:v>8.1</c:v>
                </c:pt>
                <c:pt idx="118">
                  <c:v>8.1</c:v>
                </c:pt>
                <c:pt idx="119">
                  <c:v>8.1</c:v>
                </c:pt>
                <c:pt idx="120">
                  <c:v>8.1</c:v>
                </c:pt>
                <c:pt idx="121">
                  <c:v>8.1</c:v>
                </c:pt>
                <c:pt idx="122">
                  <c:v>8.1</c:v>
                </c:pt>
                <c:pt idx="123">
                  <c:v>8.1</c:v>
                </c:pt>
                <c:pt idx="124">
                  <c:v>8.1</c:v>
                </c:pt>
                <c:pt idx="125">
                  <c:v>8.1</c:v>
                </c:pt>
                <c:pt idx="126">
                  <c:v>8.1</c:v>
                </c:pt>
                <c:pt idx="127">
                  <c:v>8.1</c:v>
                </c:pt>
                <c:pt idx="128">
                  <c:v>8.1</c:v>
                </c:pt>
                <c:pt idx="129">
                  <c:v>8.1</c:v>
                </c:pt>
                <c:pt idx="130">
                  <c:v>8.1</c:v>
                </c:pt>
                <c:pt idx="131">
                  <c:v>8.1</c:v>
                </c:pt>
                <c:pt idx="132">
                  <c:v>8.1</c:v>
                </c:pt>
                <c:pt idx="133">
                  <c:v>8</c:v>
                </c:pt>
                <c:pt idx="134">
                  <c:v>8</c:v>
                </c:pt>
                <c:pt idx="135">
                  <c:v>8</c:v>
                </c:pt>
                <c:pt idx="136">
                  <c:v>8</c:v>
                </c:pt>
                <c:pt idx="137">
                  <c:v>8</c:v>
                </c:pt>
                <c:pt idx="138">
                  <c:v>8</c:v>
                </c:pt>
                <c:pt idx="139">
                  <c:v>8</c:v>
                </c:pt>
                <c:pt idx="140">
                  <c:v>8</c:v>
                </c:pt>
                <c:pt idx="141">
                  <c:v>8</c:v>
                </c:pt>
                <c:pt idx="142">
                  <c:v>8</c:v>
                </c:pt>
                <c:pt idx="143">
                  <c:v>8</c:v>
                </c:pt>
                <c:pt idx="144">
                  <c:v>8</c:v>
                </c:pt>
                <c:pt idx="145">
                  <c:v>8</c:v>
                </c:pt>
                <c:pt idx="146">
                  <c:v>8</c:v>
                </c:pt>
                <c:pt idx="147">
                  <c:v>8</c:v>
                </c:pt>
                <c:pt idx="148">
                  <c:v>8</c:v>
                </c:pt>
                <c:pt idx="149">
                  <c:v>8</c:v>
                </c:pt>
                <c:pt idx="150">
                  <c:v>8</c:v>
                </c:pt>
                <c:pt idx="151">
                  <c:v>8</c:v>
                </c:pt>
                <c:pt idx="152">
                  <c:v>8</c:v>
                </c:pt>
                <c:pt idx="153">
                  <c:v>8</c:v>
                </c:pt>
                <c:pt idx="154">
                  <c:v>8</c:v>
                </c:pt>
                <c:pt idx="155">
                  <c:v>8</c:v>
                </c:pt>
                <c:pt idx="156">
                  <c:v>8</c:v>
                </c:pt>
                <c:pt idx="157">
                  <c:v>8</c:v>
                </c:pt>
                <c:pt idx="158">
                  <c:v>8</c:v>
                </c:pt>
                <c:pt idx="159">
                  <c:v>8</c:v>
                </c:pt>
                <c:pt idx="160">
                  <c:v>8</c:v>
                </c:pt>
                <c:pt idx="161">
                  <c:v>8</c:v>
                </c:pt>
                <c:pt idx="162">
                  <c:v>8</c:v>
                </c:pt>
                <c:pt idx="163">
                  <c:v>8</c:v>
                </c:pt>
                <c:pt idx="164">
                  <c:v>8</c:v>
                </c:pt>
                <c:pt idx="165">
                  <c:v>8</c:v>
                </c:pt>
                <c:pt idx="166">
                  <c:v>8</c:v>
                </c:pt>
                <c:pt idx="167">
                  <c:v>8</c:v>
                </c:pt>
                <c:pt idx="168">
                  <c:v>8</c:v>
                </c:pt>
                <c:pt idx="169">
                  <c:v>7.9</c:v>
                </c:pt>
                <c:pt idx="170">
                  <c:v>7.9</c:v>
                </c:pt>
                <c:pt idx="171">
                  <c:v>7.9</c:v>
                </c:pt>
                <c:pt idx="172">
                  <c:v>7.9</c:v>
                </c:pt>
                <c:pt idx="173">
                  <c:v>7.9</c:v>
                </c:pt>
                <c:pt idx="174">
                  <c:v>7.9</c:v>
                </c:pt>
                <c:pt idx="175">
                  <c:v>7.9</c:v>
                </c:pt>
                <c:pt idx="176">
                  <c:v>7.9</c:v>
                </c:pt>
                <c:pt idx="177">
                  <c:v>7.9</c:v>
                </c:pt>
                <c:pt idx="178">
                  <c:v>7.9</c:v>
                </c:pt>
                <c:pt idx="179">
                  <c:v>7.9</c:v>
                </c:pt>
                <c:pt idx="180">
                  <c:v>7.9</c:v>
                </c:pt>
                <c:pt idx="181">
                  <c:v>7.9</c:v>
                </c:pt>
                <c:pt idx="182">
                  <c:v>7.9</c:v>
                </c:pt>
                <c:pt idx="183">
                  <c:v>7.9</c:v>
                </c:pt>
                <c:pt idx="184">
                  <c:v>7.9</c:v>
                </c:pt>
                <c:pt idx="185">
                  <c:v>7.9</c:v>
                </c:pt>
                <c:pt idx="186">
                  <c:v>7.9</c:v>
                </c:pt>
                <c:pt idx="187">
                  <c:v>7.9</c:v>
                </c:pt>
                <c:pt idx="188">
                  <c:v>7.9</c:v>
                </c:pt>
                <c:pt idx="189">
                  <c:v>7.9</c:v>
                </c:pt>
                <c:pt idx="190">
                  <c:v>7.9</c:v>
                </c:pt>
                <c:pt idx="191">
                  <c:v>7.9</c:v>
                </c:pt>
                <c:pt idx="192">
                  <c:v>7.9</c:v>
                </c:pt>
                <c:pt idx="193">
                  <c:v>7.9</c:v>
                </c:pt>
                <c:pt idx="194">
                  <c:v>7.9</c:v>
                </c:pt>
                <c:pt idx="195">
                  <c:v>7.9</c:v>
                </c:pt>
                <c:pt idx="196">
                  <c:v>7.9</c:v>
                </c:pt>
                <c:pt idx="197">
                  <c:v>7.9</c:v>
                </c:pt>
                <c:pt idx="198">
                  <c:v>7.9</c:v>
                </c:pt>
                <c:pt idx="199">
                  <c:v>7.9</c:v>
                </c:pt>
                <c:pt idx="200">
                  <c:v>7.8</c:v>
                </c:pt>
                <c:pt idx="201">
                  <c:v>7.8</c:v>
                </c:pt>
                <c:pt idx="202">
                  <c:v>7.8</c:v>
                </c:pt>
                <c:pt idx="203">
                  <c:v>7.8</c:v>
                </c:pt>
                <c:pt idx="204">
                  <c:v>7.8</c:v>
                </c:pt>
                <c:pt idx="205">
                  <c:v>7.8</c:v>
                </c:pt>
                <c:pt idx="206">
                  <c:v>7.8</c:v>
                </c:pt>
                <c:pt idx="207">
                  <c:v>7.8</c:v>
                </c:pt>
                <c:pt idx="208">
                  <c:v>7.8</c:v>
                </c:pt>
                <c:pt idx="209">
                  <c:v>7.8</c:v>
                </c:pt>
                <c:pt idx="210">
                  <c:v>7.8</c:v>
                </c:pt>
                <c:pt idx="211">
                  <c:v>7.8</c:v>
                </c:pt>
                <c:pt idx="212">
                  <c:v>7.8</c:v>
                </c:pt>
                <c:pt idx="213">
                  <c:v>7.8</c:v>
                </c:pt>
                <c:pt idx="214">
                  <c:v>7.8</c:v>
                </c:pt>
                <c:pt idx="215">
                  <c:v>7.8</c:v>
                </c:pt>
                <c:pt idx="216">
                  <c:v>7.8</c:v>
                </c:pt>
                <c:pt idx="217">
                  <c:v>7.8</c:v>
                </c:pt>
                <c:pt idx="218">
                  <c:v>7.8</c:v>
                </c:pt>
                <c:pt idx="219">
                  <c:v>7.8</c:v>
                </c:pt>
                <c:pt idx="220">
                  <c:v>7.8</c:v>
                </c:pt>
                <c:pt idx="221">
                  <c:v>7.8</c:v>
                </c:pt>
                <c:pt idx="222">
                  <c:v>7.8</c:v>
                </c:pt>
                <c:pt idx="223">
                  <c:v>7.8</c:v>
                </c:pt>
                <c:pt idx="224">
                  <c:v>7.8</c:v>
                </c:pt>
                <c:pt idx="225">
                  <c:v>7.8</c:v>
                </c:pt>
                <c:pt idx="226">
                  <c:v>7.8</c:v>
                </c:pt>
                <c:pt idx="227">
                  <c:v>7.8</c:v>
                </c:pt>
                <c:pt idx="228">
                  <c:v>7.8</c:v>
                </c:pt>
                <c:pt idx="229">
                  <c:v>7.8</c:v>
                </c:pt>
                <c:pt idx="230">
                  <c:v>7.8</c:v>
                </c:pt>
                <c:pt idx="231">
                  <c:v>7.8</c:v>
                </c:pt>
                <c:pt idx="232">
                  <c:v>7.8</c:v>
                </c:pt>
                <c:pt idx="233">
                  <c:v>7.8</c:v>
                </c:pt>
                <c:pt idx="234">
                  <c:v>7.8</c:v>
                </c:pt>
                <c:pt idx="235">
                  <c:v>7.8</c:v>
                </c:pt>
                <c:pt idx="236">
                  <c:v>7.8</c:v>
                </c:pt>
                <c:pt idx="237">
                  <c:v>7.8</c:v>
                </c:pt>
                <c:pt idx="238">
                  <c:v>7.8</c:v>
                </c:pt>
                <c:pt idx="239">
                  <c:v>7.8</c:v>
                </c:pt>
                <c:pt idx="240">
                  <c:v>7.8</c:v>
                </c:pt>
                <c:pt idx="241">
                  <c:v>7.8</c:v>
                </c:pt>
                <c:pt idx="242">
                  <c:v>7.8</c:v>
                </c:pt>
                <c:pt idx="243">
                  <c:v>7.8</c:v>
                </c:pt>
                <c:pt idx="244">
                  <c:v>7.7</c:v>
                </c:pt>
                <c:pt idx="245">
                  <c:v>7.7</c:v>
                </c:pt>
                <c:pt idx="246">
                  <c:v>7.7</c:v>
                </c:pt>
                <c:pt idx="247">
                  <c:v>7.7</c:v>
                </c:pt>
                <c:pt idx="248">
                  <c:v>7.7</c:v>
                </c:pt>
                <c:pt idx="249">
                  <c:v>7.7</c:v>
                </c:pt>
                <c:pt idx="250">
                  <c:v>7.7</c:v>
                </c:pt>
                <c:pt idx="251">
                  <c:v>7.7</c:v>
                </c:pt>
                <c:pt idx="252">
                  <c:v>7.7</c:v>
                </c:pt>
                <c:pt idx="253">
                  <c:v>7.7</c:v>
                </c:pt>
                <c:pt idx="254">
                  <c:v>7.7</c:v>
                </c:pt>
                <c:pt idx="255">
                  <c:v>7.7</c:v>
                </c:pt>
                <c:pt idx="256">
                  <c:v>7.7</c:v>
                </c:pt>
                <c:pt idx="257">
                  <c:v>7.7</c:v>
                </c:pt>
                <c:pt idx="258">
                  <c:v>7.7</c:v>
                </c:pt>
                <c:pt idx="259">
                  <c:v>7.7</c:v>
                </c:pt>
                <c:pt idx="260">
                  <c:v>7.7</c:v>
                </c:pt>
                <c:pt idx="261">
                  <c:v>7.7</c:v>
                </c:pt>
                <c:pt idx="262">
                  <c:v>7.7</c:v>
                </c:pt>
                <c:pt idx="263">
                  <c:v>7.7</c:v>
                </c:pt>
                <c:pt idx="264">
                  <c:v>7.7</c:v>
                </c:pt>
                <c:pt idx="265">
                  <c:v>7.7</c:v>
                </c:pt>
                <c:pt idx="266">
                  <c:v>7.7</c:v>
                </c:pt>
                <c:pt idx="267">
                  <c:v>7.7</c:v>
                </c:pt>
                <c:pt idx="268">
                  <c:v>7.7</c:v>
                </c:pt>
                <c:pt idx="269">
                  <c:v>7.7</c:v>
                </c:pt>
                <c:pt idx="270">
                  <c:v>7.7</c:v>
                </c:pt>
                <c:pt idx="271">
                  <c:v>7.7</c:v>
                </c:pt>
                <c:pt idx="272">
                  <c:v>7.7</c:v>
                </c:pt>
                <c:pt idx="273">
                  <c:v>7.7</c:v>
                </c:pt>
                <c:pt idx="274">
                  <c:v>7.7</c:v>
                </c:pt>
                <c:pt idx="275">
                  <c:v>7.7</c:v>
                </c:pt>
                <c:pt idx="276">
                  <c:v>7.7</c:v>
                </c:pt>
                <c:pt idx="277">
                  <c:v>7.7</c:v>
                </c:pt>
                <c:pt idx="278">
                  <c:v>7.7</c:v>
                </c:pt>
                <c:pt idx="279">
                  <c:v>7.7</c:v>
                </c:pt>
                <c:pt idx="280">
                  <c:v>7.7</c:v>
                </c:pt>
                <c:pt idx="281">
                  <c:v>7.7</c:v>
                </c:pt>
                <c:pt idx="282">
                  <c:v>7.7</c:v>
                </c:pt>
                <c:pt idx="283">
                  <c:v>7.7</c:v>
                </c:pt>
                <c:pt idx="284">
                  <c:v>7.7</c:v>
                </c:pt>
                <c:pt idx="285">
                  <c:v>7.7</c:v>
                </c:pt>
                <c:pt idx="286">
                  <c:v>7.6</c:v>
                </c:pt>
                <c:pt idx="287">
                  <c:v>7.6</c:v>
                </c:pt>
                <c:pt idx="288">
                  <c:v>7.6</c:v>
                </c:pt>
                <c:pt idx="289">
                  <c:v>7.6</c:v>
                </c:pt>
                <c:pt idx="290">
                  <c:v>7.6</c:v>
                </c:pt>
                <c:pt idx="291">
                  <c:v>7.6</c:v>
                </c:pt>
                <c:pt idx="292">
                  <c:v>7.6</c:v>
                </c:pt>
                <c:pt idx="293">
                  <c:v>7.6</c:v>
                </c:pt>
                <c:pt idx="294">
                  <c:v>7.6</c:v>
                </c:pt>
                <c:pt idx="295">
                  <c:v>7.6</c:v>
                </c:pt>
                <c:pt idx="296">
                  <c:v>7.6</c:v>
                </c:pt>
                <c:pt idx="297">
                  <c:v>7.6</c:v>
                </c:pt>
                <c:pt idx="298">
                  <c:v>7.6</c:v>
                </c:pt>
                <c:pt idx="299">
                  <c:v>7.6</c:v>
                </c:pt>
                <c:pt idx="300">
                  <c:v>7.6</c:v>
                </c:pt>
                <c:pt idx="301">
                  <c:v>7.6</c:v>
                </c:pt>
                <c:pt idx="302">
                  <c:v>7.6</c:v>
                </c:pt>
                <c:pt idx="303">
                  <c:v>7.6</c:v>
                </c:pt>
                <c:pt idx="304">
                  <c:v>7.6</c:v>
                </c:pt>
                <c:pt idx="305">
                  <c:v>7.6</c:v>
                </c:pt>
                <c:pt idx="306">
                  <c:v>7.6</c:v>
                </c:pt>
                <c:pt idx="307">
                  <c:v>7.6</c:v>
                </c:pt>
                <c:pt idx="308">
                  <c:v>7.6</c:v>
                </c:pt>
                <c:pt idx="309">
                  <c:v>7.6</c:v>
                </c:pt>
                <c:pt idx="310">
                  <c:v>7.6</c:v>
                </c:pt>
                <c:pt idx="311">
                  <c:v>7.6</c:v>
                </c:pt>
                <c:pt idx="312">
                  <c:v>7.6</c:v>
                </c:pt>
                <c:pt idx="313">
                  <c:v>7.6</c:v>
                </c:pt>
                <c:pt idx="314">
                  <c:v>7.6</c:v>
                </c:pt>
                <c:pt idx="315">
                  <c:v>7.6</c:v>
                </c:pt>
                <c:pt idx="316">
                  <c:v>7.6</c:v>
                </c:pt>
                <c:pt idx="317">
                  <c:v>7.6</c:v>
                </c:pt>
                <c:pt idx="318">
                  <c:v>7.6</c:v>
                </c:pt>
                <c:pt idx="319">
                  <c:v>7.6</c:v>
                </c:pt>
                <c:pt idx="320">
                  <c:v>7.6</c:v>
                </c:pt>
                <c:pt idx="321">
                  <c:v>7.6</c:v>
                </c:pt>
                <c:pt idx="322">
                  <c:v>7.6</c:v>
                </c:pt>
                <c:pt idx="323">
                  <c:v>7.6</c:v>
                </c:pt>
                <c:pt idx="324">
                  <c:v>7.6</c:v>
                </c:pt>
                <c:pt idx="325">
                  <c:v>7.6</c:v>
                </c:pt>
                <c:pt idx="326">
                  <c:v>7.6</c:v>
                </c:pt>
                <c:pt idx="327">
                  <c:v>7.6</c:v>
                </c:pt>
                <c:pt idx="328">
                  <c:v>7.6</c:v>
                </c:pt>
                <c:pt idx="329">
                  <c:v>7.6</c:v>
                </c:pt>
                <c:pt idx="330">
                  <c:v>7.6</c:v>
                </c:pt>
                <c:pt idx="331">
                  <c:v>7.5</c:v>
                </c:pt>
                <c:pt idx="332">
                  <c:v>7.5</c:v>
                </c:pt>
                <c:pt idx="333">
                  <c:v>7.5</c:v>
                </c:pt>
                <c:pt idx="334">
                  <c:v>7.5</c:v>
                </c:pt>
                <c:pt idx="335">
                  <c:v>7.5</c:v>
                </c:pt>
                <c:pt idx="336">
                  <c:v>7.5</c:v>
                </c:pt>
                <c:pt idx="337">
                  <c:v>7.5</c:v>
                </c:pt>
                <c:pt idx="338">
                  <c:v>7.5</c:v>
                </c:pt>
                <c:pt idx="339">
                  <c:v>7.5</c:v>
                </c:pt>
                <c:pt idx="340">
                  <c:v>7.5</c:v>
                </c:pt>
                <c:pt idx="341">
                  <c:v>7.5</c:v>
                </c:pt>
                <c:pt idx="342">
                  <c:v>7.5</c:v>
                </c:pt>
                <c:pt idx="343">
                  <c:v>7.5</c:v>
                </c:pt>
                <c:pt idx="344">
                  <c:v>7.5</c:v>
                </c:pt>
                <c:pt idx="345">
                  <c:v>7.5</c:v>
                </c:pt>
                <c:pt idx="346">
                  <c:v>7.5</c:v>
                </c:pt>
                <c:pt idx="347">
                  <c:v>7.5</c:v>
                </c:pt>
                <c:pt idx="348">
                  <c:v>7.5</c:v>
                </c:pt>
                <c:pt idx="349">
                  <c:v>7.5</c:v>
                </c:pt>
                <c:pt idx="350">
                  <c:v>7.5</c:v>
                </c:pt>
                <c:pt idx="351">
                  <c:v>7.5</c:v>
                </c:pt>
                <c:pt idx="352">
                  <c:v>7.5</c:v>
                </c:pt>
                <c:pt idx="353">
                  <c:v>7.5</c:v>
                </c:pt>
                <c:pt idx="354">
                  <c:v>7.5</c:v>
                </c:pt>
                <c:pt idx="355">
                  <c:v>7.5</c:v>
                </c:pt>
                <c:pt idx="356">
                  <c:v>7.5</c:v>
                </c:pt>
                <c:pt idx="357">
                  <c:v>7.5</c:v>
                </c:pt>
                <c:pt idx="358">
                  <c:v>7.5</c:v>
                </c:pt>
                <c:pt idx="359">
                  <c:v>7.5</c:v>
                </c:pt>
                <c:pt idx="360">
                  <c:v>7.5</c:v>
                </c:pt>
                <c:pt idx="361">
                  <c:v>7.5</c:v>
                </c:pt>
                <c:pt idx="362">
                  <c:v>7.5</c:v>
                </c:pt>
                <c:pt idx="363">
                  <c:v>7.5</c:v>
                </c:pt>
                <c:pt idx="364">
                  <c:v>7.5</c:v>
                </c:pt>
                <c:pt idx="365">
                  <c:v>7.5</c:v>
                </c:pt>
                <c:pt idx="366">
                  <c:v>7.5</c:v>
                </c:pt>
                <c:pt idx="367">
                  <c:v>7.5</c:v>
                </c:pt>
                <c:pt idx="368">
                  <c:v>7.5</c:v>
                </c:pt>
                <c:pt idx="369">
                  <c:v>7.5</c:v>
                </c:pt>
                <c:pt idx="370">
                  <c:v>7.4</c:v>
                </c:pt>
                <c:pt idx="371">
                  <c:v>7.4</c:v>
                </c:pt>
                <c:pt idx="372">
                  <c:v>7.4</c:v>
                </c:pt>
                <c:pt idx="373">
                  <c:v>7.4</c:v>
                </c:pt>
                <c:pt idx="374">
                  <c:v>7.4</c:v>
                </c:pt>
                <c:pt idx="375">
                  <c:v>7.4</c:v>
                </c:pt>
                <c:pt idx="376">
                  <c:v>7.4</c:v>
                </c:pt>
                <c:pt idx="377">
                  <c:v>7.4</c:v>
                </c:pt>
                <c:pt idx="378">
                  <c:v>7.4</c:v>
                </c:pt>
                <c:pt idx="379">
                  <c:v>7.4</c:v>
                </c:pt>
                <c:pt idx="380">
                  <c:v>7.4</c:v>
                </c:pt>
                <c:pt idx="381">
                  <c:v>7.4</c:v>
                </c:pt>
                <c:pt idx="382">
                  <c:v>7.4</c:v>
                </c:pt>
                <c:pt idx="383">
                  <c:v>7.4</c:v>
                </c:pt>
                <c:pt idx="384">
                  <c:v>7.4</c:v>
                </c:pt>
                <c:pt idx="385">
                  <c:v>7.4</c:v>
                </c:pt>
                <c:pt idx="386">
                  <c:v>7.4</c:v>
                </c:pt>
                <c:pt idx="387">
                  <c:v>7.4</c:v>
                </c:pt>
                <c:pt idx="388">
                  <c:v>7.4</c:v>
                </c:pt>
                <c:pt idx="389">
                  <c:v>7.4</c:v>
                </c:pt>
                <c:pt idx="390">
                  <c:v>7.4</c:v>
                </c:pt>
                <c:pt idx="391">
                  <c:v>7.4</c:v>
                </c:pt>
                <c:pt idx="392">
                  <c:v>7.4</c:v>
                </c:pt>
                <c:pt idx="393">
                  <c:v>7.4</c:v>
                </c:pt>
                <c:pt idx="394">
                  <c:v>7.4</c:v>
                </c:pt>
                <c:pt idx="395">
                  <c:v>7.4</c:v>
                </c:pt>
                <c:pt idx="396">
                  <c:v>7.4</c:v>
                </c:pt>
                <c:pt idx="397">
                  <c:v>7.4</c:v>
                </c:pt>
                <c:pt idx="398">
                  <c:v>7.4</c:v>
                </c:pt>
                <c:pt idx="399">
                  <c:v>7.4</c:v>
                </c:pt>
                <c:pt idx="400">
                  <c:v>7.4</c:v>
                </c:pt>
                <c:pt idx="401">
                  <c:v>7.4</c:v>
                </c:pt>
                <c:pt idx="402">
                  <c:v>7.4</c:v>
                </c:pt>
                <c:pt idx="403">
                  <c:v>7.4</c:v>
                </c:pt>
                <c:pt idx="404">
                  <c:v>7.4</c:v>
                </c:pt>
                <c:pt idx="405">
                  <c:v>7.3</c:v>
                </c:pt>
                <c:pt idx="406">
                  <c:v>7.3</c:v>
                </c:pt>
                <c:pt idx="407">
                  <c:v>7.3</c:v>
                </c:pt>
                <c:pt idx="408">
                  <c:v>7.3</c:v>
                </c:pt>
                <c:pt idx="409">
                  <c:v>7.3</c:v>
                </c:pt>
                <c:pt idx="410">
                  <c:v>7.3</c:v>
                </c:pt>
                <c:pt idx="411">
                  <c:v>7.3</c:v>
                </c:pt>
                <c:pt idx="412">
                  <c:v>7.3</c:v>
                </c:pt>
                <c:pt idx="413">
                  <c:v>7.3</c:v>
                </c:pt>
                <c:pt idx="414">
                  <c:v>7.3</c:v>
                </c:pt>
                <c:pt idx="415">
                  <c:v>7.3</c:v>
                </c:pt>
                <c:pt idx="416">
                  <c:v>7.3</c:v>
                </c:pt>
                <c:pt idx="417">
                  <c:v>7.3</c:v>
                </c:pt>
                <c:pt idx="418">
                  <c:v>7.3</c:v>
                </c:pt>
                <c:pt idx="419">
                  <c:v>7.3</c:v>
                </c:pt>
                <c:pt idx="420">
                  <c:v>7.3</c:v>
                </c:pt>
                <c:pt idx="421">
                  <c:v>7.3</c:v>
                </c:pt>
                <c:pt idx="422">
                  <c:v>7.3</c:v>
                </c:pt>
                <c:pt idx="423">
                  <c:v>7.3</c:v>
                </c:pt>
                <c:pt idx="424">
                  <c:v>7.3</c:v>
                </c:pt>
                <c:pt idx="425">
                  <c:v>7.3</c:v>
                </c:pt>
                <c:pt idx="426">
                  <c:v>7.3</c:v>
                </c:pt>
                <c:pt idx="427">
                  <c:v>7.3</c:v>
                </c:pt>
                <c:pt idx="428">
                  <c:v>7.3</c:v>
                </c:pt>
                <c:pt idx="429">
                  <c:v>7.3</c:v>
                </c:pt>
                <c:pt idx="430">
                  <c:v>7.3</c:v>
                </c:pt>
                <c:pt idx="431">
                  <c:v>7.3</c:v>
                </c:pt>
                <c:pt idx="432">
                  <c:v>7.3</c:v>
                </c:pt>
                <c:pt idx="433">
                  <c:v>7.3</c:v>
                </c:pt>
                <c:pt idx="434">
                  <c:v>7.3</c:v>
                </c:pt>
                <c:pt idx="435">
                  <c:v>7.3</c:v>
                </c:pt>
                <c:pt idx="436">
                  <c:v>7.3</c:v>
                </c:pt>
                <c:pt idx="437">
                  <c:v>7.3</c:v>
                </c:pt>
                <c:pt idx="438">
                  <c:v>7.3</c:v>
                </c:pt>
                <c:pt idx="439">
                  <c:v>7.3</c:v>
                </c:pt>
                <c:pt idx="440">
                  <c:v>7.3</c:v>
                </c:pt>
                <c:pt idx="441">
                  <c:v>7.3</c:v>
                </c:pt>
                <c:pt idx="442">
                  <c:v>7.3</c:v>
                </c:pt>
                <c:pt idx="443">
                  <c:v>7.3</c:v>
                </c:pt>
                <c:pt idx="444">
                  <c:v>7.3</c:v>
                </c:pt>
                <c:pt idx="445">
                  <c:v>7.3</c:v>
                </c:pt>
                <c:pt idx="446">
                  <c:v>7.3</c:v>
                </c:pt>
                <c:pt idx="447">
                  <c:v>7.3</c:v>
                </c:pt>
                <c:pt idx="448">
                  <c:v>7.3</c:v>
                </c:pt>
                <c:pt idx="449">
                  <c:v>7.3</c:v>
                </c:pt>
                <c:pt idx="450">
                  <c:v>7.3</c:v>
                </c:pt>
                <c:pt idx="451">
                  <c:v>7.3</c:v>
                </c:pt>
                <c:pt idx="452">
                  <c:v>7.3</c:v>
                </c:pt>
                <c:pt idx="453">
                  <c:v>7.3</c:v>
                </c:pt>
                <c:pt idx="454">
                  <c:v>7.3</c:v>
                </c:pt>
                <c:pt idx="455">
                  <c:v>7.3</c:v>
                </c:pt>
                <c:pt idx="456">
                  <c:v>7.3</c:v>
                </c:pt>
                <c:pt idx="457">
                  <c:v>7.3</c:v>
                </c:pt>
                <c:pt idx="458">
                  <c:v>7.3</c:v>
                </c:pt>
                <c:pt idx="459">
                  <c:v>7.3</c:v>
                </c:pt>
                <c:pt idx="460">
                  <c:v>7.3</c:v>
                </c:pt>
                <c:pt idx="461">
                  <c:v>7.3</c:v>
                </c:pt>
                <c:pt idx="462">
                  <c:v>7.3</c:v>
                </c:pt>
                <c:pt idx="463">
                  <c:v>7.3</c:v>
                </c:pt>
                <c:pt idx="464">
                  <c:v>7.2</c:v>
                </c:pt>
                <c:pt idx="465">
                  <c:v>7.2</c:v>
                </c:pt>
                <c:pt idx="466">
                  <c:v>7.2</c:v>
                </c:pt>
                <c:pt idx="467">
                  <c:v>7.2</c:v>
                </c:pt>
                <c:pt idx="468">
                  <c:v>7.2</c:v>
                </c:pt>
                <c:pt idx="469">
                  <c:v>7.2</c:v>
                </c:pt>
                <c:pt idx="470">
                  <c:v>7.2</c:v>
                </c:pt>
                <c:pt idx="471">
                  <c:v>7.2</c:v>
                </c:pt>
                <c:pt idx="472">
                  <c:v>7.2</c:v>
                </c:pt>
                <c:pt idx="473">
                  <c:v>7.2</c:v>
                </c:pt>
                <c:pt idx="474">
                  <c:v>7.2</c:v>
                </c:pt>
                <c:pt idx="475">
                  <c:v>7.2</c:v>
                </c:pt>
                <c:pt idx="476">
                  <c:v>7.2</c:v>
                </c:pt>
                <c:pt idx="477">
                  <c:v>7.2</c:v>
                </c:pt>
                <c:pt idx="478">
                  <c:v>7.2</c:v>
                </c:pt>
                <c:pt idx="479">
                  <c:v>7.2</c:v>
                </c:pt>
                <c:pt idx="480">
                  <c:v>7.2</c:v>
                </c:pt>
                <c:pt idx="481">
                  <c:v>7.2</c:v>
                </c:pt>
                <c:pt idx="482">
                  <c:v>7.2</c:v>
                </c:pt>
                <c:pt idx="483">
                  <c:v>7.2</c:v>
                </c:pt>
                <c:pt idx="484">
                  <c:v>7.2</c:v>
                </c:pt>
                <c:pt idx="485">
                  <c:v>7.2</c:v>
                </c:pt>
                <c:pt idx="486">
                  <c:v>7.2</c:v>
                </c:pt>
                <c:pt idx="487">
                  <c:v>7.2</c:v>
                </c:pt>
                <c:pt idx="488">
                  <c:v>7.2</c:v>
                </c:pt>
                <c:pt idx="489">
                  <c:v>7.2</c:v>
                </c:pt>
                <c:pt idx="490">
                  <c:v>7.2</c:v>
                </c:pt>
                <c:pt idx="491">
                  <c:v>7.2</c:v>
                </c:pt>
                <c:pt idx="492">
                  <c:v>7.2</c:v>
                </c:pt>
                <c:pt idx="493">
                  <c:v>7.2</c:v>
                </c:pt>
                <c:pt idx="494">
                  <c:v>7.2</c:v>
                </c:pt>
                <c:pt idx="495">
                  <c:v>7.2</c:v>
                </c:pt>
                <c:pt idx="496">
                  <c:v>7.2</c:v>
                </c:pt>
                <c:pt idx="497">
                  <c:v>7.2</c:v>
                </c:pt>
                <c:pt idx="498">
                  <c:v>7.2</c:v>
                </c:pt>
                <c:pt idx="499">
                  <c:v>7.2</c:v>
                </c:pt>
                <c:pt idx="500">
                  <c:v>7.2</c:v>
                </c:pt>
                <c:pt idx="501">
                  <c:v>7.2</c:v>
                </c:pt>
                <c:pt idx="502">
                  <c:v>7.2</c:v>
                </c:pt>
                <c:pt idx="503">
                  <c:v>7.2</c:v>
                </c:pt>
                <c:pt idx="504">
                  <c:v>7.2</c:v>
                </c:pt>
                <c:pt idx="505">
                  <c:v>7.2</c:v>
                </c:pt>
                <c:pt idx="506">
                  <c:v>7.2</c:v>
                </c:pt>
                <c:pt idx="507">
                  <c:v>7.2</c:v>
                </c:pt>
                <c:pt idx="508">
                  <c:v>7.1</c:v>
                </c:pt>
                <c:pt idx="509">
                  <c:v>7.1</c:v>
                </c:pt>
                <c:pt idx="510">
                  <c:v>7.1</c:v>
                </c:pt>
                <c:pt idx="511">
                  <c:v>7.1</c:v>
                </c:pt>
                <c:pt idx="512">
                  <c:v>7.1</c:v>
                </c:pt>
                <c:pt idx="513">
                  <c:v>7.1</c:v>
                </c:pt>
                <c:pt idx="514">
                  <c:v>7.1</c:v>
                </c:pt>
                <c:pt idx="515">
                  <c:v>7.1</c:v>
                </c:pt>
                <c:pt idx="516">
                  <c:v>7.1</c:v>
                </c:pt>
                <c:pt idx="517">
                  <c:v>7.1</c:v>
                </c:pt>
                <c:pt idx="518">
                  <c:v>7.1</c:v>
                </c:pt>
                <c:pt idx="519">
                  <c:v>7.1</c:v>
                </c:pt>
                <c:pt idx="520">
                  <c:v>7.1</c:v>
                </c:pt>
                <c:pt idx="521">
                  <c:v>7.1</c:v>
                </c:pt>
                <c:pt idx="522">
                  <c:v>7.1</c:v>
                </c:pt>
                <c:pt idx="523">
                  <c:v>7.1</c:v>
                </c:pt>
                <c:pt idx="524">
                  <c:v>7.1</c:v>
                </c:pt>
                <c:pt idx="525">
                  <c:v>7.1</c:v>
                </c:pt>
                <c:pt idx="526">
                  <c:v>7.1</c:v>
                </c:pt>
                <c:pt idx="527">
                  <c:v>7.1</c:v>
                </c:pt>
                <c:pt idx="528">
                  <c:v>7.1</c:v>
                </c:pt>
                <c:pt idx="529">
                  <c:v>7.1</c:v>
                </c:pt>
                <c:pt idx="530">
                  <c:v>7.1</c:v>
                </c:pt>
                <c:pt idx="531">
                  <c:v>7.1</c:v>
                </c:pt>
                <c:pt idx="532">
                  <c:v>7.1</c:v>
                </c:pt>
                <c:pt idx="533">
                  <c:v>7.1</c:v>
                </c:pt>
                <c:pt idx="534">
                  <c:v>7.1</c:v>
                </c:pt>
                <c:pt idx="535">
                  <c:v>7.1</c:v>
                </c:pt>
                <c:pt idx="536">
                  <c:v>7.1</c:v>
                </c:pt>
                <c:pt idx="537">
                  <c:v>7.1</c:v>
                </c:pt>
                <c:pt idx="538">
                  <c:v>7.1</c:v>
                </c:pt>
                <c:pt idx="539">
                  <c:v>7.1</c:v>
                </c:pt>
                <c:pt idx="540">
                  <c:v>7.1</c:v>
                </c:pt>
                <c:pt idx="541">
                  <c:v>7.1</c:v>
                </c:pt>
                <c:pt idx="542">
                  <c:v>7.1</c:v>
                </c:pt>
                <c:pt idx="543">
                  <c:v>7.1</c:v>
                </c:pt>
                <c:pt idx="544">
                  <c:v>7.1</c:v>
                </c:pt>
                <c:pt idx="545">
                  <c:v>7.1</c:v>
                </c:pt>
                <c:pt idx="546">
                  <c:v>7.1</c:v>
                </c:pt>
                <c:pt idx="547">
                  <c:v>7.1</c:v>
                </c:pt>
                <c:pt idx="548">
                  <c:v>7.1</c:v>
                </c:pt>
                <c:pt idx="549">
                  <c:v>7.1</c:v>
                </c:pt>
                <c:pt idx="550">
                  <c:v>7.1</c:v>
                </c:pt>
                <c:pt idx="551">
                  <c:v>7.1</c:v>
                </c:pt>
                <c:pt idx="552">
                  <c:v>7.1</c:v>
                </c:pt>
                <c:pt idx="553">
                  <c:v>7.1</c:v>
                </c:pt>
                <c:pt idx="554">
                  <c:v>7.1</c:v>
                </c:pt>
                <c:pt idx="555">
                  <c:v>7.1</c:v>
                </c:pt>
                <c:pt idx="556">
                  <c:v>7.1</c:v>
                </c:pt>
                <c:pt idx="557">
                  <c:v>7.1</c:v>
                </c:pt>
                <c:pt idx="558">
                  <c:v>7.1</c:v>
                </c:pt>
                <c:pt idx="559">
                  <c:v>7.1</c:v>
                </c:pt>
                <c:pt idx="560">
                  <c:v>7.1</c:v>
                </c:pt>
                <c:pt idx="561">
                  <c:v>7.1</c:v>
                </c:pt>
                <c:pt idx="562">
                  <c:v>7.1</c:v>
                </c:pt>
                <c:pt idx="563">
                  <c:v>7.1</c:v>
                </c:pt>
                <c:pt idx="564">
                  <c:v>7</c:v>
                </c:pt>
                <c:pt idx="565">
                  <c:v>7</c:v>
                </c:pt>
                <c:pt idx="566">
                  <c:v>7</c:v>
                </c:pt>
                <c:pt idx="567">
                  <c:v>7</c:v>
                </c:pt>
                <c:pt idx="568">
                  <c:v>7</c:v>
                </c:pt>
                <c:pt idx="569">
                  <c:v>7</c:v>
                </c:pt>
                <c:pt idx="570">
                  <c:v>7</c:v>
                </c:pt>
                <c:pt idx="571">
                  <c:v>7</c:v>
                </c:pt>
                <c:pt idx="572">
                  <c:v>7</c:v>
                </c:pt>
                <c:pt idx="573">
                  <c:v>7</c:v>
                </c:pt>
                <c:pt idx="574">
                  <c:v>7</c:v>
                </c:pt>
                <c:pt idx="575">
                  <c:v>7</c:v>
                </c:pt>
                <c:pt idx="576">
                  <c:v>7</c:v>
                </c:pt>
                <c:pt idx="577">
                  <c:v>7</c:v>
                </c:pt>
                <c:pt idx="578">
                  <c:v>7</c:v>
                </c:pt>
                <c:pt idx="579">
                  <c:v>7</c:v>
                </c:pt>
                <c:pt idx="580">
                  <c:v>7</c:v>
                </c:pt>
                <c:pt idx="581">
                  <c:v>7</c:v>
                </c:pt>
                <c:pt idx="582">
                  <c:v>7</c:v>
                </c:pt>
                <c:pt idx="583">
                  <c:v>7</c:v>
                </c:pt>
                <c:pt idx="584">
                  <c:v>7</c:v>
                </c:pt>
                <c:pt idx="585">
                  <c:v>7</c:v>
                </c:pt>
                <c:pt idx="586">
                  <c:v>7</c:v>
                </c:pt>
                <c:pt idx="587">
                  <c:v>7</c:v>
                </c:pt>
                <c:pt idx="588">
                  <c:v>7</c:v>
                </c:pt>
                <c:pt idx="589">
                  <c:v>7</c:v>
                </c:pt>
                <c:pt idx="590">
                  <c:v>7</c:v>
                </c:pt>
                <c:pt idx="591">
                  <c:v>7</c:v>
                </c:pt>
                <c:pt idx="592">
                  <c:v>7</c:v>
                </c:pt>
                <c:pt idx="593">
                  <c:v>7</c:v>
                </c:pt>
                <c:pt idx="594">
                  <c:v>7</c:v>
                </c:pt>
                <c:pt idx="595">
                  <c:v>7</c:v>
                </c:pt>
                <c:pt idx="596">
                  <c:v>7</c:v>
                </c:pt>
                <c:pt idx="597">
                  <c:v>7</c:v>
                </c:pt>
                <c:pt idx="598">
                  <c:v>7</c:v>
                </c:pt>
                <c:pt idx="599">
                  <c:v>7</c:v>
                </c:pt>
                <c:pt idx="600">
                  <c:v>7</c:v>
                </c:pt>
                <c:pt idx="601">
                  <c:v>7</c:v>
                </c:pt>
                <c:pt idx="602">
                  <c:v>7</c:v>
                </c:pt>
                <c:pt idx="603">
                  <c:v>7</c:v>
                </c:pt>
                <c:pt idx="604">
                  <c:v>7</c:v>
                </c:pt>
                <c:pt idx="605">
                  <c:v>7</c:v>
                </c:pt>
                <c:pt idx="606">
                  <c:v>7</c:v>
                </c:pt>
                <c:pt idx="607">
                  <c:v>7</c:v>
                </c:pt>
                <c:pt idx="608">
                  <c:v>7</c:v>
                </c:pt>
                <c:pt idx="609">
                  <c:v>7</c:v>
                </c:pt>
                <c:pt idx="610">
                  <c:v>7</c:v>
                </c:pt>
                <c:pt idx="611">
                  <c:v>6.9</c:v>
                </c:pt>
                <c:pt idx="612">
                  <c:v>6.9</c:v>
                </c:pt>
                <c:pt idx="613">
                  <c:v>6.9</c:v>
                </c:pt>
                <c:pt idx="614">
                  <c:v>6.9</c:v>
                </c:pt>
                <c:pt idx="615">
                  <c:v>6.9</c:v>
                </c:pt>
                <c:pt idx="616">
                  <c:v>6.9</c:v>
                </c:pt>
                <c:pt idx="617">
                  <c:v>6.9</c:v>
                </c:pt>
                <c:pt idx="618">
                  <c:v>6.9</c:v>
                </c:pt>
                <c:pt idx="619">
                  <c:v>6.9</c:v>
                </c:pt>
                <c:pt idx="620">
                  <c:v>6.9</c:v>
                </c:pt>
                <c:pt idx="621">
                  <c:v>6.9</c:v>
                </c:pt>
                <c:pt idx="622">
                  <c:v>6.9</c:v>
                </c:pt>
                <c:pt idx="623">
                  <c:v>6.9</c:v>
                </c:pt>
                <c:pt idx="624">
                  <c:v>6.9</c:v>
                </c:pt>
                <c:pt idx="625">
                  <c:v>6.9</c:v>
                </c:pt>
                <c:pt idx="626">
                  <c:v>6.9</c:v>
                </c:pt>
                <c:pt idx="627">
                  <c:v>6.9</c:v>
                </c:pt>
                <c:pt idx="628">
                  <c:v>6.9</c:v>
                </c:pt>
                <c:pt idx="629">
                  <c:v>6.9</c:v>
                </c:pt>
                <c:pt idx="630">
                  <c:v>6.9</c:v>
                </c:pt>
                <c:pt idx="631">
                  <c:v>6.9</c:v>
                </c:pt>
                <c:pt idx="632">
                  <c:v>6.9</c:v>
                </c:pt>
                <c:pt idx="633">
                  <c:v>6.9</c:v>
                </c:pt>
                <c:pt idx="634">
                  <c:v>6.9</c:v>
                </c:pt>
                <c:pt idx="635">
                  <c:v>6.9</c:v>
                </c:pt>
                <c:pt idx="636">
                  <c:v>6.9</c:v>
                </c:pt>
                <c:pt idx="637">
                  <c:v>6.9</c:v>
                </c:pt>
                <c:pt idx="638">
                  <c:v>6.9</c:v>
                </c:pt>
                <c:pt idx="639">
                  <c:v>6.9</c:v>
                </c:pt>
                <c:pt idx="640">
                  <c:v>6.9</c:v>
                </c:pt>
                <c:pt idx="641">
                  <c:v>6.9</c:v>
                </c:pt>
                <c:pt idx="642">
                  <c:v>6.8</c:v>
                </c:pt>
                <c:pt idx="643">
                  <c:v>6.8</c:v>
                </c:pt>
                <c:pt idx="644">
                  <c:v>6.8</c:v>
                </c:pt>
                <c:pt idx="645">
                  <c:v>6.8</c:v>
                </c:pt>
                <c:pt idx="646">
                  <c:v>6.8</c:v>
                </c:pt>
                <c:pt idx="647">
                  <c:v>6.8</c:v>
                </c:pt>
                <c:pt idx="648">
                  <c:v>6.8</c:v>
                </c:pt>
                <c:pt idx="649">
                  <c:v>6.8</c:v>
                </c:pt>
                <c:pt idx="650">
                  <c:v>6.8</c:v>
                </c:pt>
                <c:pt idx="651">
                  <c:v>6.8</c:v>
                </c:pt>
                <c:pt idx="652">
                  <c:v>6.8</c:v>
                </c:pt>
                <c:pt idx="653">
                  <c:v>6.8</c:v>
                </c:pt>
                <c:pt idx="654">
                  <c:v>6.8</c:v>
                </c:pt>
                <c:pt idx="655">
                  <c:v>6.8</c:v>
                </c:pt>
                <c:pt idx="656">
                  <c:v>6.8</c:v>
                </c:pt>
                <c:pt idx="657">
                  <c:v>6.8</c:v>
                </c:pt>
                <c:pt idx="658">
                  <c:v>6.8</c:v>
                </c:pt>
                <c:pt idx="659">
                  <c:v>6.8</c:v>
                </c:pt>
                <c:pt idx="660">
                  <c:v>6.8</c:v>
                </c:pt>
                <c:pt idx="661">
                  <c:v>6.8</c:v>
                </c:pt>
                <c:pt idx="662">
                  <c:v>6.8</c:v>
                </c:pt>
                <c:pt idx="663">
                  <c:v>6.8</c:v>
                </c:pt>
                <c:pt idx="664">
                  <c:v>6.8</c:v>
                </c:pt>
                <c:pt idx="665">
                  <c:v>6.8</c:v>
                </c:pt>
                <c:pt idx="666">
                  <c:v>6.8</c:v>
                </c:pt>
                <c:pt idx="667">
                  <c:v>6.8</c:v>
                </c:pt>
                <c:pt idx="668">
                  <c:v>6.8</c:v>
                </c:pt>
                <c:pt idx="669">
                  <c:v>6.8</c:v>
                </c:pt>
                <c:pt idx="670">
                  <c:v>6.8</c:v>
                </c:pt>
                <c:pt idx="671">
                  <c:v>6.8</c:v>
                </c:pt>
                <c:pt idx="672">
                  <c:v>6.8</c:v>
                </c:pt>
                <c:pt idx="673">
                  <c:v>6.8</c:v>
                </c:pt>
                <c:pt idx="674">
                  <c:v>6.8</c:v>
                </c:pt>
                <c:pt idx="675">
                  <c:v>6.8</c:v>
                </c:pt>
                <c:pt idx="676">
                  <c:v>6.8</c:v>
                </c:pt>
                <c:pt idx="677">
                  <c:v>6.8</c:v>
                </c:pt>
                <c:pt idx="678">
                  <c:v>6.8</c:v>
                </c:pt>
                <c:pt idx="679">
                  <c:v>6.8</c:v>
                </c:pt>
                <c:pt idx="680">
                  <c:v>6.8</c:v>
                </c:pt>
                <c:pt idx="681">
                  <c:v>6.8</c:v>
                </c:pt>
                <c:pt idx="682">
                  <c:v>6.8</c:v>
                </c:pt>
                <c:pt idx="683">
                  <c:v>6.7</c:v>
                </c:pt>
                <c:pt idx="684">
                  <c:v>6.7</c:v>
                </c:pt>
                <c:pt idx="685">
                  <c:v>6.7</c:v>
                </c:pt>
                <c:pt idx="686">
                  <c:v>6.7</c:v>
                </c:pt>
                <c:pt idx="687">
                  <c:v>6.7</c:v>
                </c:pt>
                <c:pt idx="688">
                  <c:v>6.7</c:v>
                </c:pt>
                <c:pt idx="689">
                  <c:v>6.7</c:v>
                </c:pt>
                <c:pt idx="690">
                  <c:v>6.7</c:v>
                </c:pt>
                <c:pt idx="691">
                  <c:v>6.7</c:v>
                </c:pt>
                <c:pt idx="692">
                  <c:v>6.7</c:v>
                </c:pt>
                <c:pt idx="693">
                  <c:v>6.7</c:v>
                </c:pt>
                <c:pt idx="694">
                  <c:v>6.7</c:v>
                </c:pt>
                <c:pt idx="695">
                  <c:v>6.7</c:v>
                </c:pt>
                <c:pt idx="696">
                  <c:v>6.7</c:v>
                </c:pt>
                <c:pt idx="697">
                  <c:v>6.7</c:v>
                </c:pt>
                <c:pt idx="698">
                  <c:v>6.7</c:v>
                </c:pt>
                <c:pt idx="699">
                  <c:v>6.7</c:v>
                </c:pt>
                <c:pt idx="700">
                  <c:v>6.7</c:v>
                </c:pt>
                <c:pt idx="701">
                  <c:v>6.7</c:v>
                </c:pt>
                <c:pt idx="702">
                  <c:v>6.7</c:v>
                </c:pt>
                <c:pt idx="703">
                  <c:v>6.7</c:v>
                </c:pt>
                <c:pt idx="704">
                  <c:v>6.7</c:v>
                </c:pt>
                <c:pt idx="705">
                  <c:v>6.7</c:v>
                </c:pt>
                <c:pt idx="706">
                  <c:v>6.7</c:v>
                </c:pt>
                <c:pt idx="707">
                  <c:v>6.7</c:v>
                </c:pt>
                <c:pt idx="708">
                  <c:v>6.7</c:v>
                </c:pt>
                <c:pt idx="709">
                  <c:v>6.7</c:v>
                </c:pt>
                <c:pt idx="710">
                  <c:v>6.7</c:v>
                </c:pt>
                <c:pt idx="711">
                  <c:v>6.7</c:v>
                </c:pt>
                <c:pt idx="712">
                  <c:v>6.7</c:v>
                </c:pt>
                <c:pt idx="713">
                  <c:v>6.7</c:v>
                </c:pt>
                <c:pt idx="714">
                  <c:v>6.7</c:v>
                </c:pt>
                <c:pt idx="715">
                  <c:v>6.7</c:v>
                </c:pt>
                <c:pt idx="716">
                  <c:v>6.7</c:v>
                </c:pt>
                <c:pt idx="717">
                  <c:v>6.7</c:v>
                </c:pt>
                <c:pt idx="718">
                  <c:v>6.7</c:v>
                </c:pt>
                <c:pt idx="719">
                  <c:v>6.7</c:v>
                </c:pt>
                <c:pt idx="720">
                  <c:v>6.7</c:v>
                </c:pt>
                <c:pt idx="721">
                  <c:v>6.7</c:v>
                </c:pt>
                <c:pt idx="722">
                  <c:v>6.7</c:v>
                </c:pt>
                <c:pt idx="723">
                  <c:v>6.7</c:v>
                </c:pt>
                <c:pt idx="724">
                  <c:v>6.7</c:v>
                </c:pt>
                <c:pt idx="725">
                  <c:v>6.7</c:v>
                </c:pt>
                <c:pt idx="726">
                  <c:v>6.7</c:v>
                </c:pt>
                <c:pt idx="727">
                  <c:v>6.7</c:v>
                </c:pt>
                <c:pt idx="728">
                  <c:v>6.7</c:v>
                </c:pt>
                <c:pt idx="729">
                  <c:v>6.7</c:v>
                </c:pt>
                <c:pt idx="730">
                  <c:v>6.7</c:v>
                </c:pt>
                <c:pt idx="731">
                  <c:v>6.7</c:v>
                </c:pt>
                <c:pt idx="732">
                  <c:v>6.7</c:v>
                </c:pt>
                <c:pt idx="733">
                  <c:v>6.7</c:v>
                </c:pt>
                <c:pt idx="734">
                  <c:v>6.6</c:v>
                </c:pt>
                <c:pt idx="735">
                  <c:v>6.6</c:v>
                </c:pt>
                <c:pt idx="736">
                  <c:v>6.6</c:v>
                </c:pt>
                <c:pt idx="737">
                  <c:v>6.6</c:v>
                </c:pt>
                <c:pt idx="738">
                  <c:v>6.6</c:v>
                </c:pt>
                <c:pt idx="739">
                  <c:v>6.6</c:v>
                </c:pt>
                <c:pt idx="740">
                  <c:v>6.6</c:v>
                </c:pt>
                <c:pt idx="741">
                  <c:v>6.6</c:v>
                </c:pt>
                <c:pt idx="742">
                  <c:v>6.6</c:v>
                </c:pt>
                <c:pt idx="743">
                  <c:v>6.6</c:v>
                </c:pt>
                <c:pt idx="744">
                  <c:v>6.6</c:v>
                </c:pt>
                <c:pt idx="745">
                  <c:v>6.6</c:v>
                </c:pt>
                <c:pt idx="746">
                  <c:v>6.6</c:v>
                </c:pt>
                <c:pt idx="747">
                  <c:v>6.6</c:v>
                </c:pt>
                <c:pt idx="748">
                  <c:v>6.6</c:v>
                </c:pt>
                <c:pt idx="749">
                  <c:v>6.6</c:v>
                </c:pt>
                <c:pt idx="750">
                  <c:v>6.6</c:v>
                </c:pt>
                <c:pt idx="751">
                  <c:v>6.6</c:v>
                </c:pt>
                <c:pt idx="752">
                  <c:v>6.6</c:v>
                </c:pt>
                <c:pt idx="753">
                  <c:v>6.6</c:v>
                </c:pt>
                <c:pt idx="754">
                  <c:v>6.6</c:v>
                </c:pt>
                <c:pt idx="755">
                  <c:v>6.6</c:v>
                </c:pt>
                <c:pt idx="756">
                  <c:v>6.6</c:v>
                </c:pt>
                <c:pt idx="757">
                  <c:v>6.6</c:v>
                </c:pt>
                <c:pt idx="758">
                  <c:v>6.6</c:v>
                </c:pt>
                <c:pt idx="759">
                  <c:v>6.6</c:v>
                </c:pt>
                <c:pt idx="760">
                  <c:v>6.6</c:v>
                </c:pt>
                <c:pt idx="761">
                  <c:v>6.6</c:v>
                </c:pt>
                <c:pt idx="762">
                  <c:v>6.6</c:v>
                </c:pt>
                <c:pt idx="763">
                  <c:v>6.6</c:v>
                </c:pt>
                <c:pt idx="764">
                  <c:v>6.6</c:v>
                </c:pt>
                <c:pt idx="765">
                  <c:v>6.6</c:v>
                </c:pt>
                <c:pt idx="766">
                  <c:v>6.6</c:v>
                </c:pt>
                <c:pt idx="767">
                  <c:v>6.6</c:v>
                </c:pt>
                <c:pt idx="768">
                  <c:v>6.6</c:v>
                </c:pt>
                <c:pt idx="769">
                  <c:v>6.6</c:v>
                </c:pt>
                <c:pt idx="770">
                  <c:v>6.6</c:v>
                </c:pt>
                <c:pt idx="771">
                  <c:v>6.6</c:v>
                </c:pt>
                <c:pt idx="772">
                  <c:v>6.6</c:v>
                </c:pt>
                <c:pt idx="773">
                  <c:v>6.5</c:v>
                </c:pt>
                <c:pt idx="774">
                  <c:v>6.5</c:v>
                </c:pt>
                <c:pt idx="775">
                  <c:v>6.5</c:v>
                </c:pt>
                <c:pt idx="776">
                  <c:v>6.5</c:v>
                </c:pt>
                <c:pt idx="777">
                  <c:v>6.5</c:v>
                </c:pt>
                <c:pt idx="778">
                  <c:v>6.5</c:v>
                </c:pt>
                <c:pt idx="779">
                  <c:v>6.5</c:v>
                </c:pt>
                <c:pt idx="780">
                  <c:v>6.5</c:v>
                </c:pt>
                <c:pt idx="781">
                  <c:v>6.5</c:v>
                </c:pt>
                <c:pt idx="782">
                  <c:v>6.5</c:v>
                </c:pt>
                <c:pt idx="783">
                  <c:v>6.5</c:v>
                </c:pt>
                <c:pt idx="784">
                  <c:v>6.5</c:v>
                </c:pt>
                <c:pt idx="785">
                  <c:v>6.5</c:v>
                </c:pt>
                <c:pt idx="786">
                  <c:v>6.5</c:v>
                </c:pt>
                <c:pt idx="787">
                  <c:v>6.5</c:v>
                </c:pt>
                <c:pt idx="788">
                  <c:v>6.5</c:v>
                </c:pt>
                <c:pt idx="789">
                  <c:v>6.5</c:v>
                </c:pt>
                <c:pt idx="790">
                  <c:v>6.5</c:v>
                </c:pt>
                <c:pt idx="791">
                  <c:v>6.5</c:v>
                </c:pt>
                <c:pt idx="792">
                  <c:v>6.5</c:v>
                </c:pt>
                <c:pt idx="793">
                  <c:v>6.5</c:v>
                </c:pt>
                <c:pt idx="794">
                  <c:v>6.5</c:v>
                </c:pt>
                <c:pt idx="795">
                  <c:v>6.5</c:v>
                </c:pt>
                <c:pt idx="796">
                  <c:v>6.5</c:v>
                </c:pt>
                <c:pt idx="797">
                  <c:v>6.5</c:v>
                </c:pt>
                <c:pt idx="798">
                  <c:v>6.5</c:v>
                </c:pt>
                <c:pt idx="799">
                  <c:v>6.5</c:v>
                </c:pt>
                <c:pt idx="800">
                  <c:v>6.5</c:v>
                </c:pt>
                <c:pt idx="801">
                  <c:v>6.5</c:v>
                </c:pt>
                <c:pt idx="802">
                  <c:v>6.5</c:v>
                </c:pt>
                <c:pt idx="803">
                  <c:v>6.5</c:v>
                </c:pt>
                <c:pt idx="804">
                  <c:v>6.5</c:v>
                </c:pt>
                <c:pt idx="805">
                  <c:v>6.5</c:v>
                </c:pt>
                <c:pt idx="806">
                  <c:v>6.5</c:v>
                </c:pt>
                <c:pt idx="807">
                  <c:v>6.5</c:v>
                </c:pt>
                <c:pt idx="808">
                  <c:v>6.5</c:v>
                </c:pt>
                <c:pt idx="809">
                  <c:v>6.5</c:v>
                </c:pt>
                <c:pt idx="810">
                  <c:v>6.5</c:v>
                </c:pt>
                <c:pt idx="811">
                  <c:v>6.5</c:v>
                </c:pt>
                <c:pt idx="812">
                  <c:v>6.5</c:v>
                </c:pt>
                <c:pt idx="813">
                  <c:v>6.5</c:v>
                </c:pt>
                <c:pt idx="814">
                  <c:v>6.5</c:v>
                </c:pt>
                <c:pt idx="815">
                  <c:v>6.5</c:v>
                </c:pt>
                <c:pt idx="816">
                  <c:v>6.5</c:v>
                </c:pt>
                <c:pt idx="817">
                  <c:v>6.4</c:v>
                </c:pt>
                <c:pt idx="818">
                  <c:v>6.4</c:v>
                </c:pt>
                <c:pt idx="819">
                  <c:v>6.4</c:v>
                </c:pt>
                <c:pt idx="820">
                  <c:v>6.4</c:v>
                </c:pt>
                <c:pt idx="821">
                  <c:v>6.4</c:v>
                </c:pt>
                <c:pt idx="822">
                  <c:v>6.4</c:v>
                </c:pt>
                <c:pt idx="823">
                  <c:v>6.4</c:v>
                </c:pt>
                <c:pt idx="824">
                  <c:v>6.4</c:v>
                </c:pt>
                <c:pt idx="825">
                  <c:v>6.4</c:v>
                </c:pt>
                <c:pt idx="826">
                  <c:v>6.4</c:v>
                </c:pt>
                <c:pt idx="827">
                  <c:v>6.4</c:v>
                </c:pt>
                <c:pt idx="828">
                  <c:v>6.4</c:v>
                </c:pt>
                <c:pt idx="829">
                  <c:v>6.4</c:v>
                </c:pt>
                <c:pt idx="830">
                  <c:v>6.4</c:v>
                </c:pt>
                <c:pt idx="831">
                  <c:v>6.4</c:v>
                </c:pt>
                <c:pt idx="832">
                  <c:v>6.4</c:v>
                </c:pt>
                <c:pt idx="833">
                  <c:v>6.4</c:v>
                </c:pt>
                <c:pt idx="834">
                  <c:v>6.4</c:v>
                </c:pt>
                <c:pt idx="835">
                  <c:v>6.4</c:v>
                </c:pt>
                <c:pt idx="836">
                  <c:v>6.4</c:v>
                </c:pt>
                <c:pt idx="837">
                  <c:v>6.4</c:v>
                </c:pt>
                <c:pt idx="838">
                  <c:v>6.4</c:v>
                </c:pt>
                <c:pt idx="839">
                  <c:v>6.4</c:v>
                </c:pt>
                <c:pt idx="840">
                  <c:v>6.4</c:v>
                </c:pt>
                <c:pt idx="841">
                  <c:v>6.4</c:v>
                </c:pt>
                <c:pt idx="842">
                  <c:v>6.4</c:v>
                </c:pt>
                <c:pt idx="843">
                  <c:v>6.4</c:v>
                </c:pt>
                <c:pt idx="844">
                  <c:v>6.4</c:v>
                </c:pt>
                <c:pt idx="845">
                  <c:v>6.4</c:v>
                </c:pt>
                <c:pt idx="846">
                  <c:v>6.4</c:v>
                </c:pt>
                <c:pt idx="847">
                  <c:v>6.4</c:v>
                </c:pt>
                <c:pt idx="848">
                  <c:v>6.4</c:v>
                </c:pt>
                <c:pt idx="849">
                  <c:v>6.4</c:v>
                </c:pt>
                <c:pt idx="850">
                  <c:v>6.4</c:v>
                </c:pt>
                <c:pt idx="851">
                  <c:v>6.4</c:v>
                </c:pt>
                <c:pt idx="852">
                  <c:v>6.4</c:v>
                </c:pt>
                <c:pt idx="853">
                  <c:v>6.4</c:v>
                </c:pt>
                <c:pt idx="854">
                  <c:v>6.4</c:v>
                </c:pt>
                <c:pt idx="855">
                  <c:v>6.4</c:v>
                </c:pt>
                <c:pt idx="856">
                  <c:v>6.4</c:v>
                </c:pt>
                <c:pt idx="857">
                  <c:v>6.4</c:v>
                </c:pt>
                <c:pt idx="858">
                  <c:v>6.4</c:v>
                </c:pt>
                <c:pt idx="859">
                  <c:v>6.4</c:v>
                </c:pt>
                <c:pt idx="860">
                  <c:v>6.3</c:v>
                </c:pt>
                <c:pt idx="861">
                  <c:v>6.3</c:v>
                </c:pt>
                <c:pt idx="862">
                  <c:v>6.3</c:v>
                </c:pt>
                <c:pt idx="863">
                  <c:v>6.3</c:v>
                </c:pt>
                <c:pt idx="864">
                  <c:v>6.3</c:v>
                </c:pt>
                <c:pt idx="865">
                  <c:v>6.3</c:v>
                </c:pt>
                <c:pt idx="866">
                  <c:v>6.3</c:v>
                </c:pt>
                <c:pt idx="867">
                  <c:v>6.3</c:v>
                </c:pt>
                <c:pt idx="868">
                  <c:v>6.3</c:v>
                </c:pt>
                <c:pt idx="869">
                  <c:v>6.3</c:v>
                </c:pt>
                <c:pt idx="870">
                  <c:v>6.3</c:v>
                </c:pt>
                <c:pt idx="871">
                  <c:v>6.3</c:v>
                </c:pt>
                <c:pt idx="872">
                  <c:v>6.3</c:v>
                </c:pt>
                <c:pt idx="873">
                  <c:v>6.3</c:v>
                </c:pt>
                <c:pt idx="874">
                  <c:v>6.3</c:v>
                </c:pt>
                <c:pt idx="875">
                  <c:v>6.3</c:v>
                </c:pt>
                <c:pt idx="876">
                  <c:v>6.3</c:v>
                </c:pt>
                <c:pt idx="877">
                  <c:v>6.3</c:v>
                </c:pt>
                <c:pt idx="878">
                  <c:v>6.3</c:v>
                </c:pt>
                <c:pt idx="879">
                  <c:v>6.3</c:v>
                </c:pt>
                <c:pt idx="880">
                  <c:v>6.3</c:v>
                </c:pt>
                <c:pt idx="881">
                  <c:v>6.3</c:v>
                </c:pt>
                <c:pt idx="882">
                  <c:v>6.3</c:v>
                </c:pt>
                <c:pt idx="883">
                  <c:v>6.3</c:v>
                </c:pt>
                <c:pt idx="884">
                  <c:v>6.3</c:v>
                </c:pt>
                <c:pt idx="885">
                  <c:v>6.3</c:v>
                </c:pt>
                <c:pt idx="886">
                  <c:v>6.3</c:v>
                </c:pt>
                <c:pt idx="887">
                  <c:v>6.3</c:v>
                </c:pt>
                <c:pt idx="888">
                  <c:v>6.3</c:v>
                </c:pt>
                <c:pt idx="889">
                  <c:v>6.3</c:v>
                </c:pt>
                <c:pt idx="890">
                  <c:v>6.3</c:v>
                </c:pt>
                <c:pt idx="891">
                  <c:v>6.3</c:v>
                </c:pt>
                <c:pt idx="892">
                  <c:v>6.3</c:v>
                </c:pt>
                <c:pt idx="893">
                  <c:v>6.3</c:v>
                </c:pt>
                <c:pt idx="894">
                  <c:v>6.3</c:v>
                </c:pt>
                <c:pt idx="895">
                  <c:v>6.3</c:v>
                </c:pt>
                <c:pt idx="896">
                  <c:v>6.3</c:v>
                </c:pt>
                <c:pt idx="897">
                  <c:v>6.2</c:v>
                </c:pt>
                <c:pt idx="898">
                  <c:v>6.2</c:v>
                </c:pt>
                <c:pt idx="899">
                  <c:v>6.2</c:v>
                </c:pt>
                <c:pt idx="900">
                  <c:v>6.2</c:v>
                </c:pt>
                <c:pt idx="901">
                  <c:v>6.2</c:v>
                </c:pt>
                <c:pt idx="902">
                  <c:v>6.2</c:v>
                </c:pt>
                <c:pt idx="903">
                  <c:v>6.2</c:v>
                </c:pt>
                <c:pt idx="904">
                  <c:v>6.2</c:v>
                </c:pt>
                <c:pt idx="905">
                  <c:v>6.2</c:v>
                </c:pt>
                <c:pt idx="906">
                  <c:v>6.2</c:v>
                </c:pt>
                <c:pt idx="907">
                  <c:v>6.2</c:v>
                </c:pt>
                <c:pt idx="908">
                  <c:v>6.2</c:v>
                </c:pt>
                <c:pt idx="909">
                  <c:v>6.2</c:v>
                </c:pt>
                <c:pt idx="910">
                  <c:v>6.2</c:v>
                </c:pt>
                <c:pt idx="911">
                  <c:v>6.2</c:v>
                </c:pt>
                <c:pt idx="912">
                  <c:v>6.2</c:v>
                </c:pt>
                <c:pt idx="913">
                  <c:v>6.2</c:v>
                </c:pt>
                <c:pt idx="914">
                  <c:v>6.2</c:v>
                </c:pt>
                <c:pt idx="915">
                  <c:v>6.2</c:v>
                </c:pt>
                <c:pt idx="916">
                  <c:v>6.2</c:v>
                </c:pt>
                <c:pt idx="917">
                  <c:v>6.2</c:v>
                </c:pt>
                <c:pt idx="918">
                  <c:v>6.2</c:v>
                </c:pt>
                <c:pt idx="919">
                  <c:v>6.2</c:v>
                </c:pt>
                <c:pt idx="920">
                  <c:v>6.2</c:v>
                </c:pt>
                <c:pt idx="921">
                  <c:v>6.2</c:v>
                </c:pt>
                <c:pt idx="922">
                  <c:v>6.2</c:v>
                </c:pt>
                <c:pt idx="923">
                  <c:v>6.2</c:v>
                </c:pt>
                <c:pt idx="924">
                  <c:v>6.2</c:v>
                </c:pt>
                <c:pt idx="925">
                  <c:v>6.2</c:v>
                </c:pt>
                <c:pt idx="926">
                  <c:v>6.2</c:v>
                </c:pt>
                <c:pt idx="927">
                  <c:v>6.2</c:v>
                </c:pt>
                <c:pt idx="928">
                  <c:v>6.2</c:v>
                </c:pt>
                <c:pt idx="929">
                  <c:v>6.2</c:v>
                </c:pt>
                <c:pt idx="930">
                  <c:v>6.1</c:v>
                </c:pt>
                <c:pt idx="931">
                  <c:v>6.1</c:v>
                </c:pt>
                <c:pt idx="932">
                  <c:v>6.1</c:v>
                </c:pt>
                <c:pt idx="933">
                  <c:v>6.1</c:v>
                </c:pt>
                <c:pt idx="934">
                  <c:v>6.1</c:v>
                </c:pt>
                <c:pt idx="935">
                  <c:v>6.1</c:v>
                </c:pt>
                <c:pt idx="936">
                  <c:v>6.1</c:v>
                </c:pt>
                <c:pt idx="937">
                  <c:v>6.1</c:v>
                </c:pt>
                <c:pt idx="938">
                  <c:v>6.1</c:v>
                </c:pt>
                <c:pt idx="939">
                  <c:v>6.1</c:v>
                </c:pt>
                <c:pt idx="940">
                  <c:v>6.1</c:v>
                </c:pt>
                <c:pt idx="941">
                  <c:v>6.1</c:v>
                </c:pt>
                <c:pt idx="942">
                  <c:v>6.1</c:v>
                </c:pt>
                <c:pt idx="943">
                  <c:v>6.1</c:v>
                </c:pt>
                <c:pt idx="944">
                  <c:v>6.1</c:v>
                </c:pt>
                <c:pt idx="945">
                  <c:v>6.1</c:v>
                </c:pt>
                <c:pt idx="946">
                  <c:v>6.1</c:v>
                </c:pt>
                <c:pt idx="947">
                  <c:v>6.1</c:v>
                </c:pt>
                <c:pt idx="948">
                  <c:v>6.1</c:v>
                </c:pt>
                <c:pt idx="949">
                  <c:v>6.1</c:v>
                </c:pt>
                <c:pt idx="950">
                  <c:v>6.1</c:v>
                </c:pt>
                <c:pt idx="951">
                  <c:v>6.1</c:v>
                </c:pt>
                <c:pt idx="952">
                  <c:v>6.1</c:v>
                </c:pt>
                <c:pt idx="953">
                  <c:v>6.1</c:v>
                </c:pt>
                <c:pt idx="954">
                  <c:v>6.1</c:v>
                </c:pt>
                <c:pt idx="955">
                  <c:v>6.1</c:v>
                </c:pt>
                <c:pt idx="956">
                  <c:v>6.1</c:v>
                </c:pt>
                <c:pt idx="957">
                  <c:v>6.1</c:v>
                </c:pt>
                <c:pt idx="958">
                  <c:v>6.1</c:v>
                </c:pt>
                <c:pt idx="959">
                  <c:v>6.1</c:v>
                </c:pt>
                <c:pt idx="960">
                  <c:v>6.1</c:v>
                </c:pt>
                <c:pt idx="961">
                  <c:v>6.1</c:v>
                </c:pt>
                <c:pt idx="962">
                  <c:v>6</c:v>
                </c:pt>
                <c:pt idx="963">
                  <c:v>6</c:v>
                </c:pt>
                <c:pt idx="964">
                  <c:v>6</c:v>
                </c:pt>
                <c:pt idx="965">
                  <c:v>6</c:v>
                </c:pt>
                <c:pt idx="966">
                  <c:v>6</c:v>
                </c:pt>
                <c:pt idx="967">
                  <c:v>6</c:v>
                </c:pt>
                <c:pt idx="968">
                  <c:v>6</c:v>
                </c:pt>
                <c:pt idx="969">
                  <c:v>6</c:v>
                </c:pt>
                <c:pt idx="970">
                  <c:v>6</c:v>
                </c:pt>
                <c:pt idx="971">
                  <c:v>6</c:v>
                </c:pt>
                <c:pt idx="972">
                  <c:v>6</c:v>
                </c:pt>
                <c:pt idx="973">
                  <c:v>6</c:v>
                </c:pt>
                <c:pt idx="974">
                  <c:v>6</c:v>
                </c:pt>
                <c:pt idx="975">
                  <c:v>6</c:v>
                </c:pt>
                <c:pt idx="976">
                  <c:v>6</c:v>
                </c:pt>
                <c:pt idx="977">
                  <c:v>6</c:v>
                </c:pt>
                <c:pt idx="978">
                  <c:v>6</c:v>
                </c:pt>
                <c:pt idx="979">
                  <c:v>6</c:v>
                </c:pt>
                <c:pt idx="980">
                  <c:v>6</c:v>
                </c:pt>
                <c:pt idx="981">
                  <c:v>6</c:v>
                </c:pt>
                <c:pt idx="982">
                  <c:v>5.9</c:v>
                </c:pt>
                <c:pt idx="983">
                  <c:v>5.9</c:v>
                </c:pt>
                <c:pt idx="984">
                  <c:v>5.9</c:v>
                </c:pt>
                <c:pt idx="985">
                  <c:v>5.9</c:v>
                </c:pt>
                <c:pt idx="986">
                  <c:v>5.9</c:v>
                </c:pt>
                <c:pt idx="987">
                  <c:v>5.9</c:v>
                </c:pt>
                <c:pt idx="988">
                  <c:v>5.9</c:v>
                </c:pt>
                <c:pt idx="989">
                  <c:v>5.9</c:v>
                </c:pt>
                <c:pt idx="990">
                  <c:v>5.9</c:v>
                </c:pt>
                <c:pt idx="991">
                  <c:v>5.9</c:v>
                </c:pt>
                <c:pt idx="992">
                  <c:v>5.9</c:v>
                </c:pt>
                <c:pt idx="993">
                  <c:v>5.9</c:v>
                </c:pt>
                <c:pt idx="994">
                  <c:v>5.9</c:v>
                </c:pt>
                <c:pt idx="995">
                  <c:v>5.9</c:v>
                </c:pt>
                <c:pt idx="996">
                  <c:v>5.9</c:v>
                </c:pt>
                <c:pt idx="997">
                  <c:v>5.9</c:v>
                </c:pt>
                <c:pt idx="998">
                  <c:v>5.9</c:v>
                </c:pt>
                <c:pt idx="999">
                  <c:v>5.9</c:v>
                </c:pt>
                <c:pt idx="1000">
                  <c:v>5.9</c:v>
                </c:pt>
                <c:pt idx="1001">
                  <c:v>5.9</c:v>
                </c:pt>
                <c:pt idx="1002">
                  <c:v>5.9</c:v>
                </c:pt>
                <c:pt idx="1003">
                  <c:v>5.9</c:v>
                </c:pt>
                <c:pt idx="1004">
                  <c:v>5.9</c:v>
                </c:pt>
                <c:pt idx="1005">
                  <c:v>5.9</c:v>
                </c:pt>
                <c:pt idx="1006">
                  <c:v>5.9</c:v>
                </c:pt>
                <c:pt idx="1007">
                  <c:v>5.9</c:v>
                </c:pt>
                <c:pt idx="1008">
                  <c:v>5.9</c:v>
                </c:pt>
                <c:pt idx="1009">
                  <c:v>5.9</c:v>
                </c:pt>
                <c:pt idx="1010">
                  <c:v>5.9</c:v>
                </c:pt>
                <c:pt idx="1011">
                  <c:v>5.9</c:v>
                </c:pt>
                <c:pt idx="1012">
                  <c:v>5.9</c:v>
                </c:pt>
                <c:pt idx="1013">
                  <c:v>5.8</c:v>
                </c:pt>
                <c:pt idx="1014">
                  <c:v>5.8</c:v>
                </c:pt>
                <c:pt idx="1015">
                  <c:v>5.8</c:v>
                </c:pt>
                <c:pt idx="1016">
                  <c:v>5.8</c:v>
                </c:pt>
                <c:pt idx="1017">
                  <c:v>5.8</c:v>
                </c:pt>
                <c:pt idx="1018">
                  <c:v>5.8</c:v>
                </c:pt>
                <c:pt idx="1019">
                  <c:v>5.8</c:v>
                </c:pt>
                <c:pt idx="1020">
                  <c:v>5.8</c:v>
                </c:pt>
                <c:pt idx="1021">
                  <c:v>5.8</c:v>
                </c:pt>
                <c:pt idx="1022">
                  <c:v>5.8</c:v>
                </c:pt>
                <c:pt idx="1023">
                  <c:v>5.8</c:v>
                </c:pt>
                <c:pt idx="1024">
                  <c:v>5.8</c:v>
                </c:pt>
                <c:pt idx="1025">
                  <c:v>5.8</c:v>
                </c:pt>
                <c:pt idx="1026">
                  <c:v>5.8</c:v>
                </c:pt>
                <c:pt idx="1027">
                  <c:v>5.8</c:v>
                </c:pt>
                <c:pt idx="1028">
                  <c:v>5.8</c:v>
                </c:pt>
                <c:pt idx="1029">
                  <c:v>5.8</c:v>
                </c:pt>
                <c:pt idx="1030">
                  <c:v>5.8</c:v>
                </c:pt>
                <c:pt idx="1031">
                  <c:v>5.8</c:v>
                </c:pt>
                <c:pt idx="1032">
                  <c:v>5.8</c:v>
                </c:pt>
                <c:pt idx="1033">
                  <c:v>5.8</c:v>
                </c:pt>
                <c:pt idx="1034">
                  <c:v>5.8</c:v>
                </c:pt>
                <c:pt idx="1035">
                  <c:v>5.8</c:v>
                </c:pt>
                <c:pt idx="1036">
                  <c:v>5.8</c:v>
                </c:pt>
                <c:pt idx="1037">
                  <c:v>5.8</c:v>
                </c:pt>
                <c:pt idx="1038">
                  <c:v>5.8</c:v>
                </c:pt>
                <c:pt idx="1039">
                  <c:v>5.8</c:v>
                </c:pt>
                <c:pt idx="1040">
                  <c:v>5.8</c:v>
                </c:pt>
                <c:pt idx="1041">
                  <c:v>5.7</c:v>
                </c:pt>
                <c:pt idx="1042">
                  <c:v>5.7</c:v>
                </c:pt>
                <c:pt idx="1043">
                  <c:v>5.7</c:v>
                </c:pt>
                <c:pt idx="1044">
                  <c:v>5.7</c:v>
                </c:pt>
                <c:pt idx="1045">
                  <c:v>5.7</c:v>
                </c:pt>
                <c:pt idx="1046">
                  <c:v>5.7</c:v>
                </c:pt>
                <c:pt idx="1047">
                  <c:v>5.7</c:v>
                </c:pt>
                <c:pt idx="1048">
                  <c:v>5.7</c:v>
                </c:pt>
                <c:pt idx="1049">
                  <c:v>5.7</c:v>
                </c:pt>
                <c:pt idx="1050">
                  <c:v>5.7</c:v>
                </c:pt>
                <c:pt idx="1051">
                  <c:v>5.7</c:v>
                </c:pt>
                <c:pt idx="1052">
                  <c:v>5.7</c:v>
                </c:pt>
                <c:pt idx="1053">
                  <c:v>5.7</c:v>
                </c:pt>
                <c:pt idx="1054">
                  <c:v>5.7</c:v>
                </c:pt>
                <c:pt idx="1055">
                  <c:v>5.7</c:v>
                </c:pt>
                <c:pt idx="1056">
                  <c:v>5.7</c:v>
                </c:pt>
                <c:pt idx="1057">
                  <c:v>5.7</c:v>
                </c:pt>
                <c:pt idx="1058">
                  <c:v>5.7</c:v>
                </c:pt>
                <c:pt idx="1059">
                  <c:v>5.7</c:v>
                </c:pt>
                <c:pt idx="1060">
                  <c:v>5.7</c:v>
                </c:pt>
                <c:pt idx="1061">
                  <c:v>5.7</c:v>
                </c:pt>
                <c:pt idx="1062">
                  <c:v>5.7</c:v>
                </c:pt>
                <c:pt idx="1063">
                  <c:v>5.7</c:v>
                </c:pt>
                <c:pt idx="1064">
                  <c:v>5.7</c:v>
                </c:pt>
                <c:pt idx="1065">
                  <c:v>5.7</c:v>
                </c:pt>
                <c:pt idx="1066">
                  <c:v>5.7</c:v>
                </c:pt>
                <c:pt idx="1067">
                  <c:v>5.7</c:v>
                </c:pt>
                <c:pt idx="1068">
                  <c:v>5.6</c:v>
                </c:pt>
                <c:pt idx="1069">
                  <c:v>5.6</c:v>
                </c:pt>
                <c:pt idx="1070">
                  <c:v>5.6</c:v>
                </c:pt>
                <c:pt idx="1071">
                  <c:v>5.6</c:v>
                </c:pt>
                <c:pt idx="1072">
                  <c:v>5.6</c:v>
                </c:pt>
                <c:pt idx="1073">
                  <c:v>5.6</c:v>
                </c:pt>
                <c:pt idx="1074">
                  <c:v>5.6</c:v>
                </c:pt>
                <c:pt idx="1075">
                  <c:v>5.6</c:v>
                </c:pt>
                <c:pt idx="1076">
                  <c:v>5.6</c:v>
                </c:pt>
                <c:pt idx="1077">
                  <c:v>5.6</c:v>
                </c:pt>
                <c:pt idx="1078">
                  <c:v>5.6</c:v>
                </c:pt>
                <c:pt idx="1079">
                  <c:v>5.6</c:v>
                </c:pt>
                <c:pt idx="1080">
                  <c:v>5.6</c:v>
                </c:pt>
                <c:pt idx="1081">
                  <c:v>5.6</c:v>
                </c:pt>
                <c:pt idx="1082">
                  <c:v>5.6</c:v>
                </c:pt>
                <c:pt idx="1083">
                  <c:v>5.6</c:v>
                </c:pt>
                <c:pt idx="1084">
                  <c:v>5.6</c:v>
                </c:pt>
                <c:pt idx="1085">
                  <c:v>5.6</c:v>
                </c:pt>
                <c:pt idx="1086">
                  <c:v>5.6</c:v>
                </c:pt>
                <c:pt idx="1087">
                  <c:v>5.6</c:v>
                </c:pt>
                <c:pt idx="1088">
                  <c:v>5.6</c:v>
                </c:pt>
                <c:pt idx="1089">
                  <c:v>5.6</c:v>
                </c:pt>
                <c:pt idx="1090">
                  <c:v>5.5</c:v>
                </c:pt>
                <c:pt idx="1091">
                  <c:v>5.5</c:v>
                </c:pt>
                <c:pt idx="1092">
                  <c:v>5.5</c:v>
                </c:pt>
                <c:pt idx="1093">
                  <c:v>5.5</c:v>
                </c:pt>
                <c:pt idx="1094">
                  <c:v>5.5</c:v>
                </c:pt>
                <c:pt idx="1095">
                  <c:v>5.5</c:v>
                </c:pt>
                <c:pt idx="1096">
                  <c:v>5.5</c:v>
                </c:pt>
                <c:pt idx="1097">
                  <c:v>5.5</c:v>
                </c:pt>
                <c:pt idx="1098">
                  <c:v>5.5</c:v>
                </c:pt>
                <c:pt idx="1099">
                  <c:v>5.5</c:v>
                </c:pt>
                <c:pt idx="1100">
                  <c:v>5.5</c:v>
                </c:pt>
                <c:pt idx="1101">
                  <c:v>5.5</c:v>
                </c:pt>
                <c:pt idx="1102">
                  <c:v>5.5</c:v>
                </c:pt>
                <c:pt idx="1103">
                  <c:v>5.5</c:v>
                </c:pt>
                <c:pt idx="1104">
                  <c:v>5.5</c:v>
                </c:pt>
                <c:pt idx="1105">
                  <c:v>5.5</c:v>
                </c:pt>
                <c:pt idx="1106">
                  <c:v>5.5</c:v>
                </c:pt>
                <c:pt idx="1107">
                  <c:v>5.5</c:v>
                </c:pt>
                <c:pt idx="1108">
                  <c:v>5.5</c:v>
                </c:pt>
                <c:pt idx="1109">
                  <c:v>5.4</c:v>
                </c:pt>
                <c:pt idx="1110">
                  <c:v>5.4</c:v>
                </c:pt>
                <c:pt idx="1111">
                  <c:v>5.4</c:v>
                </c:pt>
                <c:pt idx="1112">
                  <c:v>5.4</c:v>
                </c:pt>
                <c:pt idx="1113">
                  <c:v>5.4</c:v>
                </c:pt>
                <c:pt idx="1114">
                  <c:v>5.4</c:v>
                </c:pt>
                <c:pt idx="1115">
                  <c:v>5.4</c:v>
                </c:pt>
                <c:pt idx="1116">
                  <c:v>5.4</c:v>
                </c:pt>
                <c:pt idx="1117">
                  <c:v>5.4</c:v>
                </c:pt>
                <c:pt idx="1118">
                  <c:v>5.4</c:v>
                </c:pt>
                <c:pt idx="1119">
                  <c:v>5.4</c:v>
                </c:pt>
                <c:pt idx="1120">
                  <c:v>5.4</c:v>
                </c:pt>
                <c:pt idx="1121">
                  <c:v>5.4</c:v>
                </c:pt>
                <c:pt idx="1122">
                  <c:v>5.4</c:v>
                </c:pt>
                <c:pt idx="1123">
                  <c:v>5.4</c:v>
                </c:pt>
                <c:pt idx="1124">
                  <c:v>5.4</c:v>
                </c:pt>
                <c:pt idx="1125">
                  <c:v>5.4</c:v>
                </c:pt>
                <c:pt idx="1126">
                  <c:v>5.3</c:v>
                </c:pt>
                <c:pt idx="1127">
                  <c:v>5.3</c:v>
                </c:pt>
                <c:pt idx="1128">
                  <c:v>5.3</c:v>
                </c:pt>
                <c:pt idx="1129">
                  <c:v>5.3</c:v>
                </c:pt>
                <c:pt idx="1130">
                  <c:v>5.3</c:v>
                </c:pt>
                <c:pt idx="1131">
                  <c:v>5.3</c:v>
                </c:pt>
                <c:pt idx="1132">
                  <c:v>5.3</c:v>
                </c:pt>
                <c:pt idx="1133">
                  <c:v>5.3</c:v>
                </c:pt>
                <c:pt idx="1134">
                  <c:v>5.3</c:v>
                </c:pt>
                <c:pt idx="1135">
                  <c:v>5.3</c:v>
                </c:pt>
                <c:pt idx="1136">
                  <c:v>5.3</c:v>
                </c:pt>
                <c:pt idx="1137">
                  <c:v>5.3</c:v>
                </c:pt>
                <c:pt idx="1138">
                  <c:v>5.2</c:v>
                </c:pt>
                <c:pt idx="1139">
                  <c:v>5.2</c:v>
                </c:pt>
                <c:pt idx="1140">
                  <c:v>5.2</c:v>
                </c:pt>
                <c:pt idx="1141">
                  <c:v>5.2</c:v>
                </c:pt>
                <c:pt idx="1142">
                  <c:v>5.0999999999999996</c:v>
                </c:pt>
                <c:pt idx="1143">
                  <c:v>5.0999999999999996</c:v>
                </c:pt>
                <c:pt idx="1144">
                  <c:v>5.0999999999999996</c:v>
                </c:pt>
                <c:pt idx="1145">
                  <c:v>5.0999999999999996</c:v>
                </c:pt>
                <c:pt idx="1146">
                  <c:v>5.0999999999999996</c:v>
                </c:pt>
                <c:pt idx="1147">
                  <c:v>5.0999999999999996</c:v>
                </c:pt>
                <c:pt idx="1148">
                  <c:v>5.0999999999999996</c:v>
                </c:pt>
                <c:pt idx="1149">
                  <c:v>5.0999999999999996</c:v>
                </c:pt>
                <c:pt idx="1150">
                  <c:v>5.0999999999999996</c:v>
                </c:pt>
                <c:pt idx="1151">
                  <c:v>5.0999999999999996</c:v>
                </c:pt>
                <c:pt idx="1152">
                  <c:v>5</c:v>
                </c:pt>
                <c:pt idx="1153">
                  <c:v>5</c:v>
                </c:pt>
                <c:pt idx="1154">
                  <c:v>5</c:v>
                </c:pt>
                <c:pt idx="1155">
                  <c:v>5</c:v>
                </c:pt>
                <c:pt idx="1156">
                  <c:v>5</c:v>
                </c:pt>
                <c:pt idx="1157">
                  <c:v>5</c:v>
                </c:pt>
                <c:pt idx="1158">
                  <c:v>5</c:v>
                </c:pt>
                <c:pt idx="1159">
                  <c:v>5</c:v>
                </c:pt>
                <c:pt idx="1160">
                  <c:v>5</c:v>
                </c:pt>
                <c:pt idx="1161">
                  <c:v>4.9000000000000004</c:v>
                </c:pt>
                <c:pt idx="1162">
                  <c:v>4.9000000000000004</c:v>
                </c:pt>
                <c:pt idx="1163">
                  <c:v>4.9000000000000004</c:v>
                </c:pt>
                <c:pt idx="1164">
                  <c:v>4.9000000000000004</c:v>
                </c:pt>
                <c:pt idx="1165">
                  <c:v>4.9000000000000004</c:v>
                </c:pt>
                <c:pt idx="1166">
                  <c:v>4.9000000000000004</c:v>
                </c:pt>
                <c:pt idx="1167">
                  <c:v>4.9000000000000004</c:v>
                </c:pt>
                <c:pt idx="1168">
                  <c:v>4.9000000000000004</c:v>
                </c:pt>
                <c:pt idx="1169">
                  <c:v>4.9000000000000004</c:v>
                </c:pt>
                <c:pt idx="1170">
                  <c:v>4.9000000000000004</c:v>
                </c:pt>
                <c:pt idx="1171">
                  <c:v>4.8</c:v>
                </c:pt>
                <c:pt idx="1172">
                  <c:v>4.8</c:v>
                </c:pt>
                <c:pt idx="1173">
                  <c:v>4.8</c:v>
                </c:pt>
                <c:pt idx="1174">
                  <c:v>4.8</c:v>
                </c:pt>
                <c:pt idx="1175">
                  <c:v>4.8</c:v>
                </c:pt>
                <c:pt idx="1176">
                  <c:v>4.8</c:v>
                </c:pt>
                <c:pt idx="1177">
                  <c:v>4.8</c:v>
                </c:pt>
                <c:pt idx="1178">
                  <c:v>4.7</c:v>
                </c:pt>
                <c:pt idx="1179">
                  <c:v>4.5999999999999996</c:v>
                </c:pt>
                <c:pt idx="1180">
                  <c:v>4.5999999999999996</c:v>
                </c:pt>
                <c:pt idx="1181">
                  <c:v>4.5999999999999996</c:v>
                </c:pt>
                <c:pt idx="1182">
                  <c:v>4.5999999999999996</c:v>
                </c:pt>
                <c:pt idx="1183">
                  <c:v>4.5999999999999996</c:v>
                </c:pt>
                <c:pt idx="1184">
                  <c:v>4.5999999999999996</c:v>
                </c:pt>
                <c:pt idx="1185">
                  <c:v>4.5999999999999996</c:v>
                </c:pt>
                <c:pt idx="1186">
                  <c:v>4.5999999999999996</c:v>
                </c:pt>
                <c:pt idx="1187">
                  <c:v>4.5</c:v>
                </c:pt>
                <c:pt idx="1188">
                  <c:v>4.5</c:v>
                </c:pt>
                <c:pt idx="1189">
                  <c:v>4.4000000000000004</c:v>
                </c:pt>
                <c:pt idx="1190">
                  <c:v>4.4000000000000004</c:v>
                </c:pt>
                <c:pt idx="1191">
                  <c:v>4.3</c:v>
                </c:pt>
                <c:pt idx="1192">
                  <c:v>4.3</c:v>
                </c:pt>
                <c:pt idx="1193">
                  <c:v>4.3</c:v>
                </c:pt>
                <c:pt idx="1194">
                  <c:v>4.3</c:v>
                </c:pt>
                <c:pt idx="1195">
                  <c:v>4.3</c:v>
                </c:pt>
                <c:pt idx="1196">
                  <c:v>4.2</c:v>
                </c:pt>
                <c:pt idx="1197">
                  <c:v>4.2</c:v>
                </c:pt>
                <c:pt idx="1198">
                  <c:v>4.2</c:v>
                </c:pt>
                <c:pt idx="1199">
                  <c:v>4.2</c:v>
                </c:pt>
                <c:pt idx="1200">
                  <c:v>4.0999999999999996</c:v>
                </c:pt>
                <c:pt idx="1201">
                  <c:v>4.0999999999999996</c:v>
                </c:pt>
                <c:pt idx="1202">
                  <c:v>4.0999999999999996</c:v>
                </c:pt>
                <c:pt idx="1203">
                  <c:v>4.0999999999999996</c:v>
                </c:pt>
                <c:pt idx="1204">
                  <c:v>4</c:v>
                </c:pt>
                <c:pt idx="1205">
                  <c:v>3.9</c:v>
                </c:pt>
                <c:pt idx="1206">
                  <c:v>3.9</c:v>
                </c:pt>
                <c:pt idx="1207">
                  <c:v>3.8</c:v>
                </c:pt>
                <c:pt idx="1208">
                  <c:v>3.7</c:v>
                </c:pt>
                <c:pt idx="1209">
                  <c:v>3.7</c:v>
                </c:pt>
                <c:pt idx="1210">
                  <c:v>3.6</c:v>
                </c:pt>
                <c:pt idx="1211">
                  <c:v>3.5</c:v>
                </c:pt>
                <c:pt idx="1212">
                  <c:v>3.5</c:v>
                </c:pt>
                <c:pt idx="1213">
                  <c:v>3.4</c:v>
                </c:pt>
                <c:pt idx="1214">
                  <c:v>2.9</c:v>
                </c:pt>
                <c:pt idx="1215">
                  <c:v>2.7</c:v>
                </c:pt>
                <c:pt idx="1216">
                  <c:v>2.4</c:v>
                </c:pt>
                <c:pt idx="1217">
                  <c:v>2.2999999999999998</c:v>
                </c:pt>
                <c:pt idx="1218">
                  <c:v>2.2000000000000002</c:v>
                </c:pt>
                <c:pt idx="1219">
                  <c:v>1.6</c:v>
                </c:pt>
              </c:numCache>
            </c:numRef>
          </c:val>
          <c:extLst>
            <c:ext xmlns:c16="http://schemas.microsoft.com/office/drawing/2014/chart" uri="{C3380CC4-5D6E-409C-BE32-E72D297353CC}">
              <c16:uniqueId val="{00000000-8320-4787-B091-5EDB3EBD93A4}"/>
            </c:ext>
          </c:extLst>
        </c:ser>
        <c:dLbls>
          <c:showLegendKey val="0"/>
          <c:showVal val="0"/>
          <c:showCatName val="0"/>
          <c:showSerName val="0"/>
          <c:showPercent val="0"/>
          <c:showBubbleSize val="0"/>
        </c:dLbls>
        <c:gapWidth val="219"/>
        <c:overlap val="-27"/>
        <c:axId val="866202239"/>
        <c:axId val="866213279"/>
      </c:barChart>
      <c:catAx>
        <c:axId val="866202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213279"/>
        <c:crosses val="autoZero"/>
        <c:auto val="1"/>
        <c:lblAlgn val="ctr"/>
        <c:lblOffset val="100"/>
        <c:noMultiLvlLbl val="0"/>
      </c:catAx>
      <c:valAx>
        <c:axId val="866213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2022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[IMDB_Movies.xlsx]Question4!PivotTable1</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Question4!$G$4</c:f>
              <c:strCache>
                <c:ptCount val="1"/>
                <c:pt idx="0">
                  <c:v>Total</c:v>
                </c:pt>
              </c:strCache>
            </c:strRef>
          </c:tx>
          <c:spPr>
            <a:solidFill>
              <a:schemeClr val="accent1"/>
            </a:solidFill>
            <a:ln>
              <a:noFill/>
            </a:ln>
            <a:effectLst/>
          </c:spPr>
          <c:invertIfNegative val="0"/>
          <c:cat>
            <c:strRef>
              <c:f>Question4!$F$5:$F$58</c:f>
              <c:strCache>
                <c:ptCount val="53"/>
                <c:pt idx="0">
                  <c:v>Frank Darabont</c:v>
                </c:pt>
                <c:pt idx="1">
                  <c:v>Francis Ford Coppola</c:v>
                </c:pt>
                <c:pt idx="2">
                  <c:v>Christopher Nolan</c:v>
                </c:pt>
                <c:pt idx="3">
                  <c:v>Quentin Tarantino</c:v>
                </c:pt>
                <c:pt idx="4">
                  <c:v>Peter Jackson</c:v>
                </c:pt>
                <c:pt idx="5">
                  <c:v>Steven Spielberg</c:v>
                </c:pt>
                <c:pt idx="6">
                  <c:v>Sergio Leone</c:v>
                </c:pt>
                <c:pt idx="7">
                  <c:v>Robert Zemeckis</c:v>
                </c:pt>
                <c:pt idx="8">
                  <c:v>David Fincher</c:v>
                </c:pt>
                <c:pt idx="9">
                  <c:v>Irvin Kershner</c:v>
                </c:pt>
                <c:pt idx="10">
                  <c:v>Lana Wachowski</c:v>
                </c:pt>
                <c:pt idx="11">
                  <c:v>Milos Forman</c:v>
                </c:pt>
                <c:pt idx="12">
                  <c:v>Martin Scorsese</c:v>
                </c:pt>
                <c:pt idx="13">
                  <c:v>George Lucas</c:v>
                </c:pt>
                <c:pt idx="14">
                  <c:v>Fernando Meirelles</c:v>
                </c:pt>
                <c:pt idx="15">
                  <c:v>Akira Kurosawa</c:v>
                </c:pt>
                <c:pt idx="16">
                  <c:v>Jonathan Demme</c:v>
                </c:pt>
                <c:pt idx="17">
                  <c:v>Bryan Singer</c:v>
                </c:pt>
                <c:pt idx="18">
                  <c:v>Hayao Miyazaki</c:v>
                </c:pt>
                <c:pt idx="19">
                  <c:v>Tony Kaye</c:v>
                </c:pt>
                <c:pt idx="20">
                  <c:v>Ridley Scott</c:v>
                </c:pt>
                <c:pt idx="21">
                  <c:v>Florian Henckel von Donnersmarck</c:v>
                </c:pt>
                <c:pt idx="22">
                  <c:v>Ron Fricke</c:v>
                </c:pt>
                <c:pt idx="23">
                  <c:v>Alfred Hitchcock</c:v>
                </c:pt>
                <c:pt idx="24">
                  <c:v>Damien Chazelle</c:v>
                </c:pt>
                <c:pt idx="25">
                  <c:v>Roger Allers</c:v>
                </c:pt>
                <c:pt idx="26">
                  <c:v>Roman Polanski</c:v>
                </c:pt>
                <c:pt idx="27">
                  <c:v>James Cameron</c:v>
                </c:pt>
                <c:pt idx="28">
                  <c:v>Darren Aronofsky</c:v>
                </c:pt>
                <c:pt idx="29">
                  <c:v>Sam Mendes</c:v>
                </c:pt>
                <c:pt idx="30">
                  <c:v>Chan-wook Park</c:v>
                </c:pt>
                <c:pt idx="31">
                  <c:v>David Lean</c:v>
                </c:pt>
                <c:pt idx="32">
                  <c:v>Wolfgang Petersen</c:v>
                </c:pt>
                <c:pt idx="33">
                  <c:v>Asghar Farhadi</c:v>
                </c:pt>
                <c:pt idx="34">
                  <c:v>Richard Marquand</c:v>
                </c:pt>
                <c:pt idx="35">
                  <c:v>Mel Gibson</c:v>
                </c:pt>
                <c:pt idx="36">
                  <c:v>Andrew Stanton</c:v>
                </c:pt>
                <c:pt idx="37">
                  <c:v>Jean-Pierre Jeunet</c:v>
                </c:pt>
                <c:pt idx="38">
                  <c:v>Fritz Lang</c:v>
                </c:pt>
                <c:pt idx="39">
                  <c:v>Terry Gilliam</c:v>
                </c:pt>
                <c:pt idx="40">
                  <c:v>Stanley Kubrick</c:v>
                </c:pt>
                <c:pt idx="41">
                  <c:v>Brian De Palma</c:v>
                </c:pt>
                <c:pt idx="42">
                  <c:v>Pete Docter</c:v>
                </c:pt>
                <c:pt idx="43">
                  <c:v>Gus Van Sant</c:v>
                </c:pt>
                <c:pt idx="44">
                  <c:v>Clint Eastwood</c:v>
                </c:pt>
                <c:pt idx="45">
                  <c:v>Lee Unkrich</c:v>
                </c:pt>
                <c:pt idx="46">
                  <c:v>Oliver Hirschbiegel</c:v>
                </c:pt>
                <c:pt idx="47">
                  <c:v>Lenny Abrahamson</c:v>
                </c:pt>
                <c:pt idx="48">
                  <c:v>Thomas Vinterberg</c:v>
                </c:pt>
                <c:pt idx="49">
                  <c:v>Guy Ritchie</c:v>
                </c:pt>
                <c:pt idx="50">
                  <c:v>Curtis Hanson</c:v>
                </c:pt>
                <c:pt idx="51">
                  <c:v>Billy Wilder</c:v>
                </c:pt>
                <c:pt idx="52">
                  <c:v>Michel Gondry</c:v>
                </c:pt>
              </c:strCache>
            </c:strRef>
          </c:cat>
          <c:val>
            <c:numRef>
              <c:f>Question4!$G$5:$G$58</c:f>
              <c:numCache>
                <c:formatCode>General</c:formatCode>
                <c:ptCount val="53"/>
                <c:pt idx="0">
                  <c:v>9.3000000000000007</c:v>
                </c:pt>
                <c:pt idx="1">
                  <c:v>9.1999999999999993</c:v>
                </c:pt>
                <c:pt idx="2">
                  <c:v>9</c:v>
                </c:pt>
                <c:pt idx="3">
                  <c:v>8.9</c:v>
                </c:pt>
                <c:pt idx="4">
                  <c:v>8.9</c:v>
                </c:pt>
                <c:pt idx="5">
                  <c:v>8.9</c:v>
                </c:pt>
                <c:pt idx="6">
                  <c:v>8.9</c:v>
                </c:pt>
                <c:pt idx="7">
                  <c:v>8.8000000000000007</c:v>
                </c:pt>
                <c:pt idx="8">
                  <c:v>8.8000000000000007</c:v>
                </c:pt>
                <c:pt idx="9">
                  <c:v>8.8000000000000007</c:v>
                </c:pt>
                <c:pt idx="10">
                  <c:v>8.6999999999999993</c:v>
                </c:pt>
                <c:pt idx="11">
                  <c:v>8.6999999999999993</c:v>
                </c:pt>
                <c:pt idx="12">
                  <c:v>8.6999999999999993</c:v>
                </c:pt>
                <c:pt idx="13">
                  <c:v>8.6999999999999993</c:v>
                </c:pt>
                <c:pt idx="14">
                  <c:v>8.6999999999999993</c:v>
                </c:pt>
                <c:pt idx="15">
                  <c:v>8.6999999999999993</c:v>
                </c:pt>
                <c:pt idx="16">
                  <c:v>8.6</c:v>
                </c:pt>
                <c:pt idx="17">
                  <c:v>8.6</c:v>
                </c:pt>
                <c:pt idx="18">
                  <c:v>8.6</c:v>
                </c:pt>
                <c:pt idx="19">
                  <c:v>8.6</c:v>
                </c:pt>
                <c:pt idx="20">
                  <c:v>8.5</c:v>
                </c:pt>
                <c:pt idx="21">
                  <c:v>8.5</c:v>
                </c:pt>
                <c:pt idx="22">
                  <c:v>8.5</c:v>
                </c:pt>
                <c:pt idx="23">
                  <c:v>8.5</c:v>
                </c:pt>
                <c:pt idx="24">
                  <c:v>8.5</c:v>
                </c:pt>
                <c:pt idx="25">
                  <c:v>8.5</c:v>
                </c:pt>
                <c:pt idx="26">
                  <c:v>8.5</c:v>
                </c:pt>
                <c:pt idx="27">
                  <c:v>8.5</c:v>
                </c:pt>
                <c:pt idx="28">
                  <c:v>8.4</c:v>
                </c:pt>
                <c:pt idx="29">
                  <c:v>8.4</c:v>
                </c:pt>
                <c:pt idx="30">
                  <c:v>8.4</c:v>
                </c:pt>
                <c:pt idx="31">
                  <c:v>8.4</c:v>
                </c:pt>
                <c:pt idx="32">
                  <c:v>8.4</c:v>
                </c:pt>
                <c:pt idx="33">
                  <c:v>8.4</c:v>
                </c:pt>
                <c:pt idx="34">
                  <c:v>8.4</c:v>
                </c:pt>
                <c:pt idx="35">
                  <c:v>8.4</c:v>
                </c:pt>
                <c:pt idx="36">
                  <c:v>8.4</c:v>
                </c:pt>
                <c:pt idx="37">
                  <c:v>8.4</c:v>
                </c:pt>
                <c:pt idx="38">
                  <c:v>8.3000000000000007</c:v>
                </c:pt>
                <c:pt idx="39">
                  <c:v>8.3000000000000007</c:v>
                </c:pt>
                <c:pt idx="40">
                  <c:v>8.3000000000000007</c:v>
                </c:pt>
                <c:pt idx="41">
                  <c:v>8.3000000000000007</c:v>
                </c:pt>
                <c:pt idx="42">
                  <c:v>8.3000000000000007</c:v>
                </c:pt>
                <c:pt idx="43">
                  <c:v>8.3000000000000007</c:v>
                </c:pt>
                <c:pt idx="44">
                  <c:v>8.3000000000000007</c:v>
                </c:pt>
                <c:pt idx="45">
                  <c:v>8.3000000000000007</c:v>
                </c:pt>
                <c:pt idx="46">
                  <c:v>8.3000000000000007</c:v>
                </c:pt>
                <c:pt idx="47">
                  <c:v>8.3000000000000007</c:v>
                </c:pt>
                <c:pt idx="48">
                  <c:v>8.3000000000000007</c:v>
                </c:pt>
                <c:pt idx="49">
                  <c:v>8.3000000000000007</c:v>
                </c:pt>
                <c:pt idx="50">
                  <c:v>8.3000000000000007</c:v>
                </c:pt>
                <c:pt idx="51">
                  <c:v>8.3000000000000007</c:v>
                </c:pt>
                <c:pt idx="52">
                  <c:v>8.3000000000000007</c:v>
                </c:pt>
              </c:numCache>
            </c:numRef>
          </c:val>
          <c:extLst>
            <c:ext xmlns:c16="http://schemas.microsoft.com/office/drawing/2014/chart" uri="{C3380CC4-5D6E-409C-BE32-E72D297353CC}">
              <c16:uniqueId val="{00000000-D7BC-46CC-BB14-D406C1CC4906}"/>
            </c:ext>
          </c:extLst>
        </c:ser>
        <c:dLbls>
          <c:showLegendKey val="0"/>
          <c:showVal val="0"/>
          <c:showCatName val="0"/>
          <c:showSerName val="0"/>
          <c:showPercent val="0"/>
          <c:showBubbleSize val="0"/>
        </c:dLbls>
        <c:gapWidth val="219"/>
        <c:overlap val="-27"/>
        <c:axId val="773190591"/>
        <c:axId val="773165151"/>
      </c:barChart>
      <c:catAx>
        <c:axId val="7731905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Movie</a:t>
                </a:r>
                <a:r>
                  <a:rPr lang="en-IN" baseline="0"/>
                  <a:t> Title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3165151"/>
        <c:crosses val="autoZero"/>
        <c:auto val="1"/>
        <c:lblAlgn val="ctr"/>
        <c:lblOffset val="100"/>
        <c:noMultiLvlLbl val="0"/>
      </c:catAx>
      <c:valAx>
        <c:axId val="7731651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IMDB rating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31905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[IMDB_Movies.xlsx]Question5!PivotTable6</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Question5!$F$1</c:f>
              <c:strCache>
                <c:ptCount val="1"/>
                <c:pt idx="0">
                  <c:v>Total</c:v>
                </c:pt>
              </c:strCache>
            </c:strRef>
          </c:tx>
          <c:spPr>
            <a:solidFill>
              <a:schemeClr val="accent1"/>
            </a:solidFill>
            <a:ln>
              <a:noFill/>
            </a:ln>
            <a:effectLst/>
          </c:spPr>
          <c:invertIfNegative val="0"/>
          <c:cat>
            <c:strRef>
              <c:f>Question5!$E$2:$E$359</c:f>
              <c:strCache>
                <c:ptCount val="357"/>
                <c:pt idx="0">
                  <c:v>Drama</c:v>
                </c:pt>
                <c:pt idx="1">
                  <c:v>Drama|Romance</c:v>
                </c:pt>
                <c:pt idx="2">
                  <c:v>Comedy|Drama</c:v>
                </c:pt>
                <c:pt idx="3">
                  <c:v>Comedy|Drama|Romance</c:v>
                </c:pt>
                <c:pt idx="4">
                  <c:v>Action|Adventure|Sci-Fi</c:v>
                </c:pt>
                <c:pt idx="5">
                  <c:v>Crime|Drama|Thriller</c:v>
                </c:pt>
                <c:pt idx="6">
                  <c:v>Crime|Drama</c:v>
                </c:pt>
                <c:pt idx="7">
                  <c:v>Comedy|Romance</c:v>
                </c:pt>
                <c:pt idx="8">
                  <c:v>Crime|Drama|Mystery|Thriller</c:v>
                </c:pt>
                <c:pt idx="9">
                  <c:v>Action|Crime|Thriller</c:v>
                </c:pt>
                <c:pt idx="10">
                  <c:v>Drama|Thriller</c:v>
                </c:pt>
                <c:pt idx="11">
                  <c:v>Action|Crime|Drama|Thriller</c:v>
                </c:pt>
                <c:pt idx="12">
                  <c:v>Comedy</c:v>
                </c:pt>
                <c:pt idx="13">
                  <c:v>Drama|Mystery|Thriller</c:v>
                </c:pt>
                <c:pt idx="14">
                  <c:v>Biography|Drama|Sport</c:v>
                </c:pt>
                <c:pt idx="15">
                  <c:v>Action|Adventure|Thriller</c:v>
                </c:pt>
                <c:pt idx="16">
                  <c:v>Biography|Drama</c:v>
                </c:pt>
                <c:pt idx="17">
                  <c:v>Comedy|Crime</c:v>
                </c:pt>
                <c:pt idx="18">
                  <c:v>Biography|Crime|Drama</c:v>
                </c:pt>
                <c:pt idx="19">
                  <c:v>Drama|Sport</c:v>
                </c:pt>
                <c:pt idx="20">
                  <c:v>Biography|Drama|History</c:v>
                </c:pt>
                <c:pt idx="21">
                  <c:v>Comedy|Crime|Drama</c:v>
                </c:pt>
                <c:pt idx="22">
                  <c:v>Drama|War</c:v>
                </c:pt>
                <c:pt idx="23">
                  <c:v>Adventure|Animation|Comedy|Family</c:v>
                </c:pt>
                <c:pt idx="24">
                  <c:v>Action|Adventure|Fantasy|Sci-Fi</c:v>
                </c:pt>
                <c:pt idx="25">
                  <c:v>Action|Thriller</c:v>
                </c:pt>
                <c:pt idx="26">
                  <c:v>Action|Adventure|Sci-Fi|Thriller</c:v>
                </c:pt>
                <c:pt idx="27">
                  <c:v>Adventure|Animation|Family|Fantasy</c:v>
                </c:pt>
                <c:pt idx="28">
                  <c:v>Action|Adventure|Fantasy</c:v>
                </c:pt>
                <c:pt idx="29">
                  <c:v>Adventure|Comedy|Sci-Fi</c:v>
                </c:pt>
                <c:pt idx="30">
                  <c:v>Action|Comedy|Crime</c:v>
                </c:pt>
                <c:pt idx="31">
                  <c:v>Horror</c:v>
                </c:pt>
                <c:pt idx="32">
                  <c:v>Adventure|Animation|Comedy|Family|Fantasy</c:v>
                </c:pt>
                <c:pt idx="33">
                  <c:v>Drama|Music|Romance</c:v>
                </c:pt>
                <c:pt idx="34">
                  <c:v>Adventure|Drama</c:v>
                </c:pt>
                <c:pt idx="35">
                  <c:v>Drama|Sci-Fi</c:v>
                </c:pt>
                <c:pt idx="36">
                  <c:v>Crime|Drama|Romance|Thriller</c:v>
                </c:pt>
                <c:pt idx="37">
                  <c:v>Drama|Fantasy|Romance</c:v>
                </c:pt>
                <c:pt idx="38">
                  <c:v>Biography|Drama|Thriller</c:v>
                </c:pt>
                <c:pt idx="39">
                  <c:v>Action|Sci-Fi</c:v>
                </c:pt>
                <c:pt idx="40">
                  <c:v>Horror|Mystery</c:v>
                </c:pt>
                <c:pt idx="41">
                  <c:v>Drama|Sci-Fi|Thriller</c:v>
                </c:pt>
                <c:pt idx="42">
                  <c:v>Documentary</c:v>
                </c:pt>
                <c:pt idx="43">
                  <c:v>Mystery|Thriller</c:v>
                </c:pt>
                <c:pt idx="44">
                  <c:v>Animation|Comedy|Family|Fantasy</c:v>
                </c:pt>
                <c:pt idx="45">
                  <c:v>Drama|Music</c:v>
                </c:pt>
                <c:pt idx="46">
                  <c:v>Biography|Drama|Romance</c:v>
                </c:pt>
                <c:pt idx="47">
                  <c:v>Adventure|Drama|Thriller</c:v>
                </c:pt>
                <c:pt idx="48">
                  <c:v>Adventure|Sci-Fi|Thriller</c:v>
                </c:pt>
                <c:pt idx="49">
                  <c:v>Drama|Fantasy</c:v>
                </c:pt>
                <c:pt idx="50">
                  <c:v>Action|Drama|Sci-Fi|Thriller</c:v>
                </c:pt>
                <c:pt idx="51">
                  <c:v>Drama|Romance|Sci-Fi</c:v>
                </c:pt>
                <c:pt idx="52">
                  <c:v>Crime|Thriller</c:v>
                </c:pt>
                <c:pt idx="53">
                  <c:v>Comedy|Fantasy</c:v>
                </c:pt>
                <c:pt idx="54">
                  <c:v>Action|Adventure|Drama|Thriller</c:v>
                </c:pt>
                <c:pt idx="55">
                  <c:v>Drama|Western</c:v>
                </c:pt>
                <c:pt idx="56">
                  <c:v>Adventure|Family|Fantasy</c:v>
                </c:pt>
                <c:pt idx="57">
                  <c:v>Action|Drama|Thriller</c:v>
                </c:pt>
                <c:pt idx="58">
                  <c:v>Horror|Mystery|Thriller</c:v>
                </c:pt>
                <c:pt idx="59">
                  <c:v>Horror|Sci-Fi|Thriller</c:v>
                </c:pt>
                <c:pt idx="60">
                  <c:v>Drama|Romance|Thriller</c:v>
                </c:pt>
                <c:pt idx="61">
                  <c:v>Action|Adventure|Animation|Comedy|Family|Fantasy</c:v>
                </c:pt>
                <c:pt idx="62">
                  <c:v>Action|Crime|Drama|Mystery|Thriller</c:v>
                </c:pt>
                <c:pt idx="63">
                  <c:v>Adventure|Drama|Family|Fantasy</c:v>
                </c:pt>
                <c:pt idx="64">
                  <c:v>Biography|Drama|History|War</c:v>
                </c:pt>
                <c:pt idx="65">
                  <c:v>Drama|History</c:v>
                </c:pt>
                <c:pt idx="66">
                  <c:v>Comedy|Drama|Family</c:v>
                </c:pt>
                <c:pt idx="67">
                  <c:v>Drama|History|Romance|War</c:v>
                </c:pt>
                <c:pt idx="68">
                  <c:v>Action|Adventure|Animation|Comedy|Family</c:v>
                </c:pt>
                <c:pt idx="69">
                  <c:v>Drama|History|Thriller</c:v>
                </c:pt>
                <c:pt idx="70">
                  <c:v>Adventure|Biography|Drama</c:v>
                </c:pt>
                <c:pt idx="71">
                  <c:v>Drama|History|War</c:v>
                </c:pt>
                <c:pt idx="72">
                  <c:v>Action|Adventure</c:v>
                </c:pt>
                <c:pt idx="73">
                  <c:v>Comedy|Crime|Thriller</c:v>
                </c:pt>
                <c:pt idx="74">
                  <c:v>Crime|Drama|Romance</c:v>
                </c:pt>
                <c:pt idx="75">
                  <c:v>Action|Adventure|Drama|Fantasy</c:v>
                </c:pt>
                <c:pt idx="76">
                  <c:v>Fantasy|Horror</c:v>
                </c:pt>
                <c:pt idx="77">
                  <c:v>Drama|Musical|Romance</c:v>
                </c:pt>
                <c:pt idx="78">
                  <c:v>Adventure|Mystery|Sci-Fi</c:v>
                </c:pt>
                <c:pt idx="79">
                  <c:v>Drama|Mystery|Romance|Thriller</c:v>
                </c:pt>
                <c:pt idx="80">
                  <c:v>Adventure|Comedy|Drama</c:v>
                </c:pt>
                <c:pt idx="81">
                  <c:v>Drama|Mystery|Sci-Fi|Thriller</c:v>
                </c:pt>
                <c:pt idx="82">
                  <c:v>Mystery|Sci-Fi|Thriller</c:v>
                </c:pt>
                <c:pt idx="83">
                  <c:v>Comedy|Drama|Romance|Sport</c:v>
                </c:pt>
                <c:pt idx="84">
                  <c:v>Drama|Romance|War|Western</c:v>
                </c:pt>
                <c:pt idx="85">
                  <c:v>Documentary|Music</c:v>
                </c:pt>
                <c:pt idx="86">
                  <c:v>Action|Drama|War</c:v>
                </c:pt>
                <c:pt idx="87">
                  <c:v>Comedy|Documentary</c:v>
                </c:pt>
                <c:pt idx="88">
                  <c:v>Action|Mystery|Sci-Fi|Thriller</c:v>
                </c:pt>
                <c:pt idx="89">
                  <c:v>Comedy|Fantasy|Romance</c:v>
                </c:pt>
                <c:pt idx="90">
                  <c:v>Action|Mystery|Thriller</c:v>
                </c:pt>
                <c:pt idx="91">
                  <c:v>Action|Crime|Drama|Romance|Thriller</c:v>
                </c:pt>
                <c:pt idx="92">
                  <c:v>Action|Adventure|Comedy|Sci-Fi</c:v>
                </c:pt>
                <c:pt idx="93">
                  <c:v>Fantasy|Horror|Thriller</c:v>
                </c:pt>
                <c:pt idx="94">
                  <c:v>Action|Sci-Fi|Thriller</c:v>
                </c:pt>
                <c:pt idx="95">
                  <c:v>Comedy|Drama|Fantasy|Romance</c:v>
                </c:pt>
                <c:pt idx="96">
                  <c:v>Action|Adventure|Crime|Mystery|Thriller</c:v>
                </c:pt>
                <c:pt idx="97">
                  <c:v>Comedy|Drama|War</c:v>
                </c:pt>
                <c:pt idx="98">
                  <c:v>Adventure|Animation|Comedy|Family|Sci-Fi</c:v>
                </c:pt>
                <c:pt idx="99">
                  <c:v>Comedy|Musical|Romance</c:v>
                </c:pt>
                <c:pt idx="100">
                  <c:v>Adventure|Biography|Drama|Thriller</c:v>
                </c:pt>
                <c:pt idx="101">
                  <c:v>Drama|Fantasy|Romance|Sci-Fi</c:v>
                </c:pt>
                <c:pt idx="102">
                  <c:v>Adventure|Drama|Family</c:v>
                </c:pt>
                <c:pt idx="103">
                  <c:v>Action|Crime|Mystery|Thriller</c:v>
                </c:pt>
                <c:pt idx="104">
                  <c:v>Adventure|Drama|Fantasy</c:v>
                </c:pt>
                <c:pt idx="105">
                  <c:v>Action|Drama|History|War</c:v>
                </c:pt>
                <c:pt idx="106">
                  <c:v>Adventure|Drama|History</c:v>
                </c:pt>
                <c:pt idx="107">
                  <c:v>Comedy|Crime|Drama|Romance</c:v>
                </c:pt>
                <c:pt idx="108">
                  <c:v>Adventure|Drama|Sci-Fi</c:v>
                </c:pt>
                <c:pt idx="109">
                  <c:v>Comedy|Drama|Fantasy</c:v>
                </c:pt>
                <c:pt idx="110">
                  <c:v>Adventure|Drama|Sci-Fi|Thriller</c:v>
                </c:pt>
                <c:pt idx="111">
                  <c:v>Comedy|Drama|Music</c:v>
                </c:pt>
                <c:pt idx="112">
                  <c:v>Adventure|Drama|Western</c:v>
                </c:pt>
                <c:pt idx="113">
                  <c:v>Comedy|Drama|Sport</c:v>
                </c:pt>
                <c:pt idx="114">
                  <c:v>Adventure|Family|Fantasy|Mystery</c:v>
                </c:pt>
                <c:pt idx="115">
                  <c:v>Comedy|Fantasy|Horror</c:v>
                </c:pt>
                <c:pt idx="116">
                  <c:v>Adventure|Family|Fantasy|Romance</c:v>
                </c:pt>
                <c:pt idx="117">
                  <c:v>Comedy|Music|Romance</c:v>
                </c:pt>
                <c:pt idx="118">
                  <c:v>Adventure|Fantasy</c:v>
                </c:pt>
                <c:pt idx="119">
                  <c:v>Crime|Drama|Mystery</c:v>
                </c:pt>
                <c:pt idx="120">
                  <c:v>Animation|Comedy|Family</c:v>
                </c:pt>
                <c:pt idx="121">
                  <c:v>Drama|Family</c:v>
                </c:pt>
                <c:pt idx="122">
                  <c:v>Sci-Fi|Thriller</c:v>
                </c:pt>
                <c:pt idx="123">
                  <c:v>Action|Comedy|Crime|Thriller</c:v>
                </c:pt>
                <c:pt idx="124">
                  <c:v>Action|Adventure|Fantasy|Romance</c:v>
                </c:pt>
                <c:pt idx="125">
                  <c:v>Action|Crime|Drama|Sci-Fi|Thriller</c:v>
                </c:pt>
                <c:pt idx="126">
                  <c:v>Biography|Drama|Music</c:v>
                </c:pt>
                <c:pt idx="127">
                  <c:v>Drama|Romance|War</c:v>
                </c:pt>
                <c:pt idx="128">
                  <c:v>Biography|Drama|Music|Musical</c:v>
                </c:pt>
                <c:pt idx="129">
                  <c:v>Drama|Romance|Western</c:v>
                </c:pt>
                <c:pt idx="130">
                  <c:v>Horror|Sci-Fi</c:v>
                </c:pt>
                <c:pt idx="131">
                  <c:v>Fantasy|Horror|Mystery|Thriller</c:v>
                </c:pt>
                <c:pt idx="132">
                  <c:v>Horror|Thriller</c:v>
                </c:pt>
                <c:pt idx="133">
                  <c:v>Biography|Drama|War</c:v>
                </c:pt>
                <c:pt idx="134">
                  <c:v>Action|Drama|Romance</c:v>
                </c:pt>
                <c:pt idx="135">
                  <c:v>Action|Adventure|Drama|History</c:v>
                </c:pt>
                <c:pt idx="136">
                  <c:v>Action|Crime|Mystery|Sci-Fi|Thriller</c:v>
                </c:pt>
                <c:pt idx="137">
                  <c:v>Action|Comedy|Crime|Drama|Thriller</c:v>
                </c:pt>
                <c:pt idx="138">
                  <c:v>Adventure|Comedy|Horror|Sci-Fi</c:v>
                </c:pt>
                <c:pt idx="139">
                  <c:v>Comedy|Drama|Romance|War</c:v>
                </c:pt>
                <c:pt idx="140">
                  <c:v>Adventure|Comedy|Musical|Romance</c:v>
                </c:pt>
                <c:pt idx="141">
                  <c:v>Action|Biography|Drama|History|Romance|Western</c:v>
                </c:pt>
                <c:pt idx="142">
                  <c:v>Action|Adventure|Drama|History|Romance|War</c:v>
                </c:pt>
                <c:pt idx="143">
                  <c:v>Drama|Horror|Sci-Fi</c:v>
                </c:pt>
                <c:pt idx="144">
                  <c:v>Action|Adventure|Drama|History|War</c:v>
                </c:pt>
                <c:pt idx="145">
                  <c:v>Fantasy|Romance</c:v>
                </c:pt>
                <c:pt idx="146">
                  <c:v>Action|Fantasy|Horror|Sci-Fi|Thriller</c:v>
                </c:pt>
                <c:pt idx="147">
                  <c:v>Action|Biography|Crime|Drama</c:v>
                </c:pt>
                <c:pt idx="148">
                  <c:v>Action|Adventure|Drama|Romance</c:v>
                </c:pt>
                <c:pt idx="149">
                  <c:v>Crime|Drama|Fantasy</c:v>
                </c:pt>
                <c:pt idx="150">
                  <c:v>Adventure|Drama|Family|Mystery</c:v>
                </c:pt>
                <c:pt idx="151">
                  <c:v>Action|Biography|Drama|Thriller|War</c:v>
                </c:pt>
                <c:pt idx="152">
                  <c:v>Action|Horror|Mystery|Sci-Fi|Thriller</c:v>
                </c:pt>
                <c:pt idx="153">
                  <c:v>Drama|Fantasy|War</c:v>
                </c:pt>
                <c:pt idx="154">
                  <c:v>Action|Sci-Fi|Sport</c:v>
                </c:pt>
                <c:pt idx="155">
                  <c:v>Action|Adventure|Comedy|Crime|Mystery|Thriller</c:v>
                </c:pt>
                <c:pt idx="156">
                  <c:v>Adventure|Drama|History|Romance</c:v>
                </c:pt>
                <c:pt idx="157">
                  <c:v>Action|Drama|Fantasy|Mystery|Sci-Fi|Thriller</c:v>
                </c:pt>
                <c:pt idx="158">
                  <c:v>Adventure|Drama|Mystery</c:v>
                </c:pt>
                <c:pt idx="159">
                  <c:v>Comedy|Drama|Music|Romance</c:v>
                </c:pt>
                <c:pt idx="160">
                  <c:v>Adventure|Drama|Romance</c:v>
                </c:pt>
                <c:pt idx="161">
                  <c:v>Comedy|Family</c:v>
                </c:pt>
                <c:pt idx="162">
                  <c:v>Action|Horror|Sci-Fi</c:v>
                </c:pt>
                <c:pt idx="163">
                  <c:v>Comedy|Horror</c:v>
                </c:pt>
                <c:pt idx="164">
                  <c:v>Action|Horror|Sci-Fi|Thriller</c:v>
                </c:pt>
                <c:pt idx="165">
                  <c:v>Comedy|Western</c:v>
                </c:pt>
                <c:pt idx="166">
                  <c:v>Action|Adventure|Drama|Sci-Fi</c:v>
                </c:pt>
                <c:pt idx="167">
                  <c:v>Crime|Drama|Horror|Thriller</c:v>
                </c:pt>
                <c:pt idx="168">
                  <c:v>Adventure|Drama|Thriller|War</c:v>
                </c:pt>
                <c:pt idx="169">
                  <c:v>Action|Biography|Drama|Sport</c:v>
                </c:pt>
                <c:pt idx="170">
                  <c:v>Adventure|Drama|Thriller|Western</c:v>
                </c:pt>
                <c:pt idx="171">
                  <c:v>Action|Adventure|Comedy</c:v>
                </c:pt>
                <c:pt idx="172">
                  <c:v>Adventure|Drama|War</c:v>
                </c:pt>
                <c:pt idx="173">
                  <c:v>Drama|Fantasy|Musical|Romance</c:v>
                </c:pt>
                <c:pt idx="174">
                  <c:v>Adventure|Animation|Comedy|Crime|Family</c:v>
                </c:pt>
                <c:pt idx="175">
                  <c:v>Action|Comedy|Mystery</c:v>
                </c:pt>
                <c:pt idx="176">
                  <c:v>Adventure|Family</c:v>
                </c:pt>
                <c:pt idx="177">
                  <c:v>Drama|Musical</c:v>
                </c:pt>
                <c:pt idx="178">
                  <c:v>Action|Adventure|Drama|Sci-Fi|Thriller</c:v>
                </c:pt>
                <c:pt idx="179">
                  <c:v>Action|Adventure|Drama|History|Romance</c:v>
                </c:pt>
                <c:pt idx="180">
                  <c:v>Adventure|Family|Fantasy|Musical</c:v>
                </c:pt>
                <c:pt idx="181">
                  <c:v>Adventure|Comedy|Drama|Romance|Sci-Fi</c:v>
                </c:pt>
                <c:pt idx="182">
                  <c:v>Adventure|Animation|Comedy|Drama|Family|Fantasy</c:v>
                </c:pt>
                <c:pt idx="183">
                  <c:v>Action|Drama|Mystery|Sci-Fi</c:v>
                </c:pt>
                <c:pt idx="184">
                  <c:v>Adventure|Animation|Comedy|Drama|Family|Fantasy|Romance</c:v>
                </c:pt>
                <c:pt idx="185">
                  <c:v>Adventure|Animation|Drama|Family|Musical</c:v>
                </c:pt>
                <c:pt idx="186">
                  <c:v>Adventure|Animation|Comedy|Drama|Family|Musical</c:v>
                </c:pt>
                <c:pt idx="187">
                  <c:v>Action|Animation|Comedy|Family|Sci-Fi</c:v>
                </c:pt>
                <c:pt idx="188">
                  <c:v>Adventure|Fantasy|Mystery</c:v>
                </c:pt>
                <c:pt idx="189">
                  <c:v>Adventure|Animation|Family|Fantasy|Musical|War</c:v>
                </c:pt>
                <c:pt idx="190">
                  <c:v>Adventure|Horror|Sci-Fi</c:v>
                </c:pt>
                <c:pt idx="191">
                  <c:v>Comedy|Family|Fantasy|Romance</c:v>
                </c:pt>
                <c:pt idx="192">
                  <c:v>Adventure|Horror|Thriller</c:v>
                </c:pt>
                <c:pt idx="193">
                  <c:v>Adventure|Animation|Fantasy</c:v>
                </c:pt>
                <c:pt idx="194">
                  <c:v>Action|Adventure|Animation|Comedy|Fantasy</c:v>
                </c:pt>
                <c:pt idx="195">
                  <c:v>Comedy|Horror|Sci-Fi</c:v>
                </c:pt>
                <c:pt idx="196">
                  <c:v>Adventure|Mystery|Thriller</c:v>
                </c:pt>
                <c:pt idx="197">
                  <c:v>Action|Biography|Drama</c:v>
                </c:pt>
                <c:pt idx="198">
                  <c:v>Adventure|Sci-Fi</c:v>
                </c:pt>
                <c:pt idx="199">
                  <c:v>Crime|Documentary|Drama</c:v>
                </c:pt>
                <c:pt idx="200">
                  <c:v>Action|Adventure|Drama|Thriller|War</c:v>
                </c:pt>
                <c:pt idx="201">
                  <c:v>Crime|Drama|Fantasy|Romance</c:v>
                </c:pt>
                <c:pt idx="202">
                  <c:v>Adventure|War|Western</c:v>
                </c:pt>
                <c:pt idx="203">
                  <c:v>Adventure|Biography|Drama|History|War</c:v>
                </c:pt>
                <c:pt idx="204">
                  <c:v>Animation|Biography|Drama|War</c:v>
                </c:pt>
                <c:pt idx="205">
                  <c:v>Action|Biography|Drama|History|Thriller|War</c:v>
                </c:pt>
                <c:pt idx="206">
                  <c:v>Animation|Comedy|Drama|Fantasy|Sci-Fi</c:v>
                </c:pt>
                <c:pt idx="207">
                  <c:v>Crime|Horror|Music|Thriller</c:v>
                </c:pt>
                <c:pt idx="208">
                  <c:v>Action|Adventure|Drama</c:v>
                </c:pt>
                <c:pt idx="209">
                  <c:v>Action|Drama|Thriller|War</c:v>
                </c:pt>
                <c:pt idx="210">
                  <c:v>Action|Adventure|Family|Fantasy|Romance</c:v>
                </c:pt>
                <c:pt idx="211">
                  <c:v>Drama|Family|Fantasy|Romance</c:v>
                </c:pt>
                <c:pt idx="212">
                  <c:v>Animation|Comedy|Family|Fantasy|Musical</c:v>
                </c:pt>
                <c:pt idx="213">
                  <c:v>Drama|Fantasy|Horror|Mystery</c:v>
                </c:pt>
                <c:pt idx="214">
                  <c:v>Animation|Comedy|Family|Fantasy|Sci-Fi</c:v>
                </c:pt>
                <c:pt idx="215">
                  <c:v>Adventure|Comedy|Crime|Drama</c:v>
                </c:pt>
                <c:pt idx="216">
                  <c:v>Musical|Romance</c:v>
                </c:pt>
                <c:pt idx="217">
                  <c:v>Drama|History|Music|Romance|War</c:v>
                </c:pt>
                <c:pt idx="218">
                  <c:v>Action|Adventure|Family|Mystery</c:v>
                </c:pt>
                <c:pt idx="219">
                  <c:v>Action|Comedy|Sci-Fi</c:v>
                </c:pt>
                <c:pt idx="220">
                  <c:v>Action|Adventure|Drama|Family</c:v>
                </c:pt>
                <c:pt idx="221">
                  <c:v>Action|Comedy|Sci-Fi|Thriller</c:v>
                </c:pt>
                <c:pt idx="222">
                  <c:v>Action</c:v>
                </c:pt>
                <c:pt idx="223">
                  <c:v>Drama|Mystery</c:v>
                </c:pt>
                <c:pt idx="224">
                  <c:v>Animation|Family|Fantasy|Music</c:v>
                </c:pt>
                <c:pt idx="225">
                  <c:v>Drama|Mystery|Romance|War</c:v>
                </c:pt>
                <c:pt idx="226">
                  <c:v>Animation|Family|Fantasy|Musical|Romance</c:v>
                </c:pt>
                <c:pt idx="227">
                  <c:v>Drama|Mystery|War</c:v>
                </c:pt>
                <c:pt idx="228">
                  <c:v>Biography|Comedy|Crime|Drama</c:v>
                </c:pt>
                <c:pt idx="229">
                  <c:v>Adventure|Comedy|Drama|Music</c:v>
                </c:pt>
                <c:pt idx="230">
                  <c:v>Biography|Comedy|Crime|Drama|Romance</c:v>
                </c:pt>
                <c:pt idx="231">
                  <c:v>Action|Adventure|Comedy|Family|Fantasy|Sci-Fi</c:v>
                </c:pt>
                <c:pt idx="232">
                  <c:v>Biography|Comedy|Drama</c:v>
                </c:pt>
                <c:pt idx="233">
                  <c:v>Adventure|Comedy|Family|Fantasy</c:v>
                </c:pt>
                <c:pt idx="234">
                  <c:v>Biography|Comedy|Drama|History</c:v>
                </c:pt>
                <c:pt idx="235">
                  <c:v>Fantasy|Horror|Romance</c:v>
                </c:pt>
                <c:pt idx="236">
                  <c:v>Biography|Comedy|Drama|History|Music</c:v>
                </c:pt>
                <c:pt idx="237">
                  <c:v>Adventure|Comedy|Horror</c:v>
                </c:pt>
                <c:pt idx="238">
                  <c:v>Biography|Comedy|Drama|History|Music|Musical</c:v>
                </c:pt>
                <c:pt idx="239">
                  <c:v>Adventure|Animation|Family</c:v>
                </c:pt>
                <c:pt idx="240">
                  <c:v>Biography|Comedy|Drama|Romance</c:v>
                </c:pt>
                <c:pt idx="241">
                  <c:v>Comedy|Drama|Mystery|Romance|Thriller|War</c:v>
                </c:pt>
                <c:pt idx="242">
                  <c:v>Biography|Comedy|Drama|Sport</c:v>
                </c:pt>
                <c:pt idx="243">
                  <c:v>Action|Adventure|Animation|Comedy|Drama|Family|Sci-Fi</c:v>
                </c:pt>
                <c:pt idx="244">
                  <c:v>Biography|Comedy|Musical|Romance|Western</c:v>
                </c:pt>
                <c:pt idx="245">
                  <c:v>Comedy|Drama|Sci-Fi</c:v>
                </c:pt>
                <c:pt idx="246">
                  <c:v>Biography|Crime|Documentary|History</c:v>
                </c:pt>
                <c:pt idx="247">
                  <c:v>Adventure|Animation|Family|Sci-Fi</c:v>
                </c:pt>
                <c:pt idx="248">
                  <c:v>Action|Adventure|Family|Mystery|Sci-Fi</c:v>
                </c:pt>
                <c:pt idx="249">
                  <c:v>Comedy|Family|Fantasy</c:v>
                </c:pt>
                <c:pt idx="250">
                  <c:v>Biography|Crime|Drama|History</c:v>
                </c:pt>
                <c:pt idx="251">
                  <c:v>Comedy|Family|Romance</c:v>
                </c:pt>
                <c:pt idx="252">
                  <c:v>Biography|Crime|Drama|History|Music</c:v>
                </c:pt>
                <c:pt idx="253">
                  <c:v>Adventure|Animation|Family|Western</c:v>
                </c:pt>
                <c:pt idx="254">
                  <c:v>Biography|Crime|Drama|History|Thriller</c:v>
                </c:pt>
                <c:pt idx="255">
                  <c:v>Comedy|History</c:v>
                </c:pt>
                <c:pt idx="256">
                  <c:v>Biography|Crime|Drama|Mystery|Thriller</c:v>
                </c:pt>
                <c:pt idx="257">
                  <c:v>Comedy|Horror|Romance</c:v>
                </c:pt>
                <c:pt idx="258">
                  <c:v>Biography|Crime|Drama|Romance</c:v>
                </c:pt>
                <c:pt idx="259">
                  <c:v>Comedy|Music</c:v>
                </c:pt>
                <c:pt idx="260">
                  <c:v>Biography|Documentary|History</c:v>
                </c:pt>
                <c:pt idx="261">
                  <c:v>Adventure|Biography|Drama|History|Sport|Thriller</c:v>
                </c:pt>
                <c:pt idx="262">
                  <c:v>Biography|Documentary|Sport</c:v>
                </c:pt>
                <c:pt idx="263">
                  <c:v>Comedy|Sport</c:v>
                </c:pt>
                <c:pt idx="264">
                  <c:v>Action|Adventure|Animation|Comedy|Fantasy|Sci-Fi</c:v>
                </c:pt>
                <c:pt idx="265">
                  <c:v>Crime|Documentary</c:v>
                </c:pt>
                <c:pt idx="266">
                  <c:v>Biography|Drama|Family|Musical|Romance</c:v>
                </c:pt>
                <c:pt idx="267">
                  <c:v>Action|Biography|Drama|History</c:v>
                </c:pt>
                <c:pt idx="268">
                  <c:v>Biography|Drama|Family|Sport</c:v>
                </c:pt>
                <c:pt idx="269">
                  <c:v>Crime|Drama|Fantasy|Mystery</c:v>
                </c:pt>
                <c:pt idx="270">
                  <c:v>Action|Adventure|Fantasy|Horror|Sci-Fi</c:v>
                </c:pt>
                <c:pt idx="271">
                  <c:v>Crime|Drama|History|Mystery|Thriller</c:v>
                </c:pt>
                <c:pt idx="272">
                  <c:v>Biography|Drama|History|Music</c:v>
                </c:pt>
                <c:pt idx="273">
                  <c:v>Crime|Drama|Music</c:v>
                </c:pt>
                <c:pt idx="274">
                  <c:v>Biography|Drama|History|Romance</c:v>
                </c:pt>
                <c:pt idx="275">
                  <c:v>Crime|Drama|Mystery|Romance</c:v>
                </c:pt>
                <c:pt idx="276">
                  <c:v>Biography|Drama|History|Sport</c:v>
                </c:pt>
                <c:pt idx="277">
                  <c:v>Crime|Drama|Mystery|Thriller|Western</c:v>
                </c:pt>
                <c:pt idx="278">
                  <c:v>Biography|Drama|History|Thriller</c:v>
                </c:pt>
                <c:pt idx="279">
                  <c:v>Action|Biography|Drama|History|War</c:v>
                </c:pt>
                <c:pt idx="280">
                  <c:v>Biography|Drama|History|Thriller|War</c:v>
                </c:pt>
                <c:pt idx="281">
                  <c:v>Crime|Fantasy|Horror</c:v>
                </c:pt>
                <c:pt idx="282">
                  <c:v>Adventure|Animation|Comedy|Family|Fantasy|Musical</c:v>
                </c:pt>
                <c:pt idx="283">
                  <c:v>Crime|Mystery|Thriller</c:v>
                </c:pt>
                <c:pt idx="284">
                  <c:v>Adventure|Animation|Comedy|Family|Fantasy|Musical|Romance</c:v>
                </c:pt>
                <c:pt idx="285">
                  <c:v>Action|Comedy</c:v>
                </c:pt>
                <c:pt idx="286">
                  <c:v>Adventure|Animation|Comedy|Family|Fantasy|Romance</c:v>
                </c:pt>
                <c:pt idx="287">
                  <c:v>Documentary|Sport</c:v>
                </c:pt>
                <c:pt idx="288">
                  <c:v>Biography|Drama|Music|Romance</c:v>
                </c:pt>
                <c:pt idx="289">
                  <c:v>Adventure|Comedy</c:v>
                </c:pt>
                <c:pt idx="290">
                  <c:v>Action|Adventure|Animation|Drama|Mystery|Sci-Fi|Thriller</c:v>
                </c:pt>
                <c:pt idx="291">
                  <c:v>Drama|Family|Romance</c:v>
                </c:pt>
                <c:pt idx="292">
                  <c:v>Horror|Musical|Sci-Fi</c:v>
                </c:pt>
                <c:pt idx="293">
                  <c:v>Drama|Fantasy|Horror</c:v>
                </c:pt>
                <c:pt idx="294">
                  <c:v>Horror|Mystery|Sci-Fi</c:v>
                </c:pt>
                <c:pt idx="295">
                  <c:v>Drama|Fantasy|Music|Romance</c:v>
                </c:pt>
                <c:pt idx="296">
                  <c:v>Adventure|Animation|Comedy|Family|Fantasy|Sci-Fi</c:v>
                </c:pt>
                <c:pt idx="297">
                  <c:v>Action|Comedy|Crime|Music</c:v>
                </c:pt>
                <c:pt idx="298">
                  <c:v>Adventure|Animation|Comedy|Family|Musical</c:v>
                </c:pt>
                <c:pt idx="299">
                  <c:v>Drama|Fantasy|Thriller</c:v>
                </c:pt>
                <c:pt idx="300">
                  <c:v>Biography|Drama|Thriller|War</c:v>
                </c:pt>
                <c:pt idx="301">
                  <c:v>Adventure|Comedy|Crime|Music</c:v>
                </c:pt>
                <c:pt idx="302">
                  <c:v>Action|Horror|Thriller</c:v>
                </c:pt>
                <c:pt idx="303">
                  <c:v>Action|Comedy|Fantasy|Romance</c:v>
                </c:pt>
                <c:pt idx="304">
                  <c:v>Action|Adventure|Horror|Sci-Fi|Thriller</c:v>
                </c:pt>
                <c:pt idx="305">
                  <c:v>Drama|History|Thriller|War</c:v>
                </c:pt>
                <c:pt idx="306">
                  <c:v>Action|Adventure|Mystery|Sci-Fi</c:v>
                </c:pt>
                <c:pt idx="307">
                  <c:v>Drama|Horror|Mystery|Sci-Fi|Thriller</c:v>
                </c:pt>
                <c:pt idx="308">
                  <c:v>Action|Adventure|Animation|Family|Fantasy</c:v>
                </c:pt>
                <c:pt idx="309">
                  <c:v>Drama|Horror|Sci-Fi|Thriller</c:v>
                </c:pt>
                <c:pt idx="310">
                  <c:v>Comedy|Crime|Drama|Mystery|Romance</c:v>
                </c:pt>
                <c:pt idx="311">
                  <c:v>Action|Comedy|Sport</c:v>
                </c:pt>
                <c:pt idx="312">
                  <c:v>Comedy|Crime|Drama|Mystery|Thriller</c:v>
                </c:pt>
                <c:pt idx="313">
                  <c:v>Action|Crime|Drama</c:v>
                </c:pt>
                <c:pt idx="314">
                  <c:v>Adventure|Animation|Comedy|Family|Sport</c:v>
                </c:pt>
                <c:pt idx="315">
                  <c:v>Drama|Mystery|Romance</c:v>
                </c:pt>
                <c:pt idx="316">
                  <c:v>Comedy|Crime|Drama|Sci-Fi</c:v>
                </c:pt>
                <c:pt idx="317">
                  <c:v>Drama|Mystery|Romance|Thriller|War</c:v>
                </c:pt>
                <c:pt idx="318">
                  <c:v>Comedy|Crime|Drama|Thriller</c:v>
                </c:pt>
                <c:pt idx="319">
                  <c:v>Drama|Mystery|Sci-Fi</c:v>
                </c:pt>
                <c:pt idx="320">
                  <c:v>Comedy|Crime|Drama|Thriller|War</c:v>
                </c:pt>
                <c:pt idx="321">
                  <c:v>Adventure|Comedy|Drama|Fantasy</c:v>
                </c:pt>
                <c:pt idx="322">
                  <c:v>Comedy|Crime|Mystery|Romance</c:v>
                </c:pt>
                <c:pt idx="323">
                  <c:v>Action|Adventure|Comedy|Drama|War</c:v>
                </c:pt>
                <c:pt idx="324">
                  <c:v>Comedy|Crime|Romance</c:v>
                </c:pt>
                <c:pt idx="325">
                  <c:v>Adventure|Comedy|Drama|Fantasy|Romance</c:v>
                </c:pt>
                <c:pt idx="326">
                  <c:v>Comedy|Crime|Romance|Thriller</c:v>
                </c:pt>
                <c:pt idx="327">
                  <c:v>Adventure|Comedy|Drama|Romance</c:v>
                </c:pt>
                <c:pt idx="328">
                  <c:v>Action|Adventure|Animation|Family|Sci-Fi|Thriller</c:v>
                </c:pt>
                <c:pt idx="329">
                  <c:v>Action|Crime|Sci-Fi|Thriller</c:v>
                </c:pt>
                <c:pt idx="330">
                  <c:v>Adventure|Animation|Comedy|Family|Western</c:v>
                </c:pt>
                <c:pt idx="331">
                  <c:v>Action|Drama|Fantasy</c:v>
                </c:pt>
                <c:pt idx="332">
                  <c:v>Comedy|Documentary|Music</c:v>
                </c:pt>
                <c:pt idx="333">
                  <c:v>Action|Drama|Fantasy|War</c:v>
                </c:pt>
                <c:pt idx="334">
                  <c:v>Comedy|Documentary|War</c:v>
                </c:pt>
                <c:pt idx="335">
                  <c:v>Family|Sci-Fi</c:v>
                </c:pt>
                <c:pt idx="336">
                  <c:v>Action|Adventure|Biography|Drama|History|Thriller</c:v>
                </c:pt>
                <c:pt idx="337">
                  <c:v>Adventure|Comedy|Family|Musical</c:v>
                </c:pt>
                <c:pt idx="338">
                  <c:v>Action|Adventure|Western</c:v>
                </c:pt>
                <c:pt idx="339">
                  <c:v>Adventure|Comedy|Fantasy</c:v>
                </c:pt>
                <c:pt idx="340">
                  <c:v>Comedy|Drama|Family|Fantasy</c:v>
                </c:pt>
                <c:pt idx="341">
                  <c:v>Action|Drama|Mystery|Thriller|War</c:v>
                </c:pt>
                <c:pt idx="342">
                  <c:v>Adventure|Animation|Drama|Family|Fantasy</c:v>
                </c:pt>
                <c:pt idx="343">
                  <c:v>Comedy|Drama|Fantasy|Horror</c:v>
                </c:pt>
                <c:pt idx="344">
                  <c:v>Biography|Drama|Romance|War</c:v>
                </c:pt>
                <c:pt idx="345">
                  <c:v>Action|Drama|Sci-Fi|Sport</c:v>
                </c:pt>
                <c:pt idx="346">
                  <c:v>Action|Adventure|Fantasy|Sci-Fi|Thriller</c:v>
                </c:pt>
                <c:pt idx="347">
                  <c:v>Action|Adventure|Comedy|Fantasy</c:v>
                </c:pt>
                <c:pt idx="348">
                  <c:v>Biography|Drama|Sport|War</c:v>
                </c:pt>
                <c:pt idx="349">
                  <c:v>Action|Adventure|Comedy|Romance|Sci-Fi</c:v>
                </c:pt>
                <c:pt idx="350">
                  <c:v>Action|Adventure|History</c:v>
                </c:pt>
                <c:pt idx="351">
                  <c:v>Animation|Comedy|Family|Horror|Sci-Fi</c:v>
                </c:pt>
                <c:pt idx="352">
                  <c:v>Romance|Sci-Fi|Thriller</c:v>
                </c:pt>
                <c:pt idx="353">
                  <c:v>Animation|Comedy|Family|Mystery|Sci-Fi</c:v>
                </c:pt>
                <c:pt idx="354">
                  <c:v>Western</c:v>
                </c:pt>
                <c:pt idx="355">
                  <c:v>Animation|Comedy|Family|Sci-Fi</c:v>
                </c:pt>
                <c:pt idx="356">
                  <c:v>Animation|Family|Fantasy</c:v>
                </c:pt>
              </c:strCache>
            </c:strRef>
          </c:cat>
          <c:val>
            <c:numRef>
              <c:f>Question5!$F$2:$F$359</c:f>
              <c:numCache>
                <c:formatCode>General</c:formatCode>
                <c:ptCount val="357"/>
                <c:pt idx="0">
                  <c:v>76</c:v>
                </c:pt>
                <c:pt idx="1">
                  <c:v>59</c:v>
                </c:pt>
                <c:pt idx="2">
                  <c:v>49</c:v>
                </c:pt>
                <c:pt idx="3">
                  <c:v>40</c:v>
                </c:pt>
                <c:pt idx="4">
                  <c:v>24</c:v>
                </c:pt>
                <c:pt idx="5">
                  <c:v>22</c:v>
                </c:pt>
                <c:pt idx="6">
                  <c:v>22</c:v>
                </c:pt>
                <c:pt idx="7">
                  <c:v>18</c:v>
                </c:pt>
                <c:pt idx="8">
                  <c:v>17</c:v>
                </c:pt>
                <c:pt idx="9">
                  <c:v>15</c:v>
                </c:pt>
                <c:pt idx="10">
                  <c:v>15</c:v>
                </c:pt>
                <c:pt idx="11">
                  <c:v>13</c:v>
                </c:pt>
                <c:pt idx="12">
                  <c:v>13</c:v>
                </c:pt>
                <c:pt idx="13">
                  <c:v>12</c:v>
                </c:pt>
                <c:pt idx="14">
                  <c:v>11</c:v>
                </c:pt>
                <c:pt idx="15">
                  <c:v>11</c:v>
                </c:pt>
                <c:pt idx="16">
                  <c:v>11</c:v>
                </c:pt>
                <c:pt idx="17">
                  <c:v>11</c:v>
                </c:pt>
                <c:pt idx="18">
                  <c:v>10</c:v>
                </c:pt>
                <c:pt idx="19">
                  <c:v>10</c:v>
                </c:pt>
                <c:pt idx="20">
                  <c:v>9</c:v>
                </c:pt>
                <c:pt idx="21">
                  <c:v>8</c:v>
                </c:pt>
                <c:pt idx="22">
                  <c:v>8</c:v>
                </c:pt>
                <c:pt idx="23">
                  <c:v>8</c:v>
                </c:pt>
                <c:pt idx="24">
                  <c:v>8</c:v>
                </c:pt>
                <c:pt idx="25">
                  <c:v>7</c:v>
                </c:pt>
                <c:pt idx="26">
                  <c:v>7</c:v>
                </c:pt>
                <c:pt idx="27">
                  <c:v>7</c:v>
                </c:pt>
                <c:pt idx="28">
                  <c:v>7</c:v>
                </c:pt>
                <c:pt idx="29">
                  <c:v>6</c:v>
                </c:pt>
                <c:pt idx="30">
                  <c:v>6</c:v>
                </c:pt>
                <c:pt idx="31">
                  <c:v>6</c:v>
                </c:pt>
                <c:pt idx="32">
                  <c:v>6</c:v>
                </c:pt>
                <c:pt idx="33">
                  <c:v>5</c:v>
                </c:pt>
                <c:pt idx="34">
                  <c:v>5</c:v>
                </c:pt>
                <c:pt idx="35">
                  <c:v>5</c:v>
                </c:pt>
                <c:pt idx="36">
                  <c:v>5</c:v>
                </c:pt>
                <c:pt idx="37">
                  <c:v>5</c:v>
                </c:pt>
                <c:pt idx="38">
                  <c:v>5</c:v>
                </c:pt>
                <c:pt idx="39">
                  <c:v>5</c:v>
                </c:pt>
                <c:pt idx="40">
                  <c:v>5</c:v>
                </c:pt>
                <c:pt idx="41">
                  <c:v>5</c:v>
                </c:pt>
                <c:pt idx="42">
                  <c:v>5</c:v>
                </c:pt>
                <c:pt idx="43">
                  <c:v>5</c:v>
                </c:pt>
                <c:pt idx="44">
                  <c:v>4</c:v>
                </c:pt>
                <c:pt idx="45">
                  <c:v>4</c:v>
                </c:pt>
                <c:pt idx="46">
                  <c:v>4</c:v>
                </c:pt>
                <c:pt idx="47">
                  <c:v>4</c:v>
                </c:pt>
                <c:pt idx="48">
                  <c:v>4</c:v>
                </c:pt>
                <c:pt idx="49">
                  <c:v>4</c:v>
                </c:pt>
                <c:pt idx="50">
                  <c:v>4</c:v>
                </c:pt>
                <c:pt idx="51">
                  <c:v>4</c:v>
                </c:pt>
                <c:pt idx="52">
                  <c:v>4</c:v>
                </c:pt>
                <c:pt idx="53">
                  <c:v>4</c:v>
                </c:pt>
                <c:pt idx="54">
                  <c:v>3</c:v>
                </c:pt>
                <c:pt idx="55">
                  <c:v>3</c:v>
                </c:pt>
                <c:pt idx="56">
                  <c:v>3</c:v>
                </c:pt>
                <c:pt idx="57">
                  <c:v>3</c:v>
                </c:pt>
                <c:pt idx="58">
                  <c:v>3</c:v>
                </c:pt>
                <c:pt idx="59">
                  <c:v>3</c:v>
                </c:pt>
                <c:pt idx="60">
                  <c:v>3</c:v>
                </c:pt>
                <c:pt idx="61">
                  <c:v>3</c:v>
                </c:pt>
                <c:pt idx="62">
                  <c:v>3</c:v>
                </c:pt>
                <c:pt idx="63">
                  <c:v>3</c:v>
                </c:pt>
                <c:pt idx="64">
                  <c:v>3</c:v>
                </c:pt>
                <c:pt idx="65">
                  <c:v>3</c:v>
                </c:pt>
                <c:pt idx="66">
                  <c:v>3</c:v>
                </c:pt>
                <c:pt idx="67">
                  <c:v>3</c:v>
                </c:pt>
                <c:pt idx="68">
                  <c:v>3</c:v>
                </c:pt>
                <c:pt idx="69">
                  <c:v>3</c:v>
                </c:pt>
                <c:pt idx="70">
                  <c:v>3</c:v>
                </c:pt>
                <c:pt idx="71">
                  <c:v>3</c:v>
                </c:pt>
                <c:pt idx="72">
                  <c:v>3</c:v>
                </c:pt>
                <c:pt idx="73">
                  <c:v>3</c:v>
                </c:pt>
                <c:pt idx="74">
                  <c:v>3</c:v>
                </c:pt>
                <c:pt idx="75">
                  <c:v>3</c:v>
                </c:pt>
                <c:pt idx="76">
                  <c:v>3</c:v>
                </c:pt>
                <c:pt idx="77">
                  <c:v>3</c:v>
                </c:pt>
                <c:pt idx="78">
                  <c:v>3</c:v>
                </c:pt>
                <c:pt idx="79">
                  <c:v>3</c:v>
                </c:pt>
                <c:pt idx="80">
                  <c:v>3</c:v>
                </c:pt>
                <c:pt idx="81">
                  <c:v>3</c:v>
                </c:pt>
                <c:pt idx="82">
                  <c:v>3</c:v>
                </c:pt>
                <c:pt idx="83">
                  <c:v>2</c:v>
                </c:pt>
                <c:pt idx="84">
                  <c:v>2</c:v>
                </c:pt>
                <c:pt idx="85">
                  <c:v>2</c:v>
                </c:pt>
                <c:pt idx="86">
                  <c:v>2</c:v>
                </c:pt>
                <c:pt idx="87">
                  <c:v>2</c:v>
                </c:pt>
                <c:pt idx="88">
                  <c:v>2</c:v>
                </c:pt>
                <c:pt idx="89">
                  <c:v>2</c:v>
                </c:pt>
                <c:pt idx="90">
                  <c:v>2</c:v>
                </c:pt>
                <c:pt idx="91">
                  <c:v>2</c:v>
                </c:pt>
                <c:pt idx="92">
                  <c:v>2</c:v>
                </c:pt>
                <c:pt idx="93">
                  <c:v>2</c:v>
                </c:pt>
                <c:pt idx="94">
                  <c:v>2</c:v>
                </c:pt>
                <c:pt idx="95">
                  <c:v>2</c:v>
                </c:pt>
                <c:pt idx="96">
                  <c:v>2</c:v>
                </c:pt>
                <c:pt idx="97">
                  <c:v>2</c:v>
                </c:pt>
                <c:pt idx="98">
                  <c:v>2</c:v>
                </c:pt>
                <c:pt idx="99">
                  <c:v>2</c:v>
                </c:pt>
                <c:pt idx="100">
                  <c:v>2</c:v>
                </c:pt>
                <c:pt idx="101">
                  <c:v>2</c:v>
                </c:pt>
                <c:pt idx="102">
                  <c:v>2</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2</c:v>
                </c:pt>
                <c:pt idx="120">
                  <c:v>2</c:v>
                </c:pt>
                <c:pt idx="121">
                  <c:v>2</c:v>
                </c:pt>
                <c:pt idx="122">
                  <c:v>2</c:v>
                </c:pt>
                <c:pt idx="123">
                  <c:v>2</c:v>
                </c:pt>
                <c:pt idx="124">
                  <c:v>2</c:v>
                </c:pt>
                <c:pt idx="125">
                  <c:v>2</c:v>
                </c:pt>
                <c:pt idx="126">
                  <c:v>2</c:v>
                </c:pt>
                <c:pt idx="127">
                  <c:v>2</c:v>
                </c:pt>
                <c:pt idx="128">
                  <c:v>2</c:v>
                </c:pt>
                <c:pt idx="129">
                  <c:v>2</c:v>
                </c:pt>
                <c:pt idx="130">
                  <c:v>2</c:v>
                </c:pt>
                <c:pt idx="131">
                  <c:v>2</c:v>
                </c:pt>
                <c:pt idx="132">
                  <c:v>2</c:v>
                </c:pt>
                <c:pt idx="133">
                  <c:v>2</c:v>
                </c:pt>
                <c:pt idx="134">
                  <c:v>2</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numCache>
            </c:numRef>
          </c:val>
          <c:extLst>
            <c:ext xmlns:c16="http://schemas.microsoft.com/office/drawing/2014/chart" uri="{C3380CC4-5D6E-409C-BE32-E72D297353CC}">
              <c16:uniqueId val="{00000000-84DC-4C31-9A9B-6B73D5231662}"/>
            </c:ext>
          </c:extLst>
        </c:ser>
        <c:dLbls>
          <c:showLegendKey val="0"/>
          <c:showVal val="0"/>
          <c:showCatName val="0"/>
          <c:showSerName val="0"/>
          <c:showPercent val="0"/>
          <c:showBubbleSize val="0"/>
        </c:dLbls>
        <c:gapWidth val="219"/>
        <c:overlap val="-27"/>
        <c:axId val="1144162048"/>
        <c:axId val="1144162528"/>
      </c:barChart>
      <c:catAx>
        <c:axId val="114416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4162528"/>
        <c:crosses val="autoZero"/>
        <c:auto val="1"/>
        <c:lblAlgn val="ctr"/>
        <c:lblOffset val="100"/>
        <c:noMultiLvlLbl val="0"/>
      </c:catAx>
      <c:valAx>
        <c:axId val="1144162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41620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3913921030751534E-2"/>
          <c:y val="2.4774376216598833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manualLayout>
          <c:layoutTarget val="inner"/>
          <c:xMode val="edge"/>
          <c:yMode val="edge"/>
          <c:x val="0.43483328692265621"/>
          <c:y val="1.8931915053708004E-2"/>
          <c:w val="0.5514171055931778"/>
          <c:h val="0.77809237303132184"/>
        </c:manualLayout>
      </c:layout>
      <c:pieChart>
        <c:varyColors val="1"/>
        <c:ser>
          <c:idx val="0"/>
          <c:order val="0"/>
          <c:tx>
            <c:strRef>
              <c:f>Question5!$I$37</c:f>
              <c:strCache>
                <c:ptCount val="1"/>
                <c:pt idx="0">
                  <c:v>Count of genres</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6F36-4480-B471-129E56085EB0}"/>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6F36-4480-B471-129E56085EB0}"/>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6F36-4480-B471-129E56085EB0}"/>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6F36-4480-B471-129E56085EB0}"/>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6F36-4480-B471-129E56085EB0}"/>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6F36-4480-B471-129E56085EB0}"/>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6F36-4480-B471-129E56085EB0}"/>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6F36-4480-B471-129E56085EB0}"/>
              </c:ext>
            </c:extLst>
          </c:dPt>
          <c:dPt>
            <c:idx val="8"/>
            <c:bubble3D val="0"/>
            <c:spPr>
              <a:solidFill>
                <a:schemeClr val="accent3">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1-6F36-4480-B471-129E56085EB0}"/>
              </c:ext>
            </c:extLst>
          </c:dPt>
          <c:dPt>
            <c:idx val="9"/>
            <c:bubble3D val="0"/>
            <c:spPr>
              <a:solidFill>
                <a:schemeClr val="accent4">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3-6F36-4480-B471-129E56085EB0}"/>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Question5!$H$38:$H$47</c:f>
              <c:strCache>
                <c:ptCount val="10"/>
                <c:pt idx="0">
                  <c:v>Drama</c:v>
                </c:pt>
                <c:pt idx="1">
                  <c:v>Drama|Romance</c:v>
                </c:pt>
                <c:pt idx="2">
                  <c:v>Comedy|Drama</c:v>
                </c:pt>
                <c:pt idx="3">
                  <c:v>Comedy|Drama|Romance</c:v>
                </c:pt>
                <c:pt idx="4">
                  <c:v>Action|Adventure|Sci-Fi</c:v>
                </c:pt>
                <c:pt idx="5">
                  <c:v>Crime|Drama|Thriller</c:v>
                </c:pt>
                <c:pt idx="6">
                  <c:v>Crime|Drama</c:v>
                </c:pt>
                <c:pt idx="7">
                  <c:v>Comedy|Romance</c:v>
                </c:pt>
                <c:pt idx="8">
                  <c:v>Crime|Drama|Mystery|Thriller</c:v>
                </c:pt>
                <c:pt idx="9">
                  <c:v>Action|Crime|Thriller</c:v>
                </c:pt>
              </c:strCache>
            </c:strRef>
          </c:cat>
          <c:val>
            <c:numRef>
              <c:f>Question5!$I$38:$I$47</c:f>
              <c:numCache>
                <c:formatCode>General</c:formatCode>
                <c:ptCount val="10"/>
                <c:pt idx="0">
                  <c:v>76</c:v>
                </c:pt>
                <c:pt idx="1">
                  <c:v>59</c:v>
                </c:pt>
                <c:pt idx="2">
                  <c:v>49</c:v>
                </c:pt>
                <c:pt idx="3">
                  <c:v>40</c:v>
                </c:pt>
                <c:pt idx="4">
                  <c:v>24</c:v>
                </c:pt>
                <c:pt idx="5">
                  <c:v>22</c:v>
                </c:pt>
                <c:pt idx="6">
                  <c:v>22</c:v>
                </c:pt>
                <c:pt idx="7">
                  <c:v>18</c:v>
                </c:pt>
                <c:pt idx="8">
                  <c:v>17</c:v>
                </c:pt>
                <c:pt idx="9">
                  <c:v>15</c:v>
                </c:pt>
              </c:numCache>
            </c:numRef>
          </c:val>
          <c:extLst>
            <c:ext xmlns:c16="http://schemas.microsoft.com/office/drawing/2014/chart" uri="{C3380CC4-5D6E-409C-BE32-E72D297353CC}">
              <c16:uniqueId val="{00000014-6F36-4480-B471-129E56085EB0}"/>
            </c:ext>
          </c:extLst>
        </c:ser>
        <c:ser>
          <c:idx val="1"/>
          <c:order val="1"/>
          <c:tx>
            <c:strRef>
              <c:f>Question5!$J$37</c:f>
              <c:strCache>
                <c:ptCount val="1"/>
                <c:pt idx="0">
                  <c:v>Average of imdb_score</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6-6F36-4480-B471-129E56085EB0}"/>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8-6F36-4480-B471-129E56085EB0}"/>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A-6F36-4480-B471-129E56085EB0}"/>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C-6F36-4480-B471-129E56085EB0}"/>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E-6F36-4480-B471-129E56085EB0}"/>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20-6F36-4480-B471-129E56085EB0}"/>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22-6F36-4480-B471-129E56085EB0}"/>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24-6F36-4480-B471-129E56085EB0}"/>
              </c:ext>
            </c:extLst>
          </c:dPt>
          <c:dPt>
            <c:idx val="8"/>
            <c:bubble3D val="0"/>
            <c:spPr>
              <a:solidFill>
                <a:schemeClr val="accent3">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26-6F36-4480-B471-129E56085EB0}"/>
              </c:ext>
            </c:extLst>
          </c:dPt>
          <c:dPt>
            <c:idx val="9"/>
            <c:bubble3D val="0"/>
            <c:spPr>
              <a:solidFill>
                <a:schemeClr val="accent4">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28-6F36-4480-B471-129E56085EB0}"/>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Question5!$H$38:$H$47</c:f>
              <c:strCache>
                <c:ptCount val="10"/>
                <c:pt idx="0">
                  <c:v>Drama</c:v>
                </c:pt>
                <c:pt idx="1">
                  <c:v>Drama|Romance</c:v>
                </c:pt>
                <c:pt idx="2">
                  <c:v>Comedy|Drama</c:v>
                </c:pt>
                <c:pt idx="3">
                  <c:v>Comedy|Drama|Romance</c:v>
                </c:pt>
                <c:pt idx="4">
                  <c:v>Action|Adventure|Sci-Fi</c:v>
                </c:pt>
                <c:pt idx="5">
                  <c:v>Crime|Drama|Thriller</c:v>
                </c:pt>
                <c:pt idx="6">
                  <c:v>Crime|Drama</c:v>
                </c:pt>
                <c:pt idx="7">
                  <c:v>Comedy|Romance</c:v>
                </c:pt>
                <c:pt idx="8">
                  <c:v>Crime|Drama|Mystery|Thriller</c:v>
                </c:pt>
                <c:pt idx="9">
                  <c:v>Action|Crime|Thriller</c:v>
                </c:pt>
              </c:strCache>
            </c:strRef>
          </c:cat>
          <c:val>
            <c:numRef>
              <c:f>Question5!$J$38:$J$47</c:f>
              <c:numCache>
                <c:formatCode>General</c:formatCode>
                <c:ptCount val="10"/>
                <c:pt idx="0">
                  <c:v>7.3407894736842119</c:v>
                </c:pt>
                <c:pt idx="1">
                  <c:v>7.2627118644067794</c:v>
                </c:pt>
                <c:pt idx="2">
                  <c:v>7.0571428571428596</c:v>
                </c:pt>
                <c:pt idx="3">
                  <c:v>7.0949999999999989</c:v>
                </c:pt>
                <c:pt idx="4">
                  <c:v>7.4208333333333343</c:v>
                </c:pt>
                <c:pt idx="5">
                  <c:v>7.3636363636363633</c:v>
                </c:pt>
                <c:pt idx="6">
                  <c:v>7.8727272727272721</c:v>
                </c:pt>
                <c:pt idx="7">
                  <c:v>6.8388888888888877</c:v>
                </c:pt>
                <c:pt idx="8">
                  <c:v>7.5235294117647058</c:v>
                </c:pt>
                <c:pt idx="9">
                  <c:v>6.866666666666668</c:v>
                </c:pt>
              </c:numCache>
            </c:numRef>
          </c:val>
          <c:extLst>
            <c:ext xmlns:c16="http://schemas.microsoft.com/office/drawing/2014/chart" uri="{C3380CC4-5D6E-409C-BE32-E72D297353CC}">
              <c16:uniqueId val="{00000029-6F36-4480-B471-129E56085EB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2.0013863955493177E-3"/>
          <c:y val="0.71545094439882129"/>
          <c:w val="0.71513495462306997"/>
          <c:h val="0.28454905560117871"/>
        </c:manualLayout>
      </c:layout>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900"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900"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1600"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900"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900" kern="12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9" name="Google Shape;25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65" name="Google Shape;26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1" name="Google Shape;27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2" name="Google Shape;28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8" name="Google Shape;28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4" name="Google Shape;29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0" name="Google Shape;30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 name="Shape 15"/>
        <p:cNvGrpSpPr/>
        <p:nvPr/>
      </p:nvGrpSpPr>
      <p:grpSpPr>
        <a:xfrm>
          <a:off x="0" y="0"/>
          <a:ext cx="0" cy="0"/>
          <a:chOff x="0" y="0"/>
          <a:chExt cx="0" cy="0"/>
        </a:xfrm>
      </p:grpSpPr>
      <p:sp>
        <p:nvSpPr>
          <p:cNvPr id="16" name="Google Shape;16;p101"/>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01"/>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01"/>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01"/>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0" name="Google Shape;20;p10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0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23" name="Google Shape;23;p101"/>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1" name="Shape 81"/>
        <p:cNvGrpSpPr/>
        <p:nvPr/>
      </p:nvGrpSpPr>
      <p:grpSpPr>
        <a:xfrm>
          <a:off x="0" y="0"/>
          <a:ext cx="0" cy="0"/>
          <a:chOff x="0" y="0"/>
          <a:chExt cx="0" cy="0"/>
        </a:xfrm>
      </p:grpSpPr>
      <p:sp>
        <p:nvSpPr>
          <p:cNvPr id="82" name="Google Shape;82;p1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Arial"/>
              <a:buNone/>
              <a:defRPr b="0" sz="360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5" name="Google Shape;85;p110"/>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86" name="Google Shape;86;p11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latin typeface="Arial"/>
                <a:ea typeface="Arial"/>
                <a:cs typeface="Arial"/>
                <a:sym typeface="Aria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7" name="Google Shape;87;p1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1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55600" lvl="0" marL="457200" algn="l">
              <a:lnSpc>
                <a:spcPct val="90000"/>
              </a:lnSpc>
              <a:spcBef>
                <a:spcPts val="1200"/>
              </a:spcBef>
              <a:spcAft>
                <a:spcPts val="0"/>
              </a:spcAft>
              <a:buSzPts val="2000"/>
              <a:buChar char=" "/>
              <a:defRPr>
                <a:latin typeface="Arial"/>
                <a:ea typeface="Arial"/>
                <a:cs typeface="Arial"/>
                <a:sym typeface="Arial"/>
              </a:defRPr>
            </a:lvl1pPr>
            <a:lvl2pPr indent="-342900" lvl="1" marL="914400" algn="l">
              <a:lnSpc>
                <a:spcPct val="90000"/>
              </a:lnSpc>
              <a:spcBef>
                <a:spcPts val="200"/>
              </a:spcBef>
              <a:spcAft>
                <a:spcPts val="0"/>
              </a:spcAft>
              <a:buSzPts val="1800"/>
              <a:buChar char="◦"/>
              <a:defRPr>
                <a:latin typeface="Arial"/>
                <a:ea typeface="Arial"/>
                <a:cs typeface="Arial"/>
                <a:sym typeface="Arial"/>
              </a:defRPr>
            </a:lvl2pPr>
            <a:lvl3pPr indent="-317500" lvl="2" marL="1371600" algn="l">
              <a:lnSpc>
                <a:spcPct val="90000"/>
              </a:lnSpc>
              <a:spcBef>
                <a:spcPts val="400"/>
              </a:spcBef>
              <a:spcAft>
                <a:spcPts val="0"/>
              </a:spcAft>
              <a:buSzPts val="1400"/>
              <a:buChar char="◦"/>
              <a:defRPr>
                <a:latin typeface="Arial"/>
                <a:ea typeface="Arial"/>
                <a:cs typeface="Arial"/>
                <a:sym typeface="Arial"/>
              </a:defRPr>
            </a:lvl3pPr>
            <a:lvl4pPr indent="-317500" lvl="3" marL="1828800" algn="l">
              <a:lnSpc>
                <a:spcPct val="90000"/>
              </a:lnSpc>
              <a:spcBef>
                <a:spcPts val="400"/>
              </a:spcBef>
              <a:spcAft>
                <a:spcPts val="0"/>
              </a:spcAft>
              <a:buSzPts val="1400"/>
              <a:buChar char="◦"/>
              <a:defRPr>
                <a:latin typeface="Arial"/>
                <a:ea typeface="Arial"/>
                <a:cs typeface="Arial"/>
                <a:sym typeface="Arial"/>
              </a:defRPr>
            </a:lvl4pPr>
            <a:lvl5pPr indent="-317500" lvl="4" marL="2286000" algn="l">
              <a:lnSpc>
                <a:spcPct val="90000"/>
              </a:lnSpc>
              <a:spcBef>
                <a:spcPts val="400"/>
              </a:spcBef>
              <a:spcAft>
                <a:spcPts val="0"/>
              </a:spcAft>
              <a:buSzPts val="1400"/>
              <a:buChar char="◦"/>
              <a:defRPr>
                <a:latin typeface="Arial"/>
                <a:ea typeface="Arial"/>
                <a:cs typeface="Arial"/>
                <a:sym typeface="Aria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3" name="Google Shape;93;p1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6" name="Shape 96"/>
        <p:cNvGrpSpPr/>
        <p:nvPr/>
      </p:nvGrpSpPr>
      <p:grpSpPr>
        <a:xfrm>
          <a:off x="0" y="0"/>
          <a:ext cx="0" cy="0"/>
          <a:chOff x="0" y="0"/>
          <a:chExt cx="0" cy="0"/>
        </a:xfrm>
      </p:grpSpPr>
      <p:sp>
        <p:nvSpPr>
          <p:cNvPr id="97" name="Google Shape;97;p1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2"/>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1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55600" lvl="0" marL="457200" algn="l">
              <a:lnSpc>
                <a:spcPct val="90000"/>
              </a:lnSpc>
              <a:spcBef>
                <a:spcPts val="1200"/>
              </a:spcBef>
              <a:spcAft>
                <a:spcPts val="0"/>
              </a:spcAft>
              <a:buSzPts val="2000"/>
              <a:buChar char=" "/>
              <a:defRPr>
                <a:latin typeface="Arial"/>
                <a:ea typeface="Arial"/>
                <a:cs typeface="Arial"/>
                <a:sym typeface="Arial"/>
              </a:defRPr>
            </a:lvl1pPr>
            <a:lvl2pPr indent="-342900" lvl="1" marL="914400" algn="l">
              <a:lnSpc>
                <a:spcPct val="90000"/>
              </a:lnSpc>
              <a:spcBef>
                <a:spcPts val="200"/>
              </a:spcBef>
              <a:spcAft>
                <a:spcPts val="0"/>
              </a:spcAft>
              <a:buSzPts val="1800"/>
              <a:buChar char="◦"/>
              <a:defRPr>
                <a:latin typeface="Arial"/>
                <a:ea typeface="Arial"/>
                <a:cs typeface="Arial"/>
                <a:sym typeface="Arial"/>
              </a:defRPr>
            </a:lvl2pPr>
            <a:lvl3pPr indent="-317500" lvl="2" marL="1371600" algn="l">
              <a:lnSpc>
                <a:spcPct val="90000"/>
              </a:lnSpc>
              <a:spcBef>
                <a:spcPts val="400"/>
              </a:spcBef>
              <a:spcAft>
                <a:spcPts val="0"/>
              </a:spcAft>
              <a:buSzPts val="1400"/>
              <a:buChar char="◦"/>
              <a:defRPr>
                <a:latin typeface="Arial"/>
                <a:ea typeface="Arial"/>
                <a:cs typeface="Arial"/>
                <a:sym typeface="Arial"/>
              </a:defRPr>
            </a:lvl3pPr>
            <a:lvl4pPr indent="-317500" lvl="3" marL="1828800" algn="l">
              <a:lnSpc>
                <a:spcPct val="90000"/>
              </a:lnSpc>
              <a:spcBef>
                <a:spcPts val="400"/>
              </a:spcBef>
              <a:spcAft>
                <a:spcPts val="0"/>
              </a:spcAft>
              <a:buSzPts val="1400"/>
              <a:buChar char="◦"/>
              <a:defRPr>
                <a:latin typeface="Arial"/>
                <a:ea typeface="Arial"/>
                <a:cs typeface="Arial"/>
                <a:sym typeface="Arial"/>
              </a:defRPr>
            </a:lvl4pPr>
            <a:lvl5pPr indent="-317500" lvl="4" marL="2286000" algn="l">
              <a:lnSpc>
                <a:spcPct val="90000"/>
              </a:lnSpc>
              <a:spcBef>
                <a:spcPts val="400"/>
              </a:spcBef>
              <a:spcAft>
                <a:spcPts val="0"/>
              </a:spcAft>
              <a:buSzPts val="1400"/>
              <a:buChar char="◦"/>
              <a:defRPr>
                <a:latin typeface="Arial"/>
                <a:ea typeface="Arial"/>
                <a:cs typeface="Arial"/>
                <a:sym typeface="Aria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1" name="Google Shape;101;p1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10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0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SzPts val="2000"/>
              <a:buChar char=" "/>
              <a:defRPr>
                <a:latin typeface="Arial"/>
                <a:ea typeface="Arial"/>
                <a:cs typeface="Arial"/>
                <a:sym typeface="Arial"/>
              </a:defRPr>
            </a:lvl1pPr>
            <a:lvl2pPr indent="-342900" lvl="1" marL="914400" algn="l">
              <a:lnSpc>
                <a:spcPct val="90000"/>
              </a:lnSpc>
              <a:spcBef>
                <a:spcPts val="200"/>
              </a:spcBef>
              <a:spcAft>
                <a:spcPts val="0"/>
              </a:spcAft>
              <a:buSzPts val="1800"/>
              <a:buChar char="◦"/>
              <a:defRPr>
                <a:latin typeface="Arial"/>
                <a:ea typeface="Arial"/>
                <a:cs typeface="Arial"/>
                <a:sym typeface="Arial"/>
              </a:defRPr>
            </a:lvl2pPr>
            <a:lvl3pPr indent="-317500" lvl="2" marL="1371600" algn="l">
              <a:lnSpc>
                <a:spcPct val="90000"/>
              </a:lnSpc>
              <a:spcBef>
                <a:spcPts val="400"/>
              </a:spcBef>
              <a:spcAft>
                <a:spcPts val="0"/>
              </a:spcAft>
              <a:buSzPts val="1400"/>
              <a:buChar char="◦"/>
              <a:defRPr>
                <a:latin typeface="Arial"/>
                <a:ea typeface="Arial"/>
                <a:cs typeface="Arial"/>
                <a:sym typeface="Arial"/>
              </a:defRPr>
            </a:lvl3pPr>
            <a:lvl4pPr indent="-317500" lvl="3" marL="1828800" algn="l">
              <a:lnSpc>
                <a:spcPct val="90000"/>
              </a:lnSpc>
              <a:spcBef>
                <a:spcPts val="400"/>
              </a:spcBef>
              <a:spcAft>
                <a:spcPts val="0"/>
              </a:spcAft>
              <a:buSzPts val="1400"/>
              <a:buChar char="◦"/>
              <a:defRPr>
                <a:latin typeface="Arial"/>
                <a:ea typeface="Arial"/>
                <a:cs typeface="Arial"/>
                <a:sym typeface="Arial"/>
              </a:defRPr>
            </a:lvl4pPr>
            <a:lvl5pPr indent="-317500" lvl="4" marL="2286000" algn="l">
              <a:lnSpc>
                <a:spcPct val="90000"/>
              </a:lnSpc>
              <a:spcBef>
                <a:spcPts val="400"/>
              </a:spcBef>
              <a:spcAft>
                <a:spcPts val="0"/>
              </a:spcAft>
              <a:buSzPts val="1400"/>
              <a:buChar char="◦"/>
              <a:defRPr>
                <a:latin typeface="Arial"/>
                <a:ea typeface="Arial"/>
                <a:cs typeface="Arial"/>
                <a:sym typeface="Aria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7" name="Google Shape;27;p10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0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0" name="Shape 30"/>
        <p:cNvGrpSpPr/>
        <p:nvPr/>
      </p:nvGrpSpPr>
      <p:grpSpPr>
        <a:xfrm>
          <a:off x="0" y="0"/>
          <a:ext cx="0" cy="0"/>
          <a:chOff x="0" y="0"/>
          <a:chExt cx="0" cy="0"/>
        </a:xfrm>
      </p:grpSpPr>
      <p:sp>
        <p:nvSpPr>
          <p:cNvPr id="31" name="Google Shape;31;p10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0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SzPts val="2000"/>
              <a:buChar char=" "/>
              <a:defRPr>
                <a:latin typeface="Arial"/>
                <a:ea typeface="Arial"/>
                <a:cs typeface="Arial"/>
                <a:sym typeface="Arial"/>
              </a:defRPr>
            </a:lvl1pPr>
            <a:lvl2pPr indent="-342900" lvl="1" marL="914400" algn="l">
              <a:lnSpc>
                <a:spcPct val="90000"/>
              </a:lnSpc>
              <a:spcBef>
                <a:spcPts val="200"/>
              </a:spcBef>
              <a:spcAft>
                <a:spcPts val="0"/>
              </a:spcAft>
              <a:buSzPts val="1800"/>
              <a:buChar char="◦"/>
              <a:defRPr>
                <a:latin typeface="Arial"/>
                <a:ea typeface="Arial"/>
                <a:cs typeface="Arial"/>
                <a:sym typeface="Arial"/>
              </a:defRPr>
            </a:lvl2pPr>
            <a:lvl3pPr indent="-317500" lvl="2" marL="1371600" algn="l">
              <a:lnSpc>
                <a:spcPct val="90000"/>
              </a:lnSpc>
              <a:spcBef>
                <a:spcPts val="400"/>
              </a:spcBef>
              <a:spcAft>
                <a:spcPts val="0"/>
              </a:spcAft>
              <a:buSzPts val="1400"/>
              <a:buChar char="◦"/>
              <a:defRPr>
                <a:latin typeface="Arial"/>
                <a:ea typeface="Arial"/>
                <a:cs typeface="Arial"/>
                <a:sym typeface="Arial"/>
              </a:defRPr>
            </a:lvl3pPr>
            <a:lvl4pPr indent="-317500" lvl="3" marL="1828800" algn="l">
              <a:lnSpc>
                <a:spcPct val="90000"/>
              </a:lnSpc>
              <a:spcBef>
                <a:spcPts val="400"/>
              </a:spcBef>
              <a:spcAft>
                <a:spcPts val="0"/>
              </a:spcAft>
              <a:buSzPts val="1400"/>
              <a:buChar char="◦"/>
              <a:defRPr>
                <a:latin typeface="Arial"/>
                <a:ea typeface="Arial"/>
                <a:cs typeface="Arial"/>
                <a:sym typeface="Arial"/>
              </a:defRPr>
            </a:lvl4pPr>
            <a:lvl5pPr indent="-317500" lvl="4" marL="2286000" algn="l">
              <a:lnSpc>
                <a:spcPct val="90000"/>
              </a:lnSpc>
              <a:spcBef>
                <a:spcPts val="400"/>
              </a:spcBef>
              <a:spcAft>
                <a:spcPts val="0"/>
              </a:spcAft>
              <a:buSzPts val="1400"/>
              <a:buChar char="◦"/>
              <a:defRPr>
                <a:latin typeface="Arial"/>
                <a:ea typeface="Arial"/>
                <a:cs typeface="Arial"/>
                <a:sym typeface="Aria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3" name="Google Shape;33;p10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6" name="Shape 36"/>
        <p:cNvGrpSpPr/>
        <p:nvPr/>
      </p:nvGrpSpPr>
      <p:grpSpPr>
        <a:xfrm>
          <a:off x="0" y="0"/>
          <a:ext cx="0" cy="0"/>
          <a:chOff x="0" y="0"/>
          <a:chExt cx="0" cy="0"/>
        </a:xfrm>
      </p:grpSpPr>
      <p:sp>
        <p:nvSpPr>
          <p:cNvPr id="37" name="Google Shape;37;p10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0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0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0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2" name="Shape 42"/>
        <p:cNvGrpSpPr/>
        <p:nvPr/>
      </p:nvGrpSpPr>
      <p:grpSpPr>
        <a:xfrm>
          <a:off x="0" y="0"/>
          <a:ext cx="0" cy="0"/>
          <a:chOff x="0" y="0"/>
          <a:chExt cx="0" cy="0"/>
        </a:xfrm>
      </p:grpSpPr>
      <p:sp>
        <p:nvSpPr>
          <p:cNvPr id="43" name="Google Shape;43;p10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0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Arial"/>
              <a:buNone/>
              <a:defRPr b="0" sz="8000">
                <a:solidFill>
                  <a:srgbClr val="26262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05"/>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7" name="Google Shape;47;p10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50" name="Google Shape;50;p10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10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06"/>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SzPts val="2000"/>
              <a:buChar char=" "/>
              <a:defRPr>
                <a:latin typeface="Arial"/>
                <a:ea typeface="Arial"/>
                <a:cs typeface="Arial"/>
                <a:sym typeface="Arial"/>
              </a:defRPr>
            </a:lvl1pPr>
            <a:lvl2pPr indent="-342900" lvl="1" marL="914400" algn="l">
              <a:lnSpc>
                <a:spcPct val="90000"/>
              </a:lnSpc>
              <a:spcBef>
                <a:spcPts val="200"/>
              </a:spcBef>
              <a:spcAft>
                <a:spcPts val="0"/>
              </a:spcAft>
              <a:buSzPts val="1800"/>
              <a:buChar char="◦"/>
              <a:defRPr>
                <a:latin typeface="Arial"/>
                <a:ea typeface="Arial"/>
                <a:cs typeface="Arial"/>
                <a:sym typeface="Arial"/>
              </a:defRPr>
            </a:lvl2pPr>
            <a:lvl3pPr indent="-317500" lvl="2" marL="1371600" algn="l">
              <a:lnSpc>
                <a:spcPct val="90000"/>
              </a:lnSpc>
              <a:spcBef>
                <a:spcPts val="400"/>
              </a:spcBef>
              <a:spcAft>
                <a:spcPts val="0"/>
              </a:spcAft>
              <a:buSzPts val="1400"/>
              <a:buChar char="◦"/>
              <a:defRPr>
                <a:latin typeface="Arial"/>
                <a:ea typeface="Arial"/>
                <a:cs typeface="Arial"/>
                <a:sym typeface="Arial"/>
              </a:defRPr>
            </a:lvl3pPr>
            <a:lvl4pPr indent="-317500" lvl="3" marL="1828800" algn="l">
              <a:lnSpc>
                <a:spcPct val="90000"/>
              </a:lnSpc>
              <a:spcBef>
                <a:spcPts val="400"/>
              </a:spcBef>
              <a:spcAft>
                <a:spcPts val="0"/>
              </a:spcAft>
              <a:buSzPts val="1400"/>
              <a:buChar char="◦"/>
              <a:defRPr>
                <a:latin typeface="Arial"/>
                <a:ea typeface="Arial"/>
                <a:cs typeface="Arial"/>
                <a:sym typeface="Arial"/>
              </a:defRPr>
            </a:lvl4pPr>
            <a:lvl5pPr indent="-317500" lvl="4" marL="2286000" algn="l">
              <a:lnSpc>
                <a:spcPct val="90000"/>
              </a:lnSpc>
              <a:spcBef>
                <a:spcPts val="400"/>
              </a:spcBef>
              <a:spcAft>
                <a:spcPts val="0"/>
              </a:spcAft>
              <a:buSzPts val="1400"/>
              <a:buChar char="◦"/>
              <a:defRPr>
                <a:latin typeface="Arial"/>
                <a:ea typeface="Arial"/>
                <a:cs typeface="Arial"/>
                <a:sym typeface="Aria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p106"/>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SzPts val="2000"/>
              <a:buChar char=" "/>
              <a:defRPr>
                <a:latin typeface="Arial"/>
                <a:ea typeface="Arial"/>
                <a:cs typeface="Arial"/>
                <a:sym typeface="Arial"/>
              </a:defRPr>
            </a:lvl1pPr>
            <a:lvl2pPr indent="-342900" lvl="1" marL="914400" algn="l">
              <a:lnSpc>
                <a:spcPct val="90000"/>
              </a:lnSpc>
              <a:spcBef>
                <a:spcPts val="200"/>
              </a:spcBef>
              <a:spcAft>
                <a:spcPts val="0"/>
              </a:spcAft>
              <a:buSzPts val="1800"/>
              <a:buChar char="◦"/>
              <a:defRPr>
                <a:latin typeface="Arial"/>
                <a:ea typeface="Arial"/>
                <a:cs typeface="Arial"/>
                <a:sym typeface="Arial"/>
              </a:defRPr>
            </a:lvl2pPr>
            <a:lvl3pPr indent="-317500" lvl="2" marL="1371600" algn="l">
              <a:lnSpc>
                <a:spcPct val="90000"/>
              </a:lnSpc>
              <a:spcBef>
                <a:spcPts val="400"/>
              </a:spcBef>
              <a:spcAft>
                <a:spcPts val="0"/>
              </a:spcAft>
              <a:buSzPts val="1400"/>
              <a:buChar char="◦"/>
              <a:defRPr>
                <a:latin typeface="Arial"/>
                <a:ea typeface="Arial"/>
                <a:cs typeface="Arial"/>
                <a:sym typeface="Arial"/>
              </a:defRPr>
            </a:lvl3pPr>
            <a:lvl4pPr indent="-317500" lvl="3" marL="1828800" algn="l">
              <a:lnSpc>
                <a:spcPct val="90000"/>
              </a:lnSpc>
              <a:spcBef>
                <a:spcPts val="400"/>
              </a:spcBef>
              <a:spcAft>
                <a:spcPts val="0"/>
              </a:spcAft>
              <a:buSzPts val="1400"/>
              <a:buChar char="◦"/>
              <a:defRPr>
                <a:latin typeface="Arial"/>
                <a:ea typeface="Arial"/>
                <a:cs typeface="Arial"/>
                <a:sym typeface="Arial"/>
              </a:defRPr>
            </a:lvl4pPr>
            <a:lvl5pPr indent="-317500" lvl="4" marL="2286000" algn="l">
              <a:lnSpc>
                <a:spcPct val="90000"/>
              </a:lnSpc>
              <a:spcBef>
                <a:spcPts val="400"/>
              </a:spcBef>
              <a:spcAft>
                <a:spcPts val="0"/>
              </a:spcAft>
              <a:buSzPts val="1400"/>
              <a:buChar char="◦"/>
              <a:defRPr>
                <a:latin typeface="Arial"/>
                <a:ea typeface="Arial"/>
                <a:cs typeface="Arial"/>
                <a:sym typeface="Aria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10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10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7"/>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1" name="Google Shape;61;p107"/>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SzPts val="2000"/>
              <a:buChar char=" "/>
              <a:defRPr>
                <a:latin typeface="Arial"/>
                <a:ea typeface="Arial"/>
                <a:cs typeface="Arial"/>
                <a:sym typeface="Arial"/>
              </a:defRPr>
            </a:lvl1pPr>
            <a:lvl2pPr indent="-342900" lvl="1" marL="914400" algn="l">
              <a:lnSpc>
                <a:spcPct val="90000"/>
              </a:lnSpc>
              <a:spcBef>
                <a:spcPts val="200"/>
              </a:spcBef>
              <a:spcAft>
                <a:spcPts val="0"/>
              </a:spcAft>
              <a:buSzPts val="1800"/>
              <a:buChar char="◦"/>
              <a:defRPr>
                <a:latin typeface="Arial"/>
                <a:ea typeface="Arial"/>
                <a:cs typeface="Arial"/>
                <a:sym typeface="Arial"/>
              </a:defRPr>
            </a:lvl2pPr>
            <a:lvl3pPr indent="-317500" lvl="2" marL="1371600" algn="l">
              <a:lnSpc>
                <a:spcPct val="90000"/>
              </a:lnSpc>
              <a:spcBef>
                <a:spcPts val="400"/>
              </a:spcBef>
              <a:spcAft>
                <a:spcPts val="0"/>
              </a:spcAft>
              <a:buSzPts val="1400"/>
              <a:buChar char="◦"/>
              <a:defRPr>
                <a:latin typeface="Arial"/>
                <a:ea typeface="Arial"/>
                <a:cs typeface="Arial"/>
                <a:sym typeface="Arial"/>
              </a:defRPr>
            </a:lvl3pPr>
            <a:lvl4pPr indent="-317500" lvl="3" marL="1828800" algn="l">
              <a:lnSpc>
                <a:spcPct val="90000"/>
              </a:lnSpc>
              <a:spcBef>
                <a:spcPts val="400"/>
              </a:spcBef>
              <a:spcAft>
                <a:spcPts val="0"/>
              </a:spcAft>
              <a:buSzPts val="1400"/>
              <a:buChar char="◦"/>
              <a:defRPr>
                <a:latin typeface="Arial"/>
                <a:ea typeface="Arial"/>
                <a:cs typeface="Arial"/>
                <a:sym typeface="Arial"/>
              </a:defRPr>
            </a:lvl4pPr>
            <a:lvl5pPr indent="-317500" lvl="4" marL="2286000" algn="l">
              <a:lnSpc>
                <a:spcPct val="90000"/>
              </a:lnSpc>
              <a:spcBef>
                <a:spcPts val="400"/>
              </a:spcBef>
              <a:spcAft>
                <a:spcPts val="0"/>
              </a:spcAft>
              <a:buSzPts val="1400"/>
              <a:buChar char="◦"/>
              <a:defRPr>
                <a:latin typeface="Arial"/>
                <a:ea typeface="Arial"/>
                <a:cs typeface="Arial"/>
                <a:sym typeface="Aria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107"/>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3" name="Google Shape;63;p107"/>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SzPts val="2000"/>
              <a:buChar char=" "/>
              <a:defRPr>
                <a:latin typeface="Arial"/>
                <a:ea typeface="Arial"/>
                <a:cs typeface="Arial"/>
                <a:sym typeface="Arial"/>
              </a:defRPr>
            </a:lvl1pPr>
            <a:lvl2pPr indent="-342900" lvl="1" marL="914400" algn="l">
              <a:lnSpc>
                <a:spcPct val="90000"/>
              </a:lnSpc>
              <a:spcBef>
                <a:spcPts val="200"/>
              </a:spcBef>
              <a:spcAft>
                <a:spcPts val="0"/>
              </a:spcAft>
              <a:buSzPts val="1800"/>
              <a:buChar char="◦"/>
              <a:defRPr>
                <a:latin typeface="Arial"/>
                <a:ea typeface="Arial"/>
                <a:cs typeface="Arial"/>
                <a:sym typeface="Arial"/>
              </a:defRPr>
            </a:lvl2pPr>
            <a:lvl3pPr indent="-317500" lvl="2" marL="1371600" algn="l">
              <a:lnSpc>
                <a:spcPct val="90000"/>
              </a:lnSpc>
              <a:spcBef>
                <a:spcPts val="400"/>
              </a:spcBef>
              <a:spcAft>
                <a:spcPts val="0"/>
              </a:spcAft>
              <a:buSzPts val="1400"/>
              <a:buChar char="◦"/>
              <a:defRPr>
                <a:latin typeface="Arial"/>
                <a:ea typeface="Arial"/>
                <a:cs typeface="Arial"/>
                <a:sym typeface="Arial"/>
              </a:defRPr>
            </a:lvl3pPr>
            <a:lvl4pPr indent="-317500" lvl="3" marL="1828800" algn="l">
              <a:lnSpc>
                <a:spcPct val="90000"/>
              </a:lnSpc>
              <a:spcBef>
                <a:spcPts val="400"/>
              </a:spcBef>
              <a:spcAft>
                <a:spcPts val="0"/>
              </a:spcAft>
              <a:buSzPts val="1400"/>
              <a:buChar char="◦"/>
              <a:defRPr>
                <a:latin typeface="Arial"/>
                <a:ea typeface="Arial"/>
                <a:cs typeface="Arial"/>
                <a:sym typeface="Arial"/>
              </a:defRPr>
            </a:lvl4pPr>
            <a:lvl5pPr indent="-317500" lvl="4" marL="2286000" algn="l">
              <a:lnSpc>
                <a:spcPct val="90000"/>
              </a:lnSpc>
              <a:spcBef>
                <a:spcPts val="400"/>
              </a:spcBef>
              <a:spcAft>
                <a:spcPts val="0"/>
              </a:spcAft>
              <a:buSzPts val="1400"/>
              <a:buChar char="◦"/>
              <a:defRPr>
                <a:latin typeface="Arial"/>
                <a:ea typeface="Arial"/>
                <a:cs typeface="Arial"/>
                <a:sym typeface="Aria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4" name="Google Shape;64;p10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2" name="Shape 72"/>
        <p:cNvGrpSpPr/>
        <p:nvPr/>
      </p:nvGrpSpPr>
      <p:grpSpPr>
        <a:xfrm>
          <a:off x="0" y="0"/>
          <a:ext cx="0" cy="0"/>
          <a:chOff x="0" y="0"/>
          <a:chExt cx="0" cy="0"/>
        </a:xfrm>
      </p:grpSpPr>
      <p:sp>
        <p:nvSpPr>
          <p:cNvPr id="73" name="Google Shape;73;p10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Arial"/>
              <a:buNone/>
              <a:defRPr b="0" sz="360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SzPts val="2000"/>
              <a:buChar char=" "/>
              <a:defRPr>
                <a:latin typeface="Arial"/>
                <a:ea typeface="Arial"/>
                <a:cs typeface="Arial"/>
                <a:sym typeface="Arial"/>
              </a:defRPr>
            </a:lvl1pPr>
            <a:lvl2pPr indent="-342900" lvl="1" marL="914400" algn="l">
              <a:lnSpc>
                <a:spcPct val="90000"/>
              </a:lnSpc>
              <a:spcBef>
                <a:spcPts val="200"/>
              </a:spcBef>
              <a:spcAft>
                <a:spcPts val="0"/>
              </a:spcAft>
              <a:buSzPts val="1800"/>
              <a:buChar char="◦"/>
              <a:defRPr>
                <a:latin typeface="Arial"/>
                <a:ea typeface="Arial"/>
                <a:cs typeface="Arial"/>
                <a:sym typeface="Arial"/>
              </a:defRPr>
            </a:lvl2pPr>
            <a:lvl3pPr indent="-317500" lvl="2" marL="1371600" algn="l">
              <a:lnSpc>
                <a:spcPct val="90000"/>
              </a:lnSpc>
              <a:spcBef>
                <a:spcPts val="400"/>
              </a:spcBef>
              <a:spcAft>
                <a:spcPts val="0"/>
              </a:spcAft>
              <a:buSzPts val="1400"/>
              <a:buChar char="◦"/>
              <a:defRPr>
                <a:latin typeface="Arial"/>
                <a:ea typeface="Arial"/>
                <a:cs typeface="Arial"/>
                <a:sym typeface="Arial"/>
              </a:defRPr>
            </a:lvl3pPr>
            <a:lvl4pPr indent="-317500" lvl="3" marL="1828800" algn="l">
              <a:lnSpc>
                <a:spcPct val="90000"/>
              </a:lnSpc>
              <a:spcBef>
                <a:spcPts val="400"/>
              </a:spcBef>
              <a:spcAft>
                <a:spcPts val="0"/>
              </a:spcAft>
              <a:buSzPts val="1400"/>
              <a:buChar char="◦"/>
              <a:defRPr>
                <a:latin typeface="Arial"/>
                <a:ea typeface="Arial"/>
                <a:cs typeface="Arial"/>
                <a:sym typeface="Arial"/>
              </a:defRPr>
            </a:lvl4pPr>
            <a:lvl5pPr indent="-317500" lvl="4" marL="2286000" algn="l">
              <a:lnSpc>
                <a:spcPct val="90000"/>
              </a:lnSpc>
              <a:spcBef>
                <a:spcPts val="400"/>
              </a:spcBef>
              <a:spcAft>
                <a:spcPts val="0"/>
              </a:spcAft>
              <a:buSzPts val="1400"/>
              <a:buChar char="◦"/>
              <a:defRPr>
                <a:latin typeface="Arial"/>
                <a:ea typeface="Arial"/>
                <a:cs typeface="Arial"/>
                <a:sym typeface="Arial"/>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7" name="Google Shape;77;p10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8" name="Google Shape;78;p10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0"/>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00"/>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0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00"/>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0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chart" Target="../charts/char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chart" Target="../charts/char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chart" Target="../charts/char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chart" Target="../charts/char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chart" Target="../charts/char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chart" Target="../charts/char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chart" Target="../charts/char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chart" Target="../charts/chart9.xml"/><Relationship Id="rId4" Type="http://schemas.openxmlformats.org/officeDocument/2006/relationships/chart" Target="../charts/char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chart" Target="../charts/chart11.xml"/><Relationship Id="rId4" Type="http://schemas.openxmlformats.org/officeDocument/2006/relationships/chart" Target="../charts/chart12.xml"/><Relationship Id="rId5" Type="http://schemas.openxmlformats.org/officeDocument/2006/relationships/chart" Target="../charts/chart13.xml"/><Relationship Id="rId6" Type="http://schemas.openxmlformats.org/officeDocument/2006/relationships/chart" Target="../charts/char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2.png"/><Relationship Id="rId4" Type="http://schemas.openxmlformats.org/officeDocument/2006/relationships/image" Target="../media/image33.png"/><Relationship Id="rId5" Type="http://schemas.openxmlformats.org/officeDocument/2006/relationships/image" Target="../media/image28.jpg"/><Relationship Id="rId6" Type="http://schemas.openxmlformats.org/officeDocument/2006/relationships/image" Target="../media/image42.png"/><Relationship Id="rId7" Type="http://schemas.openxmlformats.org/officeDocument/2006/relationships/image" Target="../media/image23.png"/><Relationship Id="rId8" Type="http://schemas.openxmlformats.org/officeDocument/2006/relationships/image" Target="../media/image2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9.png"/><Relationship Id="rId4" Type="http://schemas.openxmlformats.org/officeDocument/2006/relationships/image" Target="../media/image60.png"/><Relationship Id="rId5" Type="http://schemas.openxmlformats.org/officeDocument/2006/relationships/image" Target="../media/image36.png"/><Relationship Id="rId6" Type="http://schemas.openxmlformats.org/officeDocument/2006/relationships/image" Target="../media/image31.png"/><Relationship Id="rId7" Type="http://schemas.openxmlformats.org/officeDocument/2006/relationships/image" Target="../media/image50.png"/><Relationship Id="rId8"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8.png"/><Relationship Id="rId4" Type="http://schemas.openxmlformats.org/officeDocument/2006/relationships/image" Target="../media/image45.png"/><Relationship Id="rId5" Type="http://schemas.openxmlformats.org/officeDocument/2006/relationships/image" Target="../media/image30.png"/><Relationship Id="rId6" Type="http://schemas.openxmlformats.org/officeDocument/2006/relationships/image" Target="../media/image34.jpg"/><Relationship Id="rId7" Type="http://schemas.openxmlformats.org/officeDocument/2006/relationships/image" Target="../media/image5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8.jpg"/><Relationship Id="rId4" Type="http://schemas.openxmlformats.org/officeDocument/2006/relationships/image" Target="../media/image46.jpg"/><Relationship Id="rId5" Type="http://schemas.openxmlformats.org/officeDocument/2006/relationships/image" Target="../media/image62.jpg"/><Relationship Id="rId6" Type="http://schemas.openxmlformats.org/officeDocument/2006/relationships/image" Target="../media/image5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1.jpg"/><Relationship Id="rId4" Type="http://schemas.openxmlformats.org/officeDocument/2006/relationships/image" Target="../media/image40.jpg"/><Relationship Id="rId5" Type="http://schemas.openxmlformats.org/officeDocument/2006/relationships/image" Target="../media/image44.jpg"/><Relationship Id="rId6" Type="http://schemas.openxmlformats.org/officeDocument/2006/relationships/image" Target="../media/image69.jpg"/><Relationship Id="rId7" Type="http://schemas.openxmlformats.org/officeDocument/2006/relationships/image" Target="../media/image4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3.jpg"/><Relationship Id="rId4" Type="http://schemas.openxmlformats.org/officeDocument/2006/relationships/image" Target="../media/image57.jpg"/><Relationship Id="rId5" Type="http://schemas.openxmlformats.org/officeDocument/2006/relationships/image" Target="../media/image65.jpg"/><Relationship Id="rId6" Type="http://schemas.openxmlformats.org/officeDocument/2006/relationships/image" Target="../media/image47.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3.jpg"/><Relationship Id="rId4" Type="http://schemas.openxmlformats.org/officeDocument/2006/relationships/image" Target="../media/image67.jpg"/><Relationship Id="rId5" Type="http://schemas.openxmlformats.org/officeDocument/2006/relationships/image" Target="../media/image72.jpg"/><Relationship Id="rId6" Type="http://schemas.openxmlformats.org/officeDocument/2006/relationships/image" Target="../media/image6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5.jpg"/><Relationship Id="rId4" Type="http://schemas.openxmlformats.org/officeDocument/2006/relationships/image" Target="../media/image73.jpg"/><Relationship Id="rId5" Type="http://schemas.openxmlformats.org/officeDocument/2006/relationships/image" Target="../media/image75.png"/><Relationship Id="rId6" Type="http://schemas.openxmlformats.org/officeDocument/2006/relationships/image" Target="../media/image8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1.jpg"/><Relationship Id="rId4" Type="http://schemas.openxmlformats.org/officeDocument/2006/relationships/image" Target="../media/image5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6.jpg"/><Relationship Id="rId4" Type="http://schemas.openxmlformats.org/officeDocument/2006/relationships/image" Target="../media/image71.jpg"/><Relationship Id="rId5" Type="http://schemas.openxmlformats.org/officeDocument/2006/relationships/image" Target="../media/image8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4.png"/><Relationship Id="rId4" Type="http://schemas.openxmlformats.org/officeDocument/2006/relationships/image" Target="../media/image78.png"/><Relationship Id="rId5" Type="http://schemas.openxmlformats.org/officeDocument/2006/relationships/image" Target="../media/image76.png"/><Relationship Id="rId6" Type="http://schemas.openxmlformats.org/officeDocument/2006/relationships/image" Target="../media/image68.png"/><Relationship Id="rId7" Type="http://schemas.openxmlformats.org/officeDocument/2006/relationships/image" Target="../media/image77.png"/><Relationship Id="rId8" Type="http://schemas.openxmlformats.org/officeDocument/2006/relationships/image" Target="../media/image7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chart" Target="../charts/chart15.xml"/><Relationship Id="rId4" Type="http://schemas.openxmlformats.org/officeDocument/2006/relationships/chart" Target="../charts/char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chart" Target="../charts/chart17.xml"/><Relationship Id="rId4" Type="http://schemas.openxmlformats.org/officeDocument/2006/relationships/chart" Target="../charts/chart18.xml"/><Relationship Id="rId9" Type="http://schemas.openxmlformats.org/officeDocument/2006/relationships/chart" Target="../charts/chart23.xml"/><Relationship Id="rId5" Type="http://schemas.openxmlformats.org/officeDocument/2006/relationships/chart" Target="../charts/chart19.xml"/><Relationship Id="rId6" Type="http://schemas.openxmlformats.org/officeDocument/2006/relationships/chart" Target="../charts/chart20.xml"/><Relationship Id="rId7" Type="http://schemas.openxmlformats.org/officeDocument/2006/relationships/chart" Target="../charts/chart21.xml"/><Relationship Id="rId8" Type="http://schemas.openxmlformats.org/officeDocument/2006/relationships/chart" Target="../charts/chart2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chart" Target="../charts/chart24.xml"/><Relationship Id="rId4" Type="http://schemas.openxmlformats.org/officeDocument/2006/relationships/chart" Target="../charts/char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chart" Target="../charts/chart26.xml"/><Relationship Id="rId4" Type="http://schemas.openxmlformats.org/officeDocument/2006/relationships/chart" Target="../charts/chart27.xml"/><Relationship Id="rId5" Type="http://schemas.openxmlformats.org/officeDocument/2006/relationships/chart" Target="../charts/chart28.xml"/><Relationship Id="rId6" Type="http://schemas.openxmlformats.org/officeDocument/2006/relationships/chart" Target="../charts/char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chart" Target="../charts/chart30.xml"/><Relationship Id="rId4" Type="http://schemas.openxmlformats.org/officeDocument/2006/relationships/chart" Target="../charts/chart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chart" Target="../charts/chart32.xml"/><Relationship Id="rId4" Type="http://schemas.openxmlformats.org/officeDocument/2006/relationships/chart" Target="../charts/chart33.xml"/><Relationship Id="rId5" Type="http://schemas.openxmlformats.org/officeDocument/2006/relationships/chart" Target="../charts/char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chart" Target="../charts/chart35.xml"/><Relationship Id="rId4" Type="http://schemas.openxmlformats.org/officeDocument/2006/relationships/chart" Target="../charts/chart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chart" Target="../charts/chart37.xml"/><Relationship Id="rId4" Type="http://schemas.openxmlformats.org/officeDocument/2006/relationships/chart" Target="../charts/chart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0" Type="http://schemas.openxmlformats.org/officeDocument/2006/relationships/hyperlink" Target="https://drive.google.com/drive/folders/1dApkwYq1RsxOtOzKN6ayYekLPOIdTAJq?usp=sharing" TargetMode="External"/><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docs.google.com/document/d/1FjLL8UuR4lxyeFOEDxpfGArRokJuuUQ9/edit?usp=sharing&amp;ouid=105470050852987025120&amp;rtpof=true&amp;sd=true" TargetMode="External"/><Relationship Id="rId4" Type="http://schemas.openxmlformats.org/officeDocument/2006/relationships/hyperlink" Target="https://drive.google.com/drive/folders/1Xic9TAVrQnQmZb_XY-Xumcfcqh7BlMlI?usp=sharing" TargetMode="External"/><Relationship Id="rId9" Type="http://schemas.openxmlformats.org/officeDocument/2006/relationships/hyperlink" Target="https://drive.google.com/drive/folders/16QlPfKmcIW4iG3Ues_xaLqRQp5SBNZY9?usp=sharing" TargetMode="External"/><Relationship Id="rId5" Type="http://schemas.openxmlformats.org/officeDocument/2006/relationships/hyperlink" Target="https://docs.google.com/presentation/d/16T43a_tbvLBMahFj8X5Idg77pnZX84DY/edit?usp=sharing&amp;ouid=105470050852987025120&amp;rtpof=true&amp;sd=true" TargetMode="External"/><Relationship Id="rId6" Type="http://schemas.openxmlformats.org/officeDocument/2006/relationships/hyperlink" Target="https://docs.google.com/document/d/1z2oyUgMwDOSzjPBdq_03oG0Iwg2yO-mb/edit?usp=sharing&amp;ouid=105470050852987025120&amp;rtpof=true&amp;sd=true" TargetMode="External"/><Relationship Id="rId7" Type="http://schemas.openxmlformats.org/officeDocument/2006/relationships/hyperlink" Target="https://drive.google.com/drive/folders/1N3lBudWrmanUjqKAeaVSytTiyo-vbpnx?usp=sharing" TargetMode="External"/><Relationship Id="rId8" Type="http://schemas.openxmlformats.org/officeDocument/2006/relationships/hyperlink" Target="https://drive.google.com/drive/folders/1_3xIXR5iejB2SNrhg_U5DuOppV1TZWtm?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6000"/>
              <a:buFont typeface="Arial"/>
              <a:buNone/>
            </a:pPr>
            <a:r>
              <a:rPr lang="en-IN" sz="6000">
                <a:latin typeface="Arial"/>
                <a:ea typeface="Arial"/>
                <a:cs typeface="Arial"/>
                <a:sym typeface="Arial"/>
              </a:rPr>
              <a:t>Data Analyst Portfolio</a:t>
            </a:r>
            <a:endParaRPr/>
          </a:p>
        </p:txBody>
      </p:sp>
      <p:sp>
        <p:nvSpPr>
          <p:cNvPr id="109" name="Google Shape;109;p1"/>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00"/>
              <a:buNone/>
            </a:pPr>
            <a:r>
              <a:rPr lang="en-IN" sz="2000">
                <a:latin typeface="Arial"/>
                <a:ea typeface="Arial"/>
                <a:cs typeface="Arial"/>
                <a:sym typeface="Arial"/>
              </a:rPr>
              <a:t>BY: MUSKAN BANSAL</a:t>
            </a:r>
            <a:endParaRPr/>
          </a:p>
          <a:p>
            <a:pPr indent="0" lvl="0" marL="0" rtl="0" algn="l">
              <a:lnSpc>
                <a:spcPct val="90000"/>
              </a:lnSpc>
              <a:spcBef>
                <a:spcPts val="1400"/>
              </a:spcBef>
              <a:spcAft>
                <a:spcPts val="0"/>
              </a:spcAft>
              <a:buSzPts val="2000"/>
              <a:buNone/>
            </a:pPr>
            <a:r>
              <a:rPr lang="en-IN" sz="2000">
                <a:latin typeface="Arial"/>
                <a:ea typeface="Arial"/>
                <a:cs typeface="Arial"/>
                <a:sym typeface="Arial"/>
              </a:rPr>
              <a:t>DATA ANALYST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0"/>
          <p:cNvSpPr txBox="1"/>
          <p:nvPr>
            <p:ph type="title"/>
          </p:nvPr>
        </p:nvSpPr>
        <p:spPr>
          <a:xfrm>
            <a:off x="633663" y="286604"/>
            <a:ext cx="10522017" cy="70230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200"/>
              <a:buFont typeface="Arial"/>
              <a:buNone/>
            </a:pPr>
            <a:r>
              <a:rPr i="0" lang="en-IN" sz="3200">
                <a:solidFill>
                  <a:schemeClr val="dk1"/>
                </a:solidFill>
              </a:rPr>
              <a:t>Instagram User Analytics:</a:t>
            </a:r>
            <a:endParaRPr sz="3200">
              <a:solidFill>
                <a:schemeClr val="dk1"/>
              </a:solidFill>
            </a:endParaRPr>
          </a:p>
        </p:txBody>
      </p:sp>
      <p:sp>
        <p:nvSpPr>
          <p:cNvPr id="169" name="Google Shape;169;p10"/>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pic>
        <p:nvPicPr>
          <p:cNvPr id="170" name="Google Shape;170;p10"/>
          <p:cNvPicPr preferRelativeResize="0"/>
          <p:nvPr/>
        </p:nvPicPr>
        <p:blipFill rotWithShape="1">
          <a:blip r:embed="rId3">
            <a:alphaModFix/>
          </a:blip>
          <a:srcRect b="0" l="0" r="0" t="0"/>
          <a:stretch/>
        </p:blipFill>
        <p:spPr>
          <a:xfrm>
            <a:off x="633663" y="1012807"/>
            <a:ext cx="10924674" cy="55585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1"/>
          <p:cNvSpPr txBox="1"/>
          <p:nvPr>
            <p:ph type="title"/>
          </p:nvPr>
        </p:nvSpPr>
        <p:spPr>
          <a:xfrm>
            <a:off x="537882" y="286603"/>
            <a:ext cx="10617798" cy="72640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200"/>
              <a:buFont typeface="Arial"/>
              <a:buNone/>
            </a:pPr>
            <a:r>
              <a:rPr i="0" lang="en-IN" sz="3200" u="sng">
                <a:solidFill>
                  <a:schemeClr val="dk1"/>
                </a:solidFill>
              </a:rPr>
              <a:t>Description:</a:t>
            </a:r>
            <a:endParaRPr sz="3200" u="sng">
              <a:solidFill>
                <a:schemeClr val="dk1"/>
              </a:solidFill>
            </a:endParaRPr>
          </a:p>
        </p:txBody>
      </p:sp>
      <p:sp>
        <p:nvSpPr>
          <p:cNvPr id="176" name="Google Shape;176;p11"/>
          <p:cNvSpPr txBox="1"/>
          <p:nvPr>
            <p:ph idx="1" type="body"/>
          </p:nvPr>
        </p:nvSpPr>
        <p:spPr>
          <a:xfrm>
            <a:off x="654423" y="1315453"/>
            <a:ext cx="11088397" cy="5177422"/>
          </a:xfrm>
          <a:prstGeom prst="rect">
            <a:avLst/>
          </a:prstGeom>
          <a:noFill/>
          <a:ln>
            <a:noFill/>
          </a:ln>
        </p:spPr>
        <p:txBody>
          <a:bodyPr anchorCtr="0" anchor="t" bIns="45700" lIns="0" spcFirstLastPara="1" rIns="0" wrap="square" tIns="45700">
            <a:normAutofit/>
          </a:bodyPr>
          <a:lstStyle/>
          <a:p>
            <a:pPr indent="0" lvl="0" marL="0" rtl="0" algn="l">
              <a:lnSpc>
                <a:spcPct val="107000"/>
              </a:lnSpc>
              <a:spcBef>
                <a:spcPts val="0"/>
              </a:spcBef>
              <a:spcAft>
                <a:spcPts val="0"/>
              </a:spcAft>
              <a:buSzPts val="1800"/>
              <a:buNone/>
            </a:pPr>
            <a:r>
              <a:rPr lang="en-IN" sz="1800">
                <a:solidFill>
                  <a:schemeClr val="dk1"/>
                </a:solidFill>
              </a:rPr>
              <a:t>When I first read the questions, I was quiet scared to even try but as I gave second and third read, it got simpler. When I finally imported all the data set into my SQL Workbench and ran the first question query that was asked according to my understanding and I got the right output, it gave me confidence. This project helped me build confidence and helped me understand what types of queries a data analyst is required to solve on a daily basis. This project is about basic understanding of how data analysis is done on a basic level.</a:t>
            </a:r>
            <a:endParaRPr/>
          </a:p>
          <a:p>
            <a:pPr indent="0" lvl="0" marL="0" rtl="0" algn="l">
              <a:lnSpc>
                <a:spcPct val="107000"/>
              </a:lnSpc>
              <a:spcBef>
                <a:spcPts val="630"/>
              </a:spcBef>
              <a:spcAft>
                <a:spcPts val="0"/>
              </a:spcAft>
              <a:buSzPts val="1800"/>
              <a:buNone/>
            </a:pPr>
            <a:r>
              <a:rPr lang="en-IN" sz="1800">
                <a:solidFill>
                  <a:schemeClr val="dk1"/>
                </a:solidFill>
              </a:rPr>
              <a:t>The project was divided into two parts: </a:t>
            </a:r>
            <a:endParaRPr/>
          </a:p>
          <a:p>
            <a:pPr indent="-114300" lvl="0" marL="91440" rtl="0" algn="l">
              <a:lnSpc>
                <a:spcPct val="107000"/>
              </a:lnSpc>
              <a:spcBef>
                <a:spcPts val="630"/>
              </a:spcBef>
              <a:spcAft>
                <a:spcPts val="0"/>
              </a:spcAft>
              <a:buSzPts val="1800"/>
              <a:buChar char=" "/>
            </a:pPr>
            <a:r>
              <a:rPr b="1" lang="en-IN" sz="1800">
                <a:solidFill>
                  <a:schemeClr val="dk1"/>
                </a:solidFill>
              </a:rPr>
              <a:t>1. Marketing</a:t>
            </a:r>
            <a:endParaRPr sz="1800">
              <a:solidFill>
                <a:schemeClr val="dk1"/>
              </a:solidFill>
            </a:endParaRPr>
          </a:p>
          <a:p>
            <a:pPr indent="-114300" lvl="0" marL="91440" rtl="0" algn="l">
              <a:lnSpc>
                <a:spcPct val="107000"/>
              </a:lnSpc>
              <a:spcBef>
                <a:spcPts val="630"/>
              </a:spcBef>
              <a:spcAft>
                <a:spcPts val="0"/>
              </a:spcAft>
              <a:buSzPts val="1800"/>
              <a:buChar char=" "/>
            </a:pPr>
            <a:r>
              <a:rPr b="1" lang="en-IN" sz="1800">
                <a:solidFill>
                  <a:schemeClr val="dk1"/>
                </a:solidFill>
              </a:rPr>
              <a:t>2. Investor Metrics</a:t>
            </a:r>
            <a:endParaRPr sz="1800">
              <a:solidFill>
                <a:schemeClr val="dk1"/>
              </a:solidFill>
            </a:endParaRPr>
          </a:p>
          <a:p>
            <a:pPr indent="0" lvl="0" marL="0" rtl="0" algn="l">
              <a:lnSpc>
                <a:spcPct val="107000"/>
              </a:lnSpc>
              <a:spcBef>
                <a:spcPts val="630"/>
              </a:spcBef>
              <a:spcAft>
                <a:spcPts val="0"/>
              </a:spcAft>
              <a:buSzPts val="1800"/>
              <a:buNone/>
            </a:pPr>
            <a:r>
              <a:rPr lang="en-IN" sz="1800">
                <a:solidFill>
                  <a:schemeClr val="dk1"/>
                </a:solidFill>
              </a:rPr>
              <a:t>In the marketing part, I learned different ways a company deals with their services or products to increase the profit while keeping the losses to minumum. Main aim being to optimise the resources they have well enough to get the highest ROI. Rewarding the loyal customers so they stay connected to launching AD Campaigns. Starting new contests to increase the user engagement. However, in the Metrics part, I learned how imporant it is for a company to know it’s users well, to have the knowledge of the user engagement and also to know about the ill practices if a user is following. Aim is to keep it real and as authentic as possible.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txBox="1"/>
          <p:nvPr>
            <p:ph type="title"/>
          </p:nvPr>
        </p:nvSpPr>
        <p:spPr>
          <a:xfrm>
            <a:off x="1036320" y="286603"/>
            <a:ext cx="10119360" cy="70230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400"/>
              <a:buFont typeface="Arial"/>
              <a:buNone/>
            </a:pPr>
            <a:r>
              <a:rPr lang="en-IN" sz="2400">
                <a:solidFill>
                  <a:schemeClr val="dk1"/>
                </a:solidFill>
              </a:rPr>
              <a:t>APPROACH AND TECH-STACK Used:</a:t>
            </a:r>
            <a:endParaRPr sz="6000">
              <a:solidFill>
                <a:schemeClr val="dk1"/>
              </a:solidFill>
            </a:endParaRPr>
          </a:p>
        </p:txBody>
      </p:sp>
      <p:sp>
        <p:nvSpPr>
          <p:cNvPr id="182" name="Google Shape;182;p12"/>
          <p:cNvSpPr txBox="1"/>
          <p:nvPr>
            <p:ph idx="1" type="body"/>
          </p:nvPr>
        </p:nvSpPr>
        <p:spPr>
          <a:xfrm>
            <a:off x="1097280" y="988906"/>
            <a:ext cx="10058400" cy="4880188"/>
          </a:xfrm>
          <a:prstGeom prst="rect">
            <a:avLst/>
          </a:prstGeom>
          <a:noFill/>
          <a:ln>
            <a:noFill/>
          </a:ln>
        </p:spPr>
        <p:txBody>
          <a:bodyPr anchorCtr="0" anchor="t" bIns="45700" lIns="0" spcFirstLastPara="1" rIns="0" wrap="square" tIns="45700">
            <a:normAutofit/>
          </a:bodyPr>
          <a:lstStyle/>
          <a:p>
            <a:pPr indent="0" lvl="0" marL="0" rtl="0" algn="l">
              <a:lnSpc>
                <a:spcPct val="107000"/>
              </a:lnSpc>
              <a:spcBef>
                <a:spcPts val="0"/>
              </a:spcBef>
              <a:spcAft>
                <a:spcPts val="0"/>
              </a:spcAft>
              <a:buSzPts val="1800"/>
              <a:buNone/>
            </a:pPr>
            <a:r>
              <a:rPr lang="en-IN" sz="1800">
                <a:solidFill>
                  <a:schemeClr val="dk1"/>
                </a:solidFill>
              </a:rPr>
              <a:t>My approach was pretty simple, I went through the provided datasets and the guven installation resources, the video on basic SQL Workbench helped me a lot and that’s how I learned to import the dataset. Even though there was some connecting issue with my SQL port because of which I spent an entire day first figuring out how to resolve that. I was unable to import data or even launch a new one due to porting issue. After troubleshooting, I finally imported the data and was ready to solve the queries.</a:t>
            </a:r>
            <a:endParaRPr/>
          </a:p>
          <a:p>
            <a:pPr indent="0" lvl="0" marL="0" rtl="0" algn="l">
              <a:lnSpc>
                <a:spcPct val="107000"/>
              </a:lnSpc>
              <a:spcBef>
                <a:spcPts val="2000"/>
              </a:spcBef>
              <a:spcAft>
                <a:spcPts val="0"/>
              </a:spcAft>
              <a:buSzPts val="1800"/>
              <a:buNone/>
            </a:pPr>
            <a:r>
              <a:rPr lang="en-IN" sz="1800">
                <a:solidFill>
                  <a:schemeClr val="dk1"/>
                </a:solidFill>
              </a:rPr>
              <a:t>I read the question twice and the began writing queries. There were times when I could think of the approach but didn’t really know how to execute them to I also went to SQL Documentation.</a:t>
            </a:r>
            <a:endParaRPr/>
          </a:p>
          <a:p>
            <a:pPr indent="0" lvl="0" marL="0" rtl="0" algn="l">
              <a:lnSpc>
                <a:spcPct val="107000"/>
              </a:lnSpc>
              <a:spcBef>
                <a:spcPts val="2000"/>
              </a:spcBef>
              <a:spcAft>
                <a:spcPts val="0"/>
              </a:spcAft>
              <a:buSzPts val="1800"/>
              <a:buNone/>
            </a:pPr>
            <a:r>
              <a:rPr lang="en-IN" sz="1800">
                <a:solidFill>
                  <a:schemeClr val="dk1"/>
                </a:solidFill>
              </a:rPr>
              <a:t>Question 1, 2 and 4 were easy however I took some time to solve question 3. I learned about the “dayname” function here for which I googled. The last two questions were just as easy.</a:t>
            </a:r>
            <a:endParaRPr/>
          </a:p>
          <a:p>
            <a:pPr indent="0" lvl="0" marL="0" rtl="0" algn="l">
              <a:lnSpc>
                <a:spcPct val="107000"/>
              </a:lnSpc>
              <a:spcBef>
                <a:spcPts val="2000"/>
              </a:spcBef>
              <a:spcAft>
                <a:spcPts val="0"/>
              </a:spcAft>
              <a:buSzPts val="1800"/>
              <a:buNone/>
            </a:pPr>
            <a:r>
              <a:rPr lang="en-IN" sz="1800">
                <a:solidFill>
                  <a:schemeClr val="dk1"/>
                </a:solidFill>
              </a:rPr>
              <a:t>I have explained below each answer how I have come to that solution and understanding.</a:t>
            </a:r>
            <a:endParaRPr/>
          </a:p>
          <a:p>
            <a:pPr indent="0" lvl="0" marL="0" rtl="0" algn="l">
              <a:lnSpc>
                <a:spcPct val="107000"/>
              </a:lnSpc>
              <a:spcBef>
                <a:spcPts val="2000"/>
              </a:spcBef>
              <a:spcAft>
                <a:spcPts val="0"/>
              </a:spcAft>
              <a:buSzPts val="2000"/>
              <a:buNone/>
            </a:pPr>
            <a:r>
              <a:rPr b="1" lang="en-IN">
                <a:solidFill>
                  <a:schemeClr val="dk1"/>
                </a:solidFill>
              </a:rPr>
              <a:t>TECH-STACK Used:</a:t>
            </a:r>
            <a:r>
              <a:rPr lang="en-IN">
                <a:solidFill>
                  <a:schemeClr val="dk1"/>
                </a:solidFill>
              </a:rPr>
              <a:t> </a:t>
            </a:r>
            <a:r>
              <a:rPr lang="en-IN" sz="1800">
                <a:solidFill>
                  <a:schemeClr val="dk1"/>
                </a:solidFill>
              </a:rPr>
              <a:t>I used MySQL Workbench 8.0 CE to run all the queries.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3"/>
          <p:cNvSpPr txBox="1"/>
          <p:nvPr>
            <p:ph type="title"/>
          </p:nvPr>
        </p:nvSpPr>
        <p:spPr>
          <a:xfrm>
            <a:off x="838200" y="286603"/>
            <a:ext cx="1031748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2000"/>
              <a:buFont typeface="Arial"/>
              <a:buNone/>
            </a:pPr>
            <a:r>
              <a:rPr b="1" i="0" lang="en-IN" sz="2000">
                <a:solidFill>
                  <a:schemeClr val="dk1"/>
                </a:solidFill>
              </a:rPr>
              <a:t>A) Marketing: </a:t>
            </a:r>
            <a:r>
              <a:rPr b="0" i="0" lang="en-IN" sz="2000">
                <a:solidFill>
                  <a:schemeClr val="dk1"/>
                </a:solidFill>
              </a:rPr>
              <a:t>The marketing team wants to launch some campaigns, and they need your help with the following</a:t>
            </a:r>
            <a:br>
              <a:rPr b="0" i="0" lang="en-IN" sz="2000">
                <a:solidFill>
                  <a:schemeClr val="dk1"/>
                </a:solidFill>
              </a:rPr>
            </a:br>
            <a:endParaRPr sz="2000">
              <a:solidFill>
                <a:schemeClr val="dk1"/>
              </a:solidFill>
            </a:endParaRPr>
          </a:p>
        </p:txBody>
      </p:sp>
      <p:sp>
        <p:nvSpPr>
          <p:cNvPr id="188" name="Google Shape;188;p13"/>
          <p:cNvSpPr txBox="1"/>
          <p:nvPr>
            <p:ph idx="1" type="body"/>
          </p:nvPr>
        </p:nvSpPr>
        <p:spPr>
          <a:xfrm>
            <a:off x="838200" y="1408530"/>
            <a:ext cx="10515600" cy="4351338"/>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1800"/>
              <a:buNone/>
            </a:pPr>
            <a:r>
              <a:rPr b="1" i="0" lang="en-IN" sz="1800">
                <a:solidFill>
                  <a:schemeClr val="dk1"/>
                </a:solidFill>
              </a:rPr>
              <a:t>Rewarding Most Loyal Users:</a:t>
            </a:r>
            <a:r>
              <a:rPr b="0" i="0" lang="en-IN" sz="1800">
                <a:solidFill>
                  <a:schemeClr val="dk1"/>
                </a:solidFill>
              </a:rPr>
              <a:t> People who have been using the platform for the longest time.</a:t>
            </a:r>
            <a:br>
              <a:rPr b="0" i="0" lang="en-IN" sz="1800">
                <a:solidFill>
                  <a:schemeClr val="dk1"/>
                </a:solidFill>
              </a:rPr>
            </a:br>
            <a:r>
              <a:rPr b="0" i="0" lang="en-IN" sz="1800">
                <a:solidFill>
                  <a:schemeClr val="dk1"/>
                </a:solidFill>
              </a:rPr>
              <a:t>Your Task: Find the 5 oldest users of the Instagram from the database provided</a:t>
            </a:r>
            <a:endParaRPr/>
          </a:p>
          <a:p>
            <a:pPr indent="0" lvl="0" marL="91440" rtl="0" algn="l">
              <a:lnSpc>
                <a:spcPct val="90000"/>
              </a:lnSpc>
              <a:spcBef>
                <a:spcPts val="1400"/>
              </a:spcBef>
              <a:spcAft>
                <a:spcPts val="0"/>
              </a:spcAft>
              <a:buSzPts val="1800"/>
              <a:buNone/>
            </a:pPr>
            <a:r>
              <a:t/>
            </a:r>
            <a:endParaRPr sz="1800">
              <a:solidFill>
                <a:schemeClr val="dk1"/>
              </a:solidFill>
            </a:endParaRPr>
          </a:p>
        </p:txBody>
      </p:sp>
      <p:pic>
        <p:nvPicPr>
          <p:cNvPr id="189" name="Google Shape;189;p13"/>
          <p:cNvPicPr preferRelativeResize="0"/>
          <p:nvPr/>
        </p:nvPicPr>
        <p:blipFill rotWithShape="1">
          <a:blip r:embed="rId3">
            <a:alphaModFix/>
          </a:blip>
          <a:srcRect b="32810" l="12471" r="54073" t="27294"/>
          <a:stretch/>
        </p:blipFill>
        <p:spPr>
          <a:xfrm>
            <a:off x="6458174" y="2878741"/>
            <a:ext cx="4697506" cy="32470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2000"/>
              <a:buFont typeface="Arial"/>
              <a:buNone/>
            </a:pPr>
            <a:r>
              <a:rPr b="1" i="0" lang="en-IN" sz="2000">
                <a:solidFill>
                  <a:schemeClr val="dk1"/>
                </a:solidFill>
              </a:rPr>
              <a:t>Remind Inactive Users to Start Posting:</a:t>
            </a:r>
            <a:r>
              <a:rPr b="0" i="0" lang="en-IN" sz="2000">
                <a:solidFill>
                  <a:schemeClr val="dk1"/>
                </a:solidFill>
              </a:rPr>
              <a:t> By sending them promotional emails to post their 1st photo.</a:t>
            </a:r>
            <a:br>
              <a:rPr b="0" i="0" lang="en-IN" sz="2000">
                <a:solidFill>
                  <a:schemeClr val="dk1"/>
                </a:solidFill>
              </a:rPr>
            </a:br>
            <a:r>
              <a:rPr b="0" i="0" lang="en-IN" sz="2000">
                <a:solidFill>
                  <a:schemeClr val="dk1"/>
                </a:solidFill>
              </a:rPr>
              <a:t>Your Task: Find the users who have never posted a single photo on Instagram</a:t>
            </a:r>
            <a:br>
              <a:rPr b="0" i="0" lang="en-IN" sz="2000">
                <a:solidFill>
                  <a:schemeClr val="dk1"/>
                </a:solidFill>
              </a:rPr>
            </a:br>
            <a:endParaRPr sz="2000">
              <a:solidFill>
                <a:schemeClr val="dk1"/>
              </a:solidFill>
            </a:endParaRPr>
          </a:p>
        </p:txBody>
      </p:sp>
      <p:pic>
        <p:nvPicPr>
          <p:cNvPr id="195" name="Google Shape;195;p14"/>
          <p:cNvPicPr preferRelativeResize="0"/>
          <p:nvPr/>
        </p:nvPicPr>
        <p:blipFill rotWithShape="1">
          <a:blip r:embed="rId3">
            <a:alphaModFix/>
          </a:blip>
          <a:srcRect b="10666" l="11611" r="50000" t="20961"/>
          <a:stretch/>
        </p:blipFill>
        <p:spPr>
          <a:xfrm>
            <a:off x="7368989" y="2070847"/>
            <a:ext cx="3720353" cy="40430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2000"/>
              <a:buFont typeface="Manrope"/>
              <a:buNone/>
            </a:pPr>
            <a:r>
              <a:rPr b="1" i="0" lang="en-IN" sz="2000">
                <a:solidFill>
                  <a:schemeClr val="dk1"/>
                </a:solidFill>
                <a:latin typeface="Manrope"/>
                <a:ea typeface="Manrope"/>
                <a:cs typeface="Manrope"/>
                <a:sym typeface="Manrope"/>
              </a:rPr>
              <a:t>Declaring Contest Winner:</a:t>
            </a:r>
            <a:r>
              <a:rPr b="0" i="0" lang="en-IN" sz="2000">
                <a:solidFill>
                  <a:schemeClr val="dk1"/>
                </a:solidFill>
                <a:latin typeface="Manrope"/>
                <a:ea typeface="Manrope"/>
                <a:cs typeface="Manrope"/>
                <a:sym typeface="Manrope"/>
              </a:rPr>
              <a:t> The team started a contest and the user who gets the most likes on a single photo will win the contest now they wish to declare the winner.</a:t>
            </a:r>
            <a:br>
              <a:rPr b="0" i="0" lang="en-IN" sz="2000">
                <a:solidFill>
                  <a:schemeClr val="dk1"/>
                </a:solidFill>
                <a:latin typeface="Manrope"/>
                <a:ea typeface="Manrope"/>
                <a:cs typeface="Manrope"/>
                <a:sym typeface="Manrope"/>
              </a:rPr>
            </a:br>
            <a:r>
              <a:rPr b="0" i="0" lang="en-IN" sz="2000">
                <a:solidFill>
                  <a:schemeClr val="dk1"/>
                </a:solidFill>
                <a:latin typeface="Manrope"/>
                <a:ea typeface="Manrope"/>
                <a:cs typeface="Manrope"/>
                <a:sym typeface="Manrope"/>
              </a:rPr>
              <a:t>Your Task: Identify the winner of the contest and provide their details to the team</a:t>
            </a:r>
            <a:br>
              <a:rPr b="0" i="0" lang="en-IN" sz="2000">
                <a:solidFill>
                  <a:schemeClr val="dk1"/>
                </a:solidFill>
                <a:latin typeface="Manrope"/>
                <a:ea typeface="Manrope"/>
                <a:cs typeface="Manrope"/>
                <a:sym typeface="Manrope"/>
              </a:rPr>
            </a:br>
            <a:endParaRPr sz="2000">
              <a:solidFill>
                <a:schemeClr val="dk1"/>
              </a:solidFill>
            </a:endParaRPr>
          </a:p>
        </p:txBody>
      </p:sp>
      <p:pic>
        <p:nvPicPr>
          <p:cNvPr id="201" name="Google Shape;201;p15"/>
          <p:cNvPicPr preferRelativeResize="0"/>
          <p:nvPr/>
        </p:nvPicPr>
        <p:blipFill rotWithShape="1">
          <a:blip r:embed="rId3">
            <a:alphaModFix/>
          </a:blip>
          <a:srcRect b="44806" l="12909" r="27031" t="24288"/>
          <a:stretch/>
        </p:blipFill>
        <p:spPr>
          <a:xfrm>
            <a:off x="6072691" y="3379694"/>
            <a:ext cx="5082989" cy="18825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800"/>
              <a:buFont typeface="Arial"/>
              <a:buNone/>
            </a:pPr>
            <a:r>
              <a:rPr b="1" i="0" lang="en-IN" sz="1800">
                <a:solidFill>
                  <a:schemeClr val="dk1"/>
                </a:solidFill>
              </a:rPr>
              <a:t>Hashtag Researching:</a:t>
            </a:r>
            <a:r>
              <a:rPr b="0" i="0" lang="en-IN" sz="1800">
                <a:solidFill>
                  <a:schemeClr val="dk1"/>
                </a:solidFill>
              </a:rPr>
              <a:t> A partner brand wants to know, which hashtags to use in the post to reach the most people on the platform.</a:t>
            </a:r>
            <a:br>
              <a:rPr b="0" i="0" lang="en-IN" sz="1800">
                <a:solidFill>
                  <a:schemeClr val="dk1"/>
                </a:solidFill>
              </a:rPr>
            </a:br>
            <a:r>
              <a:rPr b="0" i="0" lang="en-IN" sz="1800">
                <a:solidFill>
                  <a:schemeClr val="dk1"/>
                </a:solidFill>
              </a:rPr>
              <a:t>Your Task: Identify and suggest the top 5 most commonly used hashtags on the platform</a:t>
            </a:r>
            <a:br>
              <a:rPr b="0" i="0" lang="en-IN" sz="1800">
                <a:solidFill>
                  <a:schemeClr val="dk1"/>
                </a:solidFill>
              </a:rPr>
            </a:br>
            <a:endParaRPr sz="1800">
              <a:solidFill>
                <a:schemeClr val="dk1"/>
              </a:solidFill>
            </a:endParaRPr>
          </a:p>
        </p:txBody>
      </p:sp>
      <p:pic>
        <p:nvPicPr>
          <p:cNvPr id="207" name="Google Shape;207;p16"/>
          <p:cNvPicPr preferRelativeResize="0"/>
          <p:nvPr/>
        </p:nvPicPr>
        <p:blipFill rotWithShape="1">
          <a:blip r:embed="rId3">
            <a:alphaModFix/>
          </a:blip>
          <a:srcRect b="38457" l="10567" r="47304" t="27017"/>
          <a:stretch/>
        </p:blipFill>
        <p:spPr>
          <a:xfrm>
            <a:off x="7067774" y="3164541"/>
            <a:ext cx="4087906" cy="22949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800"/>
              <a:buFont typeface="Arial"/>
              <a:buNone/>
            </a:pPr>
            <a:r>
              <a:rPr b="1" i="0" lang="en-IN" sz="1800">
                <a:solidFill>
                  <a:schemeClr val="dk1"/>
                </a:solidFill>
              </a:rPr>
              <a:t>Launch AD Campaign:</a:t>
            </a:r>
            <a:r>
              <a:rPr b="0" i="0" lang="en-IN" sz="1800">
                <a:solidFill>
                  <a:schemeClr val="dk1"/>
                </a:solidFill>
              </a:rPr>
              <a:t> The team wants to know, which day would be the best day to launch ADs.</a:t>
            </a:r>
            <a:br>
              <a:rPr b="0" i="0" lang="en-IN" sz="1800">
                <a:solidFill>
                  <a:schemeClr val="dk1"/>
                </a:solidFill>
              </a:rPr>
            </a:br>
            <a:r>
              <a:rPr b="0" i="0" lang="en-IN" sz="1800">
                <a:solidFill>
                  <a:schemeClr val="dk1"/>
                </a:solidFill>
              </a:rPr>
              <a:t>Your Task: What day of the week do most users register on? Provide insights on when to schedule an ad campaign</a:t>
            </a:r>
            <a:br>
              <a:rPr b="0" i="0" lang="en-IN" sz="1800">
                <a:solidFill>
                  <a:schemeClr val="dk1"/>
                </a:solidFill>
              </a:rPr>
            </a:br>
            <a:endParaRPr sz="1800">
              <a:solidFill>
                <a:schemeClr val="dk1"/>
              </a:solidFill>
            </a:endParaRPr>
          </a:p>
        </p:txBody>
      </p:sp>
      <p:pic>
        <p:nvPicPr>
          <p:cNvPr id="213" name="Google Shape;213;p17"/>
          <p:cNvPicPr preferRelativeResize="0"/>
          <p:nvPr/>
        </p:nvPicPr>
        <p:blipFill rotWithShape="1">
          <a:blip r:embed="rId3">
            <a:alphaModFix/>
          </a:blip>
          <a:srcRect b="43670" l="14072" r="48028" t="30607"/>
          <a:stretch/>
        </p:blipFill>
        <p:spPr>
          <a:xfrm>
            <a:off x="7802880" y="3128682"/>
            <a:ext cx="3352800" cy="19005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8"/>
          <p:cNvSpPr txBox="1"/>
          <p:nvPr>
            <p:ph type="title"/>
          </p:nvPr>
        </p:nvSpPr>
        <p:spPr>
          <a:xfrm>
            <a:off x="838200" y="365125"/>
            <a:ext cx="10515600" cy="1795369"/>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800"/>
              <a:buFont typeface="Arial"/>
              <a:buNone/>
            </a:pPr>
            <a:r>
              <a:rPr b="1" i="0" lang="en-IN" sz="1800">
                <a:solidFill>
                  <a:schemeClr val="dk1"/>
                </a:solidFill>
              </a:rPr>
              <a:t>B) Investor Metrics: </a:t>
            </a:r>
            <a:r>
              <a:rPr b="0" i="0" lang="en-IN" sz="1800">
                <a:solidFill>
                  <a:schemeClr val="dk1"/>
                </a:solidFill>
              </a:rPr>
              <a:t>Our investors want to know if Instagram is performing well and is not becoming redundant like Facebook, they want to assess the app on the following grounds</a:t>
            </a:r>
            <a:br>
              <a:rPr b="0" i="0" lang="en-IN" sz="1800">
                <a:solidFill>
                  <a:schemeClr val="dk1"/>
                </a:solidFill>
              </a:rPr>
            </a:br>
            <a:r>
              <a:rPr b="1" i="0" lang="en-IN" sz="1800">
                <a:solidFill>
                  <a:schemeClr val="dk1"/>
                </a:solidFill>
              </a:rPr>
              <a:t>User Engagement:</a:t>
            </a:r>
            <a:r>
              <a:rPr b="0" i="0" lang="en-IN" sz="1800">
                <a:solidFill>
                  <a:schemeClr val="dk1"/>
                </a:solidFill>
              </a:rPr>
              <a:t> Are users still as active and post on Instagram or they are making fewer posts</a:t>
            </a:r>
            <a:br>
              <a:rPr b="0" i="0" lang="en-IN" sz="1800">
                <a:solidFill>
                  <a:schemeClr val="dk1"/>
                </a:solidFill>
              </a:rPr>
            </a:br>
            <a:r>
              <a:rPr b="0" i="0" lang="en-IN" sz="1800">
                <a:solidFill>
                  <a:schemeClr val="dk1"/>
                </a:solidFill>
              </a:rPr>
              <a:t>Your Task: Provide how many times does average user posts on Instagram. Also, provide the total number of photos on Instagram/total number of users</a:t>
            </a:r>
            <a:br>
              <a:rPr b="0" i="0" lang="en-IN" sz="1800">
                <a:solidFill>
                  <a:schemeClr val="dk1"/>
                </a:solidFill>
              </a:rPr>
            </a:br>
            <a:endParaRPr sz="1800">
              <a:solidFill>
                <a:schemeClr val="dk1"/>
              </a:solidFill>
            </a:endParaRPr>
          </a:p>
        </p:txBody>
      </p:sp>
      <p:pic>
        <p:nvPicPr>
          <p:cNvPr id="219" name="Google Shape;219;p18"/>
          <p:cNvPicPr preferRelativeResize="0"/>
          <p:nvPr/>
        </p:nvPicPr>
        <p:blipFill rotWithShape="1">
          <a:blip r:embed="rId3">
            <a:alphaModFix/>
          </a:blip>
          <a:srcRect b="41223" l="10241" r="37671" t="18538"/>
          <a:stretch/>
        </p:blipFill>
        <p:spPr>
          <a:xfrm>
            <a:off x="5853951" y="2886636"/>
            <a:ext cx="5271247" cy="3124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9"/>
          <p:cNvSpPr txBox="1"/>
          <p:nvPr>
            <p:ph type="title"/>
          </p:nvPr>
        </p:nvSpPr>
        <p:spPr>
          <a:xfrm>
            <a:off x="1097280" y="286603"/>
            <a:ext cx="10058400" cy="1855962"/>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2000"/>
              <a:buFont typeface="Arial"/>
              <a:buNone/>
            </a:pPr>
            <a:r>
              <a:rPr b="1" i="0" lang="en-IN" sz="2000">
                <a:solidFill>
                  <a:schemeClr val="dk1"/>
                </a:solidFill>
              </a:rPr>
              <a:t>Bots &amp; Fake Accounts:</a:t>
            </a:r>
            <a:r>
              <a:rPr b="0" i="0" lang="en-IN" sz="2000">
                <a:solidFill>
                  <a:schemeClr val="dk1"/>
                </a:solidFill>
              </a:rPr>
              <a:t> The investors want to know if the platform is crowded with fake and dummy accounts</a:t>
            </a:r>
            <a:br>
              <a:rPr b="0" i="0" lang="en-IN" sz="2000">
                <a:solidFill>
                  <a:schemeClr val="dk1"/>
                </a:solidFill>
              </a:rPr>
            </a:br>
            <a:r>
              <a:rPr b="0" i="0" lang="en-IN" sz="2000">
                <a:solidFill>
                  <a:schemeClr val="dk1"/>
                </a:solidFill>
              </a:rPr>
              <a:t>Your Task: Provide data on users (bots) who have liked every single photo on the site (since any normal user would not be able to do this).</a:t>
            </a:r>
            <a:br>
              <a:rPr b="0" i="0" lang="en-IN" sz="2000">
                <a:solidFill>
                  <a:schemeClr val="dk1"/>
                </a:solidFill>
              </a:rPr>
            </a:br>
            <a:endParaRPr sz="2000">
              <a:solidFill>
                <a:schemeClr val="dk1"/>
              </a:solidFill>
            </a:endParaRPr>
          </a:p>
        </p:txBody>
      </p:sp>
      <p:pic>
        <p:nvPicPr>
          <p:cNvPr id="225" name="Google Shape;225;p19"/>
          <p:cNvPicPr preferRelativeResize="0"/>
          <p:nvPr/>
        </p:nvPicPr>
        <p:blipFill rotWithShape="1">
          <a:blip r:embed="rId3">
            <a:alphaModFix/>
          </a:blip>
          <a:srcRect b="19370" l="13593" r="43955" t="30822"/>
          <a:stretch/>
        </p:blipFill>
        <p:spPr>
          <a:xfrm>
            <a:off x="6472518" y="2671482"/>
            <a:ext cx="4347882" cy="32721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448235" y="196957"/>
            <a:ext cx="10420574" cy="70230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Arial"/>
              <a:buNone/>
            </a:pPr>
            <a:r>
              <a:rPr lang="en-IN" sz="2800"/>
              <a:t>Professional Background:</a:t>
            </a:r>
            <a:endParaRPr/>
          </a:p>
        </p:txBody>
      </p:sp>
      <p:sp>
        <p:nvSpPr>
          <p:cNvPr id="115" name="Google Shape;115;p2"/>
          <p:cNvSpPr txBox="1"/>
          <p:nvPr>
            <p:ph idx="1" type="body"/>
          </p:nvPr>
        </p:nvSpPr>
        <p:spPr>
          <a:xfrm>
            <a:off x="573741" y="1039906"/>
            <a:ext cx="10581939" cy="4829188"/>
          </a:xfrm>
          <a:prstGeom prst="rect">
            <a:avLst/>
          </a:prstGeom>
          <a:noFill/>
          <a:ln>
            <a:noFill/>
          </a:ln>
        </p:spPr>
        <p:txBody>
          <a:bodyPr anchorCtr="0" anchor="t" bIns="45700" lIns="0" spcFirstLastPara="1" rIns="0" wrap="square" tIns="45700">
            <a:normAutofit/>
          </a:bodyPr>
          <a:lstStyle/>
          <a:p>
            <a:pPr indent="-127000" lvl="0" marL="91440" rtl="0" algn="just">
              <a:lnSpc>
                <a:spcPct val="90000"/>
              </a:lnSpc>
              <a:spcBef>
                <a:spcPts val="0"/>
              </a:spcBef>
              <a:spcAft>
                <a:spcPts val="0"/>
              </a:spcAft>
              <a:buSzPts val="2000"/>
              <a:buChar char=" "/>
            </a:pPr>
            <a:r>
              <a:rPr lang="en-IN"/>
              <a:t>I am a Computer Science Engineer from Maharshi Dayanand University. I recently completed my BTech in 2023 with 9 CGPA. I have several skills including problem solving aptitude, understanding level of Reasoning, Decision making, good communication skills.</a:t>
            </a:r>
            <a:endParaRPr/>
          </a:p>
          <a:p>
            <a:pPr indent="-127000" lvl="0" marL="91440" rtl="0" algn="just">
              <a:lnSpc>
                <a:spcPct val="90000"/>
              </a:lnSpc>
              <a:spcBef>
                <a:spcPts val="1400"/>
              </a:spcBef>
              <a:spcAft>
                <a:spcPts val="0"/>
              </a:spcAft>
              <a:buSzPts val="2000"/>
              <a:buChar char=" "/>
            </a:pPr>
            <a:r>
              <a:rPr lang="en-IN"/>
              <a:t>I have done multiple projects from age &amp; gender detection using regression and classification model to making a small Arduino car that detects the smoke nearby using sensors and sprays water when the temperature exceeds the limit.</a:t>
            </a:r>
            <a:endParaRPr/>
          </a:p>
          <a:p>
            <a:pPr indent="-127000" lvl="0" marL="91440" rtl="0" algn="just">
              <a:lnSpc>
                <a:spcPct val="90000"/>
              </a:lnSpc>
              <a:spcBef>
                <a:spcPts val="1400"/>
              </a:spcBef>
              <a:spcAft>
                <a:spcPts val="0"/>
              </a:spcAft>
              <a:buSzPts val="2000"/>
              <a:buChar char=" "/>
            </a:pPr>
            <a:r>
              <a:rPr lang="en-IN"/>
              <a:t>I have done multiple internships and volunteer work like, I was Machine Learning Intern at Grroom, Data Science Intern at LetsgrowMore, IT Intern at Infokart Pvt. Ltd., Data Scientist and Business Analyst at The Sparks, as for the volunteer work, I worked at Suvidha Foundation and Aashman Foundation where I wrote multiple articles to spread the awareness of education for the financially underprivileged children and women, not only this I also I also raised funds for the cause.</a:t>
            </a:r>
            <a:endParaRPr/>
          </a:p>
          <a:p>
            <a:pPr indent="-127000" lvl="0" marL="91440" rtl="0" algn="just">
              <a:lnSpc>
                <a:spcPct val="90000"/>
              </a:lnSpc>
              <a:spcBef>
                <a:spcPts val="1400"/>
              </a:spcBef>
              <a:spcAft>
                <a:spcPts val="0"/>
              </a:spcAft>
              <a:buSzPts val="2000"/>
              <a:buChar char=" "/>
            </a:pPr>
            <a:r>
              <a:rPr lang="en-IN"/>
              <a:t>I have keen interest in AI, ML and Data Analysis and though I am a fresher, I can work on wide variety of technologies.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0"/>
          <p:cNvSpPr txBox="1"/>
          <p:nvPr>
            <p:ph type="title"/>
          </p:nvPr>
        </p:nvSpPr>
        <p:spPr>
          <a:xfrm>
            <a:off x="645459" y="286603"/>
            <a:ext cx="10510221" cy="70230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400"/>
              <a:buFont typeface="Arial"/>
              <a:buNone/>
            </a:pPr>
            <a:r>
              <a:rPr lang="en-IN" sz="2400" u="sng">
                <a:solidFill>
                  <a:schemeClr val="dk1"/>
                </a:solidFill>
              </a:rPr>
              <a:t>INSIGHTS:</a:t>
            </a:r>
            <a:endParaRPr sz="6000" u="sng">
              <a:solidFill>
                <a:schemeClr val="dk1"/>
              </a:solidFill>
            </a:endParaRPr>
          </a:p>
        </p:txBody>
      </p:sp>
      <p:sp>
        <p:nvSpPr>
          <p:cNvPr id="231" name="Google Shape;231;p20"/>
          <p:cNvSpPr txBox="1"/>
          <p:nvPr>
            <p:ph idx="1" type="body"/>
          </p:nvPr>
        </p:nvSpPr>
        <p:spPr>
          <a:xfrm>
            <a:off x="645459" y="1111624"/>
            <a:ext cx="10510221" cy="4757470"/>
          </a:xfrm>
          <a:prstGeom prst="rect">
            <a:avLst/>
          </a:prstGeom>
          <a:noFill/>
          <a:ln>
            <a:noFill/>
          </a:ln>
        </p:spPr>
        <p:txBody>
          <a:bodyPr anchorCtr="0" anchor="t" bIns="45700" lIns="0" spcFirstLastPara="1" rIns="0" wrap="square" tIns="45700">
            <a:normAutofit/>
          </a:bodyPr>
          <a:lstStyle/>
          <a:p>
            <a:pPr indent="-342900" lvl="0" marL="342900" rtl="0" algn="l">
              <a:lnSpc>
                <a:spcPct val="107000"/>
              </a:lnSpc>
              <a:spcBef>
                <a:spcPts val="0"/>
              </a:spcBef>
              <a:spcAft>
                <a:spcPts val="0"/>
              </a:spcAft>
              <a:buSzPts val="1800"/>
              <a:buFont typeface="Calibri"/>
              <a:buAutoNum type="arabicPeriod"/>
            </a:pPr>
            <a:r>
              <a:rPr lang="en-IN" sz="1800">
                <a:solidFill>
                  <a:schemeClr val="dk1"/>
                </a:solidFill>
              </a:rPr>
              <a:t>I learned about SQL Workbench.</a:t>
            </a:r>
            <a:endParaRPr/>
          </a:p>
          <a:p>
            <a:pPr indent="-342900" lvl="0" marL="342900" rtl="0" algn="l">
              <a:lnSpc>
                <a:spcPct val="107000"/>
              </a:lnSpc>
              <a:spcBef>
                <a:spcPts val="650"/>
              </a:spcBef>
              <a:spcAft>
                <a:spcPts val="0"/>
              </a:spcAft>
              <a:buSzPts val="1800"/>
              <a:buFont typeface="Calibri"/>
              <a:buAutoNum type="arabicPeriod"/>
            </a:pPr>
            <a:r>
              <a:rPr lang="en-IN" sz="1800">
                <a:solidFill>
                  <a:schemeClr val="dk1"/>
                </a:solidFill>
              </a:rPr>
              <a:t>I got to know about functions like ‘dayname’.</a:t>
            </a:r>
            <a:endParaRPr/>
          </a:p>
          <a:p>
            <a:pPr indent="-342900" lvl="0" marL="342900" rtl="0" algn="l">
              <a:lnSpc>
                <a:spcPct val="107000"/>
              </a:lnSpc>
              <a:spcBef>
                <a:spcPts val="650"/>
              </a:spcBef>
              <a:spcAft>
                <a:spcPts val="0"/>
              </a:spcAft>
              <a:buSzPts val="1800"/>
              <a:buFont typeface="Calibri"/>
              <a:buAutoNum type="arabicPeriod"/>
            </a:pPr>
            <a:r>
              <a:rPr lang="en-IN" sz="1800">
                <a:solidFill>
                  <a:schemeClr val="dk1"/>
                </a:solidFill>
              </a:rPr>
              <a:t>I understood how a company has to deal with multiple queries to optimise their profits the most.</a:t>
            </a:r>
            <a:endParaRPr/>
          </a:p>
          <a:p>
            <a:pPr indent="-342900" lvl="0" marL="342900" rtl="0" algn="l">
              <a:lnSpc>
                <a:spcPct val="107000"/>
              </a:lnSpc>
              <a:spcBef>
                <a:spcPts val="650"/>
              </a:spcBef>
              <a:spcAft>
                <a:spcPts val="0"/>
              </a:spcAft>
              <a:buSzPts val="1800"/>
              <a:buFont typeface="Calibri"/>
              <a:buAutoNum type="arabicPeriod"/>
            </a:pPr>
            <a:r>
              <a:rPr lang="en-IN" sz="1800">
                <a:solidFill>
                  <a:schemeClr val="dk1"/>
                </a:solidFill>
              </a:rPr>
              <a:t>I learned why Marketing is so important and not just fenced to spreading information about a certain product/services.</a:t>
            </a:r>
            <a:endParaRPr/>
          </a:p>
          <a:p>
            <a:pPr indent="-342900" lvl="0" marL="342900" rtl="0" algn="l">
              <a:lnSpc>
                <a:spcPct val="107000"/>
              </a:lnSpc>
              <a:spcBef>
                <a:spcPts val="650"/>
              </a:spcBef>
              <a:spcAft>
                <a:spcPts val="0"/>
              </a:spcAft>
              <a:buSzPts val="1800"/>
              <a:buFont typeface="Calibri"/>
              <a:buAutoNum type="arabicPeriod"/>
            </a:pPr>
            <a:r>
              <a:rPr lang="en-IN" sz="1800">
                <a:solidFill>
                  <a:schemeClr val="dk1"/>
                </a:solidFill>
              </a:rPr>
              <a:t>I understood why it is important to reward users and why a company sends mails to uses and how they get the information regarding who to send.</a:t>
            </a:r>
            <a:endParaRPr/>
          </a:p>
          <a:p>
            <a:pPr indent="-342900" lvl="0" marL="342900" rtl="0" algn="l">
              <a:lnSpc>
                <a:spcPct val="107000"/>
              </a:lnSpc>
              <a:spcBef>
                <a:spcPts val="650"/>
              </a:spcBef>
              <a:spcAft>
                <a:spcPts val="0"/>
              </a:spcAft>
              <a:buSzPts val="1800"/>
              <a:buFont typeface="Calibri"/>
              <a:buAutoNum type="arabicPeriod"/>
            </a:pPr>
            <a:r>
              <a:rPr lang="en-IN" sz="1800">
                <a:solidFill>
                  <a:schemeClr val="dk1"/>
                </a:solidFill>
              </a:rPr>
              <a:t>I learned how company decides when to launch an AS Campaign or why hashtags could be an important information.</a:t>
            </a:r>
            <a:endParaRPr/>
          </a:p>
          <a:p>
            <a:pPr indent="-342900" lvl="0" marL="342900" rtl="0" algn="l">
              <a:lnSpc>
                <a:spcPct val="107000"/>
              </a:lnSpc>
              <a:spcBef>
                <a:spcPts val="650"/>
              </a:spcBef>
              <a:spcAft>
                <a:spcPts val="0"/>
              </a:spcAft>
              <a:buSzPts val="1800"/>
              <a:buFont typeface="Calibri"/>
              <a:buAutoNum type="arabicPeriod"/>
            </a:pPr>
            <a:r>
              <a:rPr lang="en-IN" sz="1800">
                <a:solidFill>
                  <a:schemeClr val="dk1"/>
                </a:solidFill>
              </a:rPr>
              <a:t>I also learned, why user engagement is important and how company finds the data of users using certain queries, they can easily get the exact data they want from a  large amount of data within seconds which is not possible humanly.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1"/>
          <p:cNvSpPr txBox="1"/>
          <p:nvPr>
            <p:ph type="title"/>
          </p:nvPr>
        </p:nvSpPr>
        <p:spPr>
          <a:xfrm>
            <a:off x="779929" y="286603"/>
            <a:ext cx="10375751" cy="70230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800"/>
              <a:buFont typeface="Arial"/>
              <a:buNone/>
            </a:pPr>
            <a:r>
              <a:rPr lang="en-IN" sz="2800" u="sng">
                <a:solidFill>
                  <a:schemeClr val="dk1"/>
                </a:solidFill>
              </a:rPr>
              <a:t>RESULT:</a:t>
            </a:r>
            <a:endParaRPr sz="6600" u="sng">
              <a:solidFill>
                <a:schemeClr val="dk1"/>
              </a:solidFill>
            </a:endParaRPr>
          </a:p>
        </p:txBody>
      </p:sp>
      <p:sp>
        <p:nvSpPr>
          <p:cNvPr id="237" name="Google Shape;237;p21"/>
          <p:cNvSpPr txBox="1"/>
          <p:nvPr>
            <p:ph idx="1" type="body"/>
          </p:nvPr>
        </p:nvSpPr>
        <p:spPr>
          <a:xfrm>
            <a:off x="779929" y="1174376"/>
            <a:ext cx="10375751" cy="4694718"/>
          </a:xfrm>
          <a:prstGeom prst="rect">
            <a:avLst/>
          </a:prstGeom>
          <a:noFill/>
          <a:ln>
            <a:noFill/>
          </a:ln>
        </p:spPr>
        <p:txBody>
          <a:bodyPr anchorCtr="0" anchor="t" bIns="45700" lIns="0" spcFirstLastPara="1" rIns="0" wrap="square" tIns="45700">
            <a:normAutofit/>
          </a:bodyPr>
          <a:lstStyle/>
          <a:p>
            <a:pPr indent="-114300" lvl="0" marL="91440" rtl="0" algn="l">
              <a:lnSpc>
                <a:spcPct val="107000"/>
              </a:lnSpc>
              <a:spcBef>
                <a:spcPts val="0"/>
              </a:spcBef>
              <a:spcAft>
                <a:spcPts val="0"/>
              </a:spcAft>
              <a:buSzPts val="1800"/>
              <a:buChar char=" "/>
            </a:pPr>
            <a:r>
              <a:rPr lang="en-IN" sz="1800">
                <a:solidFill>
                  <a:schemeClr val="dk1"/>
                </a:solidFill>
                <a:latin typeface="Calibri"/>
                <a:ea typeface="Calibri"/>
                <a:cs typeface="Calibri"/>
                <a:sym typeface="Calibri"/>
              </a:rPr>
              <a:t>Solving queries and completing this project gave me confidence. I learned about new functions and how to troubleshoot if and when port is not connecting. I learned the basic of SQL Workbench that how it has 3 major components and why it is used in so many places, it has wide variety of functions, can easily import/export data and a lot more. The three major components being:</a:t>
            </a:r>
            <a:endParaRPr/>
          </a:p>
          <a:p>
            <a:pPr indent="-114300" lvl="0" marL="91440" rtl="0" algn="l">
              <a:lnSpc>
                <a:spcPct val="107000"/>
              </a:lnSpc>
              <a:spcBef>
                <a:spcPts val="640"/>
              </a:spcBef>
              <a:spcAft>
                <a:spcPts val="0"/>
              </a:spcAft>
              <a:buSzPts val="1800"/>
              <a:buChar char=" "/>
            </a:pPr>
            <a:r>
              <a:rPr b="1" lang="en-IN" sz="1800">
                <a:solidFill>
                  <a:schemeClr val="dk1"/>
                </a:solidFill>
                <a:latin typeface="Calibri"/>
                <a:ea typeface="Calibri"/>
                <a:cs typeface="Calibri"/>
                <a:sym typeface="Calibri"/>
              </a:rPr>
              <a:t>1. MySQL Connections</a:t>
            </a:r>
            <a:endParaRPr sz="1800">
              <a:solidFill>
                <a:schemeClr val="dk1"/>
              </a:solidFill>
              <a:latin typeface="Calibri"/>
              <a:ea typeface="Calibri"/>
              <a:cs typeface="Calibri"/>
              <a:sym typeface="Calibri"/>
            </a:endParaRPr>
          </a:p>
          <a:p>
            <a:pPr indent="-114300" lvl="0" marL="91440" rtl="0" algn="l">
              <a:lnSpc>
                <a:spcPct val="107000"/>
              </a:lnSpc>
              <a:spcBef>
                <a:spcPts val="640"/>
              </a:spcBef>
              <a:spcAft>
                <a:spcPts val="0"/>
              </a:spcAft>
              <a:buSzPts val="1800"/>
              <a:buChar char=" "/>
            </a:pPr>
            <a:r>
              <a:rPr b="1" lang="en-IN" sz="1800">
                <a:solidFill>
                  <a:schemeClr val="dk1"/>
                </a:solidFill>
                <a:latin typeface="Calibri"/>
                <a:ea typeface="Calibri"/>
                <a:cs typeface="Calibri"/>
                <a:sym typeface="Calibri"/>
              </a:rPr>
              <a:t>2. Models</a:t>
            </a:r>
            <a:endParaRPr sz="1800">
              <a:solidFill>
                <a:schemeClr val="dk1"/>
              </a:solidFill>
              <a:latin typeface="Calibri"/>
              <a:ea typeface="Calibri"/>
              <a:cs typeface="Calibri"/>
              <a:sym typeface="Calibri"/>
            </a:endParaRPr>
          </a:p>
          <a:p>
            <a:pPr indent="-114300" lvl="0" marL="91440" rtl="0" algn="l">
              <a:lnSpc>
                <a:spcPct val="107000"/>
              </a:lnSpc>
              <a:spcBef>
                <a:spcPts val="640"/>
              </a:spcBef>
              <a:spcAft>
                <a:spcPts val="0"/>
              </a:spcAft>
              <a:buSzPts val="1800"/>
              <a:buChar char=" "/>
            </a:pPr>
            <a:r>
              <a:rPr b="1" lang="en-IN" sz="1800">
                <a:solidFill>
                  <a:schemeClr val="dk1"/>
                </a:solidFill>
                <a:latin typeface="Calibri"/>
                <a:ea typeface="Calibri"/>
                <a:cs typeface="Calibri"/>
                <a:sym typeface="Calibri"/>
              </a:rPr>
              <a:t>3. Migration</a:t>
            </a:r>
            <a:endParaRPr sz="1800">
              <a:solidFill>
                <a:schemeClr val="dk1"/>
              </a:solidFill>
              <a:latin typeface="Calibri"/>
              <a:ea typeface="Calibri"/>
              <a:cs typeface="Calibri"/>
              <a:sym typeface="Calibri"/>
            </a:endParaRPr>
          </a:p>
          <a:p>
            <a:pPr indent="-114300" lvl="0" marL="91440" rtl="0" algn="l">
              <a:lnSpc>
                <a:spcPct val="107000"/>
              </a:lnSpc>
              <a:spcBef>
                <a:spcPts val="640"/>
              </a:spcBef>
              <a:spcAft>
                <a:spcPts val="0"/>
              </a:spcAft>
              <a:buSzPts val="1800"/>
              <a:buChar char=" "/>
            </a:pPr>
            <a:r>
              <a:rPr lang="en-IN" sz="1800">
                <a:solidFill>
                  <a:schemeClr val="dk1"/>
                </a:solidFill>
                <a:latin typeface="Calibri"/>
                <a:ea typeface="Calibri"/>
                <a:cs typeface="Calibri"/>
                <a:sym typeface="Calibri"/>
              </a:rPr>
              <a:t>I solved all the queries on my own with the amount of dataset given, which I know was not large however it was my first time working on even this small amount of data. I am ecstatic that I opted for this course and looking forward for the future projects.</a:t>
            </a:r>
            <a:endParaRPr/>
          </a:p>
          <a:p>
            <a:pPr indent="-114300" lvl="0" marL="91440" rtl="0" algn="l">
              <a:lnSpc>
                <a:spcPct val="107000"/>
              </a:lnSpc>
              <a:spcBef>
                <a:spcPts val="640"/>
              </a:spcBef>
              <a:spcAft>
                <a:spcPts val="0"/>
              </a:spcAft>
              <a:buSzPts val="1800"/>
              <a:buChar char=" "/>
            </a:pPr>
            <a:r>
              <a:rPr lang="en-IN" sz="1800">
                <a:solidFill>
                  <a:schemeClr val="dk1"/>
                </a:solidFill>
                <a:latin typeface="Calibri"/>
                <a:ea typeface="Calibri"/>
                <a:cs typeface="Calibri"/>
                <a:sym typeface="Calibri"/>
              </a:rPr>
              <a:t>If there is any mistake or update or suggestion, you can help me letting know for my future projects </a:t>
            </a:r>
            <a:r>
              <a:rPr b="1" lang="en-IN" sz="1800">
                <a:solidFill>
                  <a:schemeClr val="dk1"/>
                </a:solidFill>
                <a:latin typeface="Calibri"/>
                <a:ea typeface="Calibri"/>
                <a:cs typeface="Calibri"/>
                <a:sym typeface="Calibri"/>
              </a:rPr>
              <a:t>via mail:</a:t>
            </a:r>
            <a:r>
              <a:rPr lang="en-IN" sz="1800">
                <a:solidFill>
                  <a:schemeClr val="dk1"/>
                </a:solidFill>
                <a:latin typeface="Calibri"/>
                <a:ea typeface="Calibri"/>
                <a:cs typeface="Calibri"/>
                <a:sym typeface="Calibri"/>
              </a:rPr>
              <a:t> muskannbansall577@gmail.com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2"/>
          <p:cNvSpPr txBox="1"/>
          <p:nvPr>
            <p:ph type="title"/>
          </p:nvPr>
        </p:nvSpPr>
        <p:spPr>
          <a:xfrm>
            <a:off x="510988" y="286604"/>
            <a:ext cx="11376212" cy="91303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C4858"/>
              </a:buClr>
              <a:buSzPts val="3600"/>
              <a:buFont typeface="Arial"/>
              <a:buNone/>
            </a:pPr>
            <a:r>
              <a:rPr i="0" lang="en-IN" sz="3600">
                <a:solidFill>
                  <a:srgbClr val="3C4858"/>
                </a:solidFill>
              </a:rPr>
              <a:t>Operation Analytics and Investigating Metric Spike:</a:t>
            </a:r>
            <a:endParaRPr sz="3600"/>
          </a:p>
        </p:txBody>
      </p:sp>
      <p:sp>
        <p:nvSpPr>
          <p:cNvPr id="243" name="Google Shape;243;p22"/>
          <p:cNvSpPr txBox="1"/>
          <p:nvPr>
            <p:ph idx="1" type="body"/>
          </p:nvPr>
        </p:nvSpPr>
        <p:spPr>
          <a:xfrm>
            <a:off x="1493319" y="3698388"/>
            <a:ext cx="9069705" cy="2303438"/>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pic>
        <p:nvPicPr>
          <p:cNvPr id="244" name="Google Shape;244;p22"/>
          <p:cNvPicPr preferRelativeResize="0"/>
          <p:nvPr/>
        </p:nvPicPr>
        <p:blipFill rotWithShape="1">
          <a:blip r:embed="rId3">
            <a:alphaModFix/>
          </a:blip>
          <a:srcRect b="0" l="0" r="0" t="9559"/>
          <a:stretch/>
        </p:blipFill>
        <p:spPr>
          <a:xfrm>
            <a:off x="838200" y="1199650"/>
            <a:ext cx="10515600" cy="4899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3"/>
          <p:cNvSpPr txBox="1"/>
          <p:nvPr>
            <p:ph type="title"/>
          </p:nvPr>
        </p:nvSpPr>
        <p:spPr>
          <a:xfrm>
            <a:off x="968188" y="286604"/>
            <a:ext cx="10187492" cy="106706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800"/>
              <a:buFont typeface="Arial"/>
              <a:buNone/>
            </a:pPr>
            <a:r>
              <a:rPr lang="en-IN" sz="2800">
                <a:solidFill>
                  <a:schemeClr val="dk1"/>
                </a:solidFill>
              </a:rPr>
              <a:t>DESCRIPTION:</a:t>
            </a:r>
            <a:endParaRPr sz="2800">
              <a:solidFill>
                <a:schemeClr val="dk1"/>
              </a:solidFill>
            </a:endParaRPr>
          </a:p>
        </p:txBody>
      </p:sp>
      <p:sp>
        <p:nvSpPr>
          <p:cNvPr id="250" name="Google Shape;250;p23"/>
          <p:cNvSpPr txBox="1"/>
          <p:nvPr>
            <p:ph idx="1" type="body"/>
          </p:nvPr>
        </p:nvSpPr>
        <p:spPr>
          <a:xfrm>
            <a:off x="1097280" y="1586753"/>
            <a:ext cx="10058400" cy="4282341"/>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1440"/>
              <a:buNone/>
            </a:pPr>
            <a:r>
              <a:rPr lang="en-IN" sz="1800">
                <a:solidFill>
                  <a:schemeClr val="dk1"/>
                </a:solidFill>
              </a:rPr>
              <a:t>This project is about OPERATION ANALYTICS AND INVESTIGATING</a:t>
            </a:r>
            <a:endParaRPr/>
          </a:p>
          <a:p>
            <a:pPr indent="0" lvl="0" marL="0" rtl="0" algn="l">
              <a:lnSpc>
                <a:spcPct val="90000"/>
              </a:lnSpc>
              <a:spcBef>
                <a:spcPts val="940"/>
              </a:spcBef>
              <a:spcAft>
                <a:spcPts val="0"/>
              </a:spcAft>
              <a:buSzPts val="1440"/>
              <a:buNone/>
            </a:pPr>
            <a:r>
              <a:rPr lang="en-IN" sz="1800">
                <a:solidFill>
                  <a:schemeClr val="dk1"/>
                </a:solidFill>
              </a:rPr>
              <a:t>METRIC SPIKES. The project is based on ADVANCED SQL concepts.</a:t>
            </a:r>
            <a:endParaRPr/>
          </a:p>
          <a:p>
            <a:pPr indent="0" lvl="0" marL="0" rtl="0" algn="l">
              <a:lnSpc>
                <a:spcPct val="90000"/>
              </a:lnSpc>
              <a:spcBef>
                <a:spcPts val="940"/>
              </a:spcBef>
              <a:spcAft>
                <a:spcPts val="0"/>
              </a:spcAft>
              <a:buSzPts val="1440"/>
              <a:buNone/>
            </a:pPr>
            <a:r>
              <a:rPr lang="en-IN" sz="1800">
                <a:solidFill>
                  <a:schemeClr val="dk1"/>
                </a:solidFill>
              </a:rPr>
              <a:t>Operation Analytics is done for end to end operations of the company to</a:t>
            </a:r>
            <a:endParaRPr/>
          </a:p>
          <a:p>
            <a:pPr indent="0" lvl="0" marL="0" rtl="0" algn="l">
              <a:lnSpc>
                <a:spcPct val="90000"/>
              </a:lnSpc>
              <a:spcBef>
                <a:spcPts val="940"/>
              </a:spcBef>
              <a:spcAft>
                <a:spcPts val="0"/>
              </a:spcAft>
              <a:buSzPts val="1440"/>
              <a:buNone/>
            </a:pPr>
            <a:r>
              <a:rPr lang="en-IN" sz="1800">
                <a:solidFill>
                  <a:schemeClr val="dk1"/>
                </a:solidFill>
              </a:rPr>
              <a:t>to find the areas for improvement. It predicts the overall growth or</a:t>
            </a:r>
            <a:endParaRPr/>
          </a:p>
          <a:p>
            <a:pPr indent="0" lvl="0" marL="0" rtl="0" algn="l">
              <a:lnSpc>
                <a:spcPct val="90000"/>
              </a:lnSpc>
              <a:spcBef>
                <a:spcPts val="940"/>
              </a:spcBef>
              <a:spcAft>
                <a:spcPts val="0"/>
              </a:spcAft>
              <a:buSzPts val="1440"/>
              <a:buNone/>
            </a:pPr>
            <a:r>
              <a:rPr lang="en-IN" sz="1800">
                <a:solidFill>
                  <a:schemeClr val="dk1"/>
                </a:solidFill>
              </a:rPr>
              <a:t>decline of companies fortune. Investigating for metric spikes is a</a:t>
            </a:r>
            <a:endParaRPr/>
          </a:p>
          <a:p>
            <a:pPr indent="0" lvl="0" marL="0" rtl="0" algn="l">
              <a:lnSpc>
                <a:spcPct val="90000"/>
              </a:lnSpc>
              <a:spcBef>
                <a:spcPts val="940"/>
              </a:spcBef>
              <a:spcAft>
                <a:spcPts val="0"/>
              </a:spcAft>
              <a:buSzPts val="1440"/>
              <a:buNone/>
            </a:pPr>
            <a:r>
              <a:rPr lang="en-IN" sz="1800">
                <a:solidFill>
                  <a:schemeClr val="dk1"/>
                </a:solidFill>
              </a:rPr>
              <a:t>crucial part to answer various questions on daily bases for</a:t>
            </a:r>
            <a:endParaRPr/>
          </a:p>
          <a:p>
            <a:pPr indent="0" lvl="0" marL="0" rtl="0" algn="l">
              <a:lnSpc>
                <a:spcPct val="90000"/>
              </a:lnSpc>
              <a:spcBef>
                <a:spcPts val="940"/>
              </a:spcBef>
              <a:spcAft>
                <a:spcPts val="0"/>
              </a:spcAft>
              <a:buSzPts val="1440"/>
              <a:buNone/>
            </a:pPr>
            <a:r>
              <a:rPr lang="en-IN" sz="1800">
                <a:solidFill>
                  <a:schemeClr val="dk1"/>
                </a:solidFill>
              </a:rPr>
              <a:t>companies functions and growth.</a:t>
            </a:r>
            <a:endParaRPr/>
          </a:p>
          <a:p>
            <a:pPr indent="0" lvl="0" marL="0" rtl="0" algn="l">
              <a:lnSpc>
                <a:spcPct val="90000"/>
              </a:lnSpc>
              <a:spcBef>
                <a:spcPts val="940"/>
              </a:spcBef>
              <a:spcAft>
                <a:spcPts val="0"/>
              </a:spcAft>
              <a:buSzPts val="1440"/>
              <a:buNone/>
            </a:pPr>
            <a:r>
              <a:rPr lang="en-IN" sz="1800">
                <a:solidFill>
                  <a:schemeClr val="dk1"/>
                </a:solidFill>
              </a:rPr>
              <a:t>As Lead Data Analyst, I was provided with different Data sets,</a:t>
            </a:r>
            <a:endParaRPr/>
          </a:p>
          <a:p>
            <a:pPr indent="0" lvl="0" marL="0" rtl="0" algn="l">
              <a:lnSpc>
                <a:spcPct val="90000"/>
              </a:lnSpc>
              <a:spcBef>
                <a:spcPts val="940"/>
              </a:spcBef>
              <a:spcAft>
                <a:spcPts val="0"/>
              </a:spcAft>
              <a:buSzPts val="1440"/>
              <a:buNone/>
            </a:pPr>
            <a:r>
              <a:rPr lang="en-IN" sz="1800">
                <a:solidFill>
                  <a:schemeClr val="dk1"/>
                </a:solidFill>
              </a:rPr>
              <a:t>tables from which I was supposed to derive certain insights and answer</a:t>
            </a:r>
            <a:endParaRPr/>
          </a:p>
          <a:p>
            <a:pPr indent="0" lvl="0" marL="0" rtl="0" algn="l">
              <a:lnSpc>
                <a:spcPct val="90000"/>
              </a:lnSpc>
              <a:spcBef>
                <a:spcPts val="940"/>
              </a:spcBef>
              <a:spcAft>
                <a:spcPts val="0"/>
              </a:spcAft>
              <a:buSzPts val="1440"/>
              <a:buNone/>
            </a:pPr>
            <a:r>
              <a:rPr lang="en-IN" sz="1800">
                <a:solidFill>
                  <a:schemeClr val="dk1"/>
                </a:solidFill>
              </a:rPr>
              <a:t>the questions asked by different teams.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txBox="1"/>
          <p:nvPr>
            <p:ph type="title"/>
          </p:nvPr>
        </p:nvSpPr>
        <p:spPr>
          <a:xfrm>
            <a:off x="1097280" y="286603"/>
            <a:ext cx="10058400" cy="83398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Arial"/>
              <a:buNone/>
            </a:pPr>
            <a:r>
              <a:rPr lang="en-IN" sz="2800"/>
              <a:t>CASE STUDY 1</a:t>
            </a:r>
            <a:endParaRPr sz="2800"/>
          </a:p>
        </p:txBody>
      </p:sp>
      <p:sp>
        <p:nvSpPr>
          <p:cNvPr id="256" name="Google Shape;256;p24"/>
          <p:cNvSpPr txBox="1"/>
          <p:nvPr>
            <p:ph idx="1" type="body"/>
          </p:nvPr>
        </p:nvSpPr>
        <p:spPr>
          <a:xfrm>
            <a:off x="1097280" y="1237129"/>
            <a:ext cx="10058400" cy="4631965"/>
          </a:xfrm>
          <a:prstGeom prst="rect">
            <a:avLst/>
          </a:prstGeom>
          <a:noFill/>
          <a:ln>
            <a:noFill/>
          </a:ln>
        </p:spPr>
        <p:txBody>
          <a:bodyPr anchorCtr="0" anchor="t" bIns="45700" lIns="0" spcFirstLastPara="1" rIns="0" wrap="square" tIns="45700">
            <a:normAutofit/>
          </a:bodyPr>
          <a:lstStyle/>
          <a:p>
            <a:pPr indent="-285750" lvl="0" marL="285750" rtl="0" algn="l">
              <a:lnSpc>
                <a:spcPct val="90000"/>
              </a:lnSpc>
              <a:spcBef>
                <a:spcPts val="0"/>
              </a:spcBef>
              <a:spcAft>
                <a:spcPts val="0"/>
              </a:spcAft>
              <a:buSzPts val="1600"/>
              <a:buFont typeface="Century Gothic"/>
              <a:buAutoNum type="alphaUcPeriod"/>
            </a:pPr>
            <a:r>
              <a:rPr b="1" i="0" lang="en-IN">
                <a:solidFill>
                  <a:schemeClr val="dk1"/>
                </a:solidFill>
                <a:latin typeface="Manrope"/>
                <a:ea typeface="Manrope"/>
                <a:cs typeface="Manrope"/>
                <a:sym typeface="Manrope"/>
              </a:rPr>
              <a:t>Number of jobs reviewed: </a:t>
            </a:r>
            <a:r>
              <a:rPr b="0" i="0" lang="en-IN">
                <a:solidFill>
                  <a:schemeClr val="dk1"/>
                </a:solidFill>
                <a:latin typeface="Manrope"/>
                <a:ea typeface="Manrope"/>
                <a:cs typeface="Manrope"/>
                <a:sym typeface="Manrope"/>
              </a:rPr>
              <a:t>Amount of jobs reviewed over time.</a:t>
            </a:r>
            <a:br>
              <a:rPr b="0" i="0" lang="en-IN">
                <a:solidFill>
                  <a:schemeClr val="dk1"/>
                </a:solidFill>
                <a:latin typeface="Manrope"/>
                <a:ea typeface="Manrope"/>
                <a:cs typeface="Manrope"/>
                <a:sym typeface="Manrope"/>
              </a:rPr>
            </a:br>
            <a:r>
              <a:rPr b="1" i="0" lang="en-IN">
                <a:solidFill>
                  <a:schemeClr val="dk1"/>
                </a:solidFill>
                <a:latin typeface="Manrope"/>
                <a:ea typeface="Manrope"/>
                <a:cs typeface="Manrope"/>
                <a:sym typeface="Manrope"/>
              </a:rPr>
              <a:t>Your task:</a:t>
            </a:r>
            <a:r>
              <a:rPr b="0" i="0" lang="en-IN">
                <a:solidFill>
                  <a:schemeClr val="dk1"/>
                </a:solidFill>
                <a:latin typeface="Manrope"/>
                <a:ea typeface="Manrope"/>
                <a:cs typeface="Manrope"/>
                <a:sym typeface="Manrope"/>
              </a:rPr>
              <a:t> Calculate the number of jobs reviewed per hour per day for November 2020?</a:t>
            </a:r>
            <a:endParaRPr/>
          </a:p>
          <a:p>
            <a:pPr indent="-285750" lvl="0" marL="285750" rtl="0" algn="l">
              <a:lnSpc>
                <a:spcPct val="90000"/>
              </a:lnSpc>
              <a:spcBef>
                <a:spcPts val="1000"/>
              </a:spcBef>
              <a:spcAft>
                <a:spcPts val="0"/>
              </a:spcAft>
              <a:buSzPts val="1600"/>
              <a:buFont typeface="Century Gothic"/>
              <a:buAutoNum type="alphaUcPeriod"/>
            </a:pPr>
            <a:r>
              <a:rPr b="1" i="0" lang="en-IN">
                <a:solidFill>
                  <a:schemeClr val="dk1"/>
                </a:solidFill>
                <a:latin typeface="Manrope"/>
                <a:ea typeface="Manrope"/>
                <a:cs typeface="Manrope"/>
                <a:sym typeface="Manrope"/>
              </a:rPr>
              <a:t>Throughput: </a:t>
            </a:r>
            <a:r>
              <a:rPr b="0" i="0" lang="en-IN">
                <a:solidFill>
                  <a:schemeClr val="dk1"/>
                </a:solidFill>
                <a:latin typeface="Manrope"/>
                <a:ea typeface="Manrope"/>
                <a:cs typeface="Manrope"/>
                <a:sym typeface="Manrope"/>
              </a:rPr>
              <a:t>It is the no. of events happening per second.</a:t>
            </a:r>
            <a:br>
              <a:rPr b="0" i="0" lang="en-IN">
                <a:solidFill>
                  <a:schemeClr val="dk1"/>
                </a:solidFill>
                <a:latin typeface="Manrope"/>
                <a:ea typeface="Manrope"/>
                <a:cs typeface="Manrope"/>
                <a:sym typeface="Manrope"/>
              </a:rPr>
            </a:br>
            <a:r>
              <a:rPr b="1" i="0" lang="en-IN">
                <a:solidFill>
                  <a:schemeClr val="dk1"/>
                </a:solidFill>
                <a:latin typeface="Manrope"/>
                <a:ea typeface="Manrope"/>
                <a:cs typeface="Manrope"/>
                <a:sym typeface="Manrope"/>
              </a:rPr>
              <a:t>Your task:</a:t>
            </a:r>
            <a:r>
              <a:rPr b="0" i="0" lang="en-IN">
                <a:solidFill>
                  <a:schemeClr val="dk1"/>
                </a:solidFill>
                <a:latin typeface="Manrope"/>
                <a:ea typeface="Manrope"/>
                <a:cs typeface="Manrope"/>
                <a:sym typeface="Manrope"/>
              </a:rPr>
              <a:t> Let’s say the above metric is called throughput. Calculate 7 day rolling average of throughput? For throughput, do you prefer daily metric or 7-day rolling and why?</a:t>
            </a:r>
            <a:endParaRPr/>
          </a:p>
          <a:p>
            <a:pPr indent="-285750" lvl="0" marL="285750" rtl="0" algn="l">
              <a:lnSpc>
                <a:spcPct val="90000"/>
              </a:lnSpc>
              <a:spcBef>
                <a:spcPts val="1000"/>
              </a:spcBef>
              <a:spcAft>
                <a:spcPts val="0"/>
              </a:spcAft>
              <a:buSzPts val="1600"/>
              <a:buFont typeface="Century Gothic"/>
              <a:buAutoNum type="alphaUcPeriod"/>
            </a:pPr>
            <a:r>
              <a:rPr b="1" i="0" lang="en-IN">
                <a:solidFill>
                  <a:schemeClr val="dk1"/>
                </a:solidFill>
                <a:latin typeface="Manrope"/>
                <a:ea typeface="Manrope"/>
                <a:cs typeface="Manrope"/>
                <a:sym typeface="Manrope"/>
              </a:rPr>
              <a:t>Percentage share of each language: </a:t>
            </a:r>
            <a:r>
              <a:rPr b="0" i="0" lang="en-IN">
                <a:solidFill>
                  <a:schemeClr val="dk1"/>
                </a:solidFill>
                <a:latin typeface="Manrope"/>
                <a:ea typeface="Manrope"/>
                <a:cs typeface="Manrope"/>
                <a:sym typeface="Manrope"/>
              </a:rPr>
              <a:t>Share of each language for different contents.</a:t>
            </a:r>
            <a:br>
              <a:rPr b="0" i="0" lang="en-IN">
                <a:solidFill>
                  <a:schemeClr val="dk1"/>
                </a:solidFill>
                <a:latin typeface="Manrope"/>
                <a:ea typeface="Manrope"/>
                <a:cs typeface="Manrope"/>
                <a:sym typeface="Manrope"/>
              </a:rPr>
            </a:br>
            <a:r>
              <a:rPr b="1" i="0" lang="en-IN">
                <a:solidFill>
                  <a:schemeClr val="dk1"/>
                </a:solidFill>
                <a:latin typeface="Manrope"/>
                <a:ea typeface="Manrope"/>
                <a:cs typeface="Manrope"/>
                <a:sym typeface="Manrope"/>
              </a:rPr>
              <a:t>Your task:</a:t>
            </a:r>
            <a:r>
              <a:rPr b="0" i="0" lang="en-IN">
                <a:solidFill>
                  <a:schemeClr val="dk1"/>
                </a:solidFill>
                <a:latin typeface="Manrope"/>
                <a:ea typeface="Manrope"/>
                <a:cs typeface="Manrope"/>
                <a:sym typeface="Manrope"/>
              </a:rPr>
              <a:t> Calculate the percentage share of each language in the last 30 days?</a:t>
            </a:r>
            <a:endParaRPr/>
          </a:p>
          <a:p>
            <a:pPr indent="-285750" lvl="0" marL="285750" rtl="0" algn="l">
              <a:lnSpc>
                <a:spcPct val="90000"/>
              </a:lnSpc>
              <a:spcBef>
                <a:spcPts val="1000"/>
              </a:spcBef>
              <a:spcAft>
                <a:spcPts val="0"/>
              </a:spcAft>
              <a:buSzPts val="1600"/>
              <a:buFont typeface="Century Gothic"/>
              <a:buAutoNum type="alphaUcPeriod"/>
            </a:pPr>
            <a:r>
              <a:rPr b="1" i="0" lang="en-IN">
                <a:solidFill>
                  <a:schemeClr val="dk1"/>
                </a:solidFill>
                <a:latin typeface="Manrope"/>
                <a:ea typeface="Manrope"/>
                <a:cs typeface="Manrope"/>
                <a:sym typeface="Manrope"/>
              </a:rPr>
              <a:t>Duplicate rows: </a:t>
            </a:r>
            <a:r>
              <a:rPr b="0" i="0" lang="en-IN">
                <a:solidFill>
                  <a:schemeClr val="dk1"/>
                </a:solidFill>
                <a:latin typeface="Manrope"/>
                <a:ea typeface="Manrope"/>
                <a:cs typeface="Manrope"/>
                <a:sym typeface="Manrope"/>
              </a:rPr>
              <a:t>Rows that have the same value present in them.</a:t>
            </a:r>
            <a:br>
              <a:rPr b="0" i="0" lang="en-IN">
                <a:solidFill>
                  <a:schemeClr val="dk1"/>
                </a:solidFill>
                <a:latin typeface="Manrope"/>
                <a:ea typeface="Manrope"/>
                <a:cs typeface="Manrope"/>
                <a:sym typeface="Manrope"/>
              </a:rPr>
            </a:br>
            <a:r>
              <a:rPr b="1" i="0" lang="en-IN">
                <a:solidFill>
                  <a:schemeClr val="dk1"/>
                </a:solidFill>
                <a:latin typeface="Manrope"/>
                <a:ea typeface="Manrope"/>
                <a:cs typeface="Manrope"/>
                <a:sym typeface="Manrope"/>
              </a:rPr>
              <a:t>Your task:</a:t>
            </a:r>
            <a:r>
              <a:rPr b="0" i="0" lang="en-IN">
                <a:solidFill>
                  <a:schemeClr val="dk1"/>
                </a:solidFill>
                <a:latin typeface="Manrope"/>
                <a:ea typeface="Manrope"/>
                <a:cs typeface="Manrope"/>
                <a:sym typeface="Manrope"/>
              </a:rPr>
              <a:t> Let’s say you see some duplicate rows in the data. How will you display duplicates from the table?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5"/>
          <p:cNvPicPr preferRelativeResize="0"/>
          <p:nvPr/>
        </p:nvPicPr>
        <p:blipFill rotWithShape="1">
          <a:blip r:embed="rId3">
            <a:alphaModFix/>
          </a:blip>
          <a:srcRect b="10000" l="19191" r="38309" t="39739"/>
          <a:stretch/>
        </p:blipFill>
        <p:spPr>
          <a:xfrm>
            <a:off x="430306" y="627529"/>
            <a:ext cx="5074024" cy="3043520"/>
          </a:xfrm>
          <a:prstGeom prst="rect">
            <a:avLst/>
          </a:prstGeom>
          <a:noFill/>
          <a:ln>
            <a:noFill/>
          </a:ln>
        </p:spPr>
      </p:pic>
      <p:pic>
        <p:nvPicPr>
          <p:cNvPr id="262" name="Google Shape;262;p25"/>
          <p:cNvPicPr preferRelativeResize="0"/>
          <p:nvPr/>
        </p:nvPicPr>
        <p:blipFill rotWithShape="1">
          <a:blip r:embed="rId4">
            <a:alphaModFix/>
          </a:blip>
          <a:srcRect b="25814" l="16735" r="44192" t="31793"/>
          <a:stretch/>
        </p:blipFill>
        <p:spPr>
          <a:xfrm>
            <a:off x="5970493" y="3039036"/>
            <a:ext cx="4876800" cy="29762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6"/>
          <p:cNvPicPr preferRelativeResize="0"/>
          <p:nvPr/>
        </p:nvPicPr>
        <p:blipFill rotWithShape="1">
          <a:blip r:embed="rId3">
            <a:alphaModFix/>
          </a:blip>
          <a:srcRect b="24444" l="17500" r="19779" t="17384"/>
          <a:stretch/>
        </p:blipFill>
        <p:spPr>
          <a:xfrm>
            <a:off x="340658" y="251012"/>
            <a:ext cx="7646894" cy="3989294"/>
          </a:xfrm>
          <a:prstGeom prst="rect">
            <a:avLst/>
          </a:prstGeom>
          <a:noFill/>
          <a:ln>
            <a:noFill/>
          </a:ln>
        </p:spPr>
      </p:pic>
      <p:pic>
        <p:nvPicPr>
          <p:cNvPr id="268" name="Google Shape;268;p26"/>
          <p:cNvPicPr preferRelativeResize="0"/>
          <p:nvPr/>
        </p:nvPicPr>
        <p:blipFill rotWithShape="1">
          <a:blip r:embed="rId4">
            <a:alphaModFix/>
          </a:blip>
          <a:srcRect b="24836" l="18088" r="13749" t="33072"/>
          <a:stretch/>
        </p:blipFill>
        <p:spPr>
          <a:xfrm>
            <a:off x="3541060" y="3334871"/>
            <a:ext cx="8310282" cy="28866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27"/>
          <p:cNvPicPr preferRelativeResize="0"/>
          <p:nvPr/>
        </p:nvPicPr>
        <p:blipFill rotWithShape="1">
          <a:blip r:embed="rId3">
            <a:alphaModFix/>
          </a:blip>
          <a:srcRect b="29673" l="5589" r="31764" t="14902"/>
          <a:stretch/>
        </p:blipFill>
        <p:spPr>
          <a:xfrm>
            <a:off x="636494" y="2250141"/>
            <a:ext cx="7637929" cy="38010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8"/>
          <p:cNvSpPr txBox="1"/>
          <p:nvPr>
            <p:ph type="title"/>
          </p:nvPr>
        </p:nvSpPr>
        <p:spPr>
          <a:xfrm>
            <a:off x="1097280" y="286604"/>
            <a:ext cx="10058400" cy="91466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Arial"/>
              <a:buNone/>
            </a:pPr>
            <a:r>
              <a:rPr lang="en-IN" sz="2800"/>
              <a:t>CASE STUDY 2</a:t>
            </a:r>
            <a:endParaRPr sz="2800"/>
          </a:p>
        </p:txBody>
      </p:sp>
      <p:sp>
        <p:nvSpPr>
          <p:cNvPr id="279" name="Google Shape;279;p28"/>
          <p:cNvSpPr txBox="1"/>
          <p:nvPr>
            <p:ph idx="1" type="body"/>
          </p:nvPr>
        </p:nvSpPr>
        <p:spPr>
          <a:xfrm>
            <a:off x="1097280" y="1272988"/>
            <a:ext cx="10058400" cy="4596106"/>
          </a:xfrm>
          <a:prstGeom prst="rect">
            <a:avLst/>
          </a:prstGeom>
          <a:noFill/>
          <a:ln>
            <a:noFill/>
          </a:ln>
        </p:spPr>
        <p:txBody>
          <a:bodyPr anchorCtr="0" anchor="t" bIns="45700" lIns="0" spcFirstLastPara="1" rIns="0" wrap="square" tIns="45700">
            <a:normAutofit/>
          </a:bodyPr>
          <a:lstStyle/>
          <a:p>
            <a:pPr indent="-285750" lvl="0" marL="285750" rtl="0" algn="l">
              <a:lnSpc>
                <a:spcPct val="90000"/>
              </a:lnSpc>
              <a:spcBef>
                <a:spcPts val="0"/>
              </a:spcBef>
              <a:spcAft>
                <a:spcPts val="0"/>
              </a:spcAft>
              <a:buSzPts val="1600"/>
              <a:buFont typeface="Century Gothic"/>
              <a:buAutoNum type="alphaUcPeriod"/>
            </a:pPr>
            <a:r>
              <a:rPr b="1" i="0" lang="en-IN" sz="1800">
                <a:solidFill>
                  <a:schemeClr val="dk1"/>
                </a:solidFill>
                <a:latin typeface="Manrope"/>
                <a:ea typeface="Manrope"/>
                <a:cs typeface="Manrope"/>
                <a:sym typeface="Manrope"/>
              </a:rPr>
              <a:t>User Engagement: </a:t>
            </a:r>
            <a:r>
              <a:rPr b="0" i="0" lang="en-IN" sz="1800">
                <a:solidFill>
                  <a:schemeClr val="dk1"/>
                </a:solidFill>
                <a:latin typeface="Manrope"/>
                <a:ea typeface="Manrope"/>
                <a:cs typeface="Manrope"/>
                <a:sym typeface="Manrope"/>
              </a:rPr>
              <a:t>To measure the activeness of a user. Measuring if the user finds quality in a product/service.</a:t>
            </a:r>
            <a:br>
              <a:rPr b="0" i="0" lang="en-IN" sz="1800">
                <a:solidFill>
                  <a:schemeClr val="dk1"/>
                </a:solidFill>
                <a:latin typeface="Manrope"/>
                <a:ea typeface="Manrope"/>
                <a:cs typeface="Manrope"/>
                <a:sym typeface="Manrope"/>
              </a:rPr>
            </a:br>
            <a:r>
              <a:rPr b="1" i="0" lang="en-IN" sz="1800">
                <a:solidFill>
                  <a:schemeClr val="dk1"/>
                </a:solidFill>
                <a:latin typeface="Manrope"/>
                <a:ea typeface="Manrope"/>
                <a:cs typeface="Manrope"/>
                <a:sym typeface="Manrope"/>
              </a:rPr>
              <a:t>Your task:</a:t>
            </a:r>
            <a:r>
              <a:rPr b="0" i="0" lang="en-IN" sz="1800">
                <a:solidFill>
                  <a:schemeClr val="dk1"/>
                </a:solidFill>
                <a:latin typeface="Manrope"/>
                <a:ea typeface="Manrope"/>
                <a:cs typeface="Manrope"/>
                <a:sym typeface="Manrope"/>
              </a:rPr>
              <a:t> Calculate the weekly user engagement?</a:t>
            </a:r>
            <a:endParaRPr sz="1800"/>
          </a:p>
          <a:p>
            <a:pPr indent="-285750" lvl="0" marL="285750" rtl="0" algn="l">
              <a:lnSpc>
                <a:spcPct val="90000"/>
              </a:lnSpc>
              <a:spcBef>
                <a:spcPts val="1000"/>
              </a:spcBef>
              <a:spcAft>
                <a:spcPts val="0"/>
              </a:spcAft>
              <a:buSzPts val="1600"/>
              <a:buFont typeface="Century Gothic"/>
              <a:buAutoNum type="alphaUcPeriod"/>
            </a:pPr>
            <a:r>
              <a:rPr b="1" i="0" lang="en-IN" sz="1800">
                <a:solidFill>
                  <a:schemeClr val="dk1"/>
                </a:solidFill>
                <a:latin typeface="Manrope"/>
                <a:ea typeface="Manrope"/>
                <a:cs typeface="Manrope"/>
                <a:sym typeface="Manrope"/>
              </a:rPr>
              <a:t>User Growth: </a:t>
            </a:r>
            <a:r>
              <a:rPr b="0" i="0" lang="en-IN" sz="1800">
                <a:solidFill>
                  <a:schemeClr val="dk1"/>
                </a:solidFill>
                <a:latin typeface="Manrope"/>
                <a:ea typeface="Manrope"/>
                <a:cs typeface="Manrope"/>
                <a:sym typeface="Manrope"/>
              </a:rPr>
              <a:t>Amount of users growing over time for a product.</a:t>
            </a:r>
            <a:br>
              <a:rPr b="0" i="0" lang="en-IN" sz="1800">
                <a:solidFill>
                  <a:schemeClr val="dk1"/>
                </a:solidFill>
                <a:latin typeface="Manrope"/>
                <a:ea typeface="Manrope"/>
                <a:cs typeface="Manrope"/>
                <a:sym typeface="Manrope"/>
              </a:rPr>
            </a:br>
            <a:r>
              <a:rPr b="1" i="0" lang="en-IN" sz="1800">
                <a:solidFill>
                  <a:schemeClr val="dk1"/>
                </a:solidFill>
                <a:latin typeface="Manrope"/>
                <a:ea typeface="Manrope"/>
                <a:cs typeface="Manrope"/>
                <a:sym typeface="Manrope"/>
              </a:rPr>
              <a:t>Your task:</a:t>
            </a:r>
            <a:r>
              <a:rPr b="0" i="0" lang="en-IN" sz="1800">
                <a:solidFill>
                  <a:schemeClr val="dk1"/>
                </a:solidFill>
                <a:latin typeface="Manrope"/>
                <a:ea typeface="Manrope"/>
                <a:cs typeface="Manrope"/>
                <a:sym typeface="Manrope"/>
              </a:rPr>
              <a:t> Calculate the user growth for product?</a:t>
            </a:r>
            <a:endParaRPr sz="1800"/>
          </a:p>
          <a:p>
            <a:pPr indent="-285750" lvl="0" marL="285750" rtl="0" algn="l">
              <a:lnSpc>
                <a:spcPct val="90000"/>
              </a:lnSpc>
              <a:spcBef>
                <a:spcPts val="1000"/>
              </a:spcBef>
              <a:spcAft>
                <a:spcPts val="0"/>
              </a:spcAft>
              <a:buSzPts val="1600"/>
              <a:buFont typeface="Century Gothic"/>
              <a:buAutoNum type="alphaUcPeriod"/>
            </a:pPr>
            <a:r>
              <a:rPr b="1" i="0" lang="en-IN" sz="1800">
                <a:solidFill>
                  <a:schemeClr val="dk1"/>
                </a:solidFill>
                <a:latin typeface="Manrope"/>
                <a:ea typeface="Manrope"/>
                <a:cs typeface="Manrope"/>
                <a:sym typeface="Manrope"/>
              </a:rPr>
              <a:t>Weekly Retention: </a:t>
            </a:r>
            <a:r>
              <a:rPr b="0" i="0" lang="en-IN" sz="1800">
                <a:solidFill>
                  <a:schemeClr val="dk1"/>
                </a:solidFill>
                <a:latin typeface="Manrope"/>
                <a:ea typeface="Manrope"/>
                <a:cs typeface="Manrope"/>
                <a:sym typeface="Manrope"/>
              </a:rPr>
              <a:t>Users getting retained weekly after signing-up for a product.</a:t>
            </a:r>
            <a:br>
              <a:rPr b="0" i="0" lang="en-IN" sz="1800">
                <a:solidFill>
                  <a:schemeClr val="dk1"/>
                </a:solidFill>
                <a:latin typeface="Manrope"/>
                <a:ea typeface="Manrope"/>
                <a:cs typeface="Manrope"/>
                <a:sym typeface="Manrope"/>
              </a:rPr>
            </a:br>
            <a:r>
              <a:rPr b="1" i="0" lang="en-IN" sz="1800">
                <a:solidFill>
                  <a:schemeClr val="dk1"/>
                </a:solidFill>
                <a:latin typeface="Manrope"/>
                <a:ea typeface="Manrope"/>
                <a:cs typeface="Manrope"/>
                <a:sym typeface="Manrope"/>
              </a:rPr>
              <a:t>Your task:</a:t>
            </a:r>
            <a:r>
              <a:rPr b="0" i="0" lang="en-IN" sz="1800">
                <a:solidFill>
                  <a:schemeClr val="dk1"/>
                </a:solidFill>
                <a:latin typeface="Manrope"/>
                <a:ea typeface="Manrope"/>
                <a:cs typeface="Manrope"/>
                <a:sym typeface="Manrope"/>
              </a:rPr>
              <a:t> Calculate the weekly retention of users-sign up cohort?</a:t>
            </a:r>
            <a:endParaRPr sz="1800"/>
          </a:p>
          <a:p>
            <a:pPr indent="-285750" lvl="0" marL="285750" rtl="0" algn="l">
              <a:lnSpc>
                <a:spcPct val="90000"/>
              </a:lnSpc>
              <a:spcBef>
                <a:spcPts val="1000"/>
              </a:spcBef>
              <a:spcAft>
                <a:spcPts val="0"/>
              </a:spcAft>
              <a:buSzPts val="1600"/>
              <a:buFont typeface="Century Gothic"/>
              <a:buAutoNum type="alphaUcPeriod"/>
            </a:pPr>
            <a:r>
              <a:rPr b="1" i="0" lang="en-IN" sz="1800">
                <a:solidFill>
                  <a:schemeClr val="dk1"/>
                </a:solidFill>
                <a:latin typeface="Manrope"/>
                <a:ea typeface="Manrope"/>
                <a:cs typeface="Manrope"/>
                <a:sym typeface="Manrope"/>
              </a:rPr>
              <a:t>Weekly Engagement: </a:t>
            </a:r>
            <a:r>
              <a:rPr b="0" i="0" lang="en-IN" sz="1800">
                <a:solidFill>
                  <a:schemeClr val="dk1"/>
                </a:solidFill>
                <a:latin typeface="Manrope"/>
                <a:ea typeface="Manrope"/>
                <a:cs typeface="Manrope"/>
                <a:sym typeface="Manrope"/>
              </a:rPr>
              <a:t>To measure the activeness of a user. Measuring if the user finds quality in a product/service weekly.</a:t>
            </a:r>
            <a:br>
              <a:rPr b="0" i="0" lang="en-IN" sz="1800">
                <a:solidFill>
                  <a:schemeClr val="dk1"/>
                </a:solidFill>
                <a:latin typeface="Manrope"/>
                <a:ea typeface="Manrope"/>
                <a:cs typeface="Manrope"/>
                <a:sym typeface="Manrope"/>
              </a:rPr>
            </a:br>
            <a:r>
              <a:rPr b="1" i="0" lang="en-IN" sz="1800">
                <a:solidFill>
                  <a:schemeClr val="dk1"/>
                </a:solidFill>
                <a:latin typeface="Manrope"/>
                <a:ea typeface="Manrope"/>
                <a:cs typeface="Manrope"/>
                <a:sym typeface="Manrope"/>
              </a:rPr>
              <a:t>Your task:</a:t>
            </a:r>
            <a:r>
              <a:rPr b="0" i="0" lang="en-IN" sz="1800">
                <a:solidFill>
                  <a:schemeClr val="dk1"/>
                </a:solidFill>
                <a:latin typeface="Manrope"/>
                <a:ea typeface="Manrope"/>
                <a:cs typeface="Manrope"/>
                <a:sym typeface="Manrope"/>
              </a:rPr>
              <a:t> Calculate the weekly engagement per device?</a:t>
            </a:r>
            <a:endParaRPr sz="1800"/>
          </a:p>
          <a:p>
            <a:pPr indent="-285750" lvl="0" marL="285750" rtl="0" algn="l">
              <a:lnSpc>
                <a:spcPct val="90000"/>
              </a:lnSpc>
              <a:spcBef>
                <a:spcPts val="1000"/>
              </a:spcBef>
              <a:spcAft>
                <a:spcPts val="0"/>
              </a:spcAft>
              <a:buSzPts val="1600"/>
              <a:buFont typeface="Century Gothic"/>
              <a:buAutoNum type="alphaUcPeriod"/>
            </a:pPr>
            <a:r>
              <a:rPr b="1" i="0" lang="en-IN" sz="1800">
                <a:solidFill>
                  <a:schemeClr val="dk1"/>
                </a:solidFill>
                <a:latin typeface="Manrope"/>
                <a:ea typeface="Manrope"/>
                <a:cs typeface="Manrope"/>
                <a:sym typeface="Manrope"/>
              </a:rPr>
              <a:t>Email Engagement: </a:t>
            </a:r>
            <a:r>
              <a:rPr b="0" i="0" lang="en-IN" sz="1800">
                <a:solidFill>
                  <a:schemeClr val="dk1"/>
                </a:solidFill>
                <a:latin typeface="Manrope"/>
                <a:ea typeface="Manrope"/>
                <a:cs typeface="Manrope"/>
                <a:sym typeface="Manrope"/>
              </a:rPr>
              <a:t>Users engaging with the email service.</a:t>
            </a:r>
            <a:br>
              <a:rPr b="0" i="0" lang="en-IN" sz="1800">
                <a:solidFill>
                  <a:schemeClr val="dk1"/>
                </a:solidFill>
                <a:latin typeface="Manrope"/>
                <a:ea typeface="Manrope"/>
                <a:cs typeface="Manrope"/>
                <a:sym typeface="Manrope"/>
              </a:rPr>
            </a:br>
            <a:r>
              <a:rPr b="1" i="0" lang="en-IN" sz="1800">
                <a:solidFill>
                  <a:schemeClr val="dk1"/>
                </a:solidFill>
                <a:latin typeface="Manrope"/>
                <a:ea typeface="Manrope"/>
                <a:cs typeface="Manrope"/>
                <a:sym typeface="Manrope"/>
              </a:rPr>
              <a:t>Your task:</a:t>
            </a:r>
            <a:r>
              <a:rPr b="0" i="0" lang="en-IN" sz="1800">
                <a:solidFill>
                  <a:schemeClr val="dk1"/>
                </a:solidFill>
                <a:latin typeface="Manrope"/>
                <a:ea typeface="Manrope"/>
                <a:cs typeface="Manrope"/>
                <a:sym typeface="Manrope"/>
              </a:rPr>
              <a:t> Calculate the email engagement metrics?</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9"/>
          <p:cNvPicPr preferRelativeResize="0"/>
          <p:nvPr/>
        </p:nvPicPr>
        <p:blipFill rotWithShape="1">
          <a:blip r:embed="rId3">
            <a:alphaModFix/>
          </a:blip>
          <a:srcRect b="19466" l="1479" r="1110" t="11681"/>
          <a:stretch/>
        </p:blipFill>
        <p:spPr>
          <a:xfrm>
            <a:off x="179294" y="251012"/>
            <a:ext cx="7082118" cy="3012142"/>
          </a:xfrm>
          <a:prstGeom prst="rect">
            <a:avLst/>
          </a:prstGeom>
          <a:noFill/>
          <a:ln>
            <a:noFill/>
          </a:ln>
        </p:spPr>
      </p:pic>
      <p:pic>
        <p:nvPicPr>
          <p:cNvPr id="285" name="Google Shape;285;p29"/>
          <p:cNvPicPr preferRelativeResize="0"/>
          <p:nvPr/>
        </p:nvPicPr>
        <p:blipFill rotWithShape="1">
          <a:blip r:embed="rId4">
            <a:alphaModFix/>
          </a:blip>
          <a:srcRect b="43659" l="1249" r="19265" t="14248"/>
          <a:stretch/>
        </p:blipFill>
        <p:spPr>
          <a:xfrm>
            <a:off x="1918447" y="3155576"/>
            <a:ext cx="9690847" cy="28866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ph type="title"/>
          </p:nvPr>
        </p:nvSpPr>
        <p:spPr>
          <a:xfrm>
            <a:off x="735106" y="286603"/>
            <a:ext cx="10420574" cy="60090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lang="en-IN" sz="3600">
                <a:solidFill>
                  <a:schemeClr val="dk1"/>
                </a:solidFill>
              </a:rPr>
              <a:t>Table of Contents:</a:t>
            </a:r>
            <a:endParaRPr/>
          </a:p>
        </p:txBody>
      </p:sp>
      <p:sp>
        <p:nvSpPr>
          <p:cNvPr id="121" name="Google Shape;121;p3"/>
          <p:cNvSpPr txBox="1"/>
          <p:nvPr>
            <p:ph idx="1" type="body"/>
          </p:nvPr>
        </p:nvSpPr>
        <p:spPr>
          <a:xfrm>
            <a:off x="838200" y="887506"/>
            <a:ext cx="10515600" cy="5605369"/>
          </a:xfrm>
          <a:prstGeom prst="rect">
            <a:avLst/>
          </a:prstGeom>
          <a:noFill/>
          <a:ln>
            <a:noFill/>
          </a:ln>
        </p:spPr>
        <p:txBody>
          <a:bodyPr anchorCtr="0" anchor="t" bIns="45700" lIns="0" spcFirstLastPara="1" rIns="0" wrap="square" tIns="45700">
            <a:normAutofit/>
          </a:bodyPr>
          <a:lstStyle/>
          <a:p>
            <a:pPr indent="-514350" lvl="0" marL="514350" rtl="0" algn="l">
              <a:lnSpc>
                <a:spcPct val="90000"/>
              </a:lnSpc>
              <a:spcBef>
                <a:spcPts val="0"/>
              </a:spcBef>
              <a:spcAft>
                <a:spcPts val="0"/>
              </a:spcAft>
              <a:buSzPts val="1800"/>
              <a:buFont typeface="Calibri"/>
              <a:buAutoNum type="arabicPeriod"/>
            </a:pPr>
            <a:r>
              <a:rPr lang="en-IN" sz="1800">
                <a:solidFill>
                  <a:schemeClr val="dk1"/>
                </a:solidFill>
              </a:rPr>
              <a:t>Professional Backgrounds ------------------------------------------------------2</a:t>
            </a:r>
            <a:endParaRPr/>
          </a:p>
          <a:p>
            <a:pPr indent="-514350" lvl="0" marL="514350" rtl="0" algn="l">
              <a:lnSpc>
                <a:spcPct val="90000"/>
              </a:lnSpc>
              <a:spcBef>
                <a:spcPts val="1400"/>
              </a:spcBef>
              <a:spcAft>
                <a:spcPts val="0"/>
              </a:spcAft>
              <a:buSzPts val="1800"/>
              <a:buFont typeface="Calibri"/>
              <a:buAutoNum type="arabicPeriod"/>
            </a:pPr>
            <a:r>
              <a:rPr lang="en-IN" sz="1800">
                <a:solidFill>
                  <a:schemeClr val="dk1"/>
                </a:solidFill>
              </a:rPr>
              <a:t>Table of Contents ------------------------------------------------------------------3</a:t>
            </a:r>
            <a:endParaRPr/>
          </a:p>
          <a:p>
            <a:pPr indent="-514350" lvl="0" marL="514350" rtl="0" algn="l">
              <a:lnSpc>
                <a:spcPct val="90000"/>
              </a:lnSpc>
              <a:spcBef>
                <a:spcPts val="1400"/>
              </a:spcBef>
              <a:spcAft>
                <a:spcPts val="0"/>
              </a:spcAft>
              <a:buSzPts val="1800"/>
              <a:buFont typeface="Calibri"/>
              <a:buAutoNum type="arabicPeriod"/>
            </a:pPr>
            <a:r>
              <a:rPr lang="en-IN" sz="1800">
                <a:solidFill>
                  <a:schemeClr val="dk1"/>
                </a:solidFill>
              </a:rPr>
              <a:t>Project 1 – Data Analytics Process --------------------------------------------4</a:t>
            </a:r>
            <a:endParaRPr/>
          </a:p>
          <a:p>
            <a:pPr indent="-514350" lvl="0" marL="514350" rtl="0" algn="l">
              <a:lnSpc>
                <a:spcPct val="90000"/>
              </a:lnSpc>
              <a:spcBef>
                <a:spcPts val="1400"/>
              </a:spcBef>
              <a:spcAft>
                <a:spcPts val="0"/>
              </a:spcAft>
              <a:buSzPts val="1800"/>
              <a:buFont typeface="Calibri"/>
              <a:buAutoNum type="arabicPeriod"/>
            </a:pPr>
            <a:r>
              <a:rPr lang="en-IN" sz="1800">
                <a:solidFill>
                  <a:schemeClr val="dk1"/>
                </a:solidFill>
              </a:rPr>
              <a:t>Project 2 – Instagram User Analytics ----------------------------------------10</a:t>
            </a:r>
            <a:endParaRPr/>
          </a:p>
          <a:p>
            <a:pPr indent="-514350" lvl="0" marL="514350" rtl="0" algn="l">
              <a:lnSpc>
                <a:spcPct val="90000"/>
              </a:lnSpc>
              <a:spcBef>
                <a:spcPts val="1400"/>
              </a:spcBef>
              <a:spcAft>
                <a:spcPts val="0"/>
              </a:spcAft>
              <a:buSzPts val="1800"/>
              <a:buFont typeface="Calibri"/>
              <a:buAutoNum type="arabicPeriod"/>
            </a:pPr>
            <a:r>
              <a:rPr lang="en-IN" sz="1800">
                <a:solidFill>
                  <a:schemeClr val="dk1"/>
                </a:solidFill>
              </a:rPr>
              <a:t>Project 3 – Operation Analytics and Investigating Metric Spike -------22</a:t>
            </a:r>
            <a:endParaRPr/>
          </a:p>
          <a:p>
            <a:pPr indent="-514350" lvl="0" marL="514350" rtl="0" algn="l">
              <a:lnSpc>
                <a:spcPct val="90000"/>
              </a:lnSpc>
              <a:spcBef>
                <a:spcPts val="1400"/>
              </a:spcBef>
              <a:spcAft>
                <a:spcPts val="0"/>
              </a:spcAft>
              <a:buSzPts val="1800"/>
              <a:buFont typeface="Calibri"/>
              <a:buAutoNum type="arabicPeriod"/>
            </a:pPr>
            <a:r>
              <a:rPr lang="en-IN" sz="1800">
                <a:solidFill>
                  <a:schemeClr val="dk1"/>
                </a:solidFill>
              </a:rPr>
              <a:t>Project 4 – Hiring Process Analytics ------------------------------------------34</a:t>
            </a:r>
            <a:endParaRPr/>
          </a:p>
          <a:p>
            <a:pPr indent="-514350" lvl="0" marL="514350" rtl="0" algn="l">
              <a:lnSpc>
                <a:spcPct val="90000"/>
              </a:lnSpc>
              <a:spcBef>
                <a:spcPts val="1400"/>
              </a:spcBef>
              <a:spcAft>
                <a:spcPts val="0"/>
              </a:spcAft>
              <a:buSzPts val="1800"/>
              <a:buFont typeface="Calibri"/>
              <a:buAutoNum type="arabicPeriod"/>
            </a:pPr>
            <a:r>
              <a:rPr lang="en-IN" sz="1800">
                <a:solidFill>
                  <a:schemeClr val="dk1"/>
                </a:solidFill>
              </a:rPr>
              <a:t>Project 5 – IMDB movie Analysis ----------------------------------------------44</a:t>
            </a:r>
            <a:endParaRPr/>
          </a:p>
          <a:p>
            <a:pPr indent="-514350" lvl="0" marL="514350" rtl="0" algn="l">
              <a:lnSpc>
                <a:spcPct val="90000"/>
              </a:lnSpc>
              <a:spcBef>
                <a:spcPts val="1400"/>
              </a:spcBef>
              <a:spcAft>
                <a:spcPts val="0"/>
              </a:spcAft>
              <a:buSzPts val="1800"/>
              <a:buFont typeface="Calibri"/>
              <a:buAutoNum type="arabicPeriod"/>
            </a:pPr>
            <a:r>
              <a:rPr lang="en-IN" sz="1800">
                <a:solidFill>
                  <a:schemeClr val="dk1"/>
                </a:solidFill>
              </a:rPr>
              <a:t>Project 6 – Bank Loan Case Study --------------------------------------------63</a:t>
            </a:r>
            <a:endParaRPr/>
          </a:p>
          <a:p>
            <a:pPr indent="-514350" lvl="0" marL="514350" rtl="0" algn="l">
              <a:lnSpc>
                <a:spcPct val="90000"/>
              </a:lnSpc>
              <a:spcBef>
                <a:spcPts val="1400"/>
              </a:spcBef>
              <a:spcAft>
                <a:spcPts val="0"/>
              </a:spcAft>
              <a:buSzPts val="1800"/>
              <a:buFont typeface="Calibri"/>
              <a:buAutoNum type="arabicPeriod"/>
            </a:pPr>
            <a:r>
              <a:rPr lang="en-IN" sz="1800">
                <a:solidFill>
                  <a:schemeClr val="dk1"/>
                </a:solidFill>
              </a:rPr>
              <a:t>Project 7 – Impact of Car features ---------------------------------------------79</a:t>
            </a:r>
            <a:endParaRPr/>
          </a:p>
          <a:p>
            <a:pPr indent="-514350" lvl="0" marL="514350" rtl="0" algn="l">
              <a:lnSpc>
                <a:spcPct val="90000"/>
              </a:lnSpc>
              <a:spcBef>
                <a:spcPts val="1400"/>
              </a:spcBef>
              <a:spcAft>
                <a:spcPts val="0"/>
              </a:spcAft>
              <a:buSzPts val="1800"/>
              <a:buFont typeface="Calibri"/>
              <a:buAutoNum type="arabicPeriod"/>
            </a:pPr>
            <a:r>
              <a:rPr lang="en-IN" sz="1800">
                <a:solidFill>
                  <a:schemeClr val="dk1"/>
                </a:solidFill>
              </a:rPr>
              <a:t>Project 8 – ABC Call Volume Trend Analysis --------------------------------94</a:t>
            </a:r>
            <a:endParaRPr/>
          </a:p>
          <a:p>
            <a:pPr indent="-514350" lvl="0" marL="514350" rtl="0" algn="l">
              <a:lnSpc>
                <a:spcPct val="90000"/>
              </a:lnSpc>
              <a:spcBef>
                <a:spcPts val="1400"/>
              </a:spcBef>
              <a:spcAft>
                <a:spcPts val="0"/>
              </a:spcAft>
              <a:buSzPts val="1800"/>
              <a:buFont typeface="Calibri"/>
              <a:buAutoNum type="arabicPeriod"/>
            </a:pPr>
            <a:r>
              <a:rPr lang="en-IN" sz="1800">
                <a:solidFill>
                  <a:schemeClr val="dk1"/>
                </a:solidFill>
              </a:rPr>
              <a:t>Appendix ------------------------------------------------------------------------------99</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0"/>
          <p:cNvPicPr preferRelativeResize="0"/>
          <p:nvPr/>
        </p:nvPicPr>
        <p:blipFill rotWithShape="1">
          <a:blip r:embed="rId3">
            <a:alphaModFix/>
          </a:blip>
          <a:srcRect b="26143" l="1471" r="18530" t="14770"/>
          <a:stretch/>
        </p:blipFill>
        <p:spPr>
          <a:xfrm>
            <a:off x="161365" y="277906"/>
            <a:ext cx="8364070" cy="3702423"/>
          </a:xfrm>
          <a:prstGeom prst="rect">
            <a:avLst/>
          </a:prstGeom>
          <a:noFill/>
          <a:ln>
            <a:noFill/>
          </a:ln>
        </p:spPr>
      </p:pic>
      <p:pic>
        <p:nvPicPr>
          <p:cNvPr id="291" name="Google Shape;291;p30"/>
          <p:cNvPicPr preferRelativeResize="0"/>
          <p:nvPr/>
        </p:nvPicPr>
        <p:blipFill rotWithShape="1">
          <a:blip r:embed="rId4">
            <a:alphaModFix/>
          </a:blip>
          <a:srcRect b="26667" l="2500" r="31470" t="17254"/>
          <a:stretch/>
        </p:blipFill>
        <p:spPr>
          <a:xfrm>
            <a:off x="4845423" y="2913529"/>
            <a:ext cx="7360023" cy="33438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1"/>
          <p:cNvPicPr preferRelativeResize="0"/>
          <p:nvPr/>
        </p:nvPicPr>
        <p:blipFill rotWithShape="1">
          <a:blip r:embed="rId3">
            <a:alphaModFix/>
          </a:blip>
          <a:srcRect b="28104" l="1691" r="31985" t="18432"/>
          <a:stretch/>
        </p:blipFill>
        <p:spPr>
          <a:xfrm>
            <a:off x="313765" y="322729"/>
            <a:ext cx="6508376" cy="2958353"/>
          </a:xfrm>
          <a:prstGeom prst="rect">
            <a:avLst/>
          </a:prstGeom>
          <a:noFill/>
          <a:ln>
            <a:noFill/>
          </a:ln>
        </p:spPr>
      </p:pic>
      <p:pic>
        <p:nvPicPr>
          <p:cNvPr id="297" name="Google Shape;297;p31"/>
          <p:cNvPicPr preferRelativeResize="0"/>
          <p:nvPr/>
        </p:nvPicPr>
        <p:blipFill rotWithShape="1">
          <a:blip r:embed="rId4">
            <a:alphaModFix/>
          </a:blip>
          <a:srcRect b="35686" l="1030" r="27941" t="15556"/>
          <a:stretch/>
        </p:blipFill>
        <p:spPr>
          <a:xfrm>
            <a:off x="4563034" y="2949388"/>
            <a:ext cx="7628966" cy="31466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2"/>
          <p:cNvPicPr preferRelativeResize="0"/>
          <p:nvPr/>
        </p:nvPicPr>
        <p:blipFill rotWithShape="1">
          <a:blip r:embed="rId3">
            <a:alphaModFix/>
          </a:blip>
          <a:srcRect b="6536" l="882" r="34853" t="14903"/>
          <a:stretch/>
        </p:blipFill>
        <p:spPr>
          <a:xfrm>
            <a:off x="439271" y="1470210"/>
            <a:ext cx="8561294" cy="453614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Arial"/>
              <a:buNone/>
            </a:pPr>
            <a:r>
              <a:rPr lang="en-IN" sz="2800"/>
              <a:t>INSIGHTS</a:t>
            </a:r>
            <a:endParaRPr sz="2800"/>
          </a:p>
        </p:txBody>
      </p:sp>
      <p:sp>
        <p:nvSpPr>
          <p:cNvPr id="308" name="Google Shape;308;p33"/>
          <p:cNvSpPr txBox="1"/>
          <p:nvPr>
            <p:ph idx="1" type="body"/>
          </p:nvPr>
        </p:nvSpPr>
        <p:spPr>
          <a:xfrm>
            <a:off x="1183340" y="1845734"/>
            <a:ext cx="9972339"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1600"/>
              <a:buNone/>
            </a:pPr>
            <a:r>
              <a:rPr lang="en-IN" sz="1800">
                <a:solidFill>
                  <a:schemeClr val="dk1"/>
                </a:solidFill>
              </a:rPr>
              <a:t>Firstly this project taught me new concepts as the data was too big and it caused a lot of problem while importing and due to that reasons I shifted to jupyter Notebook and Tableau and hence got to learn about few different libraries though I felt completing it in the MySQL Workbench and hence I had to flush privileges in the MySQL Command Line as it was causing few errors so basically troubleshooting.</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1097280" y="286604"/>
            <a:ext cx="10058400" cy="74433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IN" sz="2800">
                <a:latin typeface="Calibri"/>
                <a:ea typeface="Calibri"/>
                <a:cs typeface="Calibri"/>
                <a:sym typeface="Calibri"/>
              </a:rPr>
              <a:t>HIRING PROCESS ANALYTICS:</a:t>
            </a:r>
            <a:endParaRPr sz="6600"/>
          </a:p>
        </p:txBody>
      </p:sp>
      <p:pic>
        <p:nvPicPr>
          <p:cNvPr id="314" name="Google Shape;314;p34"/>
          <p:cNvPicPr preferRelativeResize="0"/>
          <p:nvPr>
            <p:ph idx="1" type="body"/>
          </p:nvPr>
        </p:nvPicPr>
        <p:blipFill rotWithShape="1">
          <a:blip r:embed="rId3">
            <a:alphaModFix/>
          </a:blip>
          <a:srcRect b="0" l="0" r="0" t="0"/>
          <a:stretch/>
        </p:blipFill>
        <p:spPr>
          <a:xfrm>
            <a:off x="1173725" y="1371875"/>
            <a:ext cx="9947700" cy="4977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1097280" y="286603"/>
            <a:ext cx="10058400" cy="100431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IN" sz="2800" u="sng">
                <a:latin typeface="Calibri"/>
                <a:ea typeface="Calibri"/>
                <a:cs typeface="Calibri"/>
                <a:sym typeface="Calibri"/>
              </a:rPr>
              <a:t>DESCRIPTION:</a:t>
            </a:r>
            <a:endParaRPr sz="6600" u="sng"/>
          </a:p>
        </p:txBody>
      </p:sp>
      <p:sp>
        <p:nvSpPr>
          <p:cNvPr id="320" name="Google Shape;320;p35"/>
          <p:cNvSpPr txBox="1"/>
          <p:nvPr>
            <p:ph idx="1" type="body"/>
          </p:nvPr>
        </p:nvSpPr>
        <p:spPr>
          <a:xfrm>
            <a:off x="1097280" y="1470212"/>
            <a:ext cx="10058400" cy="3361764"/>
          </a:xfrm>
          <a:prstGeom prst="rect">
            <a:avLst/>
          </a:prstGeom>
          <a:noFill/>
          <a:ln>
            <a:noFill/>
          </a:ln>
        </p:spPr>
        <p:txBody>
          <a:bodyPr anchorCtr="0" anchor="t" bIns="45700" lIns="0" spcFirstLastPara="1" rIns="0" wrap="square" tIns="45700">
            <a:normAutofit lnSpcReduction="10000"/>
          </a:bodyPr>
          <a:lstStyle/>
          <a:p>
            <a:pPr indent="-114300" lvl="0" marL="91440" rtl="0" algn="l">
              <a:lnSpc>
                <a:spcPct val="107000"/>
              </a:lnSpc>
              <a:spcBef>
                <a:spcPts val="0"/>
              </a:spcBef>
              <a:spcAft>
                <a:spcPts val="0"/>
              </a:spcAft>
              <a:buSzPts val="1800"/>
              <a:buChar char=" "/>
            </a:pPr>
            <a:r>
              <a:rPr lang="en-IN" sz="1800">
                <a:solidFill>
                  <a:schemeClr val="dk1"/>
                </a:solidFill>
                <a:latin typeface="Arial"/>
                <a:ea typeface="Arial"/>
                <a:cs typeface="Arial"/>
                <a:sym typeface="Arial"/>
              </a:rPr>
              <a:t>Hiring process is the fundamental and the most important function of a company. Here, the MNCs get to know about the major underlying trends about the hiring process. Trends such as- number of rejections, number of interviews, types of jobs, vacancies etc. are important for a company to analyse before hiring freshers or any other individual. Thus, making an opportunity for a Data Analyst job here too!</a:t>
            </a:r>
            <a:br>
              <a:rPr lang="en-IN" sz="1800">
                <a:solidFill>
                  <a:schemeClr val="dk1"/>
                </a:solidFill>
                <a:latin typeface="Arial"/>
                <a:ea typeface="Arial"/>
                <a:cs typeface="Arial"/>
                <a:sym typeface="Arial"/>
              </a:rPr>
            </a:br>
            <a:br>
              <a:rPr lang="en-IN" sz="1800">
                <a:solidFill>
                  <a:schemeClr val="dk1"/>
                </a:solidFill>
                <a:latin typeface="Arial"/>
                <a:ea typeface="Arial"/>
                <a:cs typeface="Arial"/>
                <a:sym typeface="Arial"/>
              </a:rPr>
            </a:br>
            <a:r>
              <a:rPr lang="en-IN" sz="1800">
                <a:solidFill>
                  <a:schemeClr val="dk1"/>
                </a:solidFill>
                <a:latin typeface="Arial"/>
                <a:ea typeface="Arial"/>
                <a:cs typeface="Arial"/>
                <a:sym typeface="Arial"/>
              </a:rPr>
              <a:t>As a Data Analyst, my job is to go through these trends and draw insights out of it for hiring department to work upon.</a:t>
            </a:r>
            <a:endParaRPr sz="1800">
              <a:solidFill>
                <a:schemeClr val="dk1"/>
              </a:solidFill>
              <a:latin typeface="Calibri"/>
              <a:ea typeface="Calibri"/>
              <a:cs typeface="Calibri"/>
              <a:sym typeface="Calibri"/>
            </a:endParaRPr>
          </a:p>
          <a:p>
            <a:pPr indent="-114300" lvl="0" marL="91440" rtl="0" algn="l">
              <a:lnSpc>
                <a:spcPct val="90000"/>
              </a:lnSpc>
              <a:spcBef>
                <a:spcPts val="2000"/>
              </a:spcBef>
              <a:spcAft>
                <a:spcPts val="0"/>
              </a:spcAft>
              <a:buSzPts val="1800"/>
              <a:buChar char=" "/>
            </a:pPr>
            <a:r>
              <a:rPr lang="en-IN" sz="1800">
                <a:solidFill>
                  <a:schemeClr val="dk1"/>
                </a:solidFill>
                <a:latin typeface="Arial"/>
                <a:ea typeface="Arial"/>
                <a:cs typeface="Arial"/>
                <a:sym typeface="Arial"/>
              </a:rPr>
              <a:t>I am given a dataset of a company where the details about people who registered for a particular post in a department of this company. I am required to use my knowledge in statistics and use different formulas in excel and draw necessary conclusions about the company.</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ph type="title"/>
          </p:nvPr>
        </p:nvSpPr>
        <p:spPr>
          <a:xfrm>
            <a:off x="1097280" y="286603"/>
            <a:ext cx="10058400" cy="85191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2400"/>
              <a:buFont typeface="Calibri"/>
              <a:buNone/>
            </a:pPr>
            <a:r>
              <a:rPr lang="en-IN" sz="2400">
                <a:solidFill>
                  <a:srgbClr val="000000"/>
                </a:solidFill>
                <a:latin typeface="Calibri"/>
                <a:ea typeface="Calibri"/>
                <a:cs typeface="Calibri"/>
                <a:sym typeface="Calibri"/>
              </a:rPr>
              <a:t>APPROACH AND </a:t>
            </a:r>
            <a:r>
              <a:rPr lang="en-IN" sz="2400">
                <a:latin typeface="Calibri"/>
                <a:ea typeface="Calibri"/>
                <a:cs typeface="Calibri"/>
                <a:sym typeface="Calibri"/>
              </a:rPr>
              <a:t>TECH-STACK USED:</a:t>
            </a:r>
            <a:endParaRPr sz="6000"/>
          </a:p>
        </p:txBody>
      </p:sp>
      <p:sp>
        <p:nvSpPr>
          <p:cNvPr id="326" name="Google Shape;326;p36"/>
          <p:cNvSpPr txBox="1"/>
          <p:nvPr>
            <p:ph idx="1" type="body"/>
          </p:nvPr>
        </p:nvSpPr>
        <p:spPr>
          <a:xfrm>
            <a:off x="1097280" y="1335741"/>
            <a:ext cx="10058400" cy="4347883"/>
          </a:xfrm>
          <a:prstGeom prst="rect">
            <a:avLst/>
          </a:prstGeom>
          <a:noFill/>
          <a:ln>
            <a:noFill/>
          </a:ln>
        </p:spPr>
        <p:txBody>
          <a:bodyPr anchorCtr="0" anchor="t" bIns="45700" lIns="0" spcFirstLastPara="1" rIns="0" wrap="square" tIns="45700">
            <a:normAutofit/>
          </a:bodyPr>
          <a:lstStyle/>
          <a:p>
            <a:pPr indent="-342900" lvl="0" marL="342900" rtl="0" algn="l">
              <a:lnSpc>
                <a:spcPct val="107000"/>
              </a:lnSpc>
              <a:spcBef>
                <a:spcPts val="0"/>
              </a:spcBef>
              <a:spcAft>
                <a:spcPts val="0"/>
              </a:spcAft>
              <a:buSzPts val="1600"/>
              <a:buFont typeface="Calibri"/>
              <a:buAutoNum type="arabicPeriod"/>
            </a:pPr>
            <a:r>
              <a:rPr lang="en-IN" sz="1600">
                <a:solidFill>
                  <a:schemeClr val="dk1"/>
                </a:solidFill>
                <a:latin typeface="Arial"/>
                <a:ea typeface="Arial"/>
                <a:cs typeface="Arial"/>
                <a:sym typeface="Arial"/>
              </a:rPr>
              <a:t>Gathering data.</a:t>
            </a:r>
            <a:endParaRPr sz="1600">
              <a:solidFill>
                <a:schemeClr val="dk1"/>
              </a:solidFill>
              <a:latin typeface="Calibri"/>
              <a:ea typeface="Calibri"/>
              <a:cs typeface="Calibri"/>
              <a:sym typeface="Calibri"/>
            </a:endParaRPr>
          </a:p>
          <a:p>
            <a:pPr indent="-342900" lvl="0" marL="342900" rtl="0" algn="l">
              <a:lnSpc>
                <a:spcPct val="107000"/>
              </a:lnSpc>
              <a:spcBef>
                <a:spcPts val="640"/>
              </a:spcBef>
              <a:spcAft>
                <a:spcPts val="0"/>
              </a:spcAft>
              <a:buSzPts val="1600"/>
              <a:buFont typeface="Calibri"/>
              <a:buAutoNum type="arabicPeriod"/>
            </a:pPr>
            <a:r>
              <a:rPr lang="en-IN" sz="1600">
                <a:solidFill>
                  <a:schemeClr val="dk1"/>
                </a:solidFill>
                <a:latin typeface="Arial"/>
                <a:ea typeface="Arial"/>
                <a:cs typeface="Arial"/>
                <a:sym typeface="Arial"/>
              </a:rPr>
              <a:t>Understanding given dataset and its various columns.</a:t>
            </a:r>
            <a:endParaRPr sz="1600">
              <a:solidFill>
                <a:schemeClr val="dk1"/>
              </a:solidFill>
              <a:latin typeface="Calibri"/>
              <a:ea typeface="Calibri"/>
              <a:cs typeface="Calibri"/>
              <a:sym typeface="Calibri"/>
            </a:endParaRPr>
          </a:p>
          <a:p>
            <a:pPr indent="-342900" lvl="0" marL="342900" rtl="0" algn="l">
              <a:lnSpc>
                <a:spcPct val="107000"/>
              </a:lnSpc>
              <a:spcBef>
                <a:spcPts val="640"/>
              </a:spcBef>
              <a:spcAft>
                <a:spcPts val="0"/>
              </a:spcAft>
              <a:buSzPts val="1600"/>
              <a:buFont typeface="Calibri"/>
              <a:buAutoNum type="arabicPeriod"/>
            </a:pPr>
            <a:r>
              <a:rPr lang="en-IN" sz="1600">
                <a:solidFill>
                  <a:schemeClr val="dk1"/>
                </a:solidFill>
                <a:latin typeface="Arial"/>
                <a:ea typeface="Arial"/>
                <a:cs typeface="Arial"/>
                <a:sym typeface="Arial"/>
              </a:rPr>
              <a:t>Performing EDA and cleaning data.</a:t>
            </a:r>
            <a:endParaRPr sz="1600">
              <a:solidFill>
                <a:schemeClr val="dk1"/>
              </a:solidFill>
              <a:latin typeface="Calibri"/>
              <a:ea typeface="Calibri"/>
              <a:cs typeface="Calibri"/>
              <a:sym typeface="Calibri"/>
            </a:endParaRPr>
          </a:p>
          <a:p>
            <a:pPr indent="-342900" lvl="0" marL="342900" rtl="0" algn="l">
              <a:lnSpc>
                <a:spcPct val="107000"/>
              </a:lnSpc>
              <a:spcBef>
                <a:spcPts val="640"/>
              </a:spcBef>
              <a:spcAft>
                <a:spcPts val="0"/>
              </a:spcAft>
              <a:buSzPts val="1600"/>
              <a:buFont typeface="Calibri"/>
              <a:buAutoNum type="arabicPeriod"/>
            </a:pPr>
            <a:r>
              <a:rPr lang="en-IN" sz="1600">
                <a:solidFill>
                  <a:schemeClr val="dk1"/>
                </a:solidFill>
                <a:latin typeface="Arial"/>
                <a:ea typeface="Arial"/>
                <a:cs typeface="Arial"/>
                <a:sym typeface="Arial"/>
              </a:rPr>
              <a:t>Checking for missing values, Clubbing columns with multiple categories and checking for outliers.</a:t>
            </a:r>
            <a:endParaRPr sz="1600">
              <a:solidFill>
                <a:schemeClr val="dk1"/>
              </a:solidFill>
              <a:latin typeface="Calibri"/>
              <a:ea typeface="Calibri"/>
              <a:cs typeface="Calibri"/>
              <a:sym typeface="Calibri"/>
            </a:endParaRPr>
          </a:p>
          <a:p>
            <a:pPr indent="-342900" lvl="0" marL="342900" rtl="0" algn="l">
              <a:lnSpc>
                <a:spcPct val="107000"/>
              </a:lnSpc>
              <a:spcBef>
                <a:spcPts val="640"/>
              </a:spcBef>
              <a:spcAft>
                <a:spcPts val="0"/>
              </a:spcAft>
              <a:buSzPts val="1600"/>
              <a:buFont typeface="Calibri"/>
              <a:buAutoNum type="arabicPeriod"/>
            </a:pPr>
            <a:r>
              <a:rPr lang="en-IN" sz="1600">
                <a:solidFill>
                  <a:schemeClr val="dk1"/>
                </a:solidFill>
                <a:latin typeface="Arial"/>
                <a:ea typeface="Arial"/>
                <a:cs typeface="Arial"/>
                <a:sym typeface="Arial"/>
              </a:rPr>
              <a:t>Understanding the given questions and solving them.</a:t>
            </a:r>
            <a:endParaRPr sz="1600">
              <a:solidFill>
                <a:schemeClr val="dk1"/>
              </a:solidFill>
              <a:latin typeface="Calibri"/>
              <a:ea typeface="Calibri"/>
              <a:cs typeface="Calibri"/>
              <a:sym typeface="Calibri"/>
            </a:endParaRPr>
          </a:p>
          <a:p>
            <a:pPr indent="-342900" lvl="0" marL="342900" rtl="0" algn="l">
              <a:lnSpc>
                <a:spcPct val="107000"/>
              </a:lnSpc>
              <a:spcBef>
                <a:spcPts val="640"/>
              </a:spcBef>
              <a:spcAft>
                <a:spcPts val="0"/>
              </a:spcAft>
              <a:buSzPts val="1600"/>
              <a:buFont typeface="Calibri"/>
              <a:buAutoNum type="arabicPeriod"/>
            </a:pPr>
            <a:r>
              <a:rPr lang="en-IN" sz="1600">
                <a:solidFill>
                  <a:schemeClr val="dk1"/>
                </a:solidFill>
                <a:latin typeface="Arial"/>
                <a:ea typeface="Arial"/>
                <a:cs typeface="Arial"/>
                <a:sym typeface="Arial"/>
              </a:rPr>
              <a:t>Analysing data and using visualisation tools and amking charts.</a:t>
            </a:r>
            <a:endParaRPr sz="1600">
              <a:solidFill>
                <a:schemeClr val="dk1"/>
              </a:solidFill>
              <a:latin typeface="Calibri"/>
              <a:ea typeface="Calibri"/>
              <a:cs typeface="Calibri"/>
              <a:sym typeface="Calibri"/>
            </a:endParaRPr>
          </a:p>
          <a:p>
            <a:pPr indent="-342900" lvl="0" marL="342900" rtl="0" algn="l">
              <a:lnSpc>
                <a:spcPct val="107000"/>
              </a:lnSpc>
              <a:spcBef>
                <a:spcPts val="640"/>
              </a:spcBef>
              <a:spcAft>
                <a:spcPts val="0"/>
              </a:spcAft>
              <a:buSzPts val="1600"/>
              <a:buFont typeface="Calibri"/>
              <a:buAutoNum type="arabicPeriod"/>
            </a:pPr>
            <a:r>
              <a:rPr lang="en-IN" sz="1600">
                <a:solidFill>
                  <a:schemeClr val="dk1"/>
                </a:solidFill>
                <a:latin typeface="Arial"/>
                <a:ea typeface="Arial"/>
                <a:cs typeface="Arial"/>
                <a:sym typeface="Arial"/>
              </a:rPr>
              <a:t>Drawing Data Summary.</a:t>
            </a:r>
            <a:endParaRPr sz="1600">
              <a:solidFill>
                <a:schemeClr val="dk1"/>
              </a:solidFill>
              <a:latin typeface="Calibri"/>
              <a:ea typeface="Calibri"/>
              <a:cs typeface="Calibri"/>
              <a:sym typeface="Calibri"/>
            </a:endParaRPr>
          </a:p>
          <a:p>
            <a:pPr indent="-120650" lvl="0" marL="91440" rtl="0" algn="l">
              <a:lnSpc>
                <a:spcPct val="107000"/>
              </a:lnSpc>
              <a:spcBef>
                <a:spcPts val="640"/>
              </a:spcBef>
              <a:spcAft>
                <a:spcPts val="0"/>
              </a:spcAft>
              <a:buSzPts val="1900"/>
              <a:buChar char=" "/>
            </a:pPr>
            <a:r>
              <a:rPr lang="en-IN" sz="1900">
                <a:solidFill>
                  <a:schemeClr val="dk1"/>
                </a:solidFill>
                <a:latin typeface="Calibri"/>
                <a:ea typeface="Calibri"/>
                <a:cs typeface="Calibri"/>
                <a:sym typeface="Calibri"/>
              </a:rPr>
              <a:t>TECH-STACK USED:</a:t>
            </a:r>
            <a:endParaRPr/>
          </a:p>
          <a:p>
            <a:pPr indent="-101600" lvl="0" marL="91440" rtl="0" algn="l">
              <a:lnSpc>
                <a:spcPct val="107000"/>
              </a:lnSpc>
              <a:spcBef>
                <a:spcPts val="640"/>
              </a:spcBef>
              <a:spcAft>
                <a:spcPts val="0"/>
              </a:spcAft>
              <a:buSzPts val="1600"/>
              <a:buFont typeface="Noto Sans Symbols"/>
              <a:buChar char="⮚"/>
            </a:pPr>
            <a:r>
              <a:rPr lang="en-IN" sz="1600">
                <a:solidFill>
                  <a:schemeClr val="dk1"/>
                </a:solidFill>
                <a:latin typeface="Calibri"/>
                <a:ea typeface="Calibri"/>
                <a:cs typeface="Calibri"/>
                <a:sym typeface="Calibri"/>
              </a:rPr>
              <a:t>Microsoft Excel for the data analysis and Word for the documentation.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1097280" y="286604"/>
            <a:ext cx="10058400" cy="104913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Calibri"/>
              <a:buNone/>
            </a:pPr>
            <a:r>
              <a:rPr lang="en-IN" sz="2800">
                <a:latin typeface="Calibri"/>
                <a:ea typeface="Calibri"/>
                <a:cs typeface="Calibri"/>
                <a:sym typeface="Calibri"/>
              </a:rPr>
              <a:t>Data Set Provided:</a:t>
            </a:r>
            <a:endParaRPr sz="6600"/>
          </a:p>
        </p:txBody>
      </p:sp>
      <p:sp>
        <p:nvSpPr>
          <p:cNvPr id="332" name="Google Shape;332;p37"/>
          <p:cNvSpPr txBox="1"/>
          <p:nvPr>
            <p:ph idx="1" type="body"/>
          </p:nvPr>
        </p:nvSpPr>
        <p:spPr>
          <a:xfrm>
            <a:off x="1097280" y="1335742"/>
            <a:ext cx="10058400" cy="4533352"/>
          </a:xfrm>
          <a:prstGeom prst="rect">
            <a:avLst/>
          </a:prstGeom>
          <a:noFill/>
          <a:ln>
            <a:noFill/>
          </a:ln>
        </p:spPr>
        <p:txBody>
          <a:bodyPr anchorCtr="0" anchor="t" bIns="45700" lIns="0" spcFirstLastPara="1" rIns="0" wrap="square" tIns="45700">
            <a:normAutofit/>
          </a:bodyPr>
          <a:lstStyle/>
          <a:p>
            <a:pPr indent="-114300" lvl="0" marL="91440" rtl="0" algn="l">
              <a:lnSpc>
                <a:spcPct val="107000"/>
              </a:lnSpc>
              <a:spcBef>
                <a:spcPts val="0"/>
              </a:spcBef>
              <a:spcAft>
                <a:spcPts val="0"/>
              </a:spcAft>
              <a:buSzPts val="1800"/>
              <a:buChar char=" "/>
            </a:pPr>
            <a:r>
              <a:rPr lang="en-IN" sz="1800">
                <a:latin typeface="Calibri"/>
                <a:ea typeface="Calibri"/>
                <a:cs typeface="Calibri"/>
                <a:sym typeface="Calibri"/>
              </a:rPr>
              <a:t>Total Number of Rows: 7168</a:t>
            </a:r>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Total Number of Columns: 7</a:t>
            </a:r>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1. Application_id</a:t>
            </a:r>
            <a:endParaRPr sz="1800">
              <a:latin typeface="Calibri"/>
              <a:ea typeface="Calibri"/>
              <a:cs typeface="Calibri"/>
              <a:sym typeface="Calibri"/>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2. Interview taken on</a:t>
            </a:r>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3. Status</a:t>
            </a:r>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4. Event_name</a:t>
            </a:r>
            <a:endParaRPr sz="1800">
              <a:latin typeface="Calibri"/>
              <a:ea typeface="Calibri"/>
              <a:cs typeface="Calibri"/>
              <a:sym typeface="Calibri"/>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5. Department</a:t>
            </a:r>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6. Post name</a:t>
            </a:r>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7. Offered Salary</a:t>
            </a:r>
            <a:endParaRPr/>
          </a:p>
        </p:txBody>
      </p:sp>
      <p:pic>
        <p:nvPicPr>
          <p:cNvPr id="333" name="Google Shape;333;p37"/>
          <p:cNvPicPr preferRelativeResize="0"/>
          <p:nvPr/>
        </p:nvPicPr>
        <p:blipFill rotWithShape="1">
          <a:blip r:embed="rId3">
            <a:alphaModFix/>
          </a:blip>
          <a:srcRect b="0" l="0" r="0" t="0"/>
          <a:stretch/>
        </p:blipFill>
        <p:spPr>
          <a:xfrm>
            <a:off x="5005705" y="1650222"/>
            <a:ext cx="6149975" cy="408368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228600" rtl="0" algn="l">
              <a:lnSpc>
                <a:spcPct val="107000"/>
              </a:lnSpc>
              <a:spcBef>
                <a:spcPts val="0"/>
              </a:spcBef>
              <a:spcAft>
                <a:spcPts val="0"/>
              </a:spcAft>
              <a:buClr>
                <a:schemeClr val="dk1"/>
              </a:buClr>
              <a:buSzPts val="1800"/>
              <a:buFont typeface="Arial"/>
              <a:buNone/>
            </a:pPr>
            <a:r>
              <a:rPr b="1" lang="en-IN" sz="1800">
                <a:solidFill>
                  <a:schemeClr val="dk1"/>
                </a:solidFill>
                <a:latin typeface="Arial"/>
                <a:ea typeface="Arial"/>
                <a:cs typeface="Arial"/>
                <a:sym typeface="Arial"/>
              </a:rPr>
              <a:t>QUESTION1. Hiring:</a:t>
            </a:r>
            <a:r>
              <a:rPr lang="en-IN" sz="1800">
                <a:solidFill>
                  <a:schemeClr val="dk1"/>
                </a:solidFill>
                <a:latin typeface="Arial"/>
                <a:ea typeface="Arial"/>
                <a:cs typeface="Arial"/>
                <a:sym typeface="Arial"/>
              </a:rPr>
              <a:t> Process of intaking of people into an organization for different kinds of positions.</a:t>
            </a:r>
            <a:br>
              <a:rPr lang="en-IN" sz="1800">
                <a:solidFill>
                  <a:schemeClr val="dk1"/>
                </a:solidFill>
                <a:latin typeface="Calibri"/>
                <a:ea typeface="Calibri"/>
                <a:cs typeface="Calibri"/>
                <a:sym typeface="Calibri"/>
              </a:rPr>
            </a:br>
            <a:br>
              <a:rPr lang="en-IN" sz="1800">
                <a:solidFill>
                  <a:schemeClr val="dk1"/>
                </a:solidFill>
                <a:latin typeface="Arial"/>
                <a:ea typeface="Arial"/>
                <a:cs typeface="Arial"/>
                <a:sym typeface="Arial"/>
              </a:rPr>
            </a:br>
            <a:r>
              <a:rPr b="1" lang="en-IN" sz="1800">
                <a:solidFill>
                  <a:schemeClr val="dk1"/>
                </a:solidFill>
                <a:latin typeface="Arial"/>
                <a:ea typeface="Arial"/>
                <a:cs typeface="Arial"/>
                <a:sym typeface="Arial"/>
              </a:rPr>
              <a:t>Your task:</a:t>
            </a:r>
            <a:r>
              <a:rPr lang="en-IN" sz="1800">
                <a:solidFill>
                  <a:schemeClr val="dk1"/>
                </a:solidFill>
                <a:latin typeface="Arial"/>
                <a:ea typeface="Arial"/>
                <a:cs typeface="Arial"/>
                <a:sym typeface="Arial"/>
              </a:rPr>
              <a:t> How many males and females are Hired ?</a:t>
            </a:r>
            <a:endParaRPr>
              <a:solidFill>
                <a:schemeClr val="dk1"/>
              </a:solidFill>
            </a:endParaRPr>
          </a:p>
        </p:txBody>
      </p:sp>
      <p:pic>
        <p:nvPicPr>
          <p:cNvPr id="339" name="Google Shape;339;p38"/>
          <p:cNvPicPr preferRelativeResize="0"/>
          <p:nvPr>
            <p:ph idx="1" type="body"/>
          </p:nvPr>
        </p:nvPicPr>
        <p:blipFill rotWithShape="1">
          <a:blip r:embed="rId3">
            <a:alphaModFix/>
          </a:blip>
          <a:srcRect b="0" l="0" r="0" t="0"/>
          <a:stretch/>
        </p:blipFill>
        <p:spPr>
          <a:xfrm>
            <a:off x="5378824" y="2425504"/>
            <a:ext cx="5776856" cy="359588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228600" rtl="0" algn="l">
              <a:lnSpc>
                <a:spcPct val="107000"/>
              </a:lnSpc>
              <a:spcBef>
                <a:spcPts val="0"/>
              </a:spcBef>
              <a:spcAft>
                <a:spcPts val="0"/>
              </a:spcAft>
              <a:buClr>
                <a:schemeClr val="dk1"/>
              </a:buClr>
              <a:buSzPts val="1800"/>
              <a:buFont typeface="Arial"/>
              <a:buNone/>
            </a:pPr>
            <a:r>
              <a:rPr b="1" lang="en-IN" sz="1800">
                <a:solidFill>
                  <a:schemeClr val="dk1"/>
                </a:solidFill>
                <a:latin typeface="Arial"/>
                <a:ea typeface="Arial"/>
                <a:cs typeface="Arial"/>
                <a:sym typeface="Arial"/>
              </a:rPr>
              <a:t>QUESTION2. Average Salary:</a:t>
            </a:r>
            <a:r>
              <a:rPr lang="en-IN" sz="1800">
                <a:solidFill>
                  <a:schemeClr val="dk1"/>
                </a:solidFill>
                <a:latin typeface="Arial"/>
                <a:ea typeface="Arial"/>
                <a:cs typeface="Arial"/>
                <a:sym typeface="Arial"/>
              </a:rPr>
              <a:t> Adding all the salaries for a select group of employees and then dividing the sum by the number of employees in the group.</a:t>
            </a:r>
            <a:br>
              <a:rPr lang="en-IN" sz="1800">
                <a:solidFill>
                  <a:schemeClr val="dk1"/>
                </a:solidFill>
                <a:latin typeface="Arial"/>
                <a:ea typeface="Arial"/>
                <a:cs typeface="Arial"/>
                <a:sym typeface="Arial"/>
              </a:rPr>
            </a:br>
            <a:br>
              <a:rPr lang="en-IN" sz="1800">
                <a:solidFill>
                  <a:schemeClr val="dk1"/>
                </a:solidFill>
                <a:latin typeface="Calibri"/>
                <a:ea typeface="Calibri"/>
                <a:cs typeface="Calibri"/>
                <a:sym typeface="Calibri"/>
              </a:rPr>
            </a:br>
            <a:r>
              <a:rPr b="1" lang="en-IN" sz="1800">
                <a:solidFill>
                  <a:schemeClr val="dk1"/>
                </a:solidFill>
                <a:latin typeface="Arial"/>
                <a:ea typeface="Arial"/>
                <a:cs typeface="Arial"/>
                <a:sym typeface="Arial"/>
              </a:rPr>
              <a:t>Your task:</a:t>
            </a:r>
            <a:r>
              <a:rPr lang="en-IN" sz="1800">
                <a:solidFill>
                  <a:schemeClr val="dk1"/>
                </a:solidFill>
                <a:latin typeface="Arial"/>
                <a:ea typeface="Arial"/>
                <a:cs typeface="Arial"/>
                <a:sym typeface="Arial"/>
              </a:rPr>
              <a:t> What is the average salary offered in this company ?</a:t>
            </a:r>
            <a:endParaRPr>
              <a:solidFill>
                <a:schemeClr val="dk1"/>
              </a:solidFill>
            </a:endParaRPr>
          </a:p>
        </p:txBody>
      </p:sp>
      <p:pic>
        <p:nvPicPr>
          <p:cNvPr id="345" name="Google Shape;345;p39"/>
          <p:cNvPicPr preferRelativeResize="0"/>
          <p:nvPr>
            <p:ph idx="1" type="body"/>
          </p:nvPr>
        </p:nvPicPr>
        <p:blipFill rotWithShape="1">
          <a:blip r:embed="rId3">
            <a:alphaModFix/>
          </a:blip>
          <a:srcRect b="0" l="0" r="0" t="0"/>
          <a:stretch/>
        </p:blipFill>
        <p:spPr>
          <a:xfrm>
            <a:off x="5024981" y="2644588"/>
            <a:ext cx="6130699" cy="34485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
          <p:cNvSpPr txBox="1"/>
          <p:nvPr>
            <p:ph type="title"/>
          </p:nvPr>
        </p:nvSpPr>
        <p:spPr>
          <a:xfrm>
            <a:off x="640079" y="286603"/>
            <a:ext cx="10515601" cy="70230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lang="en-IN" sz="3600">
                <a:solidFill>
                  <a:schemeClr val="dk1"/>
                </a:solidFill>
              </a:rPr>
              <a:t>Project 1-</a:t>
            </a:r>
            <a:endParaRPr/>
          </a:p>
        </p:txBody>
      </p:sp>
      <p:sp>
        <p:nvSpPr>
          <p:cNvPr id="127" name="Google Shape;127;p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pic>
        <p:nvPicPr>
          <p:cNvPr id="128" name="Google Shape;128;p4"/>
          <p:cNvPicPr preferRelativeResize="0"/>
          <p:nvPr/>
        </p:nvPicPr>
        <p:blipFill rotWithShape="1">
          <a:blip r:embed="rId3">
            <a:alphaModFix/>
          </a:blip>
          <a:srcRect b="0" l="2591" r="0" t="13457"/>
          <a:stretch/>
        </p:blipFill>
        <p:spPr>
          <a:xfrm>
            <a:off x="978350" y="1047575"/>
            <a:ext cx="10058400" cy="50018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228600" rtl="0" algn="l">
              <a:lnSpc>
                <a:spcPct val="107000"/>
              </a:lnSpc>
              <a:spcBef>
                <a:spcPts val="0"/>
              </a:spcBef>
              <a:spcAft>
                <a:spcPts val="0"/>
              </a:spcAft>
              <a:buClr>
                <a:schemeClr val="dk1"/>
              </a:buClr>
              <a:buSzPts val="1800"/>
              <a:buFont typeface="Arial"/>
              <a:buNone/>
            </a:pPr>
            <a:r>
              <a:rPr b="1" lang="en-IN" sz="1800">
                <a:solidFill>
                  <a:schemeClr val="dk1"/>
                </a:solidFill>
                <a:latin typeface="Arial"/>
                <a:ea typeface="Arial"/>
                <a:cs typeface="Arial"/>
                <a:sym typeface="Arial"/>
              </a:rPr>
              <a:t>QUESTION3. Class Intervals:</a:t>
            </a:r>
            <a:r>
              <a:rPr lang="en-IN" sz="1800">
                <a:solidFill>
                  <a:schemeClr val="dk1"/>
                </a:solidFill>
                <a:latin typeface="Arial"/>
                <a:ea typeface="Arial"/>
                <a:cs typeface="Arial"/>
                <a:sym typeface="Arial"/>
              </a:rPr>
              <a:t> The class interval is the difference between the upper class limit and the lower class limit.</a:t>
            </a:r>
            <a:br>
              <a:rPr lang="en-IN" sz="1800">
                <a:solidFill>
                  <a:schemeClr val="dk1"/>
                </a:solidFill>
                <a:latin typeface="Arial"/>
                <a:ea typeface="Arial"/>
                <a:cs typeface="Arial"/>
                <a:sym typeface="Arial"/>
              </a:rPr>
            </a:br>
            <a:br>
              <a:rPr lang="en-IN" sz="1800">
                <a:solidFill>
                  <a:schemeClr val="dk1"/>
                </a:solidFill>
                <a:latin typeface="Calibri"/>
                <a:ea typeface="Calibri"/>
                <a:cs typeface="Calibri"/>
                <a:sym typeface="Calibri"/>
              </a:rPr>
            </a:br>
            <a:r>
              <a:rPr b="1" lang="en-IN" sz="1800">
                <a:solidFill>
                  <a:schemeClr val="dk1"/>
                </a:solidFill>
                <a:latin typeface="Arial"/>
                <a:ea typeface="Arial"/>
                <a:cs typeface="Arial"/>
                <a:sym typeface="Arial"/>
              </a:rPr>
              <a:t>Your task: </a:t>
            </a:r>
            <a:r>
              <a:rPr lang="en-IN" sz="1800">
                <a:solidFill>
                  <a:schemeClr val="dk1"/>
                </a:solidFill>
                <a:latin typeface="Arial"/>
                <a:ea typeface="Arial"/>
                <a:cs typeface="Arial"/>
                <a:sym typeface="Arial"/>
              </a:rPr>
              <a:t>Draw the class intervals for salary in the company ?</a:t>
            </a:r>
            <a:endParaRPr>
              <a:solidFill>
                <a:schemeClr val="dk1"/>
              </a:solidFill>
            </a:endParaRPr>
          </a:p>
        </p:txBody>
      </p:sp>
      <p:pic>
        <p:nvPicPr>
          <p:cNvPr id="351" name="Google Shape;351;p40"/>
          <p:cNvPicPr preferRelativeResize="0"/>
          <p:nvPr>
            <p:ph idx="1" type="body"/>
          </p:nvPr>
        </p:nvPicPr>
        <p:blipFill rotWithShape="1">
          <a:blip r:embed="rId3">
            <a:alphaModFix/>
          </a:blip>
          <a:srcRect b="0" l="0" r="0" t="0"/>
          <a:stretch/>
        </p:blipFill>
        <p:spPr>
          <a:xfrm>
            <a:off x="5145740" y="2411506"/>
            <a:ext cx="6009939" cy="355609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fontScale="90000"/>
          </a:bodyPr>
          <a:lstStyle/>
          <a:p>
            <a:pPr indent="0" lvl="0" marL="228600" rtl="0" algn="l">
              <a:lnSpc>
                <a:spcPct val="107000"/>
              </a:lnSpc>
              <a:spcBef>
                <a:spcPts val="0"/>
              </a:spcBef>
              <a:spcAft>
                <a:spcPts val="0"/>
              </a:spcAft>
              <a:buClr>
                <a:schemeClr val="dk1"/>
              </a:buClr>
              <a:buSzPct val="100000"/>
              <a:buFont typeface="Arial"/>
              <a:buNone/>
            </a:pPr>
            <a:r>
              <a:rPr b="1" lang="en-IN" sz="1800">
                <a:solidFill>
                  <a:schemeClr val="dk1"/>
                </a:solidFill>
                <a:latin typeface="Arial"/>
                <a:ea typeface="Arial"/>
                <a:cs typeface="Arial"/>
                <a:sym typeface="Arial"/>
              </a:rPr>
              <a:t>QUESTION4. Charts and Plots: </a:t>
            </a:r>
            <a:r>
              <a:rPr lang="en-IN" sz="1800">
                <a:solidFill>
                  <a:schemeClr val="dk1"/>
                </a:solidFill>
                <a:latin typeface="Arial"/>
                <a:ea typeface="Arial"/>
                <a:cs typeface="Arial"/>
                <a:sym typeface="Arial"/>
              </a:rPr>
              <a:t>This is one of the most important part of analysis to visualize the data.</a:t>
            </a:r>
            <a:br>
              <a:rPr lang="en-IN" sz="1800">
                <a:solidFill>
                  <a:schemeClr val="dk1"/>
                </a:solidFill>
                <a:latin typeface="Calibri"/>
                <a:ea typeface="Calibri"/>
                <a:cs typeface="Calibri"/>
                <a:sym typeface="Calibri"/>
              </a:rPr>
            </a:br>
            <a:br>
              <a:rPr lang="en-IN" sz="1800">
                <a:solidFill>
                  <a:schemeClr val="dk1"/>
                </a:solidFill>
                <a:latin typeface="Arial"/>
                <a:ea typeface="Arial"/>
                <a:cs typeface="Arial"/>
                <a:sym typeface="Arial"/>
              </a:rPr>
            </a:br>
            <a:r>
              <a:rPr b="1" lang="en-IN" sz="1800">
                <a:solidFill>
                  <a:schemeClr val="dk1"/>
                </a:solidFill>
                <a:latin typeface="Arial"/>
                <a:ea typeface="Arial"/>
                <a:cs typeface="Arial"/>
                <a:sym typeface="Arial"/>
              </a:rPr>
              <a:t>Your task: </a:t>
            </a:r>
            <a:r>
              <a:rPr lang="en-IN" sz="1800">
                <a:solidFill>
                  <a:schemeClr val="dk1"/>
                </a:solidFill>
                <a:latin typeface="Arial"/>
                <a:ea typeface="Arial"/>
                <a:cs typeface="Arial"/>
                <a:sym typeface="Arial"/>
              </a:rPr>
              <a:t>Draw Pie Chart / Bar Graph ( or any other graph ) to show proportion of people working different department ?</a:t>
            </a:r>
            <a:endParaRPr>
              <a:solidFill>
                <a:schemeClr val="dk1"/>
              </a:solidFill>
            </a:endParaRPr>
          </a:p>
        </p:txBody>
      </p:sp>
      <p:pic>
        <p:nvPicPr>
          <p:cNvPr id="357" name="Google Shape;357;p41"/>
          <p:cNvPicPr preferRelativeResize="0"/>
          <p:nvPr>
            <p:ph idx="1" type="body"/>
          </p:nvPr>
        </p:nvPicPr>
        <p:blipFill rotWithShape="1">
          <a:blip r:embed="rId3">
            <a:alphaModFix/>
          </a:blip>
          <a:srcRect b="0" l="0" r="0" t="0"/>
          <a:stretch/>
        </p:blipFill>
        <p:spPr>
          <a:xfrm>
            <a:off x="5436248" y="2491082"/>
            <a:ext cx="5719432" cy="321718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228600" rtl="0" algn="l">
              <a:lnSpc>
                <a:spcPct val="107000"/>
              </a:lnSpc>
              <a:spcBef>
                <a:spcPts val="0"/>
              </a:spcBef>
              <a:spcAft>
                <a:spcPts val="0"/>
              </a:spcAft>
              <a:buClr>
                <a:schemeClr val="dk1"/>
              </a:buClr>
              <a:buSzPts val="1800"/>
              <a:buFont typeface="Arial"/>
              <a:buNone/>
            </a:pPr>
            <a:r>
              <a:rPr b="1" lang="en-IN" sz="1800">
                <a:solidFill>
                  <a:schemeClr val="dk1"/>
                </a:solidFill>
                <a:latin typeface="Arial"/>
                <a:ea typeface="Arial"/>
                <a:cs typeface="Arial"/>
                <a:sym typeface="Arial"/>
              </a:rPr>
              <a:t>QUESTION5. Charts: </a:t>
            </a:r>
            <a:r>
              <a:rPr lang="en-IN" sz="1800">
                <a:solidFill>
                  <a:schemeClr val="dk1"/>
                </a:solidFill>
                <a:latin typeface="Arial"/>
                <a:ea typeface="Arial"/>
                <a:cs typeface="Arial"/>
                <a:sym typeface="Arial"/>
              </a:rPr>
              <a:t>Use different charts and graphs to perform the task representing the data.</a:t>
            </a:r>
            <a:br>
              <a:rPr lang="en-IN" sz="1800">
                <a:solidFill>
                  <a:schemeClr val="dk1"/>
                </a:solidFill>
                <a:latin typeface="Calibri"/>
                <a:ea typeface="Calibri"/>
                <a:cs typeface="Calibri"/>
                <a:sym typeface="Calibri"/>
              </a:rPr>
            </a:br>
            <a:br>
              <a:rPr lang="en-IN" sz="1800">
                <a:solidFill>
                  <a:schemeClr val="dk1"/>
                </a:solidFill>
                <a:latin typeface="Arial"/>
                <a:ea typeface="Arial"/>
                <a:cs typeface="Arial"/>
                <a:sym typeface="Arial"/>
              </a:rPr>
            </a:br>
            <a:r>
              <a:rPr b="1" lang="en-IN" sz="1800">
                <a:solidFill>
                  <a:schemeClr val="dk1"/>
                </a:solidFill>
                <a:latin typeface="Arial"/>
                <a:ea typeface="Arial"/>
                <a:cs typeface="Arial"/>
                <a:sym typeface="Arial"/>
              </a:rPr>
              <a:t>Your task: </a:t>
            </a:r>
            <a:r>
              <a:rPr lang="en-IN" sz="1800">
                <a:solidFill>
                  <a:schemeClr val="dk1"/>
                </a:solidFill>
                <a:latin typeface="Arial"/>
                <a:ea typeface="Arial"/>
                <a:cs typeface="Arial"/>
                <a:sym typeface="Arial"/>
              </a:rPr>
              <a:t>Represent different post tiers using chart/graph?</a:t>
            </a:r>
            <a:endParaRPr>
              <a:solidFill>
                <a:schemeClr val="dk1"/>
              </a:solidFill>
            </a:endParaRPr>
          </a:p>
        </p:txBody>
      </p:sp>
      <p:pic>
        <p:nvPicPr>
          <p:cNvPr id="363" name="Google Shape;363;p42"/>
          <p:cNvPicPr preferRelativeResize="0"/>
          <p:nvPr>
            <p:ph idx="1" type="body"/>
          </p:nvPr>
        </p:nvPicPr>
        <p:blipFill rotWithShape="1">
          <a:blip r:embed="rId3">
            <a:alphaModFix/>
          </a:blip>
          <a:srcRect b="13522" l="188" r="25601" t="22965"/>
          <a:stretch/>
        </p:blipFill>
        <p:spPr>
          <a:xfrm>
            <a:off x="5038165" y="2832847"/>
            <a:ext cx="6117515" cy="311075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1097280" y="286604"/>
            <a:ext cx="10058400" cy="110292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Arial"/>
              <a:buNone/>
            </a:pPr>
            <a:r>
              <a:rPr lang="en-IN" sz="2800"/>
              <a:t>CONCLUSION:</a:t>
            </a:r>
            <a:endParaRPr/>
          </a:p>
        </p:txBody>
      </p:sp>
      <p:sp>
        <p:nvSpPr>
          <p:cNvPr id="369" name="Google Shape;369;p43"/>
          <p:cNvSpPr txBox="1"/>
          <p:nvPr>
            <p:ph idx="1" type="body"/>
          </p:nvPr>
        </p:nvSpPr>
        <p:spPr>
          <a:xfrm>
            <a:off x="1097280" y="1524000"/>
            <a:ext cx="10058400" cy="4345094"/>
          </a:xfrm>
          <a:prstGeom prst="rect">
            <a:avLst/>
          </a:prstGeom>
          <a:noFill/>
          <a:ln>
            <a:noFill/>
          </a:ln>
        </p:spPr>
        <p:txBody>
          <a:bodyPr anchorCtr="0" anchor="t" bIns="45700" lIns="0" spcFirstLastPara="1" rIns="0" wrap="square" tIns="45700">
            <a:normAutofit/>
          </a:bodyPr>
          <a:lstStyle/>
          <a:p>
            <a:pPr indent="-114300" lvl="0" marL="91440" rtl="0" algn="l">
              <a:lnSpc>
                <a:spcPct val="90000"/>
              </a:lnSpc>
              <a:spcBef>
                <a:spcPts val="0"/>
              </a:spcBef>
              <a:spcAft>
                <a:spcPts val="0"/>
              </a:spcAft>
              <a:buSzPts val="1800"/>
              <a:buChar char=" "/>
            </a:pPr>
            <a:r>
              <a:rPr lang="en-IN" sz="1800">
                <a:latin typeface="Calibri"/>
                <a:ea typeface="Calibri"/>
                <a:cs typeface="Calibri"/>
                <a:sym typeface="Calibri"/>
              </a:rPr>
              <a:t>About 6% prefer not to disclose their gender, while 55% are male and 39% are female.</a:t>
            </a:r>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General management department has the highest average salary.</a:t>
            </a:r>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Most of the people are earning salary between 41,000-50,999.</a:t>
            </a:r>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4% is in finance department, 2% is in general department, 1% is in HR department, 39% is in operations department, 5% is in production department, 5% is in purchase department, 10% is in sales department and 29% is in service department.</a:t>
            </a:r>
            <a:endParaRPr/>
          </a:p>
          <a:p>
            <a:pPr indent="-114300" lvl="0" marL="91440" rtl="0" algn="l">
              <a:lnSpc>
                <a:spcPct val="107000"/>
              </a:lnSpc>
              <a:spcBef>
                <a:spcPts val="650"/>
              </a:spcBef>
              <a:spcAft>
                <a:spcPts val="0"/>
              </a:spcAft>
              <a:buSzPts val="1800"/>
              <a:buChar char=" "/>
            </a:pPr>
            <a:r>
              <a:rPr lang="en-IN" sz="1800">
                <a:latin typeface="Calibri"/>
                <a:ea typeface="Calibri"/>
                <a:cs typeface="Calibri"/>
                <a:sym typeface="Calibri"/>
              </a:rPr>
              <a:t>c9 has the most number of people.</a:t>
            </a:r>
            <a:endParaRPr sz="18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type="title"/>
          </p:nvPr>
        </p:nvSpPr>
        <p:spPr>
          <a:xfrm>
            <a:off x="1097280" y="286603"/>
            <a:ext cx="10058400" cy="100431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C4858"/>
              </a:buClr>
              <a:buSzPts val="3600"/>
              <a:buFont typeface="Arial"/>
              <a:buNone/>
            </a:pPr>
            <a:r>
              <a:rPr i="0" lang="en-IN" sz="3600">
                <a:solidFill>
                  <a:srgbClr val="3C4858"/>
                </a:solidFill>
              </a:rPr>
              <a:t>IMDB Movie Analysis:</a:t>
            </a:r>
            <a:endParaRPr sz="3600"/>
          </a:p>
        </p:txBody>
      </p:sp>
      <p:pic>
        <p:nvPicPr>
          <p:cNvPr id="375" name="Google Shape;375;p44"/>
          <p:cNvPicPr preferRelativeResize="0"/>
          <p:nvPr>
            <p:ph idx="1" type="body"/>
          </p:nvPr>
        </p:nvPicPr>
        <p:blipFill rotWithShape="1">
          <a:blip r:embed="rId3">
            <a:alphaModFix/>
          </a:blip>
          <a:srcRect b="0" l="0" r="0" t="0"/>
          <a:stretch/>
        </p:blipFill>
        <p:spPr>
          <a:xfrm>
            <a:off x="1326538" y="1355139"/>
            <a:ext cx="10027261" cy="513773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838199" y="0"/>
            <a:ext cx="10317481" cy="95949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C4858"/>
              </a:buClr>
              <a:buSzPts val="2800"/>
              <a:buFont typeface="Arial"/>
              <a:buNone/>
            </a:pPr>
            <a:r>
              <a:rPr lang="en-IN" sz="2800" u="sng">
                <a:solidFill>
                  <a:srgbClr val="3C4858"/>
                </a:solidFill>
              </a:rPr>
              <a:t>Description:</a:t>
            </a:r>
            <a:endParaRPr sz="6000"/>
          </a:p>
        </p:txBody>
      </p:sp>
      <p:sp>
        <p:nvSpPr>
          <p:cNvPr id="381" name="Google Shape;381;p45"/>
          <p:cNvSpPr txBox="1"/>
          <p:nvPr>
            <p:ph idx="1" type="body"/>
          </p:nvPr>
        </p:nvSpPr>
        <p:spPr>
          <a:xfrm>
            <a:off x="838199" y="1037547"/>
            <a:ext cx="10888579" cy="5542547"/>
          </a:xfrm>
          <a:prstGeom prst="rect">
            <a:avLst/>
          </a:prstGeom>
          <a:noFill/>
          <a:ln>
            <a:noFill/>
          </a:ln>
        </p:spPr>
        <p:txBody>
          <a:bodyPr anchorCtr="0" anchor="t" bIns="45700" lIns="0" spcFirstLastPara="1" rIns="0" wrap="square" tIns="45700">
            <a:normAutofit/>
          </a:bodyPr>
          <a:lstStyle/>
          <a:p>
            <a:pPr indent="0" lvl="0" marL="0" rtl="0" algn="l">
              <a:lnSpc>
                <a:spcPct val="107000"/>
              </a:lnSpc>
              <a:spcBef>
                <a:spcPts val="0"/>
              </a:spcBef>
              <a:spcAft>
                <a:spcPts val="0"/>
              </a:spcAft>
              <a:buSzPts val="1800"/>
              <a:buNone/>
            </a:pPr>
            <a:r>
              <a:rPr lang="en-IN" sz="1800">
                <a:solidFill>
                  <a:schemeClr val="dk1"/>
                </a:solidFill>
                <a:latin typeface="Arial"/>
                <a:ea typeface="Arial"/>
                <a:cs typeface="Arial"/>
                <a:sym typeface="Arial"/>
              </a:rPr>
              <a:t>In this project I have a dataset having all the information I would need to perform the analysis and answer the questions, columns names are as follows:</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Color: Tells if the movie is in Black &amp; white film or color.</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Director_name: Has names of all the directors.</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Num_critic_for_reviews: Tells the number of critics.</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Duration: How long is the movie.</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Director_facebook_likes: Number of likes a director has on facebook.</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Actro_3_facebook_likes: Number of likes an actor has on facebook.</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Actor_2_name: Name of the second actor.</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Actor_1_facebook_likes: Number of likes an actor has on facebook.</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Gross: Gross is the sum of budget and profit.</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Genres: Genere of the movie.</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Actor_1_name: Name of the actor.</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Movie_title: Nmme of the movie.</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Num_voted_users: Number of people voted.</a:t>
            </a:r>
            <a:endParaRPr sz="1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idx="1" type="body"/>
          </p:nvPr>
        </p:nvSpPr>
        <p:spPr>
          <a:xfrm>
            <a:off x="838200" y="320842"/>
            <a:ext cx="10515600" cy="5856121"/>
          </a:xfrm>
          <a:prstGeom prst="rect">
            <a:avLst/>
          </a:prstGeom>
          <a:noFill/>
          <a:ln>
            <a:noFill/>
          </a:ln>
        </p:spPr>
        <p:txBody>
          <a:bodyPr anchorCtr="0" anchor="t" bIns="45700" lIns="0" spcFirstLastPara="1" rIns="0" wrap="square" tIns="45700">
            <a:normAutofit/>
          </a:bodyPr>
          <a:lstStyle/>
          <a:p>
            <a:pPr indent="0" lvl="0" marL="91440" rtl="0" algn="l">
              <a:lnSpc>
                <a:spcPct val="107000"/>
              </a:lnSpc>
              <a:spcBef>
                <a:spcPts val="0"/>
              </a:spcBef>
              <a:spcAft>
                <a:spcPts val="0"/>
              </a:spcAft>
              <a:buSzPts val="1800"/>
              <a:buNone/>
            </a:pPr>
            <a:r>
              <a:rPr lang="en-IN" sz="1800">
                <a:solidFill>
                  <a:schemeClr val="dk1"/>
                </a:solidFill>
                <a:latin typeface="Arial"/>
                <a:ea typeface="Arial"/>
                <a:cs typeface="Arial"/>
                <a:sym typeface="Arial"/>
              </a:rPr>
              <a:t>Cast_total_facebook_likes: Total likes on facebook of the cast members.</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Actor_3_name: Nmae of actor.</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Facenumber_in_poster: Number of faces on the movie poster.</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Plot_keywords: Key words to help describe the movie better.</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Movie_imdb_link: IMDB Link of the movies.</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Num_user_for_reviews: Number of users.</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Language: Language of the movie.</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Country: Has name of the countries.</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Content_rating: Rating of the movie.</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Budget: How much money is spend on the movie.</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Title_year: Year on which it was released.</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Actor_2_facbook_likes: Number of likes on facebook.</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Imdb_score: Score on IMDB.</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Aspect_ratio: The ratio of the width to the height of an image or screen.</a:t>
            </a:r>
            <a:endParaRPr sz="1800">
              <a:solidFill>
                <a:schemeClr val="dk1"/>
              </a:solidFill>
              <a:latin typeface="Calibri"/>
              <a:ea typeface="Calibri"/>
              <a:cs typeface="Calibri"/>
              <a:sym typeface="Calibri"/>
            </a:endParaRPr>
          </a:p>
          <a:p>
            <a:pPr indent="0" lvl="0" marL="91440" rtl="0" algn="l">
              <a:lnSpc>
                <a:spcPct val="107000"/>
              </a:lnSpc>
              <a:spcBef>
                <a:spcPts val="400"/>
              </a:spcBef>
              <a:spcAft>
                <a:spcPts val="0"/>
              </a:spcAft>
              <a:buSzPts val="1800"/>
              <a:buNone/>
            </a:pPr>
            <a:r>
              <a:rPr lang="en-IN" sz="1800">
                <a:solidFill>
                  <a:schemeClr val="dk1"/>
                </a:solidFill>
                <a:latin typeface="Arial"/>
                <a:ea typeface="Arial"/>
                <a:cs typeface="Arial"/>
                <a:sym typeface="Arial"/>
              </a:rPr>
              <a:t>Movie_facebook_likes: Number of likes a movie got on facebook.</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7"/>
          <p:cNvSpPr txBox="1"/>
          <p:nvPr>
            <p:ph type="title"/>
          </p:nvPr>
        </p:nvSpPr>
        <p:spPr>
          <a:xfrm>
            <a:off x="806824" y="286603"/>
            <a:ext cx="10348856" cy="98638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800"/>
              <a:buFont typeface="Arial"/>
              <a:buNone/>
            </a:pPr>
            <a:r>
              <a:rPr lang="en-IN" sz="2800" u="sng">
                <a:solidFill>
                  <a:schemeClr val="dk1"/>
                </a:solidFill>
              </a:rPr>
              <a:t>Approach AND TECH STACK USED:</a:t>
            </a:r>
            <a:endParaRPr sz="6000">
              <a:solidFill>
                <a:schemeClr val="dk1"/>
              </a:solidFill>
            </a:endParaRPr>
          </a:p>
        </p:txBody>
      </p:sp>
      <p:sp>
        <p:nvSpPr>
          <p:cNvPr id="392" name="Google Shape;392;p47"/>
          <p:cNvSpPr txBox="1"/>
          <p:nvPr>
            <p:ph idx="1" type="body"/>
          </p:nvPr>
        </p:nvSpPr>
        <p:spPr>
          <a:xfrm>
            <a:off x="469231" y="1363578"/>
            <a:ext cx="11321715" cy="4973054"/>
          </a:xfrm>
          <a:prstGeom prst="rect">
            <a:avLst/>
          </a:prstGeom>
          <a:noFill/>
          <a:ln>
            <a:noFill/>
          </a:ln>
        </p:spPr>
        <p:txBody>
          <a:bodyPr anchorCtr="0" anchor="t" bIns="45700" lIns="0" spcFirstLastPara="1" rIns="0" wrap="square" tIns="45700">
            <a:normAutofit/>
          </a:bodyPr>
          <a:lstStyle/>
          <a:p>
            <a:pPr indent="-114300" lvl="0" marL="457200" rtl="0" algn="l">
              <a:lnSpc>
                <a:spcPct val="107000"/>
              </a:lnSpc>
              <a:spcBef>
                <a:spcPts val="0"/>
              </a:spcBef>
              <a:spcAft>
                <a:spcPts val="0"/>
              </a:spcAft>
              <a:buSzPts val="1800"/>
              <a:buChar char=" "/>
            </a:pPr>
            <a:r>
              <a:rPr lang="en-IN" sz="1800">
                <a:solidFill>
                  <a:schemeClr val="dk1"/>
                </a:solidFill>
                <a:latin typeface="Arial"/>
                <a:ea typeface="Arial"/>
                <a:cs typeface="Arial"/>
                <a:sym typeface="Arial"/>
              </a:rPr>
              <a:t>1. Understand the dataset provided, load the data and import on excel sheet. Clean the data, remove the null values where needed, remove the outliers, remove the duplicate values where needed, convert the columns in the correct datatype, and create a clean table.</a:t>
            </a:r>
            <a:endParaRPr sz="1800">
              <a:solidFill>
                <a:schemeClr val="dk1"/>
              </a:solidFill>
              <a:latin typeface="Calibri"/>
              <a:ea typeface="Calibri"/>
              <a:cs typeface="Calibri"/>
              <a:sym typeface="Calibri"/>
            </a:endParaRPr>
          </a:p>
          <a:p>
            <a:pPr indent="-114300" lvl="0" marL="457200" rtl="0" algn="l">
              <a:lnSpc>
                <a:spcPct val="107000"/>
              </a:lnSpc>
              <a:spcBef>
                <a:spcPts val="2000"/>
              </a:spcBef>
              <a:spcAft>
                <a:spcPts val="0"/>
              </a:spcAft>
              <a:buSzPts val="1800"/>
              <a:buChar char=" "/>
            </a:pPr>
            <a:r>
              <a:rPr lang="en-IN" sz="1800">
                <a:solidFill>
                  <a:schemeClr val="dk1"/>
                </a:solidFill>
                <a:latin typeface="Arial"/>
                <a:ea typeface="Arial"/>
                <a:cs typeface="Arial"/>
                <a:sym typeface="Arial"/>
              </a:rPr>
              <a:t>2. Understand the questions and what needs to be answered, make clean and need self-exploratory visualisations (Pi-Charts, Bar-diagrams, etc.) that helps to answer the questions easy.</a:t>
            </a:r>
            <a:endParaRPr sz="1800">
              <a:solidFill>
                <a:schemeClr val="dk1"/>
              </a:solidFill>
              <a:latin typeface="Calibri"/>
              <a:ea typeface="Calibri"/>
              <a:cs typeface="Calibri"/>
              <a:sym typeface="Calibri"/>
            </a:endParaRPr>
          </a:p>
          <a:p>
            <a:pPr indent="-114300" lvl="0" marL="457200" rtl="0" algn="l">
              <a:lnSpc>
                <a:spcPct val="107000"/>
              </a:lnSpc>
              <a:spcBef>
                <a:spcPts val="2000"/>
              </a:spcBef>
              <a:spcAft>
                <a:spcPts val="0"/>
              </a:spcAft>
              <a:buSzPts val="1800"/>
              <a:buChar char=" "/>
            </a:pPr>
            <a:r>
              <a:rPr lang="en-IN" sz="1800">
                <a:solidFill>
                  <a:schemeClr val="dk1"/>
                </a:solidFill>
                <a:latin typeface="Arial"/>
                <a:ea typeface="Arial"/>
                <a:cs typeface="Arial"/>
                <a:sym typeface="Arial"/>
              </a:rPr>
              <a:t>3. Make a clean and need report. Using 5 Whys Analysis in the analysis and using this to create a report which conveys a data story. Five 'Whys' approach: It's also called the Root Cause Analysis, developed by Sakichi Toyoda, founder of Toyota Industries.</a:t>
            </a:r>
            <a:endParaRPr sz="1800">
              <a:solidFill>
                <a:schemeClr val="dk1"/>
              </a:solidFill>
              <a:latin typeface="Calibri"/>
              <a:ea typeface="Calibri"/>
              <a:cs typeface="Calibri"/>
              <a:sym typeface="Calibri"/>
            </a:endParaRPr>
          </a:p>
          <a:p>
            <a:pPr indent="-114300" lvl="0" marL="457200" rtl="0" algn="l">
              <a:lnSpc>
                <a:spcPct val="107000"/>
              </a:lnSpc>
              <a:spcBef>
                <a:spcPts val="2000"/>
              </a:spcBef>
              <a:spcAft>
                <a:spcPts val="0"/>
              </a:spcAft>
              <a:buSzPts val="1800"/>
              <a:buChar char=" "/>
            </a:pPr>
            <a:r>
              <a:rPr lang="en-IN" sz="1800">
                <a:solidFill>
                  <a:schemeClr val="dk1"/>
                </a:solidFill>
                <a:latin typeface="Arial"/>
                <a:ea typeface="Arial"/>
                <a:cs typeface="Arial"/>
                <a:sym typeface="Arial"/>
              </a:rPr>
              <a:t>4. Deployment.</a:t>
            </a:r>
            <a:endParaRPr sz="1800">
              <a:solidFill>
                <a:schemeClr val="dk1"/>
              </a:solidFill>
              <a:latin typeface="Calibri"/>
              <a:ea typeface="Calibri"/>
              <a:cs typeface="Calibri"/>
              <a:sym typeface="Calibri"/>
            </a:endParaRPr>
          </a:p>
          <a:p>
            <a:pPr indent="0" lvl="0" marL="0" rtl="0" algn="l">
              <a:lnSpc>
                <a:spcPct val="107000"/>
              </a:lnSpc>
              <a:spcBef>
                <a:spcPts val="2000"/>
              </a:spcBef>
              <a:spcAft>
                <a:spcPts val="0"/>
              </a:spcAft>
              <a:buSzPts val="1800"/>
              <a:buNone/>
            </a:pPr>
            <a:r>
              <a:rPr b="1" lang="en-IN" sz="1800" u="sng">
                <a:solidFill>
                  <a:schemeClr val="dk1"/>
                </a:solidFill>
                <a:latin typeface="Arial"/>
                <a:ea typeface="Arial"/>
                <a:cs typeface="Arial"/>
                <a:sym typeface="Arial"/>
              </a:rPr>
              <a:t>Tech-Stack Used:</a:t>
            </a:r>
            <a:endParaRPr sz="1800">
              <a:solidFill>
                <a:schemeClr val="dk1"/>
              </a:solidFill>
              <a:latin typeface="Calibri"/>
              <a:ea typeface="Calibri"/>
              <a:cs typeface="Calibri"/>
              <a:sym typeface="Calibri"/>
            </a:endParaRPr>
          </a:p>
          <a:p>
            <a:pPr indent="-285750" lvl="0" marL="514350" rtl="0" algn="l">
              <a:lnSpc>
                <a:spcPct val="107000"/>
              </a:lnSpc>
              <a:spcBef>
                <a:spcPts val="2000"/>
              </a:spcBef>
              <a:spcAft>
                <a:spcPts val="0"/>
              </a:spcAft>
              <a:buSzPts val="1800"/>
              <a:buFont typeface="Noto Sans Symbols"/>
              <a:buChar char="⮚"/>
            </a:pPr>
            <a:r>
              <a:rPr b="1" lang="en-IN" sz="1800">
                <a:solidFill>
                  <a:schemeClr val="dk1"/>
                </a:solidFill>
                <a:latin typeface="Arial"/>
                <a:ea typeface="Arial"/>
                <a:cs typeface="Arial"/>
                <a:sym typeface="Arial"/>
              </a:rPr>
              <a:t>Excel and Word (Microsoft Office Home and Student 2019) for the purpose of visualisations and report making.</a:t>
            </a: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ph idx="1" type="body"/>
          </p:nvPr>
        </p:nvSpPr>
        <p:spPr>
          <a:xfrm>
            <a:off x="385011" y="288758"/>
            <a:ext cx="11421978" cy="6352674"/>
          </a:xfrm>
          <a:prstGeom prst="rect">
            <a:avLst/>
          </a:prstGeom>
          <a:noFill/>
          <a:ln>
            <a:noFill/>
          </a:ln>
        </p:spPr>
        <p:txBody>
          <a:bodyPr anchorCtr="0" anchor="t" bIns="45700" lIns="0" spcFirstLastPara="1" rIns="0" wrap="square" tIns="45700">
            <a:normAutofit/>
          </a:bodyPr>
          <a:lstStyle/>
          <a:p>
            <a:pPr indent="-152400" lvl="0" marL="457200" rtl="0" algn="l">
              <a:lnSpc>
                <a:spcPct val="107000"/>
              </a:lnSpc>
              <a:spcBef>
                <a:spcPts val="0"/>
              </a:spcBef>
              <a:spcAft>
                <a:spcPts val="0"/>
              </a:spcAft>
              <a:buSzPts val="2400"/>
              <a:buChar char=" "/>
            </a:pPr>
            <a:r>
              <a:rPr b="1" lang="en-IN" sz="2400" u="sng">
                <a:solidFill>
                  <a:schemeClr val="dk1"/>
                </a:solidFill>
                <a:latin typeface="Arial"/>
                <a:ea typeface="Arial"/>
                <a:cs typeface="Arial"/>
                <a:sym typeface="Arial"/>
              </a:rPr>
              <a:t>QUESTION1:</a:t>
            </a:r>
            <a:endParaRPr sz="2400">
              <a:solidFill>
                <a:schemeClr val="dk1"/>
              </a:solidFill>
              <a:latin typeface="Calibri"/>
              <a:ea typeface="Calibri"/>
              <a:cs typeface="Calibri"/>
              <a:sym typeface="Calibri"/>
            </a:endParaRPr>
          </a:p>
          <a:p>
            <a:pPr indent="-114300" lvl="0" marL="457200" rtl="0" algn="l">
              <a:lnSpc>
                <a:spcPct val="107000"/>
              </a:lnSpc>
              <a:spcBef>
                <a:spcPts val="2000"/>
              </a:spcBef>
              <a:spcAft>
                <a:spcPts val="0"/>
              </a:spcAft>
              <a:buSzPts val="1800"/>
              <a:buChar char=" "/>
            </a:pPr>
            <a:r>
              <a:rPr b="1" lang="en-IN" sz="1800">
                <a:solidFill>
                  <a:schemeClr val="dk1"/>
                </a:solidFill>
                <a:latin typeface="Arial"/>
                <a:ea typeface="Arial"/>
                <a:cs typeface="Arial"/>
                <a:sym typeface="Arial"/>
              </a:rPr>
              <a:t>Cleaning the data::</a:t>
            </a:r>
            <a:r>
              <a:rPr lang="en-IN" sz="1800">
                <a:solidFill>
                  <a:schemeClr val="dk1"/>
                </a:solidFill>
                <a:latin typeface="Arial"/>
                <a:ea typeface="Arial"/>
                <a:cs typeface="Arial"/>
                <a:sym typeface="Arial"/>
              </a:rPr>
              <a:t> This is one of the most important step to perform before moving forward with the analysis. Use your knowledge learned till now to do this. (Dropping columns, removing null values, etc.)</a:t>
            </a:r>
            <a:br>
              <a:rPr lang="en-IN" sz="1800">
                <a:solidFill>
                  <a:schemeClr val="dk1"/>
                </a:solidFill>
                <a:latin typeface="Arial"/>
                <a:ea typeface="Arial"/>
                <a:cs typeface="Arial"/>
                <a:sym typeface="Arial"/>
              </a:rPr>
            </a:br>
            <a:r>
              <a:rPr b="1" lang="en-IN" sz="1800">
                <a:solidFill>
                  <a:schemeClr val="dk1"/>
                </a:solidFill>
                <a:latin typeface="Arial"/>
                <a:ea typeface="Arial"/>
                <a:cs typeface="Arial"/>
                <a:sym typeface="Arial"/>
              </a:rPr>
              <a:t>Your task:</a:t>
            </a:r>
            <a:r>
              <a:rPr lang="en-IN" sz="1800">
                <a:solidFill>
                  <a:schemeClr val="dk1"/>
                </a:solidFill>
                <a:latin typeface="Arial"/>
                <a:ea typeface="Arial"/>
                <a:cs typeface="Arial"/>
                <a:sym typeface="Arial"/>
              </a:rPr>
              <a:t> Clean the data.</a:t>
            </a:r>
            <a:endParaRPr sz="1800">
              <a:solidFill>
                <a:schemeClr val="dk1"/>
              </a:solidFill>
              <a:latin typeface="Calibri"/>
              <a:ea typeface="Calibri"/>
              <a:cs typeface="Calibri"/>
              <a:sym typeface="Calibri"/>
            </a:endParaRPr>
          </a:p>
          <a:p>
            <a:pPr indent="-114300" lvl="0" marL="457200" rtl="0" algn="l">
              <a:lnSpc>
                <a:spcPct val="107000"/>
              </a:lnSpc>
              <a:spcBef>
                <a:spcPts val="2000"/>
              </a:spcBef>
              <a:spcAft>
                <a:spcPts val="0"/>
              </a:spcAft>
              <a:buSzPts val="1800"/>
              <a:buChar char=" "/>
            </a:pPr>
            <a:r>
              <a:rPr lang="en-IN" sz="1800">
                <a:solidFill>
                  <a:schemeClr val="dk1"/>
                </a:solidFill>
                <a:latin typeface="Arial"/>
                <a:ea typeface="Arial"/>
                <a:cs typeface="Arial"/>
                <a:sym typeface="Arial"/>
              </a:rPr>
              <a:t>ANSWER: I cleaned the data, removing null values and duplicate data where necessary and created a clean table with correct datatypes.</a:t>
            </a:r>
            <a:endParaRPr sz="1800">
              <a:solidFill>
                <a:schemeClr val="dk1"/>
              </a:solidFill>
              <a:latin typeface="Calibri"/>
              <a:ea typeface="Calibri"/>
              <a:cs typeface="Calibri"/>
              <a:sym typeface="Calibri"/>
            </a:endParaRPr>
          </a:p>
          <a:p>
            <a:pPr indent="-114300" lvl="0" marL="457200" rtl="0" algn="l">
              <a:lnSpc>
                <a:spcPct val="107000"/>
              </a:lnSpc>
              <a:spcBef>
                <a:spcPts val="2000"/>
              </a:spcBef>
              <a:spcAft>
                <a:spcPts val="0"/>
              </a:spcAft>
              <a:buSzPts val="1800"/>
              <a:buChar char=" "/>
            </a:pPr>
            <a:r>
              <a:rPr b="1" lang="en-IN" sz="1800" u="sng">
                <a:solidFill>
                  <a:schemeClr val="dk1"/>
                </a:solidFill>
                <a:latin typeface="Arial"/>
                <a:ea typeface="Arial"/>
                <a:cs typeface="Arial"/>
                <a:sym typeface="Arial"/>
              </a:rPr>
              <a:t>QUESTION2:</a:t>
            </a:r>
            <a:endParaRPr sz="1800">
              <a:solidFill>
                <a:schemeClr val="dk1"/>
              </a:solidFill>
              <a:latin typeface="Calibri"/>
              <a:ea typeface="Calibri"/>
              <a:cs typeface="Calibri"/>
              <a:sym typeface="Calibri"/>
            </a:endParaRPr>
          </a:p>
          <a:p>
            <a:pPr indent="-114300" lvl="0" marL="457200" rtl="0" algn="l">
              <a:lnSpc>
                <a:spcPct val="107000"/>
              </a:lnSpc>
              <a:spcBef>
                <a:spcPts val="2000"/>
              </a:spcBef>
              <a:spcAft>
                <a:spcPts val="0"/>
              </a:spcAft>
              <a:buSzPts val="1800"/>
              <a:buChar char=" "/>
            </a:pPr>
            <a:r>
              <a:rPr b="1" lang="en-IN" sz="1800">
                <a:solidFill>
                  <a:schemeClr val="dk1"/>
                </a:solidFill>
                <a:latin typeface="Arial"/>
                <a:ea typeface="Arial"/>
                <a:cs typeface="Arial"/>
                <a:sym typeface="Arial"/>
              </a:rPr>
              <a:t>Movies with highest profit:</a:t>
            </a:r>
            <a:r>
              <a:rPr lang="en-IN" sz="1800">
                <a:solidFill>
                  <a:schemeClr val="dk1"/>
                </a:solidFill>
                <a:latin typeface="Arial"/>
                <a:ea typeface="Arial"/>
                <a:cs typeface="Arial"/>
                <a:sym typeface="Arial"/>
              </a:rPr>
              <a:t> Create a new column called profit which contains the difference of the two columns: gross and budget. Sort the column using the profit column as reference. Plot profit (y-axis) vs budget (x- axis) and observe the outliers using the appropriate chart type.</a:t>
            </a:r>
            <a:br>
              <a:rPr lang="en-IN" sz="1800">
                <a:solidFill>
                  <a:schemeClr val="dk1"/>
                </a:solidFill>
                <a:latin typeface="Arial"/>
                <a:ea typeface="Arial"/>
                <a:cs typeface="Arial"/>
                <a:sym typeface="Arial"/>
              </a:rPr>
            </a:br>
            <a:r>
              <a:rPr b="1" lang="en-IN" sz="1800">
                <a:solidFill>
                  <a:schemeClr val="dk1"/>
                </a:solidFill>
                <a:latin typeface="Arial"/>
                <a:ea typeface="Arial"/>
                <a:cs typeface="Arial"/>
                <a:sym typeface="Arial"/>
              </a:rPr>
              <a:t>Your task:</a:t>
            </a:r>
            <a:r>
              <a:rPr lang="en-IN" sz="1800">
                <a:solidFill>
                  <a:schemeClr val="dk1"/>
                </a:solidFill>
                <a:latin typeface="Arial"/>
                <a:ea typeface="Arial"/>
                <a:cs typeface="Arial"/>
                <a:sym typeface="Arial"/>
              </a:rPr>
              <a:t> Find the movies with the highest profit?</a:t>
            </a:r>
            <a:endParaRPr sz="1800">
              <a:solidFill>
                <a:schemeClr val="dk1"/>
              </a:solidFill>
              <a:latin typeface="Calibri"/>
              <a:ea typeface="Calibri"/>
              <a:cs typeface="Calibri"/>
              <a:sym typeface="Calibri"/>
            </a:endParaRPr>
          </a:p>
          <a:p>
            <a:pPr indent="-114300" lvl="0" marL="457200" rtl="0" algn="l">
              <a:lnSpc>
                <a:spcPct val="107000"/>
              </a:lnSpc>
              <a:spcBef>
                <a:spcPts val="2000"/>
              </a:spcBef>
              <a:spcAft>
                <a:spcPts val="0"/>
              </a:spcAft>
              <a:buSzPts val="1800"/>
              <a:buChar char=" "/>
            </a:pPr>
            <a:r>
              <a:rPr lang="en-IN" sz="1800">
                <a:solidFill>
                  <a:schemeClr val="dk1"/>
                </a:solidFill>
                <a:latin typeface="Arial"/>
                <a:ea typeface="Arial"/>
                <a:cs typeface="Arial"/>
                <a:sym typeface="Arial"/>
              </a:rPr>
              <a:t>ANSWER:  The name of the sheet in the sxcel is “Question2” where I copied the movie_title, budget and gross columns and the I created another column “Profit” that stores the difference between budget and gross. The I selected the top 20 movies with the highest profit margin and plotted a bar graph for the same.</a:t>
            </a:r>
            <a:endParaRPr sz="28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9"/>
          <p:cNvSpPr txBox="1"/>
          <p:nvPr>
            <p:ph type="title"/>
          </p:nvPr>
        </p:nvSpPr>
        <p:spPr>
          <a:xfrm>
            <a:off x="-288758" y="-240632"/>
            <a:ext cx="3384884" cy="6336632"/>
          </a:xfrm>
          <a:prstGeom prst="rect">
            <a:avLst/>
          </a:prstGeom>
          <a:noFill/>
          <a:ln>
            <a:noFill/>
          </a:ln>
        </p:spPr>
        <p:txBody>
          <a:bodyPr anchorCtr="0" anchor="b" bIns="45700" lIns="91425" spcFirstLastPara="1" rIns="91425" wrap="square" tIns="45700">
            <a:normAutofit/>
          </a:bodyPr>
          <a:lstStyle/>
          <a:p>
            <a:pPr indent="0" lvl="0" marL="457200" rtl="0" algn="l">
              <a:lnSpc>
                <a:spcPct val="107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Then as was asked in the question, I also made a scatter chart that is also known as bubble chart where on the Y axis is the profit and that on the x axis is the budget., the scatter chart is a nice way to visualise and check for the outliers.</a:t>
            </a:r>
            <a:br>
              <a:rPr lang="en-IN" sz="1800">
                <a:solidFill>
                  <a:schemeClr val="dk1"/>
                </a:solidFill>
                <a:latin typeface="Calibri"/>
                <a:ea typeface="Calibri"/>
                <a:cs typeface="Calibri"/>
                <a:sym typeface="Calibri"/>
              </a:rPr>
            </a:br>
            <a:r>
              <a:rPr lang="en-IN" sz="1800">
                <a:solidFill>
                  <a:schemeClr val="dk1"/>
                </a:solidFill>
                <a:latin typeface="Arial"/>
                <a:ea typeface="Arial"/>
                <a:cs typeface="Arial"/>
                <a:sym typeface="Arial"/>
              </a:rPr>
              <a:t>While The Avengers has the highest profit margin, Start wars and E.T the extra terrestrial are the two top movies with lowest budget and highest profit.</a:t>
            </a:r>
            <a:endParaRPr sz="4400">
              <a:solidFill>
                <a:schemeClr val="dk1"/>
              </a:solidFill>
            </a:endParaRPr>
          </a:p>
        </p:txBody>
      </p:sp>
      <p:graphicFrame>
        <p:nvGraphicFramePr>
          <p:cNvPr id="403" name="Google Shape;403;p49"/>
          <p:cNvGraphicFramePr/>
          <p:nvPr/>
        </p:nvGraphicFramePr>
        <p:xfrm>
          <a:off x="3096126" y="365126"/>
          <a:ext cx="8823158" cy="5730874"/>
        </p:xfrm>
        <a:graphic>
          <a:graphicData uri="http://schemas.openxmlformats.org/drawingml/2006/chart">
            <c:chart r:id="rId3"/>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txBox="1"/>
          <p:nvPr>
            <p:ph type="title"/>
          </p:nvPr>
        </p:nvSpPr>
        <p:spPr>
          <a:xfrm>
            <a:off x="770965" y="286603"/>
            <a:ext cx="10384715"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800"/>
              <a:buFont typeface="Arial"/>
              <a:buNone/>
            </a:pPr>
            <a:r>
              <a:rPr i="0" lang="en-IN" sz="2800" u="sng">
                <a:solidFill>
                  <a:schemeClr val="dk1"/>
                </a:solidFill>
              </a:rPr>
              <a:t>Description:</a:t>
            </a:r>
            <a:br>
              <a:rPr i="0" lang="en-IN" sz="2800" u="sng">
                <a:solidFill>
                  <a:schemeClr val="dk1"/>
                </a:solidFill>
              </a:rPr>
            </a:br>
            <a:endParaRPr sz="2800" u="sng">
              <a:solidFill>
                <a:schemeClr val="dk1"/>
              </a:solidFill>
            </a:endParaRPr>
          </a:p>
        </p:txBody>
      </p:sp>
      <p:sp>
        <p:nvSpPr>
          <p:cNvPr id="134" name="Google Shape;134;p5"/>
          <p:cNvSpPr txBox="1"/>
          <p:nvPr>
            <p:ph idx="1" type="body"/>
          </p:nvPr>
        </p:nvSpPr>
        <p:spPr>
          <a:xfrm>
            <a:off x="838200" y="1362635"/>
            <a:ext cx="10515600" cy="2312894"/>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1800"/>
              <a:buNone/>
            </a:pPr>
            <a:r>
              <a:rPr b="0" i="0" lang="en-IN" sz="1800">
                <a:solidFill>
                  <a:schemeClr val="dk1"/>
                </a:solidFill>
              </a:rPr>
              <a:t>We use Data Analytics in everyday life without even knowing it.</a:t>
            </a:r>
            <a:br>
              <a:rPr b="0" i="0" lang="en-IN" sz="1800">
                <a:solidFill>
                  <a:schemeClr val="dk1"/>
                </a:solidFill>
              </a:rPr>
            </a:br>
            <a:r>
              <a:rPr b="0" i="0" lang="en-IN" sz="1800">
                <a:solidFill>
                  <a:schemeClr val="dk1"/>
                </a:solidFill>
              </a:rPr>
              <a:t>For eg : Going to a market to buy something .</a:t>
            </a:r>
            <a:endParaRPr/>
          </a:p>
          <a:p>
            <a:pPr indent="0" lvl="0" marL="0" rtl="0" algn="l">
              <a:lnSpc>
                <a:spcPct val="90000"/>
              </a:lnSpc>
              <a:spcBef>
                <a:spcPts val="1400"/>
              </a:spcBef>
              <a:spcAft>
                <a:spcPts val="0"/>
              </a:spcAft>
              <a:buSzPts val="1800"/>
              <a:buNone/>
            </a:pPr>
            <a:r>
              <a:rPr b="1" i="0" lang="en-IN" sz="1800">
                <a:solidFill>
                  <a:schemeClr val="dk1"/>
                </a:solidFill>
              </a:rPr>
              <a:t>Task:</a:t>
            </a:r>
            <a:endParaRPr/>
          </a:p>
          <a:p>
            <a:pPr indent="0" lvl="0" marL="0" rtl="0" algn="l">
              <a:lnSpc>
                <a:spcPct val="90000"/>
              </a:lnSpc>
              <a:spcBef>
                <a:spcPts val="1400"/>
              </a:spcBef>
              <a:spcAft>
                <a:spcPts val="0"/>
              </a:spcAft>
              <a:buSzPts val="1800"/>
              <a:buNone/>
            </a:pPr>
            <a:r>
              <a:rPr b="0" i="0" lang="en-IN" sz="1800">
                <a:solidFill>
                  <a:schemeClr val="dk1"/>
                </a:solidFill>
              </a:rPr>
              <a:t>Your task is to give the example(s) of such a real-life situation where we use Data Analytics and link it with the data analytics process. You can prepare a PPT/PDF on a real-life scenario explaining it with the above process (Plan, Prepare, Process, Analyse, Share, Act) and submit it as part of this task.</a:t>
            </a:r>
            <a:endParaRPr/>
          </a:p>
          <a:p>
            <a:pPr indent="0" lvl="0" marL="0" rtl="0" algn="l">
              <a:lnSpc>
                <a:spcPct val="90000"/>
              </a:lnSpc>
              <a:spcBef>
                <a:spcPts val="1400"/>
              </a:spcBef>
              <a:spcAft>
                <a:spcPts val="0"/>
              </a:spcAft>
              <a:buSzPts val="1800"/>
              <a:buNone/>
            </a:pPr>
            <a:r>
              <a:t/>
            </a:r>
            <a:endParaRPr sz="1800">
              <a:solidFill>
                <a:schemeClr val="dk1"/>
              </a:solidFill>
            </a:endParaRPr>
          </a:p>
        </p:txBody>
      </p:sp>
      <p:sp>
        <p:nvSpPr>
          <p:cNvPr id="135" name="Google Shape;135;p5"/>
          <p:cNvSpPr txBox="1"/>
          <p:nvPr/>
        </p:nvSpPr>
        <p:spPr>
          <a:xfrm>
            <a:off x="770965" y="3612775"/>
            <a:ext cx="10066468" cy="537243"/>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dk1"/>
              </a:buClr>
              <a:buSzPts val="2800"/>
              <a:buFont typeface="Arial"/>
              <a:buNone/>
            </a:pPr>
            <a:r>
              <a:rPr b="0" i="0" lang="en-IN" sz="2800" u="none" cap="none" strike="noStrike">
                <a:solidFill>
                  <a:schemeClr val="dk1"/>
                </a:solidFill>
                <a:latin typeface="Arial"/>
                <a:ea typeface="Arial"/>
                <a:cs typeface="Arial"/>
                <a:sym typeface="Arial"/>
              </a:rPr>
              <a:t>Plan</a:t>
            </a:r>
            <a:endParaRPr b="0" i="0" sz="2800" u="none" cap="none" strike="noStrike">
              <a:solidFill>
                <a:schemeClr val="dk1"/>
              </a:solidFill>
              <a:latin typeface="Arial"/>
              <a:ea typeface="Arial"/>
              <a:cs typeface="Arial"/>
              <a:sym typeface="Arial"/>
            </a:endParaRPr>
          </a:p>
        </p:txBody>
      </p:sp>
      <p:sp>
        <p:nvSpPr>
          <p:cNvPr id="136" name="Google Shape;136;p5"/>
          <p:cNvSpPr txBox="1"/>
          <p:nvPr/>
        </p:nvSpPr>
        <p:spPr>
          <a:xfrm>
            <a:off x="770965" y="4150018"/>
            <a:ext cx="10515600" cy="1671077"/>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dk1"/>
              </a:buClr>
              <a:buSzPct val="100000"/>
              <a:buFont typeface="Arial"/>
              <a:buNone/>
            </a:pPr>
            <a:r>
              <a:rPr b="0" i="0" lang="en-IN" sz="1800" u="none" cap="none" strike="noStrike">
                <a:solidFill>
                  <a:schemeClr val="dk1"/>
                </a:solidFill>
                <a:latin typeface="Arial"/>
                <a:ea typeface="Arial"/>
                <a:cs typeface="Arial"/>
                <a:sym typeface="Arial"/>
              </a:rPr>
              <a:t>I will first decide what are all my priorities and what all things I need to accomplish in the longer run. As well as what I need to do for my short term goals.</a:t>
            </a:r>
            <a:endParaRPr/>
          </a:p>
          <a:p>
            <a:pPr indent="0" lvl="0" marL="0" marR="0" rtl="0" algn="l">
              <a:lnSpc>
                <a:spcPct val="90000"/>
              </a:lnSpc>
              <a:spcBef>
                <a:spcPts val="0"/>
              </a:spcBef>
              <a:spcAft>
                <a:spcPts val="0"/>
              </a:spcAft>
              <a:buClr>
                <a:schemeClr val="dk1"/>
              </a:buClr>
              <a:buSzPct val="100000"/>
              <a:buFont typeface="Arial"/>
              <a:buNone/>
            </a:pPr>
            <a:r>
              <a:rPr b="0" i="0" lang="en-IN" sz="1800" u="none" cap="none" strike="noStrike">
                <a:solidFill>
                  <a:schemeClr val="dk1"/>
                </a:solidFill>
                <a:latin typeface="Arial"/>
                <a:ea typeface="Arial"/>
                <a:cs typeface="Arial"/>
                <a:sym typeface="Arial"/>
              </a:rPr>
              <a:t>For example, currently my focus in on my mental and emotional health. My studies and getting a decent job for which I also need to learn the relevant skills. I also need to study for the final semester exams and work on my final year project. Apart from that I also need to focus on my physical health and eating habits else I get sick easily.</a:t>
            </a:r>
            <a:endParaRPr/>
          </a:p>
          <a:p>
            <a:pPr indent="0" lvl="0" marL="0" marR="0" rtl="0" algn="l">
              <a:lnSpc>
                <a:spcPct val="90000"/>
              </a:lnSpc>
              <a:spcBef>
                <a:spcPts val="0"/>
              </a:spcBef>
              <a:spcAft>
                <a:spcPts val="0"/>
              </a:spcAft>
              <a:buClr>
                <a:schemeClr val="dk1"/>
              </a:buClr>
              <a:buSzPct val="100000"/>
              <a:buFont typeface="Calibri"/>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graphicFrame>
        <p:nvGraphicFramePr>
          <p:cNvPr id="408" name="Google Shape;408;p50"/>
          <p:cNvGraphicFramePr/>
          <p:nvPr/>
        </p:nvGraphicFramePr>
        <p:xfrm>
          <a:off x="745014" y="2062827"/>
          <a:ext cx="6474543" cy="3842468"/>
        </p:xfrm>
        <a:graphic>
          <a:graphicData uri="http://schemas.openxmlformats.org/drawingml/2006/chart">
            <c:chart r:id="rId3"/>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800"/>
              <a:buFont typeface="Arial"/>
              <a:buNone/>
            </a:pPr>
            <a:r>
              <a:rPr lang="en-IN" sz="2800" u="sng">
                <a:solidFill>
                  <a:schemeClr val="dk1"/>
                </a:solidFill>
                <a:latin typeface="Arial"/>
                <a:ea typeface="Arial"/>
                <a:cs typeface="Arial"/>
                <a:sym typeface="Arial"/>
              </a:rPr>
              <a:t>QUESTION3:</a:t>
            </a:r>
            <a:endParaRPr sz="3200">
              <a:solidFill>
                <a:schemeClr val="dk1"/>
              </a:solidFill>
            </a:endParaRPr>
          </a:p>
        </p:txBody>
      </p:sp>
      <p:sp>
        <p:nvSpPr>
          <p:cNvPr id="414" name="Google Shape;414;p5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01600" lvl="0" marL="457200" rtl="0" algn="l">
              <a:lnSpc>
                <a:spcPct val="107000"/>
              </a:lnSpc>
              <a:spcBef>
                <a:spcPts val="0"/>
              </a:spcBef>
              <a:spcAft>
                <a:spcPts val="0"/>
              </a:spcAft>
              <a:buSzPts val="1600"/>
              <a:buChar char=" "/>
            </a:pPr>
            <a:r>
              <a:rPr b="1" lang="en-IN" sz="1600">
                <a:solidFill>
                  <a:schemeClr val="dk1"/>
                </a:solidFill>
                <a:latin typeface="Arial"/>
                <a:ea typeface="Arial"/>
                <a:cs typeface="Arial"/>
                <a:sym typeface="Arial"/>
              </a:rPr>
              <a:t>Top 250:</a:t>
            </a:r>
            <a:r>
              <a:rPr lang="en-IN" sz="1600">
                <a:solidFill>
                  <a:schemeClr val="dk1"/>
                </a:solidFill>
                <a:latin typeface="Arial"/>
                <a:ea typeface="Arial"/>
                <a:cs typeface="Arial"/>
                <a:sym typeface="Arial"/>
              </a:rPr>
              <a:t> Create a new column IMDb_Top_250 and store the top 250 movies with the highest IMDb Rating (corresponding to the column: imdb_score). Also make sure that for all of these movies, the num_voted_users is greater than 25,000. Also add a Rank column containing the values 1 to 250 indicating the ranks of the corresponding films. Extract all the movies in the IMDb_Top_250 column which are not in the English language and store them in a new column named Top_Foreign_Lang_Film. You can use your own imagination also!</a:t>
            </a:r>
            <a:br>
              <a:rPr lang="en-IN" sz="1600">
                <a:solidFill>
                  <a:schemeClr val="dk1"/>
                </a:solidFill>
                <a:latin typeface="Arial"/>
                <a:ea typeface="Arial"/>
                <a:cs typeface="Arial"/>
                <a:sym typeface="Arial"/>
              </a:rPr>
            </a:br>
            <a:r>
              <a:rPr b="1" lang="en-IN" sz="1600">
                <a:solidFill>
                  <a:schemeClr val="dk1"/>
                </a:solidFill>
                <a:latin typeface="Arial"/>
                <a:ea typeface="Arial"/>
                <a:cs typeface="Arial"/>
                <a:sym typeface="Arial"/>
              </a:rPr>
              <a:t>Your task: </a:t>
            </a:r>
            <a:r>
              <a:rPr lang="en-IN" sz="1600">
                <a:solidFill>
                  <a:schemeClr val="dk1"/>
                </a:solidFill>
                <a:latin typeface="Arial"/>
                <a:ea typeface="Arial"/>
                <a:cs typeface="Arial"/>
                <a:sym typeface="Arial"/>
              </a:rPr>
              <a:t>Find IMDB Top 250.</a:t>
            </a:r>
            <a:endParaRPr sz="1600">
              <a:solidFill>
                <a:schemeClr val="dk1"/>
              </a:solidFill>
              <a:latin typeface="Calibri"/>
              <a:ea typeface="Calibri"/>
              <a:cs typeface="Calibri"/>
              <a:sym typeface="Calibri"/>
            </a:endParaRPr>
          </a:p>
          <a:p>
            <a:pPr indent="-101600" lvl="0" marL="457200" rtl="0" algn="l">
              <a:lnSpc>
                <a:spcPct val="107000"/>
              </a:lnSpc>
              <a:spcBef>
                <a:spcPts val="650"/>
              </a:spcBef>
              <a:spcAft>
                <a:spcPts val="0"/>
              </a:spcAft>
              <a:buSzPts val="1600"/>
              <a:buChar char=" "/>
            </a:pPr>
            <a:r>
              <a:rPr lang="en-IN" sz="1600">
                <a:solidFill>
                  <a:schemeClr val="dk1"/>
                </a:solidFill>
                <a:latin typeface="Arial"/>
                <a:ea typeface="Arial"/>
                <a:cs typeface="Arial"/>
                <a:sym typeface="Arial"/>
              </a:rPr>
              <a:t>ANSWERS:</a:t>
            </a:r>
            <a:endParaRPr sz="1600">
              <a:solidFill>
                <a:schemeClr val="dk1"/>
              </a:solidFill>
              <a:latin typeface="Calibri"/>
              <a:ea typeface="Calibri"/>
              <a:cs typeface="Calibri"/>
              <a:sym typeface="Calibri"/>
            </a:endParaRPr>
          </a:p>
          <a:p>
            <a:pPr indent="-101600" lvl="0" marL="457200" rtl="0" algn="l">
              <a:lnSpc>
                <a:spcPct val="107000"/>
              </a:lnSpc>
              <a:spcBef>
                <a:spcPts val="650"/>
              </a:spcBef>
              <a:spcAft>
                <a:spcPts val="0"/>
              </a:spcAft>
              <a:buSzPts val="1600"/>
              <a:buChar char=" "/>
            </a:pPr>
            <a:r>
              <a:rPr lang="en-IN" sz="1600">
                <a:solidFill>
                  <a:schemeClr val="dk1"/>
                </a:solidFill>
                <a:latin typeface="Arial"/>
                <a:ea typeface="Arial"/>
                <a:cs typeface="Arial"/>
                <a:sym typeface="Arial"/>
              </a:rPr>
              <a:t>First I copied the required columns on a new sheet and then I first ranked the num_Voted_users and removed all the datasets with value less than 25,000, then I also ranked the table on the basis of its IMDB ratings.</a:t>
            </a:r>
            <a:endParaRPr sz="16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ph type="title"/>
          </p:nvPr>
        </p:nvSpPr>
        <p:spPr>
          <a:xfrm>
            <a:off x="224588" y="-176462"/>
            <a:ext cx="3031959" cy="629039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000"/>
              <a:buFont typeface="Arial"/>
              <a:buNone/>
            </a:pPr>
            <a:r>
              <a:rPr lang="en-IN" sz="2000">
                <a:solidFill>
                  <a:schemeClr val="dk1"/>
                </a:solidFill>
                <a:latin typeface="Arial"/>
                <a:ea typeface="Arial"/>
                <a:cs typeface="Arial"/>
                <a:sym typeface="Arial"/>
              </a:rPr>
              <a:t>The above graph shows the top movies(including all the languages) with highest to low IMDB ratings and the length of the bars represents the number of voted users.</a:t>
            </a:r>
            <a:endParaRPr>
              <a:solidFill>
                <a:schemeClr val="dk1"/>
              </a:solidFill>
            </a:endParaRPr>
          </a:p>
        </p:txBody>
      </p:sp>
      <p:graphicFrame>
        <p:nvGraphicFramePr>
          <p:cNvPr id="420" name="Google Shape;420;p52"/>
          <p:cNvGraphicFramePr/>
          <p:nvPr/>
        </p:nvGraphicFramePr>
        <p:xfrm>
          <a:off x="3073082" y="-465221"/>
          <a:ext cx="8894329" cy="8758989"/>
        </p:xfrm>
        <a:graphic>
          <a:graphicData uri="http://schemas.openxmlformats.org/drawingml/2006/chart">
            <c:chart r:id="rId3"/>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txBox="1"/>
          <p:nvPr>
            <p:ph type="title"/>
          </p:nvPr>
        </p:nvSpPr>
        <p:spPr>
          <a:xfrm>
            <a:off x="256674" y="365125"/>
            <a:ext cx="2743200" cy="553365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400"/>
              <a:buFont typeface="Arial"/>
              <a:buNone/>
            </a:pPr>
            <a:r>
              <a:rPr lang="en-IN" sz="2400">
                <a:solidFill>
                  <a:schemeClr val="dk1"/>
                </a:solidFill>
                <a:latin typeface="Arial"/>
                <a:ea typeface="Arial"/>
                <a:cs typeface="Arial"/>
                <a:sym typeface="Arial"/>
              </a:rPr>
              <a:t>The above graph shows that most of the movies got ratings between 7.87-8.04.</a:t>
            </a:r>
            <a:endParaRPr sz="5400">
              <a:solidFill>
                <a:schemeClr val="dk1"/>
              </a:solidFill>
            </a:endParaRPr>
          </a:p>
        </p:txBody>
      </p:sp>
      <p:pic>
        <p:nvPicPr>
          <p:cNvPr id="426" name="Google Shape;426;p53"/>
          <p:cNvPicPr preferRelativeResize="0"/>
          <p:nvPr/>
        </p:nvPicPr>
        <p:blipFill rotWithShape="1">
          <a:blip r:embed="rId3">
            <a:alphaModFix/>
          </a:blip>
          <a:srcRect b="0" l="0" r="0" t="0"/>
          <a:stretch/>
        </p:blipFill>
        <p:spPr>
          <a:xfrm>
            <a:off x="3155576" y="365127"/>
            <a:ext cx="8779750" cy="55336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4"/>
          <p:cNvSpPr txBox="1"/>
          <p:nvPr>
            <p:ph type="title"/>
          </p:nvPr>
        </p:nvSpPr>
        <p:spPr>
          <a:xfrm>
            <a:off x="0" y="4178"/>
            <a:ext cx="2572871" cy="50698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000"/>
              <a:buFont typeface="Arial"/>
              <a:buNone/>
            </a:pPr>
            <a:r>
              <a:rPr lang="en-IN" sz="2000">
                <a:solidFill>
                  <a:schemeClr val="dk1"/>
                </a:solidFill>
                <a:latin typeface="Arial"/>
                <a:ea typeface="Arial"/>
                <a:cs typeface="Arial"/>
                <a:sym typeface="Arial"/>
              </a:rPr>
              <a:t>The above bar graph tells the highest to low IMDB ratings, 9.3 being the highest.(Including all the languages)</a:t>
            </a:r>
            <a:endParaRPr>
              <a:solidFill>
                <a:schemeClr val="dk1"/>
              </a:solidFill>
            </a:endParaRPr>
          </a:p>
        </p:txBody>
      </p:sp>
      <p:graphicFrame>
        <p:nvGraphicFramePr>
          <p:cNvPr id="432" name="Google Shape;432;p54"/>
          <p:cNvGraphicFramePr/>
          <p:nvPr/>
        </p:nvGraphicFramePr>
        <p:xfrm>
          <a:off x="2662518" y="320842"/>
          <a:ext cx="9529482" cy="7154779"/>
        </p:xfrm>
        <a:graphic>
          <a:graphicData uri="http://schemas.openxmlformats.org/drawingml/2006/chart">
            <c:chart r:id="rId3"/>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5"/>
          <p:cNvSpPr txBox="1"/>
          <p:nvPr>
            <p:ph type="title"/>
          </p:nvPr>
        </p:nvSpPr>
        <p:spPr>
          <a:xfrm>
            <a:off x="838200" y="152401"/>
            <a:ext cx="10515600" cy="100263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The above bar graph tells the highest to low IMDB ratings, 9.3 being the highest.(Including only english movies.)</a:t>
            </a:r>
            <a:endParaRPr sz="4400">
              <a:solidFill>
                <a:schemeClr val="dk1"/>
              </a:solidFill>
            </a:endParaRPr>
          </a:p>
        </p:txBody>
      </p:sp>
      <p:graphicFrame>
        <p:nvGraphicFramePr>
          <p:cNvPr id="438" name="Google Shape;438;p55"/>
          <p:cNvGraphicFramePr/>
          <p:nvPr/>
        </p:nvGraphicFramePr>
        <p:xfrm>
          <a:off x="272717" y="1042738"/>
          <a:ext cx="11726778" cy="5349098"/>
        </p:xfrm>
        <a:graphic>
          <a:graphicData uri="http://schemas.openxmlformats.org/drawingml/2006/chart">
            <c:chart r:id="rId3"/>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1" y="112297"/>
            <a:ext cx="2454442" cy="547271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000"/>
              <a:buFont typeface="Arial"/>
              <a:buNone/>
            </a:pPr>
            <a:r>
              <a:rPr lang="en-IN" sz="2000">
                <a:solidFill>
                  <a:schemeClr val="dk1"/>
                </a:solidFill>
                <a:latin typeface="Arial"/>
                <a:ea typeface="Arial"/>
                <a:cs typeface="Arial"/>
                <a:sym typeface="Arial"/>
              </a:rPr>
              <a:t>The above bar graph tells the highest to low IMDB ratings, 9.3 being the highest.(Including all non-english movies.)</a:t>
            </a:r>
            <a:endParaRPr>
              <a:solidFill>
                <a:schemeClr val="dk1"/>
              </a:solidFill>
            </a:endParaRPr>
          </a:p>
        </p:txBody>
      </p:sp>
      <p:graphicFrame>
        <p:nvGraphicFramePr>
          <p:cNvPr id="444" name="Google Shape;444;p56"/>
          <p:cNvGraphicFramePr/>
          <p:nvPr/>
        </p:nvGraphicFramePr>
        <p:xfrm>
          <a:off x="2326105" y="112296"/>
          <a:ext cx="9673390" cy="6127139"/>
        </p:xfrm>
        <a:graphic>
          <a:graphicData uri="http://schemas.openxmlformats.org/drawingml/2006/chart">
            <c:chart r:id="rId3"/>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800"/>
              <a:buFont typeface="Arial"/>
              <a:buNone/>
            </a:pPr>
            <a:r>
              <a:rPr lang="en-IN" sz="2800" u="sng">
                <a:solidFill>
                  <a:schemeClr val="dk1"/>
                </a:solidFill>
                <a:latin typeface="Arial"/>
                <a:ea typeface="Arial"/>
                <a:cs typeface="Arial"/>
                <a:sym typeface="Arial"/>
              </a:rPr>
              <a:t>QUESTION4:</a:t>
            </a:r>
            <a:endParaRPr sz="3200">
              <a:solidFill>
                <a:schemeClr val="dk1"/>
              </a:solidFill>
            </a:endParaRPr>
          </a:p>
        </p:txBody>
      </p:sp>
      <p:sp>
        <p:nvSpPr>
          <p:cNvPr id="450" name="Google Shape;450;p5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14300" lvl="0" marL="457200" rtl="0" algn="l">
              <a:lnSpc>
                <a:spcPct val="107000"/>
              </a:lnSpc>
              <a:spcBef>
                <a:spcPts val="0"/>
              </a:spcBef>
              <a:spcAft>
                <a:spcPts val="0"/>
              </a:spcAft>
              <a:buSzPts val="1800"/>
              <a:buChar char=" "/>
            </a:pPr>
            <a:r>
              <a:rPr b="1" lang="en-IN" sz="1800">
                <a:solidFill>
                  <a:schemeClr val="dk1"/>
                </a:solidFill>
              </a:rPr>
              <a:t>Best Directors: </a:t>
            </a:r>
            <a:r>
              <a:rPr lang="en-IN" sz="1800">
                <a:solidFill>
                  <a:schemeClr val="dk1"/>
                </a:solidFill>
              </a:rPr>
              <a:t>Group the column using the director_name column.</a:t>
            </a:r>
            <a:br>
              <a:rPr lang="en-IN" sz="1800">
                <a:solidFill>
                  <a:schemeClr val="dk1"/>
                </a:solidFill>
              </a:rPr>
            </a:br>
            <a:br>
              <a:rPr lang="en-IN" sz="1800">
                <a:solidFill>
                  <a:schemeClr val="dk1"/>
                </a:solidFill>
              </a:rPr>
            </a:br>
            <a:r>
              <a:rPr lang="en-IN" sz="1800">
                <a:solidFill>
                  <a:schemeClr val="dk1"/>
                </a:solidFill>
              </a:rPr>
              <a:t>Find out the top 10 directors for whom the mean of imdb_score is the highest and store them in a new column top10director. In case of a tie in IMDb score between two directors, sort them alphabetically.</a:t>
            </a:r>
            <a:endParaRPr sz="1800">
              <a:solidFill>
                <a:schemeClr val="dk1"/>
              </a:solidFill>
            </a:endParaRPr>
          </a:p>
          <a:p>
            <a:pPr indent="-114300" lvl="0" marL="457200" rtl="0" algn="l">
              <a:lnSpc>
                <a:spcPct val="107000"/>
              </a:lnSpc>
              <a:spcBef>
                <a:spcPts val="650"/>
              </a:spcBef>
              <a:spcAft>
                <a:spcPts val="0"/>
              </a:spcAft>
              <a:buSzPts val="1800"/>
              <a:buChar char=" "/>
            </a:pPr>
            <a:r>
              <a:rPr b="1" lang="en-IN" sz="1800">
                <a:solidFill>
                  <a:schemeClr val="dk1"/>
                </a:solidFill>
              </a:rPr>
              <a:t>Your task: </a:t>
            </a:r>
            <a:r>
              <a:rPr lang="en-IN" sz="1800">
                <a:solidFill>
                  <a:schemeClr val="dk1"/>
                </a:solidFill>
              </a:rPr>
              <a:t>Find the best directors</a:t>
            </a:r>
            <a:endParaRPr sz="1800">
              <a:solidFill>
                <a:schemeClr val="dk1"/>
              </a:solidFill>
            </a:endParaRPr>
          </a:p>
          <a:p>
            <a:pPr indent="-114300" lvl="0" marL="457200" rtl="0" algn="l">
              <a:lnSpc>
                <a:spcPct val="107000"/>
              </a:lnSpc>
              <a:spcBef>
                <a:spcPts val="650"/>
              </a:spcBef>
              <a:spcAft>
                <a:spcPts val="0"/>
              </a:spcAft>
              <a:buSzPts val="1800"/>
              <a:buChar char=" "/>
            </a:pPr>
            <a:r>
              <a:rPr lang="en-IN" sz="1800">
                <a:solidFill>
                  <a:schemeClr val="dk1"/>
                </a:solidFill>
              </a:rPr>
              <a:t>ANSWER:</a:t>
            </a:r>
            <a:endParaRPr sz="1800">
              <a:solidFill>
                <a:schemeClr val="dk1"/>
              </a:solidFill>
            </a:endParaRPr>
          </a:p>
          <a:p>
            <a:pPr indent="-114300" lvl="0" marL="457200" rtl="0" algn="l">
              <a:lnSpc>
                <a:spcPct val="107000"/>
              </a:lnSpc>
              <a:spcBef>
                <a:spcPts val="650"/>
              </a:spcBef>
              <a:spcAft>
                <a:spcPts val="0"/>
              </a:spcAft>
              <a:buSzPts val="1800"/>
              <a:buChar char=" "/>
            </a:pPr>
            <a:r>
              <a:rPr lang="en-IN" sz="1800">
                <a:solidFill>
                  <a:schemeClr val="dk1"/>
                </a:solidFill>
              </a:rPr>
              <a:t>First I copied the necessary columns in a new sheet and named it as Question4, I copied the columns movie_title, director_name and indb_score.</a:t>
            </a:r>
            <a:endParaRPr sz="1800">
              <a:solidFill>
                <a:schemeClr val="dk1"/>
              </a:solidFill>
            </a:endParaRPr>
          </a:p>
          <a:p>
            <a:pPr indent="-114300" lvl="0" marL="457200" rtl="0" algn="l">
              <a:lnSpc>
                <a:spcPct val="107000"/>
              </a:lnSpc>
              <a:spcBef>
                <a:spcPts val="650"/>
              </a:spcBef>
              <a:spcAft>
                <a:spcPts val="0"/>
              </a:spcAft>
              <a:buSzPts val="1800"/>
              <a:buChar char=" "/>
            </a:pPr>
            <a:r>
              <a:rPr lang="en-IN" sz="1800">
                <a:solidFill>
                  <a:schemeClr val="dk1"/>
                </a:solidFill>
              </a:rPr>
              <a:t>Then I arranged the table on the basis of IMDB ratings in ascending order, calculated the mean IMDB rating which was 6.48 and removed all the data having ratings below that.</a:t>
            </a:r>
            <a:endParaRPr sz="18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8"/>
          <p:cNvSpPr txBox="1"/>
          <p:nvPr>
            <p:ph type="title"/>
          </p:nvPr>
        </p:nvSpPr>
        <p:spPr>
          <a:xfrm>
            <a:off x="144380" y="176464"/>
            <a:ext cx="3152539" cy="591057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400"/>
              <a:buFont typeface="Arial"/>
              <a:buNone/>
            </a:pPr>
            <a:r>
              <a:rPr lang="en-IN" sz="2400">
                <a:solidFill>
                  <a:schemeClr val="dk1"/>
                </a:solidFill>
                <a:latin typeface="Arial"/>
                <a:ea typeface="Arial"/>
                <a:cs typeface="Arial"/>
                <a:sym typeface="Arial"/>
              </a:rPr>
              <a:t>The above bar graph represents the names of all the directors with the top 10 ratings. Frank Darabot with the highest rating of 9.3.</a:t>
            </a:r>
            <a:endParaRPr sz="5400">
              <a:solidFill>
                <a:schemeClr val="dk1"/>
              </a:solidFill>
            </a:endParaRPr>
          </a:p>
        </p:txBody>
      </p:sp>
      <p:graphicFrame>
        <p:nvGraphicFramePr>
          <p:cNvPr id="456" name="Google Shape;456;p58"/>
          <p:cNvGraphicFramePr/>
          <p:nvPr/>
        </p:nvGraphicFramePr>
        <p:xfrm>
          <a:off x="3296919" y="176464"/>
          <a:ext cx="8750701" cy="6497052"/>
        </p:xfrm>
        <a:graphic>
          <a:graphicData uri="http://schemas.openxmlformats.org/drawingml/2006/chart">
            <c:chart r:id="rId3"/>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9"/>
          <p:cNvSpPr txBox="1"/>
          <p:nvPr>
            <p:ph type="title"/>
          </p:nvPr>
        </p:nvSpPr>
        <p:spPr>
          <a:xfrm>
            <a:off x="529389" y="286603"/>
            <a:ext cx="11295058" cy="1450757"/>
          </a:xfrm>
          <a:prstGeom prst="rect">
            <a:avLst/>
          </a:prstGeom>
          <a:noFill/>
          <a:ln>
            <a:noFill/>
          </a:ln>
        </p:spPr>
        <p:txBody>
          <a:bodyPr anchorCtr="0" anchor="b" bIns="45700" lIns="91425" spcFirstLastPara="1" rIns="91425" wrap="square" tIns="45700">
            <a:normAutofit fontScale="90000"/>
          </a:bodyPr>
          <a:lstStyle/>
          <a:p>
            <a:pPr indent="0" lvl="0" marL="457200" rtl="0" algn="l">
              <a:lnSpc>
                <a:spcPct val="107000"/>
              </a:lnSpc>
              <a:spcBef>
                <a:spcPts val="0"/>
              </a:spcBef>
              <a:spcAft>
                <a:spcPts val="0"/>
              </a:spcAft>
              <a:buClr>
                <a:schemeClr val="dk1"/>
              </a:buClr>
              <a:buSzPct val="100000"/>
              <a:buFont typeface="Arial"/>
              <a:buNone/>
            </a:pPr>
            <a:r>
              <a:rPr b="1" lang="en-IN" sz="1800" u="sng">
                <a:solidFill>
                  <a:schemeClr val="dk1"/>
                </a:solidFill>
              </a:rPr>
              <a:t>QUESTION5:</a:t>
            </a:r>
            <a:br>
              <a:rPr lang="en-IN" sz="1800">
                <a:solidFill>
                  <a:schemeClr val="dk1"/>
                </a:solidFill>
              </a:rPr>
            </a:br>
            <a:r>
              <a:rPr b="1" lang="en-IN" sz="1800">
                <a:solidFill>
                  <a:schemeClr val="dk1"/>
                </a:solidFill>
              </a:rPr>
              <a:t>Popular Genres: </a:t>
            </a:r>
            <a:r>
              <a:rPr lang="en-IN" sz="1800">
                <a:solidFill>
                  <a:schemeClr val="dk1"/>
                </a:solidFill>
              </a:rPr>
              <a:t>Perform this step using the knowledge gained while performing previous steps.</a:t>
            </a:r>
            <a:br>
              <a:rPr lang="en-IN" sz="1800">
                <a:solidFill>
                  <a:schemeClr val="dk1"/>
                </a:solidFill>
              </a:rPr>
            </a:br>
            <a:r>
              <a:rPr b="1" lang="en-IN" sz="1800">
                <a:solidFill>
                  <a:schemeClr val="dk1"/>
                </a:solidFill>
              </a:rPr>
              <a:t>Your task: </a:t>
            </a:r>
            <a:r>
              <a:rPr lang="en-IN" sz="1800">
                <a:solidFill>
                  <a:schemeClr val="dk1"/>
                </a:solidFill>
              </a:rPr>
              <a:t>Find popular genres.</a:t>
            </a:r>
            <a:br>
              <a:rPr lang="en-IN" sz="1800">
                <a:solidFill>
                  <a:schemeClr val="dk1"/>
                </a:solidFill>
              </a:rPr>
            </a:br>
            <a:r>
              <a:rPr lang="en-IN" sz="1800">
                <a:solidFill>
                  <a:schemeClr val="dk1"/>
                </a:solidFill>
              </a:rPr>
              <a:t>ANSWER:</a:t>
            </a:r>
            <a:br>
              <a:rPr lang="en-IN" sz="1800">
                <a:solidFill>
                  <a:schemeClr val="dk1"/>
                </a:solidFill>
              </a:rPr>
            </a:br>
            <a:r>
              <a:rPr lang="en-IN" sz="1800">
                <a:solidFill>
                  <a:schemeClr val="dk1"/>
                </a:solidFill>
              </a:rPr>
              <a:t>The above bar graph shows all the genres in an descending order where drama being the most popular genre out of the all.</a:t>
            </a:r>
            <a:endParaRPr>
              <a:solidFill>
                <a:schemeClr val="dk1"/>
              </a:solidFill>
            </a:endParaRPr>
          </a:p>
        </p:txBody>
      </p:sp>
      <p:graphicFrame>
        <p:nvGraphicFramePr>
          <p:cNvPr id="462" name="Google Shape;462;p59"/>
          <p:cNvGraphicFramePr/>
          <p:nvPr/>
        </p:nvGraphicFramePr>
        <p:xfrm>
          <a:off x="529389" y="1715118"/>
          <a:ext cx="11502190" cy="4856279"/>
        </p:xfrm>
        <a:graphic>
          <a:graphicData uri="http://schemas.openxmlformats.org/drawingml/2006/chart">
            <c:chart r:id="rId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6"/>
          <p:cNvSpPr txBox="1"/>
          <p:nvPr>
            <p:ph type="title"/>
          </p:nvPr>
        </p:nvSpPr>
        <p:spPr>
          <a:xfrm>
            <a:off x="680357" y="322730"/>
            <a:ext cx="10058400" cy="536089"/>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dk1"/>
              </a:buClr>
              <a:buSzPts val="2400"/>
              <a:buFont typeface="Arial"/>
              <a:buNone/>
            </a:pPr>
            <a:r>
              <a:rPr i="0" lang="en-IN" sz="2400" u="none" strike="noStrike">
                <a:solidFill>
                  <a:schemeClr val="dk1"/>
                </a:solidFill>
              </a:rPr>
              <a:t>Prepare</a:t>
            </a:r>
            <a:endParaRPr/>
          </a:p>
        </p:txBody>
      </p:sp>
      <p:sp>
        <p:nvSpPr>
          <p:cNvPr id="142" name="Google Shape;142;p6"/>
          <p:cNvSpPr txBox="1"/>
          <p:nvPr/>
        </p:nvSpPr>
        <p:spPr>
          <a:xfrm>
            <a:off x="680357" y="372862"/>
            <a:ext cx="10991690" cy="2788023"/>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dk1"/>
              </a:buClr>
              <a:buSzPct val="100000"/>
              <a:buFont typeface="Arial"/>
              <a:buNone/>
            </a:pPr>
            <a:r>
              <a:rPr b="0" i="0" lang="en-IN" sz="1600" u="none" cap="none" strike="noStrike">
                <a:solidFill>
                  <a:schemeClr val="dk1"/>
                </a:solidFill>
                <a:latin typeface="Arial"/>
                <a:ea typeface="Arial"/>
                <a:cs typeface="Arial"/>
                <a:sym typeface="Arial"/>
              </a:rPr>
              <a:t>Now, that I know all my priorities for now, I need to understand how much time I am left with before my exams start, how much time I am left with to submit my final year project, how much time I  have before the placement drive begins. I also need to manage my menstruation cycle as sometimes it can be a hinderance. So organising my desk, selecting all the courses and study material. Going through my syllabus for the exam and talking to my professors about my final year project to understand it better. I will also talk to my parents so that I can make sure I eat at least one fruit a day and stop munching on junk. I will make sure my study table is clean and no hinderance from any other activity. Deleting social media applications that distract me and talking to people who help in my growth. Setting an alarm clock so that I wake up early and do yoga, writing journal before sleeping to keep track of all my daily activities.</a:t>
            </a:r>
            <a:endParaRPr/>
          </a:p>
        </p:txBody>
      </p:sp>
      <p:sp>
        <p:nvSpPr>
          <p:cNvPr id="143" name="Google Shape;143;p6"/>
          <p:cNvSpPr txBox="1"/>
          <p:nvPr/>
        </p:nvSpPr>
        <p:spPr>
          <a:xfrm>
            <a:off x="680357" y="2624796"/>
            <a:ext cx="10058400" cy="536089"/>
          </a:xfrm>
          <a:prstGeom prst="rect">
            <a:avLst/>
          </a:prstGeom>
          <a:noFill/>
          <a:ln>
            <a:noFill/>
          </a:ln>
        </p:spPr>
        <p:txBody>
          <a:bodyPr anchorCtr="0" anchor="b" bIns="45700" lIns="91425" spcFirstLastPara="1" rIns="91425" wrap="square" tIns="45700">
            <a:normAutofit fontScale="97500"/>
          </a:bodyPr>
          <a:lstStyle/>
          <a:p>
            <a:pPr indent="0" lvl="0" marL="0" marR="0" rtl="0" algn="l">
              <a:lnSpc>
                <a:spcPct val="85000"/>
              </a:lnSpc>
              <a:spcBef>
                <a:spcPts val="0"/>
              </a:spcBef>
              <a:spcAft>
                <a:spcPts val="0"/>
              </a:spcAft>
              <a:buClr>
                <a:schemeClr val="dk1"/>
              </a:buClr>
              <a:buSzPct val="100000"/>
              <a:buFont typeface="Arial"/>
              <a:buNone/>
            </a:pPr>
            <a:r>
              <a:rPr b="0" i="0" lang="en-IN" sz="2400" u="none" cap="none" strike="noStrike">
                <a:solidFill>
                  <a:schemeClr val="dk1"/>
                </a:solidFill>
                <a:latin typeface="Arial"/>
                <a:ea typeface="Arial"/>
                <a:cs typeface="Arial"/>
                <a:sym typeface="Arial"/>
              </a:rPr>
              <a:t>Process</a:t>
            </a:r>
            <a:endParaRPr/>
          </a:p>
        </p:txBody>
      </p:sp>
      <p:sp>
        <p:nvSpPr>
          <p:cNvPr id="144" name="Google Shape;144;p6"/>
          <p:cNvSpPr txBox="1"/>
          <p:nvPr>
            <p:ph idx="1" type="body"/>
          </p:nvPr>
        </p:nvSpPr>
        <p:spPr>
          <a:xfrm>
            <a:off x="680357" y="3160885"/>
            <a:ext cx="10991690" cy="2486054"/>
          </a:xfrm>
          <a:prstGeom prst="rect">
            <a:avLst/>
          </a:prstGeom>
          <a:noFill/>
          <a:ln>
            <a:noFill/>
          </a:ln>
        </p:spPr>
        <p:txBody>
          <a:bodyPr anchorCtr="0" anchor="t" bIns="45700" lIns="0" spcFirstLastPara="1" rIns="0" wrap="square" tIns="45700">
            <a:normAutofit lnSpcReduction="10000"/>
          </a:bodyPr>
          <a:lstStyle/>
          <a:p>
            <a:pPr indent="-101600" lvl="0" marL="91440" rtl="0" algn="l">
              <a:lnSpc>
                <a:spcPct val="90000"/>
              </a:lnSpc>
              <a:spcBef>
                <a:spcPts val="0"/>
              </a:spcBef>
              <a:spcAft>
                <a:spcPts val="0"/>
              </a:spcAft>
              <a:buSzPts val="1600"/>
              <a:buChar char=" "/>
            </a:pPr>
            <a:r>
              <a:rPr lang="en-IN" sz="1600">
                <a:solidFill>
                  <a:schemeClr val="dk1"/>
                </a:solidFill>
              </a:rPr>
              <a:t>Now, that I have planned my priorities and have some understanding, I can discipline myself and set a better routine so that I achieve my goals.</a:t>
            </a:r>
            <a:endParaRPr/>
          </a:p>
          <a:p>
            <a:pPr indent="-101600" lvl="0" marL="91440" rtl="0" algn="l">
              <a:lnSpc>
                <a:spcPct val="90000"/>
              </a:lnSpc>
              <a:spcBef>
                <a:spcPts val="630"/>
              </a:spcBef>
              <a:spcAft>
                <a:spcPts val="0"/>
              </a:spcAft>
              <a:buSzPts val="1600"/>
              <a:buChar char=" "/>
            </a:pPr>
            <a:r>
              <a:rPr lang="en-IN" sz="1600">
                <a:solidFill>
                  <a:schemeClr val="dk1"/>
                </a:solidFill>
              </a:rPr>
              <a:t>6:00 AM : I get up, wash my face and go for a run. This helps me stay fit and helps me mentally and emotionally.</a:t>
            </a:r>
            <a:endParaRPr/>
          </a:p>
          <a:p>
            <a:pPr indent="-101600" lvl="0" marL="91440" rtl="0" algn="l">
              <a:lnSpc>
                <a:spcPct val="90000"/>
              </a:lnSpc>
              <a:spcBef>
                <a:spcPts val="630"/>
              </a:spcBef>
              <a:spcAft>
                <a:spcPts val="0"/>
              </a:spcAft>
              <a:buSzPts val="1600"/>
              <a:buChar char=" "/>
            </a:pPr>
            <a:r>
              <a:rPr lang="en-IN" sz="1600">
                <a:solidFill>
                  <a:schemeClr val="dk1"/>
                </a:solidFill>
              </a:rPr>
              <a:t>8:00AM : I do 10 minutes of meditation and breathing exercises which is good for my eyesight and focus. I then do 30 minutes of yoga as it  will relax my body after coming from a run and helps my muscle to regulate well.</a:t>
            </a:r>
            <a:endParaRPr/>
          </a:p>
          <a:p>
            <a:pPr indent="-101600" lvl="0" marL="91440" rtl="0" algn="l">
              <a:lnSpc>
                <a:spcPct val="90000"/>
              </a:lnSpc>
              <a:spcBef>
                <a:spcPts val="630"/>
              </a:spcBef>
              <a:spcAft>
                <a:spcPts val="0"/>
              </a:spcAft>
              <a:buSzPts val="1600"/>
              <a:buChar char=" "/>
            </a:pPr>
            <a:r>
              <a:rPr lang="en-IN" sz="1600">
                <a:solidFill>
                  <a:schemeClr val="dk1"/>
                </a:solidFill>
              </a:rPr>
              <a:t>9:00 AM : I now sit, by this time I aim that I have had at least 2 glasses of water as I get sick and my family doctor always advice me to drink more water. I read my to do list and start studying.</a:t>
            </a:r>
            <a:endParaRPr/>
          </a:p>
          <a:p>
            <a:pPr indent="-101600" lvl="0" marL="91440" rtl="0" algn="l">
              <a:lnSpc>
                <a:spcPct val="90000"/>
              </a:lnSpc>
              <a:spcBef>
                <a:spcPts val="630"/>
              </a:spcBef>
              <a:spcAft>
                <a:spcPts val="0"/>
              </a:spcAft>
              <a:buSzPts val="1600"/>
              <a:buChar char=" "/>
            </a:pPr>
            <a:r>
              <a:rPr i="0" lang="en-IN" sz="1600" u="none" strike="noStrike">
                <a:solidFill>
                  <a:schemeClr val="dk1"/>
                </a:solidFill>
              </a:rPr>
              <a:t>12:00 PM : I shower and take a break to eat. At this time mostly I watch something on netflix or prime or I read as I love reading.</a:t>
            </a:r>
            <a:endParaRPr/>
          </a:p>
          <a:p>
            <a:pPr indent="-101600" lvl="0" marL="91440" rtl="0" algn="l">
              <a:lnSpc>
                <a:spcPct val="90000"/>
              </a:lnSpc>
              <a:spcBef>
                <a:spcPts val="630"/>
              </a:spcBef>
              <a:spcAft>
                <a:spcPts val="0"/>
              </a:spcAft>
              <a:buSzPts val="1600"/>
              <a:buChar char=" "/>
            </a:pPr>
            <a:r>
              <a:rPr lang="en-IN" sz="1600">
                <a:solidFill>
                  <a:schemeClr val="dk1"/>
                </a:solidFill>
              </a:rPr>
              <a:t>1:00 PM : I again go back to study. I take breaks.</a:t>
            </a:r>
            <a:endParaRPr/>
          </a:p>
          <a:p>
            <a:pPr indent="0" lvl="0" marL="91440" rtl="0" algn="l">
              <a:lnSpc>
                <a:spcPct val="90000"/>
              </a:lnSpc>
              <a:spcBef>
                <a:spcPts val="630"/>
              </a:spcBef>
              <a:spcAft>
                <a:spcPts val="0"/>
              </a:spcAft>
              <a:buSzPts val="1600"/>
              <a:buNone/>
            </a:pPr>
            <a:r>
              <a:t/>
            </a:r>
            <a:endParaRPr sz="16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graphicFrame>
        <p:nvGraphicFramePr>
          <p:cNvPr id="467" name="Google Shape;467;p60"/>
          <p:cNvGraphicFramePr/>
          <p:nvPr/>
        </p:nvGraphicFramePr>
        <p:xfrm>
          <a:off x="672104" y="2929716"/>
          <a:ext cx="4761230" cy="2898140"/>
        </p:xfrm>
        <a:graphic>
          <a:graphicData uri="http://schemas.openxmlformats.org/drawingml/2006/chart">
            <c:chart r:id="rId3"/>
          </a:graphicData>
        </a:graphic>
      </p:graphicFrame>
      <p:graphicFrame>
        <p:nvGraphicFramePr>
          <p:cNvPr id="468" name="Google Shape;468;p60"/>
          <p:cNvGraphicFramePr/>
          <p:nvPr/>
        </p:nvGraphicFramePr>
        <p:xfrm>
          <a:off x="6442773" y="332214"/>
          <a:ext cx="5253355" cy="3398520"/>
        </p:xfrm>
        <a:graphic>
          <a:graphicData uri="http://schemas.openxmlformats.org/drawingml/2006/chart">
            <c:chart r:id="rId4"/>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ph type="title"/>
          </p:nvPr>
        </p:nvSpPr>
        <p:spPr>
          <a:xfrm>
            <a:off x="774551" y="161364"/>
            <a:ext cx="10058400" cy="78019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400"/>
              <a:buFont typeface="Arial"/>
              <a:buNone/>
            </a:pPr>
            <a:r>
              <a:rPr lang="en-IN" sz="2400" u="sng">
                <a:solidFill>
                  <a:schemeClr val="dk1"/>
                </a:solidFill>
              </a:rPr>
              <a:t>QUESTION6:</a:t>
            </a:r>
            <a:endParaRPr sz="6000">
              <a:solidFill>
                <a:schemeClr val="dk1"/>
              </a:solidFill>
            </a:endParaRPr>
          </a:p>
        </p:txBody>
      </p:sp>
      <p:sp>
        <p:nvSpPr>
          <p:cNvPr id="474" name="Google Shape;474;p61"/>
          <p:cNvSpPr txBox="1"/>
          <p:nvPr>
            <p:ph idx="1" type="body"/>
          </p:nvPr>
        </p:nvSpPr>
        <p:spPr>
          <a:xfrm>
            <a:off x="389729" y="1048871"/>
            <a:ext cx="11165778" cy="5273675"/>
          </a:xfrm>
          <a:prstGeom prst="rect">
            <a:avLst/>
          </a:prstGeom>
          <a:noFill/>
          <a:ln>
            <a:noFill/>
          </a:ln>
        </p:spPr>
        <p:txBody>
          <a:bodyPr anchorCtr="0" anchor="t" bIns="45700" lIns="0" spcFirstLastPara="1" rIns="0" wrap="square" tIns="45700">
            <a:normAutofit fontScale="85000" lnSpcReduction="10000"/>
          </a:bodyPr>
          <a:lstStyle/>
          <a:p>
            <a:pPr indent="-107950" lvl="0" marL="457200" rtl="0" algn="l">
              <a:lnSpc>
                <a:spcPct val="107000"/>
              </a:lnSpc>
              <a:spcBef>
                <a:spcPts val="0"/>
              </a:spcBef>
              <a:spcAft>
                <a:spcPts val="0"/>
              </a:spcAft>
              <a:buSzPct val="100000"/>
              <a:buChar char=" "/>
            </a:pPr>
            <a:r>
              <a:rPr b="1" lang="en-IN">
                <a:solidFill>
                  <a:schemeClr val="dk1"/>
                </a:solidFill>
              </a:rPr>
              <a:t>Charts: </a:t>
            </a:r>
            <a:r>
              <a:rPr lang="en-IN">
                <a:solidFill>
                  <a:schemeClr val="dk1"/>
                </a:solidFill>
              </a:rPr>
              <a:t>Create three new columns namely, Meryl_Streep, Leo_Caprio, and Brad_Pitt which contain the movies in which the actors: 'Meryl Streep', 'Leonardo DiCaprio', and 'Brad Pitt' are the lead actors. Use only the actor_1_name column for extraction. Also, make sure that you use the names 'Meryl Streep', 'Leonardo DiCaprio', and 'Brad Pitt' for the said extraction.</a:t>
            </a:r>
            <a:br>
              <a:rPr lang="en-IN">
                <a:solidFill>
                  <a:schemeClr val="dk1"/>
                </a:solidFill>
              </a:rPr>
            </a:br>
            <a:r>
              <a:rPr lang="en-IN">
                <a:solidFill>
                  <a:schemeClr val="dk1"/>
                </a:solidFill>
              </a:rPr>
              <a:t>Append the rows of all these columns and store them in a new column named Combined.</a:t>
            </a:r>
            <a:br>
              <a:rPr lang="en-IN">
                <a:solidFill>
                  <a:schemeClr val="dk1"/>
                </a:solidFill>
              </a:rPr>
            </a:br>
            <a:r>
              <a:rPr lang="en-IN">
                <a:solidFill>
                  <a:schemeClr val="dk1"/>
                </a:solidFill>
              </a:rPr>
              <a:t>Group the combined column using the actor_1_name column.</a:t>
            </a:r>
            <a:br>
              <a:rPr lang="en-IN">
                <a:solidFill>
                  <a:schemeClr val="dk1"/>
                </a:solidFill>
              </a:rPr>
            </a:br>
            <a:r>
              <a:rPr lang="en-IN">
                <a:solidFill>
                  <a:schemeClr val="dk1"/>
                </a:solidFill>
              </a:rPr>
              <a:t>Find the mean of the num_critic_for_reviews and num_users_for_review and identify the actors which have the highest mean.</a:t>
            </a:r>
            <a:br>
              <a:rPr lang="en-IN">
                <a:solidFill>
                  <a:schemeClr val="dk1"/>
                </a:solidFill>
              </a:rPr>
            </a:br>
            <a:br>
              <a:rPr lang="en-IN">
                <a:solidFill>
                  <a:schemeClr val="dk1"/>
                </a:solidFill>
              </a:rPr>
            </a:br>
            <a:r>
              <a:rPr lang="en-IN">
                <a:solidFill>
                  <a:schemeClr val="dk1"/>
                </a:solidFill>
              </a:rPr>
              <a:t>Observe the change in number of voted users over decades using a bar chart. Create a column called decade which represents the decade to which every movie belongs to. For example, the title_year year 1923, 1925 should be stored as 1920s. Sort the column based on the column decade, group it by decade and find the sum of users voted in each decade. Store this in a new data frame called df_by_decade.</a:t>
            </a:r>
            <a:br>
              <a:rPr lang="en-IN">
                <a:solidFill>
                  <a:schemeClr val="dk1"/>
                </a:solidFill>
              </a:rPr>
            </a:br>
            <a:r>
              <a:rPr b="1" lang="en-IN">
                <a:solidFill>
                  <a:schemeClr val="dk1"/>
                </a:solidFill>
              </a:rPr>
              <a:t>Your task: </a:t>
            </a:r>
            <a:r>
              <a:rPr lang="en-IN">
                <a:solidFill>
                  <a:schemeClr val="dk1"/>
                </a:solidFill>
              </a:rPr>
              <a:t>Find the critic-favorite and audience-favorite actors.</a:t>
            </a:r>
            <a:endParaRPr>
              <a:solidFill>
                <a:schemeClr val="dk1"/>
              </a:solidFill>
            </a:endParaRPr>
          </a:p>
          <a:p>
            <a:pPr indent="-97154" lvl="0" marL="457200" rtl="0" algn="l">
              <a:lnSpc>
                <a:spcPct val="107000"/>
              </a:lnSpc>
              <a:spcBef>
                <a:spcPts val="2000"/>
              </a:spcBef>
              <a:spcAft>
                <a:spcPts val="0"/>
              </a:spcAft>
              <a:buSzPct val="100000"/>
              <a:buChar char=" "/>
            </a:pPr>
            <a:r>
              <a:rPr lang="en-IN" sz="1800">
                <a:solidFill>
                  <a:schemeClr val="dk1"/>
                </a:solidFill>
              </a:rPr>
              <a:t>ANSWER:</a:t>
            </a:r>
            <a:endParaRPr sz="1800">
              <a:solidFill>
                <a:schemeClr val="dk1"/>
              </a:solidFill>
            </a:endParaRPr>
          </a:p>
          <a:p>
            <a:pPr indent="-97154" lvl="0" marL="457200" rtl="0" algn="l">
              <a:lnSpc>
                <a:spcPct val="107000"/>
              </a:lnSpc>
              <a:spcBef>
                <a:spcPts val="2000"/>
              </a:spcBef>
              <a:spcAft>
                <a:spcPts val="0"/>
              </a:spcAft>
              <a:buSzPct val="100000"/>
              <a:buChar char=" "/>
            </a:pPr>
            <a:r>
              <a:rPr lang="en-IN" sz="1800">
                <a:solidFill>
                  <a:schemeClr val="dk1"/>
                </a:solidFill>
              </a:rPr>
              <a:t>First, I copied all the necessary columns required for the visualisations and answering the questions in a new sheet and named it as question6.The I created a new table that only had names of the movies done by the 3 actors as mentioned.</a:t>
            </a:r>
            <a:endParaRPr sz="18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aphicFrame>
        <p:nvGraphicFramePr>
          <p:cNvPr id="479" name="Google Shape;479;p62"/>
          <p:cNvGraphicFramePr/>
          <p:nvPr/>
        </p:nvGraphicFramePr>
        <p:xfrm>
          <a:off x="1001396" y="753034"/>
          <a:ext cx="3400275" cy="2133601"/>
        </p:xfrm>
        <a:graphic>
          <a:graphicData uri="http://schemas.openxmlformats.org/drawingml/2006/chart">
            <c:chart r:id="rId3"/>
          </a:graphicData>
        </a:graphic>
      </p:graphicFrame>
      <p:graphicFrame>
        <p:nvGraphicFramePr>
          <p:cNvPr id="480" name="Google Shape;480;p62"/>
          <p:cNvGraphicFramePr/>
          <p:nvPr/>
        </p:nvGraphicFramePr>
        <p:xfrm>
          <a:off x="6714429" y="3429000"/>
          <a:ext cx="4572635" cy="2758440"/>
        </p:xfrm>
        <a:graphic>
          <a:graphicData uri="http://schemas.openxmlformats.org/drawingml/2006/chart">
            <c:chart r:id="rId4"/>
          </a:graphicData>
        </a:graphic>
      </p:graphicFrame>
      <p:graphicFrame>
        <p:nvGraphicFramePr>
          <p:cNvPr id="481" name="Google Shape;481;p62"/>
          <p:cNvGraphicFramePr/>
          <p:nvPr/>
        </p:nvGraphicFramePr>
        <p:xfrm>
          <a:off x="6712524" y="450925"/>
          <a:ext cx="4574540" cy="2758440"/>
        </p:xfrm>
        <a:graphic>
          <a:graphicData uri="http://schemas.openxmlformats.org/drawingml/2006/chart">
            <c:chart r:id="rId5"/>
          </a:graphicData>
        </a:graphic>
      </p:graphicFrame>
      <p:graphicFrame>
        <p:nvGraphicFramePr>
          <p:cNvPr id="482" name="Google Shape;482;p62"/>
          <p:cNvGraphicFramePr/>
          <p:nvPr/>
        </p:nvGraphicFramePr>
        <p:xfrm>
          <a:off x="714525" y="3771050"/>
          <a:ext cx="4572635" cy="2416390"/>
        </p:xfrm>
        <a:graphic>
          <a:graphicData uri="http://schemas.openxmlformats.org/drawingml/2006/chart">
            <c:chart r:id="rId6"/>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3"/>
          <p:cNvSpPr txBox="1"/>
          <p:nvPr>
            <p:ph type="title"/>
          </p:nvPr>
        </p:nvSpPr>
        <p:spPr>
          <a:xfrm>
            <a:off x="705854" y="0"/>
            <a:ext cx="10515600" cy="132556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i="0" lang="en-IN" sz="3600">
                <a:solidFill>
                  <a:schemeClr val="dk1"/>
                </a:solidFill>
              </a:rPr>
              <a:t>Bank Loan Case Study</a:t>
            </a:r>
            <a:endParaRPr sz="3600">
              <a:solidFill>
                <a:schemeClr val="dk1"/>
              </a:solidFill>
            </a:endParaRPr>
          </a:p>
        </p:txBody>
      </p:sp>
      <p:pic>
        <p:nvPicPr>
          <p:cNvPr id="488" name="Google Shape;488;p63"/>
          <p:cNvPicPr preferRelativeResize="0"/>
          <p:nvPr/>
        </p:nvPicPr>
        <p:blipFill rotWithShape="1">
          <a:blip r:embed="rId3">
            <a:alphaModFix/>
          </a:blip>
          <a:srcRect b="0" l="0" r="0" t="0"/>
          <a:stretch/>
        </p:blipFill>
        <p:spPr>
          <a:xfrm>
            <a:off x="439445" y="1117200"/>
            <a:ext cx="11313110" cy="556433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4"/>
          <p:cNvSpPr txBox="1"/>
          <p:nvPr>
            <p:ph type="title"/>
          </p:nvPr>
        </p:nvSpPr>
        <p:spPr>
          <a:xfrm>
            <a:off x="430306" y="1"/>
            <a:ext cx="10795157" cy="97856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800"/>
              <a:buFont typeface="Arial"/>
              <a:buNone/>
            </a:pPr>
            <a:r>
              <a:rPr lang="en-IN" sz="2800">
                <a:solidFill>
                  <a:schemeClr val="dk1"/>
                </a:solidFill>
              </a:rPr>
              <a:t>DESCRIPTION:</a:t>
            </a:r>
            <a:endParaRPr/>
          </a:p>
        </p:txBody>
      </p:sp>
      <p:sp>
        <p:nvSpPr>
          <p:cNvPr id="494" name="Google Shape;494;p64"/>
          <p:cNvSpPr txBox="1"/>
          <p:nvPr>
            <p:ph idx="1" type="body"/>
          </p:nvPr>
        </p:nvSpPr>
        <p:spPr>
          <a:xfrm>
            <a:off x="320842" y="978568"/>
            <a:ext cx="11598441" cy="5566611"/>
          </a:xfrm>
          <a:prstGeom prst="rect">
            <a:avLst/>
          </a:prstGeom>
          <a:noFill/>
          <a:ln>
            <a:noFill/>
          </a:ln>
        </p:spPr>
        <p:txBody>
          <a:bodyPr anchorCtr="0" anchor="t" bIns="45700" lIns="0" spcFirstLastPara="1" rIns="0" wrap="square" tIns="45700">
            <a:normAutofit/>
          </a:bodyPr>
          <a:lstStyle/>
          <a:p>
            <a:pPr indent="0" lvl="0" marL="152400" rtl="0" algn="l">
              <a:lnSpc>
                <a:spcPct val="107000"/>
              </a:lnSpc>
              <a:spcBef>
                <a:spcPts val="0"/>
              </a:spcBef>
              <a:spcAft>
                <a:spcPts val="0"/>
              </a:spcAft>
              <a:buSzPts val="2200"/>
              <a:buNone/>
            </a:pPr>
            <a:r>
              <a:rPr b="1" lang="en-IN" sz="2200">
                <a:solidFill>
                  <a:srgbClr val="000000"/>
                </a:solidFill>
                <a:latin typeface="Calibri"/>
                <a:ea typeface="Calibri"/>
                <a:cs typeface="Calibri"/>
                <a:sym typeface="Calibri"/>
              </a:rPr>
              <a:t>BANK LOAN CASE STUDY:</a:t>
            </a:r>
            <a:endParaRPr sz="2200">
              <a:solidFill>
                <a:srgbClr val="000000"/>
              </a:solidFill>
              <a:latin typeface="Calibri"/>
              <a:ea typeface="Calibri"/>
              <a:cs typeface="Calibri"/>
              <a:sym typeface="Calibri"/>
            </a:endParaRPr>
          </a:p>
          <a:p>
            <a:pPr indent="0" lvl="0" marL="57150" rtl="0" algn="l">
              <a:lnSpc>
                <a:spcPct val="110000"/>
              </a:lnSpc>
              <a:spcBef>
                <a:spcPts val="1075"/>
              </a:spcBef>
              <a:spcAft>
                <a:spcPts val="0"/>
              </a:spcAft>
              <a:buSzPts val="1900"/>
              <a:buNone/>
            </a:pPr>
            <a:r>
              <a:rPr lang="en-IN" sz="1900">
                <a:solidFill>
                  <a:srgbClr val="000000"/>
                </a:solidFill>
                <a:latin typeface="Calibri"/>
                <a:ea typeface="Calibri"/>
                <a:cs typeface="Calibri"/>
                <a:sym typeface="Calibri"/>
              </a:rPr>
              <a:t>Study aims to identify patterns which indicates if the client has problems paying instalments that may be used for taking required actions like denying the loan, reducing the amount of loan, lending (to risky applicants) at a higher interest rate, etc. Ensuring that consumers capable of repaying the loan aren’t rejected. Basically, company wants to understand driving factors behind loan defaults, i.e. the variables which are strong indicators of default. The company can utilize this knowledge for its portfolio and risk assessment.</a:t>
            </a:r>
            <a:endParaRPr/>
          </a:p>
          <a:p>
            <a:pPr indent="0" lvl="0" marL="57150" rtl="0" algn="l">
              <a:lnSpc>
                <a:spcPct val="110000"/>
              </a:lnSpc>
              <a:spcBef>
                <a:spcPts val="640"/>
              </a:spcBef>
              <a:spcAft>
                <a:spcPts val="0"/>
              </a:spcAft>
              <a:buSzPts val="1900"/>
              <a:buNone/>
            </a:pPr>
            <a:r>
              <a:rPr lang="en-IN" sz="1900">
                <a:solidFill>
                  <a:srgbClr val="000000"/>
                </a:solidFill>
                <a:latin typeface="Arial"/>
                <a:ea typeface="Arial"/>
                <a:cs typeface="Arial"/>
                <a:sym typeface="Arial"/>
              </a:rPr>
              <a:t>To understand driving factors behind loan defaulters.</a:t>
            </a:r>
            <a:endParaRPr sz="1900">
              <a:solidFill>
                <a:srgbClr val="000000"/>
              </a:solidFill>
              <a:latin typeface="Calibri"/>
              <a:ea typeface="Calibri"/>
              <a:cs typeface="Calibri"/>
              <a:sym typeface="Calibri"/>
            </a:endParaRPr>
          </a:p>
          <a:p>
            <a:pPr indent="-342900" lvl="0" marL="342900" rtl="0" algn="just">
              <a:lnSpc>
                <a:spcPct val="114000"/>
              </a:lnSpc>
              <a:spcBef>
                <a:spcPts val="640"/>
              </a:spcBef>
              <a:spcAft>
                <a:spcPts val="0"/>
              </a:spcAft>
              <a:buClr>
                <a:srgbClr val="000000"/>
              </a:buClr>
              <a:buSzPts val="1200"/>
              <a:buFont typeface="Arial"/>
              <a:buChar char="●"/>
            </a:pPr>
            <a:r>
              <a:rPr lang="en-IN" sz="1900" u="none" strike="noStrike">
                <a:solidFill>
                  <a:srgbClr val="000000"/>
                </a:solidFill>
                <a:latin typeface="Arial"/>
                <a:ea typeface="Arial"/>
                <a:cs typeface="Arial"/>
                <a:sym typeface="Arial"/>
              </a:rPr>
              <a:t>I, as a Data Analyst have to provide with the problem statement and analyse the approach briefly.</a:t>
            </a:r>
            <a:endParaRPr/>
          </a:p>
          <a:p>
            <a:pPr indent="-342900" lvl="0" marL="342900" rtl="0" algn="just">
              <a:lnSpc>
                <a:spcPct val="114000"/>
              </a:lnSpc>
              <a:spcBef>
                <a:spcPts val="640"/>
              </a:spcBef>
              <a:spcAft>
                <a:spcPts val="0"/>
              </a:spcAft>
              <a:buClr>
                <a:srgbClr val="000000"/>
              </a:buClr>
              <a:buSzPts val="1200"/>
              <a:buFont typeface="Arial"/>
              <a:buChar char="●"/>
            </a:pPr>
            <a:r>
              <a:rPr lang="en-IN" sz="1900" u="none" strike="noStrike">
                <a:solidFill>
                  <a:srgbClr val="000000"/>
                </a:solidFill>
                <a:latin typeface="Arial"/>
                <a:ea typeface="Arial"/>
                <a:cs typeface="Arial"/>
                <a:sym typeface="Arial"/>
              </a:rPr>
              <a:t>Identify the missing patterns and appropriate methods to deal with them by either removing or deleting the values.</a:t>
            </a:r>
            <a:endParaRPr/>
          </a:p>
          <a:p>
            <a:pPr indent="-342900" lvl="0" marL="342900" rtl="0" algn="just">
              <a:lnSpc>
                <a:spcPct val="114000"/>
              </a:lnSpc>
              <a:spcBef>
                <a:spcPts val="640"/>
              </a:spcBef>
              <a:spcAft>
                <a:spcPts val="0"/>
              </a:spcAft>
              <a:buClr>
                <a:srgbClr val="000000"/>
              </a:buClr>
              <a:buSzPts val="1200"/>
              <a:buFont typeface="Arial"/>
              <a:buChar char="●"/>
            </a:pPr>
            <a:r>
              <a:rPr lang="en-IN" sz="1900" u="none" strike="noStrike">
                <a:solidFill>
                  <a:srgbClr val="000000"/>
                </a:solidFill>
                <a:latin typeface="Arial"/>
                <a:ea typeface="Arial"/>
                <a:cs typeface="Arial"/>
                <a:sym typeface="Arial"/>
              </a:rPr>
              <a:t>I also identified all the outliers present in the dataset and for any data imbalance.</a:t>
            </a:r>
            <a:endParaRPr/>
          </a:p>
          <a:p>
            <a:pPr indent="-342900" lvl="0" marL="342900" rtl="0" algn="just">
              <a:lnSpc>
                <a:spcPct val="114000"/>
              </a:lnSpc>
              <a:spcBef>
                <a:spcPts val="640"/>
              </a:spcBef>
              <a:spcAft>
                <a:spcPts val="0"/>
              </a:spcAft>
              <a:buClr>
                <a:srgbClr val="000000"/>
              </a:buClr>
              <a:buSzPts val="1200"/>
              <a:buFont typeface="Arial"/>
              <a:buChar char="●"/>
            </a:pPr>
            <a:r>
              <a:rPr lang="en-IN" sz="1900" u="none" strike="noStrike">
                <a:solidFill>
                  <a:srgbClr val="000000"/>
                </a:solidFill>
                <a:latin typeface="Arial"/>
                <a:ea typeface="Arial"/>
                <a:cs typeface="Arial"/>
                <a:sym typeface="Arial"/>
              </a:rPr>
              <a:t>Then explained results acquired using univariate, segmented univariate and bivariate analysis.</a:t>
            </a:r>
            <a:endParaRPr/>
          </a:p>
          <a:p>
            <a:pPr indent="-342900" lvl="0" marL="342900" rtl="0" algn="just">
              <a:lnSpc>
                <a:spcPct val="114000"/>
              </a:lnSpc>
              <a:spcBef>
                <a:spcPts val="640"/>
              </a:spcBef>
              <a:spcAft>
                <a:spcPts val="0"/>
              </a:spcAft>
              <a:buClr>
                <a:srgbClr val="000000"/>
              </a:buClr>
              <a:buSzPts val="1200"/>
              <a:buFont typeface="Arial"/>
              <a:buChar char="●"/>
            </a:pPr>
            <a:r>
              <a:rPr lang="en-IN" sz="1900" u="none" strike="noStrike">
                <a:solidFill>
                  <a:srgbClr val="000000"/>
                </a:solidFill>
                <a:latin typeface="Arial"/>
                <a:ea typeface="Arial"/>
                <a:cs typeface="Arial"/>
                <a:sym typeface="Arial"/>
              </a:rPr>
              <a:t>And finally the top 10 correlations for the client with payment difficulties.</a:t>
            </a:r>
            <a:endParaRPr sz="3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idx="1" type="body"/>
          </p:nvPr>
        </p:nvSpPr>
        <p:spPr>
          <a:xfrm>
            <a:off x="320842" y="240632"/>
            <a:ext cx="11518232" cy="6368715"/>
          </a:xfrm>
          <a:prstGeom prst="rect">
            <a:avLst/>
          </a:prstGeom>
          <a:noFill/>
          <a:ln>
            <a:noFill/>
          </a:ln>
        </p:spPr>
        <p:txBody>
          <a:bodyPr anchorCtr="0" anchor="t" bIns="45700" lIns="0" spcFirstLastPara="1" rIns="0" wrap="square" tIns="45700">
            <a:normAutofit/>
          </a:bodyPr>
          <a:lstStyle/>
          <a:p>
            <a:pPr indent="-152400" lvl="0" marL="6350" rtl="0" algn="l">
              <a:lnSpc>
                <a:spcPct val="107000"/>
              </a:lnSpc>
              <a:spcBef>
                <a:spcPts val="0"/>
              </a:spcBef>
              <a:spcAft>
                <a:spcPts val="0"/>
              </a:spcAft>
              <a:buSzPts val="2400"/>
              <a:buChar char=" "/>
            </a:pPr>
            <a:r>
              <a:rPr lang="en-IN" sz="2400" u="sng">
                <a:solidFill>
                  <a:srgbClr val="000000"/>
                </a:solidFill>
                <a:latin typeface="Arial"/>
                <a:ea typeface="Arial"/>
                <a:cs typeface="Arial"/>
                <a:sym typeface="Arial"/>
              </a:rPr>
              <a:t>DATASET EXPLAINED:</a:t>
            </a:r>
            <a:endParaRPr sz="2400" u="sng">
              <a:solidFill>
                <a:srgbClr val="000000"/>
              </a:solidFill>
              <a:latin typeface="Calibri"/>
              <a:ea typeface="Calibri"/>
              <a:cs typeface="Calibri"/>
              <a:sym typeface="Calibri"/>
            </a:endParaRPr>
          </a:p>
          <a:p>
            <a:pPr indent="-114300" lvl="0" marL="6350" rtl="0" algn="just">
              <a:lnSpc>
                <a:spcPct val="114000"/>
              </a:lnSpc>
              <a:spcBef>
                <a:spcPts val="200"/>
              </a:spcBef>
              <a:spcAft>
                <a:spcPts val="0"/>
              </a:spcAft>
              <a:buSzPts val="1800"/>
              <a:buChar char=" "/>
            </a:pPr>
            <a:r>
              <a:rPr lang="en-IN" sz="1800">
                <a:solidFill>
                  <a:srgbClr val="000000"/>
                </a:solidFill>
                <a:latin typeface="Arial"/>
                <a:ea typeface="Arial"/>
                <a:cs typeface="Arial"/>
                <a:sym typeface="Arial"/>
              </a:rPr>
              <a:t>The dataset given has information about the loan application at the time of applying for the loan and it has two types of scenarios:</a:t>
            </a:r>
            <a:endParaRPr sz="1800">
              <a:solidFill>
                <a:srgbClr val="000000"/>
              </a:solidFill>
              <a:latin typeface="Calibri"/>
              <a:ea typeface="Calibri"/>
              <a:cs typeface="Calibri"/>
              <a:sym typeface="Calibri"/>
            </a:endParaRPr>
          </a:p>
          <a:p>
            <a:pPr indent="-114300" lvl="0" marL="6350" rtl="0" algn="just">
              <a:lnSpc>
                <a:spcPct val="114000"/>
              </a:lnSpc>
              <a:spcBef>
                <a:spcPts val="200"/>
              </a:spcBef>
              <a:spcAft>
                <a:spcPts val="0"/>
              </a:spcAft>
              <a:buSzPts val="1800"/>
              <a:buChar char=" "/>
            </a:pPr>
            <a:r>
              <a:rPr lang="en-IN" sz="1800">
                <a:solidFill>
                  <a:srgbClr val="000000"/>
                </a:solidFill>
                <a:latin typeface="Arial"/>
                <a:ea typeface="Arial"/>
                <a:cs typeface="Arial"/>
                <a:sym typeface="Arial"/>
              </a:rPr>
              <a:t>The client with payment difficulties and, client with payment done on time.</a:t>
            </a:r>
            <a:endParaRPr sz="1800">
              <a:solidFill>
                <a:srgbClr val="000000"/>
              </a:solidFill>
              <a:latin typeface="Calibri"/>
              <a:ea typeface="Calibri"/>
              <a:cs typeface="Calibri"/>
              <a:sym typeface="Calibri"/>
            </a:endParaRPr>
          </a:p>
          <a:p>
            <a:pPr indent="-114300" lvl="0" marL="6350" rtl="0" algn="just">
              <a:lnSpc>
                <a:spcPct val="114000"/>
              </a:lnSpc>
              <a:spcBef>
                <a:spcPts val="200"/>
              </a:spcBef>
              <a:spcAft>
                <a:spcPts val="0"/>
              </a:spcAft>
              <a:buSzPts val="1800"/>
              <a:buChar char=" "/>
            </a:pPr>
            <a:r>
              <a:rPr lang="en-IN" sz="1800">
                <a:solidFill>
                  <a:srgbClr val="000000"/>
                </a:solidFill>
                <a:latin typeface="Arial"/>
                <a:ea typeface="Arial"/>
                <a:cs typeface="Arial"/>
                <a:sym typeface="Arial"/>
              </a:rPr>
              <a:t>It is necessary to note that when a client applies for the loan, there are usually 4 types of decisions that could be taken by the client or by the company:</a:t>
            </a:r>
            <a:endParaRPr sz="1800">
              <a:solidFill>
                <a:srgbClr val="000000"/>
              </a:solidFill>
              <a:latin typeface="Calibri"/>
              <a:ea typeface="Calibri"/>
              <a:cs typeface="Calibri"/>
              <a:sym typeface="Calibri"/>
            </a:endParaRPr>
          </a:p>
          <a:p>
            <a:pPr indent="-114300" lvl="0" marL="6350" rtl="0" algn="just">
              <a:lnSpc>
                <a:spcPct val="114000"/>
              </a:lnSpc>
              <a:spcBef>
                <a:spcPts val="200"/>
              </a:spcBef>
              <a:spcAft>
                <a:spcPts val="0"/>
              </a:spcAft>
              <a:buSzPts val="1800"/>
              <a:buChar char=" "/>
            </a:pPr>
            <a:r>
              <a:rPr lang="en-IN" sz="1800">
                <a:solidFill>
                  <a:srgbClr val="000000"/>
                </a:solidFill>
                <a:latin typeface="Arial"/>
                <a:ea typeface="Arial"/>
                <a:cs typeface="Arial"/>
                <a:sym typeface="Arial"/>
              </a:rPr>
              <a:t>APPROVED: The company approved the loan.</a:t>
            </a:r>
            <a:endParaRPr sz="1800">
              <a:solidFill>
                <a:srgbClr val="000000"/>
              </a:solidFill>
              <a:latin typeface="Calibri"/>
              <a:ea typeface="Calibri"/>
              <a:cs typeface="Calibri"/>
              <a:sym typeface="Calibri"/>
            </a:endParaRPr>
          </a:p>
          <a:p>
            <a:pPr indent="-114300" lvl="0" marL="6350" rtl="0" algn="just">
              <a:lnSpc>
                <a:spcPct val="114000"/>
              </a:lnSpc>
              <a:spcBef>
                <a:spcPts val="200"/>
              </a:spcBef>
              <a:spcAft>
                <a:spcPts val="0"/>
              </a:spcAft>
              <a:buSzPts val="1800"/>
              <a:buChar char=" "/>
            </a:pPr>
            <a:r>
              <a:rPr lang="en-IN" sz="1800">
                <a:solidFill>
                  <a:srgbClr val="000000"/>
                </a:solidFill>
                <a:latin typeface="Arial"/>
                <a:ea typeface="Arial"/>
                <a:cs typeface="Arial"/>
                <a:sym typeface="Arial"/>
              </a:rPr>
              <a:t>CANCELLED: Client cancelled the application during approval.</a:t>
            </a:r>
            <a:endParaRPr sz="1800">
              <a:solidFill>
                <a:srgbClr val="000000"/>
              </a:solidFill>
              <a:latin typeface="Calibri"/>
              <a:ea typeface="Calibri"/>
              <a:cs typeface="Calibri"/>
              <a:sym typeface="Calibri"/>
            </a:endParaRPr>
          </a:p>
          <a:p>
            <a:pPr indent="-114300" lvl="0" marL="6350" rtl="0" algn="just">
              <a:lnSpc>
                <a:spcPct val="114000"/>
              </a:lnSpc>
              <a:spcBef>
                <a:spcPts val="200"/>
              </a:spcBef>
              <a:spcAft>
                <a:spcPts val="0"/>
              </a:spcAft>
              <a:buSzPts val="1800"/>
              <a:buChar char=" "/>
            </a:pPr>
            <a:r>
              <a:rPr lang="en-IN" sz="1800">
                <a:solidFill>
                  <a:srgbClr val="000000"/>
                </a:solidFill>
                <a:latin typeface="Arial"/>
                <a:ea typeface="Arial"/>
                <a:cs typeface="Arial"/>
                <a:sym typeface="Arial"/>
              </a:rPr>
              <a:t>REFUSED: The company rejected the loan.</a:t>
            </a:r>
            <a:endParaRPr sz="1800">
              <a:solidFill>
                <a:srgbClr val="000000"/>
              </a:solidFill>
              <a:latin typeface="Calibri"/>
              <a:ea typeface="Calibri"/>
              <a:cs typeface="Calibri"/>
              <a:sym typeface="Calibri"/>
            </a:endParaRPr>
          </a:p>
          <a:p>
            <a:pPr indent="-114300" lvl="0" marL="6350" rtl="0" algn="just">
              <a:lnSpc>
                <a:spcPct val="114000"/>
              </a:lnSpc>
              <a:spcBef>
                <a:spcPts val="200"/>
              </a:spcBef>
              <a:spcAft>
                <a:spcPts val="0"/>
              </a:spcAft>
              <a:buSzPts val="1800"/>
              <a:buChar char=" "/>
            </a:pPr>
            <a:r>
              <a:rPr lang="en-IN" sz="1800">
                <a:solidFill>
                  <a:srgbClr val="000000"/>
                </a:solidFill>
                <a:latin typeface="Arial"/>
                <a:ea typeface="Arial"/>
                <a:cs typeface="Arial"/>
                <a:sym typeface="Arial"/>
              </a:rPr>
              <a:t>UNUSED OFFER: Loan was cancelled by the client.</a:t>
            </a:r>
            <a:endParaRPr/>
          </a:p>
          <a:p>
            <a:pPr indent="-114300" lvl="0" marL="6350" rtl="0" algn="just">
              <a:lnSpc>
                <a:spcPct val="114000"/>
              </a:lnSpc>
              <a:spcBef>
                <a:spcPts val="200"/>
              </a:spcBef>
              <a:spcAft>
                <a:spcPts val="0"/>
              </a:spcAft>
              <a:buSzPts val="1800"/>
              <a:buChar char=" "/>
            </a:pPr>
            <a:r>
              <a:rPr lang="en-IN" sz="1800">
                <a:solidFill>
                  <a:srgbClr val="000000"/>
                </a:solidFill>
                <a:latin typeface="Arial"/>
                <a:ea typeface="Arial"/>
                <a:cs typeface="Arial"/>
                <a:sym typeface="Arial"/>
              </a:rPr>
              <a:t>We have 3 csv files provided:</a:t>
            </a:r>
            <a:endParaRPr sz="1800">
              <a:solidFill>
                <a:srgbClr val="000000"/>
              </a:solidFill>
              <a:latin typeface="Calibri"/>
              <a:ea typeface="Calibri"/>
              <a:cs typeface="Calibri"/>
              <a:sym typeface="Calibri"/>
            </a:endParaRPr>
          </a:p>
          <a:p>
            <a:pPr indent="-342900" lvl="0" marL="342900" rtl="0" algn="just">
              <a:lnSpc>
                <a:spcPct val="114000"/>
              </a:lnSpc>
              <a:spcBef>
                <a:spcPts val="200"/>
              </a:spcBef>
              <a:spcAft>
                <a:spcPts val="0"/>
              </a:spcAft>
              <a:buClr>
                <a:srgbClr val="000000"/>
              </a:buClr>
              <a:buSzPts val="1200"/>
              <a:buFont typeface="Calibri"/>
              <a:buAutoNum type="arabicPeriod"/>
            </a:pPr>
            <a:r>
              <a:rPr lang="en-IN" sz="1800" u="none" strike="noStrike">
                <a:solidFill>
                  <a:srgbClr val="000000"/>
                </a:solidFill>
                <a:latin typeface="Arial"/>
                <a:ea typeface="Arial"/>
                <a:cs typeface="Arial"/>
                <a:sym typeface="Arial"/>
              </a:rPr>
              <a:t>application_data.csv: Contains all information about the client at the time of application. It contains whether the client has payment difficulties or not.</a:t>
            </a:r>
            <a:endParaRPr/>
          </a:p>
          <a:p>
            <a:pPr indent="-342900" lvl="0" marL="342900" rtl="0" algn="just">
              <a:lnSpc>
                <a:spcPct val="118000"/>
              </a:lnSpc>
              <a:spcBef>
                <a:spcPts val="200"/>
              </a:spcBef>
              <a:spcAft>
                <a:spcPts val="0"/>
              </a:spcAft>
              <a:buClr>
                <a:srgbClr val="000000"/>
              </a:buClr>
              <a:buSzPts val="1200"/>
              <a:buFont typeface="Calibri"/>
              <a:buAutoNum type="arabicPeriod"/>
            </a:pPr>
            <a:r>
              <a:rPr lang="en-IN" sz="1800" u="none" strike="noStrike">
                <a:solidFill>
                  <a:srgbClr val="000000"/>
                </a:solidFill>
                <a:latin typeface="Arial"/>
                <a:ea typeface="Arial"/>
                <a:cs typeface="Arial"/>
                <a:sym typeface="Arial"/>
              </a:rPr>
              <a:t>previous_application.csv: Contains information about the client’s previous loan data. It contains whether the previous application was approved, cancelled, refused or unused.</a:t>
            </a:r>
            <a:endParaRPr/>
          </a:p>
          <a:p>
            <a:pPr indent="-342900" lvl="0" marL="342900" rtl="0" algn="just">
              <a:lnSpc>
                <a:spcPct val="114000"/>
              </a:lnSpc>
              <a:spcBef>
                <a:spcPts val="200"/>
              </a:spcBef>
              <a:spcAft>
                <a:spcPts val="0"/>
              </a:spcAft>
              <a:buClr>
                <a:srgbClr val="000000"/>
              </a:buClr>
              <a:buSzPts val="1200"/>
              <a:buFont typeface="Calibri"/>
              <a:buAutoNum type="arabicPeriod"/>
            </a:pPr>
            <a:r>
              <a:rPr lang="en-IN" sz="1800" u="none" strike="noStrike">
                <a:solidFill>
                  <a:srgbClr val="000000"/>
                </a:solidFill>
                <a:latin typeface="Arial"/>
                <a:ea typeface="Arial"/>
                <a:cs typeface="Arial"/>
                <a:sym typeface="Arial"/>
              </a:rPr>
              <a:t>columns_description.csv: It describes all the columns present in the above two csv files.</a:t>
            </a:r>
            <a:endParaRPr sz="2000" u="none" strike="noStrike">
              <a:solidFill>
                <a:srgbClr val="000000"/>
              </a:solidFill>
              <a:latin typeface="Arial"/>
              <a:ea typeface="Arial"/>
              <a:cs typeface="Arial"/>
              <a:sym typeface="Arial"/>
            </a:endParaRPr>
          </a:p>
          <a:p>
            <a:pPr indent="-127000" lvl="0" marL="6350" rtl="0" algn="just">
              <a:lnSpc>
                <a:spcPct val="114000"/>
              </a:lnSpc>
              <a:spcBef>
                <a:spcPts val="200"/>
              </a:spcBef>
              <a:spcAft>
                <a:spcPts val="0"/>
              </a:spcAft>
              <a:buSzPts val="2000"/>
              <a:buChar char=" "/>
            </a:pPr>
            <a:r>
              <a:rPr b="1" lang="en-IN" sz="2000">
                <a:solidFill>
                  <a:srgbClr val="000000"/>
                </a:solidFill>
                <a:latin typeface="Arial"/>
                <a:ea typeface="Arial"/>
                <a:cs typeface="Arial"/>
                <a:sym typeface="Arial"/>
              </a:rPr>
              <a:t>TECH_STACK USED: </a:t>
            </a:r>
            <a:r>
              <a:rPr lang="en-IN" sz="1800">
                <a:solidFill>
                  <a:srgbClr val="000000"/>
                </a:solidFill>
                <a:latin typeface="Arial"/>
                <a:ea typeface="Arial"/>
                <a:cs typeface="Arial"/>
                <a:sym typeface="Arial"/>
              </a:rPr>
              <a:t>Ms Office Home and Student 2019</a:t>
            </a:r>
            <a:endParaRPr sz="2000">
              <a:solidFill>
                <a:srgbClr val="0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6"/>
          <p:cNvSpPr txBox="1"/>
          <p:nvPr>
            <p:ph type="title"/>
          </p:nvPr>
        </p:nvSpPr>
        <p:spPr>
          <a:xfrm>
            <a:off x="806824" y="286603"/>
            <a:ext cx="10058400" cy="112510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3200"/>
              <a:buFont typeface="Arial"/>
              <a:buNone/>
            </a:pPr>
            <a:r>
              <a:rPr lang="en-IN" sz="3200">
                <a:solidFill>
                  <a:srgbClr val="000000"/>
                </a:solidFill>
              </a:rPr>
              <a:t>Data Cleaning</a:t>
            </a:r>
            <a:endParaRPr sz="3600"/>
          </a:p>
        </p:txBody>
      </p:sp>
      <p:sp>
        <p:nvSpPr>
          <p:cNvPr id="505" name="Google Shape;505;p66"/>
          <p:cNvSpPr txBox="1"/>
          <p:nvPr>
            <p:ph idx="1" type="body"/>
          </p:nvPr>
        </p:nvSpPr>
        <p:spPr>
          <a:xfrm>
            <a:off x="806824" y="1411706"/>
            <a:ext cx="11064334" cy="4854623"/>
          </a:xfrm>
          <a:prstGeom prst="rect">
            <a:avLst/>
          </a:prstGeom>
          <a:noFill/>
          <a:ln>
            <a:noFill/>
          </a:ln>
        </p:spPr>
        <p:txBody>
          <a:bodyPr anchorCtr="0" anchor="t" bIns="45700" lIns="0" spcFirstLastPara="1" rIns="0" wrap="square" tIns="45700">
            <a:normAutofit/>
          </a:bodyPr>
          <a:lstStyle/>
          <a:p>
            <a:pPr indent="-114300" lvl="0" marL="6350" marR="8255" rtl="0" algn="l">
              <a:lnSpc>
                <a:spcPct val="110000"/>
              </a:lnSpc>
              <a:spcBef>
                <a:spcPts val="0"/>
              </a:spcBef>
              <a:spcAft>
                <a:spcPts val="0"/>
              </a:spcAft>
              <a:buSzPts val="1800"/>
              <a:buChar char=" "/>
            </a:pPr>
            <a:r>
              <a:rPr lang="en-IN" sz="1800">
                <a:solidFill>
                  <a:schemeClr val="dk1"/>
                </a:solidFill>
              </a:rPr>
              <a:t>Application Data and previous application data</a:t>
            </a:r>
            <a:endParaRPr/>
          </a:p>
          <a:p>
            <a:pPr indent="0" lvl="0" marL="219075" marR="8255" rtl="0" algn="l">
              <a:lnSpc>
                <a:spcPct val="110000"/>
              </a:lnSpc>
              <a:spcBef>
                <a:spcPts val="2230"/>
              </a:spcBef>
              <a:spcAft>
                <a:spcPts val="0"/>
              </a:spcAft>
              <a:buSzPts val="1800"/>
              <a:buNone/>
            </a:pPr>
            <a:r>
              <a:rPr lang="en-IN" sz="1800">
                <a:solidFill>
                  <a:schemeClr val="dk1"/>
                </a:solidFill>
              </a:rPr>
              <a:t>► Checking columns for null values and removing those with null values greater than 40% for application data and removing columns having null values greater than 30% for previous application data and the columns which are not necessary for analysis from both the datasets.</a:t>
            </a:r>
            <a:endParaRPr/>
          </a:p>
          <a:p>
            <a:pPr indent="-114300" lvl="0" marL="225425" marR="8255" rtl="0" algn="l">
              <a:lnSpc>
                <a:spcPct val="110000"/>
              </a:lnSpc>
              <a:spcBef>
                <a:spcPts val="2190"/>
              </a:spcBef>
              <a:spcAft>
                <a:spcPts val="0"/>
              </a:spcAft>
              <a:buSzPts val="1800"/>
              <a:buChar char=" "/>
            </a:pPr>
            <a:r>
              <a:rPr lang="en-IN" sz="1800">
                <a:solidFill>
                  <a:schemeClr val="dk1"/>
                </a:solidFill>
              </a:rPr>
              <a:t>► Imputing null values with suitable values (mean or median).</a:t>
            </a:r>
            <a:endParaRPr/>
          </a:p>
          <a:p>
            <a:pPr indent="-114300" lvl="0" marL="225425" marR="8255" rtl="0" algn="l">
              <a:lnSpc>
                <a:spcPct val="110000"/>
              </a:lnSpc>
              <a:spcBef>
                <a:spcPts val="2675"/>
              </a:spcBef>
              <a:spcAft>
                <a:spcPts val="0"/>
              </a:spcAft>
              <a:buSzPts val="1800"/>
              <a:buChar char=" "/>
            </a:pPr>
            <a:r>
              <a:rPr lang="en-IN" sz="1800">
                <a:solidFill>
                  <a:schemeClr val="dk1"/>
                </a:solidFill>
              </a:rPr>
              <a:t>► Binning certain columns into categorical columns which will be used for analysis.</a:t>
            </a:r>
            <a:endParaRPr/>
          </a:p>
          <a:p>
            <a:pPr indent="-114300" lvl="0" marL="454025" marR="8255" rtl="0" algn="l">
              <a:lnSpc>
                <a:spcPct val="110000"/>
              </a:lnSpc>
              <a:spcBef>
                <a:spcPts val="1845"/>
              </a:spcBef>
              <a:spcAft>
                <a:spcPts val="0"/>
              </a:spcAft>
              <a:buSzPts val="1800"/>
              <a:buChar char=" "/>
            </a:pPr>
            <a:r>
              <a:rPr lang="en-IN" sz="1800">
                <a:solidFill>
                  <a:schemeClr val="dk1"/>
                </a:solidFill>
              </a:rPr>
              <a:t>(Binning are of three types, mean, median and boundaries which is a data cleaning method.)</a:t>
            </a:r>
            <a:endParaRPr/>
          </a:p>
          <a:p>
            <a:pPr indent="-114300" lvl="0" marL="225425" marR="8255" rtl="0" algn="l">
              <a:lnSpc>
                <a:spcPct val="110000"/>
              </a:lnSpc>
              <a:spcBef>
                <a:spcPts val="2230"/>
              </a:spcBef>
              <a:spcAft>
                <a:spcPts val="0"/>
              </a:spcAft>
              <a:buSzPts val="1800"/>
              <a:buChar char=" "/>
            </a:pPr>
            <a:r>
              <a:rPr lang="en-IN" sz="1800">
                <a:solidFill>
                  <a:schemeClr val="dk1"/>
                </a:solidFill>
              </a:rPr>
              <a:t>► Checking datatype of variables and converting them into suitable datatypes.</a:t>
            </a:r>
            <a:endParaRPr/>
          </a:p>
          <a:p>
            <a:pPr indent="-114300" lvl="0" marL="225425" marR="8255" rtl="0" algn="l">
              <a:lnSpc>
                <a:spcPct val="110000"/>
              </a:lnSpc>
              <a:spcBef>
                <a:spcPts val="2670"/>
              </a:spcBef>
              <a:spcAft>
                <a:spcPts val="0"/>
              </a:spcAft>
              <a:buSzPts val="1800"/>
              <a:buChar char=" "/>
            </a:pPr>
            <a:r>
              <a:rPr lang="en-IN" sz="1800">
                <a:solidFill>
                  <a:schemeClr val="dk1"/>
                </a:solidFill>
              </a:rPr>
              <a:t>► Checking dataset for duplicates and outliers.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7"/>
          <p:cNvSpPr txBox="1"/>
          <p:nvPr>
            <p:ph type="title"/>
          </p:nvPr>
        </p:nvSpPr>
        <p:spPr>
          <a:xfrm>
            <a:off x="1097280" y="286604"/>
            <a:ext cx="10058400" cy="95052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3200"/>
              <a:buFont typeface="Arial"/>
              <a:buNone/>
            </a:pPr>
            <a:r>
              <a:rPr lang="en-IN" sz="3200" u="sng">
                <a:solidFill>
                  <a:srgbClr val="000000"/>
                </a:solidFill>
              </a:rPr>
              <a:t>Identification Of Outliers:</a:t>
            </a:r>
            <a:endParaRPr sz="6600"/>
          </a:p>
        </p:txBody>
      </p:sp>
      <p:pic>
        <p:nvPicPr>
          <p:cNvPr id="511" name="Google Shape;511;p67"/>
          <p:cNvPicPr preferRelativeResize="0"/>
          <p:nvPr/>
        </p:nvPicPr>
        <p:blipFill rotWithShape="1">
          <a:blip r:embed="rId3">
            <a:alphaModFix/>
          </a:blip>
          <a:srcRect b="0" l="0" r="0" t="0"/>
          <a:stretch/>
        </p:blipFill>
        <p:spPr>
          <a:xfrm>
            <a:off x="4495350" y="3950608"/>
            <a:ext cx="2828925" cy="2152650"/>
          </a:xfrm>
          <a:prstGeom prst="rect">
            <a:avLst/>
          </a:prstGeom>
          <a:noFill/>
          <a:ln>
            <a:noFill/>
          </a:ln>
        </p:spPr>
      </p:pic>
      <p:pic>
        <p:nvPicPr>
          <p:cNvPr id="512" name="Google Shape;512;p67"/>
          <p:cNvPicPr preferRelativeResize="0"/>
          <p:nvPr/>
        </p:nvPicPr>
        <p:blipFill rotWithShape="1">
          <a:blip r:embed="rId4">
            <a:alphaModFix/>
          </a:blip>
          <a:srcRect b="0" l="0" r="0" t="0"/>
          <a:stretch/>
        </p:blipFill>
        <p:spPr>
          <a:xfrm>
            <a:off x="4495350" y="1616424"/>
            <a:ext cx="2856865" cy="1923415"/>
          </a:xfrm>
          <a:prstGeom prst="rect">
            <a:avLst/>
          </a:prstGeom>
          <a:noFill/>
          <a:ln>
            <a:noFill/>
          </a:ln>
        </p:spPr>
      </p:pic>
      <p:pic>
        <p:nvPicPr>
          <p:cNvPr id="513" name="Google Shape;513;p67"/>
          <p:cNvPicPr preferRelativeResize="0"/>
          <p:nvPr/>
        </p:nvPicPr>
        <p:blipFill rotWithShape="1">
          <a:blip r:embed="rId5">
            <a:alphaModFix/>
          </a:blip>
          <a:srcRect b="0" l="0" r="0" t="0"/>
          <a:stretch/>
        </p:blipFill>
        <p:spPr>
          <a:xfrm>
            <a:off x="8307705" y="4007441"/>
            <a:ext cx="2781300" cy="1962150"/>
          </a:xfrm>
          <a:prstGeom prst="rect">
            <a:avLst/>
          </a:prstGeom>
          <a:noFill/>
          <a:ln>
            <a:noFill/>
          </a:ln>
        </p:spPr>
      </p:pic>
      <p:pic>
        <p:nvPicPr>
          <p:cNvPr id="514" name="Google Shape;514;p67"/>
          <p:cNvPicPr preferRelativeResize="0"/>
          <p:nvPr/>
        </p:nvPicPr>
        <p:blipFill rotWithShape="1">
          <a:blip r:embed="rId6">
            <a:alphaModFix/>
          </a:blip>
          <a:srcRect b="0" l="0" r="0" t="0"/>
          <a:stretch/>
        </p:blipFill>
        <p:spPr>
          <a:xfrm>
            <a:off x="967621" y="4084276"/>
            <a:ext cx="2790825" cy="1885315"/>
          </a:xfrm>
          <a:prstGeom prst="rect">
            <a:avLst/>
          </a:prstGeom>
          <a:noFill/>
          <a:ln>
            <a:noFill/>
          </a:ln>
        </p:spPr>
      </p:pic>
      <p:pic>
        <p:nvPicPr>
          <p:cNvPr id="515" name="Google Shape;515;p67"/>
          <p:cNvPicPr preferRelativeResize="0"/>
          <p:nvPr/>
        </p:nvPicPr>
        <p:blipFill rotWithShape="1">
          <a:blip r:embed="rId7">
            <a:alphaModFix/>
          </a:blip>
          <a:srcRect b="0" l="0" r="0" t="0"/>
          <a:stretch/>
        </p:blipFill>
        <p:spPr>
          <a:xfrm>
            <a:off x="8241030" y="1692624"/>
            <a:ext cx="2914650" cy="1913890"/>
          </a:xfrm>
          <a:prstGeom prst="rect">
            <a:avLst/>
          </a:prstGeom>
          <a:noFill/>
          <a:ln>
            <a:noFill/>
          </a:ln>
        </p:spPr>
      </p:pic>
      <p:pic>
        <p:nvPicPr>
          <p:cNvPr id="516" name="Google Shape;516;p67"/>
          <p:cNvPicPr preferRelativeResize="0"/>
          <p:nvPr/>
        </p:nvPicPr>
        <p:blipFill rotWithShape="1">
          <a:blip r:embed="rId8">
            <a:alphaModFix/>
          </a:blip>
          <a:srcRect b="0" l="0" r="0" t="0"/>
          <a:stretch/>
        </p:blipFill>
        <p:spPr>
          <a:xfrm>
            <a:off x="967621" y="1692624"/>
            <a:ext cx="2933065" cy="184721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8"/>
          <p:cNvSpPr txBox="1"/>
          <p:nvPr>
            <p:ph type="title"/>
          </p:nvPr>
        </p:nvSpPr>
        <p:spPr>
          <a:xfrm>
            <a:off x="411026" y="55369"/>
            <a:ext cx="10515600" cy="103860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2800"/>
              <a:buFont typeface="Arial"/>
              <a:buNone/>
            </a:pPr>
            <a:r>
              <a:rPr lang="en-IN" sz="2800" u="sng">
                <a:solidFill>
                  <a:srgbClr val="000000"/>
                </a:solidFill>
              </a:rPr>
              <a:t>Data Imbalance:</a:t>
            </a:r>
            <a:endParaRPr sz="6000"/>
          </a:p>
        </p:txBody>
      </p:sp>
      <p:pic>
        <p:nvPicPr>
          <p:cNvPr id="522" name="Google Shape;522;p68"/>
          <p:cNvPicPr preferRelativeResize="0"/>
          <p:nvPr/>
        </p:nvPicPr>
        <p:blipFill rotWithShape="1">
          <a:blip r:embed="rId3">
            <a:alphaModFix/>
          </a:blip>
          <a:srcRect b="0" l="0" r="0" t="0"/>
          <a:stretch/>
        </p:blipFill>
        <p:spPr>
          <a:xfrm>
            <a:off x="291721" y="1304996"/>
            <a:ext cx="3489445" cy="2325443"/>
          </a:xfrm>
          <a:prstGeom prst="rect">
            <a:avLst/>
          </a:prstGeom>
          <a:noFill/>
          <a:ln>
            <a:noFill/>
          </a:ln>
        </p:spPr>
      </p:pic>
      <p:pic>
        <p:nvPicPr>
          <p:cNvPr id="523" name="Google Shape;523;p68"/>
          <p:cNvPicPr preferRelativeResize="0"/>
          <p:nvPr/>
        </p:nvPicPr>
        <p:blipFill rotWithShape="1">
          <a:blip r:embed="rId4">
            <a:alphaModFix/>
          </a:blip>
          <a:srcRect b="0" l="0" r="0" t="0"/>
          <a:stretch/>
        </p:blipFill>
        <p:spPr>
          <a:xfrm>
            <a:off x="8013463" y="4085093"/>
            <a:ext cx="3990975" cy="1876425"/>
          </a:xfrm>
          <a:prstGeom prst="rect">
            <a:avLst/>
          </a:prstGeom>
          <a:noFill/>
          <a:ln>
            <a:noFill/>
          </a:ln>
        </p:spPr>
      </p:pic>
      <p:grpSp>
        <p:nvGrpSpPr>
          <p:cNvPr id="524" name="Google Shape;524;p68"/>
          <p:cNvGrpSpPr/>
          <p:nvPr/>
        </p:nvGrpSpPr>
        <p:grpSpPr>
          <a:xfrm>
            <a:off x="8071183" y="1138563"/>
            <a:ext cx="3867006" cy="2452917"/>
            <a:chOff x="0" y="0"/>
            <a:chExt cx="4533900" cy="3076268"/>
          </a:xfrm>
        </p:grpSpPr>
        <p:sp>
          <p:nvSpPr>
            <p:cNvPr id="525" name="Google Shape;525;p68"/>
            <p:cNvSpPr/>
            <p:nvPr/>
          </p:nvSpPr>
          <p:spPr>
            <a:xfrm>
              <a:off x="6350" y="0"/>
              <a:ext cx="3286125" cy="200025"/>
            </a:xfrm>
            <a:custGeom>
              <a:rect b="b" l="l" r="r" t="t"/>
              <a:pathLst>
                <a:path extrusionOk="0" h="200025" w="3286125">
                  <a:moveTo>
                    <a:pt x="0" y="0"/>
                  </a:moveTo>
                  <a:lnTo>
                    <a:pt x="3286125" y="0"/>
                  </a:lnTo>
                  <a:lnTo>
                    <a:pt x="3286125" y="200025"/>
                  </a:lnTo>
                  <a:lnTo>
                    <a:pt x="0" y="200025"/>
                  </a:lnTo>
                  <a:lnTo>
                    <a:pt x="0" y="0"/>
                  </a:lnTo>
                </a:path>
              </a:pathLst>
            </a:custGeom>
            <a:solidFill>
              <a:srgbClr val="D9E1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68"/>
            <p:cNvSpPr/>
            <p:nvPr/>
          </p:nvSpPr>
          <p:spPr>
            <a:xfrm>
              <a:off x="2277397" y="64746"/>
              <a:ext cx="564689" cy="189248"/>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b="1" lang="en-IN" sz="1100">
                  <a:solidFill>
                    <a:srgbClr val="000000"/>
                  </a:solidFill>
                  <a:latin typeface="Calibri"/>
                  <a:ea typeface="Calibri"/>
                  <a:cs typeface="Calibri"/>
                  <a:sym typeface="Calibri"/>
                </a:rPr>
                <a:t>307511</a:t>
              </a:r>
              <a:endParaRPr sz="1100">
                <a:solidFill>
                  <a:srgbClr val="000000"/>
                </a:solidFill>
                <a:latin typeface="Calibri"/>
                <a:ea typeface="Calibri"/>
                <a:cs typeface="Calibri"/>
                <a:sym typeface="Calibri"/>
              </a:endParaRPr>
            </a:p>
          </p:txBody>
        </p:sp>
        <p:sp>
          <p:nvSpPr>
            <p:cNvPr id="527" name="Google Shape;527;p68"/>
            <p:cNvSpPr/>
            <p:nvPr/>
          </p:nvSpPr>
          <p:spPr>
            <a:xfrm>
              <a:off x="1073748" y="484870"/>
              <a:ext cx="576012" cy="240862"/>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1400">
                  <a:solidFill>
                    <a:srgbClr val="595959"/>
                  </a:solidFill>
                  <a:latin typeface="Calibri"/>
                  <a:ea typeface="Calibri"/>
                  <a:cs typeface="Calibri"/>
                  <a:sym typeface="Calibri"/>
                </a:rPr>
                <a:t>Count</a:t>
              </a:r>
              <a:endParaRPr sz="1100">
                <a:solidFill>
                  <a:srgbClr val="000000"/>
                </a:solidFill>
                <a:latin typeface="Calibri"/>
                <a:ea typeface="Calibri"/>
                <a:cs typeface="Calibri"/>
                <a:sym typeface="Calibri"/>
              </a:endParaRPr>
            </a:p>
          </p:txBody>
        </p:sp>
        <p:sp>
          <p:nvSpPr>
            <p:cNvPr id="528" name="Google Shape;528;p68"/>
            <p:cNvSpPr/>
            <p:nvPr/>
          </p:nvSpPr>
          <p:spPr>
            <a:xfrm>
              <a:off x="1546980" y="484870"/>
              <a:ext cx="196800" cy="240862"/>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1400">
                  <a:solidFill>
                    <a:srgbClr val="595959"/>
                  </a:solidFill>
                  <a:latin typeface="Calibri"/>
                  <a:ea typeface="Calibri"/>
                  <a:cs typeface="Calibri"/>
                  <a:sym typeface="Calibri"/>
                </a:rPr>
                <a:t>of</a:t>
              </a:r>
              <a:endParaRPr sz="1100">
                <a:solidFill>
                  <a:srgbClr val="000000"/>
                </a:solidFill>
                <a:latin typeface="Calibri"/>
                <a:ea typeface="Calibri"/>
                <a:cs typeface="Calibri"/>
                <a:sym typeface="Calibri"/>
              </a:endParaRPr>
            </a:p>
          </p:txBody>
        </p:sp>
        <p:sp>
          <p:nvSpPr>
            <p:cNvPr id="529" name="Google Shape;529;p68"/>
            <p:cNvSpPr/>
            <p:nvPr/>
          </p:nvSpPr>
          <p:spPr>
            <a:xfrm>
              <a:off x="1735093" y="484870"/>
              <a:ext cx="2235275" cy="240862"/>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1400">
                  <a:solidFill>
                    <a:srgbClr val="595959"/>
                  </a:solidFill>
                  <a:latin typeface="Calibri"/>
                  <a:ea typeface="Calibri"/>
                  <a:cs typeface="Calibri"/>
                  <a:sym typeface="Calibri"/>
                </a:rPr>
                <a:t>NAME_HOUSING_TYPE</a:t>
              </a:r>
              <a:endParaRPr sz="1100">
                <a:solidFill>
                  <a:srgbClr val="000000"/>
                </a:solidFill>
                <a:latin typeface="Calibri"/>
                <a:ea typeface="Calibri"/>
                <a:cs typeface="Calibri"/>
                <a:sym typeface="Calibri"/>
              </a:endParaRPr>
            </a:p>
          </p:txBody>
        </p:sp>
        <p:sp>
          <p:nvSpPr>
            <p:cNvPr id="530" name="Google Shape;530;p68"/>
            <p:cNvSpPr/>
            <p:nvPr/>
          </p:nvSpPr>
          <p:spPr>
            <a:xfrm>
              <a:off x="687229" y="2750902"/>
              <a:ext cx="36780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Co-op</a:t>
              </a:r>
              <a:endParaRPr sz="1100">
                <a:solidFill>
                  <a:srgbClr val="000000"/>
                </a:solidFill>
                <a:latin typeface="Calibri"/>
                <a:ea typeface="Calibri"/>
                <a:cs typeface="Calibri"/>
                <a:sym typeface="Calibri"/>
              </a:endParaRPr>
            </a:p>
          </p:txBody>
        </p:sp>
        <p:sp>
          <p:nvSpPr>
            <p:cNvPr id="531" name="Google Shape;531;p68"/>
            <p:cNvSpPr/>
            <p:nvPr/>
          </p:nvSpPr>
          <p:spPr>
            <a:xfrm>
              <a:off x="1205923" y="2750902"/>
              <a:ext cx="389846"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House</a:t>
              </a:r>
              <a:endParaRPr sz="1100">
                <a:solidFill>
                  <a:srgbClr val="000000"/>
                </a:solidFill>
                <a:latin typeface="Calibri"/>
                <a:ea typeface="Calibri"/>
                <a:cs typeface="Calibri"/>
                <a:sym typeface="Calibri"/>
              </a:endParaRPr>
            </a:p>
          </p:txBody>
        </p:sp>
        <p:sp>
          <p:nvSpPr>
            <p:cNvPr id="532" name="Google Shape;532;p68"/>
            <p:cNvSpPr/>
            <p:nvPr/>
          </p:nvSpPr>
          <p:spPr>
            <a:xfrm>
              <a:off x="1524881" y="2750902"/>
              <a:ext cx="5871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a:t>
              </a:r>
              <a:endParaRPr sz="1100">
                <a:solidFill>
                  <a:srgbClr val="000000"/>
                </a:solidFill>
                <a:latin typeface="Calibri"/>
                <a:ea typeface="Calibri"/>
                <a:cs typeface="Calibri"/>
                <a:sym typeface="Calibri"/>
              </a:endParaRPr>
            </a:p>
          </p:txBody>
        </p:sp>
        <p:sp>
          <p:nvSpPr>
            <p:cNvPr id="533" name="Google Shape;533;p68"/>
            <p:cNvSpPr/>
            <p:nvPr/>
          </p:nvSpPr>
          <p:spPr>
            <a:xfrm>
              <a:off x="1719622" y="2750902"/>
              <a:ext cx="611342"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Municipal</a:t>
              </a:r>
              <a:endParaRPr sz="1100">
                <a:solidFill>
                  <a:srgbClr val="000000"/>
                </a:solidFill>
                <a:latin typeface="Calibri"/>
                <a:ea typeface="Calibri"/>
                <a:cs typeface="Calibri"/>
                <a:sym typeface="Calibri"/>
              </a:endParaRPr>
            </a:p>
          </p:txBody>
        </p:sp>
        <p:sp>
          <p:nvSpPr>
            <p:cNvPr id="534" name="Google Shape;534;p68"/>
            <p:cNvSpPr/>
            <p:nvPr/>
          </p:nvSpPr>
          <p:spPr>
            <a:xfrm>
              <a:off x="2373545" y="2750902"/>
              <a:ext cx="366761"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Office</a:t>
              </a:r>
              <a:endParaRPr sz="1100">
                <a:solidFill>
                  <a:srgbClr val="000000"/>
                </a:solidFill>
                <a:latin typeface="Calibri"/>
                <a:ea typeface="Calibri"/>
                <a:cs typeface="Calibri"/>
                <a:sym typeface="Calibri"/>
              </a:endParaRPr>
            </a:p>
          </p:txBody>
        </p:sp>
        <p:sp>
          <p:nvSpPr>
            <p:cNvPr id="535" name="Google Shape;535;p68"/>
            <p:cNvSpPr/>
            <p:nvPr/>
          </p:nvSpPr>
          <p:spPr>
            <a:xfrm>
              <a:off x="2917977" y="2750902"/>
              <a:ext cx="438762"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Rented</a:t>
              </a:r>
              <a:endParaRPr sz="1100">
                <a:solidFill>
                  <a:srgbClr val="000000"/>
                </a:solidFill>
                <a:latin typeface="Calibri"/>
                <a:ea typeface="Calibri"/>
                <a:cs typeface="Calibri"/>
                <a:sym typeface="Calibri"/>
              </a:endParaRPr>
            </a:p>
          </p:txBody>
        </p:sp>
        <p:sp>
          <p:nvSpPr>
            <p:cNvPr id="536" name="Google Shape;536;p68"/>
            <p:cNvSpPr/>
            <p:nvPr/>
          </p:nvSpPr>
          <p:spPr>
            <a:xfrm>
              <a:off x="3531772" y="2750902"/>
              <a:ext cx="30092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With</a:t>
              </a:r>
              <a:endParaRPr sz="1100">
                <a:solidFill>
                  <a:srgbClr val="000000"/>
                </a:solidFill>
                <a:latin typeface="Calibri"/>
                <a:ea typeface="Calibri"/>
                <a:cs typeface="Calibri"/>
                <a:sym typeface="Calibri"/>
              </a:endParaRPr>
            </a:p>
          </p:txBody>
        </p:sp>
        <p:sp>
          <p:nvSpPr>
            <p:cNvPr id="537" name="Google Shape;537;p68"/>
            <p:cNvSpPr/>
            <p:nvPr/>
          </p:nvSpPr>
          <p:spPr>
            <a:xfrm>
              <a:off x="664914" y="2921428"/>
              <a:ext cx="655879"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apartment</a:t>
              </a:r>
              <a:endParaRPr sz="1100">
                <a:solidFill>
                  <a:srgbClr val="000000"/>
                </a:solidFill>
                <a:latin typeface="Calibri"/>
                <a:ea typeface="Calibri"/>
                <a:cs typeface="Calibri"/>
                <a:sym typeface="Calibri"/>
              </a:endParaRPr>
            </a:p>
          </p:txBody>
        </p:sp>
        <p:sp>
          <p:nvSpPr>
            <p:cNvPr id="538" name="Google Shape;538;p68"/>
            <p:cNvSpPr/>
            <p:nvPr/>
          </p:nvSpPr>
          <p:spPr>
            <a:xfrm>
              <a:off x="1183897" y="2921428"/>
              <a:ext cx="655879"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apartment</a:t>
              </a:r>
              <a:endParaRPr sz="1100">
                <a:solidFill>
                  <a:srgbClr val="000000"/>
                </a:solidFill>
                <a:latin typeface="Calibri"/>
                <a:ea typeface="Calibri"/>
                <a:cs typeface="Calibri"/>
                <a:sym typeface="Calibri"/>
              </a:endParaRPr>
            </a:p>
          </p:txBody>
        </p:sp>
        <p:sp>
          <p:nvSpPr>
            <p:cNvPr id="539" name="Google Shape;539;p68"/>
            <p:cNvSpPr/>
            <p:nvPr/>
          </p:nvSpPr>
          <p:spPr>
            <a:xfrm>
              <a:off x="1702879" y="2921428"/>
              <a:ext cx="655879"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apartment</a:t>
              </a:r>
              <a:endParaRPr sz="1100">
                <a:solidFill>
                  <a:srgbClr val="000000"/>
                </a:solidFill>
                <a:latin typeface="Calibri"/>
                <a:ea typeface="Calibri"/>
                <a:cs typeface="Calibri"/>
                <a:sym typeface="Calibri"/>
              </a:endParaRPr>
            </a:p>
          </p:txBody>
        </p:sp>
        <p:sp>
          <p:nvSpPr>
            <p:cNvPr id="540" name="Google Shape;540;p68"/>
            <p:cNvSpPr/>
            <p:nvPr/>
          </p:nvSpPr>
          <p:spPr>
            <a:xfrm>
              <a:off x="2221861" y="2921428"/>
              <a:ext cx="655879"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apartment</a:t>
              </a:r>
              <a:endParaRPr sz="1100">
                <a:solidFill>
                  <a:srgbClr val="000000"/>
                </a:solidFill>
                <a:latin typeface="Calibri"/>
                <a:ea typeface="Calibri"/>
                <a:cs typeface="Calibri"/>
                <a:sym typeface="Calibri"/>
              </a:endParaRPr>
            </a:p>
          </p:txBody>
        </p:sp>
        <p:sp>
          <p:nvSpPr>
            <p:cNvPr id="541" name="Google Shape;541;p68"/>
            <p:cNvSpPr/>
            <p:nvPr/>
          </p:nvSpPr>
          <p:spPr>
            <a:xfrm>
              <a:off x="2740844" y="2921428"/>
              <a:ext cx="655879"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apartment</a:t>
              </a:r>
              <a:endParaRPr sz="1100">
                <a:solidFill>
                  <a:srgbClr val="000000"/>
                </a:solidFill>
                <a:latin typeface="Calibri"/>
                <a:ea typeface="Calibri"/>
                <a:cs typeface="Calibri"/>
                <a:sym typeface="Calibri"/>
              </a:endParaRPr>
            </a:p>
          </p:txBody>
        </p:sp>
        <p:sp>
          <p:nvSpPr>
            <p:cNvPr id="542" name="Google Shape;542;p68"/>
            <p:cNvSpPr/>
            <p:nvPr/>
          </p:nvSpPr>
          <p:spPr>
            <a:xfrm>
              <a:off x="3468902" y="2921428"/>
              <a:ext cx="468156"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parents</a:t>
              </a:r>
              <a:endParaRPr sz="1100">
                <a:solidFill>
                  <a:srgbClr val="000000"/>
                </a:solidFill>
                <a:latin typeface="Calibri"/>
                <a:ea typeface="Calibri"/>
                <a:cs typeface="Calibri"/>
                <a:sym typeface="Calibri"/>
              </a:endParaRPr>
            </a:p>
          </p:txBody>
        </p:sp>
        <p:sp>
          <p:nvSpPr>
            <p:cNvPr id="543" name="Google Shape;543;p68"/>
            <p:cNvSpPr/>
            <p:nvPr/>
          </p:nvSpPr>
          <p:spPr>
            <a:xfrm>
              <a:off x="12700" y="208728"/>
              <a:ext cx="4521200" cy="0"/>
            </a:xfrm>
            <a:custGeom>
              <a:rect b="b" l="l" r="r" t="t"/>
              <a:pathLst>
                <a:path extrusionOk="0" h="120000" w="4521200">
                  <a:moveTo>
                    <a:pt x="0" y="0"/>
                  </a:moveTo>
                  <a:lnTo>
                    <a:pt x="4521200" y="0"/>
                  </a:lnTo>
                </a:path>
              </a:pathLst>
            </a:custGeom>
            <a:noFill/>
            <a:ln cap="flat" cmpd="sng" w="12700">
              <a:solidFill>
                <a:srgbClr val="D9D9D9"/>
              </a:solidFill>
              <a:prstDash val="solid"/>
              <a:miter lim="127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68"/>
            <p:cNvSpPr/>
            <p:nvPr/>
          </p:nvSpPr>
          <p:spPr>
            <a:xfrm>
              <a:off x="6350" y="392877"/>
              <a:ext cx="0" cy="2654300"/>
            </a:xfrm>
            <a:custGeom>
              <a:rect b="b" l="l" r="r" t="t"/>
              <a:pathLst>
                <a:path extrusionOk="0" h="2654300" w="120000">
                  <a:moveTo>
                    <a:pt x="0" y="0"/>
                  </a:moveTo>
                  <a:lnTo>
                    <a:pt x="0" y="2654300"/>
                  </a:lnTo>
                </a:path>
              </a:pathLst>
            </a:custGeom>
            <a:noFill/>
            <a:ln cap="flat" cmpd="sng" w="12700">
              <a:solidFill>
                <a:srgbClr val="D9D9D9"/>
              </a:solidFill>
              <a:prstDash val="solid"/>
              <a:miter lim="127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68"/>
            <p:cNvSpPr/>
            <p:nvPr/>
          </p:nvSpPr>
          <p:spPr>
            <a:xfrm>
              <a:off x="4489450" y="392877"/>
              <a:ext cx="0" cy="2654300"/>
            </a:xfrm>
            <a:custGeom>
              <a:rect b="b" l="l" r="r" t="t"/>
              <a:pathLst>
                <a:path extrusionOk="0" h="2654300" w="120000">
                  <a:moveTo>
                    <a:pt x="0" y="0"/>
                  </a:moveTo>
                  <a:lnTo>
                    <a:pt x="0" y="2654300"/>
                  </a:lnTo>
                </a:path>
              </a:pathLst>
            </a:custGeom>
            <a:noFill/>
            <a:ln cap="flat" cmpd="sng" w="12700">
              <a:solidFill>
                <a:srgbClr val="D9D9D9"/>
              </a:solidFill>
              <a:prstDash val="solid"/>
              <a:miter lim="127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68"/>
            <p:cNvSpPr/>
            <p:nvPr/>
          </p:nvSpPr>
          <p:spPr>
            <a:xfrm>
              <a:off x="0" y="399227"/>
              <a:ext cx="4483100" cy="0"/>
            </a:xfrm>
            <a:custGeom>
              <a:rect b="b" l="l" r="r" t="t"/>
              <a:pathLst>
                <a:path extrusionOk="0" h="120000" w="4483100">
                  <a:moveTo>
                    <a:pt x="0" y="0"/>
                  </a:moveTo>
                  <a:lnTo>
                    <a:pt x="4483100" y="0"/>
                  </a:lnTo>
                </a:path>
              </a:pathLst>
            </a:custGeom>
            <a:noFill/>
            <a:ln cap="flat" cmpd="sng" w="12700">
              <a:solidFill>
                <a:srgbClr val="D9D9D9"/>
              </a:solidFill>
              <a:prstDash val="solid"/>
              <a:miter lim="127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68"/>
            <p:cNvSpPr/>
            <p:nvPr/>
          </p:nvSpPr>
          <p:spPr>
            <a:xfrm>
              <a:off x="0" y="3040827"/>
              <a:ext cx="4483100" cy="0"/>
            </a:xfrm>
            <a:custGeom>
              <a:rect b="b" l="l" r="r" t="t"/>
              <a:pathLst>
                <a:path extrusionOk="0" h="120000" w="4483100">
                  <a:moveTo>
                    <a:pt x="0" y="0"/>
                  </a:moveTo>
                  <a:lnTo>
                    <a:pt x="4483100" y="0"/>
                  </a:lnTo>
                </a:path>
              </a:pathLst>
            </a:custGeom>
            <a:noFill/>
            <a:ln cap="flat" cmpd="sng" w="12700">
              <a:solidFill>
                <a:srgbClr val="D9D9D9"/>
              </a:solidFill>
              <a:prstDash val="solid"/>
              <a:miter lim="127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8" name="Google Shape;548;p68"/>
            <p:cNvPicPr preferRelativeResize="0"/>
            <p:nvPr/>
          </p:nvPicPr>
          <p:blipFill rotWithShape="1">
            <a:blip r:embed="rId5">
              <a:alphaModFix/>
            </a:blip>
            <a:srcRect b="0" l="0" r="0" t="0"/>
            <a:stretch/>
          </p:blipFill>
          <p:spPr>
            <a:xfrm>
              <a:off x="101600" y="681720"/>
              <a:ext cx="4362450" cy="1952625"/>
            </a:xfrm>
            <a:prstGeom prst="rect">
              <a:avLst/>
            </a:prstGeom>
            <a:noFill/>
            <a:ln>
              <a:noFill/>
            </a:ln>
          </p:spPr>
        </p:pic>
      </p:grpSp>
      <p:pic>
        <p:nvPicPr>
          <p:cNvPr id="549" name="Google Shape;549;p68"/>
          <p:cNvPicPr preferRelativeResize="0"/>
          <p:nvPr/>
        </p:nvPicPr>
        <p:blipFill rotWithShape="1">
          <a:blip r:embed="rId6">
            <a:alphaModFix/>
          </a:blip>
          <a:srcRect b="0" l="0" r="0" t="0"/>
          <a:stretch/>
        </p:blipFill>
        <p:spPr>
          <a:xfrm>
            <a:off x="357097" y="4178438"/>
            <a:ext cx="4143185" cy="1783080"/>
          </a:xfrm>
          <a:prstGeom prst="rect">
            <a:avLst/>
          </a:prstGeom>
          <a:noFill/>
          <a:ln>
            <a:noFill/>
          </a:ln>
        </p:spPr>
      </p:pic>
      <p:pic>
        <p:nvPicPr>
          <p:cNvPr id="550" name="Google Shape;550;p68"/>
          <p:cNvPicPr preferRelativeResize="0"/>
          <p:nvPr/>
        </p:nvPicPr>
        <p:blipFill rotWithShape="1">
          <a:blip r:embed="rId7">
            <a:alphaModFix/>
          </a:blip>
          <a:srcRect b="0" l="0" r="0" t="0"/>
          <a:stretch/>
        </p:blipFill>
        <p:spPr>
          <a:xfrm>
            <a:off x="4252307" y="1138563"/>
            <a:ext cx="3434391" cy="2541304"/>
          </a:xfrm>
          <a:prstGeom prst="rect">
            <a:avLst/>
          </a:prstGeom>
          <a:noFill/>
          <a:ln>
            <a:noFill/>
          </a:ln>
        </p:spPr>
      </p:pic>
      <p:pic>
        <p:nvPicPr>
          <p:cNvPr id="551" name="Google Shape;551;p68"/>
          <p:cNvPicPr preferRelativeResize="0"/>
          <p:nvPr/>
        </p:nvPicPr>
        <p:blipFill rotWithShape="1">
          <a:blip r:embed="rId8">
            <a:alphaModFix/>
          </a:blip>
          <a:srcRect b="0" l="0" r="0" t="0"/>
          <a:stretch/>
        </p:blipFill>
        <p:spPr>
          <a:xfrm>
            <a:off x="4736443" y="4217130"/>
            <a:ext cx="3015350" cy="174438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9"/>
          <p:cNvPicPr preferRelativeResize="0"/>
          <p:nvPr/>
        </p:nvPicPr>
        <p:blipFill rotWithShape="1">
          <a:blip r:embed="rId3">
            <a:alphaModFix/>
          </a:blip>
          <a:srcRect b="0" l="0" r="0" t="0"/>
          <a:stretch/>
        </p:blipFill>
        <p:spPr>
          <a:xfrm>
            <a:off x="522664" y="3429000"/>
            <a:ext cx="4400550" cy="2152650"/>
          </a:xfrm>
          <a:prstGeom prst="rect">
            <a:avLst/>
          </a:prstGeom>
          <a:noFill/>
          <a:ln>
            <a:noFill/>
          </a:ln>
        </p:spPr>
      </p:pic>
      <p:pic>
        <p:nvPicPr>
          <p:cNvPr id="557" name="Google Shape;557;p69"/>
          <p:cNvPicPr preferRelativeResize="0"/>
          <p:nvPr/>
        </p:nvPicPr>
        <p:blipFill rotWithShape="1">
          <a:blip r:embed="rId4">
            <a:alphaModFix/>
          </a:blip>
          <a:srcRect b="0" l="0" r="0" t="0"/>
          <a:stretch/>
        </p:blipFill>
        <p:spPr>
          <a:xfrm>
            <a:off x="522664" y="728937"/>
            <a:ext cx="5086350" cy="1952625"/>
          </a:xfrm>
          <a:prstGeom prst="rect">
            <a:avLst/>
          </a:prstGeom>
          <a:noFill/>
          <a:ln>
            <a:noFill/>
          </a:ln>
        </p:spPr>
      </p:pic>
      <p:grpSp>
        <p:nvGrpSpPr>
          <p:cNvPr id="558" name="Google Shape;558;p69"/>
          <p:cNvGrpSpPr/>
          <p:nvPr/>
        </p:nvGrpSpPr>
        <p:grpSpPr>
          <a:xfrm>
            <a:off x="5923547" y="728938"/>
            <a:ext cx="5058047" cy="1848328"/>
            <a:chOff x="0" y="0"/>
            <a:chExt cx="5058047" cy="2045106"/>
          </a:xfrm>
        </p:grpSpPr>
        <p:sp>
          <p:nvSpPr>
            <p:cNvPr id="559" name="Google Shape;559;p69"/>
            <p:cNvSpPr/>
            <p:nvPr/>
          </p:nvSpPr>
          <p:spPr>
            <a:xfrm>
              <a:off x="3256899" y="77341"/>
              <a:ext cx="1124184" cy="240861"/>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1400">
                  <a:solidFill>
                    <a:srgbClr val="595959"/>
                  </a:solidFill>
                  <a:latin typeface="Calibri"/>
                  <a:ea typeface="Calibri"/>
                  <a:cs typeface="Calibri"/>
                  <a:sym typeface="Calibri"/>
                </a:rPr>
                <a:t>Client_Type</a:t>
              </a:r>
              <a:endParaRPr sz="1100">
                <a:solidFill>
                  <a:srgbClr val="000000"/>
                </a:solidFill>
                <a:latin typeface="Calibri"/>
                <a:ea typeface="Calibri"/>
                <a:cs typeface="Calibri"/>
                <a:sym typeface="Calibri"/>
              </a:endParaRPr>
            </a:p>
          </p:txBody>
        </p:sp>
        <p:sp>
          <p:nvSpPr>
            <p:cNvPr id="560" name="Google Shape;560;p69"/>
            <p:cNvSpPr/>
            <p:nvPr/>
          </p:nvSpPr>
          <p:spPr>
            <a:xfrm>
              <a:off x="4678512" y="783282"/>
              <a:ext cx="297506"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Total</a:t>
              </a:r>
              <a:endParaRPr sz="1100">
                <a:solidFill>
                  <a:srgbClr val="000000"/>
                </a:solidFill>
                <a:latin typeface="Calibri"/>
                <a:ea typeface="Calibri"/>
                <a:cs typeface="Calibri"/>
                <a:sym typeface="Calibri"/>
              </a:endParaRPr>
            </a:p>
          </p:txBody>
        </p:sp>
        <p:sp>
          <p:nvSpPr>
            <p:cNvPr id="561" name="Google Shape;561;p69"/>
            <p:cNvSpPr/>
            <p:nvPr/>
          </p:nvSpPr>
          <p:spPr>
            <a:xfrm>
              <a:off x="4064000" y="1890266"/>
              <a:ext cx="249332"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ater</a:t>
              </a:r>
              <a:endParaRPr sz="1100">
                <a:solidFill>
                  <a:srgbClr val="000000"/>
                </a:solidFill>
                <a:latin typeface="Calibri"/>
                <a:ea typeface="Calibri"/>
                <a:cs typeface="Calibri"/>
                <a:sym typeface="Calibri"/>
              </a:endParaRPr>
            </a:p>
          </p:txBody>
        </p:sp>
        <p:sp>
          <p:nvSpPr>
            <p:cNvPr id="562" name="Google Shape;562;p69"/>
            <p:cNvSpPr/>
            <p:nvPr/>
          </p:nvSpPr>
          <p:spPr>
            <a:xfrm>
              <a:off x="4793053" y="1890266"/>
              <a:ext cx="26499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XNA</a:t>
              </a:r>
              <a:endParaRPr sz="1100">
                <a:solidFill>
                  <a:srgbClr val="000000"/>
                </a:solidFill>
                <a:latin typeface="Calibri"/>
                <a:ea typeface="Calibri"/>
                <a:cs typeface="Calibri"/>
                <a:sym typeface="Calibri"/>
              </a:endParaRPr>
            </a:p>
          </p:txBody>
        </p:sp>
        <p:sp>
          <p:nvSpPr>
            <p:cNvPr id="563" name="Google Shape;563;p69"/>
            <p:cNvSpPr/>
            <p:nvPr/>
          </p:nvSpPr>
          <p:spPr>
            <a:xfrm>
              <a:off x="6350" y="0"/>
              <a:ext cx="0" cy="2006600"/>
            </a:xfrm>
            <a:custGeom>
              <a:rect b="b" l="l" r="r" t="t"/>
              <a:pathLst>
                <a:path extrusionOk="0" h="2006600" w="120000">
                  <a:moveTo>
                    <a:pt x="0" y="0"/>
                  </a:moveTo>
                  <a:lnTo>
                    <a:pt x="0" y="2006600"/>
                  </a:lnTo>
                </a:path>
              </a:pathLst>
            </a:custGeom>
            <a:noFill/>
            <a:ln cap="flat" cmpd="sng" w="12700">
              <a:solidFill>
                <a:srgbClr val="D9D9D9"/>
              </a:solidFill>
              <a:prstDash val="solid"/>
              <a:miter lim="127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69"/>
            <p:cNvSpPr/>
            <p:nvPr/>
          </p:nvSpPr>
          <p:spPr>
            <a:xfrm>
              <a:off x="5022850" y="0"/>
              <a:ext cx="0" cy="2006600"/>
            </a:xfrm>
            <a:custGeom>
              <a:rect b="b" l="l" r="r" t="t"/>
              <a:pathLst>
                <a:path extrusionOk="0" h="2006600" w="120000">
                  <a:moveTo>
                    <a:pt x="0" y="0"/>
                  </a:moveTo>
                  <a:lnTo>
                    <a:pt x="0" y="2006600"/>
                  </a:lnTo>
                </a:path>
              </a:pathLst>
            </a:custGeom>
            <a:noFill/>
            <a:ln cap="flat" cmpd="sng" w="12700">
              <a:solidFill>
                <a:srgbClr val="D9D9D9"/>
              </a:solidFill>
              <a:prstDash val="solid"/>
              <a:miter lim="127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69"/>
            <p:cNvSpPr/>
            <p:nvPr/>
          </p:nvSpPr>
          <p:spPr>
            <a:xfrm>
              <a:off x="0" y="2000250"/>
              <a:ext cx="5029200" cy="0"/>
            </a:xfrm>
            <a:custGeom>
              <a:rect b="b" l="l" r="r" t="t"/>
              <a:pathLst>
                <a:path extrusionOk="0" h="120000" w="5029200">
                  <a:moveTo>
                    <a:pt x="0" y="0"/>
                  </a:moveTo>
                  <a:lnTo>
                    <a:pt x="5029200" y="0"/>
                  </a:lnTo>
                </a:path>
              </a:pathLst>
            </a:custGeom>
            <a:noFill/>
            <a:ln cap="flat" cmpd="sng" w="12700">
              <a:solidFill>
                <a:srgbClr val="D9D9D9"/>
              </a:solidFill>
              <a:prstDash val="solid"/>
              <a:miter lim="127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6" name="Google Shape;566;p69"/>
            <p:cNvPicPr preferRelativeResize="0"/>
            <p:nvPr/>
          </p:nvPicPr>
          <p:blipFill rotWithShape="1">
            <a:blip r:embed="rId5">
              <a:alphaModFix/>
            </a:blip>
            <a:srcRect b="0" l="0" r="0" t="0"/>
            <a:stretch/>
          </p:blipFill>
          <p:spPr>
            <a:xfrm>
              <a:off x="116332" y="300736"/>
              <a:ext cx="3977640" cy="1670304"/>
            </a:xfrm>
            <a:prstGeom prst="rect">
              <a:avLst/>
            </a:prstGeom>
            <a:noFill/>
            <a:ln>
              <a:noFill/>
            </a:ln>
          </p:spPr>
        </p:pic>
        <p:pic>
          <p:nvPicPr>
            <p:cNvPr id="567" name="Google Shape;567;p69"/>
            <p:cNvPicPr preferRelativeResize="0"/>
            <p:nvPr/>
          </p:nvPicPr>
          <p:blipFill rotWithShape="1">
            <a:blip r:embed="rId6">
              <a:alphaModFix/>
            </a:blip>
            <a:srcRect b="0" l="0" r="0" t="0"/>
            <a:stretch/>
          </p:blipFill>
          <p:spPr>
            <a:xfrm>
              <a:off x="4566946" y="802332"/>
              <a:ext cx="66675" cy="66675"/>
            </a:xfrm>
            <a:prstGeom prst="rect">
              <a:avLst/>
            </a:prstGeom>
            <a:noFill/>
            <a:ln>
              <a:noFill/>
            </a:ln>
          </p:spPr>
        </p:pic>
      </p:grpSp>
      <p:pic>
        <p:nvPicPr>
          <p:cNvPr id="568" name="Google Shape;568;p69"/>
          <p:cNvPicPr preferRelativeResize="0"/>
          <p:nvPr/>
        </p:nvPicPr>
        <p:blipFill rotWithShape="1">
          <a:blip r:embed="rId7">
            <a:alphaModFix/>
          </a:blip>
          <a:srcRect b="0" l="0" r="0" t="0"/>
          <a:stretch/>
        </p:blipFill>
        <p:spPr>
          <a:xfrm>
            <a:off x="5609014" y="3066438"/>
            <a:ext cx="6000750" cy="2790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7"/>
          <p:cNvSpPr txBox="1"/>
          <p:nvPr>
            <p:ph idx="1" type="body"/>
          </p:nvPr>
        </p:nvSpPr>
        <p:spPr>
          <a:xfrm>
            <a:off x="555812" y="401052"/>
            <a:ext cx="11304494" cy="3821323"/>
          </a:xfrm>
          <a:prstGeom prst="rect">
            <a:avLst/>
          </a:prstGeom>
          <a:noFill/>
          <a:ln>
            <a:noFill/>
          </a:ln>
        </p:spPr>
        <p:txBody>
          <a:bodyPr anchorCtr="0" anchor="t" bIns="45700" lIns="0" spcFirstLastPara="1" rIns="0" wrap="square" tIns="45700">
            <a:normAutofit lnSpcReduction="10000"/>
          </a:bodyPr>
          <a:lstStyle/>
          <a:p>
            <a:pPr indent="-101600" lvl="0" marL="91440" rtl="0" algn="l">
              <a:lnSpc>
                <a:spcPct val="90000"/>
              </a:lnSpc>
              <a:spcBef>
                <a:spcPts val="0"/>
              </a:spcBef>
              <a:spcAft>
                <a:spcPts val="0"/>
              </a:spcAft>
              <a:buSzPts val="1600"/>
              <a:buChar char=" "/>
            </a:pPr>
            <a:r>
              <a:rPr lang="en-IN" sz="1600">
                <a:solidFill>
                  <a:schemeClr val="dk1"/>
                </a:solidFill>
              </a:rPr>
              <a:t>6:00 PM : By this time, my mind is fried and exhausted so I sit and do nothing, sometimes I make myself sandwich and check my notifications or play sudoku.</a:t>
            </a:r>
            <a:endParaRPr/>
          </a:p>
          <a:p>
            <a:pPr indent="-101600" lvl="0" marL="91440" rtl="0" algn="l">
              <a:lnSpc>
                <a:spcPct val="90000"/>
              </a:lnSpc>
              <a:spcBef>
                <a:spcPts val="650"/>
              </a:spcBef>
              <a:spcAft>
                <a:spcPts val="0"/>
              </a:spcAft>
              <a:buSzPts val="1600"/>
              <a:buChar char=" "/>
            </a:pPr>
            <a:r>
              <a:rPr lang="en-IN" sz="1600">
                <a:solidFill>
                  <a:schemeClr val="dk1"/>
                </a:solidFill>
              </a:rPr>
              <a:t>7:00 PM : Since I love to go gym, but lately I have been lazy. I go to  gym when I am not lazy and there I do as I am told by my trainer or sir there, my favourite is legs and dead-lifts.</a:t>
            </a:r>
            <a:endParaRPr/>
          </a:p>
          <a:p>
            <a:pPr indent="-101600" lvl="0" marL="91440" rtl="0" algn="l">
              <a:lnSpc>
                <a:spcPct val="90000"/>
              </a:lnSpc>
              <a:spcBef>
                <a:spcPts val="650"/>
              </a:spcBef>
              <a:spcAft>
                <a:spcPts val="0"/>
              </a:spcAft>
              <a:buSzPts val="1600"/>
              <a:buChar char=" "/>
            </a:pPr>
            <a:r>
              <a:rPr i="0" lang="en-IN" sz="1600" u="none" strike="noStrike">
                <a:solidFill>
                  <a:schemeClr val="dk1"/>
                </a:solidFill>
              </a:rPr>
              <a:t>8:30 PM : By this time, I finish all my exercises and come back home. I rest and chug 2 glasses of water. My aim is to at least have 8 glasses of water by the end of day and by 9PM I am already down to 6 glasses of most days. After resting for about 15-20 minutes I go and shower.</a:t>
            </a:r>
            <a:endParaRPr/>
          </a:p>
          <a:p>
            <a:pPr indent="-101600" lvl="0" marL="91440" rtl="0" algn="l">
              <a:lnSpc>
                <a:spcPct val="90000"/>
              </a:lnSpc>
              <a:spcBef>
                <a:spcPts val="650"/>
              </a:spcBef>
              <a:spcAft>
                <a:spcPts val="0"/>
              </a:spcAft>
              <a:buSzPts val="1600"/>
              <a:buChar char=" "/>
            </a:pPr>
            <a:r>
              <a:rPr lang="en-IN" sz="1600">
                <a:solidFill>
                  <a:schemeClr val="dk1"/>
                </a:solidFill>
              </a:rPr>
              <a:t>9:30 PM : I now have dinner with my family and spend time with my parents, my brother lives in US and my parents miss him a lot so I make sure to spend some time with them at least.</a:t>
            </a:r>
            <a:endParaRPr/>
          </a:p>
          <a:p>
            <a:pPr indent="-101600" lvl="0" marL="91440" rtl="0" algn="l">
              <a:lnSpc>
                <a:spcPct val="90000"/>
              </a:lnSpc>
              <a:spcBef>
                <a:spcPts val="650"/>
              </a:spcBef>
              <a:spcAft>
                <a:spcPts val="0"/>
              </a:spcAft>
              <a:buSzPts val="1600"/>
              <a:buChar char=" "/>
            </a:pPr>
            <a:r>
              <a:rPr lang="en-IN" sz="1600">
                <a:solidFill>
                  <a:schemeClr val="dk1"/>
                </a:solidFill>
              </a:rPr>
              <a:t>10:30 PM : On good days I again sit and study, however mostly I watch prime or read and if not that I write, I love writing. I also started a blog recently and I try to stay active with my writing and if I don’t have any idea rolling in my head I talk to my friends.</a:t>
            </a:r>
            <a:endParaRPr/>
          </a:p>
          <a:p>
            <a:pPr indent="0" lvl="0" marL="0" rtl="0" algn="l">
              <a:lnSpc>
                <a:spcPct val="90000"/>
              </a:lnSpc>
              <a:spcBef>
                <a:spcPts val="650"/>
              </a:spcBef>
              <a:spcAft>
                <a:spcPts val="0"/>
              </a:spcAft>
              <a:buSzPts val="1600"/>
              <a:buNone/>
            </a:pPr>
            <a:r>
              <a:rPr i="0" lang="en-IN" sz="1600" u="none" strike="noStrike">
                <a:solidFill>
                  <a:schemeClr val="dk1"/>
                </a:solidFill>
              </a:rPr>
              <a:t> Before sleeping : I try to sleep early so that I can get up at 6 in the morning, before going to bed I write my study plan and   what all topics I should be covering according to my priorities, I brush. Sometimes mousturies since I got dry hands, chug  another glass of water and sleep.</a:t>
            </a:r>
            <a:endParaRPr sz="1600">
              <a:solidFill>
                <a:schemeClr val="dk1"/>
              </a:solidFill>
            </a:endParaRPr>
          </a:p>
          <a:p>
            <a:pPr indent="0" lvl="0" marL="0" rtl="0" algn="l">
              <a:lnSpc>
                <a:spcPct val="90000"/>
              </a:lnSpc>
              <a:spcBef>
                <a:spcPts val="650"/>
              </a:spcBef>
              <a:spcAft>
                <a:spcPts val="0"/>
              </a:spcAft>
              <a:buSzPts val="1600"/>
              <a:buNone/>
            </a:pPr>
            <a:r>
              <a:t/>
            </a:r>
            <a:endParaRPr sz="16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0"/>
          <p:cNvSpPr txBox="1"/>
          <p:nvPr>
            <p:ph type="title"/>
          </p:nvPr>
        </p:nvSpPr>
        <p:spPr>
          <a:xfrm>
            <a:off x="1097280" y="286603"/>
            <a:ext cx="10058400" cy="81077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2800"/>
              <a:buFont typeface="Arial"/>
              <a:buNone/>
            </a:pPr>
            <a:r>
              <a:rPr lang="en-IN" sz="2800" u="sng">
                <a:solidFill>
                  <a:srgbClr val="000000"/>
                </a:solidFill>
              </a:rPr>
              <a:t>Univariate Analysis On Categorical Columns :</a:t>
            </a:r>
            <a:endParaRPr sz="6000" u="sng"/>
          </a:p>
        </p:txBody>
      </p:sp>
      <p:pic>
        <p:nvPicPr>
          <p:cNvPr id="574" name="Google Shape;574;p70"/>
          <p:cNvPicPr preferRelativeResize="0"/>
          <p:nvPr/>
        </p:nvPicPr>
        <p:blipFill rotWithShape="1">
          <a:blip r:embed="rId3">
            <a:alphaModFix/>
          </a:blip>
          <a:srcRect b="0" l="0" r="0" t="0"/>
          <a:stretch/>
        </p:blipFill>
        <p:spPr>
          <a:xfrm>
            <a:off x="764550" y="1245194"/>
            <a:ext cx="4429125" cy="1666875"/>
          </a:xfrm>
          <a:prstGeom prst="rect">
            <a:avLst/>
          </a:prstGeom>
          <a:noFill/>
          <a:ln>
            <a:noFill/>
          </a:ln>
        </p:spPr>
      </p:pic>
      <p:pic>
        <p:nvPicPr>
          <p:cNvPr id="575" name="Google Shape;575;p70"/>
          <p:cNvPicPr preferRelativeResize="0"/>
          <p:nvPr/>
        </p:nvPicPr>
        <p:blipFill rotWithShape="1">
          <a:blip r:embed="rId4">
            <a:alphaModFix/>
          </a:blip>
          <a:srcRect b="0" l="0" r="0" t="0"/>
          <a:stretch/>
        </p:blipFill>
        <p:spPr>
          <a:xfrm>
            <a:off x="7103100" y="1173476"/>
            <a:ext cx="3771088" cy="2255524"/>
          </a:xfrm>
          <a:prstGeom prst="rect">
            <a:avLst/>
          </a:prstGeom>
          <a:noFill/>
          <a:ln>
            <a:noFill/>
          </a:ln>
        </p:spPr>
      </p:pic>
      <p:pic>
        <p:nvPicPr>
          <p:cNvPr id="576" name="Google Shape;576;p70"/>
          <p:cNvPicPr preferRelativeResize="0"/>
          <p:nvPr/>
        </p:nvPicPr>
        <p:blipFill rotWithShape="1">
          <a:blip r:embed="rId5">
            <a:alphaModFix/>
          </a:blip>
          <a:srcRect b="0" l="0" r="0" t="0"/>
          <a:stretch/>
        </p:blipFill>
        <p:spPr>
          <a:xfrm>
            <a:off x="7103100" y="3738283"/>
            <a:ext cx="3771088" cy="2079753"/>
          </a:xfrm>
          <a:prstGeom prst="rect">
            <a:avLst/>
          </a:prstGeom>
          <a:noFill/>
          <a:ln>
            <a:noFill/>
          </a:ln>
        </p:spPr>
      </p:pic>
      <p:pic>
        <p:nvPicPr>
          <p:cNvPr id="577" name="Google Shape;577;p70"/>
          <p:cNvPicPr preferRelativeResize="0"/>
          <p:nvPr/>
        </p:nvPicPr>
        <p:blipFill rotWithShape="1">
          <a:blip r:embed="rId6">
            <a:alphaModFix/>
          </a:blip>
          <a:srcRect b="0" l="0" r="0" t="0"/>
          <a:stretch/>
        </p:blipFill>
        <p:spPr>
          <a:xfrm>
            <a:off x="764550" y="3429000"/>
            <a:ext cx="4429124" cy="207975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71"/>
          <p:cNvPicPr preferRelativeResize="0"/>
          <p:nvPr/>
        </p:nvPicPr>
        <p:blipFill rotWithShape="1">
          <a:blip r:embed="rId3">
            <a:alphaModFix/>
          </a:blip>
          <a:srcRect b="0" l="0" r="0" t="0"/>
          <a:stretch/>
        </p:blipFill>
        <p:spPr>
          <a:xfrm>
            <a:off x="947854" y="4193803"/>
            <a:ext cx="4807488" cy="1830480"/>
          </a:xfrm>
          <a:prstGeom prst="rect">
            <a:avLst/>
          </a:prstGeom>
          <a:noFill/>
          <a:ln>
            <a:noFill/>
          </a:ln>
        </p:spPr>
      </p:pic>
      <p:pic>
        <p:nvPicPr>
          <p:cNvPr id="583" name="Google Shape;583;p71"/>
          <p:cNvPicPr preferRelativeResize="0"/>
          <p:nvPr/>
        </p:nvPicPr>
        <p:blipFill rotWithShape="1">
          <a:blip r:embed="rId4">
            <a:alphaModFix/>
          </a:blip>
          <a:srcRect b="0" l="0" r="0" t="0"/>
          <a:stretch/>
        </p:blipFill>
        <p:spPr>
          <a:xfrm>
            <a:off x="947853" y="2084088"/>
            <a:ext cx="4807488" cy="2009775"/>
          </a:xfrm>
          <a:prstGeom prst="rect">
            <a:avLst/>
          </a:prstGeom>
          <a:noFill/>
          <a:ln>
            <a:noFill/>
          </a:ln>
        </p:spPr>
      </p:pic>
      <p:pic>
        <p:nvPicPr>
          <p:cNvPr id="584" name="Google Shape;584;p71"/>
          <p:cNvPicPr preferRelativeResize="0"/>
          <p:nvPr/>
        </p:nvPicPr>
        <p:blipFill rotWithShape="1">
          <a:blip r:embed="rId5">
            <a:alphaModFix/>
          </a:blip>
          <a:srcRect b="0" l="0" r="0" t="0"/>
          <a:stretch/>
        </p:blipFill>
        <p:spPr>
          <a:xfrm>
            <a:off x="6315583" y="193185"/>
            <a:ext cx="5437522" cy="2245215"/>
          </a:xfrm>
          <a:prstGeom prst="rect">
            <a:avLst/>
          </a:prstGeom>
          <a:noFill/>
          <a:ln>
            <a:noFill/>
          </a:ln>
        </p:spPr>
      </p:pic>
      <p:pic>
        <p:nvPicPr>
          <p:cNvPr id="585" name="Google Shape;585;p71"/>
          <p:cNvPicPr preferRelativeResize="0"/>
          <p:nvPr/>
        </p:nvPicPr>
        <p:blipFill rotWithShape="1">
          <a:blip r:embed="rId6">
            <a:alphaModFix/>
          </a:blip>
          <a:srcRect b="0" l="0" r="0" t="0"/>
          <a:stretch/>
        </p:blipFill>
        <p:spPr>
          <a:xfrm>
            <a:off x="956982" y="317894"/>
            <a:ext cx="4798359" cy="1663306"/>
          </a:xfrm>
          <a:prstGeom prst="rect">
            <a:avLst/>
          </a:prstGeom>
          <a:noFill/>
          <a:ln>
            <a:noFill/>
          </a:ln>
        </p:spPr>
      </p:pic>
      <p:pic>
        <p:nvPicPr>
          <p:cNvPr id="586" name="Google Shape;586;p71"/>
          <p:cNvPicPr preferRelativeResize="0"/>
          <p:nvPr/>
        </p:nvPicPr>
        <p:blipFill rotWithShape="1">
          <a:blip r:embed="rId7">
            <a:alphaModFix/>
          </a:blip>
          <a:srcRect b="0" l="0" r="0" t="0"/>
          <a:stretch/>
        </p:blipFill>
        <p:spPr>
          <a:xfrm>
            <a:off x="6315583" y="2576586"/>
            <a:ext cx="5468847" cy="35104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72"/>
          <p:cNvPicPr preferRelativeResize="0"/>
          <p:nvPr/>
        </p:nvPicPr>
        <p:blipFill rotWithShape="1">
          <a:blip r:embed="rId3">
            <a:alphaModFix/>
          </a:blip>
          <a:srcRect b="0" l="0" r="0" t="0"/>
          <a:stretch/>
        </p:blipFill>
        <p:spPr>
          <a:xfrm>
            <a:off x="558951" y="3304422"/>
            <a:ext cx="5328001" cy="2370237"/>
          </a:xfrm>
          <a:prstGeom prst="rect">
            <a:avLst/>
          </a:prstGeom>
          <a:noFill/>
          <a:ln>
            <a:noFill/>
          </a:ln>
        </p:spPr>
      </p:pic>
      <p:pic>
        <p:nvPicPr>
          <p:cNvPr id="592" name="Google Shape;592;p72"/>
          <p:cNvPicPr preferRelativeResize="0"/>
          <p:nvPr/>
        </p:nvPicPr>
        <p:blipFill rotWithShape="1">
          <a:blip r:embed="rId4">
            <a:alphaModFix/>
          </a:blip>
          <a:srcRect b="0" l="0" r="0" t="0"/>
          <a:stretch/>
        </p:blipFill>
        <p:spPr>
          <a:xfrm>
            <a:off x="558952" y="552450"/>
            <a:ext cx="5393613" cy="2231651"/>
          </a:xfrm>
          <a:prstGeom prst="rect">
            <a:avLst/>
          </a:prstGeom>
          <a:noFill/>
          <a:ln>
            <a:noFill/>
          </a:ln>
        </p:spPr>
      </p:pic>
      <p:pic>
        <p:nvPicPr>
          <p:cNvPr id="593" name="Google Shape;593;p72"/>
          <p:cNvPicPr preferRelativeResize="0"/>
          <p:nvPr/>
        </p:nvPicPr>
        <p:blipFill rotWithShape="1">
          <a:blip r:embed="rId5">
            <a:alphaModFix/>
          </a:blip>
          <a:srcRect b="0" l="0" r="0" t="0"/>
          <a:stretch/>
        </p:blipFill>
        <p:spPr>
          <a:xfrm>
            <a:off x="6710112" y="552449"/>
            <a:ext cx="4514850" cy="2715061"/>
          </a:xfrm>
          <a:prstGeom prst="rect">
            <a:avLst/>
          </a:prstGeom>
          <a:noFill/>
          <a:ln>
            <a:noFill/>
          </a:ln>
        </p:spPr>
      </p:pic>
      <p:pic>
        <p:nvPicPr>
          <p:cNvPr id="594" name="Google Shape;594;p72"/>
          <p:cNvPicPr preferRelativeResize="0"/>
          <p:nvPr/>
        </p:nvPicPr>
        <p:blipFill rotWithShape="1">
          <a:blip r:embed="rId6">
            <a:alphaModFix/>
          </a:blip>
          <a:srcRect b="0" l="0" r="0" t="0"/>
          <a:stretch/>
        </p:blipFill>
        <p:spPr>
          <a:xfrm>
            <a:off x="6305048" y="3590489"/>
            <a:ext cx="5048250" cy="20954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73"/>
          <p:cNvPicPr preferRelativeResize="0"/>
          <p:nvPr/>
        </p:nvPicPr>
        <p:blipFill rotWithShape="1">
          <a:blip r:embed="rId3">
            <a:alphaModFix/>
          </a:blip>
          <a:srcRect b="0" l="0" r="0" t="0"/>
          <a:stretch/>
        </p:blipFill>
        <p:spPr>
          <a:xfrm>
            <a:off x="384259" y="390525"/>
            <a:ext cx="5406942" cy="2676525"/>
          </a:xfrm>
          <a:prstGeom prst="rect">
            <a:avLst/>
          </a:prstGeom>
          <a:noFill/>
          <a:ln>
            <a:noFill/>
          </a:ln>
        </p:spPr>
      </p:pic>
      <p:pic>
        <p:nvPicPr>
          <p:cNvPr id="600" name="Google Shape;600;p73"/>
          <p:cNvPicPr preferRelativeResize="0"/>
          <p:nvPr/>
        </p:nvPicPr>
        <p:blipFill rotWithShape="1">
          <a:blip r:embed="rId4">
            <a:alphaModFix/>
          </a:blip>
          <a:srcRect b="0" l="0" r="0" t="0"/>
          <a:stretch/>
        </p:blipFill>
        <p:spPr>
          <a:xfrm>
            <a:off x="384259" y="3429000"/>
            <a:ext cx="5221454" cy="2676525"/>
          </a:xfrm>
          <a:prstGeom prst="rect">
            <a:avLst/>
          </a:prstGeom>
          <a:noFill/>
          <a:ln>
            <a:noFill/>
          </a:ln>
        </p:spPr>
      </p:pic>
      <p:pic>
        <p:nvPicPr>
          <p:cNvPr id="601" name="Google Shape;601;p73"/>
          <p:cNvPicPr preferRelativeResize="0"/>
          <p:nvPr/>
        </p:nvPicPr>
        <p:blipFill rotWithShape="1">
          <a:blip r:embed="rId5">
            <a:alphaModFix/>
          </a:blip>
          <a:srcRect b="0" l="0" r="0" t="0"/>
          <a:stretch/>
        </p:blipFill>
        <p:spPr>
          <a:xfrm>
            <a:off x="6159416" y="390525"/>
            <a:ext cx="5648325" cy="2602006"/>
          </a:xfrm>
          <a:prstGeom prst="rect">
            <a:avLst/>
          </a:prstGeom>
          <a:noFill/>
          <a:ln>
            <a:noFill/>
          </a:ln>
        </p:spPr>
      </p:pic>
      <p:pic>
        <p:nvPicPr>
          <p:cNvPr id="602" name="Google Shape;602;p73"/>
          <p:cNvPicPr preferRelativeResize="0"/>
          <p:nvPr/>
        </p:nvPicPr>
        <p:blipFill rotWithShape="1">
          <a:blip r:embed="rId6">
            <a:alphaModFix/>
          </a:blip>
          <a:srcRect b="0" l="0" r="0" t="0"/>
          <a:stretch/>
        </p:blipFill>
        <p:spPr>
          <a:xfrm>
            <a:off x="6159416" y="3298731"/>
            <a:ext cx="5558398" cy="2676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4"/>
          <p:cNvPicPr preferRelativeResize="0"/>
          <p:nvPr/>
        </p:nvPicPr>
        <p:blipFill rotWithShape="1">
          <a:blip r:embed="rId3">
            <a:alphaModFix/>
          </a:blip>
          <a:srcRect b="0" l="0" r="0" t="0"/>
          <a:stretch/>
        </p:blipFill>
        <p:spPr>
          <a:xfrm>
            <a:off x="640180" y="410578"/>
            <a:ext cx="4591050" cy="1962150"/>
          </a:xfrm>
          <a:prstGeom prst="rect">
            <a:avLst/>
          </a:prstGeom>
          <a:noFill/>
          <a:ln>
            <a:noFill/>
          </a:ln>
        </p:spPr>
      </p:pic>
      <p:pic>
        <p:nvPicPr>
          <p:cNvPr id="608" name="Google Shape;608;p74"/>
          <p:cNvPicPr preferRelativeResize="0"/>
          <p:nvPr/>
        </p:nvPicPr>
        <p:blipFill rotWithShape="1">
          <a:blip r:embed="rId4">
            <a:alphaModFix/>
          </a:blip>
          <a:srcRect b="0" l="0" r="0" t="0"/>
          <a:stretch/>
        </p:blipFill>
        <p:spPr>
          <a:xfrm>
            <a:off x="5789946" y="410578"/>
            <a:ext cx="4943475" cy="2181225"/>
          </a:xfrm>
          <a:prstGeom prst="rect">
            <a:avLst/>
          </a:prstGeom>
          <a:noFill/>
          <a:ln>
            <a:noFill/>
          </a:ln>
        </p:spPr>
      </p:pic>
      <p:pic>
        <p:nvPicPr>
          <p:cNvPr id="609" name="Google Shape;609;p74"/>
          <p:cNvPicPr preferRelativeResize="0"/>
          <p:nvPr/>
        </p:nvPicPr>
        <p:blipFill rotWithShape="1">
          <a:blip r:embed="rId5">
            <a:alphaModFix/>
          </a:blip>
          <a:srcRect b="0" l="0" r="0" t="0"/>
          <a:stretch/>
        </p:blipFill>
        <p:spPr>
          <a:xfrm>
            <a:off x="463967" y="3261884"/>
            <a:ext cx="4943475" cy="2762250"/>
          </a:xfrm>
          <a:prstGeom prst="rect">
            <a:avLst/>
          </a:prstGeom>
          <a:noFill/>
          <a:ln>
            <a:noFill/>
          </a:ln>
        </p:spPr>
      </p:pic>
      <p:pic>
        <p:nvPicPr>
          <p:cNvPr id="610" name="Google Shape;610;p74"/>
          <p:cNvPicPr preferRelativeResize="0"/>
          <p:nvPr/>
        </p:nvPicPr>
        <p:blipFill rotWithShape="1">
          <a:blip r:embed="rId6">
            <a:alphaModFix/>
          </a:blip>
          <a:srcRect b="0" l="0" r="0" t="0"/>
          <a:stretch/>
        </p:blipFill>
        <p:spPr>
          <a:xfrm>
            <a:off x="5789947" y="2994610"/>
            <a:ext cx="5819348" cy="314621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6350" lvl="0" marL="92075" rtl="0" algn="l">
              <a:lnSpc>
                <a:spcPct val="107000"/>
              </a:lnSpc>
              <a:spcBef>
                <a:spcPts val="0"/>
              </a:spcBef>
              <a:spcAft>
                <a:spcPts val="0"/>
              </a:spcAft>
              <a:buClr>
                <a:srgbClr val="000000"/>
              </a:buClr>
              <a:buSzPts val="2800"/>
              <a:buFont typeface="Arial"/>
              <a:buNone/>
            </a:pPr>
            <a:r>
              <a:rPr lang="en-IN" sz="2800" u="sng">
                <a:solidFill>
                  <a:srgbClr val="000000"/>
                </a:solidFill>
              </a:rPr>
              <a:t>Bivariate Analysis:</a:t>
            </a:r>
            <a:endParaRPr/>
          </a:p>
        </p:txBody>
      </p:sp>
      <p:pic>
        <p:nvPicPr>
          <p:cNvPr id="616" name="Google Shape;616;p75"/>
          <p:cNvPicPr preferRelativeResize="0"/>
          <p:nvPr/>
        </p:nvPicPr>
        <p:blipFill rotWithShape="1">
          <a:blip r:embed="rId3">
            <a:alphaModFix/>
          </a:blip>
          <a:srcRect b="0" l="0" r="0" t="0"/>
          <a:stretch/>
        </p:blipFill>
        <p:spPr>
          <a:xfrm>
            <a:off x="913928" y="2509086"/>
            <a:ext cx="4267200" cy="2581275"/>
          </a:xfrm>
          <a:prstGeom prst="rect">
            <a:avLst/>
          </a:prstGeom>
          <a:noFill/>
          <a:ln>
            <a:noFill/>
          </a:ln>
        </p:spPr>
      </p:pic>
      <p:pic>
        <p:nvPicPr>
          <p:cNvPr id="617" name="Google Shape;617;p75"/>
          <p:cNvPicPr preferRelativeResize="0"/>
          <p:nvPr/>
        </p:nvPicPr>
        <p:blipFill rotWithShape="1">
          <a:blip r:embed="rId4">
            <a:alphaModFix/>
          </a:blip>
          <a:srcRect b="0" l="0" r="0" t="0"/>
          <a:stretch/>
        </p:blipFill>
        <p:spPr>
          <a:xfrm>
            <a:off x="5970538" y="2509085"/>
            <a:ext cx="4333875" cy="25812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76"/>
          <p:cNvPicPr preferRelativeResize="0"/>
          <p:nvPr/>
        </p:nvPicPr>
        <p:blipFill rotWithShape="1">
          <a:blip r:embed="rId3">
            <a:alphaModFix/>
          </a:blip>
          <a:srcRect b="36247" l="0" r="6137" t="18903"/>
          <a:stretch/>
        </p:blipFill>
        <p:spPr>
          <a:xfrm>
            <a:off x="143435" y="186827"/>
            <a:ext cx="5602941" cy="2161925"/>
          </a:xfrm>
          <a:prstGeom prst="rect">
            <a:avLst/>
          </a:prstGeom>
          <a:noFill/>
          <a:ln>
            <a:noFill/>
          </a:ln>
        </p:spPr>
      </p:pic>
      <p:pic>
        <p:nvPicPr>
          <p:cNvPr id="623" name="Google Shape;623;p76"/>
          <p:cNvPicPr preferRelativeResize="0"/>
          <p:nvPr/>
        </p:nvPicPr>
        <p:blipFill rotWithShape="1">
          <a:blip r:embed="rId4">
            <a:alphaModFix/>
          </a:blip>
          <a:srcRect b="33049" l="0" r="22440" t="17014"/>
          <a:stretch/>
        </p:blipFill>
        <p:spPr>
          <a:xfrm>
            <a:off x="143435" y="3733086"/>
            <a:ext cx="5701553" cy="2201550"/>
          </a:xfrm>
          <a:prstGeom prst="rect">
            <a:avLst/>
          </a:prstGeom>
          <a:noFill/>
          <a:ln>
            <a:noFill/>
          </a:ln>
        </p:spPr>
      </p:pic>
      <p:pic>
        <p:nvPicPr>
          <p:cNvPr id="624" name="Google Shape;624;p76"/>
          <p:cNvPicPr preferRelativeResize="0"/>
          <p:nvPr/>
        </p:nvPicPr>
        <p:blipFill rotWithShape="1">
          <a:blip r:embed="rId5">
            <a:alphaModFix/>
          </a:blip>
          <a:srcRect b="35845" l="-150" r="11000" t="20978"/>
          <a:stretch/>
        </p:blipFill>
        <p:spPr>
          <a:xfrm>
            <a:off x="6347012" y="1586753"/>
            <a:ext cx="5701553" cy="23525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7"/>
          <p:cNvSpPr txBox="1"/>
          <p:nvPr>
            <p:ph type="title"/>
          </p:nvPr>
        </p:nvSpPr>
        <p:spPr>
          <a:xfrm>
            <a:off x="591671" y="0"/>
            <a:ext cx="10447468" cy="9415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2800"/>
              <a:buFont typeface="Arial"/>
              <a:buNone/>
            </a:pPr>
            <a:r>
              <a:rPr lang="en-IN" sz="2800" u="sng" strike="noStrike">
                <a:solidFill>
                  <a:srgbClr val="000000"/>
                </a:solidFill>
              </a:rPr>
              <a:t>Results:-</a:t>
            </a:r>
            <a:endParaRPr sz="6000" u="sng"/>
          </a:p>
        </p:txBody>
      </p:sp>
      <p:sp>
        <p:nvSpPr>
          <p:cNvPr id="630" name="Google Shape;630;p77"/>
          <p:cNvSpPr txBox="1"/>
          <p:nvPr>
            <p:ph idx="1" type="body"/>
          </p:nvPr>
        </p:nvSpPr>
        <p:spPr>
          <a:xfrm>
            <a:off x="591671" y="1299411"/>
            <a:ext cx="11135107" cy="5193464"/>
          </a:xfrm>
          <a:prstGeom prst="rect">
            <a:avLst/>
          </a:prstGeom>
          <a:noFill/>
          <a:ln>
            <a:noFill/>
          </a:ln>
        </p:spPr>
        <p:txBody>
          <a:bodyPr anchorCtr="0" anchor="t" bIns="45700" lIns="0" spcFirstLastPara="1" rIns="0" wrap="square" tIns="45700">
            <a:normAutofit/>
          </a:bodyPr>
          <a:lstStyle/>
          <a:p>
            <a:pPr indent="-457200" lvl="0" marL="621030" rtl="0" algn="l">
              <a:lnSpc>
                <a:spcPct val="107000"/>
              </a:lnSpc>
              <a:spcBef>
                <a:spcPts val="0"/>
              </a:spcBef>
              <a:spcAft>
                <a:spcPts val="0"/>
              </a:spcAft>
              <a:buSzPts val="2000"/>
              <a:buFont typeface="Calibri"/>
              <a:buAutoNum type="arabicPeriod"/>
            </a:pPr>
            <a:r>
              <a:rPr lang="en-IN">
                <a:solidFill>
                  <a:schemeClr val="dk1"/>
                </a:solidFill>
              </a:rPr>
              <a:t>I learned a lot through this project, firstly it was my first time handeling such a large amount of data and it was difficult to understand all the columns and find which ones are the important ones and while could be deleted.</a:t>
            </a:r>
            <a:endParaRPr/>
          </a:p>
          <a:p>
            <a:pPr indent="-457200" lvl="0" marL="457200" rtl="0" algn="l">
              <a:lnSpc>
                <a:spcPct val="110000"/>
              </a:lnSpc>
              <a:spcBef>
                <a:spcPts val="650"/>
              </a:spcBef>
              <a:spcAft>
                <a:spcPts val="0"/>
              </a:spcAft>
              <a:buSzPts val="2000"/>
              <a:buFont typeface="Calibri"/>
              <a:buAutoNum type="arabicPeriod"/>
            </a:pPr>
            <a:r>
              <a:rPr lang="en-IN">
                <a:solidFill>
                  <a:schemeClr val="dk1"/>
                </a:solidFill>
              </a:rPr>
              <a:t>I learned how banks analyse each and every little details when accepting a loan application which  I did not know before, I also understood the importance of data analyst in the financial sector much deeper.</a:t>
            </a:r>
            <a:endParaRPr/>
          </a:p>
          <a:p>
            <a:pPr indent="-457200" lvl="0" marL="457200" rtl="0" algn="l">
              <a:lnSpc>
                <a:spcPct val="110000"/>
              </a:lnSpc>
              <a:spcBef>
                <a:spcPts val="650"/>
              </a:spcBef>
              <a:spcAft>
                <a:spcPts val="0"/>
              </a:spcAft>
              <a:buSzPts val="2000"/>
              <a:buFont typeface="Calibri"/>
              <a:buAutoNum type="arabicPeriod"/>
            </a:pPr>
            <a:r>
              <a:rPr lang="en-IN">
                <a:solidFill>
                  <a:schemeClr val="dk1"/>
                </a:solidFill>
              </a:rPr>
              <a:t>I also learned to draw correlations tables which I did not know before, overall it was a great project with a significant learning curve.</a:t>
            </a:r>
            <a:endParaRPr/>
          </a:p>
          <a:p>
            <a:pPr indent="-457200" lvl="0" marL="457200" rtl="0" algn="l">
              <a:lnSpc>
                <a:spcPct val="110000"/>
              </a:lnSpc>
              <a:spcBef>
                <a:spcPts val="650"/>
              </a:spcBef>
              <a:spcAft>
                <a:spcPts val="0"/>
              </a:spcAft>
              <a:buSzPts val="2000"/>
              <a:buFont typeface="Calibri"/>
              <a:buAutoNum type="arabicPeriod"/>
            </a:pPr>
            <a:r>
              <a:rPr lang="en-IN">
                <a:solidFill>
                  <a:schemeClr val="dk1"/>
                </a:solidFill>
              </a:rPr>
              <a:t>I have also submitted this project before but forgot to add my excel file and hence I am again uploading this project with the attached Excel sheet with a little change to increase readbility.</a:t>
            </a:r>
            <a:endParaRPr/>
          </a:p>
          <a:p>
            <a:pPr indent="-457200" lvl="0" marL="457200" rtl="0" algn="l">
              <a:lnSpc>
                <a:spcPct val="110000"/>
              </a:lnSpc>
              <a:spcBef>
                <a:spcPts val="650"/>
              </a:spcBef>
              <a:spcAft>
                <a:spcPts val="0"/>
              </a:spcAft>
              <a:buSzPts val="2000"/>
              <a:buFont typeface="Calibri"/>
              <a:buAutoNum type="arabicPeriod"/>
            </a:pPr>
            <a:r>
              <a:rPr lang="en-IN">
                <a:solidFill>
                  <a:schemeClr val="dk1"/>
                </a:solidFill>
              </a:rPr>
              <a:t>I also understood that adding a description page before the project in the Excel sheet is very handy, so I added that as well.</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8"/>
          <p:cNvSpPr txBox="1"/>
          <p:nvPr>
            <p:ph type="title"/>
          </p:nvPr>
        </p:nvSpPr>
        <p:spPr>
          <a:xfrm>
            <a:off x="923365" y="286603"/>
            <a:ext cx="10232315" cy="90570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2800"/>
              <a:buFont typeface="Arial"/>
              <a:buNone/>
            </a:pPr>
            <a:r>
              <a:rPr lang="en-IN" sz="2800" u="sng" strike="noStrike">
                <a:solidFill>
                  <a:srgbClr val="000000"/>
                </a:solidFill>
              </a:rPr>
              <a:t>Conclusion:-</a:t>
            </a:r>
            <a:endParaRPr sz="6000" u="sng"/>
          </a:p>
        </p:txBody>
      </p:sp>
      <p:sp>
        <p:nvSpPr>
          <p:cNvPr id="636" name="Google Shape;636;p78"/>
          <p:cNvSpPr txBox="1"/>
          <p:nvPr>
            <p:ph idx="1" type="body"/>
          </p:nvPr>
        </p:nvSpPr>
        <p:spPr>
          <a:xfrm>
            <a:off x="923365" y="1066800"/>
            <a:ext cx="11060088" cy="5426075"/>
          </a:xfrm>
          <a:prstGeom prst="rect">
            <a:avLst/>
          </a:prstGeom>
          <a:noFill/>
          <a:ln>
            <a:noFill/>
          </a:ln>
        </p:spPr>
        <p:txBody>
          <a:bodyPr anchorCtr="0" anchor="t" bIns="45700" lIns="0" spcFirstLastPara="1" rIns="0" wrap="square" tIns="45700">
            <a:normAutofit/>
          </a:bodyPr>
          <a:lstStyle/>
          <a:p>
            <a:pPr indent="-127000" lvl="0" marL="6350" marR="8255" rtl="0" algn="l">
              <a:lnSpc>
                <a:spcPct val="110000"/>
              </a:lnSpc>
              <a:spcBef>
                <a:spcPts val="0"/>
              </a:spcBef>
              <a:spcAft>
                <a:spcPts val="0"/>
              </a:spcAft>
              <a:buSzPts val="2000"/>
              <a:buChar char=" "/>
            </a:pPr>
            <a:r>
              <a:rPr lang="en-IN">
                <a:solidFill>
                  <a:schemeClr val="dk1"/>
                </a:solidFill>
              </a:rPr>
              <a:t>Majority of the people who have applied for the loans are females and mostly have opted for cash loans, while male applicants with higher income have defaulted more. However, applicants belonging to higher income group were able to repay loans on time.</a:t>
            </a:r>
            <a:endParaRPr/>
          </a:p>
          <a:p>
            <a:pPr indent="-127000" lvl="0" marL="6350" marR="8255" rtl="0" algn="l">
              <a:lnSpc>
                <a:spcPct val="110000"/>
              </a:lnSpc>
              <a:spcBef>
                <a:spcPts val="630"/>
              </a:spcBef>
              <a:spcAft>
                <a:spcPts val="0"/>
              </a:spcAft>
              <a:buSzPts val="2000"/>
              <a:buChar char=" "/>
            </a:pPr>
            <a:r>
              <a:rPr lang="en-IN">
                <a:solidFill>
                  <a:schemeClr val="dk1"/>
                </a:solidFill>
              </a:rPr>
              <a:t>Banks should focus more on students, pensioners and businessmen and with housing type as co-op apartment since they repay the loans. It is also observed that people with ‘working’ income type have the most difficulty in repaying the loans so they can be avoided.</a:t>
            </a:r>
            <a:endParaRPr/>
          </a:p>
          <a:p>
            <a:pPr indent="-127000" lvl="0" marL="6350" marR="8255" rtl="0" algn="l">
              <a:lnSpc>
                <a:spcPct val="110000"/>
              </a:lnSpc>
              <a:spcBef>
                <a:spcPts val="630"/>
              </a:spcBef>
              <a:spcAft>
                <a:spcPts val="0"/>
              </a:spcAft>
              <a:buSzPts val="2000"/>
              <a:buChar char=" "/>
            </a:pPr>
            <a:r>
              <a:rPr lang="en-IN">
                <a:solidFill>
                  <a:schemeClr val="dk1"/>
                </a:solidFill>
              </a:rPr>
              <a:t>Applicants with greater work ex are credited higher loans.</a:t>
            </a:r>
            <a:endParaRPr/>
          </a:p>
          <a:p>
            <a:pPr indent="-127000" lvl="0" marL="6350" marR="8255" rtl="0" algn="l">
              <a:lnSpc>
                <a:spcPct val="110000"/>
              </a:lnSpc>
              <a:spcBef>
                <a:spcPts val="630"/>
              </a:spcBef>
              <a:spcAft>
                <a:spcPts val="0"/>
              </a:spcAft>
              <a:buSzPts val="2000"/>
              <a:buChar char=" "/>
            </a:pPr>
            <a:r>
              <a:rPr lang="en-IN">
                <a:solidFill>
                  <a:schemeClr val="dk1"/>
                </a:solidFill>
              </a:rPr>
              <a:t>Higher the price of the goods, higher will be the loan amount. Hence, AMT_CREDIT and AMT_GOODS_PRICE are positively correlated.</a:t>
            </a:r>
            <a:endParaRPr/>
          </a:p>
          <a:p>
            <a:pPr indent="-127000" lvl="0" marL="6350" marR="8255" rtl="0" algn="l">
              <a:lnSpc>
                <a:spcPct val="110000"/>
              </a:lnSpc>
              <a:spcBef>
                <a:spcPts val="630"/>
              </a:spcBef>
              <a:spcAft>
                <a:spcPts val="0"/>
              </a:spcAft>
              <a:buSzPts val="2000"/>
              <a:buChar char=" "/>
            </a:pPr>
            <a:r>
              <a:rPr lang="en-IN">
                <a:solidFill>
                  <a:schemeClr val="dk1"/>
                </a:solidFill>
              </a:rPr>
              <a:t>With higher loan amount credited, higher will be the annuity. Therefore, AMT_CREDIT and AMT_ANNUITY are positively correlated.</a:t>
            </a:r>
            <a:endParaRPr sz="32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9"/>
          <p:cNvSpPr txBox="1"/>
          <p:nvPr>
            <p:ph type="title"/>
          </p:nvPr>
        </p:nvSpPr>
        <p:spPr>
          <a:xfrm>
            <a:off x="1174375" y="-98879"/>
            <a:ext cx="9819939"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200"/>
              <a:buFont typeface="Arial"/>
              <a:buNone/>
            </a:pPr>
            <a:r>
              <a:rPr i="0" lang="en-IN" sz="3200">
                <a:solidFill>
                  <a:schemeClr val="dk1"/>
                </a:solidFill>
              </a:rPr>
              <a:t>Analysing the Impact of Car Features on Price and Profitability</a:t>
            </a:r>
            <a:endParaRPr sz="3200">
              <a:solidFill>
                <a:schemeClr val="dk1"/>
              </a:solidFill>
            </a:endParaRPr>
          </a:p>
        </p:txBody>
      </p:sp>
      <p:pic>
        <p:nvPicPr>
          <p:cNvPr id="642" name="Google Shape;642;p79"/>
          <p:cNvPicPr preferRelativeResize="0"/>
          <p:nvPr>
            <p:ph idx="1" type="body"/>
          </p:nvPr>
        </p:nvPicPr>
        <p:blipFill rotWithShape="1">
          <a:blip r:embed="rId3">
            <a:alphaModFix/>
          </a:blip>
          <a:srcRect b="0" l="0" r="0" t="0"/>
          <a:stretch/>
        </p:blipFill>
        <p:spPr>
          <a:xfrm>
            <a:off x="1290918" y="1351878"/>
            <a:ext cx="9269506" cy="48653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658137" y="-44823"/>
            <a:ext cx="10437223" cy="1174644"/>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dk1"/>
              </a:buClr>
              <a:buSzPts val="2800"/>
              <a:buFont typeface="Arial"/>
              <a:buNone/>
            </a:pPr>
            <a:r>
              <a:rPr i="0" lang="en-IN" sz="2800" u="none" strike="noStrike">
                <a:solidFill>
                  <a:schemeClr val="dk1"/>
                </a:solidFill>
              </a:rPr>
              <a:t>Analyse</a:t>
            </a:r>
            <a:endParaRPr/>
          </a:p>
        </p:txBody>
      </p:sp>
      <p:sp>
        <p:nvSpPr>
          <p:cNvPr id="155" name="Google Shape;155;p8"/>
          <p:cNvSpPr txBox="1"/>
          <p:nvPr/>
        </p:nvSpPr>
        <p:spPr>
          <a:xfrm>
            <a:off x="592952" y="542499"/>
            <a:ext cx="10755086" cy="3379695"/>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600"/>
              <a:buFont typeface="Arial"/>
              <a:buNone/>
            </a:pPr>
            <a:r>
              <a:rPr b="0" i="0" lang="en-IN" sz="1600" u="none" cap="none" strike="noStrike">
                <a:solidFill>
                  <a:schemeClr val="dk1"/>
                </a:solidFill>
                <a:latin typeface="Arial"/>
                <a:ea typeface="Arial"/>
                <a:cs typeface="Arial"/>
                <a:sym typeface="Arial"/>
              </a:rPr>
              <a:t>The above process is ideal, however on most days I slip but I keep trying, when I skip a topic that I should have studied, I keep that one for weekends if I don’t have plans with my family or friends. When I am on my periods, I skip waking up early and going for a run, I also make sure to eat more during my menstruation. I need to keep check on my protein intake and water intake well to function well overall. As when I eat and drink well, and when I sleep well, I exercise well which regulates blood flow and helps me focus on my studies so I study and learn well too. I understand, I am not perfect and a lot of times I slip as I make this routine a bit challenging for myself however my goal is to optimise my day in a way to gain maximum outputs, I take rest when my body or mind asks me to. Understanding and listening to ones body is necessary.</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0"/>
          <p:cNvSpPr txBox="1"/>
          <p:nvPr>
            <p:ph type="title"/>
          </p:nvPr>
        </p:nvSpPr>
        <p:spPr>
          <a:xfrm>
            <a:off x="636494" y="286603"/>
            <a:ext cx="10519186" cy="101327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3600"/>
              <a:buFont typeface="Arial"/>
              <a:buNone/>
            </a:pPr>
            <a:r>
              <a:rPr lang="en-IN" sz="3600" u="sng">
                <a:solidFill>
                  <a:srgbClr val="000000"/>
                </a:solidFill>
                <a:latin typeface="Arial"/>
                <a:ea typeface="Arial"/>
                <a:cs typeface="Arial"/>
                <a:sym typeface="Arial"/>
              </a:rPr>
              <a:t>Problem Statement:</a:t>
            </a:r>
            <a:endParaRPr sz="7200"/>
          </a:p>
        </p:txBody>
      </p:sp>
      <p:sp>
        <p:nvSpPr>
          <p:cNvPr id="648" name="Google Shape;648;p80"/>
          <p:cNvSpPr txBox="1"/>
          <p:nvPr>
            <p:ph idx="1" type="body"/>
          </p:nvPr>
        </p:nvSpPr>
        <p:spPr>
          <a:xfrm>
            <a:off x="762000" y="1459832"/>
            <a:ext cx="11141242" cy="5033043"/>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1800"/>
              <a:buNone/>
            </a:pPr>
            <a:r>
              <a:rPr lang="en-IN" sz="1800">
                <a:solidFill>
                  <a:srgbClr val="000000"/>
                </a:solidFill>
                <a:latin typeface="Arial"/>
                <a:ea typeface="Arial"/>
                <a:cs typeface="Arial"/>
                <a:sym typeface="Arial"/>
              </a:rPr>
              <a:t>The automotive industry has been rapidly evolving over the past few decades, with a growing focus on fuel efficiency, environmental sustainability, and technological innovation. With increasing competition among manufacturers and a changing consumer landscape, it has become more important than ever to understand the factors that drive consumer demand for cars.</a:t>
            </a:r>
            <a:endParaRPr sz="1800">
              <a:latin typeface="Times New Roman"/>
              <a:ea typeface="Times New Roman"/>
              <a:cs typeface="Times New Roman"/>
              <a:sym typeface="Times New Roman"/>
            </a:endParaRPr>
          </a:p>
          <a:p>
            <a:pPr indent="0" lvl="0" marL="0" rtl="0" algn="l">
              <a:lnSpc>
                <a:spcPct val="90000"/>
              </a:lnSpc>
              <a:spcBef>
                <a:spcPts val="1400"/>
              </a:spcBef>
              <a:spcAft>
                <a:spcPts val="0"/>
              </a:spcAft>
              <a:buSzPts val="1800"/>
              <a:buNone/>
            </a:pPr>
            <a:r>
              <a:rPr lang="en-IN" sz="1800">
                <a:solidFill>
                  <a:srgbClr val="000000"/>
                </a:solidFill>
                <a:latin typeface="Arial"/>
                <a:ea typeface="Arial"/>
                <a:cs typeface="Arial"/>
                <a:sym typeface="Arial"/>
              </a:rPr>
              <a:t>In recent years, there has been a growing trend towards electric and hybrid vehicles and increased interest in alternative fuel sources such as hydrogen and natural gas. At the same time, traditional gasoline-powered cars remain dominant in the market, with varying fuel types and grades available to consumers.</a:t>
            </a:r>
            <a:endParaRPr sz="1800">
              <a:latin typeface="Times New Roman"/>
              <a:ea typeface="Times New Roman"/>
              <a:cs typeface="Times New Roman"/>
              <a:sym typeface="Times New Roman"/>
            </a:endParaRPr>
          </a:p>
          <a:p>
            <a:pPr indent="0" lvl="0" marL="0" rtl="0" algn="l">
              <a:lnSpc>
                <a:spcPct val="107000"/>
              </a:lnSpc>
              <a:spcBef>
                <a:spcPts val="1400"/>
              </a:spcBef>
              <a:spcAft>
                <a:spcPts val="0"/>
              </a:spcAft>
              <a:buSzPts val="1800"/>
              <a:buNone/>
            </a:pPr>
            <a:r>
              <a:rPr lang="en-IN" sz="1800">
                <a:latin typeface="Calibri"/>
                <a:ea typeface="Calibri"/>
                <a:cs typeface="Calibri"/>
                <a:sym typeface="Calibri"/>
              </a:rPr>
              <a:t> </a:t>
            </a:r>
            <a:endParaRPr/>
          </a:p>
          <a:p>
            <a:pPr indent="0" lvl="0" marL="0" rtl="0" algn="l">
              <a:lnSpc>
                <a:spcPct val="90000"/>
              </a:lnSpc>
              <a:spcBef>
                <a:spcPts val="2000"/>
              </a:spcBef>
              <a:spcAft>
                <a:spcPts val="0"/>
              </a:spcAft>
              <a:buSzPts val="1800"/>
              <a:buNone/>
            </a:pPr>
            <a:r>
              <a:rPr lang="en-IN" sz="1800">
                <a:solidFill>
                  <a:srgbClr val="000000"/>
                </a:solidFill>
                <a:latin typeface="Arial"/>
                <a:ea typeface="Arial"/>
                <a:cs typeface="Arial"/>
                <a:sym typeface="Arial"/>
              </a:rPr>
              <a:t>For the given dataset, as a Data Analyst, the client has asked </a:t>
            </a:r>
            <a:r>
              <a:rPr lang="en-IN" sz="1800" u="sng">
                <a:solidFill>
                  <a:srgbClr val="767171"/>
                </a:solidFill>
                <a:latin typeface="Arial"/>
                <a:ea typeface="Arial"/>
                <a:cs typeface="Arial"/>
                <a:sym typeface="Arial"/>
              </a:rPr>
              <a:t>How can a car manufacturer optimize pricing and product development decisions to maximize profitability while meeting consumer demand?</a:t>
            </a:r>
            <a:endParaRPr sz="1800">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1"/>
          <p:cNvSpPr txBox="1"/>
          <p:nvPr>
            <p:ph type="title"/>
          </p:nvPr>
        </p:nvSpPr>
        <p:spPr>
          <a:xfrm>
            <a:off x="989704" y="-322997"/>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2800"/>
              <a:buFont typeface="Arial"/>
              <a:buNone/>
            </a:pPr>
            <a:r>
              <a:rPr lang="en-IN" sz="2800" u="sng"/>
              <a:t>Approach AND TECH-STACK USED:</a:t>
            </a:r>
            <a:endParaRPr sz="6000"/>
          </a:p>
        </p:txBody>
      </p:sp>
      <p:sp>
        <p:nvSpPr>
          <p:cNvPr id="654" name="Google Shape;654;p81"/>
          <p:cNvSpPr txBox="1"/>
          <p:nvPr>
            <p:ph idx="1" type="body"/>
          </p:nvPr>
        </p:nvSpPr>
        <p:spPr>
          <a:xfrm>
            <a:off x="1066800" y="1334746"/>
            <a:ext cx="10058400" cy="4023360"/>
          </a:xfrm>
          <a:prstGeom prst="rect">
            <a:avLst/>
          </a:prstGeom>
          <a:noFill/>
          <a:ln>
            <a:noFill/>
          </a:ln>
        </p:spPr>
        <p:txBody>
          <a:bodyPr anchorCtr="0" anchor="t" bIns="45700" lIns="0" spcFirstLastPara="1" rIns="0" wrap="square" tIns="45700">
            <a:normAutofit lnSpcReduction="10000"/>
          </a:bodyPr>
          <a:lstStyle/>
          <a:p>
            <a:pPr indent="-114300" lvl="0" marL="91440" rtl="0" algn="l">
              <a:lnSpc>
                <a:spcPct val="90000"/>
              </a:lnSpc>
              <a:spcBef>
                <a:spcPts val="0"/>
              </a:spcBef>
              <a:spcAft>
                <a:spcPts val="0"/>
              </a:spcAft>
              <a:buSzPts val="1800"/>
              <a:buChar char=" "/>
            </a:pPr>
            <a:r>
              <a:rPr lang="en-IN" sz="1800"/>
              <a:t>To implement this project, I utilized Microsoft Office Excel. Firstly, I imported the given datasets into the software and carefully analysed each column and its attributes. I also checked the connections between different columns. During the analysis, I identified null and duplicate values and removed them to improve the accuracy of the results. Pivot tables were very helpful in performing the project tasks as they allowed me to connect different columns and perform various analyses.</a:t>
            </a:r>
            <a:endParaRPr sz="1800"/>
          </a:p>
          <a:p>
            <a:pPr indent="-114300" lvl="0" marL="91440" rtl="0" algn="just">
              <a:lnSpc>
                <a:spcPct val="107000"/>
              </a:lnSpc>
              <a:spcBef>
                <a:spcPts val="1400"/>
              </a:spcBef>
              <a:spcAft>
                <a:spcPts val="0"/>
              </a:spcAft>
              <a:buSzPts val="1800"/>
              <a:buFont typeface="Noto Sans Symbols"/>
              <a:buChar char="❑"/>
            </a:pPr>
            <a:r>
              <a:rPr lang="en-IN" sz="1800" u="sng"/>
              <a:t>Tech used:-</a:t>
            </a:r>
            <a:endParaRPr sz="1800"/>
          </a:p>
          <a:p>
            <a:pPr indent="-342900" lvl="0" marL="342900" rtl="0" algn="just">
              <a:lnSpc>
                <a:spcPct val="115000"/>
              </a:lnSpc>
              <a:spcBef>
                <a:spcPts val="2000"/>
              </a:spcBef>
              <a:spcAft>
                <a:spcPts val="0"/>
              </a:spcAft>
              <a:buSzPts val="1800"/>
              <a:buFont typeface="Arial"/>
              <a:buChar char="●"/>
            </a:pPr>
            <a:r>
              <a:rPr lang="en-IN" sz="1800" u="none" strike="noStrike"/>
              <a:t>Microsoft Excel 2019</a:t>
            </a:r>
            <a:endParaRPr sz="1800" u="none" strike="noStrike"/>
          </a:p>
          <a:p>
            <a:pPr indent="-342900" lvl="0" marL="342900" rtl="0" algn="just">
              <a:lnSpc>
                <a:spcPct val="115000"/>
              </a:lnSpc>
              <a:spcBef>
                <a:spcPts val="2000"/>
              </a:spcBef>
              <a:spcAft>
                <a:spcPts val="0"/>
              </a:spcAft>
              <a:buSzPts val="1800"/>
              <a:buFont typeface="Arial"/>
              <a:buChar char="●"/>
            </a:pPr>
            <a:r>
              <a:rPr lang="en-IN" sz="1800" u="none" strike="noStrike"/>
              <a:t>Microsoft Word</a:t>
            </a:r>
            <a:endParaRPr sz="1800"/>
          </a:p>
          <a:p>
            <a:pPr indent="-114300" lvl="0" marL="91440" rtl="0" algn="just">
              <a:lnSpc>
                <a:spcPct val="115000"/>
              </a:lnSpc>
              <a:spcBef>
                <a:spcPts val="2000"/>
              </a:spcBef>
              <a:spcAft>
                <a:spcPts val="0"/>
              </a:spcAft>
              <a:buSzPts val="1800"/>
              <a:buFont typeface="Noto Sans Symbols"/>
              <a:buChar char="❑"/>
            </a:pPr>
            <a:r>
              <a:rPr lang="en-IN" sz="1800" u="sng"/>
              <a:t>Functions Used:</a:t>
            </a:r>
            <a:r>
              <a:rPr lang="en-IN" sz="1800"/>
              <a:t> COUNTIFS, AVERAGEIFS, Pivot Tables, Regression Analysis, Ancoding Categorical variables, MIN, MAX, Conditional Formatting, CORREL, VBA, etc.</a:t>
            </a:r>
            <a:endParaRPr sz="1800"/>
          </a:p>
          <a:p>
            <a:pPr indent="0" lvl="0" marL="91440" rtl="0" algn="l">
              <a:lnSpc>
                <a:spcPct val="90000"/>
              </a:lnSpc>
              <a:spcBef>
                <a:spcPts val="2000"/>
              </a:spcBef>
              <a:spcAft>
                <a:spcPts val="0"/>
              </a:spcAft>
              <a:buSzPts val="20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2"/>
          <p:cNvSpPr txBox="1"/>
          <p:nvPr>
            <p:ph type="title"/>
          </p:nvPr>
        </p:nvSpPr>
        <p:spPr>
          <a:xfrm>
            <a:off x="873162" y="0"/>
            <a:ext cx="10058400" cy="97742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200"/>
              <a:buFont typeface="Arial"/>
              <a:buNone/>
            </a:pPr>
            <a:r>
              <a:rPr lang="en-IN" sz="3200" u="sng"/>
              <a:t>Exploratory Data Analysis:-</a:t>
            </a:r>
            <a:endParaRPr sz="3200"/>
          </a:p>
        </p:txBody>
      </p:sp>
      <p:sp>
        <p:nvSpPr>
          <p:cNvPr id="660" name="Google Shape;660;p82"/>
          <p:cNvSpPr txBox="1"/>
          <p:nvPr>
            <p:ph idx="1" type="body"/>
          </p:nvPr>
        </p:nvSpPr>
        <p:spPr>
          <a:xfrm>
            <a:off x="959224" y="1057836"/>
            <a:ext cx="10578352" cy="4968875"/>
          </a:xfrm>
          <a:prstGeom prst="rect">
            <a:avLst/>
          </a:prstGeom>
          <a:noFill/>
          <a:ln>
            <a:noFill/>
          </a:ln>
        </p:spPr>
        <p:txBody>
          <a:bodyPr anchorCtr="0" anchor="t" bIns="45700" lIns="0" spcFirstLastPara="1" rIns="0" wrap="square" tIns="45700">
            <a:normAutofit/>
          </a:bodyPr>
          <a:lstStyle/>
          <a:p>
            <a:pPr indent="-342900" lvl="0" marL="342900" rtl="0" algn="just">
              <a:lnSpc>
                <a:spcPct val="115000"/>
              </a:lnSpc>
              <a:spcBef>
                <a:spcPts val="0"/>
              </a:spcBef>
              <a:spcAft>
                <a:spcPts val="0"/>
              </a:spcAft>
              <a:buSzPts val="2000"/>
              <a:buFont typeface="Calibri"/>
              <a:buAutoNum type="alphaUcPeriod"/>
            </a:pPr>
            <a:r>
              <a:rPr b="1" lang="en-IN" u="none" strike="noStrike"/>
              <a:t>Cleaning:-</a:t>
            </a:r>
            <a:endParaRPr/>
          </a:p>
          <a:p>
            <a:pPr indent="-342900" lvl="0" marL="342900" rtl="0" algn="just">
              <a:lnSpc>
                <a:spcPct val="115000"/>
              </a:lnSpc>
              <a:spcBef>
                <a:spcPts val="600"/>
              </a:spcBef>
              <a:spcAft>
                <a:spcPts val="0"/>
              </a:spcAft>
              <a:buSzPts val="2000"/>
              <a:buFont typeface="Arial"/>
              <a:buChar char="➢"/>
            </a:pPr>
            <a:r>
              <a:rPr lang="en-IN" u="none" strike="noStrike"/>
              <a:t>For cleaning the data I have to calculate the null values.</a:t>
            </a:r>
            <a:endParaRPr u="none" strike="noStrike"/>
          </a:p>
          <a:p>
            <a:pPr indent="-342900" lvl="0" marL="342900" rtl="0" algn="just">
              <a:lnSpc>
                <a:spcPct val="115000"/>
              </a:lnSpc>
              <a:spcBef>
                <a:spcPts val="600"/>
              </a:spcBef>
              <a:spcAft>
                <a:spcPts val="0"/>
              </a:spcAft>
              <a:buSzPts val="2000"/>
              <a:buFont typeface="Arial"/>
              <a:buChar char="➢"/>
            </a:pPr>
            <a:r>
              <a:rPr lang="en-IN" u="none" strike="noStrike"/>
              <a:t>Here in this data set I have multiple types of data present related to car, I have 16 columns and 11159 rows each columns represents the multiple type of data.</a:t>
            </a:r>
            <a:endParaRPr u="none" strike="noStrike"/>
          </a:p>
          <a:p>
            <a:pPr indent="-342900" lvl="0" marL="342900" rtl="0" algn="just">
              <a:lnSpc>
                <a:spcPct val="115000"/>
              </a:lnSpc>
              <a:spcBef>
                <a:spcPts val="600"/>
              </a:spcBef>
              <a:spcAft>
                <a:spcPts val="0"/>
              </a:spcAft>
              <a:buSzPts val="2000"/>
              <a:buFont typeface="Arial"/>
              <a:buChar char="➢"/>
            </a:pPr>
            <a:r>
              <a:rPr lang="en-IN" u="none" strike="noStrike"/>
              <a:t>I used countblank(range) function to calculate the null values present in the dataset.</a:t>
            </a:r>
            <a:endParaRPr u="none" strike="noStrike"/>
          </a:p>
          <a:p>
            <a:pPr indent="-342900" lvl="0" marL="342900" rtl="0" algn="just">
              <a:lnSpc>
                <a:spcPct val="115000"/>
              </a:lnSpc>
              <a:spcBef>
                <a:spcPts val="600"/>
              </a:spcBef>
              <a:spcAft>
                <a:spcPts val="0"/>
              </a:spcAft>
              <a:buSzPts val="2000"/>
              <a:buFont typeface="Arial"/>
              <a:buChar char="➢"/>
            </a:pPr>
            <a:r>
              <a:rPr lang="en-IN" u="none" strike="noStrike"/>
              <a:t>Some of the formulas I used to calculate to find the percentage of the blank values is : </a:t>
            </a:r>
            <a:r>
              <a:rPr b="1" lang="en-IN" u="none" strike="noStrike">
                <a:highlight>
                  <a:srgbClr val="FFFF00"/>
                </a:highlight>
              </a:rPr>
              <a:t>=countblank(range)/counta(range)*100</a:t>
            </a:r>
            <a:endParaRPr u="none" strike="noStrike"/>
          </a:p>
          <a:p>
            <a:pPr indent="-342900" lvl="0" marL="342900" rtl="0" algn="just">
              <a:lnSpc>
                <a:spcPct val="115000"/>
              </a:lnSpc>
              <a:spcBef>
                <a:spcPts val="600"/>
              </a:spcBef>
              <a:spcAft>
                <a:spcPts val="0"/>
              </a:spcAft>
              <a:buSzPts val="2000"/>
              <a:buFont typeface="Arial"/>
              <a:buChar char="➢"/>
            </a:pPr>
            <a:r>
              <a:rPr lang="en-IN" u="none" strike="noStrike"/>
              <a:t>we have to calculate the </a:t>
            </a:r>
            <a:r>
              <a:rPr b="1" lang="en-IN" u="none" strike="noStrike"/>
              <a:t>OUTLIERS </a:t>
            </a:r>
            <a:r>
              <a:rPr lang="en-IN" u="none" strike="noStrike"/>
              <a:t>using the various techniques.</a:t>
            </a:r>
            <a:endParaRPr u="none" strike="noStrike"/>
          </a:p>
          <a:p>
            <a:pPr indent="-342900" lvl="0" marL="342900" rtl="0" algn="just">
              <a:lnSpc>
                <a:spcPct val="115000"/>
              </a:lnSpc>
              <a:spcBef>
                <a:spcPts val="600"/>
              </a:spcBef>
              <a:spcAft>
                <a:spcPts val="0"/>
              </a:spcAft>
              <a:buSzPts val="2000"/>
              <a:buFont typeface="Arial"/>
              <a:buChar char="➢"/>
            </a:pPr>
            <a:r>
              <a:rPr lang="en-IN" u="none" strike="noStrike"/>
              <a:t>To find the outliers I used the box plot and after finding the box plot I will remove those outliers. Some of the outliers are given below.</a:t>
            </a:r>
            <a:endParaRPr u="none" strike="noStrike"/>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3"/>
          <p:cNvSpPr txBox="1"/>
          <p:nvPr>
            <p:ph type="title"/>
          </p:nvPr>
        </p:nvSpPr>
        <p:spPr>
          <a:xfrm>
            <a:off x="1097280" y="286603"/>
            <a:ext cx="10058400" cy="81168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3200"/>
              <a:buFont typeface="Arial"/>
              <a:buNone/>
            </a:pPr>
            <a:r>
              <a:rPr lang="en-IN" sz="3200" u="sng">
                <a:solidFill>
                  <a:srgbClr val="000000"/>
                </a:solidFill>
                <a:latin typeface="Arial"/>
                <a:ea typeface="Arial"/>
                <a:cs typeface="Arial"/>
                <a:sym typeface="Arial"/>
              </a:rPr>
              <a:t>OUTLIERS:</a:t>
            </a:r>
            <a:endParaRPr sz="6600"/>
          </a:p>
        </p:txBody>
      </p:sp>
      <p:pic>
        <p:nvPicPr>
          <p:cNvPr id="666" name="Google Shape;666;p83"/>
          <p:cNvPicPr preferRelativeResize="0"/>
          <p:nvPr/>
        </p:nvPicPr>
        <p:blipFill rotWithShape="1">
          <a:blip r:embed="rId3">
            <a:alphaModFix/>
          </a:blip>
          <a:srcRect b="0" l="0" r="0" t="0"/>
          <a:stretch/>
        </p:blipFill>
        <p:spPr>
          <a:xfrm>
            <a:off x="581018" y="3648209"/>
            <a:ext cx="2948940" cy="2493645"/>
          </a:xfrm>
          <a:prstGeom prst="rect">
            <a:avLst/>
          </a:prstGeom>
          <a:noFill/>
          <a:ln>
            <a:noFill/>
          </a:ln>
        </p:spPr>
      </p:pic>
      <p:pic>
        <p:nvPicPr>
          <p:cNvPr id="667" name="Google Shape;667;p83"/>
          <p:cNvPicPr preferRelativeResize="0"/>
          <p:nvPr/>
        </p:nvPicPr>
        <p:blipFill rotWithShape="1">
          <a:blip r:embed="rId4">
            <a:alphaModFix/>
          </a:blip>
          <a:srcRect b="0" l="0" r="0" t="0"/>
          <a:stretch/>
        </p:blipFill>
        <p:spPr>
          <a:xfrm>
            <a:off x="581018" y="1098288"/>
            <a:ext cx="2926080" cy="2493645"/>
          </a:xfrm>
          <a:prstGeom prst="rect">
            <a:avLst/>
          </a:prstGeom>
          <a:noFill/>
          <a:ln>
            <a:noFill/>
          </a:ln>
        </p:spPr>
      </p:pic>
      <p:pic>
        <p:nvPicPr>
          <p:cNvPr id="668" name="Google Shape;668;p83"/>
          <p:cNvPicPr preferRelativeResize="0"/>
          <p:nvPr/>
        </p:nvPicPr>
        <p:blipFill rotWithShape="1">
          <a:blip r:embed="rId5">
            <a:alphaModFix/>
          </a:blip>
          <a:srcRect b="0" l="0" r="0" t="0"/>
          <a:stretch/>
        </p:blipFill>
        <p:spPr>
          <a:xfrm>
            <a:off x="6791424" y="1369244"/>
            <a:ext cx="2705100" cy="2499360"/>
          </a:xfrm>
          <a:prstGeom prst="rect">
            <a:avLst/>
          </a:prstGeom>
          <a:noFill/>
          <a:ln>
            <a:noFill/>
          </a:ln>
        </p:spPr>
      </p:pic>
      <p:pic>
        <p:nvPicPr>
          <p:cNvPr id="669" name="Google Shape;669;p83"/>
          <p:cNvPicPr preferRelativeResize="0"/>
          <p:nvPr/>
        </p:nvPicPr>
        <p:blipFill rotWithShape="1">
          <a:blip r:embed="rId6">
            <a:alphaModFix/>
          </a:blip>
          <a:srcRect b="0" l="0" r="0" t="0"/>
          <a:stretch/>
        </p:blipFill>
        <p:spPr>
          <a:xfrm>
            <a:off x="3880584" y="1138054"/>
            <a:ext cx="2674620" cy="2510155"/>
          </a:xfrm>
          <a:prstGeom prst="rect">
            <a:avLst/>
          </a:prstGeom>
          <a:noFill/>
          <a:ln>
            <a:noFill/>
          </a:ln>
        </p:spPr>
      </p:pic>
      <p:pic>
        <p:nvPicPr>
          <p:cNvPr id="670" name="Google Shape;670;p83"/>
          <p:cNvPicPr preferRelativeResize="0"/>
          <p:nvPr/>
        </p:nvPicPr>
        <p:blipFill rotWithShape="1">
          <a:blip r:embed="rId7">
            <a:alphaModFix/>
          </a:blip>
          <a:srcRect b="0" l="0" r="0" t="0"/>
          <a:stretch/>
        </p:blipFill>
        <p:spPr>
          <a:xfrm>
            <a:off x="3850104" y="3773304"/>
            <a:ext cx="2941320" cy="2368550"/>
          </a:xfrm>
          <a:prstGeom prst="rect">
            <a:avLst/>
          </a:prstGeom>
          <a:noFill/>
          <a:ln>
            <a:noFill/>
          </a:ln>
        </p:spPr>
      </p:pic>
      <p:pic>
        <p:nvPicPr>
          <p:cNvPr id="671" name="Google Shape;671;p83"/>
          <p:cNvPicPr preferRelativeResize="0"/>
          <p:nvPr/>
        </p:nvPicPr>
        <p:blipFill rotWithShape="1">
          <a:blip r:embed="rId8">
            <a:alphaModFix/>
          </a:blip>
          <a:srcRect b="0" l="0" r="0" t="0"/>
          <a:stretch/>
        </p:blipFill>
        <p:spPr>
          <a:xfrm>
            <a:off x="7103844" y="3868604"/>
            <a:ext cx="2628900" cy="23971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4"/>
          <p:cNvSpPr txBox="1"/>
          <p:nvPr>
            <p:ph type="title"/>
          </p:nvPr>
        </p:nvSpPr>
        <p:spPr>
          <a:xfrm>
            <a:off x="715495" y="0"/>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2800"/>
              <a:buFont typeface="Arial"/>
              <a:buNone/>
            </a:pPr>
            <a:r>
              <a:rPr lang="en-IN" sz="2800" u="sng">
                <a:solidFill>
                  <a:schemeClr val="dk1"/>
                </a:solidFill>
              </a:rPr>
              <a:t>Tasks: Analysis </a:t>
            </a:r>
            <a:endParaRPr sz="2800" u="sng">
              <a:solidFill>
                <a:schemeClr val="dk1"/>
              </a:solidFill>
              <a:latin typeface="Times New Roman"/>
              <a:ea typeface="Times New Roman"/>
              <a:cs typeface="Times New Roman"/>
              <a:sym typeface="Times New Roman"/>
            </a:endParaRPr>
          </a:p>
        </p:txBody>
      </p:sp>
      <p:graphicFrame>
        <p:nvGraphicFramePr>
          <p:cNvPr id="677" name="Google Shape;677;p84"/>
          <p:cNvGraphicFramePr/>
          <p:nvPr/>
        </p:nvGraphicFramePr>
        <p:xfrm>
          <a:off x="153820" y="1631577"/>
          <a:ext cx="6365875" cy="4716702"/>
        </p:xfrm>
        <a:graphic>
          <a:graphicData uri="http://schemas.openxmlformats.org/drawingml/2006/chart">
            <c:chart r:id="rId3"/>
          </a:graphicData>
        </a:graphic>
      </p:graphicFrame>
      <p:graphicFrame>
        <p:nvGraphicFramePr>
          <p:cNvPr id="678" name="Google Shape;678;p84"/>
          <p:cNvGraphicFramePr/>
          <p:nvPr/>
        </p:nvGraphicFramePr>
        <p:xfrm>
          <a:off x="6914142" y="423288"/>
          <a:ext cx="4897120" cy="3566640"/>
        </p:xfrm>
        <a:graphic>
          <a:graphicData uri="http://schemas.openxmlformats.org/drawingml/2006/chart">
            <c:chart r:id="rId4"/>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graphicFrame>
        <p:nvGraphicFramePr>
          <p:cNvPr id="683" name="Google Shape;683;p85"/>
          <p:cNvGraphicFramePr/>
          <p:nvPr/>
        </p:nvGraphicFramePr>
        <p:xfrm>
          <a:off x="1051277" y="2052708"/>
          <a:ext cx="6505970" cy="2190706"/>
        </p:xfrm>
        <a:graphic>
          <a:graphicData uri="http://schemas.openxmlformats.org/drawingml/2006/chart">
            <c:chart r:id="rId3"/>
          </a:graphicData>
        </a:graphic>
      </p:graphicFrame>
      <p:graphicFrame>
        <p:nvGraphicFramePr>
          <p:cNvPr id="684" name="Google Shape;684;p85"/>
          <p:cNvGraphicFramePr/>
          <p:nvPr/>
        </p:nvGraphicFramePr>
        <p:xfrm>
          <a:off x="184083" y="249487"/>
          <a:ext cx="4511040" cy="1737360"/>
        </p:xfrm>
        <a:graphic>
          <a:graphicData uri="http://schemas.openxmlformats.org/drawingml/2006/chart">
            <c:chart r:id="rId4"/>
          </a:graphicData>
        </a:graphic>
      </p:graphicFrame>
      <p:graphicFrame>
        <p:nvGraphicFramePr>
          <p:cNvPr id="685" name="Google Shape;685;p85"/>
          <p:cNvGraphicFramePr/>
          <p:nvPr/>
        </p:nvGraphicFramePr>
        <p:xfrm>
          <a:off x="7644300" y="2488447"/>
          <a:ext cx="2895600" cy="1562100"/>
        </p:xfrm>
        <a:graphic>
          <a:graphicData uri="http://schemas.openxmlformats.org/drawingml/2006/chart">
            <c:chart r:id="rId5"/>
          </a:graphicData>
        </a:graphic>
      </p:graphicFrame>
      <p:graphicFrame>
        <p:nvGraphicFramePr>
          <p:cNvPr id="686" name="Google Shape;686;p85"/>
          <p:cNvGraphicFramePr/>
          <p:nvPr/>
        </p:nvGraphicFramePr>
        <p:xfrm>
          <a:off x="5067972" y="454599"/>
          <a:ext cx="3131819" cy="2190706"/>
        </p:xfrm>
        <a:graphic>
          <a:graphicData uri="http://schemas.openxmlformats.org/drawingml/2006/chart">
            <c:chart r:id="rId6"/>
          </a:graphicData>
        </a:graphic>
      </p:graphicFrame>
      <p:graphicFrame>
        <p:nvGraphicFramePr>
          <p:cNvPr id="687" name="Google Shape;687;p85"/>
          <p:cNvGraphicFramePr/>
          <p:nvPr/>
        </p:nvGraphicFramePr>
        <p:xfrm>
          <a:off x="8442158" y="476157"/>
          <a:ext cx="3131820" cy="1761490"/>
        </p:xfrm>
        <a:graphic>
          <a:graphicData uri="http://schemas.openxmlformats.org/drawingml/2006/chart">
            <c:chart r:id="rId7"/>
          </a:graphicData>
        </a:graphic>
      </p:graphicFrame>
      <p:graphicFrame>
        <p:nvGraphicFramePr>
          <p:cNvPr id="688" name="Google Shape;688;p85"/>
          <p:cNvGraphicFramePr/>
          <p:nvPr/>
        </p:nvGraphicFramePr>
        <p:xfrm>
          <a:off x="184082" y="4347825"/>
          <a:ext cx="5719413" cy="1958340"/>
        </p:xfrm>
        <a:graphic>
          <a:graphicData uri="http://schemas.openxmlformats.org/drawingml/2006/chart">
            <c:chart r:id="rId8"/>
          </a:graphicData>
        </a:graphic>
      </p:graphicFrame>
      <p:graphicFrame>
        <p:nvGraphicFramePr>
          <p:cNvPr id="689" name="Google Shape;689;p85"/>
          <p:cNvGraphicFramePr/>
          <p:nvPr/>
        </p:nvGraphicFramePr>
        <p:xfrm>
          <a:off x="6288505" y="4494214"/>
          <a:ext cx="5302860" cy="1790700"/>
        </p:xfrm>
        <a:graphic>
          <a:graphicData uri="http://schemas.openxmlformats.org/drawingml/2006/chart">
            <c:chart r:id="rId9"/>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0000"/>
              </a:buClr>
              <a:buSzPts val="2800"/>
              <a:buFont typeface="Arial"/>
              <a:buNone/>
            </a:pPr>
            <a:r>
              <a:rPr lang="en-IN" sz="2800" u="sng">
                <a:solidFill>
                  <a:srgbClr val="000000"/>
                </a:solidFill>
                <a:latin typeface="Arial"/>
                <a:ea typeface="Arial"/>
                <a:cs typeface="Arial"/>
                <a:sym typeface="Arial"/>
              </a:rPr>
              <a:t>INSIGHT:</a:t>
            </a:r>
            <a:endParaRPr sz="2800" u="sng">
              <a:latin typeface="Times New Roman"/>
              <a:ea typeface="Times New Roman"/>
              <a:cs typeface="Times New Roman"/>
              <a:sym typeface="Times New Roman"/>
            </a:endParaRPr>
          </a:p>
        </p:txBody>
      </p:sp>
      <p:graphicFrame>
        <p:nvGraphicFramePr>
          <p:cNvPr id="695" name="Google Shape;695;p86"/>
          <p:cNvGraphicFramePr/>
          <p:nvPr/>
        </p:nvGraphicFramePr>
        <p:xfrm>
          <a:off x="193107" y="2286000"/>
          <a:ext cx="6037364" cy="4206875"/>
        </p:xfrm>
        <a:graphic>
          <a:graphicData uri="http://schemas.openxmlformats.org/drawingml/2006/chart">
            <c:chart r:id="rId3"/>
          </a:graphicData>
        </a:graphic>
      </p:graphicFrame>
      <p:graphicFrame>
        <p:nvGraphicFramePr>
          <p:cNvPr id="696" name="Google Shape;696;p86"/>
          <p:cNvGraphicFramePr/>
          <p:nvPr/>
        </p:nvGraphicFramePr>
        <p:xfrm>
          <a:off x="6460490" y="0"/>
          <a:ext cx="5731510" cy="6492875"/>
        </p:xfrm>
        <a:graphic>
          <a:graphicData uri="http://schemas.openxmlformats.org/drawingml/2006/chart">
            <c:chart r:id="rId4"/>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graphicFrame>
        <p:nvGraphicFramePr>
          <p:cNvPr id="701" name="Google Shape;701;p87"/>
          <p:cNvGraphicFramePr/>
          <p:nvPr/>
        </p:nvGraphicFramePr>
        <p:xfrm>
          <a:off x="5351929" y="3429000"/>
          <a:ext cx="6605621" cy="2613660"/>
        </p:xfrm>
        <a:graphic>
          <a:graphicData uri="http://schemas.openxmlformats.org/drawingml/2006/chart">
            <c:chart r:id="rId3"/>
          </a:graphicData>
        </a:graphic>
      </p:graphicFrame>
      <p:graphicFrame>
        <p:nvGraphicFramePr>
          <p:cNvPr id="702" name="Google Shape;702;p87"/>
          <p:cNvGraphicFramePr/>
          <p:nvPr/>
        </p:nvGraphicFramePr>
        <p:xfrm>
          <a:off x="364490" y="182880"/>
          <a:ext cx="5731510" cy="3246120"/>
        </p:xfrm>
        <a:graphic>
          <a:graphicData uri="http://schemas.openxmlformats.org/drawingml/2006/chart">
            <c:chart r:id="rId4"/>
          </a:graphicData>
        </a:graphic>
      </p:graphicFrame>
      <p:graphicFrame>
        <p:nvGraphicFramePr>
          <p:cNvPr id="703" name="Google Shape;703;p87"/>
          <p:cNvGraphicFramePr/>
          <p:nvPr/>
        </p:nvGraphicFramePr>
        <p:xfrm>
          <a:off x="6212070" y="381000"/>
          <a:ext cx="5417820" cy="2849880"/>
        </p:xfrm>
        <a:graphic>
          <a:graphicData uri="http://schemas.openxmlformats.org/drawingml/2006/chart">
            <c:chart r:id="rId5"/>
          </a:graphicData>
        </a:graphic>
      </p:graphicFrame>
      <p:graphicFrame>
        <p:nvGraphicFramePr>
          <p:cNvPr id="704" name="Google Shape;704;p87"/>
          <p:cNvGraphicFramePr/>
          <p:nvPr/>
        </p:nvGraphicFramePr>
        <p:xfrm>
          <a:off x="479574" y="3429000"/>
          <a:ext cx="4503420" cy="2674620"/>
        </p:xfrm>
        <a:graphic>
          <a:graphicData uri="http://schemas.openxmlformats.org/drawingml/2006/chart">
            <c:chart r:id="rId6"/>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graphicFrame>
        <p:nvGraphicFramePr>
          <p:cNvPr id="709" name="Google Shape;709;p88"/>
          <p:cNvGraphicFramePr/>
          <p:nvPr/>
        </p:nvGraphicFramePr>
        <p:xfrm>
          <a:off x="5172635" y="3249706"/>
          <a:ext cx="6552763" cy="3025140"/>
        </p:xfrm>
        <a:graphic>
          <a:graphicData uri="http://schemas.openxmlformats.org/drawingml/2006/chart">
            <c:chart r:id="rId3"/>
          </a:graphicData>
        </a:graphic>
      </p:graphicFrame>
      <p:graphicFrame>
        <p:nvGraphicFramePr>
          <p:cNvPr id="710" name="Google Shape;710;p88"/>
          <p:cNvGraphicFramePr/>
          <p:nvPr/>
        </p:nvGraphicFramePr>
        <p:xfrm>
          <a:off x="183824" y="242496"/>
          <a:ext cx="6781752" cy="2927424"/>
        </p:xfrm>
        <a:graphic>
          <a:graphicData uri="http://schemas.openxmlformats.org/drawingml/2006/chart">
            <c:chart r:id="rId4"/>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graphicFrame>
        <p:nvGraphicFramePr>
          <p:cNvPr id="715" name="Google Shape;715;p89"/>
          <p:cNvGraphicFramePr/>
          <p:nvPr/>
        </p:nvGraphicFramePr>
        <p:xfrm>
          <a:off x="6096000" y="421341"/>
          <a:ext cx="5916706" cy="5703345"/>
        </p:xfrm>
        <a:graphic>
          <a:graphicData uri="http://schemas.openxmlformats.org/drawingml/2006/chart">
            <c:chart r:id="rId3"/>
          </a:graphicData>
        </a:graphic>
      </p:graphicFrame>
      <p:graphicFrame>
        <p:nvGraphicFramePr>
          <p:cNvPr id="716" name="Google Shape;716;p89"/>
          <p:cNvGraphicFramePr/>
          <p:nvPr/>
        </p:nvGraphicFramePr>
        <p:xfrm>
          <a:off x="335429" y="214716"/>
          <a:ext cx="5552216" cy="3075330"/>
        </p:xfrm>
        <a:graphic>
          <a:graphicData uri="http://schemas.openxmlformats.org/drawingml/2006/chart">
            <c:chart r:id="rId4"/>
          </a:graphicData>
        </a:graphic>
      </p:graphicFrame>
      <p:graphicFrame>
        <p:nvGraphicFramePr>
          <p:cNvPr id="717" name="Google Shape;717;p89"/>
          <p:cNvGraphicFramePr/>
          <p:nvPr/>
        </p:nvGraphicFramePr>
        <p:xfrm>
          <a:off x="364490" y="3290046"/>
          <a:ext cx="5227320" cy="2834640"/>
        </p:xfrm>
        <a:graphic>
          <a:graphicData uri="http://schemas.openxmlformats.org/drawingml/2006/chart">
            <c:chart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995082" y="350130"/>
            <a:ext cx="10115774" cy="618832"/>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dk1"/>
              </a:buClr>
              <a:buSzPts val="2400"/>
              <a:buFont typeface="Arial"/>
              <a:buNone/>
            </a:pPr>
            <a:r>
              <a:rPr i="0" lang="en-IN" sz="2400" u="none" strike="noStrike">
                <a:solidFill>
                  <a:schemeClr val="dk1"/>
                </a:solidFill>
              </a:rPr>
              <a:t>Share</a:t>
            </a:r>
            <a:endParaRPr/>
          </a:p>
        </p:txBody>
      </p:sp>
      <p:sp>
        <p:nvSpPr>
          <p:cNvPr id="161" name="Google Shape;161;p9"/>
          <p:cNvSpPr txBox="1"/>
          <p:nvPr/>
        </p:nvSpPr>
        <p:spPr>
          <a:xfrm>
            <a:off x="966907" y="905436"/>
            <a:ext cx="10515600" cy="1676399"/>
          </a:xfrm>
          <a:prstGeom prst="rect">
            <a:avLst/>
          </a:prstGeom>
          <a:noFill/>
          <a:ln>
            <a:noFill/>
          </a:ln>
        </p:spPr>
        <p:txBody>
          <a:bodyPr anchorCtr="0" anchor="ctr" bIns="45700" lIns="91425" spcFirstLastPara="1" rIns="91425" wrap="square" tIns="45700">
            <a:normAutofit fontScale="37500" lnSpcReduction="20000"/>
          </a:bodyPr>
          <a:lstStyle/>
          <a:p>
            <a:pPr indent="0" lvl="0" marL="0" marR="0" rtl="0" algn="l">
              <a:lnSpc>
                <a:spcPct val="120000"/>
              </a:lnSpc>
              <a:spcBef>
                <a:spcPts val="0"/>
              </a:spcBef>
              <a:spcAft>
                <a:spcPts val="0"/>
              </a:spcAft>
              <a:buClr>
                <a:schemeClr val="dk1"/>
              </a:buClr>
              <a:buSzPct val="100000"/>
              <a:buFont typeface="Arial"/>
              <a:buNone/>
            </a:pPr>
            <a:r>
              <a:rPr b="0" i="0" lang="en-IN" sz="4400" u="none" cap="none" strike="noStrike">
                <a:solidFill>
                  <a:schemeClr val="dk1"/>
                </a:solidFill>
                <a:latin typeface="Arial"/>
                <a:ea typeface="Arial"/>
                <a:cs typeface="Arial"/>
                <a:sym typeface="Arial"/>
              </a:rPr>
              <a:t>I also communicate my plan with my parents, trainer/sir and close friends so that when I slip or feel bad, they are there to motivate and help me through. My mom makes sure I eat fruits and have enough protein in my diet, a lot of times I educate her about the nutrients as well. My dad makes sure I am well and always asks me about my day after coming from work and help me guide when needed, My trainer make sure I am physically well and he helps me maximise my muscle gain however I consider myself weak and I get sick pretty easily. My close friends help me stay focus and I do same for them.</a:t>
            </a:r>
            <a:endParaRPr/>
          </a:p>
        </p:txBody>
      </p:sp>
      <p:sp>
        <p:nvSpPr>
          <p:cNvPr id="162" name="Google Shape;162;p9"/>
          <p:cNvSpPr txBox="1"/>
          <p:nvPr/>
        </p:nvSpPr>
        <p:spPr>
          <a:xfrm>
            <a:off x="966907" y="3429000"/>
            <a:ext cx="10673443" cy="1612873"/>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dk1"/>
              </a:buClr>
              <a:buSzPct val="100000"/>
              <a:buFont typeface="Arial"/>
              <a:buNone/>
            </a:pPr>
            <a:r>
              <a:rPr b="0" i="0" lang="en-IN" sz="1800" u="none" cap="none" strike="noStrike">
                <a:solidFill>
                  <a:schemeClr val="dk1"/>
                </a:solidFill>
                <a:latin typeface="Arial"/>
                <a:ea typeface="Arial"/>
                <a:cs typeface="Arial"/>
                <a:sym typeface="Arial"/>
              </a:rPr>
              <a:t>Now, that I have done all the steps, the only thing is to act upon it as planning without execution is of no use.</a:t>
            </a:r>
            <a:endParaRPr/>
          </a:p>
          <a:p>
            <a:pPr indent="0" lvl="0" marL="0" marR="0" rtl="0" algn="l">
              <a:lnSpc>
                <a:spcPct val="90000"/>
              </a:lnSpc>
              <a:spcBef>
                <a:spcPts val="0"/>
              </a:spcBef>
              <a:spcAft>
                <a:spcPts val="0"/>
              </a:spcAft>
              <a:buClr>
                <a:schemeClr val="dk1"/>
              </a:buClr>
              <a:buSzPct val="100000"/>
              <a:buFont typeface="Arial"/>
              <a:buNone/>
            </a:pPr>
            <a:r>
              <a:rPr b="0" i="0" lang="en-IN" sz="1800" u="none" cap="none" strike="noStrike">
                <a:solidFill>
                  <a:schemeClr val="dk1"/>
                </a:solidFill>
                <a:latin typeface="Arial"/>
                <a:ea typeface="Arial"/>
                <a:cs typeface="Arial"/>
                <a:sym typeface="Arial"/>
              </a:rPr>
              <a:t>Final Thoughts: This assignment was not just an assignment for me. I wrote genuinely as this is what I mostly do. The assignment however did help me analyse my routine better to maximise my day.</a:t>
            </a:r>
            <a:endParaRPr/>
          </a:p>
          <a:p>
            <a:pPr indent="0" lvl="0" marL="0" marR="0" rtl="0" algn="l">
              <a:lnSpc>
                <a:spcPct val="90000"/>
              </a:lnSpc>
              <a:spcBef>
                <a:spcPts val="0"/>
              </a:spcBef>
              <a:spcAft>
                <a:spcPts val="0"/>
              </a:spcAft>
              <a:buClr>
                <a:schemeClr val="dk1"/>
              </a:buClr>
              <a:buSzPct val="100000"/>
              <a:buFont typeface="Calibri"/>
              <a:buNone/>
            </a:pPr>
            <a:r>
              <a:t/>
            </a:r>
            <a:endParaRPr b="0" i="0" sz="1800" u="none" cap="none" strike="noStrike">
              <a:solidFill>
                <a:schemeClr val="dk1"/>
              </a:solidFill>
              <a:latin typeface="Arial"/>
              <a:ea typeface="Arial"/>
              <a:cs typeface="Arial"/>
              <a:sym typeface="Arial"/>
            </a:endParaRPr>
          </a:p>
        </p:txBody>
      </p:sp>
      <p:sp>
        <p:nvSpPr>
          <p:cNvPr id="163" name="Google Shape;163;p9"/>
          <p:cNvSpPr txBox="1"/>
          <p:nvPr/>
        </p:nvSpPr>
        <p:spPr>
          <a:xfrm>
            <a:off x="995082" y="2280039"/>
            <a:ext cx="10393680" cy="1450757"/>
          </a:xfrm>
          <a:prstGeom prst="rect">
            <a:avLst/>
          </a:prstGeom>
          <a:noFill/>
          <a:ln>
            <a:noFill/>
          </a:ln>
        </p:spPr>
        <p:txBody>
          <a:bodyPr anchorCtr="0" anchor="b" bIns="45700" lIns="91425" spcFirstLastPara="1" rIns="91425" wrap="square" tIns="45700">
            <a:normAutofit/>
          </a:bodyPr>
          <a:lstStyle/>
          <a:p>
            <a:pPr indent="0" lvl="0" marL="0" marR="0" rtl="0" algn="l">
              <a:lnSpc>
                <a:spcPct val="85000"/>
              </a:lnSpc>
              <a:spcBef>
                <a:spcPts val="0"/>
              </a:spcBef>
              <a:spcAft>
                <a:spcPts val="0"/>
              </a:spcAft>
              <a:buClr>
                <a:schemeClr val="dk1"/>
              </a:buClr>
              <a:buSzPts val="2400"/>
              <a:buFont typeface="Arial"/>
              <a:buNone/>
            </a:pPr>
            <a:r>
              <a:rPr b="0" i="0" lang="en-IN" sz="2400" u="none" cap="none" strike="noStrike">
                <a:solidFill>
                  <a:schemeClr val="dk1"/>
                </a:solidFill>
                <a:latin typeface="Arial"/>
                <a:ea typeface="Arial"/>
                <a:cs typeface="Arial"/>
                <a:sym typeface="Arial"/>
              </a:rPr>
              <a:t>Act</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graphicFrame>
        <p:nvGraphicFramePr>
          <p:cNvPr id="722" name="Google Shape;722;p90"/>
          <p:cNvGraphicFramePr/>
          <p:nvPr/>
        </p:nvGraphicFramePr>
        <p:xfrm>
          <a:off x="5190564" y="1875529"/>
          <a:ext cx="6748817" cy="4425203"/>
        </p:xfrm>
        <a:graphic>
          <a:graphicData uri="http://schemas.openxmlformats.org/drawingml/2006/chart">
            <c:chart r:id="rId3"/>
          </a:graphicData>
        </a:graphic>
      </p:graphicFrame>
      <p:graphicFrame>
        <p:nvGraphicFramePr>
          <p:cNvPr id="723" name="Google Shape;723;p90"/>
          <p:cNvGraphicFramePr/>
          <p:nvPr/>
        </p:nvGraphicFramePr>
        <p:xfrm>
          <a:off x="189865" y="87630"/>
          <a:ext cx="5731510" cy="2682240"/>
        </p:xfrm>
        <a:graphic>
          <a:graphicData uri="http://schemas.openxmlformats.org/drawingml/2006/chart">
            <c:chart r:id="rId4"/>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graphicFrame>
        <p:nvGraphicFramePr>
          <p:cNvPr id="728" name="Google Shape;728;p91"/>
          <p:cNvGraphicFramePr/>
          <p:nvPr/>
        </p:nvGraphicFramePr>
        <p:xfrm>
          <a:off x="-1" y="318837"/>
          <a:ext cx="6490448" cy="3110164"/>
        </p:xfrm>
        <a:graphic>
          <a:graphicData uri="http://schemas.openxmlformats.org/drawingml/2006/chart">
            <c:chart r:id="rId3"/>
          </a:graphicData>
        </a:graphic>
      </p:graphicFrame>
      <p:graphicFrame>
        <p:nvGraphicFramePr>
          <p:cNvPr id="729" name="Google Shape;729;p91"/>
          <p:cNvGraphicFramePr/>
          <p:nvPr/>
        </p:nvGraphicFramePr>
        <p:xfrm>
          <a:off x="5217459" y="3429000"/>
          <a:ext cx="6767598" cy="3110164"/>
        </p:xfrm>
        <a:graphic>
          <a:graphicData uri="http://schemas.openxmlformats.org/drawingml/2006/chart">
            <c:chart r:id="rId4"/>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2"/>
          <p:cNvSpPr txBox="1"/>
          <p:nvPr>
            <p:ph type="title"/>
          </p:nvPr>
        </p:nvSpPr>
        <p:spPr>
          <a:xfrm>
            <a:off x="855233" y="161098"/>
            <a:ext cx="10058400" cy="56504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200"/>
              <a:buFont typeface="Arial"/>
              <a:buNone/>
            </a:pPr>
            <a:r>
              <a:rPr lang="en-IN" sz="3200" u="sng"/>
              <a:t>CONCLUSION:</a:t>
            </a:r>
            <a:endParaRPr sz="6600"/>
          </a:p>
        </p:txBody>
      </p:sp>
      <p:sp>
        <p:nvSpPr>
          <p:cNvPr id="735" name="Google Shape;735;p92"/>
          <p:cNvSpPr txBox="1"/>
          <p:nvPr>
            <p:ph idx="1" type="body"/>
          </p:nvPr>
        </p:nvSpPr>
        <p:spPr>
          <a:xfrm>
            <a:off x="855233" y="851648"/>
            <a:ext cx="10691308" cy="5641227"/>
          </a:xfrm>
          <a:prstGeom prst="rect">
            <a:avLst/>
          </a:prstGeom>
          <a:noFill/>
          <a:ln>
            <a:noFill/>
          </a:ln>
        </p:spPr>
        <p:txBody>
          <a:bodyPr anchorCtr="0" anchor="t" bIns="45700" lIns="0" spcFirstLastPara="1" rIns="0" wrap="square" tIns="45700">
            <a:normAutofit/>
          </a:bodyPr>
          <a:lstStyle/>
          <a:p>
            <a:pPr indent="-342900" lvl="0" marL="342900" rtl="0" algn="l">
              <a:lnSpc>
                <a:spcPct val="100000"/>
              </a:lnSpc>
              <a:spcBef>
                <a:spcPts val="0"/>
              </a:spcBef>
              <a:spcAft>
                <a:spcPts val="0"/>
              </a:spcAft>
              <a:buSzPts val="1800"/>
              <a:buFont typeface="Calibri"/>
              <a:buAutoNum type="arabicPeriod"/>
            </a:pPr>
            <a:r>
              <a:rPr lang="en-IN" sz="1800">
                <a:solidFill>
                  <a:schemeClr val="dk1"/>
                </a:solidFill>
              </a:rPr>
              <a:t>Crossover is the most popular market category followed by exotic and luxury.</a:t>
            </a:r>
            <a:endParaRPr/>
          </a:p>
          <a:p>
            <a:pPr indent="-342900" lvl="0" marL="342900" rtl="0" algn="l">
              <a:lnSpc>
                <a:spcPct val="100000"/>
              </a:lnSpc>
              <a:spcBef>
                <a:spcPts val="200"/>
              </a:spcBef>
              <a:spcAft>
                <a:spcPts val="0"/>
              </a:spcAft>
              <a:buSzPts val="1800"/>
              <a:buFont typeface="Calibri"/>
              <a:buAutoNum type="arabicPeriod"/>
            </a:pPr>
            <a:r>
              <a:rPr lang="en-IN" sz="1800">
                <a:solidFill>
                  <a:schemeClr val="dk1"/>
                </a:solidFill>
              </a:rPr>
              <a:t>Also, crossover seems to have the most number of models.</a:t>
            </a:r>
            <a:endParaRPr/>
          </a:p>
          <a:p>
            <a:pPr indent="-342900" lvl="0" marL="342900" rtl="0" algn="l">
              <a:lnSpc>
                <a:spcPct val="100000"/>
              </a:lnSpc>
              <a:spcBef>
                <a:spcPts val="200"/>
              </a:spcBef>
              <a:spcAft>
                <a:spcPts val="0"/>
              </a:spcAft>
              <a:buSzPts val="1800"/>
              <a:buFont typeface="Calibri"/>
              <a:buAutoNum type="arabicPeriod"/>
            </a:pPr>
            <a:r>
              <a:rPr lang="en-IN" sz="1800">
                <a:solidFill>
                  <a:schemeClr val="dk1"/>
                </a:solidFill>
              </a:rPr>
              <a:t>With the increase of the HP, price also increases.</a:t>
            </a:r>
            <a:endParaRPr/>
          </a:p>
          <a:p>
            <a:pPr indent="-342900" lvl="0" marL="342900" rtl="0" algn="l">
              <a:lnSpc>
                <a:spcPct val="100000"/>
              </a:lnSpc>
              <a:spcBef>
                <a:spcPts val="200"/>
              </a:spcBef>
              <a:spcAft>
                <a:spcPts val="0"/>
              </a:spcAft>
              <a:buSzPts val="1800"/>
              <a:buFont typeface="Calibri"/>
              <a:buAutoNum type="arabicPeriod"/>
            </a:pPr>
            <a:r>
              <a:rPr lang="en-IN" sz="1800">
                <a:solidFill>
                  <a:schemeClr val="dk1"/>
                </a:solidFill>
              </a:rPr>
              <a:t>There was a huge rise of price after 2000, it is also observed that with increase of Engine’s HP, the price has increased too.</a:t>
            </a:r>
            <a:endParaRPr/>
          </a:p>
          <a:p>
            <a:pPr indent="-342900" lvl="0" marL="342900" rtl="0" algn="l">
              <a:lnSpc>
                <a:spcPct val="100000"/>
              </a:lnSpc>
              <a:spcBef>
                <a:spcPts val="200"/>
              </a:spcBef>
              <a:spcAft>
                <a:spcPts val="0"/>
              </a:spcAft>
              <a:buSzPts val="1800"/>
              <a:buFont typeface="Calibri"/>
              <a:buAutoNum type="arabicPeriod"/>
            </a:pPr>
            <a:r>
              <a:rPr lang="en-IN" sz="1800">
                <a:solidFill>
                  <a:schemeClr val="dk1"/>
                </a:solidFill>
              </a:rPr>
              <a:t>Rolls-Royce is the most expensive manufacturer followed by Bentley, Spyker and Ferrari respectively.</a:t>
            </a:r>
            <a:endParaRPr/>
          </a:p>
          <a:p>
            <a:pPr indent="-342900" lvl="0" marL="342900" rtl="0" algn="l">
              <a:lnSpc>
                <a:spcPct val="100000"/>
              </a:lnSpc>
              <a:spcBef>
                <a:spcPts val="200"/>
              </a:spcBef>
              <a:spcAft>
                <a:spcPts val="0"/>
              </a:spcAft>
              <a:buSzPts val="1800"/>
              <a:buFont typeface="Calibri"/>
              <a:buAutoNum type="arabicPeriod"/>
            </a:pPr>
            <a:r>
              <a:rPr lang="en-IN" sz="1800">
                <a:solidFill>
                  <a:schemeClr val="dk1"/>
                </a:solidFill>
              </a:rPr>
              <a:t>Engine Hp, Engine Cylinders and Popularity seems to follow a positive trend line signifying these are the factors that are important in determining the car’s prises.</a:t>
            </a:r>
            <a:endParaRPr/>
          </a:p>
          <a:p>
            <a:pPr indent="-342900" lvl="0" marL="342900" rtl="0" algn="l">
              <a:lnSpc>
                <a:spcPct val="100000"/>
              </a:lnSpc>
              <a:spcBef>
                <a:spcPts val="200"/>
              </a:spcBef>
              <a:spcAft>
                <a:spcPts val="0"/>
              </a:spcAft>
              <a:buSzPts val="1800"/>
              <a:buFont typeface="Calibri"/>
              <a:buAutoNum type="arabicPeriod"/>
            </a:pPr>
            <a:r>
              <a:rPr lang="en-IN" sz="1800">
                <a:solidFill>
                  <a:schemeClr val="dk1"/>
                </a:solidFill>
              </a:rPr>
              <a:t>Mostly, with the increase in the number of engine cylinders, the fuel efficiency also increases, however, in case of Tesla, even with significant low number of Engine Cylinders compared to others, the fuel efficiency is the highest.</a:t>
            </a:r>
            <a:endParaRPr/>
          </a:p>
          <a:p>
            <a:pPr indent="-342900" lvl="0" marL="342900" rtl="0" algn="l">
              <a:lnSpc>
                <a:spcPct val="100000"/>
              </a:lnSpc>
              <a:spcBef>
                <a:spcPts val="200"/>
              </a:spcBef>
              <a:spcAft>
                <a:spcPts val="0"/>
              </a:spcAft>
              <a:buSzPts val="1800"/>
              <a:buFont typeface="Calibri"/>
              <a:buAutoNum type="arabicPeriod"/>
            </a:pPr>
            <a:r>
              <a:rPr lang="en-IN" sz="1800">
                <a:solidFill>
                  <a:schemeClr val="dk1"/>
                </a:solidFill>
              </a:rPr>
              <a:t>Also, Bughati has the most number of average cylinders but still the efficiency is pretty low.</a:t>
            </a:r>
            <a:endParaRPr/>
          </a:p>
          <a:p>
            <a:pPr indent="-342900" lvl="0" marL="342900" rtl="0" algn="l">
              <a:lnSpc>
                <a:spcPct val="100000"/>
              </a:lnSpc>
              <a:spcBef>
                <a:spcPts val="200"/>
              </a:spcBef>
              <a:spcAft>
                <a:spcPts val="0"/>
              </a:spcAft>
              <a:buSzPts val="1800"/>
              <a:buFont typeface="Calibri"/>
              <a:buAutoNum type="arabicPeriod"/>
            </a:pPr>
            <a:r>
              <a:rPr lang="en-IN" sz="1800">
                <a:solidFill>
                  <a:schemeClr val="dk1"/>
                </a:solidFill>
              </a:rPr>
              <a:t>Most commonly regular unleaded fuel is used followed by premium unleaded and flex-fuel.</a:t>
            </a:r>
            <a:endParaRPr/>
          </a:p>
          <a:p>
            <a:pPr indent="-342900" lvl="0" marL="342900" rtl="0" algn="l">
              <a:lnSpc>
                <a:spcPct val="100000"/>
              </a:lnSpc>
              <a:spcBef>
                <a:spcPts val="200"/>
              </a:spcBef>
              <a:spcAft>
                <a:spcPts val="0"/>
              </a:spcAft>
              <a:buSzPts val="1800"/>
              <a:buFont typeface="Calibri"/>
              <a:buAutoNum type="arabicPeriod"/>
            </a:pPr>
            <a:r>
              <a:rPr lang="en-IN" sz="1800">
                <a:solidFill>
                  <a:schemeClr val="dk1"/>
                </a:solidFill>
              </a:rPr>
              <a:t>Convertible is the most expensive, while 2 dr Hatchback, 4Ha Hatchback, Sedan and Wagon seems most desirable, Since, it has lower price and better avg city and Highway MPG.</a:t>
            </a:r>
            <a:endParaRPr/>
          </a:p>
          <a:p>
            <a:pPr indent="-342900" lvl="0" marL="342900" rtl="0" algn="l">
              <a:lnSpc>
                <a:spcPct val="100000"/>
              </a:lnSpc>
              <a:spcBef>
                <a:spcPts val="200"/>
              </a:spcBef>
              <a:spcAft>
                <a:spcPts val="0"/>
              </a:spcAft>
              <a:buSzPts val="1800"/>
              <a:buFont typeface="Calibri"/>
              <a:buAutoNum type="arabicPeriod"/>
            </a:pPr>
            <a:r>
              <a:rPr lang="en-IN" sz="1800">
                <a:solidFill>
                  <a:schemeClr val="dk1"/>
                </a:solidFill>
              </a:rPr>
              <a:t>Chevrolet is the most expensive followed by Cadillac followed by Volkswagon followed by Toyota.</a:t>
            </a:r>
            <a:endParaRPr/>
          </a:p>
          <a:p>
            <a:pPr indent="-342900" lvl="0" marL="342900" rtl="0" algn="l">
              <a:lnSpc>
                <a:spcPct val="100000"/>
              </a:lnSpc>
              <a:spcBef>
                <a:spcPts val="200"/>
              </a:spcBef>
              <a:spcAft>
                <a:spcPts val="0"/>
              </a:spcAft>
              <a:buSzPts val="1800"/>
              <a:buFont typeface="Calibri"/>
              <a:buAutoNum type="arabicPeriod"/>
            </a:pPr>
            <a:r>
              <a:rPr lang="en-IN" sz="1800">
                <a:solidFill>
                  <a:schemeClr val="dk1"/>
                </a:solidFill>
              </a:rPr>
              <a:t>Mostly, large and compact are preferred over Midsize.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3"/>
          <p:cNvSpPr txBox="1"/>
          <p:nvPr>
            <p:ph idx="1" type="body"/>
          </p:nvPr>
        </p:nvSpPr>
        <p:spPr>
          <a:xfrm>
            <a:off x="851646" y="533400"/>
            <a:ext cx="10502153" cy="564356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SzPts val="1800"/>
              <a:buNone/>
            </a:pPr>
            <a:r>
              <a:rPr lang="en-IN" sz="1800">
                <a:solidFill>
                  <a:srgbClr val="000000"/>
                </a:solidFill>
                <a:latin typeface="Arial"/>
                <a:ea typeface="Arial"/>
                <a:cs typeface="Arial"/>
                <a:sym typeface="Arial"/>
              </a:rPr>
              <a:t>13. Bentley is the most pricey followed by Spyker and Maserati while least    expensive ones are Plymouth followed by Genesis and Hummer, FIAT, Skion, Oldsmobile.</a:t>
            </a:r>
            <a:endParaRPr sz="1800">
              <a:latin typeface="Times New Roman"/>
              <a:ea typeface="Times New Roman"/>
              <a:cs typeface="Times New Roman"/>
              <a:sym typeface="Times New Roman"/>
            </a:endParaRPr>
          </a:p>
          <a:p>
            <a:pPr indent="0" lvl="0" marL="0" rtl="0" algn="l">
              <a:lnSpc>
                <a:spcPct val="100000"/>
              </a:lnSpc>
              <a:spcBef>
                <a:spcPts val="200"/>
              </a:spcBef>
              <a:spcAft>
                <a:spcPts val="0"/>
              </a:spcAft>
              <a:buSzPts val="1800"/>
              <a:buNone/>
            </a:pPr>
            <a:r>
              <a:rPr lang="en-IN" sz="1800">
                <a:solidFill>
                  <a:srgbClr val="000000"/>
                </a:solidFill>
                <a:latin typeface="Arial"/>
                <a:ea typeface="Arial"/>
                <a:cs typeface="Arial"/>
                <a:sym typeface="Arial"/>
              </a:rPr>
              <a:t>14. For Bentlay, Coupe, Convertible and Sedan, almost all three are equally popular.</a:t>
            </a:r>
            <a:endParaRPr sz="1800">
              <a:latin typeface="Times New Roman"/>
              <a:ea typeface="Times New Roman"/>
              <a:cs typeface="Times New Roman"/>
              <a:sym typeface="Times New Roman"/>
            </a:endParaRPr>
          </a:p>
          <a:p>
            <a:pPr indent="0" lvl="0" marL="0" rtl="0" algn="l">
              <a:lnSpc>
                <a:spcPct val="100000"/>
              </a:lnSpc>
              <a:spcBef>
                <a:spcPts val="200"/>
              </a:spcBef>
              <a:spcAft>
                <a:spcPts val="0"/>
              </a:spcAft>
              <a:buSzPts val="1800"/>
              <a:buNone/>
            </a:pPr>
            <a:r>
              <a:rPr lang="en-IN" sz="1800">
                <a:solidFill>
                  <a:srgbClr val="000000"/>
                </a:solidFill>
                <a:latin typeface="Arial"/>
                <a:ea typeface="Arial"/>
                <a:cs typeface="Arial"/>
                <a:sym typeface="Arial"/>
              </a:rPr>
              <a:t>15. While, in case of Plymouth, Convertible is more popular than Sedan.</a:t>
            </a:r>
            <a:endParaRPr sz="1800">
              <a:latin typeface="Times New Roman"/>
              <a:ea typeface="Times New Roman"/>
              <a:cs typeface="Times New Roman"/>
              <a:sym typeface="Times New Roman"/>
            </a:endParaRPr>
          </a:p>
          <a:p>
            <a:pPr indent="0" lvl="0" marL="0" rtl="0" algn="l">
              <a:lnSpc>
                <a:spcPct val="100000"/>
              </a:lnSpc>
              <a:spcBef>
                <a:spcPts val="200"/>
              </a:spcBef>
              <a:spcAft>
                <a:spcPts val="0"/>
              </a:spcAft>
              <a:buSzPts val="1800"/>
              <a:buNone/>
            </a:pPr>
            <a:r>
              <a:rPr lang="en-IN" sz="1800">
                <a:solidFill>
                  <a:srgbClr val="000000"/>
                </a:solidFill>
                <a:latin typeface="Arial"/>
                <a:ea typeface="Arial"/>
                <a:cs typeface="Arial"/>
                <a:sym typeface="Arial"/>
              </a:rPr>
              <a:t>16. Rolls-Royce is most expensive followed by Bentley and Spyker respectively, while Bentley has low Average City MPG with greatest Engine HP, Spyker has both high City MPG and Engine Hp. We can divide the chart into 4 equal parts and put them into categories like:</a:t>
            </a:r>
            <a:endParaRPr sz="1800">
              <a:latin typeface="Times New Roman"/>
              <a:ea typeface="Times New Roman"/>
              <a:cs typeface="Times New Roman"/>
              <a:sym typeface="Times New Roman"/>
            </a:endParaRPr>
          </a:p>
          <a:p>
            <a:pPr indent="-342900" lvl="0" marL="342900" rtl="0" algn="l">
              <a:lnSpc>
                <a:spcPct val="100000"/>
              </a:lnSpc>
              <a:spcBef>
                <a:spcPts val="200"/>
              </a:spcBef>
              <a:spcAft>
                <a:spcPts val="0"/>
              </a:spcAft>
              <a:buSzPts val="1800"/>
              <a:buFont typeface="Noto Sans Symbols"/>
              <a:buChar char="∙"/>
            </a:pPr>
            <a:r>
              <a:rPr lang="en-IN" sz="1800">
                <a:solidFill>
                  <a:srgbClr val="000000"/>
                </a:solidFill>
                <a:latin typeface="Arial"/>
                <a:ea typeface="Arial"/>
                <a:cs typeface="Arial"/>
                <a:sym typeface="Arial"/>
              </a:rPr>
              <a:t>High Engine HP and Low Average City MPG</a:t>
            </a:r>
            <a:endParaRPr sz="1800">
              <a:latin typeface="Times New Roman"/>
              <a:ea typeface="Times New Roman"/>
              <a:cs typeface="Times New Roman"/>
              <a:sym typeface="Times New Roman"/>
            </a:endParaRPr>
          </a:p>
          <a:p>
            <a:pPr indent="-342900" lvl="0" marL="342900" rtl="0" algn="l">
              <a:lnSpc>
                <a:spcPct val="100000"/>
              </a:lnSpc>
              <a:spcBef>
                <a:spcPts val="200"/>
              </a:spcBef>
              <a:spcAft>
                <a:spcPts val="0"/>
              </a:spcAft>
              <a:buSzPts val="1800"/>
              <a:buFont typeface="Noto Sans Symbols"/>
              <a:buChar char="∙"/>
            </a:pPr>
            <a:r>
              <a:rPr lang="en-IN" sz="1800">
                <a:solidFill>
                  <a:srgbClr val="000000"/>
                </a:solidFill>
                <a:latin typeface="Arial"/>
                <a:ea typeface="Arial"/>
                <a:cs typeface="Arial"/>
                <a:sym typeface="Arial"/>
              </a:rPr>
              <a:t>High Engine HP and High Average City MPG</a:t>
            </a:r>
            <a:endParaRPr sz="1800">
              <a:latin typeface="Times New Roman"/>
              <a:ea typeface="Times New Roman"/>
              <a:cs typeface="Times New Roman"/>
              <a:sym typeface="Times New Roman"/>
            </a:endParaRPr>
          </a:p>
          <a:p>
            <a:pPr indent="-342900" lvl="0" marL="342900" rtl="0" algn="l">
              <a:lnSpc>
                <a:spcPct val="100000"/>
              </a:lnSpc>
              <a:spcBef>
                <a:spcPts val="200"/>
              </a:spcBef>
              <a:spcAft>
                <a:spcPts val="0"/>
              </a:spcAft>
              <a:buSzPts val="1800"/>
              <a:buFont typeface="Noto Sans Symbols"/>
              <a:buChar char="∙"/>
            </a:pPr>
            <a:r>
              <a:rPr lang="en-IN" sz="1800">
                <a:solidFill>
                  <a:srgbClr val="000000"/>
                </a:solidFill>
                <a:latin typeface="Arial"/>
                <a:ea typeface="Arial"/>
                <a:cs typeface="Arial"/>
                <a:sym typeface="Arial"/>
              </a:rPr>
              <a:t>Low Engine HP and Low Average City MPG</a:t>
            </a:r>
            <a:endParaRPr sz="1800">
              <a:latin typeface="Times New Roman"/>
              <a:ea typeface="Times New Roman"/>
              <a:cs typeface="Times New Roman"/>
              <a:sym typeface="Times New Roman"/>
            </a:endParaRPr>
          </a:p>
          <a:p>
            <a:pPr indent="-342900" lvl="0" marL="342900" rtl="0" algn="l">
              <a:lnSpc>
                <a:spcPct val="100000"/>
              </a:lnSpc>
              <a:spcBef>
                <a:spcPts val="200"/>
              </a:spcBef>
              <a:spcAft>
                <a:spcPts val="0"/>
              </a:spcAft>
              <a:buSzPts val="1800"/>
              <a:buFont typeface="Noto Sans Symbols"/>
              <a:buChar char="∙"/>
            </a:pPr>
            <a:r>
              <a:rPr lang="en-IN" sz="1800">
                <a:solidFill>
                  <a:srgbClr val="000000"/>
                </a:solidFill>
                <a:latin typeface="Arial"/>
                <a:ea typeface="Arial"/>
                <a:cs typeface="Arial"/>
                <a:sym typeface="Arial"/>
              </a:rPr>
              <a:t>Low Engine HP and High Average City MPG</a:t>
            </a:r>
            <a:endParaRPr sz="1800">
              <a:latin typeface="Times New Roman"/>
              <a:ea typeface="Times New Roman"/>
              <a:cs typeface="Times New Roman"/>
              <a:sym typeface="Times New Roman"/>
            </a:endParaRPr>
          </a:p>
          <a:p>
            <a:pPr indent="0" lvl="0" marL="0" rtl="0" algn="l">
              <a:lnSpc>
                <a:spcPct val="100000"/>
              </a:lnSpc>
              <a:spcBef>
                <a:spcPts val="200"/>
              </a:spcBef>
              <a:spcAft>
                <a:spcPts val="0"/>
              </a:spcAft>
              <a:buSzPts val="1800"/>
              <a:buNone/>
            </a:pPr>
            <a:r>
              <a:rPr lang="en-IN" sz="1800">
                <a:solidFill>
                  <a:srgbClr val="000000"/>
                </a:solidFill>
                <a:latin typeface="Arial"/>
                <a:ea typeface="Arial"/>
                <a:cs typeface="Arial"/>
                <a:sym typeface="Arial"/>
              </a:rPr>
              <a:t>17. In order to increase the popularity, the above mentioned points should be considered and more focus on the product development using the above features.</a:t>
            </a:r>
            <a:endParaRPr sz="1800">
              <a:latin typeface="Times New Roman"/>
              <a:ea typeface="Times New Roman"/>
              <a:cs typeface="Times New Roman"/>
              <a:sym typeface="Times New Roman"/>
            </a:endParaRPr>
          </a:p>
          <a:p>
            <a:pPr indent="0" lvl="0" marL="0" rtl="0" algn="l">
              <a:lnSpc>
                <a:spcPct val="100000"/>
              </a:lnSpc>
              <a:spcBef>
                <a:spcPts val="200"/>
              </a:spcBef>
              <a:spcAft>
                <a:spcPts val="0"/>
              </a:spcAft>
              <a:buSzPts val="1800"/>
              <a:buNone/>
            </a:pPr>
            <a:r>
              <a:rPr lang="en-IN" sz="1800">
                <a:solidFill>
                  <a:srgbClr val="000000"/>
                </a:solidFill>
                <a:latin typeface="Arial"/>
                <a:ea typeface="Arial"/>
                <a:cs typeface="Arial"/>
                <a:sym typeface="Arial"/>
              </a:rPr>
              <a:t>18. Since, we don’t seem to have enough data about the manufacturing cost of the cars and the features, profitability can’t be analysed well.</a:t>
            </a:r>
            <a:endParaRPr sz="14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4"/>
          <p:cNvSpPr txBox="1"/>
          <p:nvPr>
            <p:ph type="title"/>
          </p:nvPr>
        </p:nvSpPr>
        <p:spPr>
          <a:xfrm>
            <a:off x="1097280" y="286604"/>
            <a:ext cx="10058400" cy="92363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600"/>
              <a:buFont typeface="Arial"/>
              <a:buNone/>
            </a:pPr>
            <a:r>
              <a:rPr i="0" lang="en-IN" sz="3600">
                <a:solidFill>
                  <a:schemeClr val="dk1"/>
                </a:solidFill>
              </a:rPr>
              <a:t>ABC Call Volume Trend Analysis</a:t>
            </a:r>
            <a:endParaRPr sz="3600">
              <a:solidFill>
                <a:schemeClr val="dk1"/>
              </a:solidFill>
            </a:endParaRPr>
          </a:p>
        </p:txBody>
      </p:sp>
      <p:pic>
        <p:nvPicPr>
          <p:cNvPr id="746" name="Google Shape;746;p94"/>
          <p:cNvPicPr preferRelativeResize="0"/>
          <p:nvPr/>
        </p:nvPicPr>
        <p:blipFill rotWithShape="1">
          <a:blip r:embed="rId3">
            <a:alphaModFix/>
          </a:blip>
          <a:srcRect b="0" l="0" r="0" t="0"/>
          <a:stretch/>
        </p:blipFill>
        <p:spPr>
          <a:xfrm>
            <a:off x="774550" y="1380566"/>
            <a:ext cx="10058400" cy="485887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5"/>
          <p:cNvSpPr txBox="1"/>
          <p:nvPr>
            <p:ph type="title"/>
          </p:nvPr>
        </p:nvSpPr>
        <p:spPr>
          <a:xfrm>
            <a:off x="1066800" y="-331962"/>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C4858"/>
              </a:buClr>
              <a:buSzPts val="3200"/>
              <a:buFont typeface="Arial"/>
              <a:buNone/>
            </a:pPr>
            <a:r>
              <a:rPr lang="en-IN" sz="3200" u="sng">
                <a:solidFill>
                  <a:srgbClr val="3C4858"/>
                </a:solidFill>
              </a:rPr>
              <a:t>Description:</a:t>
            </a:r>
            <a:r>
              <a:rPr lang="en-IN" sz="3200">
                <a:solidFill>
                  <a:srgbClr val="3C4858"/>
                </a:solidFill>
              </a:rPr>
              <a:t> </a:t>
            </a:r>
            <a:endParaRPr sz="6600"/>
          </a:p>
        </p:txBody>
      </p:sp>
      <p:sp>
        <p:nvSpPr>
          <p:cNvPr id="752" name="Google Shape;752;p95"/>
          <p:cNvSpPr txBox="1"/>
          <p:nvPr>
            <p:ph idx="1" type="body"/>
          </p:nvPr>
        </p:nvSpPr>
        <p:spPr>
          <a:xfrm>
            <a:off x="1168998" y="1218204"/>
            <a:ext cx="10058400" cy="4023360"/>
          </a:xfrm>
          <a:prstGeom prst="rect">
            <a:avLst/>
          </a:prstGeom>
          <a:noFill/>
          <a:ln>
            <a:noFill/>
          </a:ln>
        </p:spPr>
        <p:txBody>
          <a:bodyPr anchorCtr="0" anchor="t" bIns="45700" lIns="0" spcFirstLastPara="1" rIns="0" wrap="square" tIns="45700">
            <a:normAutofit/>
          </a:bodyPr>
          <a:lstStyle/>
          <a:p>
            <a:pPr indent="-114300" lvl="0" marL="6350" marR="256540" rtl="0" algn="l">
              <a:lnSpc>
                <a:spcPct val="103000"/>
              </a:lnSpc>
              <a:spcBef>
                <a:spcPts val="0"/>
              </a:spcBef>
              <a:spcAft>
                <a:spcPts val="0"/>
              </a:spcAft>
              <a:buSzPts val="1800"/>
              <a:buChar char=" "/>
            </a:pPr>
            <a:r>
              <a:rPr lang="en-IN" sz="1800">
                <a:solidFill>
                  <a:schemeClr val="dk1"/>
                </a:solidFill>
              </a:rPr>
              <a:t>So for the final project, I was provided with a dataset of a Customer Ex. (CX) inbound calling team for 23 days. Data included a lot of columns like: </a:t>
            </a:r>
            <a:endParaRPr/>
          </a:p>
          <a:p>
            <a:pPr indent="-114300" lvl="0" marL="6350" marR="256540" rtl="0" algn="l">
              <a:lnSpc>
                <a:spcPct val="103000"/>
              </a:lnSpc>
              <a:spcBef>
                <a:spcPts val="1200"/>
              </a:spcBef>
              <a:spcAft>
                <a:spcPts val="0"/>
              </a:spcAft>
              <a:buSzPts val="1800"/>
              <a:buChar char=" "/>
            </a:pPr>
            <a:r>
              <a:rPr lang="en-IN" sz="1800">
                <a:solidFill>
                  <a:schemeClr val="dk1"/>
                </a:solidFill>
              </a:rPr>
              <a:t>Agent_Name, Agent_ID, Queue_Time, Time, Time_Bucket, Duration, Call_Seconds, Call_Status etc.  My role as a Data Analyst is to understand the data provided and find when is the maximun number of calls are made during the day and how can I improve the overall CX by reducking the amount of declined calls percentage. </a:t>
            </a:r>
            <a:endParaRPr/>
          </a:p>
          <a:p>
            <a:pPr indent="-114300" lvl="0" marL="6350" marR="256540" rtl="0" algn="l">
              <a:lnSpc>
                <a:spcPct val="103000"/>
              </a:lnSpc>
              <a:spcBef>
                <a:spcPts val="2535"/>
              </a:spcBef>
              <a:spcAft>
                <a:spcPts val="0"/>
              </a:spcAft>
              <a:buSzPts val="1800"/>
              <a:buChar char=" "/>
            </a:pPr>
            <a:r>
              <a:rPr lang="en-IN" sz="1800">
                <a:solidFill>
                  <a:schemeClr val="dk1"/>
                </a:solidFill>
              </a:rPr>
              <a:t>So, as a Analyst I have to answer the questions as questioned and analyse how many agents are needed to decrease the percentage of declined calls.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96"/>
          <p:cNvSpPr txBox="1"/>
          <p:nvPr>
            <p:ph type="title"/>
          </p:nvPr>
        </p:nvSpPr>
        <p:spPr>
          <a:xfrm>
            <a:off x="1066800" y="-358856"/>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C4858"/>
              </a:buClr>
              <a:buSzPts val="2800"/>
              <a:buFont typeface="Arial"/>
              <a:buNone/>
            </a:pPr>
            <a:r>
              <a:rPr lang="en-IN" sz="2800" u="sng">
                <a:solidFill>
                  <a:srgbClr val="3C4858"/>
                </a:solidFill>
              </a:rPr>
              <a:t>Approach AND TECH-STACK USED:</a:t>
            </a:r>
            <a:r>
              <a:rPr lang="en-IN" sz="2800">
                <a:solidFill>
                  <a:srgbClr val="3C4858"/>
                </a:solidFill>
              </a:rPr>
              <a:t> </a:t>
            </a:r>
            <a:endParaRPr sz="6000"/>
          </a:p>
        </p:txBody>
      </p:sp>
      <p:sp>
        <p:nvSpPr>
          <p:cNvPr id="758" name="Google Shape;758;p96"/>
          <p:cNvSpPr txBox="1"/>
          <p:nvPr>
            <p:ph idx="1" type="body"/>
          </p:nvPr>
        </p:nvSpPr>
        <p:spPr>
          <a:xfrm>
            <a:off x="1138517" y="1245098"/>
            <a:ext cx="10058400" cy="4023360"/>
          </a:xfrm>
          <a:prstGeom prst="rect">
            <a:avLst/>
          </a:prstGeom>
          <a:noFill/>
          <a:ln>
            <a:noFill/>
          </a:ln>
        </p:spPr>
        <p:txBody>
          <a:bodyPr anchorCtr="0" anchor="t" bIns="45700" lIns="0" spcFirstLastPara="1" rIns="0" wrap="square" tIns="45700">
            <a:normAutofit/>
          </a:bodyPr>
          <a:lstStyle/>
          <a:p>
            <a:pPr indent="-114300" lvl="0" marL="6350" marR="256540" rtl="0" algn="l">
              <a:lnSpc>
                <a:spcPct val="103000"/>
              </a:lnSpc>
              <a:spcBef>
                <a:spcPts val="0"/>
              </a:spcBef>
              <a:spcAft>
                <a:spcPts val="0"/>
              </a:spcAft>
              <a:buSzPts val="1800"/>
              <a:buChar char=" "/>
            </a:pPr>
            <a:r>
              <a:rPr lang="en-IN" sz="1800">
                <a:solidFill>
                  <a:schemeClr val="dk1"/>
                </a:solidFill>
              </a:rPr>
              <a:t>So first I read all the columns and after having some understanding about the data, I created a table and checked all the datatypes. Few columns were not needed but I did not delete those columns as the data was not so huge. </a:t>
            </a:r>
            <a:endParaRPr/>
          </a:p>
          <a:p>
            <a:pPr indent="-114300" lvl="0" marL="6350" marR="256540" rtl="0" algn="l">
              <a:lnSpc>
                <a:spcPct val="103000"/>
              </a:lnSpc>
              <a:spcBef>
                <a:spcPts val="2535"/>
              </a:spcBef>
              <a:spcAft>
                <a:spcPts val="0"/>
              </a:spcAft>
              <a:buSzPts val="1800"/>
              <a:buChar char=" "/>
            </a:pPr>
            <a:r>
              <a:rPr lang="en-IN" sz="1800">
                <a:solidFill>
                  <a:schemeClr val="dk1"/>
                </a:solidFill>
              </a:rPr>
              <a:t>My next task was simple to answer all the questions, I used pivot tables for answering few questions while I also created bar graphs for the purpose of better visualisations and understandings. I also had to use basic maths and functions like round() to answer questions. </a:t>
            </a:r>
            <a:endParaRPr/>
          </a:p>
          <a:p>
            <a:pPr indent="-114300" lvl="0" marL="6350" marR="256540" rtl="0" algn="l">
              <a:lnSpc>
                <a:spcPct val="103000"/>
              </a:lnSpc>
              <a:spcBef>
                <a:spcPts val="2550"/>
              </a:spcBef>
              <a:spcAft>
                <a:spcPts val="0"/>
              </a:spcAft>
              <a:buSzPts val="1800"/>
              <a:buChar char=" "/>
            </a:pPr>
            <a:r>
              <a:rPr lang="en-IN" sz="1800">
                <a:solidFill>
                  <a:schemeClr val="dk1"/>
                </a:solidFill>
              </a:rPr>
              <a:t>Lastly, I created the report and wrote the insights. </a:t>
            </a:r>
            <a:endParaRPr/>
          </a:p>
          <a:p>
            <a:pPr indent="-114300" lvl="0" marL="6350" marR="256540" rtl="0" algn="l">
              <a:lnSpc>
                <a:spcPct val="103000"/>
              </a:lnSpc>
              <a:spcBef>
                <a:spcPts val="3115"/>
              </a:spcBef>
              <a:spcAft>
                <a:spcPts val="0"/>
              </a:spcAft>
              <a:buSzPts val="1800"/>
              <a:buChar char=" "/>
            </a:pPr>
            <a:r>
              <a:rPr lang="en-IN" sz="1800" u="sng">
                <a:solidFill>
                  <a:schemeClr val="dk1"/>
                </a:solidFill>
              </a:rPr>
              <a:t>Tech-Stack Used:</a:t>
            </a:r>
            <a:r>
              <a:rPr lang="en-IN" sz="1800">
                <a:solidFill>
                  <a:schemeClr val="dk1"/>
                </a:solidFill>
              </a:rPr>
              <a:t> Ms Excel for the purpose of answering the questions, making pivot tables and visualisations. And Ms Word, for reporting and writing useful insights.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7"/>
          <p:cNvSpPr txBox="1"/>
          <p:nvPr>
            <p:ph type="title"/>
          </p:nvPr>
        </p:nvSpPr>
        <p:spPr>
          <a:xfrm>
            <a:off x="638921" y="-62089"/>
            <a:ext cx="10515600" cy="132556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C4858"/>
              </a:buClr>
              <a:buSzPts val="3200"/>
              <a:buFont typeface="Arial"/>
              <a:buNone/>
            </a:pPr>
            <a:r>
              <a:rPr lang="en-IN" sz="3200" u="sng">
                <a:solidFill>
                  <a:srgbClr val="3C4858"/>
                </a:solidFill>
              </a:rPr>
              <a:t>Case Study Objectives:</a:t>
            </a:r>
            <a:r>
              <a:rPr lang="en-IN" sz="3200">
                <a:solidFill>
                  <a:srgbClr val="3C4858"/>
                </a:solidFill>
              </a:rPr>
              <a:t> </a:t>
            </a:r>
            <a:endParaRPr sz="6600"/>
          </a:p>
        </p:txBody>
      </p:sp>
      <p:grpSp>
        <p:nvGrpSpPr>
          <p:cNvPr id="764" name="Google Shape;764;p97"/>
          <p:cNvGrpSpPr/>
          <p:nvPr/>
        </p:nvGrpSpPr>
        <p:grpSpPr>
          <a:xfrm>
            <a:off x="936176" y="1995943"/>
            <a:ext cx="4847340" cy="2858181"/>
            <a:chOff x="42977" y="75692"/>
            <a:chExt cx="4445565" cy="2549005"/>
          </a:xfrm>
        </p:grpSpPr>
        <p:sp>
          <p:nvSpPr>
            <p:cNvPr id="765" name="Google Shape;765;p97"/>
            <p:cNvSpPr/>
            <p:nvPr/>
          </p:nvSpPr>
          <p:spPr>
            <a:xfrm>
              <a:off x="4077970" y="2320659"/>
              <a:ext cx="66888" cy="304038"/>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1800">
                  <a:solidFill>
                    <a:srgbClr val="8492A6"/>
                  </a:solidFill>
                  <a:latin typeface="Cambria"/>
                  <a:ea typeface="Cambria"/>
                  <a:cs typeface="Cambria"/>
                  <a:sym typeface="Cambria"/>
                </a:rPr>
                <a:t> </a:t>
              </a:r>
              <a:endParaRPr sz="1400">
                <a:solidFill>
                  <a:srgbClr val="3C4858"/>
                </a:solidFill>
                <a:latin typeface="Cambria"/>
                <a:ea typeface="Cambria"/>
                <a:cs typeface="Cambria"/>
                <a:sym typeface="Cambria"/>
              </a:endParaRPr>
            </a:p>
          </p:txBody>
        </p:sp>
        <p:sp>
          <p:nvSpPr>
            <p:cNvPr id="766" name="Google Shape;766;p97"/>
            <p:cNvSpPr/>
            <p:nvPr/>
          </p:nvSpPr>
          <p:spPr>
            <a:xfrm>
              <a:off x="322453" y="1891030"/>
              <a:ext cx="3363341" cy="0"/>
            </a:xfrm>
            <a:custGeom>
              <a:rect b="b" l="l" r="r" t="t"/>
              <a:pathLst>
                <a:path extrusionOk="0" h="120000" w="3363341">
                  <a:moveTo>
                    <a:pt x="0" y="0"/>
                  </a:moveTo>
                  <a:lnTo>
                    <a:pt x="3363341"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97"/>
            <p:cNvSpPr/>
            <p:nvPr/>
          </p:nvSpPr>
          <p:spPr>
            <a:xfrm>
              <a:off x="322453" y="1711198"/>
              <a:ext cx="3363341" cy="0"/>
            </a:xfrm>
            <a:custGeom>
              <a:rect b="b" l="l" r="r" t="t"/>
              <a:pathLst>
                <a:path extrusionOk="0" h="120000" w="3363341">
                  <a:moveTo>
                    <a:pt x="0" y="0"/>
                  </a:moveTo>
                  <a:lnTo>
                    <a:pt x="3363341"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97"/>
            <p:cNvSpPr/>
            <p:nvPr/>
          </p:nvSpPr>
          <p:spPr>
            <a:xfrm>
              <a:off x="322453" y="1531366"/>
              <a:ext cx="3363341" cy="0"/>
            </a:xfrm>
            <a:custGeom>
              <a:rect b="b" l="l" r="r" t="t"/>
              <a:pathLst>
                <a:path extrusionOk="0" h="120000" w="3363341">
                  <a:moveTo>
                    <a:pt x="0" y="0"/>
                  </a:moveTo>
                  <a:lnTo>
                    <a:pt x="3363341"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97"/>
            <p:cNvSpPr/>
            <p:nvPr/>
          </p:nvSpPr>
          <p:spPr>
            <a:xfrm>
              <a:off x="322453" y="1351534"/>
              <a:ext cx="3363341" cy="0"/>
            </a:xfrm>
            <a:custGeom>
              <a:rect b="b" l="l" r="r" t="t"/>
              <a:pathLst>
                <a:path extrusionOk="0" h="120000" w="3363341">
                  <a:moveTo>
                    <a:pt x="0" y="0"/>
                  </a:moveTo>
                  <a:lnTo>
                    <a:pt x="3363341"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97"/>
            <p:cNvSpPr/>
            <p:nvPr/>
          </p:nvSpPr>
          <p:spPr>
            <a:xfrm>
              <a:off x="322453" y="1173226"/>
              <a:ext cx="3363341" cy="0"/>
            </a:xfrm>
            <a:custGeom>
              <a:rect b="b" l="l" r="r" t="t"/>
              <a:pathLst>
                <a:path extrusionOk="0" h="120000" w="3363341">
                  <a:moveTo>
                    <a:pt x="0" y="0"/>
                  </a:moveTo>
                  <a:lnTo>
                    <a:pt x="3363341"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97"/>
            <p:cNvSpPr/>
            <p:nvPr/>
          </p:nvSpPr>
          <p:spPr>
            <a:xfrm>
              <a:off x="322453" y="993394"/>
              <a:ext cx="3363341" cy="0"/>
            </a:xfrm>
            <a:custGeom>
              <a:rect b="b" l="l" r="r" t="t"/>
              <a:pathLst>
                <a:path extrusionOk="0" h="120000" w="3363341">
                  <a:moveTo>
                    <a:pt x="0" y="0"/>
                  </a:moveTo>
                  <a:lnTo>
                    <a:pt x="3363341"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97"/>
            <p:cNvSpPr/>
            <p:nvPr/>
          </p:nvSpPr>
          <p:spPr>
            <a:xfrm>
              <a:off x="322453" y="813562"/>
              <a:ext cx="3363341" cy="0"/>
            </a:xfrm>
            <a:custGeom>
              <a:rect b="b" l="l" r="r" t="t"/>
              <a:pathLst>
                <a:path extrusionOk="0" h="120000" w="3363341">
                  <a:moveTo>
                    <a:pt x="0" y="0"/>
                  </a:moveTo>
                  <a:lnTo>
                    <a:pt x="3363341"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97"/>
            <p:cNvSpPr/>
            <p:nvPr/>
          </p:nvSpPr>
          <p:spPr>
            <a:xfrm>
              <a:off x="322453" y="633730"/>
              <a:ext cx="3363341" cy="0"/>
            </a:xfrm>
            <a:custGeom>
              <a:rect b="b" l="l" r="r" t="t"/>
              <a:pathLst>
                <a:path extrusionOk="0" h="120000" w="3363341">
                  <a:moveTo>
                    <a:pt x="0" y="0"/>
                  </a:moveTo>
                  <a:lnTo>
                    <a:pt x="3363341"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97"/>
            <p:cNvSpPr/>
            <p:nvPr/>
          </p:nvSpPr>
          <p:spPr>
            <a:xfrm>
              <a:off x="322453" y="453898"/>
              <a:ext cx="3363341" cy="0"/>
            </a:xfrm>
            <a:custGeom>
              <a:rect b="b" l="l" r="r" t="t"/>
              <a:pathLst>
                <a:path extrusionOk="0" h="120000" w="3363341">
                  <a:moveTo>
                    <a:pt x="0" y="0"/>
                  </a:moveTo>
                  <a:lnTo>
                    <a:pt x="3363341"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97"/>
            <p:cNvSpPr/>
            <p:nvPr/>
          </p:nvSpPr>
          <p:spPr>
            <a:xfrm>
              <a:off x="322453" y="274574"/>
              <a:ext cx="3363341" cy="0"/>
            </a:xfrm>
            <a:custGeom>
              <a:rect b="b" l="l" r="r" t="t"/>
              <a:pathLst>
                <a:path extrusionOk="0" h="120000" w="3363341">
                  <a:moveTo>
                    <a:pt x="0" y="0"/>
                  </a:moveTo>
                  <a:lnTo>
                    <a:pt x="3363341"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97"/>
            <p:cNvSpPr/>
            <p:nvPr/>
          </p:nvSpPr>
          <p:spPr>
            <a:xfrm>
              <a:off x="1258824" y="1452118"/>
              <a:ext cx="88392" cy="618236"/>
            </a:xfrm>
            <a:custGeom>
              <a:rect b="b" l="l" r="r" t="t"/>
              <a:pathLst>
                <a:path extrusionOk="0" h="618236" w="88392">
                  <a:moveTo>
                    <a:pt x="0" y="0"/>
                  </a:moveTo>
                  <a:lnTo>
                    <a:pt x="88392" y="0"/>
                  </a:lnTo>
                  <a:lnTo>
                    <a:pt x="88392" y="618236"/>
                  </a:lnTo>
                  <a:lnTo>
                    <a:pt x="0" y="618236"/>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97"/>
            <p:cNvSpPr/>
            <p:nvPr/>
          </p:nvSpPr>
          <p:spPr>
            <a:xfrm>
              <a:off x="1819656" y="1380490"/>
              <a:ext cx="88392" cy="689864"/>
            </a:xfrm>
            <a:custGeom>
              <a:rect b="b" l="l" r="r" t="t"/>
              <a:pathLst>
                <a:path extrusionOk="0" h="689864" w="88392">
                  <a:moveTo>
                    <a:pt x="0" y="0"/>
                  </a:moveTo>
                  <a:lnTo>
                    <a:pt x="88392" y="0"/>
                  </a:lnTo>
                  <a:lnTo>
                    <a:pt x="88392" y="689864"/>
                  </a:lnTo>
                  <a:lnTo>
                    <a:pt x="0" y="689864"/>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97"/>
            <p:cNvSpPr/>
            <p:nvPr/>
          </p:nvSpPr>
          <p:spPr>
            <a:xfrm>
              <a:off x="1539240" y="1286002"/>
              <a:ext cx="88392" cy="784352"/>
            </a:xfrm>
            <a:custGeom>
              <a:rect b="b" l="l" r="r" t="t"/>
              <a:pathLst>
                <a:path extrusionOk="0" h="784352" w="88392">
                  <a:moveTo>
                    <a:pt x="0" y="0"/>
                  </a:moveTo>
                  <a:lnTo>
                    <a:pt x="88392" y="0"/>
                  </a:lnTo>
                  <a:lnTo>
                    <a:pt x="88392" y="784352"/>
                  </a:lnTo>
                  <a:lnTo>
                    <a:pt x="0" y="784352"/>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97"/>
            <p:cNvSpPr/>
            <p:nvPr/>
          </p:nvSpPr>
          <p:spPr>
            <a:xfrm>
              <a:off x="2100072" y="912622"/>
              <a:ext cx="88392" cy="1157732"/>
            </a:xfrm>
            <a:custGeom>
              <a:rect b="b" l="l" r="r" t="t"/>
              <a:pathLst>
                <a:path extrusionOk="0" h="1157732" w="88392">
                  <a:moveTo>
                    <a:pt x="0" y="0"/>
                  </a:moveTo>
                  <a:lnTo>
                    <a:pt x="88392" y="0"/>
                  </a:lnTo>
                  <a:lnTo>
                    <a:pt x="88392" y="1157732"/>
                  </a:lnTo>
                  <a:lnTo>
                    <a:pt x="0" y="1157732"/>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97"/>
            <p:cNvSpPr/>
            <p:nvPr/>
          </p:nvSpPr>
          <p:spPr>
            <a:xfrm>
              <a:off x="419100" y="897382"/>
              <a:ext cx="86868" cy="1172972"/>
            </a:xfrm>
            <a:custGeom>
              <a:rect b="b" l="l" r="r" t="t"/>
              <a:pathLst>
                <a:path extrusionOk="0" h="1172972" w="86868">
                  <a:moveTo>
                    <a:pt x="0" y="0"/>
                  </a:moveTo>
                  <a:lnTo>
                    <a:pt x="86868" y="0"/>
                  </a:lnTo>
                  <a:lnTo>
                    <a:pt x="86868" y="1172972"/>
                  </a:lnTo>
                  <a:lnTo>
                    <a:pt x="0" y="1172972"/>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97"/>
            <p:cNvSpPr/>
            <p:nvPr/>
          </p:nvSpPr>
          <p:spPr>
            <a:xfrm>
              <a:off x="979932" y="880618"/>
              <a:ext cx="86868" cy="1189736"/>
            </a:xfrm>
            <a:custGeom>
              <a:rect b="b" l="l" r="r" t="t"/>
              <a:pathLst>
                <a:path extrusionOk="0" h="1189736" w="86868">
                  <a:moveTo>
                    <a:pt x="0" y="0"/>
                  </a:moveTo>
                  <a:lnTo>
                    <a:pt x="86868" y="0"/>
                  </a:lnTo>
                  <a:lnTo>
                    <a:pt x="86868" y="1189736"/>
                  </a:lnTo>
                  <a:lnTo>
                    <a:pt x="0" y="1189736"/>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97"/>
            <p:cNvSpPr/>
            <p:nvPr/>
          </p:nvSpPr>
          <p:spPr>
            <a:xfrm>
              <a:off x="2660904" y="790702"/>
              <a:ext cx="88392" cy="1279652"/>
            </a:xfrm>
            <a:custGeom>
              <a:rect b="b" l="l" r="r" t="t"/>
              <a:pathLst>
                <a:path extrusionOk="0" h="1279652" w="88392">
                  <a:moveTo>
                    <a:pt x="0" y="0"/>
                  </a:moveTo>
                  <a:lnTo>
                    <a:pt x="88392" y="0"/>
                  </a:lnTo>
                  <a:lnTo>
                    <a:pt x="88392" y="1279652"/>
                  </a:lnTo>
                  <a:lnTo>
                    <a:pt x="0" y="1279652"/>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97"/>
            <p:cNvSpPr/>
            <p:nvPr/>
          </p:nvSpPr>
          <p:spPr>
            <a:xfrm>
              <a:off x="2380488" y="735838"/>
              <a:ext cx="88392" cy="1334516"/>
            </a:xfrm>
            <a:custGeom>
              <a:rect b="b" l="l" r="r" t="t"/>
              <a:pathLst>
                <a:path extrusionOk="0" h="1334516" w="88392">
                  <a:moveTo>
                    <a:pt x="0" y="0"/>
                  </a:moveTo>
                  <a:lnTo>
                    <a:pt x="88392" y="0"/>
                  </a:lnTo>
                  <a:lnTo>
                    <a:pt x="88392" y="1334516"/>
                  </a:lnTo>
                  <a:lnTo>
                    <a:pt x="0" y="1334516"/>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97"/>
            <p:cNvSpPr/>
            <p:nvPr/>
          </p:nvSpPr>
          <p:spPr>
            <a:xfrm>
              <a:off x="2941320" y="584962"/>
              <a:ext cx="88392" cy="1485392"/>
            </a:xfrm>
            <a:custGeom>
              <a:rect b="b" l="l" r="r" t="t"/>
              <a:pathLst>
                <a:path extrusionOk="0" h="1485392" w="88392">
                  <a:moveTo>
                    <a:pt x="0" y="0"/>
                  </a:moveTo>
                  <a:lnTo>
                    <a:pt x="88392" y="0"/>
                  </a:lnTo>
                  <a:lnTo>
                    <a:pt x="88392" y="1485392"/>
                  </a:lnTo>
                  <a:lnTo>
                    <a:pt x="0" y="1485392"/>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97"/>
            <p:cNvSpPr/>
            <p:nvPr/>
          </p:nvSpPr>
          <p:spPr>
            <a:xfrm>
              <a:off x="3502152" y="557530"/>
              <a:ext cx="86868" cy="1512824"/>
            </a:xfrm>
            <a:custGeom>
              <a:rect b="b" l="l" r="r" t="t"/>
              <a:pathLst>
                <a:path extrusionOk="0" h="1512824" w="86868">
                  <a:moveTo>
                    <a:pt x="0" y="0"/>
                  </a:moveTo>
                  <a:lnTo>
                    <a:pt x="86868" y="0"/>
                  </a:lnTo>
                  <a:lnTo>
                    <a:pt x="86868" y="1512824"/>
                  </a:lnTo>
                  <a:lnTo>
                    <a:pt x="0" y="1512824"/>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97"/>
            <p:cNvSpPr/>
            <p:nvPr/>
          </p:nvSpPr>
          <p:spPr>
            <a:xfrm>
              <a:off x="699516" y="514858"/>
              <a:ext cx="86868" cy="1555496"/>
            </a:xfrm>
            <a:custGeom>
              <a:rect b="b" l="l" r="r" t="t"/>
              <a:pathLst>
                <a:path extrusionOk="0" h="1555496" w="86868">
                  <a:moveTo>
                    <a:pt x="0" y="0"/>
                  </a:moveTo>
                  <a:lnTo>
                    <a:pt x="86868" y="0"/>
                  </a:lnTo>
                  <a:lnTo>
                    <a:pt x="86868" y="1555496"/>
                  </a:lnTo>
                  <a:lnTo>
                    <a:pt x="0" y="1555496"/>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97"/>
            <p:cNvSpPr/>
            <p:nvPr/>
          </p:nvSpPr>
          <p:spPr>
            <a:xfrm>
              <a:off x="3221736" y="507238"/>
              <a:ext cx="86868" cy="1563116"/>
            </a:xfrm>
            <a:custGeom>
              <a:rect b="b" l="l" r="r" t="t"/>
              <a:pathLst>
                <a:path extrusionOk="0" h="1563116" w="86868">
                  <a:moveTo>
                    <a:pt x="0" y="0"/>
                  </a:moveTo>
                  <a:lnTo>
                    <a:pt x="86868" y="0"/>
                  </a:lnTo>
                  <a:lnTo>
                    <a:pt x="86868" y="1563116"/>
                  </a:lnTo>
                  <a:lnTo>
                    <a:pt x="0" y="1563116"/>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 name="Google Shape;788;p97"/>
            <p:cNvSpPr/>
            <p:nvPr/>
          </p:nvSpPr>
          <p:spPr>
            <a:xfrm>
              <a:off x="322453" y="2070354"/>
              <a:ext cx="3363341" cy="0"/>
            </a:xfrm>
            <a:custGeom>
              <a:rect b="b" l="l" r="r" t="t"/>
              <a:pathLst>
                <a:path extrusionOk="0" h="120000" w="3363341">
                  <a:moveTo>
                    <a:pt x="0" y="0"/>
                  </a:moveTo>
                  <a:lnTo>
                    <a:pt x="3363341"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97"/>
            <p:cNvSpPr/>
            <p:nvPr/>
          </p:nvSpPr>
          <p:spPr>
            <a:xfrm>
              <a:off x="42977" y="2017776"/>
              <a:ext cx="23112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186</a:t>
              </a:r>
              <a:endParaRPr sz="1400">
                <a:solidFill>
                  <a:srgbClr val="3C4858"/>
                </a:solidFill>
                <a:latin typeface="Cambria"/>
                <a:ea typeface="Cambria"/>
                <a:cs typeface="Cambria"/>
                <a:sym typeface="Cambria"/>
              </a:endParaRPr>
            </a:p>
          </p:txBody>
        </p:sp>
        <p:sp>
          <p:nvSpPr>
            <p:cNvPr id="790" name="Google Shape;790;p97"/>
            <p:cNvSpPr/>
            <p:nvPr/>
          </p:nvSpPr>
          <p:spPr>
            <a:xfrm>
              <a:off x="42977" y="1838198"/>
              <a:ext cx="23112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188</a:t>
              </a:r>
              <a:endParaRPr sz="1400">
                <a:solidFill>
                  <a:srgbClr val="3C4858"/>
                </a:solidFill>
                <a:latin typeface="Cambria"/>
                <a:ea typeface="Cambria"/>
                <a:cs typeface="Cambria"/>
                <a:sym typeface="Cambria"/>
              </a:endParaRPr>
            </a:p>
          </p:txBody>
        </p:sp>
        <p:sp>
          <p:nvSpPr>
            <p:cNvPr id="791" name="Google Shape;791;p97"/>
            <p:cNvSpPr/>
            <p:nvPr/>
          </p:nvSpPr>
          <p:spPr>
            <a:xfrm>
              <a:off x="42977" y="1658366"/>
              <a:ext cx="23112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190</a:t>
              </a:r>
              <a:endParaRPr sz="1400">
                <a:solidFill>
                  <a:srgbClr val="3C4858"/>
                </a:solidFill>
                <a:latin typeface="Cambria"/>
                <a:ea typeface="Cambria"/>
                <a:cs typeface="Cambria"/>
                <a:sym typeface="Cambria"/>
              </a:endParaRPr>
            </a:p>
          </p:txBody>
        </p:sp>
        <p:sp>
          <p:nvSpPr>
            <p:cNvPr id="792" name="Google Shape;792;p97"/>
            <p:cNvSpPr/>
            <p:nvPr/>
          </p:nvSpPr>
          <p:spPr>
            <a:xfrm>
              <a:off x="42977" y="1478915"/>
              <a:ext cx="23112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192</a:t>
              </a:r>
              <a:endParaRPr sz="1400">
                <a:solidFill>
                  <a:srgbClr val="3C4858"/>
                </a:solidFill>
                <a:latin typeface="Cambria"/>
                <a:ea typeface="Cambria"/>
                <a:cs typeface="Cambria"/>
                <a:sym typeface="Cambria"/>
              </a:endParaRPr>
            </a:p>
          </p:txBody>
        </p:sp>
        <p:sp>
          <p:nvSpPr>
            <p:cNvPr id="793" name="Google Shape;793;p97"/>
            <p:cNvSpPr/>
            <p:nvPr/>
          </p:nvSpPr>
          <p:spPr>
            <a:xfrm>
              <a:off x="42977" y="1299337"/>
              <a:ext cx="23112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194</a:t>
              </a:r>
              <a:endParaRPr sz="1400">
                <a:solidFill>
                  <a:srgbClr val="3C4858"/>
                </a:solidFill>
                <a:latin typeface="Cambria"/>
                <a:ea typeface="Cambria"/>
                <a:cs typeface="Cambria"/>
                <a:sym typeface="Cambria"/>
              </a:endParaRPr>
            </a:p>
          </p:txBody>
        </p:sp>
        <p:sp>
          <p:nvSpPr>
            <p:cNvPr id="794" name="Google Shape;794;p97"/>
            <p:cNvSpPr/>
            <p:nvPr/>
          </p:nvSpPr>
          <p:spPr>
            <a:xfrm>
              <a:off x="42977" y="1119759"/>
              <a:ext cx="23112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196</a:t>
              </a:r>
              <a:endParaRPr sz="1400">
                <a:solidFill>
                  <a:srgbClr val="3C4858"/>
                </a:solidFill>
                <a:latin typeface="Cambria"/>
                <a:ea typeface="Cambria"/>
                <a:cs typeface="Cambria"/>
                <a:sym typeface="Cambria"/>
              </a:endParaRPr>
            </a:p>
          </p:txBody>
        </p:sp>
        <p:sp>
          <p:nvSpPr>
            <p:cNvPr id="795" name="Google Shape;795;p97"/>
            <p:cNvSpPr/>
            <p:nvPr/>
          </p:nvSpPr>
          <p:spPr>
            <a:xfrm>
              <a:off x="42977" y="939927"/>
              <a:ext cx="23112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198</a:t>
              </a:r>
              <a:endParaRPr sz="1400">
                <a:solidFill>
                  <a:srgbClr val="3C4858"/>
                </a:solidFill>
                <a:latin typeface="Cambria"/>
                <a:ea typeface="Cambria"/>
                <a:cs typeface="Cambria"/>
                <a:sym typeface="Cambria"/>
              </a:endParaRPr>
            </a:p>
          </p:txBody>
        </p:sp>
        <p:sp>
          <p:nvSpPr>
            <p:cNvPr id="796" name="Google Shape;796;p97"/>
            <p:cNvSpPr/>
            <p:nvPr/>
          </p:nvSpPr>
          <p:spPr>
            <a:xfrm>
              <a:off x="42977" y="760476"/>
              <a:ext cx="23112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200</a:t>
              </a:r>
              <a:endParaRPr sz="1400">
                <a:solidFill>
                  <a:srgbClr val="3C4858"/>
                </a:solidFill>
                <a:latin typeface="Cambria"/>
                <a:ea typeface="Cambria"/>
                <a:cs typeface="Cambria"/>
                <a:sym typeface="Cambria"/>
              </a:endParaRPr>
            </a:p>
          </p:txBody>
        </p:sp>
        <p:sp>
          <p:nvSpPr>
            <p:cNvPr id="797" name="Google Shape;797;p97"/>
            <p:cNvSpPr/>
            <p:nvPr/>
          </p:nvSpPr>
          <p:spPr>
            <a:xfrm>
              <a:off x="42977" y="580898"/>
              <a:ext cx="23112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202</a:t>
              </a:r>
              <a:endParaRPr sz="1400">
                <a:solidFill>
                  <a:srgbClr val="3C4858"/>
                </a:solidFill>
                <a:latin typeface="Cambria"/>
                <a:ea typeface="Cambria"/>
                <a:cs typeface="Cambria"/>
                <a:sym typeface="Cambria"/>
              </a:endParaRPr>
            </a:p>
          </p:txBody>
        </p:sp>
        <p:sp>
          <p:nvSpPr>
            <p:cNvPr id="798" name="Google Shape;798;p97"/>
            <p:cNvSpPr/>
            <p:nvPr/>
          </p:nvSpPr>
          <p:spPr>
            <a:xfrm>
              <a:off x="42977" y="400838"/>
              <a:ext cx="231324"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204</a:t>
              </a:r>
              <a:endParaRPr sz="1400">
                <a:solidFill>
                  <a:srgbClr val="3C4858"/>
                </a:solidFill>
                <a:latin typeface="Cambria"/>
                <a:ea typeface="Cambria"/>
                <a:cs typeface="Cambria"/>
                <a:sym typeface="Cambria"/>
              </a:endParaRPr>
            </a:p>
          </p:txBody>
        </p:sp>
        <p:sp>
          <p:nvSpPr>
            <p:cNvPr id="799" name="Google Shape;799;p97"/>
            <p:cNvSpPr/>
            <p:nvPr/>
          </p:nvSpPr>
          <p:spPr>
            <a:xfrm>
              <a:off x="42977" y="221615"/>
              <a:ext cx="231120"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206</a:t>
              </a:r>
              <a:endParaRPr sz="1400">
                <a:solidFill>
                  <a:srgbClr val="3C4858"/>
                </a:solidFill>
                <a:latin typeface="Cambria"/>
                <a:ea typeface="Cambria"/>
                <a:cs typeface="Cambria"/>
                <a:sym typeface="Cambria"/>
              </a:endParaRPr>
            </a:p>
          </p:txBody>
        </p:sp>
        <p:sp>
          <p:nvSpPr>
            <p:cNvPr id="800" name="Google Shape;800;p97"/>
            <p:cNvSpPr/>
            <p:nvPr/>
          </p:nvSpPr>
          <p:spPr>
            <a:xfrm>
              <a:off x="287147" y="2303526"/>
              <a:ext cx="25033" cy="48387"/>
            </a:xfrm>
            <a:custGeom>
              <a:rect b="b" l="l" r="r" t="t"/>
              <a:pathLst>
                <a:path extrusionOk="0" h="48387" w="25033">
                  <a:moveTo>
                    <a:pt x="21209" y="0"/>
                  </a:moveTo>
                  <a:lnTo>
                    <a:pt x="25033" y="360"/>
                  </a:lnTo>
                  <a:lnTo>
                    <a:pt x="25033" y="9528"/>
                  </a:lnTo>
                  <a:lnTo>
                    <a:pt x="24511" y="9272"/>
                  </a:lnTo>
                  <a:cubicBezTo>
                    <a:pt x="22225" y="8763"/>
                    <a:pt x="20066" y="8763"/>
                    <a:pt x="18161" y="9399"/>
                  </a:cubicBezTo>
                  <a:cubicBezTo>
                    <a:pt x="16383" y="10033"/>
                    <a:pt x="14605" y="11176"/>
                    <a:pt x="12827" y="12827"/>
                  </a:cubicBezTo>
                  <a:cubicBezTo>
                    <a:pt x="11176" y="14605"/>
                    <a:pt x="10033" y="16383"/>
                    <a:pt x="9398" y="18161"/>
                  </a:cubicBezTo>
                  <a:cubicBezTo>
                    <a:pt x="8890" y="20066"/>
                    <a:pt x="8636" y="21844"/>
                    <a:pt x="8890" y="23623"/>
                  </a:cubicBezTo>
                  <a:cubicBezTo>
                    <a:pt x="9144" y="25527"/>
                    <a:pt x="9779" y="27178"/>
                    <a:pt x="10795" y="28956"/>
                  </a:cubicBezTo>
                  <a:cubicBezTo>
                    <a:pt x="11684" y="30607"/>
                    <a:pt x="12827" y="32131"/>
                    <a:pt x="14224" y="33528"/>
                  </a:cubicBezTo>
                  <a:cubicBezTo>
                    <a:pt x="15875" y="35052"/>
                    <a:pt x="17399" y="36323"/>
                    <a:pt x="19050" y="37338"/>
                  </a:cubicBezTo>
                  <a:cubicBezTo>
                    <a:pt x="20701" y="38227"/>
                    <a:pt x="22225" y="38862"/>
                    <a:pt x="23876" y="38989"/>
                  </a:cubicBezTo>
                  <a:lnTo>
                    <a:pt x="25033" y="38781"/>
                  </a:lnTo>
                  <a:lnTo>
                    <a:pt x="25033" y="47844"/>
                  </a:lnTo>
                  <a:lnTo>
                    <a:pt x="21971" y="48387"/>
                  </a:lnTo>
                  <a:cubicBezTo>
                    <a:pt x="19558" y="48260"/>
                    <a:pt x="17018" y="47499"/>
                    <a:pt x="14732" y="46228"/>
                  </a:cubicBezTo>
                  <a:cubicBezTo>
                    <a:pt x="12319" y="44831"/>
                    <a:pt x="10160" y="43053"/>
                    <a:pt x="7874" y="40894"/>
                  </a:cubicBezTo>
                  <a:cubicBezTo>
                    <a:pt x="5715" y="38608"/>
                    <a:pt x="3810" y="36195"/>
                    <a:pt x="2413" y="33401"/>
                  </a:cubicBezTo>
                  <a:cubicBezTo>
                    <a:pt x="1016" y="30734"/>
                    <a:pt x="254" y="27940"/>
                    <a:pt x="127" y="25019"/>
                  </a:cubicBezTo>
                  <a:cubicBezTo>
                    <a:pt x="0" y="22099"/>
                    <a:pt x="508" y="19050"/>
                    <a:pt x="1778" y="16002"/>
                  </a:cubicBezTo>
                  <a:cubicBezTo>
                    <a:pt x="3048" y="12827"/>
                    <a:pt x="5080" y="9779"/>
                    <a:pt x="8128" y="6858"/>
                  </a:cubicBezTo>
                  <a:cubicBezTo>
                    <a:pt x="10287" y="4699"/>
                    <a:pt x="12446" y="3049"/>
                    <a:pt x="14605" y="2032"/>
                  </a:cubicBezTo>
                  <a:cubicBezTo>
                    <a:pt x="16764" y="889"/>
                    <a:pt x="18923" y="254"/>
                    <a:pt x="21209"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97"/>
            <p:cNvSpPr/>
            <p:nvPr/>
          </p:nvSpPr>
          <p:spPr>
            <a:xfrm>
              <a:off x="377317" y="2311147"/>
              <a:ext cx="44450" cy="44323"/>
            </a:xfrm>
            <a:custGeom>
              <a:rect b="b" l="l" r="r" t="t"/>
              <a:pathLst>
                <a:path extrusionOk="0" h="44323" w="44450">
                  <a:moveTo>
                    <a:pt x="40259" y="127"/>
                  </a:moveTo>
                  <a:cubicBezTo>
                    <a:pt x="40894" y="381"/>
                    <a:pt x="41656" y="888"/>
                    <a:pt x="42545" y="1778"/>
                  </a:cubicBezTo>
                  <a:cubicBezTo>
                    <a:pt x="43434" y="2667"/>
                    <a:pt x="43942" y="3556"/>
                    <a:pt x="44196" y="4190"/>
                  </a:cubicBezTo>
                  <a:cubicBezTo>
                    <a:pt x="44450" y="4699"/>
                    <a:pt x="44323" y="5334"/>
                    <a:pt x="43815" y="5714"/>
                  </a:cubicBezTo>
                  <a:lnTo>
                    <a:pt x="5842" y="43814"/>
                  </a:lnTo>
                  <a:cubicBezTo>
                    <a:pt x="5461" y="44196"/>
                    <a:pt x="4826" y="44323"/>
                    <a:pt x="4191" y="44196"/>
                  </a:cubicBezTo>
                  <a:cubicBezTo>
                    <a:pt x="3556" y="44069"/>
                    <a:pt x="2794" y="43434"/>
                    <a:pt x="1905" y="42545"/>
                  </a:cubicBezTo>
                  <a:cubicBezTo>
                    <a:pt x="1016" y="41656"/>
                    <a:pt x="508" y="40894"/>
                    <a:pt x="254" y="40259"/>
                  </a:cubicBezTo>
                  <a:cubicBezTo>
                    <a:pt x="0" y="39497"/>
                    <a:pt x="127" y="38988"/>
                    <a:pt x="635" y="38481"/>
                  </a:cubicBezTo>
                  <a:lnTo>
                    <a:pt x="38608" y="508"/>
                  </a:lnTo>
                  <a:cubicBezTo>
                    <a:pt x="38989" y="127"/>
                    <a:pt x="39624" y="0"/>
                    <a:pt x="40259"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97"/>
            <p:cNvSpPr/>
            <p:nvPr/>
          </p:nvSpPr>
          <p:spPr>
            <a:xfrm>
              <a:off x="312180" y="2303887"/>
              <a:ext cx="39737" cy="71903"/>
            </a:xfrm>
            <a:custGeom>
              <a:rect b="b" l="l" r="r" t="t"/>
              <a:pathLst>
                <a:path extrusionOk="0" h="71903" w="39737">
                  <a:moveTo>
                    <a:pt x="0" y="0"/>
                  </a:moveTo>
                  <a:lnTo>
                    <a:pt x="2907" y="274"/>
                  </a:lnTo>
                  <a:cubicBezTo>
                    <a:pt x="5193" y="910"/>
                    <a:pt x="7479" y="1798"/>
                    <a:pt x="9765" y="3069"/>
                  </a:cubicBezTo>
                  <a:cubicBezTo>
                    <a:pt x="12178" y="4466"/>
                    <a:pt x="14464" y="5990"/>
                    <a:pt x="16877" y="7895"/>
                  </a:cubicBezTo>
                  <a:cubicBezTo>
                    <a:pt x="19163" y="9799"/>
                    <a:pt x="21449" y="11959"/>
                    <a:pt x="23862" y="14245"/>
                  </a:cubicBezTo>
                  <a:cubicBezTo>
                    <a:pt x="26021" y="16404"/>
                    <a:pt x="28180" y="18817"/>
                    <a:pt x="30212" y="21357"/>
                  </a:cubicBezTo>
                  <a:cubicBezTo>
                    <a:pt x="32117" y="23896"/>
                    <a:pt x="33895" y="26563"/>
                    <a:pt x="35292" y="29231"/>
                  </a:cubicBezTo>
                  <a:cubicBezTo>
                    <a:pt x="36816" y="31897"/>
                    <a:pt x="37959" y="34819"/>
                    <a:pt x="38721" y="37613"/>
                  </a:cubicBezTo>
                  <a:cubicBezTo>
                    <a:pt x="39483" y="40534"/>
                    <a:pt x="39737" y="43455"/>
                    <a:pt x="39483" y="46503"/>
                  </a:cubicBezTo>
                  <a:cubicBezTo>
                    <a:pt x="39229" y="49423"/>
                    <a:pt x="38340" y="52471"/>
                    <a:pt x="36943" y="55520"/>
                  </a:cubicBezTo>
                  <a:cubicBezTo>
                    <a:pt x="35419" y="58441"/>
                    <a:pt x="33260" y="61488"/>
                    <a:pt x="30339" y="64410"/>
                  </a:cubicBezTo>
                  <a:cubicBezTo>
                    <a:pt x="29196" y="65553"/>
                    <a:pt x="28053" y="66569"/>
                    <a:pt x="26783" y="67458"/>
                  </a:cubicBezTo>
                  <a:cubicBezTo>
                    <a:pt x="25640" y="68346"/>
                    <a:pt x="24497" y="69109"/>
                    <a:pt x="23354" y="69744"/>
                  </a:cubicBezTo>
                  <a:cubicBezTo>
                    <a:pt x="22338" y="70506"/>
                    <a:pt x="21449" y="70887"/>
                    <a:pt x="20560" y="71268"/>
                  </a:cubicBezTo>
                  <a:cubicBezTo>
                    <a:pt x="19798" y="71648"/>
                    <a:pt x="19036" y="71775"/>
                    <a:pt x="18655" y="71775"/>
                  </a:cubicBezTo>
                  <a:cubicBezTo>
                    <a:pt x="18147" y="71903"/>
                    <a:pt x="17639" y="71775"/>
                    <a:pt x="17004" y="71395"/>
                  </a:cubicBezTo>
                  <a:cubicBezTo>
                    <a:pt x="16496" y="71141"/>
                    <a:pt x="15988" y="70633"/>
                    <a:pt x="15226" y="69997"/>
                  </a:cubicBezTo>
                  <a:cubicBezTo>
                    <a:pt x="14718" y="69363"/>
                    <a:pt x="14210" y="68982"/>
                    <a:pt x="13956" y="68600"/>
                  </a:cubicBezTo>
                  <a:cubicBezTo>
                    <a:pt x="13575" y="68220"/>
                    <a:pt x="13448" y="67838"/>
                    <a:pt x="13321" y="67585"/>
                  </a:cubicBezTo>
                  <a:cubicBezTo>
                    <a:pt x="13194" y="67331"/>
                    <a:pt x="13194" y="67077"/>
                    <a:pt x="13321" y="66822"/>
                  </a:cubicBezTo>
                  <a:cubicBezTo>
                    <a:pt x="13321" y="66695"/>
                    <a:pt x="13448" y="66442"/>
                    <a:pt x="13702" y="66188"/>
                  </a:cubicBezTo>
                  <a:cubicBezTo>
                    <a:pt x="13956" y="65934"/>
                    <a:pt x="14464" y="65680"/>
                    <a:pt x="15226" y="65298"/>
                  </a:cubicBezTo>
                  <a:cubicBezTo>
                    <a:pt x="15988" y="64918"/>
                    <a:pt x="16877" y="64537"/>
                    <a:pt x="17893" y="63902"/>
                  </a:cubicBezTo>
                  <a:cubicBezTo>
                    <a:pt x="18909" y="63394"/>
                    <a:pt x="20052" y="62632"/>
                    <a:pt x="21322" y="61743"/>
                  </a:cubicBezTo>
                  <a:cubicBezTo>
                    <a:pt x="22592" y="60854"/>
                    <a:pt x="23862" y="59838"/>
                    <a:pt x="25259" y="58441"/>
                  </a:cubicBezTo>
                  <a:cubicBezTo>
                    <a:pt x="27799" y="55900"/>
                    <a:pt x="29577" y="53234"/>
                    <a:pt x="30339" y="50440"/>
                  </a:cubicBezTo>
                  <a:cubicBezTo>
                    <a:pt x="31228" y="47645"/>
                    <a:pt x="31355" y="44724"/>
                    <a:pt x="30847" y="41931"/>
                  </a:cubicBezTo>
                  <a:cubicBezTo>
                    <a:pt x="30339" y="39137"/>
                    <a:pt x="29323" y="36343"/>
                    <a:pt x="27672" y="33548"/>
                  </a:cubicBezTo>
                  <a:cubicBezTo>
                    <a:pt x="26148" y="30882"/>
                    <a:pt x="24116" y="28215"/>
                    <a:pt x="21703" y="25802"/>
                  </a:cubicBezTo>
                  <a:cubicBezTo>
                    <a:pt x="21195" y="27961"/>
                    <a:pt x="20179" y="30373"/>
                    <a:pt x="18909" y="32913"/>
                  </a:cubicBezTo>
                  <a:cubicBezTo>
                    <a:pt x="17639" y="35454"/>
                    <a:pt x="15734" y="37994"/>
                    <a:pt x="13194" y="40534"/>
                  </a:cubicBezTo>
                  <a:cubicBezTo>
                    <a:pt x="10273" y="43455"/>
                    <a:pt x="7479" y="45360"/>
                    <a:pt x="4812" y="46630"/>
                  </a:cubicBezTo>
                  <a:lnTo>
                    <a:pt x="0" y="47483"/>
                  </a:lnTo>
                  <a:lnTo>
                    <a:pt x="0" y="38421"/>
                  </a:lnTo>
                  <a:lnTo>
                    <a:pt x="3796" y="37740"/>
                  </a:lnTo>
                  <a:cubicBezTo>
                    <a:pt x="5447" y="37105"/>
                    <a:pt x="7225" y="35835"/>
                    <a:pt x="8876" y="34184"/>
                  </a:cubicBezTo>
                  <a:cubicBezTo>
                    <a:pt x="10908" y="32152"/>
                    <a:pt x="12559" y="29993"/>
                    <a:pt x="13702" y="27580"/>
                  </a:cubicBezTo>
                  <a:cubicBezTo>
                    <a:pt x="14972" y="25040"/>
                    <a:pt x="15861" y="22754"/>
                    <a:pt x="16242" y="20468"/>
                  </a:cubicBezTo>
                  <a:cubicBezTo>
                    <a:pt x="12813" y="17038"/>
                    <a:pt x="9765" y="14371"/>
                    <a:pt x="6971" y="12594"/>
                  </a:cubicBezTo>
                  <a:lnTo>
                    <a:pt x="0" y="9168"/>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97"/>
            <p:cNvSpPr/>
            <p:nvPr/>
          </p:nvSpPr>
          <p:spPr>
            <a:xfrm>
              <a:off x="371983" y="2225040"/>
              <a:ext cx="71247" cy="68580"/>
            </a:xfrm>
            <a:custGeom>
              <a:rect b="b" l="l" r="r" t="t"/>
              <a:pathLst>
                <a:path extrusionOk="0" h="68580" w="71247">
                  <a:moveTo>
                    <a:pt x="10541" y="127"/>
                  </a:moveTo>
                  <a:cubicBezTo>
                    <a:pt x="10795" y="127"/>
                    <a:pt x="11049" y="254"/>
                    <a:pt x="11176" y="381"/>
                  </a:cubicBezTo>
                  <a:lnTo>
                    <a:pt x="56007" y="45339"/>
                  </a:lnTo>
                  <a:lnTo>
                    <a:pt x="65278" y="36068"/>
                  </a:lnTo>
                  <a:cubicBezTo>
                    <a:pt x="65532" y="35814"/>
                    <a:pt x="65786" y="35687"/>
                    <a:pt x="66040" y="35687"/>
                  </a:cubicBezTo>
                  <a:cubicBezTo>
                    <a:pt x="66294" y="35560"/>
                    <a:pt x="66675" y="35560"/>
                    <a:pt x="67056" y="35687"/>
                  </a:cubicBezTo>
                  <a:cubicBezTo>
                    <a:pt x="67310" y="35814"/>
                    <a:pt x="67691" y="36068"/>
                    <a:pt x="68072" y="36322"/>
                  </a:cubicBezTo>
                  <a:cubicBezTo>
                    <a:pt x="68580" y="36576"/>
                    <a:pt x="68961" y="36957"/>
                    <a:pt x="69469" y="37465"/>
                  </a:cubicBezTo>
                  <a:cubicBezTo>
                    <a:pt x="69977" y="37973"/>
                    <a:pt x="70358" y="38354"/>
                    <a:pt x="70612" y="38862"/>
                  </a:cubicBezTo>
                  <a:cubicBezTo>
                    <a:pt x="70866" y="39243"/>
                    <a:pt x="70993" y="39624"/>
                    <a:pt x="71120" y="40005"/>
                  </a:cubicBezTo>
                  <a:cubicBezTo>
                    <a:pt x="71247" y="40260"/>
                    <a:pt x="71247" y="40640"/>
                    <a:pt x="71120" y="40894"/>
                  </a:cubicBezTo>
                  <a:cubicBezTo>
                    <a:pt x="70993" y="41148"/>
                    <a:pt x="70866" y="41402"/>
                    <a:pt x="70739" y="41529"/>
                  </a:cubicBezTo>
                  <a:lnTo>
                    <a:pt x="44069" y="68199"/>
                  </a:lnTo>
                  <a:cubicBezTo>
                    <a:pt x="43815" y="68326"/>
                    <a:pt x="43688" y="68453"/>
                    <a:pt x="43434" y="68580"/>
                  </a:cubicBezTo>
                  <a:cubicBezTo>
                    <a:pt x="43180" y="68580"/>
                    <a:pt x="42799" y="68580"/>
                    <a:pt x="42418" y="68580"/>
                  </a:cubicBezTo>
                  <a:cubicBezTo>
                    <a:pt x="42164" y="68453"/>
                    <a:pt x="41783" y="68326"/>
                    <a:pt x="41275" y="68072"/>
                  </a:cubicBezTo>
                  <a:cubicBezTo>
                    <a:pt x="40894" y="67818"/>
                    <a:pt x="40386" y="67437"/>
                    <a:pt x="39878" y="66929"/>
                  </a:cubicBezTo>
                  <a:cubicBezTo>
                    <a:pt x="39497" y="66421"/>
                    <a:pt x="39116" y="66040"/>
                    <a:pt x="38862" y="65660"/>
                  </a:cubicBezTo>
                  <a:cubicBezTo>
                    <a:pt x="38608" y="65151"/>
                    <a:pt x="38354" y="64770"/>
                    <a:pt x="38227" y="64389"/>
                  </a:cubicBezTo>
                  <a:cubicBezTo>
                    <a:pt x="38227" y="64135"/>
                    <a:pt x="38100" y="63754"/>
                    <a:pt x="38227" y="63500"/>
                  </a:cubicBezTo>
                  <a:cubicBezTo>
                    <a:pt x="38227" y="63246"/>
                    <a:pt x="38354" y="62992"/>
                    <a:pt x="38608" y="62738"/>
                  </a:cubicBezTo>
                  <a:lnTo>
                    <a:pt x="49276" y="52070"/>
                  </a:lnTo>
                  <a:lnTo>
                    <a:pt x="10414" y="13208"/>
                  </a:lnTo>
                  <a:lnTo>
                    <a:pt x="6477" y="28956"/>
                  </a:lnTo>
                  <a:cubicBezTo>
                    <a:pt x="6223" y="29718"/>
                    <a:pt x="5969" y="30353"/>
                    <a:pt x="5715" y="30735"/>
                  </a:cubicBezTo>
                  <a:cubicBezTo>
                    <a:pt x="5461" y="30988"/>
                    <a:pt x="5207" y="31242"/>
                    <a:pt x="4826" y="31242"/>
                  </a:cubicBezTo>
                  <a:cubicBezTo>
                    <a:pt x="4445" y="31242"/>
                    <a:pt x="4064" y="31115"/>
                    <a:pt x="3556" y="30735"/>
                  </a:cubicBezTo>
                  <a:cubicBezTo>
                    <a:pt x="3048" y="30480"/>
                    <a:pt x="2540" y="29972"/>
                    <a:pt x="1905" y="29337"/>
                  </a:cubicBezTo>
                  <a:cubicBezTo>
                    <a:pt x="1524" y="28956"/>
                    <a:pt x="1143" y="28575"/>
                    <a:pt x="889" y="28194"/>
                  </a:cubicBezTo>
                  <a:cubicBezTo>
                    <a:pt x="635" y="27813"/>
                    <a:pt x="381" y="27432"/>
                    <a:pt x="254" y="27178"/>
                  </a:cubicBezTo>
                  <a:cubicBezTo>
                    <a:pt x="127" y="26924"/>
                    <a:pt x="127" y="26670"/>
                    <a:pt x="0" y="26289"/>
                  </a:cubicBezTo>
                  <a:cubicBezTo>
                    <a:pt x="0" y="26035"/>
                    <a:pt x="127" y="25654"/>
                    <a:pt x="127" y="25273"/>
                  </a:cubicBezTo>
                  <a:lnTo>
                    <a:pt x="4318" y="5969"/>
                  </a:lnTo>
                  <a:cubicBezTo>
                    <a:pt x="4445" y="5842"/>
                    <a:pt x="4445" y="5588"/>
                    <a:pt x="4572" y="5335"/>
                  </a:cubicBezTo>
                  <a:cubicBezTo>
                    <a:pt x="4699" y="5207"/>
                    <a:pt x="4826" y="4953"/>
                    <a:pt x="4953" y="4572"/>
                  </a:cubicBezTo>
                  <a:cubicBezTo>
                    <a:pt x="5207" y="4318"/>
                    <a:pt x="5461" y="4064"/>
                    <a:pt x="5715" y="3683"/>
                  </a:cubicBezTo>
                  <a:cubicBezTo>
                    <a:pt x="6096" y="3429"/>
                    <a:pt x="6477" y="2921"/>
                    <a:pt x="6858" y="2540"/>
                  </a:cubicBezTo>
                  <a:cubicBezTo>
                    <a:pt x="7493" y="1905"/>
                    <a:pt x="8128" y="1397"/>
                    <a:pt x="8509" y="1016"/>
                  </a:cubicBezTo>
                  <a:cubicBezTo>
                    <a:pt x="9017" y="635"/>
                    <a:pt x="9398" y="381"/>
                    <a:pt x="9779" y="254"/>
                  </a:cubicBezTo>
                  <a:cubicBezTo>
                    <a:pt x="10033" y="127"/>
                    <a:pt x="10414"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97"/>
            <p:cNvSpPr/>
            <p:nvPr/>
          </p:nvSpPr>
          <p:spPr>
            <a:xfrm>
              <a:off x="409956" y="2180336"/>
              <a:ext cx="33519" cy="65147"/>
            </a:xfrm>
            <a:custGeom>
              <a:rect b="b" l="l" r="r" t="t"/>
              <a:pathLst>
                <a:path extrusionOk="0" h="65147" w="33519">
                  <a:moveTo>
                    <a:pt x="27940" y="889"/>
                  </a:moveTo>
                  <a:lnTo>
                    <a:pt x="33519" y="3646"/>
                  </a:lnTo>
                  <a:lnTo>
                    <a:pt x="33519" y="14581"/>
                  </a:lnTo>
                  <a:lnTo>
                    <a:pt x="31242" y="12954"/>
                  </a:lnTo>
                  <a:cubicBezTo>
                    <a:pt x="29337" y="11685"/>
                    <a:pt x="27559" y="10795"/>
                    <a:pt x="25908" y="10288"/>
                  </a:cubicBezTo>
                  <a:cubicBezTo>
                    <a:pt x="24130" y="9779"/>
                    <a:pt x="22606" y="9525"/>
                    <a:pt x="21082" y="9525"/>
                  </a:cubicBezTo>
                  <a:cubicBezTo>
                    <a:pt x="19558" y="9652"/>
                    <a:pt x="18161" y="10033"/>
                    <a:pt x="16764" y="10668"/>
                  </a:cubicBezTo>
                  <a:cubicBezTo>
                    <a:pt x="15494" y="11303"/>
                    <a:pt x="14097" y="12319"/>
                    <a:pt x="12827" y="13589"/>
                  </a:cubicBezTo>
                  <a:cubicBezTo>
                    <a:pt x="10668" y="15875"/>
                    <a:pt x="9398" y="18162"/>
                    <a:pt x="9017" y="20574"/>
                  </a:cubicBezTo>
                  <a:cubicBezTo>
                    <a:pt x="8636" y="23114"/>
                    <a:pt x="9017" y="25654"/>
                    <a:pt x="10033" y="28194"/>
                  </a:cubicBezTo>
                  <a:cubicBezTo>
                    <a:pt x="11049" y="30862"/>
                    <a:pt x="12700" y="33655"/>
                    <a:pt x="14859" y="36322"/>
                  </a:cubicBezTo>
                  <a:cubicBezTo>
                    <a:pt x="17018" y="39116"/>
                    <a:pt x="19558" y="41911"/>
                    <a:pt x="22479" y="44704"/>
                  </a:cubicBezTo>
                  <a:cubicBezTo>
                    <a:pt x="26289" y="48641"/>
                    <a:pt x="29718" y="51563"/>
                    <a:pt x="32766" y="53848"/>
                  </a:cubicBezTo>
                  <a:lnTo>
                    <a:pt x="33519" y="54270"/>
                  </a:lnTo>
                  <a:lnTo>
                    <a:pt x="33519" y="65147"/>
                  </a:lnTo>
                  <a:lnTo>
                    <a:pt x="27940" y="62485"/>
                  </a:lnTo>
                  <a:cubicBezTo>
                    <a:pt x="24130" y="59817"/>
                    <a:pt x="20193" y="56389"/>
                    <a:pt x="16002" y="52197"/>
                  </a:cubicBezTo>
                  <a:cubicBezTo>
                    <a:pt x="12065" y="48261"/>
                    <a:pt x="8763" y="44450"/>
                    <a:pt x="6223" y="40514"/>
                  </a:cubicBezTo>
                  <a:cubicBezTo>
                    <a:pt x="3556" y="36703"/>
                    <a:pt x="1778" y="32766"/>
                    <a:pt x="889" y="29083"/>
                  </a:cubicBezTo>
                  <a:cubicBezTo>
                    <a:pt x="0" y="25273"/>
                    <a:pt x="0" y="21717"/>
                    <a:pt x="1143" y="18035"/>
                  </a:cubicBezTo>
                  <a:cubicBezTo>
                    <a:pt x="2159" y="14478"/>
                    <a:pt x="4318" y="11049"/>
                    <a:pt x="7747" y="7620"/>
                  </a:cubicBezTo>
                  <a:cubicBezTo>
                    <a:pt x="10922" y="4445"/>
                    <a:pt x="14224" y="2287"/>
                    <a:pt x="17526" y="1143"/>
                  </a:cubicBezTo>
                  <a:cubicBezTo>
                    <a:pt x="20955" y="127"/>
                    <a:pt x="24384" y="0"/>
                    <a:pt x="27940" y="889"/>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97"/>
            <p:cNvSpPr/>
            <p:nvPr/>
          </p:nvSpPr>
          <p:spPr>
            <a:xfrm>
              <a:off x="443475" y="2183982"/>
              <a:ext cx="33537" cy="65061"/>
            </a:xfrm>
            <a:custGeom>
              <a:rect b="b" l="l" r="r" t="t"/>
              <a:pathLst>
                <a:path extrusionOk="0" h="65061" w="33537">
                  <a:moveTo>
                    <a:pt x="0" y="0"/>
                  </a:moveTo>
                  <a:lnTo>
                    <a:pt x="5470" y="2704"/>
                  </a:lnTo>
                  <a:cubicBezTo>
                    <a:pt x="9280" y="5371"/>
                    <a:pt x="13344" y="8799"/>
                    <a:pt x="17535" y="12991"/>
                  </a:cubicBezTo>
                  <a:cubicBezTo>
                    <a:pt x="21472" y="16928"/>
                    <a:pt x="24647" y="20738"/>
                    <a:pt x="27314" y="24674"/>
                  </a:cubicBezTo>
                  <a:cubicBezTo>
                    <a:pt x="29981" y="28485"/>
                    <a:pt x="31759" y="32295"/>
                    <a:pt x="32648" y="36105"/>
                  </a:cubicBezTo>
                  <a:cubicBezTo>
                    <a:pt x="33537" y="39788"/>
                    <a:pt x="33410" y="43471"/>
                    <a:pt x="32394" y="47154"/>
                  </a:cubicBezTo>
                  <a:cubicBezTo>
                    <a:pt x="31378" y="50710"/>
                    <a:pt x="29092" y="54139"/>
                    <a:pt x="25790" y="57568"/>
                  </a:cubicBezTo>
                  <a:cubicBezTo>
                    <a:pt x="22488" y="60743"/>
                    <a:pt x="19186" y="62902"/>
                    <a:pt x="15884" y="63918"/>
                  </a:cubicBezTo>
                  <a:cubicBezTo>
                    <a:pt x="12582" y="65061"/>
                    <a:pt x="9153" y="65061"/>
                    <a:pt x="5597" y="64172"/>
                  </a:cubicBezTo>
                  <a:lnTo>
                    <a:pt x="0" y="61501"/>
                  </a:lnTo>
                  <a:lnTo>
                    <a:pt x="0" y="50624"/>
                  </a:lnTo>
                  <a:lnTo>
                    <a:pt x="7629" y="54901"/>
                  </a:lnTo>
                  <a:cubicBezTo>
                    <a:pt x="10169" y="55790"/>
                    <a:pt x="12455" y="55918"/>
                    <a:pt x="14614" y="55282"/>
                  </a:cubicBezTo>
                  <a:cubicBezTo>
                    <a:pt x="16646" y="54774"/>
                    <a:pt x="18678" y="53504"/>
                    <a:pt x="20583" y="51599"/>
                  </a:cubicBezTo>
                  <a:cubicBezTo>
                    <a:pt x="21980" y="50202"/>
                    <a:pt x="23123" y="48551"/>
                    <a:pt x="23758" y="47027"/>
                  </a:cubicBezTo>
                  <a:cubicBezTo>
                    <a:pt x="24393" y="45376"/>
                    <a:pt x="24647" y="43852"/>
                    <a:pt x="24647" y="42074"/>
                  </a:cubicBezTo>
                  <a:cubicBezTo>
                    <a:pt x="24520" y="40423"/>
                    <a:pt x="24139" y="38645"/>
                    <a:pt x="23377" y="36994"/>
                  </a:cubicBezTo>
                  <a:cubicBezTo>
                    <a:pt x="22742" y="35216"/>
                    <a:pt x="21726" y="33438"/>
                    <a:pt x="20583" y="31533"/>
                  </a:cubicBezTo>
                  <a:cubicBezTo>
                    <a:pt x="19313" y="29755"/>
                    <a:pt x="17916" y="27849"/>
                    <a:pt x="16392" y="26072"/>
                  </a:cubicBezTo>
                  <a:cubicBezTo>
                    <a:pt x="14741" y="24168"/>
                    <a:pt x="12963" y="22262"/>
                    <a:pt x="11058" y="20357"/>
                  </a:cubicBezTo>
                  <a:cubicBezTo>
                    <a:pt x="8518" y="17818"/>
                    <a:pt x="6105" y="15658"/>
                    <a:pt x="3946" y="13753"/>
                  </a:cubicBezTo>
                  <a:lnTo>
                    <a:pt x="0" y="10934"/>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97"/>
            <p:cNvSpPr/>
            <p:nvPr/>
          </p:nvSpPr>
          <p:spPr>
            <a:xfrm>
              <a:off x="530479" y="2346833"/>
              <a:ext cx="71247" cy="68580"/>
            </a:xfrm>
            <a:custGeom>
              <a:rect b="b" l="l" r="r" t="t"/>
              <a:pathLst>
                <a:path extrusionOk="0" h="68580" w="71247">
                  <a:moveTo>
                    <a:pt x="10541" y="127"/>
                  </a:moveTo>
                  <a:cubicBezTo>
                    <a:pt x="10795" y="127"/>
                    <a:pt x="11049" y="254"/>
                    <a:pt x="11176" y="381"/>
                  </a:cubicBezTo>
                  <a:lnTo>
                    <a:pt x="56007" y="45340"/>
                  </a:lnTo>
                  <a:lnTo>
                    <a:pt x="65278" y="36068"/>
                  </a:lnTo>
                  <a:cubicBezTo>
                    <a:pt x="65532" y="35815"/>
                    <a:pt x="65786" y="35688"/>
                    <a:pt x="66040" y="35688"/>
                  </a:cubicBezTo>
                  <a:cubicBezTo>
                    <a:pt x="66294" y="35561"/>
                    <a:pt x="66675" y="35561"/>
                    <a:pt x="67056" y="35688"/>
                  </a:cubicBezTo>
                  <a:cubicBezTo>
                    <a:pt x="67310" y="35815"/>
                    <a:pt x="67691" y="35942"/>
                    <a:pt x="68199" y="36323"/>
                  </a:cubicBezTo>
                  <a:cubicBezTo>
                    <a:pt x="68580" y="36576"/>
                    <a:pt x="68961" y="36957"/>
                    <a:pt x="69469" y="37339"/>
                  </a:cubicBezTo>
                  <a:cubicBezTo>
                    <a:pt x="69977" y="37847"/>
                    <a:pt x="70358" y="38354"/>
                    <a:pt x="70612" y="38736"/>
                  </a:cubicBezTo>
                  <a:cubicBezTo>
                    <a:pt x="70866" y="39243"/>
                    <a:pt x="70993" y="39624"/>
                    <a:pt x="71120" y="39878"/>
                  </a:cubicBezTo>
                  <a:cubicBezTo>
                    <a:pt x="71247" y="40260"/>
                    <a:pt x="71247" y="40514"/>
                    <a:pt x="71120" y="40894"/>
                  </a:cubicBezTo>
                  <a:cubicBezTo>
                    <a:pt x="70993" y="41149"/>
                    <a:pt x="70866" y="41275"/>
                    <a:pt x="70739" y="41529"/>
                  </a:cubicBezTo>
                  <a:lnTo>
                    <a:pt x="44069" y="68199"/>
                  </a:lnTo>
                  <a:cubicBezTo>
                    <a:pt x="43815" y="68326"/>
                    <a:pt x="43688" y="68453"/>
                    <a:pt x="43434" y="68580"/>
                  </a:cubicBezTo>
                  <a:cubicBezTo>
                    <a:pt x="43180" y="68580"/>
                    <a:pt x="42799" y="68580"/>
                    <a:pt x="42545" y="68580"/>
                  </a:cubicBezTo>
                  <a:cubicBezTo>
                    <a:pt x="42164" y="68453"/>
                    <a:pt x="41783" y="68326"/>
                    <a:pt x="41275" y="68073"/>
                  </a:cubicBezTo>
                  <a:cubicBezTo>
                    <a:pt x="40894" y="67818"/>
                    <a:pt x="40386" y="67438"/>
                    <a:pt x="40005" y="66929"/>
                  </a:cubicBezTo>
                  <a:cubicBezTo>
                    <a:pt x="39497" y="66422"/>
                    <a:pt x="39116" y="66041"/>
                    <a:pt x="38862" y="65532"/>
                  </a:cubicBezTo>
                  <a:cubicBezTo>
                    <a:pt x="38608" y="65151"/>
                    <a:pt x="38354" y="64770"/>
                    <a:pt x="38227" y="64390"/>
                  </a:cubicBezTo>
                  <a:cubicBezTo>
                    <a:pt x="38227" y="64136"/>
                    <a:pt x="38100" y="63754"/>
                    <a:pt x="38227" y="63500"/>
                  </a:cubicBezTo>
                  <a:cubicBezTo>
                    <a:pt x="38227" y="63247"/>
                    <a:pt x="38354" y="62992"/>
                    <a:pt x="38608" y="62739"/>
                  </a:cubicBezTo>
                  <a:lnTo>
                    <a:pt x="49276" y="52070"/>
                  </a:lnTo>
                  <a:lnTo>
                    <a:pt x="10414" y="13208"/>
                  </a:lnTo>
                  <a:lnTo>
                    <a:pt x="6477" y="28956"/>
                  </a:lnTo>
                  <a:cubicBezTo>
                    <a:pt x="6223" y="29718"/>
                    <a:pt x="5969" y="30353"/>
                    <a:pt x="5715" y="30607"/>
                  </a:cubicBezTo>
                  <a:cubicBezTo>
                    <a:pt x="5461" y="30989"/>
                    <a:pt x="5207" y="31242"/>
                    <a:pt x="4826" y="31242"/>
                  </a:cubicBezTo>
                  <a:cubicBezTo>
                    <a:pt x="4445" y="31242"/>
                    <a:pt x="4064" y="31116"/>
                    <a:pt x="3556" y="30735"/>
                  </a:cubicBezTo>
                  <a:cubicBezTo>
                    <a:pt x="3175" y="30480"/>
                    <a:pt x="2540" y="29973"/>
                    <a:pt x="2032" y="29338"/>
                  </a:cubicBezTo>
                  <a:cubicBezTo>
                    <a:pt x="1524" y="28956"/>
                    <a:pt x="1143" y="28449"/>
                    <a:pt x="889" y="28194"/>
                  </a:cubicBezTo>
                  <a:cubicBezTo>
                    <a:pt x="635" y="27814"/>
                    <a:pt x="381" y="27432"/>
                    <a:pt x="254" y="27178"/>
                  </a:cubicBezTo>
                  <a:cubicBezTo>
                    <a:pt x="127" y="26924"/>
                    <a:pt x="127" y="26543"/>
                    <a:pt x="127" y="26290"/>
                  </a:cubicBezTo>
                  <a:cubicBezTo>
                    <a:pt x="0" y="26036"/>
                    <a:pt x="127" y="25654"/>
                    <a:pt x="127" y="25274"/>
                  </a:cubicBezTo>
                  <a:lnTo>
                    <a:pt x="4445" y="5969"/>
                  </a:lnTo>
                  <a:cubicBezTo>
                    <a:pt x="4445" y="5716"/>
                    <a:pt x="4445" y="5589"/>
                    <a:pt x="4572" y="5335"/>
                  </a:cubicBezTo>
                  <a:cubicBezTo>
                    <a:pt x="4699" y="5080"/>
                    <a:pt x="4826" y="4953"/>
                    <a:pt x="5080" y="4573"/>
                  </a:cubicBezTo>
                  <a:cubicBezTo>
                    <a:pt x="5207" y="4318"/>
                    <a:pt x="5461" y="4065"/>
                    <a:pt x="5715" y="3683"/>
                  </a:cubicBezTo>
                  <a:cubicBezTo>
                    <a:pt x="6096" y="3302"/>
                    <a:pt x="6477" y="2922"/>
                    <a:pt x="6858" y="2414"/>
                  </a:cubicBezTo>
                  <a:cubicBezTo>
                    <a:pt x="7493" y="1778"/>
                    <a:pt x="8128" y="1398"/>
                    <a:pt x="8509" y="1017"/>
                  </a:cubicBezTo>
                  <a:cubicBezTo>
                    <a:pt x="9017" y="636"/>
                    <a:pt x="9398" y="381"/>
                    <a:pt x="9779" y="254"/>
                  </a:cubicBezTo>
                  <a:cubicBezTo>
                    <a:pt x="10160" y="0"/>
                    <a:pt x="10414"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97"/>
            <p:cNvSpPr/>
            <p:nvPr/>
          </p:nvSpPr>
          <p:spPr>
            <a:xfrm>
              <a:off x="568452" y="2302129"/>
              <a:ext cx="33519" cy="65116"/>
            </a:xfrm>
            <a:custGeom>
              <a:rect b="b" l="l" r="r" t="t"/>
              <a:pathLst>
                <a:path extrusionOk="0" h="65116" w="33519">
                  <a:moveTo>
                    <a:pt x="27940" y="889"/>
                  </a:moveTo>
                  <a:lnTo>
                    <a:pt x="33519" y="3582"/>
                  </a:lnTo>
                  <a:lnTo>
                    <a:pt x="33519" y="14500"/>
                  </a:lnTo>
                  <a:lnTo>
                    <a:pt x="31242" y="12827"/>
                  </a:lnTo>
                  <a:cubicBezTo>
                    <a:pt x="29337" y="11684"/>
                    <a:pt x="27559" y="10795"/>
                    <a:pt x="25908" y="10287"/>
                  </a:cubicBezTo>
                  <a:cubicBezTo>
                    <a:pt x="24130" y="9652"/>
                    <a:pt x="22606" y="9398"/>
                    <a:pt x="21082" y="9525"/>
                  </a:cubicBezTo>
                  <a:cubicBezTo>
                    <a:pt x="19558" y="9525"/>
                    <a:pt x="18161" y="9906"/>
                    <a:pt x="16764" y="10668"/>
                  </a:cubicBezTo>
                  <a:cubicBezTo>
                    <a:pt x="15494" y="11302"/>
                    <a:pt x="14097" y="12319"/>
                    <a:pt x="12827" y="13589"/>
                  </a:cubicBezTo>
                  <a:cubicBezTo>
                    <a:pt x="10668" y="15748"/>
                    <a:pt x="9398" y="18161"/>
                    <a:pt x="9017" y="20574"/>
                  </a:cubicBezTo>
                  <a:cubicBezTo>
                    <a:pt x="8636" y="22987"/>
                    <a:pt x="9017" y="25527"/>
                    <a:pt x="10033" y="28194"/>
                  </a:cubicBezTo>
                  <a:cubicBezTo>
                    <a:pt x="11049" y="30861"/>
                    <a:pt x="12700" y="33527"/>
                    <a:pt x="14859" y="36322"/>
                  </a:cubicBezTo>
                  <a:cubicBezTo>
                    <a:pt x="17145" y="39116"/>
                    <a:pt x="19558" y="41910"/>
                    <a:pt x="22479" y="44703"/>
                  </a:cubicBezTo>
                  <a:cubicBezTo>
                    <a:pt x="26289" y="48514"/>
                    <a:pt x="29718" y="51562"/>
                    <a:pt x="32766" y="53848"/>
                  </a:cubicBezTo>
                  <a:lnTo>
                    <a:pt x="33519" y="54270"/>
                  </a:lnTo>
                  <a:lnTo>
                    <a:pt x="33519" y="65116"/>
                  </a:lnTo>
                  <a:lnTo>
                    <a:pt x="28067" y="62484"/>
                  </a:lnTo>
                  <a:cubicBezTo>
                    <a:pt x="24130" y="59817"/>
                    <a:pt x="20193" y="56388"/>
                    <a:pt x="16002" y="52197"/>
                  </a:cubicBezTo>
                  <a:cubicBezTo>
                    <a:pt x="12065" y="48260"/>
                    <a:pt x="8763" y="44323"/>
                    <a:pt x="6223" y="40513"/>
                  </a:cubicBezTo>
                  <a:cubicBezTo>
                    <a:pt x="3556" y="36576"/>
                    <a:pt x="1778" y="32766"/>
                    <a:pt x="889" y="29083"/>
                  </a:cubicBezTo>
                  <a:cubicBezTo>
                    <a:pt x="0" y="25273"/>
                    <a:pt x="127" y="21590"/>
                    <a:pt x="1143" y="18034"/>
                  </a:cubicBezTo>
                  <a:cubicBezTo>
                    <a:pt x="2159" y="14477"/>
                    <a:pt x="4318" y="10922"/>
                    <a:pt x="7747" y="7620"/>
                  </a:cubicBezTo>
                  <a:cubicBezTo>
                    <a:pt x="10922" y="4318"/>
                    <a:pt x="14224" y="2286"/>
                    <a:pt x="17526" y="1143"/>
                  </a:cubicBezTo>
                  <a:cubicBezTo>
                    <a:pt x="20955" y="127"/>
                    <a:pt x="24384" y="0"/>
                    <a:pt x="27940" y="889"/>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97"/>
            <p:cNvSpPr/>
            <p:nvPr/>
          </p:nvSpPr>
          <p:spPr>
            <a:xfrm>
              <a:off x="657606" y="2311147"/>
              <a:ext cx="44450" cy="44323"/>
            </a:xfrm>
            <a:custGeom>
              <a:rect b="b" l="l" r="r" t="t"/>
              <a:pathLst>
                <a:path extrusionOk="0" h="44323" w="44450">
                  <a:moveTo>
                    <a:pt x="40259" y="127"/>
                  </a:moveTo>
                  <a:cubicBezTo>
                    <a:pt x="40894" y="381"/>
                    <a:pt x="41656" y="888"/>
                    <a:pt x="42545" y="1778"/>
                  </a:cubicBezTo>
                  <a:cubicBezTo>
                    <a:pt x="43434" y="2667"/>
                    <a:pt x="43942" y="3556"/>
                    <a:pt x="44196" y="4190"/>
                  </a:cubicBezTo>
                  <a:cubicBezTo>
                    <a:pt x="44450" y="4699"/>
                    <a:pt x="44323" y="5334"/>
                    <a:pt x="43815" y="5714"/>
                  </a:cubicBezTo>
                  <a:lnTo>
                    <a:pt x="5842" y="43814"/>
                  </a:lnTo>
                  <a:cubicBezTo>
                    <a:pt x="5461" y="44196"/>
                    <a:pt x="4826" y="44323"/>
                    <a:pt x="4191" y="44196"/>
                  </a:cubicBezTo>
                  <a:cubicBezTo>
                    <a:pt x="3556" y="44069"/>
                    <a:pt x="2794" y="43434"/>
                    <a:pt x="1905" y="42545"/>
                  </a:cubicBezTo>
                  <a:cubicBezTo>
                    <a:pt x="1016" y="41656"/>
                    <a:pt x="508" y="40894"/>
                    <a:pt x="254" y="40259"/>
                  </a:cubicBezTo>
                  <a:cubicBezTo>
                    <a:pt x="0" y="39497"/>
                    <a:pt x="127" y="38988"/>
                    <a:pt x="635" y="38481"/>
                  </a:cubicBezTo>
                  <a:lnTo>
                    <a:pt x="38608" y="508"/>
                  </a:lnTo>
                  <a:cubicBezTo>
                    <a:pt x="38989" y="127"/>
                    <a:pt x="39497" y="0"/>
                    <a:pt x="40259"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97"/>
            <p:cNvSpPr/>
            <p:nvPr/>
          </p:nvSpPr>
          <p:spPr>
            <a:xfrm>
              <a:off x="601971" y="2305711"/>
              <a:ext cx="33537" cy="65125"/>
            </a:xfrm>
            <a:custGeom>
              <a:rect b="b" l="l" r="r" t="t"/>
              <a:pathLst>
                <a:path extrusionOk="0" h="65125" w="33537">
                  <a:moveTo>
                    <a:pt x="0" y="0"/>
                  </a:moveTo>
                  <a:lnTo>
                    <a:pt x="5470" y="2641"/>
                  </a:lnTo>
                  <a:cubicBezTo>
                    <a:pt x="9280" y="5308"/>
                    <a:pt x="13344" y="8864"/>
                    <a:pt x="17535" y="13055"/>
                  </a:cubicBezTo>
                  <a:cubicBezTo>
                    <a:pt x="21472" y="16992"/>
                    <a:pt x="24774" y="20802"/>
                    <a:pt x="27314" y="24739"/>
                  </a:cubicBezTo>
                  <a:cubicBezTo>
                    <a:pt x="29981" y="28549"/>
                    <a:pt x="31759" y="32359"/>
                    <a:pt x="32648" y="36169"/>
                  </a:cubicBezTo>
                  <a:cubicBezTo>
                    <a:pt x="33537" y="39852"/>
                    <a:pt x="33410" y="43535"/>
                    <a:pt x="32394" y="47091"/>
                  </a:cubicBezTo>
                  <a:cubicBezTo>
                    <a:pt x="31378" y="50774"/>
                    <a:pt x="29092" y="54203"/>
                    <a:pt x="25790" y="57632"/>
                  </a:cubicBezTo>
                  <a:cubicBezTo>
                    <a:pt x="22488" y="60807"/>
                    <a:pt x="19313" y="62966"/>
                    <a:pt x="15884" y="63982"/>
                  </a:cubicBezTo>
                  <a:cubicBezTo>
                    <a:pt x="12582" y="65125"/>
                    <a:pt x="9153" y="65125"/>
                    <a:pt x="5597" y="64236"/>
                  </a:cubicBezTo>
                  <a:lnTo>
                    <a:pt x="0" y="61534"/>
                  </a:lnTo>
                  <a:lnTo>
                    <a:pt x="0" y="50688"/>
                  </a:lnTo>
                  <a:lnTo>
                    <a:pt x="7629" y="54965"/>
                  </a:lnTo>
                  <a:cubicBezTo>
                    <a:pt x="10169" y="55727"/>
                    <a:pt x="12455" y="55854"/>
                    <a:pt x="14614" y="55345"/>
                  </a:cubicBezTo>
                  <a:cubicBezTo>
                    <a:pt x="16646" y="54839"/>
                    <a:pt x="18678" y="53568"/>
                    <a:pt x="20583" y="51664"/>
                  </a:cubicBezTo>
                  <a:cubicBezTo>
                    <a:pt x="22107" y="50139"/>
                    <a:pt x="23123" y="48615"/>
                    <a:pt x="23758" y="47091"/>
                  </a:cubicBezTo>
                  <a:cubicBezTo>
                    <a:pt x="24393" y="45440"/>
                    <a:pt x="24647" y="43789"/>
                    <a:pt x="24647" y="42139"/>
                  </a:cubicBezTo>
                  <a:cubicBezTo>
                    <a:pt x="24520" y="40487"/>
                    <a:pt x="24139" y="38709"/>
                    <a:pt x="23377" y="36931"/>
                  </a:cubicBezTo>
                  <a:cubicBezTo>
                    <a:pt x="22742" y="35153"/>
                    <a:pt x="21726" y="33375"/>
                    <a:pt x="20583" y="31597"/>
                  </a:cubicBezTo>
                  <a:cubicBezTo>
                    <a:pt x="19440" y="29819"/>
                    <a:pt x="18043" y="27914"/>
                    <a:pt x="16392" y="26136"/>
                  </a:cubicBezTo>
                  <a:cubicBezTo>
                    <a:pt x="14741" y="24231"/>
                    <a:pt x="12963" y="22326"/>
                    <a:pt x="11058" y="20420"/>
                  </a:cubicBezTo>
                  <a:cubicBezTo>
                    <a:pt x="8518" y="17881"/>
                    <a:pt x="6105" y="15722"/>
                    <a:pt x="3946" y="13817"/>
                  </a:cubicBezTo>
                  <a:lnTo>
                    <a:pt x="0" y="10918"/>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97"/>
            <p:cNvSpPr/>
            <p:nvPr/>
          </p:nvSpPr>
          <p:spPr>
            <a:xfrm>
              <a:off x="652272" y="2225040"/>
              <a:ext cx="71120" cy="68580"/>
            </a:xfrm>
            <a:custGeom>
              <a:rect b="b" l="l" r="r" t="t"/>
              <a:pathLst>
                <a:path extrusionOk="0" h="68580" w="71120">
                  <a:moveTo>
                    <a:pt x="10541" y="127"/>
                  </a:moveTo>
                  <a:cubicBezTo>
                    <a:pt x="10795" y="127"/>
                    <a:pt x="11049" y="254"/>
                    <a:pt x="11176" y="381"/>
                  </a:cubicBezTo>
                  <a:lnTo>
                    <a:pt x="56007" y="45339"/>
                  </a:lnTo>
                  <a:lnTo>
                    <a:pt x="65278" y="36068"/>
                  </a:lnTo>
                  <a:cubicBezTo>
                    <a:pt x="65532" y="35814"/>
                    <a:pt x="65786" y="35687"/>
                    <a:pt x="66040" y="35687"/>
                  </a:cubicBezTo>
                  <a:cubicBezTo>
                    <a:pt x="66294" y="35560"/>
                    <a:pt x="66675" y="35560"/>
                    <a:pt x="67056" y="35687"/>
                  </a:cubicBezTo>
                  <a:cubicBezTo>
                    <a:pt x="67310" y="35814"/>
                    <a:pt x="67691" y="36068"/>
                    <a:pt x="68072" y="36322"/>
                  </a:cubicBezTo>
                  <a:cubicBezTo>
                    <a:pt x="68580" y="36576"/>
                    <a:pt x="68961" y="36957"/>
                    <a:pt x="69469" y="37465"/>
                  </a:cubicBezTo>
                  <a:cubicBezTo>
                    <a:pt x="69977" y="37973"/>
                    <a:pt x="70358" y="38354"/>
                    <a:pt x="70612" y="38862"/>
                  </a:cubicBezTo>
                  <a:cubicBezTo>
                    <a:pt x="70866" y="39243"/>
                    <a:pt x="70993" y="39624"/>
                    <a:pt x="71120" y="40005"/>
                  </a:cubicBezTo>
                  <a:cubicBezTo>
                    <a:pt x="71120" y="40260"/>
                    <a:pt x="71120" y="40640"/>
                    <a:pt x="71120" y="40894"/>
                  </a:cubicBezTo>
                  <a:cubicBezTo>
                    <a:pt x="70993" y="41148"/>
                    <a:pt x="70866" y="41402"/>
                    <a:pt x="70739" y="41529"/>
                  </a:cubicBezTo>
                  <a:lnTo>
                    <a:pt x="44069" y="68199"/>
                  </a:lnTo>
                  <a:cubicBezTo>
                    <a:pt x="43815" y="68326"/>
                    <a:pt x="43688" y="68453"/>
                    <a:pt x="43434" y="68580"/>
                  </a:cubicBezTo>
                  <a:cubicBezTo>
                    <a:pt x="43180" y="68580"/>
                    <a:pt x="42799" y="68580"/>
                    <a:pt x="42418" y="68580"/>
                  </a:cubicBezTo>
                  <a:cubicBezTo>
                    <a:pt x="42164" y="68453"/>
                    <a:pt x="41783" y="68326"/>
                    <a:pt x="41275" y="68072"/>
                  </a:cubicBezTo>
                  <a:cubicBezTo>
                    <a:pt x="40894" y="67818"/>
                    <a:pt x="40386" y="67437"/>
                    <a:pt x="39878" y="66929"/>
                  </a:cubicBezTo>
                  <a:cubicBezTo>
                    <a:pt x="39497" y="66421"/>
                    <a:pt x="39116" y="66040"/>
                    <a:pt x="38862" y="65660"/>
                  </a:cubicBezTo>
                  <a:cubicBezTo>
                    <a:pt x="38608" y="65151"/>
                    <a:pt x="38354" y="64770"/>
                    <a:pt x="38227" y="64516"/>
                  </a:cubicBezTo>
                  <a:cubicBezTo>
                    <a:pt x="38100" y="64135"/>
                    <a:pt x="38100" y="63754"/>
                    <a:pt x="38227" y="63500"/>
                  </a:cubicBezTo>
                  <a:cubicBezTo>
                    <a:pt x="38227" y="63246"/>
                    <a:pt x="38354" y="62992"/>
                    <a:pt x="38608" y="62738"/>
                  </a:cubicBezTo>
                  <a:lnTo>
                    <a:pt x="49276" y="52070"/>
                  </a:lnTo>
                  <a:lnTo>
                    <a:pt x="10414" y="13208"/>
                  </a:lnTo>
                  <a:lnTo>
                    <a:pt x="6477" y="28956"/>
                  </a:lnTo>
                  <a:cubicBezTo>
                    <a:pt x="6223" y="29718"/>
                    <a:pt x="5969" y="30353"/>
                    <a:pt x="5715" y="30735"/>
                  </a:cubicBezTo>
                  <a:cubicBezTo>
                    <a:pt x="5461" y="30988"/>
                    <a:pt x="5080" y="31242"/>
                    <a:pt x="4826" y="31242"/>
                  </a:cubicBezTo>
                  <a:cubicBezTo>
                    <a:pt x="4445" y="31242"/>
                    <a:pt x="4064" y="31115"/>
                    <a:pt x="3556" y="30735"/>
                  </a:cubicBezTo>
                  <a:cubicBezTo>
                    <a:pt x="3048" y="30480"/>
                    <a:pt x="2540" y="29972"/>
                    <a:pt x="1905" y="29337"/>
                  </a:cubicBezTo>
                  <a:cubicBezTo>
                    <a:pt x="1524" y="28956"/>
                    <a:pt x="1143" y="28575"/>
                    <a:pt x="889" y="28194"/>
                  </a:cubicBezTo>
                  <a:cubicBezTo>
                    <a:pt x="635" y="27813"/>
                    <a:pt x="381" y="27432"/>
                    <a:pt x="254" y="27178"/>
                  </a:cubicBezTo>
                  <a:cubicBezTo>
                    <a:pt x="127" y="26924"/>
                    <a:pt x="0" y="26670"/>
                    <a:pt x="0" y="26289"/>
                  </a:cubicBezTo>
                  <a:cubicBezTo>
                    <a:pt x="0" y="26035"/>
                    <a:pt x="127" y="25654"/>
                    <a:pt x="127" y="25273"/>
                  </a:cubicBezTo>
                  <a:lnTo>
                    <a:pt x="4318" y="5969"/>
                  </a:lnTo>
                  <a:cubicBezTo>
                    <a:pt x="4445" y="5842"/>
                    <a:pt x="4445" y="5588"/>
                    <a:pt x="4572" y="5335"/>
                  </a:cubicBezTo>
                  <a:cubicBezTo>
                    <a:pt x="4699" y="5207"/>
                    <a:pt x="4826" y="4953"/>
                    <a:pt x="4953" y="4572"/>
                  </a:cubicBezTo>
                  <a:cubicBezTo>
                    <a:pt x="5207" y="4318"/>
                    <a:pt x="5461" y="4064"/>
                    <a:pt x="5715" y="3683"/>
                  </a:cubicBezTo>
                  <a:cubicBezTo>
                    <a:pt x="5969" y="3429"/>
                    <a:pt x="6477" y="2921"/>
                    <a:pt x="6858" y="2540"/>
                  </a:cubicBezTo>
                  <a:cubicBezTo>
                    <a:pt x="7493" y="1905"/>
                    <a:pt x="8128" y="1397"/>
                    <a:pt x="8509" y="1016"/>
                  </a:cubicBezTo>
                  <a:cubicBezTo>
                    <a:pt x="9017" y="635"/>
                    <a:pt x="9398" y="381"/>
                    <a:pt x="9779" y="254"/>
                  </a:cubicBezTo>
                  <a:cubicBezTo>
                    <a:pt x="10033" y="127"/>
                    <a:pt x="10414"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97"/>
            <p:cNvSpPr/>
            <p:nvPr/>
          </p:nvSpPr>
          <p:spPr>
            <a:xfrm>
              <a:off x="693293" y="2184147"/>
              <a:ext cx="71120" cy="68580"/>
            </a:xfrm>
            <a:custGeom>
              <a:rect b="b" l="l" r="r" t="t"/>
              <a:pathLst>
                <a:path extrusionOk="0" h="68580" w="71120">
                  <a:moveTo>
                    <a:pt x="10541" y="0"/>
                  </a:moveTo>
                  <a:cubicBezTo>
                    <a:pt x="10795" y="127"/>
                    <a:pt x="10922" y="253"/>
                    <a:pt x="11049" y="381"/>
                  </a:cubicBezTo>
                  <a:lnTo>
                    <a:pt x="56007" y="45211"/>
                  </a:lnTo>
                  <a:lnTo>
                    <a:pt x="65151" y="36068"/>
                  </a:lnTo>
                  <a:cubicBezTo>
                    <a:pt x="65405" y="35813"/>
                    <a:pt x="65659" y="35686"/>
                    <a:pt x="65913" y="35560"/>
                  </a:cubicBezTo>
                  <a:cubicBezTo>
                    <a:pt x="66294" y="35560"/>
                    <a:pt x="66548" y="35560"/>
                    <a:pt x="66929" y="35686"/>
                  </a:cubicBezTo>
                  <a:cubicBezTo>
                    <a:pt x="67310" y="35813"/>
                    <a:pt x="67691" y="35940"/>
                    <a:pt x="68072" y="36195"/>
                  </a:cubicBezTo>
                  <a:cubicBezTo>
                    <a:pt x="68453" y="36576"/>
                    <a:pt x="68961" y="36830"/>
                    <a:pt x="69342" y="37337"/>
                  </a:cubicBezTo>
                  <a:cubicBezTo>
                    <a:pt x="69850" y="37846"/>
                    <a:pt x="70231" y="38353"/>
                    <a:pt x="70485" y="38735"/>
                  </a:cubicBezTo>
                  <a:cubicBezTo>
                    <a:pt x="70739" y="39115"/>
                    <a:pt x="70993" y="39497"/>
                    <a:pt x="70993" y="39878"/>
                  </a:cubicBezTo>
                  <a:cubicBezTo>
                    <a:pt x="71120" y="40259"/>
                    <a:pt x="71120" y="40512"/>
                    <a:pt x="70993" y="40767"/>
                  </a:cubicBezTo>
                  <a:cubicBezTo>
                    <a:pt x="70993" y="41021"/>
                    <a:pt x="70866" y="41275"/>
                    <a:pt x="70612" y="41528"/>
                  </a:cubicBezTo>
                  <a:lnTo>
                    <a:pt x="43942" y="68199"/>
                  </a:lnTo>
                  <a:cubicBezTo>
                    <a:pt x="43815" y="68326"/>
                    <a:pt x="43561" y="68453"/>
                    <a:pt x="43307" y="68580"/>
                  </a:cubicBezTo>
                  <a:cubicBezTo>
                    <a:pt x="43053" y="68580"/>
                    <a:pt x="42799" y="68580"/>
                    <a:pt x="42418" y="68580"/>
                  </a:cubicBezTo>
                  <a:cubicBezTo>
                    <a:pt x="42037" y="68453"/>
                    <a:pt x="41656" y="68326"/>
                    <a:pt x="41275" y="68072"/>
                  </a:cubicBezTo>
                  <a:cubicBezTo>
                    <a:pt x="40767" y="67818"/>
                    <a:pt x="40386" y="67436"/>
                    <a:pt x="39878" y="66928"/>
                  </a:cubicBezTo>
                  <a:cubicBezTo>
                    <a:pt x="39370" y="66421"/>
                    <a:pt x="38989" y="65912"/>
                    <a:pt x="38735" y="65532"/>
                  </a:cubicBezTo>
                  <a:cubicBezTo>
                    <a:pt x="38481" y="65151"/>
                    <a:pt x="38354" y="64770"/>
                    <a:pt x="38227" y="64388"/>
                  </a:cubicBezTo>
                  <a:cubicBezTo>
                    <a:pt x="38100" y="64008"/>
                    <a:pt x="38100" y="63753"/>
                    <a:pt x="38100" y="63500"/>
                  </a:cubicBezTo>
                  <a:cubicBezTo>
                    <a:pt x="38227" y="63119"/>
                    <a:pt x="38354" y="62864"/>
                    <a:pt x="38481" y="62737"/>
                  </a:cubicBezTo>
                  <a:lnTo>
                    <a:pt x="49149" y="52070"/>
                  </a:lnTo>
                  <a:lnTo>
                    <a:pt x="10287" y="13208"/>
                  </a:lnTo>
                  <a:lnTo>
                    <a:pt x="6350" y="28956"/>
                  </a:lnTo>
                  <a:cubicBezTo>
                    <a:pt x="6096" y="29718"/>
                    <a:pt x="5842" y="30226"/>
                    <a:pt x="5588" y="30607"/>
                  </a:cubicBezTo>
                  <a:cubicBezTo>
                    <a:pt x="5334" y="30987"/>
                    <a:pt x="5080" y="31114"/>
                    <a:pt x="4699" y="31242"/>
                  </a:cubicBezTo>
                  <a:cubicBezTo>
                    <a:pt x="4318" y="31242"/>
                    <a:pt x="3937" y="30987"/>
                    <a:pt x="3429" y="30734"/>
                  </a:cubicBezTo>
                  <a:cubicBezTo>
                    <a:pt x="3048" y="30353"/>
                    <a:pt x="2540" y="29972"/>
                    <a:pt x="1905" y="29336"/>
                  </a:cubicBezTo>
                  <a:cubicBezTo>
                    <a:pt x="1397" y="28828"/>
                    <a:pt x="1143" y="28448"/>
                    <a:pt x="762" y="28067"/>
                  </a:cubicBezTo>
                  <a:cubicBezTo>
                    <a:pt x="508" y="27812"/>
                    <a:pt x="381" y="27432"/>
                    <a:pt x="254" y="27178"/>
                  </a:cubicBezTo>
                  <a:cubicBezTo>
                    <a:pt x="0" y="26797"/>
                    <a:pt x="0" y="26543"/>
                    <a:pt x="0" y="26288"/>
                  </a:cubicBezTo>
                  <a:cubicBezTo>
                    <a:pt x="0" y="25908"/>
                    <a:pt x="0" y="25653"/>
                    <a:pt x="127" y="25146"/>
                  </a:cubicBezTo>
                  <a:lnTo>
                    <a:pt x="4318" y="5969"/>
                  </a:lnTo>
                  <a:cubicBezTo>
                    <a:pt x="4318" y="5714"/>
                    <a:pt x="4445" y="5587"/>
                    <a:pt x="4445" y="5334"/>
                  </a:cubicBezTo>
                  <a:cubicBezTo>
                    <a:pt x="4572" y="5080"/>
                    <a:pt x="4699" y="4826"/>
                    <a:pt x="4953" y="4572"/>
                  </a:cubicBezTo>
                  <a:cubicBezTo>
                    <a:pt x="5080" y="4318"/>
                    <a:pt x="5334" y="3936"/>
                    <a:pt x="5715" y="3683"/>
                  </a:cubicBezTo>
                  <a:cubicBezTo>
                    <a:pt x="5969" y="3302"/>
                    <a:pt x="6350" y="2921"/>
                    <a:pt x="6858" y="2412"/>
                  </a:cubicBezTo>
                  <a:cubicBezTo>
                    <a:pt x="7493" y="1778"/>
                    <a:pt x="8001" y="1270"/>
                    <a:pt x="8509" y="888"/>
                  </a:cubicBezTo>
                  <a:cubicBezTo>
                    <a:pt x="8890" y="508"/>
                    <a:pt x="9398" y="253"/>
                    <a:pt x="9652" y="127"/>
                  </a:cubicBezTo>
                  <a:cubicBezTo>
                    <a:pt x="10033" y="0"/>
                    <a:pt x="10287" y="0"/>
                    <a:pt x="10541"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97"/>
            <p:cNvSpPr/>
            <p:nvPr/>
          </p:nvSpPr>
          <p:spPr>
            <a:xfrm>
              <a:off x="810768" y="2346833"/>
              <a:ext cx="71247" cy="68580"/>
            </a:xfrm>
            <a:custGeom>
              <a:rect b="b" l="l" r="r" t="t"/>
              <a:pathLst>
                <a:path extrusionOk="0" h="68580" w="71247">
                  <a:moveTo>
                    <a:pt x="10541" y="127"/>
                  </a:moveTo>
                  <a:cubicBezTo>
                    <a:pt x="10795" y="127"/>
                    <a:pt x="11049" y="254"/>
                    <a:pt x="11176" y="381"/>
                  </a:cubicBezTo>
                  <a:lnTo>
                    <a:pt x="56007" y="45340"/>
                  </a:lnTo>
                  <a:lnTo>
                    <a:pt x="65278" y="36068"/>
                  </a:lnTo>
                  <a:cubicBezTo>
                    <a:pt x="65532" y="35815"/>
                    <a:pt x="65786" y="35688"/>
                    <a:pt x="66040" y="35688"/>
                  </a:cubicBezTo>
                  <a:cubicBezTo>
                    <a:pt x="66294" y="35561"/>
                    <a:pt x="66675" y="35561"/>
                    <a:pt x="67056" y="35688"/>
                  </a:cubicBezTo>
                  <a:cubicBezTo>
                    <a:pt x="67310" y="35815"/>
                    <a:pt x="67691" y="35942"/>
                    <a:pt x="68072" y="36323"/>
                  </a:cubicBezTo>
                  <a:cubicBezTo>
                    <a:pt x="68580" y="36576"/>
                    <a:pt x="68961" y="36957"/>
                    <a:pt x="69469" y="37339"/>
                  </a:cubicBezTo>
                  <a:cubicBezTo>
                    <a:pt x="69977" y="37847"/>
                    <a:pt x="70358" y="38354"/>
                    <a:pt x="70612" y="38736"/>
                  </a:cubicBezTo>
                  <a:cubicBezTo>
                    <a:pt x="70866" y="39243"/>
                    <a:pt x="70993" y="39624"/>
                    <a:pt x="71120" y="39878"/>
                  </a:cubicBezTo>
                  <a:cubicBezTo>
                    <a:pt x="71247" y="40260"/>
                    <a:pt x="71247" y="40514"/>
                    <a:pt x="71120" y="40894"/>
                  </a:cubicBezTo>
                  <a:cubicBezTo>
                    <a:pt x="70993" y="41149"/>
                    <a:pt x="70866" y="41275"/>
                    <a:pt x="70739" y="41529"/>
                  </a:cubicBezTo>
                  <a:lnTo>
                    <a:pt x="44069" y="68199"/>
                  </a:lnTo>
                  <a:cubicBezTo>
                    <a:pt x="43815" y="68326"/>
                    <a:pt x="43688" y="68453"/>
                    <a:pt x="43434" y="68580"/>
                  </a:cubicBezTo>
                  <a:cubicBezTo>
                    <a:pt x="43180" y="68580"/>
                    <a:pt x="42799" y="68580"/>
                    <a:pt x="42545" y="68580"/>
                  </a:cubicBezTo>
                  <a:cubicBezTo>
                    <a:pt x="42164" y="68453"/>
                    <a:pt x="41783" y="68326"/>
                    <a:pt x="41275" y="68073"/>
                  </a:cubicBezTo>
                  <a:cubicBezTo>
                    <a:pt x="40894" y="67818"/>
                    <a:pt x="40386" y="67438"/>
                    <a:pt x="39878" y="66929"/>
                  </a:cubicBezTo>
                  <a:cubicBezTo>
                    <a:pt x="39497" y="66422"/>
                    <a:pt x="39116" y="66041"/>
                    <a:pt x="38862" y="65532"/>
                  </a:cubicBezTo>
                  <a:cubicBezTo>
                    <a:pt x="38608" y="65151"/>
                    <a:pt x="38354" y="64770"/>
                    <a:pt x="38227" y="64390"/>
                  </a:cubicBezTo>
                  <a:cubicBezTo>
                    <a:pt x="38227" y="64136"/>
                    <a:pt x="38100" y="63754"/>
                    <a:pt x="38227" y="63500"/>
                  </a:cubicBezTo>
                  <a:cubicBezTo>
                    <a:pt x="38227" y="63247"/>
                    <a:pt x="38354" y="62992"/>
                    <a:pt x="38608" y="62739"/>
                  </a:cubicBezTo>
                  <a:lnTo>
                    <a:pt x="49276" y="52070"/>
                  </a:lnTo>
                  <a:lnTo>
                    <a:pt x="10414" y="13208"/>
                  </a:lnTo>
                  <a:lnTo>
                    <a:pt x="6477" y="28956"/>
                  </a:lnTo>
                  <a:cubicBezTo>
                    <a:pt x="6223" y="29718"/>
                    <a:pt x="5969" y="30353"/>
                    <a:pt x="5715" y="30607"/>
                  </a:cubicBezTo>
                  <a:cubicBezTo>
                    <a:pt x="5461" y="30989"/>
                    <a:pt x="5207" y="31242"/>
                    <a:pt x="4826" y="31242"/>
                  </a:cubicBezTo>
                  <a:cubicBezTo>
                    <a:pt x="4445" y="31242"/>
                    <a:pt x="4064" y="31116"/>
                    <a:pt x="3556" y="30735"/>
                  </a:cubicBezTo>
                  <a:cubicBezTo>
                    <a:pt x="3048" y="30480"/>
                    <a:pt x="2540" y="29973"/>
                    <a:pt x="2032" y="29338"/>
                  </a:cubicBezTo>
                  <a:cubicBezTo>
                    <a:pt x="1524" y="28956"/>
                    <a:pt x="1143" y="28449"/>
                    <a:pt x="889" y="28194"/>
                  </a:cubicBezTo>
                  <a:cubicBezTo>
                    <a:pt x="635" y="27814"/>
                    <a:pt x="381" y="27432"/>
                    <a:pt x="254" y="27178"/>
                  </a:cubicBezTo>
                  <a:cubicBezTo>
                    <a:pt x="127" y="26924"/>
                    <a:pt x="127" y="26543"/>
                    <a:pt x="0" y="26290"/>
                  </a:cubicBezTo>
                  <a:cubicBezTo>
                    <a:pt x="0" y="26036"/>
                    <a:pt x="127" y="25654"/>
                    <a:pt x="127" y="25274"/>
                  </a:cubicBezTo>
                  <a:lnTo>
                    <a:pt x="4318" y="5969"/>
                  </a:lnTo>
                  <a:cubicBezTo>
                    <a:pt x="4445" y="5716"/>
                    <a:pt x="4445" y="5589"/>
                    <a:pt x="4572" y="5335"/>
                  </a:cubicBezTo>
                  <a:cubicBezTo>
                    <a:pt x="4699" y="5080"/>
                    <a:pt x="4826" y="4953"/>
                    <a:pt x="4953" y="4573"/>
                  </a:cubicBezTo>
                  <a:cubicBezTo>
                    <a:pt x="5207" y="4318"/>
                    <a:pt x="5461" y="4065"/>
                    <a:pt x="5715" y="3683"/>
                  </a:cubicBezTo>
                  <a:cubicBezTo>
                    <a:pt x="6096" y="3302"/>
                    <a:pt x="6477" y="2922"/>
                    <a:pt x="6858" y="2414"/>
                  </a:cubicBezTo>
                  <a:cubicBezTo>
                    <a:pt x="7493" y="1778"/>
                    <a:pt x="8128" y="1398"/>
                    <a:pt x="8509" y="1017"/>
                  </a:cubicBezTo>
                  <a:cubicBezTo>
                    <a:pt x="9017" y="636"/>
                    <a:pt x="9398" y="381"/>
                    <a:pt x="9779" y="254"/>
                  </a:cubicBezTo>
                  <a:cubicBezTo>
                    <a:pt x="10033" y="0"/>
                    <a:pt x="10414"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97"/>
            <p:cNvSpPr/>
            <p:nvPr/>
          </p:nvSpPr>
          <p:spPr>
            <a:xfrm>
              <a:off x="937895" y="2311147"/>
              <a:ext cx="44450" cy="44323"/>
            </a:xfrm>
            <a:custGeom>
              <a:rect b="b" l="l" r="r" t="t"/>
              <a:pathLst>
                <a:path extrusionOk="0" h="44323" w="44450">
                  <a:moveTo>
                    <a:pt x="40132" y="127"/>
                  </a:moveTo>
                  <a:cubicBezTo>
                    <a:pt x="40894" y="381"/>
                    <a:pt x="41656" y="888"/>
                    <a:pt x="42545" y="1778"/>
                  </a:cubicBezTo>
                  <a:cubicBezTo>
                    <a:pt x="43434" y="2667"/>
                    <a:pt x="43942" y="3556"/>
                    <a:pt x="44196" y="4190"/>
                  </a:cubicBezTo>
                  <a:cubicBezTo>
                    <a:pt x="44450" y="4699"/>
                    <a:pt x="44323" y="5334"/>
                    <a:pt x="43815" y="5714"/>
                  </a:cubicBezTo>
                  <a:lnTo>
                    <a:pt x="5842" y="43814"/>
                  </a:lnTo>
                  <a:cubicBezTo>
                    <a:pt x="5334" y="44196"/>
                    <a:pt x="4826" y="44323"/>
                    <a:pt x="4191" y="44196"/>
                  </a:cubicBezTo>
                  <a:cubicBezTo>
                    <a:pt x="3556" y="44069"/>
                    <a:pt x="2794" y="43434"/>
                    <a:pt x="1905" y="42545"/>
                  </a:cubicBezTo>
                  <a:cubicBezTo>
                    <a:pt x="1016" y="41656"/>
                    <a:pt x="508" y="40894"/>
                    <a:pt x="254" y="40259"/>
                  </a:cubicBezTo>
                  <a:cubicBezTo>
                    <a:pt x="0" y="39497"/>
                    <a:pt x="127" y="38988"/>
                    <a:pt x="635" y="38481"/>
                  </a:cubicBezTo>
                  <a:lnTo>
                    <a:pt x="38608" y="508"/>
                  </a:lnTo>
                  <a:cubicBezTo>
                    <a:pt x="38989" y="127"/>
                    <a:pt x="39497" y="0"/>
                    <a:pt x="40132"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97"/>
            <p:cNvSpPr/>
            <p:nvPr/>
          </p:nvSpPr>
          <p:spPr>
            <a:xfrm>
              <a:off x="851789" y="2305939"/>
              <a:ext cx="71120" cy="68580"/>
            </a:xfrm>
            <a:custGeom>
              <a:rect b="b" l="l" r="r" t="t"/>
              <a:pathLst>
                <a:path extrusionOk="0" h="68580" w="71120">
                  <a:moveTo>
                    <a:pt x="10541" y="0"/>
                  </a:moveTo>
                  <a:cubicBezTo>
                    <a:pt x="10795" y="127"/>
                    <a:pt x="10922" y="254"/>
                    <a:pt x="11049" y="381"/>
                  </a:cubicBezTo>
                  <a:lnTo>
                    <a:pt x="56007" y="45212"/>
                  </a:lnTo>
                  <a:lnTo>
                    <a:pt x="65151" y="35941"/>
                  </a:lnTo>
                  <a:cubicBezTo>
                    <a:pt x="65405" y="35814"/>
                    <a:pt x="65659" y="35687"/>
                    <a:pt x="65913" y="35561"/>
                  </a:cubicBezTo>
                  <a:cubicBezTo>
                    <a:pt x="66294" y="35561"/>
                    <a:pt x="66548" y="35561"/>
                    <a:pt x="66929" y="35687"/>
                  </a:cubicBezTo>
                  <a:cubicBezTo>
                    <a:pt x="67310" y="35814"/>
                    <a:pt x="67691" y="35941"/>
                    <a:pt x="68072" y="36195"/>
                  </a:cubicBezTo>
                  <a:cubicBezTo>
                    <a:pt x="68453" y="36449"/>
                    <a:pt x="68961" y="36830"/>
                    <a:pt x="69342" y="37338"/>
                  </a:cubicBezTo>
                  <a:cubicBezTo>
                    <a:pt x="69850" y="37846"/>
                    <a:pt x="70231" y="38354"/>
                    <a:pt x="70485" y="38736"/>
                  </a:cubicBezTo>
                  <a:cubicBezTo>
                    <a:pt x="70739" y="39116"/>
                    <a:pt x="70993" y="39497"/>
                    <a:pt x="70993" y="39878"/>
                  </a:cubicBezTo>
                  <a:cubicBezTo>
                    <a:pt x="71120" y="40260"/>
                    <a:pt x="71120" y="40513"/>
                    <a:pt x="70993" y="40767"/>
                  </a:cubicBezTo>
                  <a:cubicBezTo>
                    <a:pt x="70993" y="41021"/>
                    <a:pt x="70866" y="41275"/>
                    <a:pt x="70612" y="41402"/>
                  </a:cubicBezTo>
                  <a:lnTo>
                    <a:pt x="43942" y="68072"/>
                  </a:lnTo>
                  <a:cubicBezTo>
                    <a:pt x="43815" y="68326"/>
                    <a:pt x="43561" y="68453"/>
                    <a:pt x="43307" y="68453"/>
                  </a:cubicBezTo>
                  <a:cubicBezTo>
                    <a:pt x="43053" y="68580"/>
                    <a:pt x="42799" y="68580"/>
                    <a:pt x="42418" y="68453"/>
                  </a:cubicBezTo>
                  <a:cubicBezTo>
                    <a:pt x="42037" y="68453"/>
                    <a:pt x="41656" y="68326"/>
                    <a:pt x="41275" y="67945"/>
                  </a:cubicBezTo>
                  <a:cubicBezTo>
                    <a:pt x="40767" y="67691"/>
                    <a:pt x="40386" y="67311"/>
                    <a:pt x="39878" y="66802"/>
                  </a:cubicBezTo>
                  <a:cubicBezTo>
                    <a:pt x="39370" y="66421"/>
                    <a:pt x="38989" y="65913"/>
                    <a:pt x="38735" y="65532"/>
                  </a:cubicBezTo>
                  <a:cubicBezTo>
                    <a:pt x="38481" y="65151"/>
                    <a:pt x="38354" y="64770"/>
                    <a:pt x="38227" y="64389"/>
                  </a:cubicBezTo>
                  <a:cubicBezTo>
                    <a:pt x="38100" y="64008"/>
                    <a:pt x="38100" y="63754"/>
                    <a:pt x="38100" y="63373"/>
                  </a:cubicBezTo>
                  <a:cubicBezTo>
                    <a:pt x="38227" y="63119"/>
                    <a:pt x="38354" y="62865"/>
                    <a:pt x="38481" y="62738"/>
                  </a:cubicBezTo>
                  <a:lnTo>
                    <a:pt x="49149" y="52070"/>
                  </a:lnTo>
                  <a:lnTo>
                    <a:pt x="10287" y="13208"/>
                  </a:lnTo>
                  <a:lnTo>
                    <a:pt x="6350" y="28956"/>
                  </a:lnTo>
                  <a:cubicBezTo>
                    <a:pt x="6096" y="29718"/>
                    <a:pt x="5842" y="30226"/>
                    <a:pt x="5588" y="30607"/>
                  </a:cubicBezTo>
                  <a:cubicBezTo>
                    <a:pt x="5334" y="30988"/>
                    <a:pt x="5080" y="31115"/>
                    <a:pt x="4699" y="31115"/>
                  </a:cubicBezTo>
                  <a:cubicBezTo>
                    <a:pt x="4318" y="31242"/>
                    <a:pt x="3937" y="30988"/>
                    <a:pt x="3556" y="30735"/>
                  </a:cubicBezTo>
                  <a:cubicBezTo>
                    <a:pt x="3048" y="30353"/>
                    <a:pt x="2540" y="29845"/>
                    <a:pt x="1905" y="29337"/>
                  </a:cubicBezTo>
                  <a:cubicBezTo>
                    <a:pt x="1397" y="28829"/>
                    <a:pt x="1143" y="28448"/>
                    <a:pt x="762" y="28067"/>
                  </a:cubicBezTo>
                  <a:cubicBezTo>
                    <a:pt x="508" y="27686"/>
                    <a:pt x="381" y="27432"/>
                    <a:pt x="254" y="27178"/>
                  </a:cubicBezTo>
                  <a:cubicBezTo>
                    <a:pt x="127" y="26797"/>
                    <a:pt x="0" y="26543"/>
                    <a:pt x="0" y="26289"/>
                  </a:cubicBezTo>
                  <a:cubicBezTo>
                    <a:pt x="0" y="25908"/>
                    <a:pt x="0" y="25527"/>
                    <a:pt x="127" y="25146"/>
                  </a:cubicBezTo>
                  <a:lnTo>
                    <a:pt x="4318" y="5842"/>
                  </a:lnTo>
                  <a:cubicBezTo>
                    <a:pt x="4318" y="5715"/>
                    <a:pt x="4445" y="5461"/>
                    <a:pt x="4445" y="5335"/>
                  </a:cubicBezTo>
                  <a:cubicBezTo>
                    <a:pt x="4572" y="5080"/>
                    <a:pt x="4699" y="4826"/>
                    <a:pt x="4953" y="4572"/>
                  </a:cubicBezTo>
                  <a:cubicBezTo>
                    <a:pt x="5080" y="4318"/>
                    <a:pt x="5334" y="3937"/>
                    <a:pt x="5715" y="3683"/>
                  </a:cubicBezTo>
                  <a:cubicBezTo>
                    <a:pt x="5969" y="3302"/>
                    <a:pt x="6350" y="2921"/>
                    <a:pt x="6858" y="2413"/>
                  </a:cubicBezTo>
                  <a:cubicBezTo>
                    <a:pt x="7493" y="1778"/>
                    <a:pt x="8001" y="1270"/>
                    <a:pt x="8509" y="889"/>
                  </a:cubicBezTo>
                  <a:cubicBezTo>
                    <a:pt x="9017" y="508"/>
                    <a:pt x="9398" y="254"/>
                    <a:pt x="9652" y="127"/>
                  </a:cubicBezTo>
                  <a:cubicBezTo>
                    <a:pt x="10033" y="0"/>
                    <a:pt x="10287" y="0"/>
                    <a:pt x="10541"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97"/>
            <p:cNvSpPr/>
            <p:nvPr/>
          </p:nvSpPr>
          <p:spPr>
            <a:xfrm>
              <a:off x="932561" y="2225040"/>
              <a:ext cx="71120" cy="68580"/>
            </a:xfrm>
            <a:custGeom>
              <a:rect b="b" l="l" r="r" t="t"/>
              <a:pathLst>
                <a:path extrusionOk="0" h="68580" w="71120">
                  <a:moveTo>
                    <a:pt x="10541" y="127"/>
                  </a:moveTo>
                  <a:cubicBezTo>
                    <a:pt x="10795" y="127"/>
                    <a:pt x="11049" y="254"/>
                    <a:pt x="11176" y="381"/>
                  </a:cubicBezTo>
                  <a:lnTo>
                    <a:pt x="56007" y="45339"/>
                  </a:lnTo>
                  <a:lnTo>
                    <a:pt x="65278" y="36068"/>
                  </a:lnTo>
                  <a:cubicBezTo>
                    <a:pt x="65405" y="35814"/>
                    <a:pt x="65659" y="35687"/>
                    <a:pt x="66040" y="35687"/>
                  </a:cubicBezTo>
                  <a:cubicBezTo>
                    <a:pt x="66294" y="35560"/>
                    <a:pt x="66675" y="35560"/>
                    <a:pt x="66929" y="35687"/>
                  </a:cubicBezTo>
                  <a:cubicBezTo>
                    <a:pt x="67310" y="35814"/>
                    <a:pt x="67691" y="36068"/>
                    <a:pt x="68072" y="36322"/>
                  </a:cubicBezTo>
                  <a:cubicBezTo>
                    <a:pt x="68580" y="36576"/>
                    <a:pt x="68961" y="36957"/>
                    <a:pt x="69469" y="37465"/>
                  </a:cubicBezTo>
                  <a:cubicBezTo>
                    <a:pt x="69977" y="37973"/>
                    <a:pt x="70358" y="38354"/>
                    <a:pt x="70612" y="38862"/>
                  </a:cubicBezTo>
                  <a:cubicBezTo>
                    <a:pt x="70866" y="39243"/>
                    <a:pt x="70993" y="39624"/>
                    <a:pt x="71120" y="40005"/>
                  </a:cubicBezTo>
                  <a:cubicBezTo>
                    <a:pt x="71120" y="40260"/>
                    <a:pt x="71120" y="40640"/>
                    <a:pt x="71120" y="40894"/>
                  </a:cubicBezTo>
                  <a:cubicBezTo>
                    <a:pt x="70993" y="41148"/>
                    <a:pt x="70866" y="41402"/>
                    <a:pt x="70739" y="41529"/>
                  </a:cubicBezTo>
                  <a:lnTo>
                    <a:pt x="44069" y="68199"/>
                  </a:lnTo>
                  <a:cubicBezTo>
                    <a:pt x="43815" y="68326"/>
                    <a:pt x="43561" y="68453"/>
                    <a:pt x="43307" y="68580"/>
                  </a:cubicBezTo>
                  <a:cubicBezTo>
                    <a:pt x="43180" y="68580"/>
                    <a:pt x="42799" y="68580"/>
                    <a:pt x="42418" y="68580"/>
                  </a:cubicBezTo>
                  <a:cubicBezTo>
                    <a:pt x="42164" y="68453"/>
                    <a:pt x="41656" y="68326"/>
                    <a:pt x="41275" y="68072"/>
                  </a:cubicBezTo>
                  <a:cubicBezTo>
                    <a:pt x="40894" y="67818"/>
                    <a:pt x="40386" y="67437"/>
                    <a:pt x="39878" y="66929"/>
                  </a:cubicBezTo>
                  <a:cubicBezTo>
                    <a:pt x="39497" y="66421"/>
                    <a:pt x="39116" y="66040"/>
                    <a:pt x="38862" y="65660"/>
                  </a:cubicBezTo>
                  <a:cubicBezTo>
                    <a:pt x="38608" y="65151"/>
                    <a:pt x="38354" y="64770"/>
                    <a:pt x="38227" y="64516"/>
                  </a:cubicBezTo>
                  <a:cubicBezTo>
                    <a:pt x="38100" y="64135"/>
                    <a:pt x="38100" y="63754"/>
                    <a:pt x="38227" y="63500"/>
                  </a:cubicBezTo>
                  <a:cubicBezTo>
                    <a:pt x="38227" y="63246"/>
                    <a:pt x="38354" y="62992"/>
                    <a:pt x="38608" y="62738"/>
                  </a:cubicBezTo>
                  <a:lnTo>
                    <a:pt x="49276" y="52070"/>
                  </a:lnTo>
                  <a:lnTo>
                    <a:pt x="10414" y="13208"/>
                  </a:lnTo>
                  <a:lnTo>
                    <a:pt x="6350" y="28956"/>
                  </a:lnTo>
                  <a:cubicBezTo>
                    <a:pt x="6223" y="29718"/>
                    <a:pt x="5969" y="30353"/>
                    <a:pt x="5715" y="30735"/>
                  </a:cubicBezTo>
                  <a:cubicBezTo>
                    <a:pt x="5461" y="30988"/>
                    <a:pt x="5080" y="31242"/>
                    <a:pt x="4826" y="31242"/>
                  </a:cubicBezTo>
                  <a:cubicBezTo>
                    <a:pt x="4445" y="31242"/>
                    <a:pt x="4064" y="31115"/>
                    <a:pt x="3556" y="30735"/>
                  </a:cubicBezTo>
                  <a:cubicBezTo>
                    <a:pt x="3048" y="30480"/>
                    <a:pt x="2540" y="29972"/>
                    <a:pt x="1905" y="29337"/>
                  </a:cubicBezTo>
                  <a:cubicBezTo>
                    <a:pt x="1524" y="28956"/>
                    <a:pt x="1143" y="28575"/>
                    <a:pt x="889" y="28194"/>
                  </a:cubicBezTo>
                  <a:cubicBezTo>
                    <a:pt x="635" y="27813"/>
                    <a:pt x="381" y="27432"/>
                    <a:pt x="254" y="27178"/>
                  </a:cubicBezTo>
                  <a:cubicBezTo>
                    <a:pt x="127" y="26924"/>
                    <a:pt x="0" y="26670"/>
                    <a:pt x="0" y="26289"/>
                  </a:cubicBezTo>
                  <a:cubicBezTo>
                    <a:pt x="0" y="26035"/>
                    <a:pt x="0" y="25654"/>
                    <a:pt x="127" y="25273"/>
                  </a:cubicBezTo>
                  <a:lnTo>
                    <a:pt x="4318" y="5969"/>
                  </a:lnTo>
                  <a:cubicBezTo>
                    <a:pt x="4445" y="5842"/>
                    <a:pt x="4445" y="5588"/>
                    <a:pt x="4572" y="5335"/>
                  </a:cubicBezTo>
                  <a:cubicBezTo>
                    <a:pt x="4699" y="5207"/>
                    <a:pt x="4826" y="4953"/>
                    <a:pt x="4953" y="4572"/>
                  </a:cubicBezTo>
                  <a:cubicBezTo>
                    <a:pt x="5207" y="4318"/>
                    <a:pt x="5461" y="4064"/>
                    <a:pt x="5715" y="3683"/>
                  </a:cubicBezTo>
                  <a:cubicBezTo>
                    <a:pt x="5969" y="3429"/>
                    <a:pt x="6350" y="2921"/>
                    <a:pt x="6858" y="2540"/>
                  </a:cubicBezTo>
                  <a:cubicBezTo>
                    <a:pt x="7493" y="1905"/>
                    <a:pt x="8128" y="1397"/>
                    <a:pt x="8509" y="1016"/>
                  </a:cubicBezTo>
                  <a:cubicBezTo>
                    <a:pt x="9017" y="635"/>
                    <a:pt x="9398" y="381"/>
                    <a:pt x="9779" y="254"/>
                  </a:cubicBezTo>
                  <a:cubicBezTo>
                    <a:pt x="10033" y="127"/>
                    <a:pt x="10414"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97"/>
            <p:cNvSpPr/>
            <p:nvPr/>
          </p:nvSpPr>
          <p:spPr>
            <a:xfrm>
              <a:off x="967867" y="2182368"/>
              <a:ext cx="76708" cy="72771"/>
            </a:xfrm>
            <a:custGeom>
              <a:rect b="b" l="l" r="r" t="t"/>
              <a:pathLst>
                <a:path extrusionOk="0" h="72771" w="76708">
                  <a:moveTo>
                    <a:pt x="23749" y="0"/>
                  </a:moveTo>
                  <a:cubicBezTo>
                    <a:pt x="26162" y="0"/>
                    <a:pt x="28448" y="508"/>
                    <a:pt x="30734" y="1524"/>
                  </a:cubicBezTo>
                  <a:cubicBezTo>
                    <a:pt x="32893" y="2539"/>
                    <a:pt x="34925" y="3937"/>
                    <a:pt x="36703" y="5714"/>
                  </a:cubicBezTo>
                  <a:cubicBezTo>
                    <a:pt x="38354" y="7365"/>
                    <a:pt x="39878" y="9144"/>
                    <a:pt x="41148" y="11049"/>
                  </a:cubicBezTo>
                  <a:cubicBezTo>
                    <a:pt x="42545" y="12954"/>
                    <a:pt x="43688" y="15239"/>
                    <a:pt x="44577" y="18161"/>
                  </a:cubicBezTo>
                  <a:cubicBezTo>
                    <a:pt x="45593" y="20955"/>
                    <a:pt x="46355" y="24384"/>
                    <a:pt x="46863" y="28448"/>
                  </a:cubicBezTo>
                  <a:cubicBezTo>
                    <a:pt x="47371" y="32512"/>
                    <a:pt x="47752" y="37464"/>
                    <a:pt x="47752" y="43434"/>
                  </a:cubicBezTo>
                  <a:lnTo>
                    <a:pt x="48133" y="59944"/>
                  </a:lnTo>
                  <a:lnTo>
                    <a:pt x="70358" y="37719"/>
                  </a:lnTo>
                  <a:cubicBezTo>
                    <a:pt x="70612" y="37464"/>
                    <a:pt x="70866" y="37338"/>
                    <a:pt x="71120" y="37338"/>
                  </a:cubicBezTo>
                  <a:cubicBezTo>
                    <a:pt x="71501" y="37211"/>
                    <a:pt x="71755" y="37211"/>
                    <a:pt x="72136" y="37338"/>
                  </a:cubicBezTo>
                  <a:cubicBezTo>
                    <a:pt x="72517" y="37338"/>
                    <a:pt x="72898" y="37592"/>
                    <a:pt x="73406" y="37846"/>
                  </a:cubicBezTo>
                  <a:cubicBezTo>
                    <a:pt x="73787" y="38227"/>
                    <a:pt x="74295" y="38608"/>
                    <a:pt x="74676" y="38988"/>
                  </a:cubicBezTo>
                  <a:cubicBezTo>
                    <a:pt x="75184" y="39497"/>
                    <a:pt x="75565" y="40005"/>
                    <a:pt x="75946" y="40386"/>
                  </a:cubicBezTo>
                  <a:cubicBezTo>
                    <a:pt x="76200" y="40767"/>
                    <a:pt x="76454" y="41275"/>
                    <a:pt x="76581" y="41529"/>
                  </a:cubicBezTo>
                  <a:cubicBezTo>
                    <a:pt x="76708" y="41910"/>
                    <a:pt x="76708" y="42290"/>
                    <a:pt x="76581" y="42672"/>
                  </a:cubicBezTo>
                  <a:cubicBezTo>
                    <a:pt x="76581" y="42926"/>
                    <a:pt x="76327" y="43180"/>
                    <a:pt x="76200" y="43434"/>
                  </a:cubicBezTo>
                  <a:lnTo>
                    <a:pt x="47879" y="71628"/>
                  </a:lnTo>
                  <a:cubicBezTo>
                    <a:pt x="47498" y="72009"/>
                    <a:pt x="47244" y="72263"/>
                    <a:pt x="46863" y="72517"/>
                  </a:cubicBezTo>
                  <a:cubicBezTo>
                    <a:pt x="46482" y="72644"/>
                    <a:pt x="46101" y="72771"/>
                    <a:pt x="45720" y="72771"/>
                  </a:cubicBezTo>
                  <a:cubicBezTo>
                    <a:pt x="45212" y="72771"/>
                    <a:pt x="44831" y="72517"/>
                    <a:pt x="44323" y="72263"/>
                  </a:cubicBezTo>
                  <a:cubicBezTo>
                    <a:pt x="43815" y="72009"/>
                    <a:pt x="43307" y="71501"/>
                    <a:pt x="42672" y="70993"/>
                  </a:cubicBezTo>
                  <a:cubicBezTo>
                    <a:pt x="42164" y="70485"/>
                    <a:pt x="41783" y="69977"/>
                    <a:pt x="41402" y="69469"/>
                  </a:cubicBezTo>
                  <a:cubicBezTo>
                    <a:pt x="41021" y="69088"/>
                    <a:pt x="40767" y="68580"/>
                    <a:pt x="40640" y="68199"/>
                  </a:cubicBezTo>
                  <a:cubicBezTo>
                    <a:pt x="40513" y="67818"/>
                    <a:pt x="40259" y="67310"/>
                    <a:pt x="40259" y="66802"/>
                  </a:cubicBezTo>
                  <a:cubicBezTo>
                    <a:pt x="40132" y="66294"/>
                    <a:pt x="40005" y="65659"/>
                    <a:pt x="40005" y="65024"/>
                  </a:cubicBezTo>
                  <a:lnTo>
                    <a:pt x="39751" y="44323"/>
                  </a:lnTo>
                  <a:cubicBezTo>
                    <a:pt x="39751" y="39497"/>
                    <a:pt x="39370" y="35433"/>
                    <a:pt x="38862" y="32131"/>
                  </a:cubicBezTo>
                  <a:cubicBezTo>
                    <a:pt x="38481" y="28829"/>
                    <a:pt x="37719" y="25908"/>
                    <a:pt x="36957" y="23622"/>
                  </a:cubicBezTo>
                  <a:cubicBezTo>
                    <a:pt x="36195" y="21209"/>
                    <a:pt x="35179" y="19304"/>
                    <a:pt x="34163" y="17780"/>
                  </a:cubicBezTo>
                  <a:cubicBezTo>
                    <a:pt x="33147" y="16256"/>
                    <a:pt x="32004" y="14859"/>
                    <a:pt x="30861" y="13715"/>
                  </a:cubicBezTo>
                  <a:cubicBezTo>
                    <a:pt x="29845" y="12573"/>
                    <a:pt x="28575" y="11811"/>
                    <a:pt x="27178" y="11176"/>
                  </a:cubicBezTo>
                  <a:cubicBezTo>
                    <a:pt x="25781" y="10540"/>
                    <a:pt x="24257" y="10160"/>
                    <a:pt x="22860" y="10160"/>
                  </a:cubicBezTo>
                  <a:cubicBezTo>
                    <a:pt x="21336" y="10033"/>
                    <a:pt x="19812" y="10413"/>
                    <a:pt x="18288" y="11049"/>
                  </a:cubicBezTo>
                  <a:cubicBezTo>
                    <a:pt x="16764" y="11684"/>
                    <a:pt x="15240" y="12700"/>
                    <a:pt x="13843" y="14097"/>
                  </a:cubicBezTo>
                  <a:cubicBezTo>
                    <a:pt x="12192" y="15748"/>
                    <a:pt x="10922" y="17399"/>
                    <a:pt x="10033" y="19177"/>
                  </a:cubicBezTo>
                  <a:cubicBezTo>
                    <a:pt x="9271" y="20955"/>
                    <a:pt x="8509" y="22606"/>
                    <a:pt x="8128" y="24130"/>
                  </a:cubicBezTo>
                  <a:cubicBezTo>
                    <a:pt x="7620" y="25654"/>
                    <a:pt x="7239" y="26924"/>
                    <a:pt x="7112" y="28067"/>
                  </a:cubicBezTo>
                  <a:cubicBezTo>
                    <a:pt x="6858" y="29210"/>
                    <a:pt x="6604" y="29845"/>
                    <a:pt x="6223" y="30226"/>
                  </a:cubicBezTo>
                  <a:cubicBezTo>
                    <a:pt x="6096" y="30353"/>
                    <a:pt x="5842" y="30480"/>
                    <a:pt x="5588" y="30607"/>
                  </a:cubicBezTo>
                  <a:cubicBezTo>
                    <a:pt x="5334" y="30607"/>
                    <a:pt x="5080" y="30607"/>
                    <a:pt x="4699" y="30480"/>
                  </a:cubicBezTo>
                  <a:cubicBezTo>
                    <a:pt x="4318" y="30226"/>
                    <a:pt x="3937" y="30099"/>
                    <a:pt x="3556" y="29718"/>
                  </a:cubicBezTo>
                  <a:cubicBezTo>
                    <a:pt x="3048" y="29337"/>
                    <a:pt x="2540" y="28956"/>
                    <a:pt x="2032" y="28321"/>
                  </a:cubicBezTo>
                  <a:cubicBezTo>
                    <a:pt x="1651" y="27939"/>
                    <a:pt x="1270" y="27559"/>
                    <a:pt x="1016" y="27305"/>
                  </a:cubicBezTo>
                  <a:cubicBezTo>
                    <a:pt x="762" y="26924"/>
                    <a:pt x="635" y="26670"/>
                    <a:pt x="381" y="26415"/>
                  </a:cubicBezTo>
                  <a:cubicBezTo>
                    <a:pt x="254" y="26162"/>
                    <a:pt x="127" y="25908"/>
                    <a:pt x="127" y="25527"/>
                  </a:cubicBezTo>
                  <a:cubicBezTo>
                    <a:pt x="0" y="25273"/>
                    <a:pt x="0" y="24892"/>
                    <a:pt x="0" y="24257"/>
                  </a:cubicBezTo>
                  <a:cubicBezTo>
                    <a:pt x="127" y="23622"/>
                    <a:pt x="254" y="22733"/>
                    <a:pt x="508" y="21463"/>
                  </a:cubicBezTo>
                  <a:cubicBezTo>
                    <a:pt x="889" y="20193"/>
                    <a:pt x="1397" y="18796"/>
                    <a:pt x="2032" y="17145"/>
                  </a:cubicBezTo>
                  <a:cubicBezTo>
                    <a:pt x="2794" y="15494"/>
                    <a:pt x="3683" y="13843"/>
                    <a:pt x="4826" y="12064"/>
                  </a:cubicBezTo>
                  <a:cubicBezTo>
                    <a:pt x="5842" y="10413"/>
                    <a:pt x="7239" y="8763"/>
                    <a:pt x="8763" y="7238"/>
                  </a:cubicBezTo>
                  <a:cubicBezTo>
                    <a:pt x="11176" y="4699"/>
                    <a:pt x="13716" y="2921"/>
                    <a:pt x="16256" y="1778"/>
                  </a:cubicBezTo>
                  <a:cubicBezTo>
                    <a:pt x="18796" y="635"/>
                    <a:pt x="21336" y="0"/>
                    <a:pt x="23749"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97"/>
            <p:cNvSpPr/>
            <p:nvPr/>
          </p:nvSpPr>
          <p:spPr>
            <a:xfrm>
              <a:off x="1091057" y="2346833"/>
              <a:ext cx="71120" cy="68580"/>
            </a:xfrm>
            <a:custGeom>
              <a:rect b="b" l="l" r="r" t="t"/>
              <a:pathLst>
                <a:path extrusionOk="0" h="68580" w="71120">
                  <a:moveTo>
                    <a:pt x="10541" y="127"/>
                  </a:moveTo>
                  <a:cubicBezTo>
                    <a:pt x="10795" y="127"/>
                    <a:pt x="11049" y="254"/>
                    <a:pt x="11176" y="381"/>
                  </a:cubicBezTo>
                  <a:lnTo>
                    <a:pt x="56007" y="45340"/>
                  </a:lnTo>
                  <a:lnTo>
                    <a:pt x="65278" y="36068"/>
                  </a:lnTo>
                  <a:cubicBezTo>
                    <a:pt x="65532" y="35815"/>
                    <a:pt x="65786" y="35688"/>
                    <a:pt x="66040" y="35688"/>
                  </a:cubicBezTo>
                  <a:cubicBezTo>
                    <a:pt x="66294" y="35561"/>
                    <a:pt x="66675" y="35561"/>
                    <a:pt x="67056" y="35688"/>
                  </a:cubicBezTo>
                  <a:cubicBezTo>
                    <a:pt x="67310" y="35815"/>
                    <a:pt x="67691" y="35942"/>
                    <a:pt x="68072" y="36323"/>
                  </a:cubicBezTo>
                  <a:cubicBezTo>
                    <a:pt x="68580" y="36576"/>
                    <a:pt x="68961" y="36957"/>
                    <a:pt x="69469" y="37339"/>
                  </a:cubicBezTo>
                  <a:cubicBezTo>
                    <a:pt x="69977" y="37847"/>
                    <a:pt x="70358" y="38354"/>
                    <a:pt x="70612" y="38736"/>
                  </a:cubicBezTo>
                  <a:cubicBezTo>
                    <a:pt x="70866" y="39243"/>
                    <a:pt x="70993" y="39624"/>
                    <a:pt x="71120" y="39878"/>
                  </a:cubicBezTo>
                  <a:cubicBezTo>
                    <a:pt x="71120" y="40260"/>
                    <a:pt x="71120" y="40514"/>
                    <a:pt x="71120" y="40894"/>
                  </a:cubicBezTo>
                  <a:cubicBezTo>
                    <a:pt x="70993" y="41149"/>
                    <a:pt x="70866" y="41275"/>
                    <a:pt x="70739" y="41529"/>
                  </a:cubicBezTo>
                  <a:lnTo>
                    <a:pt x="44069" y="68199"/>
                  </a:lnTo>
                  <a:cubicBezTo>
                    <a:pt x="43815" y="68326"/>
                    <a:pt x="43688" y="68453"/>
                    <a:pt x="43434" y="68580"/>
                  </a:cubicBezTo>
                  <a:cubicBezTo>
                    <a:pt x="43180" y="68580"/>
                    <a:pt x="42799" y="68580"/>
                    <a:pt x="42418" y="68580"/>
                  </a:cubicBezTo>
                  <a:cubicBezTo>
                    <a:pt x="42164" y="68453"/>
                    <a:pt x="41783" y="68326"/>
                    <a:pt x="41275" y="68073"/>
                  </a:cubicBezTo>
                  <a:cubicBezTo>
                    <a:pt x="40894" y="67818"/>
                    <a:pt x="40386" y="67438"/>
                    <a:pt x="39878" y="66929"/>
                  </a:cubicBezTo>
                  <a:cubicBezTo>
                    <a:pt x="39497" y="66422"/>
                    <a:pt x="39116" y="66041"/>
                    <a:pt x="38862" y="65532"/>
                  </a:cubicBezTo>
                  <a:cubicBezTo>
                    <a:pt x="38608" y="65151"/>
                    <a:pt x="38354" y="64770"/>
                    <a:pt x="38227" y="64390"/>
                  </a:cubicBezTo>
                  <a:cubicBezTo>
                    <a:pt x="38227" y="64136"/>
                    <a:pt x="38100" y="63754"/>
                    <a:pt x="38227" y="63500"/>
                  </a:cubicBezTo>
                  <a:cubicBezTo>
                    <a:pt x="38227" y="63247"/>
                    <a:pt x="38354" y="62992"/>
                    <a:pt x="38608" y="62739"/>
                  </a:cubicBezTo>
                  <a:lnTo>
                    <a:pt x="49276" y="52070"/>
                  </a:lnTo>
                  <a:lnTo>
                    <a:pt x="10414" y="13208"/>
                  </a:lnTo>
                  <a:lnTo>
                    <a:pt x="6477" y="28956"/>
                  </a:lnTo>
                  <a:cubicBezTo>
                    <a:pt x="6223" y="29718"/>
                    <a:pt x="5969" y="30353"/>
                    <a:pt x="5715" y="30607"/>
                  </a:cubicBezTo>
                  <a:cubicBezTo>
                    <a:pt x="5461" y="30989"/>
                    <a:pt x="5080" y="31242"/>
                    <a:pt x="4826" y="31242"/>
                  </a:cubicBezTo>
                  <a:cubicBezTo>
                    <a:pt x="4445" y="31242"/>
                    <a:pt x="4064" y="31116"/>
                    <a:pt x="3556" y="30735"/>
                  </a:cubicBezTo>
                  <a:cubicBezTo>
                    <a:pt x="3048" y="30480"/>
                    <a:pt x="2540" y="29973"/>
                    <a:pt x="1905" y="29338"/>
                  </a:cubicBezTo>
                  <a:cubicBezTo>
                    <a:pt x="1524" y="28956"/>
                    <a:pt x="1143" y="28449"/>
                    <a:pt x="889" y="28194"/>
                  </a:cubicBezTo>
                  <a:cubicBezTo>
                    <a:pt x="635" y="27814"/>
                    <a:pt x="381" y="27432"/>
                    <a:pt x="254" y="27178"/>
                  </a:cubicBezTo>
                  <a:cubicBezTo>
                    <a:pt x="127" y="26924"/>
                    <a:pt x="0" y="26543"/>
                    <a:pt x="0" y="26290"/>
                  </a:cubicBezTo>
                  <a:cubicBezTo>
                    <a:pt x="0" y="26036"/>
                    <a:pt x="127" y="25654"/>
                    <a:pt x="127" y="25274"/>
                  </a:cubicBezTo>
                  <a:lnTo>
                    <a:pt x="4318" y="5969"/>
                  </a:lnTo>
                  <a:cubicBezTo>
                    <a:pt x="4445" y="5716"/>
                    <a:pt x="4445" y="5589"/>
                    <a:pt x="4572" y="5335"/>
                  </a:cubicBezTo>
                  <a:cubicBezTo>
                    <a:pt x="4699" y="5080"/>
                    <a:pt x="4826" y="4953"/>
                    <a:pt x="4953" y="4573"/>
                  </a:cubicBezTo>
                  <a:cubicBezTo>
                    <a:pt x="5207" y="4318"/>
                    <a:pt x="5461" y="4065"/>
                    <a:pt x="5715" y="3683"/>
                  </a:cubicBezTo>
                  <a:cubicBezTo>
                    <a:pt x="6096" y="3302"/>
                    <a:pt x="6477" y="2922"/>
                    <a:pt x="6858" y="2414"/>
                  </a:cubicBezTo>
                  <a:cubicBezTo>
                    <a:pt x="7493" y="1778"/>
                    <a:pt x="8128" y="1398"/>
                    <a:pt x="8509" y="1017"/>
                  </a:cubicBezTo>
                  <a:cubicBezTo>
                    <a:pt x="9017" y="636"/>
                    <a:pt x="9398" y="381"/>
                    <a:pt x="9779" y="254"/>
                  </a:cubicBezTo>
                  <a:cubicBezTo>
                    <a:pt x="10033" y="0"/>
                    <a:pt x="10414"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97"/>
            <p:cNvSpPr/>
            <p:nvPr/>
          </p:nvSpPr>
          <p:spPr>
            <a:xfrm>
              <a:off x="1218184" y="2311147"/>
              <a:ext cx="44450" cy="44323"/>
            </a:xfrm>
            <a:custGeom>
              <a:rect b="b" l="l" r="r" t="t"/>
              <a:pathLst>
                <a:path extrusionOk="0" h="44323" w="44450">
                  <a:moveTo>
                    <a:pt x="40132" y="127"/>
                  </a:moveTo>
                  <a:cubicBezTo>
                    <a:pt x="40767" y="381"/>
                    <a:pt x="41656" y="888"/>
                    <a:pt x="42545" y="1778"/>
                  </a:cubicBezTo>
                  <a:cubicBezTo>
                    <a:pt x="43434" y="2667"/>
                    <a:pt x="43942" y="3556"/>
                    <a:pt x="44196" y="4190"/>
                  </a:cubicBezTo>
                  <a:cubicBezTo>
                    <a:pt x="44450" y="4699"/>
                    <a:pt x="44323" y="5334"/>
                    <a:pt x="43815" y="5714"/>
                  </a:cubicBezTo>
                  <a:lnTo>
                    <a:pt x="5842" y="43814"/>
                  </a:lnTo>
                  <a:cubicBezTo>
                    <a:pt x="5334" y="44196"/>
                    <a:pt x="4826" y="44323"/>
                    <a:pt x="4191" y="44196"/>
                  </a:cubicBezTo>
                  <a:cubicBezTo>
                    <a:pt x="3556" y="44069"/>
                    <a:pt x="2794" y="43434"/>
                    <a:pt x="1905" y="42545"/>
                  </a:cubicBezTo>
                  <a:cubicBezTo>
                    <a:pt x="1016" y="41656"/>
                    <a:pt x="381" y="40894"/>
                    <a:pt x="254" y="40259"/>
                  </a:cubicBezTo>
                  <a:cubicBezTo>
                    <a:pt x="0" y="39497"/>
                    <a:pt x="127" y="38988"/>
                    <a:pt x="635" y="38481"/>
                  </a:cubicBezTo>
                  <a:lnTo>
                    <a:pt x="38608" y="508"/>
                  </a:lnTo>
                  <a:cubicBezTo>
                    <a:pt x="38989" y="127"/>
                    <a:pt x="39497" y="0"/>
                    <a:pt x="40132"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97"/>
            <p:cNvSpPr/>
            <p:nvPr/>
          </p:nvSpPr>
          <p:spPr>
            <a:xfrm>
              <a:off x="1126363" y="2304161"/>
              <a:ext cx="76708" cy="72771"/>
            </a:xfrm>
            <a:custGeom>
              <a:rect b="b" l="l" r="r" t="t"/>
              <a:pathLst>
                <a:path extrusionOk="0" h="72771" w="76708">
                  <a:moveTo>
                    <a:pt x="23749" y="0"/>
                  </a:moveTo>
                  <a:cubicBezTo>
                    <a:pt x="26162" y="0"/>
                    <a:pt x="28575" y="508"/>
                    <a:pt x="30734" y="1524"/>
                  </a:cubicBezTo>
                  <a:cubicBezTo>
                    <a:pt x="32893" y="2414"/>
                    <a:pt x="34925" y="3938"/>
                    <a:pt x="36830" y="5715"/>
                  </a:cubicBezTo>
                  <a:cubicBezTo>
                    <a:pt x="38354" y="7366"/>
                    <a:pt x="39878" y="9144"/>
                    <a:pt x="41148" y="11049"/>
                  </a:cubicBezTo>
                  <a:cubicBezTo>
                    <a:pt x="42545" y="12954"/>
                    <a:pt x="43688" y="15240"/>
                    <a:pt x="44577" y="18035"/>
                  </a:cubicBezTo>
                  <a:cubicBezTo>
                    <a:pt x="45593" y="20955"/>
                    <a:pt x="46355" y="24385"/>
                    <a:pt x="46863" y="28448"/>
                  </a:cubicBezTo>
                  <a:cubicBezTo>
                    <a:pt x="47371" y="32513"/>
                    <a:pt x="47752" y="37465"/>
                    <a:pt x="47752" y="43435"/>
                  </a:cubicBezTo>
                  <a:lnTo>
                    <a:pt x="48133" y="59944"/>
                  </a:lnTo>
                  <a:lnTo>
                    <a:pt x="70358" y="37719"/>
                  </a:lnTo>
                  <a:cubicBezTo>
                    <a:pt x="70612" y="37465"/>
                    <a:pt x="70866" y="37339"/>
                    <a:pt x="71120" y="37212"/>
                  </a:cubicBezTo>
                  <a:cubicBezTo>
                    <a:pt x="71501" y="37212"/>
                    <a:pt x="71755" y="37212"/>
                    <a:pt x="72136" y="37339"/>
                  </a:cubicBezTo>
                  <a:cubicBezTo>
                    <a:pt x="72517" y="37339"/>
                    <a:pt x="73025" y="37592"/>
                    <a:pt x="73406" y="37846"/>
                  </a:cubicBezTo>
                  <a:cubicBezTo>
                    <a:pt x="73787" y="38100"/>
                    <a:pt x="74295" y="38481"/>
                    <a:pt x="74676" y="38989"/>
                  </a:cubicBezTo>
                  <a:cubicBezTo>
                    <a:pt x="75184" y="39497"/>
                    <a:pt x="75565" y="39878"/>
                    <a:pt x="75946" y="40387"/>
                  </a:cubicBezTo>
                  <a:cubicBezTo>
                    <a:pt x="76200" y="40767"/>
                    <a:pt x="76454" y="41148"/>
                    <a:pt x="76581" y="41529"/>
                  </a:cubicBezTo>
                  <a:cubicBezTo>
                    <a:pt x="76708" y="41911"/>
                    <a:pt x="76708" y="42291"/>
                    <a:pt x="76581" y="42545"/>
                  </a:cubicBezTo>
                  <a:cubicBezTo>
                    <a:pt x="76581" y="42926"/>
                    <a:pt x="76454" y="43180"/>
                    <a:pt x="76200" y="43435"/>
                  </a:cubicBezTo>
                  <a:lnTo>
                    <a:pt x="47879" y="71628"/>
                  </a:lnTo>
                  <a:cubicBezTo>
                    <a:pt x="47625" y="72010"/>
                    <a:pt x="47244" y="72264"/>
                    <a:pt x="46863" y="72517"/>
                  </a:cubicBezTo>
                  <a:cubicBezTo>
                    <a:pt x="46482" y="72644"/>
                    <a:pt x="46101" y="72771"/>
                    <a:pt x="45720" y="72771"/>
                  </a:cubicBezTo>
                  <a:cubicBezTo>
                    <a:pt x="45212" y="72771"/>
                    <a:pt x="44831" y="72517"/>
                    <a:pt x="44323" y="72264"/>
                  </a:cubicBezTo>
                  <a:cubicBezTo>
                    <a:pt x="43815" y="72010"/>
                    <a:pt x="43307" y="71501"/>
                    <a:pt x="42672" y="70866"/>
                  </a:cubicBezTo>
                  <a:cubicBezTo>
                    <a:pt x="42164" y="70359"/>
                    <a:pt x="41783" y="69977"/>
                    <a:pt x="41402" y="69469"/>
                  </a:cubicBezTo>
                  <a:cubicBezTo>
                    <a:pt x="41021" y="69089"/>
                    <a:pt x="40767" y="68580"/>
                    <a:pt x="40640" y="68199"/>
                  </a:cubicBezTo>
                  <a:cubicBezTo>
                    <a:pt x="40513" y="67691"/>
                    <a:pt x="40386" y="67311"/>
                    <a:pt x="40259" y="66802"/>
                  </a:cubicBezTo>
                  <a:cubicBezTo>
                    <a:pt x="40132" y="66294"/>
                    <a:pt x="40132" y="65660"/>
                    <a:pt x="40005" y="65024"/>
                  </a:cubicBezTo>
                  <a:lnTo>
                    <a:pt x="39751" y="44323"/>
                  </a:lnTo>
                  <a:cubicBezTo>
                    <a:pt x="39751" y="39497"/>
                    <a:pt x="39370" y="35433"/>
                    <a:pt x="38989" y="32131"/>
                  </a:cubicBezTo>
                  <a:cubicBezTo>
                    <a:pt x="38481" y="28829"/>
                    <a:pt x="37719" y="25908"/>
                    <a:pt x="36957" y="23622"/>
                  </a:cubicBezTo>
                  <a:cubicBezTo>
                    <a:pt x="36195" y="21210"/>
                    <a:pt x="35179" y="19304"/>
                    <a:pt x="34163" y="17780"/>
                  </a:cubicBezTo>
                  <a:cubicBezTo>
                    <a:pt x="33147" y="16256"/>
                    <a:pt x="32004" y="14860"/>
                    <a:pt x="30988" y="13716"/>
                  </a:cubicBezTo>
                  <a:cubicBezTo>
                    <a:pt x="29845" y="12573"/>
                    <a:pt x="28575" y="11685"/>
                    <a:pt x="27178" y="11049"/>
                  </a:cubicBezTo>
                  <a:cubicBezTo>
                    <a:pt x="25781" y="10414"/>
                    <a:pt x="24257" y="10161"/>
                    <a:pt x="22860" y="10033"/>
                  </a:cubicBezTo>
                  <a:cubicBezTo>
                    <a:pt x="21336" y="10033"/>
                    <a:pt x="19812" y="10288"/>
                    <a:pt x="18288" y="10922"/>
                  </a:cubicBezTo>
                  <a:cubicBezTo>
                    <a:pt x="16764" y="11557"/>
                    <a:pt x="15240" y="12700"/>
                    <a:pt x="13843" y="14097"/>
                  </a:cubicBezTo>
                  <a:cubicBezTo>
                    <a:pt x="12192" y="15748"/>
                    <a:pt x="10922" y="17399"/>
                    <a:pt x="10160" y="19177"/>
                  </a:cubicBezTo>
                  <a:cubicBezTo>
                    <a:pt x="9271" y="20955"/>
                    <a:pt x="8509" y="22606"/>
                    <a:pt x="8128" y="24130"/>
                  </a:cubicBezTo>
                  <a:cubicBezTo>
                    <a:pt x="7620" y="25654"/>
                    <a:pt x="7239" y="26924"/>
                    <a:pt x="7112" y="28067"/>
                  </a:cubicBezTo>
                  <a:cubicBezTo>
                    <a:pt x="6858" y="29211"/>
                    <a:pt x="6604" y="29845"/>
                    <a:pt x="6223" y="30226"/>
                  </a:cubicBezTo>
                  <a:cubicBezTo>
                    <a:pt x="6096" y="30353"/>
                    <a:pt x="5842" y="30480"/>
                    <a:pt x="5588" y="30607"/>
                  </a:cubicBezTo>
                  <a:cubicBezTo>
                    <a:pt x="5334" y="30607"/>
                    <a:pt x="5080" y="30607"/>
                    <a:pt x="4699" y="30353"/>
                  </a:cubicBezTo>
                  <a:cubicBezTo>
                    <a:pt x="4445" y="30226"/>
                    <a:pt x="3937" y="29972"/>
                    <a:pt x="3556" y="29718"/>
                  </a:cubicBezTo>
                  <a:cubicBezTo>
                    <a:pt x="3048" y="29338"/>
                    <a:pt x="2540" y="28956"/>
                    <a:pt x="2032" y="28321"/>
                  </a:cubicBezTo>
                  <a:cubicBezTo>
                    <a:pt x="1651" y="27940"/>
                    <a:pt x="1270" y="27560"/>
                    <a:pt x="1016" y="27305"/>
                  </a:cubicBezTo>
                  <a:cubicBezTo>
                    <a:pt x="762" y="26924"/>
                    <a:pt x="635" y="26670"/>
                    <a:pt x="508" y="26416"/>
                  </a:cubicBezTo>
                  <a:cubicBezTo>
                    <a:pt x="254" y="26163"/>
                    <a:pt x="127" y="25781"/>
                    <a:pt x="127" y="25527"/>
                  </a:cubicBezTo>
                  <a:cubicBezTo>
                    <a:pt x="0" y="25273"/>
                    <a:pt x="0" y="24765"/>
                    <a:pt x="0" y="24257"/>
                  </a:cubicBezTo>
                  <a:cubicBezTo>
                    <a:pt x="127" y="23622"/>
                    <a:pt x="254" y="22733"/>
                    <a:pt x="508" y="21464"/>
                  </a:cubicBezTo>
                  <a:cubicBezTo>
                    <a:pt x="889" y="20193"/>
                    <a:pt x="1397" y="18796"/>
                    <a:pt x="2032" y="17145"/>
                  </a:cubicBezTo>
                  <a:cubicBezTo>
                    <a:pt x="2794" y="15494"/>
                    <a:pt x="3683" y="13843"/>
                    <a:pt x="4826" y="12065"/>
                  </a:cubicBezTo>
                  <a:cubicBezTo>
                    <a:pt x="5842" y="10414"/>
                    <a:pt x="7239" y="8764"/>
                    <a:pt x="8763" y="7239"/>
                  </a:cubicBezTo>
                  <a:cubicBezTo>
                    <a:pt x="11176" y="4699"/>
                    <a:pt x="13716" y="2921"/>
                    <a:pt x="16256" y="1778"/>
                  </a:cubicBezTo>
                  <a:cubicBezTo>
                    <a:pt x="18796" y="636"/>
                    <a:pt x="21336" y="0"/>
                    <a:pt x="23749"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97"/>
            <p:cNvSpPr/>
            <p:nvPr/>
          </p:nvSpPr>
          <p:spPr>
            <a:xfrm>
              <a:off x="1212850" y="2225040"/>
              <a:ext cx="71120" cy="68580"/>
            </a:xfrm>
            <a:custGeom>
              <a:rect b="b" l="l" r="r" t="t"/>
              <a:pathLst>
                <a:path extrusionOk="0" h="68580" w="71120">
                  <a:moveTo>
                    <a:pt x="10541" y="127"/>
                  </a:moveTo>
                  <a:cubicBezTo>
                    <a:pt x="10795" y="127"/>
                    <a:pt x="10922" y="254"/>
                    <a:pt x="11176" y="381"/>
                  </a:cubicBezTo>
                  <a:lnTo>
                    <a:pt x="56007" y="45339"/>
                  </a:lnTo>
                  <a:lnTo>
                    <a:pt x="65278" y="36068"/>
                  </a:lnTo>
                  <a:cubicBezTo>
                    <a:pt x="65405" y="35814"/>
                    <a:pt x="65659" y="35687"/>
                    <a:pt x="66040" y="35687"/>
                  </a:cubicBezTo>
                  <a:cubicBezTo>
                    <a:pt x="66294" y="35560"/>
                    <a:pt x="66675" y="35560"/>
                    <a:pt x="66929" y="35687"/>
                  </a:cubicBezTo>
                  <a:cubicBezTo>
                    <a:pt x="67310" y="35814"/>
                    <a:pt x="67691" y="36068"/>
                    <a:pt x="68072" y="36322"/>
                  </a:cubicBezTo>
                  <a:cubicBezTo>
                    <a:pt x="68453" y="36576"/>
                    <a:pt x="68961" y="36957"/>
                    <a:pt x="69469" y="37465"/>
                  </a:cubicBezTo>
                  <a:cubicBezTo>
                    <a:pt x="69977" y="37973"/>
                    <a:pt x="70358" y="38354"/>
                    <a:pt x="70612" y="38862"/>
                  </a:cubicBezTo>
                  <a:cubicBezTo>
                    <a:pt x="70866" y="39243"/>
                    <a:pt x="70993" y="39624"/>
                    <a:pt x="71120" y="40005"/>
                  </a:cubicBezTo>
                  <a:cubicBezTo>
                    <a:pt x="71120" y="40260"/>
                    <a:pt x="71120" y="40640"/>
                    <a:pt x="71120" y="40894"/>
                  </a:cubicBezTo>
                  <a:cubicBezTo>
                    <a:pt x="70993" y="41148"/>
                    <a:pt x="70866" y="41402"/>
                    <a:pt x="70739" y="41529"/>
                  </a:cubicBezTo>
                  <a:lnTo>
                    <a:pt x="44069" y="68199"/>
                  </a:lnTo>
                  <a:cubicBezTo>
                    <a:pt x="43815" y="68326"/>
                    <a:pt x="43561" y="68453"/>
                    <a:pt x="43307" y="68580"/>
                  </a:cubicBezTo>
                  <a:cubicBezTo>
                    <a:pt x="43053" y="68580"/>
                    <a:pt x="42799" y="68580"/>
                    <a:pt x="42418" y="68580"/>
                  </a:cubicBezTo>
                  <a:cubicBezTo>
                    <a:pt x="42037" y="68453"/>
                    <a:pt x="41656" y="68326"/>
                    <a:pt x="41275" y="68072"/>
                  </a:cubicBezTo>
                  <a:cubicBezTo>
                    <a:pt x="40894" y="67818"/>
                    <a:pt x="40386" y="67437"/>
                    <a:pt x="39878" y="66929"/>
                  </a:cubicBezTo>
                  <a:cubicBezTo>
                    <a:pt x="39497" y="66421"/>
                    <a:pt x="39116" y="66040"/>
                    <a:pt x="38862" y="65660"/>
                  </a:cubicBezTo>
                  <a:cubicBezTo>
                    <a:pt x="38481" y="65151"/>
                    <a:pt x="38354" y="64770"/>
                    <a:pt x="38227" y="64516"/>
                  </a:cubicBezTo>
                  <a:cubicBezTo>
                    <a:pt x="38100" y="64135"/>
                    <a:pt x="38100" y="63754"/>
                    <a:pt x="38227" y="63500"/>
                  </a:cubicBezTo>
                  <a:cubicBezTo>
                    <a:pt x="38227" y="63246"/>
                    <a:pt x="38354" y="62992"/>
                    <a:pt x="38608" y="62738"/>
                  </a:cubicBezTo>
                  <a:lnTo>
                    <a:pt x="49276" y="52070"/>
                  </a:lnTo>
                  <a:lnTo>
                    <a:pt x="10414" y="13208"/>
                  </a:lnTo>
                  <a:lnTo>
                    <a:pt x="6350" y="28956"/>
                  </a:lnTo>
                  <a:cubicBezTo>
                    <a:pt x="6223" y="29718"/>
                    <a:pt x="5969" y="30353"/>
                    <a:pt x="5715" y="30735"/>
                  </a:cubicBezTo>
                  <a:cubicBezTo>
                    <a:pt x="5461" y="30988"/>
                    <a:pt x="5080" y="31242"/>
                    <a:pt x="4826" y="31242"/>
                  </a:cubicBezTo>
                  <a:cubicBezTo>
                    <a:pt x="4445" y="31242"/>
                    <a:pt x="4064" y="31115"/>
                    <a:pt x="3556" y="30735"/>
                  </a:cubicBezTo>
                  <a:cubicBezTo>
                    <a:pt x="3048" y="30480"/>
                    <a:pt x="2540" y="29972"/>
                    <a:pt x="1905" y="29337"/>
                  </a:cubicBezTo>
                  <a:cubicBezTo>
                    <a:pt x="1524" y="28956"/>
                    <a:pt x="1143" y="28575"/>
                    <a:pt x="889" y="28194"/>
                  </a:cubicBezTo>
                  <a:cubicBezTo>
                    <a:pt x="635" y="27813"/>
                    <a:pt x="381" y="27432"/>
                    <a:pt x="254" y="27178"/>
                  </a:cubicBezTo>
                  <a:cubicBezTo>
                    <a:pt x="127" y="26924"/>
                    <a:pt x="0" y="26670"/>
                    <a:pt x="0" y="26289"/>
                  </a:cubicBezTo>
                  <a:cubicBezTo>
                    <a:pt x="0" y="26035"/>
                    <a:pt x="0" y="25654"/>
                    <a:pt x="127" y="25273"/>
                  </a:cubicBezTo>
                  <a:lnTo>
                    <a:pt x="4318" y="5969"/>
                  </a:lnTo>
                  <a:cubicBezTo>
                    <a:pt x="4318" y="5842"/>
                    <a:pt x="4445" y="5588"/>
                    <a:pt x="4572" y="5335"/>
                  </a:cubicBezTo>
                  <a:cubicBezTo>
                    <a:pt x="4699" y="5207"/>
                    <a:pt x="4826" y="4953"/>
                    <a:pt x="4953" y="4572"/>
                  </a:cubicBezTo>
                  <a:cubicBezTo>
                    <a:pt x="5207" y="4318"/>
                    <a:pt x="5461" y="4064"/>
                    <a:pt x="5715" y="3683"/>
                  </a:cubicBezTo>
                  <a:cubicBezTo>
                    <a:pt x="5969" y="3429"/>
                    <a:pt x="6350" y="2921"/>
                    <a:pt x="6858" y="2540"/>
                  </a:cubicBezTo>
                  <a:cubicBezTo>
                    <a:pt x="7493" y="1905"/>
                    <a:pt x="8001" y="1397"/>
                    <a:pt x="8509" y="1016"/>
                  </a:cubicBezTo>
                  <a:cubicBezTo>
                    <a:pt x="9017" y="635"/>
                    <a:pt x="9398" y="381"/>
                    <a:pt x="9779" y="254"/>
                  </a:cubicBezTo>
                  <a:cubicBezTo>
                    <a:pt x="10033" y="127"/>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97"/>
            <p:cNvSpPr/>
            <p:nvPr/>
          </p:nvSpPr>
          <p:spPr>
            <a:xfrm>
              <a:off x="1248156" y="2182241"/>
              <a:ext cx="69215" cy="70739"/>
            </a:xfrm>
            <a:custGeom>
              <a:rect b="b" l="l" r="r" t="t"/>
              <a:pathLst>
                <a:path extrusionOk="0" h="70739" w="69215">
                  <a:moveTo>
                    <a:pt x="22987" y="0"/>
                  </a:moveTo>
                  <a:cubicBezTo>
                    <a:pt x="25273" y="0"/>
                    <a:pt x="27432" y="381"/>
                    <a:pt x="29591" y="1397"/>
                  </a:cubicBezTo>
                  <a:cubicBezTo>
                    <a:pt x="31750" y="2286"/>
                    <a:pt x="33782" y="3683"/>
                    <a:pt x="35560" y="5588"/>
                  </a:cubicBezTo>
                  <a:cubicBezTo>
                    <a:pt x="37211" y="7112"/>
                    <a:pt x="38481" y="8890"/>
                    <a:pt x="39497" y="10668"/>
                  </a:cubicBezTo>
                  <a:cubicBezTo>
                    <a:pt x="40386" y="12446"/>
                    <a:pt x="41021" y="14351"/>
                    <a:pt x="41275" y="16256"/>
                  </a:cubicBezTo>
                  <a:cubicBezTo>
                    <a:pt x="41529" y="18034"/>
                    <a:pt x="41402" y="19939"/>
                    <a:pt x="41021" y="21971"/>
                  </a:cubicBezTo>
                  <a:cubicBezTo>
                    <a:pt x="40513" y="23876"/>
                    <a:pt x="39751" y="25781"/>
                    <a:pt x="38481" y="27559"/>
                  </a:cubicBezTo>
                  <a:lnTo>
                    <a:pt x="38481" y="27686"/>
                  </a:lnTo>
                  <a:cubicBezTo>
                    <a:pt x="40513" y="26035"/>
                    <a:pt x="42545" y="24892"/>
                    <a:pt x="44704" y="24130"/>
                  </a:cubicBezTo>
                  <a:cubicBezTo>
                    <a:pt x="46863" y="23368"/>
                    <a:pt x="49022" y="22987"/>
                    <a:pt x="51054" y="22987"/>
                  </a:cubicBezTo>
                  <a:cubicBezTo>
                    <a:pt x="53213" y="22987"/>
                    <a:pt x="55245" y="23368"/>
                    <a:pt x="57277" y="24257"/>
                  </a:cubicBezTo>
                  <a:cubicBezTo>
                    <a:pt x="59182" y="25019"/>
                    <a:pt x="61087" y="26289"/>
                    <a:pt x="62611" y="27813"/>
                  </a:cubicBezTo>
                  <a:cubicBezTo>
                    <a:pt x="65024" y="30226"/>
                    <a:pt x="66675" y="32765"/>
                    <a:pt x="67691" y="35433"/>
                  </a:cubicBezTo>
                  <a:cubicBezTo>
                    <a:pt x="68834" y="38100"/>
                    <a:pt x="69215" y="40894"/>
                    <a:pt x="69088" y="43815"/>
                  </a:cubicBezTo>
                  <a:cubicBezTo>
                    <a:pt x="68834" y="46609"/>
                    <a:pt x="68072" y="49530"/>
                    <a:pt x="66548" y="52451"/>
                  </a:cubicBezTo>
                  <a:cubicBezTo>
                    <a:pt x="65024" y="55499"/>
                    <a:pt x="62865" y="58293"/>
                    <a:pt x="60071" y="61214"/>
                  </a:cubicBezTo>
                  <a:cubicBezTo>
                    <a:pt x="58293" y="62865"/>
                    <a:pt x="56642" y="64389"/>
                    <a:pt x="54864" y="65532"/>
                  </a:cubicBezTo>
                  <a:cubicBezTo>
                    <a:pt x="53086" y="66802"/>
                    <a:pt x="51435" y="67818"/>
                    <a:pt x="49911" y="68580"/>
                  </a:cubicBezTo>
                  <a:cubicBezTo>
                    <a:pt x="48387" y="69342"/>
                    <a:pt x="46990" y="69850"/>
                    <a:pt x="45847" y="70231"/>
                  </a:cubicBezTo>
                  <a:cubicBezTo>
                    <a:pt x="44577" y="70612"/>
                    <a:pt x="43815" y="70739"/>
                    <a:pt x="43434" y="70739"/>
                  </a:cubicBezTo>
                  <a:cubicBezTo>
                    <a:pt x="43053" y="70739"/>
                    <a:pt x="42799" y="70739"/>
                    <a:pt x="42418" y="70739"/>
                  </a:cubicBezTo>
                  <a:cubicBezTo>
                    <a:pt x="42164" y="70612"/>
                    <a:pt x="41910" y="70485"/>
                    <a:pt x="41529" y="70231"/>
                  </a:cubicBezTo>
                  <a:cubicBezTo>
                    <a:pt x="41148" y="70104"/>
                    <a:pt x="40767" y="69850"/>
                    <a:pt x="40386" y="69469"/>
                  </a:cubicBezTo>
                  <a:cubicBezTo>
                    <a:pt x="40005" y="69215"/>
                    <a:pt x="39497" y="68707"/>
                    <a:pt x="38862" y="68199"/>
                  </a:cubicBezTo>
                  <a:cubicBezTo>
                    <a:pt x="37973" y="67184"/>
                    <a:pt x="37465" y="66421"/>
                    <a:pt x="37211" y="65913"/>
                  </a:cubicBezTo>
                  <a:cubicBezTo>
                    <a:pt x="37084" y="65405"/>
                    <a:pt x="37084" y="64897"/>
                    <a:pt x="37465" y="64515"/>
                  </a:cubicBezTo>
                  <a:cubicBezTo>
                    <a:pt x="37719" y="64262"/>
                    <a:pt x="38481" y="64008"/>
                    <a:pt x="39497" y="63754"/>
                  </a:cubicBezTo>
                  <a:cubicBezTo>
                    <a:pt x="40640" y="63500"/>
                    <a:pt x="42037" y="62992"/>
                    <a:pt x="43688" y="62357"/>
                  </a:cubicBezTo>
                  <a:cubicBezTo>
                    <a:pt x="45339" y="61722"/>
                    <a:pt x="46990" y="60833"/>
                    <a:pt x="49022" y="59817"/>
                  </a:cubicBezTo>
                  <a:cubicBezTo>
                    <a:pt x="50927" y="58674"/>
                    <a:pt x="52705" y="57277"/>
                    <a:pt x="54610" y="55372"/>
                  </a:cubicBezTo>
                  <a:cubicBezTo>
                    <a:pt x="56388" y="53594"/>
                    <a:pt x="57658" y="51815"/>
                    <a:pt x="58674" y="50038"/>
                  </a:cubicBezTo>
                  <a:cubicBezTo>
                    <a:pt x="59563" y="48260"/>
                    <a:pt x="60071" y="46482"/>
                    <a:pt x="60071" y="44704"/>
                  </a:cubicBezTo>
                  <a:cubicBezTo>
                    <a:pt x="60198" y="43053"/>
                    <a:pt x="59944" y="41402"/>
                    <a:pt x="59309" y="39751"/>
                  </a:cubicBezTo>
                  <a:cubicBezTo>
                    <a:pt x="58674" y="38227"/>
                    <a:pt x="57658" y="36703"/>
                    <a:pt x="56388" y="35433"/>
                  </a:cubicBezTo>
                  <a:cubicBezTo>
                    <a:pt x="54864" y="34036"/>
                    <a:pt x="53340" y="33020"/>
                    <a:pt x="51562" y="32385"/>
                  </a:cubicBezTo>
                  <a:cubicBezTo>
                    <a:pt x="49784" y="31877"/>
                    <a:pt x="48006" y="31750"/>
                    <a:pt x="45974" y="32004"/>
                  </a:cubicBezTo>
                  <a:cubicBezTo>
                    <a:pt x="43942" y="32258"/>
                    <a:pt x="42037" y="33020"/>
                    <a:pt x="39878" y="34163"/>
                  </a:cubicBezTo>
                  <a:cubicBezTo>
                    <a:pt x="37846" y="35433"/>
                    <a:pt x="35687" y="37084"/>
                    <a:pt x="33655" y="39115"/>
                  </a:cubicBezTo>
                  <a:lnTo>
                    <a:pt x="28575" y="44196"/>
                  </a:lnTo>
                  <a:cubicBezTo>
                    <a:pt x="28321" y="44323"/>
                    <a:pt x="28067" y="44577"/>
                    <a:pt x="27813" y="44704"/>
                  </a:cubicBezTo>
                  <a:cubicBezTo>
                    <a:pt x="27559" y="44704"/>
                    <a:pt x="27178" y="44831"/>
                    <a:pt x="26797" y="44704"/>
                  </a:cubicBezTo>
                  <a:cubicBezTo>
                    <a:pt x="26543" y="44704"/>
                    <a:pt x="26035" y="44450"/>
                    <a:pt x="25654" y="44196"/>
                  </a:cubicBezTo>
                  <a:cubicBezTo>
                    <a:pt x="25146" y="44069"/>
                    <a:pt x="24765" y="43561"/>
                    <a:pt x="24130" y="43053"/>
                  </a:cubicBezTo>
                  <a:cubicBezTo>
                    <a:pt x="23622" y="42545"/>
                    <a:pt x="23241" y="42164"/>
                    <a:pt x="22987" y="41656"/>
                  </a:cubicBezTo>
                  <a:cubicBezTo>
                    <a:pt x="22733" y="41275"/>
                    <a:pt x="22606" y="40894"/>
                    <a:pt x="22606" y="40513"/>
                  </a:cubicBezTo>
                  <a:cubicBezTo>
                    <a:pt x="22479" y="40259"/>
                    <a:pt x="22606" y="39878"/>
                    <a:pt x="22606" y="39624"/>
                  </a:cubicBezTo>
                  <a:cubicBezTo>
                    <a:pt x="22733" y="39370"/>
                    <a:pt x="22860" y="39115"/>
                    <a:pt x="23114" y="38862"/>
                  </a:cubicBezTo>
                  <a:lnTo>
                    <a:pt x="27559" y="34417"/>
                  </a:lnTo>
                  <a:cubicBezTo>
                    <a:pt x="29337" y="32639"/>
                    <a:pt x="30607" y="30861"/>
                    <a:pt x="31623" y="29083"/>
                  </a:cubicBezTo>
                  <a:cubicBezTo>
                    <a:pt x="32512" y="27178"/>
                    <a:pt x="33020" y="25400"/>
                    <a:pt x="33147" y="23622"/>
                  </a:cubicBezTo>
                  <a:cubicBezTo>
                    <a:pt x="33274" y="21844"/>
                    <a:pt x="33020" y="20065"/>
                    <a:pt x="32385" y="18415"/>
                  </a:cubicBezTo>
                  <a:cubicBezTo>
                    <a:pt x="31750" y="16764"/>
                    <a:pt x="30607" y="15113"/>
                    <a:pt x="29210" y="13715"/>
                  </a:cubicBezTo>
                  <a:cubicBezTo>
                    <a:pt x="28194" y="12700"/>
                    <a:pt x="26924" y="11811"/>
                    <a:pt x="25654" y="11176"/>
                  </a:cubicBezTo>
                  <a:cubicBezTo>
                    <a:pt x="24384" y="10540"/>
                    <a:pt x="22987" y="10287"/>
                    <a:pt x="21590" y="10160"/>
                  </a:cubicBezTo>
                  <a:cubicBezTo>
                    <a:pt x="20193" y="10160"/>
                    <a:pt x="18796" y="10540"/>
                    <a:pt x="17272" y="11176"/>
                  </a:cubicBezTo>
                  <a:cubicBezTo>
                    <a:pt x="15875" y="11811"/>
                    <a:pt x="14478" y="12827"/>
                    <a:pt x="13081" y="14224"/>
                  </a:cubicBezTo>
                  <a:cubicBezTo>
                    <a:pt x="11557" y="15748"/>
                    <a:pt x="10287" y="17399"/>
                    <a:pt x="9525" y="19177"/>
                  </a:cubicBezTo>
                  <a:cubicBezTo>
                    <a:pt x="8763" y="20828"/>
                    <a:pt x="8001" y="22479"/>
                    <a:pt x="7620" y="24003"/>
                  </a:cubicBezTo>
                  <a:cubicBezTo>
                    <a:pt x="7112" y="25527"/>
                    <a:pt x="6731" y="26924"/>
                    <a:pt x="6604" y="27940"/>
                  </a:cubicBezTo>
                  <a:cubicBezTo>
                    <a:pt x="6350" y="29083"/>
                    <a:pt x="6096" y="29845"/>
                    <a:pt x="5842" y="30099"/>
                  </a:cubicBezTo>
                  <a:cubicBezTo>
                    <a:pt x="5715" y="30226"/>
                    <a:pt x="5461" y="30353"/>
                    <a:pt x="5334" y="30480"/>
                  </a:cubicBezTo>
                  <a:cubicBezTo>
                    <a:pt x="5080" y="30607"/>
                    <a:pt x="4826" y="30480"/>
                    <a:pt x="4572" y="30480"/>
                  </a:cubicBezTo>
                  <a:cubicBezTo>
                    <a:pt x="4318" y="30353"/>
                    <a:pt x="3937" y="30099"/>
                    <a:pt x="3556" y="29845"/>
                  </a:cubicBezTo>
                  <a:cubicBezTo>
                    <a:pt x="3175" y="29464"/>
                    <a:pt x="2667" y="29083"/>
                    <a:pt x="2032" y="28448"/>
                  </a:cubicBezTo>
                  <a:cubicBezTo>
                    <a:pt x="1651" y="28067"/>
                    <a:pt x="1270" y="27686"/>
                    <a:pt x="1016" y="27432"/>
                  </a:cubicBezTo>
                  <a:cubicBezTo>
                    <a:pt x="762" y="27051"/>
                    <a:pt x="508" y="26670"/>
                    <a:pt x="381" y="26415"/>
                  </a:cubicBezTo>
                  <a:cubicBezTo>
                    <a:pt x="254" y="26162"/>
                    <a:pt x="127" y="25781"/>
                    <a:pt x="127" y="25527"/>
                  </a:cubicBezTo>
                  <a:cubicBezTo>
                    <a:pt x="0" y="25273"/>
                    <a:pt x="0" y="24892"/>
                    <a:pt x="0" y="24384"/>
                  </a:cubicBezTo>
                  <a:cubicBezTo>
                    <a:pt x="0" y="23876"/>
                    <a:pt x="127" y="22987"/>
                    <a:pt x="381" y="21717"/>
                  </a:cubicBezTo>
                  <a:cubicBezTo>
                    <a:pt x="635" y="20447"/>
                    <a:pt x="1143" y="19050"/>
                    <a:pt x="1778" y="17526"/>
                  </a:cubicBezTo>
                  <a:cubicBezTo>
                    <a:pt x="2540" y="16002"/>
                    <a:pt x="3429" y="14224"/>
                    <a:pt x="4572" y="12446"/>
                  </a:cubicBezTo>
                  <a:cubicBezTo>
                    <a:pt x="5715" y="10668"/>
                    <a:pt x="7112" y="9017"/>
                    <a:pt x="8763" y="7365"/>
                  </a:cubicBezTo>
                  <a:cubicBezTo>
                    <a:pt x="11176" y="4953"/>
                    <a:pt x="13462" y="3175"/>
                    <a:pt x="15875" y="2032"/>
                  </a:cubicBezTo>
                  <a:cubicBezTo>
                    <a:pt x="18288" y="762"/>
                    <a:pt x="20701" y="127"/>
                    <a:pt x="22987"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97"/>
            <p:cNvSpPr/>
            <p:nvPr/>
          </p:nvSpPr>
          <p:spPr>
            <a:xfrm>
              <a:off x="1371346" y="2346833"/>
              <a:ext cx="71120" cy="68580"/>
            </a:xfrm>
            <a:custGeom>
              <a:rect b="b" l="l" r="r" t="t"/>
              <a:pathLst>
                <a:path extrusionOk="0" h="68580" w="71120">
                  <a:moveTo>
                    <a:pt x="10541" y="127"/>
                  </a:moveTo>
                  <a:cubicBezTo>
                    <a:pt x="10795" y="127"/>
                    <a:pt x="11049" y="254"/>
                    <a:pt x="11176" y="381"/>
                  </a:cubicBezTo>
                  <a:lnTo>
                    <a:pt x="56007" y="45340"/>
                  </a:lnTo>
                  <a:lnTo>
                    <a:pt x="65278" y="36068"/>
                  </a:lnTo>
                  <a:cubicBezTo>
                    <a:pt x="65405" y="35815"/>
                    <a:pt x="65786" y="35688"/>
                    <a:pt x="66040" y="35688"/>
                  </a:cubicBezTo>
                  <a:cubicBezTo>
                    <a:pt x="66294" y="35561"/>
                    <a:pt x="66675" y="35561"/>
                    <a:pt x="66929" y="35688"/>
                  </a:cubicBezTo>
                  <a:cubicBezTo>
                    <a:pt x="67310" y="35815"/>
                    <a:pt x="67691" y="35942"/>
                    <a:pt x="68072" y="36323"/>
                  </a:cubicBezTo>
                  <a:cubicBezTo>
                    <a:pt x="68580" y="36576"/>
                    <a:pt x="68961" y="36957"/>
                    <a:pt x="69469" y="37339"/>
                  </a:cubicBezTo>
                  <a:cubicBezTo>
                    <a:pt x="69977" y="37847"/>
                    <a:pt x="70358" y="38354"/>
                    <a:pt x="70612" y="38736"/>
                  </a:cubicBezTo>
                  <a:cubicBezTo>
                    <a:pt x="70866" y="39243"/>
                    <a:pt x="70993" y="39624"/>
                    <a:pt x="71120" y="39878"/>
                  </a:cubicBezTo>
                  <a:cubicBezTo>
                    <a:pt x="71120" y="40260"/>
                    <a:pt x="71120" y="40514"/>
                    <a:pt x="71120" y="40894"/>
                  </a:cubicBezTo>
                  <a:cubicBezTo>
                    <a:pt x="70993" y="41149"/>
                    <a:pt x="70866" y="41275"/>
                    <a:pt x="70739" y="41529"/>
                  </a:cubicBezTo>
                  <a:lnTo>
                    <a:pt x="44069" y="68199"/>
                  </a:lnTo>
                  <a:cubicBezTo>
                    <a:pt x="43815" y="68326"/>
                    <a:pt x="43561" y="68453"/>
                    <a:pt x="43434" y="68580"/>
                  </a:cubicBezTo>
                  <a:cubicBezTo>
                    <a:pt x="43180" y="68580"/>
                    <a:pt x="42799" y="68580"/>
                    <a:pt x="42418" y="68580"/>
                  </a:cubicBezTo>
                  <a:cubicBezTo>
                    <a:pt x="42164" y="68453"/>
                    <a:pt x="41783" y="68326"/>
                    <a:pt x="41275" y="68073"/>
                  </a:cubicBezTo>
                  <a:cubicBezTo>
                    <a:pt x="40894" y="67818"/>
                    <a:pt x="40386" y="67438"/>
                    <a:pt x="39878" y="66929"/>
                  </a:cubicBezTo>
                  <a:cubicBezTo>
                    <a:pt x="39497" y="66422"/>
                    <a:pt x="39116" y="66041"/>
                    <a:pt x="38862" y="65532"/>
                  </a:cubicBezTo>
                  <a:cubicBezTo>
                    <a:pt x="38608" y="65151"/>
                    <a:pt x="38354" y="64770"/>
                    <a:pt x="38227" y="64390"/>
                  </a:cubicBezTo>
                  <a:cubicBezTo>
                    <a:pt x="38100" y="64136"/>
                    <a:pt x="38100" y="63754"/>
                    <a:pt x="38227" y="63500"/>
                  </a:cubicBezTo>
                  <a:cubicBezTo>
                    <a:pt x="38227" y="63247"/>
                    <a:pt x="38354" y="62992"/>
                    <a:pt x="38608" y="62739"/>
                  </a:cubicBezTo>
                  <a:lnTo>
                    <a:pt x="49276" y="52070"/>
                  </a:lnTo>
                  <a:lnTo>
                    <a:pt x="10414" y="13208"/>
                  </a:lnTo>
                  <a:lnTo>
                    <a:pt x="6477" y="28956"/>
                  </a:lnTo>
                  <a:cubicBezTo>
                    <a:pt x="6223" y="29718"/>
                    <a:pt x="5969" y="30353"/>
                    <a:pt x="5715" y="30607"/>
                  </a:cubicBezTo>
                  <a:cubicBezTo>
                    <a:pt x="5461" y="30989"/>
                    <a:pt x="5080" y="31242"/>
                    <a:pt x="4826" y="31242"/>
                  </a:cubicBezTo>
                  <a:cubicBezTo>
                    <a:pt x="4445" y="31242"/>
                    <a:pt x="4064" y="31116"/>
                    <a:pt x="3556" y="30735"/>
                  </a:cubicBezTo>
                  <a:cubicBezTo>
                    <a:pt x="3048" y="30480"/>
                    <a:pt x="2540" y="29973"/>
                    <a:pt x="1905" y="29338"/>
                  </a:cubicBezTo>
                  <a:cubicBezTo>
                    <a:pt x="1524" y="28956"/>
                    <a:pt x="1143" y="28449"/>
                    <a:pt x="889" y="28194"/>
                  </a:cubicBezTo>
                  <a:cubicBezTo>
                    <a:pt x="635" y="27814"/>
                    <a:pt x="381" y="27432"/>
                    <a:pt x="254" y="27178"/>
                  </a:cubicBezTo>
                  <a:cubicBezTo>
                    <a:pt x="127" y="26924"/>
                    <a:pt x="0" y="26543"/>
                    <a:pt x="0" y="26290"/>
                  </a:cubicBezTo>
                  <a:cubicBezTo>
                    <a:pt x="0" y="26036"/>
                    <a:pt x="0" y="25654"/>
                    <a:pt x="127" y="25274"/>
                  </a:cubicBezTo>
                  <a:lnTo>
                    <a:pt x="4318" y="5969"/>
                  </a:lnTo>
                  <a:cubicBezTo>
                    <a:pt x="4445" y="5716"/>
                    <a:pt x="4445" y="5589"/>
                    <a:pt x="4572" y="5335"/>
                  </a:cubicBezTo>
                  <a:cubicBezTo>
                    <a:pt x="4699" y="5080"/>
                    <a:pt x="4826" y="4953"/>
                    <a:pt x="4953" y="4573"/>
                  </a:cubicBezTo>
                  <a:cubicBezTo>
                    <a:pt x="5207" y="4318"/>
                    <a:pt x="5461" y="4065"/>
                    <a:pt x="5715" y="3683"/>
                  </a:cubicBezTo>
                  <a:cubicBezTo>
                    <a:pt x="5969" y="3302"/>
                    <a:pt x="6477" y="2922"/>
                    <a:pt x="6858" y="2414"/>
                  </a:cubicBezTo>
                  <a:cubicBezTo>
                    <a:pt x="7493" y="1778"/>
                    <a:pt x="8128" y="1398"/>
                    <a:pt x="8509" y="1017"/>
                  </a:cubicBezTo>
                  <a:cubicBezTo>
                    <a:pt x="9017" y="636"/>
                    <a:pt x="9398" y="381"/>
                    <a:pt x="9779" y="254"/>
                  </a:cubicBezTo>
                  <a:cubicBezTo>
                    <a:pt x="10033" y="0"/>
                    <a:pt x="10414"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97"/>
            <p:cNvSpPr/>
            <p:nvPr/>
          </p:nvSpPr>
          <p:spPr>
            <a:xfrm>
              <a:off x="1498473" y="2311147"/>
              <a:ext cx="44450" cy="44323"/>
            </a:xfrm>
            <a:custGeom>
              <a:rect b="b" l="l" r="r" t="t"/>
              <a:pathLst>
                <a:path extrusionOk="0" h="44323" w="44450">
                  <a:moveTo>
                    <a:pt x="40132" y="127"/>
                  </a:moveTo>
                  <a:cubicBezTo>
                    <a:pt x="40767" y="381"/>
                    <a:pt x="41529" y="888"/>
                    <a:pt x="42545" y="1778"/>
                  </a:cubicBezTo>
                  <a:cubicBezTo>
                    <a:pt x="43434" y="2667"/>
                    <a:pt x="43942" y="3556"/>
                    <a:pt x="44196" y="4190"/>
                  </a:cubicBezTo>
                  <a:cubicBezTo>
                    <a:pt x="44450" y="4699"/>
                    <a:pt x="44323" y="5334"/>
                    <a:pt x="43815" y="5714"/>
                  </a:cubicBezTo>
                  <a:lnTo>
                    <a:pt x="5842" y="43814"/>
                  </a:lnTo>
                  <a:cubicBezTo>
                    <a:pt x="5334" y="44196"/>
                    <a:pt x="4826" y="44323"/>
                    <a:pt x="4191" y="44196"/>
                  </a:cubicBezTo>
                  <a:cubicBezTo>
                    <a:pt x="3556" y="44069"/>
                    <a:pt x="2794" y="43434"/>
                    <a:pt x="1905" y="42545"/>
                  </a:cubicBezTo>
                  <a:cubicBezTo>
                    <a:pt x="1016" y="41656"/>
                    <a:pt x="381" y="40894"/>
                    <a:pt x="254" y="40259"/>
                  </a:cubicBezTo>
                  <a:cubicBezTo>
                    <a:pt x="0" y="39497"/>
                    <a:pt x="127" y="38988"/>
                    <a:pt x="635" y="38481"/>
                  </a:cubicBezTo>
                  <a:lnTo>
                    <a:pt x="38608" y="508"/>
                  </a:lnTo>
                  <a:cubicBezTo>
                    <a:pt x="38989" y="127"/>
                    <a:pt x="39497" y="0"/>
                    <a:pt x="40132"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 name="Google Shape;824;p97"/>
            <p:cNvSpPr/>
            <p:nvPr/>
          </p:nvSpPr>
          <p:spPr>
            <a:xfrm>
              <a:off x="1406652" y="2304034"/>
              <a:ext cx="69215" cy="70740"/>
            </a:xfrm>
            <a:custGeom>
              <a:rect b="b" l="l" r="r" t="t"/>
              <a:pathLst>
                <a:path extrusionOk="0" h="70740" w="69215">
                  <a:moveTo>
                    <a:pt x="22987" y="0"/>
                  </a:moveTo>
                  <a:cubicBezTo>
                    <a:pt x="25273" y="0"/>
                    <a:pt x="27432" y="381"/>
                    <a:pt x="29591" y="1270"/>
                  </a:cubicBezTo>
                  <a:cubicBezTo>
                    <a:pt x="31750" y="2287"/>
                    <a:pt x="33782" y="3683"/>
                    <a:pt x="35560" y="5589"/>
                  </a:cubicBezTo>
                  <a:cubicBezTo>
                    <a:pt x="37211" y="7113"/>
                    <a:pt x="38481" y="8891"/>
                    <a:pt x="39497" y="10668"/>
                  </a:cubicBezTo>
                  <a:cubicBezTo>
                    <a:pt x="40386" y="12447"/>
                    <a:pt x="41021" y="14351"/>
                    <a:pt x="41275" y="16129"/>
                  </a:cubicBezTo>
                  <a:cubicBezTo>
                    <a:pt x="41529" y="18035"/>
                    <a:pt x="41402" y="19940"/>
                    <a:pt x="41021" y="21844"/>
                  </a:cubicBezTo>
                  <a:cubicBezTo>
                    <a:pt x="40513" y="23876"/>
                    <a:pt x="39751" y="25781"/>
                    <a:pt x="38481" y="27560"/>
                  </a:cubicBezTo>
                  <a:lnTo>
                    <a:pt x="38481" y="27687"/>
                  </a:lnTo>
                  <a:cubicBezTo>
                    <a:pt x="40513" y="26036"/>
                    <a:pt x="42545" y="24892"/>
                    <a:pt x="44704" y="24130"/>
                  </a:cubicBezTo>
                  <a:cubicBezTo>
                    <a:pt x="46863" y="23368"/>
                    <a:pt x="49022" y="22988"/>
                    <a:pt x="51054" y="22988"/>
                  </a:cubicBezTo>
                  <a:cubicBezTo>
                    <a:pt x="53213" y="22988"/>
                    <a:pt x="55245" y="23368"/>
                    <a:pt x="57277" y="24257"/>
                  </a:cubicBezTo>
                  <a:cubicBezTo>
                    <a:pt x="59182" y="25019"/>
                    <a:pt x="61087" y="26290"/>
                    <a:pt x="62611" y="27814"/>
                  </a:cubicBezTo>
                  <a:cubicBezTo>
                    <a:pt x="65024" y="30226"/>
                    <a:pt x="66675" y="32766"/>
                    <a:pt x="67818" y="35433"/>
                  </a:cubicBezTo>
                  <a:cubicBezTo>
                    <a:pt x="68834" y="38100"/>
                    <a:pt x="69215" y="40894"/>
                    <a:pt x="69088" y="43689"/>
                  </a:cubicBezTo>
                  <a:cubicBezTo>
                    <a:pt x="68961" y="46610"/>
                    <a:pt x="68072" y="49530"/>
                    <a:pt x="66548" y="52451"/>
                  </a:cubicBezTo>
                  <a:cubicBezTo>
                    <a:pt x="65024" y="55499"/>
                    <a:pt x="62865" y="58293"/>
                    <a:pt x="60071" y="61088"/>
                  </a:cubicBezTo>
                  <a:cubicBezTo>
                    <a:pt x="58293" y="62866"/>
                    <a:pt x="56642" y="64263"/>
                    <a:pt x="54864" y="65532"/>
                  </a:cubicBezTo>
                  <a:cubicBezTo>
                    <a:pt x="53086" y="66802"/>
                    <a:pt x="51435" y="67691"/>
                    <a:pt x="49911" y="68453"/>
                  </a:cubicBezTo>
                  <a:cubicBezTo>
                    <a:pt x="48387" y="69342"/>
                    <a:pt x="46990" y="69850"/>
                    <a:pt x="45847" y="70231"/>
                  </a:cubicBezTo>
                  <a:cubicBezTo>
                    <a:pt x="44704" y="70613"/>
                    <a:pt x="43815" y="70740"/>
                    <a:pt x="43434" y="70740"/>
                  </a:cubicBezTo>
                  <a:cubicBezTo>
                    <a:pt x="43053" y="70740"/>
                    <a:pt x="42799" y="70740"/>
                    <a:pt x="42545" y="70613"/>
                  </a:cubicBezTo>
                  <a:cubicBezTo>
                    <a:pt x="42164" y="70613"/>
                    <a:pt x="41910" y="70486"/>
                    <a:pt x="41529" y="70231"/>
                  </a:cubicBezTo>
                  <a:cubicBezTo>
                    <a:pt x="41148" y="70104"/>
                    <a:pt x="40767" y="69850"/>
                    <a:pt x="40386" y="69469"/>
                  </a:cubicBezTo>
                  <a:cubicBezTo>
                    <a:pt x="40005" y="69089"/>
                    <a:pt x="39497" y="68707"/>
                    <a:pt x="38989" y="68199"/>
                  </a:cubicBezTo>
                  <a:cubicBezTo>
                    <a:pt x="37973" y="67184"/>
                    <a:pt x="37465" y="66422"/>
                    <a:pt x="37211" y="65914"/>
                  </a:cubicBezTo>
                  <a:cubicBezTo>
                    <a:pt x="37084" y="65278"/>
                    <a:pt x="37211" y="64898"/>
                    <a:pt x="37465" y="64516"/>
                  </a:cubicBezTo>
                  <a:cubicBezTo>
                    <a:pt x="37719" y="64263"/>
                    <a:pt x="38481" y="64008"/>
                    <a:pt x="39624" y="63754"/>
                  </a:cubicBezTo>
                  <a:cubicBezTo>
                    <a:pt x="40767" y="63373"/>
                    <a:pt x="42037" y="62992"/>
                    <a:pt x="43688" y="62357"/>
                  </a:cubicBezTo>
                  <a:cubicBezTo>
                    <a:pt x="45339" y="61723"/>
                    <a:pt x="47117" y="60833"/>
                    <a:pt x="49022" y="59817"/>
                  </a:cubicBezTo>
                  <a:cubicBezTo>
                    <a:pt x="50927" y="58674"/>
                    <a:pt x="52832" y="57277"/>
                    <a:pt x="54610" y="55373"/>
                  </a:cubicBezTo>
                  <a:cubicBezTo>
                    <a:pt x="56388" y="53594"/>
                    <a:pt x="57785" y="51816"/>
                    <a:pt x="58674" y="50039"/>
                  </a:cubicBezTo>
                  <a:cubicBezTo>
                    <a:pt x="59563" y="48261"/>
                    <a:pt x="60071" y="46482"/>
                    <a:pt x="60198" y="44704"/>
                  </a:cubicBezTo>
                  <a:cubicBezTo>
                    <a:pt x="60198" y="43053"/>
                    <a:pt x="59944" y="41275"/>
                    <a:pt x="59309" y="39751"/>
                  </a:cubicBezTo>
                  <a:cubicBezTo>
                    <a:pt x="58674" y="38227"/>
                    <a:pt x="57658" y="36703"/>
                    <a:pt x="56388" y="35433"/>
                  </a:cubicBezTo>
                  <a:cubicBezTo>
                    <a:pt x="54864" y="34037"/>
                    <a:pt x="53340" y="33020"/>
                    <a:pt x="51562" y="32386"/>
                  </a:cubicBezTo>
                  <a:cubicBezTo>
                    <a:pt x="49784" y="31877"/>
                    <a:pt x="48006" y="31623"/>
                    <a:pt x="45974" y="32004"/>
                  </a:cubicBezTo>
                  <a:cubicBezTo>
                    <a:pt x="44069" y="32258"/>
                    <a:pt x="42037" y="33020"/>
                    <a:pt x="39878" y="34164"/>
                  </a:cubicBezTo>
                  <a:cubicBezTo>
                    <a:pt x="37846" y="35433"/>
                    <a:pt x="35687" y="37085"/>
                    <a:pt x="33655" y="39116"/>
                  </a:cubicBezTo>
                  <a:lnTo>
                    <a:pt x="28575" y="44069"/>
                  </a:lnTo>
                  <a:cubicBezTo>
                    <a:pt x="28448" y="44323"/>
                    <a:pt x="28194" y="44450"/>
                    <a:pt x="27813" y="44577"/>
                  </a:cubicBezTo>
                  <a:cubicBezTo>
                    <a:pt x="27559" y="44704"/>
                    <a:pt x="27178" y="44704"/>
                    <a:pt x="26797" y="44704"/>
                  </a:cubicBezTo>
                  <a:cubicBezTo>
                    <a:pt x="26543" y="44577"/>
                    <a:pt x="26035" y="44450"/>
                    <a:pt x="25654" y="44197"/>
                  </a:cubicBezTo>
                  <a:cubicBezTo>
                    <a:pt x="25273" y="43942"/>
                    <a:pt x="24765" y="43562"/>
                    <a:pt x="24130" y="43053"/>
                  </a:cubicBezTo>
                  <a:cubicBezTo>
                    <a:pt x="23622" y="42545"/>
                    <a:pt x="23241" y="42038"/>
                    <a:pt x="22987" y="41656"/>
                  </a:cubicBezTo>
                  <a:cubicBezTo>
                    <a:pt x="22860" y="41275"/>
                    <a:pt x="22606" y="40894"/>
                    <a:pt x="22606" y="40514"/>
                  </a:cubicBezTo>
                  <a:cubicBezTo>
                    <a:pt x="22606" y="40260"/>
                    <a:pt x="22606" y="39878"/>
                    <a:pt x="22606" y="39624"/>
                  </a:cubicBezTo>
                  <a:cubicBezTo>
                    <a:pt x="22733" y="39370"/>
                    <a:pt x="22860" y="39116"/>
                    <a:pt x="23114" y="38863"/>
                  </a:cubicBezTo>
                  <a:lnTo>
                    <a:pt x="27559" y="34417"/>
                  </a:lnTo>
                  <a:cubicBezTo>
                    <a:pt x="29337" y="32640"/>
                    <a:pt x="30734" y="30862"/>
                    <a:pt x="31623" y="29083"/>
                  </a:cubicBezTo>
                  <a:cubicBezTo>
                    <a:pt x="32512" y="27178"/>
                    <a:pt x="33020" y="25400"/>
                    <a:pt x="33147" y="23623"/>
                  </a:cubicBezTo>
                  <a:cubicBezTo>
                    <a:pt x="33274" y="21844"/>
                    <a:pt x="33020" y="20066"/>
                    <a:pt x="32385" y="18416"/>
                  </a:cubicBezTo>
                  <a:cubicBezTo>
                    <a:pt x="31750" y="16638"/>
                    <a:pt x="30734" y="15114"/>
                    <a:pt x="29210" y="13716"/>
                  </a:cubicBezTo>
                  <a:cubicBezTo>
                    <a:pt x="28194" y="12573"/>
                    <a:pt x="27051" y="11812"/>
                    <a:pt x="25654" y="11176"/>
                  </a:cubicBezTo>
                  <a:cubicBezTo>
                    <a:pt x="24384" y="10541"/>
                    <a:pt x="22987" y="10288"/>
                    <a:pt x="21590" y="10161"/>
                  </a:cubicBezTo>
                  <a:cubicBezTo>
                    <a:pt x="20193" y="10161"/>
                    <a:pt x="18796" y="10541"/>
                    <a:pt x="17399" y="11176"/>
                  </a:cubicBezTo>
                  <a:cubicBezTo>
                    <a:pt x="15875" y="11812"/>
                    <a:pt x="14478" y="12827"/>
                    <a:pt x="13081" y="14224"/>
                  </a:cubicBezTo>
                  <a:cubicBezTo>
                    <a:pt x="11557" y="15748"/>
                    <a:pt x="10287" y="17399"/>
                    <a:pt x="9525" y="19177"/>
                  </a:cubicBezTo>
                  <a:cubicBezTo>
                    <a:pt x="8763" y="20828"/>
                    <a:pt x="8128" y="22479"/>
                    <a:pt x="7620" y="24003"/>
                  </a:cubicBezTo>
                  <a:cubicBezTo>
                    <a:pt x="7112" y="25527"/>
                    <a:pt x="6731" y="26924"/>
                    <a:pt x="6604" y="27941"/>
                  </a:cubicBezTo>
                  <a:cubicBezTo>
                    <a:pt x="6350" y="29083"/>
                    <a:pt x="6223" y="29845"/>
                    <a:pt x="5842" y="30099"/>
                  </a:cubicBezTo>
                  <a:cubicBezTo>
                    <a:pt x="5715" y="30226"/>
                    <a:pt x="5461" y="30353"/>
                    <a:pt x="5334" y="30480"/>
                  </a:cubicBezTo>
                  <a:cubicBezTo>
                    <a:pt x="5080" y="30480"/>
                    <a:pt x="4826" y="30480"/>
                    <a:pt x="4572" y="30353"/>
                  </a:cubicBezTo>
                  <a:cubicBezTo>
                    <a:pt x="4318" y="30353"/>
                    <a:pt x="3937" y="30099"/>
                    <a:pt x="3556" y="29718"/>
                  </a:cubicBezTo>
                  <a:cubicBezTo>
                    <a:pt x="3175" y="29465"/>
                    <a:pt x="2667" y="28956"/>
                    <a:pt x="2032" y="28448"/>
                  </a:cubicBezTo>
                  <a:cubicBezTo>
                    <a:pt x="1651" y="28067"/>
                    <a:pt x="1397" y="27687"/>
                    <a:pt x="1016" y="27305"/>
                  </a:cubicBezTo>
                  <a:cubicBezTo>
                    <a:pt x="762" y="27051"/>
                    <a:pt x="635" y="26670"/>
                    <a:pt x="381" y="26416"/>
                  </a:cubicBezTo>
                  <a:cubicBezTo>
                    <a:pt x="254" y="26163"/>
                    <a:pt x="127" y="25781"/>
                    <a:pt x="127" y="25527"/>
                  </a:cubicBezTo>
                  <a:cubicBezTo>
                    <a:pt x="0" y="25273"/>
                    <a:pt x="0" y="24892"/>
                    <a:pt x="0" y="24385"/>
                  </a:cubicBezTo>
                  <a:cubicBezTo>
                    <a:pt x="0" y="23876"/>
                    <a:pt x="127" y="22988"/>
                    <a:pt x="381" y="21717"/>
                  </a:cubicBezTo>
                  <a:cubicBezTo>
                    <a:pt x="762" y="20448"/>
                    <a:pt x="1143" y="19050"/>
                    <a:pt x="1778" y="17526"/>
                  </a:cubicBezTo>
                  <a:cubicBezTo>
                    <a:pt x="2540" y="15875"/>
                    <a:pt x="3429" y="14224"/>
                    <a:pt x="4572" y="12447"/>
                  </a:cubicBezTo>
                  <a:cubicBezTo>
                    <a:pt x="5715" y="10668"/>
                    <a:pt x="7112" y="9017"/>
                    <a:pt x="8763" y="7240"/>
                  </a:cubicBezTo>
                  <a:cubicBezTo>
                    <a:pt x="11176" y="4953"/>
                    <a:pt x="13589" y="3175"/>
                    <a:pt x="15875" y="1905"/>
                  </a:cubicBezTo>
                  <a:cubicBezTo>
                    <a:pt x="18288" y="763"/>
                    <a:pt x="20701" y="127"/>
                    <a:pt x="22987"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97"/>
            <p:cNvSpPr/>
            <p:nvPr/>
          </p:nvSpPr>
          <p:spPr>
            <a:xfrm>
              <a:off x="1493139" y="2225040"/>
              <a:ext cx="69659" cy="68580"/>
            </a:xfrm>
            <a:custGeom>
              <a:rect b="b" l="l" r="r" t="t"/>
              <a:pathLst>
                <a:path extrusionOk="0" h="68580" w="69659">
                  <a:moveTo>
                    <a:pt x="10541" y="127"/>
                  </a:moveTo>
                  <a:cubicBezTo>
                    <a:pt x="10795" y="127"/>
                    <a:pt x="10922" y="254"/>
                    <a:pt x="11176" y="381"/>
                  </a:cubicBezTo>
                  <a:lnTo>
                    <a:pt x="56007" y="45339"/>
                  </a:lnTo>
                  <a:lnTo>
                    <a:pt x="65278" y="36068"/>
                  </a:lnTo>
                  <a:cubicBezTo>
                    <a:pt x="65405" y="35814"/>
                    <a:pt x="65659" y="35687"/>
                    <a:pt x="66040" y="35687"/>
                  </a:cubicBezTo>
                  <a:cubicBezTo>
                    <a:pt x="66294" y="35560"/>
                    <a:pt x="66675" y="35560"/>
                    <a:pt x="66929" y="35687"/>
                  </a:cubicBezTo>
                  <a:cubicBezTo>
                    <a:pt x="67310" y="35814"/>
                    <a:pt x="67691" y="36068"/>
                    <a:pt x="68072" y="36322"/>
                  </a:cubicBezTo>
                  <a:cubicBezTo>
                    <a:pt x="68453" y="36576"/>
                    <a:pt x="68961" y="36957"/>
                    <a:pt x="69469" y="37465"/>
                  </a:cubicBezTo>
                  <a:lnTo>
                    <a:pt x="69659" y="37698"/>
                  </a:lnTo>
                  <a:lnTo>
                    <a:pt x="69659" y="42604"/>
                  </a:lnTo>
                  <a:lnTo>
                    <a:pt x="43942" y="68199"/>
                  </a:lnTo>
                  <a:cubicBezTo>
                    <a:pt x="43815" y="68326"/>
                    <a:pt x="43561" y="68453"/>
                    <a:pt x="43307" y="68580"/>
                  </a:cubicBezTo>
                  <a:cubicBezTo>
                    <a:pt x="43053" y="68580"/>
                    <a:pt x="42799" y="68580"/>
                    <a:pt x="42418" y="68580"/>
                  </a:cubicBezTo>
                  <a:cubicBezTo>
                    <a:pt x="42037" y="68453"/>
                    <a:pt x="41656" y="68326"/>
                    <a:pt x="41275" y="68072"/>
                  </a:cubicBezTo>
                  <a:cubicBezTo>
                    <a:pt x="40894" y="67818"/>
                    <a:pt x="40386" y="67437"/>
                    <a:pt x="39878" y="66929"/>
                  </a:cubicBezTo>
                  <a:cubicBezTo>
                    <a:pt x="39370" y="66421"/>
                    <a:pt x="39116" y="66040"/>
                    <a:pt x="38735" y="65660"/>
                  </a:cubicBezTo>
                  <a:cubicBezTo>
                    <a:pt x="38481" y="65151"/>
                    <a:pt x="38354" y="64770"/>
                    <a:pt x="38227" y="64516"/>
                  </a:cubicBezTo>
                  <a:cubicBezTo>
                    <a:pt x="38100" y="64135"/>
                    <a:pt x="38100" y="63754"/>
                    <a:pt x="38100" y="63500"/>
                  </a:cubicBezTo>
                  <a:cubicBezTo>
                    <a:pt x="38227" y="63246"/>
                    <a:pt x="38354" y="62992"/>
                    <a:pt x="38608" y="62738"/>
                  </a:cubicBezTo>
                  <a:lnTo>
                    <a:pt x="49276" y="52070"/>
                  </a:lnTo>
                  <a:lnTo>
                    <a:pt x="10414" y="13208"/>
                  </a:lnTo>
                  <a:lnTo>
                    <a:pt x="6350" y="28956"/>
                  </a:lnTo>
                  <a:cubicBezTo>
                    <a:pt x="6096" y="29718"/>
                    <a:pt x="5969" y="30353"/>
                    <a:pt x="5715" y="30735"/>
                  </a:cubicBezTo>
                  <a:cubicBezTo>
                    <a:pt x="5461" y="30988"/>
                    <a:pt x="5080" y="31242"/>
                    <a:pt x="4699" y="31242"/>
                  </a:cubicBezTo>
                  <a:cubicBezTo>
                    <a:pt x="4445" y="31242"/>
                    <a:pt x="3937" y="31115"/>
                    <a:pt x="3556" y="30735"/>
                  </a:cubicBezTo>
                  <a:cubicBezTo>
                    <a:pt x="3048" y="30480"/>
                    <a:pt x="2540" y="29972"/>
                    <a:pt x="1905" y="29337"/>
                  </a:cubicBezTo>
                  <a:cubicBezTo>
                    <a:pt x="1524" y="28956"/>
                    <a:pt x="1143" y="28575"/>
                    <a:pt x="889" y="28194"/>
                  </a:cubicBezTo>
                  <a:cubicBezTo>
                    <a:pt x="635" y="27813"/>
                    <a:pt x="381" y="27432"/>
                    <a:pt x="254" y="27178"/>
                  </a:cubicBezTo>
                  <a:cubicBezTo>
                    <a:pt x="127" y="26924"/>
                    <a:pt x="0" y="26670"/>
                    <a:pt x="0" y="26289"/>
                  </a:cubicBezTo>
                  <a:cubicBezTo>
                    <a:pt x="0" y="26035"/>
                    <a:pt x="0" y="25654"/>
                    <a:pt x="127" y="25273"/>
                  </a:cubicBezTo>
                  <a:lnTo>
                    <a:pt x="4318" y="5969"/>
                  </a:lnTo>
                  <a:cubicBezTo>
                    <a:pt x="4318" y="5842"/>
                    <a:pt x="4445" y="5588"/>
                    <a:pt x="4572" y="5335"/>
                  </a:cubicBezTo>
                  <a:cubicBezTo>
                    <a:pt x="4699" y="5207"/>
                    <a:pt x="4826" y="4953"/>
                    <a:pt x="4953" y="4572"/>
                  </a:cubicBezTo>
                  <a:cubicBezTo>
                    <a:pt x="5207" y="4318"/>
                    <a:pt x="5461" y="4064"/>
                    <a:pt x="5715" y="3683"/>
                  </a:cubicBezTo>
                  <a:cubicBezTo>
                    <a:pt x="5969" y="3429"/>
                    <a:pt x="6350" y="2921"/>
                    <a:pt x="6858" y="2540"/>
                  </a:cubicBezTo>
                  <a:cubicBezTo>
                    <a:pt x="7493" y="1905"/>
                    <a:pt x="8001" y="1397"/>
                    <a:pt x="8509" y="1016"/>
                  </a:cubicBezTo>
                  <a:cubicBezTo>
                    <a:pt x="9017" y="635"/>
                    <a:pt x="9398" y="381"/>
                    <a:pt x="9779" y="254"/>
                  </a:cubicBezTo>
                  <a:cubicBezTo>
                    <a:pt x="10033" y="127"/>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97"/>
            <p:cNvSpPr/>
            <p:nvPr/>
          </p:nvSpPr>
          <p:spPr>
            <a:xfrm>
              <a:off x="1540510" y="2179193"/>
              <a:ext cx="22288" cy="67056"/>
            </a:xfrm>
            <a:custGeom>
              <a:rect b="b" l="l" r="r" t="t"/>
              <a:pathLst>
                <a:path extrusionOk="0" h="67056" w="22288">
                  <a:moveTo>
                    <a:pt x="9652" y="0"/>
                  </a:moveTo>
                  <a:cubicBezTo>
                    <a:pt x="10033" y="0"/>
                    <a:pt x="10287" y="0"/>
                    <a:pt x="10541" y="254"/>
                  </a:cubicBezTo>
                  <a:lnTo>
                    <a:pt x="22288" y="12002"/>
                  </a:lnTo>
                  <a:lnTo>
                    <a:pt x="22288" y="25590"/>
                  </a:lnTo>
                  <a:lnTo>
                    <a:pt x="8382" y="11684"/>
                  </a:lnTo>
                  <a:lnTo>
                    <a:pt x="8255" y="11684"/>
                  </a:lnTo>
                  <a:lnTo>
                    <a:pt x="19812" y="56134"/>
                  </a:lnTo>
                  <a:lnTo>
                    <a:pt x="22288" y="53657"/>
                  </a:lnTo>
                  <a:lnTo>
                    <a:pt x="22288" y="64960"/>
                  </a:lnTo>
                  <a:lnTo>
                    <a:pt x="21082" y="66167"/>
                  </a:lnTo>
                  <a:cubicBezTo>
                    <a:pt x="20701" y="66421"/>
                    <a:pt x="20447" y="66675"/>
                    <a:pt x="20193" y="66802"/>
                  </a:cubicBezTo>
                  <a:cubicBezTo>
                    <a:pt x="19939" y="66929"/>
                    <a:pt x="19558" y="67056"/>
                    <a:pt x="19177" y="66929"/>
                  </a:cubicBezTo>
                  <a:cubicBezTo>
                    <a:pt x="18796" y="66929"/>
                    <a:pt x="18415" y="66802"/>
                    <a:pt x="17907" y="66421"/>
                  </a:cubicBezTo>
                  <a:cubicBezTo>
                    <a:pt x="17399" y="66039"/>
                    <a:pt x="16891" y="65659"/>
                    <a:pt x="16256" y="65024"/>
                  </a:cubicBezTo>
                  <a:cubicBezTo>
                    <a:pt x="15748" y="64515"/>
                    <a:pt x="15367" y="64008"/>
                    <a:pt x="14986" y="63627"/>
                  </a:cubicBezTo>
                  <a:cubicBezTo>
                    <a:pt x="14605" y="63119"/>
                    <a:pt x="14351" y="62738"/>
                    <a:pt x="14097" y="62357"/>
                  </a:cubicBezTo>
                  <a:cubicBezTo>
                    <a:pt x="13843" y="61976"/>
                    <a:pt x="13589" y="61468"/>
                    <a:pt x="13462" y="61087"/>
                  </a:cubicBezTo>
                  <a:cubicBezTo>
                    <a:pt x="13208" y="60706"/>
                    <a:pt x="13081" y="60198"/>
                    <a:pt x="12954" y="59689"/>
                  </a:cubicBezTo>
                  <a:lnTo>
                    <a:pt x="127" y="10413"/>
                  </a:lnTo>
                  <a:cubicBezTo>
                    <a:pt x="0" y="10033"/>
                    <a:pt x="0" y="9652"/>
                    <a:pt x="127" y="9271"/>
                  </a:cubicBezTo>
                  <a:cubicBezTo>
                    <a:pt x="254" y="8889"/>
                    <a:pt x="381" y="8382"/>
                    <a:pt x="762" y="7874"/>
                  </a:cubicBezTo>
                  <a:cubicBezTo>
                    <a:pt x="1016" y="7365"/>
                    <a:pt x="1397" y="6858"/>
                    <a:pt x="2032" y="6223"/>
                  </a:cubicBezTo>
                  <a:cubicBezTo>
                    <a:pt x="2540" y="5588"/>
                    <a:pt x="3175" y="4826"/>
                    <a:pt x="4064" y="4063"/>
                  </a:cubicBezTo>
                  <a:cubicBezTo>
                    <a:pt x="4953" y="3175"/>
                    <a:pt x="5715" y="2413"/>
                    <a:pt x="6477" y="1778"/>
                  </a:cubicBezTo>
                  <a:cubicBezTo>
                    <a:pt x="7112" y="1270"/>
                    <a:pt x="7747" y="762"/>
                    <a:pt x="8255" y="508"/>
                  </a:cubicBezTo>
                  <a:cubicBezTo>
                    <a:pt x="8763" y="254"/>
                    <a:pt x="9271" y="0"/>
                    <a:pt x="9652"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97"/>
            <p:cNvSpPr/>
            <p:nvPr/>
          </p:nvSpPr>
          <p:spPr>
            <a:xfrm>
              <a:off x="1562798" y="2262738"/>
              <a:ext cx="1461" cy="4906"/>
            </a:xfrm>
            <a:custGeom>
              <a:rect b="b" l="l" r="r" t="t"/>
              <a:pathLst>
                <a:path extrusionOk="0" h="4906" w="1461">
                  <a:moveTo>
                    <a:pt x="0" y="0"/>
                  </a:moveTo>
                  <a:lnTo>
                    <a:pt x="953" y="1164"/>
                  </a:lnTo>
                  <a:cubicBezTo>
                    <a:pt x="1207" y="1545"/>
                    <a:pt x="1334" y="1926"/>
                    <a:pt x="1461" y="2308"/>
                  </a:cubicBezTo>
                  <a:cubicBezTo>
                    <a:pt x="1461" y="2562"/>
                    <a:pt x="1461" y="2942"/>
                    <a:pt x="1461" y="3196"/>
                  </a:cubicBezTo>
                  <a:cubicBezTo>
                    <a:pt x="1334" y="3450"/>
                    <a:pt x="1207" y="3704"/>
                    <a:pt x="1080" y="3832"/>
                  </a:cubicBezTo>
                  <a:lnTo>
                    <a:pt x="0" y="4906"/>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97"/>
            <p:cNvSpPr/>
            <p:nvPr/>
          </p:nvSpPr>
          <p:spPr>
            <a:xfrm>
              <a:off x="1562798" y="2191195"/>
              <a:ext cx="37656" cy="52959"/>
            </a:xfrm>
            <a:custGeom>
              <a:rect b="b" l="l" r="r" t="t"/>
              <a:pathLst>
                <a:path extrusionOk="0" h="52959" w="37656">
                  <a:moveTo>
                    <a:pt x="0" y="0"/>
                  </a:moveTo>
                  <a:lnTo>
                    <a:pt x="20892" y="20891"/>
                  </a:lnTo>
                  <a:lnTo>
                    <a:pt x="26607" y="15177"/>
                  </a:lnTo>
                  <a:cubicBezTo>
                    <a:pt x="27115" y="14668"/>
                    <a:pt x="27623" y="14541"/>
                    <a:pt x="28385" y="14668"/>
                  </a:cubicBezTo>
                  <a:cubicBezTo>
                    <a:pt x="29147" y="14922"/>
                    <a:pt x="30036" y="15430"/>
                    <a:pt x="30925" y="16446"/>
                  </a:cubicBezTo>
                  <a:cubicBezTo>
                    <a:pt x="31814" y="17335"/>
                    <a:pt x="32322" y="18097"/>
                    <a:pt x="32576" y="18859"/>
                  </a:cubicBezTo>
                  <a:cubicBezTo>
                    <a:pt x="32830" y="19621"/>
                    <a:pt x="32703" y="20256"/>
                    <a:pt x="32195" y="20764"/>
                  </a:cubicBezTo>
                  <a:lnTo>
                    <a:pt x="26480" y="26480"/>
                  </a:lnTo>
                  <a:lnTo>
                    <a:pt x="37148" y="37274"/>
                  </a:lnTo>
                  <a:cubicBezTo>
                    <a:pt x="37402" y="37402"/>
                    <a:pt x="37529" y="37655"/>
                    <a:pt x="37529" y="37909"/>
                  </a:cubicBezTo>
                  <a:cubicBezTo>
                    <a:pt x="37656" y="38163"/>
                    <a:pt x="37529" y="38544"/>
                    <a:pt x="37402" y="38798"/>
                  </a:cubicBezTo>
                  <a:cubicBezTo>
                    <a:pt x="37148" y="39180"/>
                    <a:pt x="36894" y="39687"/>
                    <a:pt x="36513" y="40195"/>
                  </a:cubicBezTo>
                  <a:cubicBezTo>
                    <a:pt x="36132" y="40704"/>
                    <a:pt x="35624" y="41211"/>
                    <a:pt x="34989" y="41846"/>
                  </a:cubicBezTo>
                  <a:cubicBezTo>
                    <a:pt x="34354" y="42608"/>
                    <a:pt x="33719" y="43116"/>
                    <a:pt x="33211" y="43497"/>
                  </a:cubicBezTo>
                  <a:cubicBezTo>
                    <a:pt x="32830" y="43879"/>
                    <a:pt x="32322" y="44132"/>
                    <a:pt x="31941" y="44259"/>
                  </a:cubicBezTo>
                  <a:cubicBezTo>
                    <a:pt x="31687" y="44386"/>
                    <a:pt x="31306" y="44386"/>
                    <a:pt x="31052" y="44386"/>
                  </a:cubicBezTo>
                  <a:cubicBezTo>
                    <a:pt x="30798" y="44386"/>
                    <a:pt x="30671" y="44259"/>
                    <a:pt x="30417" y="44005"/>
                  </a:cubicBezTo>
                  <a:lnTo>
                    <a:pt x="19622" y="33337"/>
                  </a:lnTo>
                  <a:lnTo>
                    <a:pt x="0" y="52959"/>
                  </a:lnTo>
                  <a:lnTo>
                    <a:pt x="0" y="41656"/>
                  </a:lnTo>
                  <a:lnTo>
                    <a:pt x="14034" y="27622"/>
                  </a:lnTo>
                  <a:lnTo>
                    <a:pt x="0" y="13588"/>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97"/>
            <p:cNvSpPr/>
            <p:nvPr/>
          </p:nvSpPr>
          <p:spPr>
            <a:xfrm>
              <a:off x="1651635" y="2346833"/>
              <a:ext cx="69660" cy="68580"/>
            </a:xfrm>
            <a:custGeom>
              <a:rect b="b" l="l" r="r" t="t"/>
              <a:pathLst>
                <a:path extrusionOk="0" h="68580" w="69660">
                  <a:moveTo>
                    <a:pt x="10541" y="127"/>
                  </a:moveTo>
                  <a:cubicBezTo>
                    <a:pt x="10795" y="127"/>
                    <a:pt x="10922" y="254"/>
                    <a:pt x="11176" y="381"/>
                  </a:cubicBezTo>
                  <a:lnTo>
                    <a:pt x="56007" y="45340"/>
                  </a:lnTo>
                  <a:lnTo>
                    <a:pt x="65278" y="36068"/>
                  </a:lnTo>
                  <a:cubicBezTo>
                    <a:pt x="65405" y="35815"/>
                    <a:pt x="65659" y="35688"/>
                    <a:pt x="66040" y="35688"/>
                  </a:cubicBezTo>
                  <a:cubicBezTo>
                    <a:pt x="66294" y="35561"/>
                    <a:pt x="66675" y="35561"/>
                    <a:pt x="66929" y="35688"/>
                  </a:cubicBezTo>
                  <a:cubicBezTo>
                    <a:pt x="67310" y="35815"/>
                    <a:pt x="67691" y="35942"/>
                    <a:pt x="68072" y="36323"/>
                  </a:cubicBezTo>
                  <a:cubicBezTo>
                    <a:pt x="68580" y="36576"/>
                    <a:pt x="68961" y="36957"/>
                    <a:pt x="69469" y="37339"/>
                  </a:cubicBezTo>
                  <a:lnTo>
                    <a:pt x="69660" y="37571"/>
                  </a:lnTo>
                  <a:lnTo>
                    <a:pt x="69660" y="42608"/>
                  </a:lnTo>
                  <a:lnTo>
                    <a:pt x="44069" y="68199"/>
                  </a:lnTo>
                  <a:cubicBezTo>
                    <a:pt x="43815" y="68326"/>
                    <a:pt x="43561" y="68453"/>
                    <a:pt x="43307" y="68580"/>
                  </a:cubicBezTo>
                  <a:cubicBezTo>
                    <a:pt x="43053" y="68580"/>
                    <a:pt x="42799" y="68580"/>
                    <a:pt x="42418" y="68580"/>
                  </a:cubicBezTo>
                  <a:cubicBezTo>
                    <a:pt x="42164" y="68453"/>
                    <a:pt x="41656" y="68326"/>
                    <a:pt x="41275" y="68073"/>
                  </a:cubicBezTo>
                  <a:cubicBezTo>
                    <a:pt x="40894" y="67818"/>
                    <a:pt x="40386" y="67438"/>
                    <a:pt x="39878" y="66929"/>
                  </a:cubicBezTo>
                  <a:cubicBezTo>
                    <a:pt x="39497" y="66422"/>
                    <a:pt x="39116" y="66041"/>
                    <a:pt x="38862" y="65532"/>
                  </a:cubicBezTo>
                  <a:cubicBezTo>
                    <a:pt x="38481" y="65151"/>
                    <a:pt x="38354" y="64770"/>
                    <a:pt x="38227" y="64390"/>
                  </a:cubicBezTo>
                  <a:cubicBezTo>
                    <a:pt x="38100" y="64136"/>
                    <a:pt x="38100" y="63754"/>
                    <a:pt x="38227" y="63500"/>
                  </a:cubicBezTo>
                  <a:cubicBezTo>
                    <a:pt x="38227" y="63247"/>
                    <a:pt x="38354" y="62992"/>
                    <a:pt x="38608" y="62739"/>
                  </a:cubicBezTo>
                  <a:lnTo>
                    <a:pt x="49276" y="52070"/>
                  </a:lnTo>
                  <a:lnTo>
                    <a:pt x="10414" y="13208"/>
                  </a:lnTo>
                  <a:lnTo>
                    <a:pt x="6350" y="28956"/>
                  </a:lnTo>
                  <a:cubicBezTo>
                    <a:pt x="6223" y="29718"/>
                    <a:pt x="5969" y="30353"/>
                    <a:pt x="5715" y="30607"/>
                  </a:cubicBezTo>
                  <a:cubicBezTo>
                    <a:pt x="5461" y="30989"/>
                    <a:pt x="5080" y="31242"/>
                    <a:pt x="4826" y="31242"/>
                  </a:cubicBezTo>
                  <a:cubicBezTo>
                    <a:pt x="4445" y="31242"/>
                    <a:pt x="4064" y="31116"/>
                    <a:pt x="3556" y="30735"/>
                  </a:cubicBezTo>
                  <a:cubicBezTo>
                    <a:pt x="3048" y="30480"/>
                    <a:pt x="2540" y="29973"/>
                    <a:pt x="1905" y="29338"/>
                  </a:cubicBezTo>
                  <a:cubicBezTo>
                    <a:pt x="1524" y="28956"/>
                    <a:pt x="1143" y="28449"/>
                    <a:pt x="889" y="28194"/>
                  </a:cubicBezTo>
                  <a:cubicBezTo>
                    <a:pt x="635" y="27814"/>
                    <a:pt x="381" y="27432"/>
                    <a:pt x="254" y="27178"/>
                  </a:cubicBezTo>
                  <a:cubicBezTo>
                    <a:pt x="127" y="26924"/>
                    <a:pt x="0" y="26543"/>
                    <a:pt x="0" y="26290"/>
                  </a:cubicBezTo>
                  <a:cubicBezTo>
                    <a:pt x="0" y="26036"/>
                    <a:pt x="0" y="25654"/>
                    <a:pt x="127" y="25274"/>
                  </a:cubicBezTo>
                  <a:lnTo>
                    <a:pt x="4318" y="5969"/>
                  </a:lnTo>
                  <a:cubicBezTo>
                    <a:pt x="4318" y="5716"/>
                    <a:pt x="4445" y="5589"/>
                    <a:pt x="4572" y="5335"/>
                  </a:cubicBezTo>
                  <a:cubicBezTo>
                    <a:pt x="4699" y="5080"/>
                    <a:pt x="4826" y="4953"/>
                    <a:pt x="4953" y="4573"/>
                  </a:cubicBezTo>
                  <a:cubicBezTo>
                    <a:pt x="5207" y="4318"/>
                    <a:pt x="5461" y="4065"/>
                    <a:pt x="5715" y="3683"/>
                  </a:cubicBezTo>
                  <a:cubicBezTo>
                    <a:pt x="5969" y="3302"/>
                    <a:pt x="6350" y="2922"/>
                    <a:pt x="6858" y="2414"/>
                  </a:cubicBezTo>
                  <a:cubicBezTo>
                    <a:pt x="7493" y="1778"/>
                    <a:pt x="8001" y="1398"/>
                    <a:pt x="8509" y="1017"/>
                  </a:cubicBezTo>
                  <a:cubicBezTo>
                    <a:pt x="9017" y="636"/>
                    <a:pt x="9398" y="381"/>
                    <a:pt x="9779" y="254"/>
                  </a:cubicBezTo>
                  <a:cubicBezTo>
                    <a:pt x="10033" y="0"/>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97"/>
            <p:cNvSpPr/>
            <p:nvPr/>
          </p:nvSpPr>
          <p:spPr>
            <a:xfrm>
              <a:off x="1699006" y="2300859"/>
              <a:ext cx="22289" cy="67056"/>
            </a:xfrm>
            <a:custGeom>
              <a:rect b="b" l="l" r="r" t="t"/>
              <a:pathLst>
                <a:path extrusionOk="0" h="67056" w="22289">
                  <a:moveTo>
                    <a:pt x="9652" y="127"/>
                  </a:moveTo>
                  <a:cubicBezTo>
                    <a:pt x="10033" y="0"/>
                    <a:pt x="10287" y="127"/>
                    <a:pt x="10541" y="381"/>
                  </a:cubicBezTo>
                  <a:lnTo>
                    <a:pt x="22289" y="12129"/>
                  </a:lnTo>
                  <a:lnTo>
                    <a:pt x="22289" y="25718"/>
                  </a:lnTo>
                  <a:lnTo>
                    <a:pt x="8382" y="11812"/>
                  </a:lnTo>
                  <a:lnTo>
                    <a:pt x="8255" y="11812"/>
                  </a:lnTo>
                  <a:lnTo>
                    <a:pt x="19939" y="56262"/>
                  </a:lnTo>
                  <a:lnTo>
                    <a:pt x="22289" y="53894"/>
                  </a:lnTo>
                  <a:lnTo>
                    <a:pt x="22289" y="65088"/>
                  </a:lnTo>
                  <a:lnTo>
                    <a:pt x="21082" y="66294"/>
                  </a:lnTo>
                  <a:cubicBezTo>
                    <a:pt x="20828" y="66548"/>
                    <a:pt x="20447" y="66802"/>
                    <a:pt x="20193" y="66929"/>
                  </a:cubicBezTo>
                  <a:cubicBezTo>
                    <a:pt x="19939" y="67056"/>
                    <a:pt x="19558" y="67056"/>
                    <a:pt x="19177" y="67056"/>
                  </a:cubicBezTo>
                  <a:cubicBezTo>
                    <a:pt x="18796" y="67056"/>
                    <a:pt x="18415" y="66802"/>
                    <a:pt x="17907" y="66548"/>
                  </a:cubicBezTo>
                  <a:cubicBezTo>
                    <a:pt x="17399" y="66167"/>
                    <a:pt x="16891" y="65660"/>
                    <a:pt x="16256" y="65024"/>
                  </a:cubicBezTo>
                  <a:cubicBezTo>
                    <a:pt x="15748" y="64516"/>
                    <a:pt x="15367" y="64136"/>
                    <a:pt x="14986" y="63754"/>
                  </a:cubicBezTo>
                  <a:cubicBezTo>
                    <a:pt x="14605" y="63247"/>
                    <a:pt x="14351" y="62866"/>
                    <a:pt x="14097" y="62485"/>
                  </a:cubicBezTo>
                  <a:cubicBezTo>
                    <a:pt x="13843" y="62103"/>
                    <a:pt x="13589" y="61595"/>
                    <a:pt x="13462" y="61215"/>
                  </a:cubicBezTo>
                  <a:cubicBezTo>
                    <a:pt x="13208" y="60706"/>
                    <a:pt x="13081" y="60325"/>
                    <a:pt x="12954" y="59817"/>
                  </a:cubicBezTo>
                  <a:lnTo>
                    <a:pt x="127" y="10541"/>
                  </a:lnTo>
                  <a:cubicBezTo>
                    <a:pt x="0" y="10161"/>
                    <a:pt x="0" y="9779"/>
                    <a:pt x="127" y="9398"/>
                  </a:cubicBezTo>
                  <a:cubicBezTo>
                    <a:pt x="254" y="9017"/>
                    <a:pt x="381" y="8510"/>
                    <a:pt x="762" y="8001"/>
                  </a:cubicBezTo>
                  <a:cubicBezTo>
                    <a:pt x="1016" y="7493"/>
                    <a:pt x="1397" y="6986"/>
                    <a:pt x="2032" y="6350"/>
                  </a:cubicBezTo>
                  <a:cubicBezTo>
                    <a:pt x="2540" y="5716"/>
                    <a:pt x="3175" y="4953"/>
                    <a:pt x="4064" y="4191"/>
                  </a:cubicBezTo>
                  <a:cubicBezTo>
                    <a:pt x="4953" y="3302"/>
                    <a:pt x="5715" y="2541"/>
                    <a:pt x="6477" y="1905"/>
                  </a:cubicBezTo>
                  <a:cubicBezTo>
                    <a:pt x="7112" y="1398"/>
                    <a:pt x="7747" y="890"/>
                    <a:pt x="8255" y="636"/>
                  </a:cubicBezTo>
                  <a:cubicBezTo>
                    <a:pt x="8763" y="254"/>
                    <a:pt x="9271" y="127"/>
                    <a:pt x="9652"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97"/>
            <p:cNvSpPr/>
            <p:nvPr/>
          </p:nvSpPr>
          <p:spPr>
            <a:xfrm>
              <a:off x="1721295" y="2384404"/>
              <a:ext cx="1460" cy="5037"/>
            </a:xfrm>
            <a:custGeom>
              <a:rect b="b" l="l" r="r" t="t"/>
              <a:pathLst>
                <a:path extrusionOk="0" h="5037" w="1460">
                  <a:moveTo>
                    <a:pt x="0" y="0"/>
                  </a:moveTo>
                  <a:lnTo>
                    <a:pt x="952" y="1164"/>
                  </a:lnTo>
                  <a:cubicBezTo>
                    <a:pt x="1207" y="1672"/>
                    <a:pt x="1333" y="2053"/>
                    <a:pt x="1460" y="2307"/>
                  </a:cubicBezTo>
                  <a:cubicBezTo>
                    <a:pt x="1460" y="2688"/>
                    <a:pt x="1460" y="2942"/>
                    <a:pt x="1460" y="3323"/>
                  </a:cubicBezTo>
                  <a:cubicBezTo>
                    <a:pt x="1333" y="3577"/>
                    <a:pt x="1207" y="3704"/>
                    <a:pt x="1079" y="3958"/>
                  </a:cubicBezTo>
                  <a:lnTo>
                    <a:pt x="0" y="5037"/>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97"/>
            <p:cNvSpPr/>
            <p:nvPr/>
          </p:nvSpPr>
          <p:spPr>
            <a:xfrm>
              <a:off x="1721295" y="2312988"/>
              <a:ext cx="37655" cy="52960"/>
            </a:xfrm>
            <a:custGeom>
              <a:rect b="b" l="l" r="r" t="t"/>
              <a:pathLst>
                <a:path extrusionOk="0" h="52960" w="37655">
                  <a:moveTo>
                    <a:pt x="0" y="0"/>
                  </a:moveTo>
                  <a:lnTo>
                    <a:pt x="20891" y="20892"/>
                  </a:lnTo>
                  <a:lnTo>
                    <a:pt x="26607" y="15049"/>
                  </a:lnTo>
                  <a:cubicBezTo>
                    <a:pt x="27114" y="14669"/>
                    <a:pt x="27623" y="14542"/>
                    <a:pt x="28385" y="14669"/>
                  </a:cubicBezTo>
                  <a:cubicBezTo>
                    <a:pt x="29146" y="14922"/>
                    <a:pt x="30035" y="15431"/>
                    <a:pt x="30924" y="16446"/>
                  </a:cubicBezTo>
                  <a:cubicBezTo>
                    <a:pt x="31813" y="17209"/>
                    <a:pt x="32321" y="18097"/>
                    <a:pt x="32576" y="18860"/>
                  </a:cubicBezTo>
                  <a:cubicBezTo>
                    <a:pt x="32829" y="19621"/>
                    <a:pt x="32702" y="20257"/>
                    <a:pt x="32195" y="20765"/>
                  </a:cubicBezTo>
                  <a:lnTo>
                    <a:pt x="26479" y="26480"/>
                  </a:lnTo>
                  <a:lnTo>
                    <a:pt x="37148" y="37147"/>
                  </a:lnTo>
                  <a:cubicBezTo>
                    <a:pt x="37401" y="37402"/>
                    <a:pt x="37529" y="37656"/>
                    <a:pt x="37529" y="37910"/>
                  </a:cubicBezTo>
                  <a:cubicBezTo>
                    <a:pt x="37655" y="38164"/>
                    <a:pt x="37529" y="38418"/>
                    <a:pt x="37401" y="38798"/>
                  </a:cubicBezTo>
                  <a:cubicBezTo>
                    <a:pt x="37274" y="39180"/>
                    <a:pt x="36893" y="39688"/>
                    <a:pt x="36513" y="40195"/>
                  </a:cubicBezTo>
                  <a:cubicBezTo>
                    <a:pt x="36132" y="40577"/>
                    <a:pt x="35623" y="41212"/>
                    <a:pt x="34988" y="41846"/>
                  </a:cubicBezTo>
                  <a:cubicBezTo>
                    <a:pt x="34354" y="42482"/>
                    <a:pt x="33718" y="42990"/>
                    <a:pt x="33210" y="43370"/>
                  </a:cubicBezTo>
                  <a:cubicBezTo>
                    <a:pt x="32829" y="43752"/>
                    <a:pt x="32321" y="44133"/>
                    <a:pt x="31940" y="44260"/>
                  </a:cubicBezTo>
                  <a:cubicBezTo>
                    <a:pt x="31686" y="44387"/>
                    <a:pt x="31305" y="44387"/>
                    <a:pt x="31051" y="44387"/>
                  </a:cubicBezTo>
                  <a:cubicBezTo>
                    <a:pt x="30798" y="44387"/>
                    <a:pt x="30670" y="44260"/>
                    <a:pt x="30416" y="44006"/>
                  </a:cubicBezTo>
                  <a:lnTo>
                    <a:pt x="19748" y="33211"/>
                  </a:lnTo>
                  <a:lnTo>
                    <a:pt x="0" y="52960"/>
                  </a:lnTo>
                  <a:lnTo>
                    <a:pt x="0" y="41765"/>
                  </a:lnTo>
                  <a:lnTo>
                    <a:pt x="14033" y="27622"/>
                  </a:lnTo>
                  <a:lnTo>
                    <a:pt x="0" y="13589"/>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97"/>
            <p:cNvSpPr/>
            <p:nvPr/>
          </p:nvSpPr>
          <p:spPr>
            <a:xfrm>
              <a:off x="1778762" y="2311147"/>
              <a:ext cx="44323" cy="44323"/>
            </a:xfrm>
            <a:custGeom>
              <a:rect b="b" l="l" r="r" t="t"/>
              <a:pathLst>
                <a:path extrusionOk="0" h="44323" w="44323">
                  <a:moveTo>
                    <a:pt x="40132" y="127"/>
                  </a:moveTo>
                  <a:cubicBezTo>
                    <a:pt x="40767" y="381"/>
                    <a:pt x="41529" y="888"/>
                    <a:pt x="42418" y="1778"/>
                  </a:cubicBezTo>
                  <a:cubicBezTo>
                    <a:pt x="43434" y="2667"/>
                    <a:pt x="43942" y="3556"/>
                    <a:pt x="44196" y="4190"/>
                  </a:cubicBezTo>
                  <a:cubicBezTo>
                    <a:pt x="44323" y="4699"/>
                    <a:pt x="44323" y="5334"/>
                    <a:pt x="43815" y="5714"/>
                  </a:cubicBezTo>
                  <a:lnTo>
                    <a:pt x="5842" y="43814"/>
                  </a:lnTo>
                  <a:cubicBezTo>
                    <a:pt x="5334" y="44196"/>
                    <a:pt x="4826" y="44323"/>
                    <a:pt x="4191" y="44196"/>
                  </a:cubicBezTo>
                  <a:cubicBezTo>
                    <a:pt x="3556" y="44069"/>
                    <a:pt x="2794" y="43434"/>
                    <a:pt x="1905" y="42545"/>
                  </a:cubicBezTo>
                  <a:cubicBezTo>
                    <a:pt x="1016" y="41656"/>
                    <a:pt x="381" y="40894"/>
                    <a:pt x="254" y="40259"/>
                  </a:cubicBezTo>
                  <a:cubicBezTo>
                    <a:pt x="0" y="39497"/>
                    <a:pt x="127" y="38988"/>
                    <a:pt x="508" y="38481"/>
                  </a:cubicBezTo>
                  <a:lnTo>
                    <a:pt x="38608" y="508"/>
                  </a:lnTo>
                  <a:cubicBezTo>
                    <a:pt x="38989" y="127"/>
                    <a:pt x="39497" y="0"/>
                    <a:pt x="40132"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97"/>
            <p:cNvSpPr/>
            <p:nvPr/>
          </p:nvSpPr>
          <p:spPr>
            <a:xfrm>
              <a:off x="1773428" y="2225040"/>
              <a:ext cx="71120" cy="68580"/>
            </a:xfrm>
            <a:custGeom>
              <a:rect b="b" l="l" r="r" t="t"/>
              <a:pathLst>
                <a:path extrusionOk="0" h="68580" w="71120">
                  <a:moveTo>
                    <a:pt x="10541" y="127"/>
                  </a:moveTo>
                  <a:cubicBezTo>
                    <a:pt x="10795" y="127"/>
                    <a:pt x="10922" y="254"/>
                    <a:pt x="11176" y="381"/>
                  </a:cubicBezTo>
                  <a:lnTo>
                    <a:pt x="56007" y="45339"/>
                  </a:lnTo>
                  <a:lnTo>
                    <a:pt x="65278" y="36068"/>
                  </a:lnTo>
                  <a:cubicBezTo>
                    <a:pt x="65405" y="35814"/>
                    <a:pt x="65659" y="35687"/>
                    <a:pt x="66040" y="35687"/>
                  </a:cubicBezTo>
                  <a:cubicBezTo>
                    <a:pt x="66294" y="35560"/>
                    <a:pt x="66675" y="35560"/>
                    <a:pt x="66929" y="35687"/>
                  </a:cubicBezTo>
                  <a:cubicBezTo>
                    <a:pt x="67310" y="35814"/>
                    <a:pt x="67691" y="36068"/>
                    <a:pt x="68072" y="36322"/>
                  </a:cubicBezTo>
                  <a:cubicBezTo>
                    <a:pt x="68453" y="36576"/>
                    <a:pt x="68961" y="36957"/>
                    <a:pt x="69469" y="37465"/>
                  </a:cubicBezTo>
                  <a:cubicBezTo>
                    <a:pt x="69850" y="37973"/>
                    <a:pt x="70231" y="38354"/>
                    <a:pt x="70612" y="38862"/>
                  </a:cubicBezTo>
                  <a:cubicBezTo>
                    <a:pt x="70866" y="39243"/>
                    <a:pt x="70993" y="39624"/>
                    <a:pt x="71120" y="40005"/>
                  </a:cubicBezTo>
                  <a:cubicBezTo>
                    <a:pt x="71120" y="40260"/>
                    <a:pt x="71120" y="40640"/>
                    <a:pt x="71120" y="40894"/>
                  </a:cubicBezTo>
                  <a:cubicBezTo>
                    <a:pt x="70993" y="41148"/>
                    <a:pt x="70866" y="41402"/>
                    <a:pt x="70612" y="41529"/>
                  </a:cubicBezTo>
                  <a:lnTo>
                    <a:pt x="43942" y="68199"/>
                  </a:lnTo>
                  <a:cubicBezTo>
                    <a:pt x="43815" y="68326"/>
                    <a:pt x="43561" y="68453"/>
                    <a:pt x="43307" y="68580"/>
                  </a:cubicBezTo>
                  <a:cubicBezTo>
                    <a:pt x="43053" y="68580"/>
                    <a:pt x="42799" y="68580"/>
                    <a:pt x="42418" y="68580"/>
                  </a:cubicBezTo>
                  <a:cubicBezTo>
                    <a:pt x="42037" y="68453"/>
                    <a:pt x="41656" y="68326"/>
                    <a:pt x="41275" y="68072"/>
                  </a:cubicBezTo>
                  <a:cubicBezTo>
                    <a:pt x="40894" y="67818"/>
                    <a:pt x="40386" y="67437"/>
                    <a:pt x="39878" y="66929"/>
                  </a:cubicBezTo>
                  <a:cubicBezTo>
                    <a:pt x="39370" y="66421"/>
                    <a:pt x="38989" y="66040"/>
                    <a:pt x="38735" y="65660"/>
                  </a:cubicBezTo>
                  <a:cubicBezTo>
                    <a:pt x="38481" y="65151"/>
                    <a:pt x="38354" y="64770"/>
                    <a:pt x="38227" y="64516"/>
                  </a:cubicBezTo>
                  <a:cubicBezTo>
                    <a:pt x="38100" y="64135"/>
                    <a:pt x="38100" y="63754"/>
                    <a:pt x="38100" y="63500"/>
                  </a:cubicBezTo>
                  <a:cubicBezTo>
                    <a:pt x="38227" y="63246"/>
                    <a:pt x="38354" y="62992"/>
                    <a:pt x="38608" y="62738"/>
                  </a:cubicBezTo>
                  <a:lnTo>
                    <a:pt x="49149" y="52070"/>
                  </a:lnTo>
                  <a:lnTo>
                    <a:pt x="10414" y="13208"/>
                  </a:lnTo>
                  <a:lnTo>
                    <a:pt x="6350" y="28956"/>
                  </a:lnTo>
                  <a:cubicBezTo>
                    <a:pt x="6096" y="29718"/>
                    <a:pt x="5969" y="30353"/>
                    <a:pt x="5715" y="30735"/>
                  </a:cubicBezTo>
                  <a:cubicBezTo>
                    <a:pt x="5461" y="30988"/>
                    <a:pt x="5080" y="31242"/>
                    <a:pt x="4699" y="31242"/>
                  </a:cubicBezTo>
                  <a:cubicBezTo>
                    <a:pt x="4445" y="31242"/>
                    <a:pt x="3937" y="31115"/>
                    <a:pt x="3556" y="30735"/>
                  </a:cubicBezTo>
                  <a:cubicBezTo>
                    <a:pt x="3048" y="30480"/>
                    <a:pt x="2540" y="29972"/>
                    <a:pt x="1905" y="29337"/>
                  </a:cubicBezTo>
                  <a:cubicBezTo>
                    <a:pt x="1524" y="28956"/>
                    <a:pt x="1143" y="28575"/>
                    <a:pt x="889" y="28194"/>
                  </a:cubicBezTo>
                  <a:cubicBezTo>
                    <a:pt x="508" y="27813"/>
                    <a:pt x="381" y="27432"/>
                    <a:pt x="254" y="27178"/>
                  </a:cubicBezTo>
                  <a:cubicBezTo>
                    <a:pt x="127" y="26924"/>
                    <a:pt x="0" y="26670"/>
                    <a:pt x="0" y="26289"/>
                  </a:cubicBezTo>
                  <a:cubicBezTo>
                    <a:pt x="0" y="26035"/>
                    <a:pt x="0" y="25654"/>
                    <a:pt x="127" y="25273"/>
                  </a:cubicBezTo>
                  <a:lnTo>
                    <a:pt x="4318" y="5969"/>
                  </a:lnTo>
                  <a:cubicBezTo>
                    <a:pt x="4318" y="5842"/>
                    <a:pt x="4445" y="5588"/>
                    <a:pt x="4572" y="5335"/>
                  </a:cubicBezTo>
                  <a:cubicBezTo>
                    <a:pt x="4699" y="5207"/>
                    <a:pt x="4826" y="4953"/>
                    <a:pt x="4953" y="4572"/>
                  </a:cubicBezTo>
                  <a:cubicBezTo>
                    <a:pt x="5207" y="4318"/>
                    <a:pt x="5334" y="4064"/>
                    <a:pt x="5715" y="3683"/>
                  </a:cubicBezTo>
                  <a:cubicBezTo>
                    <a:pt x="5969" y="3429"/>
                    <a:pt x="6350" y="2921"/>
                    <a:pt x="6858" y="2540"/>
                  </a:cubicBezTo>
                  <a:cubicBezTo>
                    <a:pt x="7493" y="1905"/>
                    <a:pt x="8001" y="1397"/>
                    <a:pt x="8509" y="1016"/>
                  </a:cubicBezTo>
                  <a:cubicBezTo>
                    <a:pt x="9017" y="635"/>
                    <a:pt x="9398" y="381"/>
                    <a:pt x="9779" y="254"/>
                  </a:cubicBezTo>
                  <a:cubicBezTo>
                    <a:pt x="10033" y="127"/>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97"/>
            <p:cNvSpPr/>
            <p:nvPr/>
          </p:nvSpPr>
          <p:spPr>
            <a:xfrm>
              <a:off x="1806702" y="2177670"/>
              <a:ext cx="70612" cy="76200"/>
            </a:xfrm>
            <a:custGeom>
              <a:rect b="b" l="l" r="r" t="t"/>
              <a:pathLst>
                <a:path extrusionOk="0" h="76200" w="70612">
                  <a:moveTo>
                    <a:pt x="24511" y="0"/>
                  </a:moveTo>
                  <a:cubicBezTo>
                    <a:pt x="24765" y="0"/>
                    <a:pt x="25146" y="0"/>
                    <a:pt x="25527" y="127"/>
                  </a:cubicBezTo>
                  <a:cubicBezTo>
                    <a:pt x="25908" y="127"/>
                    <a:pt x="26289" y="381"/>
                    <a:pt x="26670" y="635"/>
                  </a:cubicBezTo>
                  <a:cubicBezTo>
                    <a:pt x="27178" y="1015"/>
                    <a:pt x="27559" y="1397"/>
                    <a:pt x="28067" y="1905"/>
                  </a:cubicBezTo>
                  <a:cubicBezTo>
                    <a:pt x="29083" y="2794"/>
                    <a:pt x="29718" y="3683"/>
                    <a:pt x="29972" y="4445"/>
                  </a:cubicBezTo>
                  <a:cubicBezTo>
                    <a:pt x="30226" y="5207"/>
                    <a:pt x="30099" y="5842"/>
                    <a:pt x="29718" y="6350"/>
                  </a:cubicBezTo>
                  <a:lnTo>
                    <a:pt x="11430" y="24637"/>
                  </a:lnTo>
                  <a:lnTo>
                    <a:pt x="25781" y="38862"/>
                  </a:lnTo>
                  <a:cubicBezTo>
                    <a:pt x="26543" y="37846"/>
                    <a:pt x="27305" y="36957"/>
                    <a:pt x="28194" y="35940"/>
                  </a:cubicBezTo>
                  <a:cubicBezTo>
                    <a:pt x="29083" y="35052"/>
                    <a:pt x="30226" y="33909"/>
                    <a:pt x="31369" y="32638"/>
                  </a:cubicBezTo>
                  <a:cubicBezTo>
                    <a:pt x="34163" y="29845"/>
                    <a:pt x="36957" y="27812"/>
                    <a:pt x="39878" y="26415"/>
                  </a:cubicBezTo>
                  <a:cubicBezTo>
                    <a:pt x="42672" y="25019"/>
                    <a:pt x="45339" y="24257"/>
                    <a:pt x="48006" y="24003"/>
                  </a:cubicBezTo>
                  <a:cubicBezTo>
                    <a:pt x="50673" y="23876"/>
                    <a:pt x="53340" y="24384"/>
                    <a:pt x="55880" y="25527"/>
                  </a:cubicBezTo>
                  <a:cubicBezTo>
                    <a:pt x="58420" y="26543"/>
                    <a:pt x="60833" y="28194"/>
                    <a:pt x="62992" y="30480"/>
                  </a:cubicBezTo>
                  <a:cubicBezTo>
                    <a:pt x="65786" y="33147"/>
                    <a:pt x="67691" y="36068"/>
                    <a:pt x="68961" y="39115"/>
                  </a:cubicBezTo>
                  <a:cubicBezTo>
                    <a:pt x="70104" y="42163"/>
                    <a:pt x="70612" y="45338"/>
                    <a:pt x="70358" y="48387"/>
                  </a:cubicBezTo>
                  <a:cubicBezTo>
                    <a:pt x="70231" y="51562"/>
                    <a:pt x="69342" y="54737"/>
                    <a:pt x="67691" y="57785"/>
                  </a:cubicBezTo>
                  <a:cubicBezTo>
                    <a:pt x="66167" y="60833"/>
                    <a:pt x="64008" y="63881"/>
                    <a:pt x="61087" y="66675"/>
                  </a:cubicBezTo>
                  <a:cubicBezTo>
                    <a:pt x="59563" y="68326"/>
                    <a:pt x="57912" y="69596"/>
                    <a:pt x="56261" y="70865"/>
                  </a:cubicBezTo>
                  <a:cubicBezTo>
                    <a:pt x="54610" y="72009"/>
                    <a:pt x="53086" y="73025"/>
                    <a:pt x="51689" y="73787"/>
                  </a:cubicBezTo>
                  <a:cubicBezTo>
                    <a:pt x="50165" y="74549"/>
                    <a:pt x="49022" y="75184"/>
                    <a:pt x="48006" y="75564"/>
                  </a:cubicBezTo>
                  <a:cubicBezTo>
                    <a:pt x="46990" y="75946"/>
                    <a:pt x="46228" y="76200"/>
                    <a:pt x="45847" y="76200"/>
                  </a:cubicBezTo>
                  <a:cubicBezTo>
                    <a:pt x="45466" y="76200"/>
                    <a:pt x="45212" y="76200"/>
                    <a:pt x="44958" y="76073"/>
                  </a:cubicBezTo>
                  <a:cubicBezTo>
                    <a:pt x="44704" y="75946"/>
                    <a:pt x="44450" y="75946"/>
                    <a:pt x="44196" y="75692"/>
                  </a:cubicBezTo>
                  <a:cubicBezTo>
                    <a:pt x="43815" y="75564"/>
                    <a:pt x="43561" y="75311"/>
                    <a:pt x="43180" y="75057"/>
                  </a:cubicBezTo>
                  <a:cubicBezTo>
                    <a:pt x="42799" y="74676"/>
                    <a:pt x="42418" y="74295"/>
                    <a:pt x="41910" y="73787"/>
                  </a:cubicBezTo>
                  <a:cubicBezTo>
                    <a:pt x="41402" y="73406"/>
                    <a:pt x="41021" y="73025"/>
                    <a:pt x="40767" y="72517"/>
                  </a:cubicBezTo>
                  <a:cubicBezTo>
                    <a:pt x="40386" y="72136"/>
                    <a:pt x="40259" y="71755"/>
                    <a:pt x="40132" y="71501"/>
                  </a:cubicBezTo>
                  <a:cubicBezTo>
                    <a:pt x="40005" y="71120"/>
                    <a:pt x="39878" y="70865"/>
                    <a:pt x="40005" y="70612"/>
                  </a:cubicBezTo>
                  <a:cubicBezTo>
                    <a:pt x="40005" y="70358"/>
                    <a:pt x="40132" y="70104"/>
                    <a:pt x="40259" y="69977"/>
                  </a:cubicBezTo>
                  <a:cubicBezTo>
                    <a:pt x="40513" y="69723"/>
                    <a:pt x="41148" y="69469"/>
                    <a:pt x="42037" y="69214"/>
                  </a:cubicBezTo>
                  <a:cubicBezTo>
                    <a:pt x="42926" y="68961"/>
                    <a:pt x="43942" y="68580"/>
                    <a:pt x="45339" y="68072"/>
                  </a:cubicBezTo>
                  <a:cubicBezTo>
                    <a:pt x="46609" y="67563"/>
                    <a:pt x="48133" y="66675"/>
                    <a:pt x="49911" y="65659"/>
                  </a:cubicBezTo>
                  <a:cubicBezTo>
                    <a:pt x="51562" y="64643"/>
                    <a:pt x="53467" y="63119"/>
                    <a:pt x="55245" y="61340"/>
                  </a:cubicBezTo>
                  <a:cubicBezTo>
                    <a:pt x="57023" y="59562"/>
                    <a:pt x="58420" y="57658"/>
                    <a:pt x="59563" y="55753"/>
                  </a:cubicBezTo>
                  <a:cubicBezTo>
                    <a:pt x="60579" y="53848"/>
                    <a:pt x="61214" y="51943"/>
                    <a:pt x="61341" y="50037"/>
                  </a:cubicBezTo>
                  <a:cubicBezTo>
                    <a:pt x="61468" y="48006"/>
                    <a:pt x="61214" y="46101"/>
                    <a:pt x="60452" y="44196"/>
                  </a:cubicBezTo>
                  <a:cubicBezTo>
                    <a:pt x="59690" y="42163"/>
                    <a:pt x="58420" y="40259"/>
                    <a:pt x="56388" y="38227"/>
                  </a:cubicBezTo>
                  <a:cubicBezTo>
                    <a:pt x="54864" y="36703"/>
                    <a:pt x="53086" y="35433"/>
                    <a:pt x="51308" y="34671"/>
                  </a:cubicBezTo>
                  <a:cubicBezTo>
                    <a:pt x="49530" y="34036"/>
                    <a:pt x="47752" y="33782"/>
                    <a:pt x="45847" y="34036"/>
                  </a:cubicBezTo>
                  <a:cubicBezTo>
                    <a:pt x="43942" y="34162"/>
                    <a:pt x="42037" y="34925"/>
                    <a:pt x="40005" y="36195"/>
                  </a:cubicBezTo>
                  <a:cubicBezTo>
                    <a:pt x="37973" y="37337"/>
                    <a:pt x="35814" y="39115"/>
                    <a:pt x="33528" y="41402"/>
                  </a:cubicBezTo>
                  <a:cubicBezTo>
                    <a:pt x="31877" y="43053"/>
                    <a:pt x="30607" y="44450"/>
                    <a:pt x="29591" y="45720"/>
                  </a:cubicBezTo>
                  <a:cubicBezTo>
                    <a:pt x="28575" y="47117"/>
                    <a:pt x="27559" y="48260"/>
                    <a:pt x="26670" y="49276"/>
                  </a:cubicBezTo>
                  <a:cubicBezTo>
                    <a:pt x="25908" y="50037"/>
                    <a:pt x="25146" y="50292"/>
                    <a:pt x="24511" y="50292"/>
                  </a:cubicBezTo>
                  <a:cubicBezTo>
                    <a:pt x="23876" y="50292"/>
                    <a:pt x="22987" y="49784"/>
                    <a:pt x="22098" y="48768"/>
                  </a:cubicBezTo>
                  <a:lnTo>
                    <a:pt x="1270" y="28067"/>
                  </a:lnTo>
                  <a:cubicBezTo>
                    <a:pt x="381" y="27178"/>
                    <a:pt x="0" y="26288"/>
                    <a:pt x="0" y="25527"/>
                  </a:cubicBezTo>
                  <a:cubicBezTo>
                    <a:pt x="0" y="24637"/>
                    <a:pt x="254" y="23876"/>
                    <a:pt x="1016" y="23113"/>
                  </a:cubicBezTo>
                  <a:lnTo>
                    <a:pt x="23749" y="508"/>
                  </a:lnTo>
                  <a:cubicBezTo>
                    <a:pt x="23876" y="254"/>
                    <a:pt x="24130" y="127"/>
                    <a:pt x="24511"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 name="Google Shape;836;p97"/>
            <p:cNvSpPr/>
            <p:nvPr/>
          </p:nvSpPr>
          <p:spPr>
            <a:xfrm>
              <a:off x="1931924" y="2346833"/>
              <a:ext cx="71120" cy="68580"/>
            </a:xfrm>
            <a:custGeom>
              <a:rect b="b" l="l" r="r" t="t"/>
              <a:pathLst>
                <a:path extrusionOk="0" h="68580" w="71120">
                  <a:moveTo>
                    <a:pt x="10541" y="127"/>
                  </a:moveTo>
                  <a:cubicBezTo>
                    <a:pt x="10795" y="127"/>
                    <a:pt x="10922" y="254"/>
                    <a:pt x="11176" y="381"/>
                  </a:cubicBezTo>
                  <a:lnTo>
                    <a:pt x="56007" y="45340"/>
                  </a:lnTo>
                  <a:lnTo>
                    <a:pt x="65278" y="36068"/>
                  </a:lnTo>
                  <a:cubicBezTo>
                    <a:pt x="65405" y="35815"/>
                    <a:pt x="65659" y="35688"/>
                    <a:pt x="66040" y="35688"/>
                  </a:cubicBezTo>
                  <a:cubicBezTo>
                    <a:pt x="66294" y="35561"/>
                    <a:pt x="66675" y="35561"/>
                    <a:pt x="66929" y="35688"/>
                  </a:cubicBezTo>
                  <a:cubicBezTo>
                    <a:pt x="67310" y="35815"/>
                    <a:pt x="67691" y="35942"/>
                    <a:pt x="68072" y="36323"/>
                  </a:cubicBezTo>
                  <a:cubicBezTo>
                    <a:pt x="68453" y="36576"/>
                    <a:pt x="68961" y="36957"/>
                    <a:pt x="69469" y="37339"/>
                  </a:cubicBezTo>
                  <a:cubicBezTo>
                    <a:pt x="69977" y="37847"/>
                    <a:pt x="70358" y="38354"/>
                    <a:pt x="70612" y="38736"/>
                  </a:cubicBezTo>
                  <a:cubicBezTo>
                    <a:pt x="70866" y="39243"/>
                    <a:pt x="70993" y="39624"/>
                    <a:pt x="71120" y="39878"/>
                  </a:cubicBezTo>
                  <a:cubicBezTo>
                    <a:pt x="71120" y="40260"/>
                    <a:pt x="71120" y="40514"/>
                    <a:pt x="71120" y="40894"/>
                  </a:cubicBezTo>
                  <a:cubicBezTo>
                    <a:pt x="70993" y="41149"/>
                    <a:pt x="70866" y="41275"/>
                    <a:pt x="70739" y="41529"/>
                  </a:cubicBezTo>
                  <a:lnTo>
                    <a:pt x="44069" y="68199"/>
                  </a:lnTo>
                  <a:cubicBezTo>
                    <a:pt x="43815" y="68326"/>
                    <a:pt x="43561" y="68453"/>
                    <a:pt x="43307" y="68580"/>
                  </a:cubicBezTo>
                  <a:cubicBezTo>
                    <a:pt x="43053" y="68580"/>
                    <a:pt x="42799" y="68580"/>
                    <a:pt x="42418" y="68580"/>
                  </a:cubicBezTo>
                  <a:cubicBezTo>
                    <a:pt x="42037" y="68453"/>
                    <a:pt x="41656" y="68326"/>
                    <a:pt x="41275" y="68073"/>
                  </a:cubicBezTo>
                  <a:cubicBezTo>
                    <a:pt x="40894" y="67818"/>
                    <a:pt x="40386" y="67438"/>
                    <a:pt x="39878" y="66929"/>
                  </a:cubicBezTo>
                  <a:cubicBezTo>
                    <a:pt x="39370" y="66422"/>
                    <a:pt x="39116" y="66041"/>
                    <a:pt x="38735" y="65532"/>
                  </a:cubicBezTo>
                  <a:cubicBezTo>
                    <a:pt x="38481" y="65151"/>
                    <a:pt x="38354" y="64770"/>
                    <a:pt x="38227" y="64390"/>
                  </a:cubicBezTo>
                  <a:cubicBezTo>
                    <a:pt x="38100" y="64136"/>
                    <a:pt x="38100" y="63754"/>
                    <a:pt x="38227" y="63500"/>
                  </a:cubicBezTo>
                  <a:cubicBezTo>
                    <a:pt x="38227" y="63247"/>
                    <a:pt x="38354" y="62992"/>
                    <a:pt x="38608" y="62739"/>
                  </a:cubicBezTo>
                  <a:lnTo>
                    <a:pt x="49276" y="52070"/>
                  </a:lnTo>
                  <a:lnTo>
                    <a:pt x="10414" y="13208"/>
                  </a:lnTo>
                  <a:lnTo>
                    <a:pt x="6350" y="28956"/>
                  </a:lnTo>
                  <a:cubicBezTo>
                    <a:pt x="6223" y="29718"/>
                    <a:pt x="5969" y="30353"/>
                    <a:pt x="5715" y="30607"/>
                  </a:cubicBezTo>
                  <a:cubicBezTo>
                    <a:pt x="5461" y="30989"/>
                    <a:pt x="5080" y="31242"/>
                    <a:pt x="4699" y="31242"/>
                  </a:cubicBezTo>
                  <a:cubicBezTo>
                    <a:pt x="4445" y="31242"/>
                    <a:pt x="3937" y="31116"/>
                    <a:pt x="3556" y="30735"/>
                  </a:cubicBezTo>
                  <a:cubicBezTo>
                    <a:pt x="3048" y="30480"/>
                    <a:pt x="2540" y="29973"/>
                    <a:pt x="1905" y="29338"/>
                  </a:cubicBezTo>
                  <a:cubicBezTo>
                    <a:pt x="1524" y="28956"/>
                    <a:pt x="1143" y="28449"/>
                    <a:pt x="889" y="28194"/>
                  </a:cubicBezTo>
                  <a:cubicBezTo>
                    <a:pt x="635" y="27814"/>
                    <a:pt x="381" y="27432"/>
                    <a:pt x="254" y="27178"/>
                  </a:cubicBezTo>
                  <a:cubicBezTo>
                    <a:pt x="127" y="26924"/>
                    <a:pt x="0" y="26543"/>
                    <a:pt x="0" y="26290"/>
                  </a:cubicBezTo>
                  <a:cubicBezTo>
                    <a:pt x="0" y="26036"/>
                    <a:pt x="0" y="25654"/>
                    <a:pt x="127" y="25274"/>
                  </a:cubicBezTo>
                  <a:lnTo>
                    <a:pt x="4318" y="5969"/>
                  </a:lnTo>
                  <a:cubicBezTo>
                    <a:pt x="4318" y="5716"/>
                    <a:pt x="4445" y="5589"/>
                    <a:pt x="4572" y="5335"/>
                  </a:cubicBezTo>
                  <a:cubicBezTo>
                    <a:pt x="4699" y="5080"/>
                    <a:pt x="4826" y="4953"/>
                    <a:pt x="4953" y="4573"/>
                  </a:cubicBezTo>
                  <a:cubicBezTo>
                    <a:pt x="5207" y="4318"/>
                    <a:pt x="5461" y="4065"/>
                    <a:pt x="5715" y="3683"/>
                  </a:cubicBezTo>
                  <a:cubicBezTo>
                    <a:pt x="5969" y="3302"/>
                    <a:pt x="6350" y="2922"/>
                    <a:pt x="6858" y="2414"/>
                  </a:cubicBezTo>
                  <a:cubicBezTo>
                    <a:pt x="7493" y="1778"/>
                    <a:pt x="8001" y="1398"/>
                    <a:pt x="8509" y="1017"/>
                  </a:cubicBezTo>
                  <a:cubicBezTo>
                    <a:pt x="9017" y="636"/>
                    <a:pt x="9398" y="381"/>
                    <a:pt x="9779" y="254"/>
                  </a:cubicBezTo>
                  <a:cubicBezTo>
                    <a:pt x="10033" y="0"/>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 name="Google Shape;837;p97"/>
            <p:cNvSpPr/>
            <p:nvPr/>
          </p:nvSpPr>
          <p:spPr>
            <a:xfrm>
              <a:off x="2059051" y="2311147"/>
              <a:ext cx="44323" cy="44323"/>
            </a:xfrm>
            <a:custGeom>
              <a:rect b="b" l="l" r="r" t="t"/>
              <a:pathLst>
                <a:path extrusionOk="0" h="44323" w="44323">
                  <a:moveTo>
                    <a:pt x="40132" y="127"/>
                  </a:moveTo>
                  <a:cubicBezTo>
                    <a:pt x="40767" y="381"/>
                    <a:pt x="41529" y="888"/>
                    <a:pt x="42418" y="1778"/>
                  </a:cubicBezTo>
                  <a:cubicBezTo>
                    <a:pt x="43434" y="2667"/>
                    <a:pt x="43942" y="3556"/>
                    <a:pt x="44196" y="4190"/>
                  </a:cubicBezTo>
                  <a:cubicBezTo>
                    <a:pt x="44323" y="4699"/>
                    <a:pt x="44196" y="5334"/>
                    <a:pt x="43815" y="5714"/>
                  </a:cubicBezTo>
                  <a:lnTo>
                    <a:pt x="5842" y="43814"/>
                  </a:lnTo>
                  <a:cubicBezTo>
                    <a:pt x="5334" y="44196"/>
                    <a:pt x="4826" y="44323"/>
                    <a:pt x="4191" y="44196"/>
                  </a:cubicBezTo>
                  <a:cubicBezTo>
                    <a:pt x="3556" y="44069"/>
                    <a:pt x="2794" y="43434"/>
                    <a:pt x="1905" y="42545"/>
                  </a:cubicBezTo>
                  <a:cubicBezTo>
                    <a:pt x="1016" y="41656"/>
                    <a:pt x="381" y="40894"/>
                    <a:pt x="254" y="40259"/>
                  </a:cubicBezTo>
                  <a:cubicBezTo>
                    <a:pt x="0" y="39497"/>
                    <a:pt x="127" y="38988"/>
                    <a:pt x="508" y="38481"/>
                  </a:cubicBezTo>
                  <a:lnTo>
                    <a:pt x="38608" y="508"/>
                  </a:lnTo>
                  <a:cubicBezTo>
                    <a:pt x="38989" y="127"/>
                    <a:pt x="39497" y="0"/>
                    <a:pt x="40132"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97"/>
            <p:cNvSpPr/>
            <p:nvPr/>
          </p:nvSpPr>
          <p:spPr>
            <a:xfrm>
              <a:off x="1965198" y="2299335"/>
              <a:ext cx="70612" cy="76327"/>
            </a:xfrm>
            <a:custGeom>
              <a:rect b="b" l="l" r="r" t="t"/>
              <a:pathLst>
                <a:path extrusionOk="0" h="76327" w="70612">
                  <a:moveTo>
                    <a:pt x="24511" y="127"/>
                  </a:moveTo>
                  <a:cubicBezTo>
                    <a:pt x="24765" y="0"/>
                    <a:pt x="25146" y="127"/>
                    <a:pt x="25527" y="127"/>
                  </a:cubicBezTo>
                  <a:cubicBezTo>
                    <a:pt x="25908" y="254"/>
                    <a:pt x="26289" y="508"/>
                    <a:pt x="26670" y="763"/>
                  </a:cubicBezTo>
                  <a:cubicBezTo>
                    <a:pt x="27178" y="1143"/>
                    <a:pt x="27686" y="1524"/>
                    <a:pt x="28067" y="2032"/>
                  </a:cubicBezTo>
                  <a:cubicBezTo>
                    <a:pt x="29083" y="2922"/>
                    <a:pt x="29718" y="3811"/>
                    <a:pt x="29972" y="4572"/>
                  </a:cubicBezTo>
                  <a:cubicBezTo>
                    <a:pt x="30226" y="5335"/>
                    <a:pt x="30099" y="5969"/>
                    <a:pt x="29718" y="6477"/>
                  </a:cubicBezTo>
                  <a:lnTo>
                    <a:pt x="11430" y="24639"/>
                  </a:lnTo>
                  <a:lnTo>
                    <a:pt x="25781" y="38990"/>
                  </a:lnTo>
                  <a:cubicBezTo>
                    <a:pt x="26543" y="37973"/>
                    <a:pt x="27305" y="36957"/>
                    <a:pt x="28194" y="36068"/>
                  </a:cubicBezTo>
                  <a:cubicBezTo>
                    <a:pt x="29083" y="35052"/>
                    <a:pt x="30226" y="34037"/>
                    <a:pt x="31369" y="32766"/>
                  </a:cubicBezTo>
                  <a:cubicBezTo>
                    <a:pt x="34163" y="29972"/>
                    <a:pt x="37084" y="27940"/>
                    <a:pt x="39878" y="26416"/>
                  </a:cubicBezTo>
                  <a:cubicBezTo>
                    <a:pt x="42672" y="25019"/>
                    <a:pt x="45339" y="24257"/>
                    <a:pt x="48006" y="24130"/>
                  </a:cubicBezTo>
                  <a:cubicBezTo>
                    <a:pt x="50800" y="24003"/>
                    <a:pt x="53340" y="24512"/>
                    <a:pt x="55880" y="25654"/>
                  </a:cubicBezTo>
                  <a:cubicBezTo>
                    <a:pt x="58420" y="26670"/>
                    <a:pt x="60833" y="28322"/>
                    <a:pt x="62992" y="30607"/>
                  </a:cubicBezTo>
                  <a:cubicBezTo>
                    <a:pt x="65786" y="33274"/>
                    <a:pt x="67691" y="36195"/>
                    <a:pt x="68961" y="39243"/>
                  </a:cubicBezTo>
                  <a:cubicBezTo>
                    <a:pt x="70104" y="42291"/>
                    <a:pt x="70612" y="45340"/>
                    <a:pt x="70358" y="48515"/>
                  </a:cubicBezTo>
                  <a:cubicBezTo>
                    <a:pt x="70231" y="51690"/>
                    <a:pt x="69342" y="54865"/>
                    <a:pt x="67691" y="57913"/>
                  </a:cubicBezTo>
                  <a:cubicBezTo>
                    <a:pt x="66167" y="60961"/>
                    <a:pt x="64008" y="64008"/>
                    <a:pt x="61087" y="66802"/>
                  </a:cubicBezTo>
                  <a:cubicBezTo>
                    <a:pt x="59563" y="68326"/>
                    <a:pt x="57912" y="69723"/>
                    <a:pt x="56261" y="70993"/>
                  </a:cubicBezTo>
                  <a:cubicBezTo>
                    <a:pt x="54610" y="72137"/>
                    <a:pt x="53086" y="73152"/>
                    <a:pt x="51689" y="73915"/>
                  </a:cubicBezTo>
                  <a:cubicBezTo>
                    <a:pt x="50292" y="74676"/>
                    <a:pt x="49022" y="75312"/>
                    <a:pt x="48006" y="75692"/>
                  </a:cubicBezTo>
                  <a:cubicBezTo>
                    <a:pt x="46990" y="76073"/>
                    <a:pt x="46228" y="76327"/>
                    <a:pt x="45847" y="76327"/>
                  </a:cubicBezTo>
                  <a:cubicBezTo>
                    <a:pt x="45466" y="76327"/>
                    <a:pt x="45212" y="76327"/>
                    <a:pt x="44958" y="76200"/>
                  </a:cubicBezTo>
                  <a:cubicBezTo>
                    <a:pt x="44704" y="76073"/>
                    <a:pt x="44450" y="75947"/>
                    <a:pt x="44196" y="75819"/>
                  </a:cubicBezTo>
                  <a:cubicBezTo>
                    <a:pt x="43815" y="75692"/>
                    <a:pt x="43561" y="75439"/>
                    <a:pt x="43180" y="75185"/>
                  </a:cubicBezTo>
                  <a:cubicBezTo>
                    <a:pt x="42799" y="74803"/>
                    <a:pt x="42418" y="74422"/>
                    <a:pt x="41910" y="73915"/>
                  </a:cubicBezTo>
                  <a:cubicBezTo>
                    <a:pt x="41402" y="73534"/>
                    <a:pt x="41021" y="73025"/>
                    <a:pt x="40767" y="72644"/>
                  </a:cubicBezTo>
                  <a:cubicBezTo>
                    <a:pt x="40386" y="72264"/>
                    <a:pt x="40259" y="71882"/>
                    <a:pt x="40132" y="71628"/>
                  </a:cubicBezTo>
                  <a:cubicBezTo>
                    <a:pt x="40005" y="71247"/>
                    <a:pt x="40005" y="70993"/>
                    <a:pt x="40005" y="70740"/>
                  </a:cubicBezTo>
                  <a:cubicBezTo>
                    <a:pt x="40005" y="70486"/>
                    <a:pt x="40132" y="70231"/>
                    <a:pt x="40259" y="70104"/>
                  </a:cubicBezTo>
                  <a:cubicBezTo>
                    <a:pt x="40640" y="69850"/>
                    <a:pt x="41148" y="69597"/>
                    <a:pt x="42037" y="69342"/>
                  </a:cubicBezTo>
                  <a:cubicBezTo>
                    <a:pt x="42926" y="69089"/>
                    <a:pt x="44069" y="68707"/>
                    <a:pt x="45339" y="68199"/>
                  </a:cubicBezTo>
                  <a:cubicBezTo>
                    <a:pt x="46609" y="67565"/>
                    <a:pt x="48133" y="66802"/>
                    <a:pt x="49911" y="65787"/>
                  </a:cubicBezTo>
                  <a:cubicBezTo>
                    <a:pt x="51562" y="64770"/>
                    <a:pt x="53467" y="63247"/>
                    <a:pt x="55372" y="61341"/>
                  </a:cubicBezTo>
                  <a:cubicBezTo>
                    <a:pt x="57023" y="59690"/>
                    <a:pt x="58547" y="57786"/>
                    <a:pt x="59563" y="55880"/>
                  </a:cubicBezTo>
                  <a:cubicBezTo>
                    <a:pt x="60579" y="53975"/>
                    <a:pt x="61214" y="52070"/>
                    <a:pt x="61341" y="50165"/>
                  </a:cubicBezTo>
                  <a:cubicBezTo>
                    <a:pt x="61595" y="48133"/>
                    <a:pt x="61214" y="46228"/>
                    <a:pt x="60452" y="44197"/>
                  </a:cubicBezTo>
                  <a:cubicBezTo>
                    <a:pt x="59690" y="42291"/>
                    <a:pt x="58420" y="40387"/>
                    <a:pt x="56515" y="38354"/>
                  </a:cubicBezTo>
                  <a:cubicBezTo>
                    <a:pt x="54864" y="36703"/>
                    <a:pt x="53086" y="35561"/>
                    <a:pt x="51308" y="34798"/>
                  </a:cubicBezTo>
                  <a:cubicBezTo>
                    <a:pt x="49657" y="34037"/>
                    <a:pt x="47752" y="33782"/>
                    <a:pt x="45847" y="34037"/>
                  </a:cubicBezTo>
                  <a:cubicBezTo>
                    <a:pt x="43942" y="34290"/>
                    <a:pt x="42037" y="35052"/>
                    <a:pt x="40005" y="36322"/>
                  </a:cubicBezTo>
                  <a:cubicBezTo>
                    <a:pt x="37973" y="37465"/>
                    <a:pt x="35814" y="39243"/>
                    <a:pt x="33528" y="41529"/>
                  </a:cubicBezTo>
                  <a:cubicBezTo>
                    <a:pt x="31877" y="43053"/>
                    <a:pt x="30607" y="44577"/>
                    <a:pt x="29591" y="45847"/>
                  </a:cubicBezTo>
                  <a:cubicBezTo>
                    <a:pt x="28575" y="47244"/>
                    <a:pt x="27686" y="48388"/>
                    <a:pt x="26670" y="49403"/>
                  </a:cubicBezTo>
                  <a:cubicBezTo>
                    <a:pt x="25908" y="50039"/>
                    <a:pt x="25146" y="50419"/>
                    <a:pt x="24511" y="50419"/>
                  </a:cubicBezTo>
                  <a:cubicBezTo>
                    <a:pt x="23876" y="50419"/>
                    <a:pt x="23114" y="49912"/>
                    <a:pt x="22098" y="48895"/>
                  </a:cubicBezTo>
                  <a:lnTo>
                    <a:pt x="1270" y="28067"/>
                  </a:lnTo>
                  <a:cubicBezTo>
                    <a:pt x="381" y="27305"/>
                    <a:pt x="0" y="26416"/>
                    <a:pt x="0" y="25527"/>
                  </a:cubicBezTo>
                  <a:cubicBezTo>
                    <a:pt x="0" y="24765"/>
                    <a:pt x="381" y="24003"/>
                    <a:pt x="1143" y="23241"/>
                  </a:cubicBezTo>
                  <a:lnTo>
                    <a:pt x="23749" y="636"/>
                  </a:lnTo>
                  <a:cubicBezTo>
                    <a:pt x="23876" y="381"/>
                    <a:pt x="24130" y="254"/>
                    <a:pt x="2451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97"/>
            <p:cNvSpPr/>
            <p:nvPr/>
          </p:nvSpPr>
          <p:spPr>
            <a:xfrm>
              <a:off x="2053717" y="2225040"/>
              <a:ext cx="71120" cy="68580"/>
            </a:xfrm>
            <a:custGeom>
              <a:rect b="b" l="l" r="r" t="t"/>
              <a:pathLst>
                <a:path extrusionOk="0" h="68580" w="71120">
                  <a:moveTo>
                    <a:pt x="10541" y="127"/>
                  </a:moveTo>
                  <a:cubicBezTo>
                    <a:pt x="10795" y="127"/>
                    <a:pt x="10922" y="254"/>
                    <a:pt x="11176" y="381"/>
                  </a:cubicBezTo>
                  <a:lnTo>
                    <a:pt x="56007" y="45339"/>
                  </a:lnTo>
                  <a:lnTo>
                    <a:pt x="65278" y="36068"/>
                  </a:lnTo>
                  <a:cubicBezTo>
                    <a:pt x="65405" y="35814"/>
                    <a:pt x="65659" y="35687"/>
                    <a:pt x="66040" y="35687"/>
                  </a:cubicBezTo>
                  <a:cubicBezTo>
                    <a:pt x="66294" y="35560"/>
                    <a:pt x="66675" y="35560"/>
                    <a:pt x="66929" y="35687"/>
                  </a:cubicBezTo>
                  <a:cubicBezTo>
                    <a:pt x="67310" y="35814"/>
                    <a:pt x="67691" y="36068"/>
                    <a:pt x="68072" y="36322"/>
                  </a:cubicBezTo>
                  <a:cubicBezTo>
                    <a:pt x="68453" y="36576"/>
                    <a:pt x="68961" y="36957"/>
                    <a:pt x="69342" y="37465"/>
                  </a:cubicBezTo>
                  <a:cubicBezTo>
                    <a:pt x="69850" y="37973"/>
                    <a:pt x="70231" y="38354"/>
                    <a:pt x="70485" y="38862"/>
                  </a:cubicBezTo>
                  <a:cubicBezTo>
                    <a:pt x="70866" y="39243"/>
                    <a:pt x="70993" y="39624"/>
                    <a:pt x="71120" y="40005"/>
                  </a:cubicBezTo>
                  <a:cubicBezTo>
                    <a:pt x="71120" y="40260"/>
                    <a:pt x="71120" y="40640"/>
                    <a:pt x="71120" y="40894"/>
                  </a:cubicBezTo>
                  <a:cubicBezTo>
                    <a:pt x="70993" y="41148"/>
                    <a:pt x="70866" y="41402"/>
                    <a:pt x="70612" y="41529"/>
                  </a:cubicBezTo>
                  <a:lnTo>
                    <a:pt x="43942" y="68199"/>
                  </a:lnTo>
                  <a:cubicBezTo>
                    <a:pt x="43815" y="68326"/>
                    <a:pt x="43561" y="68453"/>
                    <a:pt x="43307" y="68580"/>
                  </a:cubicBezTo>
                  <a:cubicBezTo>
                    <a:pt x="43053" y="68580"/>
                    <a:pt x="42799" y="68580"/>
                    <a:pt x="42418" y="68580"/>
                  </a:cubicBezTo>
                  <a:cubicBezTo>
                    <a:pt x="42037" y="68453"/>
                    <a:pt x="41656" y="68326"/>
                    <a:pt x="41275" y="68072"/>
                  </a:cubicBezTo>
                  <a:cubicBezTo>
                    <a:pt x="40894" y="67818"/>
                    <a:pt x="40386" y="67437"/>
                    <a:pt x="39878" y="66929"/>
                  </a:cubicBezTo>
                  <a:cubicBezTo>
                    <a:pt x="39370" y="66421"/>
                    <a:pt x="38989" y="66040"/>
                    <a:pt x="38735" y="65660"/>
                  </a:cubicBezTo>
                  <a:cubicBezTo>
                    <a:pt x="38481" y="65151"/>
                    <a:pt x="38354" y="64770"/>
                    <a:pt x="38227" y="64516"/>
                  </a:cubicBezTo>
                  <a:cubicBezTo>
                    <a:pt x="38100" y="64135"/>
                    <a:pt x="38100" y="63754"/>
                    <a:pt x="38100" y="63500"/>
                  </a:cubicBezTo>
                  <a:cubicBezTo>
                    <a:pt x="38227" y="63246"/>
                    <a:pt x="38354" y="62992"/>
                    <a:pt x="38481" y="62738"/>
                  </a:cubicBezTo>
                  <a:lnTo>
                    <a:pt x="49149" y="52070"/>
                  </a:lnTo>
                  <a:lnTo>
                    <a:pt x="10414" y="13208"/>
                  </a:lnTo>
                  <a:lnTo>
                    <a:pt x="6350" y="28956"/>
                  </a:lnTo>
                  <a:cubicBezTo>
                    <a:pt x="6096" y="29718"/>
                    <a:pt x="5842" y="30353"/>
                    <a:pt x="5588" y="30735"/>
                  </a:cubicBezTo>
                  <a:cubicBezTo>
                    <a:pt x="5334" y="30988"/>
                    <a:pt x="5080" y="31242"/>
                    <a:pt x="4699" y="31242"/>
                  </a:cubicBezTo>
                  <a:cubicBezTo>
                    <a:pt x="4445" y="31242"/>
                    <a:pt x="3937" y="31115"/>
                    <a:pt x="3556" y="30735"/>
                  </a:cubicBezTo>
                  <a:cubicBezTo>
                    <a:pt x="3048" y="30480"/>
                    <a:pt x="2540" y="29972"/>
                    <a:pt x="1905" y="29337"/>
                  </a:cubicBezTo>
                  <a:cubicBezTo>
                    <a:pt x="1524" y="28956"/>
                    <a:pt x="1143" y="28575"/>
                    <a:pt x="889" y="28194"/>
                  </a:cubicBezTo>
                  <a:cubicBezTo>
                    <a:pt x="508" y="27813"/>
                    <a:pt x="381" y="27432"/>
                    <a:pt x="254" y="27178"/>
                  </a:cubicBezTo>
                  <a:cubicBezTo>
                    <a:pt x="127" y="26924"/>
                    <a:pt x="0" y="26670"/>
                    <a:pt x="0" y="26289"/>
                  </a:cubicBezTo>
                  <a:cubicBezTo>
                    <a:pt x="0" y="26035"/>
                    <a:pt x="0" y="25654"/>
                    <a:pt x="127" y="25273"/>
                  </a:cubicBezTo>
                  <a:lnTo>
                    <a:pt x="4318" y="5969"/>
                  </a:lnTo>
                  <a:cubicBezTo>
                    <a:pt x="4318" y="5842"/>
                    <a:pt x="4445" y="5588"/>
                    <a:pt x="4572" y="5335"/>
                  </a:cubicBezTo>
                  <a:cubicBezTo>
                    <a:pt x="4572" y="5207"/>
                    <a:pt x="4826" y="4953"/>
                    <a:pt x="4953" y="4572"/>
                  </a:cubicBezTo>
                  <a:cubicBezTo>
                    <a:pt x="5080" y="4318"/>
                    <a:pt x="5334" y="4064"/>
                    <a:pt x="5715" y="3683"/>
                  </a:cubicBezTo>
                  <a:cubicBezTo>
                    <a:pt x="5969" y="3429"/>
                    <a:pt x="6350" y="2921"/>
                    <a:pt x="6858" y="2540"/>
                  </a:cubicBezTo>
                  <a:cubicBezTo>
                    <a:pt x="7493" y="1905"/>
                    <a:pt x="8001" y="1397"/>
                    <a:pt x="8509" y="1016"/>
                  </a:cubicBezTo>
                  <a:cubicBezTo>
                    <a:pt x="9017" y="635"/>
                    <a:pt x="9398" y="381"/>
                    <a:pt x="9652" y="254"/>
                  </a:cubicBezTo>
                  <a:cubicBezTo>
                    <a:pt x="10033" y="127"/>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97"/>
            <p:cNvSpPr/>
            <p:nvPr/>
          </p:nvSpPr>
          <p:spPr>
            <a:xfrm>
              <a:off x="2094738" y="2176400"/>
              <a:ext cx="39864" cy="71207"/>
            </a:xfrm>
            <a:custGeom>
              <a:rect b="b" l="l" r="r" t="t"/>
              <a:pathLst>
                <a:path extrusionOk="0" h="71207" w="39864">
                  <a:moveTo>
                    <a:pt x="19939" y="0"/>
                  </a:moveTo>
                  <a:cubicBezTo>
                    <a:pt x="20320" y="0"/>
                    <a:pt x="20574" y="0"/>
                    <a:pt x="20828" y="126"/>
                  </a:cubicBezTo>
                  <a:cubicBezTo>
                    <a:pt x="21082" y="126"/>
                    <a:pt x="21336" y="253"/>
                    <a:pt x="21590" y="381"/>
                  </a:cubicBezTo>
                  <a:cubicBezTo>
                    <a:pt x="21844" y="507"/>
                    <a:pt x="22098" y="761"/>
                    <a:pt x="22479" y="1015"/>
                  </a:cubicBezTo>
                  <a:cubicBezTo>
                    <a:pt x="22733" y="1143"/>
                    <a:pt x="22987" y="1524"/>
                    <a:pt x="23368" y="1905"/>
                  </a:cubicBezTo>
                  <a:cubicBezTo>
                    <a:pt x="23876" y="2285"/>
                    <a:pt x="24257" y="2794"/>
                    <a:pt x="24638" y="3048"/>
                  </a:cubicBezTo>
                  <a:cubicBezTo>
                    <a:pt x="24892" y="3428"/>
                    <a:pt x="25146" y="3809"/>
                    <a:pt x="25273" y="4063"/>
                  </a:cubicBezTo>
                  <a:cubicBezTo>
                    <a:pt x="25400" y="4445"/>
                    <a:pt x="25400" y="4699"/>
                    <a:pt x="25400" y="4952"/>
                  </a:cubicBezTo>
                  <a:cubicBezTo>
                    <a:pt x="25400" y="5207"/>
                    <a:pt x="25146" y="5460"/>
                    <a:pt x="25019" y="5587"/>
                  </a:cubicBezTo>
                  <a:cubicBezTo>
                    <a:pt x="24638" y="5969"/>
                    <a:pt x="24257" y="6223"/>
                    <a:pt x="23495" y="6603"/>
                  </a:cubicBezTo>
                  <a:cubicBezTo>
                    <a:pt x="22860" y="6857"/>
                    <a:pt x="21971" y="7238"/>
                    <a:pt x="21082" y="7747"/>
                  </a:cubicBezTo>
                  <a:cubicBezTo>
                    <a:pt x="20193" y="8255"/>
                    <a:pt x="19050" y="8889"/>
                    <a:pt x="17907" y="9778"/>
                  </a:cubicBezTo>
                  <a:cubicBezTo>
                    <a:pt x="16637" y="10540"/>
                    <a:pt x="15367" y="11683"/>
                    <a:pt x="14097" y="12953"/>
                  </a:cubicBezTo>
                  <a:cubicBezTo>
                    <a:pt x="11684" y="15494"/>
                    <a:pt x="10033" y="18033"/>
                    <a:pt x="9271" y="20827"/>
                  </a:cubicBezTo>
                  <a:cubicBezTo>
                    <a:pt x="8509" y="23622"/>
                    <a:pt x="8382" y="26288"/>
                    <a:pt x="9017" y="29209"/>
                  </a:cubicBezTo>
                  <a:cubicBezTo>
                    <a:pt x="9525" y="32003"/>
                    <a:pt x="10668" y="34671"/>
                    <a:pt x="12319" y="37464"/>
                  </a:cubicBezTo>
                  <a:cubicBezTo>
                    <a:pt x="13970" y="40258"/>
                    <a:pt x="16002" y="42925"/>
                    <a:pt x="18415" y="45338"/>
                  </a:cubicBezTo>
                  <a:cubicBezTo>
                    <a:pt x="18669" y="44323"/>
                    <a:pt x="19050" y="43180"/>
                    <a:pt x="19558" y="41909"/>
                  </a:cubicBezTo>
                  <a:cubicBezTo>
                    <a:pt x="19939" y="40639"/>
                    <a:pt x="20574" y="39370"/>
                    <a:pt x="21209" y="37973"/>
                  </a:cubicBezTo>
                  <a:cubicBezTo>
                    <a:pt x="21971" y="36702"/>
                    <a:pt x="22733" y="35432"/>
                    <a:pt x="23749" y="34035"/>
                  </a:cubicBezTo>
                  <a:cubicBezTo>
                    <a:pt x="24638" y="32765"/>
                    <a:pt x="25781" y="31369"/>
                    <a:pt x="27051" y="30099"/>
                  </a:cubicBezTo>
                  <a:cubicBezTo>
                    <a:pt x="29845" y="27305"/>
                    <a:pt x="32512" y="25400"/>
                    <a:pt x="35179" y="24257"/>
                  </a:cubicBezTo>
                  <a:lnTo>
                    <a:pt x="39864" y="23320"/>
                  </a:lnTo>
                  <a:lnTo>
                    <a:pt x="39864" y="32460"/>
                  </a:lnTo>
                  <a:lnTo>
                    <a:pt x="36322" y="33020"/>
                  </a:lnTo>
                  <a:cubicBezTo>
                    <a:pt x="34544" y="33782"/>
                    <a:pt x="32893" y="34925"/>
                    <a:pt x="31115" y="36702"/>
                  </a:cubicBezTo>
                  <a:cubicBezTo>
                    <a:pt x="30226" y="37719"/>
                    <a:pt x="29337" y="38734"/>
                    <a:pt x="28448" y="39877"/>
                  </a:cubicBezTo>
                  <a:cubicBezTo>
                    <a:pt x="27686" y="41021"/>
                    <a:pt x="27051" y="42163"/>
                    <a:pt x="26416" y="43433"/>
                  </a:cubicBezTo>
                  <a:cubicBezTo>
                    <a:pt x="25781" y="44576"/>
                    <a:pt x="25273" y="45847"/>
                    <a:pt x="24892" y="47117"/>
                  </a:cubicBezTo>
                  <a:cubicBezTo>
                    <a:pt x="24384" y="48259"/>
                    <a:pt x="24130" y="49530"/>
                    <a:pt x="23876" y="50673"/>
                  </a:cubicBezTo>
                  <a:cubicBezTo>
                    <a:pt x="27305" y="54101"/>
                    <a:pt x="30353" y="56642"/>
                    <a:pt x="33020" y="58547"/>
                  </a:cubicBezTo>
                  <a:lnTo>
                    <a:pt x="39864" y="61795"/>
                  </a:lnTo>
                  <a:lnTo>
                    <a:pt x="39864" y="71207"/>
                  </a:lnTo>
                  <a:lnTo>
                    <a:pt x="37084" y="70993"/>
                  </a:lnTo>
                  <a:cubicBezTo>
                    <a:pt x="34798" y="70357"/>
                    <a:pt x="32639" y="69342"/>
                    <a:pt x="30226" y="68072"/>
                  </a:cubicBezTo>
                  <a:cubicBezTo>
                    <a:pt x="27940" y="66675"/>
                    <a:pt x="25654" y="65150"/>
                    <a:pt x="23241" y="63119"/>
                  </a:cubicBezTo>
                  <a:cubicBezTo>
                    <a:pt x="20955" y="61213"/>
                    <a:pt x="18542" y="58927"/>
                    <a:pt x="16002" y="56514"/>
                  </a:cubicBezTo>
                  <a:cubicBezTo>
                    <a:pt x="13843" y="54356"/>
                    <a:pt x="11684" y="51943"/>
                    <a:pt x="9779" y="49530"/>
                  </a:cubicBezTo>
                  <a:cubicBezTo>
                    <a:pt x="7747" y="47117"/>
                    <a:pt x="5969" y="44450"/>
                    <a:pt x="4572" y="41782"/>
                  </a:cubicBezTo>
                  <a:cubicBezTo>
                    <a:pt x="3048" y="39115"/>
                    <a:pt x="1905" y="36322"/>
                    <a:pt x="1143" y="33527"/>
                  </a:cubicBezTo>
                  <a:cubicBezTo>
                    <a:pt x="381" y="30607"/>
                    <a:pt x="0" y="27685"/>
                    <a:pt x="254" y="24764"/>
                  </a:cubicBezTo>
                  <a:cubicBezTo>
                    <a:pt x="508" y="21844"/>
                    <a:pt x="1270" y="18923"/>
                    <a:pt x="2667" y="16001"/>
                  </a:cubicBezTo>
                  <a:cubicBezTo>
                    <a:pt x="4064" y="12953"/>
                    <a:pt x="6223" y="10032"/>
                    <a:pt x="9144" y="7111"/>
                  </a:cubicBezTo>
                  <a:cubicBezTo>
                    <a:pt x="10033" y="6223"/>
                    <a:pt x="11176" y="5207"/>
                    <a:pt x="12192" y="4318"/>
                  </a:cubicBezTo>
                  <a:cubicBezTo>
                    <a:pt x="13335" y="3428"/>
                    <a:pt x="14478" y="2667"/>
                    <a:pt x="15494" y="2032"/>
                  </a:cubicBezTo>
                  <a:cubicBezTo>
                    <a:pt x="16510" y="1397"/>
                    <a:pt x="17399" y="888"/>
                    <a:pt x="18288" y="634"/>
                  </a:cubicBezTo>
                  <a:cubicBezTo>
                    <a:pt x="19050" y="253"/>
                    <a:pt x="19685" y="0"/>
                    <a:pt x="19939"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97"/>
            <p:cNvSpPr/>
            <p:nvPr/>
          </p:nvSpPr>
          <p:spPr>
            <a:xfrm>
              <a:off x="2134602" y="2199132"/>
              <a:ext cx="24779" cy="48768"/>
            </a:xfrm>
            <a:custGeom>
              <a:rect b="b" l="l" r="r" t="t"/>
              <a:pathLst>
                <a:path extrusionOk="0" h="48768" w="24779">
                  <a:moveTo>
                    <a:pt x="2935" y="0"/>
                  </a:moveTo>
                  <a:cubicBezTo>
                    <a:pt x="5475" y="254"/>
                    <a:pt x="7888" y="890"/>
                    <a:pt x="10174" y="2287"/>
                  </a:cubicBezTo>
                  <a:cubicBezTo>
                    <a:pt x="12460" y="3556"/>
                    <a:pt x="14746" y="5207"/>
                    <a:pt x="16778" y="7367"/>
                  </a:cubicBezTo>
                  <a:cubicBezTo>
                    <a:pt x="19064" y="9525"/>
                    <a:pt x="20842" y="12066"/>
                    <a:pt x="22239" y="14860"/>
                  </a:cubicBezTo>
                  <a:cubicBezTo>
                    <a:pt x="23636" y="17653"/>
                    <a:pt x="24398" y="20575"/>
                    <a:pt x="24652" y="23495"/>
                  </a:cubicBezTo>
                  <a:cubicBezTo>
                    <a:pt x="24779" y="26543"/>
                    <a:pt x="24271" y="29592"/>
                    <a:pt x="23001" y="32767"/>
                  </a:cubicBezTo>
                  <a:cubicBezTo>
                    <a:pt x="21858" y="35942"/>
                    <a:pt x="19699" y="38990"/>
                    <a:pt x="16778" y="41911"/>
                  </a:cubicBezTo>
                  <a:cubicBezTo>
                    <a:pt x="14619" y="44069"/>
                    <a:pt x="12460" y="45720"/>
                    <a:pt x="10301" y="46864"/>
                  </a:cubicBezTo>
                  <a:cubicBezTo>
                    <a:pt x="8142" y="47879"/>
                    <a:pt x="5983" y="48642"/>
                    <a:pt x="3824" y="48768"/>
                  </a:cubicBezTo>
                  <a:lnTo>
                    <a:pt x="0" y="48475"/>
                  </a:lnTo>
                  <a:lnTo>
                    <a:pt x="0" y="39063"/>
                  </a:lnTo>
                  <a:lnTo>
                    <a:pt x="649" y="39370"/>
                  </a:lnTo>
                  <a:cubicBezTo>
                    <a:pt x="2808" y="40005"/>
                    <a:pt x="4840" y="39878"/>
                    <a:pt x="6618" y="39243"/>
                  </a:cubicBezTo>
                  <a:cubicBezTo>
                    <a:pt x="8523" y="38608"/>
                    <a:pt x="10301" y="37466"/>
                    <a:pt x="11952" y="35815"/>
                  </a:cubicBezTo>
                  <a:cubicBezTo>
                    <a:pt x="13603" y="34164"/>
                    <a:pt x="14746" y="32386"/>
                    <a:pt x="15381" y="30480"/>
                  </a:cubicBezTo>
                  <a:cubicBezTo>
                    <a:pt x="15889" y="28702"/>
                    <a:pt x="16143" y="26798"/>
                    <a:pt x="15889" y="24893"/>
                  </a:cubicBezTo>
                  <a:cubicBezTo>
                    <a:pt x="15635" y="22988"/>
                    <a:pt x="15000" y="21210"/>
                    <a:pt x="14111" y="19558"/>
                  </a:cubicBezTo>
                  <a:cubicBezTo>
                    <a:pt x="13095" y="17780"/>
                    <a:pt x="11952" y="16256"/>
                    <a:pt x="10555" y="14860"/>
                  </a:cubicBezTo>
                  <a:cubicBezTo>
                    <a:pt x="9031" y="13336"/>
                    <a:pt x="7507" y="12066"/>
                    <a:pt x="5983" y="11176"/>
                  </a:cubicBezTo>
                  <a:cubicBezTo>
                    <a:pt x="4332" y="10161"/>
                    <a:pt x="2808" y="9652"/>
                    <a:pt x="1284" y="9525"/>
                  </a:cubicBezTo>
                  <a:lnTo>
                    <a:pt x="0" y="9728"/>
                  </a:lnTo>
                  <a:lnTo>
                    <a:pt x="0" y="588"/>
                  </a:lnTo>
                  <a:lnTo>
                    <a:pt x="2935"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97"/>
            <p:cNvSpPr/>
            <p:nvPr/>
          </p:nvSpPr>
          <p:spPr>
            <a:xfrm>
              <a:off x="2212213" y="2346833"/>
              <a:ext cx="71120" cy="68580"/>
            </a:xfrm>
            <a:custGeom>
              <a:rect b="b" l="l" r="r" t="t"/>
              <a:pathLst>
                <a:path extrusionOk="0" h="68580" w="71120">
                  <a:moveTo>
                    <a:pt x="10541" y="127"/>
                  </a:moveTo>
                  <a:cubicBezTo>
                    <a:pt x="10795" y="127"/>
                    <a:pt x="10922" y="254"/>
                    <a:pt x="11176" y="381"/>
                  </a:cubicBezTo>
                  <a:lnTo>
                    <a:pt x="56007" y="45340"/>
                  </a:lnTo>
                  <a:lnTo>
                    <a:pt x="65278" y="36068"/>
                  </a:lnTo>
                  <a:cubicBezTo>
                    <a:pt x="65405" y="35815"/>
                    <a:pt x="65659" y="35688"/>
                    <a:pt x="66040" y="35688"/>
                  </a:cubicBezTo>
                  <a:cubicBezTo>
                    <a:pt x="66294" y="35561"/>
                    <a:pt x="66675" y="35561"/>
                    <a:pt x="66929" y="35688"/>
                  </a:cubicBezTo>
                  <a:cubicBezTo>
                    <a:pt x="67310" y="35815"/>
                    <a:pt x="67691" y="35942"/>
                    <a:pt x="68072" y="36323"/>
                  </a:cubicBezTo>
                  <a:cubicBezTo>
                    <a:pt x="68453" y="36576"/>
                    <a:pt x="68961" y="36957"/>
                    <a:pt x="69469" y="37339"/>
                  </a:cubicBezTo>
                  <a:cubicBezTo>
                    <a:pt x="69977" y="37847"/>
                    <a:pt x="70358" y="38354"/>
                    <a:pt x="70612" y="38736"/>
                  </a:cubicBezTo>
                  <a:cubicBezTo>
                    <a:pt x="70866" y="39243"/>
                    <a:pt x="70993" y="39624"/>
                    <a:pt x="71120" y="39878"/>
                  </a:cubicBezTo>
                  <a:cubicBezTo>
                    <a:pt x="71120" y="40260"/>
                    <a:pt x="71120" y="40514"/>
                    <a:pt x="71120" y="40894"/>
                  </a:cubicBezTo>
                  <a:cubicBezTo>
                    <a:pt x="70993" y="41149"/>
                    <a:pt x="70866" y="41275"/>
                    <a:pt x="70739" y="41529"/>
                  </a:cubicBezTo>
                  <a:lnTo>
                    <a:pt x="43942" y="68199"/>
                  </a:lnTo>
                  <a:cubicBezTo>
                    <a:pt x="43815" y="68326"/>
                    <a:pt x="43561" y="68453"/>
                    <a:pt x="43307" y="68580"/>
                  </a:cubicBezTo>
                  <a:cubicBezTo>
                    <a:pt x="43053" y="68580"/>
                    <a:pt x="42799" y="68580"/>
                    <a:pt x="42418" y="68580"/>
                  </a:cubicBezTo>
                  <a:cubicBezTo>
                    <a:pt x="42037" y="68453"/>
                    <a:pt x="41656" y="68326"/>
                    <a:pt x="41275" y="68073"/>
                  </a:cubicBezTo>
                  <a:cubicBezTo>
                    <a:pt x="40894" y="67818"/>
                    <a:pt x="40386" y="67438"/>
                    <a:pt x="39878" y="66929"/>
                  </a:cubicBezTo>
                  <a:cubicBezTo>
                    <a:pt x="39370" y="66422"/>
                    <a:pt x="39116" y="66041"/>
                    <a:pt x="38735" y="65532"/>
                  </a:cubicBezTo>
                  <a:cubicBezTo>
                    <a:pt x="38481" y="65151"/>
                    <a:pt x="38354" y="64770"/>
                    <a:pt x="38227" y="64390"/>
                  </a:cubicBezTo>
                  <a:cubicBezTo>
                    <a:pt x="38100" y="64136"/>
                    <a:pt x="38100" y="63754"/>
                    <a:pt x="38100" y="63500"/>
                  </a:cubicBezTo>
                  <a:cubicBezTo>
                    <a:pt x="38227" y="63247"/>
                    <a:pt x="38354" y="62992"/>
                    <a:pt x="38608" y="62739"/>
                  </a:cubicBezTo>
                  <a:lnTo>
                    <a:pt x="49149" y="52070"/>
                  </a:lnTo>
                  <a:lnTo>
                    <a:pt x="10414" y="13208"/>
                  </a:lnTo>
                  <a:lnTo>
                    <a:pt x="6350" y="28956"/>
                  </a:lnTo>
                  <a:cubicBezTo>
                    <a:pt x="6096" y="29718"/>
                    <a:pt x="5969" y="30353"/>
                    <a:pt x="5715" y="30607"/>
                  </a:cubicBezTo>
                  <a:cubicBezTo>
                    <a:pt x="5461" y="30989"/>
                    <a:pt x="5080" y="31242"/>
                    <a:pt x="4699" y="31242"/>
                  </a:cubicBezTo>
                  <a:cubicBezTo>
                    <a:pt x="4445" y="31242"/>
                    <a:pt x="3937" y="31116"/>
                    <a:pt x="3556" y="30735"/>
                  </a:cubicBezTo>
                  <a:cubicBezTo>
                    <a:pt x="3048" y="30480"/>
                    <a:pt x="2540" y="29973"/>
                    <a:pt x="1905" y="29338"/>
                  </a:cubicBezTo>
                  <a:cubicBezTo>
                    <a:pt x="1524" y="28956"/>
                    <a:pt x="1143" y="28449"/>
                    <a:pt x="889" y="28194"/>
                  </a:cubicBezTo>
                  <a:cubicBezTo>
                    <a:pt x="508" y="27814"/>
                    <a:pt x="381" y="27432"/>
                    <a:pt x="254" y="27178"/>
                  </a:cubicBezTo>
                  <a:cubicBezTo>
                    <a:pt x="127" y="26924"/>
                    <a:pt x="0" y="26543"/>
                    <a:pt x="0" y="26290"/>
                  </a:cubicBezTo>
                  <a:cubicBezTo>
                    <a:pt x="0" y="26036"/>
                    <a:pt x="0" y="25654"/>
                    <a:pt x="127" y="25274"/>
                  </a:cubicBezTo>
                  <a:lnTo>
                    <a:pt x="4318" y="5969"/>
                  </a:lnTo>
                  <a:cubicBezTo>
                    <a:pt x="4318" y="5716"/>
                    <a:pt x="4445" y="5589"/>
                    <a:pt x="4572" y="5335"/>
                  </a:cubicBezTo>
                  <a:cubicBezTo>
                    <a:pt x="4699" y="5080"/>
                    <a:pt x="4826" y="4953"/>
                    <a:pt x="4953" y="4573"/>
                  </a:cubicBezTo>
                  <a:cubicBezTo>
                    <a:pt x="5207" y="4318"/>
                    <a:pt x="5334" y="4065"/>
                    <a:pt x="5715" y="3683"/>
                  </a:cubicBezTo>
                  <a:cubicBezTo>
                    <a:pt x="5969" y="3302"/>
                    <a:pt x="6350" y="2922"/>
                    <a:pt x="6858" y="2414"/>
                  </a:cubicBezTo>
                  <a:cubicBezTo>
                    <a:pt x="7493" y="1778"/>
                    <a:pt x="8001" y="1398"/>
                    <a:pt x="8509" y="1017"/>
                  </a:cubicBezTo>
                  <a:cubicBezTo>
                    <a:pt x="9017" y="636"/>
                    <a:pt x="9398" y="381"/>
                    <a:pt x="9779" y="254"/>
                  </a:cubicBezTo>
                  <a:cubicBezTo>
                    <a:pt x="10033" y="0"/>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97"/>
            <p:cNvSpPr/>
            <p:nvPr/>
          </p:nvSpPr>
          <p:spPr>
            <a:xfrm>
              <a:off x="2253361" y="2298192"/>
              <a:ext cx="39749" cy="71207"/>
            </a:xfrm>
            <a:custGeom>
              <a:rect b="b" l="l" r="r" t="t"/>
              <a:pathLst>
                <a:path extrusionOk="0" h="71207" w="39749">
                  <a:moveTo>
                    <a:pt x="19812" y="0"/>
                  </a:moveTo>
                  <a:cubicBezTo>
                    <a:pt x="20193" y="0"/>
                    <a:pt x="20447" y="0"/>
                    <a:pt x="20701" y="0"/>
                  </a:cubicBezTo>
                  <a:cubicBezTo>
                    <a:pt x="20955" y="127"/>
                    <a:pt x="21336" y="254"/>
                    <a:pt x="21463" y="381"/>
                  </a:cubicBezTo>
                  <a:cubicBezTo>
                    <a:pt x="21717" y="508"/>
                    <a:pt x="22098" y="762"/>
                    <a:pt x="22352" y="889"/>
                  </a:cubicBezTo>
                  <a:cubicBezTo>
                    <a:pt x="22606" y="1143"/>
                    <a:pt x="22860" y="1524"/>
                    <a:pt x="23241" y="1778"/>
                  </a:cubicBezTo>
                  <a:cubicBezTo>
                    <a:pt x="23749" y="2286"/>
                    <a:pt x="24130" y="2667"/>
                    <a:pt x="24511" y="3048"/>
                  </a:cubicBezTo>
                  <a:cubicBezTo>
                    <a:pt x="24765" y="3429"/>
                    <a:pt x="25019" y="3810"/>
                    <a:pt x="25146" y="4064"/>
                  </a:cubicBezTo>
                  <a:cubicBezTo>
                    <a:pt x="25273" y="4318"/>
                    <a:pt x="25273" y="4699"/>
                    <a:pt x="25273" y="4953"/>
                  </a:cubicBezTo>
                  <a:cubicBezTo>
                    <a:pt x="25273" y="5207"/>
                    <a:pt x="25146" y="5334"/>
                    <a:pt x="24892" y="5588"/>
                  </a:cubicBezTo>
                  <a:cubicBezTo>
                    <a:pt x="24511" y="5969"/>
                    <a:pt x="24130" y="6223"/>
                    <a:pt x="23368" y="6477"/>
                  </a:cubicBezTo>
                  <a:cubicBezTo>
                    <a:pt x="22733" y="6858"/>
                    <a:pt x="21844" y="7239"/>
                    <a:pt x="20955" y="7747"/>
                  </a:cubicBezTo>
                  <a:cubicBezTo>
                    <a:pt x="20066" y="8255"/>
                    <a:pt x="18923" y="8889"/>
                    <a:pt x="17780" y="9652"/>
                  </a:cubicBezTo>
                  <a:cubicBezTo>
                    <a:pt x="16637" y="10540"/>
                    <a:pt x="15367" y="11684"/>
                    <a:pt x="13970" y="12954"/>
                  </a:cubicBezTo>
                  <a:cubicBezTo>
                    <a:pt x="11557" y="15367"/>
                    <a:pt x="9906" y="18034"/>
                    <a:pt x="9144" y="20828"/>
                  </a:cubicBezTo>
                  <a:cubicBezTo>
                    <a:pt x="8382" y="23495"/>
                    <a:pt x="8255" y="26289"/>
                    <a:pt x="8890" y="29083"/>
                  </a:cubicBezTo>
                  <a:cubicBezTo>
                    <a:pt x="9398" y="31877"/>
                    <a:pt x="10541" y="34671"/>
                    <a:pt x="12192" y="37464"/>
                  </a:cubicBezTo>
                  <a:cubicBezTo>
                    <a:pt x="13970" y="40259"/>
                    <a:pt x="15875" y="42926"/>
                    <a:pt x="18288" y="45339"/>
                  </a:cubicBezTo>
                  <a:cubicBezTo>
                    <a:pt x="18542" y="44323"/>
                    <a:pt x="18923" y="43180"/>
                    <a:pt x="19431" y="41910"/>
                  </a:cubicBezTo>
                  <a:cubicBezTo>
                    <a:pt x="19812" y="40639"/>
                    <a:pt x="20447" y="39370"/>
                    <a:pt x="21082" y="37973"/>
                  </a:cubicBezTo>
                  <a:cubicBezTo>
                    <a:pt x="21844" y="36703"/>
                    <a:pt x="22606" y="35306"/>
                    <a:pt x="23622" y="34036"/>
                  </a:cubicBezTo>
                  <a:cubicBezTo>
                    <a:pt x="24511" y="32639"/>
                    <a:pt x="25654" y="31369"/>
                    <a:pt x="26924" y="30099"/>
                  </a:cubicBezTo>
                  <a:cubicBezTo>
                    <a:pt x="29718" y="27305"/>
                    <a:pt x="32385" y="25400"/>
                    <a:pt x="35052" y="24257"/>
                  </a:cubicBezTo>
                  <a:lnTo>
                    <a:pt x="39749" y="23318"/>
                  </a:lnTo>
                  <a:lnTo>
                    <a:pt x="39749" y="32365"/>
                  </a:lnTo>
                  <a:lnTo>
                    <a:pt x="36195" y="33020"/>
                  </a:lnTo>
                  <a:cubicBezTo>
                    <a:pt x="34544" y="33782"/>
                    <a:pt x="32766" y="34925"/>
                    <a:pt x="31115" y="36703"/>
                  </a:cubicBezTo>
                  <a:cubicBezTo>
                    <a:pt x="30099" y="37719"/>
                    <a:pt x="29210" y="38735"/>
                    <a:pt x="28448" y="39878"/>
                  </a:cubicBezTo>
                  <a:cubicBezTo>
                    <a:pt x="27559" y="41021"/>
                    <a:pt x="26924" y="42164"/>
                    <a:pt x="26289" y="43434"/>
                  </a:cubicBezTo>
                  <a:cubicBezTo>
                    <a:pt x="25654" y="44577"/>
                    <a:pt x="25146" y="45847"/>
                    <a:pt x="24765" y="47117"/>
                  </a:cubicBezTo>
                  <a:cubicBezTo>
                    <a:pt x="24257" y="48260"/>
                    <a:pt x="24003" y="49530"/>
                    <a:pt x="23749" y="50673"/>
                  </a:cubicBezTo>
                  <a:cubicBezTo>
                    <a:pt x="27178" y="54102"/>
                    <a:pt x="30226" y="56642"/>
                    <a:pt x="33020" y="58547"/>
                  </a:cubicBezTo>
                  <a:lnTo>
                    <a:pt x="39749" y="61795"/>
                  </a:lnTo>
                  <a:lnTo>
                    <a:pt x="39749" y="71207"/>
                  </a:lnTo>
                  <a:lnTo>
                    <a:pt x="36957" y="70993"/>
                  </a:lnTo>
                  <a:cubicBezTo>
                    <a:pt x="34671" y="70358"/>
                    <a:pt x="32512" y="69342"/>
                    <a:pt x="30226" y="68072"/>
                  </a:cubicBezTo>
                  <a:cubicBezTo>
                    <a:pt x="27813" y="66675"/>
                    <a:pt x="25527" y="65024"/>
                    <a:pt x="23114" y="63119"/>
                  </a:cubicBezTo>
                  <a:cubicBezTo>
                    <a:pt x="20828" y="61214"/>
                    <a:pt x="18415" y="58928"/>
                    <a:pt x="15875" y="56514"/>
                  </a:cubicBezTo>
                  <a:cubicBezTo>
                    <a:pt x="13716" y="54356"/>
                    <a:pt x="11684" y="51943"/>
                    <a:pt x="9652" y="49530"/>
                  </a:cubicBezTo>
                  <a:cubicBezTo>
                    <a:pt x="7620" y="46989"/>
                    <a:pt x="5842" y="44450"/>
                    <a:pt x="4445" y="41783"/>
                  </a:cubicBezTo>
                  <a:cubicBezTo>
                    <a:pt x="2921" y="39115"/>
                    <a:pt x="1778" y="36322"/>
                    <a:pt x="1016" y="33401"/>
                  </a:cubicBezTo>
                  <a:cubicBezTo>
                    <a:pt x="254" y="30607"/>
                    <a:pt x="0" y="27686"/>
                    <a:pt x="127" y="24764"/>
                  </a:cubicBezTo>
                  <a:cubicBezTo>
                    <a:pt x="381" y="21844"/>
                    <a:pt x="1143" y="18923"/>
                    <a:pt x="2540" y="15875"/>
                  </a:cubicBezTo>
                  <a:cubicBezTo>
                    <a:pt x="3937" y="12954"/>
                    <a:pt x="6096" y="10033"/>
                    <a:pt x="9017" y="7112"/>
                  </a:cubicBezTo>
                  <a:cubicBezTo>
                    <a:pt x="9906" y="6096"/>
                    <a:pt x="11049" y="5207"/>
                    <a:pt x="12192" y="4318"/>
                  </a:cubicBezTo>
                  <a:cubicBezTo>
                    <a:pt x="13208" y="3429"/>
                    <a:pt x="14351" y="2667"/>
                    <a:pt x="15367" y="2032"/>
                  </a:cubicBezTo>
                  <a:cubicBezTo>
                    <a:pt x="16383" y="1397"/>
                    <a:pt x="17272" y="889"/>
                    <a:pt x="18161" y="635"/>
                  </a:cubicBezTo>
                  <a:cubicBezTo>
                    <a:pt x="18923" y="254"/>
                    <a:pt x="19558" y="0"/>
                    <a:pt x="19812"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97"/>
            <p:cNvSpPr/>
            <p:nvPr/>
          </p:nvSpPr>
          <p:spPr>
            <a:xfrm>
              <a:off x="2293110" y="2320925"/>
              <a:ext cx="24767" cy="48768"/>
            </a:xfrm>
            <a:custGeom>
              <a:rect b="b" l="l" r="r" t="t"/>
              <a:pathLst>
                <a:path extrusionOk="0" h="48768" w="24767">
                  <a:moveTo>
                    <a:pt x="2923" y="0"/>
                  </a:moveTo>
                  <a:cubicBezTo>
                    <a:pt x="5463" y="127"/>
                    <a:pt x="7876" y="889"/>
                    <a:pt x="10162" y="2159"/>
                  </a:cubicBezTo>
                  <a:cubicBezTo>
                    <a:pt x="12448" y="3556"/>
                    <a:pt x="14734" y="5207"/>
                    <a:pt x="16766" y="7366"/>
                  </a:cubicBezTo>
                  <a:cubicBezTo>
                    <a:pt x="19052" y="9525"/>
                    <a:pt x="20831" y="12065"/>
                    <a:pt x="22227" y="14859"/>
                  </a:cubicBezTo>
                  <a:cubicBezTo>
                    <a:pt x="23625" y="17653"/>
                    <a:pt x="24513" y="20448"/>
                    <a:pt x="24640" y="23495"/>
                  </a:cubicBezTo>
                  <a:cubicBezTo>
                    <a:pt x="24767" y="26543"/>
                    <a:pt x="24259" y="29591"/>
                    <a:pt x="23116" y="32766"/>
                  </a:cubicBezTo>
                  <a:cubicBezTo>
                    <a:pt x="21846" y="35941"/>
                    <a:pt x="19687" y="38989"/>
                    <a:pt x="16766" y="41910"/>
                  </a:cubicBezTo>
                  <a:cubicBezTo>
                    <a:pt x="14607" y="44069"/>
                    <a:pt x="12448" y="45720"/>
                    <a:pt x="10289" y="46736"/>
                  </a:cubicBezTo>
                  <a:cubicBezTo>
                    <a:pt x="8131" y="47879"/>
                    <a:pt x="5971" y="48514"/>
                    <a:pt x="3812" y="48768"/>
                  </a:cubicBezTo>
                  <a:lnTo>
                    <a:pt x="0" y="48475"/>
                  </a:lnTo>
                  <a:lnTo>
                    <a:pt x="0" y="39063"/>
                  </a:lnTo>
                  <a:lnTo>
                    <a:pt x="637" y="39370"/>
                  </a:lnTo>
                  <a:cubicBezTo>
                    <a:pt x="2796" y="40005"/>
                    <a:pt x="4828" y="39878"/>
                    <a:pt x="6733" y="39243"/>
                  </a:cubicBezTo>
                  <a:cubicBezTo>
                    <a:pt x="8511" y="38608"/>
                    <a:pt x="10289" y="37465"/>
                    <a:pt x="11940" y="35814"/>
                  </a:cubicBezTo>
                  <a:cubicBezTo>
                    <a:pt x="13591" y="34163"/>
                    <a:pt x="14734" y="32385"/>
                    <a:pt x="15369" y="30480"/>
                  </a:cubicBezTo>
                  <a:cubicBezTo>
                    <a:pt x="16004" y="28575"/>
                    <a:pt x="16131" y="26798"/>
                    <a:pt x="15877" y="24892"/>
                  </a:cubicBezTo>
                  <a:cubicBezTo>
                    <a:pt x="15623" y="22987"/>
                    <a:pt x="14988" y="21209"/>
                    <a:pt x="14100" y="19431"/>
                  </a:cubicBezTo>
                  <a:cubicBezTo>
                    <a:pt x="13083" y="17780"/>
                    <a:pt x="11940" y="16256"/>
                    <a:pt x="10544" y="14859"/>
                  </a:cubicBezTo>
                  <a:cubicBezTo>
                    <a:pt x="9019" y="13335"/>
                    <a:pt x="7495" y="12065"/>
                    <a:pt x="5971" y="11050"/>
                  </a:cubicBezTo>
                  <a:cubicBezTo>
                    <a:pt x="4447" y="10160"/>
                    <a:pt x="2796" y="9652"/>
                    <a:pt x="1272" y="9399"/>
                  </a:cubicBezTo>
                  <a:lnTo>
                    <a:pt x="0" y="9633"/>
                  </a:lnTo>
                  <a:lnTo>
                    <a:pt x="0" y="585"/>
                  </a:lnTo>
                  <a:lnTo>
                    <a:pt x="2923"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97"/>
            <p:cNvSpPr/>
            <p:nvPr/>
          </p:nvSpPr>
          <p:spPr>
            <a:xfrm>
              <a:off x="2339340" y="2311147"/>
              <a:ext cx="44323" cy="44323"/>
            </a:xfrm>
            <a:custGeom>
              <a:rect b="b" l="l" r="r" t="t"/>
              <a:pathLst>
                <a:path extrusionOk="0" h="44323" w="44323">
                  <a:moveTo>
                    <a:pt x="40132" y="127"/>
                  </a:moveTo>
                  <a:cubicBezTo>
                    <a:pt x="40767" y="381"/>
                    <a:pt x="41529" y="888"/>
                    <a:pt x="42418" y="1778"/>
                  </a:cubicBezTo>
                  <a:cubicBezTo>
                    <a:pt x="43434" y="2667"/>
                    <a:pt x="43942" y="3556"/>
                    <a:pt x="44196" y="4190"/>
                  </a:cubicBezTo>
                  <a:cubicBezTo>
                    <a:pt x="44323" y="4699"/>
                    <a:pt x="44196" y="5334"/>
                    <a:pt x="43815" y="5714"/>
                  </a:cubicBezTo>
                  <a:lnTo>
                    <a:pt x="5842" y="43814"/>
                  </a:lnTo>
                  <a:cubicBezTo>
                    <a:pt x="5334" y="44196"/>
                    <a:pt x="4826" y="44323"/>
                    <a:pt x="4191" y="44196"/>
                  </a:cubicBezTo>
                  <a:cubicBezTo>
                    <a:pt x="3556" y="44069"/>
                    <a:pt x="2794" y="43434"/>
                    <a:pt x="1905" y="42545"/>
                  </a:cubicBezTo>
                  <a:cubicBezTo>
                    <a:pt x="1016" y="41656"/>
                    <a:pt x="381" y="40894"/>
                    <a:pt x="254" y="40259"/>
                  </a:cubicBezTo>
                  <a:cubicBezTo>
                    <a:pt x="0" y="39497"/>
                    <a:pt x="127" y="38988"/>
                    <a:pt x="508" y="38481"/>
                  </a:cubicBezTo>
                  <a:lnTo>
                    <a:pt x="38608" y="508"/>
                  </a:lnTo>
                  <a:cubicBezTo>
                    <a:pt x="38989" y="127"/>
                    <a:pt x="39497" y="0"/>
                    <a:pt x="40132"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97"/>
            <p:cNvSpPr/>
            <p:nvPr/>
          </p:nvSpPr>
          <p:spPr>
            <a:xfrm>
              <a:off x="2334006" y="2225040"/>
              <a:ext cx="71120" cy="68580"/>
            </a:xfrm>
            <a:custGeom>
              <a:rect b="b" l="l" r="r" t="t"/>
              <a:pathLst>
                <a:path extrusionOk="0" h="68580" w="71120">
                  <a:moveTo>
                    <a:pt x="10541" y="127"/>
                  </a:moveTo>
                  <a:cubicBezTo>
                    <a:pt x="10795" y="127"/>
                    <a:pt x="10922" y="254"/>
                    <a:pt x="11049" y="381"/>
                  </a:cubicBezTo>
                  <a:lnTo>
                    <a:pt x="56007" y="45339"/>
                  </a:lnTo>
                  <a:lnTo>
                    <a:pt x="65151" y="36068"/>
                  </a:lnTo>
                  <a:cubicBezTo>
                    <a:pt x="65405" y="35814"/>
                    <a:pt x="65659" y="35687"/>
                    <a:pt x="66040" y="35687"/>
                  </a:cubicBezTo>
                  <a:cubicBezTo>
                    <a:pt x="66294" y="35560"/>
                    <a:pt x="66548" y="35560"/>
                    <a:pt x="66929" y="35687"/>
                  </a:cubicBezTo>
                  <a:cubicBezTo>
                    <a:pt x="67310" y="35814"/>
                    <a:pt x="67691" y="36068"/>
                    <a:pt x="68072" y="36322"/>
                  </a:cubicBezTo>
                  <a:cubicBezTo>
                    <a:pt x="68453" y="36576"/>
                    <a:pt x="68961" y="36957"/>
                    <a:pt x="69342" y="37465"/>
                  </a:cubicBezTo>
                  <a:cubicBezTo>
                    <a:pt x="69850" y="37973"/>
                    <a:pt x="70231" y="38354"/>
                    <a:pt x="70485" y="38862"/>
                  </a:cubicBezTo>
                  <a:cubicBezTo>
                    <a:pt x="70739" y="39243"/>
                    <a:pt x="70993" y="39624"/>
                    <a:pt x="70993" y="40005"/>
                  </a:cubicBezTo>
                  <a:cubicBezTo>
                    <a:pt x="71120" y="40260"/>
                    <a:pt x="71120" y="40640"/>
                    <a:pt x="70993" y="40894"/>
                  </a:cubicBezTo>
                  <a:cubicBezTo>
                    <a:pt x="70993" y="41148"/>
                    <a:pt x="70866" y="41402"/>
                    <a:pt x="70612" y="41529"/>
                  </a:cubicBezTo>
                  <a:lnTo>
                    <a:pt x="43942" y="68199"/>
                  </a:lnTo>
                  <a:cubicBezTo>
                    <a:pt x="43815" y="68326"/>
                    <a:pt x="43561" y="68453"/>
                    <a:pt x="43307" y="68580"/>
                  </a:cubicBezTo>
                  <a:cubicBezTo>
                    <a:pt x="43053" y="68580"/>
                    <a:pt x="42799" y="68580"/>
                    <a:pt x="42418" y="68580"/>
                  </a:cubicBezTo>
                  <a:cubicBezTo>
                    <a:pt x="42037" y="68453"/>
                    <a:pt x="41656" y="68326"/>
                    <a:pt x="41275" y="68072"/>
                  </a:cubicBezTo>
                  <a:cubicBezTo>
                    <a:pt x="40894" y="67818"/>
                    <a:pt x="40386" y="67437"/>
                    <a:pt x="39878" y="66929"/>
                  </a:cubicBezTo>
                  <a:cubicBezTo>
                    <a:pt x="39370" y="66421"/>
                    <a:pt x="38989" y="66040"/>
                    <a:pt x="38735" y="65660"/>
                  </a:cubicBezTo>
                  <a:cubicBezTo>
                    <a:pt x="38481" y="65151"/>
                    <a:pt x="38354" y="64770"/>
                    <a:pt x="38227" y="64516"/>
                  </a:cubicBezTo>
                  <a:cubicBezTo>
                    <a:pt x="38100" y="64135"/>
                    <a:pt x="38100" y="63754"/>
                    <a:pt x="38100" y="63500"/>
                  </a:cubicBezTo>
                  <a:cubicBezTo>
                    <a:pt x="38227" y="63246"/>
                    <a:pt x="38354" y="62992"/>
                    <a:pt x="38481" y="62738"/>
                  </a:cubicBezTo>
                  <a:lnTo>
                    <a:pt x="49149" y="52070"/>
                  </a:lnTo>
                  <a:lnTo>
                    <a:pt x="10414" y="13208"/>
                  </a:lnTo>
                  <a:lnTo>
                    <a:pt x="6350" y="28956"/>
                  </a:lnTo>
                  <a:cubicBezTo>
                    <a:pt x="6096" y="29718"/>
                    <a:pt x="5842" y="30353"/>
                    <a:pt x="5588" y="30735"/>
                  </a:cubicBezTo>
                  <a:cubicBezTo>
                    <a:pt x="5334" y="30988"/>
                    <a:pt x="5080" y="31242"/>
                    <a:pt x="4699" y="31242"/>
                  </a:cubicBezTo>
                  <a:cubicBezTo>
                    <a:pt x="4318" y="31242"/>
                    <a:pt x="3937" y="31115"/>
                    <a:pt x="3556" y="30735"/>
                  </a:cubicBezTo>
                  <a:cubicBezTo>
                    <a:pt x="3048" y="30480"/>
                    <a:pt x="2540" y="29972"/>
                    <a:pt x="1905" y="29337"/>
                  </a:cubicBezTo>
                  <a:cubicBezTo>
                    <a:pt x="1524" y="28956"/>
                    <a:pt x="1143" y="28575"/>
                    <a:pt x="762" y="28194"/>
                  </a:cubicBezTo>
                  <a:cubicBezTo>
                    <a:pt x="508" y="27813"/>
                    <a:pt x="381" y="27432"/>
                    <a:pt x="254" y="27178"/>
                  </a:cubicBezTo>
                  <a:cubicBezTo>
                    <a:pt x="127" y="26924"/>
                    <a:pt x="0" y="26670"/>
                    <a:pt x="0" y="26289"/>
                  </a:cubicBezTo>
                  <a:cubicBezTo>
                    <a:pt x="0" y="26035"/>
                    <a:pt x="0" y="25654"/>
                    <a:pt x="127" y="25273"/>
                  </a:cubicBezTo>
                  <a:lnTo>
                    <a:pt x="4318" y="5969"/>
                  </a:lnTo>
                  <a:cubicBezTo>
                    <a:pt x="4318" y="5842"/>
                    <a:pt x="4445" y="5588"/>
                    <a:pt x="4572" y="5335"/>
                  </a:cubicBezTo>
                  <a:cubicBezTo>
                    <a:pt x="4572" y="5207"/>
                    <a:pt x="4826" y="4953"/>
                    <a:pt x="4953" y="4572"/>
                  </a:cubicBezTo>
                  <a:cubicBezTo>
                    <a:pt x="5080" y="4318"/>
                    <a:pt x="5334" y="4064"/>
                    <a:pt x="5715" y="3683"/>
                  </a:cubicBezTo>
                  <a:cubicBezTo>
                    <a:pt x="5969" y="3429"/>
                    <a:pt x="6350" y="2921"/>
                    <a:pt x="6858" y="2540"/>
                  </a:cubicBezTo>
                  <a:cubicBezTo>
                    <a:pt x="7493" y="1905"/>
                    <a:pt x="8001" y="1397"/>
                    <a:pt x="8509" y="1016"/>
                  </a:cubicBezTo>
                  <a:cubicBezTo>
                    <a:pt x="9017" y="635"/>
                    <a:pt x="9398" y="381"/>
                    <a:pt x="9652" y="254"/>
                  </a:cubicBezTo>
                  <a:cubicBezTo>
                    <a:pt x="10033" y="127"/>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97"/>
            <p:cNvSpPr/>
            <p:nvPr/>
          </p:nvSpPr>
          <p:spPr>
            <a:xfrm>
              <a:off x="2364232" y="2173478"/>
              <a:ext cx="63119" cy="76453"/>
            </a:xfrm>
            <a:custGeom>
              <a:rect b="b" l="l" r="r" t="t"/>
              <a:pathLst>
                <a:path extrusionOk="0" h="76453" w="63119">
                  <a:moveTo>
                    <a:pt x="32512" y="0"/>
                  </a:moveTo>
                  <a:cubicBezTo>
                    <a:pt x="32893" y="127"/>
                    <a:pt x="33274" y="381"/>
                    <a:pt x="33782" y="635"/>
                  </a:cubicBezTo>
                  <a:cubicBezTo>
                    <a:pt x="34163" y="889"/>
                    <a:pt x="34671" y="1397"/>
                    <a:pt x="35306" y="1905"/>
                  </a:cubicBezTo>
                  <a:cubicBezTo>
                    <a:pt x="35814" y="2413"/>
                    <a:pt x="36195" y="2922"/>
                    <a:pt x="36449" y="3302"/>
                  </a:cubicBezTo>
                  <a:cubicBezTo>
                    <a:pt x="36830" y="3683"/>
                    <a:pt x="37211" y="4064"/>
                    <a:pt x="37465" y="4572"/>
                  </a:cubicBezTo>
                  <a:cubicBezTo>
                    <a:pt x="37719" y="4953"/>
                    <a:pt x="37973" y="5334"/>
                    <a:pt x="38227" y="5842"/>
                  </a:cubicBezTo>
                  <a:cubicBezTo>
                    <a:pt x="38354" y="6350"/>
                    <a:pt x="38608" y="6731"/>
                    <a:pt x="38862" y="7366"/>
                  </a:cubicBezTo>
                  <a:lnTo>
                    <a:pt x="62865" y="68072"/>
                  </a:lnTo>
                  <a:cubicBezTo>
                    <a:pt x="62992" y="68580"/>
                    <a:pt x="63119" y="68961"/>
                    <a:pt x="63119" y="69342"/>
                  </a:cubicBezTo>
                  <a:cubicBezTo>
                    <a:pt x="63119" y="69723"/>
                    <a:pt x="62992" y="70103"/>
                    <a:pt x="62865" y="70612"/>
                  </a:cubicBezTo>
                  <a:cubicBezTo>
                    <a:pt x="62611" y="70993"/>
                    <a:pt x="62357" y="71501"/>
                    <a:pt x="61849" y="72009"/>
                  </a:cubicBezTo>
                  <a:cubicBezTo>
                    <a:pt x="61468" y="72517"/>
                    <a:pt x="60960" y="73025"/>
                    <a:pt x="60198" y="73787"/>
                  </a:cubicBezTo>
                  <a:cubicBezTo>
                    <a:pt x="59309" y="74676"/>
                    <a:pt x="58547" y="75311"/>
                    <a:pt x="58039" y="75692"/>
                  </a:cubicBezTo>
                  <a:cubicBezTo>
                    <a:pt x="57404" y="76200"/>
                    <a:pt x="56896" y="76453"/>
                    <a:pt x="56515" y="76453"/>
                  </a:cubicBezTo>
                  <a:cubicBezTo>
                    <a:pt x="56134" y="76453"/>
                    <a:pt x="55880" y="76327"/>
                    <a:pt x="55626" y="76073"/>
                  </a:cubicBezTo>
                  <a:cubicBezTo>
                    <a:pt x="55372" y="75819"/>
                    <a:pt x="55245" y="75438"/>
                    <a:pt x="54991" y="74930"/>
                  </a:cubicBezTo>
                  <a:lnTo>
                    <a:pt x="30988" y="12319"/>
                  </a:lnTo>
                  <a:lnTo>
                    <a:pt x="6477" y="36830"/>
                  </a:lnTo>
                  <a:cubicBezTo>
                    <a:pt x="5969" y="37338"/>
                    <a:pt x="5334" y="37338"/>
                    <a:pt x="4572" y="37084"/>
                  </a:cubicBezTo>
                  <a:cubicBezTo>
                    <a:pt x="3810" y="36830"/>
                    <a:pt x="2921" y="36195"/>
                    <a:pt x="2032" y="35306"/>
                  </a:cubicBezTo>
                  <a:cubicBezTo>
                    <a:pt x="1524" y="34798"/>
                    <a:pt x="1143" y="34290"/>
                    <a:pt x="762" y="33909"/>
                  </a:cubicBezTo>
                  <a:cubicBezTo>
                    <a:pt x="508" y="33401"/>
                    <a:pt x="254" y="33020"/>
                    <a:pt x="127" y="32639"/>
                  </a:cubicBezTo>
                  <a:cubicBezTo>
                    <a:pt x="127" y="32258"/>
                    <a:pt x="0" y="31877"/>
                    <a:pt x="127" y="31623"/>
                  </a:cubicBezTo>
                  <a:cubicBezTo>
                    <a:pt x="127" y="31369"/>
                    <a:pt x="381" y="31115"/>
                    <a:pt x="508" y="30861"/>
                  </a:cubicBezTo>
                  <a:lnTo>
                    <a:pt x="30353" y="1016"/>
                  </a:lnTo>
                  <a:cubicBezTo>
                    <a:pt x="30734" y="762"/>
                    <a:pt x="30988" y="381"/>
                    <a:pt x="31369" y="253"/>
                  </a:cubicBezTo>
                  <a:cubicBezTo>
                    <a:pt x="31750" y="0"/>
                    <a:pt x="32131" y="0"/>
                    <a:pt x="32512"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 name="Google Shape;848;p97"/>
            <p:cNvSpPr/>
            <p:nvPr/>
          </p:nvSpPr>
          <p:spPr>
            <a:xfrm>
              <a:off x="2492502" y="2346833"/>
              <a:ext cx="71120" cy="68580"/>
            </a:xfrm>
            <a:custGeom>
              <a:rect b="b" l="l" r="r" t="t"/>
              <a:pathLst>
                <a:path extrusionOk="0" h="68580" w="71120">
                  <a:moveTo>
                    <a:pt x="10541" y="127"/>
                  </a:moveTo>
                  <a:cubicBezTo>
                    <a:pt x="10795" y="127"/>
                    <a:pt x="10922" y="254"/>
                    <a:pt x="11176" y="381"/>
                  </a:cubicBezTo>
                  <a:lnTo>
                    <a:pt x="56007" y="45340"/>
                  </a:lnTo>
                  <a:lnTo>
                    <a:pt x="65278" y="36068"/>
                  </a:lnTo>
                  <a:cubicBezTo>
                    <a:pt x="65405" y="35815"/>
                    <a:pt x="65659" y="35688"/>
                    <a:pt x="66040" y="35688"/>
                  </a:cubicBezTo>
                  <a:cubicBezTo>
                    <a:pt x="66294" y="35561"/>
                    <a:pt x="66675" y="35561"/>
                    <a:pt x="66929" y="35688"/>
                  </a:cubicBezTo>
                  <a:cubicBezTo>
                    <a:pt x="67310" y="35815"/>
                    <a:pt x="67691" y="35942"/>
                    <a:pt x="68072" y="36323"/>
                  </a:cubicBezTo>
                  <a:cubicBezTo>
                    <a:pt x="68453" y="36576"/>
                    <a:pt x="68961" y="36957"/>
                    <a:pt x="69469" y="37339"/>
                  </a:cubicBezTo>
                  <a:cubicBezTo>
                    <a:pt x="69850" y="37847"/>
                    <a:pt x="70231" y="38354"/>
                    <a:pt x="70612" y="38736"/>
                  </a:cubicBezTo>
                  <a:cubicBezTo>
                    <a:pt x="70866" y="39243"/>
                    <a:pt x="70993" y="39624"/>
                    <a:pt x="71120" y="39878"/>
                  </a:cubicBezTo>
                  <a:cubicBezTo>
                    <a:pt x="71120" y="40260"/>
                    <a:pt x="71120" y="40514"/>
                    <a:pt x="71120" y="40894"/>
                  </a:cubicBezTo>
                  <a:cubicBezTo>
                    <a:pt x="70993" y="41149"/>
                    <a:pt x="70866" y="41275"/>
                    <a:pt x="70612" y="41529"/>
                  </a:cubicBezTo>
                  <a:lnTo>
                    <a:pt x="43942" y="68199"/>
                  </a:lnTo>
                  <a:cubicBezTo>
                    <a:pt x="43815" y="68326"/>
                    <a:pt x="43561" y="68453"/>
                    <a:pt x="43307" y="68580"/>
                  </a:cubicBezTo>
                  <a:cubicBezTo>
                    <a:pt x="43053" y="68580"/>
                    <a:pt x="42799" y="68580"/>
                    <a:pt x="42418" y="68580"/>
                  </a:cubicBezTo>
                  <a:cubicBezTo>
                    <a:pt x="42037" y="68453"/>
                    <a:pt x="41656" y="68326"/>
                    <a:pt x="41275" y="68073"/>
                  </a:cubicBezTo>
                  <a:cubicBezTo>
                    <a:pt x="40894" y="67818"/>
                    <a:pt x="40386" y="67438"/>
                    <a:pt x="39878" y="66929"/>
                  </a:cubicBezTo>
                  <a:cubicBezTo>
                    <a:pt x="39370" y="66422"/>
                    <a:pt x="38989" y="66041"/>
                    <a:pt x="38735" y="65532"/>
                  </a:cubicBezTo>
                  <a:cubicBezTo>
                    <a:pt x="38481" y="65151"/>
                    <a:pt x="38354" y="64770"/>
                    <a:pt x="38227" y="64390"/>
                  </a:cubicBezTo>
                  <a:cubicBezTo>
                    <a:pt x="38100" y="64136"/>
                    <a:pt x="38100" y="63754"/>
                    <a:pt x="38100" y="63500"/>
                  </a:cubicBezTo>
                  <a:cubicBezTo>
                    <a:pt x="38227" y="63247"/>
                    <a:pt x="38354" y="62992"/>
                    <a:pt x="38608" y="62739"/>
                  </a:cubicBezTo>
                  <a:lnTo>
                    <a:pt x="49149" y="52070"/>
                  </a:lnTo>
                  <a:lnTo>
                    <a:pt x="10414" y="13208"/>
                  </a:lnTo>
                  <a:lnTo>
                    <a:pt x="6350" y="28956"/>
                  </a:lnTo>
                  <a:cubicBezTo>
                    <a:pt x="6096" y="29718"/>
                    <a:pt x="5842" y="30353"/>
                    <a:pt x="5715" y="30607"/>
                  </a:cubicBezTo>
                  <a:cubicBezTo>
                    <a:pt x="5461" y="30989"/>
                    <a:pt x="5080" y="31242"/>
                    <a:pt x="4699" y="31242"/>
                  </a:cubicBezTo>
                  <a:cubicBezTo>
                    <a:pt x="4445" y="31242"/>
                    <a:pt x="3937" y="31116"/>
                    <a:pt x="3556" y="30735"/>
                  </a:cubicBezTo>
                  <a:cubicBezTo>
                    <a:pt x="3048" y="30480"/>
                    <a:pt x="2540" y="29973"/>
                    <a:pt x="1905" y="29338"/>
                  </a:cubicBezTo>
                  <a:cubicBezTo>
                    <a:pt x="1524" y="28956"/>
                    <a:pt x="1143" y="28449"/>
                    <a:pt x="889" y="28194"/>
                  </a:cubicBezTo>
                  <a:cubicBezTo>
                    <a:pt x="508" y="27814"/>
                    <a:pt x="381" y="27432"/>
                    <a:pt x="254" y="27178"/>
                  </a:cubicBezTo>
                  <a:cubicBezTo>
                    <a:pt x="127" y="26924"/>
                    <a:pt x="0" y="26543"/>
                    <a:pt x="0" y="26290"/>
                  </a:cubicBezTo>
                  <a:cubicBezTo>
                    <a:pt x="0" y="26036"/>
                    <a:pt x="0" y="25654"/>
                    <a:pt x="127" y="25274"/>
                  </a:cubicBezTo>
                  <a:lnTo>
                    <a:pt x="4318" y="5969"/>
                  </a:lnTo>
                  <a:cubicBezTo>
                    <a:pt x="4318" y="5716"/>
                    <a:pt x="4445" y="5589"/>
                    <a:pt x="4572" y="5335"/>
                  </a:cubicBezTo>
                  <a:cubicBezTo>
                    <a:pt x="4572" y="5080"/>
                    <a:pt x="4826" y="4953"/>
                    <a:pt x="4953" y="4573"/>
                  </a:cubicBezTo>
                  <a:cubicBezTo>
                    <a:pt x="5207" y="4318"/>
                    <a:pt x="5334" y="4065"/>
                    <a:pt x="5715" y="3683"/>
                  </a:cubicBezTo>
                  <a:cubicBezTo>
                    <a:pt x="5969" y="3302"/>
                    <a:pt x="6350" y="2922"/>
                    <a:pt x="6858" y="2414"/>
                  </a:cubicBezTo>
                  <a:cubicBezTo>
                    <a:pt x="7493" y="1778"/>
                    <a:pt x="8001" y="1398"/>
                    <a:pt x="8509" y="1017"/>
                  </a:cubicBezTo>
                  <a:cubicBezTo>
                    <a:pt x="9017" y="636"/>
                    <a:pt x="9398" y="381"/>
                    <a:pt x="9779" y="254"/>
                  </a:cubicBezTo>
                  <a:cubicBezTo>
                    <a:pt x="10033" y="0"/>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97"/>
            <p:cNvSpPr/>
            <p:nvPr/>
          </p:nvSpPr>
          <p:spPr>
            <a:xfrm>
              <a:off x="2619629" y="2311147"/>
              <a:ext cx="44323" cy="44323"/>
            </a:xfrm>
            <a:custGeom>
              <a:rect b="b" l="l" r="r" t="t"/>
              <a:pathLst>
                <a:path extrusionOk="0" h="44323" w="44323">
                  <a:moveTo>
                    <a:pt x="40132" y="127"/>
                  </a:moveTo>
                  <a:cubicBezTo>
                    <a:pt x="40767" y="381"/>
                    <a:pt x="41529" y="888"/>
                    <a:pt x="42418" y="1778"/>
                  </a:cubicBezTo>
                  <a:cubicBezTo>
                    <a:pt x="43434" y="2667"/>
                    <a:pt x="43942" y="3556"/>
                    <a:pt x="44196" y="4190"/>
                  </a:cubicBezTo>
                  <a:cubicBezTo>
                    <a:pt x="44323" y="4699"/>
                    <a:pt x="44196" y="5334"/>
                    <a:pt x="43815" y="5714"/>
                  </a:cubicBezTo>
                  <a:lnTo>
                    <a:pt x="5842" y="43814"/>
                  </a:lnTo>
                  <a:cubicBezTo>
                    <a:pt x="5334" y="44196"/>
                    <a:pt x="4826" y="44323"/>
                    <a:pt x="4191" y="44196"/>
                  </a:cubicBezTo>
                  <a:cubicBezTo>
                    <a:pt x="3556" y="44069"/>
                    <a:pt x="2794" y="43434"/>
                    <a:pt x="1905" y="42545"/>
                  </a:cubicBezTo>
                  <a:cubicBezTo>
                    <a:pt x="889" y="41656"/>
                    <a:pt x="381" y="40894"/>
                    <a:pt x="127" y="40259"/>
                  </a:cubicBezTo>
                  <a:cubicBezTo>
                    <a:pt x="0" y="39497"/>
                    <a:pt x="127" y="38988"/>
                    <a:pt x="508" y="38481"/>
                  </a:cubicBezTo>
                  <a:lnTo>
                    <a:pt x="38481" y="508"/>
                  </a:lnTo>
                  <a:cubicBezTo>
                    <a:pt x="38989" y="127"/>
                    <a:pt x="39497" y="0"/>
                    <a:pt x="40132"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97"/>
            <p:cNvSpPr/>
            <p:nvPr/>
          </p:nvSpPr>
          <p:spPr>
            <a:xfrm>
              <a:off x="2522728" y="2295272"/>
              <a:ext cx="63119" cy="76453"/>
            </a:xfrm>
            <a:custGeom>
              <a:rect b="b" l="l" r="r" t="t"/>
              <a:pathLst>
                <a:path extrusionOk="0" h="76453" w="63119">
                  <a:moveTo>
                    <a:pt x="32512" y="0"/>
                  </a:moveTo>
                  <a:cubicBezTo>
                    <a:pt x="32893" y="127"/>
                    <a:pt x="33274" y="381"/>
                    <a:pt x="33782" y="635"/>
                  </a:cubicBezTo>
                  <a:cubicBezTo>
                    <a:pt x="34163" y="888"/>
                    <a:pt x="34671" y="1397"/>
                    <a:pt x="35306" y="1905"/>
                  </a:cubicBezTo>
                  <a:cubicBezTo>
                    <a:pt x="35814" y="2412"/>
                    <a:pt x="36195" y="2794"/>
                    <a:pt x="36576" y="3302"/>
                  </a:cubicBezTo>
                  <a:cubicBezTo>
                    <a:pt x="36830" y="3683"/>
                    <a:pt x="37211" y="4063"/>
                    <a:pt x="37465" y="4572"/>
                  </a:cubicBezTo>
                  <a:cubicBezTo>
                    <a:pt x="37719" y="4953"/>
                    <a:pt x="37973" y="5334"/>
                    <a:pt x="38227" y="5842"/>
                  </a:cubicBezTo>
                  <a:cubicBezTo>
                    <a:pt x="38481" y="6223"/>
                    <a:pt x="38608" y="6731"/>
                    <a:pt x="38862" y="7238"/>
                  </a:cubicBezTo>
                  <a:lnTo>
                    <a:pt x="62865" y="68072"/>
                  </a:lnTo>
                  <a:cubicBezTo>
                    <a:pt x="62992" y="68453"/>
                    <a:pt x="63119" y="68960"/>
                    <a:pt x="63119" y="69342"/>
                  </a:cubicBezTo>
                  <a:cubicBezTo>
                    <a:pt x="63119" y="69723"/>
                    <a:pt x="62992" y="70103"/>
                    <a:pt x="62865" y="70485"/>
                  </a:cubicBezTo>
                  <a:cubicBezTo>
                    <a:pt x="62611" y="70993"/>
                    <a:pt x="62357" y="71374"/>
                    <a:pt x="61976" y="71882"/>
                  </a:cubicBezTo>
                  <a:cubicBezTo>
                    <a:pt x="61468" y="72517"/>
                    <a:pt x="60960" y="73025"/>
                    <a:pt x="60198" y="73786"/>
                  </a:cubicBezTo>
                  <a:cubicBezTo>
                    <a:pt x="59309" y="74676"/>
                    <a:pt x="58547" y="75310"/>
                    <a:pt x="58039" y="75692"/>
                  </a:cubicBezTo>
                  <a:cubicBezTo>
                    <a:pt x="57404" y="76073"/>
                    <a:pt x="57023" y="76327"/>
                    <a:pt x="56515" y="76453"/>
                  </a:cubicBezTo>
                  <a:cubicBezTo>
                    <a:pt x="56134" y="76453"/>
                    <a:pt x="55880" y="76327"/>
                    <a:pt x="55626" y="76073"/>
                  </a:cubicBezTo>
                  <a:cubicBezTo>
                    <a:pt x="55372" y="75819"/>
                    <a:pt x="55245" y="75437"/>
                    <a:pt x="54991" y="74930"/>
                  </a:cubicBezTo>
                  <a:lnTo>
                    <a:pt x="30988" y="12319"/>
                  </a:lnTo>
                  <a:lnTo>
                    <a:pt x="6477" y="36703"/>
                  </a:lnTo>
                  <a:cubicBezTo>
                    <a:pt x="5969" y="37210"/>
                    <a:pt x="5334" y="37337"/>
                    <a:pt x="4572" y="37084"/>
                  </a:cubicBezTo>
                  <a:cubicBezTo>
                    <a:pt x="3810" y="36830"/>
                    <a:pt x="2921" y="36195"/>
                    <a:pt x="2032" y="35306"/>
                  </a:cubicBezTo>
                  <a:cubicBezTo>
                    <a:pt x="1524" y="34798"/>
                    <a:pt x="1143" y="34289"/>
                    <a:pt x="889" y="33909"/>
                  </a:cubicBezTo>
                  <a:cubicBezTo>
                    <a:pt x="508" y="33401"/>
                    <a:pt x="254" y="33020"/>
                    <a:pt x="254" y="32638"/>
                  </a:cubicBezTo>
                  <a:cubicBezTo>
                    <a:pt x="127" y="32258"/>
                    <a:pt x="0" y="31877"/>
                    <a:pt x="127" y="31623"/>
                  </a:cubicBezTo>
                  <a:cubicBezTo>
                    <a:pt x="127" y="31369"/>
                    <a:pt x="381" y="30987"/>
                    <a:pt x="508" y="30860"/>
                  </a:cubicBezTo>
                  <a:lnTo>
                    <a:pt x="30353" y="1015"/>
                  </a:lnTo>
                  <a:cubicBezTo>
                    <a:pt x="30734" y="635"/>
                    <a:pt x="31115" y="381"/>
                    <a:pt x="31369" y="253"/>
                  </a:cubicBezTo>
                  <a:cubicBezTo>
                    <a:pt x="31750" y="0"/>
                    <a:pt x="32131" y="0"/>
                    <a:pt x="32512"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97"/>
            <p:cNvSpPr/>
            <p:nvPr/>
          </p:nvSpPr>
          <p:spPr>
            <a:xfrm>
              <a:off x="2614295" y="2225040"/>
              <a:ext cx="57734" cy="68580"/>
            </a:xfrm>
            <a:custGeom>
              <a:rect b="b" l="l" r="r" t="t"/>
              <a:pathLst>
                <a:path extrusionOk="0" h="68580" w="57734">
                  <a:moveTo>
                    <a:pt x="10541" y="127"/>
                  </a:moveTo>
                  <a:cubicBezTo>
                    <a:pt x="10795" y="127"/>
                    <a:pt x="10922" y="254"/>
                    <a:pt x="11049" y="381"/>
                  </a:cubicBezTo>
                  <a:lnTo>
                    <a:pt x="56007" y="45339"/>
                  </a:lnTo>
                  <a:lnTo>
                    <a:pt x="57734" y="43588"/>
                  </a:lnTo>
                  <a:lnTo>
                    <a:pt x="57734" y="54407"/>
                  </a:lnTo>
                  <a:lnTo>
                    <a:pt x="43942" y="68199"/>
                  </a:lnTo>
                  <a:cubicBezTo>
                    <a:pt x="43815" y="68326"/>
                    <a:pt x="43561" y="68453"/>
                    <a:pt x="43307" y="68580"/>
                  </a:cubicBezTo>
                  <a:cubicBezTo>
                    <a:pt x="43053" y="68580"/>
                    <a:pt x="42799" y="68580"/>
                    <a:pt x="42418" y="68580"/>
                  </a:cubicBezTo>
                  <a:cubicBezTo>
                    <a:pt x="42037" y="68453"/>
                    <a:pt x="41656" y="68326"/>
                    <a:pt x="41275" y="68072"/>
                  </a:cubicBezTo>
                  <a:cubicBezTo>
                    <a:pt x="40767" y="67818"/>
                    <a:pt x="40386" y="67437"/>
                    <a:pt x="39878" y="66929"/>
                  </a:cubicBezTo>
                  <a:cubicBezTo>
                    <a:pt x="39370" y="66421"/>
                    <a:pt x="38989" y="66040"/>
                    <a:pt x="38735" y="65660"/>
                  </a:cubicBezTo>
                  <a:cubicBezTo>
                    <a:pt x="38481" y="65151"/>
                    <a:pt x="38354" y="64770"/>
                    <a:pt x="38227" y="64516"/>
                  </a:cubicBezTo>
                  <a:cubicBezTo>
                    <a:pt x="38100" y="64135"/>
                    <a:pt x="38100" y="63754"/>
                    <a:pt x="38100" y="63500"/>
                  </a:cubicBezTo>
                  <a:cubicBezTo>
                    <a:pt x="38227" y="63246"/>
                    <a:pt x="38354" y="62992"/>
                    <a:pt x="38481" y="62738"/>
                  </a:cubicBezTo>
                  <a:lnTo>
                    <a:pt x="49149" y="52070"/>
                  </a:lnTo>
                  <a:lnTo>
                    <a:pt x="10287" y="13208"/>
                  </a:lnTo>
                  <a:lnTo>
                    <a:pt x="6350" y="28956"/>
                  </a:lnTo>
                  <a:cubicBezTo>
                    <a:pt x="6096" y="29718"/>
                    <a:pt x="5842" y="30353"/>
                    <a:pt x="5588" y="30735"/>
                  </a:cubicBezTo>
                  <a:cubicBezTo>
                    <a:pt x="5334" y="30988"/>
                    <a:pt x="5080" y="31242"/>
                    <a:pt x="4699" y="31242"/>
                  </a:cubicBezTo>
                  <a:cubicBezTo>
                    <a:pt x="4318" y="31242"/>
                    <a:pt x="3937" y="31115"/>
                    <a:pt x="3556" y="30735"/>
                  </a:cubicBezTo>
                  <a:cubicBezTo>
                    <a:pt x="3048" y="30480"/>
                    <a:pt x="2540" y="29972"/>
                    <a:pt x="1905" y="29337"/>
                  </a:cubicBezTo>
                  <a:cubicBezTo>
                    <a:pt x="1397" y="28956"/>
                    <a:pt x="1143" y="28575"/>
                    <a:pt x="762" y="28194"/>
                  </a:cubicBezTo>
                  <a:cubicBezTo>
                    <a:pt x="508" y="27813"/>
                    <a:pt x="381" y="27432"/>
                    <a:pt x="254" y="27178"/>
                  </a:cubicBezTo>
                  <a:cubicBezTo>
                    <a:pt x="127" y="26924"/>
                    <a:pt x="0" y="26670"/>
                    <a:pt x="0" y="26289"/>
                  </a:cubicBezTo>
                  <a:cubicBezTo>
                    <a:pt x="0" y="26035"/>
                    <a:pt x="0" y="25654"/>
                    <a:pt x="127" y="25273"/>
                  </a:cubicBezTo>
                  <a:lnTo>
                    <a:pt x="4318" y="5969"/>
                  </a:lnTo>
                  <a:cubicBezTo>
                    <a:pt x="4318" y="5842"/>
                    <a:pt x="4445" y="5588"/>
                    <a:pt x="4445" y="5335"/>
                  </a:cubicBezTo>
                  <a:cubicBezTo>
                    <a:pt x="4572" y="5207"/>
                    <a:pt x="4699" y="4953"/>
                    <a:pt x="4953" y="4572"/>
                  </a:cubicBezTo>
                  <a:cubicBezTo>
                    <a:pt x="5080" y="4318"/>
                    <a:pt x="5334" y="4064"/>
                    <a:pt x="5715" y="3683"/>
                  </a:cubicBezTo>
                  <a:cubicBezTo>
                    <a:pt x="5969" y="3429"/>
                    <a:pt x="6350" y="2921"/>
                    <a:pt x="6858" y="2540"/>
                  </a:cubicBezTo>
                  <a:cubicBezTo>
                    <a:pt x="7493" y="1905"/>
                    <a:pt x="8001" y="1397"/>
                    <a:pt x="8509" y="1016"/>
                  </a:cubicBezTo>
                  <a:cubicBezTo>
                    <a:pt x="9017" y="635"/>
                    <a:pt x="9398" y="381"/>
                    <a:pt x="9652" y="254"/>
                  </a:cubicBezTo>
                  <a:cubicBezTo>
                    <a:pt x="10033" y="127"/>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97"/>
            <p:cNvSpPr/>
            <p:nvPr/>
          </p:nvSpPr>
          <p:spPr>
            <a:xfrm>
              <a:off x="2651379" y="2180949"/>
              <a:ext cx="20650" cy="40662"/>
            </a:xfrm>
            <a:custGeom>
              <a:rect b="b" l="l" r="r" t="t"/>
              <a:pathLst>
                <a:path extrusionOk="0" h="40662" w="20650">
                  <a:moveTo>
                    <a:pt x="20650" y="0"/>
                  </a:moveTo>
                  <a:lnTo>
                    <a:pt x="20650" y="8689"/>
                  </a:lnTo>
                  <a:lnTo>
                    <a:pt x="17399" y="9675"/>
                  </a:lnTo>
                  <a:cubicBezTo>
                    <a:pt x="16002" y="10436"/>
                    <a:pt x="14605" y="11452"/>
                    <a:pt x="13208" y="12850"/>
                  </a:cubicBezTo>
                  <a:cubicBezTo>
                    <a:pt x="10414" y="15770"/>
                    <a:pt x="8890" y="18564"/>
                    <a:pt x="8763" y="21231"/>
                  </a:cubicBezTo>
                  <a:cubicBezTo>
                    <a:pt x="8509" y="24026"/>
                    <a:pt x="9525" y="26565"/>
                    <a:pt x="11811" y="28725"/>
                  </a:cubicBezTo>
                  <a:cubicBezTo>
                    <a:pt x="12827" y="29740"/>
                    <a:pt x="13970" y="30502"/>
                    <a:pt x="15240" y="31137"/>
                  </a:cubicBezTo>
                  <a:cubicBezTo>
                    <a:pt x="16383" y="31645"/>
                    <a:pt x="17780" y="31900"/>
                    <a:pt x="19304" y="31900"/>
                  </a:cubicBezTo>
                  <a:lnTo>
                    <a:pt x="20650" y="31768"/>
                  </a:lnTo>
                  <a:lnTo>
                    <a:pt x="20650" y="40549"/>
                  </a:lnTo>
                  <a:lnTo>
                    <a:pt x="15367" y="40662"/>
                  </a:lnTo>
                  <a:cubicBezTo>
                    <a:pt x="13462" y="40408"/>
                    <a:pt x="11684" y="39901"/>
                    <a:pt x="10033" y="39138"/>
                  </a:cubicBezTo>
                  <a:cubicBezTo>
                    <a:pt x="8382" y="38376"/>
                    <a:pt x="6858" y="37233"/>
                    <a:pt x="5461" y="35836"/>
                  </a:cubicBezTo>
                  <a:cubicBezTo>
                    <a:pt x="3683" y="34058"/>
                    <a:pt x="2286" y="32026"/>
                    <a:pt x="1397" y="29867"/>
                  </a:cubicBezTo>
                  <a:cubicBezTo>
                    <a:pt x="381" y="27708"/>
                    <a:pt x="0" y="25295"/>
                    <a:pt x="127" y="22882"/>
                  </a:cubicBezTo>
                  <a:cubicBezTo>
                    <a:pt x="381" y="20342"/>
                    <a:pt x="1016" y="17802"/>
                    <a:pt x="2413" y="15135"/>
                  </a:cubicBezTo>
                  <a:cubicBezTo>
                    <a:pt x="3810" y="12468"/>
                    <a:pt x="5715" y="9801"/>
                    <a:pt x="8509" y="7134"/>
                  </a:cubicBezTo>
                  <a:cubicBezTo>
                    <a:pt x="11049" y="4467"/>
                    <a:pt x="13589" y="2562"/>
                    <a:pt x="16129" y="1292"/>
                  </a:cubicBezTo>
                  <a:lnTo>
                    <a:pt x="2065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97"/>
            <p:cNvSpPr/>
            <p:nvPr/>
          </p:nvSpPr>
          <p:spPr>
            <a:xfrm>
              <a:off x="2672029" y="2260600"/>
              <a:ext cx="13386" cy="18847"/>
            </a:xfrm>
            <a:custGeom>
              <a:rect b="b" l="l" r="r" t="t"/>
              <a:pathLst>
                <a:path extrusionOk="0" h="18847" w="13386">
                  <a:moveTo>
                    <a:pt x="8179" y="127"/>
                  </a:moveTo>
                  <a:cubicBezTo>
                    <a:pt x="8560" y="0"/>
                    <a:pt x="8814" y="0"/>
                    <a:pt x="9195" y="127"/>
                  </a:cubicBezTo>
                  <a:cubicBezTo>
                    <a:pt x="9576" y="254"/>
                    <a:pt x="9957" y="508"/>
                    <a:pt x="10338" y="762"/>
                  </a:cubicBezTo>
                  <a:cubicBezTo>
                    <a:pt x="10719" y="1016"/>
                    <a:pt x="11227" y="1398"/>
                    <a:pt x="11608" y="1905"/>
                  </a:cubicBezTo>
                  <a:cubicBezTo>
                    <a:pt x="12116" y="2413"/>
                    <a:pt x="12497" y="2794"/>
                    <a:pt x="12751" y="3302"/>
                  </a:cubicBezTo>
                  <a:cubicBezTo>
                    <a:pt x="13005" y="3683"/>
                    <a:pt x="13259" y="4064"/>
                    <a:pt x="13259" y="4445"/>
                  </a:cubicBezTo>
                  <a:cubicBezTo>
                    <a:pt x="13386" y="4700"/>
                    <a:pt x="13386" y="5080"/>
                    <a:pt x="13259" y="5334"/>
                  </a:cubicBezTo>
                  <a:cubicBezTo>
                    <a:pt x="13259" y="5588"/>
                    <a:pt x="13132" y="5842"/>
                    <a:pt x="12878" y="5969"/>
                  </a:cubicBezTo>
                  <a:lnTo>
                    <a:pt x="0" y="18847"/>
                  </a:lnTo>
                  <a:lnTo>
                    <a:pt x="0" y="8028"/>
                  </a:lnTo>
                  <a:lnTo>
                    <a:pt x="7417" y="508"/>
                  </a:lnTo>
                  <a:cubicBezTo>
                    <a:pt x="7671" y="254"/>
                    <a:pt x="7925" y="127"/>
                    <a:pt x="8179"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97"/>
            <p:cNvSpPr/>
            <p:nvPr/>
          </p:nvSpPr>
          <p:spPr>
            <a:xfrm>
              <a:off x="2672029" y="2179955"/>
              <a:ext cx="26550" cy="70993"/>
            </a:xfrm>
            <a:custGeom>
              <a:rect b="b" l="l" r="r" t="t"/>
              <a:pathLst>
                <a:path extrusionOk="0" h="70993" w="26550">
                  <a:moveTo>
                    <a:pt x="2591" y="253"/>
                  </a:moveTo>
                  <a:cubicBezTo>
                    <a:pt x="4877" y="0"/>
                    <a:pt x="7036" y="381"/>
                    <a:pt x="9068" y="1270"/>
                  </a:cubicBezTo>
                  <a:cubicBezTo>
                    <a:pt x="11100" y="2159"/>
                    <a:pt x="12878" y="3428"/>
                    <a:pt x="14656" y="5080"/>
                  </a:cubicBezTo>
                  <a:cubicBezTo>
                    <a:pt x="15926" y="6350"/>
                    <a:pt x="17069" y="7874"/>
                    <a:pt x="17831" y="9525"/>
                  </a:cubicBezTo>
                  <a:cubicBezTo>
                    <a:pt x="18593" y="11302"/>
                    <a:pt x="19101" y="13081"/>
                    <a:pt x="19355" y="14986"/>
                  </a:cubicBezTo>
                  <a:cubicBezTo>
                    <a:pt x="19736" y="16891"/>
                    <a:pt x="19736" y="19050"/>
                    <a:pt x="19355" y="21209"/>
                  </a:cubicBezTo>
                  <a:cubicBezTo>
                    <a:pt x="19101" y="23368"/>
                    <a:pt x="18593" y="25653"/>
                    <a:pt x="17958" y="28067"/>
                  </a:cubicBezTo>
                  <a:cubicBezTo>
                    <a:pt x="20752" y="27177"/>
                    <a:pt x="23292" y="26416"/>
                    <a:pt x="25705" y="25908"/>
                  </a:cubicBezTo>
                  <a:lnTo>
                    <a:pt x="26550" y="25845"/>
                  </a:lnTo>
                  <a:lnTo>
                    <a:pt x="26550" y="34561"/>
                  </a:lnTo>
                  <a:lnTo>
                    <a:pt x="22403" y="35178"/>
                  </a:lnTo>
                  <a:cubicBezTo>
                    <a:pt x="20244" y="35814"/>
                    <a:pt x="17831" y="36449"/>
                    <a:pt x="15291" y="37465"/>
                  </a:cubicBezTo>
                  <a:cubicBezTo>
                    <a:pt x="14402" y="39877"/>
                    <a:pt x="13767" y="42164"/>
                    <a:pt x="13259" y="44196"/>
                  </a:cubicBezTo>
                  <a:cubicBezTo>
                    <a:pt x="12878" y="46227"/>
                    <a:pt x="12751" y="48133"/>
                    <a:pt x="12751" y="49784"/>
                  </a:cubicBezTo>
                  <a:cubicBezTo>
                    <a:pt x="12878" y="51435"/>
                    <a:pt x="13132" y="52959"/>
                    <a:pt x="13640" y="54356"/>
                  </a:cubicBezTo>
                  <a:cubicBezTo>
                    <a:pt x="14275" y="55752"/>
                    <a:pt x="15037" y="57023"/>
                    <a:pt x="16307" y="58166"/>
                  </a:cubicBezTo>
                  <a:cubicBezTo>
                    <a:pt x="18847" y="60706"/>
                    <a:pt x="21641" y="61849"/>
                    <a:pt x="24816" y="61468"/>
                  </a:cubicBezTo>
                  <a:lnTo>
                    <a:pt x="26550" y="60468"/>
                  </a:lnTo>
                  <a:lnTo>
                    <a:pt x="26550" y="69651"/>
                  </a:lnTo>
                  <a:lnTo>
                    <a:pt x="23927" y="70612"/>
                  </a:lnTo>
                  <a:cubicBezTo>
                    <a:pt x="21387" y="70993"/>
                    <a:pt x="18974" y="70739"/>
                    <a:pt x="16561" y="69976"/>
                  </a:cubicBezTo>
                  <a:cubicBezTo>
                    <a:pt x="14275" y="69088"/>
                    <a:pt x="11989" y="67691"/>
                    <a:pt x="9957" y="65659"/>
                  </a:cubicBezTo>
                  <a:cubicBezTo>
                    <a:pt x="8433" y="64008"/>
                    <a:pt x="7163" y="62357"/>
                    <a:pt x="6401" y="60451"/>
                  </a:cubicBezTo>
                  <a:cubicBezTo>
                    <a:pt x="5512" y="58547"/>
                    <a:pt x="5131" y="56642"/>
                    <a:pt x="5004" y="54483"/>
                  </a:cubicBezTo>
                  <a:cubicBezTo>
                    <a:pt x="4750" y="52324"/>
                    <a:pt x="5004" y="50038"/>
                    <a:pt x="5385" y="47625"/>
                  </a:cubicBezTo>
                  <a:cubicBezTo>
                    <a:pt x="5893" y="45212"/>
                    <a:pt x="6528" y="42672"/>
                    <a:pt x="7544" y="39877"/>
                  </a:cubicBezTo>
                  <a:cubicBezTo>
                    <a:pt x="5131" y="40640"/>
                    <a:pt x="2845" y="41275"/>
                    <a:pt x="686" y="41528"/>
                  </a:cubicBezTo>
                  <a:lnTo>
                    <a:pt x="0" y="41543"/>
                  </a:lnTo>
                  <a:lnTo>
                    <a:pt x="0" y="32762"/>
                  </a:lnTo>
                  <a:lnTo>
                    <a:pt x="3861" y="32385"/>
                  </a:lnTo>
                  <a:cubicBezTo>
                    <a:pt x="5766" y="32003"/>
                    <a:pt x="7925" y="31369"/>
                    <a:pt x="10338" y="30607"/>
                  </a:cubicBezTo>
                  <a:cubicBezTo>
                    <a:pt x="11608" y="26670"/>
                    <a:pt x="12116" y="23114"/>
                    <a:pt x="11862" y="20066"/>
                  </a:cubicBezTo>
                  <a:cubicBezTo>
                    <a:pt x="11608" y="16891"/>
                    <a:pt x="10465" y="14351"/>
                    <a:pt x="8560" y="12446"/>
                  </a:cubicBezTo>
                  <a:cubicBezTo>
                    <a:pt x="7417" y="11302"/>
                    <a:pt x="6274" y="10414"/>
                    <a:pt x="5004" y="9906"/>
                  </a:cubicBezTo>
                  <a:cubicBezTo>
                    <a:pt x="3734" y="9398"/>
                    <a:pt x="2337" y="9271"/>
                    <a:pt x="940" y="9398"/>
                  </a:cubicBezTo>
                  <a:lnTo>
                    <a:pt x="0" y="9683"/>
                  </a:lnTo>
                  <a:lnTo>
                    <a:pt x="0" y="994"/>
                  </a:lnTo>
                  <a:lnTo>
                    <a:pt x="2591" y="253"/>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97"/>
            <p:cNvSpPr/>
            <p:nvPr/>
          </p:nvSpPr>
          <p:spPr>
            <a:xfrm>
              <a:off x="2698579" y="2205355"/>
              <a:ext cx="22650" cy="44251"/>
            </a:xfrm>
            <a:custGeom>
              <a:rect b="b" l="l" r="r" t="t"/>
              <a:pathLst>
                <a:path extrusionOk="0" h="44251" w="22650">
                  <a:moveTo>
                    <a:pt x="6013" y="0"/>
                  </a:moveTo>
                  <a:cubicBezTo>
                    <a:pt x="8045" y="126"/>
                    <a:pt x="10077" y="635"/>
                    <a:pt x="11855" y="1270"/>
                  </a:cubicBezTo>
                  <a:cubicBezTo>
                    <a:pt x="13506" y="2032"/>
                    <a:pt x="15157" y="3175"/>
                    <a:pt x="16681" y="4699"/>
                  </a:cubicBezTo>
                  <a:cubicBezTo>
                    <a:pt x="18967" y="6858"/>
                    <a:pt x="20491" y="9271"/>
                    <a:pt x="21380" y="11811"/>
                  </a:cubicBezTo>
                  <a:cubicBezTo>
                    <a:pt x="22396" y="14224"/>
                    <a:pt x="22650" y="16891"/>
                    <a:pt x="22396" y="19558"/>
                  </a:cubicBezTo>
                  <a:cubicBezTo>
                    <a:pt x="22015" y="22225"/>
                    <a:pt x="21126" y="24892"/>
                    <a:pt x="19602" y="27686"/>
                  </a:cubicBezTo>
                  <a:cubicBezTo>
                    <a:pt x="17951" y="30480"/>
                    <a:pt x="15792" y="33274"/>
                    <a:pt x="12998" y="36068"/>
                  </a:cubicBezTo>
                  <a:cubicBezTo>
                    <a:pt x="10331" y="38735"/>
                    <a:pt x="7664" y="40894"/>
                    <a:pt x="4997" y="42418"/>
                  </a:cubicBezTo>
                  <a:lnTo>
                    <a:pt x="0" y="44251"/>
                  </a:lnTo>
                  <a:lnTo>
                    <a:pt x="0" y="35068"/>
                  </a:lnTo>
                  <a:lnTo>
                    <a:pt x="8172" y="30352"/>
                  </a:lnTo>
                  <a:cubicBezTo>
                    <a:pt x="11601" y="26924"/>
                    <a:pt x="13379" y="23749"/>
                    <a:pt x="13760" y="20574"/>
                  </a:cubicBezTo>
                  <a:cubicBezTo>
                    <a:pt x="14014" y="17399"/>
                    <a:pt x="12998" y="14605"/>
                    <a:pt x="10585" y="12192"/>
                  </a:cubicBezTo>
                  <a:cubicBezTo>
                    <a:pt x="9315" y="11049"/>
                    <a:pt x="8045" y="10160"/>
                    <a:pt x="6521" y="9651"/>
                  </a:cubicBezTo>
                  <a:cubicBezTo>
                    <a:pt x="5124" y="9144"/>
                    <a:pt x="3600" y="8890"/>
                    <a:pt x="1822" y="8890"/>
                  </a:cubicBezTo>
                  <a:lnTo>
                    <a:pt x="0" y="9161"/>
                  </a:lnTo>
                  <a:lnTo>
                    <a:pt x="0" y="445"/>
                  </a:lnTo>
                  <a:lnTo>
                    <a:pt x="6013"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97"/>
            <p:cNvSpPr/>
            <p:nvPr/>
          </p:nvSpPr>
          <p:spPr>
            <a:xfrm>
              <a:off x="2772791" y="2346833"/>
              <a:ext cx="57734" cy="68580"/>
            </a:xfrm>
            <a:custGeom>
              <a:rect b="b" l="l" r="r" t="t"/>
              <a:pathLst>
                <a:path extrusionOk="0" h="68580" w="57734">
                  <a:moveTo>
                    <a:pt x="10541" y="127"/>
                  </a:moveTo>
                  <a:cubicBezTo>
                    <a:pt x="10795" y="127"/>
                    <a:pt x="10922" y="254"/>
                    <a:pt x="11049" y="381"/>
                  </a:cubicBezTo>
                  <a:lnTo>
                    <a:pt x="56007" y="45340"/>
                  </a:lnTo>
                  <a:lnTo>
                    <a:pt x="57734" y="43588"/>
                  </a:lnTo>
                  <a:lnTo>
                    <a:pt x="57734" y="54407"/>
                  </a:lnTo>
                  <a:lnTo>
                    <a:pt x="43942" y="68199"/>
                  </a:lnTo>
                  <a:cubicBezTo>
                    <a:pt x="43815" y="68326"/>
                    <a:pt x="43561" y="68453"/>
                    <a:pt x="43307" y="68580"/>
                  </a:cubicBezTo>
                  <a:cubicBezTo>
                    <a:pt x="43053" y="68580"/>
                    <a:pt x="42799" y="68580"/>
                    <a:pt x="42418" y="68580"/>
                  </a:cubicBezTo>
                  <a:cubicBezTo>
                    <a:pt x="42037" y="68453"/>
                    <a:pt x="41656" y="68326"/>
                    <a:pt x="41275" y="68073"/>
                  </a:cubicBezTo>
                  <a:cubicBezTo>
                    <a:pt x="40894" y="67818"/>
                    <a:pt x="40386" y="67438"/>
                    <a:pt x="39878" y="66929"/>
                  </a:cubicBezTo>
                  <a:cubicBezTo>
                    <a:pt x="39370" y="66422"/>
                    <a:pt x="38989" y="66041"/>
                    <a:pt x="38735" y="65532"/>
                  </a:cubicBezTo>
                  <a:cubicBezTo>
                    <a:pt x="38481" y="65151"/>
                    <a:pt x="38354" y="64770"/>
                    <a:pt x="38227" y="64390"/>
                  </a:cubicBezTo>
                  <a:cubicBezTo>
                    <a:pt x="38100" y="64136"/>
                    <a:pt x="38100" y="63754"/>
                    <a:pt x="38100" y="63500"/>
                  </a:cubicBezTo>
                  <a:cubicBezTo>
                    <a:pt x="38227" y="63247"/>
                    <a:pt x="38354" y="62992"/>
                    <a:pt x="38481" y="62739"/>
                  </a:cubicBezTo>
                  <a:lnTo>
                    <a:pt x="49149" y="52070"/>
                  </a:lnTo>
                  <a:lnTo>
                    <a:pt x="10414" y="13208"/>
                  </a:lnTo>
                  <a:lnTo>
                    <a:pt x="6350" y="28956"/>
                  </a:lnTo>
                  <a:cubicBezTo>
                    <a:pt x="6096" y="29718"/>
                    <a:pt x="5842" y="30353"/>
                    <a:pt x="5588" y="30607"/>
                  </a:cubicBezTo>
                  <a:cubicBezTo>
                    <a:pt x="5334" y="30989"/>
                    <a:pt x="5080" y="31242"/>
                    <a:pt x="4699" y="31242"/>
                  </a:cubicBezTo>
                  <a:cubicBezTo>
                    <a:pt x="4318" y="31242"/>
                    <a:pt x="3937" y="31116"/>
                    <a:pt x="3556" y="30735"/>
                  </a:cubicBezTo>
                  <a:cubicBezTo>
                    <a:pt x="3048" y="30480"/>
                    <a:pt x="2540" y="29973"/>
                    <a:pt x="1905" y="29338"/>
                  </a:cubicBezTo>
                  <a:cubicBezTo>
                    <a:pt x="1524" y="28956"/>
                    <a:pt x="1143" y="28449"/>
                    <a:pt x="889" y="28194"/>
                  </a:cubicBezTo>
                  <a:cubicBezTo>
                    <a:pt x="508" y="27814"/>
                    <a:pt x="381" y="27432"/>
                    <a:pt x="254" y="27178"/>
                  </a:cubicBezTo>
                  <a:cubicBezTo>
                    <a:pt x="127" y="26924"/>
                    <a:pt x="0" y="26543"/>
                    <a:pt x="0" y="26290"/>
                  </a:cubicBezTo>
                  <a:cubicBezTo>
                    <a:pt x="0" y="26036"/>
                    <a:pt x="0" y="25654"/>
                    <a:pt x="127" y="25274"/>
                  </a:cubicBezTo>
                  <a:lnTo>
                    <a:pt x="4318" y="5969"/>
                  </a:lnTo>
                  <a:cubicBezTo>
                    <a:pt x="4318" y="5716"/>
                    <a:pt x="4445" y="5589"/>
                    <a:pt x="4572" y="5335"/>
                  </a:cubicBezTo>
                  <a:cubicBezTo>
                    <a:pt x="4572" y="5080"/>
                    <a:pt x="4826" y="4953"/>
                    <a:pt x="4953" y="4573"/>
                  </a:cubicBezTo>
                  <a:cubicBezTo>
                    <a:pt x="5080" y="4318"/>
                    <a:pt x="5334" y="4065"/>
                    <a:pt x="5715" y="3683"/>
                  </a:cubicBezTo>
                  <a:cubicBezTo>
                    <a:pt x="5969" y="3302"/>
                    <a:pt x="6350" y="2922"/>
                    <a:pt x="6858" y="2414"/>
                  </a:cubicBezTo>
                  <a:cubicBezTo>
                    <a:pt x="7493" y="1778"/>
                    <a:pt x="8001" y="1398"/>
                    <a:pt x="8509" y="1017"/>
                  </a:cubicBezTo>
                  <a:cubicBezTo>
                    <a:pt x="9017" y="636"/>
                    <a:pt x="9398" y="381"/>
                    <a:pt x="9652" y="254"/>
                  </a:cubicBezTo>
                  <a:cubicBezTo>
                    <a:pt x="10033" y="0"/>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97"/>
            <p:cNvSpPr/>
            <p:nvPr/>
          </p:nvSpPr>
          <p:spPr>
            <a:xfrm>
              <a:off x="2809875" y="2302661"/>
              <a:ext cx="20650" cy="40743"/>
            </a:xfrm>
            <a:custGeom>
              <a:rect b="b" l="l" r="r" t="t"/>
              <a:pathLst>
                <a:path extrusionOk="0" h="40743" w="20650">
                  <a:moveTo>
                    <a:pt x="20650" y="0"/>
                  </a:moveTo>
                  <a:lnTo>
                    <a:pt x="20650" y="8672"/>
                  </a:lnTo>
                  <a:lnTo>
                    <a:pt x="17399" y="9755"/>
                  </a:lnTo>
                  <a:cubicBezTo>
                    <a:pt x="16002" y="10517"/>
                    <a:pt x="14605" y="11533"/>
                    <a:pt x="13208" y="12930"/>
                  </a:cubicBezTo>
                  <a:cubicBezTo>
                    <a:pt x="10414" y="15851"/>
                    <a:pt x="8890" y="18645"/>
                    <a:pt x="8763" y="21313"/>
                  </a:cubicBezTo>
                  <a:cubicBezTo>
                    <a:pt x="8509" y="24106"/>
                    <a:pt x="9525" y="26646"/>
                    <a:pt x="11811" y="28805"/>
                  </a:cubicBezTo>
                  <a:cubicBezTo>
                    <a:pt x="12827" y="29821"/>
                    <a:pt x="13970" y="30583"/>
                    <a:pt x="15240" y="31091"/>
                  </a:cubicBezTo>
                  <a:cubicBezTo>
                    <a:pt x="16510" y="31726"/>
                    <a:pt x="17780" y="31980"/>
                    <a:pt x="19431" y="31980"/>
                  </a:cubicBezTo>
                  <a:lnTo>
                    <a:pt x="20650" y="31859"/>
                  </a:lnTo>
                  <a:lnTo>
                    <a:pt x="20650" y="40631"/>
                  </a:lnTo>
                  <a:lnTo>
                    <a:pt x="15367" y="40743"/>
                  </a:lnTo>
                  <a:cubicBezTo>
                    <a:pt x="13462" y="40489"/>
                    <a:pt x="11684" y="39981"/>
                    <a:pt x="10033" y="39219"/>
                  </a:cubicBezTo>
                  <a:cubicBezTo>
                    <a:pt x="8382" y="38457"/>
                    <a:pt x="6858" y="37314"/>
                    <a:pt x="5461" y="35917"/>
                  </a:cubicBezTo>
                  <a:cubicBezTo>
                    <a:pt x="3683" y="34139"/>
                    <a:pt x="2286" y="32107"/>
                    <a:pt x="1397" y="29948"/>
                  </a:cubicBezTo>
                  <a:cubicBezTo>
                    <a:pt x="381" y="27663"/>
                    <a:pt x="0" y="25376"/>
                    <a:pt x="254" y="22964"/>
                  </a:cubicBezTo>
                  <a:cubicBezTo>
                    <a:pt x="381" y="20423"/>
                    <a:pt x="1143" y="17883"/>
                    <a:pt x="2413" y="15216"/>
                  </a:cubicBezTo>
                  <a:cubicBezTo>
                    <a:pt x="3810" y="12549"/>
                    <a:pt x="5842" y="9882"/>
                    <a:pt x="8509" y="7215"/>
                  </a:cubicBezTo>
                  <a:cubicBezTo>
                    <a:pt x="11049" y="4548"/>
                    <a:pt x="13589" y="2643"/>
                    <a:pt x="16129" y="1373"/>
                  </a:cubicBezTo>
                  <a:lnTo>
                    <a:pt x="2065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97"/>
            <p:cNvSpPr/>
            <p:nvPr/>
          </p:nvSpPr>
          <p:spPr>
            <a:xfrm>
              <a:off x="2830525" y="2382393"/>
              <a:ext cx="13386" cy="18846"/>
            </a:xfrm>
            <a:custGeom>
              <a:rect b="b" l="l" r="r" t="t"/>
              <a:pathLst>
                <a:path extrusionOk="0" h="18846" w="13386">
                  <a:moveTo>
                    <a:pt x="8306" y="127"/>
                  </a:moveTo>
                  <a:cubicBezTo>
                    <a:pt x="8560" y="0"/>
                    <a:pt x="8814" y="0"/>
                    <a:pt x="9195" y="127"/>
                  </a:cubicBezTo>
                  <a:cubicBezTo>
                    <a:pt x="9576" y="254"/>
                    <a:pt x="9957" y="381"/>
                    <a:pt x="10338" y="762"/>
                  </a:cubicBezTo>
                  <a:cubicBezTo>
                    <a:pt x="10719" y="1015"/>
                    <a:pt x="11227" y="1397"/>
                    <a:pt x="11608" y="1778"/>
                  </a:cubicBezTo>
                  <a:cubicBezTo>
                    <a:pt x="12116" y="2286"/>
                    <a:pt x="12497" y="2794"/>
                    <a:pt x="12751" y="3175"/>
                  </a:cubicBezTo>
                  <a:cubicBezTo>
                    <a:pt x="13132" y="3683"/>
                    <a:pt x="13259" y="4063"/>
                    <a:pt x="13259" y="4318"/>
                  </a:cubicBezTo>
                  <a:cubicBezTo>
                    <a:pt x="13386" y="4699"/>
                    <a:pt x="13386" y="4953"/>
                    <a:pt x="13259" y="5334"/>
                  </a:cubicBezTo>
                  <a:cubicBezTo>
                    <a:pt x="13259" y="5588"/>
                    <a:pt x="13132" y="5714"/>
                    <a:pt x="12878" y="5969"/>
                  </a:cubicBezTo>
                  <a:lnTo>
                    <a:pt x="0" y="18846"/>
                  </a:lnTo>
                  <a:lnTo>
                    <a:pt x="0" y="8027"/>
                  </a:lnTo>
                  <a:lnTo>
                    <a:pt x="7417" y="508"/>
                  </a:lnTo>
                  <a:cubicBezTo>
                    <a:pt x="7671" y="254"/>
                    <a:pt x="7925" y="127"/>
                    <a:pt x="8306"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97"/>
            <p:cNvSpPr/>
            <p:nvPr/>
          </p:nvSpPr>
          <p:spPr>
            <a:xfrm>
              <a:off x="2830525" y="2301749"/>
              <a:ext cx="26549" cy="70993"/>
            </a:xfrm>
            <a:custGeom>
              <a:rect b="b" l="l" r="r" t="t"/>
              <a:pathLst>
                <a:path extrusionOk="0" h="70993" w="26549">
                  <a:moveTo>
                    <a:pt x="2591" y="126"/>
                  </a:moveTo>
                  <a:cubicBezTo>
                    <a:pt x="4877" y="0"/>
                    <a:pt x="7036" y="381"/>
                    <a:pt x="9068" y="1270"/>
                  </a:cubicBezTo>
                  <a:cubicBezTo>
                    <a:pt x="11100" y="2158"/>
                    <a:pt x="13005" y="3428"/>
                    <a:pt x="14656" y="5080"/>
                  </a:cubicBezTo>
                  <a:cubicBezTo>
                    <a:pt x="15926" y="6350"/>
                    <a:pt x="17069" y="7874"/>
                    <a:pt x="17831" y="9525"/>
                  </a:cubicBezTo>
                  <a:cubicBezTo>
                    <a:pt x="18593" y="11176"/>
                    <a:pt x="19101" y="13081"/>
                    <a:pt x="19482" y="14985"/>
                  </a:cubicBezTo>
                  <a:cubicBezTo>
                    <a:pt x="19736" y="16890"/>
                    <a:pt x="19736" y="19050"/>
                    <a:pt x="19482" y="21208"/>
                  </a:cubicBezTo>
                  <a:cubicBezTo>
                    <a:pt x="19101" y="23368"/>
                    <a:pt x="18720" y="25653"/>
                    <a:pt x="17958" y="28067"/>
                  </a:cubicBezTo>
                  <a:cubicBezTo>
                    <a:pt x="20752" y="27177"/>
                    <a:pt x="23292" y="26415"/>
                    <a:pt x="25705" y="25908"/>
                  </a:cubicBezTo>
                  <a:lnTo>
                    <a:pt x="26549" y="25845"/>
                  </a:lnTo>
                  <a:lnTo>
                    <a:pt x="26549" y="34561"/>
                  </a:lnTo>
                  <a:lnTo>
                    <a:pt x="22403" y="35178"/>
                  </a:lnTo>
                  <a:cubicBezTo>
                    <a:pt x="20244" y="35686"/>
                    <a:pt x="17958" y="36449"/>
                    <a:pt x="15291" y="37337"/>
                  </a:cubicBezTo>
                  <a:cubicBezTo>
                    <a:pt x="14402" y="39877"/>
                    <a:pt x="13767" y="42163"/>
                    <a:pt x="13386" y="44196"/>
                  </a:cubicBezTo>
                  <a:cubicBezTo>
                    <a:pt x="12878" y="46227"/>
                    <a:pt x="12751" y="48133"/>
                    <a:pt x="12751" y="49783"/>
                  </a:cubicBezTo>
                  <a:cubicBezTo>
                    <a:pt x="12878" y="51434"/>
                    <a:pt x="13132" y="52958"/>
                    <a:pt x="13640" y="54356"/>
                  </a:cubicBezTo>
                  <a:cubicBezTo>
                    <a:pt x="14275" y="55752"/>
                    <a:pt x="15164" y="57023"/>
                    <a:pt x="16307" y="58165"/>
                  </a:cubicBezTo>
                  <a:cubicBezTo>
                    <a:pt x="18847" y="60706"/>
                    <a:pt x="21641" y="61849"/>
                    <a:pt x="24816" y="61468"/>
                  </a:cubicBezTo>
                  <a:lnTo>
                    <a:pt x="26549" y="60468"/>
                  </a:lnTo>
                  <a:lnTo>
                    <a:pt x="26549" y="69623"/>
                  </a:lnTo>
                  <a:lnTo>
                    <a:pt x="23927" y="70611"/>
                  </a:lnTo>
                  <a:cubicBezTo>
                    <a:pt x="21387" y="70993"/>
                    <a:pt x="18974" y="70738"/>
                    <a:pt x="16561" y="69850"/>
                  </a:cubicBezTo>
                  <a:cubicBezTo>
                    <a:pt x="14275" y="69087"/>
                    <a:pt x="12116" y="67690"/>
                    <a:pt x="10084" y="65658"/>
                  </a:cubicBezTo>
                  <a:cubicBezTo>
                    <a:pt x="8433" y="64008"/>
                    <a:pt x="7163" y="62357"/>
                    <a:pt x="6401" y="60451"/>
                  </a:cubicBezTo>
                  <a:cubicBezTo>
                    <a:pt x="5639" y="58547"/>
                    <a:pt x="5131" y="56514"/>
                    <a:pt x="5004" y="54483"/>
                  </a:cubicBezTo>
                  <a:cubicBezTo>
                    <a:pt x="4877" y="52324"/>
                    <a:pt x="5004" y="50037"/>
                    <a:pt x="5385" y="47625"/>
                  </a:cubicBezTo>
                  <a:cubicBezTo>
                    <a:pt x="5893" y="45211"/>
                    <a:pt x="6528" y="42672"/>
                    <a:pt x="7544" y="39877"/>
                  </a:cubicBezTo>
                  <a:cubicBezTo>
                    <a:pt x="5131" y="40639"/>
                    <a:pt x="2845" y="41148"/>
                    <a:pt x="686" y="41528"/>
                  </a:cubicBezTo>
                  <a:lnTo>
                    <a:pt x="0" y="41543"/>
                  </a:lnTo>
                  <a:lnTo>
                    <a:pt x="0" y="32771"/>
                  </a:lnTo>
                  <a:lnTo>
                    <a:pt x="3861" y="32384"/>
                  </a:lnTo>
                  <a:cubicBezTo>
                    <a:pt x="5766" y="32003"/>
                    <a:pt x="7925" y="31369"/>
                    <a:pt x="10338" y="30607"/>
                  </a:cubicBezTo>
                  <a:cubicBezTo>
                    <a:pt x="11608" y="26670"/>
                    <a:pt x="12116" y="23113"/>
                    <a:pt x="11862" y="19938"/>
                  </a:cubicBezTo>
                  <a:cubicBezTo>
                    <a:pt x="11608" y="16890"/>
                    <a:pt x="10592" y="14351"/>
                    <a:pt x="8560" y="12319"/>
                  </a:cubicBezTo>
                  <a:cubicBezTo>
                    <a:pt x="7417" y="11302"/>
                    <a:pt x="6274" y="10413"/>
                    <a:pt x="5004" y="9906"/>
                  </a:cubicBezTo>
                  <a:cubicBezTo>
                    <a:pt x="3734" y="9398"/>
                    <a:pt x="2337" y="9271"/>
                    <a:pt x="940" y="9271"/>
                  </a:cubicBezTo>
                  <a:lnTo>
                    <a:pt x="0" y="9584"/>
                  </a:lnTo>
                  <a:lnTo>
                    <a:pt x="0" y="912"/>
                  </a:lnTo>
                  <a:lnTo>
                    <a:pt x="2591" y="126"/>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97"/>
            <p:cNvSpPr/>
            <p:nvPr/>
          </p:nvSpPr>
          <p:spPr>
            <a:xfrm>
              <a:off x="2857075" y="2327149"/>
              <a:ext cx="22651" cy="44223"/>
            </a:xfrm>
            <a:custGeom>
              <a:rect b="b" l="l" r="r" t="t"/>
              <a:pathLst>
                <a:path extrusionOk="0" h="44223" w="22651">
                  <a:moveTo>
                    <a:pt x="6014" y="0"/>
                  </a:moveTo>
                  <a:cubicBezTo>
                    <a:pt x="8172" y="126"/>
                    <a:pt x="10078" y="508"/>
                    <a:pt x="11855" y="1270"/>
                  </a:cubicBezTo>
                  <a:cubicBezTo>
                    <a:pt x="13634" y="2032"/>
                    <a:pt x="15158" y="3175"/>
                    <a:pt x="16682" y="4699"/>
                  </a:cubicBezTo>
                  <a:cubicBezTo>
                    <a:pt x="18967" y="6858"/>
                    <a:pt x="20491" y="9271"/>
                    <a:pt x="21380" y="11683"/>
                  </a:cubicBezTo>
                  <a:cubicBezTo>
                    <a:pt x="22397" y="14224"/>
                    <a:pt x="22651" y="16890"/>
                    <a:pt x="22397" y="19558"/>
                  </a:cubicBezTo>
                  <a:cubicBezTo>
                    <a:pt x="22016" y="22225"/>
                    <a:pt x="21127" y="24892"/>
                    <a:pt x="19603" y="27685"/>
                  </a:cubicBezTo>
                  <a:cubicBezTo>
                    <a:pt x="17952" y="30480"/>
                    <a:pt x="15792" y="33274"/>
                    <a:pt x="12998" y="36068"/>
                  </a:cubicBezTo>
                  <a:cubicBezTo>
                    <a:pt x="10332" y="38734"/>
                    <a:pt x="7665" y="40767"/>
                    <a:pt x="5124" y="42290"/>
                  </a:cubicBezTo>
                  <a:lnTo>
                    <a:pt x="0" y="44223"/>
                  </a:lnTo>
                  <a:lnTo>
                    <a:pt x="0" y="35068"/>
                  </a:lnTo>
                  <a:lnTo>
                    <a:pt x="8172" y="30352"/>
                  </a:lnTo>
                  <a:cubicBezTo>
                    <a:pt x="11602" y="26924"/>
                    <a:pt x="13379" y="23622"/>
                    <a:pt x="13760" y="20574"/>
                  </a:cubicBezTo>
                  <a:cubicBezTo>
                    <a:pt x="14015" y="17399"/>
                    <a:pt x="12998" y="14605"/>
                    <a:pt x="10585" y="12192"/>
                  </a:cubicBezTo>
                  <a:cubicBezTo>
                    <a:pt x="9316" y="11049"/>
                    <a:pt x="8046" y="10159"/>
                    <a:pt x="6648" y="9651"/>
                  </a:cubicBezTo>
                  <a:cubicBezTo>
                    <a:pt x="5124" y="9017"/>
                    <a:pt x="3601" y="8762"/>
                    <a:pt x="1822" y="8889"/>
                  </a:cubicBezTo>
                  <a:lnTo>
                    <a:pt x="0" y="9161"/>
                  </a:lnTo>
                  <a:lnTo>
                    <a:pt x="0" y="445"/>
                  </a:lnTo>
                  <a:lnTo>
                    <a:pt x="6014"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 name="Google Shape;861;p97"/>
            <p:cNvSpPr/>
            <p:nvPr/>
          </p:nvSpPr>
          <p:spPr>
            <a:xfrm>
              <a:off x="2899918" y="2311147"/>
              <a:ext cx="44323" cy="44323"/>
            </a:xfrm>
            <a:custGeom>
              <a:rect b="b" l="l" r="r" t="t"/>
              <a:pathLst>
                <a:path extrusionOk="0" h="44323" w="44323">
                  <a:moveTo>
                    <a:pt x="40132" y="127"/>
                  </a:moveTo>
                  <a:cubicBezTo>
                    <a:pt x="40767" y="381"/>
                    <a:pt x="41529" y="888"/>
                    <a:pt x="42418" y="1778"/>
                  </a:cubicBezTo>
                  <a:cubicBezTo>
                    <a:pt x="43307" y="2667"/>
                    <a:pt x="43942" y="3556"/>
                    <a:pt x="44196" y="4190"/>
                  </a:cubicBezTo>
                  <a:cubicBezTo>
                    <a:pt x="44323" y="4699"/>
                    <a:pt x="44196" y="5334"/>
                    <a:pt x="43815" y="5714"/>
                  </a:cubicBezTo>
                  <a:lnTo>
                    <a:pt x="5842" y="43814"/>
                  </a:lnTo>
                  <a:cubicBezTo>
                    <a:pt x="5334" y="44196"/>
                    <a:pt x="4826" y="44323"/>
                    <a:pt x="4191" y="44196"/>
                  </a:cubicBezTo>
                  <a:cubicBezTo>
                    <a:pt x="3556" y="44069"/>
                    <a:pt x="2794" y="43434"/>
                    <a:pt x="1778" y="42545"/>
                  </a:cubicBezTo>
                  <a:cubicBezTo>
                    <a:pt x="889" y="41656"/>
                    <a:pt x="381" y="40894"/>
                    <a:pt x="127" y="40259"/>
                  </a:cubicBezTo>
                  <a:cubicBezTo>
                    <a:pt x="0" y="39497"/>
                    <a:pt x="127" y="38988"/>
                    <a:pt x="508" y="38481"/>
                  </a:cubicBezTo>
                  <a:lnTo>
                    <a:pt x="38481" y="508"/>
                  </a:lnTo>
                  <a:cubicBezTo>
                    <a:pt x="38989" y="127"/>
                    <a:pt x="39497" y="0"/>
                    <a:pt x="40132"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97"/>
            <p:cNvSpPr/>
            <p:nvPr/>
          </p:nvSpPr>
          <p:spPr>
            <a:xfrm>
              <a:off x="2894584" y="2225040"/>
              <a:ext cx="61914" cy="68580"/>
            </a:xfrm>
            <a:custGeom>
              <a:rect b="b" l="l" r="r" t="t"/>
              <a:pathLst>
                <a:path extrusionOk="0" h="68580" w="61914">
                  <a:moveTo>
                    <a:pt x="10541" y="127"/>
                  </a:moveTo>
                  <a:cubicBezTo>
                    <a:pt x="10795" y="127"/>
                    <a:pt x="10922" y="254"/>
                    <a:pt x="11049" y="381"/>
                  </a:cubicBezTo>
                  <a:lnTo>
                    <a:pt x="56007" y="45339"/>
                  </a:lnTo>
                  <a:lnTo>
                    <a:pt x="61914" y="39349"/>
                  </a:lnTo>
                  <a:lnTo>
                    <a:pt x="61914" y="50226"/>
                  </a:lnTo>
                  <a:lnTo>
                    <a:pt x="43942" y="68199"/>
                  </a:lnTo>
                  <a:cubicBezTo>
                    <a:pt x="43815" y="68326"/>
                    <a:pt x="43561" y="68453"/>
                    <a:pt x="43307" y="68580"/>
                  </a:cubicBezTo>
                  <a:cubicBezTo>
                    <a:pt x="43053" y="68580"/>
                    <a:pt x="42799" y="68580"/>
                    <a:pt x="42418" y="68580"/>
                  </a:cubicBezTo>
                  <a:cubicBezTo>
                    <a:pt x="42037" y="68453"/>
                    <a:pt x="41656" y="68326"/>
                    <a:pt x="41275" y="68072"/>
                  </a:cubicBezTo>
                  <a:cubicBezTo>
                    <a:pt x="40767" y="67818"/>
                    <a:pt x="40386" y="67437"/>
                    <a:pt x="39878" y="66929"/>
                  </a:cubicBezTo>
                  <a:cubicBezTo>
                    <a:pt x="39370" y="66421"/>
                    <a:pt x="38989" y="66040"/>
                    <a:pt x="38735" y="65660"/>
                  </a:cubicBezTo>
                  <a:cubicBezTo>
                    <a:pt x="38481" y="65151"/>
                    <a:pt x="38354" y="64770"/>
                    <a:pt x="38227" y="64516"/>
                  </a:cubicBezTo>
                  <a:cubicBezTo>
                    <a:pt x="38100" y="64135"/>
                    <a:pt x="38100" y="63754"/>
                    <a:pt x="38100" y="63500"/>
                  </a:cubicBezTo>
                  <a:cubicBezTo>
                    <a:pt x="38227" y="63246"/>
                    <a:pt x="38354" y="62992"/>
                    <a:pt x="38481" y="62738"/>
                  </a:cubicBezTo>
                  <a:lnTo>
                    <a:pt x="49149" y="52070"/>
                  </a:lnTo>
                  <a:lnTo>
                    <a:pt x="10287" y="13208"/>
                  </a:lnTo>
                  <a:lnTo>
                    <a:pt x="6350" y="28956"/>
                  </a:lnTo>
                  <a:cubicBezTo>
                    <a:pt x="6096" y="29718"/>
                    <a:pt x="5842" y="30353"/>
                    <a:pt x="5588" y="30735"/>
                  </a:cubicBezTo>
                  <a:cubicBezTo>
                    <a:pt x="5334" y="30988"/>
                    <a:pt x="5080" y="31242"/>
                    <a:pt x="4699" y="31242"/>
                  </a:cubicBezTo>
                  <a:cubicBezTo>
                    <a:pt x="4318" y="31242"/>
                    <a:pt x="3937" y="31115"/>
                    <a:pt x="3429" y="30735"/>
                  </a:cubicBezTo>
                  <a:cubicBezTo>
                    <a:pt x="3048" y="30480"/>
                    <a:pt x="2540" y="29972"/>
                    <a:pt x="1905" y="29337"/>
                  </a:cubicBezTo>
                  <a:cubicBezTo>
                    <a:pt x="1397" y="28956"/>
                    <a:pt x="1143" y="28575"/>
                    <a:pt x="762" y="28194"/>
                  </a:cubicBezTo>
                  <a:cubicBezTo>
                    <a:pt x="508" y="27813"/>
                    <a:pt x="381" y="27432"/>
                    <a:pt x="254" y="27178"/>
                  </a:cubicBezTo>
                  <a:cubicBezTo>
                    <a:pt x="127" y="26924"/>
                    <a:pt x="0" y="26670"/>
                    <a:pt x="0" y="26289"/>
                  </a:cubicBezTo>
                  <a:cubicBezTo>
                    <a:pt x="0" y="26035"/>
                    <a:pt x="0" y="25654"/>
                    <a:pt x="127" y="25273"/>
                  </a:cubicBezTo>
                  <a:lnTo>
                    <a:pt x="4318" y="5969"/>
                  </a:lnTo>
                  <a:cubicBezTo>
                    <a:pt x="4318" y="5842"/>
                    <a:pt x="4445" y="5588"/>
                    <a:pt x="4445" y="5335"/>
                  </a:cubicBezTo>
                  <a:cubicBezTo>
                    <a:pt x="4572" y="5207"/>
                    <a:pt x="4699" y="4953"/>
                    <a:pt x="4953" y="4572"/>
                  </a:cubicBezTo>
                  <a:cubicBezTo>
                    <a:pt x="5080" y="4318"/>
                    <a:pt x="5334" y="4064"/>
                    <a:pt x="5715" y="3683"/>
                  </a:cubicBezTo>
                  <a:cubicBezTo>
                    <a:pt x="5969" y="3429"/>
                    <a:pt x="6350" y="2921"/>
                    <a:pt x="6858" y="2540"/>
                  </a:cubicBezTo>
                  <a:cubicBezTo>
                    <a:pt x="7493" y="1905"/>
                    <a:pt x="8001" y="1397"/>
                    <a:pt x="8509" y="1016"/>
                  </a:cubicBezTo>
                  <a:cubicBezTo>
                    <a:pt x="9017" y="635"/>
                    <a:pt x="9398" y="381"/>
                    <a:pt x="9652" y="254"/>
                  </a:cubicBezTo>
                  <a:cubicBezTo>
                    <a:pt x="10033" y="127"/>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97"/>
            <p:cNvSpPr/>
            <p:nvPr/>
          </p:nvSpPr>
          <p:spPr>
            <a:xfrm>
              <a:off x="2931414" y="2181733"/>
              <a:ext cx="25085" cy="48388"/>
            </a:xfrm>
            <a:custGeom>
              <a:rect b="b" l="l" r="r" t="t"/>
              <a:pathLst>
                <a:path extrusionOk="0" h="48388" w="25085">
                  <a:moveTo>
                    <a:pt x="21209" y="0"/>
                  </a:moveTo>
                  <a:lnTo>
                    <a:pt x="25085" y="366"/>
                  </a:lnTo>
                  <a:lnTo>
                    <a:pt x="25085" y="9666"/>
                  </a:lnTo>
                  <a:lnTo>
                    <a:pt x="24511" y="9399"/>
                  </a:lnTo>
                  <a:cubicBezTo>
                    <a:pt x="22225" y="8764"/>
                    <a:pt x="20193" y="8891"/>
                    <a:pt x="18288" y="9525"/>
                  </a:cubicBezTo>
                  <a:cubicBezTo>
                    <a:pt x="16383" y="10161"/>
                    <a:pt x="14605" y="11303"/>
                    <a:pt x="12954" y="12954"/>
                  </a:cubicBezTo>
                  <a:cubicBezTo>
                    <a:pt x="11176" y="14605"/>
                    <a:pt x="10033" y="16383"/>
                    <a:pt x="9525" y="18162"/>
                  </a:cubicBezTo>
                  <a:cubicBezTo>
                    <a:pt x="8890" y="20067"/>
                    <a:pt x="8763" y="21844"/>
                    <a:pt x="9017" y="23623"/>
                  </a:cubicBezTo>
                  <a:cubicBezTo>
                    <a:pt x="9271" y="25527"/>
                    <a:pt x="9779" y="27178"/>
                    <a:pt x="10795" y="28956"/>
                  </a:cubicBezTo>
                  <a:cubicBezTo>
                    <a:pt x="11684" y="30607"/>
                    <a:pt x="12954" y="32131"/>
                    <a:pt x="14351" y="33528"/>
                  </a:cubicBezTo>
                  <a:cubicBezTo>
                    <a:pt x="15875" y="35052"/>
                    <a:pt x="17399" y="36323"/>
                    <a:pt x="19050" y="37339"/>
                  </a:cubicBezTo>
                  <a:cubicBezTo>
                    <a:pt x="20701" y="38227"/>
                    <a:pt x="22352" y="38863"/>
                    <a:pt x="23876" y="38990"/>
                  </a:cubicBezTo>
                  <a:lnTo>
                    <a:pt x="25085" y="38804"/>
                  </a:lnTo>
                  <a:lnTo>
                    <a:pt x="25085" y="47849"/>
                  </a:lnTo>
                  <a:lnTo>
                    <a:pt x="22098" y="48388"/>
                  </a:lnTo>
                  <a:cubicBezTo>
                    <a:pt x="19558" y="48261"/>
                    <a:pt x="17145" y="47499"/>
                    <a:pt x="14732" y="46228"/>
                  </a:cubicBezTo>
                  <a:cubicBezTo>
                    <a:pt x="12446" y="44831"/>
                    <a:pt x="10160" y="43053"/>
                    <a:pt x="8001" y="40894"/>
                  </a:cubicBezTo>
                  <a:cubicBezTo>
                    <a:pt x="5715" y="38608"/>
                    <a:pt x="3810" y="36195"/>
                    <a:pt x="2540" y="33528"/>
                  </a:cubicBezTo>
                  <a:cubicBezTo>
                    <a:pt x="1143" y="30735"/>
                    <a:pt x="381" y="27941"/>
                    <a:pt x="127" y="25019"/>
                  </a:cubicBezTo>
                  <a:cubicBezTo>
                    <a:pt x="0" y="22099"/>
                    <a:pt x="508" y="19050"/>
                    <a:pt x="1778" y="16002"/>
                  </a:cubicBezTo>
                  <a:cubicBezTo>
                    <a:pt x="3048" y="12954"/>
                    <a:pt x="5207" y="9906"/>
                    <a:pt x="8128" y="6858"/>
                  </a:cubicBezTo>
                  <a:cubicBezTo>
                    <a:pt x="10287" y="4699"/>
                    <a:pt x="12446" y="3175"/>
                    <a:pt x="14605" y="2032"/>
                  </a:cubicBezTo>
                  <a:cubicBezTo>
                    <a:pt x="16764" y="890"/>
                    <a:pt x="19050" y="254"/>
                    <a:pt x="21209"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97"/>
            <p:cNvSpPr/>
            <p:nvPr/>
          </p:nvSpPr>
          <p:spPr>
            <a:xfrm>
              <a:off x="2956499" y="2260600"/>
              <a:ext cx="9205" cy="14667"/>
            </a:xfrm>
            <a:custGeom>
              <a:rect b="b" l="l" r="r" t="t"/>
              <a:pathLst>
                <a:path extrusionOk="0" h="14667" w="9205">
                  <a:moveTo>
                    <a:pt x="3998" y="127"/>
                  </a:moveTo>
                  <a:cubicBezTo>
                    <a:pt x="4380" y="0"/>
                    <a:pt x="4633" y="0"/>
                    <a:pt x="5014" y="127"/>
                  </a:cubicBezTo>
                  <a:cubicBezTo>
                    <a:pt x="5395" y="254"/>
                    <a:pt x="5776" y="508"/>
                    <a:pt x="6157" y="762"/>
                  </a:cubicBezTo>
                  <a:cubicBezTo>
                    <a:pt x="6538" y="1016"/>
                    <a:pt x="7046" y="1398"/>
                    <a:pt x="7427" y="1905"/>
                  </a:cubicBezTo>
                  <a:cubicBezTo>
                    <a:pt x="7936" y="2413"/>
                    <a:pt x="8317" y="2794"/>
                    <a:pt x="8570" y="3302"/>
                  </a:cubicBezTo>
                  <a:cubicBezTo>
                    <a:pt x="8824" y="3683"/>
                    <a:pt x="9079" y="4064"/>
                    <a:pt x="9079" y="4445"/>
                  </a:cubicBezTo>
                  <a:cubicBezTo>
                    <a:pt x="9205" y="4700"/>
                    <a:pt x="9205" y="5080"/>
                    <a:pt x="9079" y="5334"/>
                  </a:cubicBezTo>
                  <a:cubicBezTo>
                    <a:pt x="9079" y="5588"/>
                    <a:pt x="8951" y="5842"/>
                    <a:pt x="8698" y="5969"/>
                  </a:cubicBezTo>
                  <a:lnTo>
                    <a:pt x="0" y="14667"/>
                  </a:lnTo>
                  <a:lnTo>
                    <a:pt x="0" y="3789"/>
                  </a:lnTo>
                  <a:lnTo>
                    <a:pt x="3236" y="508"/>
                  </a:lnTo>
                  <a:cubicBezTo>
                    <a:pt x="3490" y="254"/>
                    <a:pt x="3744" y="127"/>
                    <a:pt x="3998"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97"/>
            <p:cNvSpPr/>
            <p:nvPr/>
          </p:nvSpPr>
          <p:spPr>
            <a:xfrm>
              <a:off x="2956499" y="2182099"/>
              <a:ext cx="39686" cy="71898"/>
            </a:xfrm>
            <a:custGeom>
              <a:rect b="b" l="l" r="r" t="t"/>
              <a:pathLst>
                <a:path extrusionOk="0" h="71898" w="39686">
                  <a:moveTo>
                    <a:pt x="0" y="0"/>
                  </a:moveTo>
                  <a:lnTo>
                    <a:pt x="2855" y="270"/>
                  </a:lnTo>
                  <a:cubicBezTo>
                    <a:pt x="5142" y="905"/>
                    <a:pt x="7427" y="1794"/>
                    <a:pt x="9840" y="3063"/>
                  </a:cubicBezTo>
                  <a:cubicBezTo>
                    <a:pt x="12126" y="4460"/>
                    <a:pt x="14412" y="5984"/>
                    <a:pt x="16825" y="7889"/>
                  </a:cubicBezTo>
                  <a:cubicBezTo>
                    <a:pt x="19111" y="9795"/>
                    <a:pt x="21524" y="11954"/>
                    <a:pt x="23811" y="14239"/>
                  </a:cubicBezTo>
                  <a:cubicBezTo>
                    <a:pt x="26096" y="16526"/>
                    <a:pt x="28129" y="18811"/>
                    <a:pt x="30161" y="21351"/>
                  </a:cubicBezTo>
                  <a:cubicBezTo>
                    <a:pt x="32192" y="23892"/>
                    <a:pt x="33843" y="26558"/>
                    <a:pt x="35367" y="29226"/>
                  </a:cubicBezTo>
                  <a:cubicBezTo>
                    <a:pt x="36764" y="32020"/>
                    <a:pt x="37907" y="34813"/>
                    <a:pt x="38669" y="37734"/>
                  </a:cubicBezTo>
                  <a:cubicBezTo>
                    <a:pt x="39431" y="40529"/>
                    <a:pt x="39686" y="43450"/>
                    <a:pt x="39431" y="46498"/>
                  </a:cubicBezTo>
                  <a:cubicBezTo>
                    <a:pt x="39177" y="49419"/>
                    <a:pt x="38288" y="52467"/>
                    <a:pt x="36892" y="55514"/>
                  </a:cubicBezTo>
                  <a:cubicBezTo>
                    <a:pt x="35494" y="58435"/>
                    <a:pt x="33208" y="61483"/>
                    <a:pt x="30287" y="64405"/>
                  </a:cubicBezTo>
                  <a:cubicBezTo>
                    <a:pt x="29144" y="65548"/>
                    <a:pt x="28001" y="66563"/>
                    <a:pt x="26731" y="67452"/>
                  </a:cubicBezTo>
                  <a:cubicBezTo>
                    <a:pt x="25588" y="68342"/>
                    <a:pt x="24445" y="69231"/>
                    <a:pt x="23430" y="69866"/>
                  </a:cubicBezTo>
                  <a:cubicBezTo>
                    <a:pt x="22286" y="70501"/>
                    <a:pt x="21398" y="71008"/>
                    <a:pt x="20508" y="71262"/>
                  </a:cubicBezTo>
                  <a:cubicBezTo>
                    <a:pt x="19746" y="71644"/>
                    <a:pt x="19111" y="71771"/>
                    <a:pt x="18604" y="71898"/>
                  </a:cubicBezTo>
                  <a:cubicBezTo>
                    <a:pt x="18095" y="71898"/>
                    <a:pt x="17587" y="71771"/>
                    <a:pt x="17080" y="71517"/>
                  </a:cubicBezTo>
                  <a:cubicBezTo>
                    <a:pt x="16571" y="71135"/>
                    <a:pt x="15936" y="70627"/>
                    <a:pt x="15174" y="69993"/>
                  </a:cubicBezTo>
                  <a:cubicBezTo>
                    <a:pt x="14667" y="69358"/>
                    <a:pt x="14158" y="68976"/>
                    <a:pt x="13905" y="68596"/>
                  </a:cubicBezTo>
                  <a:cubicBezTo>
                    <a:pt x="13650" y="68214"/>
                    <a:pt x="13396" y="67833"/>
                    <a:pt x="13269" y="67580"/>
                  </a:cubicBezTo>
                  <a:cubicBezTo>
                    <a:pt x="13142" y="67326"/>
                    <a:pt x="13142" y="67072"/>
                    <a:pt x="13269" y="66818"/>
                  </a:cubicBezTo>
                  <a:cubicBezTo>
                    <a:pt x="13269" y="66691"/>
                    <a:pt x="13523" y="66436"/>
                    <a:pt x="13650" y="66309"/>
                  </a:cubicBezTo>
                  <a:cubicBezTo>
                    <a:pt x="14031" y="65929"/>
                    <a:pt x="14539" y="65675"/>
                    <a:pt x="15174" y="65294"/>
                  </a:cubicBezTo>
                  <a:cubicBezTo>
                    <a:pt x="15936" y="65039"/>
                    <a:pt x="16825" y="64532"/>
                    <a:pt x="17842" y="64024"/>
                  </a:cubicBezTo>
                  <a:cubicBezTo>
                    <a:pt x="18857" y="63388"/>
                    <a:pt x="20000" y="62626"/>
                    <a:pt x="21270" y="61864"/>
                  </a:cubicBezTo>
                  <a:cubicBezTo>
                    <a:pt x="22540" y="60976"/>
                    <a:pt x="23937" y="59833"/>
                    <a:pt x="25207" y="58435"/>
                  </a:cubicBezTo>
                  <a:cubicBezTo>
                    <a:pt x="27748" y="55896"/>
                    <a:pt x="29525" y="53229"/>
                    <a:pt x="30287" y="50434"/>
                  </a:cubicBezTo>
                  <a:cubicBezTo>
                    <a:pt x="31176" y="47641"/>
                    <a:pt x="31304" y="44847"/>
                    <a:pt x="30795" y="41926"/>
                  </a:cubicBezTo>
                  <a:cubicBezTo>
                    <a:pt x="30287" y="39132"/>
                    <a:pt x="29271" y="36337"/>
                    <a:pt x="27748" y="33671"/>
                  </a:cubicBezTo>
                  <a:cubicBezTo>
                    <a:pt x="26096" y="30876"/>
                    <a:pt x="24064" y="28209"/>
                    <a:pt x="21779" y="25797"/>
                  </a:cubicBezTo>
                  <a:cubicBezTo>
                    <a:pt x="21143" y="27956"/>
                    <a:pt x="20255" y="30369"/>
                    <a:pt x="18857" y="32908"/>
                  </a:cubicBezTo>
                  <a:cubicBezTo>
                    <a:pt x="17587" y="35576"/>
                    <a:pt x="15682" y="38116"/>
                    <a:pt x="13142" y="40656"/>
                  </a:cubicBezTo>
                  <a:cubicBezTo>
                    <a:pt x="10348" y="43450"/>
                    <a:pt x="7555" y="45482"/>
                    <a:pt x="4761" y="46625"/>
                  </a:cubicBezTo>
                  <a:lnTo>
                    <a:pt x="0" y="47483"/>
                  </a:lnTo>
                  <a:lnTo>
                    <a:pt x="0" y="38438"/>
                  </a:lnTo>
                  <a:lnTo>
                    <a:pt x="3744" y="37861"/>
                  </a:lnTo>
                  <a:cubicBezTo>
                    <a:pt x="5523" y="37100"/>
                    <a:pt x="7173" y="35957"/>
                    <a:pt x="8951" y="34179"/>
                  </a:cubicBezTo>
                  <a:cubicBezTo>
                    <a:pt x="10856" y="32147"/>
                    <a:pt x="12507" y="29987"/>
                    <a:pt x="13777" y="27575"/>
                  </a:cubicBezTo>
                  <a:cubicBezTo>
                    <a:pt x="15048" y="25161"/>
                    <a:pt x="15810" y="22749"/>
                    <a:pt x="16190" y="20462"/>
                  </a:cubicBezTo>
                  <a:cubicBezTo>
                    <a:pt x="12761" y="17033"/>
                    <a:pt x="9713" y="14494"/>
                    <a:pt x="7046" y="12588"/>
                  </a:cubicBezTo>
                  <a:lnTo>
                    <a:pt x="0" y="9300"/>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97"/>
            <p:cNvSpPr/>
            <p:nvPr/>
          </p:nvSpPr>
          <p:spPr>
            <a:xfrm>
              <a:off x="3053080" y="2346833"/>
              <a:ext cx="61914" cy="68580"/>
            </a:xfrm>
            <a:custGeom>
              <a:rect b="b" l="l" r="r" t="t"/>
              <a:pathLst>
                <a:path extrusionOk="0" h="68580" w="61914">
                  <a:moveTo>
                    <a:pt x="10541" y="127"/>
                  </a:moveTo>
                  <a:cubicBezTo>
                    <a:pt x="10795" y="127"/>
                    <a:pt x="10922" y="254"/>
                    <a:pt x="11049" y="381"/>
                  </a:cubicBezTo>
                  <a:lnTo>
                    <a:pt x="56007" y="45340"/>
                  </a:lnTo>
                  <a:lnTo>
                    <a:pt x="61914" y="39350"/>
                  </a:lnTo>
                  <a:lnTo>
                    <a:pt x="61914" y="50226"/>
                  </a:lnTo>
                  <a:lnTo>
                    <a:pt x="43942" y="68199"/>
                  </a:lnTo>
                  <a:cubicBezTo>
                    <a:pt x="43815" y="68326"/>
                    <a:pt x="43561" y="68453"/>
                    <a:pt x="43307" y="68580"/>
                  </a:cubicBezTo>
                  <a:cubicBezTo>
                    <a:pt x="43053" y="68580"/>
                    <a:pt x="42799" y="68580"/>
                    <a:pt x="42418" y="68580"/>
                  </a:cubicBezTo>
                  <a:cubicBezTo>
                    <a:pt x="42037" y="68453"/>
                    <a:pt x="41656" y="68326"/>
                    <a:pt x="41275" y="68073"/>
                  </a:cubicBezTo>
                  <a:cubicBezTo>
                    <a:pt x="40767" y="67818"/>
                    <a:pt x="40386" y="67438"/>
                    <a:pt x="39878" y="66929"/>
                  </a:cubicBezTo>
                  <a:cubicBezTo>
                    <a:pt x="39370" y="66422"/>
                    <a:pt x="38989" y="66041"/>
                    <a:pt x="38735" y="65532"/>
                  </a:cubicBezTo>
                  <a:cubicBezTo>
                    <a:pt x="38481" y="65151"/>
                    <a:pt x="38354" y="64770"/>
                    <a:pt x="38227" y="64390"/>
                  </a:cubicBezTo>
                  <a:cubicBezTo>
                    <a:pt x="38100" y="64136"/>
                    <a:pt x="38100" y="63754"/>
                    <a:pt x="38100" y="63500"/>
                  </a:cubicBezTo>
                  <a:cubicBezTo>
                    <a:pt x="38227" y="63247"/>
                    <a:pt x="38354" y="62992"/>
                    <a:pt x="38481" y="62739"/>
                  </a:cubicBezTo>
                  <a:lnTo>
                    <a:pt x="49149" y="52070"/>
                  </a:lnTo>
                  <a:lnTo>
                    <a:pt x="10414" y="13208"/>
                  </a:lnTo>
                  <a:lnTo>
                    <a:pt x="6350" y="28956"/>
                  </a:lnTo>
                  <a:cubicBezTo>
                    <a:pt x="6096" y="29718"/>
                    <a:pt x="5842" y="30353"/>
                    <a:pt x="5588" y="30607"/>
                  </a:cubicBezTo>
                  <a:cubicBezTo>
                    <a:pt x="5334" y="30989"/>
                    <a:pt x="5080" y="31242"/>
                    <a:pt x="4699" y="31242"/>
                  </a:cubicBezTo>
                  <a:cubicBezTo>
                    <a:pt x="4318" y="31242"/>
                    <a:pt x="3937" y="31116"/>
                    <a:pt x="3556" y="30735"/>
                  </a:cubicBezTo>
                  <a:cubicBezTo>
                    <a:pt x="3048" y="30480"/>
                    <a:pt x="2540" y="29973"/>
                    <a:pt x="1905" y="29338"/>
                  </a:cubicBezTo>
                  <a:cubicBezTo>
                    <a:pt x="1397" y="28956"/>
                    <a:pt x="1143" y="28449"/>
                    <a:pt x="762" y="28194"/>
                  </a:cubicBezTo>
                  <a:cubicBezTo>
                    <a:pt x="508" y="27814"/>
                    <a:pt x="381" y="27432"/>
                    <a:pt x="254" y="27178"/>
                  </a:cubicBezTo>
                  <a:cubicBezTo>
                    <a:pt x="127" y="26924"/>
                    <a:pt x="0" y="26543"/>
                    <a:pt x="0" y="26290"/>
                  </a:cubicBezTo>
                  <a:cubicBezTo>
                    <a:pt x="0" y="26036"/>
                    <a:pt x="0" y="25654"/>
                    <a:pt x="127" y="25274"/>
                  </a:cubicBezTo>
                  <a:lnTo>
                    <a:pt x="4318" y="5969"/>
                  </a:lnTo>
                  <a:cubicBezTo>
                    <a:pt x="4318" y="5716"/>
                    <a:pt x="4445" y="5589"/>
                    <a:pt x="4572" y="5335"/>
                  </a:cubicBezTo>
                  <a:cubicBezTo>
                    <a:pt x="4572" y="5080"/>
                    <a:pt x="4699" y="4953"/>
                    <a:pt x="4953" y="4573"/>
                  </a:cubicBezTo>
                  <a:cubicBezTo>
                    <a:pt x="5080" y="4318"/>
                    <a:pt x="5334" y="4065"/>
                    <a:pt x="5715" y="3683"/>
                  </a:cubicBezTo>
                  <a:cubicBezTo>
                    <a:pt x="5969" y="3302"/>
                    <a:pt x="6350" y="2922"/>
                    <a:pt x="6858" y="2414"/>
                  </a:cubicBezTo>
                  <a:cubicBezTo>
                    <a:pt x="7493" y="1778"/>
                    <a:pt x="8001" y="1398"/>
                    <a:pt x="8509" y="1017"/>
                  </a:cubicBezTo>
                  <a:cubicBezTo>
                    <a:pt x="9017" y="636"/>
                    <a:pt x="9398" y="381"/>
                    <a:pt x="9652" y="254"/>
                  </a:cubicBezTo>
                  <a:cubicBezTo>
                    <a:pt x="10033" y="0"/>
                    <a:pt x="10287" y="0"/>
                    <a:pt x="10541"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97"/>
            <p:cNvSpPr/>
            <p:nvPr/>
          </p:nvSpPr>
          <p:spPr>
            <a:xfrm>
              <a:off x="3089910" y="2303526"/>
              <a:ext cx="25085" cy="48387"/>
            </a:xfrm>
            <a:custGeom>
              <a:rect b="b" l="l" r="r" t="t"/>
              <a:pathLst>
                <a:path extrusionOk="0" h="48387" w="25085">
                  <a:moveTo>
                    <a:pt x="21209" y="0"/>
                  </a:moveTo>
                  <a:lnTo>
                    <a:pt x="25085" y="366"/>
                  </a:lnTo>
                  <a:lnTo>
                    <a:pt x="25085" y="9548"/>
                  </a:lnTo>
                  <a:lnTo>
                    <a:pt x="24511" y="9272"/>
                  </a:lnTo>
                  <a:cubicBezTo>
                    <a:pt x="22225" y="8763"/>
                    <a:pt x="20193" y="8763"/>
                    <a:pt x="18288" y="9399"/>
                  </a:cubicBezTo>
                  <a:cubicBezTo>
                    <a:pt x="16383" y="10033"/>
                    <a:pt x="14605" y="11176"/>
                    <a:pt x="12954" y="12827"/>
                  </a:cubicBezTo>
                  <a:cubicBezTo>
                    <a:pt x="11176" y="14605"/>
                    <a:pt x="10033" y="16383"/>
                    <a:pt x="9525" y="18161"/>
                  </a:cubicBezTo>
                  <a:cubicBezTo>
                    <a:pt x="8890" y="20066"/>
                    <a:pt x="8763" y="21844"/>
                    <a:pt x="9017" y="23623"/>
                  </a:cubicBezTo>
                  <a:cubicBezTo>
                    <a:pt x="9271" y="25527"/>
                    <a:pt x="9906" y="27178"/>
                    <a:pt x="10795" y="28956"/>
                  </a:cubicBezTo>
                  <a:cubicBezTo>
                    <a:pt x="11811" y="30607"/>
                    <a:pt x="12954" y="32131"/>
                    <a:pt x="14351" y="33528"/>
                  </a:cubicBezTo>
                  <a:cubicBezTo>
                    <a:pt x="15875" y="35052"/>
                    <a:pt x="17399" y="36323"/>
                    <a:pt x="19050" y="37338"/>
                  </a:cubicBezTo>
                  <a:cubicBezTo>
                    <a:pt x="20701" y="38227"/>
                    <a:pt x="22352" y="38862"/>
                    <a:pt x="24003" y="38989"/>
                  </a:cubicBezTo>
                  <a:lnTo>
                    <a:pt x="25085" y="38795"/>
                  </a:lnTo>
                  <a:lnTo>
                    <a:pt x="25085" y="47848"/>
                  </a:lnTo>
                  <a:lnTo>
                    <a:pt x="22098" y="48387"/>
                  </a:lnTo>
                  <a:cubicBezTo>
                    <a:pt x="19558" y="48260"/>
                    <a:pt x="17145" y="47499"/>
                    <a:pt x="14732" y="46228"/>
                  </a:cubicBezTo>
                  <a:cubicBezTo>
                    <a:pt x="12446" y="44831"/>
                    <a:pt x="10160" y="43053"/>
                    <a:pt x="8001" y="40894"/>
                  </a:cubicBezTo>
                  <a:cubicBezTo>
                    <a:pt x="5715" y="38608"/>
                    <a:pt x="3937" y="36195"/>
                    <a:pt x="2540" y="33401"/>
                  </a:cubicBezTo>
                  <a:cubicBezTo>
                    <a:pt x="1143" y="30734"/>
                    <a:pt x="381" y="27940"/>
                    <a:pt x="127" y="25019"/>
                  </a:cubicBezTo>
                  <a:cubicBezTo>
                    <a:pt x="0" y="22099"/>
                    <a:pt x="508" y="19050"/>
                    <a:pt x="1778" y="16002"/>
                  </a:cubicBezTo>
                  <a:cubicBezTo>
                    <a:pt x="3048" y="12827"/>
                    <a:pt x="5207" y="9779"/>
                    <a:pt x="8128" y="6858"/>
                  </a:cubicBezTo>
                  <a:cubicBezTo>
                    <a:pt x="10287" y="4699"/>
                    <a:pt x="12446" y="3049"/>
                    <a:pt x="14605" y="2032"/>
                  </a:cubicBezTo>
                  <a:cubicBezTo>
                    <a:pt x="16764" y="889"/>
                    <a:pt x="19050" y="254"/>
                    <a:pt x="21209"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97"/>
            <p:cNvSpPr/>
            <p:nvPr/>
          </p:nvSpPr>
          <p:spPr>
            <a:xfrm>
              <a:off x="3114994" y="2382393"/>
              <a:ext cx="9206" cy="14666"/>
            </a:xfrm>
            <a:custGeom>
              <a:rect b="b" l="l" r="r" t="t"/>
              <a:pathLst>
                <a:path extrusionOk="0" h="14666" w="9206">
                  <a:moveTo>
                    <a:pt x="3999" y="127"/>
                  </a:moveTo>
                  <a:cubicBezTo>
                    <a:pt x="4380" y="0"/>
                    <a:pt x="4634" y="0"/>
                    <a:pt x="5015" y="127"/>
                  </a:cubicBezTo>
                  <a:cubicBezTo>
                    <a:pt x="5396" y="254"/>
                    <a:pt x="5777" y="381"/>
                    <a:pt x="6158" y="762"/>
                  </a:cubicBezTo>
                  <a:cubicBezTo>
                    <a:pt x="6539" y="1015"/>
                    <a:pt x="7046" y="1397"/>
                    <a:pt x="7427" y="1778"/>
                  </a:cubicBezTo>
                  <a:cubicBezTo>
                    <a:pt x="7936" y="2286"/>
                    <a:pt x="8317" y="2794"/>
                    <a:pt x="8571" y="3175"/>
                  </a:cubicBezTo>
                  <a:cubicBezTo>
                    <a:pt x="8825" y="3683"/>
                    <a:pt x="9079" y="4063"/>
                    <a:pt x="9079" y="4318"/>
                  </a:cubicBezTo>
                  <a:cubicBezTo>
                    <a:pt x="9206" y="4699"/>
                    <a:pt x="9206" y="4953"/>
                    <a:pt x="9079" y="5334"/>
                  </a:cubicBezTo>
                  <a:cubicBezTo>
                    <a:pt x="9079" y="5588"/>
                    <a:pt x="8952" y="5714"/>
                    <a:pt x="8698" y="5969"/>
                  </a:cubicBezTo>
                  <a:lnTo>
                    <a:pt x="0" y="14666"/>
                  </a:lnTo>
                  <a:lnTo>
                    <a:pt x="0" y="3790"/>
                  </a:lnTo>
                  <a:lnTo>
                    <a:pt x="3237" y="508"/>
                  </a:lnTo>
                  <a:cubicBezTo>
                    <a:pt x="3490" y="254"/>
                    <a:pt x="3745" y="127"/>
                    <a:pt x="3999"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97"/>
            <p:cNvSpPr/>
            <p:nvPr/>
          </p:nvSpPr>
          <p:spPr>
            <a:xfrm>
              <a:off x="3180207" y="2311147"/>
              <a:ext cx="44323" cy="44323"/>
            </a:xfrm>
            <a:custGeom>
              <a:rect b="b" l="l" r="r" t="t"/>
              <a:pathLst>
                <a:path extrusionOk="0" h="44323" w="44323">
                  <a:moveTo>
                    <a:pt x="40132" y="127"/>
                  </a:moveTo>
                  <a:cubicBezTo>
                    <a:pt x="40767" y="381"/>
                    <a:pt x="41529" y="888"/>
                    <a:pt x="42418" y="1778"/>
                  </a:cubicBezTo>
                  <a:cubicBezTo>
                    <a:pt x="43307" y="2667"/>
                    <a:pt x="43942" y="3556"/>
                    <a:pt x="44069" y="4190"/>
                  </a:cubicBezTo>
                  <a:cubicBezTo>
                    <a:pt x="44323" y="4699"/>
                    <a:pt x="44196" y="5334"/>
                    <a:pt x="43815" y="5714"/>
                  </a:cubicBezTo>
                  <a:lnTo>
                    <a:pt x="5715" y="43814"/>
                  </a:lnTo>
                  <a:cubicBezTo>
                    <a:pt x="5334" y="44196"/>
                    <a:pt x="4826" y="44323"/>
                    <a:pt x="4191" y="44196"/>
                  </a:cubicBezTo>
                  <a:cubicBezTo>
                    <a:pt x="3556" y="44069"/>
                    <a:pt x="2794" y="43434"/>
                    <a:pt x="1778" y="42545"/>
                  </a:cubicBezTo>
                  <a:cubicBezTo>
                    <a:pt x="889" y="41656"/>
                    <a:pt x="381" y="40894"/>
                    <a:pt x="127" y="40259"/>
                  </a:cubicBezTo>
                  <a:cubicBezTo>
                    <a:pt x="0" y="39497"/>
                    <a:pt x="127" y="38988"/>
                    <a:pt x="508" y="38481"/>
                  </a:cubicBezTo>
                  <a:lnTo>
                    <a:pt x="38481" y="508"/>
                  </a:lnTo>
                  <a:cubicBezTo>
                    <a:pt x="38989" y="127"/>
                    <a:pt x="39497" y="0"/>
                    <a:pt x="40132"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p97"/>
            <p:cNvSpPr/>
            <p:nvPr/>
          </p:nvSpPr>
          <p:spPr>
            <a:xfrm>
              <a:off x="3114994" y="2303892"/>
              <a:ext cx="39686" cy="71897"/>
            </a:xfrm>
            <a:custGeom>
              <a:rect b="b" l="l" r="r" t="t"/>
              <a:pathLst>
                <a:path extrusionOk="0" h="71897" w="39686">
                  <a:moveTo>
                    <a:pt x="0" y="0"/>
                  </a:moveTo>
                  <a:lnTo>
                    <a:pt x="2856" y="269"/>
                  </a:lnTo>
                  <a:cubicBezTo>
                    <a:pt x="5142" y="905"/>
                    <a:pt x="7427" y="1793"/>
                    <a:pt x="9840" y="3063"/>
                  </a:cubicBezTo>
                  <a:cubicBezTo>
                    <a:pt x="12127" y="4460"/>
                    <a:pt x="14413" y="5984"/>
                    <a:pt x="16826" y="7889"/>
                  </a:cubicBezTo>
                  <a:cubicBezTo>
                    <a:pt x="19112" y="9794"/>
                    <a:pt x="21525" y="11954"/>
                    <a:pt x="23811" y="14239"/>
                  </a:cubicBezTo>
                  <a:cubicBezTo>
                    <a:pt x="26096" y="16398"/>
                    <a:pt x="28129" y="18811"/>
                    <a:pt x="30161" y="21351"/>
                  </a:cubicBezTo>
                  <a:cubicBezTo>
                    <a:pt x="32193" y="23891"/>
                    <a:pt x="33844" y="26558"/>
                    <a:pt x="35368" y="29225"/>
                  </a:cubicBezTo>
                  <a:cubicBezTo>
                    <a:pt x="36765" y="31892"/>
                    <a:pt x="37908" y="34813"/>
                    <a:pt x="38670" y="37608"/>
                  </a:cubicBezTo>
                  <a:cubicBezTo>
                    <a:pt x="39432" y="40529"/>
                    <a:pt x="39686" y="43449"/>
                    <a:pt x="39432" y="46497"/>
                  </a:cubicBezTo>
                  <a:cubicBezTo>
                    <a:pt x="39177" y="49418"/>
                    <a:pt x="38289" y="52466"/>
                    <a:pt x="36892" y="55514"/>
                  </a:cubicBezTo>
                  <a:cubicBezTo>
                    <a:pt x="35495" y="58435"/>
                    <a:pt x="33209" y="61483"/>
                    <a:pt x="30288" y="64405"/>
                  </a:cubicBezTo>
                  <a:cubicBezTo>
                    <a:pt x="29145" y="65547"/>
                    <a:pt x="28002" y="66563"/>
                    <a:pt x="26859" y="67452"/>
                  </a:cubicBezTo>
                  <a:cubicBezTo>
                    <a:pt x="25589" y="68341"/>
                    <a:pt x="24446" y="69104"/>
                    <a:pt x="23430" y="69738"/>
                  </a:cubicBezTo>
                  <a:cubicBezTo>
                    <a:pt x="22287" y="70500"/>
                    <a:pt x="21398" y="70882"/>
                    <a:pt x="20509" y="71262"/>
                  </a:cubicBezTo>
                  <a:cubicBezTo>
                    <a:pt x="19746" y="71643"/>
                    <a:pt x="19112" y="71770"/>
                    <a:pt x="18604" y="71770"/>
                  </a:cubicBezTo>
                  <a:cubicBezTo>
                    <a:pt x="18096" y="71897"/>
                    <a:pt x="17588" y="71770"/>
                    <a:pt x="17080" y="71389"/>
                  </a:cubicBezTo>
                  <a:cubicBezTo>
                    <a:pt x="16571" y="71135"/>
                    <a:pt x="15937" y="70627"/>
                    <a:pt x="15175" y="69992"/>
                  </a:cubicBezTo>
                  <a:cubicBezTo>
                    <a:pt x="14667" y="69358"/>
                    <a:pt x="14159" y="68976"/>
                    <a:pt x="13905" y="68595"/>
                  </a:cubicBezTo>
                  <a:cubicBezTo>
                    <a:pt x="13651" y="68214"/>
                    <a:pt x="13396" y="67833"/>
                    <a:pt x="13270" y="67580"/>
                  </a:cubicBezTo>
                  <a:cubicBezTo>
                    <a:pt x="13143" y="67325"/>
                    <a:pt x="13143" y="67071"/>
                    <a:pt x="13270" y="66817"/>
                  </a:cubicBezTo>
                  <a:cubicBezTo>
                    <a:pt x="13396" y="66690"/>
                    <a:pt x="13524" y="66436"/>
                    <a:pt x="13651" y="66183"/>
                  </a:cubicBezTo>
                  <a:cubicBezTo>
                    <a:pt x="14032" y="65929"/>
                    <a:pt x="14540" y="65674"/>
                    <a:pt x="15175" y="65293"/>
                  </a:cubicBezTo>
                  <a:cubicBezTo>
                    <a:pt x="15937" y="64912"/>
                    <a:pt x="16826" y="64532"/>
                    <a:pt x="17842" y="63896"/>
                  </a:cubicBezTo>
                  <a:cubicBezTo>
                    <a:pt x="18858" y="63388"/>
                    <a:pt x="20001" y="62626"/>
                    <a:pt x="21271" y="61737"/>
                  </a:cubicBezTo>
                  <a:cubicBezTo>
                    <a:pt x="22668" y="60848"/>
                    <a:pt x="23938" y="59833"/>
                    <a:pt x="25208" y="58435"/>
                  </a:cubicBezTo>
                  <a:cubicBezTo>
                    <a:pt x="27875" y="55895"/>
                    <a:pt x="29526" y="53229"/>
                    <a:pt x="30288" y="50434"/>
                  </a:cubicBezTo>
                  <a:cubicBezTo>
                    <a:pt x="31177" y="47640"/>
                    <a:pt x="31304" y="44719"/>
                    <a:pt x="30923" y="41925"/>
                  </a:cubicBezTo>
                  <a:cubicBezTo>
                    <a:pt x="30415" y="39132"/>
                    <a:pt x="29271" y="36337"/>
                    <a:pt x="27748" y="33543"/>
                  </a:cubicBezTo>
                  <a:cubicBezTo>
                    <a:pt x="26096" y="30876"/>
                    <a:pt x="24065" y="28209"/>
                    <a:pt x="21779" y="25796"/>
                  </a:cubicBezTo>
                  <a:cubicBezTo>
                    <a:pt x="21144" y="27956"/>
                    <a:pt x="20255" y="30368"/>
                    <a:pt x="18858" y="32908"/>
                  </a:cubicBezTo>
                  <a:cubicBezTo>
                    <a:pt x="17588" y="35448"/>
                    <a:pt x="15683" y="37988"/>
                    <a:pt x="13143" y="40529"/>
                  </a:cubicBezTo>
                  <a:cubicBezTo>
                    <a:pt x="10349" y="43449"/>
                    <a:pt x="7555" y="45355"/>
                    <a:pt x="4761" y="46624"/>
                  </a:cubicBezTo>
                  <a:lnTo>
                    <a:pt x="0" y="47482"/>
                  </a:lnTo>
                  <a:lnTo>
                    <a:pt x="0" y="38429"/>
                  </a:lnTo>
                  <a:lnTo>
                    <a:pt x="3871" y="37734"/>
                  </a:lnTo>
                  <a:cubicBezTo>
                    <a:pt x="5523" y="37099"/>
                    <a:pt x="7174" y="35830"/>
                    <a:pt x="8952" y="34179"/>
                  </a:cubicBezTo>
                  <a:cubicBezTo>
                    <a:pt x="10857" y="32146"/>
                    <a:pt x="12508" y="29987"/>
                    <a:pt x="13777" y="27574"/>
                  </a:cubicBezTo>
                  <a:cubicBezTo>
                    <a:pt x="15048" y="25034"/>
                    <a:pt x="15810" y="22748"/>
                    <a:pt x="16190" y="20462"/>
                  </a:cubicBezTo>
                  <a:cubicBezTo>
                    <a:pt x="12762" y="17033"/>
                    <a:pt x="9714" y="14366"/>
                    <a:pt x="7046" y="12588"/>
                  </a:cubicBezTo>
                  <a:lnTo>
                    <a:pt x="0" y="9182"/>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97"/>
            <p:cNvSpPr/>
            <p:nvPr/>
          </p:nvSpPr>
          <p:spPr>
            <a:xfrm>
              <a:off x="3169158" y="2223262"/>
              <a:ext cx="76708" cy="72771"/>
            </a:xfrm>
            <a:custGeom>
              <a:rect b="b" l="l" r="r" t="t"/>
              <a:pathLst>
                <a:path extrusionOk="0" h="72771" w="76708">
                  <a:moveTo>
                    <a:pt x="23749" y="127"/>
                  </a:moveTo>
                  <a:cubicBezTo>
                    <a:pt x="26162" y="0"/>
                    <a:pt x="28575" y="508"/>
                    <a:pt x="30734" y="1524"/>
                  </a:cubicBezTo>
                  <a:cubicBezTo>
                    <a:pt x="32893" y="2540"/>
                    <a:pt x="34925" y="3938"/>
                    <a:pt x="36703" y="5715"/>
                  </a:cubicBezTo>
                  <a:cubicBezTo>
                    <a:pt x="38354" y="7366"/>
                    <a:pt x="39878" y="9144"/>
                    <a:pt x="41148" y="11049"/>
                  </a:cubicBezTo>
                  <a:cubicBezTo>
                    <a:pt x="42545" y="12954"/>
                    <a:pt x="43688" y="15367"/>
                    <a:pt x="44577" y="18162"/>
                  </a:cubicBezTo>
                  <a:cubicBezTo>
                    <a:pt x="45593" y="20955"/>
                    <a:pt x="46355" y="24385"/>
                    <a:pt x="46863" y="28448"/>
                  </a:cubicBezTo>
                  <a:cubicBezTo>
                    <a:pt x="47371" y="32513"/>
                    <a:pt x="47752" y="37592"/>
                    <a:pt x="47752" y="43435"/>
                  </a:cubicBezTo>
                  <a:lnTo>
                    <a:pt x="48133" y="59944"/>
                  </a:lnTo>
                  <a:lnTo>
                    <a:pt x="70358" y="37719"/>
                  </a:lnTo>
                  <a:cubicBezTo>
                    <a:pt x="70612" y="37592"/>
                    <a:pt x="70866" y="37465"/>
                    <a:pt x="71120" y="37338"/>
                  </a:cubicBezTo>
                  <a:cubicBezTo>
                    <a:pt x="71501" y="37212"/>
                    <a:pt x="71755" y="37212"/>
                    <a:pt x="72136" y="37338"/>
                  </a:cubicBezTo>
                  <a:cubicBezTo>
                    <a:pt x="72517" y="37465"/>
                    <a:pt x="73025" y="37592"/>
                    <a:pt x="73406" y="37973"/>
                  </a:cubicBezTo>
                  <a:cubicBezTo>
                    <a:pt x="73787" y="38227"/>
                    <a:pt x="74295" y="38608"/>
                    <a:pt x="74676" y="39116"/>
                  </a:cubicBezTo>
                  <a:cubicBezTo>
                    <a:pt x="75184" y="39497"/>
                    <a:pt x="75565" y="40005"/>
                    <a:pt x="75946" y="40387"/>
                  </a:cubicBezTo>
                  <a:cubicBezTo>
                    <a:pt x="76200" y="40894"/>
                    <a:pt x="76454" y="41275"/>
                    <a:pt x="76581" y="41656"/>
                  </a:cubicBezTo>
                  <a:cubicBezTo>
                    <a:pt x="76708" y="42038"/>
                    <a:pt x="76708" y="42291"/>
                    <a:pt x="76581" y="42672"/>
                  </a:cubicBezTo>
                  <a:cubicBezTo>
                    <a:pt x="76581" y="42926"/>
                    <a:pt x="76327" y="43307"/>
                    <a:pt x="76200" y="43562"/>
                  </a:cubicBezTo>
                  <a:lnTo>
                    <a:pt x="47879" y="71755"/>
                  </a:lnTo>
                  <a:cubicBezTo>
                    <a:pt x="47625" y="72137"/>
                    <a:pt x="47244" y="72390"/>
                    <a:pt x="46863" y="72517"/>
                  </a:cubicBezTo>
                  <a:cubicBezTo>
                    <a:pt x="46482" y="72771"/>
                    <a:pt x="46101" y="72771"/>
                    <a:pt x="45720" y="72771"/>
                  </a:cubicBezTo>
                  <a:cubicBezTo>
                    <a:pt x="45212" y="72771"/>
                    <a:pt x="44831" y="72644"/>
                    <a:pt x="44323" y="72390"/>
                  </a:cubicBezTo>
                  <a:cubicBezTo>
                    <a:pt x="43815" y="72010"/>
                    <a:pt x="43307" y="71628"/>
                    <a:pt x="42672" y="70993"/>
                  </a:cubicBezTo>
                  <a:cubicBezTo>
                    <a:pt x="42164" y="70486"/>
                    <a:pt x="41783" y="69977"/>
                    <a:pt x="41402" y="69596"/>
                  </a:cubicBezTo>
                  <a:cubicBezTo>
                    <a:pt x="41021" y="69088"/>
                    <a:pt x="40767" y="68707"/>
                    <a:pt x="40640" y="68199"/>
                  </a:cubicBezTo>
                  <a:cubicBezTo>
                    <a:pt x="40513" y="67818"/>
                    <a:pt x="40259" y="67311"/>
                    <a:pt x="40259" y="66802"/>
                  </a:cubicBezTo>
                  <a:cubicBezTo>
                    <a:pt x="40132" y="66294"/>
                    <a:pt x="40005" y="65787"/>
                    <a:pt x="40005" y="65024"/>
                  </a:cubicBezTo>
                  <a:lnTo>
                    <a:pt x="39751" y="44323"/>
                  </a:lnTo>
                  <a:cubicBezTo>
                    <a:pt x="39751" y="39624"/>
                    <a:pt x="39370" y="35561"/>
                    <a:pt x="38862" y="32131"/>
                  </a:cubicBezTo>
                  <a:cubicBezTo>
                    <a:pt x="38481" y="28829"/>
                    <a:pt x="37719" y="26036"/>
                    <a:pt x="36957" y="23622"/>
                  </a:cubicBezTo>
                  <a:cubicBezTo>
                    <a:pt x="36195" y="21337"/>
                    <a:pt x="35179" y="19304"/>
                    <a:pt x="34163" y="17780"/>
                  </a:cubicBezTo>
                  <a:cubicBezTo>
                    <a:pt x="33147" y="16256"/>
                    <a:pt x="32004" y="14987"/>
                    <a:pt x="30861" y="13843"/>
                  </a:cubicBezTo>
                  <a:cubicBezTo>
                    <a:pt x="29845" y="12700"/>
                    <a:pt x="28575" y="11812"/>
                    <a:pt x="27178" y="11176"/>
                  </a:cubicBezTo>
                  <a:cubicBezTo>
                    <a:pt x="25781" y="10541"/>
                    <a:pt x="24257" y="10161"/>
                    <a:pt x="22860" y="10161"/>
                  </a:cubicBezTo>
                  <a:cubicBezTo>
                    <a:pt x="21336" y="10161"/>
                    <a:pt x="19812" y="10414"/>
                    <a:pt x="18288" y="11049"/>
                  </a:cubicBezTo>
                  <a:cubicBezTo>
                    <a:pt x="16764" y="11685"/>
                    <a:pt x="15240" y="12700"/>
                    <a:pt x="13843" y="14097"/>
                  </a:cubicBezTo>
                  <a:cubicBezTo>
                    <a:pt x="12192" y="15748"/>
                    <a:pt x="10922" y="17526"/>
                    <a:pt x="10033" y="19304"/>
                  </a:cubicBezTo>
                  <a:cubicBezTo>
                    <a:pt x="9271" y="21082"/>
                    <a:pt x="8509" y="22606"/>
                    <a:pt x="8128" y="24130"/>
                  </a:cubicBezTo>
                  <a:cubicBezTo>
                    <a:pt x="7620" y="25654"/>
                    <a:pt x="7239" y="27051"/>
                    <a:pt x="7112" y="28067"/>
                  </a:cubicBezTo>
                  <a:cubicBezTo>
                    <a:pt x="6858" y="29211"/>
                    <a:pt x="6604" y="29972"/>
                    <a:pt x="6223" y="30226"/>
                  </a:cubicBezTo>
                  <a:cubicBezTo>
                    <a:pt x="6096" y="30480"/>
                    <a:pt x="5842" y="30607"/>
                    <a:pt x="5588" y="30607"/>
                  </a:cubicBezTo>
                  <a:cubicBezTo>
                    <a:pt x="5334" y="30735"/>
                    <a:pt x="5080" y="30607"/>
                    <a:pt x="4699" y="30480"/>
                  </a:cubicBezTo>
                  <a:cubicBezTo>
                    <a:pt x="4318" y="30353"/>
                    <a:pt x="3937" y="30099"/>
                    <a:pt x="3556" y="29718"/>
                  </a:cubicBezTo>
                  <a:cubicBezTo>
                    <a:pt x="3048" y="29464"/>
                    <a:pt x="2540" y="28956"/>
                    <a:pt x="2032" y="28448"/>
                  </a:cubicBezTo>
                  <a:cubicBezTo>
                    <a:pt x="1651" y="28067"/>
                    <a:pt x="1270" y="27687"/>
                    <a:pt x="1016" y="27305"/>
                  </a:cubicBezTo>
                  <a:cubicBezTo>
                    <a:pt x="762" y="27051"/>
                    <a:pt x="635" y="26797"/>
                    <a:pt x="381" y="26416"/>
                  </a:cubicBezTo>
                  <a:cubicBezTo>
                    <a:pt x="254" y="26163"/>
                    <a:pt x="127" y="25908"/>
                    <a:pt x="127" y="25654"/>
                  </a:cubicBezTo>
                  <a:cubicBezTo>
                    <a:pt x="0" y="25273"/>
                    <a:pt x="0" y="24892"/>
                    <a:pt x="0" y="24257"/>
                  </a:cubicBezTo>
                  <a:cubicBezTo>
                    <a:pt x="127" y="23749"/>
                    <a:pt x="254" y="22733"/>
                    <a:pt x="508" y="21590"/>
                  </a:cubicBezTo>
                  <a:cubicBezTo>
                    <a:pt x="889" y="20320"/>
                    <a:pt x="1397" y="18796"/>
                    <a:pt x="2032" y="17272"/>
                  </a:cubicBezTo>
                  <a:cubicBezTo>
                    <a:pt x="2794" y="15621"/>
                    <a:pt x="3683" y="13970"/>
                    <a:pt x="4826" y="12192"/>
                  </a:cubicBezTo>
                  <a:cubicBezTo>
                    <a:pt x="5842" y="10414"/>
                    <a:pt x="7239" y="8763"/>
                    <a:pt x="8763" y="7239"/>
                  </a:cubicBezTo>
                  <a:cubicBezTo>
                    <a:pt x="11176" y="4826"/>
                    <a:pt x="13716" y="2921"/>
                    <a:pt x="16256" y="1778"/>
                  </a:cubicBezTo>
                  <a:cubicBezTo>
                    <a:pt x="18796" y="636"/>
                    <a:pt x="21336" y="127"/>
                    <a:pt x="23749"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97"/>
            <p:cNvSpPr/>
            <p:nvPr/>
          </p:nvSpPr>
          <p:spPr>
            <a:xfrm>
              <a:off x="3212719" y="2180336"/>
              <a:ext cx="33546" cy="65130"/>
            </a:xfrm>
            <a:custGeom>
              <a:rect b="b" l="l" r="r" t="t"/>
              <a:pathLst>
                <a:path extrusionOk="0" h="65130" w="33546">
                  <a:moveTo>
                    <a:pt x="27940" y="889"/>
                  </a:moveTo>
                  <a:lnTo>
                    <a:pt x="33546" y="3660"/>
                  </a:lnTo>
                  <a:lnTo>
                    <a:pt x="33546" y="14600"/>
                  </a:lnTo>
                  <a:lnTo>
                    <a:pt x="31242" y="12954"/>
                  </a:lnTo>
                  <a:cubicBezTo>
                    <a:pt x="29337" y="11685"/>
                    <a:pt x="27559" y="10795"/>
                    <a:pt x="25908" y="10288"/>
                  </a:cubicBezTo>
                  <a:cubicBezTo>
                    <a:pt x="24257" y="9779"/>
                    <a:pt x="22606" y="9525"/>
                    <a:pt x="21082" y="9525"/>
                  </a:cubicBezTo>
                  <a:cubicBezTo>
                    <a:pt x="19558" y="9652"/>
                    <a:pt x="18161" y="10033"/>
                    <a:pt x="16891" y="10668"/>
                  </a:cubicBezTo>
                  <a:cubicBezTo>
                    <a:pt x="15494" y="11303"/>
                    <a:pt x="14224" y="12319"/>
                    <a:pt x="12954" y="13589"/>
                  </a:cubicBezTo>
                  <a:cubicBezTo>
                    <a:pt x="10668" y="15875"/>
                    <a:pt x="9398" y="18162"/>
                    <a:pt x="9017" y="20574"/>
                  </a:cubicBezTo>
                  <a:cubicBezTo>
                    <a:pt x="8763" y="23114"/>
                    <a:pt x="9017" y="25654"/>
                    <a:pt x="10160" y="28194"/>
                  </a:cubicBezTo>
                  <a:cubicBezTo>
                    <a:pt x="11176" y="30862"/>
                    <a:pt x="12700" y="33655"/>
                    <a:pt x="14986" y="36322"/>
                  </a:cubicBezTo>
                  <a:cubicBezTo>
                    <a:pt x="17145" y="39116"/>
                    <a:pt x="19685" y="41911"/>
                    <a:pt x="22479" y="44704"/>
                  </a:cubicBezTo>
                  <a:cubicBezTo>
                    <a:pt x="26289" y="48641"/>
                    <a:pt x="29718" y="51563"/>
                    <a:pt x="32766" y="53848"/>
                  </a:cubicBezTo>
                  <a:lnTo>
                    <a:pt x="33546" y="54286"/>
                  </a:lnTo>
                  <a:lnTo>
                    <a:pt x="33546" y="65130"/>
                  </a:lnTo>
                  <a:lnTo>
                    <a:pt x="28067" y="62485"/>
                  </a:lnTo>
                  <a:cubicBezTo>
                    <a:pt x="24257" y="59817"/>
                    <a:pt x="20193" y="56389"/>
                    <a:pt x="16002" y="52197"/>
                  </a:cubicBezTo>
                  <a:cubicBezTo>
                    <a:pt x="12065" y="48261"/>
                    <a:pt x="8890" y="44450"/>
                    <a:pt x="6223" y="40514"/>
                  </a:cubicBezTo>
                  <a:cubicBezTo>
                    <a:pt x="3556" y="36703"/>
                    <a:pt x="1905" y="32766"/>
                    <a:pt x="889" y="29083"/>
                  </a:cubicBezTo>
                  <a:cubicBezTo>
                    <a:pt x="0" y="25273"/>
                    <a:pt x="127" y="21717"/>
                    <a:pt x="1143" y="18035"/>
                  </a:cubicBezTo>
                  <a:cubicBezTo>
                    <a:pt x="2159" y="14478"/>
                    <a:pt x="4445" y="11049"/>
                    <a:pt x="7747" y="7620"/>
                  </a:cubicBezTo>
                  <a:cubicBezTo>
                    <a:pt x="11049" y="4445"/>
                    <a:pt x="14224" y="2287"/>
                    <a:pt x="17653" y="1143"/>
                  </a:cubicBezTo>
                  <a:cubicBezTo>
                    <a:pt x="20955" y="127"/>
                    <a:pt x="24384" y="0"/>
                    <a:pt x="27940" y="889"/>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 name="Google Shape;873;p97"/>
            <p:cNvSpPr/>
            <p:nvPr/>
          </p:nvSpPr>
          <p:spPr>
            <a:xfrm>
              <a:off x="3246266" y="2183996"/>
              <a:ext cx="33510" cy="65047"/>
            </a:xfrm>
            <a:custGeom>
              <a:rect b="b" l="l" r="r" t="t"/>
              <a:pathLst>
                <a:path extrusionOk="0" h="65047" w="33510">
                  <a:moveTo>
                    <a:pt x="0" y="0"/>
                  </a:moveTo>
                  <a:lnTo>
                    <a:pt x="5443" y="2690"/>
                  </a:lnTo>
                  <a:cubicBezTo>
                    <a:pt x="9253" y="5357"/>
                    <a:pt x="13317" y="8786"/>
                    <a:pt x="17507" y="12978"/>
                  </a:cubicBezTo>
                  <a:cubicBezTo>
                    <a:pt x="21444" y="16914"/>
                    <a:pt x="24747" y="20724"/>
                    <a:pt x="27287" y="24661"/>
                  </a:cubicBezTo>
                  <a:cubicBezTo>
                    <a:pt x="29954" y="28471"/>
                    <a:pt x="31731" y="32281"/>
                    <a:pt x="32620" y="36091"/>
                  </a:cubicBezTo>
                  <a:cubicBezTo>
                    <a:pt x="33510" y="39774"/>
                    <a:pt x="33382" y="43457"/>
                    <a:pt x="32367" y="47140"/>
                  </a:cubicBezTo>
                  <a:cubicBezTo>
                    <a:pt x="31350" y="50696"/>
                    <a:pt x="29192" y="54125"/>
                    <a:pt x="25763" y="57554"/>
                  </a:cubicBezTo>
                  <a:cubicBezTo>
                    <a:pt x="22588" y="60729"/>
                    <a:pt x="19286" y="62888"/>
                    <a:pt x="15856" y="63904"/>
                  </a:cubicBezTo>
                  <a:cubicBezTo>
                    <a:pt x="12555" y="65047"/>
                    <a:pt x="9125" y="65047"/>
                    <a:pt x="5569" y="64158"/>
                  </a:cubicBezTo>
                  <a:lnTo>
                    <a:pt x="0" y="61470"/>
                  </a:lnTo>
                  <a:lnTo>
                    <a:pt x="0" y="50626"/>
                  </a:lnTo>
                  <a:lnTo>
                    <a:pt x="7601" y="54887"/>
                  </a:lnTo>
                  <a:cubicBezTo>
                    <a:pt x="10142" y="55776"/>
                    <a:pt x="12555" y="55904"/>
                    <a:pt x="14587" y="55268"/>
                  </a:cubicBezTo>
                  <a:cubicBezTo>
                    <a:pt x="16745" y="54760"/>
                    <a:pt x="18650" y="53490"/>
                    <a:pt x="20556" y="51585"/>
                  </a:cubicBezTo>
                  <a:cubicBezTo>
                    <a:pt x="22080" y="50188"/>
                    <a:pt x="23095" y="48537"/>
                    <a:pt x="23731" y="47013"/>
                  </a:cubicBezTo>
                  <a:cubicBezTo>
                    <a:pt x="24366" y="45362"/>
                    <a:pt x="24619" y="43838"/>
                    <a:pt x="24619" y="42060"/>
                  </a:cubicBezTo>
                  <a:cubicBezTo>
                    <a:pt x="24493" y="40409"/>
                    <a:pt x="24112" y="38631"/>
                    <a:pt x="23476" y="36980"/>
                  </a:cubicBezTo>
                  <a:cubicBezTo>
                    <a:pt x="22715" y="35203"/>
                    <a:pt x="21699" y="33424"/>
                    <a:pt x="20556" y="31519"/>
                  </a:cubicBezTo>
                  <a:cubicBezTo>
                    <a:pt x="19413" y="29741"/>
                    <a:pt x="18016" y="27836"/>
                    <a:pt x="16365" y="26058"/>
                  </a:cubicBezTo>
                  <a:cubicBezTo>
                    <a:pt x="14713" y="24154"/>
                    <a:pt x="12936" y="22248"/>
                    <a:pt x="11031" y="20343"/>
                  </a:cubicBezTo>
                  <a:cubicBezTo>
                    <a:pt x="8491" y="17804"/>
                    <a:pt x="6078" y="15644"/>
                    <a:pt x="3919" y="13739"/>
                  </a:cubicBezTo>
                  <a:lnTo>
                    <a:pt x="0" y="10940"/>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97"/>
            <p:cNvSpPr/>
            <p:nvPr/>
          </p:nvSpPr>
          <p:spPr>
            <a:xfrm>
              <a:off x="3327654" y="2345055"/>
              <a:ext cx="76708" cy="72771"/>
            </a:xfrm>
            <a:custGeom>
              <a:rect b="b" l="l" r="r" t="t"/>
              <a:pathLst>
                <a:path extrusionOk="0" h="72771" w="76708">
                  <a:moveTo>
                    <a:pt x="23749" y="0"/>
                  </a:moveTo>
                  <a:cubicBezTo>
                    <a:pt x="26162" y="0"/>
                    <a:pt x="28575" y="508"/>
                    <a:pt x="30734" y="1524"/>
                  </a:cubicBezTo>
                  <a:cubicBezTo>
                    <a:pt x="32893" y="2540"/>
                    <a:pt x="34925" y="3937"/>
                    <a:pt x="36830" y="5715"/>
                  </a:cubicBezTo>
                  <a:cubicBezTo>
                    <a:pt x="38354" y="7366"/>
                    <a:pt x="39878" y="9144"/>
                    <a:pt x="41275" y="11049"/>
                  </a:cubicBezTo>
                  <a:cubicBezTo>
                    <a:pt x="42545" y="12953"/>
                    <a:pt x="43688" y="15367"/>
                    <a:pt x="44577" y="18161"/>
                  </a:cubicBezTo>
                  <a:cubicBezTo>
                    <a:pt x="45593" y="20955"/>
                    <a:pt x="46355" y="24384"/>
                    <a:pt x="46863" y="28448"/>
                  </a:cubicBezTo>
                  <a:cubicBezTo>
                    <a:pt x="47371" y="32512"/>
                    <a:pt x="47752" y="37465"/>
                    <a:pt x="47752" y="43434"/>
                  </a:cubicBezTo>
                  <a:lnTo>
                    <a:pt x="48133" y="59944"/>
                  </a:lnTo>
                  <a:lnTo>
                    <a:pt x="70358" y="37719"/>
                  </a:lnTo>
                  <a:cubicBezTo>
                    <a:pt x="70612" y="37592"/>
                    <a:pt x="70866" y="37338"/>
                    <a:pt x="71120" y="37338"/>
                  </a:cubicBezTo>
                  <a:cubicBezTo>
                    <a:pt x="71501" y="37211"/>
                    <a:pt x="71755" y="37211"/>
                    <a:pt x="72136" y="37338"/>
                  </a:cubicBezTo>
                  <a:cubicBezTo>
                    <a:pt x="72517" y="37465"/>
                    <a:pt x="73025" y="37592"/>
                    <a:pt x="73406" y="37973"/>
                  </a:cubicBezTo>
                  <a:cubicBezTo>
                    <a:pt x="73787" y="38226"/>
                    <a:pt x="74295" y="38608"/>
                    <a:pt x="74803" y="39116"/>
                  </a:cubicBezTo>
                  <a:cubicBezTo>
                    <a:pt x="75184" y="39497"/>
                    <a:pt x="75565" y="40005"/>
                    <a:pt x="75946" y="40386"/>
                  </a:cubicBezTo>
                  <a:cubicBezTo>
                    <a:pt x="76200" y="40894"/>
                    <a:pt x="76454" y="41275"/>
                    <a:pt x="76581" y="41656"/>
                  </a:cubicBezTo>
                  <a:cubicBezTo>
                    <a:pt x="76708" y="42037"/>
                    <a:pt x="76708" y="42291"/>
                    <a:pt x="76581" y="42672"/>
                  </a:cubicBezTo>
                  <a:cubicBezTo>
                    <a:pt x="76581" y="42926"/>
                    <a:pt x="76454" y="43180"/>
                    <a:pt x="76200" y="43434"/>
                  </a:cubicBezTo>
                  <a:lnTo>
                    <a:pt x="48006" y="71755"/>
                  </a:lnTo>
                  <a:cubicBezTo>
                    <a:pt x="47625" y="72009"/>
                    <a:pt x="47244" y="72390"/>
                    <a:pt x="46863" y="72517"/>
                  </a:cubicBezTo>
                  <a:cubicBezTo>
                    <a:pt x="46482" y="72771"/>
                    <a:pt x="46101" y="72771"/>
                    <a:pt x="45720" y="72771"/>
                  </a:cubicBezTo>
                  <a:cubicBezTo>
                    <a:pt x="45212" y="72771"/>
                    <a:pt x="44831" y="72644"/>
                    <a:pt x="44323" y="72263"/>
                  </a:cubicBezTo>
                  <a:cubicBezTo>
                    <a:pt x="43815" y="72009"/>
                    <a:pt x="43307" y="71501"/>
                    <a:pt x="42672" y="70993"/>
                  </a:cubicBezTo>
                  <a:cubicBezTo>
                    <a:pt x="42164" y="70485"/>
                    <a:pt x="41783" y="69976"/>
                    <a:pt x="41402" y="69596"/>
                  </a:cubicBezTo>
                  <a:cubicBezTo>
                    <a:pt x="41021" y="69088"/>
                    <a:pt x="40767" y="68707"/>
                    <a:pt x="40640" y="68199"/>
                  </a:cubicBezTo>
                  <a:cubicBezTo>
                    <a:pt x="40513" y="67818"/>
                    <a:pt x="40386" y="67310"/>
                    <a:pt x="40259" y="66801"/>
                  </a:cubicBezTo>
                  <a:cubicBezTo>
                    <a:pt x="40132" y="66294"/>
                    <a:pt x="40132" y="65786"/>
                    <a:pt x="40005" y="65024"/>
                  </a:cubicBezTo>
                  <a:lnTo>
                    <a:pt x="39751" y="44323"/>
                  </a:lnTo>
                  <a:cubicBezTo>
                    <a:pt x="39751" y="39624"/>
                    <a:pt x="39370" y="35560"/>
                    <a:pt x="38989" y="32131"/>
                  </a:cubicBezTo>
                  <a:cubicBezTo>
                    <a:pt x="38481" y="28828"/>
                    <a:pt x="37846" y="26035"/>
                    <a:pt x="36957" y="23622"/>
                  </a:cubicBezTo>
                  <a:cubicBezTo>
                    <a:pt x="36195" y="21336"/>
                    <a:pt x="35306" y="19303"/>
                    <a:pt x="34163" y="17780"/>
                  </a:cubicBezTo>
                  <a:cubicBezTo>
                    <a:pt x="33147" y="16256"/>
                    <a:pt x="32004" y="14986"/>
                    <a:pt x="30988" y="13843"/>
                  </a:cubicBezTo>
                  <a:cubicBezTo>
                    <a:pt x="29845" y="12700"/>
                    <a:pt x="28575" y="11811"/>
                    <a:pt x="27178" y="11176"/>
                  </a:cubicBezTo>
                  <a:cubicBezTo>
                    <a:pt x="25781" y="10541"/>
                    <a:pt x="24257" y="10160"/>
                    <a:pt x="22860" y="10160"/>
                  </a:cubicBezTo>
                  <a:cubicBezTo>
                    <a:pt x="21336" y="10160"/>
                    <a:pt x="19812" y="10414"/>
                    <a:pt x="18288" y="11049"/>
                  </a:cubicBezTo>
                  <a:cubicBezTo>
                    <a:pt x="16764" y="11684"/>
                    <a:pt x="15367" y="12700"/>
                    <a:pt x="13843" y="14097"/>
                  </a:cubicBezTo>
                  <a:cubicBezTo>
                    <a:pt x="12192" y="15748"/>
                    <a:pt x="10922" y="17526"/>
                    <a:pt x="10160" y="19176"/>
                  </a:cubicBezTo>
                  <a:cubicBezTo>
                    <a:pt x="9271" y="20955"/>
                    <a:pt x="8509" y="22606"/>
                    <a:pt x="8128" y="24130"/>
                  </a:cubicBezTo>
                  <a:cubicBezTo>
                    <a:pt x="7620" y="25653"/>
                    <a:pt x="7239" y="27051"/>
                    <a:pt x="7112" y="28067"/>
                  </a:cubicBezTo>
                  <a:cubicBezTo>
                    <a:pt x="6858" y="29210"/>
                    <a:pt x="6604" y="29972"/>
                    <a:pt x="6223" y="30226"/>
                  </a:cubicBezTo>
                  <a:cubicBezTo>
                    <a:pt x="6096" y="30480"/>
                    <a:pt x="5842" y="30607"/>
                    <a:pt x="5588" y="30607"/>
                  </a:cubicBezTo>
                  <a:cubicBezTo>
                    <a:pt x="5334" y="30607"/>
                    <a:pt x="5080" y="30607"/>
                    <a:pt x="4699" y="30480"/>
                  </a:cubicBezTo>
                  <a:cubicBezTo>
                    <a:pt x="4445" y="30352"/>
                    <a:pt x="3937" y="30099"/>
                    <a:pt x="3556" y="29718"/>
                  </a:cubicBezTo>
                  <a:cubicBezTo>
                    <a:pt x="3048" y="29464"/>
                    <a:pt x="2540" y="28956"/>
                    <a:pt x="2032" y="28448"/>
                  </a:cubicBezTo>
                  <a:cubicBezTo>
                    <a:pt x="1651" y="28067"/>
                    <a:pt x="1270" y="27686"/>
                    <a:pt x="1016" y="27305"/>
                  </a:cubicBezTo>
                  <a:cubicBezTo>
                    <a:pt x="762" y="27051"/>
                    <a:pt x="635" y="26670"/>
                    <a:pt x="508" y="26416"/>
                  </a:cubicBezTo>
                  <a:cubicBezTo>
                    <a:pt x="254" y="26162"/>
                    <a:pt x="254" y="25908"/>
                    <a:pt x="127" y="25653"/>
                  </a:cubicBezTo>
                  <a:cubicBezTo>
                    <a:pt x="0" y="25273"/>
                    <a:pt x="0" y="24892"/>
                    <a:pt x="0" y="24257"/>
                  </a:cubicBezTo>
                  <a:cubicBezTo>
                    <a:pt x="127" y="23749"/>
                    <a:pt x="254" y="22733"/>
                    <a:pt x="508" y="21463"/>
                  </a:cubicBezTo>
                  <a:cubicBezTo>
                    <a:pt x="889" y="20320"/>
                    <a:pt x="1397" y="18796"/>
                    <a:pt x="2032" y="17145"/>
                  </a:cubicBezTo>
                  <a:cubicBezTo>
                    <a:pt x="2794" y="15621"/>
                    <a:pt x="3683" y="13843"/>
                    <a:pt x="4826" y="12192"/>
                  </a:cubicBezTo>
                  <a:cubicBezTo>
                    <a:pt x="5842" y="10414"/>
                    <a:pt x="7239" y="8763"/>
                    <a:pt x="8763" y="7239"/>
                  </a:cubicBezTo>
                  <a:cubicBezTo>
                    <a:pt x="11176" y="4826"/>
                    <a:pt x="13716" y="2921"/>
                    <a:pt x="16256" y="1777"/>
                  </a:cubicBezTo>
                  <a:cubicBezTo>
                    <a:pt x="18796" y="635"/>
                    <a:pt x="21336" y="0"/>
                    <a:pt x="23749"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97"/>
            <p:cNvSpPr/>
            <p:nvPr/>
          </p:nvSpPr>
          <p:spPr>
            <a:xfrm>
              <a:off x="3371215" y="2302129"/>
              <a:ext cx="33558" cy="65135"/>
            </a:xfrm>
            <a:custGeom>
              <a:rect b="b" l="l" r="r" t="t"/>
              <a:pathLst>
                <a:path extrusionOk="0" h="65135" w="33558">
                  <a:moveTo>
                    <a:pt x="27940" y="889"/>
                  </a:moveTo>
                  <a:lnTo>
                    <a:pt x="33558" y="3570"/>
                  </a:lnTo>
                  <a:lnTo>
                    <a:pt x="33558" y="14529"/>
                  </a:lnTo>
                  <a:lnTo>
                    <a:pt x="31242" y="12827"/>
                  </a:lnTo>
                  <a:cubicBezTo>
                    <a:pt x="29337" y="11684"/>
                    <a:pt x="27559" y="10795"/>
                    <a:pt x="25908" y="10287"/>
                  </a:cubicBezTo>
                  <a:cubicBezTo>
                    <a:pt x="24257" y="9652"/>
                    <a:pt x="22606" y="9398"/>
                    <a:pt x="21082" y="9525"/>
                  </a:cubicBezTo>
                  <a:cubicBezTo>
                    <a:pt x="19558" y="9525"/>
                    <a:pt x="18161" y="9906"/>
                    <a:pt x="16891" y="10668"/>
                  </a:cubicBezTo>
                  <a:cubicBezTo>
                    <a:pt x="15494" y="11302"/>
                    <a:pt x="14224" y="12319"/>
                    <a:pt x="12954" y="13589"/>
                  </a:cubicBezTo>
                  <a:cubicBezTo>
                    <a:pt x="10668" y="15748"/>
                    <a:pt x="9398" y="18161"/>
                    <a:pt x="9017" y="20574"/>
                  </a:cubicBezTo>
                  <a:cubicBezTo>
                    <a:pt x="8763" y="22987"/>
                    <a:pt x="9017" y="25527"/>
                    <a:pt x="10160" y="28194"/>
                  </a:cubicBezTo>
                  <a:cubicBezTo>
                    <a:pt x="11176" y="30861"/>
                    <a:pt x="12700" y="33527"/>
                    <a:pt x="14986" y="36322"/>
                  </a:cubicBezTo>
                  <a:cubicBezTo>
                    <a:pt x="17145" y="39116"/>
                    <a:pt x="19685" y="41910"/>
                    <a:pt x="22479" y="44703"/>
                  </a:cubicBezTo>
                  <a:cubicBezTo>
                    <a:pt x="26289" y="48514"/>
                    <a:pt x="29718" y="51562"/>
                    <a:pt x="32766" y="53848"/>
                  </a:cubicBezTo>
                  <a:lnTo>
                    <a:pt x="33558" y="54292"/>
                  </a:lnTo>
                  <a:lnTo>
                    <a:pt x="33558" y="65135"/>
                  </a:lnTo>
                  <a:lnTo>
                    <a:pt x="28067" y="62484"/>
                  </a:lnTo>
                  <a:cubicBezTo>
                    <a:pt x="24257" y="59817"/>
                    <a:pt x="20193" y="56388"/>
                    <a:pt x="16002" y="52197"/>
                  </a:cubicBezTo>
                  <a:cubicBezTo>
                    <a:pt x="12065" y="48260"/>
                    <a:pt x="8890" y="44323"/>
                    <a:pt x="6223" y="40513"/>
                  </a:cubicBezTo>
                  <a:cubicBezTo>
                    <a:pt x="3683" y="36576"/>
                    <a:pt x="1905" y="32766"/>
                    <a:pt x="1016" y="29083"/>
                  </a:cubicBezTo>
                  <a:cubicBezTo>
                    <a:pt x="0" y="25273"/>
                    <a:pt x="127" y="21590"/>
                    <a:pt x="1143" y="18034"/>
                  </a:cubicBezTo>
                  <a:cubicBezTo>
                    <a:pt x="2159" y="14477"/>
                    <a:pt x="4445" y="10922"/>
                    <a:pt x="7747" y="7620"/>
                  </a:cubicBezTo>
                  <a:cubicBezTo>
                    <a:pt x="11049" y="4318"/>
                    <a:pt x="14351" y="2286"/>
                    <a:pt x="17653" y="1143"/>
                  </a:cubicBezTo>
                  <a:cubicBezTo>
                    <a:pt x="20955" y="127"/>
                    <a:pt x="24384" y="0"/>
                    <a:pt x="27940" y="889"/>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97"/>
            <p:cNvSpPr/>
            <p:nvPr/>
          </p:nvSpPr>
          <p:spPr>
            <a:xfrm>
              <a:off x="3460496" y="2311147"/>
              <a:ext cx="44323" cy="44323"/>
            </a:xfrm>
            <a:custGeom>
              <a:rect b="b" l="l" r="r" t="t"/>
              <a:pathLst>
                <a:path extrusionOk="0" h="44323" w="44323">
                  <a:moveTo>
                    <a:pt x="40132" y="127"/>
                  </a:moveTo>
                  <a:cubicBezTo>
                    <a:pt x="40767" y="381"/>
                    <a:pt x="41529" y="888"/>
                    <a:pt x="42418" y="1778"/>
                  </a:cubicBezTo>
                  <a:cubicBezTo>
                    <a:pt x="43307" y="2667"/>
                    <a:pt x="43942" y="3556"/>
                    <a:pt x="44069" y="4190"/>
                  </a:cubicBezTo>
                  <a:cubicBezTo>
                    <a:pt x="44323" y="4699"/>
                    <a:pt x="44196" y="5334"/>
                    <a:pt x="43815" y="5714"/>
                  </a:cubicBezTo>
                  <a:lnTo>
                    <a:pt x="5715" y="43814"/>
                  </a:lnTo>
                  <a:cubicBezTo>
                    <a:pt x="5334" y="44196"/>
                    <a:pt x="4826" y="44323"/>
                    <a:pt x="4191" y="44196"/>
                  </a:cubicBezTo>
                  <a:cubicBezTo>
                    <a:pt x="3556" y="44069"/>
                    <a:pt x="2794" y="43434"/>
                    <a:pt x="1778" y="42545"/>
                  </a:cubicBezTo>
                  <a:cubicBezTo>
                    <a:pt x="889" y="41656"/>
                    <a:pt x="381" y="40894"/>
                    <a:pt x="127" y="40259"/>
                  </a:cubicBezTo>
                  <a:cubicBezTo>
                    <a:pt x="0" y="39497"/>
                    <a:pt x="127" y="38988"/>
                    <a:pt x="508" y="38481"/>
                  </a:cubicBezTo>
                  <a:lnTo>
                    <a:pt x="38481" y="508"/>
                  </a:lnTo>
                  <a:cubicBezTo>
                    <a:pt x="38989" y="127"/>
                    <a:pt x="39497" y="0"/>
                    <a:pt x="40132"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97"/>
            <p:cNvSpPr/>
            <p:nvPr/>
          </p:nvSpPr>
          <p:spPr>
            <a:xfrm>
              <a:off x="3404774" y="2305700"/>
              <a:ext cx="33498" cy="65136"/>
            </a:xfrm>
            <a:custGeom>
              <a:rect b="b" l="l" r="r" t="t"/>
              <a:pathLst>
                <a:path extrusionOk="0" h="65136" w="33498">
                  <a:moveTo>
                    <a:pt x="0" y="0"/>
                  </a:moveTo>
                  <a:lnTo>
                    <a:pt x="5557" y="2653"/>
                  </a:lnTo>
                  <a:cubicBezTo>
                    <a:pt x="9367" y="5320"/>
                    <a:pt x="13305" y="8875"/>
                    <a:pt x="17495" y="13067"/>
                  </a:cubicBezTo>
                  <a:cubicBezTo>
                    <a:pt x="21432" y="17004"/>
                    <a:pt x="24735" y="20813"/>
                    <a:pt x="27401" y="24750"/>
                  </a:cubicBezTo>
                  <a:cubicBezTo>
                    <a:pt x="29942" y="28560"/>
                    <a:pt x="31719" y="32371"/>
                    <a:pt x="32608" y="36181"/>
                  </a:cubicBezTo>
                  <a:cubicBezTo>
                    <a:pt x="33498" y="39863"/>
                    <a:pt x="33498" y="43547"/>
                    <a:pt x="32355" y="47103"/>
                  </a:cubicBezTo>
                  <a:cubicBezTo>
                    <a:pt x="31338" y="50785"/>
                    <a:pt x="29180" y="54215"/>
                    <a:pt x="25750" y="57644"/>
                  </a:cubicBezTo>
                  <a:cubicBezTo>
                    <a:pt x="22575" y="60819"/>
                    <a:pt x="19273" y="62978"/>
                    <a:pt x="15972" y="63994"/>
                  </a:cubicBezTo>
                  <a:cubicBezTo>
                    <a:pt x="12542" y="65136"/>
                    <a:pt x="9113" y="65136"/>
                    <a:pt x="5557" y="64248"/>
                  </a:cubicBezTo>
                  <a:lnTo>
                    <a:pt x="0" y="61564"/>
                  </a:lnTo>
                  <a:lnTo>
                    <a:pt x="0" y="50722"/>
                  </a:lnTo>
                  <a:lnTo>
                    <a:pt x="7589" y="54976"/>
                  </a:lnTo>
                  <a:cubicBezTo>
                    <a:pt x="10130" y="55738"/>
                    <a:pt x="12542" y="55866"/>
                    <a:pt x="14574" y="55357"/>
                  </a:cubicBezTo>
                  <a:cubicBezTo>
                    <a:pt x="16733" y="54850"/>
                    <a:pt x="18638" y="53580"/>
                    <a:pt x="20543" y="51675"/>
                  </a:cubicBezTo>
                  <a:cubicBezTo>
                    <a:pt x="22067" y="50150"/>
                    <a:pt x="23083" y="48626"/>
                    <a:pt x="23718" y="47103"/>
                  </a:cubicBezTo>
                  <a:cubicBezTo>
                    <a:pt x="24354" y="45451"/>
                    <a:pt x="24735" y="43800"/>
                    <a:pt x="24607" y="42150"/>
                  </a:cubicBezTo>
                  <a:cubicBezTo>
                    <a:pt x="24480" y="40499"/>
                    <a:pt x="24099" y="38721"/>
                    <a:pt x="23464" y="36943"/>
                  </a:cubicBezTo>
                  <a:cubicBezTo>
                    <a:pt x="22702" y="35165"/>
                    <a:pt x="21813" y="33386"/>
                    <a:pt x="20543" y="31608"/>
                  </a:cubicBezTo>
                  <a:cubicBezTo>
                    <a:pt x="19400" y="29831"/>
                    <a:pt x="18004" y="27925"/>
                    <a:pt x="16352" y="26148"/>
                  </a:cubicBezTo>
                  <a:cubicBezTo>
                    <a:pt x="14701" y="24243"/>
                    <a:pt x="12923" y="22337"/>
                    <a:pt x="11018" y="20432"/>
                  </a:cubicBezTo>
                  <a:cubicBezTo>
                    <a:pt x="8479" y="17893"/>
                    <a:pt x="6192" y="15733"/>
                    <a:pt x="3906" y="13829"/>
                  </a:cubicBezTo>
                  <a:lnTo>
                    <a:pt x="0" y="10959"/>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97"/>
            <p:cNvSpPr/>
            <p:nvPr/>
          </p:nvSpPr>
          <p:spPr>
            <a:xfrm>
              <a:off x="3449447" y="2223262"/>
              <a:ext cx="76708" cy="72771"/>
            </a:xfrm>
            <a:custGeom>
              <a:rect b="b" l="l" r="r" t="t"/>
              <a:pathLst>
                <a:path extrusionOk="0" h="72771" w="76708">
                  <a:moveTo>
                    <a:pt x="23749" y="127"/>
                  </a:moveTo>
                  <a:cubicBezTo>
                    <a:pt x="26162" y="0"/>
                    <a:pt x="28448" y="508"/>
                    <a:pt x="30734" y="1524"/>
                  </a:cubicBezTo>
                  <a:cubicBezTo>
                    <a:pt x="32893" y="2540"/>
                    <a:pt x="34925" y="3938"/>
                    <a:pt x="36703" y="5715"/>
                  </a:cubicBezTo>
                  <a:cubicBezTo>
                    <a:pt x="38354" y="7366"/>
                    <a:pt x="39878" y="9144"/>
                    <a:pt x="41148" y="11049"/>
                  </a:cubicBezTo>
                  <a:cubicBezTo>
                    <a:pt x="42545" y="12954"/>
                    <a:pt x="43688" y="15367"/>
                    <a:pt x="44577" y="18162"/>
                  </a:cubicBezTo>
                  <a:cubicBezTo>
                    <a:pt x="45593" y="20955"/>
                    <a:pt x="46355" y="24385"/>
                    <a:pt x="46863" y="28448"/>
                  </a:cubicBezTo>
                  <a:cubicBezTo>
                    <a:pt x="47371" y="32513"/>
                    <a:pt x="47625" y="37592"/>
                    <a:pt x="47752" y="43435"/>
                  </a:cubicBezTo>
                  <a:lnTo>
                    <a:pt x="48133" y="59944"/>
                  </a:lnTo>
                  <a:lnTo>
                    <a:pt x="70358" y="37719"/>
                  </a:lnTo>
                  <a:cubicBezTo>
                    <a:pt x="70612" y="37592"/>
                    <a:pt x="70866" y="37465"/>
                    <a:pt x="71120" y="37338"/>
                  </a:cubicBezTo>
                  <a:cubicBezTo>
                    <a:pt x="71501" y="37212"/>
                    <a:pt x="71755" y="37212"/>
                    <a:pt x="72136" y="37338"/>
                  </a:cubicBezTo>
                  <a:cubicBezTo>
                    <a:pt x="72517" y="37465"/>
                    <a:pt x="72898" y="37592"/>
                    <a:pt x="73406" y="37973"/>
                  </a:cubicBezTo>
                  <a:cubicBezTo>
                    <a:pt x="73787" y="38227"/>
                    <a:pt x="74295" y="38608"/>
                    <a:pt x="74676" y="39116"/>
                  </a:cubicBezTo>
                  <a:cubicBezTo>
                    <a:pt x="75184" y="39497"/>
                    <a:pt x="75565" y="40005"/>
                    <a:pt x="75946" y="40387"/>
                  </a:cubicBezTo>
                  <a:cubicBezTo>
                    <a:pt x="76200" y="40894"/>
                    <a:pt x="76454" y="41275"/>
                    <a:pt x="76581" y="41656"/>
                  </a:cubicBezTo>
                  <a:cubicBezTo>
                    <a:pt x="76708" y="42038"/>
                    <a:pt x="76708" y="42291"/>
                    <a:pt x="76581" y="42672"/>
                  </a:cubicBezTo>
                  <a:cubicBezTo>
                    <a:pt x="76581" y="42926"/>
                    <a:pt x="76327" y="43307"/>
                    <a:pt x="76200" y="43562"/>
                  </a:cubicBezTo>
                  <a:lnTo>
                    <a:pt x="47879" y="71755"/>
                  </a:lnTo>
                  <a:cubicBezTo>
                    <a:pt x="47498" y="72137"/>
                    <a:pt x="47244" y="72390"/>
                    <a:pt x="46863" y="72517"/>
                  </a:cubicBezTo>
                  <a:cubicBezTo>
                    <a:pt x="46482" y="72771"/>
                    <a:pt x="46101" y="72771"/>
                    <a:pt x="45593" y="72771"/>
                  </a:cubicBezTo>
                  <a:cubicBezTo>
                    <a:pt x="45212" y="72771"/>
                    <a:pt x="44831" y="72644"/>
                    <a:pt x="44323" y="72390"/>
                  </a:cubicBezTo>
                  <a:cubicBezTo>
                    <a:pt x="43815" y="72010"/>
                    <a:pt x="43307" y="71628"/>
                    <a:pt x="42672" y="70993"/>
                  </a:cubicBezTo>
                  <a:cubicBezTo>
                    <a:pt x="42164" y="70486"/>
                    <a:pt x="41783" y="69977"/>
                    <a:pt x="41402" y="69596"/>
                  </a:cubicBezTo>
                  <a:cubicBezTo>
                    <a:pt x="41021" y="69088"/>
                    <a:pt x="40767" y="68707"/>
                    <a:pt x="40640" y="68199"/>
                  </a:cubicBezTo>
                  <a:cubicBezTo>
                    <a:pt x="40386" y="67818"/>
                    <a:pt x="40259" y="67311"/>
                    <a:pt x="40259" y="66802"/>
                  </a:cubicBezTo>
                  <a:cubicBezTo>
                    <a:pt x="40132" y="66294"/>
                    <a:pt x="40005" y="65787"/>
                    <a:pt x="40005" y="65024"/>
                  </a:cubicBezTo>
                  <a:lnTo>
                    <a:pt x="39751" y="44323"/>
                  </a:lnTo>
                  <a:cubicBezTo>
                    <a:pt x="39751" y="39624"/>
                    <a:pt x="39370" y="35561"/>
                    <a:pt x="38862" y="32131"/>
                  </a:cubicBezTo>
                  <a:cubicBezTo>
                    <a:pt x="38354" y="28829"/>
                    <a:pt x="37719" y="26036"/>
                    <a:pt x="36957" y="23622"/>
                  </a:cubicBezTo>
                  <a:cubicBezTo>
                    <a:pt x="36195" y="21337"/>
                    <a:pt x="35179" y="19304"/>
                    <a:pt x="34163" y="17780"/>
                  </a:cubicBezTo>
                  <a:cubicBezTo>
                    <a:pt x="33147" y="16256"/>
                    <a:pt x="32004" y="14987"/>
                    <a:pt x="30861" y="13843"/>
                  </a:cubicBezTo>
                  <a:cubicBezTo>
                    <a:pt x="29845" y="12700"/>
                    <a:pt x="28575" y="11812"/>
                    <a:pt x="27178" y="11176"/>
                  </a:cubicBezTo>
                  <a:cubicBezTo>
                    <a:pt x="25781" y="10541"/>
                    <a:pt x="24257" y="10161"/>
                    <a:pt x="22860" y="10161"/>
                  </a:cubicBezTo>
                  <a:cubicBezTo>
                    <a:pt x="21336" y="10161"/>
                    <a:pt x="19812" y="10414"/>
                    <a:pt x="18288" y="11049"/>
                  </a:cubicBezTo>
                  <a:cubicBezTo>
                    <a:pt x="16764" y="11685"/>
                    <a:pt x="15240" y="12700"/>
                    <a:pt x="13843" y="14097"/>
                  </a:cubicBezTo>
                  <a:cubicBezTo>
                    <a:pt x="12192" y="15748"/>
                    <a:pt x="10922" y="17526"/>
                    <a:pt x="10033" y="19304"/>
                  </a:cubicBezTo>
                  <a:cubicBezTo>
                    <a:pt x="9271" y="21082"/>
                    <a:pt x="8509" y="22606"/>
                    <a:pt x="8128" y="24130"/>
                  </a:cubicBezTo>
                  <a:cubicBezTo>
                    <a:pt x="7620" y="25654"/>
                    <a:pt x="7239" y="27051"/>
                    <a:pt x="7112" y="28067"/>
                  </a:cubicBezTo>
                  <a:cubicBezTo>
                    <a:pt x="6858" y="29211"/>
                    <a:pt x="6604" y="29972"/>
                    <a:pt x="6223" y="30226"/>
                  </a:cubicBezTo>
                  <a:cubicBezTo>
                    <a:pt x="6096" y="30480"/>
                    <a:pt x="5842" y="30607"/>
                    <a:pt x="5588" y="30607"/>
                  </a:cubicBezTo>
                  <a:cubicBezTo>
                    <a:pt x="5334" y="30735"/>
                    <a:pt x="5080" y="30607"/>
                    <a:pt x="4699" y="30480"/>
                  </a:cubicBezTo>
                  <a:cubicBezTo>
                    <a:pt x="4318" y="30353"/>
                    <a:pt x="3937" y="30099"/>
                    <a:pt x="3556" y="29718"/>
                  </a:cubicBezTo>
                  <a:cubicBezTo>
                    <a:pt x="3048" y="29464"/>
                    <a:pt x="2540" y="28956"/>
                    <a:pt x="2032" y="28448"/>
                  </a:cubicBezTo>
                  <a:cubicBezTo>
                    <a:pt x="1651" y="28067"/>
                    <a:pt x="1270" y="27687"/>
                    <a:pt x="1016" y="27305"/>
                  </a:cubicBezTo>
                  <a:cubicBezTo>
                    <a:pt x="762" y="27051"/>
                    <a:pt x="635" y="26797"/>
                    <a:pt x="381" y="26416"/>
                  </a:cubicBezTo>
                  <a:cubicBezTo>
                    <a:pt x="254" y="26163"/>
                    <a:pt x="127" y="25908"/>
                    <a:pt x="127" y="25654"/>
                  </a:cubicBezTo>
                  <a:cubicBezTo>
                    <a:pt x="0" y="25273"/>
                    <a:pt x="0" y="24892"/>
                    <a:pt x="0" y="24257"/>
                  </a:cubicBezTo>
                  <a:cubicBezTo>
                    <a:pt x="127" y="23749"/>
                    <a:pt x="254" y="22733"/>
                    <a:pt x="508" y="21590"/>
                  </a:cubicBezTo>
                  <a:cubicBezTo>
                    <a:pt x="889" y="20320"/>
                    <a:pt x="1397" y="18796"/>
                    <a:pt x="2032" y="17272"/>
                  </a:cubicBezTo>
                  <a:cubicBezTo>
                    <a:pt x="2794" y="15621"/>
                    <a:pt x="3683" y="13970"/>
                    <a:pt x="4826" y="12192"/>
                  </a:cubicBezTo>
                  <a:cubicBezTo>
                    <a:pt x="5842" y="10414"/>
                    <a:pt x="7239" y="8763"/>
                    <a:pt x="8763" y="7239"/>
                  </a:cubicBezTo>
                  <a:cubicBezTo>
                    <a:pt x="11176" y="4826"/>
                    <a:pt x="13716" y="2921"/>
                    <a:pt x="16256" y="1778"/>
                  </a:cubicBezTo>
                  <a:cubicBezTo>
                    <a:pt x="18796" y="636"/>
                    <a:pt x="21336" y="127"/>
                    <a:pt x="23749" y="127"/>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97"/>
            <p:cNvSpPr/>
            <p:nvPr/>
          </p:nvSpPr>
          <p:spPr>
            <a:xfrm>
              <a:off x="3496056" y="2184147"/>
              <a:ext cx="71120" cy="68580"/>
            </a:xfrm>
            <a:custGeom>
              <a:rect b="b" l="l" r="r" t="t"/>
              <a:pathLst>
                <a:path extrusionOk="0" h="68580" w="71120">
                  <a:moveTo>
                    <a:pt x="10541" y="0"/>
                  </a:moveTo>
                  <a:cubicBezTo>
                    <a:pt x="10795" y="127"/>
                    <a:pt x="10922" y="253"/>
                    <a:pt x="11176" y="381"/>
                  </a:cubicBezTo>
                  <a:lnTo>
                    <a:pt x="56007" y="45211"/>
                  </a:lnTo>
                  <a:lnTo>
                    <a:pt x="65278" y="36068"/>
                  </a:lnTo>
                  <a:cubicBezTo>
                    <a:pt x="65405" y="35813"/>
                    <a:pt x="65659" y="35686"/>
                    <a:pt x="66040" y="35560"/>
                  </a:cubicBezTo>
                  <a:cubicBezTo>
                    <a:pt x="66294" y="35560"/>
                    <a:pt x="66675" y="35560"/>
                    <a:pt x="66929" y="35686"/>
                  </a:cubicBezTo>
                  <a:cubicBezTo>
                    <a:pt x="67310" y="35813"/>
                    <a:pt x="67691" y="35940"/>
                    <a:pt x="68072" y="36195"/>
                  </a:cubicBezTo>
                  <a:cubicBezTo>
                    <a:pt x="68453" y="36576"/>
                    <a:pt x="68961" y="36830"/>
                    <a:pt x="69469" y="37337"/>
                  </a:cubicBezTo>
                  <a:cubicBezTo>
                    <a:pt x="69977" y="37846"/>
                    <a:pt x="70358" y="38353"/>
                    <a:pt x="70612" y="38735"/>
                  </a:cubicBezTo>
                  <a:cubicBezTo>
                    <a:pt x="70866" y="39115"/>
                    <a:pt x="70993" y="39497"/>
                    <a:pt x="71120" y="39878"/>
                  </a:cubicBezTo>
                  <a:cubicBezTo>
                    <a:pt x="71120" y="40259"/>
                    <a:pt x="71120" y="40512"/>
                    <a:pt x="71120" y="40767"/>
                  </a:cubicBezTo>
                  <a:cubicBezTo>
                    <a:pt x="70993" y="41021"/>
                    <a:pt x="70866" y="41275"/>
                    <a:pt x="70739" y="41528"/>
                  </a:cubicBezTo>
                  <a:lnTo>
                    <a:pt x="43942" y="68199"/>
                  </a:lnTo>
                  <a:cubicBezTo>
                    <a:pt x="43815" y="68326"/>
                    <a:pt x="43561" y="68453"/>
                    <a:pt x="43307" y="68580"/>
                  </a:cubicBezTo>
                  <a:cubicBezTo>
                    <a:pt x="43053" y="68580"/>
                    <a:pt x="42799" y="68580"/>
                    <a:pt x="42418" y="68580"/>
                  </a:cubicBezTo>
                  <a:cubicBezTo>
                    <a:pt x="42037" y="68453"/>
                    <a:pt x="41656" y="68326"/>
                    <a:pt x="41275" y="68072"/>
                  </a:cubicBezTo>
                  <a:cubicBezTo>
                    <a:pt x="40894" y="67818"/>
                    <a:pt x="40386" y="67436"/>
                    <a:pt x="39878" y="66928"/>
                  </a:cubicBezTo>
                  <a:cubicBezTo>
                    <a:pt x="39370" y="66421"/>
                    <a:pt x="39116" y="65912"/>
                    <a:pt x="38735" y="65532"/>
                  </a:cubicBezTo>
                  <a:cubicBezTo>
                    <a:pt x="38481" y="65151"/>
                    <a:pt x="38354" y="64770"/>
                    <a:pt x="38227" y="64388"/>
                  </a:cubicBezTo>
                  <a:cubicBezTo>
                    <a:pt x="38100" y="64008"/>
                    <a:pt x="38100" y="63753"/>
                    <a:pt x="38100" y="63500"/>
                  </a:cubicBezTo>
                  <a:cubicBezTo>
                    <a:pt x="38227" y="63119"/>
                    <a:pt x="38354" y="62864"/>
                    <a:pt x="38608" y="62737"/>
                  </a:cubicBezTo>
                  <a:lnTo>
                    <a:pt x="49149" y="52070"/>
                  </a:lnTo>
                  <a:lnTo>
                    <a:pt x="10414" y="13208"/>
                  </a:lnTo>
                  <a:lnTo>
                    <a:pt x="6350" y="28956"/>
                  </a:lnTo>
                  <a:cubicBezTo>
                    <a:pt x="6096" y="29718"/>
                    <a:pt x="5969" y="30226"/>
                    <a:pt x="5715" y="30607"/>
                  </a:cubicBezTo>
                  <a:cubicBezTo>
                    <a:pt x="5461" y="30987"/>
                    <a:pt x="5080" y="31114"/>
                    <a:pt x="4699" y="31242"/>
                  </a:cubicBezTo>
                  <a:cubicBezTo>
                    <a:pt x="4445" y="31242"/>
                    <a:pt x="3937" y="30987"/>
                    <a:pt x="3556" y="30734"/>
                  </a:cubicBezTo>
                  <a:cubicBezTo>
                    <a:pt x="3048" y="30353"/>
                    <a:pt x="2540" y="29972"/>
                    <a:pt x="1905" y="29336"/>
                  </a:cubicBezTo>
                  <a:cubicBezTo>
                    <a:pt x="1524" y="28828"/>
                    <a:pt x="1143" y="28448"/>
                    <a:pt x="889" y="28067"/>
                  </a:cubicBezTo>
                  <a:cubicBezTo>
                    <a:pt x="508" y="27812"/>
                    <a:pt x="381" y="27432"/>
                    <a:pt x="254" y="27178"/>
                  </a:cubicBezTo>
                  <a:cubicBezTo>
                    <a:pt x="127" y="26797"/>
                    <a:pt x="0" y="26543"/>
                    <a:pt x="0" y="26288"/>
                  </a:cubicBezTo>
                  <a:cubicBezTo>
                    <a:pt x="0" y="25908"/>
                    <a:pt x="0" y="25653"/>
                    <a:pt x="127" y="25146"/>
                  </a:cubicBezTo>
                  <a:lnTo>
                    <a:pt x="4318" y="5969"/>
                  </a:lnTo>
                  <a:cubicBezTo>
                    <a:pt x="4318" y="5714"/>
                    <a:pt x="4445" y="5587"/>
                    <a:pt x="4572" y="5334"/>
                  </a:cubicBezTo>
                  <a:cubicBezTo>
                    <a:pt x="4699" y="5080"/>
                    <a:pt x="4826" y="4826"/>
                    <a:pt x="4953" y="4572"/>
                  </a:cubicBezTo>
                  <a:cubicBezTo>
                    <a:pt x="5207" y="4318"/>
                    <a:pt x="5461" y="3936"/>
                    <a:pt x="5715" y="3683"/>
                  </a:cubicBezTo>
                  <a:cubicBezTo>
                    <a:pt x="5969" y="3302"/>
                    <a:pt x="6350" y="2921"/>
                    <a:pt x="6858" y="2412"/>
                  </a:cubicBezTo>
                  <a:cubicBezTo>
                    <a:pt x="7493" y="1778"/>
                    <a:pt x="8001" y="1270"/>
                    <a:pt x="8509" y="888"/>
                  </a:cubicBezTo>
                  <a:cubicBezTo>
                    <a:pt x="9017" y="508"/>
                    <a:pt x="9398" y="253"/>
                    <a:pt x="9779" y="127"/>
                  </a:cubicBezTo>
                  <a:cubicBezTo>
                    <a:pt x="10033" y="0"/>
                    <a:pt x="10287" y="0"/>
                    <a:pt x="10541" y="0"/>
                  </a:cubicBez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97"/>
            <p:cNvSpPr/>
            <p:nvPr/>
          </p:nvSpPr>
          <p:spPr>
            <a:xfrm>
              <a:off x="1872107" y="75692"/>
              <a:ext cx="466236" cy="24155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1400">
                  <a:solidFill>
                    <a:srgbClr val="595959"/>
                  </a:solidFill>
                  <a:latin typeface="Calibri"/>
                  <a:ea typeface="Calibri"/>
                  <a:cs typeface="Calibri"/>
                  <a:sym typeface="Calibri"/>
                </a:rPr>
                <a:t>Total</a:t>
              </a:r>
              <a:endParaRPr sz="1400">
                <a:solidFill>
                  <a:srgbClr val="3C4858"/>
                </a:solidFill>
                <a:latin typeface="Cambria"/>
                <a:ea typeface="Cambria"/>
                <a:cs typeface="Cambria"/>
                <a:sym typeface="Cambria"/>
              </a:endParaRPr>
            </a:p>
          </p:txBody>
        </p:sp>
        <p:sp>
          <p:nvSpPr>
            <p:cNvPr id="881" name="Google Shape;881;p97"/>
            <p:cNvSpPr/>
            <p:nvPr/>
          </p:nvSpPr>
          <p:spPr>
            <a:xfrm>
              <a:off x="3665601" y="1228429"/>
              <a:ext cx="62780" cy="62780"/>
            </a:xfrm>
            <a:custGeom>
              <a:rect b="b" l="l" r="r" t="t"/>
              <a:pathLst>
                <a:path extrusionOk="0" h="62780" w="62780">
                  <a:moveTo>
                    <a:pt x="0" y="0"/>
                  </a:moveTo>
                  <a:lnTo>
                    <a:pt x="62780" y="0"/>
                  </a:lnTo>
                  <a:lnTo>
                    <a:pt x="62780" y="62780"/>
                  </a:lnTo>
                  <a:lnTo>
                    <a:pt x="0" y="62780"/>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 name="Google Shape;882;p97"/>
            <p:cNvSpPr/>
            <p:nvPr/>
          </p:nvSpPr>
          <p:spPr>
            <a:xfrm>
              <a:off x="3756025" y="1207008"/>
              <a:ext cx="312551"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Total</a:t>
              </a:r>
              <a:endParaRPr sz="1400">
                <a:solidFill>
                  <a:srgbClr val="3C4858"/>
                </a:solidFill>
                <a:latin typeface="Cambria"/>
                <a:ea typeface="Cambria"/>
                <a:cs typeface="Cambria"/>
                <a:sym typeface="Cambria"/>
              </a:endParaRPr>
            </a:p>
          </p:txBody>
        </p:sp>
        <p:sp>
          <p:nvSpPr>
            <p:cNvPr id="883" name="Google Shape;883;p97"/>
            <p:cNvSpPr/>
            <p:nvPr/>
          </p:nvSpPr>
          <p:spPr>
            <a:xfrm>
              <a:off x="419462" y="85597"/>
              <a:ext cx="4069080" cy="2484121"/>
            </a:xfrm>
            <a:custGeom>
              <a:rect b="b" l="l" r="r" t="t"/>
              <a:pathLst>
                <a:path extrusionOk="0" h="2484121" w="4069080">
                  <a:moveTo>
                    <a:pt x="0" y="2484121"/>
                  </a:moveTo>
                  <a:lnTo>
                    <a:pt x="4069080" y="2484121"/>
                  </a:lnTo>
                  <a:lnTo>
                    <a:pt x="4069080" y="0"/>
                  </a:lnTo>
                  <a:lnTo>
                    <a:pt x="0" y="0"/>
                  </a:lnTo>
                  <a:close/>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84" name="Google Shape;884;p97"/>
          <p:cNvGrpSpPr/>
          <p:nvPr/>
        </p:nvGrpSpPr>
        <p:grpSpPr>
          <a:xfrm>
            <a:off x="6398317" y="509404"/>
            <a:ext cx="5067075" cy="2451601"/>
            <a:chOff x="0" y="0"/>
            <a:chExt cx="5067075" cy="2451978"/>
          </a:xfrm>
        </p:grpSpPr>
        <p:sp>
          <p:nvSpPr>
            <p:cNvPr id="885" name="Google Shape;885;p97"/>
            <p:cNvSpPr/>
            <p:nvPr/>
          </p:nvSpPr>
          <p:spPr>
            <a:xfrm>
              <a:off x="4934458" y="2147940"/>
              <a:ext cx="66888" cy="304038"/>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1800">
                  <a:solidFill>
                    <a:srgbClr val="8492A6"/>
                  </a:solidFill>
                  <a:latin typeface="Cambria"/>
                  <a:ea typeface="Cambria"/>
                  <a:cs typeface="Cambria"/>
                  <a:sym typeface="Cambria"/>
                </a:rPr>
                <a:t> </a:t>
              </a:r>
              <a:endParaRPr sz="1400">
                <a:solidFill>
                  <a:srgbClr val="3C4858"/>
                </a:solidFill>
                <a:latin typeface="Cambria"/>
                <a:ea typeface="Cambria"/>
                <a:cs typeface="Cambria"/>
                <a:sym typeface="Cambria"/>
              </a:endParaRPr>
            </a:p>
          </p:txBody>
        </p:sp>
        <p:sp>
          <p:nvSpPr>
            <p:cNvPr id="886" name="Google Shape;886;p97"/>
            <p:cNvSpPr/>
            <p:nvPr/>
          </p:nvSpPr>
          <p:spPr>
            <a:xfrm>
              <a:off x="414655" y="1658874"/>
              <a:ext cx="3986022" cy="0"/>
            </a:xfrm>
            <a:custGeom>
              <a:rect b="b" l="l" r="r" t="t"/>
              <a:pathLst>
                <a:path extrusionOk="0" h="120000" w="3986022">
                  <a:moveTo>
                    <a:pt x="0" y="0"/>
                  </a:moveTo>
                  <a:lnTo>
                    <a:pt x="3986022"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97"/>
            <p:cNvSpPr/>
            <p:nvPr/>
          </p:nvSpPr>
          <p:spPr>
            <a:xfrm>
              <a:off x="414655" y="1457706"/>
              <a:ext cx="3986022" cy="0"/>
            </a:xfrm>
            <a:custGeom>
              <a:rect b="b" l="l" r="r" t="t"/>
              <a:pathLst>
                <a:path extrusionOk="0" h="120000" w="3986022">
                  <a:moveTo>
                    <a:pt x="0" y="0"/>
                  </a:moveTo>
                  <a:lnTo>
                    <a:pt x="3986022"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97"/>
            <p:cNvSpPr/>
            <p:nvPr/>
          </p:nvSpPr>
          <p:spPr>
            <a:xfrm>
              <a:off x="414655" y="1255015"/>
              <a:ext cx="3986022" cy="0"/>
            </a:xfrm>
            <a:custGeom>
              <a:rect b="b" l="l" r="r" t="t"/>
              <a:pathLst>
                <a:path extrusionOk="0" h="120000" w="3986022">
                  <a:moveTo>
                    <a:pt x="0" y="0"/>
                  </a:moveTo>
                  <a:lnTo>
                    <a:pt x="3986022"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97"/>
            <p:cNvSpPr/>
            <p:nvPr/>
          </p:nvSpPr>
          <p:spPr>
            <a:xfrm>
              <a:off x="414655" y="1052322"/>
              <a:ext cx="3986022" cy="0"/>
            </a:xfrm>
            <a:custGeom>
              <a:rect b="b" l="l" r="r" t="t"/>
              <a:pathLst>
                <a:path extrusionOk="0" h="120000" w="3986022">
                  <a:moveTo>
                    <a:pt x="0" y="0"/>
                  </a:moveTo>
                  <a:lnTo>
                    <a:pt x="3986022"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97"/>
            <p:cNvSpPr/>
            <p:nvPr/>
          </p:nvSpPr>
          <p:spPr>
            <a:xfrm>
              <a:off x="414655" y="849630"/>
              <a:ext cx="3986022" cy="0"/>
            </a:xfrm>
            <a:custGeom>
              <a:rect b="b" l="l" r="r" t="t"/>
              <a:pathLst>
                <a:path extrusionOk="0" h="120000" w="3986022">
                  <a:moveTo>
                    <a:pt x="0" y="0"/>
                  </a:moveTo>
                  <a:lnTo>
                    <a:pt x="3986022"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97"/>
            <p:cNvSpPr/>
            <p:nvPr/>
          </p:nvSpPr>
          <p:spPr>
            <a:xfrm>
              <a:off x="414655" y="648462"/>
              <a:ext cx="3986022" cy="0"/>
            </a:xfrm>
            <a:custGeom>
              <a:rect b="b" l="l" r="r" t="t"/>
              <a:pathLst>
                <a:path extrusionOk="0" h="120000" w="3986022">
                  <a:moveTo>
                    <a:pt x="0" y="0"/>
                  </a:moveTo>
                  <a:lnTo>
                    <a:pt x="3986022"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97"/>
            <p:cNvSpPr/>
            <p:nvPr/>
          </p:nvSpPr>
          <p:spPr>
            <a:xfrm>
              <a:off x="414655" y="445770"/>
              <a:ext cx="3986022" cy="0"/>
            </a:xfrm>
            <a:custGeom>
              <a:rect b="b" l="l" r="r" t="t"/>
              <a:pathLst>
                <a:path extrusionOk="0" h="120000" w="3986022">
                  <a:moveTo>
                    <a:pt x="0" y="0"/>
                  </a:moveTo>
                  <a:lnTo>
                    <a:pt x="3986022"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97"/>
            <p:cNvSpPr/>
            <p:nvPr/>
          </p:nvSpPr>
          <p:spPr>
            <a:xfrm>
              <a:off x="414655" y="243460"/>
              <a:ext cx="3986022" cy="0"/>
            </a:xfrm>
            <a:custGeom>
              <a:rect b="b" l="l" r="r" t="t"/>
              <a:pathLst>
                <a:path extrusionOk="0" h="120000" w="3986022">
                  <a:moveTo>
                    <a:pt x="0" y="0"/>
                  </a:moveTo>
                  <a:lnTo>
                    <a:pt x="3986022"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97"/>
            <p:cNvSpPr/>
            <p:nvPr/>
          </p:nvSpPr>
          <p:spPr>
            <a:xfrm>
              <a:off x="4155948" y="1305306"/>
              <a:ext cx="79248" cy="556387"/>
            </a:xfrm>
            <a:custGeom>
              <a:rect b="b" l="l" r="r" t="t"/>
              <a:pathLst>
                <a:path extrusionOk="0" h="556387" w="79248">
                  <a:moveTo>
                    <a:pt x="0" y="0"/>
                  </a:moveTo>
                  <a:lnTo>
                    <a:pt x="79248" y="0"/>
                  </a:lnTo>
                  <a:lnTo>
                    <a:pt x="79248" y="556387"/>
                  </a:lnTo>
                  <a:lnTo>
                    <a:pt x="0" y="556387"/>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97"/>
            <p:cNvSpPr/>
            <p:nvPr/>
          </p:nvSpPr>
          <p:spPr>
            <a:xfrm>
              <a:off x="3823716" y="1207771"/>
              <a:ext cx="79248" cy="653923"/>
            </a:xfrm>
            <a:custGeom>
              <a:rect b="b" l="l" r="r" t="t"/>
              <a:pathLst>
                <a:path extrusionOk="0" h="653923" w="79248">
                  <a:moveTo>
                    <a:pt x="0" y="0"/>
                  </a:moveTo>
                  <a:lnTo>
                    <a:pt x="79248" y="0"/>
                  </a:lnTo>
                  <a:lnTo>
                    <a:pt x="79248" y="653923"/>
                  </a:lnTo>
                  <a:lnTo>
                    <a:pt x="0" y="653923"/>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97"/>
            <p:cNvSpPr/>
            <p:nvPr/>
          </p:nvSpPr>
          <p:spPr>
            <a:xfrm>
              <a:off x="3491484" y="1130047"/>
              <a:ext cx="79248" cy="731647"/>
            </a:xfrm>
            <a:custGeom>
              <a:rect b="b" l="l" r="r" t="t"/>
              <a:pathLst>
                <a:path extrusionOk="0" h="731647" w="79248">
                  <a:moveTo>
                    <a:pt x="0" y="0"/>
                  </a:moveTo>
                  <a:lnTo>
                    <a:pt x="79248" y="0"/>
                  </a:lnTo>
                  <a:lnTo>
                    <a:pt x="79248" y="731647"/>
                  </a:lnTo>
                  <a:lnTo>
                    <a:pt x="0" y="731647"/>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97"/>
            <p:cNvSpPr/>
            <p:nvPr/>
          </p:nvSpPr>
          <p:spPr>
            <a:xfrm>
              <a:off x="3159252" y="998982"/>
              <a:ext cx="79248" cy="862711"/>
            </a:xfrm>
            <a:custGeom>
              <a:rect b="b" l="l" r="r" t="t"/>
              <a:pathLst>
                <a:path extrusionOk="0" h="862711" w="79248">
                  <a:moveTo>
                    <a:pt x="0" y="0"/>
                  </a:moveTo>
                  <a:lnTo>
                    <a:pt x="79248" y="0"/>
                  </a:lnTo>
                  <a:lnTo>
                    <a:pt x="79248" y="862711"/>
                  </a:lnTo>
                  <a:lnTo>
                    <a:pt x="0" y="862711"/>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97"/>
            <p:cNvSpPr/>
            <p:nvPr/>
          </p:nvSpPr>
          <p:spPr>
            <a:xfrm>
              <a:off x="2827020" y="973074"/>
              <a:ext cx="79248" cy="888619"/>
            </a:xfrm>
            <a:custGeom>
              <a:rect b="b" l="l" r="r" t="t"/>
              <a:pathLst>
                <a:path extrusionOk="0" h="888619" w="79248">
                  <a:moveTo>
                    <a:pt x="0" y="0"/>
                  </a:moveTo>
                  <a:lnTo>
                    <a:pt x="79248" y="0"/>
                  </a:lnTo>
                  <a:lnTo>
                    <a:pt x="79248" y="888619"/>
                  </a:lnTo>
                  <a:lnTo>
                    <a:pt x="0" y="888619"/>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97"/>
            <p:cNvSpPr/>
            <p:nvPr/>
          </p:nvSpPr>
          <p:spPr>
            <a:xfrm>
              <a:off x="2494788" y="934974"/>
              <a:ext cx="79248" cy="926719"/>
            </a:xfrm>
            <a:custGeom>
              <a:rect b="b" l="l" r="r" t="t"/>
              <a:pathLst>
                <a:path extrusionOk="0" h="926719" w="79248">
                  <a:moveTo>
                    <a:pt x="0" y="0"/>
                  </a:moveTo>
                  <a:lnTo>
                    <a:pt x="79248" y="0"/>
                  </a:lnTo>
                  <a:lnTo>
                    <a:pt x="79248" y="926719"/>
                  </a:lnTo>
                  <a:lnTo>
                    <a:pt x="0" y="926719"/>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97"/>
            <p:cNvSpPr/>
            <p:nvPr/>
          </p:nvSpPr>
          <p:spPr>
            <a:xfrm>
              <a:off x="501396" y="892303"/>
              <a:ext cx="79248" cy="969391"/>
            </a:xfrm>
            <a:custGeom>
              <a:rect b="b" l="l" r="r" t="t"/>
              <a:pathLst>
                <a:path extrusionOk="0" h="969391" w="79248">
                  <a:moveTo>
                    <a:pt x="0" y="0"/>
                  </a:moveTo>
                  <a:lnTo>
                    <a:pt x="79248" y="0"/>
                  </a:lnTo>
                  <a:lnTo>
                    <a:pt x="79248" y="969391"/>
                  </a:lnTo>
                  <a:lnTo>
                    <a:pt x="0" y="969391"/>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97"/>
            <p:cNvSpPr/>
            <p:nvPr/>
          </p:nvSpPr>
          <p:spPr>
            <a:xfrm>
              <a:off x="2162556" y="793242"/>
              <a:ext cx="79248" cy="1068451"/>
            </a:xfrm>
            <a:custGeom>
              <a:rect b="b" l="l" r="r" t="t"/>
              <a:pathLst>
                <a:path extrusionOk="0" h="1068451" w="79248">
                  <a:moveTo>
                    <a:pt x="0" y="0"/>
                  </a:moveTo>
                  <a:lnTo>
                    <a:pt x="79248" y="0"/>
                  </a:lnTo>
                  <a:lnTo>
                    <a:pt x="79248" y="1068451"/>
                  </a:lnTo>
                  <a:lnTo>
                    <a:pt x="0" y="1068451"/>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97"/>
            <p:cNvSpPr/>
            <p:nvPr/>
          </p:nvSpPr>
          <p:spPr>
            <a:xfrm>
              <a:off x="1830324" y="692659"/>
              <a:ext cx="79248" cy="1169035"/>
            </a:xfrm>
            <a:custGeom>
              <a:rect b="b" l="l" r="r" t="t"/>
              <a:pathLst>
                <a:path extrusionOk="0" h="1169035" w="79248">
                  <a:moveTo>
                    <a:pt x="0" y="0"/>
                  </a:moveTo>
                  <a:lnTo>
                    <a:pt x="79248" y="0"/>
                  </a:lnTo>
                  <a:lnTo>
                    <a:pt x="79248" y="1169035"/>
                  </a:lnTo>
                  <a:lnTo>
                    <a:pt x="0" y="1169035"/>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97"/>
            <p:cNvSpPr/>
            <p:nvPr/>
          </p:nvSpPr>
          <p:spPr>
            <a:xfrm>
              <a:off x="1498092" y="581406"/>
              <a:ext cx="79248" cy="1280287"/>
            </a:xfrm>
            <a:custGeom>
              <a:rect b="b" l="l" r="r" t="t"/>
              <a:pathLst>
                <a:path extrusionOk="0" h="1280287" w="79248">
                  <a:moveTo>
                    <a:pt x="0" y="0"/>
                  </a:moveTo>
                  <a:lnTo>
                    <a:pt x="79248" y="0"/>
                  </a:lnTo>
                  <a:lnTo>
                    <a:pt x="79248" y="1280287"/>
                  </a:lnTo>
                  <a:lnTo>
                    <a:pt x="0" y="1280287"/>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97"/>
            <p:cNvSpPr/>
            <p:nvPr/>
          </p:nvSpPr>
          <p:spPr>
            <a:xfrm>
              <a:off x="833628" y="515874"/>
              <a:ext cx="79248" cy="1345819"/>
            </a:xfrm>
            <a:custGeom>
              <a:rect b="b" l="l" r="r" t="t"/>
              <a:pathLst>
                <a:path extrusionOk="0" h="1345819" w="79248">
                  <a:moveTo>
                    <a:pt x="0" y="0"/>
                  </a:moveTo>
                  <a:lnTo>
                    <a:pt x="79248" y="0"/>
                  </a:lnTo>
                  <a:lnTo>
                    <a:pt x="79248" y="1345819"/>
                  </a:lnTo>
                  <a:lnTo>
                    <a:pt x="0" y="1345819"/>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97"/>
            <p:cNvSpPr/>
            <p:nvPr/>
          </p:nvSpPr>
          <p:spPr>
            <a:xfrm>
              <a:off x="1165860" y="381762"/>
              <a:ext cx="79248" cy="1479931"/>
            </a:xfrm>
            <a:custGeom>
              <a:rect b="b" l="l" r="r" t="t"/>
              <a:pathLst>
                <a:path extrusionOk="0" h="1479931" w="79248">
                  <a:moveTo>
                    <a:pt x="0" y="0"/>
                  </a:moveTo>
                  <a:lnTo>
                    <a:pt x="79248" y="0"/>
                  </a:lnTo>
                  <a:lnTo>
                    <a:pt x="79248" y="1479931"/>
                  </a:lnTo>
                  <a:lnTo>
                    <a:pt x="0" y="1479931"/>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97"/>
            <p:cNvSpPr/>
            <p:nvPr/>
          </p:nvSpPr>
          <p:spPr>
            <a:xfrm>
              <a:off x="4235196"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97"/>
            <p:cNvSpPr/>
            <p:nvPr/>
          </p:nvSpPr>
          <p:spPr>
            <a:xfrm>
              <a:off x="3902964"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97"/>
            <p:cNvSpPr/>
            <p:nvPr/>
          </p:nvSpPr>
          <p:spPr>
            <a:xfrm>
              <a:off x="3570732"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97"/>
            <p:cNvSpPr/>
            <p:nvPr/>
          </p:nvSpPr>
          <p:spPr>
            <a:xfrm>
              <a:off x="3238500"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 name="Google Shape;910;p97"/>
            <p:cNvSpPr/>
            <p:nvPr/>
          </p:nvSpPr>
          <p:spPr>
            <a:xfrm>
              <a:off x="2906268"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97"/>
            <p:cNvSpPr/>
            <p:nvPr/>
          </p:nvSpPr>
          <p:spPr>
            <a:xfrm>
              <a:off x="2574036"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97"/>
            <p:cNvSpPr/>
            <p:nvPr/>
          </p:nvSpPr>
          <p:spPr>
            <a:xfrm>
              <a:off x="2241804"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97"/>
            <p:cNvSpPr/>
            <p:nvPr/>
          </p:nvSpPr>
          <p:spPr>
            <a:xfrm>
              <a:off x="1909572"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97"/>
            <p:cNvSpPr/>
            <p:nvPr/>
          </p:nvSpPr>
          <p:spPr>
            <a:xfrm>
              <a:off x="1577340"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97"/>
            <p:cNvSpPr/>
            <p:nvPr/>
          </p:nvSpPr>
          <p:spPr>
            <a:xfrm>
              <a:off x="1245108"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97"/>
            <p:cNvSpPr/>
            <p:nvPr/>
          </p:nvSpPr>
          <p:spPr>
            <a:xfrm>
              <a:off x="912876"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 name="Google Shape;917;p97"/>
            <p:cNvSpPr/>
            <p:nvPr/>
          </p:nvSpPr>
          <p:spPr>
            <a:xfrm>
              <a:off x="580644" y="1860169"/>
              <a:ext cx="79248" cy="9144"/>
            </a:xfrm>
            <a:custGeom>
              <a:rect b="b" l="l" r="r" t="t"/>
              <a:pathLst>
                <a:path extrusionOk="0" h="9144" w="79248">
                  <a:moveTo>
                    <a:pt x="0" y="0"/>
                  </a:moveTo>
                  <a:lnTo>
                    <a:pt x="79248" y="0"/>
                  </a:lnTo>
                  <a:lnTo>
                    <a:pt x="79248" y="9144"/>
                  </a:lnTo>
                  <a:lnTo>
                    <a:pt x="0" y="9144"/>
                  </a:lnTo>
                  <a:lnTo>
                    <a:pt x="0" y="0"/>
                  </a:lnTo>
                </a:path>
              </a:pathLst>
            </a:custGeom>
            <a:solidFill>
              <a:srgbClr val="ED7D3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97"/>
            <p:cNvSpPr/>
            <p:nvPr/>
          </p:nvSpPr>
          <p:spPr>
            <a:xfrm>
              <a:off x="414655" y="1861693"/>
              <a:ext cx="3986022" cy="0"/>
            </a:xfrm>
            <a:custGeom>
              <a:rect b="b" l="l" r="r" t="t"/>
              <a:pathLst>
                <a:path extrusionOk="0" h="120000" w="3986022">
                  <a:moveTo>
                    <a:pt x="0" y="0"/>
                  </a:moveTo>
                  <a:lnTo>
                    <a:pt x="3986022"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97"/>
            <p:cNvSpPr/>
            <p:nvPr/>
          </p:nvSpPr>
          <p:spPr>
            <a:xfrm>
              <a:off x="251206" y="1809116"/>
              <a:ext cx="7707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0</a:t>
              </a:r>
              <a:endParaRPr sz="1400">
                <a:solidFill>
                  <a:srgbClr val="3C4858"/>
                </a:solidFill>
                <a:latin typeface="Cambria"/>
                <a:ea typeface="Cambria"/>
                <a:cs typeface="Cambria"/>
                <a:sym typeface="Cambria"/>
              </a:endParaRPr>
            </a:p>
          </p:txBody>
        </p:sp>
        <p:sp>
          <p:nvSpPr>
            <p:cNvPr id="920" name="Google Shape;920;p97"/>
            <p:cNvSpPr/>
            <p:nvPr/>
          </p:nvSpPr>
          <p:spPr>
            <a:xfrm>
              <a:off x="77114" y="1606678"/>
              <a:ext cx="308143"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2000</a:t>
              </a:r>
              <a:endParaRPr sz="1400">
                <a:solidFill>
                  <a:srgbClr val="3C4858"/>
                </a:solidFill>
                <a:latin typeface="Cambria"/>
                <a:ea typeface="Cambria"/>
                <a:cs typeface="Cambria"/>
                <a:sym typeface="Cambria"/>
              </a:endParaRPr>
            </a:p>
          </p:txBody>
        </p:sp>
        <p:sp>
          <p:nvSpPr>
            <p:cNvPr id="921" name="Google Shape;921;p97"/>
            <p:cNvSpPr/>
            <p:nvPr/>
          </p:nvSpPr>
          <p:spPr>
            <a:xfrm>
              <a:off x="77114" y="1404240"/>
              <a:ext cx="308143"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4000</a:t>
              </a:r>
              <a:endParaRPr sz="1400">
                <a:solidFill>
                  <a:srgbClr val="3C4858"/>
                </a:solidFill>
                <a:latin typeface="Cambria"/>
                <a:ea typeface="Cambria"/>
                <a:cs typeface="Cambria"/>
                <a:sym typeface="Cambria"/>
              </a:endParaRPr>
            </a:p>
          </p:txBody>
        </p:sp>
        <p:sp>
          <p:nvSpPr>
            <p:cNvPr id="922" name="Google Shape;922;p97"/>
            <p:cNvSpPr/>
            <p:nvPr/>
          </p:nvSpPr>
          <p:spPr>
            <a:xfrm>
              <a:off x="77114" y="1202182"/>
              <a:ext cx="308143"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6000</a:t>
              </a:r>
              <a:endParaRPr sz="1400">
                <a:solidFill>
                  <a:srgbClr val="3C4858"/>
                </a:solidFill>
                <a:latin typeface="Cambria"/>
                <a:ea typeface="Cambria"/>
                <a:cs typeface="Cambria"/>
                <a:sym typeface="Cambria"/>
              </a:endParaRPr>
            </a:p>
          </p:txBody>
        </p:sp>
        <p:sp>
          <p:nvSpPr>
            <p:cNvPr id="923" name="Google Shape;923;p97"/>
            <p:cNvSpPr/>
            <p:nvPr/>
          </p:nvSpPr>
          <p:spPr>
            <a:xfrm>
              <a:off x="77114" y="999872"/>
              <a:ext cx="308143"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8000</a:t>
              </a:r>
              <a:endParaRPr sz="1400">
                <a:solidFill>
                  <a:srgbClr val="3C4858"/>
                </a:solidFill>
                <a:latin typeface="Cambria"/>
                <a:ea typeface="Cambria"/>
                <a:cs typeface="Cambria"/>
                <a:sym typeface="Cambria"/>
              </a:endParaRPr>
            </a:p>
          </p:txBody>
        </p:sp>
        <p:sp>
          <p:nvSpPr>
            <p:cNvPr id="924" name="Google Shape;924;p97"/>
            <p:cNvSpPr/>
            <p:nvPr/>
          </p:nvSpPr>
          <p:spPr>
            <a:xfrm>
              <a:off x="19202" y="797434"/>
              <a:ext cx="385166"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10000</a:t>
              </a:r>
              <a:endParaRPr sz="1400">
                <a:solidFill>
                  <a:srgbClr val="3C4858"/>
                </a:solidFill>
                <a:latin typeface="Cambria"/>
                <a:ea typeface="Cambria"/>
                <a:cs typeface="Cambria"/>
                <a:sym typeface="Cambria"/>
              </a:endParaRPr>
            </a:p>
          </p:txBody>
        </p:sp>
        <p:sp>
          <p:nvSpPr>
            <p:cNvPr id="925" name="Google Shape;925;p97"/>
            <p:cNvSpPr/>
            <p:nvPr/>
          </p:nvSpPr>
          <p:spPr>
            <a:xfrm>
              <a:off x="19202" y="594995"/>
              <a:ext cx="385166"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12000</a:t>
              </a:r>
              <a:endParaRPr sz="1400">
                <a:solidFill>
                  <a:srgbClr val="3C4858"/>
                </a:solidFill>
                <a:latin typeface="Cambria"/>
                <a:ea typeface="Cambria"/>
                <a:cs typeface="Cambria"/>
                <a:sym typeface="Cambria"/>
              </a:endParaRPr>
            </a:p>
          </p:txBody>
        </p:sp>
        <p:sp>
          <p:nvSpPr>
            <p:cNvPr id="926" name="Google Shape;926;p97"/>
            <p:cNvSpPr/>
            <p:nvPr/>
          </p:nvSpPr>
          <p:spPr>
            <a:xfrm>
              <a:off x="19202" y="392938"/>
              <a:ext cx="385166"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14000</a:t>
              </a:r>
              <a:endParaRPr sz="1400">
                <a:solidFill>
                  <a:srgbClr val="3C4858"/>
                </a:solidFill>
                <a:latin typeface="Cambria"/>
                <a:ea typeface="Cambria"/>
                <a:cs typeface="Cambria"/>
                <a:sym typeface="Cambria"/>
              </a:endParaRPr>
            </a:p>
          </p:txBody>
        </p:sp>
        <p:sp>
          <p:nvSpPr>
            <p:cNvPr id="927" name="Google Shape;927;p97"/>
            <p:cNvSpPr/>
            <p:nvPr/>
          </p:nvSpPr>
          <p:spPr>
            <a:xfrm>
              <a:off x="19202" y="190628"/>
              <a:ext cx="385166"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16000</a:t>
              </a:r>
              <a:endParaRPr sz="1400">
                <a:solidFill>
                  <a:srgbClr val="3C4858"/>
                </a:solidFill>
                <a:latin typeface="Cambria"/>
                <a:ea typeface="Cambria"/>
                <a:cs typeface="Cambria"/>
                <a:sym typeface="Cambria"/>
              </a:endParaRPr>
            </a:p>
          </p:txBody>
        </p:sp>
        <p:sp>
          <p:nvSpPr>
            <p:cNvPr id="928" name="Google Shape;928;p97"/>
            <p:cNvSpPr/>
            <p:nvPr/>
          </p:nvSpPr>
          <p:spPr>
            <a:xfrm>
              <a:off x="523814"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29" name="Google Shape;929;p97"/>
            <p:cNvSpPr/>
            <p:nvPr/>
          </p:nvSpPr>
          <p:spPr>
            <a:xfrm>
              <a:off x="465709" y="1957223"/>
              <a:ext cx="77279"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9</a:t>
              </a:r>
              <a:endParaRPr sz="1400">
                <a:solidFill>
                  <a:srgbClr val="3C4858"/>
                </a:solidFill>
                <a:latin typeface="Cambria"/>
                <a:ea typeface="Cambria"/>
                <a:cs typeface="Cambria"/>
                <a:sym typeface="Cambria"/>
              </a:endParaRPr>
            </a:p>
          </p:txBody>
        </p:sp>
        <p:sp>
          <p:nvSpPr>
            <p:cNvPr id="930" name="Google Shape;930;p97"/>
            <p:cNvSpPr/>
            <p:nvPr/>
          </p:nvSpPr>
          <p:spPr>
            <a:xfrm>
              <a:off x="579970"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10</a:t>
              </a:r>
              <a:endParaRPr sz="1400">
                <a:solidFill>
                  <a:srgbClr val="3C4858"/>
                </a:solidFill>
                <a:latin typeface="Cambria"/>
                <a:ea typeface="Cambria"/>
                <a:cs typeface="Cambria"/>
                <a:sym typeface="Cambria"/>
              </a:endParaRPr>
            </a:p>
          </p:txBody>
        </p:sp>
        <p:sp>
          <p:nvSpPr>
            <p:cNvPr id="931" name="Google Shape;931;p97"/>
            <p:cNvSpPr/>
            <p:nvPr/>
          </p:nvSpPr>
          <p:spPr>
            <a:xfrm>
              <a:off x="768985"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10</a:t>
              </a:r>
              <a:endParaRPr sz="1400">
                <a:solidFill>
                  <a:srgbClr val="3C4858"/>
                </a:solidFill>
                <a:latin typeface="Cambria"/>
                <a:ea typeface="Cambria"/>
                <a:cs typeface="Cambria"/>
                <a:sym typeface="Cambria"/>
              </a:endParaRPr>
            </a:p>
          </p:txBody>
        </p:sp>
        <p:sp>
          <p:nvSpPr>
            <p:cNvPr id="932" name="Google Shape;932;p97"/>
            <p:cNvSpPr/>
            <p:nvPr/>
          </p:nvSpPr>
          <p:spPr>
            <a:xfrm>
              <a:off x="884850"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33" name="Google Shape;933;p97"/>
            <p:cNvSpPr/>
            <p:nvPr/>
          </p:nvSpPr>
          <p:spPr>
            <a:xfrm>
              <a:off x="941236"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11</a:t>
              </a:r>
              <a:endParaRPr sz="1400">
                <a:solidFill>
                  <a:srgbClr val="3C4858"/>
                </a:solidFill>
                <a:latin typeface="Cambria"/>
                <a:ea typeface="Cambria"/>
                <a:cs typeface="Cambria"/>
                <a:sym typeface="Cambria"/>
              </a:endParaRPr>
            </a:p>
          </p:txBody>
        </p:sp>
        <p:sp>
          <p:nvSpPr>
            <p:cNvPr id="934" name="Google Shape;934;p97"/>
            <p:cNvSpPr/>
            <p:nvPr/>
          </p:nvSpPr>
          <p:spPr>
            <a:xfrm>
              <a:off x="1273468"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12</a:t>
              </a:r>
              <a:endParaRPr sz="1400">
                <a:solidFill>
                  <a:srgbClr val="3C4858"/>
                </a:solidFill>
                <a:latin typeface="Cambria"/>
                <a:ea typeface="Cambria"/>
                <a:cs typeface="Cambria"/>
                <a:sym typeface="Cambria"/>
              </a:endParaRPr>
            </a:p>
          </p:txBody>
        </p:sp>
        <p:sp>
          <p:nvSpPr>
            <p:cNvPr id="935" name="Google Shape;935;p97"/>
            <p:cNvSpPr/>
            <p:nvPr/>
          </p:nvSpPr>
          <p:spPr>
            <a:xfrm>
              <a:off x="1101217"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11</a:t>
              </a:r>
              <a:endParaRPr sz="1400">
                <a:solidFill>
                  <a:srgbClr val="3C4858"/>
                </a:solidFill>
                <a:latin typeface="Cambria"/>
                <a:ea typeface="Cambria"/>
                <a:cs typeface="Cambria"/>
                <a:sym typeface="Cambria"/>
              </a:endParaRPr>
            </a:p>
          </p:txBody>
        </p:sp>
        <p:sp>
          <p:nvSpPr>
            <p:cNvPr id="936" name="Google Shape;936;p97"/>
            <p:cNvSpPr/>
            <p:nvPr/>
          </p:nvSpPr>
          <p:spPr>
            <a:xfrm>
              <a:off x="1217083"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37" name="Google Shape;937;p97"/>
            <p:cNvSpPr/>
            <p:nvPr/>
          </p:nvSpPr>
          <p:spPr>
            <a:xfrm>
              <a:off x="1433449"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12</a:t>
              </a:r>
              <a:endParaRPr sz="1400">
                <a:solidFill>
                  <a:srgbClr val="3C4858"/>
                </a:solidFill>
                <a:latin typeface="Cambria"/>
                <a:ea typeface="Cambria"/>
                <a:cs typeface="Cambria"/>
                <a:sym typeface="Cambria"/>
              </a:endParaRPr>
            </a:p>
          </p:txBody>
        </p:sp>
        <p:sp>
          <p:nvSpPr>
            <p:cNvPr id="938" name="Google Shape;938;p97"/>
            <p:cNvSpPr/>
            <p:nvPr/>
          </p:nvSpPr>
          <p:spPr>
            <a:xfrm>
              <a:off x="1549314"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39" name="Google Shape;939;p97"/>
            <p:cNvSpPr/>
            <p:nvPr/>
          </p:nvSpPr>
          <p:spPr>
            <a:xfrm>
              <a:off x="1605700"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13</a:t>
              </a:r>
              <a:endParaRPr sz="1400">
                <a:solidFill>
                  <a:srgbClr val="3C4858"/>
                </a:solidFill>
                <a:latin typeface="Cambria"/>
                <a:ea typeface="Cambria"/>
                <a:cs typeface="Cambria"/>
                <a:sym typeface="Cambria"/>
              </a:endParaRPr>
            </a:p>
          </p:txBody>
        </p:sp>
        <p:sp>
          <p:nvSpPr>
            <p:cNvPr id="940" name="Google Shape;940;p97"/>
            <p:cNvSpPr/>
            <p:nvPr/>
          </p:nvSpPr>
          <p:spPr>
            <a:xfrm>
              <a:off x="1937932"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14</a:t>
              </a:r>
              <a:endParaRPr sz="1400">
                <a:solidFill>
                  <a:srgbClr val="3C4858"/>
                </a:solidFill>
                <a:latin typeface="Cambria"/>
                <a:ea typeface="Cambria"/>
                <a:cs typeface="Cambria"/>
                <a:sym typeface="Cambria"/>
              </a:endParaRPr>
            </a:p>
          </p:txBody>
        </p:sp>
        <p:sp>
          <p:nvSpPr>
            <p:cNvPr id="941" name="Google Shape;941;p97"/>
            <p:cNvSpPr/>
            <p:nvPr/>
          </p:nvSpPr>
          <p:spPr>
            <a:xfrm>
              <a:off x="1765681"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13</a:t>
              </a:r>
              <a:endParaRPr sz="1400">
                <a:solidFill>
                  <a:srgbClr val="3C4858"/>
                </a:solidFill>
                <a:latin typeface="Cambria"/>
                <a:ea typeface="Cambria"/>
                <a:cs typeface="Cambria"/>
                <a:sym typeface="Cambria"/>
              </a:endParaRPr>
            </a:p>
          </p:txBody>
        </p:sp>
        <p:sp>
          <p:nvSpPr>
            <p:cNvPr id="942" name="Google Shape;942;p97"/>
            <p:cNvSpPr/>
            <p:nvPr/>
          </p:nvSpPr>
          <p:spPr>
            <a:xfrm>
              <a:off x="1881546"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43" name="Google Shape;943;p97"/>
            <p:cNvSpPr/>
            <p:nvPr/>
          </p:nvSpPr>
          <p:spPr>
            <a:xfrm>
              <a:off x="2097913"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14</a:t>
              </a:r>
              <a:endParaRPr sz="1400">
                <a:solidFill>
                  <a:srgbClr val="3C4858"/>
                </a:solidFill>
                <a:latin typeface="Cambria"/>
                <a:ea typeface="Cambria"/>
                <a:cs typeface="Cambria"/>
                <a:sym typeface="Cambria"/>
              </a:endParaRPr>
            </a:p>
          </p:txBody>
        </p:sp>
        <p:sp>
          <p:nvSpPr>
            <p:cNvPr id="944" name="Google Shape;944;p97"/>
            <p:cNvSpPr/>
            <p:nvPr/>
          </p:nvSpPr>
          <p:spPr>
            <a:xfrm>
              <a:off x="2270164"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15</a:t>
              </a:r>
              <a:endParaRPr sz="1400">
                <a:solidFill>
                  <a:srgbClr val="3C4858"/>
                </a:solidFill>
                <a:latin typeface="Cambria"/>
                <a:ea typeface="Cambria"/>
                <a:cs typeface="Cambria"/>
                <a:sym typeface="Cambria"/>
              </a:endParaRPr>
            </a:p>
          </p:txBody>
        </p:sp>
        <p:sp>
          <p:nvSpPr>
            <p:cNvPr id="945" name="Google Shape;945;p97"/>
            <p:cNvSpPr/>
            <p:nvPr/>
          </p:nvSpPr>
          <p:spPr>
            <a:xfrm>
              <a:off x="2213779"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46" name="Google Shape;946;p97"/>
            <p:cNvSpPr/>
            <p:nvPr/>
          </p:nvSpPr>
          <p:spPr>
            <a:xfrm>
              <a:off x="2430145"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15</a:t>
              </a:r>
              <a:endParaRPr sz="1400">
                <a:solidFill>
                  <a:srgbClr val="3C4858"/>
                </a:solidFill>
                <a:latin typeface="Cambria"/>
                <a:ea typeface="Cambria"/>
                <a:cs typeface="Cambria"/>
                <a:sym typeface="Cambria"/>
              </a:endParaRPr>
            </a:p>
          </p:txBody>
        </p:sp>
        <p:sp>
          <p:nvSpPr>
            <p:cNvPr id="947" name="Google Shape;947;p97"/>
            <p:cNvSpPr/>
            <p:nvPr/>
          </p:nvSpPr>
          <p:spPr>
            <a:xfrm>
              <a:off x="2546011"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48" name="Google Shape;948;p97"/>
            <p:cNvSpPr/>
            <p:nvPr/>
          </p:nvSpPr>
          <p:spPr>
            <a:xfrm>
              <a:off x="2602396"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16</a:t>
              </a:r>
              <a:endParaRPr sz="1400">
                <a:solidFill>
                  <a:srgbClr val="3C4858"/>
                </a:solidFill>
                <a:latin typeface="Cambria"/>
                <a:ea typeface="Cambria"/>
                <a:cs typeface="Cambria"/>
                <a:sym typeface="Cambria"/>
              </a:endParaRPr>
            </a:p>
          </p:txBody>
        </p:sp>
        <p:sp>
          <p:nvSpPr>
            <p:cNvPr id="949" name="Google Shape;949;p97"/>
            <p:cNvSpPr/>
            <p:nvPr/>
          </p:nvSpPr>
          <p:spPr>
            <a:xfrm>
              <a:off x="2762377"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16</a:t>
              </a:r>
              <a:endParaRPr sz="1400">
                <a:solidFill>
                  <a:srgbClr val="3C4858"/>
                </a:solidFill>
                <a:latin typeface="Cambria"/>
                <a:ea typeface="Cambria"/>
                <a:cs typeface="Cambria"/>
                <a:sym typeface="Cambria"/>
              </a:endParaRPr>
            </a:p>
          </p:txBody>
        </p:sp>
        <p:sp>
          <p:nvSpPr>
            <p:cNvPr id="950" name="Google Shape;950;p97"/>
            <p:cNvSpPr/>
            <p:nvPr/>
          </p:nvSpPr>
          <p:spPr>
            <a:xfrm>
              <a:off x="2878243"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51" name="Google Shape;951;p97"/>
            <p:cNvSpPr/>
            <p:nvPr/>
          </p:nvSpPr>
          <p:spPr>
            <a:xfrm>
              <a:off x="2934628"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17</a:t>
              </a:r>
              <a:endParaRPr sz="1400">
                <a:solidFill>
                  <a:srgbClr val="3C4858"/>
                </a:solidFill>
                <a:latin typeface="Cambria"/>
                <a:ea typeface="Cambria"/>
                <a:cs typeface="Cambria"/>
                <a:sym typeface="Cambria"/>
              </a:endParaRPr>
            </a:p>
          </p:txBody>
        </p:sp>
        <p:sp>
          <p:nvSpPr>
            <p:cNvPr id="952" name="Google Shape;952;p97"/>
            <p:cNvSpPr/>
            <p:nvPr/>
          </p:nvSpPr>
          <p:spPr>
            <a:xfrm>
              <a:off x="3094609"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17</a:t>
              </a:r>
              <a:endParaRPr sz="1400">
                <a:solidFill>
                  <a:srgbClr val="3C4858"/>
                </a:solidFill>
                <a:latin typeface="Cambria"/>
                <a:ea typeface="Cambria"/>
                <a:cs typeface="Cambria"/>
                <a:sym typeface="Cambria"/>
              </a:endParaRPr>
            </a:p>
          </p:txBody>
        </p:sp>
        <p:sp>
          <p:nvSpPr>
            <p:cNvPr id="953" name="Google Shape;953;p97"/>
            <p:cNvSpPr/>
            <p:nvPr/>
          </p:nvSpPr>
          <p:spPr>
            <a:xfrm>
              <a:off x="3210475"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54" name="Google Shape;954;p97"/>
            <p:cNvSpPr/>
            <p:nvPr/>
          </p:nvSpPr>
          <p:spPr>
            <a:xfrm>
              <a:off x="3266860"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18</a:t>
              </a:r>
              <a:endParaRPr sz="1400">
                <a:solidFill>
                  <a:srgbClr val="3C4858"/>
                </a:solidFill>
                <a:latin typeface="Cambria"/>
                <a:ea typeface="Cambria"/>
                <a:cs typeface="Cambria"/>
                <a:sym typeface="Cambria"/>
              </a:endParaRPr>
            </a:p>
          </p:txBody>
        </p:sp>
        <p:sp>
          <p:nvSpPr>
            <p:cNvPr id="955" name="Google Shape;955;p97"/>
            <p:cNvSpPr/>
            <p:nvPr/>
          </p:nvSpPr>
          <p:spPr>
            <a:xfrm>
              <a:off x="3426841"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18</a:t>
              </a:r>
              <a:endParaRPr sz="1400">
                <a:solidFill>
                  <a:srgbClr val="3C4858"/>
                </a:solidFill>
                <a:latin typeface="Cambria"/>
                <a:ea typeface="Cambria"/>
                <a:cs typeface="Cambria"/>
                <a:sym typeface="Cambria"/>
              </a:endParaRPr>
            </a:p>
          </p:txBody>
        </p:sp>
        <p:sp>
          <p:nvSpPr>
            <p:cNvPr id="956" name="Google Shape;956;p97"/>
            <p:cNvSpPr/>
            <p:nvPr/>
          </p:nvSpPr>
          <p:spPr>
            <a:xfrm>
              <a:off x="3543050"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57" name="Google Shape;957;p97"/>
            <p:cNvSpPr/>
            <p:nvPr/>
          </p:nvSpPr>
          <p:spPr>
            <a:xfrm>
              <a:off x="3600123"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19</a:t>
              </a:r>
              <a:endParaRPr sz="1400">
                <a:solidFill>
                  <a:srgbClr val="3C4858"/>
                </a:solidFill>
                <a:latin typeface="Cambria"/>
                <a:ea typeface="Cambria"/>
                <a:cs typeface="Cambria"/>
                <a:sym typeface="Cambria"/>
              </a:endParaRPr>
            </a:p>
          </p:txBody>
        </p:sp>
        <p:sp>
          <p:nvSpPr>
            <p:cNvPr id="958" name="Google Shape;958;p97"/>
            <p:cNvSpPr/>
            <p:nvPr/>
          </p:nvSpPr>
          <p:spPr>
            <a:xfrm>
              <a:off x="3875319"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59" name="Google Shape;959;p97"/>
            <p:cNvSpPr/>
            <p:nvPr/>
          </p:nvSpPr>
          <p:spPr>
            <a:xfrm>
              <a:off x="3931705"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20</a:t>
              </a:r>
              <a:endParaRPr sz="1400">
                <a:solidFill>
                  <a:srgbClr val="3C4858"/>
                </a:solidFill>
                <a:latin typeface="Cambria"/>
                <a:ea typeface="Cambria"/>
                <a:cs typeface="Cambria"/>
                <a:sym typeface="Cambria"/>
              </a:endParaRPr>
            </a:p>
          </p:txBody>
        </p:sp>
        <p:sp>
          <p:nvSpPr>
            <p:cNvPr id="960" name="Google Shape;960;p97"/>
            <p:cNvSpPr/>
            <p:nvPr/>
          </p:nvSpPr>
          <p:spPr>
            <a:xfrm>
              <a:off x="3759454"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19</a:t>
              </a:r>
              <a:endParaRPr sz="1400">
                <a:solidFill>
                  <a:srgbClr val="3C4858"/>
                </a:solidFill>
                <a:latin typeface="Cambria"/>
                <a:ea typeface="Cambria"/>
                <a:cs typeface="Cambria"/>
                <a:sym typeface="Cambria"/>
              </a:endParaRPr>
            </a:p>
          </p:txBody>
        </p:sp>
        <p:sp>
          <p:nvSpPr>
            <p:cNvPr id="961" name="Google Shape;961;p97"/>
            <p:cNvSpPr/>
            <p:nvPr/>
          </p:nvSpPr>
          <p:spPr>
            <a:xfrm>
              <a:off x="4091686"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20</a:t>
              </a:r>
              <a:endParaRPr sz="1400">
                <a:solidFill>
                  <a:srgbClr val="3C4858"/>
                </a:solidFill>
                <a:latin typeface="Cambria"/>
                <a:ea typeface="Cambria"/>
                <a:cs typeface="Cambria"/>
                <a:sym typeface="Cambria"/>
              </a:endParaRPr>
            </a:p>
          </p:txBody>
        </p:sp>
        <p:sp>
          <p:nvSpPr>
            <p:cNvPr id="962" name="Google Shape;962;p97"/>
            <p:cNvSpPr/>
            <p:nvPr/>
          </p:nvSpPr>
          <p:spPr>
            <a:xfrm>
              <a:off x="4207552" y="1957223"/>
              <a:ext cx="75907"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963" name="Google Shape;963;p97"/>
            <p:cNvSpPr/>
            <p:nvPr/>
          </p:nvSpPr>
          <p:spPr>
            <a:xfrm>
              <a:off x="4263937" y="1957223"/>
              <a:ext cx="154558"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21</a:t>
              </a:r>
              <a:endParaRPr sz="1400">
                <a:solidFill>
                  <a:srgbClr val="3C4858"/>
                </a:solidFill>
                <a:latin typeface="Cambria"/>
                <a:ea typeface="Cambria"/>
                <a:cs typeface="Cambria"/>
                <a:sym typeface="Cambria"/>
              </a:endParaRPr>
            </a:p>
          </p:txBody>
        </p:sp>
        <p:sp>
          <p:nvSpPr>
            <p:cNvPr id="964" name="Google Shape;964;p97"/>
            <p:cNvSpPr/>
            <p:nvPr/>
          </p:nvSpPr>
          <p:spPr>
            <a:xfrm>
              <a:off x="4298696" y="250275"/>
              <a:ext cx="62780" cy="62780"/>
            </a:xfrm>
            <a:custGeom>
              <a:rect b="b" l="l" r="r" t="t"/>
              <a:pathLst>
                <a:path extrusionOk="0" h="62780" w="62780">
                  <a:moveTo>
                    <a:pt x="0" y="0"/>
                  </a:moveTo>
                  <a:lnTo>
                    <a:pt x="62780" y="0"/>
                  </a:lnTo>
                  <a:lnTo>
                    <a:pt x="62780" y="62780"/>
                  </a:lnTo>
                  <a:lnTo>
                    <a:pt x="0" y="62780"/>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97"/>
            <p:cNvSpPr/>
            <p:nvPr/>
          </p:nvSpPr>
          <p:spPr>
            <a:xfrm>
              <a:off x="4389374" y="228728"/>
              <a:ext cx="532371"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Count of</a:t>
              </a:r>
              <a:endParaRPr sz="1400">
                <a:solidFill>
                  <a:srgbClr val="3C4858"/>
                </a:solidFill>
                <a:latin typeface="Cambria"/>
                <a:ea typeface="Cambria"/>
                <a:cs typeface="Cambria"/>
                <a:sym typeface="Cambria"/>
              </a:endParaRPr>
            </a:p>
          </p:txBody>
        </p:sp>
        <p:sp>
          <p:nvSpPr>
            <p:cNvPr id="966" name="Google Shape;966;p97"/>
            <p:cNvSpPr/>
            <p:nvPr/>
          </p:nvSpPr>
          <p:spPr>
            <a:xfrm>
              <a:off x="4389374" y="368300"/>
              <a:ext cx="677701"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Customer_</a:t>
              </a:r>
              <a:endParaRPr sz="1400">
                <a:solidFill>
                  <a:srgbClr val="3C4858"/>
                </a:solidFill>
                <a:latin typeface="Cambria"/>
                <a:ea typeface="Cambria"/>
                <a:cs typeface="Cambria"/>
                <a:sym typeface="Cambria"/>
              </a:endParaRPr>
            </a:p>
          </p:txBody>
        </p:sp>
        <p:sp>
          <p:nvSpPr>
            <p:cNvPr id="967" name="Google Shape;967;p97"/>
            <p:cNvSpPr/>
            <p:nvPr/>
          </p:nvSpPr>
          <p:spPr>
            <a:xfrm>
              <a:off x="4389374" y="507873"/>
              <a:ext cx="64729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Phone_No</a:t>
              </a:r>
              <a:endParaRPr sz="1400">
                <a:solidFill>
                  <a:srgbClr val="3C4858"/>
                </a:solidFill>
                <a:latin typeface="Cambria"/>
                <a:ea typeface="Cambria"/>
                <a:cs typeface="Cambria"/>
                <a:sym typeface="Cambria"/>
              </a:endParaRPr>
            </a:p>
          </p:txBody>
        </p:sp>
        <p:sp>
          <p:nvSpPr>
            <p:cNvPr id="968" name="Google Shape;968;p97"/>
            <p:cNvSpPr/>
            <p:nvPr/>
          </p:nvSpPr>
          <p:spPr>
            <a:xfrm>
              <a:off x="0" y="0"/>
              <a:ext cx="4922520" cy="2308860"/>
            </a:xfrm>
            <a:custGeom>
              <a:rect b="b" l="l" r="r" t="t"/>
              <a:pathLst>
                <a:path extrusionOk="0" h="2308860" w="4922520">
                  <a:moveTo>
                    <a:pt x="0" y="2308860"/>
                  </a:moveTo>
                  <a:lnTo>
                    <a:pt x="4922520" y="2308860"/>
                  </a:lnTo>
                  <a:lnTo>
                    <a:pt x="4922520" y="0"/>
                  </a:lnTo>
                  <a:lnTo>
                    <a:pt x="0" y="0"/>
                  </a:lnTo>
                  <a:close/>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69" name="Google Shape;969;p97"/>
          <p:cNvGrpSpPr/>
          <p:nvPr/>
        </p:nvGrpSpPr>
        <p:grpSpPr>
          <a:xfrm>
            <a:off x="6326202" y="3030979"/>
            <a:ext cx="5153746" cy="3308851"/>
            <a:chOff x="0" y="0"/>
            <a:chExt cx="5153746" cy="3308973"/>
          </a:xfrm>
        </p:grpSpPr>
        <p:sp>
          <p:nvSpPr>
            <p:cNvPr id="970" name="Google Shape;970;p97"/>
            <p:cNvSpPr/>
            <p:nvPr/>
          </p:nvSpPr>
          <p:spPr>
            <a:xfrm>
              <a:off x="5086858" y="3004935"/>
              <a:ext cx="66888" cy="304038"/>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1800">
                  <a:solidFill>
                    <a:srgbClr val="8492A6"/>
                  </a:solidFill>
                  <a:latin typeface="Cambria"/>
                  <a:ea typeface="Cambria"/>
                  <a:cs typeface="Cambria"/>
                  <a:sym typeface="Cambria"/>
                </a:rPr>
                <a:t> </a:t>
              </a:r>
              <a:endParaRPr sz="1400">
                <a:solidFill>
                  <a:srgbClr val="3C4858"/>
                </a:solidFill>
                <a:latin typeface="Cambria"/>
                <a:ea typeface="Cambria"/>
                <a:cs typeface="Cambria"/>
                <a:sym typeface="Cambria"/>
              </a:endParaRPr>
            </a:p>
          </p:txBody>
        </p:sp>
        <p:sp>
          <p:nvSpPr>
            <p:cNvPr id="971" name="Google Shape;971;p97"/>
            <p:cNvSpPr/>
            <p:nvPr/>
          </p:nvSpPr>
          <p:spPr>
            <a:xfrm>
              <a:off x="246507" y="2574037"/>
              <a:ext cx="4688713" cy="0"/>
            </a:xfrm>
            <a:custGeom>
              <a:rect b="b" l="l" r="r" t="t"/>
              <a:pathLst>
                <a:path extrusionOk="0" h="120000" w="4688713">
                  <a:moveTo>
                    <a:pt x="0" y="0"/>
                  </a:moveTo>
                  <a:lnTo>
                    <a:pt x="4688713"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2" name="Google Shape;972;p97"/>
            <p:cNvSpPr/>
            <p:nvPr/>
          </p:nvSpPr>
          <p:spPr>
            <a:xfrm>
              <a:off x="246507" y="2273809"/>
              <a:ext cx="4688713" cy="0"/>
            </a:xfrm>
            <a:custGeom>
              <a:rect b="b" l="l" r="r" t="t"/>
              <a:pathLst>
                <a:path extrusionOk="0" h="120000" w="4688713">
                  <a:moveTo>
                    <a:pt x="0" y="0"/>
                  </a:moveTo>
                  <a:lnTo>
                    <a:pt x="4688713"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97"/>
            <p:cNvSpPr/>
            <p:nvPr/>
          </p:nvSpPr>
          <p:spPr>
            <a:xfrm>
              <a:off x="246507" y="1973580"/>
              <a:ext cx="4688713" cy="0"/>
            </a:xfrm>
            <a:custGeom>
              <a:rect b="b" l="l" r="r" t="t"/>
              <a:pathLst>
                <a:path extrusionOk="0" h="120000" w="4688713">
                  <a:moveTo>
                    <a:pt x="0" y="0"/>
                  </a:moveTo>
                  <a:lnTo>
                    <a:pt x="4688713"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97"/>
            <p:cNvSpPr/>
            <p:nvPr/>
          </p:nvSpPr>
          <p:spPr>
            <a:xfrm>
              <a:off x="246507" y="1673353"/>
              <a:ext cx="4688713" cy="0"/>
            </a:xfrm>
            <a:custGeom>
              <a:rect b="b" l="l" r="r" t="t"/>
              <a:pathLst>
                <a:path extrusionOk="0" h="120000" w="4688713">
                  <a:moveTo>
                    <a:pt x="0" y="0"/>
                  </a:moveTo>
                  <a:lnTo>
                    <a:pt x="4688713"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5" name="Google Shape;975;p97"/>
            <p:cNvSpPr/>
            <p:nvPr/>
          </p:nvSpPr>
          <p:spPr>
            <a:xfrm>
              <a:off x="246507" y="1373125"/>
              <a:ext cx="4688713" cy="0"/>
            </a:xfrm>
            <a:custGeom>
              <a:rect b="b" l="l" r="r" t="t"/>
              <a:pathLst>
                <a:path extrusionOk="0" h="120000" w="4688713">
                  <a:moveTo>
                    <a:pt x="0" y="0"/>
                  </a:moveTo>
                  <a:lnTo>
                    <a:pt x="4688713"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97"/>
            <p:cNvSpPr/>
            <p:nvPr/>
          </p:nvSpPr>
          <p:spPr>
            <a:xfrm>
              <a:off x="246507" y="1071373"/>
              <a:ext cx="4688713" cy="0"/>
            </a:xfrm>
            <a:custGeom>
              <a:rect b="b" l="l" r="r" t="t"/>
              <a:pathLst>
                <a:path extrusionOk="0" h="120000" w="4688713">
                  <a:moveTo>
                    <a:pt x="0" y="0"/>
                  </a:moveTo>
                  <a:lnTo>
                    <a:pt x="4688713"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97"/>
            <p:cNvSpPr/>
            <p:nvPr/>
          </p:nvSpPr>
          <p:spPr>
            <a:xfrm>
              <a:off x="246507" y="771144"/>
              <a:ext cx="4688713" cy="0"/>
            </a:xfrm>
            <a:custGeom>
              <a:rect b="b" l="l" r="r" t="t"/>
              <a:pathLst>
                <a:path extrusionOk="0" h="120000" w="4688713">
                  <a:moveTo>
                    <a:pt x="0" y="0"/>
                  </a:moveTo>
                  <a:lnTo>
                    <a:pt x="4688713"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97"/>
            <p:cNvSpPr/>
            <p:nvPr/>
          </p:nvSpPr>
          <p:spPr>
            <a:xfrm>
              <a:off x="246507" y="471043"/>
              <a:ext cx="4688713" cy="0"/>
            </a:xfrm>
            <a:custGeom>
              <a:rect b="b" l="l" r="r" t="t"/>
              <a:pathLst>
                <a:path extrusionOk="0" h="120000" w="4688713">
                  <a:moveTo>
                    <a:pt x="0" y="0"/>
                  </a:moveTo>
                  <a:lnTo>
                    <a:pt x="4688713"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97"/>
            <p:cNvSpPr/>
            <p:nvPr/>
          </p:nvSpPr>
          <p:spPr>
            <a:xfrm>
              <a:off x="4288536" y="1973580"/>
              <a:ext cx="121920" cy="901700"/>
            </a:xfrm>
            <a:custGeom>
              <a:rect b="b" l="l" r="r" t="t"/>
              <a:pathLst>
                <a:path extrusionOk="0" h="901700" w="121920">
                  <a:moveTo>
                    <a:pt x="0" y="0"/>
                  </a:moveTo>
                  <a:lnTo>
                    <a:pt x="121920" y="0"/>
                  </a:lnTo>
                  <a:lnTo>
                    <a:pt x="121920" y="901700"/>
                  </a:lnTo>
                  <a:lnTo>
                    <a:pt x="0" y="901700"/>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0" name="Google Shape;980;p97"/>
            <p:cNvSpPr/>
            <p:nvPr/>
          </p:nvSpPr>
          <p:spPr>
            <a:xfrm>
              <a:off x="4678680" y="1673353"/>
              <a:ext cx="121920" cy="1201927"/>
            </a:xfrm>
            <a:custGeom>
              <a:rect b="b" l="l" r="r" t="t"/>
              <a:pathLst>
                <a:path extrusionOk="0" h="1201927" w="121920">
                  <a:moveTo>
                    <a:pt x="0" y="0"/>
                  </a:moveTo>
                  <a:lnTo>
                    <a:pt x="121920" y="0"/>
                  </a:lnTo>
                  <a:lnTo>
                    <a:pt x="121920" y="1201927"/>
                  </a:lnTo>
                  <a:lnTo>
                    <a:pt x="0" y="1201927"/>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1" name="Google Shape;981;p97"/>
            <p:cNvSpPr/>
            <p:nvPr/>
          </p:nvSpPr>
          <p:spPr>
            <a:xfrm>
              <a:off x="3896868" y="1673353"/>
              <a:ext cx="123444" cy="1201927"/>
            </a:xfrm>
            <a:custGeom>
              <a:rect b="b" l="l" r="r" t="t"/>
              <a:pathLst>
                <a:path extrusionOk="0" h="1201927" w="123444">
                  <a:moveTo>
                    <a:pt x="0" y="0"/>
                  </a:moveTo>
                  <a:lnTo>
                    <a:pt x="123444" y="0"/>
                  </a:lnTo>
                  <a:lnTo>
                    <a:pt x="123444" y="1201927"/>
                  </a:lnTo>
                  <a:lnTo>
                    <a:pt x="0" y="1201927"/>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2" name="Google Shape;982;p97"/>
            <p:cNvSpPr/>
            <p:nvPr/>
          </p:nvSpPr>
          <p:spPr>
            <a:xfrm>
              <a:off x="3115056" y="1673353"/>
              <a:ext cx="123444" cy="1201927"/>
            </a:xfrm>
            <a:custGeom>
              <a:rect b="b" l="l" r="r" t="t"/>
              <a:pathLst>
                <a:path extrusionOk="0" h="1201927" w="123444">
                  <a:moveTo>
                    <a:pt x="0" y="0"/>
                  </a:moveTo>
                  <a:lnTo>
                    <a:pt x="123444" y="0"/>
                  </a:lnTo>
                  <a:lnTo>
                    <a:pt x="123444" y="1201927"/>
                  </a:lnTo>
                  <a:lnTo>
                    <a:pt x="0" y="1201927"/>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3" name="Google Shape;983;p97"/>
            <p:cNvSpPr/>
            <p:nvPr/>
          </p:nvSpPr>
          <p:spPr>
            <a:xfrm>
              <a:off x="3506724" y="1373125"/>
              <a:ext cx="121920" cy="1502156"/>
            </a:xfrm>
            <a:custGeom>
              <a:rect b="b" l="l" r="r" t="t"/>
              <a:pathLst>
                <a:path extrusionOk="0" h="1502156" w="121920">
                  <a:moveTo>
                    <a:pt x="0" y="0"/>
                  </a:moveTo>
                  <a:lnTo>
                    <a:pt x="121920" y="0"/>
                  </a:lnTo>
                  <a:lnTo>
                    <a:pt x="121920" y="1502156"/>
                  </a:lnTo>
                  <a:lnTo>
                    <a:pt x="0" y="1502156"/>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p97"/>
            <p:cNvSpPr/>
            <p:nvPr/>
          </p:nvSpPr>
          <p:spPr>
            <a:xfrm>
              <a:off x="2724912" y="1373125"/>
              <a:ext cx="121920" cy="1502156"/>
            </a:xfrm>
            <a:custGeom>
              <a:rect b="b" l="l" r="r" t="t"/>
              <a:pathLst>
                <a:path extrusionOk="0" h="1502156" w="121920">
                  <a:moveTo>
                    <a:pt x="0" y="0"/>
                  </a:moveTo>
                  <a:lnTo>
                    <a:pt x="121920" y="0"/>
                  </a:lnTo>
                  <a:lnTo>
                    <a:pt x="121920" y="1502156"/>
                  </a:lnTo>
                  <a:lnTo>
                    <a:pt x="0" y="1502156"/>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5" name="Google Shape;985;p97"/>
            <p:cNvSpPr/>
            <p:nvPr/>
          </p:nvSpPr>
          <p:spPr>
            <a:xfrm>
              <a:off x="1943100" y="1373125"/>
              <a:ext cx="123444" cy="1502156"/>
            </a:xfrm>
            <a:custGeom>
              <a:rect b="b" l="l" r="r" t="t"/>
              <a:pathLst>
                <a:path extrusionOk="0" h="1502156" w="123444">
                  <a:moveTo>
                    <a:pt x="0" y="0"/>
                  </a:moveTo>
                  <a:lnTo>
                    <a:pt x="123444" y="0"/>
                  </a:lnTo>
                  <a:lnTo>
                    <a:pt x="123444" y="1502156"/>
                  </a:lnTo>
                  <a:lnTo>
                    <a:pt x="0" y="1502156"/>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6" name="Google Shape;986;p97"/>
            <p:cNvSpPr/>
            <p:nvPr/>
          </p:nvSpPr>
          <p:spPr>
            <a:xfrm>
              <a:off x="381000" y="1373125"/>
              <a:ext cx="121920" cy="1502156"/>
            </a:xfrm>
            <a:custGeom>
              <a:rect b="b" l="l" r="r" t="t"/>
              <a:pathLst>
                <a:path extrusionOk="0" h="1502156" w="121920">
                  <a:moveTo>
                    <a:pt x="0" y="0"/>
                  </a:moveTo>
                  <a:lnTo>
                    <a:pt x="121920" y="0"/>
                  </a:lnTo>
                  <a:lnTo>
                    <a:pt x="121920" y="1502156"/>
                  </a:lnTo>
                  <a:lnTo>
                    <a:pt x="0" y="1502156"/>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7" name="Google Shape;987;p97"/>
            <p:cNvSpPr/>
            <p:nvPr/>
          </p:nvSpPr>
          <p:spPr>
            <a:xfrm>
              <a:off x="2334768" y="1071373"/>
              <a:ext cx="121920" cy="1803908"/>
            </a:xfrm>
            <a:custGeom>
              <a:rect b="b" l="l" r="r" t="t"/>
              <a:pathLst>
                <a:path extrusionOk="0" h="1803908" w="121920">
                  <a:moveTo>
                    <a:pt x="0" y="0"/>
                  </a:moveTo>
                  <a:lnTo>
                    <a:pt x="121920" y="0"/>
                  </a:lnTo>
                  <a:lnTo>
                    <a:pt x="121920" y="1803908"/>
                  </a:lnTo>
                  <a:lnTo>
                    <a:pt x="0" y="1803908"/>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8" name="Google Shape;988;p97"/>
            <p:cNvSpPr/>
            <p:nvPr/>
          </p:nvSpPr>
          <p:spPr>
            <a:xfrm>
              <a:off x="1552956" y="1071373"/>
              <a:ext cx="121920" cy="1803908"/>
            </a:xfrm>
            <a:custGeom>
              <a:rect b="b" l="l" r="r" t="t"/>
              <a:pathLst>
                <a:path extrusionOk="0" h="1803908" w="121920">
                  <a:moveTo>
                    <a:pt x="0" y="0"/>
                  </a:moveTo>
                  <a:lnTo>
                    <a:pt x="121920" y="0"/>
                  </a:lnTo>
                  <a:lnTo>
                    <a:pt x="121920" y="1803908"/>
                  </a:lnTo>
                  <a:lnTo>
                    <a:pt x="0" y="1803908"/>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97"/>
            <p:cNvSpPr/>
            <p:nvPr/>
          </p:nvSpPr>
          <p:spPr>
            <a:xfrm>
              <a:off x="1162812" y="771144"/>
              <a:ext cx="121920" cy="2104136"/>
            </a:xfrm>
            <a:custGeom>
              <a:rect b="b" l="l" r="r" t="t"/>
              <a:pathLst>
                <a:path extrusionOk="0" h="2104136" w="121920">
                  <a:moveTo>
                    <a:pt x="0" y="0"/>
                  </a:moveTo>
                  <a:lnTo>
                    <a:pt x="121920" y="0"/>
                  </a:lnTo>
                  <a:lnTo>
                    <a:pt x="121920" y="2104136"/>
                  </a:lnTo>
                  <a:lnTo>
                    <a:pt x="0" y="2104136"/>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0" name="Google Shape;990;p97"/>
            <p:cNvSpPr/>
            <p:nvPr/>
          </p:nvSpPr>
          <p:spPr>
            <a:xfrm>
              <a:off x="771144" y="771144"/>
              <a:ext cx="123444" cy="2104136"/>
            </a:xfrm>
            <a:custGeom>
              <a:rect b="b" l="l" r="r" t="t"/>
              <a:pathLst>
                <a:path extrusionOk="0" h="2104136" w="123444">
                  <a:moveTo>
                    <a:pt x="0" y="0"/>
                  </a:moveTo>
                  <a:lnTo>
                    <a:pt x="123444" y="0"/>
                  </a:lnTo>
                  <a:lnTo>
                    <a:pt x="123444" y="2104136"/>
                  </a:lnTo>
                  <a:lnTo>
                    <a:pt x="0" y="2104136"/>
                  </a:lnTo>
                  <a:lnTo>
                    <a:pt x="0" y="0"/>
                  </a:lnTo>
                </a:path>
              </a:pathLst>
            </a:cu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1" name="Google Shape;991;p97"/>
            <p:cNvSpPr/>
            <p:nvPr/>
          </p:nvSpPr>
          <p:spPr>
            <a:xfrm>
              <a:off x="246507" y="2875280"/>
              <a:ext cx="4688713" cy="0"/>
            </a:xfrm>
            <a:custGeom>
              <a:rect b="b" l="l" r="r" t="t"/>
              <a:pathLst>
                <a:path extrusionOk="0" h="120000" w="4688713">
                  <a:moveTo>
                    <a:pt x="0" y="0"/>
                  </a:moveTo>
                  <a:lnTo>
                    <a:pt x="4688713" y="0"/>
                  </a:lnTo>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2" name="Google Shape;992;p97"/>
            <p:cNvSpPr/>
            <p:nvPr/>
          </p:nvSpPr>
          <p:spPr>
            <a:xfrm>
              <a:off x="82906" y="2822322"/>
              <a:ext cx="7707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0</a:t>
              </a:r>
              <a:endParaRPr sz="1400">
                <a:solidFill>
                  <a:srgbClr val="3C4858"/>
                </a:solidFill>
                <a:latin typeface="Cambria"/>
                <a:ea typeface="Cambria"/>
                <a:cs typeface="Cambria"/>
                <a:sym typeface="Cambria"/>
              </a:endParaRPr>
            </a:p>
          </p:txBody>
        </p:sp>
        <p:sp>
          <p:nvSpPr>
            <p:cNvPr id="993" name="Google Shape;993;p97"/>
            <p:cNvSpPr/>
            <p:nvPr/>
          </p:nvSpPr>
          <p:spPr>
            <a:xfrm>
              <a:off x="82906" y="2521357"/>
              <a:ext cx="77279" cy="155253"/>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a:t>
              </a:r>
              <a:endParaRPr sz="1400">
                <a:solidFill>
                  <a:srgbClr val="3C4858"/>
                </a:solidFill>
                <a:latin typeface="Cambria"/>
                <a:ea typeface="Cambria"/>
                <a:cs typeface="Cambria"/>
                <a:sym typeface="Cambria"/>
              </a:endParaRPr>
            </a:p>
          </p:txBody>
        </p:sp>
        <p:sp>
          <p:nvSpPr>
            <p:cNvPr id="994" name="Google Shape;994;p97"/>
            <p:cNvSpPr/>
            <p:nvPr/>
          </p:nvSpPr>
          <p:spPr>
            <a:xfrm>
              <a:off x="82906" y="2220977"/>
              <a:ext cx="7707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a:t>
              </a:r>
              <a:endParaRPr sz="1400">
                <a:solidFill>
                  <a:srgbClr val="3C4858"/>
                </a:solidFill>
                <a:latin typeface="Cambria"/>
                <a:ea typeface="Cambria"/>
                <a:cs typeface="Cambria"/>
                <a:sym typeface="Cambria"/>
              </a:endParaRPr>
            </a:p>
          </p:txBody>
        </p:sp>
        <p:sp>
          <p:nvSpPr>
            <p:cNvPr id="995" name="Google Shape;995;p97"/>
            <p:cNvSpPr/>
            <p:nvPr/>
          </p:nvSpPr>
          <p:spPr>
            <a:xfrm>
              <a:off x="82906" y="1920494"/>
              <a:ext cx="7707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3</a:t>
              </a:r>
              <a:endParaRPr sz="1400">
                <a:solidFill>
                  <a:srgbClr val="3C4858"/>
                </a:solidFill>
                <a:latin typeface="Cambria"/>
                <a:ea typeface="Cambria"/>
                <a:cs typeface="Cambria"/>
                <a:sym typeface="Cambria"/>
              </a:endParaRPr>
            </a:p>
          </p:txBody>
        </p:sp>
        <p:sp>
          <p:nvSpPr>
            <p:cNvPr id="996" name="Google Shape;996;p97"/>
            <p:cNvSpPr/>
            <p:nvPr/>
          </p:nvSpPr>
          <p:spPr>
            <a:xfrm>
              <a:off x="82906" y="1619886"/>
              <a:ext cx="7707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4</a:t>
              </a:r>
              <a:endParaRPr sz="1400">
                <a:solidFill>
                  <a:srgbClr val="3C4858"/>
                </a:solidFill>
                <a:latin typeface="Cambria"/>
                <a:ea typeface="Cambria"/>
                <a:cs typeface="Cambria"/>
                <a:sym typeface="Cambria"/>
              </a:endParaRPr>
            </a:p>
          </p:txBody>
        </p:sp>
        <p:sp>
          <p:nvSpPr>
            <p:cNvPr id="997" name="Google Shape;997;p97"/>
            <p:cNvSpPr/>
            <p:nvPr/>
          </p:nvSpPr>
          <p:spPr>
            <a:xfrm>
              <a:off x="82906" y="1319403"/>
              <a:ext cx="7707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5</a:t>
              </a:r>
              <a:endParaRPr sz="1400">
                <a:solidFill>
                  <a:srgbClr val="3C4858"/>
                </a:solidFill>
                <a:latin typeface="Cambria"/>
                <a:ea typeface="Cambria"/>
                <a:cs typeface="Cambria"/>
                <a:sym typeface="Cambria"/>
              </a:endParaRPr>
            </a:p>
          </p:txBody>
        </p:sp>
        <p:sp>
          <p:nvSpPr>
            <p:cNvPr id="998" name="Google Shape;998;p97"/>
            <p:cNvSpPr/>
            <p:nvPr/>
          </p:nvSpPr>
          <p:spPr>
            <a:xfrm>
              <a:off x="82906" y="1018922"/>
              <a:ext cx="7707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6</a:t>
              </a:r>
              <a:endParaRPr sz="1400">
                <a:solidFill>
                  <a:srgbClr val="3C4858"/>
                </a:solidFill>
                <a:latin typeface="Cambria"/>
                <a:ea typeface="Cambria"/>
                <a:cs typeface="Cambria"/>
                <a:sym typeface="Cambria"/>
              </a:endParaRPr>
            </a:p>
          </p:txBody>
        </p:sp>
        <p:sp>
          <p:nvSpPr>
            <p:cNvPr id="999" name="Google Shape;999;p97"/>
            <p:cNvSpPr/>
            <p:nvPr/>
          </p:nvSpPr>
          <p:spPr>
            <a:xfrm>
              <a:off x="82906" y="718313"/>
              <a:ext cx="7707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7</a:t>
              </a:r>
              <a:endParaRPr sz="1400">
                <a:solidFill>
                  <a:srgbClr val="3C4858"/>
                </a:solidFill>
                <a:latin typeface="Cambria"/>
                <a:ea typeface="Cambria"/>
                <a:cs typeface="Cambria"/>
                <a:sym typeface="Cambria"/>
              </a:endParaRPr>
            </a:p>
          </p:txBody>
        </p:sp>
        <p:sp>
          <p:nvSpPr>
            <p:cNvPr id="1000" name="Google Shape;1000;p97"/>
            <p:cNvSpPr/>
            <p:nvPr/>
          </p:nvSpPr>
          <p:spPr>
            <a:xfrm>
              <a:off x="82906" y="417830"/>
              <a:ext cx="7707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8</a:t>
              </a:r>
              <a:endParaRPr sz="1400">
                <a:solidFill>
                  <a:srgbClr val="3C4858"/>
                </a:solidFill>
                <a:latin typeface="Cambria"/>
                <a:ea typeface="Cambria"/>
                <a:cs typeface="Cambria"/>
                <a:sym typeface="Cambria"/>
              </a:endParaRPr>
            </a:p>
          </p:txBody>
        </p:sp>
        <p:sp>
          <p:nvSpPr>
            <p:cNvPr id="1001" name="Google Shape;1001;p97"/>
            <p:cNvSpPr/>
            <p:nvPr/>
          </p:nvSpPr>
          <p:spPr>
            <a:xfrm>
              <a:off x="441071"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10</a:t>
              </a:r>
              <a:endParaRPr sz="1400">
                <a:solidFill>
                  <a:srgbClr val="3C4858"/>
                </a:solidFill>
                <a:latin typeface="Cambria"/>
                <a:ea typeface="Cambria"/>
                <a:cs typeface="Cambria"/>
                <a:sym typeface="Cambria"/>
              </a:endParaRPr>
            </a:p>
          </p:txBody>
        </p:sp>
        <p:sp>
          <p:nvSpPr>
            <p:cNvPr id="1002" name="Google Shape;1002;p97"/>
            <p:cNvSpPr/>
            <p:nvPr/>
          </p:nvSpPr>
          <p:spPr>
            <a:xfrm>
              <a:off x="326771" y="2970785"/>
              <a:ext cx="77074"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9</a:t>
              </a:r>
              <a:endParaRPr sz="1400">
                <a:solidFill>
                  <a:srgbClr val="3C4858"/>
                </a:solidFill>
                <a:latin typeface="Cambria"/>
                <a:ea typeface="Cambria"/>
                <a:cs typeface="Cambria"/>
                <a:sym typeface="Cambria"/>
              </a:endParaRPr>
            </a:p>
          </p:txBody>
        </p:sp>
        <p:sp>
          <p:nvSpPr>
            <p:cNvPr id="1003" name="Google Shape;1003;p97"/>
            <p:cNvSpPr/>
            <p:nvPr/>
          </p:nvSpPr>
          <p:spPr>
            <a:xfrm>
              <a:off x="384721" y="2970785"/>
              <a:ext cx="75705"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04" name="Google Shape;1004;p97"/>
            <p:cNvSpPr/>
            <p:nvPr/>
          </p:nvSpPr>
          <p:spPr>
            <a:xfrm>
              <a:off x="688848"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10</a:t>
              </a:r>
              <a:endParaRPr sz="1400">
                <a:solidFill>
                  <a:srgbClr val="3C4858"/>
                </a:solidFill>
                <a:latin typeface="Cambria"/>
                <a:ea typeface="Cambria"/>
                <a:cs typeface="Cambria"/>
                <a:sym typeface="Cambria"/>
              </a:endParaRPr>
            </a:p>
          </p:txBody>
        </p:sp>
        <p:sp>
          <p:nvSpPr>
            <p:cNvPr id="1005" name="Google Shape;1005;p97"/>
            <p:cNvSpPr/>
            <p:nvPr/>
          </p:nvSpPr>
          <p:spPr>
            <a:xfrm>
              <a:off x="804748" y="2970785"/>
              <a:ext cx="75705"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06" name="Google Shape;1006;p97"/>
            <p:cNvSpPr/>
            <p:nvPr/>
          </p:nvSpPr>
          <p:spPr>
            <a:xfrm>
              <a:off x="861098"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11</a:t>
              </a:r>
              <a:endParaRPr sz="1400">
                <a:solidFill>
                  <a:srgbClr val="3C4858"/>
                </a:solidFill>
                <a:latin typeface="Cambria"/>
                <a:ea typeface="Cambria"/>
                <a:cs typeface="Cambria"/>
                <a:sym typeface="Cambria"/>
              </a:endParaRPr>
            </a:p>
          </p:txBody>
        </p:sp>
        <p:sp>
          <p:nvSpPr>
            <p:cNvPr id="1007" name="Google Shape;1007;p97"/>
            <p:cNvSpPr/>
            <p:nvPr/>
          </p:nvSpPr>
          <p:spPr>
            <a:xfrm>
              <a:off x="1079627"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11</a:t>
              </a:r>
              <a:endParaRPr sz="1400">
                <a:solidFill>
                  <a:srgbClr val="3C4858"/>
                </a:solidFill>
                <a:latin typeface="Cambria"/>
                <a:ea typeface="Cambria"/>
                <a:cs typeface="Cambria"/>
                <a:sym typeface="Cambria"/>
              </a:endParaRPr>
            </a:p>
          </p:txBody>
        </p:sp>
        <p:sp>
          <p:nvSpPr>
            <p:cNvPr id="1008" name="Google Shape;1008;p97"/>
            <p:cNvSpPr/>
            <p:nvPr/>
          </p:nvSpPr>
          <p:spPr>
            <a:xfrm>
              <a:off x="1195527" y="2970785"/>
              <a:ext cx="75705"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09" name="Google Shape;1009;p97"/>
            <p:cNvSpPr/>
            <p:nvPr/>
          </p:nvSpPr>
          <p:spPr>
            <a:xfrm>
              <a:off x="1251877"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12</a:t>
              </a:r>
              <a:endParaRPr sz="1400">
                <a:solidFill>
                  <a:srgbClr val="3C4858"/>
                </a:solidFill>
                <a:latin typeface="Cambria"/>
                <a:ea typeface="Cambria"/>
                <a:cs typeface="Cambria"/>
                <a:sym typeface="Cambria"/>
              </a:endParaRPr>
            </a:p>
          </p:txBody>
        </p:sp>
        <p:sp>
          <p:nvSpPr>
            <p:cNvPr id="1010" name="Google Shape;1010;p97"/>
            <p:cNvSpPr/>
            <p:nvPr/>
          </p:nvSpPr>
          <p:spPr>
            <a:xfrm>
              <a:off x="1470406"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12</a:t>
              </a:r>
              <a:endParaRPr sz="1400">
                <a:solidFill>
                  <a:srgbClr val="3C4858"/>
                </a:solidFill>
                <a:latin typeface="Cambria"/>
                <a:ea typeface="Cambria"/>
                <a:cs typeface="Cambria"/>
                <a:sym typeface="Cambria"/>
              </a:endParaRPr>
            </a:p>
          </p:txBody>
        </p:sp>
        <p:sp>
          <p:nvSpPr>
            <p:cNvPr id="1011" name="Google Shape;1011;p97"/>
            <p:cNvSpPr/>
            <p:nvPr/>
          </p:nvSpPr>
          <p:spPr>
            <a:xfrm>
              <a:off x="1586306" y="2970785"/>
              <a:ext cx="75705"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12" name="Google Shape;1012;p97"/>
            <p:cNvSpPr/>
            <p:nvPr/>
          </p:nvSpPr>
          <p:spPr>
            <a:xfrm>
              <a:off x="1642656"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13</a:t>
              </a:r>
              <a:endParaRPr sz="1400">
                <a:solidFill>
                  <a:srgbClr val="3C4858"/>
                </a:solidFill>
                <a:latin typeface="Cambria"/>
                <a:ea typeface="Cambria"/>
                <a:cs typeface="Cambria"/>
                <a:sym typeface="Cambria"/>
              </a:endParaRPr>
            </a:p>
          </p:txBody>
        </p:sp>
        <p:sp>
          <p:nvSpPr>
            <p:cNvPr id="1013" name="Google Shape;1013;p97"/>
            <p:cNvSpPr/>
            <p:nvPr/>
          </p:nvSpPr>
          <p:spPr>
            <a:xfrm>
              <a:off x="1861058"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13</a:t>
              </a:r>
              <a:endParaRPr sz="1400">
                <a:solidFill>
                  <a:srgbClr val="3C4858"/>
                </a:solidFill>
                <a:latin typeface="Cambria"/>
                <a:ea typeface="Cambria"/>
                <a:cs typeface="Cambria"/>
                <a:sym typeface="Cambria"/>
              </a:endParaRPr>
            </a:p>
          </p:txBody>
        </p:sp>
        <p:sp>
          <p:nvSpPr>
            <p:cNvPr id="1014" name="Google Shape;1014;p97"/>
            <p:cNvSpPr/>
            <p:nvPr/>
          </p:nvSpPr>
          <p:spPr>
            <a:xfrm>
              <a:off x="1976958" y="2970785"/>
              <a:ext cx="75705"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15" name="Google Shape;1015;p97"/>
            <p:cNvSpPr/>
            <p:nvPr/>
          </p:nvSpPr>
          <p:spPr>
            <a:xfrm>
              <a:off x="2033308"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14</a:t>
              </a:r>
              <a:endParaRPr sz="1400">
                <a:solidFill>
                  <a:srgbClr val="3C4858"/>
                </a:solidFill>
                <a:latin typeface="Cambria"/>
                <a:ea typeface="Cambria"/>
                <a:cs typeface="Cambria"/>
                <a:sym typeface="Cambria"/>
              </a:endParaRPr>
            </a:p>
          </p:txBody>
        </p:sp>
        <p:sp>
          <p:nvSpPr>
            <p:cNvPr id="1016" name="Google Shape;1016;p97"/>
            <p:cNvSpPr/>
            <p:nvPr/>
          </p:nvSpPr>
          <p:spPr>
            <a:xfrm>
              <a:off x="2251837"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14</a:t>
              </a:r>
              <a:endParaRPr sz="1400">
                <a:solidFill>
                  <a:srgbClr val="3C4858"/>
                </a:solidFill>
                <a:latin typeface="Cambria"/>
                <a:ea typeface="Cambria"/>
                <a:cs typeface="Cambria"/>
                <a:sym typeface="Cambria"/>
              </a:endParaRPr>
            </a:p>
          </p:txBody>
        </p:sp>
        <p:sp>
          <p:nvSpPr>
            <p:cNvPr id="1017" name="Google Shape;1017;p97"/>
            <p:cNvSpPr/>
            <p:nvPr/>
          </p:nvSpPr>
          <p:spPr>
            <a:xfrm>
              <a:off x="2367737" y="2970785"/>
              <a:ext cx="75705"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18" name="Google Shape;1018;p97"/>
            <p:cNvSpPr/>
            <p:nvPr/>
          </p:nvSpPr>
          <p:spPr>
            <a:xfrm>
              <a:off x="2424087"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15</a:t>
              </a:r>
              <a:endParaRPr sz="1400">
                <a:solidFill>
                  <a:srgbClr val="3C4858"/>
                </a:solidFill>
                <a:latin typeface="Cambria"/>
                <a:ea typeface="Cambria"/>
                <a:cs typeface="Cambria"/>
                <a:sym typeface="Cambria"/>
              </a:endParaRPr>
            </a:p>
          </p:txBody>
        </p:sp>
        <p:sp>
          <p:nvSpPr>
            <p:cNvPr id="1019" name="Google Shape;1019;p97"/>
            <p:cNvSpPr/>
            <p:nvPr/>
          </p:nvSpPr>
          <p:spPr>
            <a:xfrm>
              <a:off x="2758770" y="2970785"/>
              <a:ext cx="75705"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20" name="Google Shape;1020;p97"/>
            <p:cNvSpPr/>
            <p:nvPr/>
          </p:nvSpPr>
          <p:spPr>
            <a:xfrm>
              <a:off x="2642870"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15</a:t>
              </a:r>
              <a:endParaRPr sz="1400">
                <a:solidFill>
                  <a:srgbClr val="3C4858"/>
                </a:solidFill>
                <a:latin typeface="Cambria"/>
                <a:ea typeface="Cambria"/>
                <a:cs typeface="Cambria"/>
                <a:sym typeface="Cambria"/>
              </a:endParaRPr>
            </a:p>
          </p:txBody>
        </p:sp>
        <p:sp>
          <p:nvSpPr>
            <p:cNvPr id="1021" name="Google Shape;1021;p97"/>
            <p:cNvSpPr/>
            <p:nvPr/>
          </p:nvSpPr>
          <p:spPr>
            <a:xfrm>
              <a:off x="2815120"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16</a:t>
              </a:r>
              <a:endParaRPr sz="1400">
                <a:solidFill>
                  <a:srgbClr val="3C4858"/>
                </a:solidFill>
                <a:latin typeface="Cambria"/>
                <a:ea typeface="Cambria"/>
                <a:cs typeface="Cambria"/>
                <a:sym typeface="Cambria"/>
              </a:endParaRPr>
            </a:p>
          </p:txBody>
        </p:sp>
        <p:sp>
          <p:nvSpPr>
            <p:cNvPr id="1022" name="Google Shape;1022;p97"/>
            <p:cNvSpPr/>
            <p:nvPr/>
          </p:nvSpPr>
          <p:spPr>
            <a:xfrm>
              <a:off x="3033649"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16</a:t>
              </a:r>
              <a:endParaRPr sz="1400">
                <a:solidFill>
                  <a:srgbClr val="3C4858"/>
                </a:solidFill>
                <a:latin typeface="Cambria"/>
                <a:ea typeface="Cambria"/>
                <a:cs typeface="Cambria"/>
                <a:sym typeface="Cambria"/>
              </a:endParaRPr>
            </a:p>
          </p:txBody>
        </p:sp>
        <p:sp>
          <p:nvSpPr>
            <p:cNvPr id="1023" name="Google Shape;1023;p97"/>
            <p:cNvSpPr/>
            <p:nvPr/>
          </p:nvSpPr>
          <p:spPr>
            <a:xfrm>
              <a:off x="3149549" y="2970785"/>
              <a:ext cx="75705"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24" name="Google Shape;1024;p97"/>
            <p:cNvSpPr/>
            <p:nvPr/>
          </p:nvSpPr>
          <p:spPr>
            <a:xfrm>
              <a:off x="3205899"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17</a:t>
              </a:r>
              <a:endParaRPr sz="1400">
                <a:solidFill>
                  <a:srgbClr val="3C4858"/>
                </a:solidFill>
                <a:latin typeface="Cambria"/>
                <a:ea typeface="Cambria"/>
                <a:cs typeface="Cambria"/>
                <a:sym typeface="Cambria"/>
              </a:endParaRPr>
            </a:p>
          </p:txBody>
        </p:sp>
        <p:sp>
          <p:nvSpPr>
            <p:cNvPr id="1025" name="Google Shape;1025;p97"/>
            <p:cNvSpPr/>
            <p:nvPr/>
          </p:nvSpPr>
          <p:spPr>
            <a:xfrm>
              <a:off x="3424428"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17</a:t>
              </a:r>
              <a:endParaRPr sz="1400">
                <a:solidFill>
                  <a:srgbClr val="3C4858"/>
                </a:solidFill>
                <a:latin typeface="Cambria"/>
                <a:ea typeface="Cambria"/>
                <a:cs typeface="Cambria"/>
                <a:sym typeface="Cambria"/>
              </a:endParaRPr>
            </a:p>
          </p:txBody>
        </p:sp>
        <p:sp>
          <p:nvSpPr>
            <p:cNvPr id="1026" name="Google Shape;1026;p97"/>
            <p:cNvSpPr/>
            <p:nvPr/>
          </p:nvSpPr>
          <p:spPr>
            <a:xfrm>
              <a:off x="3540329" y="2970785"/>
              <a:ext cx="75705"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27" name="Google Shape;1027;p97"/>
            <p:cNvSpPr/>
            <p:nvPr/>
          </p:nvSpPr>
          <p:spPr>
            <a:xfrm>
              <a:off x="3596678"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18</a:t>
              </a:r>
              <a:endParaRPr sz="1400">
                <a:solidFill>
                  <a:srgbClr val="3C4858"/>
                </a:solidFill>
                <a:latin typeface="Cambria"/>
                <a:ea typeface="Cambria"/>
                <a:cs typeface="Cambria"/>
                <a:sym typeface="Cambria"/>
              </a:endParaRPr>
            </a:p>
          </p:txBody>
        </p:sp>
        <p:sp>
          <p:nvSpPr>
            <p:cNvPr id="1028" name="Google Shape;1028;p97"/>
            <p:cNvSpPr/>
            <p:nvPr/>
          </p:nvSpPr>
          <p:spPr>
            <a:xfrm>
              <a:off x="3815207"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18</a:t>
              </a:r>
              <a:endParaRPr sz="1400">
                <a:solidFill>
                  <a:srgbClr val="3C4858"/>
                </a:solidFill>
                <a:latin typeface="Cambria"/>
                <a:ea typeface="Cambria"/>
                <a:cs typeface="Cambria"/>
                <a:sym typeface="Cambria"/>
              </a:endParaRPr>
            </a:p>
          </p:txBody>
        </p:sp>
        <p:sp>
          <p:nvSpPr>
            <p:cNvPr id="1029" name="Google Shape;1029;p97"/>
            <p:cNvSpPr/>
            <p:nvPr/>
          </p:nvSpPr>
          <p:spPr>
            <a:xfrm>
              <a:off x="3931107" y="2970785"/>
              <a:ext cx="75705"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30" name="Google Shape;1030;p97"/>
            <p:cNvSpPr/>
            <p:nvPr/>
          </p:nvSpPr>
          <p:spPr>
            <a:xfrm>
              <a:off x="3987457"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19</a:t>
              </a:r>
              <a:endParaRPr sz="1400">
                <a:solidFill>
                  <a:srgbClr val="3C4858"/>
                </a:solidFill>
                <a:latin typeface="Cambria"/>
                <a:ea typeface="Cambria"/>
                <a:cs typeface="Cambria"/>
                <a:sym typeface="Cambria"/>
              </a:endParaRPr>
            </a:p>
          </p:txBody>
        </p:sp>
        <p:sp>
          <p:nvSpPr>
            <p:cNvPr id="1031" name="Google Shape;1031;p97"/>
            <p:cNvSpPr/>
            <p:nvPr/>
          </p:nvSpPr>
          <p:spPr>
            <a:xfrm>
              <a:off x="4205986"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19</a:t>
              </a:r>
              <a:endParaRPr sz="1400">
                <a:solidFill>
                  <a:srgbClr val="3C4858"/>
                </a:solidFill>
                <a:latin typeface="Cambria"/>
                <a:ea typeface="Cambria"/>
                <a:cs typeface="Cambria"/>
                <a:sym typeface="Cambria"/>
              </a:endParaRPr>
            </a:p>
          </p:txBody>
        </p:sp>
        <p:sp>
          <p:nvSpPr>
            <p:cNvPr id="1032" name="Google Shape;1032;p97"/>
            <p:cNvSpPr/>
            <p:nvPr/>
          </p:nvSpPr>
          <p:spPr>
            <a:xfrm>
              <a:off x="4321886" y="2970785"/>
              <a:ext cx="75705"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33" name="Google Shape;1033;p97"/>
            <p:cNvSpPr/>
            <p:nvPr/>
          </p:nvSpPr>
          <p:spPr>
            <a:xfrm>
              <a:off x="4378236"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20</a:t>
              </a:r>
              <a:endParaRPr sz="1400">
                <a:solidFill>
                  <a:srgbClr val="3C4858"/>
                </a:solidFill>
                <a:latin typeface="Cambria"/>
                <a:ea typeface="Cambria"/>
                <a:cs typeface="Cambria"/>
                <a:sym typeface="Cambria"/>
              </a:endParaRPr>
            </a:p>
          </p:txBody>
        </p:sp>
        <p:sp>
          <p:nvSpPr>
            <p:cNvPr id="1034" name="Google Shape;1034;p97"/>
            <p:cNvSpPr/>
            <p:nvPr/>
          </p:nvSpPr>
          <p:spPr>
            <a:xfrm>
              <a:off x="4596638"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20</a:t>
              </a:r>
              <a:endParaRPr sz="1400">
                <a:solidFill>
                  <a:srgbClr val="3C4858"/>
                </a:solidFill>
                <a:latin typeface="Cambria"/>
                <a:ea typeface="Cambria"/>
                <a:cs typeface="Cambria"/>
                <a:sym typeface="Cambria"/>
              </a:endParaRPr>
            </a:p>
          </p:txBody>
        </p:sp>
        <p:sp>
          <p:nvSpPr>
            <p:cNvPr id="1035" name="Google Shape;1035;p97"/>
            <p:cNvSpPr/>
            <p:nvPr/>
          </p:nvSpPr>
          <p:spPr>
            <a:xfrm>
              <a:off x="4712996" y="2970785"/>
              <a:ext cx="75706"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_</a:t>
              </a:r>
              <a:endParaRPr sz="1400">
                <a:solidFill>
                  <a:srgbClr val="3C4858"/>
                </a:solidFill>
                <a:latin typeface="Cambria"/>
                <a:ea typeface="Cambria"/>
                <a:cs typeface="Cambria"/>
                <a:sym typeface="Cambria"/>
              </a:endParaRPr>
            </a:p>
          </p:txBody>
        </p:sp>
        <p:sp>
          <p:nvSpPr>
            <p:cNvPr id="1036" name="Google Shape;1036;p97"/>
            <p:cNvSpPr/>
            <p:nvPr/>
          </p:nvSpPr>
          <p:spPr>
            <a:xfrm>
              <a:off x="4769917" y="2970785"/>
              <a:ext cx="154147" cy="15484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900">
                  <a:solidFill>
                    <a:srgbClr val="595959"/>
                  </a:solidFill>
                  <a:latin typeface="Calibri"/>
                  <a:ea typeface="Calibri"/>
                  <a:cs typeface="Calibri"/>
                  <a:sym typeface="Calibri"/>
                </a:rPr>
                <a:t>21</a:t>
              </a:r>
              <a:endParaRPr sz="1400">
                <a:solidFill>
                  <a:srgbClr val="3C4858"/>
                </a:solidFill>
                <a:latin typeface="Cambria"/>
                <a:ea typeface="Cambria"/>
                <a:cs typeface="Cambria"/>
                <a:sym typeface="Cambria"/>
              </a:endParaRPr>
            </a:p>
          </p:txBody>
        </p:sp>
        <p:sp>
          <p:nvSpPr>
            <p:cNvPr id="1037" name="Google Shape;1037;p97"/>
            <p:cNvSpPr/>
            <p:nvPr/>
          </p:nvSpPr>
          <p:spPr>
            <a:xfrm>
              <a:off x="1902587" y="130810"/>
              <a:ext cx="1688505" cy="241550"/>
            </a:xfrm>
            <a:prstGeom prst="rect">
              <a:avLst/>
            </a:prstGeom>
            <a:noFill/>
            <a:ln>
              <a:noFill/>
            </a:ln>
          </p:spPr>
          <p:txBody>
            <a:bodyPr anchorCtr="0" anchor="t" bIns="0" lIns="0" spcFirstLastPara="1" rIns="0" wrap="square" tIns="0">
              <a:noAutofit/>
            </a:bodyPr>
            <a:lstStyle/>
            <a:p>
              <a:pPr indent="-6350" lvl="0" marL="6350" marR="0" rtl="0" algn="l">
                <a:lnSpc>
                  <a:spcPct val="107000"/>
                </a:lnSpc>
                <a:spcBef>
                  <a:spcPts val="0"/>
                </a:spcBef>
                <a:spcAft>
                  <a:spcPts val="0"/>
                </a:spcAft>
                <a:buNone/>
              </a:pPr>
              <a:r>
                <a:rPr lang="en-IN" sz="1400">
                  <a:solidFill>
                    <a:srgbClr val="595959"/>
                  </a:solidFill>
                  <a:latin typeface="Calibri"/>
                  <a:ea typeface="Calibri"/>
                  <a:cs typeface="Calibri"/>
                  <a:sym typeface="Calibri"/>
                </a:rPr>
                <a:t>AGENTS_NEEDED</a:t>
              </a:r>
              <a:endParaRPr sz="1400">
                <a:solidFill>
                  <a:srgbClr val="3C4858"/>
                </a:solidFill>
                <a:latin typeface="Cambria"/>
                <a:ea typeface="Cambria"/>
                <a:cs typeface="Cambria"/>
                <a:sym typeface="Cambria"/>
              </a:endParaRPr>
            </a:p>
          </p:txBody>
        </p:sp>
        <p:sp>
          <p:nvSpPr>
            <p:cNvPr id="1038" name="Google Shape;1038;p97"/>
            <p:cNvSpPr/>
            <p:nvPr/>
          </p:nvSpPr>
          <p:spPr>
            <a:xfrm>
              <a:off x="0" y="0"/>
              <a:ext cx="5074920" cy="3169921"/>
            </a:xfrm>
            <a:custGeom>
              <a:rect b="b" l="l" r="r" t="t"/>
              <a:pathLst>
                <a:path extrusionOk="0" h="3169921" w="5074920">
                  <a:moveTo>
                    <a:pt x="0" y="3169921"/>
                  </a:moveTo>
                  <a:lnTo>
                    <a:pt x="5074920" y="3169921"/>
                  </a:lnTo>
                  <a:lnTo>
                    <a:pt x="5074920" y="0"/>
                  </a:lnTo>
                  <a:lnTo>
                    <a:pt x="0" y="0"/>
                  </a:lnTo>
                  <a:close/>
                </a:path>
              </a:pathLst>
            </a:cu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98"/>
          <p:cNvSpPr txBox="1"/>
          <p:nvPr>
            <p:ph type="title"/>
          </p:nvPr>
        </p:nvSpPr>
        <p:spPr>
          <a:xfrm>
            <a:off x="582705" y="0"/>
            <a:ext cx="10653656" cy="103120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3200"/>
              <a:buFont typeface="Arial"/>
              <a:buNone/>
            </a:pPr>
            <a:r>
              <a:rPr lang="en-IN" sz="3200" u="sng">
                <a:solidFill>
                  <a:schemeClr val="dk1"/>
                </a:solidFill>
              </a:rPr>
              <a:t>Conclusions:</a:t>
            </a:r>
            <a:r>
              <a:rPr lang="en-IN" sz="3200">
                <a:solidFill>
                  <a:schemeClr val="dk1"/>
                </a:solidFill>
              </a:rPr>
              <a:t>  </a:t>
            </a:r>
            <a:endParaRPr sz="6600">
              <a:solidFill>
                <a:schemeClr val="dk1"/>
              </a:solidFill>
            </a:endParaRPr>
          </a:p>
        </p:txBody>
      </p:sp>
      <p:sp>
        <p:nvSpPr>
          <p:cNvPr id="1044" name="Google Shape;1044;p98"/>
          <p:cNvSpPr txBox="1"/>
          <p:nvPr>
            <p:ph idx="1" type="body"/>
          </p:nvPr>
        </p:nvSpPr>
        <p:spPr>
          <a:xfrm>
            <a:off x="591669" y="1102660"/>
            <a:ext cx="11447931" cy="5199528"/>
          </a:xfrm>
          <a:prstGeom prst="rect">
            <a:avLst/>
          </a:prstGeom>
          <a:noFill/>
          <a:ln>
            <a:noFill/>
          </a:ln>
        </p:spPr>
        <p:txBody>
          <a:bodyPr anchorCtr="0" anchor="t" bIns="45700" lIns="0" spcFirstLastPara="1" rIns="0" wrap="square" tIns="45700">
            <a:normAutofit fontScale="92500" lnSpcReduction="10000"/>
          </a:bodyPr>
          <a:lstStyle/>
          <a:p>
            <a:pPr indent="-105727" lvl="0" marL="6350" marR="261620" rtl="0" algn="l">
              <a:lnSpc>
                <a:spcPct val="110000"/>
              </a:lnSpc>
              <a:spcBef>
                <a:spcPts val="0"/>
              </a:spcBef>
              <a:spcAft>
                <a:spcPts val="0"/>
              </a:spcAft>
              <a:buSzPct val="100000"/>
              <a:buChar char=" "/>
            </a:pPr>
            <a:r>
              <a:rPr lang="en-IN" sz="1800">
                <a:solidFill>
                  <a:schemeClr val="dk1"/>
                </a:solidFill>
              </a:rPr>
              <a:t>CX is very important for any company and the role of a data analyst to analyse  and make sure to provide with the necessary workforce details is necessary. </a:t>
            </a:r>
            <a:endParaRPr/>
          </a:p>
          <a:p>
            <a:pPr indent="-105727" lvl="0" marL="6350" marR="261620" rtl="0" algn="l">
              <a:lnSpc>
                <a:spcPct val="110000"/>
              </a:lnSpc>
              <a:spcBef>
                <a:spcPts val="200"/>
              </a:spcBef>
              <a:spcAft>
                <a:spcPts val="0"/>
              </a:spcAft>
              <a:buSzPct val="100000"/>
              <a:buChar char=" "/>
            </a:pPr>
            <a:r>
              <a:rPr lang="en-IN" sz="1800">
                <a:solidFill>
                  <a:schemeClr val="dk1"/>
                </a:solidFill>
              </a:rPr>
              <a:t>There are multiple ways that can ensure a customer’s satisfaction and multiple tools available as well like suggestion boxes where customer’s can mail their issues or post about it on their official websites or a CRM tool, taking surveys, analysing business behaviour etc. </a:t>
            </a:r>
            <a:endParaRPr/>
          </a:p>
          <a:p>
            <a:pPr indent="-105727" lvl="0" marL="6350" marR="261620" rtl="0" algn="l">
              <a:lnSpc>
                <a:spcPct val="110000"/>
              </a:lnSpc>
              <a:spcBef>
                <a:spcPts val="200"/>
              </a:spcBef>
              <a:spcAft>
                <a:spcPts val="0"/>
              </a:spcAft>
              <a:buSzPct val="100000"/>
              <a:buChar char=" "/>
            </a:pPr>
            <a:r>
              <a:rPr lang="en-IN" sz="1800">
                <a:solidFill>
                  <a:schemeClr val="dk1"/>
                </a:solidFill>
              </a:rPr>
              <a:t>While the average call_seconds increases as the day progress with 10-11 being the highest, the average number of calls decreases as the day progresses. </a:t>
            </a:r>
            <a:endParaRPr/>
          </a:p>
          <a:p>
            <a:pPr indent="-105727" lvl="0" marL="6350" marR="261620" rtl="0" algn="l">
              <a:lnSpc>
                <a:spcPct val="110000"/>
              </a:lnSpc>
              <a:spcBef>
                <a:spcPts val="200"/>
              </a:spcBef>
              <a:spcAft>
                <a:spcPts val="0"/>
              </a:spcAft>
              <a:buSzPct val="100000"/>
              <a:buChar char=" "/>
            </a:pPr>
            <a:r>
              <a:rPr lang="en-IN" sz="1800">
                <a:solidFill>
                  <a:schemeClr val="dk1"/>
                </a:solidFill>
              </a:rPr>
              <a:t>This means that the duration of calls are less in the evening and hence more calls can be made but as the day progresses, the duration of calls increases and hence with the progression, calls are less. </a:t>
            </a:r>
            <a:endParaRPr/>
          </a:p>
          <a:p>
            <a:pPr indent="-105727" lvl="0" marL="6350" marR="186055" rtl="0" algn="l">
              <a:lnSpc>
                <a:spcPct val="110000"/>
              </a:lnSpc>
              <a:spcBef>
                <a:spcPts val="200"/>
              </a:spcBef>
              <a:spcAft>
                <a:spcPts val="0"/>
              </a:spcAft>
              <a:buSzPct val="100000"/>
              <a:buChar char=" "/>
            </a:pPr>
            <a:r>
              <a:rPr lang="en-IN" sz="1800">
                <a:solidFill>
                  <a:schemeClr val="dk1"/>
                </a:solidFill>
              </a:rPr>
              <a:t>Average call_seconds is 198.6227745 which we found in question 1. </a:t>
            </a:r>
            <a:endParaRPr/>
          </a:p>
          <a:p>
            <a:pPr indent="-105727" lvl="0" marL="6350" marR="186055" rtl="0" algn="l">
              <a:lnSpc>
                <a:spcPct val="110000"/>
              </a:lnSpc>
              <a:spcBef>
                <a:spcPts val="200"/>
              </a:spcBef>
              <a:spcAft>
                <a:spcPts val="0"/>
              </a:spcAft>
              <a:buSzPct val="100000"/>
              <a:buChar char=" "/>
            </a:pPr>
            <a:r>
              <a:rPr lang="en-IN" sz="1800">
                <a:solidFill>
                  <a:schemeClr val="dk1"/>
                </a:solidFill>
              </a:rPr>
              <a:t>Even though agents work for total 7.5 hrs, only 60% is the actual working hours that sums up to, 60% of 7.5 hrs, which equals to 4.5 hrs. Hence, 4.5 hrs is the actual working hours. And after calculating it waas observed that 30% calls are declined and to decrease that percentage to 10, we need total 62 agents as the answer was calculated in decimals (ie 61.5 but it can’</a:t>
            </a:r>
            <a:r>
              <a:rPr lang="en-IN" sz="1800">
                <a:solidFill>
                  <a:schemeClr val="dk1"/>
                </a:solidFill>
              </a:rPr>
              <a:t>t be in d</a:t>
            </a:r>
            <a:r>
              <a:rPr lang="en-IN" sz="1800">
                <a:solidFill>
                  <a:schemeClr val="dk1"/>
                </a:solidFill>
              </a:rPr>
              <a:t>ecimal). </a:t>
            </a:r>
            <a:endParaRPr/>
          </a:p>
          <a:p>
            <a:pPr indent="-105727" lvl="0" marL="6350" marR="186055" rtl="0" algn="l">
              <a:lnSpc>
                <a:spcPct val="110000"/>
              </a:lnSpc>
              <a:spcBef>
                <a:spcPts val="200"/>
              </a:spcBef>
              <a:spcAft>
                <a:spcPts val="0"/>
              </a:spcAft>
              <a:buSzPct val="100000"/>
              <a:buChar char=" "/>
            </a:pPr>
            <a:r>
              <a:rPr lang="en-IN" sz="1800">
                <a:solidFill>
                  <a:schemeClr val="dk1"/>
                </a:solidFill>
              </a:rPr>
              <a:t>We already had 41 people so we will need 21 more people to decrease the abandoned calls percentage to 10. </a:t>
            </a:r>
            <a:endParaRPr/>
          </a:p>
          <a:p>
            <a:pPr indent="-105727" lvl="0" marL="6350" marR="186055" rtl="0" algn="l">
              <a:lnSpc>
                <a:spcPct val="110000"/>
              </a:lnSpc>
              <a:spcBef>
                <a:spcPts val="200"/>
              </a:spcBef>
              <a:spcAft>
                <a:spcPts val="0"/>
              </a:spcAft>
              <a:buSzPct val="100000"/>
              <a:buChar char=" "/>
            </a:pPr>
            <a:r>
              <a:rPr lang="en-IN" sz="1800">
                <a:solidFill>
                  <a:schemeClr val="dk1"/>
                </a:solidFill>
              </a:rPr>
              <a:t>As for the last question, since it was mentioned that if 100 calls are made overall in a single day then 30 calls are made during night that means 30% calls are made during night-time so to deal with the night calls, we will require 19 people.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9"/>
          <p:cNvSpPr txBox="1"/>
          <p:nvPr>
            <p:ph type="title"/>
          </p:nvPr>
        </p:nvSpPr>
        <p:spPr>
          <a:xfrm>
            <a:off x="946050" y="-161175"/>
            <a:ext cx="10407900" cy="12396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Arial"/>
              <a:buNone/>
            </a:pPr>
            <a:r>
              <a:rPr lang="en-IN" sz="3700" u="sng"/>
              <a:t>Appendix:</a:t>
            </a:r>
            <a:endParaRPr sz="4100"/>
          </a:p>
        </p:txBody>
      </p:sp>
      <p:sp>
        <p:nvSpPr>
          <p:cNvPr id="1050" name="Google Shape;1050;p99"/>
          <p:cNvSpPr txBox="1"/>
          <p:nvPr>
            <p:ph idx="1" type="body"/>
          </p:nvPr>
        </p:nvSpPr>
        <p:spPr>
          <a:xfrm>
            <a:off x="838200" y="1252775"/>
            <a:ext cx="9229200" cy="5080800"/>
          </a:xfrm>
          <a:prstGeom prst="rect">
            <a:avLst/>
          </a:prstGeom>
          <a:noFill/>
          <a:ln>
            <a:noFill/>
          </a:ln>
        </p:spPr>
        <p:txBody>
          <a:bodyPr anchorCtr="0" anchor="t" bIns="45700" lIns="0" spcFirstLastPara="1" rIns="0" wrap="square" tIns="45700">
            <a:normAutofit/>
          </a:bodyPr>
          <a:lstStyle/>
          <a:p>
            <a:pPr indent="-133350" lvl="0" marL="91440" rtl="0" algn="l">
              <a:lnSpc>
                <a:spcPct val="90000"/>
              </a:lnSpc>
              <a:spcBef>
                <a:spcPts val="0"/>
              </a:spcBef>
              <a:spcAft>
                <a:spcPts val="0"/>
              </a:spcAft>
              <a:buSzPts val="2100"/>
              <a:buChar char=" "/>
            </a:pPr>
            <a:r>
              <a:rPr lang="en-IN" sz="2100" u="sng">
                <a:solidFill>
                  <a:schemeClr val="hlink"/>
                </a:solidFill>
                <a:hlinkClick r:id="rId3"/>
              </a:rPr>
              <a:t>Google Sheets Link For Project Data Analytics Process</a:t>
            </a:r>
            <a:r>
              <a:rPr lang="en-IN" sz="2100"/>
              <a:t> – </a:t>
            </a:r>
            <a:endParaRPr sz="1700">
              <a:solidFill>
                <a:srgbClr val="FF0000"/>
              </a:solidFill>
            </a:endParaRPr>
          </a:p>
          <a:p>
            <a:pPr indent="-133350" lvl="0" marL="91440" rtl="0" algn="l">
              <a:lnSpc>
                <a:spcPct val="90000"/>
              </a:lnSpc>
              <a:spcBef>
                <a:spcPts val="1400"/>
              </a:spcBef>
              <a:spcAft>
                <a:spcPts val="0"/>
              </a:spcAft>
              <a:buSzPts val="2100"/>
              <a:buChar char=" "/>
            </a:pPr>
            <a:r>
              <a:rPr lang="en-IN" sz="2100" u="sng">
                <a:solidFill>
                  <a:schemeClr val="hlink"/>
                </a:solidFill>
                <a:hlinkClick r:id="rId4"/>
              </a:rPr>
              <a:t>Google Sheets Link For Project Instagram user Analytics</a:t>
            </a:r>
            <a:r>
              <a:rPr lang="en-IN" sz="2100"/>
              <a:t> – </a:t>
            </a:r>
            <a:endParaRPr sz="1700">
              <a:solidFill>
                <a:srgbClr val="FF0000"/>
              </a:solidFill>
            </a:endParaRPr>
          </a:p>
          <a:p>
            <a:pPr indent="-133350" lvl="0" marL="91440" rtl="0" algn="l">
              <a:lnSpc>
                <a:spcPct val="90000"/>
              </a:lnSpc>
              <a:spcBef>
                <a:spcPts val="1400"/>
              </a:spcBef>
              <a:spcAft>
                <a:spcPts val="0"/>
              </a:spcAft>
              <a:buSzPts val="2100"/>
              <a:buChar char=" "/>
            </a:pPr>
            <a:r>
              <a:rPr lang="en-IN" sz="2100" u="sng">
                <a:solidFill>
                  <a:schemeClr val="hlink"/>
                </a:solidFill>
                <a:hlinkClick r:id="rId5"/>
              </a:rPr>
              <a:t>Google Sheets Link ForProject Operation Analytics and Investigating Metric Spike</a:t>
            </a:r>
            <a:r>
              <a:rPr lang="en-IN" sz="2100"/>
              <a:t> – </a:t>
            </a:r>
            <a:endParaRPr sz="1700">
              <a:solidFill>
                <a:srgbClr val="FF0000"/>
              </a:solidFill>
            </a:endParaRPr>
          </a:p>
          <a:p>
            <a:pPr indent="-114300" lvl="0" marL="91440" rtl="0" algn="l">
              <a:lnSpc>
                <a:spcPct val="90000"/>
              </a:lnSpc>
              <a:spcBef>
                <a:spcPts val="1400"/>
              </a:spcBef>
              <a:spcAft>
                <a:spcPts val="0"/>
              </a:spcAft>
              <a:buSzPts val="1800"/>
              <a:buChar char=" "/>
            </a:pPr>
            <a:r>
              <a:rPr lang="en-IN" sz="2100" u="sng">
                <a:solidFill>
                  <a:schemeClr val="hlink"/>
                </a:solidFill>
                <a:hlinkClick r:id="rId6"/>
              </a:rPr>
              <a:t>Google Sheets Link For Project Hiring Process Analytics</a:t>
            </a:r>
            <a:r>
              <a:rPr lang="en-IN" sz="2100"/>
              <a:t> </a:t>
            </a:r>
            <a:r>
              <a:rPr lang="en-IN" sz="1700"/>
              <a:t>–</a:t>
            </a:r>
            <a:endParaRPr sz="1700">
              <a:solidFill>
                <a:srgbClr val="FF0000"/>
              </a:solidFill>
            </a:endParaRPr>
          </a:p>
          <a:p>
            <a:pPr indent="-114300" lvl="0" marL="91440" rtl="0" algn="l">
              <a:lnSpc>
                <a:spcPct val="90000"/>
              </a:lnSpc>
              <a:spcBef>
                <a:spcPts val="1400"/>
              </a:spcBef>
              <a:spcAft>
                <a:spcPts val="0"/>
              </a:spcAft>
              <a:buSzPts val="1800"/>
              <a:buChar char=" "/>
            </a:pPr>
            <a:r>
              <a:rPr lang="en-IN" sz="2100" u="sng">
                <a:solidFill>
                  <a:schemeClr val="hlink"/>
                </a:solidFill>
                <a:hlinkClick r:id="rId7"/>
              </a:rPr>
              <a:t>Google Sheets Link For Project IMDB Movie Analysis</a:t>
            </a:r>
            <a:r>
              <a:rPr lang="en-IN" sz="2100"/>
              <a:t> </a:t>
            </a:r>
            <a:r>
              <a:rPr lang="en-IN" sz="1700"/>
              <a:t>- </a:t>
            </a:r>
            <a:endParaRPr sz="2300"/>
          </a:p>
          <a:p>
            <a:pPr indent="-133350" lvl="0" marL="91440" rtl="0" algn="l">
              <a:lnSpc>
                <a:spcPct val="90000"/>
              </a:lnSpc>
              <a:spcBef>
                <a:spcPts val="1400"/>
              </a:spcBef>
              <a:spcAft>
                <a:spcPts val="0"/>
              </a:spcAft>
              <a:buSzPts val="2100"/>
              <a:buChar char=" "/>
            </a:pPr>
            <a:r>
              <a:rPr lang="en-IN" sz="2100" u="sng">
                <a:solidFill>
                  <a:schemeClr val="hlink"/>
                </a:solidFill>
                <a:hlinkClick r:id="rId8"/>
              </a:rPr>
              <a:t>Google Sheets Link For Project Bank Loan Case Study</a:t>
            </a:r>
            <a:r>
              <a:rPr lang="en-IN" sz="2100"/>
              <a:t> – </a:t>
            </a:r>
            <a:endParaRPr sz="1700">
              <a:solidFill>
                <a:srgbClr val="FF0000"/>
              </a:solidFill>
            </a:endParaRPr>
          </a:p>
          <a:p>
            <a:pPr indent="-133350" lvl="0" marL="91440" rtl="0" algn="l">
              <a:lnSpc>
                <a:spcPct val="90000"/>
              </a:lnSpc>
              <a:spcBef>
                <a:spcPts val="1400"/>
              </a:spcBef>
              <a:spcAft>
                <a:spcPts val="0"/>
              </a:spcAft>
              <a:buSzPts val="2100"/>
              <a:buChar char=" "/>
            </a:pPr>
            <a:r>
              <a:rPr lang="en-IN" sz="2100" u="sng">
                <a:solidFill>
                  <a:schemeClr val="hlink"/>
                </a:solidFill>
                <a:hlinkClick r:id="rId9"/>
              </a:rPr>
              <a:t>Google Sheets Link For Project Impact of Car features</a:t>
            </a:r>
            <a:r>
              <a:rPr lang="en-IN" sz="2100"/>
              <a:t> – </a:t>
            </a:r>
            <a:endParaRPr sz="1700"/>
          </a:p>
          <a:p>
            <a:pPr indent="-133350" lvl="0" marL="91440" rtl="0" algn="l">
              <a:lnSpc>
                <a:spcPct val="90000"/>
              </a:lnSpc>
              <a:spcBef>
                <a:spcPts val="1400"/>
              </a:spcBef>
              <a:spcAft>
                <a:spcPts val="0"/>
              </a:spcAft>
              <a:buSzPts val="2100"/>
              <a:buChar char=" "/>
            </a:pPr>
            <a:r>
              <a:rPr lang="en-IN" sz="2100" u="sng">
                <a:solidFill>
                  <a:schemeClr val="hlink"/>
                </a:solidFill>
                <a:hlinkClick r:id="rId10"/>
              </a:rPr>
              <a:t>Google Sheets Link For Project ABC Car Volume Trend Analysis</a:t>
            </a:r>
            <a:r>
              <a:rPr lang="en-IN" sz="2100"/>
              <a:t> – </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2023-06-14T13:17:01Z</dcterms:created>
  <dc:creator>Muskan Bansal</dc:creator>
</cp:coreProperties>
</file>